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</p:sldIdLst>
  <p:sldSz cx="9982200" cy="20104101"/>
  <p:notesSz cx="9982200" cy="20104101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info@gmail.com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info@gmail.com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info@gmail.com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object 388"/>
          <p:cNvSpPr/>
          <p:nvPr/>
        </p:nvSpPr>
        <p:spPr>
          <a:xfrm>
            <a:off x="-5534" y="-579027"/>
            <a:ext cx="9972840" cy="56097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9" name="object 389"/>
          <p:cNvSpPr/>
          <p:nvPr/>
        </p:nvSpPr>
        <p:spPr>
          <a:xfrm>
            <a:off x="5658454" y="1426618"/>
            <a:ext cx="2857511" cy="1242201"/>
          </a:xfrm>
          <a:custGeom>
            <a:avLst/>
            <a:gdLst/>
            <a:ahLst/>
            <a:cxnLst/>
            <a:rect l="l" t="t" r="r" b="b"/>
            <a:pathLst>
              <a:path w="2857511" h="1242201">
                <a:moveTo>
                  <a:pt x="2250775" y="1229656"/>
                </a:moveTo>
                <a:lnTo>
                  <a:pt x="2244300" y="1154382"/>
                </a:lnTo>
                <a:lnTo>
                  <a:pt x="2239586" y="1222889"/>
                </a:lnTo>
                <a:lnTo>
                  <a:pt x="2250775" y="1229656"/>
                </a:lnTo>
                <a:close/>
              </a:path>
              <a:path w="2857511" h="1242201">
                <a:moveTo>
                  <a:pt x="2266872" y="1117555"/>
                </a:moveTo>
                <a:lnTo>
                  <a:pt x="2341428" y="1130100"/>
                </a:lnTo>
                <a:lnTo>
                  <a:pt x="2340600" y="1117555"/>
                </a:lnTo>
                <a:lnTo>
                  <a:pt x="2266872" y="1117555"/>
                </a:lnTo>
                <a:close/>
              </a:path>
              <a:path w="2857511" h="1242201">
                <a:moveTo>
                  <a:pt x="2238475" y="1051706"/>
                </a:moveTo>
                <a:lnTo>
                  <a:pt x="2228765" y="1059931"/>
                </a:lnTo>
                <a:lnTo>
                  <a:pt x="2220319" y="1069470"/>
                </a:lnTo>
                <a:lnTo>
                  <a:pt x="2213139" y="1080322"/>
                </a:lnTo>
                <a:lnTo>
                  <a:pt x="2209955" y="1086456"/>
                </a:lnTo>
                <a:lnTo>
                  <a:pt x="2205505" y="1097700"/>
                </a:lnTo>
                <a:lnTo>
                  <a:pt x="2202326" y="1109869"/>
                </a:lnTo>
                <a:lnTo>
                  <a:pt x="2200419" y="1122962"/>
                </a:lnTo>
                <a:lnTo>
                  <a:pt x="2199784" y="1136980"/>
                </a:lnTo>
                <a:lnTo>
                  <a:pt x="2200000" y="1145272"/>
                </a:lnTo>
                <a:lnTo>
                  <a:pt x="2201378" y="1158750"/>
                </a:lnTo>
                <a:lnTo>
                  <a:pt x="2204027" y="1171304"/>
                </a:lnTo>
                <a:lnTo>
                  <a:pt x="2207947" y="1182933"/>
                </a:lnTo>
                <a:lnTo>
                  <a:pt x="2213139" y="1193638"/>
                </a:lnTo>
                <a:lnTo>
                  <a:pt x="2221102" y="1205460"/>
                </a:lnTo>
                <a:lnTo>
                  <a:pt x="2229695" y="1214824"/>
                </a:lnTo>
                <a:lnTo>
                  <a:pt x="2239586" y="1222889"/>
                </a:lnTo>
                <a:lnTo>
                  <a:pt x="2244300" y="1154382"/>
                </a:lnTo>
                <a:lnTo>
                  <a:pt x="2250775" y="1229656"/>
                </a:lnTo>
                <a:lnTo>
                  <a:pt x="2258268" y="1233090"/>
                </a:lnTo>
                <a:lnTo>
                  <a:pt x="2269752" y="1237076"/>
                </a:lnTo>
                <a:lnTo>
                  <a:pt x="2282044" y="1239924"/>
                </a:lnTo>
                <a:lnTo>
                  <a:pt x="2295144" y="1241632"/>
                </a:lnTo>
                <a:lnTo>
                  <a:pt x="2309052" y="1242201"/>
                </a:lnTo>
                <a:lnTo>
                  <a:pt x="2311561" y="1242180"/>
                </a:lnTo>
                <a:lnTo>
                  <a:pt x="2324477" y="1241356"/>
                </a:lnTo>
                <a:lnTo>
                  <a:pt x="2336996" y="1239340"/>
                </a:lnTo>
                <a:lnTo>
                  <a:pt x="2349117" y="1236131"/>
                </a:lnTo>
                <a:lnTo>
                  <a:pt x="2361164" y="1231578"/>
                </a:lnTo>
                <a:lnTo>
                  <a:pt x="2372377" y="1225595"/>
                </a:lnTo>
                <a:lnTo>
                  <a:pt x="2382302" y="1218324"/>
                </a:lnTo>
                <a:lnTo>
                  <a:pt x="2389712" y="1210945"/>
                </a:lnTo>
                <a:lnTo>
                  <a:pt x="2397005" y="1200534"/>
                </a:lnTo>
                <a:lnTo>
                  <a:pt x="2402132" y="1188781"/>
                </a:lnTo>
                <a:lnTo>
                  <a:pt x="2347093" y="1170570"/>
                </a:lnTo>
                <a:lnTo>
                  <a:pt x="2344126" y="1177855"/>
                </a:lnTo>
                <a:lnTo>
                  <a:pt x="2339539" y="1183520"/>
                </a:lnTo>
                <a:lnTo>
                  <a:pt x="2333334" y="1187567"/>
                </a:lnTo>
                <a:lnTo>
                  <a:pt x="2327398" y="1191614"/>
                </a:lnTo>
                <a:lnTo>
                  <a:pt x="2319304" y="1193638"/>
                </a:lnTo>
                <a:lnTo>
                  <a:pt x="2299879" y="1193638"/>
                </a:lnTo>
                <a:lnTo>
                  <a:pt x="2292055" y="1191884"/>
                </a:lnTo>
                <a:lnTo>
                  <a:pt x="2285579" y="1188377"/>
                </a:lnTo>
                <a:lnTo>
                  <a:pt x="2279104" y="1184599"/>
                </a:lnTo>
                <a:lnTo>
                  <a:pt x="2274113" y="1178664"/>
                </a:lnTo>
                <a:lnTo>
                  <a:pt x="2270606" y="1170570"/>
                </a:lnTo>
                <a:lnTo>
                  <a:pt x="2268499" y="1164538"/>
                </a:lnTo>
                <a:lnTo>
                  <a:pt x="2266510" y="1154382"/>
                </a:lnTo>
                <a:lnTo>
                  <a:pt x="2404560" y="1154382"/>
                </a:lnTo>
                <a:lnTo>
                  <a:pt x="2374208" y="1117555"/>
                </a:lnTo>
                <a:lnTo>
                  <a:pt x="2345031" y="1037637"/>
                </a:lnTo>
                <a:lnTo>
                  <a:pt x="2332970" y="1034371"/>
                </a:lnTo>
                <a:lnTo>
                  <a:pt x="2319898" y="1032412"/>
                </a:lnTo>
                <a:lnTo>
                  <a:pt x="2305814" y="1031759"/>
                </a:lnTo>
                <a:lnTo>
                  <a:pt x="2299264" y="1031901"/>
                </a:lnTo>
                <a:lnTo>
                  <a:pt x="2286011" y="1033123"/>
                </a:lnTo>
                <a:lnTo>
                  <a:pt x="2273444" y="1035598"/>
                </a:lnTo>
                <a:lnTo>
                  <a:pt x="2277620" y="1090035"/>
                </a:lnTo>
                <a:lnTo>
                  <a:pt x="2283556" y="1085988"/>
                </a:lnTo>
                <a:lnTo>
                  <a:pt x="2289761" y="1081941"/>
                </a:lnTo>
                <a:lnTo>
                  <a:pt x="2297181" y="1079918"/>
                </a:lnTo>
                <a:lnTo>
                  <a:pt x="2305814" y="1079918"/>
                </a:lnTo>
                <a:lnTo>
                  <a:pt x="2310868" y="1080187"/>
                </a:lnTo>
                <a:lnTo>
                  <a:pt x="2323474" y="1084157"/>
                </a:lnTo>
                <a:lnTo>
                  <a:pt x="2332524" y="1092868"/>
                </a:lnTo>
                <a:lnTo>
                  <a:pt x="2337508" y="1102867"/>
                </a:lnTo>
                <a:lnTo>
                  <a:pt x="2340448" y="1115236"/>
                </a:lnTo>
                <a:lnTo>
                  <a:pt x="2340600" y="1117555"/>
                </a:lnTo>
                <a:lnTo>
                  <a:pt x="2341428" y="1130100"/>
                </a:lnTo>
                <a:lnTo>
                  <a:pt x="2266872" y="1117555"/>
                </a:lnTo>
                <a:lnTo>
                  <a:pt x="2266133" y="1152458"/>
                </a:lnTo>
                <a:lnTo>
                  <a:pt x="2265344" y="1138194"/>
                </a:lnTo>
                <a:lnTo>
                  <a:pt x="2266133" y="1152458"/>
                </a:lnTo>
                <a:lnTo>
                  <a:pt x="2266872" y="1117555"/>
                </a:lnTo>
                <a:lnTo>
                  <a:pt x="2265604" y="1128850"/>
                </a:lnTo>
                <a:lnTo>
                  <a:pt x="2244300" y="1117555"/>
                </a:lnTo>
                <a:lnTo>
                  <a:pt x="2249450" y="1044794"/>
                </a:lnTo>
                <a:lnTo>
                  <a:pt x="2238475" y="1051706"/>
                </a:lnTo>
                <a:close/>
              </a:path>
              <a:path w="2857511" h="1242201">
                <a:moveTo>
                  <a:pt x="1766246" y="1229656"/>
                </a:moveTo>
                <a:lnTo>
                  <a:pt x="1759770" y="1154382"/>
                </a:lnTo>
                <a:lnTo>
                  <a:pt x="1755056" y="1222889"/>
                </a:lnTo>
                <a:lnTo>
                  <a:pt x="1766246" y="1229656"/>
                </a:lnTo>
                <a:close/>
              </a:path>
              <a:path w="2857511" h="1242201">
                <a:moveTo>
                  <a:pt x="1782342" y="1117555"/>
                </a:moveTo>
                <a:lnTo>
                  <a:pt x="1856898" y="1130100"/>
                </a:lnTo>
                <a:lnTo>
                  <a:pt x="1856071" y="1117555"/>
                </a:lnTo>
                <a:lnTo>
                  <a:pt x="1782342" y="1117555"/>
                </a:lnTo>
                <a:close/>
              </a:path>
              <a:path w="2857511" h="1242201">
                <a:moveTo>
                  <a:pt x="1753945" y="1051706"/>
                </a:moveTo>
                <a:lnTo>
                  <a:pt x="1744235" y="1059931"/>
                </a:lnTo>
                <a:lnTo>
                  <a:pt x="1735790" y="1069470"/>
                </a:lnTo>
                <a:lnTo>
                  <a:pt x="1728609" y="1080322"/>
                </a:lnTo>
                <a:lnTo>
                  <a:pt x="1725425" y="1086456"/>
                </a:lnTo>
                <a:lnTo>
                  <a:pt x="1720975" y="1097700"/>
                </a:lnTo>
                <a:lnTo>
                  <a:pt x="1717797" y="1109869"/>
                </a:lnTo>
                <a:lnTo>
                  <a:pt x="1715890" y="1122962"/>
                </a:lnTo>
                <a:lnTo>
                  <a:pt x="1715254" y="1136980"/>
                </a:lnTo>
                <a:lnTo>
                  <a:pt x="1715470" y="1145272"/>
                </a:lnTo>
                <a:lnTo>
                  <a:pt x="1716848" y="1158750"/>
                </a:lnTo>
                <a:lnTo>
                  <a:pt x="1719497" y="1171304"/>
                </a:lnTo>
                <a:lnTo>
                  <a:pt x="1723417" y="1182933"/>
                </a:lnTo>
                <a:lnTo>
                  <a:pt x="1728609" y="1193638"/>
                </a:lnTo>
                <a:lnTo>
                  <a:pt x="1736573" y="1205460"/>
                </a:lnTo>
                <a:lnTo>
                  <a:pt x="1745165" y="1214824"/>
                </a:lnTo>
                <a:lnTo>
                  <a:pt x="1755056" y="1222889"/>
                </a:lnTo>
                <a:lnTo>
                  <a:pt x="1759770" y="1154382"/>
                </a:lnTo>
                <a:lnTo>
                  <a:pt x="1766246" y="1229656"/>
                </a:lnTo>
                <a:lnTo>
                  <a:pt x="1773738" y="1233090"/>
                </a:lnTo>
                <a:lnTo>
                  <a:pt x="1785222" y="1237076"/>
                </a:lnTo>
                <a:lnTo>
                  <a:pt x="1797514" y="1239924"/>
                </a:lnTo>
                <a:lnTo>
                  <a:pt x="1810614" y="1241632"/>
                </a:lnTo>
                <a:lnTo>
                  <a:pt x="1824522" y="1242201"/>
                </a:lnTo>
                <a:lnTo>
                  <a:pt x="1827031" y="1242180"/>
                </a:lnTo>
                <a:lnTo>
                  <a:pt x="1839947" y="1241356"/>
                </a:lnTo>
                <a:lnTo>
                  <a:pt x="1852466" y="1239340"/>
                </a:lnTo>
                <a:lnTo>
                  <a:pt x="1864587" y="1236131"/>
                </a:lnTo>
                <a:lnTo>
                  <a:pt x="1876635" y="1231578"/>
                </a:lnTo>
                <a:lnTo>
                  <a:pt x="1887848" y="1225595"/>
                </a:lnTo>
                <a:lnTo>
                  <a:pt x="1897772" y="1218324"/>
                </a:lnTo>
                <a:lnTo>
                  <a:pt x="1905182" y="1210945"/>
                </a:lnTo>
                <a:lnTo>
                  <a:pt x="1912475" y="1200534"/>
                </a:lnTo>
                <a:lnTo>
                  <a:pt x="1917602" y="1188781"/>
                </a:lnTo>
                <a:lnTo>
                  <a:pt x="1862564" y="1170570"/>
                </a:lnTo>
                <a:lnTo>
                  <a:pt x="1859596" y="1177855"/>
                </a:lnTo>
                <a:lnTo>
                  <a:pt x="1855009" y="1183520"/>
                </a:lnTo>
                <a:lnTo>
                  <a:pt x="1848804" y="1187567"/>
                </a:lnTo>
                <a:lnTo>
                  <a:pt x="1842868" y="1191614"/>
                </a:lnTo>
                <a:lnTo>
                  <a:pt x="1834774" y="1193638"/>
                </a:lnTo>
                <a:lnTo>
                  <a:pt x="1815349" y="1193638"/>
                </a:lnTo>
                <a:lnTo>
                  <a:pt x="1807525" y="1191884"/>
                </a:lnTo>
                <a:lnTo>
                  <a:pt x="1801050" y="1188377"/>
                </a:lnTo>
                <a:lnTo>
                  <a:pt x="1794574" y="1184599"/>
                </a:lnTo>
                <a:lnTo>
                  <a:pt x="1789583" y="1178664"/>
                </a:lnTo>
                <a:lnTo>
                  <a:pt x="1786076" y="1170570"/>
                </a:lnTo>
                <a:lnTo>
                  <a:pt x="1783970" y="1164538"/>
                </a:lnTo>
                <a:lnTo>
                  <a:pt x="1781980" y="1154382"/>
                </a:lnTo>
                <a:lnTo>
                  <a:pt x="1920031" y="1154382"/>
                </a:lnTo>
                <a:lnTo>
                  <a:pt x="1889678" y="1117555"/>
                </a:lnTo>
                <a:lnTo>
                  <a:pt x="1860502" y="1037637"/>
                </a:lnTo>
                <a:lnTo>
                  <a:pt x="1848440" y="1034371"/>
                </a:lnTo>
                <a:lnTo>
                  <a:pt x="1835368" y="1032412"/>
                </a:lnTo>
                <a:lnTo>
                  <a:pt x="1821284" y="1031759"/>
                </a:lnTo>
                <a:lnTo>
                  <a:pt x="1814734" y="1031901"/>
                </a:lnTo>
                <a:lnTo>
                  <a:pt x="1801481" y="1033123"/>
                </a:lnTo>
                <a:lnTo>
                  <a:pt x="1788914" y="1035598"/>
                </a:lnTo>
                <a:lnTo>
                  <a:pt x="1793091" y="1090035"/>
                </a:lnTo>
                <a:lnTo>
                  <a:pt x="1799026" y="1085988"/>
                </a:lnTo>
                <a:lnTo>
                  <a:pt x="1805232" y="1081941"/>
                </a:lnTo>
                <a:lnTo>
                  <a:pt x="1812651" y="1079918"/>
                </a:lnTo>
                <a:lnTo>
                  <a:pt x="1821284" y="1079918"/>
                </a:lnTo>
                <a:lnTo>
                  <a:pt x="1826339" y="1080187"/>
                </a:lnTo>
                <a:lnTo>
                  <a:pt x="1838944" y="1084157"/>
                </a:lnTo>
                <a:lnTo>
                  <a:pt x="1847994" y="1092868"/>
                </a:lnTo>
                <a:lnTo>
                  <a:pt x="1852978" y="1102867"/>
                </a:lnTo>
                <a:lnTo>
                  <a:pt x="1855918" y="1115236"/>
                </a:lnTo>
                <a:lnTo>
                  <a:pt x="1856071" y="1117555"/>
                </a:lnTo>
                <a:lnTo>
                  <a:pt x="1856898" y="1130100"/>
                </a:lnTo>
                <a:lnTo>
                  <a:pt x="1782342" y="1117555"/>
                </a:lnTo>
                <a:lnTo>
                  <a:pt x="1781603" y="1152458"/>
                </a:lnTo>
                <a:lnTo>
                  <a:pt x="1780815" y="1138194"/>
                </a:lnTo>
                <a:lnTo>
                  <a:pt x="1781603" y="1152458"/>
                </a:lnTo>
                <a:lnTo>
                  <a:pt x="1782342" y="1117555"/>
                </a:lnTo>
                <a:lnTo>
                  <a:pt x="1781074" y="1128850"/>
                </a:lnTo>
                <a:lnTo>
                  <a:pt x="1759770" y="1117555"/>
                </a:lnTo>
                <a:lnTo>
                  <a:pt x="1764921" y="1044794"/>
                </a:lnTo>
                <a:lnTo>
                  <a:pt x="1753945" y="1051706"/>
                </a:lnTo>
                <a:close/>
              </a:path>
              <a:path w="2857511" h="1242201">
                <a:moveTo>
                  <a:pt x="1994384" y="537665"/>
                </a:moveTo>
                <a:lnTo>
                  <a:pt x="1997352" y="530111"/>
                </a:lnTo>
                <a:lnTo>
                  <a:pt x="2003287" y="525794"/>
                </a:lnTo>
                <a:lnTo>
                  <a:pt x="2009493" y="521477"/>
                </a:lnTo>
                <a:lnTo>
                  <a:pt x="2017317" y="519319"/>
                </a:lnTo>
                <a:lnTo>
                  <a:pt x="2032426" y="519319"/>
                </a:lnTo>
                <a:lnTo>
                  <a:pt x="2037147" y="519859"/>
                </a:lnTo>
                <a:lnTo>
                  <a:pt x="2040924" y="520938"/>
                </a:lnTo>
                <a:lnTo>
                  <a:pt x="2044701" y="522017"/>
                </a:lnTo>
                <a:lnTo>
                  <a:pt x="2048074" y="523501"/>
                </a:lnTo>
                <a:lnTo>
                  <a:pt x="2051042" y="525390"/>
                </a:lnTo>
                <a:lnTo>
                  <a:pt x="2057922" y="482492"/>
                </a:lnTo>
                <a:lnTo>
                  <a:pt x="2053875" y="479524"/>
                </a:lnTo>
                <a:lnTo>
                  <a:pt x="2047669" y="476961"/>
                </a:lnTo>
                <a:lnTo>
                  <a:pt x="2039306" y="474802"/>
                </a:lnTo>
                <a:lnTo>
                  <a:pt x="2035844" y="473885"/>
                </a:lnTo>
                <a:lnTo>
                  <a:pt x="2023762" y="471841"/>
                </a:lnTo>
                <a:lnTo>
                  <a:pt x="2010167" y="471160"/>
                </a:lnTo>
                <a:lnTo>
                  <a:pt x="2004353" y="471293"/>
                </a:lnTo>
                <a:lnTo>
                  <a:pt x="1991610" y="472572"/>
                </a:lnTo>
                <a:lnTo>
                  <a:pt x="1979410" y="475207"/>
                </a:lnTo>
                <a:lnTo>
                  <a:pt x="1975879" y="476275"/>
                </a:lnTo>
                <a:lnTo>
                  <a:pt x="1964072" y="481282"/>
                </a:lnTo>
                <a:lnTo>
                  <a:pt x="1953510" y="488157"/>
                </a:lnTo>
                <a:lnTo>
                  <a:pt x="1942352" y="499637"/>
                </a:lnTo>
                <a:lnTo>
                  <a:pt x="1935703" y="510820"/>
                </a:lnTo>
                <a:lnTo>
                  <a:pt x="1933074" y="517966"/>
                </a:lnTo>
                <a:lnTo>
                  <a:pt x="1930493" y="530183"/>
                </a:lnTo>
                <a:lnTo>
                  <a:pt x="1929633" y="544006"/>
                </a:lnTo>
                <a:lnTo>
                  <a:pt x="1929632" y="562622"/>
                </a:lnTo>
                <a:lnTo>
                  <a:pt x="1994384" y="574763"/>
                </a:lnTo>
                <a:lnTo>
                  <a:pt x="1994384" y="537665"/>
                </a:lnTo>
                <a:close/>
              </a:path>
              <a:path w="2857511" h="1242201">
                <a:moveTo>
                  <a:pt x="1477346" y="756472"/>
                </a:moveTo>
                <a:lnTo>
                  <a:pt x="1470871" y="681198"/>
                </a:lnTo>
                <a:lnTo>
                  <a:pt x="1466156" y="749705"/>
                </a:lnTo>
                <a:lnTo>
                  <a:pt x="1477346" y="756472"/>
                </a:lnTo>
                <a:close/>
              </a:path>
              <a:path w="2857511" h="1242201">
                <a:moveTo>
                  <a:pt x="1493442" y="644370"/>
                </a:moveTo>
                <a:lnTo>
                  <a:pt x="1567998" y="656916"/>
                </a:lnTo>
                <a:lnTo>
                  <a:pt x="1567171" y="644370"/>
                </a:lnTo>
                <a:lnTo>
                  <a:pt x="1493442" y="644370"/>
                </a:lnTo>
                <a:close/>
              </a:path>
              <a:path w="2857511" h="1242201">
                <a:moveTo>
                  <a:pt x="1465045" y="578522"/>
                </a:moveTo>
                <a:lnTo>
                  <a:pt x="1455335" y="586747"/>
                </a:lnTo>
                <a:lnTo>
                  <a:pt x="1446890" y="596286"/>
                </a:lnTo>
                <a:lnTo>
                  <a:pt x="1439709" y="607138"/>
                </a:lnTo>
                <a:lnTo>
                  <a:pt x="1436525" y="613272"/>
                </a:lnTo>
                <a:lnTo>
                  <a:pt x="1432075" y="624516"/>
                </a:lnTo>
                <a:lnTo>
                  <a:pt x="1428897" y="636685"/>
                </a:lnTo>
                <a:lnTo>
                  <a:pt x="1426990" y="649778"/>
                </a:lnTo>
                <a:lnTo>
                  <a:pt x="1426354" y="663796"/>
                </a:lnTo>
                <a:lnTo>
                  <a:pt x="1426570" y="672088"/>
                </a:lnTo>
                <a:lnTo>
                  <a:pt x="1427948" y="685566"/>
                </a:lnTo>
                <a:lnTo>
                  <a:pt x="1430597" y="698120"/>
                </a:lnTo>
                <a:lnTo>
                  <a:pt x="1434517" y="709749"/>
                </a:lnTo>
                <a:lnTo>
                  <a:pt x="1439709" y="720454"/>
                </a:lnTo>
                <a:lnTo>
                  <a:pt x="1447673" y="732276"/>
                </a:lnTo>
                <a:lnTo>
                  <a:pt x="1456265" y="741640"/>
                </a:lnTo>
                <a:lnTo>
                  <a:pt x="1466156" y="749705"/>
                </a:lnTo>
                <a:lnTo>
                  <a:pt x="1470871" y="681198"/>
                </a:lnTo>
                <a:lnTo>
                  <a:pt x="1477346" y="756472"/>
                </a:lnTo>
                <a:lnTo>
                  <a:pt x="1484838" y="759906"/>
                </a:lnTo>
                <a:lnTo>
                  <a:pt x="1496322" y="763892"/>
                </a:lnTo>
                <a:lnTo>
                  <a:pt x="1508614" y="766739"/>
                </a:lnTo>
                <a:lnTo>
                  <a:pt x="1521714" y="768448"/>
                </a:lnTo>
                <a:lnTo>
                  <a:pt x="1535622" y="769017"/>
                </a:lnTo>
                <a:lnTo>
                  <a:pt x="1538131" y="768995"/>
                </a:lnTo>
                <a:lnTo>
                  <a:pt x="1551047" y="768172"/>
                </a:lnTo>
                <a:lnTo>
                  <a:pt x="1563566" y="766155"/>
                </a:lnTo>
                <a:lnTo>
                  <a:pt x="1575687" y="762947"/>
                </a:lnTo>
                <a:lnTo>
                  <a:pt x="1587735" y="758394"/>
                </a:lnTo>
                <a:lnTo>
                  <a:pt x="1598948" y="752411"/>
                </a:lnTo>
                <a:lnTo>
                  <a:pt x="1608872" y="745140"/>
                </a:lnTo>
                <a:lnTo>
                  <a:pt x="1616282" y="737761"/>
                </a:lnTo>
                <a:lnTo>
                  <a:pt x="1623575" y="727349"/>
                </a:lnTo>
                <a:lnTo>
                  <a:pt x="1628702" y="715597"/>
                </a:lnTo>
                <a:lnTo>
                  <a:pt x="1573664" y="697386"/>
                </a:lnTo>
                <a:lnTo>
                  <a:pt x="1570696" y="704670"/>
                </a:lnTo>
                <a:lnTo>
                  <a:pt x="1566109" y="710336"/>
                </a:lnTo>
                <a:lnTo>
                  <a:pt x="1559904" y="714383"/>
                </a:lnTo>
                <a:lnTo>
                  <a:pt x="1553968" y="718430"/>
                </a:lnTo>
                <a:lnTo>
                  <a:pt x="1545875" y="720454"/>
                </a:lnTo>
                <a:lnTo>
                  <a:pt x="1526449" y="720454"/>
                </a:lnTo>
                <a:lnTo>
                  <a:pt x="1518625" y="718700"/>
                </a:lnTo>
                <a:lnTo>
                  <a:pt x="1512150" y="715192"/>
                </a:lnTo>
                <a:lnTo>
                  <a:pt x="1505674" y="711415"/>
                </a:lnTo>
                <a:lnTo>
                  <a:pt x="1500683" y="705480"/>
                </a:lnTo>
                <a:lnTo>
                  <a:pt x="1497176" y="697386"/>
                </a:lnTo>
                <a:lnTo>
                  <a:pt x="1495070" y="691354"/>
                </a:lnTo>
                <a:lnTo>
                  <a:pt x="1493080" y="681198"/>
                </a:lnTo>
                <a:lnTo>
                  <a:pt x="1631131" y="681198"/>
                </a:lnTo>
                <a:lnTo>
                  <a:pt x="1600778" y="644370"/>
                </a:lnTo>
                <a:lnTo>
                  <a:pt x="1571602" y="564453"/>
                </a:lnTo>
                <a:lnTo>
                  <a:pt x="1559541" y="561187"/>
                </a:lnTo>
                <a:lnTo>
                  <a:pt x="1546468" y="559228"/>
                </a:lnTo>
                <a:lnTo>
                  <a:pt x="1532385" y="558575"/>
                </a:lnTo>
                <a:lnTo>
                  <a:pt x="1525835" y="558717"/>
                </a:lnTo>
                <a:lnTo>
                  <a:pt x="1512581" y="559939"/>
                </a:lnTo>
                <a:lnTo>
                  <a:pt x="1500014" y="562414"/>
                </a:lnTo>
                <a:lnTo>
                  <a:pt x="1504191" y="616851"/>
                </a:lnTo>
                <a:lnTo>
                  <a:pt x="1510126" y="612804"/>
                </a:lnTo>
                <a:lnTo>
                  <a:pt x="1516332" y="608757"/>
                </a:lnTo>
                <a:lnTo>
                  <a:pt x="1523751" y="606734"/>
                </a:lnTo>
                <a:lnTo>
                  <a:pt x="1532385" y="606734"/>
                </a:lnTo>
                <a:lnTo>
                  <a:pt x="1537439" y="607003"/>
                </a:lnTo>
                <a:lnTo>
                  <a:pt x="1550045" y="610973"/>
                </a:lnTo>
                <a:lnTo>
                  <a:pt x="1559095" y="619684"/>
                </a:lnTo>
                <a:lnTo>
                  <a:pt x="1564078" y="629683"/>
                </a:lnTo>
                <a:lnTo>
                  <a:pt x="1567018" y="642052"/>
                </a:lnTo>
                <a:lnTo>
                  <a:pt x="1567998" y="656916"/>
                </a:lnTo>
                <a:lnTo>
                  <a:pt x="1493442" y="644370"/>
                </a:lnTo>
                <a:lnTo>
                  <a:pt x="1492704" y="679274"/>
                </a:lnTo>
                <a:lnTo>
                  <a:pt x="1491915" y="665010"/>
                </a:lnTo>
                <a:lnTo>
                  <a:pt x="1492704" y="679274"/>
                </a:lnTo>
                <a:lnTo>
                  <a:pt x="1493442" y="644370"/>
                </a:lnTo>
                <a:lnTo>
                  <a:pt x="1492174" y="655665"/>
                </a:lnTo>
                <a:lnTo>
                  <a:pt x="1470871" y="644370"/>
                </a:lnTo>
                <a:lnTo>
                  <a:pt x="1476021" y="571610"/>
                </a:lnTo>
                <a:lnTo>
                  <a:pt x="1465045" y="578522"/>
                </a:lnTo>
                <a:close/>
              </a:path>
              <a:path w="2857511" h="1242201">
                <a:moveTo>
                  <a:pt x="2702107" y="283287"/>
                </a:moveTo>
                <a:lnTo>
                  <a:pt x="2695632" y="208014"/>
                </a:lnTo>
                <a:lnTo>
                  <a:pt x="2690918" y="276521"/>
                </a:lnTo>
                <a:lnTo>
                  <a:pt x="2702107" y="283287"/>
                </a:lnTo>
                <a:close/>
              </a:path>
              <a:path w="2857511" h="1242201">
                <a:moveTo>
                  <a:pt x="2718204" y="171186"/>
                </a:moveTo>
                <a:lnTo>
                  <a:pt x="2792760" y="183732"/>
                </a:lnTo>
                <a:lnTo>
                  <a:pt x="2791933" y="171186"/>
                </a:lnTo>
                <a:lnTo>
                  <a:pt x="2718204" y="171186"/>
                </a:lnTo>
                <a:close/>
              </a:path>
              <a:path w="2857511" h="1242201">
                <a:moveTo>
                  <a:pt x="2689807" y="105338"/>
                </a:moveTo>
                <a:lnTo>
                  <a:pt x="2680097" y="113563"/>
                </a:lnTo>
                <a:lnTo>
                  <a:pt x="2671651" y="123102"/>
                </a:lnTo>
                <a:lnTo>
                  <a:pt x="2664471" y="133954"/>
                </a:lnTo>
                <a:lnTo>
                  <a:pt x="2661287" y="140088"/>
                </a:lnTo>
                <a:lnTo>
                  <a:pt x="2656837" y="151332"/>
                </a:lnTo>
                <a:lnTo>
                  <a:pt x="2653658" y="163501"/>
                </a:lnTo>
                <a:lnTo>
                  <a:pt x="2651751" y="176594"/>
                </a:lnTo>
                <a:lnTo>
                  <a:pt x="2651116" y="190612"/>
                </a:lnTo>
                <a:lnTo>
                  <a:pt x="2651332" y="198904"/>
                </a:lnTo>
                <a:lnTo>
                  <a:pt x="2652710" y="212382"/>
                </a:lnTo>
                <a:lnTo>
                  <a:pt x="2655358" y="224936"/>
                </a:lnTo>
                <a:lnTo>
                  <a:pt x="2659279" y="236565"/>
                </a:lnTo>
                <a:lnTo>
                  <a:pt x="2664471" y="247269"/>
                </a:lnTo>
                <a:lnTo>
                  <a:pt x="2672434" y="259092"/>
                </a:lnTo>
                <a:lnTo>
                  <a:pt x="2681027" y="268456"/>
                </a:lnTo>
                <a:lnTo>
                  <a:pt x="2690918" y="276521"/>
                </a:lnTo>
                <a:lnTo>
                  <a:pt x="2695632" y="208014"/>
                </a:lnTo>
                <a:lnTo>
                  <a:pt x="2702107" y="283287"/>
                </a:lnTo>
                <a:lnTo>
                  <a:pt x="2709600" y="286722"/>
                </a:lnTo>
                <a:lnTo>
                  <a:pt x="2721084" y="290708"/>
                </a:lnTo>
                <a:lnTo>
                  <a:pt x="2733375" y="293555"/>
                </a:lnTo>
                <a:lnTo>
                  <a:pt x="2746476" y="295264"/>
                </a:lnTo>
                <a:lnTo>
                  <a:pt x="2760384" y="295833"/>
                </a:lnTo>
                <a:lnTo>
                  <a:pt x="2762892" y="295811"/>
                </a:lnTo>
                <a:lnTo>
                  <a:pt x="2775809" y="294988"/>
                </a:lnTo>
                <a:lnTo>
                  <a:pt x="2788327" y="292971"/>
                </a:lnTo>
                <a:lnTo>
                  <a:pt x="2800449" y="289763"/>
                </a:lnTo>
                <a:lnTo>
                  <a:pt x="2812497" y="285209"/>
                </a:lnTo>
                <a:lnTo>
                  <a:pt x="2823710" y="279227"/>
                </a:lnTo>
                <a:lnTo>
                  <a:pt x="2833634" y="271956"/>
                </a:lnTo>
                <a:lnTo>
                  <a:pt x="2841044" y="264577"/>
                </a:lnTo>
                <a:lnTo>
                  <a:pt x="2848337" y="254165"/>
                </a:lnTo>
                <a:lnTo>
                  <a:pt x="2853464" y="242413"/>
                </a:lnTo>
                <a:lnTo>
                  <a:pt x="2798425" y="224202"/>
                </a:lnTo>
                <a:lnTo>
                  <a:pt x="2795457" y="231486"/>
                </a:lnTo>
                <a:lnTo>
                  <a:pt x="2790871" y="237152"/>
                </a:lnTo>
                <a:lnTo>
                  <a:pt x="2784666" y="241199"/>
                </a:lnTo>
                <a:lnTo>
                  <a:pt x="2778730" y="245246"/>
                </a:lnTo>
                <a:lnTo>
                  <a:pt x="2770636" y="247269"/>
                </a:lnTo>
                <a:lnTo>
                  <a:pt x="2751211" y="247269"/>
                </a:lnTo>
                <a:lnTo>
                  <a:pt x="2743386" y="245516"/>
                </a:lnTo>
                <a:lnTo>
                  <a:pt x="2736911" y="242008"/>
                </a:lnTo>
                <a:lnTo>
                  <a:pt x="2730436" y="238231"/>
                </a:lnTo>
                <a:lnTo>
                  <a:pt x="2725445" y="232296"/>
                </a:lnTo>
                <a:lnTo>
                  <a:pt x="2721938" y="224202"/>
                </a:lnTo>
                <a:lnTo>
                  <a:pt x="2719831" y="218170"/>
                </a:lnTo>
                <a:lnTo>
                  <a:pt x="2717842" y="208014"/>
                </a:lnTo>
                <a:lnTo>
                  <a:pt x="2855892" y="208014"/>
                </a:lnTo>
                <a:lnTo>
                  <a:pt x="2825540" y="171186"/>
                </a:lnTo>
                <a:lnTo>
                  <a:pt x="2796363" y="91269"/>
                </a:lnTo>
                <a:lnTo>
                  <a:pt x="2784302" y="88003"/>
                </a:lnTo>
                <a:lnTo>
                  <a:pt x="2771230" y="86044"/>
                </a:lnTo>
                <a:lnTo>
                  <a:pt x="2757146" y="85391"/>
                </a:lnTo>
                <a:lnTo>
                  <a:pt x="2750596" y="85532"/>
                </a:lnTo>
                <a:lnTo>
                  <a:pt x="2737343" y="86755"/>
                </a:lnTo>
                <a:lnTo>
                  <a:pt x="2724776" y="89230"/>
                </a:lnTo>
                <a:lnTo>
                  <a:pt x="2728952" y="143667"/>
                </a:lnTo>
                <a:lnTo>
                  <a:pt x="2734888" y="139620"/>
                </a:lnTo>
                <a:lnTo>
                  <a:pt x="2741093" y="135573"/>
                </a:lnTo>
                <a:lnTo>
                  <a:pt x="2748513" y="133549"/>
                </a:lnTo>
                <a:lnTo>
                  <a:pt x="2757146" y="133549"/>
                </a:lnTo>
                <a:lnTo>
                  <a:pt x="2762200" y="133819"/>
                </a:lnTo>
                <a:lnTo>
                  <a:pt x="2774806" y="137789"/>
                </a:lnTo>
                <a:lnTo>
                  <a:pt x="2783856" y="146500"/>
                </a:lnTo>
                <a:lnTo>
                  <a:pt x="2788840" y="156499"/>
                </a:lnTo>
                <a:lnTo>
                  <a:pt x="2791780" y="168868"/>
                </a:lnTo>
                <a:lnTo>
                  <a:pt x="2791933" y="171186"/>
                </a:lnTo>
                <a:lnTo>
                  <a:pt x="2792760" y="183732"/>
                </a:lnTo>
                <a:lnTo>
                  <a:pt x="2718204" y="171186"/>
                </a:lnTo>
                <a:lnTo>
                  <a:pt x="2717465" y="206090"/>
                </a:lnTo>
                <a:lnTo>
                  <a:pt x="2716676" y="191826"/>
                </a:lnTo>
                <a:lnTo>
                  <a:pt x="2717465" y="206090"/>
                </a:lnTo>
                <a:lnTo>
                  <a:pt x="2718204" y="171186"/>
                </a:lnTo>
                <a:lnTo>
                  <a:pt x="2716936" y="182481"/>
                </a:lnTo>
                <a:lnTo>
                  <a:pt x="2695632" y="171186"/>
                </a:lnTo>
                <a:lnTo>
                  <a:pt x="2700782" y="98426"/>
                </a:lnTo>
                <a:lnTo>
                  <a:pt x="2689807" y="105338"/>
                </a:lnTo>
                <a:close/>
              </a:path>
              <a:path w="2857511" h="1242201">
                <a:moveTo>
                  <a:pt x="2254276" y="231486"/>
                </a:moveTo>
                <a:lnTo>
                  <a:pt x="2263179" y="291786"/>
                </a:lnTo>
                <a:lnTo>
                  <a:pt x="2281907" y="231486"/>
                </a:lnTo>
                <a:lnTo>
                  <a:pt x="2254276" y="231486"/>
                </a:lnTo>
                <a:close/>
              </a:path>
              <a:path w="2857511" h="1242201">
                <a:moveTo>
                  <a:pt x="1734224" y="190612"/>
                </a:moveTo>
                <a:lnTo>
                  <a:pt x="1789263" y="89438"/>
                </a:lnTo>
                <a:lnTo>
                  <a:pt x="1712371" y="174459"/>
                </a:lnTo>
                <a:lnTo>
                  <a:pt x="1734224" y="190612"/>
                </a:lnTo>
                <a:close/>
              </a:path>
              <a:path w="2857511" h="1242201">
                <a:moveTo>
                  <a:pt x="1643572" y="291786"/>
                </a:moveTo>
                <a:lnTo>
                  <a:pt x="1697801" y="261434"/>
                </a:lnTo>
                <a:lnTo>
                  <a:pt x="1643572" y="3642"/>
                </a:lnTo>
                <a:lnTo>
                  <a:pt x="1643572" y="291786"/>
                </a:lnTo>
                <a:close/>
              </a:path>
              <a:path w="2857511" h="1242201">
                <a:moveTo>
                  <a:pt x="158467" y="231486"/>
                </a:moveTo>
                <a:lnTo>
                  <a:pt x="167370" y="291786"/>
                </a:lnTo>
                <a:lnTo>
                  <a:pt x="186099" y="231486"/>
                </a:lnTo>
                <a:lnTo>
                  <a:pt x="158467" y="231486"/>
                </a:lnTo>
                <a:close/>
              </a:path>
              <a:path w="2857511" h="1242201">
                <a:moveTo>
                  <a:pt x="368100" y="291786"/>
                </a:moveTo>
                <a:lnTo>
                  <a:pt x="274615" y="24686"/>
                </a:lnTo>
                <a:lnTo>
                  <a:pt x="191247" y="24686"/>
                </a:lnTo>
                <a:lnTo>
                  <a:pt x="231717" y="78106"/>
                </a:lnTo>
                <a:lnTo>
                  <a:pt x="232526" y="78106"/>
                </a:lnTo>
                <a:lnTo>
                  <a:pt x="244263" y="120195"/>
                </a:lnTo>
                <a:lnTo>
                  <a:pt x="263717" y="184137"/>
                </a:lnTo>
                <a:lnTo>
                  <a:pt x="158467" y="184137"/>
                </a:lnTo>
                <a:lnTo>
                  <a:pt x="97358" y="291786"/>
                </a:lnTo>
                <a:lnTo>
                  <a:pt x="167370" y="291786"/>
                </a:lnTo>
                <a:lnTo>
                  <a:pt x="158467" y="231486"/>
                </a:lnTo>
                <a:lnTo>
                  <a:pt x="278123" y="231486"/>
                </a:lnTo>
                <a:lnTo>
                  <a:pt x="306991" y="184137"/>
                </a:lnTo>
                <a:lnTo>
                  <a:pt x="368100" y="291786"/>
                </a:lnTo>
                <a:close/>
              </a:path>
              <a:path w="2857511" h="1242201">
                <a:moveTo>
                  <a:pt x="306991" y="231486"/>
                </a:moveTo>
                <a:lnTo>
                  <a:pt x="306991" y="184137"/>
                </a:lnTo>
                <a:lnTo>
                  <a:pt x="278123" y="231486"/>
                </a:lnTo>
                <a:lnTo>
                  <a:pt x="296468" y="291786"/>
                </a:lnTo>
                <a:lnTo>
                  <a:pt x="368100" y="291786"/>
                </a:lnTo>
                <a:lnTo>
                  <a:pt x="306991" y="184137"/>
                </a:lnTo>
                <a:lnTo>
                  <a:pt x="306991" y="231486"/>
                </a:lnTo>
                <a:close/>
              </a:path>
              <a:path w="2857511" h="1242201">
                <a:moveTo>
                  <a:pt x="97358" y="291786"/>
                </a:moveTo>
                <a:lnTo>
                  <a:pt x="158467" y="184137"/>
                </a:lnTo>
                <a:lnTo>
                  <a:pt x="200805" y="184137"/>
                </a:lnTo>
                <a:lnTo>
                  <a:pt x="220790" y="119790"/>
                </a:lnTo>
                <a:lnTo>
                  <a:pt x="231717" y="78106"/>
                </a:lnTo>
                <a:lnTo>
                  <a:pt x="191247" y="24686"/>
                </a:lnTo>
                <a:lnTo>
                  <a:pt x="97358" y="291786"/>
                </a:lnTo>
                <a:close/>
              </a:path>
              <a:path w="2857511" h="1242201">
                <a:moveTo>
                  <a:pt x="474707" y="247674"/>
                </a:moveTo>
                <a:lnTo>
                  <a:pt x="469716" y="245785"/>
                </a:lnTo>
                <a:lnTo>
                  <a:pt x="466748" y="242008"/>
                </a:lnTo>
                <a:lnTo>
                  <a:pt x="463780" y="238231"/>
                </a:lnTo>
                <a:lnTo>
                  <a:pt x="462296" y="231891"/>
                </a:lnTo>
                <a:lnTo>
                  <a:pt x="462296" y="3642"/>
                </a:lnTo>
                <a:lnTo>
                  <a:pt x="393498" y="3642"/>
                </a:lnTo>
                <a:lnTo>
                  <a:pt x="393498" y="232276"/>
                </a:lnTo>
                <a:lnTo>
                  <a:pt x="394440" y="247948"/>
                </a:lnTo>
                <a:lnTo>
                  <a:pt x="397181" y="261269"/>
                </a:lnTo>
                <a:lnTo>
                  <a:pt x="401724" y="272239"/>
                </a:lnTo>
                <a:lnTo>
                  <a:pt x="408067" y="280859"/>
                </a:lnTo>
                <a:lnTo>
                  <a:pt x="426365" y="291854"/>
                </a:lnTo>
                <a:lnTo>
                  <a:pt x="439506" y="294838"/>
                </a:lnTo>
                <a:lnTo>
                  <a:pt x="455012" y="295833"/>
                </a:lnTo>
                <a:lnTo>
                  <a:pt x="462566" y="295833"/>
                </a:lnTo>
                <a:lnTo>
                  <a:pt x="478079" y="293000"/>
                </a:lnTo>
                <a:lnTo>
                  <a:pt x="492244" y="288683"/>
                </a:lnTo>
                <a:lnTo>
                  <a:pt x="501552" y="244437"/>
                </a:lnTo>
                <a:lnTo>
                  <a:pt x="497775" y="245516"/>
                </a:lnTo>
                <a:lnTo>
                  <a:pt x="494537" y="246325"/>
                </a:lnTo>
                <a:lnTo>
                  <a:pt x="491839" y="246865"/>
                </a:lnTo>
                <a:lnTo>
                  <a:pt x="489141" y="247404"/>
                </a:lnTo>
                <a:lnTo>
                  <a:pt x="485769" y="247674"/>
                </a:lnTo>
                <a:lnTo>
                  <a:pt x="474707" y="247674"/>
                </a:lnTo>
                <a:close/>
              </a:path>
              <a:path w="2857511" h="1242201">
                <a:moveTo>
                  <a:pt x="607103" y="247674"/>
                </a:moveTo>
                <a:lnTo>
                  <a:pt x="602112" y="245785"/>
                </a:lnTo>
                <a:lnTo>
                  <a:pt x="599144" y="242008"/>
                </a:lnTo>
                <a:lnTo>
                  <a:pt x="596176" y="238231"/>
                </a:lnTo>
                <a:lnTo>
                  <a:pt x="594692" y="231891"/>
                </a:lnTo>
                <a:lnTo>
                  <a:pt x="594692" y="3642"/>
                </a:lnTo>
                <a:lnTo>
                  <a:pt x="525894" y="3642"/>
                </a:lnTo>
                <a:lnTo>
                  <a:pt x="525894" y="232276"/>
                </a:lnTo>
                <a:lnTo>
                  <a:pt x="526836" y="247948"/>
                </a:lnTo>
                <a:lnTo>
                  <a:pt x="529577" y="261269"/>
                </a:lnTo>
                <a:lnTo>
                  <a:pt x="534120" y="272239"/>
                </a:lnTo>
                <a:lnTo>
                  <a:pt x="540463" y="280859"/>
                </a:lnTo>
                <a:lnTo>
                  <a:pt x="558761" y="291854"/>
                </a:lnTo>
                <a:lnTo>
                  <a:pt x="571902" y="294838"/>
                </a:lnTo>
                <a:lnTo>
                  <a:pt x="587408" y="295833"/>
                </a:lnTo>
                <a:lnTo>
                  <a:pt x="594962" y="295833"/>
                </a:lnTo>
                <a:lnTo>
                  <a:pt x="610475" y="293000"/>
                </a:lnTo>
                <a:lnTo>
                  <a:pt x="624640" y="288683"/>
                </a:lnTo>
                <a:lnTo>
                  <a:pt x="633948" y="244437"/>
                </a:lnTo>
                <a:lnTo>
                  <a:pt x="630171" y="245516"/>
                </a:lnTo>
                <a:lnTo>
                  <a:pt x="626933" y="246325"/>
                </a:lnTo>
                <a:lnTo>
                  <a:pt x="624235" y="246865"/>
                </a:lnTo>
                <a:lnTo>
                  <a:pt x="621537" y="247404"/>
                </a:lnTo>
                <a:lnTo>
                  <a:pt x="618165" y="247674"/>
                </a:lnTo>
                <a:lnTo>
                  <a:pt x="607103" y="247674"/>
                </a:lnTo>
                <a:close/>
              </a:path>
              <a:path w="2857511" h="1242201">
                <a:moveTo>
                  <a:pt x="835490" y="291786"/>
                </a:moveTo>
                <a:lnTo>
                  <a:pt x="905098" y="291786"/>
                </a:lnTo>
                <a:lnTo>
                  <a:pt x="905098" y="78511"/>
                </a:lnTo>
                <a:lnTo>
                  <a:pt x="992108" y="78511"/>
                </a:lnTo>
                <a:lnTo>
                  <a:pt x="992108" y="24686"/>
                </a:lnTo>
                <a:lnTo>
                  <a:pt x="748076" y="24686"/>
                </a:lnTo>
                <a:lnTo>
                  <a:pt x="748076" y="78511"/>
                </a:lnTo>
                <a:lnTo>
                  <a:pt x="835490" y="78511"/>
                </a:lnTo>
                <a:lnTo>
                  <a:pt x="835490" y="291786"/>
                </a:lnTo>
                <a:close/>
              </a:path>
              <a:path w="2857511" h="1242201">
                <a:moveTo>
                  <a:pt x="1269173" y="33185"/>
                </a:moveTo>
                <a:lnTo>
                  <a:pt x="1271743" y="48589"/>
                </a:lnTo>
                <a:lnTo>
                  <a:pt x="1278481" y="58276"/>
                </a:lnTo>
                <a:lnTo>
                  <a:pt x="1282792" y="61030"/>
                </a:lnTo>
                <a:lnTo>
                  <a:pt x="1294197" y="64731"/>
                </a:lnTo>
                <a:lnTo>
                  <a:pt x="1309238" y="65965"/>
                </a:lnTo>
                <a:lnTo>
                  <a:pt x="1316642" y="65691"/>
                </a:lnTo>
                <a:lnTo>
                  <a:pt x="1329914" y="63248"/>
                </a:lnTo>
                <a:lnTo>
                  <a:pt x="1339591" y="58276"/>
                </a:lnTo>
                <a:lnTo>
                  <a:pt x="1347139" y="47247"/>
                </a:lnTo>
                <a:lnTo>
                  <a:pt x="1349303" y="33185"/>
                </a:lnTo>
                <a:lnTo>
                  <a:pt x="1349273" y="31268"/>
                </a:lnTo>
                <a:lnTo>
                  <a:pt x="1346596" y="17517"/>
                </a:lnTo>
                <a:lnTo>
                  <a:pt x="1339591" y="8093"/>
                </a:lnTo>
                <a:lnTo>
                  <a:pt x="1335472" y="5291"/>
                </a:lnTo>
                <a:lnTo>
                  <a:pt x="1324141" y="1322"/>
                </a:lnTo>
                <a:lnTo>
                  <a:pt x="1309238" y="0"/>
                </a:lnTo>
                <a:lnTo>
                  <a:pt x="1301223" y="328"/>
                </a:lnTo>
                <a:lnTo>
                  <a:pt x="1288045" y="2920"/>
                </a:lnTo>
                <a:lnTo>
                  <a:pt x="1278481" y="8093"/>
                </a:lnTo>
                <a:lnTo>
                  <a:pt x="1271270" y="18856"/>
                </a:lnTo>
                <a:lnTo>
                  <a:pt x="1269173" y="33185"/>
                </a:lnTo>
                <a:close/>
              </a:path>
              <a:path w="2857511" h="1242201">
                <a:moveTo>
                  <a:pt x="1274839" y="89438"/>
                </a:moveTo>
                <a:lnTo>
                  <a:pt x="1274839" y="291786"/>
                </a:lnTo>
                <a:lnTo>
                  <a:pt x="1343638" y="291786"/>
                </a:lnTo>
                <a:lnTo>
                  <a:pt x="1343638" y="89438"/>
                </a:lnTo>
                <a:lnTo>
                  <a:pt x="1274839" y="89438"/>
                </a:lnTo>
                <a:close/>
              </a:path>
              <a:path w="2857511" h="1242201">
                <a:moveTo>
                  <a:pt x="1392612" y="291786"/>
                </a:moveTo>
                <a:lnTo>
                  <a:pt x="1461411" y="291786"/>
                </a:lnTo>
                <a:lnTo>
                  <a:pt x="1450079" y="151356"/>
                </a:lnTo>
                <a:lnTo>
                  <a:pt x="1453351" y="137922"/>
                </a:lnTo>
                <a:lnTo>
                  <a:pt x="1457769" y="159045"/>
                </a:lnTo>
                <a:lnTo>
                  <a:pt x="1461411" y="291786"/>
                </a:lnTo>
                <a:lnTo>
                  <a:pt x="1461440" y="181935"/>
                </a:lnTo>
                <a:lnTo>
                  <a:pt x="1462822" y="168218"/>
                </a:lnTo>
                <a:lnTo>
                  <a:pt x="1466267" y="157427"/>
                </a:lnTo>
                <a:lnTo>
                  <a:pt x="1469505" y="150682"/>
                </a:lnTo>
                <a:lnTo>
                  <a:pt x="1473956" y="145825"/>
                </a:lnTo>
                <a:lnTo>
                  <a:pt x="1479622" y="142858"/>
                </a:lnTo>
                <a:lnTo>
                  <a:pt x="1485288" y="139620"/>
                </a:lnTo>
                <a:lnTo>
                  <a:pt x="1491358" y="138001"/>
                </a:lnTo>
                <a:lnTo>
                  <a:pt x="1506197" y="138001"/>
                </a:lnTo>
                <a:lnTo>
                  <a:pt x="1513077" y="140699"/>
                </a:lnTo>
                <a:lnTo>
                  <a:pt x="1518473" y="146095"/>
                </a:lnTo>
                <a:lnTo>
                  <a:pt x="1525140" y="159842"/>
                </a:lnTo>
                <a:lnTo>
                  <a:pt x="1526567" y="175233"/>
                </a:lnTo>
                <a:lnTo>
                  <a:pt x="1526567" y="291786"/>
                </a:lnTo>
                <a:lnTo>
                  <a:pt x="1595366" y="291786"/>
                </a:lnTo>
                <a:lnTo>
                  <a:pt x="1595331" y="154061"/>
                </a:lnTo>
                <a:lnTo>
                  <a:pt x="1594113" y="140248"/>
                </a:lnTo>
                <a:lnTo>
                  <a:pt x="1591157" y="128015"/>
                </a:lnTo>
                <a:lnTo>
                  <a:pt x="1586462" y="117362"/>
                </a:lnTo>
                <a:lnTo>
                  <a:pt x="1581358" y="109662"/>
                </a:lnTo>
                <a:lnTo>
                  <a:pt x="1572508" y="100522"/>
                </a:lnTo>
                <a:lnTo>
                  <a:pt x="1561776" y="93484"/>
                </a:lnTo>
                <a:lnTo>
                  <a:pt x="1551379" y="89142"/>
                </a:lnTo>
                <a:lnTo>
                  <a:pt x="1539023" y="86328"/>
                </a:lnTo>
                <a:lnTo>
                  <a:pt x="1525353" y="85391"/>
                </a:lnTo>
                <a:lnTo>
                  <a:pt x="1514202" y="86061"/>
                </a:lnTo>
                <a:lnTo>
                  <a:pt x="1501721" y="88615"/>
                </a:lnTo>
                <a:lnTo>
                  <a:pt x="1490144" y="93080"/>
                </a:lnTo>
                <a:lnTo>
                  <a:pt x="1482745" y="97186"/>
                </a:lnTo>
                <a:lnTo>
                  <a:pt x="1472812" y="105037"/>
                </a:lnTo>
                <a:lnTo>
                  <a:pt x="1464244" y="114933"/>
                </a:lnTo>
                <a:lnTo>
                  <a:pt x="1457904" y="126026"/>
                </a:lnTo>
                <a:lnTo>
                  <a:pt x="1456265" y="130309"/>
                </a:lnTo>
                <a:lnTo>
                  <a:pt x="1454126" y="89438"/>
                </a:lnTo>
                <a:lnTo>
                  <a:pt x="1392612" y="89438"/>
                </a:lnTo>
                <a:lnTo>
                  <a:pt x="1392612" y="291786"/>
                </a:lnTo>
                <a:close/>
              </a:path>
              <a:path w="2857511" h="1242201">
                <a:moveTo>
                  <a:pt x="1450079" y="151356"/>
                </a:moveTo>
                <a:lnTo>
                  <a:pt x="1461411" y="291786"/>
                </a:lnTo>
                <a:lnTo>
                  <a:pt x="1457769" y="159045"/>
                </a:lnTo>
                <a:lnTo>
                  <a:pt x="1453351" y="137922"/>
                </a:lnTo>
                <a:lnTo>
                  <a:pt x="1450079" y="151356"/>
                </a:lnTo>
                <a:close/>
              </a:path>
              <a:path w="2857511" h="1242201">
                <a:moveTo>
                  <a:pt x="1643572" y="291786"/>
                </a:moveTo>
                <a:lnTo>
                  <a:pt x="1712370" y="291786"/>
                </a:lnTo>
                <a:lnTo>
                  <a:pt x="1712370" y="245133"/>
                </a:lnTo>
                <a:lnTo>
                  <a:pt x="1744932" y="208700"/>
                </a:lnTo>
                <a:lnTo>
                  <a:pt x="1779145" y="150142"/>
                </a:lnTo>
                <a:lnTo>
                  <a:pt x="1791224" y="168932"/>
                </a:lnTo>
                <a:lnTo>
                  <a:pt x="1865750" y="89438"/>
                </a:lnTo>
                <a:lnTo>
                  <a:pt x="1789263" y="89438"/>
                </a:lnTo>
                <a:lnTo>
                  <a:pt x="1734224" y="190612"/>
                </a:lnTo>
                <a:lnTo>
                  <a:pt x="1712371" y="174459"/>
                </a:lnTo>
                <a:lnTo>
                  <a:pt x="1712370" y="3642"/>
                </a:lnTo>
                <a:lnTo>
                  <a:pt x="1643572" y="3642"/>
                </a:lnTo>
                <a:lnTo>
                  <a:pt x="1697397" y="191017"/>
                </a:lnTo>
                <a:lnTo>
                  <a:pt x="1643572" y="3642"/>
                </a:lnTo>
                <a:lnTo>
                  <a:pt x="1697801" y="261434"/>
                </a:lnTo>
                <a:lnTo>
                  <a:pt x="1643572" y="291786"/>
                </a:lnTo>
                <a:close/>
              </a:path>
              <a:path w="2857511" h="1242201">
                <a:moveTo>
                  <a:pt x="1744932" y="208700"/>
                </a:moveTo>
                <a:lnTo>
                  <a:pt x="1755673" y="196682"/>
                </a:lnTo>
                <a:lnTo>
                  <a:pt x="1768623" y="193040"/>
                </a:lnTo>
                <a:lnTo>
                  <a:pt x="1794119" y="291786"/>
                </a:lnTo>
                <a:lnTo>
                  <a:pt x="1870202" y="291786"/>
                </a:lnTo>
                <a:lnTo>
                  <a:pt x="1791224" y="168932"/>
                </a:lnTo>
                <a:lnTo>
                  <a:pt x="1779145" y="150142"/>
                </a:lnTo>
                <a:lnTo>
                  <a:pt x="1744932" y="208700"/>
                </a:lnTo>
                <a:close/>
              </a:path>
              <a:path w="2857511" h="1242201">
                <a:moveTo>
                  <a:pt x="1755673" y="196682"/>
                </a:moveTo>
                <a:lnTo>
                  <a:pt x="1744932" y="208700"/>
                </a:lnTo>
                <a:lnTo>
                  <a:pt x="1794119" y="291786"/>
                </a:lnTo>
                <a:lnTo>
                  <a:pt x="1768623" y="193040"/>
                </a:lnTo>
                <a:lnTo>
                  <a:pt x="1755673" y="196682"/>
                </a:lnTo>
                <a:close/>
              </a:path>
              <a:path w="2857511" h="1242201">
                <a:moveTo>
                  <a:pt x="1911548" y="219345"/>
                </a:moveTo>
                <a:lnTo>
                  <a:pt x="1879172" y="257387"/>
                </a:lnTo>
                <a:lnTo>
                  <a:pt x="1879722" y="257984"/>
                </a:lnTo>
                <a:lnTo>
                  <a:pt x="1888693" y="266561"/>
                </a:lnTo>
                <a:lnTo>
                  <a:pt x="1898741" y="274109"/>
                </a:lnTo>
                <a:lnTo>
                  <a:pt x="1909867" y="280629"/>
                </a:lnTo>
                <a:lnTo>
                  <a:pt x="1922070" y="286120"/>
                </a:lnTo>
                <a:lnTo>
                  <a:pt x="1928242" y="288248"/>
                </a:lnTo>
                <a:lnTo>
                  <a:pt x="1940271" y="291566"/>
                </a:lnTo>
                <a:lnTo>
                  <a:pt x="1952694" y="293937"/>
                </a:lnTo>
                <a:lnTo>
                  <a:pt x="1965513" y="295359"/>
                </a:lnTo>
                <a:lnTo>
                  <a:pt x="1978727" y="295833"/>
                </a:lnTo>
                <a:lnTo>
                  <a:pt x="1982212" y="295806"/>
                </a:lnTo>
                <a:lnTo>
                  <a:pt x="1996425" y="295078"/>
                </a:lnTo>
                <a:lnTo>
                  <a:pt x="2009417" y="293356"/>
                </a:lnTo>
                <a:lnTo>
                  <a:pt x="2021190" y="290640"/>
                </a:lnTo>
                <a:lnTo>
                  <a:pt x="2031743" y="286930"/>
                </a:lnTo>
                <a:lnTo>
                  <a:pt x="2045878" y="279153"/>
                </a:lnTo>
                <a:lnTo>
                  <a:pt x="2055637" y="271138"/>
                </a:lnTo>
                <a:lnTo>
                  <a:pt x="2063309" y="261838"/>
                </a:lnTo>
                <a:lnTo>
                  <a:pt x="2068909" y="251459"/>
                </a:lnTo>
                <a:lnTo>
                  <a:pt x="2072601" y="239315"/>
                </a:lnTo>
                <a:lnTo>
                  <a:pt x="2073831" y="226225"/>
                </a:lnTo>
                <a:lnTo>
                  <a:pt x="2073829" y="225727"/>
                </a:lnTo>
                <a:lnTo>
                  <a:pt x="2072229" y="212570"/>
                </a:lnTo>
                <a:lnTo>
                  <a:pt x="2067643" y="200730"/>
                </a:lnTo>
                <a:lnTo>
                  <a:pt x="2060071" y="190207"/>
                </a:lnTo>
                <a:lnTo>
                  <a:pt x="2052846" y="183829"/>
                </a:lnTo>
                <a:lnTo>
                  <a:pt x="2042578" y="177847"/>
                </a:lnTo>
                <a:lnTo>
                  <a:pt x="2030012" y="173093"/>
                </a:lnTo>
                <a:lnTo>
                  <a:pt x="2015150" y="169568"/>
                </a:lnTo>
                <a:lnTo>
                  <a:pt x="1978323" y="162283"/>
                </a:lnTo>
                <a:lnTo>
                  <a:pt x="1969150" y="160394"/>
                </a:lnTo>
                <a:lnTo>
                  <a:pt x="1962809" y="158236"/>
                </a:lnTo>
                <a:lnTo>
                  <a:pt x="1959302" y="155808"/>
                </a:lnTo>
                <a:lnTo>
                  <a:pt x="1956064" y="153110"/>
                </a:lnTo>
                <a:lnTo>
                  <a:pt x="1954446" y="150007"/>
                </a:lnTo>
                <a:lnTo>
                  <a:pt x="1954446" y="143262"/>
                </a:lnTo>
                <a:lnTo>
                  <a:pt x="1955525" y="140564"/>
                </a:lnTo>
                <a:lnTo>
                  <a:pt x="1957683" y="138406"/>
                </a:lnTo>
                <a:lnTo>
                  <a:pt x="1959842" y="136247"/>
                </a:lnTo>
                <a:lnTo>
                  <a:pt x="1963079" y="134629"/>
                </a:lnTo>
                <a:lnTo>
                  <a:pt x="1967396" y="133549"/>
                </a:lnTo>
                <a:lnTo>
                  <a:pt x="1971982" y="132201"/>
                </a:lnTo>
                <a:lnTo>
                  <a:pt x="1977513" y="131526"/>
                </a:lnTo>
                <a:lnTo>
                  <a:pt x="1983988" y="131526"/>
                </a:lnTo>
                <a:lnTo>
                  <a:pt x="1989958" y="131785"/>
                </a:lnTo>
                <a:lnTo>
                  <a:pt x="2002352" y="133978"/>
                </a:lnTo>
                <a:lnTo>
                  <a:pt x="2014745" y="138406"/>
                </a:lnTo>
                <a:lnTo>
                  <a:pt x="2020479" y="141262"/>
                </a:lnTo>
                <a:lnTo>
                  <a:pt x="2031079" y="148488"/>
                </a:lnTo>
                <a:lnTo>
                  <a:pt x="2039837" y="157427"/>
                </a:lnTo>
                <a:lnTo>
                  <a:pt x="2072617" y="120195"/>
                </a:lnTo>
                <a:lnTo>
                  <a:pt x="2067967" y="114964"/>
                </a:lnTo>
                <a:lnTo>
                  <a:pt x="2058629" y="106805"/>
                </a:lnTo>
                <a:lnTo>
                  <a:pt x="2047769" y="99915"/>
                </a:lnTo>
                <a:lnTo>
                  <a:pt x="2035385" y="94294"/>
                </a:lnTo>
                <a:lnTo>
                  <a:pt x="2020301" y="89670"/>
                </a:lnTo>
                <a:lnTo>
                  <a:pt x="2008031" y="87293"/>
                </a:lnTo>
                <a:lnTo>
                  <a:pt x="1994982" y="85866"/>
                </a:lnTo>
                <a:lnTo>
                  <a:pt x="1981156" y="85391"/>
                </a:lnTo>
                <a:lnTo>
                  <a:pt x="1976547" y="85440"/>
                </a:lnTo>
                <a:lnTo>
                  <a:pt x="1962345" y="86285"/>
                </a:lnTo>
                <a:lnTo>
                  <a:pt x="1949408" y="88177"/>
                </a:lnTo>
                <a:lnTo>
                  <a:pt x="1937737" y="91116"/>
                </a:lnTo>
                <a:lnTo>
                  <a:pt x="1927331" y="95103"/>
                </a:lnTo>
                <a:lnTo>
                  <a:pt x="1913558" y="102617"/>
                </a:lnTo>
                <a:lnTo>
                  <a:pt x="1903749" y="110584"/>
                </a:lnTo>
                <a:lnTo>
                  <a:pt x="1896169" y="119790"/>
                </a:lnTo>
                <a:lnTo>
                  <a:pt x="1891992" y="126878"/>
                </a:lnTo>
                <a:lnTo>
                  <a:pt x="1887537" y="138880"/>
                </a:lnTo>
                <a:lnTo>
                  <a:pt x="1886052" y="151356"/>
                </a:lnTo>
                <a:lnTo>
                  <a:pt x="1886261" y="156922"/>
                </a:lnTo>
                <a:lnTo>
                  <a:pt x="1888707" y="170041"/>
                </a:lnTo>
                <a:lnTo>
                  <a:pt x="1893898" y="181541"/>
                </a:lnTo>
                <a:lnTo>
                  <a:pt x="1901835" y="191421"/>
                </a:lnTo>
                <a:lnTo>
                  <a:pt x="1915927" y="201054"/>
                </a:lnTo>
                <a:lnTo>
                  <a:pt x="1927266" y="206078"/>
                </a:lnTo>
                <a:lnTo>
                  <a:pt x="1940645" y="210421"/>
                </a:lnTo>
                <a:lnTo>
                  <a:pt x="1956064" y="214084"/>
                </a:lnTo>
                <a:lnTo>
                  <a:pt x="1984393" y="219750"/>
                </a:lnTo>
                <a:lnTo>
                  <a:pt x="1992487" y="221369"/>
                </a:lnTo>
                <a:lnTo>
                  <a:pt x="1997883" y="223392"/>
                </a:lnTo>
                <a:lnTo>
                  <a:pt x="2000581" y="225820"/>
                </a:lnTo>
                <a:lnTo>
                  <a:pt x="2003279" y="227979"/>
                </a:lnTo>
                <a:lnTo>
                  <a:pt x="2004628" y="230947"/>
                </a:lnTo>
                <a:lnTo>
                  <a:pt x="2004628" y="239850"/>
                </a:lnTo>
                <a:lnTo>
                  <a:pt x="2001930" y="243627"/>
                </a:lnTo>
                <a:lnTo>
                  <a:pt x="1996534" y="246055"/>
                </a:lnTo>
                <a:lnTo>
                  <a:pt x="1991138" y="248483"/>
                </a:lnTo>
                <a:lnTo>
                  <a:pt x="1984258" y="249698"/>
                </a:lnTo>
                <a:lnTo>
                  <a:pt x="1975377" y="249696"/>
                </a:lnTo>
                <a:lnTo>
                  <a:pt x="1962215" y="248705"/>
                </a:lnTo>
                <a:lnTo>
                  <a:pt x="1949841" y="245873"/>
                </a:lnTo>
                <a:lnTo>
                  <a:pt x="1938258" y="241199"/>
                </a:lnTo>
                <a:lnTo>
                  <a:pt x="1929948" y="236216"/>
                </a:lnTo>
                <a:lnTo>
                  <a:pt x="1919871" y="228329"/>
                </a:lnTo>
                <a:lnTo>
                  <a:pt x="1911548" y="219345"/>
                </a:lnTo>
                <a:close/>
              </a:path>
              <a:path w="2857511" h="1242201">
                <a:moveTo>
                  <a:pt x="2463908" y="291786"/>
                </a:moveTo>
                <a:lnTo>
                  <a:pt x="2370424" y="24686"/>
                </a:lnTo>
                <a:lnTo>
                  <a:pt x="2287056" y="24686"/>
                </a:lnTo>
                <a:lnTo>
                  <a:pt x="2327526" y="78106"/>
                </a:lnTo>
                <a:lnTo>
                  <a:pt x="2328335" y="78106"/>
                </a:lnTo>
                <a:lnTo>
                  <a:pt x="2340071" y="120195"/>
                </a:lnTo>
                <a:lnTo>
                  <a:pt x="2359525" y="184137"/>
                </a:lnTo>
                <a:lnTo>
                  <a:pt x="2254276" y="184137"/>
                </a:lnTo>
                <a:lnTo>
                  <a:pt x="2193166" y="291786"/>
                </a:lnTo>
                <a:lnTo>
                  <a:pt x="2263179" y="291786"/>
                </a:lnTo>
                <a:lnTo>
                  <a:pt x="2254276" y="231486"/>
                </a:lnTo>
                <a:lnTo>
                  <a:pt x="2373931" y="231486"/>
                </a:lnTo>
                <a:lnTo>
                  <a:pt x="2402799" y="184137"/>
                </a:lnTo>
                <a:lnTo>
                  <a:pt x="2463908" y="291786"/>
                </a:lnTo>
                <a:close/>
              </a:path>
              <a:path w="2857511" h="1242201">
                <a:moveTo>
                  <a:pt x="2402799" y="231486"/>
                </a:moveTo>
                <a:lnTo>
                  <a:pt x="2402799" y="184137"/>
                </a:lnTo>
                <a:lnTo>
                  <a:pt x="2373931" y="231486"/>
                </a:lnTo>
                <a:lnTo>
                  <a:pt x="2392277" y="291786"/>
                </a:lnTo>
                <a:lnTo>
                  <a:pt x="2463908" y="291786"/>
                </a:lnTo>
                <a:lnTo>
                  <a:pt x="2402799" y="184137"/>
                </a:lnTo>
                <a:lnTo>
                  <a:pt x="2402799" y="231486"/>
                </a:lnTo>
                <a:close/>
              </a:path>
              <a:path w="2857511" h="1242201">
                <a:moveTo>
                  <a:pt x="2193166" y="291786"/>
                </a:moveTo>
                <a:lnTo>
                  <a:pt x="2254276" y="184137"/>
                </a:lnTo>
                <a:lnTo>
                  <a:pt x="2296613" y="184137"/>
                </a:lnTo>
                <a:lnTo>
                  <a:pt x="2316599" y="119790"/>
                </a:lnTo>
                <a:lnTo>
                  <a:pt x="2327526" y="78106"/>
                </a:lnTo>
                <a:lnTo>
                  <a:pt x="2287056" y="24686"/>
                </a:lnTo>
                <a:lnTo>
                  <a:pt x="2193166" y="291786"/>
                </a:lnTo>
                <a:close/>
              </a:path>
              <a:path w="2857511" h="1242201">
                <a:moveTo>
                  <a:pt x="2558988" y="120328"/>
                </a:moveTo>
                <a:lnTo>
                  <a:pt x="2553653" y="133145"/>
                </a:lnTo>
                <a:lnTo>
                  <a:pt x="2550820" y="89438"/>
                </a:lnTo>
                <a:lnTo>
                  <a:pt x="2490116" y="89438"/>
                </a:lnTo>
                <a:lnTo>
                  <a:pt x="2490116" y="291786"/>
                </a:lnTo>
                <a:lnTo>
                  <a:pt x="2558914" y="291786"/>
                </a:lnTo>
                <a:lnTo>
                  <a:pt x="2558927" y="188387"/>
                </a:lnTo>
                <a:lnTo>
                  <a:pt x="2560572" y="174853"/>
                </a:lnTo>
                <a:lnTo>
                  <a:pt x="2564985" y="163902"/>
                </a:lnTo>
                <a:lnTo>
                  <a:pt x="2569301" y="156887"/>
                </a:lnTo>
                <a:lnTo>
                  <a:pt x="2574967" y="151626"/>
                </a:lnTo>
                <a:lnTo>
                  <a:pt x="2581982" y="148119"/>
                </a:lnTo>
                <a:lnTo>
                  <a:pt x="2588997" y="144611"/>
                </a:lnTo>
                <a:lnTo>
                  <a:pt x="2596551" y="142858"/>
                </a:lnTo>
                <a:lnTo>
                  <a:pt x="2610581" y="142858"/>
                </a:lnTo>
                <a:lnTo>
                  <a:pt x="2615572" y="143262"/>
                </a:lnTo>
                <a:lnTo>
                  <a:pt x="2619619" y="144072"/>
                </a:lnTo>
                <a:lnTo>
                  <a:pt x="2623936" y="144611"/>
                </a:lnTo>
                <a:lnTo>
                  <a:pt x="2627443" y="145421"/>
                </a:lnTo>
                <a:lnTo>
                  <a:pt x="2630141" y="146500"/>
                </a:lnTo>
                <a:lnTo>
                  <a:pt x="2637021" y="89842"/>
                </a:lnTo>
                <a:lnTo>
                  <a:pt x="2634862" y="88493"/>
                </a:lnTo>
                <a:lnTo>
                  <a:pt x="2631895" y="87414"/>
                </a:lnTo>
                <a:lnTo>
                  <a:pt x="2628117" y="86605"/>
                </a:lnTo>
                <a:lnTo>
                  <a:pt x="2624610" y="85795"/>
                </a:lnTo>
                <a:lnTo>
                  <a:pt x="2620293" y="85391"/>
                </a:lnTo>
                <a:lnTo>
                  <a:pt x="2612068" y="85446"/>
                </a:lnTo>
                <a:lnTo>
                  <a:pt x="2598584" y="87182"/>
                </a:lnTo>
                <a:lnTo>
                  <a:pt x="2586667" y="91345"/>
                </a:lnTo>
                <a:lnTo>
                  <a:pt x="2576316" y="97936"/>
                </a:lnTo>
                <a:lnTo>
                  <a:pt x="2573678" y="100279"/>
                </a:lnTo>
                <a:lnTo>
                  <a:pt x="2565662" y="109373"/>
                </a:lnTo>
                <a:lnTo>
                  <a:pt x="2558988" y="120328"/>
                </a:lnTo>
                <a:close/>
              </a:path>
              <a:path w="2857511" h="1242201">
                <a:moveTo>
                  <a:pt x="2825540" y="171186"/>
                </a:moveTo>
                <a:lnTo>
                  <a:pt x="2855892" y="208014"/>
                </a:lnTo>
                <a:lnTo>
                  <a:pt x="2856432" y="204776"/>
                </a:lnTo>
                <a:lnTo>
                  <a:pt x="2856836" y="200729"/>
                </a:lnTo>
                <a:lnTo>
                  <a:pt x="2857106" y="195873"/>
                </a:lnTo>
                <a:lnTo>
                  <a:pt x="2857376" y="191017"/>
                </a:lnTo>
                <a:lnTo>
                  <a:pt x="2857511" y="186160"/>
                </a:lnTo>
                <a:lnTo>
                  <a:pt x="2857511" y="181304"/>
                </a:lnTo>
                <a:lnTo>
                  <a:pt x="2856782" y="167786"/>
                </a:lnTo>
                <a:lnTo>
                  <a:pt x="2854583" y="155023"/>
                </a:lnTo>
                <a:lnTo>
                  <a:pt x="2850914" y="143072"/>
                </a:lnTo>
                <a:lnTo>
                  <a:pt x="2845775" y="131931"/>
                </a:lnTo>
                <a:lnTo>
                  <a:pt x="2840302" y="123093"/>
                </a:lnTo>
                <a:lnTo>
                  <a:pt x="2832167" y="113368"/>
                </a:lnTo>
                <a:lnTo>
                  <a:pt x="2822525" y="104982"/>
                </a:lnTo>
                <a:lnTo>
                  <a:pt x="2811376" y="97936"/>
                </a:lnTo>
                <a:lnTo>
                  <a:pt x="2807413" y="95840"/>
                </a:lnTo>
                <a:lnTo>
                  <a:pt x="2796363" y="91269"/>
                </a:lnTo>
                <a:lnTo>
                  <a:pt x="2825540" y="171186"/>
                </a:lnTo>
                <a:close/>
              </a:path>
              <a:path w="2857511" h="1242201">
                <a:moveTo>
                  <a:pt x="2724776" y="89230"/>
                </a:moveTo>
                <a:lnTo>
                  <a:pt x="2712896" y="92957"/>
                </a:lnTo>
                <a:lnTo>
                  <a:pt x="2701703" y="97936"/>
                </a:lnTo>
                <a:lnTo>
                  <a:pt x="2700782" y="98426"/>
                </a:lnTo>
                <a:lnTo>
                  <a:pt x="2695632" y="171186"/>
                </a:lnTo>
                <a:lnTo>
                  <a:pt x="2716936" y="182481"/>
                </a:lnTo>
                <a:lnTo>
                  <a:pt x="2718204" y="171186"/>
                </a:lnTo>
                <a:lnTo>
                  <a:pt x="2718392" y="169513"/>
                </a:lnTo>
                <a:lnTo>
                  <a:pt x="2721128" y="158641"/>
                </a:lnTo>
                <a:lnTo>
                  <a:pt x="2724366" y="150007"/>
                </a:lnTo>
                <a:lnTo>
                  <a:pt x="2728952" y="143667"/>
                </a:lnTo>
                <a:lnTo>
                  <a:pt x="2724776" y="89230"/>
                </a:lnTo>
                <a:close/>
              </a:path>
              <a:path w="2857511" h="1242201">
                <a:moveTo>
                  <a:pt x="111696" y="550076"/>
                </a:moveTo>
                <a:lnTo>
                  <a:pt x="122116" y="550680"/>
                </a:lnTo>
                <a:lnTo>
                  <a:pt x="134814" y="553739"/>
                </a:lnTo>
                <a:lnTo>
                  <a:pt x="144476" y="559384"/>
                </a:lnTo>
                <a:lnTo>
                  <a:pt x="147554" y="562202"/>
                </a:lnTo>
                <a:lnTo>
                  <a:pt x="153744" y="572784"/>
                </a:lnTo>
                <a:lnTo>
                  <a:pt x="155808" y="586904"/>
                </a:lnTo>
                <a:lnTo>
                  <a:pt x="155528" y="592525"/>
                </a:lnTo>
                <a:lnTo>
                  <a:pt x="152015" y="605329"/>
                </a:lnTo>
                <a:lnTo>
                  <a:pt x="144476" y="614828"/>
                </a:lnTo>
                <a:lnTo>
                  <a:pt x="138269" y="618753"/>
                </a:lnTo>
                <a:lnTo>
                  <a:pt x="126510" y="622486"/>
                </a:lnTo>
                <a:lnTo>
                  <a:pt x="111696" y="623731"/>
                </a:lnTo>
                <a:lnTo>
                  <a:pt x="69607" y="623731"/>
                </a:lnTo>
                <a:lnTo>
                  <a:pt x="122623" y="675937"/>
                </a:lnTo>
                <a:lnTo>
                  <a:pt x="129471" y="675818"/>
                </a:lnTo>
                <a:lnTo>
                  <a:pt x="143176" y="674794"/>
                </a:lnTo>
                <a:lnTo>
                  <a:pt x="155911" y="672718"/>
                </a:lnTo>
                <a:lnTo>
                  <a:pt x="167676" y="669592"/>
                </a:lnTo>
                <a:lnTo>
                  <a:pt x="178471" y="665415"/>
                </a:lnTo>
                <a:lnTo>
                  <a:pt x="186438" y="661316"/>
                </a:lnTo>
                <a:lnTo>
                  <a:pt x="197149" y="653954"/>
                </a:lnTo>
                <a:lnTo>
                  <a:pt x="206230" y="645203"/>
                </a:lnTo>
                <a:lnTo>
                  <a:pt x="213680" y="635062"/>
                </a:lnTo>
                <a:lnTo>
                  <a:pt x="218676" y="625366"/>
                </a:lnTo>
                <a:lnTo>
                  <a:pt x="222645" y="613656"/>
                </a:lnTo>
                <a:lnTo>
                  <a:pt x="225027" y="600836"/>
                </a:lnTo>
                <a:lnTo>
                  <a:pt x="225820" y="586904"/>
                </a:lnTo>
                <a:lnTo>
                  <a:pt x="225162" y="574170"/>
                </a:lnTo>
                <a:lnTo>
                  <a:pt x="222922" y="561250"/>
                </a:lnTo>
                <a:lnTo>
                  <a:pt x="219095" y="549442"/>
                </a:lnTo>
                <a:lnTo>
                  <a:pt x="213680" y="538745"/>
                </a:lnTo>
                <a:lnTo>
                  <a:pt x="208944" y="531893"/>
                </a:lnTo>
                <a:lnTo>
                  <a:pt x="200417" y="522670"/>
                </a:lnTo>
                <a:lnTo>
                  <a:pt x="190260" y="514836"/>
                </a:lnTo>
                <a:lnTo>
                  <a:pt x="178471" y="508392"/>
                </a:lnTo>
                <a:lnTo>
                  <a:pt x="162210" y="502599"/>
                </a:lnTo>
                <a:lnTo>
                  <a:pt x="149984" y="499972"/>
                </a:lnTo>
                <a:lnTo>
                  <a:pt x="136789" y="498396"/>
                </a:lnTo>
                <a:lnTo>
                  <a:pt x="122623" y="497870"/>
                </a:lnTo>
                <a:lnTo>
                  <a:pt x="111696" y="550076"/>
                </a:lnTo>
                <a:close/>
              </a:path>
              <a:path w="2857511" h="1242201">
                <a:moveTo>
                  <a:pt x="69607" y="550076"/>
                </a:moveTo>
                <a:lnTo>
                  <a:pt x="111696" y="550076"/>
                </a:lnTo>
                <a:lnTo>
                  <a:pt x="122623" y="497870"/>
                </a:lnTo>
                <a:lnTo>
                  <a:pt x="0" y="497870"/>
                </a:lnTo>
                <a:lnTo>
                  <a:pt x="0" y="764970"/>
                </a:lnTo>
                <a:lnTo>
                  <a:pt x="69607" y="764970"/>
                </a:lnTo>
                <a:lnTo>
                  <a:pt x="69607" y="675937"/>
                </a:lnTo>
                <a:lnTo>
                  <a:pt x="122623" y="675937"/>
                </a:lnTo>
                <a:lnTo>
                  <a:pt x="69607" y="623731"/>
                </a:lnTo>
                <a:lnTo>
                  <a:pt x="69607" y="550076"/>
                </a:lnTo>
                <a:close/>
              </a:path>
              <a:path w="2857511" h="1242201">
                <a:moveTo>
                  <a:pt x="388489" y="765270"/>
                </a:moveTo>
                <a:lnTo>
                  <a:pt x="400300" y="761672"/>
                </a:lnTo>
                <a:lnTo>
                  <a:pt x="411311" y="756876"/>
                </a:lnTo>
                <a:lnTo>
                  <a:pt x="423568" y="749347"/>
                </a:lnTo>
                <a:lnTo>
                  <a:pt x="433327" y="741150"/>
                </a:lnTo>
                <a:lnTo>
                  <a:pt x="441787" y="731653"/>
                </a:lnTo>
                <a:lnTo>
                  <a:pt x="448948" y="720858"/>
                </a:lnTo>
                <a:lnTo>
                  <a:pt x="452401" y="714264"/>
                </a:lnTo>
                <a:lnTo>
                  <a:pt x="456910" y="702954"/>
                </a:lnTo>
                <a:lnTo>
                  <a:pt x="460131" y="690773"/>
                </a:lnTo>
                <a:lnTo>
                  <a:pt x="462063" y="677720"/>
                </a:lnTo>
                <a:lnTo>
                  <a:pt x="462707" y="663796"/>
                </a:lnTo>
                <a:lnTo>
                  <a:pt x="462479" y="655414"/>
                </a:lnTo>
                <a:lnTo>
                  <a:pt x="461055" y="641963"/>
                </a:lnTo>
                <a:lnTo>
                  <a:pt x="458325" y="629433"/>
                </a:lnTo>
                <a:lnTo>
                  <a:pt x="454289" y="617825"/>
                </a:lnTo>
                <a:lnTo>
                  <a:pt x="448948" y="607138"/>
                </a:lnTo>
                <a:lnTo>
                  <a:pt x="440984" y="595157"/>
                </a:lnTo>
                <a:lnTo>
                  <a:pt x="432392" y="585750"/>
                </a:lnTo>
                <a:lnTo>
                  <a:pt x="422501" y="577737"/>
                </a:lnTo>
                <a:lnTo>
                  <a:pt x="411311" y="571120"/>
                </a:lnTo>
                <a:lnTo>
                  <a:pt x="394438" y="564133"/>
                </a:lnTo>
                <a:lnTo>
                  <a:pt x="382243" y="561045"/>
                </a:lnTo>
                <a:lnTo>
                  <a:pt x="369251" y="559192"/>
                </a:lnTo>
                <a:lnTo>
                  <a:pt x="355463" y="558575"/>
                </a:lnTo>
                <a:lnTo>
                  <a:pt x="348913" y="558717"/>
                </a:lnTo>
                <a:lnTo>
                  <a:pt x="335659" y="559939"/>
                </a:lnTo>
                <a:lnTo>
                  <a:pt x="323092" y="562414"/>
                </a:lnTo>
                <a:lnTo>
                  <a:pt x="311212" y="566141"/>
                </a:lnTo>
                <a:lnTo>
                  <a:pt x="300019" y="571120"/>
                </a:lnTo>
                <a:lnTo>
                  <a:pt x="287557" y="578616"/>
                </a:lnTo>
                <a:lnTo>
                  <a:pt x="277794" y="586744"/>
                </a:lnTo>
                <a:lnTo>
                  <a:pt x="269267" y="596251"/>
                </a:lnTo>
                <a:lnTo>
                  <a:pt x="261978" y="607138"/>
                </a:lnTo>
                <a:lnTo>
                  <a:pt x="254344" y="624516"/>
                </a:lnTo>
                <a:lnTo>
                  <a:pt x="251165" y="636685"/>
                </a:lnTo>
                <a:lnTo>
                  <a:pt x="249258" y="649778"/>
                </a:lnTo>
                <a:lnTo>
                  <a:pt x="248623" y="663796"/>
                </a:lnTo>
                <a:lnTo>
                  <a:pt x="248859" y="672469"/>
                </a:lnTo>
                <a:lnTo>
                  <a:pt x="250257" y="685878"/>
                </a:lnTo>
                <a:lnTo>
                  <a:pt x="252910" y="698412"/>
                </a:lnTo>
                <a:lnTo>
                  <a:pt x="256816" y="710072"/>
                </a:lnTo>
                <a:lnTo>
                  <a:pt x="261978" y="720858"/>
                </a:lnTo>
                <a:lnTo>
                  <a:pt x="270266" y="732849"/>
                </a:lnTo>
                <a:lnTo>
                  <a:pt x="278947" y="742142"/>
                </a:lnTo>
                <a:lnTo>
                  <a:pt x="288864" y="750151"/>
                </a:lnTo>
                <a:lnTo>
                  <a:pt x="300019" y="756876"/>
                </a:lnTo>
                <a:lnTo>
                  <a:pt x="316726" y="763546"/>
                </a:lnTo>
                <a:lnTo>
                  <a:pt x="328949" y="766586"/>
                </a:lnTo>
                <a:lnTo>
                  <a:pt x="325245" y="704266"/>
                </a:lnTo>
                <a:lnTo>
                  <a:pt x="322277" y="696172"/>
                </a:lnTo>
                <a:lnTo>
                  <a:pt x="320515" y="690220"/>
                </a:lnTo>
                <a:lnTo>
                  <a:pt x="318498" y="678108"/>
                </a:lnTo>
                <a:lnTo>
                  <a:pt x="317826" y="663796"/>
                </a:lnTo>
                <a:lnTo>
                  <a:pt x="318047" y="655322"/>
                </a:lnTo>
                <a:lnTo>
                  <a:pt x="319490" y="642271"/>
                </a:lnTo>
                <a:lnTo>
                  <a:pt x="322277" y="631420"/>
                </a:lnTo>
                <a:lnTo>
                  <a:pt x="325245" y="623056"/>
                </a:lnTo>
                <a:lnTo>
                  <a:pt x="329562" y="616986"/>
                </a:lnTo>
                <a:lnTo>
                  <a:pt x="335228" y="613209"/>
                </a:lnTo>
                <a:lnTo>
                  <a:pt x="340893" y="609432"/>
                </a:lnTo>
                <a:lnTo>
                  <a:pt x="347638" y="607543"/>
                </a:lnTo>
                <a:lnTo>
                  <a:pt x="363557" y="607543"/>
                </a:lnTo>
                <a:lnTo>
                  <a:pt x="370436" y="609432"/>
                </a:lnTo>
                <a:lnTo>
                  <a:pt x="376102" y="613209"/>
                </a:lnTo>
                <a:lnTo>
                  <a:pt x="381768" y="616986"/>
                </a:lnTo>
                <a:lnTo>
                  <a:pt x="386085" y="623056"/>
                </a:lnTo>
                <a:lnTo>
                  <a:pt x="389052" y="631420"/>
                </a:lnTo>
                <a:lnTo>
                  <a:pt x="390815" y="637371"/>
                </a:lnTo>
                <a:lnTo>
                  <a:pt x="392832" y="649484"/>
                </a:lnTo>
                <a:lnTo>
                  <a:pt x="393504" y="663796"/>
                </a:lnTo>
                <a:lnTo>
                  <a:pt x="393283" y="672270"/>
                </a:lnTo>
                <a:lnTo>
                  <a:pt x="391840" y="685321"/>
                </a:lnTo>
                <a:lnTo>
                  <a:pt x="389052" y="696172"/>
                </a:lnTo>
                <a:lnTo>
                  <a:pt x="386085" y="704266"/>
                </a:lnTo>
                <a:lnTo>
                  <a:pt x="381768" y="710336"/>
                </a:lnTo>
                <a:lnTo>
                  <a:pt x="376102" y="714383"/>
                </a:lnTo>
                <a:lnTo>
                  <a:pt x="370436" y="718160"/>
                </a:lnTo>
                <a:lnTo>
                  <a:pt x="363557" y="720049"/>
                </a:lnTo>
                <a:lnTo>
                  <a:pt x="347638" y="720049"/>
                </a:lnTo>
                <a:lnTo>
                  <a:pt x="340893" y="718160"/>
                </a:lnTo>
                <a:lnTo>
                  <a:pt x="335228" y="714383"/>
                </a:lnTo>
                <a:lnTo>
                  <a:pt x="341862" y="768409"/>
                </a:lnTo>
                <a:lnTo>
                  <a:pt x="355463" y="769017"/>
                </a:lnTo>
                <a:lnTo>
                  <a:pt x="362470" y="768867"/>
                </a:lnTo>
                <a:lnTo>
                  <a:pt x="375879" y="767668"/>
                </a:lnTo>
                <a:lnTo>
                  <a:pt x="388489" y="765270"/>
                </a:lnTo>
                <a:close/>
              </a:path>
              <a:path w="2857511" h="1242201">
                <a:moveTo>
                  <a:pt x="329562" y="710336"/>
                </a:moveTo>
                <a:lnTo>
                  <a:pt x="325245" y="704266"/>
                </a:lnTo>
                <a:lnTo>
                  <a:pt x="328949" y="766586"/>
                </a:lnTo>
                <a:lnTo>
                  <a:pt x="341862" y="768409"/>
                </a:lnTo>
                <a:lnTo>
                  <a:pt x="335228" y="714383"/>
                </a:lnTo>
                <a:lnTo>
                  <a:pt x="329562" y="710336"/>
                </a:lnTo>
                <a:close/>
              </a:path>
              <a:path w="2857511" h="1242201">
                <a:moveTo>
                  <a:pt x="575064" y="606734"/>
                </a:moveTo>
                <a:lnTo>
                  <a:pt x="579651" y="605385"/>
                </a:lnTo>
                <a:lnTo>
                  <a:pt x="585182" y="604710"/>
                </a:lnTo>
                <a:lnTo>
                  <a:pt x="591657" y="604710"/>
                </a:lnTo>
                <a:lnTo>
                  <a:pt x="597626" y="604969"/>
                </a:lnTo>
                <a:lnTo>
                  <a:pt x="610020" y="607163"/>
                </a:lnTo>
                <a:lnTo>
                  <a:pt x="622414" y="611590"/>
                </a:lnTo>
                <a:lnTo>
                  <a:pt x="628147" y="614446"/>
                </a:lnTo>
                <a:lnTo>
                  <a:pt x="638748" y="621673"/>
                </a:lnTo>
                <a:lnTo>
                  <a:pt x="647505" y="630611"/>
                </a:lnTo>
                <a:lnTo>
                  <a:pt x="680286" y="593379"/>
                </a:lnTo>
                <a:lnTo>
                  <a:pt x="675635" y="588148"/>
                </a:lnTo>
                <a:lnTo>
                  <a:pt x="666298" y="579989"/>
                </a:lnTo>
                <a:lnTo>
                  <a:pt x="655437" y="573099"/>
                </a:lnTo>
                <a:lnTo>
                  <a:pt x="643053" y="567478"/>
                </a:lnTo>
                <a:lnTo>
                  <a:pt x="627970" y="562854"/>
                </a:lnTo>
                <a:lnTo>
                  <a:pt x="615699" y="560477"/>
                </a:lnTo>
                <a:lnTo>
                  <a:pt x="602651" y="559050"/>
                </a:lnTo>
                <a:lnTo>
                  <a:pt x="588824" y="558575"/>
                </a:lnTo>
                <a:lnTo>
                  <a:pt x="584216" y="558624"/>
                </a:lnTo>
                <a:lnTo>
                  <a:pt x="570013" y="559469"/>
                </a:lnTo>
                <a:lnTo>
                  <a:pt x="557077" y="561361"/>
                </a:lnTo>
                <a:lnTo>
                  <a:pt x="545405" y="564301"/>
                </a:lnTo>
                <a:lnTo>
                  <a:pt x="534999" y="568287"/>
                </a:lnTo>
                <a:lnTo>
                  <a:pt x="521226" y="575801"/>
                </a:lnTo>
                <a:lnTo>
                  <a:pt x="511417" y="583768"/>
                </a:lnTo>
                <a:lnTo>
                  <a:pt x="503838" y="592974"/>
                </a:lnTo>
                <a:lnTo>
                  <a:pt x="499661" y="600062"/>
                </a:lnTo>
                <a:lnTo>
                  <a:pt x="495205" y="612064"/>
                </a:lnTo>
                <a:lnTo>
                  <a:pt x="493720" y="624540"/>
                </a:lnTo>
                <a:lnTo>
                  <a:pt x="493930" y="630106"/>
                </a:lnTo>
                <a:lnTo>
                  <a:pt x="496375" y="643225"/>
                </a:lnTo>
                <a:lnTo>
                  <a:pt x="501567" y="654725"/>
                </a:lnTo>
                <a:lnTo>
                  <a:pt x="509503" y="664605"/>
                </a:lnTo>
                <a:lnTo>
                  <a:pt x="523596" y="674238"/>
                </a:lnTo>
                <a:lnTo>
                  <a:pt x="534934" y="679262"/>
                </a:lnTo>
                <a:lnTo>
                  <a:pt x="548313" y="683605"/>
                </a:lnTo>
                <a:lnTo>
                  <a:pt x="563733" y="687268"/>
                </a:lnTo>
                <a:lnTo>
                  <a:pt x="592062" y="692934"/>
                </a:lnTo>
                <a:lnTo>
                  <a:pt x="600156" y="694553"/>
                </a:lnTo>
                <a:lnTo>
                  <a:pt x="605552" y="696576"/>
                </a:lnTo>
                <a:lnTo>
                  <a:pt x="608250" y="699005"/>
                </a:lnTo>
                <a:lnTo>
                  <a:pt x="610948" y="701163"/>
                </a:lnTo>
                <a:lnTo>
                  <a:pt x="612296" y="704131"/>
                </a:lnTo>
                <a:lnTo>
                  <a:pt x="612296" y="713034"/>
                </a:lnTo>
                <a:lnTo>
                  <a:pt x="609599" y="716811"/>
                </a:lnTo>
                <a:lnTo>
                  <a:pt x="604203" y="719239"/>
                </a:lnTo>
                <a:lnTo>
                  <a:pt x="598807" y="721668"/>
                </a:lnTo>
                <a:lnTo>
                  <a:pt x="591927" y="722882"/>
                </a:lnTo>
                <a:lnTo>
                  <a:pt x="583045" y="722880"/>
                </a:lnTo>
                <a:lnTo>
                  <a:pt x="569883" y="721889"/>
                </a:lnTo>
                <a:lnTo>
                  <a:pt x="557510" y="719057"/>
                </a:lnTo>
                <a:lnTo>
                  <a:pt x="545926" y="714383"/>
                </a:lnTo>
                <a:lnTo>
                  <a:pt x="537617" y="709400"/>
                </a:lnTo>
                <a:lnTo>
                  <a:pt x="527539" y="701513"/>
                </a:lnTo>
                <a:lnTo>
                  <a:pt x="519216" y="692529"/>
                </a:lnTo>
                <a:lnTo>
                  <a:pt x="486840" y="730571"/>
                </a:lnTo>
                <a:lnTo>
                  <a:pt x="496361" y="739745"/>
                </a:lnTo>
                <a:lnTo>
                  <a:pt x="506410" y="747293"/>
                </a:lnTo>
                <a:lnTo>
                  <a:pt x="517535" y="753813"/>
                </a:lnTo>
                <a:lnTo>
                  <a:pt x="529738" y="759304"/>
                </a:lnTo>
                <a:lnTo>
                  <a:pt x="535910" y="761432"/>
                </a:lnTo>
                <a:lnTo>
                  <a:pt x="547939" y="764750"/>
                </a:lnTo>
                <a:lnTo>
                  <a:pt x="560363" y="767121"/>
                </a:lnTo>
                <a:lnTo>
                  <a:pt x="573182" y="768543"/>
                </a:lnTo>
                <a:lnTo>
                  <a:pt x="586396" y="769017"/>
                </a:lnTo>
                <a:lnTo>
                  <a:pt x="589881" y="768990"/>
                </a:lnTo>
                <a:lnTo>
                  <a:pt x="604093" y="768262"/>
                </a:lnTo>
                <a:lnTo>
                  <a:pt x="617085" y="766540"/>
                </a:lnTo>
                <a:lnTo>
                  <a:pt x="628858" y="763824"/>
                </a:lnTo>
                <a:lnTo>
                  <a:pt x="639411" y="760114"/>
                </a:lnTo>
                <a:lnTo>
                  <a:pt x="653547" y="752337"/>
                </a:lnTo>
                <a:lnTo>
                  <a:pt x="663306" y="744322"/>
                </a:lnTo>
                <a:lnTo>
                  <a:pt x="670978" y="735023"/>
                </a:lnTo>
                <a:lnTo>
                  <a:pt x="676577" y="724643"/>
                </a:lnTo>
                <a:lnTo>
                  <a:pt x="680269" y="712500"/>
                </a:lnTo>
                <a:lnTo>
                  <a:pt x="681500" y="699409"/>
                </a:lnTo>
                <a:lnTo>
                  <a:pt x="681498" y="698911"/>
                </a:lnTo>
                <a:lnTo>
                  <a:pt x="679898" y="685754"/>
                </a:lnTo>
                <a:lnTo>
                  <a:pt x="675312" y="673914"/>
                </a:lnTo>
                <a:lnTo>
                  <a:pt x="667740" y="663391"/>
                </a:lnTo>
                <a:lnTo>
                  <a:pt x="660515" y="657013"/>
                </a:lnTo>
                <a:lnTo>
                  <a:pt x="650246" y="651031"/>
                </a:lnTo>
                <a:lnTo>
                  <a:pt x="637681" y="646277"/>
                </a:lnTo>
                <a:lnTo>
                  <a:pt x="622819" y="642752"/>
                </a:lnTo>
                <a:lnTo>
                  <a:pt x="585991" y="635467"/>
                </a:lnTo>
                <a:lnTo>
                  <a:pt x="576818" y="633579"/>
                </a:lnTo>
                <a:lnTo>
                  <a:pt x="570478" y="631420"/>
                </a:lnTo>
                <a:lnTo>
                  <a:pt x="566970" y="628992"/>
                </a:lnTo>
                <a:lnTo>
                  <a:pt x="563733" y="626294"/>
                </a:lnTo>
                <a:lnTo>
                  <a:pt x="562114" y="623191"/>
                </a:lnTo>
                <a:lnTo>
                  <a:pt x="562114" y="616446"/>
                </a:lnTo>
                <a:lnTo>
                  <a:pt x="563193" y="613748"/>
                </a:lnTo>
                <a:lnTo>
                  <a:pt x="565352" y="611590"/>
                </a:lnTo>
                <a:lnTo>
                  <a:pt x="567510" y="609432"/>
                </a:lnTo>
                <a:lnTo>
                  <a:pt x="570748" y="607813"/>
                </a:lnTo>
                <a:lnTo>
                  <a:pt x="575064" y="606734"/>
                </a:lnTo>
                <a:close/>
              </a:path>
              <a:path w="2857511" h="1242201">
                <a:moveTo>
                  <a:pt x="790850" y="606734"/>
                </a:moveTo>
                <a:lnTo>
                  <a:pt x="795437" y="605385"/>
                </a:lnTo>
                <a:lnTo>
                  <a:pt x="800968" y="604710"/>
                </a:lnTo>
                <a:lnTo>
                  <a:pt x="807443" y="604710"/>
                </a:lnTo>
                <a:lnTo>
                  <a:pt x="813412" y="604969"/>
                </a:lnTo>
                <a:lnTo>
                  <a:pt x="825806" y="607163"/>
                </a:lnTo>
                <a:lnTo>
                  <a:pt x="838200" y="611590"/>
                </a:lnTo>
                <a:lnTo>
                  <a:pt x="843933" y="614446"/>
                </a:lnTo>
                <a:lnTo>
                  <a:pt x="854534" y="621673"/>
                </a:lnTo>
                <a:lnTo>
                  <a:pt x="863291" y="630611"/>
                </a:lnTo>
                <a:lnTo>
                  <a:pt x="896071" y="593379"/>
                </a:lnTo>
                <a:lnTo>
                  <a:pt x="891421" y="588148"/>
                </a:lnTo>
                <a:lnTo>
                  <a:pt x="882083" y="579989"/>
                </a:lnTo>
                <a:lnTo>
                  <a:pt x="871223" y="573099"/>
                </a:lnTo>
                <a:lnTo>
                  <a:pt x="858839" y="567478"/>
                </a:lnTo>
                <a:lnTo>
                  <a:pt x="843755" y="562854"/>
                </a:lnTo>
                <a:lnTo>
                  <a:pt x="831485" y="560477"/>
                </a:lnTo>
                <a:lnTo>
                  <a:pt x="818436" y="559050"/>
                </a:lnTo>
                <a:lnTo>
                  <a:pt x="804610" y="558575"/>
                </a:lnTo>
                <a:lnTo>
                  <a:pt x="800002" y="558624"/>
                </a:lnTo>
                <a:lnTo>
                  <a:pt x="785799" y="559469"/>
                </a:lnTo>
                <a:lnTo>
                  <a:pt x="772862" y="561361"/>
                </a:lnTo>
                <a:lnTo>
                  <a:pt x="761191" y="564301"/>
                </a:lnTo>
                <a:lnTo>
                  <a:pt x="750785" y="568287"/>
                </a:lnTo>
                <a:lnTo>
                  <a:pt x="737012" y="575801"/>
                </a:lnTo>
                <a:lnTo>
                  <a:pt x="727203" y="583768"/>
                </a:lnTo>
                <a:lnTo>
                  <a:pt x="719623" y="592974"/>
                </a:lnTo>
                <a:lnTo>
                  <a:pt x="715446" y="600062"/>
                </a:lnTo>
                <a:lnTo>
                  <a:pt x="710991" y="612064"/>
                </a:lnTo>
                <a:lnTo>
                  <a:pt x="709506" y="624540"/>
                </a:lnTo>
                <a:lnTo>
                  <a:pt x="709716" y="630106"/>
                </a:lnTo>
                <a:lnTo>
                  <a:pt x="712161" y="643225"/>
                </a:lnTo>
                <a:lnTo>
                  <a:pt x="717352" y="654725"/>
                </a:lnTo>
                <a:lnTo>
                  <a:pt x="725289" y="664605"/>
                </a:lnTo>
                <a:lnTo>
                  <a:pt x="739382" y="674238"/>
                </a:lnTo>
                <a:lnTo>
                  <a:pt x="750720" y="679262"/>
                </a:lnTo>
                <a:lnTo>
                  <a:pt x="764099" y="683605"/>
                </a:lnTo>
                <a:lnTo>
                  <a:pt x="779519" y="687268"/>
                </a:lnTo>
                <a:lnTo>
                  <a:pt x="807847" y="692934"/>
                </a:lnTo>
                <a:lnTo>
                  <a:pt x="815941" y="694553"/>
                </a:lnTo>
                <a:lnTo>
                  <a:pt x="821337" y="696576"/>
                </a:lnTo>
                <a:lnTo>
                  <a:pt x="824035" y="699005"/>
                </a:lnTo>
                <a:lnTo>
                  <a:pt x="826733" y="701163"/>
                </a:lnTo>
                <a:lnTo>
                  <a:pt x="828082" y="704131"/>
                </a:lnTo>
                <a:lnTo>
                  <a:pt x="828082" y="713034"/>
                </a:lnTo>
                <a:lnTo>
                  <a:pt x="825384" y="716811"/>
                </a:lnTo>
                <a:lnTo>
                  <a:pt x="819988" y="719239"/>
                </a:lnTo>
                <a:lnTo>
                  <a:pt x="814592" y="721668"/>
                </a:lnTo>
                <a:lnTo>
                  <a:pt x="807713" y="722882"/>
                </a:lnTo>
                <a:lnTo>
                  <a:pt x="798831" y="722880"/>
                </a:lnTo>
                <a:lnTo>
                  <a:pt x="785669" y="721889"/>
                </a:lnTo>
                <a:lnTo>
                  <a:pt x="773296" y="719057"/>
                </a:lnTo>
                <a:lnTo>
                  <a:pt x="761712" y="714383"/>
                </a:lnTo>
                <a:lnTo>
                  <a:pt x="753402" y="709400"/>
                </a:lnTo>
                <a:lnTo>
                  <a:pt x="743325" y="701513"/>
                </a:lnTo>
                <a:lnTo>
                  <a:pt x="735002" y="692529"/>
                </a:lnTo>
                <a:lnTo>
                  <a:pt x="702626" y="730571"/>
                </a:lnTo>
                <a:lnTo>
                  <a:pt x="712147" y="739745"/>
                </a:lnTo>
                <a:lnTo>
                  <a:pt x="722195" y="747293"/>
                </a:lnTo>
                <a:lnTo>
                  <a:pt x="733321" y="753813"/>
                </a:lnTo>
                <a:lnTo>
                  <a:pt x="745524" y="759304"/>
                </a:lnTo>
                <a:lnTo>
                  <a:pt x="751696" y="761432"/>
                </a:lnTo>
                <a:lnTo>
                  <a:pt x="763725" y="764750"/>
                </a:lnTo>
                <a:lnTo>
                  <a:pt x="776149" y="767121"/>
                </a:lnTo>
                <a:lnTo>
                  <a:pt x="788968" y="768543"/>
                </a:lnTo>
                <a:lnTo>
                  <a:pt x="802182" y="769017"/>
                </a:lnTo>
                <a:lnTo>
                  <a:pt x="805667" y="768990"/>
                </a:lnTo>
                <a:lnTo>
                  <a:pt x="819879" y="768262"/>
                </a:lnTo>
                <a:lnTo>
                  <a:pt x="832871" y="766540"/>
                </a:lnTo>
                <a:lnTo>
                  <a:pt x="844644" y="763824"/>
                </a:lnTo>
                <a:lnTo>
                  <a:pt x="855197" y="760114"/>
                </a:lnTo>
                <a:lnTo>
                  <a:pt x="869333" y="752337"/>
                </a:lnTo>
                <a:lnTo>
                  <a:pt x="879092" y="744322"/>
                </a:lnTo>
                <a:lnTo>
                  <a:pt x="886763" y="735023"/>
                </a:lnTo>
                <a:lnTo>
                  <a:pt x="892363" y="724643"/>
                </a:lnTo>
                <a:lnTo>
                  <a:pt x="896055" y="712500"/>
                </a:lnTo>
                <a:lnTo>
                  <a:pt x="897285" y="699409"/>
                </a:lnTo>
                <a:lnTo>
                  <a:pt x="897283" y="698911"/>
                </a:lnTo>
                <a:lnTo>
                  <a:pt x="895683" y="685754"/>
                </a:lnTo>
                <a:lnTo>
                  <a:pt x="891097" y="673914"/>
                </a:lnTo>
                <a:lnTo>
                  <a:pt x="883526" y="663391"/>
                </a:lnTo>
                <a:lnTo>
                  <a:pt x="876300" y="657013"/>
                </a:lnTo>
                <a:lnTo>
                  <a:pt x="866032" y="651031"/>
                </a:lnTo>
                <a:lnTo>
                  <a:pt x="853467" y="646277"/>
                </a:lnTo>
                <a:lnTo>
                  <a:pt x="838604" y="642752"/>
                </a:lnTo>
                <a:lnTo>
                  <a:pt x="801777" y="635467"/>
                </a:lnTo>
                <a:lnTo>
                  <a:pt x="792604" y="633579"/>
                </a:lnTo>
                <a:lnTo>
                  <a:pt x="786264" y="631420"/>
                </a:lnTo>
                <a:lnTo>
                  <a:pt x="782756" y="628992"/>
                </a:lnTo>
                <a:lnTo>
                  <a:pt x="779519" y="626294"/>
                </a:lnTo>
                <a:lnTo>
                  <a:pt x="777900" y="623191"/>
                </a:lnTo>
                <a:lnTo>
                  <a:pt x="777900" y="616446"/>
                </a:lnTo>
                <a:lnTo>
                  <a:pt x="778979" y="613748"/>
                </a:lnTo>
                <a:lnTo>
                  <a:pt x="781137" y="611590"/>
                </a:lnTo>
                <a:lnTo>
                  <a:pt x="783296" y="609432"/>
                </a:lnTo>
                <a:lnTo>
                  <a:pt x="786533" y="607813"/>
                </a:lnTo>
                <a:lnTo>
                  <a:pt x="790850" y="606734"/>
                </a:lnTo>
                <a:close/>
              </a:path>
              <a:path w="2857511" h="1242201">
                <a:moveTo>
                  <a:pt x="927315" y="506369"/>
                </a:moveTo>
                <a:lnTo>
                  <a:pt x="929885" y="521773"/>
                </a:lnTo>
                <a:lnTo>
                  <a:pt x="936623" y="531460"/>
                </a:lnTo>
                <a:lnTo>
                  <a:pt x="940934" y="534214"/>
                </a:lnTo>
                <a:lnTo>
                  <a:pt x="952338" y="537915"/>
                </a:lnTo>
                <a:lnTo>
                  <a:pt x="967380" y="539149"/>
                </a:lnTo>
                <a:lnTo>
                  <a:pt x="974784" y="538875"/>
                </a:lnTo>
                <a:lnTo>
                  <a:pt x="988056" y="536433"/>
                </a:lnTo>
                <a:lnTo>
                  <a:pt x="997732" y="531460"/>
                </a:lnTo>
                <a:lnTo>
                  <a:pt x="1005281" y="520431"/>
                </a:lnTo>
                <a:lnTo>
                  <a:pt x="1007445" y="506369"/>
                </a:lnTo>
                <a:lnTo>
                  <a:pt x="1007415" y="504452"/>
                </a:lnTo>
                <a:lnTo>
                  <a:pt x="1004738" y="490701"/>
                </a:lnTo>
                <a:lnTo>
                  <a:pt x="997732" y="481278"/>
                </a:lnTo>
                <a:lnTo>
                  <a:pt x="993614" y="478476"/>
                </a:lnTo>
                <a:lnTo>
                  <a:pt x="982283" y="474507"/>
                </a:lnTo>
                <a:lnTo>
                  <a:pt x="967380" y="473184"/>
                </a:lnTo>
                <a:lnTo>
                  <a:pt x="959365" y="473512"/>
                </a:lnTo>
                <a:lnTo>
                  <a:pt x="946187" y="476104"/>
                </a:lnTo>
                <a:lnTo>
                  <a:pt x="936623" y="481278"/>
                </a:lnTo>
                <a:lnTo>
                  <a:pt x="929411" y="492040"/>
                </a:lnTo>
                <a:lnTo>
                  <a:pt x="927315" y="506369"/>
                </a:lnTo>
                <a:close/>
              </a:path>
              <a:path w="2857511" h="1242201">
                <a:moveTo>
                  <a:pt x="932981" y="562622"/>
                </a:moveTo>
                <a:lnTo>
                  <a:pt x="932981" y="764970"/>
                </a:lnTo>
                <a:lnTo>
                  <a:pt x="1001779" y="764970"/>
                </a:lnTo>
                <a:lnTo>
                  <a:pt x="1001779" y="562622"/>
                </a:lnTo>
                <a:lnTo>
                  <a:pt x="932981" y="562622"/>
                </a:lnTo>
                <a:close/>
              </a:path>
              <a:path w="2857511" h="1242201">
                <a:moveTo>
                  <a:pt x="1023880" y="3642"/>
                </a:moveTo>
                <a:lnTo>
                  <a:pt x="1023880" y="291786"/>
                </a:lnTo>
                <a:lnTo>
                  <a:pt x="1092678" y="291786"/>
                </a:lnTo>
                <a:lnTo>
                  <a:pt x="1092718" y="182309"/>
                </a:lnTo>
                <a:lnTo>
                  <a:pt x="1094123" y="168733"/>
                </a:lnTo>
                <a:lnTo>
                  <a:pt x="1097535" y="157831"/>
                </a:lnTo>
                <a:lnTo>
                  <a:pt x="1100772" y="150817"/>
                </a:lnTo>
                <a:lnTo>
                  <a:pt x="1105224" y="145690"/>
                </a:lnTo>
                <a:lnTo>
                  <a:pt x="1110890" y="142453"/>
                </a:lnTo>
                <a:lnTo>
                  <a:pt x="1116555" y="139215"/>
                </a:lnTo>
                <a:lnTo>
                  <a:pt x="1122626" y="137597"/>
                </a:lnTo>
                <a:lnTo>
                  <a:pt x="1137734" y="137597"/>
                </a:lnTo>
                <a:lnTo>
                  <a:pt x="1144614" y="140429"/>
                </a:lnTo>
                <a:lnTo>
                  <a:pt x="1149740" y="146095"/>
                </a:lnTo>
                <a:lnTo>
                  <a:pt x="1156478" y="160456"/>
                </a:lnTo>
                <a:lnTo>
                  <a:pt x="1157834" y="176043"/>
                </a:lnTo>
                <a:lnTo>
                  <a:pt x="1157834" y="291786"/>
                </a:lnTo>
                <a:lnTo>
                  <a:pt x="1226633" y="291786"/>
                </a:lnTo>
                <a:lnTo>
                  <a:pt x="1226598" y="154061"/>
                </a:lnTo>
                <a:lnTo>
                  <a:pt x="1225380" y="140248"/>
                </a:lnTo>
                <a:lnTo>
                  <a:pt x="1222424" y="128015"/>
                </a:lnTo>
                <a:lnTo>
                  <a:pt x="1217730" y="117362"/>
                </a:lnTo>
                <a:lnTo>
                  <a:pt x="1212625" y="109662"/>
                </a:lnTo>
                <a:lnTo>
                  <a:pt x="1203775" y="100522"/>
                </a:lnTo>
                <a:lnTo>
                  <a:pt x="1193043" y="93484"/>
                </a:lnTo>
                <a:lnTo>
                  <a:pt x="1182647" y="89142"/>
                </a:lnTo>
                <a:lnTo>
                  <a:pt x="1170290" y="86328"/>
                </a:lnTo>
                <a:lnTo>
                  <a:pt x="1156620" y="85391"/>
                </a:lnTo>
                <a:lnTo>
                  <a:pt x="1154701" y="85411"/>
                </a:lnTo>
                <a:lnTo>
                  <a:pt x="1141457" y="86775"/>
                </a:lnTo>
                <a:lnTo>
                  <a:pt x="1129281" y="90276"/>
                </a:lnTo>
                <a:lnTo>
                  <a:pt x="1118174" y="95913"/>
                </a:lnTo>
                <a:lnTo>
                  <a:pt x="1107245" y="104487"/>
                </a:lnTo>
                <a:lnTo>
                  <a:pt x="1099172" y="114338"/>
                </a:lnTo>
                <a:lnTo>
                  <a:pt x="1092678" y="126265"/>
                </a:lnTo>
                <a:lnTo>
                  <a:pt x="1092678" y="3642"/>
                </a:lnTo>
                <a:lnTo>
                  <a:pt x="1023880" y="3642"/>
                </a:lnTo>
                <a:close/>
              </a:path>
              <a:path w="2857511" h="1242201">
                <a:moveTo>
                  <a:pt x="1108221" y="700219"/>
                </a:moveTo>
                <a:lnTo>
                  <a:pt x="1119553" y="476826"/>
                </a:lnTo>
                <a:lnTo>
                  <a:pt x="1050754" y="476826"/>
                </a:lnTo>
                <a:lnTo>
                  <a:pt x="1050754" y="764970"/>
                </a:lnTo>
                <a:lnTo>
                  <a:pt x="1111054" y="764970"/>
                </a:lnTo>
                <a:lnTo>
                  <a:pt x="1110813" y="712766"/>
                </a:lnTo>
                <a:lnTo>
                  <a:pt x="1108221" y="700219"/>
                </a:lnTo>
                <a:close/>
              </a:path>
              <a:path w="2857511" h="1242201">
                <a:moveTo>
                  <a:pt x="1189813" y="696259"/>
                </a:moveTo>
                <a:lnTo>
                  <a:pt x="1184709" y="705480"/>
                </a:lnTo>
                <a:lnTo>
                  <a:pt x="1180936" y="709612"/>
                </a:lnTo>
                <a:lnTo>
                  <a:pt x="1170170" y="716225"/>
                </a:lnTo>
                <a:lnTo>
                  <a:pt x="1156785" y="718430"/>
                </a:lnTo>
                <a:lnTo>
                  <a:pt x="1149230" y="718430"/>
                </a:lnTo>
                <a:lnTo>
                  <a:pt x="1142620" y="716407"/>
                </a:lnTo>
                <a:lnTo>
                  <a:pt x="1136955" y="712360"/>
                </a:lnTo>
                <a:lnTo>
                  <a:pt x="1131289" y="708043"/>
                </a:lnTo>
                <a:lnTo>
                  <a:pt x="1126972" y="701837"/>
                </a:lnTo>
                <a:lnTo>
                  <a:pt x="1126316" y="743568"/>
                </a:lnTo>
                <a:lnTo>
                  <a:pt x="1135177" y="752712"/>
                </a:lnTo>
                <a:lnTo>
                  <a:pt x="1145453" y="760114"/>
                </a:lnTo>
                <a:lnTo>
                  <a:pt x="1155101" y="764662"/>
                </a:lnTo>
                <a:lnTo>
                  <a:pt x="1167337" y="767928"/>
                </a:lnTo>
                <a:lnTo>
                  <a:pt x="1180662" y="769017"/>
                </a:lnTo>
                <a:lnTo>
                  <a:pt x="1188530" y="768706"/>
                </a:lnTo>
                <a:lnTo>
                  <a:pt x="1201491" y="766666"/>
                </a:lnTo>
                <a:lnTo>
                  <a:pt x="1213438" y="762723"/>
                </a:lnTo>
                <a:lnTo>
                  <a:pt x="1224369" y="756876"/>
                </a:lnTo>
                <a:lnTo>
                  <a:pt x="1230727" y="752075"/>
                </a:lnTo>
                <a:lnTo>
                  <a:pt x="1239537" y="743312"/>
                </a:lnTo>
                <a:lnTo>
                  <a:pt x="1247130" y="732906"/>
                </a:lnTo>
                <a:lnTo>
                  <a:pt x="1253507" y="720858"/>
                </a:lnTo>
                <a:lnTo>
                  <a:pt x="1259366" y="704127"/>
                </a:lnTo>
                <a:lnTo>
                  <a:pt x="1261957" y="691870"/>
                </a:lnTo>
                <a:lnTo>
                  <a:pt x="1263511" y="678696"/>
                </a:lnTo>
                <a:lnTo>
                  <a:pt x="1264029" y="664605"/>
                </a:lnTo>
                <a:lnTo>
                  <a:pt x="1263866" y="656398"/>
                </a:lnTo>
                <a:lnTo>
                  <a:pt x="1262789" y="642730"/>
                </a:lnTo>
                <a:lnTo>
                  <a:pt x="1260703" y="630032"/>
                </a:lnTo>
                <a:lnTo>
                  <a:pt x="1257609" y="618303"/>
                </a:lnTo>
                <a:lnTo>
                  <a:pt x="1253507" y="607543"/>
                </a:lnTo>
                <a:lnTo>
                  <a:pt x="1249619" y="599370"/>
                </a:lnTo>
                <a:lnTo>
                  <a:pt x="1242611" y="588255"/>
                </a:lnTo>
                <a:lnTo>
                  <a:pt x="1234329" y="578838"/>
                </a:lnTo>
                <a:lnTo>
                  <a:pt x="1224774" y="571120"/>
                </a:lnTo>
                <a:lnTo>
                  <a:pt x="1208691" y="562846"/>
                </a:lnTo>
                <a:lnTo>
                  <a:pt x="1196338" y="559643"/>
                </a:lnTo>
                <a:lnTo>
                  <a:pt x="1183090" y="558575"/>
                </a:lnTo>
                <a:lnTo>
                  <a:pt x="1169886" y="559489"/>
                </a:lnTo>
                <a:lnTo>
                  <a:pt x="1157059" y="562556"/>
                </a:lnTo>
                <a:lnTo>
                  <a:pt x="1145812" y="567782"/>
                </a:lnTo>
                <a:lnTo>
                  <a:pt x="1136145" y="575167"/>
                </a:lnTo>
                <a:lnTo>
                  <a:pt x="1129826" y="581794"/>
                </a:lnTo>
                <a:lnTo>
                  <a:pt x="1122550" y="592060"/>
                </a:lnTo>
                <a:lnTo>
                  <a:pt x="1119553" y="598262"/>
                </a:lnTo>
                <a:lnTo>
                  <a:pt x="1119553" y="476826"/>
                </a:lnTo>
                <a:lnTo>
                  <a:pt x="1108221" y="700219"/>
                </a:lnTo>
                <a:lnTo>
                  <a:pt x="1110813" y="712766"/>
                </a:lnTo>
                <a:lnTo>
                  <a:pt x="1111054" y="764970"/>
                </a:lnTo>
                <a:lnTo>
                  <a:pt x="1113297" y="719861"/>
                </a:lnTo>
                <a:lnTo>
                  <a:pt x="1115011" y="724757"/>
                </a:lnTo>
                <a:lnTo>
                  <a:pt x="1114696" y="691720"/>
                </a:lnTo>
                <a:lnTo>
                  <a:pt x="1113077" y="616446"/>
                </a:lnTo>
                <a:lnTo>
                  <a:pt x="1116967" y="603611"/>
                </a:lnTo>
                <a:lnTo>
                  <a:pt x="1119553" y="626159"/>
                </a:lnTo>
                <a:lnTo>
                  <a:pt x="1119553" y="664201"/>
                </a:lnTo>
                <a:lnTo>
                  <a:pt x="1119652" y="659104"/>
                </a:lnTo>
                <a:lnTo>
                  <a:pt x="1121024" y="645930"/>
                </a:lnTo>
                <a:lnTo>
                  <a:pt x="1124004" y="634658"/>
                </a:lnTo>
                <a:lnTo>
                  <a:pt x="1126972" y="626564"/>
                </a:lnTo>
                <a:lnTo>
                  <a:pt x="1131154" y="620358"/>
                </a:lnTo>
                <a:lnTo>
                  <a:pt x="1136550" y="616042"/>
                </a:lnTo>
                <a:lnTo>
                  <a:pt x="1142216" y="611455"/>
                </a:lnTo>
                <a:lnTo>
                  <a:pt x="1148961" y="609162"/>
                </a:lnTo>
                <a:lnTo>
                  <a:pt x="1156785" y="609162"/>
                </a:lnTo>
                <a:lnTo>
                  <a:pt x="1162927" y="609592"/>
                </a:lnTo>
                <a:lnTo>
                  <a:pt x="1175112" y="613806"/>
                </a:lnTo>
                <a:lnTo>
                  <a:pt x="1184709" y="622517"/>
                </a:lnTo>
                <a:lnTo>
                  <a:pt x="1186696" y="625364"/>
                </a:lnTo>
                <a:lnTo>
                  <a:pt x="1191213" y="635428"/>
                </a:lnTo>
                <a:lnTo>
                  <a:pt x="1193923" y="648239"/>
                </a:lnTo>
                <a:lnTo>
                  <a:pt x="1194826" y="663796"/>
                </a:lnTo>
                <a:lnTo>
                  <a:pt x="1194700" y="669941"/>
                </a:lnTo>
                <a:lnTo>
                  <a:pt x="1193143" y="684413"/>
                </a:lnTo>
                <a:lnTo>
                  <a:pt x="1189813" y="696259"/>
                </a:lnTo>
                <a:close/>
              </a:path>
              <a:path w="2857511" h="1242201">
                <a:moveTo>
                  <a:pt x="1126972" y="701837"/>
                </a:moveTo>
                <a:lnTo>
                  <a:pt x="1124004" y="693744"/>
                </a:lnTo>
                <a:lnTo>
                  <a:pt x="1122770" y="689987"/>
                </a:lnTo>
                <a:lnTo>
                  <a:pt x="1120357" y="678045"/>
                </a:lnTo>
                <a:lnTo>
                  <a:pt x="1119553" y="664201"/>
                </a:lnTo>
                <a:lnTo>
                  <a:pt x="1119553" y="626159"/>
                </a:lnTo>
                <a:lnTo>
                  <a:pt x="1116967" y="603611"/>
                </a:lnTo>
                <a:lnTo>
                  <a:pt x="1113077" y="616446"/>
                </a:lnTo>
                <a:lnTo>
                  <a:pt x="1114696" y="691720"/>
                </a:lnTo>
                <a:lnTo>
                  <a:pt x="1115011" y="724757"/>
                </a:lnTo>
                <a:lnTo>
                  <a:pt x="1120767" y="735832"/>
                </a:lnTo>
                <a:lnTo>
                  <a:pt x="1126316" y="743568"/>
                </a:lnTo>
                <a:lnTo>
                  <a:pt x="1126972" y="701837"/>
                </a:lnTo>
                <a:close/>
              </a:path>
              <a:path w="2857511" h="1242201">
                <a:moveTo>
                  <a:pt x="1384880" y="720858"/>
                </a:moveTo>
                <a:lnTo>
                  <a:pt x="1379889" y="718970"/>
                </a:lnTo>
                <a:lnTo>
                  <a:pt x="1376921" y="715192"/>
                </a:lnTo>
                <a:lnTo>
                  <a:pt x="1373953" y="711415"/>
                </a:lnTo>
                <a:lnTo>
                  <a:pt x="1372469" y="705075"/>
                </a:lnTo>
                <a:lnTo>
                  <a:pt x="1372469" y="476826"/>
                </a:lnTo>
                <a:lnTo>
                  <a:pt x="1303671" y="476826"/>
                </a:lnTo>
                <a:lnTo>
                  <a:pt x="1303671" y="705460"/>
                </a:lnTo>
                <a:lnTo>
                  <a:pt x="1304612" y="721132"/>
                </a:lnTo>
                <a:lnTo>
                  <a:pt x="1307354" y="734453"/>
                </a:lnTo>
                <a:lnTo>
                  <a:pt x="1311897" y="745424"/>
                </a:lnTo>
                <a:lnTo>
                  <a:pt x="1318240" y="754043"/>
                </a:lnTo>
                <a:lnTo>
                  <a:pt x="1336539" y="765038"/>
                </a:lnTo>
                <a:lnTo>
                  <a:pt x="1349679" y="768022"/>
                </a:lnTo>
                <a:lnTo>
                  <a:pt x="1365185" y="769017"/>
                </a:lnTo>
                <a:lnTo>
                  <a:pt x="1372739" y="769017"/>
                </a:lnTo>
                <a:lnTo>
                  <a:pt x="1388252" y="766184"/>
                </a:lnTo>
                <a:lnTo>
                  <a:pt x="1402417" y="761867"/>
                </a:lnTo>
                <a:lnTo>
                  <a:pt x="1411725" y="717621"/>
                </a:lnTo>
                <a:lnTo>
                  <a:pt x="1407948" y="718700"/>
                </a:lnTo>
                <a:lnTo>
                  <a:pt x="1404710" y="719509"/>
                </a:lnTo>
                <a:lnTo>
                  <a:pt x="1402012" y="720049"/>
                </a:lnTo>
                <a:lnTo>
                  <a:pt x="1399314" y="720588"/>
                </a:lnTo>
                <a:lnTo>
                  <a:pt x="1395942" y="720858"/>
                </a:lnTo>
                <a:lnTo>
                  <a:pt x="1384880" y="720858"/>
                </a:lnTo>
                <a:close/>
              </a:path>
              <a:path w="2857511" h="1242201">
                <a:moveTo>
                  <a:pt x="1600778" y="644370"/>
                </a:moveTo>
                <a:lnTo>
                  <a:pt x="1631131" y="681198"/>
                </a:lnTo>
                <a:lnTo>
                  <a:pt x="1631670" y="677960"/>
                </a:lnTo>
                <a:lnTo>
                  <a:pt x="1632075" y="673913"/>
                </a:lnTo>
                <a:lnTo>
                  <a:pt x="1632345" y="669057"/>
                </a:lnTo>
                <a:lnTo>
                  <a:pt x="1632614" y="664201"/>
                </a:lnTo>
                <a:lnTo>
                  <a:pt x="1632749" y="659344"/>
                </a:lnTo>
                <a:lnTo>
                  <a:pt x="1632749" y="654488"/>
                </a:lnTo>
                <a:lnTo>
                  <a:pt x="1632020" y="640970"/>
                </a:lnTo>
                <a:lnTo>
                  <a:pt x="1629821" y="628208"/>
                </a:lnTo>
                <a:lnTo>
                  <a:pt x="1626152" y="616256"/>
                </a:lnTo>
                <a:lnTo>
                  <a:pt x="1621013" y="605115"/>
                </a:lnTo>
                <a:lnTo>
                  <a:pt x="1615540" y="596278"/>
                </a:lnTo>
                <a:lnTo>
                  <a:pt x="1607405" y="586552"/>
                </a:lnTo>
                <a:lnTo>
                  <a:pt x="1597763" y="578166"/>
                </a:lnTo>
                <a:lnTo>
                  <a:pt x="1586614" y="571120"/>
                </a:lnTo>
                <a:lnTo>
                  <a:pt x="1582652" y="569024"/>
                </a:lnTo>
                <a:lnTo>
                  <a:pt x="1571602" y="564453"/>
                </a:lnTo>
                <a:lnTo>
                  <a:pt x="1600778" y="644370"/>
                </a:lnTo>
                <a:close/>
              </a:path>
              <a:path w="2857511" h="1242201">
                <a:moveTo>
                  <a:pt x="1500014" y="562414"/>
                </a:moveTo>
                <a:lnTo>
                  <a:pt x="1488134" y="566141"/>
                </a:lnTo>
                <a:lnTo>
                  <a:pt x="1476941" y="571120"/>
                </a:lnTo>
                <a:lnTo>
                  <a:pt x="1476021" y="571610"/>
                </a:lnTo>
                <a:lnTo>
                  <a:pt x="1470871" y="644370"/>
                </a:lnTo>
                <a:lnTo>
                  <a:pt x="1492174" y="655665"/>
                </a:lnTo>
                <a:lnTo>
                  <a:pt x="1493442" y="644370"/>
                </a:lnTo>
                <a:lnTo>
                  <a:pt x="1493630" y="642697"/>
                </a:lnTo>
                <a:lnTo>
                  <a:pt x="1496366" y="631825"/>
                </a:lnTo>
                <a:lnTo>
                  <a:pt x="1499604" y="623191"/>
                </a:lnTo>
                <a:lnTo>
                  <a:pt x="1504191" y="616851"/>
                </a:lnTo>
                <a:lnTo>
                  <a:pt x="1500014" y="562414"/>
                </a:lnTo>
                <a:close/>
              </a:path>
              <a:path w="2857511" h="1242201">
                <a:moveTo>
                  <a:pt x="1791890" y="497870"/>
                </a:moveTo>
                <a:lnTo>
                  <a:pt x="1791890" y="764970"/>
                </a:lnTo>
                <a:lnTo>
                  <a:pt x="1861498" y="764970"/>
                </a:lnTo>
                <a:lnTo>
                  <a:pt x="1861498" y="497870"/>
                </a:lnTo>
                <a:lnTo>
                  <a:pt x="1791890" y="497870"/>
                </a:lnTo>
                <a:close/>
              </a:path>
              <a:path w="2857511" h="1242201">
                <a:moveTo>
                  <a:pt x="2055898" y="562622"/>
                </a:moveTo>
                <a:lnTo>
                  <a:pt x="1994384" y="562622"/>
                </a:lnTo>
                <a:lnTo>
                  <a:pt x="1994384" y="574763"/>
                </a:lnTo>
                <a:lnTo>
                  <a:pt x="1929632" y="562622"/>
                </a:lnTo>
                <a:lnTo>
                  <a:pt x="1897257" y="562622"/>
                </a:lnTo>
                <a:lnTo>
                  <a:pt x="1897257" y="611590"/>
                </a:lnTo>
                <a:lnTo>
                  <a:pt x="1929633" y="611590"/>
                </a:lnTo>
                <a:lnTo>
                  <a:pt x="1929633" y="764970"/>
                </a:lnTo>
                <a:lnTo>
                  <a:pt x="1998431" y="764970"/>
                </a:lnTo>
                <a:lnTo>
                  <a:pt x="1998431" y="586094"/>
                </a:lnTo>
                <a:lnTo>
                  <a:pt x="2055898" y="562622"/>
                </a:lnTo>
                <a:close/>
              </a:path>
              <a:path w="2857511" h="1242201">
                <a:moveTo>
                  <a:pt x="1998431" y="586094"/>
                </a:moveTo>
                <a:lnTo>
                  <a:pt x="1998431" y="611590"/>
                </a:lnTo>
                <a:lnTo>
                  <a:pt x="2055898" y="611590"/>
                </a:lnTo>
                <a:lnTo>
                  <a:pt x="2055898" y="562622"/>
                </a:lnTo>
                <a:lnTo>
                  <a:pt x="1998431" y="586094"/>
                </a:lnTo>
                <a:close/>
              </a:path>
              <a:path w="2857511" h="1242201">
                <a:moveTo>
                  <a:pt x="2310149" y="571120"/>
                </a:moveTo>
                <a:lnTo>
                  <a:pt x="2289914" y="615637"/>
                </a:lnTo>
                <a:lnTo>
                  <a:pt x="2270084" y="571120"/>
                </a:lnTo>
                <a:lnTo>
                  <a:pt x="2232447" y="497870"/>
                </a:lnTo>
                <a:lnTo>
                  <a:pt x="2160411" y="497870"/>
                </a:lnTo>
                <a:lnTo>
                  <a:pt x="2254705" y="667438"/>
                </a:lnTo>
                <a:lnTo>
                  <a:pt x="2254705" y="764970"/>
                </a:lnTo>
                <a:lnTo>
                  <a:pt x="2324313" y="764970"/>
                </a:lnTo>
                <a:lnTo>
                  <a:pt x="2324313" y="667438"/>
                </a:lnTo>
                <a:lnTo>
                  <a:pt x="2418608" y="497870"/>
                </a:lnTo>
                <a:lnTo>
                  <a:pt x="2347786" y="497870"/>
                </a:lnTo>
                <a:lnTo>
                  <a:pt x="2310149" y="571120"/>
                </a:lnTo>
                <a:close/>
              </a:path>
              <a:path w="2857511" h="1242201">
                <a:moveTo>
                  <a:pt x="2532513" y="765270"/>
                </a:moveTo>
                <a:lnTo>
                  <a:pt x="2544324" y="761672"/>
                </a:lnTo>
                <a:lnTo>
                  <a:pt x="2555335" y="756876"/>
                </a:lnTo>
                <a:lnTo>
                  <a:pt x="2567593" y="749347"/>
                </a:lnTo>
                <a:lnTo>
                  <a:pt x="2577351" y="741150"/>
                </a:lnTo>
                <a:lnTo>
                  <a:pt x="2585811" y="731653"/>
                </a:lnTo>
                <a:lnTo>
                  <a:pt x="2592972" y="720858"/>
                </a:lnTo>
                <a:lnTo>
                  <a:pt x="2596426" y="714264"/>
                </a:lnTo>
                <a:lnTo>
                  <a:pt x="2600935" y="702954"/>
                </a:lnTo>
                <a:lnTo>
                  <a:pt x="2604155" y="690773"/>
                </a:lnTo>
                <a:lnTo>
                  <a:pt x="2606088" y="677720"/>
                </a:lnTo>
                <a:lnTo>
                  <a:pt x="2606732" y="663796"/>
                </a:lnTo>
                <a:lnTo>
                  <a:pt x="2606504" y="655414"/>
                </a:lnTo>
                <a:lnTo>
                  <a:pt x="2605079" y="641963"/>
                </a:lnTo>
                <a:lnTo>
                  <a:pt x="2602349" y="629433"/>
                </a:lnTo>
                <a:lnTo>
                  <a:pt x="2598314" y="617825"/>
                </a:lnTo>
                <a:lnTo>
                  <a:pt x="2592972" y="607138"/>
                </a:lnTo>
                <a:lnTo>
                  <a:pt x="2585008" y="595157"/>
                </a:lnTo>
                <a:lnTo>
                  <a:pt x="2576416" y="585750"/>
                </a:lnTo>
                <a:lnTo>
                  <a:pt x="2566525" y="577737"/>
                </a:lnTo>
                <a:lnTo>
                  <a:pt x="2555335" y="571120"/>
                </a:lnTo>
                <a:lnTo>
                  <a:pt x="2538462" y="564133"/>
                </a:lnTo>
                <a:lnTo>
                  <a:pt x="2526267" y="561045"/>
                </a:lnTo>
                <a:lnTo>
                  <a:pt x="2513276" y="559192"/>
                </a:lnTo>
                <a:lnTo>
                  <a:pt x="2499487" y="558575"/>
                </a:lnTo>
                <a:lnTo>
                  <a:pt x="2492937" y="558717"/>
                </a:lnTo>
                <a:lnTo>
                  <a:pt x="2479683" y="559939"/>
                </a:lnTo>
                <a:lnTo>
                  <a:pt x="2467117" y="562414"/>
                </a:lnTo>
                <a:lnTo>
                  <a:pt x="2455237" y="566141"/>
                </a:lnTo>
                <a:lnTo>
                  <a:pt x="2444044" y="571120"/>
                </a:lnTo>
                <a:lnTo>
                  <a:pt x="2431582" y="578616"/>
                </a:lnTo>
                <a:lnTo>
                  <a:pt x="2421818" y="586744"/>
                </a:lnTo>
                <a:lnTo>
                  <a:pt x="2413292" y="596251"/>
                </a:lnTo>
                <a:lnTo>
                  <a:pt x="2406002" y="607138"/>
                </a:lnTo>
                <a:lnTo>
                  <a:pt x="2398368" y="624516"/>
                </a:lnTo>
                <a:lnTo>
                  <a:pt x="2395190" y="636685"/>
                </a:lnTo>
                <a:lnTo>
                  <a:pt x="2393283" y="649778"/>
                </a:lnTo>
                <a:lnTo>
                  <a:pt x="2392647" y="663796"/>
                </a:lnTo>
                <a:lnTo>
                  <a:pt x="2392884" y="672469"/>
                </a:lnTo>
                <a:lnTo>
                  <a:pt x="2394282" y="685878"/>
                </a:lnTo>
                <a:lnTo>
                  <a:pt x="2396934" y="698412"/>
                </a:lnTo>
                <a:lnTo>
                  <a:pt x="2400841" y="710072"/>
                </a:lnTo>
                <a:lnTo>
                  <a:pt x="2406002" y="720858"/>
                </a:lnTo>
                <a:lnTo>
                  <a:pt x="2414290" y="732849"/>
                </a:lnTo>
                <a:lnTo>
                  <a:pt x="2422971" y="742142"/>
                </a:lnTo>
                <a:lnTo>
                  <a:pt x="2432889" y="750151"/>
                </a:lnTo>
                <a:lnTo>
                  <a:pt x="2444044" y="756876"/>
                </a:lnTo>
                <a:lnTo>
                  <a:pt x="2460751" y="763546"/>
                </a:lnTo>
                <a:lnTo>
                  <a:pt x="2472974" y="766586"/>
                </a:lnTo>
                <a:lnTo>
                  <a:pt x="2469270" y="704266"/>
                </a:lnTo>
                <a:lnTo>
                  <a:pt x="2466302" y="696172"/>
                </a:lnTo>
                <a:lnTo>
                  <a:pt x="2464539" y="690220"/>
                </a:lnTo>
                <a:lnTo>
                  <a:pt x="2462523" y="678108"/>
                </a:lnTo>
                <a:lnTo>
                  <a:pt x="2461850" y="663796"/>
                </a:lnTo>
                <a:lnTo>
                  <a:pt x="2462071" y="655322"/>
                </a:lnTo>
                <a:lnTo>
                  <a:pt x="2463514" y="642271"/>
                </a:lnTo>
                <a:lnTo>
                  <a:pt x="2466302" y="631420"/>
                </a:lnTo>
                <a:lnTo>
                  <a:pt x="2469270" y="623056"/>
                </a:lnTo>
                <a:lnTo>
                  <a:pt x="2473586" y="616986"/>
                </a:lnTo>
                <a:lnTo>
                  <a:pt x="2479252" y="613209"/>
                </a:lnTo>
                <a:lnTo>
                  <a:pt x="2484918" y="609432"/>
                </a:lnTo>
                <a:lnTo>
                  <a:pt x="2491663" y="607543"/>
                </a:lnTo>
                <a:lnTo>
                  <a:pt x="2507581" y="607543"/>
                </a:lnTo>
                <a:lnTo>
                  <a:pt x="2514461" y="609432"/>
                </a:lnTo>
                <a:lnTo>
                  <a:pt x="2520127" y="613209"/>
                </a:lnTo>
                <a:lnTo>
                  <a:pt x="2525792" y="616986"/>
                </a:lnTo>
                <a:lnTo>
                  <a:pt x="2530109" y="623056"/>
                </a:lnTo>
                <a:lnTo>
                  <a:pt x="2533077" y="631420"/>
                </a:lnTo>
                <a:lnTo>
                  <a:pt x="2534839" y="637371"/>
                </a:lnTo>
                <a:lnTo>
                  <a:pt x="2536856" y="649484"/>
                </a:lnTo>
                <a:lnTo>
                  <a:pt x="2537529" y="663796"/>
                </a:lnTo>
                <a:lnTo>
                  <a:pt x="2537308" y="672270"/>
                </a:lnTo>
                <a:lnTo>
                  <a:pt x="2535865" y="685321"/>
                </a:lnTo>
                <a:lnTo>
                  <a:pt x="2533077" y="696172"/>
                </a:lnTo>
                <a:lnTo>
                  <a:pt x="2530109" y="704266"/>
                </a:lnTo>
                <a:lnTo>
                  <a:pt x="2525792" y="710336"/>
                </a:lnTo>
                <a:lnTo>
                  <a:pt x="2520127" y="714383"/>
                </a:lnTo>
                <a:lnTo>
                  <a:pt x="2514461" y="718160"/>
                </a:lnTo>
                <a:lnTo>
                  <a:pt x="2507581" y="720049"/>
                </a:lnTo>
                <a:lnTo>
                  <a:pt x="2491663" y="720049"/>
                </a:lnTo>
                <a:lnTo>
                  <a:pt x="2484918" y="718160"/>
                </a:lnTo>
                <a:lnTo>
                  <a:pt x="2479252" y="714383"/>
                </a:lnTo>
                <a:lnTo>
                  <a:pt x="2485886" y="768409"/>
                </a:lnTo>
                <a:lnTo>
                  <a:pt x="2499487" y="769017"/>
                </a:lnTo>
                <a:lnTo>
                  <a:pt x="2506494" y="768867"/>
                </a:lnTo>
                <a:lnTo>
                  <a:pt x="2519904" y="767668"/>
                </a:lnTo>
                <a:lnTo>
                  <a:pt x="2532513" y="765270"/>
                </a:lnTo>
                <a:close/>
              </a:path>
              <a:path w="2857511" h="1242201">
                <a:moveTo>
                  <a:pt x="2473586" y="710336"/>
                </a:moveTo>
                <a:lnTo>
                  <a:pt x="2469270" y="704266"/>
                </a:lnTo>
                <a:lnTo>
                  <a:pt x="2472974" y="766586"/>
                </a:lnTo>
                <a:lnTo>
                  <a:pt x="2485886" y="768409"/>
                </a:lnTo>
                <a:lnTo>
                  <a:pt x="2479252" y="714383"/>
                </a:lnTo>
                <a:lnTo>
                  <a:pt x="2473586" y="710336"/>
                </a:lnTo>
                <a:close/>
              </a:path>
              <a:path w="2857511" h="1242201">
                <a:moveTo>
                  <a:pt x="2714580" y="696726"/>
                </a:moveTo>
                <a:lnTo>
                  <a:pt x="2713018" y="681603"/>
                </a:lnTo>
                <a:lnTo>
                  <a:pt x="2713018" y="562622"/>
                </a:lnTo>
                <a:lnTo>
                  <a:pt x="2644220" y="562622"/>
                </a:lnTo>
                <a:lnTo>
                  <a:pt x="2644220" y="697790"/>
                </a:lnTo>
                <a:lnTo>
                  <a:pt x="2644305" y="702683"/>
                </a:lnTo>
                <a:lnTo>
                  <a:pt x="2645634" y="716569"/>
                </a:lnTo>
                <a:lnTo>
                  <a:pt x="2648573" y="728698"/>
                </a:lnTo>
                <a:lnTo>
                  <a:pt x="2653123" y="739070"/>
                </a:lnTo>
                <a:lnTo>
                  <a:pt x="2657804" y="746200"/>
                </a:lnTo>
                <a:lnTo>
                  <a:pt x="2666673" y="755391"/>
                </a:lnTo>
                <a:lnTo>
                  <a:pt x="2677405" y="762137"/>
                </a:lnTo>
                <a:lnTo>
                  <a:pt x="2687822" y="765787"/>
                </a:lnTo>
                <a:lnTo>
                  <a:pt x="2700255" y="768209"/>
                </a:lnTo>
                <a:lnTo>
                  <a:pt x="2713828" y="769017"/>
                </a:lnTo>
                <a:lnTo>
                  <a:pt x="2719640" y="768872"/>
                </a:lnTo>
                <a:lnTo>
                  <a:pt x="2732986" y="767290"/>
                </a:lnTo>
                <a:lnTo>
                  <a:pt x="2745078" y="763965"/>
                </a:lnTo>
                <a:lnTo>
                  <a:pt x="2755916" y="758900"/>
                </a:lnTo>
                <a:lnTo>
                  <a:pt x="2768438" y="748909"/>
                </a:lnTo>
                <a:lnTo>
                  <a:pt x="2776440" y="738922"/>
                </a:lnTo>
                <a:lnTo>
                  <a:pt x="2783031" y="726929"/>
                </a:lnTo>
                <a:lnTo>
                  <a:pt x="2785055" y="764970"/>
                </a:lnTo>
                <a:lnTo>
                  <a:pt x="2846569" y="764970"/>
                </a:lnTo>
                <a:lnTo>
                  <a:pt x="2846569" y="562622"/>
                </a:lnTo>
                <a:lnTo>
                  <a:pt x="2777770" y="562622"/>
                </a:lnTo>
                <a:lnTo>
                  <a:pt x="2777770" y="678905"/>
                </a:lnTo>
                <a:lnTo>
                  <a:pt x="2776826" y="685785"/>
                </a:lnTo>
                <a:lnTo>
                  <a:pt x="2774937" y="691720"/>
                </a:lnTo>
                <a:lnTo>
                  <a:pt x="2773318" y="697386"/>
                </a:lnTo>
                <a:lnTo>
                  <a:pt x="2770890" y="702107"/>
                </a:lnTo>
                <a:lnTo>
                  <a:pt x="2767653" y="705884"/>
                </a:lnTo>
                <a:lnTo>
                  <a:pt x="2764415" y="709392"/>
                </a:lnTo>
                <a:lnTo>
                  <a:pt x="2760638" y="712090"/>
                </a:lnTo>
                <a:lnTo>
                  <a:pt x="2756321" y="713978"/>
                </a:lnTo>
                <a:lnTo>
                  <a:pt x="2752004" y="715597"/>
                </a:lnTo>
                <a:lnTo>
                  <a:pt x="2747418" y="716407"/>
                </a:lnTo>
                <a:lnTo>
                  <a:pt x="2733118" y="716407"/>
                </a:lnTo>
                <a:lnTo>
                  <a:pt x="2725834" y="713843"/>
                </a:lnTo>
                <a:lnTo>
                  <a:pt x="2720708" y="708717"/>
                </a:lnTo>
                <a:lnTo>
                  <a:pt x="2719264" y="707084"/>
                </a:lnTo>
                <a:lnTo>
                  <a:pt x="2714580" y="696726"/>
                </a:lnTo>
                <a:close/>
              </a:path>
              <a:path w="2857511" h="1242201">
                <a:moveTo>
                  <a:pt x="1529517" y="1173403"/>
                </a:moveTo>
                <a:lnTo>
                  <a:pt x="1540849" y="950010"/>
                </a:lnTo>
                <a:lnTo>
                  <a:pt x="1472050" y="950010"/>
                </a:lnTo>
                <a:lnTo>
                  <a:pt x="1472050" y="1238154"/>
                </a:lnTo>
                <a:lnTo>
                  <a:pt x="1532350" y="1238154"/>
                </a:lnTo>
                <a:lnTo>
                  <a:pt x="1532108" y="1185950"/>
                </a:lnTo>
                <a:lnTo>
                  <a:pt x="1529517" y="1173403"/>
                </a:lnTo>
                <a:close/>
              </a:path>
              <a:path w="2857511" h="1242201">
                <a:moveTo>
                  <a:pt x="1611109" y="1169443"/>
                </a:moveTo>
                <a:lnTo>
                  <a:pt x="1606005" y="1178664"/>
                </a:lnTo>
                <a:lnTo>
                  <a:pt x="1602232" y="1182796"/>
                </a:lnTo>
                <a:lnTo>
                  <a:pt x="1591465" y="1189410"/>
                </a:lnTo>
                <a:lnTo>
                  <a:pt x="1578081" y="1191614"/>
                </a:lnTo>
                <a:lnTo>
                  <a:pt x="1570526" y="1191614"/>
                </a:lnTo>
                <a:lnTo>
                  <a:pt x="1563916" y="1189591"/>
                </a:lnTo>
                <a:lnTo>
                  <a:pt x="1558250" y="1185544"/>
                </a:lnTo>
                <a:lnTo>
                  <a:pt x="1552585" y="1181227"/>
                </a:lnTo>
                <a:lnTo>
                  <a:pt x="1548268" y="1175022"/>
                </a:lnTo>
                <a:lnTo>
                  <a:pt x="1547612" y="1216752"/>
                </a:lnTo>
                <a:lnTo>
                  <a:pt x="1556473" y="1225896"/>
                </a:lnTo>
                <a:lnTo>
                  <a:pt x="1566749" y="1233298"/>
                </a:lnTo>
                <a:lnTo>
                  <a:pt x="1576397" y="1237846"/>
                </a:lnTo>
                <a:lnTo>
                  <a:pt x="1588633" y="1241112"/>
                </a:lnTo>
                <a:lnTo>
                  <a:pt x="1601958" y="1242201"/>
                </a:lnTo>
                <a:lnTo>
                  <a:pt x="1609826" y="1241890"/>
                </a:lnTo>
                <a:lnTo>
                  <a:pt x="1622787" y="1239850"/>
                </a:lnTo>
                <a:lnTo>
                  <a:pt x="1634734" y="1235907"/>
                </a:lnTo>
                <a:lnTo>
                  <a:pt x="1645665" y="1230060"/>
                </a:lnTo>
                <a:lnTo>
                  <a:pt x="1652022" y="1225259"/>
                </a:lnTo>
                <a:lnTo>
                  <a:pt x="1660832" y="1216496"/>
                </a:lnTo>
                <a:lnTo>
                  <a:pt x="1668426" y="1206090"/>
                </a:lnTo>
                <a:lnTo>
                  <a:pt x="1674803" y="1194042"/>
                </a:lnTo>
                <a:lnTo>
                  <a:pt x="1680662" y="1177311"/>
                </a:lnTo>
                <a:lnTo>
                  <a:pt x="1683253" y="1165054"/>
                </a:lnTo>
                <a:lnTo>
                  <a:pt x="1684807" y="1151880"/>
                </a:lnTo>
                <a:lnTo>
                  <a:pt x="1685325" y="1137790"/>
                </a:lnTo>
                <a:lnTo>
                  <a:pt x="1685162" y="1129582"/>
                </a:lnTo>
                <a:lnTo>
                  <a:pt x="1684085" y="1115914"/>
                </a:lnTo>
                <a:lnTo>
                  <a:pt x="1681999" y="1103216"/>
                </a:lnTo>
                <a:lnTo>
                  <a:pt x="1678905" y="1091487"/>
                </a:lnTo>
                <a:lnTo>
                  <a:pt x="1674803" y="1080727"/>
                </a:lnTo>
                <a:lnTo>
                  <a:pt x="1670915" y="1072554"/>
                </a:lnTo>
                <a:lnTo>
                  <a:pt x="1663907" y="1061439"/>
                </a:lnTo>
                <a:lnTo>
                  <a:pt x="1655625" y="1052023"/>
                </a:lnTo>
                <a:lnTo>
                  <a:pt x="1646070" y="1044305"/>
                </a:lnTo>
                <a:lnTo>
                  <a:pt x="1629987" y="1036030"/>
                </a:lnTo>
                <a:lnTo>
                  <a:pt x="1617634" y="1032827"/>
                </a:lnTo>
                <a:lnTo>
                  <a:pt x="1604386" y="1031759"/>
                </a:lnTo>
                <a:lnTo>
                  <a:pt x="1591182" y="1032674"/>
                </a:lnTo>
                <a:lnTo>
                  <a:pt x="1578355" y="1035741"/>
                </a:lnTo>
                <a:lnTo>
                  <a:pt x="1567108" y="1040967"/>
                </a:lnTo>
                <a:lnTo>
                  <a:pt x="1557441" y="1048351"/>
                </a:lnTo>
                <a:lnTo>
                  <a:pt x="1551122" y="1054978"/>
                </a:lnTo>
                <a:lnTo>
                  <a:pt x="1543846" y="1065244"/>
                </a:lnTo>
                <a:lnTo>
                  <a:pt x="1540849" y="1071446"/>
                </a:lnTo>
                <a:lnTo>
                  <a:pt x="1540849" y="950010"/>
                </a:lnTo>
                <a:lnTo>
                  <a:pt x="1529517" y="1173403"/>
                </a:lnTo>
                <a:lnTo>
                  <a:pt x="1532108" y="1185950"/>
                </a:lnTo>
                <a:lnTo>
                  <a:pt x="1532350" y="1238154"/>
                </a:lnTo>
                <a:lnTo>
                  <a:pt x="1534593" y="1193046"/>
                </a:lnTo>
                <a:lnTo>
                  <a:pt x="1536307" y="1197941"/>
                </a:lnTo>
                <a:lnTo>
                  <a:pt x="1535992" y="1164904"/>
                </a:lnTo>
                <a:lnTo>
                  <a:pt x="1534373" y="1089631"/>
                </a:lnTo>
                <a:lnTo>
                  <a:pt x="1538263" y="1076795"/>
                </a:lnTo>
                <a:lnTo>
                  <a:pt x="1540849" y="1099343"/>
                </a:lnTo>
                <a:lnTo>
                  <a:pt x="1540849" y="1137385"/>
                </a:lnTo>
                <a:lnTo>
                  <a:pt x="1540948" y="1132288"/>
                </a:lnTo>
                <a:lnTo>
                  <a:pt x="1542320" y="1119114"/>
                </a:lnTo>
                <a:lnTo>
                  <a:pt x="1545300" y="1107842"/>
                </a:lnTo>
                <a:lnTo>
                  <a:pt x="1548268" y="1099748"/>
                </a:lnTo>
                <a:lnTo>
                  <a:pt x="1552450" y="1093543"/>
                </a:lnTo>
                <a:lnTo>
                  <a:pt x="1557846" y="1089226"/>
                </a:lnTo>
                <a:lnTo>
                  <a:pt x="1563511" y="1084639"/>
                </a:lnTo>
                <a:lnTo>
                  <a:pt x="1570256" y="1082346"/>
                </a:lnTo>
                <a:lnTo>
                  <a:pt x="1578081" y="1082346"/>
                </a:lnTo>
                <a:lnTo>
                  <a:pt x="1584223" y="1082776"/>
                </a:lnTo>
                <a:lnTo>
                  <a:pt x="1596408" y="1086990"/>
                </a:lnTo>
                <a:lnTo>
                  <a:pt x="1606005" y="1095701"/>
                </a:lnTo>
                <a:lnTo>
                  <a:pt x="1607992" y="1098548"/>
                </a:lnTo>
                <a:lnTo>
                  <a:pt x="1612509" y="1108612"/>
                </a:lnTo>
                <a:lnTo>
                  <a:pt x="1615219" y="1121423"/>
                </a:lnTo>
                <a:lnTo>
                  <a:pt x="1616122" y="1136980"/>
                </a:lnTo>
                <a:lnTo>
                  <a:pt x="1615996" y="1143125"/>
                </a:lnTo>
                <a:lnTo>
                  <a:pt x="1614439" y="1157597"/>
                </a:lnTo>
                <a:lnTo>
                  <a:pt x="1611109" y="1169443"/>
                </a:lnTo>
                <a:close/>
              </a:path>
              <a:path w="2857511" h="1242201">
                <a:moveTo>
                  <a:pt x="1548268" y="1175022"/>
                </a:moveTo>
                <a:lnTo>
                  <a:pt x="1545300" y="1166928"/>
                </a:lnTo>
                <a:lnTo>
                  <a:pt x="1544066" y="1163171"/>
                </a:lnTo>
                <a:lnTo>
                  <a:pt x="1541653" y="1151229"/>
                </a:lnTo>
                <a:lnTo>
                  <a:pt x="1540849" y="1137385"/>
                </a:lnTo>
                <a:lnTo>
                  <a:pt x="1540849" y="1099343"/>
                </a:lnTo>
                <a:lnTo>
                  <a:pt x="1538263" y="1076795"/>
                </a:lnTo>
                <a:lnTo>
                  <a:pt x="1534373" y="1089631"/>
                </a:lnTo>
                <a:lnTo>
                  <a:pt x="1535992" y="1164904"/>
                </a:lnTo>
                <a:lnTo>
                  <a:pt x="1536307" y="1197941"/>
                </a:lnTo>
                <a:lnTo>
                  <a:pt x="1542062" y="1209016"/>
                </a:lnTo>
                <a:lnTo>
                  <a:pt x="1547612" y="1216752"/>
                </a:lnTo>
                <a:lnTo>
                  <a:pt x="1548268" y="1175022"/>
                </a:lnTo>
                <a:close/>
              </a:path>
              <a:path w="2857511" h="1242201">
                <a:moveTo>
                  <a:pt x="1889678" y="1117555"/>
                </a:moveTo>
                <a:lnTo>
                  <a:pt x="1920031" y="1154382"/>
                </a:lnTo>
                <a:lnTo>
                  <a:pt x="1920570" y="1151144"/>
                </a:lnTo>
                <a:lnTo>
                  <a:pt x="1920975" y="1147098"/>
                </a:lnTo>
                <a:lnTo>
                  <a:pt x="1921245" y="1142241"/>
                </a:lnTo>
                <a:lnTo>
                  <a:pt x="1921514" y="1137385"/>
                </a:lnTo>
                <a:lnTo>
                  <a:pt x="1921649" y="1132528"/>
                </a:lnTo>
                <a:lnTo>
                  <a:pt x="1921649" y="1127672"/>
                </a:lnTo>
                <a:lnTo>
                  <a:pt x="1920920" y="1114155"/>
                </a:lnTo>
                <a:lnTo>
                  <a:pt x="1918721" y="1101392"/>
                </a:lnTo>
                <a:lnTo>
                  <a:pt x="1915052" y="1089440"/>
                </a:lnTo>
                <a:lnTo>
                  <a:pt x="1909913" y="1078299"/>
                </a:lnTo>
                <a:lnTo>
                  <a:pt x="1904440" y="1069462"/>
                </a:lnTo>
                <a:lnTo>
                  <a:pt x="1896305" y="1059736"/>
                </a:lnTo>
                <a:lnTo>
                  <a:pt x="1886663" y="1051351"/>
                </a:lnTo>
                <a:lnTo>
                  <a:pt x="1875514" y="1044305"/>
                </a:lnTo>
                <a:lnTo>
                  <a:pt x="1871552" y="1042209"/>
                </a:lnTo>
                <a:lnTo>
                  <a:pt x="1860502" y="1037637"/>
                </a:lnTo>
                <a:lnTo>
                  <a:pt x="1889678" y="1117555"/>
                </a:lnTo>
                <a:close/>
              </a:path>
              <a:path w="2857511" h="1242201">
                <a:moveTo>
                  <a:pt x="1788914" y="1035598"/>
                </a:moveTo>
                <a:lnTo>
                  <a:pt x="1777034" y="1039325"/>
                </a:lnTo>
                <a:lnTo>
                  <a:pt x="1765841" y="1044305"/>
                </a:lnTo>
                <a:lnTo>
                  <a:pt x="1764921" y="1044794"/>
                </a:lnTo>
                <a:lnTo>
                  <a:pt x="1759770" y="1117555"/>
                </a:lnTo>
                <a:lnTo>
                  <a:pt x="1781074" y="1128850"/>
                </a:lnTo>
                <a:lnTo>
                  <a:pt x="1782342" y="1117555"/>
                </a:lnTo>
                <a:lnTo>
                  <a:pt x="1782530" y="1115881"/>
                </a:lnTo>
                <a:lnTo>
                  <a:pt x="1785266" y="1105009"/>
                </a:lnTo>
                <a:lnTo>
                  <a:pt x="1788504" y="1096375"/>
                </a:lnTo>
                <a:lnTo>
                  <a:pt x="1793091" y="1090035"/>
                </a:lnTo>
                <a:lnTo>
                  <a:pt x="1788914" y="1035598"/>
                </a:lnTo>
                <a:close/>
              </a:path>
              <a:path w="2857511" h="1242201">
                <a:moveTo>
                  <a:pt x="2040536" y="1194042"/>
                </a:moveTo>
                <a:lnTo>
                  <a:pt x="2035545" y="1192154"/>
                </a:lnTo>
                <a:lnTo>
                  <a:pt x="2032577" y="1188377"/>
                </a:lnTo>
                <a:lnTo>
                  <a:pt x="2029610" y="1184599"/>
                </a:lnTo>
                <a:lnTo>
                  <a:pt x="2028126" y="1178259"/>
                </a:lnTo>
                <a:lnTo>
                  <a:pt x="2028126" y="950010"/>
                </a:lnTo>
                <a:lnTo>
                  <a:pt x="1959327" y="950010"/>
                </a:lnTo>
                <a:lnTo>
                  <a:pt x="1959328" y="1178644"/>
                </a:lnTo>
                <a:lnTo>
                  <a:pt x="1960269" y="1194316"/>
                </a:lnTo>
                <a:lnTo>
                  <a:pt x="1963011" y="1207637"/>
                </a:lnTo>
                <a:lnTo>
                  <a:pt x="1967553" y="1218608"/>
                </a:lnTo>
                <a:lnTo>
                  <a:pt x="1973896" y="1227227"/>
                </a:lnTo>
                <a:lnTo>
                  <a:pt x="1992195" y="1238223"/>
                </a:lnTo>
                <a:lnTo>
                  <a:pt x="2005335" y="1241207"/>
                </a:lnTo>
                <a:lnTo>
                  <a:pt x="2020841" y="1242201"/>
                </a:lnTo>
                <a:lnTo>
                  <a:pt x="2028396" y="1242201"/>
                </a:lnTo>
                <a:lnTo>
                  <a:pt x="2043909" y="1239368"/>
                </a:lnTo>
                <a:lnTo>
                  <a:pt x="2058073" y="1235052"/>
                </a:lnTo>
                <a:lnTo>
                  <a:pt x="2067381" y="1190805"/>
                </a:lnTo>
                <a:lnTo>
                  <a:pt x="2063604" y="1191884"/>
                </a:lnTo>
                <a:lnTo>
                  <a:pt x="2060367" y="1192693"/>
                </a:lnTo>
                <a:lnTo>
                  <a:pt x="2057669" y="1193233"/>
                </a:lnTo>
                <a:lnTo>
                  <a:pt x="2054971" y="1193773"/>
                </a:lnTo>
                <a:lnTo>
                  <a:pt x="2051598" y="1194042"/>
                </a:lnTo>
                <a:lnTo>
                  <a:pt x="2040536" y="1194042"/>
                </a:lnTo>
                <a:close/>
              </a:path>
              <a:path w="2857511" h="1242201">
                <a:moveTo>
                  <a:pt x="2086867" y="979553"/>
                </a:moveTo>
                <a:lnTo>
                  <a:pt x="2089437" y="994957"/>
                </a:lnTo>
                <a:lnTo>
                  <a:pt x="2096175" y="1004644"/>
                </a:lnTo>
                <a:lnTo>
                  <a:pt x="2100485" y="1007398"/>
                </a:lnTo>
                <a:lnTo>
                  <a:pt x="2111890" y="1011100"/>
                </a:lnTo>
                <a:lnTo>
                  <a:pt x="2126932" y="1012333"/>
                </a:lnTo>
                <a:lnTo>
                  <a:pt x="2134335" y="1012059"/>
                </a:lnTo>
                <a:lnTo>
                  <a:pt x="2147607" y="1009617"/>
                </a:lnTo>
                <a:lnTo>
                  <a:pt x="2157284" y="1004644"/>
                </a:lnTo>
                <a:lnTo>
                  <a:pt x="2164833" y="993615"/>
                </a:lnTo>
                <a:lnTo>
                  <a:pt x="2166997" y="979553"/>
                </a:lnTo>
                <a:lnTo>
                  <a:pt x="2166966" y="977636"/>
                </a:lnTo>
                <a:lnTo>
                  <a:pt x="2164289" y="963885"/>
                </a:lnTo>
                <a:lnTo>
                  <a:pt x="2157284" y="954462"/>
                </a:lnTo>
                <a:lnTo>
                  <a:pt x="2153165" y="951660"/>
                </a:lnTo>
                <a:lnTo>
                  <a:pt x="2141835" y="947691"/>
                </a:lnTo>
                <a:lnTo>
                  <a:pt x="2126932" y="946368"/>
                </a:lnTo>
                <a:lnTo>
                  <a:pt x="2118916" y="946696"/>
                </a:lnTo>
                <a:lnTo>
                  <a:pt x="2105739" y="949288"/>
                </a:lnTo>
                <a:lnTo>
                  <a:pt x="2096175" y="954462"/>
                </a:lnTo>
                <a:lnTo>
                  <a:pt x="2088963" y="965224"/>
                </a:lnTo>
                <a:lnTo>
                  <a:pt x="2086867" y="979553"/>
                </a:lnTo>
                <a:close/>
              </a:path>
              <a:path w="2857511" h="1242201">
                <a:moveTo>
                  <a:pt x="2092533" y="1035806"/>
                </a:moveTo>
                <a:lnTo>
                  <a:pt x="2092533" y="1238154"/>
                </a:lnTo>
                <a:lnTo>
                  <a:pt x="2161331" y="1238154"/>
                </a:lnTo>
                <a:lnTo>
                  <a:pt x="2161331" y="1035806"/>
                </a:lnTo>
                <a:lnTo>
                  <a:pt x="2092533" y="1035806"/>
                </a:lnTo>
                <a:close/>
              </a:path>
              <a:path w="2857511" h="1242201">
                <a:moveTo>
                  <a:pt x="2374208" y="1117555"/>
                </a:moveTo>
                <a:lnTo>
                  <a:pt x="2404560" y="1154382"/>
                </a:lnTo>
                <a:lnTo>
                  <a:pt x="2405100" y="1151144"/>
                </a:lnTo>
                <a:lnTo>
                  <a:pt x="2405505" y="1147098"/>
                </a:lnTo>
                <a:lnTo>
                  <a:pt x="2405774" y="1142241"/>
                </a:lnTo>
                <a:lnTo>
                  <a:pt x="2406044" y="1137385"/>
                </a:lnTo>
                <a:lnTo>
                  <a:pt x="2406179" y="1132528"/>
                </a:lnTo>
                <a:lnTo>
                  <a:pt x="2406179" y="1127672"/>
                </a:lnTo>
                <a:lnTo>
                  <a:pt x="2405450" y="1114155"/>
                </a:lnTo>
                <a:lnTo>
                  <a:pt x="2403251" y="1101392"/>
                </a:lnTo>
                <a:lnTo>
                  <a:pt x="2399582" y="1089440"/>
                </a:lnTo>
                <a:lnTo>
                  <a:pt x="2394443" y="1078299"/>
                </a:lnTo>
                <a:lnTo>
                  <a:pt x="2388970" y="1069462"/>
                </a:lnTo>
                <a:lnTo>
                  <a:pt x="2380835" y="1059736"/>
                </a:lnTo>
                <a:lnTo>
                  <a:pt x="2371193" y="1051351"/>
                </a:lnTo>
                <a:lnTo>
                  <a:pt x="2360044" y="1044305"/>
                </a:lnTo>
                <a:lnTo>
                  <a:pt x="2356081" y="1042209"/>
                </a:lnTo>
                <a:lnTo>
                  <a:pt x="2345031" y="1037637"/>
                </a:lnTo>
                <a:lnTo>
                  <a:pt x="2374208" y="1117555"/>
                </a:lnTo>
                <a:close/>
              </a:path>
              <a:path w="2857511" h="1242201">
                <a:moveTo>
                  <a:pt x="2273444" y="1035598"/>
                </a:moveTo>
                <a:lnTo>
                  <a:pt x="2261564" y="1039325"/>
                </a:lnTo>
                <a:lnTo>
                  <a:pt x="2250371" y="1044305"/>
                </a:lnTo>
                <a:lnTo>
                  <a:pt x="2249450" y="1044794"/>
                </a:lnTo>
                <a:lnTo>
                  <a:pt x="2244300" y="1117555"/>
                </a:lnTo>
                <a:lnTo>
                  <a:pt x="2265604" y="1128850"/>
                </a:lnTo>
                <a:lnTo>
                  <a:pt x="2266872" y="1117555"/>
                </a:lnTo>
                <a:lnTo>
                  <a:pt x="2267060" y="1115881"/>
                </a:lnTo>
                <a:lnTo>
                  <a:pt x="2269796" y="1105009"/>
                </a:lnTo>
                <a:lnTo>
                  <a:pt x="2273034" y="1096375"/>
                </a:lnTo>
                <a:lnTo>
                  <a:pt x="2277620" y="1090035"/>
                </a:lnTo>
                <a:lnTo>
                  <a:pt x="2273444" y="1035598"/>
                </a:lnTo>
                <a:close/>
              </a:path>
              <a:path w="2857511" h="1242201">
                <a:moveTo>
                  <a:pt x="2641096" y="1035806"/>
                </a:moveTo>
                <a:lnTo>
                  <a:pt x="2569869" y="1035806"/>
                </a:lnTo>
                <a:lnTo>
                  <a:pt x="2527376" y="1189995"/>
                </a:lnTo>
                <a:lnTo>
                  <a:pt x="2485693" y="1035806"/>
                </a:lnTo>
                <a:lnTo>
                  <a:pt x="2413252" y="1035806"/>
                </a:lnTo>
                <a:lnTo>
                  <a:pt x="2486097" y="1238154"/>
                </a:lnTo>
                <a:lnTo>
                  <a:pt x="2568251" y="1238154"/>
                </a:lnTo>
                <a:lnTo>
                  <a:pt x="2641096" y="1035806"/>
                </a:lnTo>
                <a:close/>
              </a:path>
              <a:path w="2857511" h="1242201">
                <a:moveTo>
                  <a:pt x="2825540" y="1117555"/>
                </a:moveTo>
                <a:lnTo>
                  <a:pt x="2855892" y="1154382"/>
                </a:lnTo>
                <a:lnTo>
                  <a:pt x="2856432" y="1151144"/>
                </a:lnTo>
                <a:lnTo>
                  <a:pt x="2856836" y="1147098"/>
                </a:lnTo>
                <a:lnTo>
                  <a:pt x="2857106" y="1142241"/>
                </a:lnTo>
                <a:lnTo>
                  <a:pt x="2857376" y="1137385"/>
                </a:lnTo>
                <a:lnTo>
                  <a:pt x="2857511" y="1132528"/>
                </a:lnTo>
                <a:lnTo>
                  <a:pt x="2857511" y="1127672"/>
                </a:lnTo>
                <a:lnTo>
                  <a:pt x="2856782" y="1114155"/>
                </a:lnTo>
                <a:lnTo>
                  <a:pt x="2854583" y="1101392"/>
                </a:lnTo>
                <a:lnTo>
                  <a:pt x="2850914" y="1089440"/>
                </a:lnTo>
                <a:lnTo>
                  <a:pt x="2845775" y="1078299"/>
                </a:lnTo>
                <a:lnTo>
                  <a:pt x="2840302" y="1069462"/>
                </a:lnTo>
                <a:lnTo>
                  <a:pt x="2832167" y="1059736"/>
                </a:lnTo>
                <a:lnTo>
                  <a:pt x="2822525" y="1051351"/>
                </a:lnTo>
                <a:lnTo>
                  <a:pt x="2811376" y="1044305"/>
                </a:lnTo>
                <a:lnTo>
                  <a:pt x="2807413" y="1042209"/>
                </a:lnTo>
                <a:lnTo>
                  <a:pt x="2796363" y="1037637"/>
                </a:lnTo>
                <a:lnTo>
                  <a:pt x="2825540" y="1117555"/>
                </a:lnTo>
                <a:close/>
              </a:path>
              <a:path w="2857511" h="1242201">
                <a:moveTo>
                  <a:pt x="2724776" y="1035598"/>
                </a:moveTo>
                <a:lnTo>
                  <a:pt x="2712896" y="1039325"/>
                </a:lnTo>
                <a:lnTo>
                  <a:pt x="2701703" y="1044305"/>
                </a:lnTo>
                <a:lnTo>
                  <a:pt x="2700782" y="1044794"/>
                </a:lnTo>
                <a:lnTo>
                  <a:pt x="2695632" y="1117555"/>
                </a:lnTo>
                <a:lnTo>
                  <a:pt x="2716936" y="1128850"/>
                </a:lnTo>
                <a:lnTo>
                  <a:pt x="2718204" y="1117555"/>
                </a:lnTo>
                <a:lnTo>
                  <a:pt x="2718392" y="1115881"/>
                </a:lnTo>
                <a:lnTo>
                  <a:pt x="2721128" y="1105009"/>
                </a:lnTo>
                <a:lnTo>
                  <a:pt x="2724366" y="1096375"/>
                </a:lnTo>
                <a:lnTo>
                  <a:pt x="2728952" y="1090035"/>
                </a:lnTo>
                <a:lnTo>
                  <a:pt x="2724776" y="1035598"/>
                </a:lnTo>
                <a:close/>
              </a:path>
              <a:path w="2857511" h="1242201">
                <a:moveTo>
                  <a:pt x="2702107" y="1229656"/>
                </a:moveTo>
                <a:lnTo>
                  <a:pt x="2695632" y="1154382"/>
                </a:lnTo>
                <a:lnTo>
                  <a:pt x="2690918" y="1222889"/>
                </a:lnTo>
                <a:lnTo>
                  <a:pt x="2702107" y="1229656"/>
                </a:lnTo>
                <a:close/>
              </a:path>
              <a:path w="2857511" h="1242201">
                <a:moveTo>
                  <a:pt x="2718204" y="1117555"/>
                </a:moveTo>
                <a:lnTo>
                  <a:pt x="2792760" y="1130100"/>
                </a:lnTo>
                <a:lnTo>
                  <a:pt x="2791933" y="1117555"/>
                </a:lnTo>
                <a:lnTo>
                  <a:pt x="2718204" y="1117555"/>
                </a:lnTo>
                <a:close/>
              </a:path>
              <a:path w="2857511" h="1242201">
                <a:moveTo>
                  <a:pt x="2689807" y="1051706"/>
                </a:moveTo>
                <a:lnTo>
                  <a:pt x="2680097" y="1059931"/>
                </a:lnTo>
                <a:lnTo>
                  <a:pt x="2671651" y="1069470"/>
                </a:lnTo>
                <a:lnTo>
                  <a:pt x="2664471" y="1080322"/>
                </a:lnTo>
                <a:lnTo>
                  <a:pt x="2661287" y="1086456"/>
                </a:lnTo>
                <a:lnTo>
                  <a:pt x="2656837" y="1097700"/>
                </a:lnTo>
                <a:lnTo>
                  <a:pt x="2653658" y="1109869"/>
                </a:lnTo>
                <a:lnTo>
                  <a:pt x="2651751" y="1122962"/>
                </a:lnTo>
                <a:lnTo>
                  <a:pt x="2651116" y="1136980"/>
                </a:lnTo>
                <a:lnTo>
                  <a:pt x="2651332" y="1145272"/>
                </a:lnTo>
                <a:lnTo>
                  <a:pt x="2652710" y="1158750"/>
                </a:lnTo>
                <a:lnTo>
                  <a:pt x="2655358" y="1171304"/>
                </a:lnTo>
                <a:lnTo>
                  <a:pt x="2659279" y="1182933"/>
                </a:lnTo>
                <a:lnTo>
                  <a:pt x="2664471" y="1193638"/>
                </a:lnTo>
                <a:lnTo>
                  <a:pt x="2672434" y="1205460"/>
                </a:lnTo>
                <a:lnTo>
                  <a:pt x="2681027" y="1214824"/>
                </a:lnTo>
                <a:lnTo>
                  <a:pt x="2690918" y="1222889"/>
                </a:lnTo>
                <a:lnTo>
                  <a:pt x="2695632" y="1154382"/>
                </a:lnTo>
                <a:lnTo>
                  <a:pt x="2702107" y="1229656"/>
                </a:lnTo>
                <a:lnTo>
                  <a:pt x="2709600" y="1233090"/>
                </a:lnTo>
                <a:lnTo>
                  <a:pt x="2721084" y="1237076"/>
                </a:lnTo>
                <a:lnTo>
                  <a:pt x="2733375" y="1239924"/>
                </a:lnTo>
                <a:lnTo>
                  <a:pt x="2746476" y="1241632"/>
                </a:lnTo>
                <a:lnTo>
                  <a:pt x="2760384" y="1242201"/>
                </a:lnTo>
                <a:lnTo>
                  <a:pt x="2762892" y="1242180"/>
                </a:lnTo>
                <a:lnTo>
                  <a:pt x="2775809" y="1241356"/>
                </a:lnTo>
                <a:lnTo>
                  <a:pt x="2788327" y="1239340"/>
                </a:lnTo>
                <a:lnTo>
                  <a:pt x="2800449" y="1236131"/>
                </a:lnTo>
                <a:lnTo>
                  <a:pt x="2812497" y="1231578"/>
                </a:lnTo>
                <a:lnTo>
                  <a:pt x="2823710" y="1225595"/>
                </a:lnTo>
                <a:lnTo>
                  <a:pt x="2833634" y="1218324"/>
                </a:lnTo>
                <a:lnTo>
                  <a:pt x="2841044" y="1210945"/>
                </a:lnTo>
                <a:lnTo>
                  <a:pt x="2848337" y="1200534"/>
                </a:lnTo>
                <a:lnTo>
                  <a:pt x="2853464" y="1188781"/>
                </a:lnTo>
                <a:lnTo>
                  <a:pt x="2798425" y="1170570"/>
                </a:lnTo>
                <a:lnTo>
                  <a:pt x="2795457" y="1177855"/>
                </a:lnTo>
                <a:lnTo>
                  <a:pt x="2790871" y="1183520"/>
                </a:lnTo>
                <a:lnTo>
                  <a:pt x="2784666" y="1187567"/>
                </a:lnTo>
                <a:lnTo>
                  <a:pt x="2778730" y="1191614"/>
                </a:lnTo>
                <a:lnTo>
                  <a:pt x="2770636" y="1193638"/>
                </a:lnTo>
                <a:lnTo>
                  <a:pt x="2751211" y="1193638"/>
                </a:lnTo>
                <a:lnTo>
                  <a:pt x="2743386" y="1191884"/>
                </a:lnTo>
                <a:lnTo>
                  <a:pt x="2736911" y="1188377"/>
                </a:lnTo>
                <a:lnTo>
                  <a:pt x="2730436" y="1184599"/>
                </a:lnTo>
                <a:lnTo>
                  <a:pt x="2725445" y="1178664"/>
                </a:lnTo>
                <a:lnTo>
                  <a:pt x="2721938" y="1170570"/>
                </a:lnTo>
                <a:lnTo>
                  <a:pt x="2719831" y="1164538"/>
                </a:lnTo>
                <a:lnTo>
                  <a:pt x="2717842" y="1154382"/>
                </a:lnTo>
                <a:lnTo>
                  <a:pt x="2855892" y="1154382"/>
                </a:lnTo>
                <a:lnTo>
                  <a:pt x="2825540" y="1117555"/>
                </a:lnTo>
                <a:lnTo>
                  <a:pt x="2796363" y="1037637"/>
                </a:lnTo>
                <a:lnTo>
                  <a:pt x="2784302" y="1034371"/>
                </a:lnTo>
                <a:lnTo>
                  <a:pt x="2771230" y="1032412"/>
                </a:lnTo>
                <a:lnTo>
                  <a:pt x="2757146" y="1031759"/>
                </a:lnTo>
                <a:lnTo>
                  <a:pt x="2750596" y="1031901"/>
                </a:lnTo>
                <a:lnTo>
                  <a:pt x="2737343" y="1033123"/>
                </a:lnTo>
                <a:lnTo>
                  <a:pt x="2724776" y="1035598"/>
                </a:lnTo>
                <a:lnTo>
                  <a:pt x="2728952" y="1090035"/>
                </a:lnTo>
                <a:lnTo>
                  <a:pt x="2734888" y="1085988"/>
                </a:lnTo>
                <a:lnTo>
                  <a:pt x="2741093" y="1081941"/>
                </a:lnTo>
                <a:lnTo>
                  <a:pt x="2748513" y="1079918"/>
                </a:lnTo>
                <a:lnTo>
                  <a:pt x="2757146" y="1079918"/>
                </a:lnTo>
                <a:lnTo>
                  <a:pt x="2762200" y="1080187"/>
                </a:lnTo>
                <a:lnTo>
                  <a:pt x="2774806" y="1084157"/>
                </a:lnTo>
                <a:lnTo>
                  <a:pt x="2783856" y="1092868"/>
                </a:lnTo>
                <a:lnTo>
                  <a:pt x="2788840" y="1102867"/>
                </a:lnTo>
                <a:lnTo>
                  <a:pt x="2791780" y="1115236"/>
                </a:lnTo>
                <a:lnTo>
                  <a:pt x="2791933" y="1117555"/>
                </a:lnTo>
                <a:lnTo>
                  <a:pt x="2792760" y="1130100"/>
                </a:lnTo>
                <a:lnTo>
                  <a:pt x="2718204" y="1117555"/>
                </a:lnTo>
                <a:lnTo>
                  <a:pt x="2717465" y="1152458"/>
                </a:lnTo>
                <a:lnTo>
                  <a:pt x="2716676" y="1138194"/>
                </a:lnTo>
                <a:lnTo>
                  <a:pt x="2717465" y="1152458"/>
                </a:lnTo>
                <a:lnTo>
                  <a:pt x="2718204" y="1117555"/>
                </a:lnTo>
                <a:lnTo>
                  <a:pt x="2716936" y="1128850"/>
                </a:lnTo>
                <a:lnTo>
                  <a:pt x="2695632" y="1117555"/>
                </a:lnTo>
                <a:lnTo>
                  <a:pt x="2700782" y="1044794"/>
                </a:lnTo>
                <a:lnTo>
                  <a:pt x="2689807" y="105170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0" name="object 390"/>
          <p:cNvSpPr/>
          <p:nvPr/>
        </p:nvSpPr>
        <p:spPr>
          <a:xfrm>
            <a:off x="5816921" y="1634430"/>
            <a:ext cx="148523" cy="0"/>
          </a:xfrm>
          <a:custGeom>
            <a:avLst/>
            <a:gdLst/>
            <a:ahLst/>
            <a:cxnLst/>
            <a:rect l="l" t="t" r="r" b="b"/>
            <a:pathLst>
              <a:path w="148523" h="0">
                <a:moveTo>
                  <a:pt x="0" y="0"/>
                </a:moveTo>
                <a:lnTo>
                  <a:pt x="148523" y="0"/>
                </a:lnTo>
              </a:path>
            </a:pathLst>
          </a:custGeom>
          <a:ln w="48619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6933294" y="1516056"/>
            <a:ext cx="0" cy="202348"/>
          </a:xfrm>
          <a:custGeom>
            <a:avLst/>
            <a:gdLst/>
            <a:ahLst/>
            <a:cxnLst/>
            <a:rect l="l" t="t" r="r" b="b"/>
            <a:pathLst>
              <a:path w="0" h="202348">
                <a:moveTo>
                  <a:pt x="0" y="202348"/>
                </a:moveTo>
                <a:lnTo>
                  <a:pt x="0" y="0"/>
                </a:lnTo>
                <a:lnTo>
                  <a:pt x="0" y="20234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/>
          <p:nvPr/>
        </p:nvSpPr>
        <p:spPr>
          <a:xfrm>
            <a:off x="7912730" y="1634430"/>
            <a:ext cx="148523" cy="0"/>
          </a:xfrm>
          <a:custGeom>
            <a:avLst/>
            <a:gdLst/>
            <a:ahLst/>
            <a:cxnLst/>
            <a:rect l="l" t="t" r="r" b="b"/>
            <a:pathLst>
              <a:path w="148523" h="0">
                <a:moveTo>
                  <a:pt x="0" y="0"/>
                </a:moveTo>
                <a:lnTo>
                  <a:pt x="148523" y="0"/>
                </a:lnTo>
              </a:path>
            </a:pathLst>
          </a:custGeom>
          <a:ln w="48619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3" name="object 393"/>
          <p:cNvSpPr/>
          <p:nvPr/>
        </p:nvSpPr>
        <p:spPr>
          <a:xfrm>
            <a:off x="6591435" y="1989240"/>
            <a:ext cx="0" cy="202348"/>
          </a:xfrm>
          <a:custGeom>
            <a:avLst/>
            <a:gdLst/>
            <a:ahLst/>
            <a:cxnLst/>
            <a:rect l="l" t="t" r="r" b="b"/>
            <a:pathLst>
              <a:path w="0" h="202348">
                <a:moveTo>
                  <a:pt x="0" y="202348"/>
                </a:moveTo>
                <a:lnTo>
                  <a:pt x="0" y="0"/>
                </a:lnTo>
                <a:lnTo>
                  <a:pt x="0" y="20234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4" name="object 394"/>
          <p:cNvSpPr/>
          <p:nvPr/>
        </p:nvSpPr>
        <p:spPr>
          <a:xfrm>
            <a:off x="7555711" y="2013724"/>
            <a:ext cx="158641" cy="0"/>
          </a:xfrm>
          <a:custGeom>
            <a:avLst/>
            <a:gdLst/>
            <a:ahLst/>
            <a:cxnLst/>
            <a:rect l="l" t="t" r="r" b="b"/>
            <a:pathLst>
              <a:path w="158641" h="0">
                <a:moveTo>
                  <a:pt x="0" y="0"/>
                </a:moveTo>
                <a:lnTo>
                  <a:pt x="158641" y="0"/>
                </a:lnTo>
              </a:path>
            </a:pathLst>
          </a:custGeom>
          <a:ln w="50238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5" name="object 395"/>
          <p:cNvSpPr/>
          <p:nvPr/>
        </p:nvSpPr>
        <p:spPr>
          <a:xfrm>
            <a:off x="7750987" y="2462424"/>
            <a:ext cx="0" cy="202348"/>
          </a:xfrm>
          <a:custGeom>
            <a:avLst/>
            <a:gdLst/>
            <a:ahLst/>
            <a:cxnLst/>
            <a:rect l="l" t="t" r="r" b="b"/>
            <a:pathLst>
              <a:path w="0" h="202348">
                <a:moveTo>
                  <a:pt x="0" y="202348"/>
                </a:moveTo>
                <a:lnTo>
                  <a:pt x="0" y="0"/>
                </a:lnTo>
                <a:lnTo>
                  <a:pt x="0" y="20234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6" name="object 396"/>
          <p:cNvSpPr/>
          <p:nvPr/>
        </p:nvSpPr>
        <p:spPr>
          <a:xfrm>
            <a:off x="5638855" y="2952668"/>
            <a:ext cx="2885398" cy="418394"/>
          </a:xfrm>
          <a:custGeom>
            <a:avLst/>
            <a:gdLst/>
            <a:ahLst/>
            <a:cxnLst/>
            <a:rect l="l" t="t" r="r" b="b"/>
            <a:pathLst>
              <a:path w="2885398" h="418394">
                <a:moveTo>
                  <a:pt x="884428" y="33471"/>
                </a:moveTo>
                <a:lnTo>
                  <a:pt x="885489" y="30819"/>
                </a:lnTo>
                <a:lnTo>
                  <a:pt x="885026" y="23410"/>
                </a:lnTo>
                <a:lnTo>
                  <a:pt x="878053" y="23410"/>
                </a:lnTo>
                <a:lnTo>
                  <a:pt x="886022" y="73219"/>
                </a:lnTo>
                <a:lnTo>
                  <a:pt x="885723" y="34567"/>
                </a:lnTo>
                <a:lnTo>
                  <a:pt x="885489" y="30819"/>
                </a:lnTo>
                <a:lnTo>
                  <a:pt x="884428" y="33471"/>
                </a:lnTo>
                <a:close/>
              </a:path>
              <a:path w="2885398" h="418394">
                <a:moveTo>
                  <a:pt x="886022" y="42470"/>
                </a:moveTo>
                <a:lnTo>
                  <a:pt x="886786" y="39083"/>
                </a:lnTo>
                <a:lnTo>
                  <a:pt x="888313" y="36559"/>
                </a:lnTo>
                <a:lnTo>
                  <a:pt x="889907" y="34036"/>
                </a:lnTo>
                <a:lnTo>
                  <a:pt x="891900" y="32209"/>
                </a:lnTo>
                <a:lnTo>
                  <a:pt x="894290" y="31080"/>
                </a:lnTo>
                <a:lnTo>
                  <a:pt x="896681" y="29951"/>
                </a:lnTo>
                <a:lnTo>
                  <a:pt x="899072" y="29387"/>
                </a:lnTo>
                <a:lnTo>
                  <a:pt x="904916" y="29387"/>
                </a:lnTo>
                <a:lnTo>
                  <a:pt x="907805" y="30483"/>
                </a:lnTo>
                <a:lnTo>
                  <a:pt x="910130" y="32674"/>
                </a:lnTo>
                <a:lnTo>
                  <a:pt x="912520" y="34799"/>
                </a:lnTo>
                <a:lnTo>
                  <a:pt x="913716" y="38618"/>
                </a:lnTo>
                <a:lnTo>
                  <a:pt x="913716" y="73219"/>
                </a:lnTo>
                <a:lnTo>
                  <a:pt x="921685" y="73219"/>
                </a:lnTo>
                <a:lnTo>
                  <a:pt x="914944" y="25834"/>
                </a:lnTo>
                <a:lnTo>
                  <a:pt x="912022" y="24505"/>
                </a:lnTo>
                <a:lnTo>
                  <a:pt x="909100" y="23111"/>
                </a:lnTo>
                <a:lnTo>
                  <a:pt x="905846" y="22413"/>
                </a:lnTo>
                <a:lnTo>
                  <a:pt x="899736" y="22413"/>
                </a:lnTo>
                <a:lnTo>
                  <a:pt x="897279" y="22779"/>
                </a:lnTo>
                <a:lnTo>
                  <a:pt x="894888" y="23509"/>
                </a:lnTo>
                <a:lnTo>
                  <a:pt x="892564" y="24240"/>
                </a:lnTo>
                <a:lnTo>
                  <a:pt x="890505" y="25435"/>
                </a:lnTo>
                <a:lnTo>
                  <a:pt x="888712" y="27096"/>
                </a:lnTo>
                <a:lnTo>
                  <a:pt x="886919" y="28689"/>
                </a:lnTo>
                <a:lnTo>
                  <a:pt x="886022" y="42470"/>
                </a:lnTo>
                <a:close/>
              </a:path>
              <a:path w="2885398" h="418394">
                <a:moveTo>
                  <a:pt x="886022" y="42470"/>
                </a:moveTo>
                <a:lnTo>
                  <a:pt x="886919" y="28689"/>
                </a:lnTo>
                <a:lnTo>
                  <a:pt x="885723" y="34567"/>
                </a:lnTo>
                <a:lnTo>
                  <a:pt x="886022" y="73219"/>
                </a:lnTo>
                <a:lnTo>
                  <a:pt x="886022" y="42470"/>
                </a:lnTo>
                <a:close/>
              </a:path>
              <a:path w="2885398" h="418394">
                <a:moveTo>
                  <a:pt x="885491" y="30815"/>
                </a:moveTo>
                <a:lnTo>
                  <a:pt x="885723" y="34567"/>
                </a:lnTo>
                <a:lnTo>
                  <a:pt x="886919" y="28689"/>
                </a:lnTo>
                <a:lnTo>
                  <a:pt x="885491" y="30815"/>
                </a:lnTo>
                <a:close/>
              </a:path>
              <a:path w="2885398" h="418394">
                <a:moveTo>
                  <a:pt x="921685" y="73219"/>
                </a:moveTo>
                <a:lnTo>
                  <a:pt x="921685" y="37024"/>
                </a:lnTo>
                <a:lnTo>
                  <a:pt x="920789" y="33471"/>
                </a:lnTo>
                <a:lnTo>
                  <a:pt x="918995" y="30682"/>
                </a:lnTo>
                <a:lnTo>
                  <a:pt x="917269" y="27892"/>
                </a:lnTo>
                <a:lnTo>
                  <a:pt x="914944" y="25834"/>
                </a:lnTo>
                <a:lnTo>
                  <a:pt x="921685" y="73219"/>
                </a:lnTo>
                <a:close/>
              </a:path>
              <a:path w="2885398" h="418394">
                <a:moveTo>
                  <a:pt x="951717" y="73119"/>
                </a:moveTo>
                <a:lnTo>
                  <a:pt x="949127" y="79594"/>
                </a:lnTo>
                <a:lnTo>
                  <a:pt x="950256" y="91183"/>
                </a:lnTo>
                <a:lnTo>
                  <a:pt x="951717" y="89257"/>
                </a:lnTo>
                <a:lnTo>
                  <a:pt x="953244" y="87397"/>
                </a:lnTo>
                <a:lnTo>
                  <a:pt x="952414" y="55885"/>
                </a:lnTo>
                <a:lnTo>
                  <a:pt x="946736" y="61264"/>
                </a:lnTo>
                <a:lnTo>
                  <a:pt x="951717" y="73119"/>
                </a:lnTo>
                <a:close/>
              </a:path>
              <a:path w="2885398" h="418394">
                <a:moveTo>
                  <a:pt x="939962" y="23410"/>
                </a:moveTo>
                <a:lnTo>
                  <a:pt x="930897" y="23410"/>
                </a:lnTo>
                <a:lnTo>
                  <a:pt x="946736" y="61264"/>
                </a:lnTo>
                <a:lnTo>
                  <a:pt x="952414" y="55885"/>
                </a:lnTo>
                <a:lnTo>
                  <a:pt x="939962" y="23410"/>
                </a:lnTo>
                <a:close/>
              </a:path>
              <a:path w="2885398" h="418394">
                <a:moveTo>
                  <a:pt x="953244" y="87397"/>
                </a:moveTo>
                <a:lnTo>
                  <a:pt x="954639" y="84841"/>
                </a:lnTo>
                <a:lnTo>
                  <a:pt x="955901" y="81586"/>
                </a:lnTo>
                <a:lnTo>
                  <a:pt x="979311" y="23410"/>
                </a:lnTo>
                <a:lnTo>
                  <a:pt x="970744" y="23410"/>
                </a:lnTo>
                <a:lnTo>
                  <a:pt x="959088" y="54889"/>
                </a:lnTo>
                <a:lnTo>
                  <a:pt x="955502" y="64751"/>
                </a:lnTo>
                <a:lnTo>
                  <a:pt x="953244" y="87397"/>
                </a:lnTo>
                <a:close/>
              </a:path>
              <a:path w="2885398" h="418394">
                <a:moveTo>
                  <a:pt x="950256" y="91183"/>
                </a:moveTo>
                <a:lnTo>
                  <a:pt x="949127" y="79594"/>
                </a:lnTo>
                <a:lnTo>
                  <a:pt x="947865" y="82848"/>
                </a:lnTo>
                <a:lnTo>
                  <a:pt x="946470" y="85007"/>
                </a:lnTo>
                <a:lnTo>
                  <a:pt x="944943" y="86069"/>
                </a:lnTo>
                <a:lnTo>
                  <a:pt x="946736" y="93341"/>
                </a:lnTo>
                <a:lnTo>
                  <a:pt x="948595" y="92544"/>
                </a:lnTo>
                <a:lnTo>
                  <a:pt x="950256" y="91183"/>
                </a:lnTo>
                <a:close/>
              </a:path>
              <a:path w="2885398" h="418394">
                <a:moveTo>
                  <a:pt x="946736" y="93341"/>
                </a:moveTo>
                <a:lnTo>
                  <a:pt x="944943" y="86069"/>
                </a:lnTo>
                <a:lnTo>
                  <a:pt x="943415" y="87132"/>
                </a:lnTo>
                <a:lnTo>
                  <a:pt x="941788" y="87663"/>
                </a:lnTo>
                <a:lnTo>
                  <a:pt x="938600" y="87663"/>
                </a:lnTo>
                <a:lnTo>
                  <a:pt x="940460" y="94636"/>
                </a:lnTo>
                <a:lnTo>
                  <a:pt x="942851" y="94636"/>
                </a:lnTo>
                <a:lnTo>
                  <a:pt x="944943" y="94205"/>
                </a:lnTo>
                <a:lnTo>
                  <a:pt x="946736" y="93341"/>
                </a:lnTo>
                <a:close/>
              </a:path>
              <a:path w="2885398" h="418394">
                <a:moveTo>
                  <a:pt x="940460" y="94636"/>
                </a:moveTo>
                <a:lnTo>
                  <a:pt x="938600" y="87663"/>
                </a:lnTo>
                <a:lnTo>
                  <a:pt x="937106" y="87364"/>
                </a:lnTo>
                <a:lnTo>
                  <a:pt x="935579" y="86767"/>
                </a:lnTo>
                <a:lnTo>
                  <a:pt x="934118" y="86235"/>
                </a:lnTo>
                <a:lnTo>
                  <a:pt x="932723" y="85372"/>
                </a:lnTo>
                <a:lnTo>
                  <a:pt x="934184" y="93640"/>
                </a:lnTo>
                <a:lnTo>
                  <a:pt x="936110" y="94304"/>
                </a:lnTo>
                <a:lnTo>
                  <a:pt x="938202" y="94636"/>
                </a:lnTo>
                <a:lnTo>
                  <a:pt x="940460" y="94636"/>
                </a:lnTo>
                <a:close/>
              </a:path>
              <a:path w="2885398" h="418394">
                <a:moveTo>
                  <a:pt x="929203" y="91150"/>
                </a:moveTo>
                <a:lnTo>
                  <a:pt x="930664" y="92212"/>
                </a:lnTo>
                <a:lnTo>
                  <a:pt x="932325" y="93042"/>
                </a:lnTo>
                <a:lnTo>
                  <a:pt x="934184" y="93640"/>
                </a:lnTo>
                <a:lnTo>
                  <a:pt x="932723" y="85372"/>
                </a:lnTo>
                <a:lnTo>
                  <a:pt x="931395" y="84176"/>
                </a:lnTo>
                <a:lnTo>
                  <a:pt x="929203" y="91150"/>
                </a:lnTo>
                <a:close/>
              </a:path>
              <a:path w="2885398" h="418394">
                <a:moveTo>
                  <a:pt x="1059968" y="23410"/>
                </a:moveTo>
                <a:lnTo>
                  <a:pt x="1051600" y="23410"/>
                </a:lnTo>
                <a:lnTo>
                  <a:pt x="1035362" y="65150"/>
                </a:lnTo>
                <a:lnTo>
                  <a:pt x="1019623" y="23410"/>
                </a:lnTo>
                <a:lnTo>
                  <a:pt x="1010557" y="23410"/>
                </a:lnTo>
                <a:lnTo>
                  <a:pt x="1031278" y="73219"/>
                </a:lnTo>
                <a:lnTo>
                  <a:pt x="1039247" y="73219"/>
                </a:lnTo>
                <a:lnTo>
                  <a:pt x="1059968" y="23410"/>
                </a:lnTo>
                <a:close/>
              </a:path>
              <a:path w="2885398" h="418394">
                <a:moveTo>
                  <a:pt x="1098437" y="68005"/>
                </a:moveTo>
                <a:lnTo>
                  <a:pt x="1099300" y="69533"/>
                </a:lnTo>
                <a:lnTo>
                  <a:pt x="1099998" y="63157"/>
                </a:lnTo>
                <a:lnTo>
                  <a:pt x="1098005" y="62858"/>
                </a:lnTo>
                <a:lnTo>
                  <a:pt x="1098005" y="66112"/>
                </a:lnTo>
                <a:lnTo>
                  <a:pt x="1097839" y="67872"/>
                </a:lnTo>
                <a:lnTo>
                  <a:pt x="1098258" y="67219"/>
                </a:lnTo>
                <a:lnTo>
                  <a:pt x="1098005" y="63854"/>
                </a:lnTo>
                <a:lnTo>
                  <a:pt x="1098258" y="67219"/>
                </a:lnTo>
                <a:lnTo>
                  <a:pt x="1099201" y="65747"/>
                </a:lnTo>
                <a:lnTo>
                  <a:pt x="1098437" y="68005"/>
                </a:lnTo>
                <a:close/>
              </a:path>
              <a:path w="2885398" h="418394">
                <a:moveTo>
                  <a:pt x="1083295" y="29387"/>
                </a:moveTo>
                <a:lnTo>
                  <a:pt x="1090401" y="29387"/>
                </a:lnTo>
                <a:lnTo>
                  <a:pt x="1093224" y="30416"/>
                </a:lnTo>
                <a:lnTo>
                  <a:pt x="1095216" y="32475"/>
                </a:lnTo>
                <a:lnTo>
                  <a:pt x="1097208" y="34467"/>
                </a:lnTo>
                <a:lnTo>
                  <a:pt x="1098205" y="37323"/>
                </a:lnTo>
                <a:lnTo>
                  <a:pt x="1098205" y="42950"/>
                </a:lnTo>
                <a:lnTo>
                  <a:pt x="1099799" y="42636"/>
                </a:lnTo>
                <a:lnTo>
                  <a:pt x="1099632" y="25502"/>
                </a:lnTo>
                <a:lnTo>
                  <a:pt x="1096710" y="24306"/>
                </a:lnTo>
                <a:lnTo>
                  <a:pt x="1093788" y="23044"/>
                </a:lnTo>
                <a:lnTo>
                  <a:pt x="1090534" y="22413"/>
                </a:lnTo>
                <a:lnTo>
                  <a:pt x="1086948" y="22413"/>
                </a:lnTo>
                <a:lnTo>
                  <a:pt x="1083295" y="29387"/>
                </a:lnTo>
                <a:close/>
              </a:path>
              <a:path w="2885398" h="418394">
                <a:moveTo>
                  <a:pt x="1081635" y="22413"/>
                </a:moveTo>
                <a:lnTo>
                  <a:pt x="1077185" y="23576"/>
                </a:lnTo>
                <a:lnTo>
                  <a:pt x="1077982" y="31678"/>
                </a:lnTo>
                <a:lnTo>
                  <a:pt x="1080373" y="30150"/>
                </a:lnTo>
                <a:lnTo>
                  <a:pt x="1083295" y="29387"/>
                </a:lnTo>
                <a:lnTo>
                  <a:pt x="1086948" y="22413"/>
                </a:lnTo>
                <a:lnTo>
                  <a:pt x="1081635" y="22413"/>
                </a:lnTo>
                <a:close/>
              </a:path>
              <a:path w="2885398" h="418394">
                <a:moveTo>
                  <a:pt x="1070013" y="28158"/>
                </a:moveTo>
                <a:lnTo>
                  <a:pt x="1072702" y="38850"/>
                </a:lnTo>
                <a:lnTo>
                  <a:pt x="1073831" y="35530"/>
                </a:lnTo>
                <a:lnTo>
                  <a:pt x="1075591" y="33139"/>
                </a:lnTo>
                <a:lnTo>
                  <a:pt x="1077982" y="31678"/>
                </a:lnTo>
                <a:lnTo>
                  <a:pt x="1077185" y="23576"/>
                </a:lnTo>
                <a:lnTo>
                  <a:pt x="1073599" y="25900"/>
                </a:lnTo>
                <a:lnTo>
                  <a:pt x="1070013" y="28158"/>
                </a:lnTo>
                <a:close/>
              </a:path>
              <a:path w="2885398" h="418394">
                <a:moveTo>
                  <a:pt x="1067556" y="31147"/>
                </a:moveTo>
                <a:lnTo>
                  <a:pt x="1066227" y="34866"/>
                </a:lnTo>
                <a:lnTo>
                  <a:pt x="1072702" y="38850"/>
                </a:lnTo>
                <a:lnTo>
                  <a:pt x="1070013" y="28158"/>
                </a:lnTo>
                <a:lnTo>
                  <a:pt x="1067556" y="31147"/>
                </a:lnTo>
                <a:close/>
              </a:path>
              <a:path w="2885398" h="418394">
                <a:moveTo>
                  <a:pt x="1106174" y="35530"/>
                </a:moveTo>
                <a:lnTo>
                  <a:pt x="1105311" y="32342"/>
                </a:lnTo>
                <a:lnTo>
                  <a:pt x="1106141" y="73916"/>
                </a:lnTo>
                <a:lnTo>
                  <a:pt x="1106174" y="35530"/>
                </a:lnTo>
                <a:close/>
              </a:path>
              <a:path w="2885398" h="418394">
                <a:moveTo>
                  <a:pt x="1100164" y="70994"/>
                </a:moveTo>
                <a:lnTo>
                  <a:pt x="1101359" y="72090"/>
                </a:lnTo>
                <a:lnTo>
                  <a:pt x="1102887" y="72820"/>
                </a:lnTo>
                <a:lnTo>
                  <a:pt x="1104414" y="73551"/>
                </a:lnTo>
                <a:lnTo>
                  <a:pt x="1106141" y="73916"/>
                </a:lnTo>
                <a:lnTo>
                  <a:pt x="1105311" y="32342"/>
                </a:lnTo>
                <a:lnTo>
                  <a:pt x="1103584" y="29885"/>
                </a:lnTo>
                <a:lnTo>
                  <a:pt x="1101924" y="27361"/>
                </a:lnTo>
                <a:lnTo>
                  <a:pt x="1100164" y="70994"/>
                </a:lnTo>
                <a:close/>
              </a:path>
              <a:path w="2885398" h="418394">
                <a:moveTo>
                  <a:pt x="1099998" y="63157"/>
                </a:moveTo>
                <a:lnTo>
                  <a:pt x="1099300" y="69533"/>
                </a:lnTo>
                <a:lnTo>
                  <a:pt x="1100164" y="70994"/>
                </a:lnTo>
                <a:lnTo>
                  <a:pt x="1101924" y="27361"/>
                </a:lnTo>
                <a:lnTo>
                  <a:pt x="1099799" y="42636"/>
                </a:lnTo>
                <a:lnTo>
                  <a:pt x="1099799" y="49211"/>
                </a:lnTo>
                <a:lnTo>
                  <a:pt x="1098205" y="49537"/>
                </a:lnTo>
                <a:lnTo>
                  <a:pt x="1098205" y="56914"/>
                </a:lnTo>
                <a:lnTo>
                  <a:pt x="1098005" y="62858"/>
                </a:lnTo>
                <a:lnTo>
                  <a:pt x="1099998" y="63157"/>
                </a:lnTo>
                <a:close/>
              </a:path>
              <a:path w="2885398" h="418394">
                <a:moveTo>
                  <a:pt x="1113247" y="72920"/>
                </a:moveTo>
                <a:lnTo>
                  <a:pt x="1113645" y="66644"/>
                </a:lnTo>
                <a:lnTo>
                  <a:pt x="1111221" y="67142"/>
                </a:lnTo>
                <a:lnTo>
                  <a:pt x="1107436" y="67142"/>
                </a:lnTo>
                <a:lnTo>
                  <a:pt x="1106174" y="65946"/>
                </a:lnTo>
                <a:lnTo>
                  <a:pt x="1108067" y="73916"/>
                </a:lnTo>
                <a:lnTo>
                  <a:pt x="1110192" y="73916"/>
                </a:lnTo>
                <a:lnTo>
                  <a:pt x="1111919" y="73584"/>
                </a:lnTo>
                <a:lnTo>
                  <a:pt x="1113247" y="72920"/>
                </a:lnTo>
                <a:close/>
              </a:path>
              <a:path w="2885398" h="418394">
                <a:moveTo>
                  <a:pt x="1097839" y="67872"/>
                </a:moveTo>
                <a:lnTo>
                  <a:pt x="1098005" y="66112"/>
                </a:lnTo>
                <a:lnTo>
                  <a:pt x="1098005" y="62858"/>
                </a:lnTo>
                <a:lnTo>
                  <a:pt x="1097806" y="58774"/>
                </a:lnTo>
                <a:lnTo>
                  <a:pt x="1097009" y="60368"/>
                </a:lnTo>
                <a:lnTo>
                  <a:pt x="1096212" y="61895"/>
                </a:lnTo>
                <a:lnTo>
                  <a:pt x="1095913" y="69533"/>
                </a:lnTo>
                <a:lnTo>
                  <a:pt x="1097839" y="67872"/>
                </a:lnTo>
                <a:close/>
              </a:path>
              <a:path w="2885398" h="418394">
                <a:moveTo>
                  <a:pt x="1095116" y="63190"/>
                </a:moveTo>
                <a:lnTo>
                  <a:pt x="1093722" y="64253"/>
                </a:lnTo>
                <a:lnTo>
                  <a:pt x="1093987" y="71127"/>
                </a:lnTo>
                <a:lnTo>
                  <a:pt x="1095913" y="69533"/>
                </a:lnTo>
                <a:lnTo>
                  <a:pt x="1096212" y="61895"/>
                </a:lnTo>
                <a:lnTo>
                  <a:pt x="1095116" y="63190"/>
                </a:lnTo>
                <a:close/>
              </a:path>
              <a:path w="2885398" h="418394">
                <a:moveTo>
                  <a:pt x="1088940" y="66544"/>
                </a:moveTo>
                <a:lnTo>
                  <a:pt x="1089438" y="73119"/>
                </a:lnTo>
                <a:lnTo>
                  <a:pt x="1091829" y="72322"/>
                </a:lnTo>
                <a:lnTo>
                  <a:pt x="1093987" y="71127"/>
                </a:lnTo>
                <a:lnTo>
                  <a:pt x="1093722" y="64253"/>
                </a:lnTo>
                <a:lnTo>
                  <a:pt x="1092327" y="65249"/>
                </a:lnTo>
                <a:lnTo>
                  <a:pt x="1090733" y="66013"/>
                </a:lnTo>
                <a:lnTo>
                  <a:pt x="1088940" y="66544"/>
                </a:lnTo>
                <a:close/>
              </a:path>
              <a:path w="2885398" h="418394">
                <a:moveTo>
                  <a:pt x="1076488" y="65349"/>
                </a:moveTo>
                <a:lnTo>
                  <a:pt x="1076720" y="73717"/>
                </a:lnTo>
                <a:lnTo>
                  <a:pt x="1079443" y="74215"/>
                </a:lnTo>
                <a:lnTo>
                  <a:pt x="1084690" y="74215"/>
                </a:lnTo>
                <a:lnTo>
                  <a:pt x="1087047" y="73849"/>
                </a:lnTo>
                <a:lnTo>
                  <a:pt x="1089438" y="73119"/>
                </a:lnTo>
                <a:lnTo>
                  <a:pt x="1088940" y="66544"/>
                </a:lnTo>
                <a:lnTo>
                  <a:pt x="1087214" y="67009"/>
                </a:lnTo>
                <a:lnTo>
                  <a:pt x="1085387" y="67241"/>
                </a:lnTo>
                <a:lnTo>
                  <a:pt x="1080473" y="67241"/>
                </a:lnTo>
                <a:lnTo>
                  <a:pt x="1078148" y="66611"/>
                </a:lnTo>
                <a:lnTo>
                  <a:pt x="1076488" y="65349"/>
                </a:lnTo>
                <a:close/>
              </a:path>
              <a:path w="2885398" h="418394">
                <a:moveTo>
                  <a:pt x="1074894" y="56483"/>
                </a:moveTo>
                <a:lnTo>
                  <a:pt x="1075625" y="47384"/>
                </a:lnTo>
                <a:lnTo>
                  <a:pt x="1072138" y="49045"/>
                </a:lnTo>
                <a:lnTo>
                  <a:pt x="1074197" y="72720"/>
                </a:lnTo>
                <a:lnTo>
                  <a:pt x="1076720" y="73717"/>
                </a:lnTo>
                <a:lnTo>
                  <a:pt x="1076488" y="65349"/>
                </a:lnTo>
                <a:lnTo>
                  <a:pt x="1074894" y="64020"/>
                </a:lnTo>
                <a:lnTo>
                  <a:pt x="1074097" y="62327"/>
                </a:lnTo>
                <a:lnTo>
                  <a:pt x="1074097" y="58143"/>
                </a:lnTo>
                <a:lnTo>
                  <a:pt x="1074894" y="56483"/>
                </a:lnTo>
                <a:close/>
              </a:path>
              <a:path w="2885398" h="418394">
                <a:moveTo>
                  <a:pt x="1065928" y="56948"/>
                </a:moveTo>
                <a:lnTo>
                  <a:pt x="1066659" y="66179"/>
                </a:lnTo>
                <a:lnTo>
                  <a:pt x="1068120" y="68238"/>
                </a:lnTo>
                <a:lnTo>
                  <a:pt x="1069648" y="70230"/>
                </a:lnTo>
                <a:lnTo>
                  <a:pt x="1071673" y="71724"/>
                </a:lnTo>
                <a:lnTo>
                  <a:pt x="1074197" y="72720"/>
                </a:lnTo>
                <a:lnTo>
                  <a:pt x="1072138" y="49045"/>
                </a:lnTo>
                <a:lnTo>
                  <a:pt x="1069614" y="51502"/>
                </a:lnTo>
                <a:lnTo>
                  <a:pt x="1067157" y="53893"/>
                </a:lnTo>
                <a:lnTo>
                  <a:pt x="1065928" y="56948"/>
                </a:lnTo>
                <a:close/>
              </a:path>
              <a:path w="2885398" h="418394">
                <a:moveTo>
                  <a:pt x="1065928" y="60667"/>
                </a:moveTo>
                <a:lnTo>
                  <a:pt x="1065928" y="63655"/>
                </a:lnTo>
                <a:lnTo>
                  <a:pt x="1066659" y="66179"/>
                </a:lnTo>
                <a:lnTo>
                  <a:pt x="1065928" y="56948"/>
                </a:lnTo>
                <a:lnTo>
                  <a:pt x="1065928" y="60667"/>
                </a:lnTo>
                <a:close/>
              </a:path>
              <a:path w="2885398" h="418394">
                <a:moveTo>
                  <a:pt x="1098205" y="42950"/>
                </a:moveTo>
                <a:lnTo>
                  <a:pt x="1080074" y="46521"/>
                </a:lnTo>
                <a:lnTo>
                  <a:pt x="1080506" y="53162"/>
                </a:lnTo>
                <a:lnTo>
                  <a:pt x="1083760" y="52498"/>
                </a:lnTo>
                <a:lnTo>
                  <a:pt x="1098205" y="49537"/>
                </a:lnTo>
                <a:lnTo>
                  <a:pt x="1099799" y="49211"/>
                </a:lnTo>
                <a:lnTo>
                  <a:pt x="1099799" y="42636"/>
                </a:lnTo>
                <a:lnTo>
                  <a:pt x="1098205" y="42950"/>
                </a:lnTo>
                <a:close/>
              </a:path>
              <a:path w="2885398" h="418394">
                <a:moveTo>
                  <a:pt x="1080074" y="46521"/>
                </a:moveTo>
                <a:lnTo>
                  <a:pt x="1075625" y="47384"/>
                </a:lnTo>
                <a:lnTo>
                  <a:pt x="1076488" y="55287"/>
                </a:lnTo>
                <a:lnTo>
                  <a:pt x="1078082" y="54092"/>
                </a:lnTo>
                <a:lnTo>
                  <a:pt x="1080506" y="53162"/>
                </a:lnTo>
                <a:lnTo>
                  <a:pt x="1080074" y="46521"/>
                </a:lnTo>
                <a:close/>
              </a:path>
              <a:path w="2885398" h="418394">
                <a:moveTo>
                  <a:pt x="1147058" y="29885"/>
                </a:moveTo>
                <a:lnTo>
                  <a:pt x="1148652" y="29885"/>
                </a:lnTo>
                <a:lnTo>
                  <a:pt x="1149880" y="29951"/>
                </a:lnTo>
                <a:lnTo>
                  <a:pt x="1151607" y="30217"/>
                </a:lnTo>
                <a:lnTo>
                  <a:pt x="1153134" y="30682"/>
                </a:lnTo>
                <a:lnTo>
                  <a:pt x="1154529" y="23410"/>
                </a:lnTo>
                <a:lnTo>
                  <a:pt x="1152902" y="22746"/>
                </a:lnTo>
                <a:lnTo>
                  <a:pt x="1150843" y="22480"/>
                </a:lnTo>
                <a:lnTo>
                  <a:pt x="1149050" y="22413"/>
                </a:lnTo>
                <a:lnTo>
                  <a:pt x="1147058" y="29885"/>
                </a:lnTo>
                <a:close/>
              </a:path>
              <a:path w="2885398" h="418394">
                <a:moveTo>
                  <a:pt x="1145198" y="22413"/>
                </a:moveTo>
                <a:lnTo>
                  <a:pt x="1141911" y="23177"/>
                </a:lnTo>
                <a:lnTo>
                  <a:pt x="1142907" y="30483"/>
                </a:lnTo>
                <a:lnTo>
                  <a:pt x="1144999" y="29885"/>
                </a:lnTo>
                <a:lnTo>
                  <a:pt x="1147058" y="29885"/>
                </a:lnTo>
                <a:lnTo>
                  <a:pt x="1149050" y="22413"/>
                </a:lnTo>
                <a:lnTo>
                  <a:pt x="1145198" y="22413"/>
                </a:lnTo>
                <a:close/>
              </a:path>
              <a:path w="2885398" h="418394">
                <a:moveTo>
                  <a:pt x="1136996" y="34700"/>
                </a:moveTo>
                <a:lnTo>
                  <a:pt x="1138723" y="32873"/>
                </a:lnTo>
                <a:lnTo>
                  <a:pt x="1140782" y="31678"/>
                </a:lnTo>
                <a:lnTo>
                  <a:pt x="1142907" y="30483"/>
                </a:lnTo>
                <a:lnTo>
                  <a:pt x="1141911" y="23177"/>
                </a:lnTo>
                <a:lnTo>
                  <a:pt x="1139188" y="24705"/>
                </a:lnTo>
                <a:lnTo>
                  <a:pt x="1136996" y="34700"/>
                </a:lnTo>
                <a:close/>
              </a:path>
              <a:path w="2885398" h="418394">
                <a:moveTo>
                  <a:pt x="1133510" y="42603"/>
                </a:moveTo>
                <a:lnTo>
                  <a:pt x="1134207" y="39548"/>
                </a:lnTo>
                <a:lnTo>
                  <a:pt x="1135602" y="37157"/>
                </a:lnTo>
                <a:lnTo>
                  <a:pt x="1136996" y="34700"/>
                </a:lnTo>
                <a:lnTo>
                  <a:pt x="1139188" y="24705"/>
                </a:lnTo>
                <a:lnTo>
                  <a:pt x="1136531" y="26232"/>
                </a:lnTo>
                <a:lnTo>
                  <a:pt x="1134506" y="28523"/>
                </a:lnTo>
                <a:lnTo>
                  <a:pt x="1133510" y="42603"/>
                </a:lnTo>
                <a:close/>
              </a:path>
              <a:path w="2885398" h="418394">
                <a:moveTo>
                  <a:pt x="1133510" y="73219"/>
                </a:moveTo>
                <a:lnTo>
                  <a:pt x="1133510" y="42603"/>
                </a:lnTo>
                <a:lnTo>
                  <a:pt x="1133111" y="31578"/>
                </a:lnTo>
                <a:lnTo>
                  <a:pt x="1132016" y="23410"/>
                </a:lnTo>
                <a:lnTo>
                  <a:pt x="1125540" y="23410"/>
                </a:lnTo>
                <a:lnTo>
                  <a:pt x="1125540" y="73219"/>
                </a:lnTo>
                <a:lnTo>
                  <a:pt x="1133510" y="73219"/>
                </a:lnTo>
                <a:close/>
              </a:path>
              <a:path w="2885398" h="418394">
                <a:moveTo>
                  <a:pt x="1176166" y="7869"/>
                </a:moveTo>
                <a:lnTo>
                  <a:pt x="1176166" y="6076"/>
                </a:lnTo>
                <a:lnTo>
                  <a:pt x="1175602" y="4648"/>
                </a:lnTo>
                <a:lnTo>
                  <a:pt x="1173410" y="2457"/>
                </a:lnTo>
                <a:lnTo>
                  <a:pt x="1171982" y="1892"/>
                </a:lnTo>
                <a:lnTo>
                  <a:pt x="1168396" y="1892"/>
                </a:lnTo>
                <a:lnTo>
                  <a:pt x="1166935" y="2457"/>
                </a:lnTo>
                <a:lnTo>
                  <a:pt x="1164744" y="4648"/>
                </a:lnTo>
                <a:lnTo>
                  <a:pt x="1164212" y="6076"/>
                </a:lnTo>
                <a:lnTo>
                  <a:pt x="1164212" y="7869"/>
                </a:lnTo>
                <a:lnTo>
                  <a:pt x="1164744" y="11123"/>
                </a:lnTo>
                <a:lnTo>
                  <a:pt x="1166935" y="13315"/>
                </a:lnTo>
                <a:lnTo>
                  <a:pt x="1168396" y="13846"/>
                </a:lnTo>
                <a:lnTo>
                  <a:pt x="1171982" y="13846"/>
                </a:lnTo>
                <a:lnTo>
                  <a:pt x="1173410" y="13315"/>
                </a:lnTo>
                <a:lnTo>
                  <a:pt x="1175602" y="11123"/>
                </a:lnTo>
                <a:lnTo>
                  <a:pt x="1176166" y="9662"/>
                </a:lnTo>
                <a:lnTo>
                  <a:pt x="1176166" y="7869"/>
                </a:lnTo>
                <a:close/>
              </a:path>
              <a:path w="2885398" h="418394">
                <a:moveTo>
                  <a:pt x="1166205" y="23410"/>
                </a:moveTo>
                <a:lnTo>
                  <a:pt x="1166205" y="73219"/>
                </a:lnTo>
                <a:lnTo>
                  <a:pt x="1174174" y="73219"/>
                </a:lnTo>
                <a:lnTo>
                  <a:pt x="1174174" y="23410"/>
                </a:lnTo>
                <a:lnTo>
                  <a:pt x="1166205" y="23410"/>
                </a:lnTo>
                <a:close/>
              </a:path>
              <a:path w="2885398" h="418394">
                <a:moveTo>
                  <a:pt x="1221986" y="68005"/>
                </a:moveTo>
                <a:lnTo>
                  <a:pt x="1222850" y="69533"/>
                </a:lnTo>
                <a:lnTo>
                  <a:pt x="1223547" y="63157"/>
                </a:lnTo>
                <a:lnTo>
                  <a:pt x="1221555" y="62858"/>
                </a:lnTo>
                <a:lnTo>
                  <a:pt x="1221555" y="66112"/>
                </a:lnTo>
                <a:lnTo>
                  <a:pt x="1221389" y="67872"/>
                </a:lnTo>
                <a:lnTo>
                  <a:pt x="1221807" y="67219"/>
                </a:lnTo>
                <a:lnTo>
                  <a:pt x="1221555" y="63854"/>
                </a:lnTo>
                <a:lnTo>
                  <a:pt x="1221807" y="67219"/>
                </a:lnTo>
                <a:lnTo>
                  <a:pt x="1222750" y="65747"/>
                </a:lnTo>
                <a:lnTo>
                  <a:pt x="1221986" y="68005"/>
                </a:lnTo>
                <a:close/>
              </a:path>
              <a:path w="2885398" h="418394">
                <a:moveTo>
                  <a:pt x="1206845" y="29387"/>
                </a:moveTo>
                <a:lnTo>
                  <a:pt x="1213951" y="29387"/>
                </a:lnTo>
                <a:lnTo>
                  <a:pt x="1216773" y="30416"/>
                </a:lnTo>
                <a:lnTo>
                  <a:pt x="1218765" y="32475"/>
                </a:lnTo>
                <a:lnTo>
                  <a:pt x="1220758" y="34467"/>
                </a:lnTo>
                <a:lnTo>
                  <a:pt x="1221754" y="37323"/>
                </a:lnTo>
                <a:lnTo>
                  <a:pt x="1221754" y="42950"/>
                </a:lnTo>
                <a:lnTo>
                  <a:pt x="1223348" y="42636"/>
                </a:lnTo>
                <a:lnTo>
                  <a:pt x="1223182" y="25502"/>
                </a:lnTo>
                <a:lnTo>
                  <a:pt x="1220260" y="24306"/>
                </a:lnTo>
                <a:lnTo>
                  <a:pt x="1217338" y="23044"/>
                </a:lnTo>
                <a:lnTo>
                  <a:pt x="1214083" y="22413"/>
                </a:lnTo>
                <a:lnTo>
                  <a:pt x="1210497" y="22413"/>
                </a:lnTo>
                <a:lnTo>
                  <a:pt x="1206845" y="29387"/>
                </a:lnTo>
                <a:close/>
              </a:path>
              <a:path w="2885398" h="418394">
                <a:moveTo>
                  <a:pt x="1205184" y="22413"/>
                </a:moveTo>
                <a:lnTo>
                  <a:pt x="1200735" y="23576"/>
                </a:lnTo>
                <a:lnTo>
                  <a:pt x="1201532" y="31678"/>
                </a:lnTo>
                <a:lnTo>
                  <a:pt x="1203922" y="30150"/>
                </a:lnTo>
                <a:lnTo>
                  <a:pt x="1206845" y="29387"/>
                </a:lnTo>
                <a:lnTo>
                  <a:pt x="1210497" y="22413"/>
                </a:lnTo>
                <a:lnTo>
                  <a:pt x="1205184" y="22413"/>
                </a:lnTo>
                <a:close/>
              </a:path>
              <a:path w="2885398" h="418394">
                <a:moveTo>
                  <a:pt x="1193562" y="28158"/>
                </a:moveTo>
                <a:lnTo>
                  <a:pt x="1196252" y="38850"/>
                </a:lnTo>
                <a:lnTo>
                  <a:pt x="1197381" y="35530"/>
                </a:lnTo>
                <a:lnTo>
                  <a:pt x="1199141" y="33139"/>
                </a:lnTo>
                <a:lnTo>
                  <a:pt x="1201532" y="31678"/>
                </a:lnTo>
                <a:lnTo>
                  <a:pt x="1200735" y="23576"/>
                </a:lnTo>
                <a:lnTo>
                  <a:pt x="1197148" y="25900"/>
                </a:lnTo>
                <a:lnTo>
                  <a:pt x="1193562" y="28158"/>
                </a:lnTo>
                <a:close/>
              </a:path>
              <a:path w="2885398" h="418394">
                <a:moveTo>
                  <a:pt x="1191105" y="31147"/>
                </a:moveTo>
                <a:lnTo>
                  <a:pt x="1189777" y="34866"/>
                </a:lnTo>
                <a:lnTo>
                  <a:pt x="1196252" y="38850"/>
                </a:lnTo>
                <a:lnTo>
                  <a:pt x="1193562" y="28158"/>
                </a:lnTo>
                <a:lnTo>
                  <a:pt x="1191105" y="31147"/>
                </a:lnTo>
                <a:close/>
              </a:path>
              <a:path w="2885398" h="418394">
                <a:moveTo>
                  <a:pt x="1229723" y="35530"/>
                </a:moveTo>
                <a:lnTo>
                  <a:pt x="1228860" y="32342"/>
                </a:lnTo>
                <a:lnTo>
                  <a:pt x="1229690" y="73916"/>
                </a:lnTo>
                <a:lnTo>
                  <a:pt x="1229723" y="35530"/>
                </a:lnTo>
                <a:close/>
              </a:path>
              <a:path w="2885398" h="418394">
                <a:moveTo>
                  <a:pt x="1223713" y="70994"/>
                </a:moveTo>
                <a:lnTo>
                  <a:pt x="1224909" y="72090"/>
                </a:lnTo>
                <a:lnTo>
                  <a:pt x="1226436" y="72820"/>
                </a:lnTo>
                <a:lnTo>
                  <a:pt x="1227963" y="73551"/>
                </a:lnTo>
                <a:lnTo>
                  <a:pt x="1229690" y="73916"/>
                </a:lnTo>
                <a:lnTo>
                  <a:pt x="1228860" y="32342"/>
                </a:lnTo>
                <a:lnTo>
                  <a:pt x="1227133" y="29885"/>
                </a:lnTo>
                <a:lnTo>
                  <a:pt x="1225473" y="27361"/>
                </a:lnTo>
                <a:lnTo>
                  <a:pt x="1223713" y="70994"/>
                </a:lnTo>
                <a:close/>
              </a:path>
              <a:path w="2885398" h="418394">
                <a:moveTo>
                  <a:pt x="1223547" y="63157"/>
                </a:moveTo>
                <a:lnTo>
                  <a:pt x="1222850" y="69533"/>
                </a:lnTo>
                <a:lnTo>
                  <a:pt x="1223713" y="70994"/>
                </a:lnTo>
                <a:lnTo>
                  <a:pt x="1225473" y="27361"/>
                </a:lnTo>
                <a:lnTo>
                  <a:pt x="1223348" y="42636"/>
                </a:lnTo>
                <a:lnTo>
                  <a:pt x="1223348" y="49211"/>
                </a:lnTo>
                <a:lnTo>
                  <a:pt x="1221754" y="49537"/>
                </a:lnTo>
                <a:lnTo>
                  <a:pt x="1221754" y="56914"/>
                </a:lnTo>
                <a:lnTo>
                  <a:pt x="1221555" y="62858"/>
                </a:lnTo>
                <a:lnTo>
                  <a:pt x="1223547" y="63157"/>
                </a:lnTo>
                <a:close/>
              </a:path>
              <a:path w="2885398" h="418394">
                <a:moveTo>
                  <a:pt x="1236796" y="72920"/>
                </a:moveTo>
                <a:lnTo>
                  <a:pt x="1237195" y="66644"/>
                </a:lnTo>
                <a:lnTo>
                  <a:pt x="1234771" y="67142"/>
                </a:lnTo>
                <a:lnTo>
                  <a:pt x="1230985" y="67142"/>
                </a:lnTo>
                <a:lnTo>
                  <a:pt x="1229723" y="65946"/>
                </a:lnTo>
                <a:lnTo>
                  <a:pt x="1231616" y="73916"/>
                </a:lnTo>
                <a:lnTo>
                  <a:pt x="1233741" y="73916"/>
                </a:lnTo>
                <a:lnTo>
                  <a:pt x="1235468" y="73584"/>
                </a:lnTo>
                <a:lnTo>
                  <a:pt x="1236796" y="72920"/>
                </a:lnTo>
                <a:close/>
              </a:path>
              <a:path w="2885398" h="418394">
                <a:moveTo>
                  <a:pt x="1221389" y="67872"/>
                </a:moveTo>
                <a:lnTo>
                  <a:pt x="1221555" y="66112"/>
                </a:lnTo>
                <a:lnTo>
                  <a:pt x="1221555" y="62858"/>
                </a:lnTo>
                <a:lnTo>
                  <a:pt x="1221356" y="58774"/>
                </a:lnTo>
                <a:lnTo>
                  <a:pt x="1220559" y="60368"/>
                </a:lnTo>
                <a:lnTo>
                  <a:pt x="1219762" y="61895"/>
                </a:lnTo>
                <a:lnTo>
                  <a:pt x="1219463" y="69533"/>
                </a:lnTo>
                <a:lnTo>
                  <a:pt x="1221389" y="67872"/>
                </a:lnTo>
                <a:close/>
              </a:path>
              <a:path w="2885398" h="418394">
                <a:moveTo>
                  <a:pt x="1218666" y="63190"/>
                </a:moveTo>
                <a:lnTo>
                  <a:pt x="1217271" y="64253"/>
                </a:lnTo>
                <a:lnTo>
                  <a:pt x="1217537" y="71127"/>
                </a:lnTo>
                <a:lnTo>
                  <a:pt x="1219463" y="69533"/>
                </a:lnTo>
                <a:lnTo>
                  <a:pt x="1219762" y="61895"/>
                </a:lnTo>
                <a:lnTo>
                  <a:pt x="1218666" y="63190"/>
                </a:lnTo>
                <a:close/>
              </a:path>
              <a:path w="2885398" h="418394">
                <a:moveTo>
                  <a:pt x="1212489" y="66544"/>
                </a:moveTo>
                <a:lnTo>
                  <a:pt x="1212988" y="73119"/>
                </a:lnTo>
                <a:lnTo>
                  <a:pt x="1215378" y="72322"/>
                </a:lnTo>
                <a:lnTo>
                  <a:pt x="1217537" y="71127"/>
                </a:lnTo>
                <a:lnTo>
                  <a:pt x="1217271" y="64253"/>
                </a:lnTo>
                <a:lnTo>
                  <a:pt x="1215877" y="65249"/>
                </a:lnTo>
                <a:lnTo>
                  <a:pt x="1214283" y="66013"/>
                </a:lnTo>
                <a:lnTo>
                  <a:pt x="1212489" y="66544"/>
                </a:lnTo>
                <a:close/>
              </a:path>
              <a:path w="2885398" h="418394">
                <a:moveTo>
                  <a:pt x="1200037" y="65349"/>
                </a:moveTo>
                <a:lnTo>
                  <a:pt x="1200270" y="73717"/>
                </a:lnTo>
                <a:lnTo>
                  <a:pt x="1202993" y="74215"/>
                </a:lnTo>
                <a:lnTo>
                  <a:pt x="1208239" y="74215"/>
                </a:lnTo>
                <a:lnTo>
                  <a:pt x="1210597" y="73849"/>
                </a:lnTo>
                <a:lnTo>
                  <a:pt x="1212988" y="73119"/>
                </a:lnTo>
                <a:lnTo>
                  <a:pt x="1212489" y="66544"/>
                </a:lnTo>
                <a:lnTo>
                  <a:pt x="1210763" y="67009"/>
                </a:lnTo>
                <a:lnTo>
                  <a:pt x="1208936" y="67241"/>
                </a:lnTo>
                <a:lnTo>
                  <a:pt x="1204022" y="67241"/>
                </a:lnTo>
                <a:lnTo>
                  <a:pt x="1201698" y="66611"/>
                </a:lnTo>
                <a:lnTo>
                  <a:pt x="1200037" y="65349"/>
                </a:lnTo>
                <a:close/>
              </a:path>
              <a:path w="2885398" h="418394">
                <a:moveTo>
                  <a:pt x="1198443" y="56483"/>
                </a:moveTo>
                <a:lnTo>
                  <a:pt x="1199174" y="47384"/>
                </a:lnTo>
                <a:lnTo>
                  <a:pt x="1195687" y="49045"/>
                </a:lnTo>
                <a:lnTo>
                  <a:pt x="1197746" y="72720"/>
                </a:lnTo>
                <a:lnTo>
                  <a:pt x="1200270" y="73717"/>
                </a:lnTo>
                <a:lnTo>
                  <a:pt x="1200037" y="65349"/>
                </a:lnTo>
                <a:lnTo>
                  <a:pt x="1198443" y="64020"/>
                </a:lnTo>
                <a:lnTo>
                  <a:pt x="1197646" y="62327"/>
                </a:lnTo>
                <a:lnTo>
                  <a:pt x="1197646" y="58143"/>
                </a:lnTo>
                <a:lnTo>
                  <a:pt x="1198443" y="56483"/>
                </a:lnTo>
                <a:close/>
              </a:path>
              <a:path w="2885398" h="418394">
                <a:moveTo>
                  <a:pt x="1189478" y="56948"/>
                </a:moveTo>
                <a:lnTo>
                  <a:pt x="1190208" y="66179"/>
                </a:lnTo>
                <a:lnTo>
                  <a:pt x="1191669" y="68238"/>
                </a:lnTo>
                <a:lnTo>
                  <a:pt x="1193197" y="70230"/>
                </a:lnTo>
                <a:lnTo>
                  <a:pt x="1195222" y="71724"/>
                </a:lnTo>
                <a:lnTo>
                  <a:pt x="1197746" y="72720"/>
                </a:lnTo>
                <a:lnTo>
                  <a:pt x="1195687" y="49045"/>
                </a:lnTo>
                <a:lnTo>
                  <a:pt x="1193164" y="51502"/>
                </a:lnTo>
                <a:lnTo>
                  <a:pt x="1190706" y="53893"/>
                </a:lnTo>
                <a:lnTo>
                  <a:pt x="1189478" y="56948"/>
                </a:lnTo>
                <a:close/>
              </a:path>
              <a:path w="2885398" h="418394">
                <a:moveTo>
                  <a:pt x="1189478" y="60667"/>
                </a:moveTo>
                <a:lnTo>
                  <a:pt x="1189478" y="63655"/>
                </a:lnTo>
                <a:lnTo>
                  <a:pt x="1190208" y="66179"/>
                </a:lnTo>
                <a:lnTo>
                  <a:pt x="1189478" y="56948"/>
                </a:lnTo>
                <a:lnTo>
                  <a:pt x="1189478" y="60667"/>
                </a:lnTo>
                <a:close/>
              </a:path>
              <a:path w="2885398" h="418394">
                <a:moveTo>
                  <a:pt x="1221754" y="42950"/>
                </a:moveTo>
                <a:lnTo>
                  <a:pt x="1203624" y="46521"/>
                </a:lnTo>
                <a:lnTo>
                  <a:pt x="1204055" y="53162"/>
                </a:lnTo>
                <a:lnTo>
                  <a:pt x="1207309" y="52498"/>
                </a:lnTo>
                <a:lnTo>
                  <a:pt x="1221754" y="49537"/>
                </a:lnTo>
                <a:lnTo>
                  <a:pt x="1223348" y="49211"/>
                </a:lnTo>
                <a:lnTo>
                  <a:pt x="1223348" y="42636"/>
                </a:lnTo>
                <a:lnTo>
                  <a:pt x="1221754" y="42950"/>
                </a:lnTo>
                <a:close/>
              </a:path>
              <a:path w="2885398" h="418394">
                <a:moveTo>
                  <a:pt x="1203624" y="46521"/>
                </a:moveTo>
                <a:lnTo>
                  <a:pt x="1199174" y="47384"/>
                </a:lnTo>
                <a:lnTo>
                  <a:pt x="1200037" y="55287"/>
                </a:lnTo>
                <a:lnTo>
                  <a:pt x="1201631" y="54092"/>
                </a:lnTo>
                <a:lnTo>
                  <a:pt x="1204055" y="53162"/>
                </a:lnTo>
                <a:lnTo>
                  <a:pt x="1203624" y="46521"/>
                </a:lnTo>
                <a:close/>
              </a:path>
              <a:path w="2885398" h="418394">
                <a:moveTo>
                  <a:pt x="1250929" y="30283"/>
                </a:moveTo>
                <a:lnTo>
                  <a:pt x="1250929" y="60866"/>
                </a:lnTo>
                <a:lnTo>
                  <a:pt x="1250996" y="64054"/>
                </a:lnTo>
                <a:lnTo>
                  <a:pt x="1258899" y="30283"/>
                </a:lnTo>
                <a:lnTo>
                  <a:pt x="1250930" y="23410"/>
                </a:lnTo>
                <a:lnTo>
                  <a:pt x="1240968" y="23410"/>
                </a:lnTo>
                <a:lnTo>
                  <a:pt x="1240968" y="30283"/>
                </a:lnTo>
                <a:lnTo>
                  <a:pt x="1250929" y="30283"/>
                </a:lnTo>
                <a:close/>
              </a:path>
              <a:path w="2885398" h="418394">
                <a:moveTo>
                  <a:pt x="1258899" y="30283"/>
                </a:moveTo>
                <a:lnTo>
                  <a:pt x="1250996" y="64054"/>
                </a:lnTo>
                <a:lnTo>
                  <a:pt x="1251660" y="66644"/>
                </a:lnTo>
                <a:lnTo>
                  <a:pt x="1252922" y="68636"/>
                </a:lnTo>
                <a:lnTo>
                  <a:pt x="1254250" y="70562"/>
                </a:lnTo>
                <a:lnTo>
                  <a:pt x="1256010" y="71990"/>
                </a:lnTo>
                <a:lnTo>
                  <a:pt x="1258202" y="72920"/>
                </a:lnTo>
                <a:lnTo>
                  <a:pt x="1258899" y="61929"/>
                </a:lnTo>
                <a:lnTo>
                  <a:pt x="1258899" y="30283"/>
                </a:lnTo>
                <a:close/>
              </a:path>
              <a:path w="2885398" h="418394">
                <a:moveTo>
                  <a:pt x="1275137" y="63058"/>
                </a:moveTo>
                <a:lnTo>
                  <a:pt x="1274008" y="64187"/>
                </a:lnTo>
                <a:lnTo>
                  <a:pt x="1274572" y="72222"/>
                </a:lnTo>
                <a:lnTo>
                  <a:pt x="1276398" y="71127"/>
                </a:lnTo>
                <a:lnTo>
                  <a:pt x="1277926" y="69732"/>
                </a:lnTo>
                <a:lnTo>
                  <a:pt x="1275137" y="63058"/>
                </a:lnTo>
                <a:close/>
              </a:path>
              <a:path w="2885398" h="418394">
                <a:moveTo>
                  <a:pt x="1269956" y="66411"/>
                </a:moveTo>
                <a:lnTo>
                  <a:pt x="1270388" y="73816"/>
                </a:lnTo>
                <a:lnTo>
                  <a:pt x="1272447" y="73019"/>
                </a:lnTo>
                <a:lnTo>
                  <a:pt x="1274572" y="72222"/>
                </a:lnTo>
                <a:lnTo>
                  <a:pt x="1274008" y="64187"/>
                </a:lnTo>
                <a:lnTo>
                  <a:pt x="1272746" y="65083"/>
                </a:lnTo>
                <a:lnTo>
                  <a:pt x="1271351" y="65747"/>
                </a:lnTo>
                <a:lnTo>
                  <a:pt x="1269956" y="66411"/>
                </a:lnTo>
                <a:close/>
              </a:path>
              <a:path w="2885398" h="418394">
                <a:moveTo>
                  <a:pt x="1262386" y="66146"/>
                </a:moveTo>
                <a:lnTo>
                  <a:pt x="1262751" y="74215"/>
                </a:lnTo>
                <a:lnTo>
                  <a:pt x="1267997" y="74215"/>
                </a:lnTo>
                <a:lnTo>
                  <a:pt x="1270388" y="73816"/>
                </a:lnTo>
                <a:lnTo>
                  <a:pt x="1269956" y="66411"/>
                </a:lnTo>
                <a:lnTo>
                  <a:pt x="1268296" y="66743"/>
                </a:lnTo>
                <a:lnTo>
                  <a:pt x="1264179" y="66743"/>
                </a:lnTo>
                <a:lnTo>
                  <a:pt x="1262386" y="66146"/>
                </a:lnTo>
                <a:close/>
              </a:path>
              <a:path w="2885398" h="418394">
                <a:moveTo>
                  <a:pt x="1260991" y="64950"/>
                </a:moveTo>
                <a:lnTo>
                  <a:pt x="1259596" y="63755"/>
                </a:lnTo>
                <a:lnTo>
                  <a:pt x="1260393" y="73783"/>
                </a:lnTo>
                <a:lnTo>
                  <a:pt x="1262751" y="74215"/>
                </a:lnTo>
                <a:lnTo>
                  <a:pt x="1262386" y="66146"/>
                </a:lnTo>
                <a:lnTo>
                  <a:pt x="1260991" y="64950"/>
                </a:lnTo>
                <a:close/>
              </a:path>
              <a:path w="2885398" h="418394">
                <a:moveTo>
                  <a:pt x="1258899" y="61929"/>
                </a:moveTo>
                <a:lnTo>
                  <a:pt x="1258202" y="72920"/>
                </a:lnTo>
                <a:lnTo>
                  <a:pt x="1260393" y="73783"/>
                </a:lnTo>
                <a:lnTo>
                  <a:pt x="1259596" y="63755"/>
                </a:lnTo>
                <a:lnTo>
                  <a:pt x="1258899" y="61929"/>
                </a:lnTo>
                <a:close/>
              </a:path>
              <a:path w="2885398" h="418394">
                <a:moveTo>
                  <a:pt x="1258899" y="23410"/>
                </a:moveTo>
                <a:lnTo>
                  <a:pt x="1258899" y="9264"/>
                </a:lnTo>
                <a:lnTo>
                  <a:pt x="1250929" y="11456"/>
                </a:lnTo>
                <a:lnTo>
                  <a:pt x="1250930" y="23410"/>
                </a:lnTo>
                <a:lnTo>
                  <a:pt x="1258899" y="30283"/>
                </a:lnTo>
                <a:lnTo>
                  <a:pt x="1277029" y="30283"/>
                </a:lnTo>
                <a:lnTo>
                  <a:pt x="1277029" y="23410"/>
                </a:lnTo>
                <a:lnTo>
                  <a:pt x="1258899" y="23410"/>
                </a:lnTo>
                <a:close/>
              </a:path>
              <a:path w="2885398" h="418394">
                <a:moveTo>
                  <a:pt x="1298840" y="7869"/>
                </a:moveTo>
                <a:lnTo>
                  <a:pt x="1298840" y="6076"/>
                </a:lnTo>
                <a:lnTo>
                  <a:pt x="1298276" y="4648"/>
                </a:lnTo>
                <a:lnTo>
                  <a:pt x="1296084" y="2457"/>
                </a:lnTo>
                <a:lnTo>
                  <a:pt x="1294656" y="1892"/>
                </a:lnTo>
                <a:lnTo>
                  <a:pt x="1291070" y="1892"/>
                </a:lnTo>
                <a:lnTo>
                  <a:pt x="1289609" y="2457"/>
                </a:lnTo>
                <a:lnTo>
                  <a:pt x="1287417" y="4648"/>
                </a:lnTo>
                <a:lnTo>
                  <a:pt x="1286886" y="6076"/>
                </a:lnTo>
                <a:lnTo>
                  <a:pt x="1286886" y="7869"/>
                </a:lnTo>
                <a:lnTo>
                  <a:pt x="1287417" y="11123"/>
                </a:lnTo>
                <a:lnTo>
                  <a:pt x="1289609" y="13315"/>
                </a:lnTo>
                <a:lnTo>
                  <a:pt x="1291070" y="13846"/>
                </a:lnTo>
                <a:lnTo>
                  <a:pt x="1294656" y="13846"/>
                </a:lnTo>
                <a:lnTo>
                  <a:pt x="1296084" y="13315"/>
                </a:lnTo>
                <a:lnTo>
                  <a:pt x="1298276" y="11123"/>
                </a:lnTo>
                <a:lnTo>
                  <a:pt x="1298840" y="9662"/>
                </a:lnTo>
                <a:lnTo>
                  <a:pt x="1298840" y="7869"/>
                </a:lnTo>
                <a:close/>
              </a:path>
              <a:path w="2885398" h="418394">
                <a:moveTo>
                  <a:pt x="1288878" y="23410"/>
                </a:moveTo>
                <a:lnTo>
                  <a:pt x="1288878" y="73219"/>
                </a:lnTo>
                <a:lnTo>
                  <a:pt x="1296848" y="73219"/>
                </a:lnTo>
                <a:lnTo>
                  <a:pt x="1296848" y="23410"/>
                </a:lnTo>
                <a:lnTo>
                  <a:pt x="1288878" y="23410"/>
                </a:lnTo>
                <a:close/>
              </a:path>
              <a:path w="2885398" h="418394">
                <a:moveTo>
                  <a:pt x="1374851" y="384922"/>
                </a:moveTo>
                <a:lnTo>
                  <a:pt x="1374552" y="358524"/>
                </a:lnTo>
                <a:lnTo>
                  <a:pt x="1374552" y="375359"/>
                </a:lnTo>
                <a:lnTo>
                  <a:pt x="1374353" y="389737"/>
                </a:lnTo>
                <a:lnTo>
                  <a:pt x="1375041" y="388218"/>
                </a:lnTo>
                <a:lnTo>
                  <a:pt x="1375947" y="384325"/>
                </a:lnTo>
                <a:lnTo>
                  <a:pt x="1375548" y="357826"/>
                </a:lnTo>
                <a:lnTo>
                  <a:pt x="1374552" y="358524"/>
                </a:lnTo>
                <a:lnTo>
                  <a:pt x="1374851" y="384922"/>
                </a:lnTo>
                <a:close/>
              </a:path>
              <a:path w="2885398" h="418394">
                <a:moveTo>
                  <a:pt x="1350112" y="396943"/>
                </a:moveTo>
                <a:lnTo>
                  <a:pt x="1353898" y="397972"/>
                </a:lnTo>
                <a:lnTo>
                  <a:pt x="1360871" y="397972"/>
                </a:lnTo>
                <a:lnTo>
                  <a:pt x="1363561" y="397441"/>
                </a:lnTo>
                <a:lnTo>
                  <a:pt x="1366085" y="396378"/>
                </a:lnTo>
                <a:lnTo>
                  <a:pt x="1368675" y="395316"/>
                </a:lnTo>
                <a:lnTo>
                  <a:pt x="1370833" y="393788"/>
                </a:lnTo>
                <a:lnTo>
                  <a:pt x="1372560" y="391796"/>
                </a:lnTo>
                <a:lnTo>
                  <a:pt x="1374353" y="389737"/>
                </a:lnTo>
                <a:lnTo>
                  <a:pt x="1374552" y="375359"/>
                </a:lnTo>
                <a:lnTo>
                  <a:pt x="1373888" y="378846"/>
                </a:lnTo>
                <a:lnTo>
                  <a:pt x="1372560" y="381834"/>
                </a:lnTo>
                <a:lnTo>
                  <a:pt x="1371298" y="384756"/>
                </a:lnTo>
                <a:lnTo>
                  <a:pt x="1369471" y="387014"/>
                </a:lnTo>
                <a:lnTo>
                  <a:pt x="1367081" y="388608"/>
                </a:lnTo>
                <a:lnTo>
                  <a:pt x="1364756" y="390202"/>
                </a:lnTo>
                <a:lnTo>
                  <a:pt x="1362000" y="390999"/>
                </a:lnTo>
                <a:lnTo>
                  <a:pt x="1353898" y="390999"/>
                </a:lnTo>
                <a:lnTo>
                  <a:pt x="1350112" y="396943"/>
                </a:lnTo>
                <a:close/>
              </a:path>
              <a:path w="2885398" h="418394">
                <a:moveTo>
                  <a:pt x="1353898" y="390999"/>
                </a:moveTo>
                <a:lnTo>
                  <a:pt x="1350079" y="389272"/>
                </a:lnTo>
                <a:lnTo>
                  <a:pt x="1347356" y="385819"/>
                </a:lnTo>
                <a:lnTo>
                  <a:pt x="1344633" y="382366"/>
                </a:lnTo>
                <a:lnTo>
                  <a:pt x="1343272" y="377783"/>
                </a:lnTo>
                <a:lnTo>
                  <a:pt x="1346659" y="394884"/>
                </a:lnTo>
                <a:lnTo>
                  <a:pt x="1350112" y="396943"/>
                </a:lnTo>
                <a:lnTo>
                  <a:pt x="1353898" y="390999"/>
                </a:lnTo>
                <a:close/>
              </a:path>
              <a:path w="2885398" h="418394">
                <a:moveTo>
                  <a:pt x="1343206" y="392825"/>
                </a:moveTo>
                <a:lnTo>
                  <a:pt x="1346659" y="394884"/>
                </a:lnTo>
                <a:lnTo>
                  <a:pt x="1343272" y="377783"/>
                </a:lnTo>
                <a:lnTo>
                  <a:pt x="1343272" y="366360"/>
                </a:lnTo>
                <a:lnTo>
                  <a:pt x="1340782" y="354174"/>
                </a:lnTo>
                <a:lnTo>
                  <a:pt x="1340450" y="389870"/>
                </a:lnTo>
                <a:lnTo>
                  <a:pt x="1343206" y="392825"/>
                </a:lnTo>
                <a:close/>
              </a:path>
              <a:path w="2885398" h="418394">
                <a:moveTo>
                  <a:pt x="1375947" y="384325"/>
                </a:moveTo>
                <a:lnTo>
                  <a:pt x="1375041" y="388218"/>
                </a:lnTo>
                <a:lnTo>
                  <a:pt x="1375482" y="387247"/>
                </a:lnTo>
                <a:lnTo>
                  <a:pt x="1375548" y="396976"/>
                </a:lnTo>
                <a:lnTo>
                  <a:pt x="1382521" y="396976"/>
                </a:lnTo>
                <a:lnTo>
                  <a:pt x="1382521" y="324255"/>
                </a:lnTo>
                <a:lnTo>
                  <a:pt x="1375548" y="357826"/>
                </a:lnTo>
                <a:lnTo>
                  <a:pt x="1375947" y="384325"/>
                </a:lnTo>
                <a:close/>
              </a:path>
              <a:path w="2885398" h="418394">
                <a:moveTo>
                  <a:pt x="1374552" y="367589"/>
                </a:moveTo>
                <a:lnTo>
                  <a:pt x="1374552" y="358524"/>
                </a:lnTo>
                <a:lnTo>
                  <a:pt x="1375548" y="357826"/>
                </a:lnTo>
                <a:lnTo>
                  <a:pt x="1382521" y="324255"/>
                </a:lnTo>
                <a:lnTo>
                  <a:pt x="1374552" y="324255"/>
                </a:lnTo>
                <a:lnTo>
                  <a:pt x="1374552" y="367589"/>
                </a:lnTo>
                <a:close/>
              </a:path>
              <a:path w="2885398" h="418394">
                <a:moveTo>
                  <a:pt x="1369505" y="356797"/>
                </a:moveTo>
                <a:lnTo>
                  <a:pt x="1371298" y="358889"/>
                </a:lnTo>
                <a:lnTo>
                  <a:pt x="1372560" y="361612"/>
                </a:lnTo>
                <a:lnTo>
                  <a:pt x="1373888" y="364335"/>
                </a:lnTo>
                <a:lnTo>
                  <a:pt x="1374552" y="367589"/>
                </a:lnTo>
                <a:lnTo>
                  <a:pt x="1374552" y="354307"/>
                </a:lnTo>
                <a:lnTo>
                  <a:pt x="1372526" y="351484"/>
                </a:lnTo>
                <a:lnTo>
                  <a:pt x="1369505" y="356797"/>
                </a:lnTo>
                <a:close/>
              </a:path>
              <a:path w="2885398" h="418394">
                <a:moveTo>
                  <a:pt x="1359211" y="353144"/>
                </a:moveTo>
                <a:lnTo>
                  <a:pt x="1362266" y="353144"/>
                </a:lnTo>
                <a:lnTo>
                  <a:pt x="1364922" y="353875"/>
                </a:lnTo>
                <a:lnTo>
                  <a:pt x="1367180" y="355336"/>
                </a:lnTo>
                <a:lnTo>
                  <a:pt x="1369505" y="356797"/>
                </a:lnTo>
                <a:lnTo>
                  <a:pt x="1372526" y="351484"/>
                </a:lnTo>
                <a:lnTo>
                  <a:pt x="1369471" y="349359"/>
                </a:lnTo>
                <a:lnTo>
                  <a:pt x="1366483" y="347234"/>
                </a:lnTo>
                <a:lnTo>
                  <a:pt x="1362930" y="346171"/>
                </a:lnTo>
                <a:lnTo>
                  <a:pt x="1359211" y="353144"/>
                </a:lnTo>
                <a:close/>
              </a:path>
              <a:path w="2885398" h="418394">
                <a:moveTo>
                  <a:pt x="1347456" y="358324"/>
                </a:moveTo>
                <a:lnTo>
                  <a:pt x="1350245" y="354871"/>
                </a:lnTo>
                <a:lnTo>
                  <a:pt x="1354164" y="353144"/>
                </a:lnTo>
                <a:lnTo>
                  <a:pt x="1359211" y="353144"/>
                </a:lnTo>
                <a:lnTo>
                  <a:pt x="1362930" y="346171"/>
                </a:lnTo>
                <a:lnTo>
                  <a:pt x="1354695" y="346171"/>
                </a:lnTo>
                <a:lnTo>
                  <a:pt x="1350843" y="347200"/>
                </a:lnTo>
                <a:lnTo>
                  <a:pt x="1347456" y="358324"/>
                </a:lnTo>
                <a:close/>
              </a:path>
              <a:path w="2885398" h="418394">
                <a:moveTo>
                  <a:pt x="1340782" y="354174"/>
                </a:moveTo>
                <a:lnTo>
                  <a:pt x="1343272" y="366360"/>
                </a:lnTo>
                <a:lnTo>
                  <a:pt x="1344667" y="361778"/>
                </a:lnTo>
                <a:lnTo>
                  <a:pt x="1347456" y="358324"/>
                </a:lnTo>
                <a:lnTo>
                  <a:pt x="1350843" y="347200"/>
                </a:lnTo>
                <a:lnTo>
                  <a:pt x="1347257" y="349259"/>
                </a:lnTo>
                <a:lnTo>
                  <a:pt x="1343670" y="351252"/>
                </a:lnTo>
                <a:lnTo>
                  <a:pt x="1340782" y="354174"/>
                </a:lnTo>
                <a:close/>
              </a:path>
              <a:path w="2885398" h="418394">
                <a:moveTo>
                  <a:pt x="1335303" y="366559"/>
                </a:moveTo>
                <a:lnTo>
                  <a:pt x="1336332" y="382100"/>
                </a:lnTo>
                <a:lnTo>
                  <a:pt x="1338391" y="386018"/>
                </a:lnTo>
                <a:lnTo>
                  <a:pt x="1340450" y="389870"/>
                </a:lnTo>
                <a:lnTo>
                  <a:pt x="1340782" y="354174"/>
                </a:lnTo>
                <a:lnTo>
                  <a:pt x="1338590" y="358026"/>
                </a:lnTo>
                <a:lnTo>
                  <a:pt x="1336398" y="361877"/>
                </a:lnTo>
                <a:lnTo>
                  <a:pt x="1335303" y="366559"/>
                </a:lnTo>
                <a:close/>
              </a:path>
              <a:path w="2885398" h="418394">
                <a:moveTo>
                  <a:pt x="1335303" y="372072"/>
                </a:moveTo>
                <a:lnTo>
                  <a:pt x="1335303" y="377451"/>
                </a:lnTo>
                <a:lnTo>
                  <a:pt x="1336332" y="382100"/>
                </a:lnTo>
                <a:lnTo>
                  <a:pt x="1335303" y="366559"/>
                </a:lnTo>
                <a:lnTo>
                  <a:pt x="1335303" y="372072"/>
                </a:lnTo>
                <a:close/>
              </a:path>
              <a:path w="2885398" h="418394">
                <a:moveTo>
                  <a:pt x="1360068" y="48314"/>
                </a:moveTo>
                <a:lnTo>
                  <a:pt x="1360068" y="42935"/>
                </a:lnTo>
                <a:lnTo>
                  <a:pt x="1359038" y="38319"/>
                </a:lnTo>
                <a:lnTo>
                  <a:pt x="1356980" y="34467"/>
                </a:lnTo>
                <a:lnTo>
                  <a:pt x="1354921" y="30549"/>
                </a:lnTo>
                <a:lnTo>
                  <a:pt x="1352098" y="44329"/>
                </a:lnTo>
                <a:lnTo>
                  <a:pt x="1352098" y="48314"/>
                </a:lnTo>
                <a:lnTo>
                  <a:pt x="1354921" y="66112"/>
                </a:lnTo>
                <a:lnTo>
                  <a:pt x="1356980" y="62261"/>
                </a:lnTo>
                <a:lnTo>
                  <a:pt x="1359038" y="58342"/>
                </a:lnTo>
                <a:lnTo>
                  <a:pt x="1360068" y="53693"/>
                </a:lnTo>
                <a:lnTo>
                  <a:pt x="1360068" y="48314"/>
                </a:lnTo>
                <a:close/>
              </a:path>
              <a:path w="2885398" h="418394">
                <a:moveTo>
                  <a:pt x="1352065" y="27560"/>
                </a:moveTo>
                <a:lnTo>
                  <a:pt x="1348412" y="25502"/>
                </a:lnTo>
                <a:lnTo>
                  <a:pt x="1348844" y="35297"/>
                </a:lnTo>
                <a:lnTo>
                  <a:pt x="1350106" y="38153"/>
                </a:lnTo>
                <a:lnTo>
                  <a:pt x="1351434" y="40942"/>
                </a:lnTo>
                <a:lnTo>
                  <a:pt x="1352098" y="44329"/>
                </a:lnTo>
                <a:lnTo>
                  <a:pt x="1354921" y="30549"/>
                </a:lnTo>
                <a:lnTo>
                  <a:pt x="1352065" y="27560"/>
                </a:lnTo>
                <a:close/>
              </a:path>
              <a:path w="2885398" h="418394">
                <a:moveTo>
                  <a:pt x="1342236" y="30051"/>
                </a:moveTo>
                <a:lnTo>
                  <a:pt x="1344627" y="31578"/>
                </a:lnTo>
                <a:lnTo>
                  <a:pt x="1347018" y="33106"/>
                </a:lnTo>
                <a:lnTo>
                  <a:pt x="1348844" y="35297"/>
                </a:lnTo>
                <a:lnTo>
                  <a:pt x="1348412" y="25502"/>
                </a:lnTo>
                <a:lnTo>
                  <a:pt x="1344826" y="23443"/>
                </a:lnTo>
                <a:lnTo>
                  <a:pt x="1342236" y="30051"/>
                </a:lnTo>
                <a:close/>
              </a:path>
              <a:path w="2885398" h="418394">
                <a:moveTo>
                  <a:pt x="1332573" y="29287"/>
                </a:moveTo>
                <a:lnTo>
                  <a:pt x="1339347" y="29287"/>
                </a:lnTo>
                <a:lnTo>
                  <a:pt x="1342236" y="30051"/>
                </a:lnTo>
                <a:lnTo>
                  <a:pt x="1344826" y="23443"/>
                </a:lnTo>
                <a:lnTo>
                  <a:pt x="1340676" y="22413"/>
                </a:lnTo>
                <a:lnTo>
                  <a:pt x="1335960" y="22413"/>
                </a:lnTo>
                <a:lnTo>
                  <a:pt x="1332573" y="29287"/>
                </a:lnTo>
                <a:close/>
              </a:path>
              <a:path w="2885398" h="418394">
                <a:moveTo>
                  <a:pt x="1331311" y="22413"/>
                </a:moveTo>
                <a:lnTo>
                  <a:pt x="1327161" y="23443"/>
                </a:lnTo>
                <a:lnTo>
                  <a:pt x="1327294" y="31578"/>
                </a:lnTo>
                <a:lnTo>
                  <a:pt x="1329684" y="30051"/>
                </a:lnTo>
                <a:lnTo>
                  <a:pt x="1332573" y="29287"/>
                </a:lnTo>
                <a:lnTo>
                  <a:pt x="1335960" y="22413"/>
                </a:lnTo>
                <a:lnTo>
                  <a:pt x="1331311" y="22413"/>
                </a:lnTo>
                <a:close/>
              </a:path>
              <a:path w="2885398" h="418394">
                <a:moveTo>
                  <a:pt x="1321715" y="38153"/>
                </a:moveTo>
                <a:lnTo>
                  <a:pt x="1323043" y="35297"/>
                </a:lnTo>
                <a:lnTo>
                  <a:pt x="1324903" y="33106"/>
                </a:lnTo>
                <a:lnTo>
                  <a:pt x="1327294" y="31578"/>
                </a:lnTo>
                <a:lnTo>
                  <a:pt x="1327161" y="23443"/>
                </a:lnTo>
                <a:lnTo>
                  <a:pt x="1323508" y="25502"/>
                </a:lnTo>
                <a:lnTo>
                  <a:pt x="1321715" y="38153"/>
                </a:lnTo>
                <a:close/>
              </a:path>
              <a:path w="2885398" h="418394">
                <a:moveTo>
                  <a:pt x="1323043" y="61331"/>
                </a:moveTo>
                <a:lnTo>
                  <a:pt x="1321715" y="58475"/>
                </a:lnTo>
                <a:lnTo>
                  <a:pt x="1320453" y="55619"/>
                </a:lnTo>
                <a:lnTo>
                  <a:pt x="1319822" y="52232"/>
                </a:lnTo>
                <a:lnTo>
                  <a:pt x="1319822" y="44329"/>
                </a:lnTo>
                <a:lnTo>
                  <a:pt x="1320453" y="40942"/>
                </a:lnTo>
                <a:lnTo>
                  <a:pt x="1321715" y="38153"/>
                </a:lnTo>
                <a:lnTo>
                  <a:pt x="1323508" y="25502"/>
                </a:lnTo>
                <a:lnTo>
                  <a:pt x="1319855" y="27560"/>
                </a:lnTo>
                <a:lnTo>
                  <a:pt x="1317000" y="30549"/>
                </a:lnTo>
                <a:lnTo>
                  <a:pt x="1319855" y="69068"/>
                </a:lnTo>
                <a:lnTo>
                  <a:pt x="1323508" y="71127"/>
                </a:lnTo>
                <a:lnTo>
                  <a:pt x="1323043" y="61331"/>
                </a:lnTo>
                <a:close/>
              </a:path>
              <a:path w="2885398" h="418394">
                <a:moveTo>
                  <a:pt x="1352098" y="52232"/>
                </a:moveTo>
                <a:lnTo>
                  <a:pt x="1351434" y="55619"/>
                </a:lnTo>
                <a:lnTo>
                  <a:pt x="1352065" y="69068"/>
                </a:lnTo>
                <a:lnTo>
                  <a:pt x="1354921" y="66112"/>
                </a:lnTo>
                <a:lnTo>
                  <a:pt x="1352098" y="48314"/>
                </a:lnTo>
                <a:lnTo>
                  <a:pt x="1352098" y="52232"/>
                </a:lnTo>
                <a:close/>
              </a:path>
              <a:path w="2885398" h="418394">
                <a:moveTo>
                  <a:pt x="1351434" y="55619"/>
                </a:moveTo>
                <a:lnTo>
                  <a:pt x="1350106" y="58475"/>
                </a:lnTo>
                <a:lnTo>
                  <a:pt x="1348844" y="61331"/>
                </a:lnTo>
                <a:lnTo>
                  <a:pt x="1347018" y="63522"/>
                </a:lnTo>
                <a:lnTo>
                  <a:pt x="1344627" y="65050"/>
                </a:lnTo>
                <a:lnTo>
                  <a:pt x="1342236" y="66577"/>
                </a:lnTo>
                <a:lnTo>
                  <a:pt x="1344826" y="73185"/>
                </a:lnTo>
                <a:lnTo>
                  <a:pt x="1348412" y="71127"/>
                </a:lnTo>
                <a:lnTo>
                  <a:pt x="1352065" y="69068"/>
                </a:lnTo>
                <a:lnTo>
                  <a:pt x="1351434" y="55619"/>
                </a:lnTo>
                <a:close/>
              </a:path>
              <a:path w="2885398" h="418394">
                <a:moveTo>
                  <a:pt x="1340676" y="74215"/>
                </a:moveTo>
                <a:lnTo>
                  <a:pt x="1344826" y="73185"/>
                </a:lnTo>
                <a:lnTo>
                  <a:pt x="1342236" y="66577"/>
                </a:lnTo>
                <a:lnTo>
                  <a:pt x="1339347" y="67341"/>
                </a:lnTo>
                <a:lnTo>
                  <a:pt x="1335960" y="67341"/>
                </a:lnTo>
                <a:lnTo>
                  <a:pt x="1335960" y="74215"/>
                </a:lnTo>
                <a:lnTo>
                  <a:pt x="1340676" y="74215"/>
                </a:lnTo>
                <a:close/>
              </a:path>
              <a:path w="2885398" h="418394">
                <a:moveTo>
                  <a:pt x="1332573" y="67341"/>
                </a:moveTo>
                <a:lnTo>
                  <a:pt x="1329684" y="66577"/>
                </a:lnTo>
                <a:lnTo>
                  <a:pt x="1331311" y="74215"/>
                </a:lnTo>
                <a:lnTo>
                  <a:pt x="1335960" y="74215"/>
                </a:lnTo>
                <a:lnTo>
                  <a:pt x="1335960" y="67341"/>
                </a:lnTo>
                <a:lnTo>
                  <a:pt x="1332573" y="67341"/>
                </a:lnTo>
                <a:close/>
              </a:path>
              <a:path w="2885398" h="418394">
                <a:moveTo>
                  <a:pt x="1323043" y="61331"/>
                </a:moveTo>
                <a:lnTo>
                  <a:pt x="1323508" y="71127"/>
                </a:lnTo>
                <a:lnTo>
                  <a:pt x="1327161" y="73185"/>
                </a:lnTo>
                <a:lnTo>
                  <a:pt x="1331311" y="74215"/>
                </a:lnTo>
                <a:lnTo>
                  <a:pt x="1329684" y="66577"/>
                </a:lnTo>
                <a:lnTo>
                  <a:pt x="1327294" y="65050"/>
                </a:lnTo>
                <a:lnTo>
                  <a:pt x="1324903" y="63522"/>
                </a:lnTo>
                <a:lnTo>
                  <a:pt x="1323043" y="61331"/>
                </a:lnTo>
                <a:close/>
              </a:path>
              <a:path w="2885398" h="418394">
                <a:moveTo>
                  <a:pt x="1319855" y="69068"/>
                </a:moveTo>
                <a:lnTo>
                  <a:pt x="1317000" y="30549"/>
                </a:lnTo>
                <a:lnTo>
                  <a:pt x="1314941" y="34467"/>
                </a:lnTo>
                <a:lnTo>
                  <a:pt x="1312882" y="38319"/>
                </a:lnTo>
                <a:lnTo>
                  <a:pt x="1311853" y="42935"/>
                </a:lnTo>
                <a:lnTo>
                  <a:pt x="1311853" y="48314"/>
                </a:lnTo>
                <a:lnTo>
                  <a:pt x="1312882" y="58342"/>
                </a:lnTo>
                <a:lnTo>
                  <a:pt x="1314941" y="62261"/>
                </a:lnTo>
                <a:lnTo>
                  <a:pt x="1317000" y="66112"/>
                </a:lnTo>
                <a:lnTo>
                  <a:pt x="1319855" y="69068"/>
                </a:lnTo>
                <a:close/>
              </a:path>
              <a:path w="2885398" h="418394">
                <a:moveTo>
                  <a:pt x="1381447" y="33471"/>
                </a:moveTo>
                <a:lnTo>
                  <a:pt x="1382507" y="30819"/>
                </a:lnTo>
                <a:lnTo>
                  <a:pt x="1382044" y="23410"/>
                </a:lnTo>
                <a:lnTo>
                  <a:pt x="1375071" y="23410"/>
                </a:lnTo>
                <a:lnTo>
                  <a:pt x="1383041" y="73219"/>
                </a:lnTo>
                <a:lnTo>
                  <a:pt x="1382742" y="34567"/>
                </a:lnTo>
                <a:lnTo>
                  <a:pt x="1382507" y="30819"/>
                </a:lnTo>
                <a:lnTo>
                  <a:pt x="1381447" y="33471"/>
                </a:lnTo>
                <a:close/>
              </a:path>
              <a:path w="2885398" h="418394">
                <a:moveTo>
                  <a:pt x="1383041" y="42470"/>
                </a:moveTo>
                <a:lnTo>
                  <a:pt x="1383804" y="39083"/>
                </a:lnTo>
                <a:lnTo>
                  <a:pt x="1385332" y="36559"/>
                </a:lnTo>
                <a:lnTo>
                  <a:pt x="1386926" y="34036"/>
                </a:lnTo>
                <a:lnTo>
                  <a:pt x="1388918" y="32209"/>
                </a:lnTo>
                <a:lnTo>
                  <a:pt x="1391309" y="31080"/>
                </a:lnTo>
                <a:lnTo>
                  <a:pt x="1393700" y="29951"/>
                </a:lnTo>
                <a:lnTo>
                  <a:pt x="1396090" y="29387"/>
                </a:lnTo>
                <a:lnTo>
                  <a:pt x="1401935" y="29387"/>
                </a:lnTo>
                <a:lnTo>
                  <a:pt x="1404824" y="30483"/>
                </a:lnTo>
                <a:lnTo>
                  <a:pt x="1407148" y="32674"/>
                </a:lnTo>
                <a:lnTo>
                  <a:pt x="1409539" y="34799"/>
                </a:lnTo>
                <a:lnTo>
                  <a:pt x="1410734" y="38618"/>
                </a:lnTo>
                <a:lnTo>
                  <a:pt x="1410734" y="73219"/>
                </a:lnTo>
                <a:lnTo>
                  <a:pt x="1418704" y="73219"/>
                </a:lnTo>
                <a:lnTo>
                  <a:pt x="1411963" y="25834"/>
                </a:lnTo>
                <a:lnTo>
                  <a:pt x="1409041" y="24505"/>
                </a:lnTo>
                <a:lnTo>
                  <a:pt x="1406119" y="23111"/>
                </a:lnTo>
                <a:lnTo>
                  <a:pt x="1402864" y="22413"/>
                </a:lnTo>
                <a:lnTo>
                  <a:pt x="1396755" y="22413"/>
                </a:lnTo>
                <a:lnTo>
                  <a:pt x="1394297" y="22779"/>
                </a:lnTo>
                <a:lnTo>
                  <a:pt x="1391906" y="23509"/>
                </a:lnTo>
                <a:lnTo>
                  <a:pt x="1389582" y="24240"/>
                </a:lnTo>
                <a:lnTo>
                  <a:pt x="1387523" y="25435"/>
                </a:lnTo>
                <a:lnTo>
                  <a:pt x="1385730" y="27096"/>
                </a:lnTo>
                <a:lnTo>
                  <a:pt x="1383937" y="28689"/>
                </a:lnTo>
                <a:lnTo>
                  <a:pt x="1383041" y="42470"/>
                </a:lnTo>
                <a:close/>
              </a:path>
              <a:path w="2885398" h="418394">
                <a:moveTo>
                  <a:pt x="1383041" y="42470"/>
                </a:moveTo>
                <a:lnTo>
                  <a:pt x="1383937" y="28689"/>
                </a:lnTo>
                <a:lnTo>
                  <a:pt x="1382742" y="34567"/>
                </a:lnTo>
                <a:lnTo>
                  <a:pt x="1383041" y="73219"/>
                </a:lnTo>
                <a:lnTo>
                  <a:pt x="1383041" y="42470"/>
                </a:lnTo>
                <a:close/>
              </a:path>
              <a:path w="2885398" h="418394">
                <a:moveTo>
                  <a:pt x="1382509" y="30815"/>
                </a:moveTo>
                <a:lnTo>
                  <a:pt x="1382742" y="34567"/>
                </a:lnTo>
                <a:lnTo>
                  <a:pt x="1383937" y="28689"/>
                </a:lnTo>
                <a:lnTo>
                  <a:pt x="1382509" y="30815"/>
                </a:lnTo>
                <a:close/>
              </a:path>
              <a:path w="2885398" h="418394">
                <a:moveTo>
                  <a:pt x="1418704" y="73219"/>
                </a:moveTo>
                <a:lnTo>
                  <a:pt x="1418704" y="37024"/>
                </a:lnTo>
                <a:lnTo>
                  <a:pt x="1417807" y="33471"/>
                </a:lnTo>
                <a:lnTo>
                  <a:pt x="1416014" y="30682"/>
                </a:lnTo>
                <a:lnTo>
                  <a:pt x="1414287" y="27892"/>
                </a:lnTo>
                <a:lnTo>
                  <a:pt x="1411963" y="25834"/>
                </a:lnTo>
                <a:lnTo>
                  <a:pt x="1418704" y="73219"/>
                </a:lnTo>
                <a:close/>
              </a:path>
              <a:path w="2885398" h="418394">
                <a:moveTo>
                  <a:pt x="1466069" y="57213"/>
                </a:moveTo>
                <a:lnTo>
                  <a:pt x="1466534" y="58475"/>
                </a:lnTo>
                <a:lnTo>
                  <a:pt x="1468029" y="71060"/>
                </a:lnTo>
                <a:lnTo>
                  <a:pt x="1470353" y="69267"/>
                </a:lnTo>
                <a:lnTo>
                  <a:pt x="1472013" y="66943"/>
                </a:lnTo>
                <a:lnTo>
                  <a:pt x="1473673" y="64552"/>
                </a:lnTo>
                <a:lnTo>
                  <a:pt x="1474504" y="61796"/>
                </a:lnTo>
                <a:lnTo>
                  <a:pt x="1474504" y="55619"/>
                </a:lnTo>
                <a:lnTo>
                  <a:pt x="1473574" y="53029"/>
                </a:lnTo>
                <a:lnTo>
                  <a:pt x="1471714" y="50904"/>
                </a:lnTo>
                <a:lnTo>
                  <a:pt x="1469855" y="48779"/>
                </a:lnTo>
                <a:lnTo>
                  <a:pt x="1466601" y="47252"/>
                </a:lnTo>
                <a:lnTo>
                  <a:pt x="1466069" y="57213"/>
                </a:lnTo>
                <a:close/>
              </a:path>
              <a:path w="2885398" h="418394">
                <a:moveTo>
                  <a:pt x="1446777" y="43200"/>
                </a:moveTo>
                <a:lnTo>
                  <a:pt x="1448105" y="51004"/>
                </a:lnTo>
                <a:lnTo>
                  <a:pt x="1460059" y="53494"/>
                </a:lnTo>
                <a:lnTo>
                  <a:pt x="1462583" y="54026"/>
                </a:lnTo>
                <a:lnTo>
                  <a:pt x="1464276" y="54889"/>
                </a:lnTo>
                <a:lnTo>
                  <a:pt x="1466069" y="57213"/>
                </a:lnTo>
                <a:lnTo>
                  <a:pt x="1466601" y="47252"/>
                </a:lnTo>
                <a:lnTo>
                  <a:pt x="1461952" y="46322"/>
                </a:lnTo>
                <a:lnTo>
                  <a:pt x="1449500" y="43732"/>
                </a:lnTo>
                <a:lnTo>
                  <a:pt x="1446777" y="43200"/>
                </a:lnTo>
                <a:close/>
              </a:path>
              <a:path w="2885398" h="418394">
                <a:moveTo>
                  <a:pt x="1446777" y="43200"/>
                </a:moveTo>
                <a:lnTo>
                  <a:pt x="1444917" y="42337"/>
                </a:lnTo>
                <a:lnTo>
                  <a:pt x="1443921" y="41142"/>
                </a:lnTo>
                <a:lnTo>
                  <a:pt x="1442925" y="39880"/>
                </a:lnTo>
                <a:lnTo>
                  <a:pt x="1442427" y="38518"/>
                </a:lnTo>
                <a:lnTo>
                  <a:pt x="1443257" y="50008"/>
                </a:lnTo>
                <a:lnTo>
                  <a:pt x="1448105" y="51004"/>
                </a:lnTo>
                <a:lnTo>
                  <a:pt x="1446777" y="43200"/>
                </a:lnTo>
                <a:close/>
              </a:path>
              <a:path w="2885398" h="418394">
                <a:moveTo>
                  <a:pt x="1435321" y="32143"/>
                </a:moveTo>
                <a:lnTo>
                  <a:pt x="1435586" y="43698"/>
                </a:lnTo>
                <a:lnTo>
                  <a:pt x="1437645" y="46023"/>
                </a:lnTo>
                <a:lnTo>
                  <a:pt x="1439770" y="48347"/>
                </a:lnTo>
                <a:lnTo>
                  <a:pt x="1443257" y="50008"/>
                </a:lnTo>
                <a:lnTo>
                  <a:pt x="1442427" y="38518"/>
                </a:lnTo>
                <a:lnTo>
                  <a:pt x="1440667" y="25834"/>
                </a:lnTo>
                <a:lnTo>
                  <a:pt x="1438442" y="27627"/>
                </a:lnTo>
                <a:lnTo>
                  <a:pt x="1436848" y="29885"/>
                </a:lnTo>
                <a:lnTo>
                  <a:pt x="1435321" y="32143"/>
                </a:lnTo>
                <a:close/>
              </a:path>
              <a:path w="2885398" h="418394">
                <a:moveTo>
                  <a:pt x="1435586" y="43698"/>
                </a:moveTo>
                <a:lnTo>
                  <a:pt x="1435321" y="32143"/>
                </a:lnTo>
                <a:lnTo>
                  <a:pt x="1434557" y="34633"/>
                </a:lnTo>
                <a:lnTo>
                  <a:pt x="1434557" y="40810"/>
                </a:lnTo>
                <a:lnTo>
                  <a:pt x="1435586" y="43698"/>
                </a:lnTo>
                <a:close/>
              </a:path>
              <a:path w="2885398" h="418394">
                <a:moveTo>
                  <a:pt x="1468029" y="71060"/>
                </a:moveTo>
                <a:lnTo>
                  <a:pt x="1466534" y="58475"/>
                </a:lnTo>
                <a:lnTo>
                  <a:pt x="1466534" y="62061"/>
                </a:lnTo>
                <a:lnTo>
                  <a:pt x="1465538" y="63854"/>
                </a:lnTo>
                <a:lnTo>
                  <a:pt x="1465040" y="72322"/>
                </a:lnTo>
                <a:lnTo>
                  <a:pt x="1468029" y="71060"/>
                </a:lnTo>
                <a:close/>
              </a:path>
              <a:path w="2885398" h="418394">
                <a:moveTo>
                  <a:pt x="1463546" y="65249"/>
                </a:moveTo>
                <a:lnTo>
                  <a:pt x="1461553" y="66577"/>
                </a:lnTo>
                <a:lnTo>
                  <a:pt x="1462051" y="73584"/>
                </a:lnTo>
                <a:lnTo>
                  <a:pt x="1465040" y="72322"/>
                </a:lnTo>
                <a:lnTo>
                  <a:pt x="1465538" y="63854"/>
                </a:lnTo>
                <a:lnTo>
                  <a:pt x="1463546" y="65249"/>
                </a:lnTo>
                <a:close/>
              </a:path>
              <a:path w="2885398" h="418394">
                <a:moveTo>
                  <a:pt x="1445017" y="64651"/>
                </a:moveTo>
                <a:lnTo>
                  <a:pt x="1445349" y="73185"/>
                </a:lnTo>
                <a:lnTo>
                  <a:pt x="1449832" y="74215"/>
                </a:lnTo>
                <a:lnTo>
                  <a:pt x="1458598" y="74215"/>
                </a:lnTo>
                <a:lnTo>
                  <a:pt x="1462051" y="73584"/>
                </a:lnTo>
                <a:lnTo>
                  <a:pt x="1461553" y="66577"/>
                </a:lnTo>
                <a:lnTo>
                  <a:pt x="1458797" y="67241"/>
                </a:lnTo>
                <a:lnTo>
                  <a:pt x="1451293" y="67241"/>
                </a:lnTo>
                <a:lnTo>
                  <a:pt x="1447872" y="66378"/>
                </a:lnTo>
                <a:lnTo>
                  <a:pt x="1445017" y="64651"/>
                </a:lnTo>
                <a:close/>
              </a:path>
              <a:path w="2885398" h="418394">
                <a:moveTo>
                  <a:pt x="1442227" y="62925"/>
                </a:moveTo>
                <a:lnTo>
                  <a:pt x="1440102" y="60534"/>
                </a:lnTo>
                <a:lnTo>
                  <a:pt x="1441231" y="71127"/>
                </a:lnTo>
                <a:lnTo>
                  <a:pt x="1445349" y="73185"/>
                </a:lnTo>
                <a:lnTo>
                  <a:pt x="1445017" y="64651"/>
                </a:lnTo>
                <a:lnTo>
                  <a:pt x="1442227" y="62925"/>
                </a:lnTo>
                <a:close/>
              </a:path>
              <a:path w="2885398" h="418394">
                <a:moveTo>
                  <a:pt x="1438641" y="57479"/>
                </a:moveTo>
                <a:lnTo>
                  <a:pt x="1431867" y="62360"/>
                </a:lnTo>
                <a:lnTo>
                  <a:pt x="1434059" y="66146"/>
                </a:lnTo>
                <a:lnTo>
                  <a:pt x="1437180" y="69068"/>
                </a:lnTo>
                <a:lnTo>
                  <a:pt x="1441231" y="71127"/>
                </a:lnTo>
                <a:lnTo>
                  <a:pt x="1440102" y="60534"/>
                </a:lnTo>
                <a:lnTo>
                  <a:pt x="1438641" y="57479"/>
                </a:lnTo>
                <a:close/>
              </a:path>
              <a:path w="2885398" h="418394">
                <a:moveTo>
                  <a:pt x="1464177" y="32807"/>
                </a:moveTo>
                <a:lnTo>
                  <a:pt x="1466003" y="34932"/>
                </a:lnTo>
                <a:lnTo>
                  <a:pt x="1467132" y="37854"/>
                </a:lnTo>
                <a:lnTo>
                  <a:pt x="1473806" y="33471"/>
                </a:lnTo>
                <a:lnTo>
                  <a:pt x="1472146" y="29951"/>
                </a:lnTo>
                <a:lnTo>
                  <a:pt x="1469622" y="27228"/>
                </a:lnTo>
                <a:lnTo>
                  <a:pt x="1466235" y="25302"/>
                </a:lnTo>
                <a:lnTo>
                  <a:pt x="1464177" y="32807"/>
                </a:lnTo>
                <a:close/>
              </a:path>
              <a:path w="2885398" h="418394">
                <a:moveTo>
                  <a:pt x="1462848" y="23376"/>
                </a:moveTo>
                <a:lnTo>
                  <a:pt x="1458698" y="22413"/>
                </a:lnTo>
                <a:lnTo>
                  <a:pt x="1459129" y="30084"/>
                </a:lnTo>
                <a:lnTo>
                  <a:pt x="1461653" y="31479"/>
                </a:lnTo>
                <a:lnTo>
                  <a:pt x="1464177" y="32807"/>
                </a:lnTo>
                <a:lnTo>
                  <a:pt x="1466235" y="25302"/>
                </a:lnTo>
                <a:lnTo>
                  <a:pt x="1462848" y="23376"/>
                </a:lnTo>
                <a:close/>
              </a:path>
              <a:path w="2885398" h="418394">
                <a:moveTo>
                  <a:pt x="1451392" y="29387"/>
                </a:moveTo>
                <a:lnTo>
                  <a:pt x="1456506" y="29387"/>
                </a:lnTo>
                <a:lnTo>
                  <a:pt x="1459129" y="30084"/>
                </a:lnTo>
                <a:lnTo>
                  <a:pt x="1458698" y="22413"/>
                </a:lnTo>
                <a:lnTo>
                  <a:pt x="1453783" y="22413"/>
                </a:lnTo>
                <a:lnTo>
                  <a:pt x="1451392" y="29387"/>
                </a:lnTo>
                <a:close/>
              </a:path>
              <a:path w="2885398" h="418394">
                <a:moveTo>
                  <a:pt x="1449865" y="22413"/>
                </a:moveTo>
                <a:lnTo>
                  <a:pt x="1446444" y="23111"/>
                </a:lnTo>
                <a:lnTo>
                  <a:pt x="1447607" y="30383"/>
                </a:lnTo>
                <a:lnTo>
                  <a:pt x="1449334" y="29719"/>
                </a:lnTo>
                <a:lnTo>
                  <a:pt x="1451392" y="29387"/>
                </a:lnTo>
                <a:lnTo>
                  <a:pt x="1453783" y="22413"/>
                </a:lnTo>
                <a:lnTo>
                  <a:pt x="1449865" y="22413"/>
                </a:lnTo>
                <a:close/>
              </a:path>
              <a:path w="2885398" h="418394">
                <a:moveTo>
                  <a:pt x="1442427" y="35596"/>
                </a:moveTo>
                <a:lnTo>
                  <a:pt x="1442858" y="34301"/>
                </a:lnTo>
                <a:lnTo>
                  <a:pt x="1444651" y="31977"/>
                </a:lnTo>
                <a:lnTo>
                  <a:pt x="1445946" y="31047"/>
                </a:lnTo>
                <a:lnTo>
                  <a:pt x="1447607" y="30383"/>
                </a:lnTo>
                <a:lnTo>
                  <a:pt x="1446444" y="23111"/>
                </a:lnTo>
                <a:lnTo>
                  <a:pt x="1443522" y="24505"/>
                </a:lnTo>
                <a:lnTo>
                  <a:pt x="1442427" y="35596"/>
                </a:lnTo>
                <a:close/>
              </a:path>
              <a:path w="2885398" h="418394">
                <a:moveTo>
                  <a:pt x="1442427" y="35596"/>
                </a:moveTo>
                <a:lnTo>
                  <a:pt x="1443522" y="24505"/>
                </a:lnTo>
                <a:lnTo>
                  <a:pt x="1440667" y="25834"/>
                </a:lnTo>
                <a:lnTo>
                  <a:pt x="1442427" y="38518"/>
                </a:lnTo>
                <a:lnTo>
                  <a:pt x="1442427" y="35596"/>
                </a:lnTo>
                <a:close/>
              </a:path>
              <a:path w="2885398" h="418394">
                <a:moveTo>
                  <a:pt x="1567961" y="48314"/>
                </a:moveTo>
                <a:lnTo>
                  <a:pt x="1567961" y="42935"/>
                </a:lnTo>
                <a:lnTo>
                  <a:pt x="1566932" y="38319"/>
                </a:lnTo>
                <a:lnTo>
                  <a:pt x="1564873" y="34467"/>
                </a:lnTo>
                <a:lnTo>
                  <a:pt x="1562814" y="30549"/>
                </a:lnTo>
                <a:lnTo>
                  <a:pt x="1559992" y="44329"/>
                </a:lnTo>
                <a:lnTo>
                  <a:pt x="1559992" y="48314"/>
                </a:lnTo>
                <a:lnTo>
                  <a:pt x="1562814" y="66112"/>
                </a:lnTo>
                <a:lnTo>
                  <a:pt x="1564873" y="62261"/>
                </a:lnTo>
                <a:lnTo>
                  <a:pt x="1566932" y="58342"/>
                </a:lnTo>
                <a:lnTo>
                  <a:pt x="1567961" y="53693"/>
                </a:lnTo>
                <a:lnTo>
                  <a:pt x="1567961" y="48314"/>
                </a:lnTo>
                <a:close/>
              </a:path>
              <a:path w="2885398" h="418394">
                <a:moveTo>
                  <a:pt x="1559959" y="27560"/>
                </a:moveTo>
                <a:lnTo>
                  <a:pt x="1556306" y="25502"/>
                </a:lnTo>
                <a:lnTo>
                  <a:pt x="1556738" y="35297"/>
                </a:lnTo>
                <a:lnTo>
                  <a:pt x="1557999" y="38153"/>
                </a:lnTo>
                <a:lnTo>
                  <a:pt x="1559328" y="40942"/>
                </a:lnTo>
                <a:lnTo>
                  <a:pt x="1559992" y="44329"/>
                </a:lnTo>
                <a:lnTo>
                  <a:pt x="1562814" y="30549"/>
                </a:lnTo>
                <a:lnTo>
                  <a:pt x="1559959" y="27560"/>
                </a:lnTo>
                <a:close/>
              </a:path>
              <a:path w="2885398" h="418394">
                <a:moveTo>
                  <a:pt x="1550130" y="30051"/>
                </a:moveTo>
                <a:lnTo>
                  <a:pt x="1552520" y="31578"/>
                </a:lnTo>
                <a:lnTo>
                  <a:pt x="1554911" y="33106"/>
                </a:lnTo>
                <a:lnTo>
                  <a:pt x="1556738" y="35297"/>
                </a:lnTo>
                <a:lnTo>
                  <a:pt x="1556306" y="25502"/>
                </a:lnTo>
                <a:lnTo>
                  <a:pt x="1552720" y="23443"/>
                </a:lnTo>
                <a:lnTo>
                  <a:pt x="1550130" y="30051"/>
                </a:lnTo>
                <a:close/>
              </a:path>
              <a:path w="2885398" h="418394">
                <a:moveTo>
                  <a:pt x="1540467" y="29287"/>
                </a:moveTo>
                <a:lnTo>
                  <a:pt x="1547241" y="29287"/>
                </a:lnTo>
                <a:lnTo>
                  <a:pt x="1550130" y="30051"/>
                </a:lnTo>
                <a:lnTo>
                  <a:pt x="1552720" y="23443"/>
                </a:lnTo>
                <a:lnTo>
                  <a:pt x="1548569" y="22413"/>
                </a:lnTo>
                <a:lnTo>
                  <a:pt x="1543854" y="22413"/>
                </a:lnTo>
                <a:lnTo>
                  <a:pt x="1540467" y="29287"/>
                </a:lnTo>
                <a:close/>
              </a:path>
              <a:path w="2885398" h="418394">
                <a:moveTo>
                  <a:pt x="1539205" y="22413"/>
                </a:moveTo>
                <a:lnTo>
                  <a:pt x="1535054" y="23443"/>
                </a:lnTo>
                <a:lnTo>
                  <a:pt x="1535187" y="31578"/>
                </a:lnTo>
                <a:lnTo>
                  <a:pt x="1537578" y="30051"/>
                </a:lnTo>
                <a:lnTo>
                  <a:pt x="1540467" y="29287"/>
                </a:lnTo>
                <a:lnTo>
                  <a:pt x="1543854" y="22413"/>
                </a:lnTo>
                <a:lnTo>
                  <a:pt x="1539205" y="22413"/>
                </a:lnTo>
                <a:close/>
              </a:path>
              <a:path w="2885398" h="418394">
                <a:moveTo>
                  <a:pt x="1529608" y="38153"/>
                </a:moveTo>
                <a:lnTo>
                  <a:pt x="1530937" y="35297"/>
                </a:lnTo>
                <a:lnTo>
                  <a:pt x="1532796" y="33106"/>
                </a:lnTo>
                <a:lnTo>
                  <a:pt x="1535187" y="31578"/>
                </a:lnTo>
                <a:lnTo>
                  <a:pt x="1535054" y="23443"/>
                </a:lnTo>
                <a:lnTo>
                  <a:pt x="1531402" y="25502"/>
                </a:lnTo>
                <a:lnTo>
                  <a:pt x="1529608" y="38153"/>
                </a:lnTo>
                <a:close/>
              </a:path>
              <a:path w="2885398" h="418394">
                <a:moveTo>
                  <a:pt x="1530937" y="61331"/>
                </a:moveTo>
                <a:lnTo>
                  <a:pt x="1529608" y="58475"/>
                </a:lnTo>
                <a:lnTo>
                  <a:pt x="1528347" y="55619"/>
                </a:lnTo>
                <a:lnTo>
                  <a:pt x="1527716" y="52232"/>
                </a:lnTo>
                <a:lnTo>
                  <a:pt x="1527716" y="44329"/>
                </a:lnTo>
                <a:lnTo>
                  <a:pt x="1528347" y="40942"/>
                </a:lnTo>
                <a:lnTo>
                  <a:pt x="1529608" y="38153"/>
                </a:lnTo>
                <a:lnTo>
                  <a:pt x="1531402" y="25502"/>
                </a:lnTo>
                <a:lnTo>
                  <a:pt x="1527749" y="27560"/>
                </a:lnTo>
                <a:lnTo>
                  <a:pt x="1524893" y="30549"/>
                </a:lnTo>
                <a:lnTo>
                  <a:pt x="1527749" y="69068"/>
                </a:lnTo>
                <a:lnTo>
                  <a:pt x="1531402" y="71127"/>
                </a:lnTo>
                <a:lnTo>
                  <a:pt x="1530937" y="61331"/>
                </a:lnTo>
                <a:close/>
              </a:path>
              <a:path w="2885398" h="418394">
                <a:moveTo>
                  <a:pt x="1559992" y="52232"/>
                </a:moveTo>
                <a:lnTo>
                  <a:pt x="1559328" y="55619"/>
                </a:lnTo>
                <a:lnTo>
                  <a:pt x="1559959" y="69068"/>
                </a:lnTo>
                <a:lnTo>
                  <a:pt x="1562814" y="66112"/>
                </a:lnTo>
                <a:lnTo>
                  <a:pt x="1559992" y="48314"/>
                </a:lnTo>
                <a:lnTo>
                  <a:pt x="1559992" y="52232"/>
                </a:lnTo>
                <a:close/>
              </a:path>
              <a:path w="2885398" h="418394">
                <a:moveTo>
                  <a:pt x="1559328" y="55619"/>
                </a:moveTo>
                <a:lnTo>
                  <a:pt x="1557999" y="58475"/>
                </a:lnTo>
                <a:lnTo>
                  <a:pt x="1556738" y="61331"/>
                </a:lnTo>
                <a:lnTo>
                  <a:pt x="1554911" y="63522"/>
                </a:lnTo>
                <a:lnTo>
                  <a:pt x="1552520" y="65050"/>
                </a:lnTo>
                <a:lnTo>
                  <a:pt x="1550130" y="66577"/>
                </a:lnTo>
                <a:lnTo>
                  <a:pt x="1552720" y="73185"/>
                </a:lnTo>
                <a:lnTo>
                  <a:pt x="1556306" y="71127"/>
                </a:lnTo>
                <a:lnTo>
                  <a:pt x="1559959" y="69068"/>
                </a:lnTo>
                <a:lnTo>
                  <a:pt x="1559328" y="55619"/>
                </a:lnTo>
                <a:close/>
              </a:path>
              <a:path w="2885398" h="418394">
                <a:moveTo>
                  <a:pt x="1548569" y="74215"/>
                </a:moveTo>
                <a:lnTo>
                  <a:pt x="1552720" y="73185"/>
                </a:lnTo>
                <a:lnTo>
                  <a:pt x="1550130" y="66577"/>
                </a:lnTo>
                <a:lnTo>
                  <a:pt x="1547241" y="67341"/>
                </a:lnTo>
                <a:lnTo>
                  <a:pt x="1543854" y="67341"/>
                </a:lnTo>
                <a:lnTo>
                  <a:pt x="1543854" y="74215"/>
                </a:lnTo>
                <a:lnTo>
                  <a:pt x="1548569" y="74215"/>
                </a:lnTo>
                <a:close/>
              </a:path>
              <a:path w="2885398" h="418394">
                <a:moveTo>
                  <a:pt x="1540467" y="67341"/>
                </a:moveTo>
                <a:lnTo>
                  <a:pt x="1537578" y="66577"/>
                </a:lnTo>
                <a:lnTo>
                  <a:pt x="1539205" y="74215"/>
                </a:lnTo>
                <a:lnTo>
                  <a:pt x="1543854" y="74215"/>
                </a:lnTo>
                <a:lnTo>
                  <a:pt x="1543854" y="67341"/>
                </a:lnTo>
                <a:lnTo>
                  <a:pt x="1540467" y="67341"/>
                </a:lnTo>
                <a:close/>
              </a:path>
              <a:path w="2885398" h="418394">
                <a:moveTo>
                  <a:pt x="1530937" y="61331"/>
                </a:moveTo>
                <a:lnTo>
                  <a:pt x="1531402" y="71127"/>
                </a:lnTo>
                <a:lnTo>
                  <a:pt x="1535054" y="73185"/>
                </a:lnTo>
                <a:lnTo>
                  <a:pt x="1539205" y="74215"/>
                </a:lnTo>
                <a:lnTo>
                  <a:pt x="1537578" y="66577"/>
                </a:lnTo>
                <a:lnTo>
                  <a:pt x="1535187" y="65050"/>
                </a:lnTo>
                <a:lnTo>
                  <a:pt x="1532796" y="63522"/>
                </a:lnTo>
                <a:lnTo>
                  <a:pt x="1530937" y="61331"/>
                </a:lnTo>
                <a:close/>
              </a:path>
              <a:path w="2885398" h="418394">
                <a:moveTo>
                  <a:pt x="1527749" y="69068"/>
                </a:moveTo>
                <a:lnTo>
                  <a:pt x="1524893" y="30549"/>
                </a:lnTo>
                <a:lnTo>
                  <a:pt x="1522835" y="34467"/>
                </a:lnTo>
                <a:lnTo>
                  <a:pt x="1520776" y="38319"/>
                </a:lnTo>
                <a:lnTo>
                  <a:pt x="1519746" y="42935"/>
                </a:lnTo>
                <a:lnTo>
                  <a:pt x="1519746" y="48314"/>
                </a:lnTo>
                <a:lnTo>
                  <a:pt x="1520776" y="58342"/>
                </a:lnTo>
                <a:lnTo>
                  <a:pt x="1522835" y="62261"/>
                </a:lnTo>
                <a:lnTo>
                  <a:pt x="1524893" y="66112"/>
                </a:lnTo>
                <a:lnTo>
                  <a:pt x="1527749" y="69068"/>
                </a:lnTo>
                <a:close/>
              </a:path>
              <a:path w="2885398" h="418394">
                <a:moveTo>
                  <a:pt x="1593944" y="30283"/>
                </a:moveTo>
                <a:lnTo>
                  <a:pt x="1610580" y="30283"/>
                </a:lnTo>
                <a:lnTo>
                  <a:pt x="1593944" y="23410"/>
                </a:lnTo>
                <a:lnTo>
                  <a:pt x="1576012" y="23410"/>
                </a:lnTo>
                <a:lnTo>
                  <a:pt x="1576012" y="30283"/>
                </a:lnTo>
                <a:lnTo>
                  <a:pt x="1593944" y="30283"/>
                </a:lnTo>
                <a:lnTo>
                  <a:pt x="1593944" y="26000"/>
                </a:lnTo>
                <a:lnTo>
                  <a:pt x="1593944" y="30283"/>
                </a:lnTo>
                <a:close/>
              </a:path>
              <a:path w="2885398" h="418394">
                <a:moveTo>
                  <a:pt x="1585974" y="30283"/>
                </a:moveTo>
                <a:lnTo>
                  <a:pt x="1585974" y="73219"/>
                </a:lnTo>
                <a:lnTo>
                  <a:pt x="1593944" y="73219"/>
                </a:lnTo>
                <a:lnTo>
                  <a:pt x="1593944" y="30283"/>
                </a:lnTo>
                <a:lnTo>
                  <a:pt x="1585974" y="30283"/>
                </a:lnTo>
                <a:close/>
              </a:path>
              <a:path w="2885398" h="418394">
                <a:moveTo>
                  <a:pt x="1593944" y="12850"/>
                </a:moveTo>
                <a:lnTo>
                  <a:pt x="1594741" y="10692"/>
                </a:lnTo>
                <a:lnTo>
                  <a:pt x="1596334" y="9364"/>
                </a:lnTo>
                <a:lnTo>
                  <a:pt x="1597928" y="7969"/>
                </a:lnTo>
                <a:lnTo>
                  <a:pt x="1600153" y="7272"/>
                </a:lnTo>
                <a:lnTo>
                  <a:pt x="1603009" y="7272"/>
                </a:lnTo>
                <a:lnTo>
                  <a:pt x="1605167" y="7404"/>
                </a:lnTo>
                <a:lnTo>
                  <a:pt x="1607027" y="7869"/>
                </a:lnTo>
                <a:lnTo>
                  <a:pt x="1608687" y="8766"/>
                </a:lnTo>
                <a:lnTo>
                  <a:pt x="1610779" y="2291"/>
                </a:lnTo>
                <a:lnTo>
                  <a:pt x="1608720" y="996"/>
                </a:lnTo>
                <a:lnTo>
                  <a:pt x="1607193" y="597"/>
                </a:lnTo>
                <a:lnTo>
                  <a:pt x="1605665" y="199"/>
                </a:lnTo>
                <a:lnTo>
                  <a:pt x="1604038" y="0"/>
                </a:lnTo>
                <a:lnTo>
                  <a:pt x="1599589" y="0"/>
                </a:lnTo>
                <a:lnTo>
                  <a:pt x="1597198" y="365"/>
                </a:lnTo>
                <a:lnTo>
                  <a:pt x="1595139" y="1095"/>
                </a:lnTo>
                <a:lnTo>
                  <a:pt x="1593944" y="12850"/>
                </a:lnTo>
                <a:close/>
              </a:path>
              <a:path w="2885398" h="418394">
                <a:moveTo>
                  <a:pt x="1593944" y="23410"/>
                </a:moveTo>
                <a:lnTo>
                  <a:pt x="1593944" y="12850"/>
                </a:lnTo>
                <a:lnTo>
                  <a:pt x="1593080" y="1826"/>
                </a:lnTo>
                <a:lnTo>
                  <a:pt x="1591354" y="2855"/>
                </a:lnTo>
                <a:lnTo>
                  <a:pt x="1589959" y="4183"/>
                </a:lnTo>
                <a:lnTo>
                  <a:pt x="1588631" y="5512"/>
                </a:lnTo>
                <a:lnTo>
                  <a:pt x="1587634" y="7106"/>
                </a:lnTo>
                <a:lnTo>
                  <a:pt x="1586970" y="8965"/>
                </a:lnTo>
                <a:lnTo>
                  <a:pt x="1586306" y="10825"/>
                </a:lnTo>
                <a:lnTo>
                  <a:pt x="1585974" y="12850"/>
                </a:lnTo>
                <a:lnTo>
                  <a:pt x="1585974" y="23410"/>
                </a:lnTo>
                <a:lnTo>
                  <a:pt x="1593944" y="23410"/>
                </a:lnTo>
                <a:close/>
              </a:path>
              <a:path w="2885398" h="418394">
                <a:moveTo>
                  <a:pt x="1659129" y="44462"/>
                </a:moveTo>
                <a:lnTo>
                  <a:pt x="1659893" y="29818"/>
                </a:lnTo>
                <a:lnTo>
                  <a:pt x="1658616" y="31817"/>
                </a:lnTo>
                <a:lnTo>
                  <a:pt x="1658133" y="23410"/>
                </a:lnTo>
                <a:lnTo>
                  <a:pt x="1651160" y="23410"/>
                </a:lnTo>
                <a:lnTo>
                  <a:pt x="1659129" y="94138"/>
                </a:lnTo>
                <a:lnTo>
                  <a:pt x="1659129" y="65797"/>
                </a:lnTo>
                <a:lnTo>
                  <a:pt x="1658133" y="63456"/>
                </a:lnTo>
                <a:lnTo>
                  <a:pt x="1657735" y="34168"/>
                </a:lnTo>
                <a:lnTo>
                  <a:pt x="1658598" y="31844"/>
                </a:lnTo>
                <a:lnTo>
                  <a:pt x="1658831" y="35563"/>
                </a:lnTo>
                <a:lnTo>
                  <a:pt x="1659129" y="44462"/>
                </a:lnTo>
                <a:close/>
              </a:path>
              <a:path w="2885398" h="418394">
                <a:moveTo>
                  <a:pt x="1659129" y="61962"/>
                </a:moveTo>
                <a:lnTo>
                  <a:pt x="1658133" y="63456"/>
                </a:lnTo>
                <a:lnTo>
                  <a:pt x="1659129" y="65797"/>
                </a:lnTo>
                <a:lnTo>
                  <a:pt x="1659462" y="66577"/>
                </a:lnTo>
                <a:lnTo>
                  <a:pt x="1659129" y="52100"/>
                </a:lnTo>
                <a:lnTo>
                  <a:pt x="1659129" y="44462"/>
                </a:lnTo>
                <a:lnTo>
                  <a:pt x="1658831" y="35563"/>
                </a:lnTo>
                <a:lnTo>
                  <a:pt x="1658133" y="63456"/>
                </a:lnTo>
                <a:lnTo>
                  <a:pt x="1659129" y="61962"/>
                </a:lnTo>
                <a:close/>
              </a:path>
              <a:path w="2885398" h="418394">
                <a:moveTo>
                  <a:pt x="1698379" y="48314"/>
                </a:moveTo>
                <a:lnTo>
                  <a:pt x="1698379" y="42868"/>
                </a:lnTo>
                <a:lnTo>
                  <a:pt x="1697349" y="38220"/>
                </a:lnTo>
                <a:lnTo>
                  <a:pt x="1695291" y="34368"/>
                </a:lnTo>
                <a:lnTo>
                  <a:pt x="1693232" y="30516"/>
                </a:lnTo>
                <a:lnTo>
                  <a:pt x="1690476" y="27560"/>
                </a:lnTo>
                <a:lnTo>
                  <a:pt x="1689048" y="38020"/>
                </a:lnTo>
                <a:lnTo>
                  <a:pt x="1690409" y="42603"/>
                </a:lnTo>
                <a:lnTo>
                  <a:pt x="1693132" y="66112"/>
                </a:lnTo>
                <a:lnTo>
                  <a:pt x="1695191" y="62261"/>
                </a:lnTo>
                <a:lnTo>
                  <a:pt x="1697316" y="58342"/>
                </a:lnTo>
                <a:lnTo>
                  <a:pt x="1698379" y="53693"/>
                </a:lnTo>
                <a:lnTo>
                  <a:pt x="1698379" y="48314"/>
                </a:lnTo>
                <a:close/>
              </a:path>
              <a:path w="2885398" h="418394">
                <a:moveTo>
                  <a:pt x="1687022" y="25502"/>
                </a:moveTo>
                <a:lnTo>
                  <a:pt x="1683635" y="23443"/>
                </a:lnTo>
                <a:lnTo>
                  <a:pt x="1683669" y="31113"/>
                </a:lnTo>
                <a:lnTo>
                  <a:pt x="1686325" y="34567"/>
                </a:lnTo>
                <a:lnTo>
                  <a:pt x="1689048" y="38020"/>
                </a:lnTo>
                <a:lnTo>
                  <a:pt x="1690476" y="27560"/>
                </a:lnTo>
                <a:lnTo>
                  <a:pt x="1687022" y="25502"/>
                </a:lnTo>
                <a:close/>
              </a:path>
              <a:path w="2885398" h="418394">
                <a:moveTo>
                  <a:pt x="1659129" y="44462"/>
                </a:moveTo>
                <a:lnTo>
                  <a:pt x="1659794" y="41142"/>
                </a:lnTo>
                <a:lnTo>
                  <a:pt x="1661122" y="38352"/>
                </a:lnTo>
                <a:lnTo>
                  <a:pt x="1662450" y="35497"/>
                </a:lnTo>
                <a:lnTo>
                  <a:pt x="1664310" y="33305"/>
                </a:lnTo>
                <a:lnTo>
                  <a:pt x="1666700" y="31778"/>
                </a:lnTo>
                <a:lnTo>
                  <a:pt x="1669091" y="30184"/>
                </a:lnTo>
                <a:lnTo>
                  <a:pt x="1671881" y="29387"/>
                </a:lnTo>
                <a:lnTo>
                  <a:pt x="1679916" y="29387"/>
                </a:lnTo>
                <a:lnTo>
                  <a:pt x="1683669" y="31113"/>
                </a:lnTo>
                <a:lnTo>
                  <a:pt x="1683635" y="23443"/>
                </a:lnTo>
                <a:lnTo>
                  <a:pt x="1679916" y="22413"/>
                </a:lnTo>
                <a:lnTo>
                  <a:pt x="1673010" y="22413"/>
                </a:lnTo>
                <a:lnTo>
                  <a:pt x="1670353" y="22912"/>
                </a:lnTo>
                <a:lnTo>
                  <a:pt x="1667896" y="23908"/>
                </a:lnTo>
                <a:lnTo>
                  <a:pt x="1665439" y="24904"/>
                </a:lnTo>
                <a:lnTo>
                  <a:pt x="1663347" y="26299"/>
                </a:lnTo>
                <a:lnTo>
                  <a:pt x="1661620" y="28092"/>
                </a:lnTo>
                <a:lnTo>
                  <a:pt x="1659893" y="29818"/>
                </a:lnTo>
                <a:lnTo>
                  <a:pt x="1659129" y="44462"/>
                </a:lnTo>
                <a:close/>
              </a:path>
              <a:path w="2885398" h="418394">
                <a:moveTo>
                  <a:pt x="1690409" y="42603"/>
                </a:moveTo>
                <a:lnTo>
                  <a:pt x="1690409" y="54026"/>
                </a:lnTo>
                <a:lnTo>
                  <a:pt x="1689015" y="58608"/>
                </a:lnTo>
                <a:lnTo>
                  <a:pt x="1686225" y="62061"/>
                </a:lnTo>
                <a:lnTo>
                  <a:pt x="1683502" y="65515"/>
                </a:lnTo>
                <a:lnTo>
                  <a:pt x="1686923" y="71127"/>
                </a:lnTo>
                <a:lnTo>
                  <a:pt x="1690376" y="69068"/>
                </a:lnTo>
                <a:lnTo>
                  <a:pt x="1693132" y="66112"/>
                </a:lnTo>
                <a:lnTo>
                  <a:pt x="1690409" y="42603"/>
                </a:lnTo>
                <a:close/>
              </a:path>
              <a:path w="2885398" h="418394">
                <a:moveTo>
                  <a:pt x="1675566" y="74215"/>
                </a:moveTo>
                <a:lnTo>
                  <a:pt x="1679684" y="74215"/>
                </a:lnTo>
                <a:lnTo>
                  <a:pt x="1683469" y="73185"/>
                </a:lnTo>
                <a:lnTo>
                  <a:pt x="1686923" y="71127"/>
                </a:lnTo>
                <a:lnTo>
                  <a:pt x="1683502" y="65515"/>
                </a:lnTo>
                <a:lnTo>
                  <a:pt x="1679684" y="67241"/>
                </a:lnTo>
                <a:lnTo>
                  <a:pt x="1675566" y="74215"/>
                </a:lnTo>
                <a:close/>
              </a:path>
              <a:path w="2885398" h="418394">
                <a:moveTo>
                  <a:pt x="1679684" y="67241"/>
                </a:moveTo>
                <a:lnTo>
                  <a:pt x="1671648" y="67241"/>
                </a:lnTo>
                <a:lnTo>
                  <a:pt x="1668892" y="66478"/>
                </a:lnTo>
                <a:lnTo>
                  <a:pt x="1666501" y="64950"/>
                </a:lnTo>
                <a:lnTo>
                  <a:pt x="1664177" y="63356"/>
                </a:lnTo>
                <a:lnTo>
                  <a:pt x="1662350" y="61132"/>
                </a:lnTo>
                <a:lnTo>
                  <a:pt x="1664708" y="71226"/>
                </a:lnTo>
                <a:lnTo>
                  <a:pt x="1667829" y="73219"/>
                </a:lnTo>
                <a:lnTo>
                  <a:pt x="1671449" y="74215"/>
                </a:lnTo>
                <a:lnTo>
                  <a:pt x="1675566" y="74215"/>
                </a:lnTo>
                <a:lnTo>
                  <a:pt x="1679684" y="67241"/>
                </a:lnTo>
                <a:close/>
              </a:path>
              <a:path w="2885398" h="418394">
                <a:moveTo>
                  <a:pt x="1661653" y="69167"/>
                </a:moveTo>
                <a:lnTo>
                  <a:pt x="1664708" y="71226"/>
                </a:lnTo>
                <a:lnTo>
                  <a:pt x="1662350" y="61132"/>
                </a:lnTo>
                <a:lnTo>
                  <a:pt x="1661022" y="58276"/>
                </a:lnTo>
                <a:lnTo>
                  <a:pt x="1659760" y="55420"/>
                </a:lnTo>
                <a:lnTo>
                  <a:pt x="1659462" y="66577"/>
                </a:lnTo>
                <a:lnTo>
                  <a:pt x="1661653" y="69167"/>
                </a:lnTo>
                <a:close/>
              </a:path>
              <a:path w="2885398" h="418394">
                <a:moveTo>
                  <a:pt x="1658831" y="35563"/>
                </a:moveTo>
                <a:lnTo>
                  <a:pt x="1658598" y="31844"/>
                </a:lnTo>
                <a:lnTo>
                  <a:pt x="1657735" y="34168"/>
                </a:lnTo>
                <a:lnTo>
                  <a:pt x="1658133" y="63456"/>
                </a:lnTo>
                <a:lnTo>
                  <a:pt x="1658831" y="35563"/>
                </a:lnTo>
                <a:close/>
              </a:path>
              <a:path w="2885398" h="418394">
                <a:moveTo>
                  <a:pt x="1742936" y="68005"/>
                </a:moveTo>
                <a:lnTo>
                  <a:pt x="1743800" y="69533"/>
                </a:lnTo>
                <a:lnTo>
                  <a:pt x="1744497" y="63157"/>
                </a:lnTo>
                <a:lnTo>
                  <a:pt x="1742505" y="62858"/>
                </a:lnTo>
                <a:lnTo>
                  <a:pt x="1742505" y="66112"/>
                </a:lnTo>
                <a:lnTo>
                  <a:pt x="1742339" y="67872"/>
                </a:lnTo>
                <a:lnTo>
                  <a:pt x="1742757" y="67219"/>
                </a:lnTo>
                <a:lnTo>
                  <a:pt x="1742505" y="63854"/>
                </a:lnTo>
                <a:lnTo>
                  <a:pt x="1742757" y="67219"/>
                </a:lnTo>
                <a:lnTo>
                  <a:pt x="1743700" y="65747"/>
                </a:lnTo>
                <a:lnTo>
                  <a:pt x="1742936" y="68005"/>
                </a:lnTo>
                <a:close/>
              </a:path>
              <a:path w="2885398" h="418394">
                <a:moveTo>
                  <a:pt x="1727795" y="29387"/>
                </a:moveTo>
                <a:lnTo>
                  <a:pt x="1734901" y="29387"/>
                </a:lnTo>
                <a:lnTo>
                  <a:pt x="1737723" y="30416"/>
                </a:lnTo>
                <a:lnTo>
                  <a:pt x="1739715" y="32475"/>
                </a:lnTo>
                <a:lnTo>
                  <a:pt x="1741708" y="34467"/>
                </a:lnTo>
                <a:lnTo>
                  <a:pt x="1742704" y="37323"/>
                </a:lnTo>
                <a:lnTo>
                  <a:pt x="1742704" y="42950"/>
                </a:lnTo>
                <a:lnTo>
                  <a:pt x="1744298" y="42636"/>
                </a:lnTo>
                <a:lnTo>
                  <a:pt x="1744132" y="25502"/>
                </a:lnTo>
                <a:lnTo>
                  <a:pt x="1741210" y="24306"/>
                </a:lnTo>
                <a:lnTo>
                  <a:pt x="1738288" y="23044"/>
                </a:lnTo>
                <a:lnTo>
                  <a:pt x="1735034" y="22413"/>
                </a:lnTo>
                <a:lnTo>
                  <a:pt x="1731447" y="22413"/>
                </a:lnTo>
                <a:lnTo>
                  <a:pt x="1727795" y="29387"/>
                </a:lnTo>
                <a:close/>
              </a:path>
              <a:path w="2885398" h="418394">
                <a:moveTo>
                  <a:pt x="1726134" y="22413"/>
                </a:moveTo>
                <a:lnTo>
                  <a:pt x="1721685" y="23576"/>
                </a:lnTo>
                <a:lnTo>
                  <a:pt x="1722482" y="31678"/>
                </a:lnTo>
                <a:lnTo>
                  <a:pt x="1724872" y="30150"/>
                </a:lnTo>
                <a:lnTo>
                  <a:pt x="1727795" y="29387"/>
                </a:lnTo>
                <a:lnTo>
                  <a:pt x="1731447" y="22413"/>
                </a:lnTo>
                <a:lnTo>
                  <a:pt x="1726134" y="22413"/>
                </a:lnTo>
                <a:close/>
              </a:path>
              <a:path w="2885398" h="418394">
                <a:moveTo>
                  <a:pt x="1714512" y="28158"/>
                </a:moveTo>
                <a:lnTo>
                  <a:pt x="1717202" y="38850"/>
                </a:lnTo>
                <a:lnTo>
                  <a:pt x="1718331" y="35530"/>
                </a:lnTo>
                <a:lnTo>
                  <a:pt x="1720091" y="33139"/>
                </a:lnTo>
                <a:lnTo>
                  <a:pt x="1722482" y="31678"/>
                </a:lnTo>
                <a:lnTo>
                  <a:pt x="1721685" y="23576"/>
                </a:lnTo>
                <a:lnTo>
                  <a:pt x="1718098" y="25900"/>
                </a:lnTo>
                <a:lnTo>
                  <a:pt x="1714512" y="28158"/>
                </a:lnTo>
                <a:close/>
              </a:path>
              <a:path w="2885398" h="418394">
                <a:moveTo>
                  <a:pt x="1712055" y="31147"/>
                </a:moveTo>
                <a:lnTo>
                  <a:pt x="1710727" y="34866"/>
                </a:lnTo>
                <a:lnTo>
                  <a:pt x="1717202" y="38850"/>
                </a:lnTo>
                <a:lnTo>
                  <a:pt x="1714512" y="28158"/>
                </a:lnTo>
                <a:lnTo>
                  <a:pt x="1712055" y="31147"/>
                </a:lnTo>
                <a:close/>
              </a:path>
              <a:path w="2885398" h="418394">
                <a:moveTo>
                  <a:pt x="1750673" y="35530"/>
                </a:moveTo>
                <a:lnTo>
                  <a:pt x="1749810" y="32342"/>
                </a:lnTo>
                <a:lnTo>
                  <a:pt x="1750640" y="73916"/>
                </a:lnTo>
                <a:lnTo>
                  <a:pt x="1750673" y="35530"/>
                </a:lnTo>
                <a:close/>
              </a:path>
              <a:path w="2885398" h="418394">
                <a:moveTo>
                  <a:pt x="1744663" y="70994"/>
                </a:moveTo>
                <a:lnTo>
                  <a:pt x="1745859" y="72090"/>
                </a:lnTo>
                <a:lnTo>
                  <a:pt x="1747386" y="72820"/>
                </a:lnTo>
                <a:lnTo>
                  <a:pt x="1748913" y="73551"/>
                </a:lnTo>
                <a:lnTo>
                  <a:pt x="1750640" y="73916"/>
                </a:lnTo>
                <a:lnTo>
                  <a:pt x="1749810" y="32342"/>
                </a:lnTo>
                <a:lnTo>
                  <a:pt x="1748083" y="29885"/>
                </a:lnTo>
                <a:lnTo>
                  <a:pt x="1746423" y="27361"/>
                </a:lnTo>
                <a:lnTo>
                  <a:pt x="1744663" y="70994"/>
                </a:lnTo>
                <a:close/>
              </a:path>
              <a:path w="2885398" h="418394">
                <a:moveTo>
                  <a:pt x="1744497" y="63157"/>
                </a:moveTo>
                <a:lnTo>
                  <a:pt x="1743800" y="69533"/>
                </a:lnTo>
                <a:lnTo>
                  <a:pt x="1744663" y="70994"/>
                </a:lnTo>
                <a:lnTo>
                  <a:pt x="1746423" y="27361"/>
                </a:lnTo>
                <a:lnTo>
                  <a:pt x="1744298" y="42636"/>
                </a:lnTo>
                <a:lnTo>
                  <a:pt x="1744298" y="49211"/>
                </a:lnTo>
                <a:lnTo>
                  <a:pt x="1742704" y="49537"/>
                </a:lnTo>
                <a:lnTo>
                  <a:pt x="1742704" y="56914"/>
                </a:lnTo>
                <a:lnTo>
                  <a:pt x="1742505" y="62858"/>
                </a:lnTo>
                <a:lnTo>
                  <a:pt x="1744497" y="63157"/>
                </a:lnTo>
                <a:close/>
              </a:path>
              <a:path w="2885398" h="418394">
                <a:moveTo>
                  <a:pt x="1757746" y="72920"/>
                </a:moveTo>
                <a:lnTo>
                  <a:pt x="1758145" y="66644"/>
                </a:lnTo>
                <a:lnTo>
                  <a:pt x="1755721" y="67142"/>
                </a:lnTo>
                <a:lnTo>
                  <a:pt x="1751935" y="67142"/>
                </a:lnTo>
                <a:lnTo>
                  <a:pt x="1750673" y="65946"/>
                </a:lnTo>
                <a:lnTo>
                  <a:pt x="1752566" y="73916"/>
                </a:lnTo>
                <a:lnTo>
                  <a:pt x="1754691" y="73916"/>
                </a:lnTo>
                <a:lnTo>
                  <a:pt x="1756418" y="73584"/>
                </a:lnTo>
                <a:lnTo>
                  <a:pt x="1757746" y="72920"/>
                </a:lnTo>
                <a:close/>
              </a:path>
              <a:path w="2885398" h="418394">
                <a:moveTo>
                  <a:pt x="1742339" y="67872"/>
                </a:moveTo>
                <a:lnTo>
                  <a:pt x="1742505" y="66112"/>
                </a:lnTo>
                <a:lnTo>
                  <a:pt x="1742505" y="62858"/>
                </a:lnTo>
                <a:lnTo>
                  <a:pt x="1742306" y="58774"/>
                </a:lnTo>
                <a:lnTo>
                  <a:pt x="1741509" y="60368"/>
                </a:lnTo>
                <a:lnTo>
                  <a:pt x="1740712" y="61895"/>
                </a:lnTo>
                <a:lnTo>
                  <a:pt x="1740413" y="69533"/>
                </a:lnTo>
                <a:lnTo>
                  <a:pt x="1742339" y="67872"/>
                </a:lnTo>
                <a:close/>
              </a:path>
              <a:path w="2885398" h="418394">
                <a:moveTo>
                  <a:pt x="1739616" y="63190"/>
                </a:moveTo>
                <a:lnTo>
                  <a:pt x="1738221" y="64253"/>
                </a:lnTo>
                <a:lnTo>
                  <a:pt x="1738487" y="71127"/>
                </a:lnTo>
                <a:lnTo>
                  <a:pt x="1740413" y="69533"/>
                </a:lnTo>
                <a:lnTo>
                  <a:pt x="1740712" y="61895"/>
                </a:lnTo>
                <a:lnTo>
                  <a:pt x="1739616" y="63190"/>
                </a:lnTo>
                <a:close/>
              </a:path>
              <a:path w="2885398" h="418394">
                <a:moveTo>
                  <a:pt x="1733440" y="66544"/>
                </a:moveTo>
                <a:lnTo>
                  <a:pt x="1733938" y="73119"/>
                </a:lnTo>
                <a:lnTo>
                  <a:pt x="1736329" y="72322"/>
                </a:lnTo>
                <a:lnTo>
                  <a:pt x="1738487" y="71127"/>
                </a:lnTo>
                <a:lnTo>
                  <a:pt x="1738221" y="64253"/>
                </a:lnTo>
                <a:lnTo>
                  <a:pt x="1736827" y="65249"/>
                </a:lnTo>
                <a:lnTo>
                  <a:pt x="1735233" y="66013"/>
                </a:lnTo>
                <a:lnTo>
                  <a:pt x="1733440" y="66544"/>
                </a:lnTo>
                <a:close/>
              </a:path>
              <a:path w="2885398" h="418394">
                <a:moveTo>
                  <a:pt x="1720987" y="65349"/>
                </a:moveTo>
                <a:lnTo>
                  <a:pt x="1721220" y="73717"/>
                </a:lnTo>
                <a:lnTo>
                  <a:pt x="1723943" y="74215"/>
                </a:lnTo>
                <a:lnTo>
                  <a:pt x="1729189" y="74215"/>
                </a:lnTo>
                <a:lnTo>
                  <a:pt x="1731547" y="73849"/>
                </a:lnTo>
                <a:lnTo>
                  <a:pt x="1733938" y="73119"/>
                </a:lnTo>
                <a:lnTo>
                  <a:pt x="1733440" y="66544"/>
                </a:lnTo>
                <a:lnTo>
                  <a:pt x="1731713" y="67009"/>
                </a:lnTo>
                <a:lnTo>
                  <a:pt x="1729887" y="67241"/>
                </a:lnTo>
                <a:lnTo>
                  <a:pt x="1724972" y="67241"/>
                </a:lnTo>
                <a:lnTo>
                  <a:pt x="1722648" y="66611"/>
                </a:lnTo>
                <a:lnTo>
                  <a:pt x="1720987" y="65349"/>
                </a:lnTo>
                <a:close/>
              </a:path>
              <a:path w="2885398" h="418394">
                <a:moveTo>
                  <a:pt x="1719393" y="56483"/>
                </a:moveTo>
                <a:lnTo>
                  <a:pt x="1720124" y="47384"/>
                </a:lnTo>
                <a:lnTo>
                  <a:pt x="1716637" y="49045"/>
                </a:lnTo>
                <a:lnTo>
                  <a:pt x="1718696" y="72720"/>
                </a:lnTo>
                <a:lnTo>
                  <a:pt x="1721220" y="73717"/>
                </a:lnTo>
                <a:lnTo>
                  <a:pt x="1720987" y="65349"/>
                </a:lnTo>
                <a:lnTo>
                  <a:pt x="1719393" y="64020"/>
                </a:lnTo>
                <a:lnTo>
                  <a:pt x="1718596" y="62327"/>
                </a:lnTo>
                <a:lnTo>
                  <a:pt x="1718596" y="58143"/>
                </a:lnTo>
                <a:lnTo>
                  <a:pt x="1719393" y="56483"/>
                </a:lnTo>
                <a:close/>
              </a:path>
              <a:path w="2885398" h="418394">
                <a:moveTo>
                  <a:pt x="1710428" y="56948"/>
                </a:moveTo>
                <a:lnTo>
                  <a:pt x="1711159" y="66179"/>
                </a:lnTo>
                <a:lnTo>
                  <a:pt x="1712619" y="68238"/>
                </a:lnTo>
                <a:lnTo>
                  <a:pt x="1714147" y="70230"/>
                </a:lnTo>
                <a:lnTo>
                  <a:pt x="1716173" y="71724"/>
                </a:lnTo>
                <a:lnTo>
                  <a:pt x="1718696" y="72720"/>
                </a:lnTo>
                <a:lnTo>
                  <a:pt x="1716637" y="49045"/>
                </a:lnTo>
                <a:lnTo>
                  <a:pt x="1714114" y="51502"/>
                </a:lnTo>
                <a:lnTo>
                  <a:pt x="1711657" y="53893"/>
                </a:lnTo>
                <a:lnTo>
                  <a:pt x="1710428" y="56948"/>
                </a:lnTo>
                <a:close/>
              </a:path>
              <a:path w="2885398" h="418394">
                <a:moveTo>
                  <a:pt x="1710428" y="60667"/>
                </a:moveTo>
                <a:lnTo>
                  <a:pt x="1710428" y="63655"/>
                </a:lnTo>
                <a:lnTo>
                  <a:pt x="1711159" y="66179"/>
                </a:lnTo>
                <a:lnTo>
                  <a:pt x="1710428" y="56948"/>
                </a:lnTo>
                <a:lnTo>
                  <a:pt x="1710428" y="60667"/>
                </a:lnTo>
                <a:close/>
              </a:path>
              <a:path w="2885398" h="418394">
                <a:moveTo>
                  <a:pt x="1742704" y="42950"/>
                </a:moveTo>
                <a:lnTo>
                  <a:pt x="1724574" y="46521"/>
                </a:lnTo>
                <a:lnTo>
                  <a:pt x="1725005" y="53162"/>
                </a:lnTo>
                <a:lnTo>
                  <a:pt x="1728259" y="52498"/>
                </a:lnTo>
                <a:lnTo>
                  <a:pt x="1742704" y="49537"/>
                </a:lnTo>
                <a:lnTo>
                  <a:pt x="1744298" y="49211"/>
                </a:lnTo>
                <a:lnTo>
                  <a:pt x="1744298" y="42636"/>
                </a:lnTo>
                <a:lnTo>
                  <a:pt x="1742704" y="42950"/>
                </a:lnTo>
                <a:close/>
              </a:path>
              <a:path w="2885398" h="418394">
                <a:moveTo>
                  <a:pt x="1724574" y="46521"/>
                </a:moveTo>
                <a:lnTo>
                  <a:pt x="1720124" y="47384"/>
                </a:lnTo>
                <a:lnTo>
                  <a:pt x="1720987" y="55287"/>
                </a:lnTo>
                <a:lnTo>
                  <a:pt x="1722581" y="54092"/>
                </a:lnTo>
                <a:lnTo>
                  <a:pt x="1725005" y="53162"/>
                </a:lnTo>
                <a:lnTo>
                  <a:pt x="1724574" y="46521"/>
                </a:lnTo>
                <a:close/>
              </a:path>
              <a:path w="2885398" h="418394">
                <a:moveTo>
                  <a:pt x="1799361" y="57213"/>
                </a:moveTo>
                <a:lnTo>
                  <a:pt x="1799825" y="58475"/>
                </a:lnTo>
                <a:lnTo>
                  <a:pt x="1801320" y="71060"/>
                </a:lnTo>
                <a:lnTo>
                  <a:pt x="1803644" y="69267"/>
                </a:lnTo>
                <a:lnTo>
                  <a:pt x="1805304" y="66943"/>
                </a:lnTo>
                <a:lnTo>
                  <a:pt x="1806965" y="64552"/>
                </a:lnTo>
                <a:lnTo>
                  <a:pt x="1807795" y="61796"/>
                </a:lnTo>
                <a:lnTo>
                  <a:pt x="1807795" y="55619"/>
                </a:lnTo>
                <a:lnTo>
                  <a:pt x="1806865" y="53029"/>
                </a:lnTo>
                <a:lnTo>
                  <a:pt x="1805006" y="50904"/>
                </a:lnTo>
                <a:lnTo>
                  <a:pt x="1803146" y="48779"/>
                </a:lnTo>
                <a:lnTo>
                  <a:pt x="1799892" y="47252"/>
                </a:lnTo>
                <a:lnTo>
                  <a:pt x="1799361" y="57213"/>
                </a:lnTo>
                <a:close/>
              </a:path>
              <a:path w="2885398" h="418394">
                <a:moveTo>
                  <a:pt x="1780068" y="43200"/>
                </a:moveTo>
                <a:lnTo>
                  <a:pt x="1781396" y="51004"/>
                </a:lnTo>
                <a:lnTo>
                  <a:pt x="1793350" y="53494"/>
                </a:lnTo>
                <a:lnTo>
                  <a:pt x="1795874" y="54026"/>
                </a:lnTo>
                <a:lnTo>
                  <a:pt x="1797567" y="54889"/>
                </a:lnTo>
                <a:lnTo>
                  <a:pt x="1799361" y="57213"/>
                </a:lnTo>
                <a:lnTo>
                  <a:pt x="1799892" y="47252"/>
                </a:lnTo>
                <a:lnTo>
                  <a:pt x="1795243" y="46322"/>
                </a:lnTo>
                <a:lnTo>
                  <a:pt x="1782791" y="43732"/>
                </a:lnTo>
                <a:lnTo>
                  <a:pt x="1780068" y="43200"/>
                </a:lnTo>
                <a:close/>
              </a:path>
              <a:path w="2885398" h="418394">
                <a:moveTo>
                  <a:pt x="1780068" y="43200"/>
                </a:moveTo>
                <a:lnTo>
                  <a:pt x="1778209" y="42337"/>
                </a:lnTo>
                <a:lnTo>
                  <a:pt x="1777212" y="41142"/>
                </a:lnTo>
                <a:lnTo>
                  <a:pt x="1776216" y="39880"/>
                </a:lnTo>
                <a:lnTo>
                  <a:pt x="1775718" y="38518"/>
                </a:lnTo>
                <a:lnTo>
                  <a:pt x="1776548" y="50008"/>
                </a:lnTo>
                <a:lnTo>
                  <a:pt x="1781396" y="51004"/>
                </a:lnTo>
                <a:lnTo>
                  <a:pt x="1780068" y="43200"/>
                </a:lnTo>
                <a:close/>
              </a:path>
              <a:path w="2885398" h="418394">
                <a:moveTo>
                  <a:pt x="1768612" y="32143"/>
                </a:moveTo>
                <a:lnTo>
                  <a:pt x="1768878" y="43698"/>
                </a:lnTo>
                <a:lnTo>
                  <a:pt x="1770936" y="46023"/>
                </a:lnTo>
                <a:lnTo>
                  <a:pt x="1773061" y="48347"/>
                </a:lnTo>
                <a:lnTo>
                  <a:pt x="1776548" y="50008"/>
                </a:lnTo>
                <a:lnTo>
                  <a:pt x="1775718" y="38518"/>
                </a:lnTo>
                <a:lnTo>
                  <a:pt x="1773958" y="25834"/>
                </a:lnTo>
                <a:lnTo>
                  <a:pt x="1771733" y="27627"/>
                </a:lnTo>
                <a:lnTo>
                  <a:pt x="1770139" y="29885"/>
                </a:lnTo>
                <a:lnTo>
                  <a:pt x="1768612" y="32143"/>
                </a:lnTo>
                <a:close/>
              </a:path>
              <a:path w="2885398" h="418394">
                <a:moveTo>
                  <a:pt x="1768878" y="43698"/>
                </a:moveTo>
                <a:lnTo>
                  <a:pt x="1768612" y="32143"/>
                </a:lnTo>
                <a:lnTo>
                  <a:pt x="1767848" y="34633"/>
                </a:lnTo>
                <a:lnTo>
                  <a:pt x="1767848" y="40810"/>
                </a:lnTo>
                <a:lnTo>
                  <a:pt x="1768878" y="43698"/>
                </a:lnTo>
                <a:close/>
              </a:path>
              <a:path w="2885398" h="418394">
                <a:moveTo>
                  <a:pt x="1801320" y="71060"/>
                </a:moveTo>
                <a:lnTo>
                  <a:pt x="1799825" y="58475"/>
                </a:lnTo>
                <a:lnTo>
                  <a:pt x="1799825" y="62061"/>
                </a:lnTo>
                <a:lnTo>
                  <a:pt x="1798829" y="63854"/>
                </a:lnTo>
                <a:lnTo>
                  <a:pt x="1798331" y="72322"/>
                </a:lnTo>
                <a:lnTo>
                  <a:pt x="1801320" y="71060"/>
                </a:lnTo>
                <a:close/>
              </a:path>
              <a:path w="2885398" h="418394">
                <a:moveTo>
                  <a:pt x="1796837" y="65249"/>
                </a:moveTo>
                <a:lnTo>
                  <a:pt x="1794845" y="66577"/>
                </a:lnTo>
                <a:lnTo>
                  <a:pt x="1795343" y="73584"/>
                </a:lnTo>
                <a:lnTo>
                  <a:pt x="1798331" y="72322"/>
                </a:lnTo>
                <a:lnTo>
                  <a:pt x="1798829" y="63854"/>
                </a:lnTo>
                <a:lnTo>
                  <a:pt x="1796837" y="65249"/>
                </a:lnTo>
                <a:close/>
              </a:path>
              <a:path w="2885398" h="418394">
                <a:moveTo>
                  <a:pt x="1778308" y="64651"/>
                </a:moveTo>
                <a:lnTo>
                  <a:pt x="1778640" y="73185"/>
                </a:lnTo>
                <a:lnTo>
                  <a:pt x="1783123" y="74215"/>
                </a:lnTo>
                <a:lnTo>
                  <a:pt x="1791889" y="74215"/>
                </a:lnTo>
                <a:lnTo>
                  <a:pt x="1795343" y="73584"/>
                </a:lnTo>
                <a:lnTo>
                  <a:pt x="1794845" y="66577"/>
                </a:lnTo>
                <a:lnTo>
                  <a:pt x="1792088" y="67241"/>
                </a:lnTo>
                <a:lnTo>
                  <a:pt x="1784584" y="67241"/>
                </a:lnTo>
                <a:lnTo>
                  <a:pt x="1781164" y="66378"/>
                </a:lnTo>
                <a:lnTo>
                  <a:pt x="1778308" y="64651"/>
                </a:lnTo>
                <a:close/>
              </a:path>
              <a:path w="2885398" h="418394">
                <a:moveTo>
                  <a:pt x="1775519" y="62925"/>
                </a:moveTo>
                <a:lnTo>
                  <a:pt x="1773394" y="60534"/>
                </a:lnTo>
                <a:lnTo>
                  <a:pt x="1774523" y="71127"/>
                </a:lnTo>
                <a:lnTo>
                  <a:pt x="1778640" y="73185"/>
                </a:lnTo>
                <a:lnTo>
                  <a:pt x="1778308" y="64651"/>
                </a:lnTo>
                <a:lnTo>
                  <a:pt x="1775519" y="62925"/>
                </a:lnTo>
                <a:close/>
              </a:path>
              <a:path w="2885398" h="418394">
                <a:moveTo>
                  <a:pt x="1771932" y="57479"/>
                </a:moveTo>
                <a:lnTo>
                  <a:pt x="1765159" y="62360"/>
                </a:lnTo>
                <a:lnTo>
                  <a:pt x="1767350" y="66146"/>
                </a:lnTo>
                <a:lnTo>
                  <a:pt x="1770471" y="69068"/>
                </a:lnTo>
                <a:lnTo>
                  <a:pt x="1774523" y="71127"/>
                </a:lnTo>
                <a:lnTo>
                  <a:pt x="1773394" y="60534"/>
                </a:lnTo>
                <a:lnTo>
                  <a:pt x="1771932" y="57479"/>
                </a:lnTo>
                <a:close/>
              </a:path>
              <a:path w="2885398" h="418394">
                <a:moveTo>
                  <a:pt x="1797468" y="32807"/>
                </a:moveTo>
                <a:lnTo>
                  <a:pt x="1799294" y="34932"/>
                </a:lnTo>
                <a:lnTo>
                  <a:pt x="1800423" y="37854"/>
                </a:lnTo>
                <a:lnTo>
                  <a:pt x="1807098" y="33471"/>
                </a:lnTo>
                <a:lnTo>
                  <a:pt x="1805437" y="29951"/>
                </a:lnTo>
                <a:lnTo>
                  <a:pt x="1802914" y="27228"/>
                </a:lnTo>
                <a:lnTo>
                  <a:pt x="1799527" y="25302"/>
                </a:lnTo>
                <a:lnTo>
                  <a:pt x="1797468" y="32807"/>
                </a:lnTo>
                <a:close/>
              </a:path>
              <a:path w="2885398" h="418394">
                <a:moveTo>
                  <a:pt x="1796140" y="23376"/>
                </a:moveTo>
                <a:lnTo>
                  <a:pt x="1791989" y="22413"/>
                </a:lnTo>
                <a:lnTo>
                  <a:pt x="1792421" y="30084"/>
                </a:lnTo>
                <a:lnTo>
                  <a:pt x="1794944" y="31479"/>
                </a:lnTo>
                <a:lnTo>
                  <a:pt x="1797468" y="32807"/>
                </a:lnTo>
                <a:lnTo>
                  <a:pt x="1799527" y="25302"/>
                </a:lnTo>
                <a:lnTo>
                  <a:pt x="1796140" y="23376"/>
                </a:lnTo>
                <a:close/>
              </a:path>
              <a:path w="2885398" h="418394">
                <a:moveTo>
                  <a:pt x="1784684" y="29387"/>
                </a:moveTo>
                <a:lnTo>
                  <a:pt x="1789797" y="29387"/>
                </a:lnTo>
                <a:lnTo>
                  <a:pt x="1792421" y="30084"/>
                </a:lnTo>
                <a:lnTo>
                  <a:pt x="1791989" y="22413"/>
                </a:lnTo>
                <a:lnTo>
                  <a:pt x="1787074" y="22413"/>
                </a:lnTo>
                <a:lnTo>
                  <a:pt x="1784684" y="29387"/>
                </a:lnTo>
                <a:close/>
              </a:path>
              <a:path w="2885398" h="418394">
                <a:moveTo>
                  <a:pt x="1783156" y="22413"/>
                </a:moveTo>
                <a:lnTo>
                  <a:pt x="1779736" y="23111"/>
                </a:lnTo>
                <a:lnTo>
                  <a:pt x="1780898" y="30383"/>
                </a:lnTo>
                <a:lnTo>
                  <a:pt x="1782625" y="29719"/>
                </a:lnTo>
                <a:lnTo>
                  <a:pt x="1784684" y="29387"/>
                </a:lnTo>
                <a:lnTo>
                  <a:pt x="1787074" y="22413"/>
                </a:lnTo>
                <a:lnTo>
                  <a:pt x="1783156" y="22413"/>
                </a:lnTo>
                <a:close/>
              </a:path>
              <a:path w="2885398" h="418394">
                <a:moveTo>
                  <a:pt x="1775718" y="35596"/>
                </a:moveTo>
                <a:lnTo>
                  <a:pt x="1776150" y="34301"/>
                </a:lnTo>
                <a:lnTo>
                  <a:pt x="1777943" y="31977"/>
                </a:lnTo>
                <a:lnTo>
                  <a:pt x="1779238" y="31047"/>
                </a:lnTo>
                <a:lnTo>
                  <a:pt x="1780898" y="30383"/>
                </a:lnTo>
                <a:lnTo>
                  <a:pt x="1779736" y="23111"/>
                </a:lnTo>
                <a:lnTo>
                  <a:pt x="1776814" y="24505"/>
                </a:lnTo>
                <a:lnTo>
                  <a:pt x="1775718" y="35596"/>
                </a:lnTo>
                <a:close/>
              </a:path>
              <a:path w="2885398" h="418394">
                <a:moveTo>
                  <a:pt x="1775718" y="35596"/>
                </a:moveTo>
                <a:lnTo>
                  <a:pt x="1776814" y="24505"/>
                </a:lnTo>
                <a:lnTo>
                  <a:pt x="1773958" y="25834"/>
                </a:lnTo>
                <a:lnTo>
                  <a:pt x="1775718" y="38518"/>
                </a:lnTo>
                <a:lnTo>
                  <a:pt x="1775718" y="35596"/>
                </a:lnTo>
                <a:close/>
              </a:path>
              <a:path w="2885398" h="418394">
                <a:moveTo>
                  <a:pt x="1887470" y="227028"/>
                </a:moveTo>
                <a:lnTo>
                  <a:pt x="1887570" y="234798"/>
                </a:lnTo>
                <a:lnTo>
                  <a:pt x="1890226" y="233869"/>
                </a:lnTo>
                <a:lnTo>
                  <a:pt x="1892518" y="232574"/>
                </a:lnTo>
                <a:lnTo>
                  <a:pt x="1894444" y="230913"/>
                </a:lnTo>
                <a:lnTo>
                  <a:pt x="1896436" y="229253"/>
                </a:lnTo>
                <a:lnTo>
                  <a:pt x="1898063" y="227294"/>
                </a:lnTo>
                <a:lnTo>
                  <a:pt x="1899325" y="225036"/>
                </a:lnTo>
                <a:lnTo>
                  <a:pt x="1893049" y="221350"/>
                </a:lnTo>
                <a:lnTo>
                  <a:pt x="1891654" y="223741"/>
                </a:lnTo>
                <a:lnTo>
                  <a:pt x="1889795" y="225634"/>
                </a:lnTo>
                <a:lnTo>
                  <a:pt x="1887470" y="227028"/>
                </a:lnTo>
                <a:close/>
              </a:path>
              <a:path w="2885398" h="418394">
                <a:moveTo>
                  <a:pt x="1878804" y="236093"/>
                </a:moveTo>
                <a:lnTo>
                  <a:pt x="1882058" y="236093"/>
                </a:lnTo>
                <a:lnTo>
                  <a:pt x="1884980" y="235662"/>
                </a:lnTo>
                <a:lnTo>
                  <a:pt x="1887570" y="234798"/>
                </a:lnTo>
                <a:lnTo>
                  <a:pt x="1887470" y="227028"/>
                </a:lnTo>
                <a:lnTo>
                  <a:pt x="1885212" y="228423"/>
                </a:lnTo>
                <a:lnTo>
                  <a:pt x="1882257" y="229120"/>
                </a:lnTo>
                <a:lnTo>
                  <a:pt x="1878804" y="236093"/>
                </a:lnTo>
                <a:close/>
              </a:path>
              <a:path w="2885398" h="418394">
                <a:moveTo>
                  <a:pt x="1882257" y="229120"/>
                </a:moveTo>
                <a:lnTo>
                  <a:pt x="1875217" y="229120"/>
                </a:lnTo>
                <a:lnTo>
                  <a:pt x="1872295" y="228390"/>
                </a:lnTo>
                <a:lnTo>
                  <a:pt x="1869838" y="226929"/>
                </a:lnTo>
                <a:lnTo>
                  <a:pt x="1867447" y="225401"/>
                </a:lnTo>
                <a:lnTo>
                  <a:pt x="1869871" y="235064"/>
                </a:lnTo>
                <a:lnTo>
                  <a:pt x="1874088" y="236093"/>
                </a:lnTo>
                <a:lnTo>
                  <a:pt x="1878804" y="236093"/>
                </a:lnTo>
                <a:lnTo>
                  <a:pt x="1882257" y="229120"/>
                </a:lnTo>
                <a:close/>
              </a:path>
              <a:path w="2885398" h="418394">
                <a:moveTo>
                  <a:pt x="1866152" y="233005"/>
                </a:moveTo>
                <a:lnTo>
                  <a:pt x="1869871" y="235064"/>
                </a:lnTo>
                <a:lnTo>
                  <a:pt x="1867447" y="225401"/>
                </a:lnTo>
                <a:lnTo>
                  <a:pt x="1865588" y="223210"/>
                </a:lnTo>
                <a:lnTo>
                  <a:pt x="1864259" y="220354"/>
                </a:lnTo>
                <a:lnTo>
                  <a:pt x="1862931" y="217498"/>
                </a:lnTo>
                <a:lnTo>
                  <a:pt x="1862500" y="230947"/>
                </a:lnTo>
                <a:lnTo>
                  <a:pt x="1866152" y="233005"/>
                </a:lnTo>
                <a:close/>
              </a:path>
              <a:path w="2885398" h="418394">
                <a:moveTo>
                  <a:pt x="1892352" y="201427"/>
                </a:moveTo>
                <a:lnTo>
                  <a:pt x="1892352" y="206208"/>
                </a:lnTo>
                <a:lnTo>
                  <a:pt x="1862416" y="205411"/>
                </a:lnTo>
                <a:lnTo>
                  <a:pt x="1859677" y="205411"/>
                </a:lnTo>
                <a:lnTo>
                  <a:pt x="1859677" y="212484"/>
                </a:lnTo>
                <a:lnTo>
                  <a:pt x="1862500" y="230947"/>
                </a:lnTo>
                <a:lnTo>
                  <a:pt x="1862931" y="217498"/>
                </a:lnTo>
                <a:lnTo>
                  <a:pt x="1862267" y="214111"/>
                </a:lnTo>
                <a:lnTo>
                  <a:pt x="1862267" y="206208"/>
                </a:lnTo>
                <a:lnTo>
                  <a:pt x="1899923" y="212484"/>
                </a:lnTo>
                <a:lnTo>
                  <a:pt x="1896436" y="205411"/>
                </a:lnTo>
                <a:lnTo>
                  <a:pt x="1892352" y="201427"/>
                </a:lnTo>
                <a:close/>
              </a:path>
              <a:path w="2885398" h="418394">
                <a:moveTo>
                  <a:pt x="1862416" y="205411"/>
                </a:moveTo>
                <a:lnTo>
                  <a:pt x="1862466" y="189439"/>
                </a:lnTo>
                <a:lnTo>
                  <a:pt x="1859644" y="192428"/>
                </a:lnTo>
                <a:lnTo>
                  <a:pt x="1859644" y="227991"/>
                </a:lnTo>
                <a:lnTo>
                  <a:pt x="1862500" y="230947"/>
                </a:lnTo>
                <a:lnTo>
                  <a:pt x="1859677" y="212484"/>
                </a:lnTo>
                <a:lnTo>
                  <a:pt x="1859677" y="205411"/>
                </a:lnTo>
                <a:lnTo>
                  <a:pt x="1862416" y="205411"/>
                </a:lnTo>
                <a:close/>
              </a:path>
              <a:path w="2885398" h="418394">
                <a:moveTo>
                  <a:pt x="1854497" y="204814"/>
                </a:moveTo>
                <a:lnTo>
                  <a:pt x="1855526" y="220221"/>
                </a:lnTo>
                <a:lnTo>
                  <a:pt x="1857585" y="224139"/>
                </a:lnTo>
                <a:lnTo>
                  <a:pt x="1859644" y="227991"/>
                </a:lnTo>
                <a:lnTo>
                  <a:pt x="1859644" y="192428"/>
                </a:lnTo>
                <a:lnTo>
                  <a:pt x="1857585" y="196346"/>
                </a:lnTo>
                <a:lnTo>
                  <a:pt x="1855526" y="200198"/>
                </a:lnTo>
                <a:lnTo>
                  <a:pt x="1854497" y="204814"/>
                </a:lnTo>
                <a:close/>
              </a:path>
              <a:path w="2885398" h="418394">
                <a:moveTo>
                  <a:pt x="1854497" y="210193"/>
                </a:moveTo>
                <a:lnTo>
                  <a:pt x="1854497" y="215572"/>
                </a:lnTo>
                <a:lnTo>
                  <a:pt x="1855526" y="220221"/>
                </a:lnTo>
                <a:lnTo>
                  <a:pt x="1854497" y="204814"/>
                </a:lnTo>
                <a:lnTo>
                  <a:pt x="1854497" y="210193"/>
                </a:lnTo>
                <a:close/>
              </a:path>
              <a:path w="2885398" h="418394">
                <a:moveTo>
                  <a:pt x="1862267" y="210193"/>
                </a:moveTo>
                <a:lnTo>
                  <a:pt x="1862267" y="206208"/>
                </a:lnTo>
                <a:lnTo>
                  <a:pt x="1862267" y="212484"/>
                </a:lnTo>
                <a:lnTo>
                  <a:pt x="1899923" y="212484"/>
                </a:lnTo>
                <a:lnTo>
                  <a:pt x="1862267" y="206208"/>
                </a:lnTo>
                <a:lnTo>
                  <a:pt x="1862267" y="210193"/>
                </a:lnTo>
                <a:close/>
              </a:path>
              <a:path w="2885398" h="418394">
                <a:moveTo>
                  <a:pt x="1874852" y="191266"/>
                </a:moveTo>
                <a:lnTo>
                  <a:pt x="1882357" y="191266"/>
                </a:lnTo>
                <a:lnTo>
                  <a:pt x="1885777" y="192561"/>
                </a:lnTo>
                <a:lnTo>
                  <a:pt x="1888367" y="195151"/>
                </a:lnTo>
                <a:lnTo>
                  <a:pt x="1891023" y="197741"/>
                </a:lnTo>
                <a:lnTo>
                  <a:pt x="1892352" y="201427"/>
                </a:lnTo>
                <a:lnTo>
                  <a:pt x="1896436" y="205411"/>
                </a:lnTo>
                <a:lnTo>
                  <a:pt x="1893481" y="189273"/>
                </a:lnTo>
                <a:lnTo>
                  <a:pt x="1890160" y="187281"/>
                </a:lnTo>
                <a:lnTo>
                  <a:pt x="1886906" y="185288"/>
                </a:lnTo>
                <a:lnTo>
                  <a:pt x="1882954" y="184292"/>
                </a:lnTo>
                <a:lnTo>
                  <a:pt x="1878306" y="184292"/>
                </a:lnTo>
                <a:lnTo>
                  <a:pt x="1874852" y="191266"/>
                </a:lnTo>
                <a:close/>
              </a:path>
              <a:path w="2885398" h="418394">
                <a:moveTo>
                  <a:pt x="1867314" y="195018"/>
                </a:moveTo>
                <a:lnTo>
                  <a:pt x="1869639" y="193557"/>
                </a:lnTo>
                <a:lnTo>
                  <a:pt x="1872030" y="192029"/>
                </a:lnTo>
                <a:lnTo>
                  <a:pt x="1874852" y="191266"/>
                </a:lnTo>
                <a:lnTo>
                  <a:pt x="1878306" y="184292"/>
                </a:lnTo>
                <a:lnTo>
                  <a:pt x="1873723" y="184292"/>
                </a:lnTo>
                <a:lnTo>
                  <a:pt x="1869639" y="185322"/>
                </a:lnTo>
                <a:lnTo>
                  <a:pt x="1867314" y="195018"/>
                </a:lnTo>
                <a:close/>
              </a:path>
              <a:path w="2885398" h="418394">
                <a:moveTo>
                  <a:pt x="1866053" y="187380"/>
                </a:moveTo>
                <a:lnTo>
                  <a:pt x="1862466" y="189439"/>
                </a:lnTo>
                <a:lnTo>
                  <a:pt x="1862898" y="202821"/>
                </a:lnTo>
                <a:lnTo>
                  <a:pt x="1864160" y="200032"/>
                </a:lnTo>
                <a:lnTo>
                  <a:pt x="1865488" y="197176"/>
                </a:lnTo>
                <a:lnTo>
                  <a:pt x="1867314" y="195018"/>
                </a:lnTo>
                <a:lnTo>
                  <a:pt x="1869639" y="185322"/>
                </a:lnTo>
                <a:lnTo>
                  <a:pt x="1866053" y="187380"/>
                </a:lnTo>
                <a:close/>
              </a:path>
              <a:path w="2885398" h="418394">
                <a:moveTo>
                  <a:pt x="1900321" y="202655"/>
                </a:moveTo>
                <a:lnTo>
                  <a:pt x="1899458" y="198836"/>
                </a:lnTo>
                <a:lnTo>
                  <a:pt x="1897731" y="195449"/>
                </a:lnTo>
                <a:lnTo>
                  <a:pt x="1896004" y="191996"/>
                </a:lnTo>
                <a:lnTo>
                  <a:pt x="1893481" y="189273"/>
                </a:lnTo>
                <a:lnTo>
                  <a:pt x="1896436" y="205411"/>
                </a:lnTo>
                <a:lnTo>
                  <a:pt x="1899923" y="212484"/>
                </a:lnTo>
                <a:lnTo>
                  <a:pt x="1900321" y="202655"/>
                </a:lnTo>
                <a:close/>
              </a:path>
              <a:path w="2885398" h="418394">
                <a:moveTo>
                  <a:pt x="1900321" y="202655"/>
                </a:moveTo>
                <a:lnTo>
                  <a:pt x="1899923" y="212484"/>
                </a:lnTo>
                <a:lnTo>
                  <a:pt x="1900155" y="210923"/>
                </a:lnTo>
                <a:lnTo>
                  <a:pt x="1900288" y="209064"/>
                </a:lnTo>
                <a:lnTo>
                  <a:pt x="1900321" y="202655"/>
                </a:lnTo>
                <a:close/>
              </a:path>
              <a:path w="2885398" h="418394">
                <a:moveTo>
                  <a:pt x="1840393" y="191764"/>
                </a:moveTo>
                <a:lnTo>
                  <a:pt x="1841987" y="191764"/>
                </a:lnTo>
                <a:lnTo>
                  <a:pt x="1843216" y="191830"/>
                </a:lnTo>
                <a:lnTo>
                  <a:pt x="1844942" y="192096"/>
                </a:lnTo>
                <a:lnTo>
                  <a:pt x="1846470" y="192561"/>
                </a:lnTo>
                <a:lnTo>
                  <a:pt x="1847865" y="185288"/>
                </a:lnTo>
                <a:lnTo>
                  <a:pt x="1846237" y="184624"/>
                </a:lnTo>
                <a:lnTo>
                  <a:pt x="1844179" y="184359"/>
                </a:lnTo>
                <a:lnTo>
                  <a:pt x="1842386" y="184292"/>
                </a:lnTo>
                <a:lnTo>
                  <a:pt x="1840393" y="191764"/>
                </a:lnTo>
                <a:close/>
              </a:path>
              <a:path w="2885398" h="418394">
                <a:moveTo>
                  <a:pt x="1838534" y="184292"/>
                </a:moveTo>
                <a:lnTo>
                  <a:pt x="1835246" y="185056"/>
                </a:lnTo>
                <a:lnTo>
                  <a:pt x="1836243" y="192361"/>
                </a:lnTo>
                <a:lnTo>
                  <a:pt x="1838334" y="191764"/>
                </a:lnTo>
                <a:lnTo>
                  <a:pt x="1840393" y="191764"/>
                </a:lnTo>
                <a:lnTo>
                  <a:pt x="1842386" y="184292"/>
                </a:lnTo>
                <a:lnTo>
                  <a:pt x="1838534" y="184292"/>
                </a:lnTo>
                <a:close/>
              </a:path>
              <a:path w="2885398" h="418394">
                <a:moveTo>
                  <a:pt x="1830332" y="196578"/>
                </a:moveTo>
                <a:lnTo>
                  <a:pt x="1832059" y="194752"/>
                </a:lnTo>
                <a:lnTo>
                  <a:pt x="1834117" y="193557"/>
                </a:lnTo>
                <a:lnTo>
                  <a:pt x="1836243" y="192361"/>
                </a:lnTo>
                <a:lnTo>
                  <a:pt x="1835246" y="185056"/>
                </a:lnTo>
                <a:lnTo>
                  <a:pt x="1832523" y="186583"/>
                </a:lnTo>
                <a:lnTo>
                  <a:pt x="1830332" y="196578"/>
                </a:lnTo>
                <a:close/>
              </a:path>
              <a:path w="2885398" h="418394">
                <a:moveTo>
                  <a:pt x="1826845" y="204481"/>
                </a:moveTo>
                <a:lnTo>
                  <a:pt x="1827543" y="201427"/>
                </a:lnTo>
                <a:lnTo>
                  <a:pt x="1828937" y="199036"/>
                </a:lnTo>
                <a:lnTo>
                  <a:pt x="1830332" y="196578"/>
                </a:lnTo>
                <a:lnTo>
                  <a:pt x="1832523" y="186583"/>
                </a:lnTo>
                <a:lnTo>
                  <a:pt x="1829867" y="188111"/>
                </a:lnTo>
                <a:lnTo>
                  <a:pt x="1827841" y="190402"/>
                </a:lnTo>
                <a:lnTo>
                  <a:pt x="1826845" y="204481"/>
                </a:lnTo>
                <a:close/>
              </a:path>
              <a:path w="2885398" h="418394">
                <a:moveTo>
                  <a:pt x="1826845" y="235097"/>
                </a:moveTo>
                <a:lnTo>
                  <a:pt x="1826845" y="204481"/>
                </a:lnTo>
                <a:lnTo>
                  <a:pt x="1826447" y="193457"/>
                </a:lnTo>
                <a:lnTo>
                  <a:pt x="1825351" y="185288"/>
                </a:lnTo>
                <a:lnTo>
                  <a:pt x="1818876" y="185288"/>
                </a:lnTo>
                <a:lnTo>
                  <a:pt x="1818876" y="235097"/>
                </a:lnTo>
                <a:lnTo>
                  <a:pt x="1826845" y="235097"/>
                </a:lnTo>
                <a:close/>
              </a:path>
              <a:path w="2885398" h="418394">
                <a:moveTo>
                  <a:pt x="1851893" y="57213"/>
                </a:moveTo>
                <a:lnTo>
                  <a:pt x="1852358" y="58475"/>
                </a:lnTo>
                <a:lnTo>
                  <a:pt x="1853853" y="71060"/>
                </a:lnTo>
                <a:lnTo>
                  <a:pt x="1856177" y="69267"/>
                </a:lnTo>
                <a:lnTo>
                  <a:pt x="1857837" y="66943"/>
                </a:lnTo>
                <a:lnTo>
                  <a:pt x="1859498" y="64552"/>
                </a:lnTo>
                <a:lnTo>
                  <a:pt x="1860328" y="61796"/>
                </a:lnTo>
                <a:lnTo>
                  <a:pt x="1860328" y="55619"/>
                </a:lnTo>
                <a:lnTo>
                  <a:pt x="1859398" y="53029"/>
                </a:lnTo>
                <a:lnTo>
                  <a:pt x="1857538" y="50904"/>
                </a:lnTo>
                <a:lnTo>
                  <a:pt x="1855679" y="48779"/>
                </a:lnTo>
                <a:lnTo>
                  <a:pt x="1852425" y="47252"/>
                </a:lnTo>
                <a:lnTo>
                  <a:pt x="1851893" y="57213"/>
                </a:lnTo>
                <a:close/>
              </a:path>
              <a:path w="2885398" h="418394">
                <a:moveTo>
                  <a:pt x="1832601" y="43200"/>
                </a:moveTo>
                <a:lnTo>
                  <a:pt x="1833929" y="51004"/>
                </a:lnTo>
                <a:lnTo>
                  <a:pt x="1845883" y="53494"/>
                </a:lnTo>
                <a:lnTo>
                  <a:pt x="1848407" y="54026"/>
                </a:lnTo>
                <a:lnTo>
                  <a:pt x="1850100" y="54889"/>
                </a:lnTo>
                <a:lnTo>
                  <a:pt x="1851893" y="57213"/>
                </a:lnTo>
                <a:lnTo>
                  <a:pt x="1852425" y="47252"/>
                </a:lnTo>
                <a:lnTo>
                  <a:pt x="1847776" y="46322"/>
                </a:lnTo>
                <a:lnTo>
                  <a:pt x="1835324" y="43732"/>
                </a:lnTo>
                <a:lnTo>
                  <a:pt x="1832601" y="43200"/>
                </a:lnTo>
                <a:close/>
              </a:path>
              <a:path w="2885398" h="418394">
                <a:moveTo>
                  <a:pt x="1832601" y="43200"/>
                </a:moveTo>
                <a:lnTo>
                  <a:pt x="1830741" y="42337"/>
                </a:lnTo>
                <a:lnTo>
                  <a:pt x="1829745" y="41142"/>
                </a:lnTo>
                <a:lnTo>
                  <a:pt x="1828749" y="39880"/>
                </a:lnTo>
                <a:lnTo>
                  <a:pt x="1828251" y="38518"/>
                </a:lnTo>
                <a:lnTo>
                  <a:pt x="1829081" y="50008"/>
                </a:lnTo>
                <a:lnTo>
                  <a:pt x="1833929" y="51004"/>
                </a:lnTo>
                <a:lnTo>
                  <a:pt x="1832601" y="43200"/>
                </a:lnTo>
                <a:close/>
              </a:path>
              <a:path w="2885398" h="418394">
                <a:moveTo>
                  <a:pt x="1821145" y="32143"/>
                </a:moveTo>
                <a:lnTo>
                  <a:pt x="1821410" y="43698"/>
                </a:lnTo>
                <a:lnTo>
                  <a:pt x="1823469" y="46023"/>
                </a:lnTo>
                <a:lnTo>
                  <a:pt x="1825594" y="48347"/>
                </a:lnTo>
                <a:lnTo>
                  <a:pt x="1829081" y="50008"/>
                </a:lnTo>
                <a:lnTo>
                  <a:pt x="1828251" y="38518"/>
                </a:lnTo>
                <a:lnTo>
                  <a:pt x="1826491" y="25834"/>
                </a:lnTo>
                <a:lnTo>
                  <a:pt x="1824266" y="27627"/>
                </a:lnTo>
                <a:lnTo>
                  <a:pt x="1822672" y="29885"/>
                </a:lnTo>
                <a:lnTo>
                  <a:pt x="1821145" y="32143"/>
                </a:lnTo>
                <a:close/>
              </a:path>
              <a:path w="2885398" h="418394">
                <a:moveTo>
                  <a:pt x="1821410" y="43698"/>
                </a:moveTo>
                <a:lnTo>
                  <a:pt x="1821145" y="32143"/>
                </a:lnTo>
                <a:lnTo>
                  <a:pt x="1820381" y="34633"/>
                </a:lnTo>
                <a:lnTo>
                  <a:pt x="1820381" y="40810"/>
                </a:lnTo>
                <a:lnTo>
                  <a:pt x="1821410" y="43698"/>
                </a:lnTo>
                <a:close/>
              </a:path>
              <a:path w="2885398" h="418394">
                <a:moveTo>
                  <a:pt x="1853853" y="71060"/>
                </a:moveTo>
                <a:lnTo>
                  <a:pt x="1852358" y="58475"/>
                </a:lnTo>
                <a:lnTo>
                  <a:pt x="1852358" y="62061"/>
                </a:lnTo>
                <a:lnTo>
                  <a:pt x="1851362" y="63854"/>
                </a:lnTo>
                <a:lnTo>
                  <a:pt x="1850864" y="72322"/>
                </a:lnTo>
                <a:lnTo>
                  <a:pt x="1853853" y="71060"/>
                </a:lnTo>
                <a:close/>
              </a:path>
              <a:path w="2885398" h="418394">
                <a:moveTo>
                  <a:pt x="1849370" y="65249"/>
                </a:moveTo>
                <a:lnTo>
                  <a:pt x="1847377" y="66577"/>
                </a:lnTo>
                <a:lnTo>
                  <a:pt x="1847875" y="73584"/>
                </a:lnTo>
                <a:lnTo>
                  <a:pt x="1850864" y="72322"/>
                </a:lnTo>
                <a:lnTo>
                  <a:pt x="1851362" y="63854"/>
                </a:lnTo>
                <a:lnTo>
                  <a:pt x="1849370" y="65249"/>
                </a:lnTo>
                <a:close/>
              </a:path>
              <a:path w="2885398" h="418394">
                <a:moveTo>
                  <a:pt x="1830841" y="64651"/>
                </a:moveTo>
                <a:lnTo>
                  <a:pt x="1831173" y="73185"/>
                </a:lnTo>
                <a:lnTo>
                  <a:pt x="1835656" y="74215"/>
                </a:lnTo>
                <a:lnTo>
                  <a:pt x="1844422" y="74215"/>
                </a:lnTo>
                <a:lnTo>
                  <a:pt x="1847875" y="73584"/>
                </a:lnTo>
                <a:lnTo>
                  <a:pt x="1847377" y="66577"/>
                </a:lnTo>
                <a:lnTo>
                  <a:pt x="1844621" y="67241"/>
                </a:lnTo>
                <a:lnTo>
                  <a:pt x="1837117" y="67241"/>
                </a:lnTo>
                <a:lnTo>
                  <a:pt x="1833696" y="66378"/>
                </a:lnTo>
                <a:lnTo>
                  <a:pt x="1830841" y="64651"/>
                </a:lnTo>
                <a:close/>
              </a:path>
              <a:path w="2885398" h="418394">
                <a:moveTo>
                  <a:pt x="1828052" y="62925"/>
                </a:moveTo>
                <a:lnTo>
                  <a:pt x="1825926" y="60534"/>
                </a:lnTo>
                <a:lnTo>
                  <a:pt x="1827055" y="71127"/>
                </a:lnTo>
                <a:lnTo>
                  <a:pt x="1831173" y="73185"/>
                </a:lnTo>
                <a:lnTo>
                  <a:pt x="1830841" y="64651"/>
                </a:lnTo>
                <a:lnTo>
                  <a:pt x="1828052" y="62925"/>
                </a:lnTo>
                <a:close/>
              </a:path>
              <a:path w="2885398" h="418394">
                <a:moveTo>
                  <a:pt x="1824465" y="57479"/>
                </a:moveTo>
                <a:lnTo>
                  <a:pt x="1817691" y="62360"/>
                </a:lnTo>
                <a:lnTo>
                  <a:pt x="1819883" y="66146"/>
                </a:lnTo>
                <a:lnTo>
                  <a:pt x="1823004" y="69068"/>
                </a:lnTo>
                <a:lnTo>
                  <a:pt x="1827055" y="71127"/>
                </a:lnTo>
                <a:lnTo>
                  <a:pt x="1825926" y="60534"/>
                </a:lnTo>
                <a:lnTo>
                  <a:pt x="1824465" y="57479"/>
                </a:lnTo>
                <a:close/>
              </a:path>
              <a:path w="2885398" h="418394">
                <a:moveTo>
                  <a:pt x="1850001" y="32807"/>
                </a:moveTo>
                <a:lnTo>
                  <a:pt x="1851827" y="34932"/>
                </a:lnTo>
                <a:lnTo>
                  <a:pt x="1852956" y="37854"/>
                </a:lnTo>
                <a:lnTo>
                  <a:pt x="1859630" y="33471"/>
                </a:lnTo>
                <a:lnTo>
                  <a:pt x="1857970" y="29951"/>
                </a:lnTo>
                <a:lnTo>
                  <a:pt x="1855446" y="27228"/>
                </a:lnTo>
                <a:lnTo>
                  <a:pt x="1852059" y="25302"/>
                </a:lnTo>
                <a:lnTo>
                  <a:pt x="1850001" y="32807"/>
                </a:lnTo>
                <a:close/>
              </a:path>
              <a:path w="2885398" h="418394">
                <a:moveTo>
                  <a:pt x="1848672" y="23376"/>
                </a:moveTo>
                <a:lnTo>
                  <a:pt x="1844522" y="22413"/>
                </a:lnTo>
                <a:lnTo>
                  <a:pt x="1844953" y="30084"/>
                </a:lnTo>
                <a:lnTo>
                  <a:pt x="1847477" y="31479"/>
                </a:lnTo>
                <a:lnTo>
                  <a:pt x="1850001" y="32807"/>
                </a:lnTo>
                <a:lnTo>
                  <a:pt x="1852059" y="25302"/>
                </a:lnTo>
                <a:lnTo>
                  <a:pt x="1848672" y="23376"/>
                </a:lnTo>
                <a:close/>
              </a:path>
              <a:path w="2885398" h="418394">
                <a:moveTo>
                  <a:pt x="1837216" y="29387"/>
                </a:moveTo>
                <a:lnTo>
                  <a:pt x="1842330" y="29387"/>
                </a:lnTo>
                <a:lnTo>
                  <a:pt x="1844953" y="30084"/>
                </a:lnTo>
                <a:lnTo>
                  <a:pt x="1844522" y="22413"/>
                </a:lnTo>
                <a:lnTo>
                  <a:pt x="1839607" y="22413"/>
                </a:lnTo>
                <a:lnTo>
                  <a:pt x="1837216" y="29387"/>
                </a:lnTo>
                <a:close/>
              </a:path>
              <a:path w="2885398" h="418394">
                <a:moveTo>
                  <a:pt x="1835689" y="22413"/>
                </a:moveTo>
                <a:lnTo>
                  <a:pt x="1832269" y="23111"/>
                </a:lnTo>
                <a:lnTo>
                  <a:pt x="1833431" y="30383"/>
                </a:lnTo>
                <a:lnTo>
                  <a:pt x="1835158" y="29719"/>
                </a:lnTo>
                <a:lnTo>
                  <a:pt x="1837216" y="29387"/>
                </a:lnTo>
                <a:lnTo>
                  <a:pt x="1839607" y="22413"/>
                </a:lnTo>
                <a:lnTo>
                  <a:pt x="1835689" y="22413"/>
                </a:lnTo>
                <a:close/>
              </a:path>
              <a:path w="2885398" h="418394">
                <a:moveTo>
                  <a:pt x="1828251" y="35596"/>
                </a:moveTo>
                <a:lnTo>
                  <a:pt x="1828682" y="34301"/>
                </a:lnTo>
                <a:lnTo>
                  <a:pt x="1830475" y="31977"/>
                </a:lnTo>
                <a:lnTo>
                  <a:pt x="1831771" y="31047"/>
                </a:lnTo>
                <a:lnTo>
                  <a:pt x="1833431" y="30383"/>
                </a:lnTo>
                <a:lnTo>
                  <a:pt x="1832269" y="23111"/>
                </a:lnTo>
                <a:lnTo>
                  <a:pt x="1829346" y="24505"/>
                </a:lnTo>
                <a:lnTo>
                  <a:pt x="1828251" y="35596"/>
                </a:lnTo>
                <a:close/>
              </a:path>
              <a:path w="2885398" h="418394">
                <a:moveTo>
                  <a:pt x="1828251" y="35596"/>
                </a:moveTo>
                <a:lnTo>
                  <a:pt x="1829346" y="24505"/>
                </a:lnTo>
                <a:lnTo>
                  <a:pt x="1826491" y="25834"/>
                </a:lnTo>
                <a:lnTo>
                  <a:pt x="1828251" y="38518"/>
                </a:lnTo>
                <a:lnTo>
                  <a:pt x="1828251" y="35596"/>
                </a:lnTo>
                <a:close/>
              </a:path>
              <a:path w="2885398" h="418394">
                <a:moveTo>
                  <a:pt x="1904426" y="68005"/>
                </a:moveTo>
                <a:lnTo>
                  <a:pt x="1905289" y="69533"/>
                </a:lnTo>
                <a:lnTo>
                  <a:pt x="1905987" y="63157"/>
                </a:lnTo>
                <a:lnTo>
                  <a:pt x="1903994" y="62858"/>
                </a:lnTo>
                <a:lnTo>
                  <a:pt x="1903994" y="66112"/>
                </a:lnTo>
                <a:lnTo>
                  <a:pt x="1903829" y="67872"/>
                </a:lnTo>
                <a:lnTo>
                  <a:pt x="1904247" y="67219"/>
                </a:lnTo>
                <a:lnTo>
                  <a:pt x="1903994" y="63854"/>
                </a:lnTo>
                <a:lnTo>
                  <a:pt x="1904247" y="67219"/>
                </a:lnTo>
                <a:lnTo>
                  <a:pt x="1905190" y="65747"/>
                </a:lnTo>
                <a:lnTo>
                  <a:pt x="1904426" y="68005"/>
                </a:lnTo>
                <a:close/>
              </a:path>
              <a:path w="2885398" h="418394">
                <a:moveTo>
                  <a:pt x="1889284" y="29387"/>
                </a:moveTo>
                <a:lnTo>
                  <a:pt x="1896390" y="29387"/>
                </a:lnTo>
                <a:lnTo>
                  <a:pt x="1899213" y="30416"/>
                </a:lnTo>
                <a:lnTo>
                  <a:pt x="1901205" y="32475"/>
                </a:lnTo>
                <a:lnTo>
                  <a:pt x="1903197" y="34467"/>
                </a:lnTo>
                <a:lnTo>
                  <a:pt x="1904194" y="37323"/>
                </a:lnTo>
                <a:lnTo>
                  <a:pt x="1904194" y="42950"/>
                </a:lnTo>
                <a:lnTo>
                  <a:pt x="1905788" y="42636"/>
                </a:lnTo>
                <a:lnTo>
                  <a:pt x="1905622" y="25502"/>
                </a:lnTo>
                <a:lnTo>
                  <a:pt x="1902699" y="24306"/>
                </a:lnTo>
                <a:lnTo>
                  <a:pt x="1899777" y="23044"/>
                </a:lnTo>
                <a:lnTo>
                  <a:pt x="1896523" y="22413"/>
                </a:lnTo>
                <a:lnTo>
                  <a:pt x="1892937" y="22413"/>
                </a:lnTo>
                <a:lnTo>
                  <a:pt x="1889284" y="29387"/>
                </a:lnTo>
                <a:close/>
              </a:path>
              <a:path w="2885398" h="418394">
                <a:moveTo>
                  <a:pt x="1887624" y="22413"/>
                </a:moveTo>
                <a:lnTo>
                  <a:pt x="1883174" y="23576"/>
                </a:lnTo>
                <a:lnTo>
                  <a:pt x="1883971" y="31678"/>
                </a:lnTo>
                <a:lnTo>
                  <a:pt x="1886362" y="30150"/>
                </a:lnTo>
                <a:lnTo>
                  <a:pt x="1889284" y="29387"/>
                </a:lnTo>
                <a:lnTo>
                  <a:pt x="1892937" y="22413"/>
                </a:lnTo>
                <a:lnTo>
                  <a:pt x="1887624" y="22413"/>
                </a:lnTo>
                <a:close/>
              </a:path>
              <a:path w="2885398" h="418394">
                <a:moveTo>
                  <a:pt x="1876002" y="28158"/>
                </a:moveTo>
                <a:lnTo>
                  <a:pt x="1878692" y="38850"/>
                </a:lnTo>
                <a:lnTo>
                  <a:pt x="1879821" y="35530"/>
                </a:lnTo>
                <a:lnTo>
                  <a:pt x="1881580" y="33139"/>
                </a:lnTo>
                <a:lnTo>
                  <a:pt x="1883971" y="31678"/>
                </a:lnTo>
                <a:lnTo>
                  <a:pt x="1883174" y="23576"/>
                </a:lnTo>
                <a:lnTo>
                  <a:pt x="1879588" y="25900"/>
                </a:lnTo>
                <a:lnTo>
                  <a:pt x="1876002" y="28158"/>
                </a:lnTo>
                <a:close/>
              </a:path>
              <a:path w="2885398" h="418394">
                <a:moveTo>
                  <a:pt x="1873545" y="31147"/>
                </a:moveTo>
                <a:lnTo>
                  <a:pt x="1872216" y="34866"/>
                </a:lnTo>
                <a:lnTo>
                  <a:pt x="1878692" y="38850"/>
                </a:lnTo>
                <a:lnTo>
                  <a:pt x="1876002" y="28158"/>
                </a:lnTo>
                <a:lnTo>
                  <a:pt x="1873545" y="31147"/>
                </a:lnTo>
                <a:close/>
              </a:path>
              <a:path w="2885398" h="418394">
                <a:moveTo>
                  <a:pt x="1912163" y="35530"/>
                </a:moveTo>
                <a:lnTo>
                  <a:pt x="1911300" y="32342"/>
                </a:lnTo>
                <a:lnTo>
                  <a:pt x="1912130" y="73916"/>
                </a:lnTo>
                <a:lnTo>
                  <a:pt x="1912163" y="35530"/>
                </a:lnTo>
                <a:close/>
              </a:path>
              <a:path w="2885398" h="418394">
                <a:moveTo>
                  <a:pt x="1906153" y="70994"/>
                </a:moveTo>
                <a:lnTo>
                  <a:pt x="1907348" y="72090"/>
                </a:lnTo>
                <a:lnTo>
                  <a:pt x="1908876" y="72820"/>
                </a:lnTo>
                <a:lnTo>
                  <a:pt x="1910403" y="73551"/>
                </a:lnTo>
                <a:lnTo>
                  <a:pt x="1912130" y="73916"/>
                </a:lnTo>
                <a:lnTo>
                  <a:pt x="1911300" y="32342"/>
                </a:lnTo>
                <a:lnTo>
                  <a:pt x="1909573" y="29885"/>
                </a:lnTo>
                <a:lnTo>
                  <a:pt x="1907913" y="27361"/>
                </a:lnTo>
                <a:lnTo>
                  <a:pt x="1906153" y="70994"/>
                </a:lnTo>
                <a:close/>
              </a:path>
              <a:path w="2885398" h="418394">
                <a:moveTo>
                  <a:pt x="1905987" y="63157"/>
                </a:moveTo>
                <a:lnTo>
                  <a:pt x="1905289" y="69533"/>
                </a:lnTo>
                <a:lnTo>
                  <a:pt x="1906153" y="70994"/>
                </a:lnTo>
                <a:lnTo>
                  <a:pt x="1907913" y="27361"/>
                </a:lnTo>
                <a:lnTo>
                  <a:pt x="1905788" y="42636"/>
                </a:lnTo>
                <a:lnTo>
                  <a:pt x="1905788" y="49211"/>
                </a:lnTo>
                <a:lnTo>
                  <a:pt x="1904194" y="49537"/>
                </a:lnTo>
                <a:lnTo>
                  <a:pt x="1904194" y="56914"/>
                </a:lnTo>
                <a:lnTo>
                  <a:pt x="1903994" y="62858"/>
                </a:lnTo>
                <a:lnTo>
                  <a:pt x="1905987" y="63157"/>
                </a:lnTo>
                <a:close/>
              </a:path>
              <a:path w="2885398" h="418394">
                <a:moveTo>
                  <a:pt x="1951739" y="223044"/>
                </a:moveTo>
                <a:lnTo>
                  <a:pt x="1951440" y="196645"/>
                </a:lnTo>
                <a:lnTo>
                  <a:pt x="1951440" y="213480"/>
                </a:lnTo>
                <a:lnTo>
                  <a:pt x="1951240" y="227858"/>
                </a:lnTo>
                <a:lnTo>
                  <a:pt x="1951929" y="226339"/>
                </a:lnTo>
                <a:lnTo>
                  <a:pt x="1952834" y="222446"/>
                </a:lnTo>
                <a:lnTo>
                  <a:pt x="1952436" y="195948"/>
                </a:lnTo>
                <a:lnTo>
                  <a:pt x="1951440" y="196645"/>
                </a:lnTo>
                <a:lnTo>
                  <a:pt x="1951739" y="223044"/>
                </a:lnTo>
                <a:close/>
              </a:path>
              <a:path w="2885398" h="418394">
                <a:moveTo>
                  <a:pt x="1927000" y="235064"/>
                </a:moveTo>
                <a:lnTo>
                  <a:pt x="1930786" y="236093"/>
                </a:lnTo>
                <a:lnTo>
                  <a:pt x="1937759" y="236093"/>
                </a:lnTo>
                <a:lnTo>
                  <a:pt x="1940448" y="235562"/>
                </a:lnTo>
                <a:lnTo>
                  <a:pt x="1942972" y="234500"/>
                </a:lnTo>
                <a:lnTo>
                  <a:pt x="1945562" y="233437"/>
                </a:lnTo>
                <a:lnTo>
                  <a:pt x="1947721" y="231910"/>
                </a:lnTo>
                <a:lnTo>
                  <a:pt x="1949447" y="229917"/>
                </a:lnTo>
                <a:lnTo>
                  <a:pt x="1951240" y="227858"/>
                </a:lnTo>
                <a:lnTo>
                  <a:pt x="1951440" y="213480"/>
                </a:lnTo>
                <a:lnTo>
                  <a:pt x="1950776" y="216967"/>
                </a:lnTo>
                <a:lnTo>
                  <a:pt x="1949447" y="219955"/>
                </a:lnTo>
                <a:lnTo>
                  <a:pt x="1948186" y="222878"/>
                </a:lnTo>
                <a:lnTo>
                  <a:pt x="1946359" y="225136"/>
                </a:lnTo>
                <a:lnTo>
                  <a:pt x="1943968" y="226729"/>
                </a:lnTo>
                <a:lnTo>
                  <a:pt x="1941644" y="228323"/>
                </a:lnTo>
                <a:lnTo>
                  <a:pt x="1938888" y="229120"/>
                </a:lnTo>
                <a:lnTo>
                  <a:pt x="1930786" y="229120"/>
                </a:lnTo>
                <a:lnTo>
                  <a:pt x="1927000" y="235064"/>
                </a:lnTo>
                <a:close/>
              </a:path>
              <a:path w="2885398" h="418394">
                <a:moveTo>
                  <a:pt x="1930786" y="229120"/>
                </a:moveTo>
                <a:lnTo>
                  <a:pt x="1926967" y="227394"/>
                </a:lnTo>
                <a:lnTo>
                  <a:pt x="1924244" y="223940"/>
                </a:lnTo>
                <a:lnTo>
                  <a:pt x="1921521" y="220487"/>
                </a:lnTo>
                <a:lnTo>
                  <a:pt x="1920160" y="215904"/>
                </a:lnTo>
                <a:lnTo>
                  <a:pt x="1923547" y="233005"/>
                </a:lnTo>
                <a:lnTo>
                  <a:pt x="1927000" y="235064"/>
                </a:lnTo>
                <a:lnTo>
                  <a:pt x="1930786" y="229120"/>
                </a:lnTo>
                <a:close/>
              </a:path>
              <a:path w="2885398" h="418394">
                <a:moveTo>
                  <a:pt x="1920093" y="230947"/>
                </a:moveTo>
                <a:lnTo>
                  <a:pt x="1923547" y="233005"/>
                </a:lnTo>
                <a:lnTo>
                  <a:pt x="1920160" y="215904"/>
                </a:lnTo>
                <a:lnTo>
                  <a:pt x="1920160" y="204481"/>
                </a:lnTo>
                <a:lnTo>
                  <a:pt x="1917669" y="192295"/>
                </a:lnTo>
                <a:lnTo>
                  <a:pt x="1917337" y="227991"/>
                </a:lnTo>
                <a:lnTo>
                  <a:pt x="1920093" y="230947"/>
                </a:lnTo>
                <a:close/>
              </a:path>
              <a:path w="2885398" h="418394">
                <a:moveTo>
                  <a:pt x="1952834" y="222446"/>
                </a:moveTo>
                <a:lnTo>
                  <a:pt x="1951929" y="226339"/>
                </a:lnTo>
                <a:lnTo>
                  <a:pt x="1952369" y="225368"/>
                </a:lnTo>
                <a:lnTo>
                  <a:pt x="1952436" y="235097"/>
                </a:lnTo>
                <a:lnTo>
                  <a:pt x="1959409" y="235097"/>
                </a:lnTo>
                <a:lnTo>
                  <a:pt x="1959409" y="162376"/>
                </a:lnTo>
                <a:lnTo>
                  <a:pt x="1952436" y="195948"/>
                </a:lnTo>
                <a:lnTo>
                  <a:pt x="1952834" y="222446"/>
                </a:lnTo>
                <a:close/>
              </a:path>
              <a:path w="2885398" h="418394">
                <a:moveTo>
                  <a:pt x="1951440" y="205710"/>
                </a:moveTo>
                <a:lnTo>
                  <a:pt x="1951440" y="196645"/>
                </a:lnTo>
                <a:lnTo>
                  <a:pt x="1952436" y="195948"/>
                </a:lnTo>
                <a:lnTo>
                  <a:pt x="1959409" y="162376"/>
                </a:lnTo>
                <a:lnTo>
                  <a:pt x="1951440" y="162376"/>
                </a:lnTo>
                <a:lnTo>
                  <a:pt x="1951440" y="205710"/>
                </a:lnTo>
                <a:close/>
              </a:path>
              <a:path w="2885398" h="418394">
                <a:moveTo>
                  <a:pt x="1946392" y="194918"/>
                </a:moveTo>
                <a:lnTo>
                  <a:pt x="1948186" y="197010"/>
                </a:lnTo>
                <a:lnTo>
                  <a:pt x="1949447" y="199733"/>
                </a:lnTo>
                <a:lnTo>
                  <a:pt x="1950776" y="202456"/>
                </a:lnTo>
                <a:lnTo>
                  <a:pt x="1951440" y="205710"/>
                </a:lnTo>
                <a:lnTo>
                  <a:pt x="1951440" y="192428"/>
                </a:lnTo>
                <a:lnTo>
                  <a:pt x="1949414" y="189605"/>
                </a:lnTo>
                <a:lnTo>
                  <a:pt x="1946392" y="194918"/>
                </a:lnTo>
                <a:close/>
              </a:path>
              <a:path w="2885398" h="418394">
                <a:moveTo>
                  <a:pt x="1936099" y="191266"/>
                </a:moveTo>
                <a:lnTo>
                  <a:pt x="1939154" y="191266"/>
                </a:lnTo>
                <a:lnTo>
                  <a:pt x="1941810" y="191996"/>
                </a:lnTo>
                <a:lnTo>
                  <a:pt x="1944068" y="193457"/>
                </a:lnTo>
                <a:lnTo>
                  <a:pt x="1946392" y="194918"/>
                </a:lnTo>
                <a:lnTo>
                  <a:pt x="1949414" y="189605"/>
                </a:lnTo>
                <a:lnTo>
                  <a:pt x="1946359" y="187480"/>
                </a:lnTo>
                <a:lnTo>
                  <a:pt x="1943371" y="185355"/>
                </a:lnTo>
                <a:lnTo>
                  <a:pt x="1939818" y="184292"/>
                </a:lnTo>
                <a:lnTo>
                  <a:pt x="1936099" y="191266"/>
                </a:lnTo>
                <a:close/>
              </a:path>
              <a:path w="2885398" h="418394">
                <a:moveTo>
                  <a:pt x="1924344" y="196446"/>
                </a:moveTo>
                <a:lnTo>
                  <a:pt x="1927133" y="192992"/>
                </a:lnTo>
                <a:lnTo>
                  <a:pt x="1931051" y="191266"/>
                </a:lnTo>
                <a:lnTo>
                  <a:pt x="1936099" y="191266"/>
                </a:lnTo>
                <a:lnTo>
                  <a:pt x="1939818" y="184292"/>
                </a:lnTo>
                <a:lnTo>
                  <a:pt x="1931582" y="184292"/>
                </a:lnTo>
                <a:lnTo>
                  <a:pt x="1927731" y="185322"/>
                </a:lnTo>
                <a:lnTo>
                  <a:pt x="1924344" y="196446"/>
                </a:lnTo>
                <a:close/>
              </a:path>
              <a:path w="2885398" h="418394">
                <a:moveTo>
                  <a:pt x="1917669" y="192295"/>
                </a:moveTo>
                <a:lnTo>
                  <a:pt x="1920160" y="204481"/>
                </a:lnTo>
                <a:lnTo>
                  <a:pt x="1921554" y="199899"/>
                </a:lnTo>
                <a:lnTo>
                  <a:pt x="1924344" y="196446"/>
                </a:lnTo>
                <a:lnTo>
                  <a:pt x="1927731" y="185322"/>
                </a:lnTo>
                <a:lnTo>
                  <a:pt x="1924144" y="187380"/>
                </a:lnTo>
                <a:lnTo>
                  <a:pt x="1920558" y="189373"/>
                </a:lnTo>
                <a:lnTo>
                  <a:pt x="1917669" y="192295"/>
                </a:lnTo>
                <a:close/>
              </a:path>
              <a:path w="2885398" h="418394">
                <a:moveTo>
                  <a:pt x="1912190" y="204681"/>
                </a:moveTo>
                <a:lnTo>
                  <a:pt x="1913220" y="220221"/>
                </a:lnTo>
                <a:lnTo>
                  <a:pt x="1915278" y="224139"/>
                </a:lnTo>
                <a:lnTo>
                  <a:pt x="1917337" y="227991"/>
                </a:lnTo>
                <a:lnTo>
                  <a:pt x="1917669" y="192295"/>
                </a:lnTo>
                <a:lnTo>
                  <a:pt x="1915478" y="196147"/>
                </a:lnTo>
                <a:lnTo>
                  <a:pt x="1913286" y="199999"/>
                </a:lnTo>
                <a:lnTo>
                  <a:pt x="1912190" y="204681"/>
                </a:lnTo>
                <a:close/>
              </a:path>
              <a:path w="2885398" h="418394">
                <a:moveTo>
                  <a:pt x="1912190" y="210193"/>
                </a:moveTo>
                <a:lnTo>
                  <a:pt x="1912190" y="215572"/>
                </a:lnTo>
                <a:lnTo>
                  <a:pt x="1913220" y="220221"/>
                </a:lnTo>
                <a:lnTo>
                  <a:pt x="1912190" y="204681"/>
                </a:lnTo>
                <a:lnTo>
                  <a:pt x="1912190" y="210193"/>
                </a:lnTo>
                <a:close/>
              </a:path>
              <a:path w="2885398" h="418394">
                <a:moveTo>
                  <a:pt x="1919236" y="72920"/>
                </a:moveTo>
                <a:lnTo>
                  <a:pt x="1919635" y="66644"/>
                </a:lnTo>
                <a:lnTo>
                  <a:pt x="1917210" y="67142"/>
                </a:lnTo>
                <a:lnTo>
                  <a:pt x="1913425" y="67142"/>
                </a:lnTo>
                <a:lnTo>
                  <a:pt x="1912163" y="65946"/>
                </a:lnTo>
                <a:lnTo>
                  <a:pt x="1914056" y="73916"/>
                </a:lnTo>
                <a:lnTo>
                  <a:pt x="1916181" y="73916"/>
                </a:lnTo>
                <a:lnTo>
                  <a:pt x="1917908" y="73584"/>
                </a:lnTo>
                <a:lnTo>
                  <a:pt x="1919236" y="72920"/>
                </a:lnTo>
                <a:close/>
              </a:path>
              <a:path w="2885398" h="418394">
                <a:moveTo>
                  <a:pt x="1903829" y="67872"/>
                </a:moveTo>
                <a:lnTo>
                  <a:pt x="1903994" y="66112"/>
                </a:lnTo>
                <a:lnTo>
                  <a:pt x="1903994" y="62858"/>
                </a:lnTo>
                <a:lnTo>
                  <a:pt x="1903795" y="58774"/>
                </a:lnTo>
                <a:lnTo>
                  <a:pt x="1902998" y="60368"/>
                </a:lnTo>
                <a:lnTo>
                  <a:pt x="1902201" y="61895"/>
                </a:lnTo>
                <a:lnTo>
                  <a:pt x="1901902" y="69533"/>
                </a:lnTo>
                <a:lnTo>
                  <a:pt x="1903829" y="67872"/>
                </a:lnTo>
                <a:close/>
              </a:path>
              <a:path w="2885398" h="418394">
                <a:moveTo>
                  <a:pt x="1901106" y="63190"/>
                </a:moveTo>
                <a:lnTo>
                  <a:pt x="1899711" y="64253"/>
                </a:lnTo>
                <a:lnTo>
                  <a:pt x="1899977" y="71127"/>
                </a:lnTo>
                <a:lnTo>
                  <a:pt x="1901902" y="69533"/>
                </a:lnTo>
                <a:lnTo>
                  <a:pt x="1902201" y="61895"/>
                </a:lnTo>
                <a:lnTo>
                  <a:pt x="1901106" y="63190"/>
                </a:lnTo>
                <a:close/>
              </a:path>
              <a:path w="2885398" h="418394">
                <a:moveTo>
                  <a:pt x="1894929" y="66544"/>
                </a:moveTo>
                <a:lnTo>
                  <a:pt x="1895427" y="73119"/>
                </a:lnTo>
                <a:lnTo>
                  <a:pt x="1897818" y="72322"/>
                </a:lnTo>
                <a:lnTo>
                  <a:pt x="1899977" y="71127"/>
                </a:lnTo>
                <a:lnTo>
                  <a:pt x="1899711" y="64253"/>
                </a:lnTo>
                <a:lnTo>
                  <a:pt x="1898316" y="65249"/>
                </a:lnTo>
                <a:lnTo>
                  <a:pt x="1896722" y="66013"/>
                </a:lnTo>
                <a:lnTo>
                  <a:pt x="1894929" y="66544"/>
                </a:lnTo>
                <a:close/>
              </a:path>
              <a:path w="2885398" h="418394">
                <a:moveTo>
                  <a:pt x="1882477" y="65349"/>
                </a:moveTo>
                <a:lnTo>
                  <a:pt x="1882709" y="73717"/>
                </a:lnTo>
                <a:lnTo>
                  <a:pt x="1885432" y="74215"/>
                </a:lnTo>
                <a:lnTo>
                  <a:pt x="1890679" y="74215"/>
                </a:lnTo>
                <a:lnTo>
                  <a:pt x="1893037" y="73849"/>
                </a:lnTo>
                <a:lnTo>
                  <a:pt x="1895427" y="73119"/>
                </a:lnTo>
                <a:lnTo>
                  <a:pt x="1894929" y="66544"/>
                </a:lnTo>
                <a:lnTo>
                  <a:pt x="1893203" y="67009"/>
                </a:lnTo>
                <a:lnTo>
                  <a:pt x="1891376" y="67241"/>
                </a:lnTo>
                <a:lnTo>
                  <a:pt x="1886462" y="67241"/>
                </a:lnTo>
                <a:lnTo>
                  <a:pt x="1884137" y="66611"/>
                </a:lnTo>
                <a:lnTo>
                  <a:pt x="1882477" y="65349"/>
                </a:lnTo>
                <a:close/>
              </a:path>
              <a:path w="2885398" h="418394">
                <a:moveTo>
                  <a:pt x="1880883" y="56483"/>
                </a:moveTo>
                <a:lnTo>
                  <a:pt x="1881614" y="47384"/>
                </a:lnTo>
                <a:lnTo>
                  <a:pt x="1878127" y="49045"/>
                </a:lnTo>
                <a:lnTo>
                  <a:pt x="1880186" y="72720"/>
                </a:lnTo>
                <a:lnTo>
                  <a:pt x="1882709" y="73717"/>
                </a:lnTo>
                <a:lnTo>
                  <a:pt x="1882477" y="65349"/>
                </a:lnTo>
                <a:lnTo>
                  <a:pt x="1880883" y="64020"/>
                </a:lnTo>
                <a:lnTo>
                  <a:pt x="1880086" y="62327"/>
                </a:lnTo>
                <a:lnTo>
                  <a:pt x="1880086" y="58143"/>
                </a:lnTo>
                <a:lnTo>
                  <a:pt x="1880883" y="56483"/>
                </a:lnTo>
                <a:close/>
              </a:path>
              <a:path w="2885398" h="418394">
                <a:moveTo>
                  <a:pt x="1871918" y="56948"/>
                </a:moveTo>
                <a:lnTo>
                  <a:pt x="1872648" y="66179"/>
                </a:lnTo>
                <a:lnTo>
                  <a:pt x="1874109" y="68238"/>
                </a:lnTo>
                <a:lnTo>
                  <a:pt x="1875637" y="70230"/>
                </a:lnTo>
                <a:lnTo>
                  <a:pt x="1877662" y="71724"/>
                </a:lnTo>
                <a:lnTo>
                  <a:pt x="1880186" y="72720"/>
                </a:lnTo>
                <a:lnTo>
                  <a:pt x="1878127" y="49045"/>
                </a:lnTo>
                <a:lnTo>
                  <a:pt x="1875603" y="51502"/>
                </a:lnTo>
                <a:lnTo>
                  <a:pt x="1873146" y="53893"/>
                </a:lnTo>
                <a:lnTo>
                  <a:pt x="1871918" y="56948"/>
                </a:lnTo>
                <a:close/>
              </a:path>
              <a:path w="2885398" h="418394">
                <a:moveTo>
                  <a:pt x="1871918" y="60667"/>
                </a:moveTo>
                <a:lnTo>
                  <a:pt x="1871918" y="63655"/>
                </a:lnTo>
                <a:lnTo>
                  <a:pt x="1872648" y="66179"/>
                </a:lnTo>
                <a:lnTo>
                  <a:pt x="1871918" y="56948"/>
                </a:lnTo>
                <a:lnTo>
                  <a:pt x="1871918" y="60667"/>
                </a:lnTo>
                <a:close/>
              </a:path>
              <a:path w="2885398" h="418394">
                <a:moveTo>
                  <a:pt x="1904194" y="42950"/>
                </a:moveTo>
                <a:lnTo>
                  <a:pt x="1886063" y="46521"/>
                </a:lnTo>
                <a:lnTo>
                  <a:pt x="1886495" y="53162"/>
                </a:lnTo>
                <a:lnTo>
                  <a:pt x="1889749" y="52498"/>
                </a:lnTo>
                <a:lnTo>
                  <a:pt x="1904194" y="49537"/>
                </a:lnTo>
                <a:lnTo>
                  <a:pt x="1905788" y="49211"/>
                </a:lnTo>
                <a:lnTo>
                  <a:pt x="1905788" y="42636"/>
                </a:lnTo>
                <a:lnTo>
                  <a:pt x="1904194" y="42950"/>
                </a:lnTo>
                <a:close/>
              </a:path>
              <a:path w="2885398" h="418394">
                <a:moveTo>
                  <a:pt x="1886063" y="46521"/>
                </a:moveTo>
                <a:lnTo>
                  <a:pt x="1881614" y="47384"/>
                </a:lnTo>
                <a:lnTo>
                  <a:pt x="1882477" y="55287"/>
                </a:lnTo>
                <a:lnTo>
                  <a:pt x="1884071" y="54092"/>
                </a:lnTo>
                <a:lnTo>
                  <a:pt x="1886495" y="53162"/>
                </a:lnTo>
                <a:lnTo>
                  <a:pt x="1886063" y="46521"/>
                </a:lnTo>
                <a:close/>
              </a:path>
              <a:path w="2885398" h="418394">
                <a:moveTo>
                  <a:pt x="1928640" y="59936"/>
                </a:moveTo>
                <a:lnTo>
                  <a:pt x="1929404" y="67474"/>
                </a:lnTo>
                <a:lnTo>
                  <a:pt x="1930932" y="68935"/>
                </a:lnTo>
                <a:lnTo>
                  <a:pt x="1932526" y="70330"/>
                </a:lnTo>
                <a:lnTo>
                  <a:pt x="1933231" y="70694"/>
                </a:lnTo>
                <a:lnTo>
                  <a:pt x="1934452" y="71326"/>
                </a:lnTo>
                <a:lnTo>
                  <a:pt x="1935414" y="75310"/>
                </a:lnTo>
                <a:lnTo>
                  <a:pt x="1936875" y="74248"/>
                </a:lnTo>
                <a:lnTo>
                  <a:pt x="1936710" y="71924"/>
                </a:lnTo>
                <a:lnTo>
                  <a:pt x="1937407" y="70429"/>
                </a:lnTo>
                <a:lnTo>
                  <a:pt x="1933688" y="53693"/>
                </a:lnTo>
                <a:lnTo>
                  <a:pt x="1931629" y="55686"/>
                </a:lnTo>
                <a:lnTo>
                  <a:pt x="1929637" y="57612"/>
                </a:lnTo>
                <a:lnTo>
                  <a:pt x="1928640" y="59936"/>
                </a:lnTo>
                <a:close/>
              </a:path>
              <a:path w="2885398" h="418394">
                <a:moveTo>
                  <a:pt x="1958327" y="66843"/>
                </a:moveTo>
                <a:lnTo>
                  <a:pt x="1941325" y="66843"/>
                </a:lnTo>
                <a:lnTo>
                  <a:pt x="1939399" y="66411"/>
                </a:lnTo>
                <a:lnTo>
                  <a:pt x="1938005" y="65548"/>
                </a:lnTo>
                <a:lnTo>
                  <a:pt x="1936676" y="64618"/>
                </a:lnTo>
                <a:lnTo>
                  <a:pt x="1936012" y="63224"/>
                </a:lnTo>
                <a:lnTo>
                  <a:pt x="1937407" y="70429"/>
                </a:lnTo>
                <a:lnTo>
                  <a:pt x="1938669" y="73717"/>
                </a:lnTo>
                <a:lnTo>
                  <a:pt x="1956135" y="73717"/>
                </a:lnTo>
                <a:lnTo>
                  <a:pt x="1958327" y="66843"/>
                </a:lnTo>
                <a:close/>
              </a:path>
              <a:path w="2885398" h="418394">
                <a:moveTo>
                  <a:pt x="1935209" y="53075"/>
                </a:moveTo>
                <a:lnTo>
                  <a:pt x="1933688" y="53693"/>
                </a:lnTo>
                <a:lnTo>
                  <a:pt x="1936012" y="63224"/>
                </a:lnTo>
                <a:lnTo>
                  <a:pt x="1936012" y="59837"/>
                </a:lnTo>
                <a:lnTo>
                  <a:pt x="1936842" y="54524"/>
                </a:lnTo>
                <a:lnTo>
                  <a:pt x="1936710" y="52465"/>
                </a:lnTo>
                <a:lnTo>
                  <a:pt x="1936311" y="42304"/>
                </a:lnTo>
                <a:lnTo>
                  <a:pt x="1936311" y="36128"/>
                </a:lnTo>
                <a:lnTo>
                  <a:pt x="1934850" y="26000"/>
                </a:lnTo>
                <a:lnTo>
                  <a:pt x="1933323" y="51402"/>
                </a:lnTo>
                <a:lnTo>
                  <a:pt x="1935209" y="53075"/>
                </a:lnTo>
                <a:close/>
              </a:path>
              <a:path w="2885398" h="418394">
                <a:moveTo>
                  <a:pt x="1928640" y="62659"/>
                </a:moveTo>
                <a:lnTo>
                  <a:pt x="1928640" y="65382"/>
                </a:lnTo>
                <a:lnTo>
                  <a:pt x="1929404" y="67474"/>
                </a:lnTo>
                <a:lnTo>
                  <a:pt x="1928640" y="59936"/>
                </a:lnTo>
                <a:lnTo>
                  <a:pt x="1928640" y="62659"/>
                </a:lnTo>
                <a:close/>
              </a:path>
              <a:path w="2885398" h="418394">
                <a:moveTo>
                  <a:pt x="1965266" y="76373"/>
                </a:moveTo>
                <a:lnTo>
                  <a:pt x="1965997" y="77801"/>
                </a:lnTo>
                <a:lnTo>
                  <a:pt x="1967956" y="89556"/>
                </a:lnTo>
                <a:lnTo>
                  <a:pt x="1970081" y="87165"/>
                </a:lnTo>
                <a:lnTo>
                  <a:pt x="1972273" y="84774"/>
                </a:lnTo>
                <a:lnTo>
                  <a:pt x="1973369" y="81952"/>
                </a:lnTo>
                <a:lnTo>
                  <a:pt x="1973369" y="75111"/>
                </a:lnTo>
                <a:lnTo>
                  <a:pt x="1972041" y="72256"/>
                </a:lnTo>
                <a:lnTo>
                  <a:pt x="1969384" y="70130"/>
                </a:lnTo>
                <a:lnTo>
                  <a:pt x="1966728" y="67939"/>
                </a:lnTo>
                <a:lnTo>
                  <a:pt x="1965266" y="76373"/>
                </a:lnTo>
                <a:close/>
              </a:path>
              <a:path w="2885398" h="418394">
                <a:moveTo>
                  <a:pt x="1959854" y="73717"/>
                </a:moveTo>
                <a:lnTo>
                  <a:pt x="1962411" y="74248"/>
                </a:lnTo>
                <a:lnTo>
                  <a:pt x="1963806" y="75310"/>
                </a:lnTo>
                <a:lnTo>
                  <a:pt x="1965266" y="76373"/>
                </a:lnTo>
                <a:lnTo>
                  <a:pt x="1966728" y="67939"/>
                </a:lnTo>
                <a:lnTo>
                  <a:pt x="1963042" y="66843"/>
                </a:lnTo>
                <a:lnTo>
                  <a:pt x="1959854" y="73717"/>
                </a:lnTo>
                <a:close/>
              </a:path>
              <a:path w="2885398" h="418394">
                <a:moveTo>
                  <a:pt x="1958327" y="66843"/>
                </a:moveTo>
                <a:lnTo>
                  <a:pt x="1956135" y="73717"/>
                </a:lnTo>
                <a:lnTo>
                  <a:pt x="1959854" y="73717"/>
                </a:lnTo>
                <a:lnTo>
                  <a:pt x="1963042" y="66843"/>
                </a:lnTo>
                <a:lnTo>
                  <a:pt x="1958327" y="66843"/>
                </a:lnTo>
                <a:close/>
              </a:path>
              <a:path w="2885398" h="418394">
                <a:moveTo>
                  <a:pt x="1937407" y="70429"/>
                </a:moveTo>
                <a:lnTo>
                  <a:pt x="1936710" y="71924"/>
                </a:lnTo>
                <a:lnTo>
                  <a:pt x="1936875" y="74248"/>
                </a:lnTo>
                <a:lnTo>
                  <a:pt x="1938669" y="73717"/>
                </a:lnTo>
                <a:lnTo>
                  <a:pt x="1937407" y="70429"/>
                </a:lnTo>
                <a:close/>
              </a:path>
              <a:path w="2885398" h="418394">
                <a:moveTo>
                  <a:pt x="1933954" y="76440"/>
                </a:moveTo>
                <a:lnTo>
                  <a:pt x="1935414" y="75310"/>
                </a:lnTo>
                <a:lnTo>
                  <a:pt x="1934452" y="71326"/>
                </a:lnTo>
                <a:lnTo>
                  <a:pt x="1933231" y="70694"/>
                </a:lnTo>
                <a:lnTo>
                  <a:pt x="1933223" y="77967"/>
                </a:lnTo>
                <a:lnTo>
                  <a:pt x="1933954" y="76440"/>
                </a:lnTo>
                <a:close/>
              </a:path>
              <a:path w="2885398" h="418394">
                <a:moveTo>
                  <a:pt x="1933223" y="70695"/>
                </a:moveTo>
                <a:lnTo>
                  <a:pt x="1930234" y="71857"/>
                </a:lnTo>
                <a:lnTo>
                  <a:pt x="1931629" y="90652"/>
                </a:lnTo>
                <a:lnTo>
                  <a:pt x="1933223" y="82350"/>
                </a:lnTo>
                <a:lnTo>
                  <a:pt x="1933223" y="70695"/>
                </a:lnTo>
                <a:close/>
              </a:path>
              <a:path w="2885398" h="418394">
                <a:moveTo>
                  <a:pt x="1928441" y="73916"/>
                </a:moveTo>
                <a:lnTo>
                  <a:pt x="1926715" y="76041"/>
                </a:lnTo>
                <a:lnTo>
                  <a:pt x="1927777" y="87995"/>
                </a:lnTo>
                <a:lnTo>
                  <a:pt x="1931629" y="90652"/>
                </a:lnTo>
                <a:lnTo>
                  <a:pt x="1930234" y="71857"/>
                </a:lnTo>
                <a:lnTo>
                  <a:pt x="1928441" y="73916"/>
                </a:lnTo>
                <a:close/>
              </a:path>
              <a:path w="2885398" h="418394">
                <a:moveTo>
                  <a:pt x="1927777" y="87995"/>
                </a:moveTo>
                <a:lnTo>
                  <a:pt x="1926715" y="76041"/>
                </a:lnTo>
                <a:lnTo>
                  <a:pt x="1925851" y="78432"/>
                </a:lnTo>
                <a:lnTo>
                  <a:pt x="1925851" y="84807"/>
                </a:lnTo>
                <a:lnTo>
                  <a:pt x="1927777" y="87995"/>
                </a:lnTo>
                <a:close/>
              </a:path>
              <a:path w="2885398" h="418394">
                <a:moveTo>
                  <a:pt x="1967956" y="89556"/>
                </a:moveTo>
                <a:lnTo>
                  <a:pt x="1965997" y="77801"/>
                </a:lnTo>
                <a:lnTo>
                  <a:pt x="1965997" y="81055"/>
                </a:lnTo>
                <a:lnTo>
                  <a:pt x="1965399" y="82417"/>
                </a:lnTo>
                <a:lnTo>
                  <a:pt x="1965067" y="91382"/>
                </a:lnTo>
                <a:lnTo>
                  <a:pt x="1967956" y="89556"/>
                </a:lnTo>
                <a:close/>
              </a:path>
              <a:path w="2885398" h="418394">
                <a:moveTo>
                  <a:pt x="1965399" y="82417"/>
                </a:moveTo>
                <a:lnTo>
                  <a:pt x="1964204" y="83678"/>
                </a:lnTo>
                <a:lnTo>
                  <a:pt x="1963009" y="84940"/>
                </a:lnTo>
                <a:lnTo>
                  <a:pt x="1961149" y="85970"/>
                </a:lnTo>
                <a:lnTo>
                  <a:pt x="1958625" y="86767"/>
                </a:lnTo>
                <a:lnTo>
                  <a:pt x="1961415" y="92644"/>
                </a:lnTo>
                <a:lnTo>
                  <a:pt x="1965067" y="91382"/>
                </a:lnTo>
                <a:lnTo>
                  <a:pt x="1965399" y="82417"/>
                </a:lnTo>
                <a:close/>
              </a:path>
              <a:path w="2885398" h="418394">
                <a:moveTo>
                  <a:pt x="1961415" y="92644"/>
                </a:moveTo>
                <a:lnTo>
                  <a:pt x="1958625" y="86767"/>
                </a:lnTo>
                <a:lnTo>
                  <a:pt x="1956168" y="87563"/>
                </a:lnTo>
                <a:lnTo>
                  <a:pt x="1953014" y="87962"/>
                </a:lnTo>
                <a:lnTo>
                  <a:pt x="1944181" y="87962"/>
                </a:lnTo>
                <a:lnTo>
                  <a:pt x="1949261" y="94636"/>
                </a:lnTo>
                <a:lnTo>
                  <a:pt x="1953777" y="94636"/>
                </a:lnTo>
                <a:lnTo>
                  <a:pt x="1957829" y="93972"/>
                </a:lnTo>
                <a:lnTo>
                  <a:pt x="1961415" y="92644"/>
                </a:lnTo>
                <a:close/>
              </a:path>
              <a:path w="2885398" h="418394">
                <a:moveTo>
                  <a:pt x="1941425" y="94636"/>
                </a:moveTo>
                <a:lnTo>
                  <a:pt x="1949261" y="94636"/>
                </a:lnTo>
                <a:lnTo>
                  <a:pt x="1944181" y="87962"/>
                </a:lnTo>
                <a:lnTo>
                  <a:pt x="1940262" y="87231"/>
                </a:lnTo>
                <a:lnTo>
                  <a:pt x="1937407" y="85770"/>
                </a:lnTo>
                <a:lnTo>
                  <a:pt x="1935547" y="93308"/>
                </a:lnTo>
                <a:lnTo>
                  <a:pt x="1941425" y="94636"/>
                </a:lnTo>
                <a:close/>
              </a:path>
              <a:path w="2885398" h="418394">
                <a:moveTo>
                  <a:pt x="1935547" y="93308"/>
                </a:moveTo>
                <a:lnTo>
                  <a:pt x="1937407" y="85770"/>
                </a:lnTo>
                <a:lnTo>
                  <a:pt x="1934618" y="84309"/>
                </a:lnTo>
                <a:lnTo>
                  <a:pt x="1933223" y="82350"/>
                </a:lnTo>
                <a:lnTo>
                  <a:pt x="1931629" y="90652"/>
                </a:lnTo>
                <a:lnTo>
                  <a:pt x="1935547" y="93308"/>
                </a:lnTo>
                <a:close/>
              </a:path>
              <a:path w="2885398" h="418394">
                <a:moveTo>
                  <a:pt x="1938005" y="57180"/>
                </a:moveTo>
                <a:lnTo>
                  <a:pt x="1939399" y="55852"/>
                </a:lnTo>
                <a:lnTo>
                  <a:pt x="1940206" y="55564"/>
                </a:lnTo>
                <a:lnTo>
                  <a:pt x="1941724" y="55022"/>
                </a:lnTo>
                <a:lnTo>
                  <a:pt x="1941890" y="56084"/>
                </a:lnTo>
                <a:lnTo>
                  <a:pt x="1948464" y="56084"/>
                </a:lnTo>
                <a:lnTo>
                  <a:pt x="1944978" y="54690"/>
                </a:lnTo>
                <a:lnTo>
                  <a:pt x="1940694" y="52000"/>
                </a:lnTo>
                <a:lnTo>
                  <a:pt x="1936842" y="54524"/>
                </a:lnTo>
                <a:lnTo>
                  <a:pt x="1938005" y="57180"/>
                </a:lnTo>
                <a:close/>
              </a:path>
              <a:path w="2885398" h="418394">
                <a:moveTo>
                  <a:pt x="1936842" y="54524"/>
                </a:moveTo>
                <a:lnTo>
                  <a:pt x="1936012" y="59837"/>
                </a:lnTo>
                <a:lnTo>
                  <a:pt x="1936676" y="58442"/>
                </a:lnTo>
                <a:lnTo>
                  <a:pt x="1938005" y="57180"/>
                </a:lnTo>
                <a:lnTo>
                  <a:pt x="1936842" y="54524"/>
                </a:lnTo>
                <a:close/>
              </a:path>
              <a:path w="2885398" h="418394">
                <a:moveTo>
                  <a:pt x="1940694" y="52000"/>
                </a:moveTo>
                <a:lnTo>
                  <a:pt x="1944978" y="54690"/>
                </a:lnTo>
                <a:lnTo>
                  <a:pt x="1945974" y="54690"/>
                </a:lnTo>
                <a:lnTo>
                  <a:pt x="1942122" y="48646"/>
                </a:lnTo>
                <a:lnTo>
                  <a:pt x="1939798" y="46720"/>
                </a:lnTo>
                <a:lnTo>
                  <a:pt x="1937473" y="44794"/>
                </a:lnTo>
                <a:lnTo>
                  <a:pt x="1936710" y="52465"/>
                </a:lnTo>
                <a:lnTo>
                  <a:pt x="1936842" y="54524"/>
                </a:lnTo>
                <a:lnTo>
                  <a:pt x="1940694" y="52000"/>
                </a:lnTo>
                <a:close/>
              </a:path>
              <a:path w="2885398" h="418394">
                <a:moveTo>
                  <a:pt x="1945011" y="28889"/>
                </a:moveTo>
                <a:lnTo>
                  <a:pt x="1951918" y="28889"/>
                </a:lnTo>
                <a:lnTo>
                  <a:pt x="1954807" y="29852"/>
                </a:lnTo>
                <a:lnTo>
                  <a:pt x="1957131" y="31778"/>
                </a:lnTo>
                <a:lnTo>
                  <a:pt x="1959456" y="33637"/>
                </a:lnTo>
                <a:lnTo>
                  <a:pt x="1959522" y="26996"/>
                </a:lnTo>
                <a:lnTo>
                  <a:pt x="1960618" y="36128"/>
                </a:lnTo>
                <a:lnTo>
                  <a:pt x="1960618" y="42304"/>
                </a:lnTo>
                <a:lnTo>
                  <a:pt x="1962145" y="52531"/>
                </a:lnTo>
                <a:lnTo>
                  <a:pt x="1964403" y="29486"/>
                </a:lnTo>
                <a:lnTo>
                  <a:pt x="1959522" y="24828"/>
                </a:lnTo>
                <a:lnTo>
                  <a:pt x="1959024" y="24605"/>
                </a:lnTo>
                <a:lnTo>
                  <a:pt x="1955969" y="23144"/>
                </a:lnTo>
                <a:lnTo>
                  <a:pt x="1952449" y="22413"/>
                </a:lnTo>
                <a:lnTo>
                  <a:pt x="1948464" y="22413"/>
                </a:lnTo>
                <a:lnTo>
                  <a:pt x="1945011" y="28889"/>
                </a:lnTo>
                <a:close/>
              </a:path>
              <a:path w="2885398" h="418394">
                <a:moveTo>
                  <a:pt x="1936311" y="36128"/>
                </a:moveTo>
                <a:lnTo>
                  <a:pt x="1937473" y="33637"/>
                </a:lnTo>
                <a:lnTo>
                  <a:pt x="1939798" y="31778"/>
                </a:lnTo>
                <a:lnTo>
                  <a:pt x="1942122" y="29852"/>
                </a:lnTo>
                <a:lnTo>
                  <a:pt x="1945011" y="28889"/>
                </a:lnTo>
                <a:lnTo>
                  <a:pt x="1948464" y="22413"/>
                </a:lnTo>
                <a:lnTo>
                  <a:pt x="1944480" y="22413"/>
                </a:lnTo>
                <a:lnTo>
                  <a:pt x="1940960" y="23144"/>
                </a:lnTo>
                <a:lnTo>
                  <a:pt x="1937905" y="24605"/>
                </a:lnTo>
                <a:lnTo>
                  <a:pt x="1936311" y="36128"/>
                </a:lnTo>
                <a:close/>
              </a:path>
              <a:path w="2885398" h="418394">
                <a:moveTo>
                  <a:pt x="1934850" y="26000"/>
                </a:moveTo>
                <a:lnTo>
                  <a:pt x="1932426" y="27959"/>
                </a:lnTo>
                <a:lnTo>
                  <a:pt x="1930633" y="30483"/>
                </a:lnTo>
                <a:lnTo>
                  <a:pt x="1928906" y="33006"/>
                </a:lnTo>
                <a:lnTo>
                  <a:pt x="1928043" y="35928"/>
                </a:lnTo>
                <a:lnTo>
                  <a:pt x="1929803" y="48214"/>
                </a:lnTo>
                <a:lnTo>
                  <a:pt x="1933323" y="51402"/>
                </a:lnTo>
                <a:lnTo>
                  <a:pt x="1934850" y="26000"/>
                </a:lnTo>
                <a:close/>
              </a:path>
              <a:path w="2885398" h="418394">
                <a:moveTo>
                  <a:pt x="1928043" y="39249"/>
                </a:moveTo>
                <a:lnTo>
                  <a:pt x="1928043" y="44163"/>
                </a:lnTo>
                <a:lnTo>
                  <a:pt x="1929803" y="48214"/>
                </a:lnTo>
                <a:lnTo>
                  <a:pt x="1928043" y="35928"/>
                </a:lnTo>
                <a:lnTo>
                  <a:pt x="1928043" y="39249"/>
                </a:lnTo>
                <a:close/>
              </a:path>
              <a:path w="2885398" h="418394">
                <a:moveTo>
                  <a:pt x="1954807" y="48646"/>
                </a:moveTo>
                <a:lnTo>
                  <a:pt x="1951918" y="49609"/>
                </a:lnTo>
                <a:lnTo>
                  <a:pt x="1948464" y="49609"/>
                </a:lnTo>
                <a:lnTo>
                  <a:pt x="1945974" y="54690"/>
                </a:lnTo>
                <a:lnTo>
                  <a:pt x="1944978" y="54690"/>
                </a:lnTo>
                <a:lnTo>
                  <a:pt x="1948464" y="56084"/>
                </a:lnTo>
                <a:lnTo>
                  <a:pt x="1952449" y="56084"/>
                </a:lnTo>
                <a:lnTo>
                  <a:pt x="1954807" y="48646"/>
                </a:lnTo>
                <a:close/>
              </a:path>
              <a:path w="2885398" h="418394">
                <a:moveTo>
                  <a:pt x="2014035" y="65150"/>
                </a:moveTo>
                <a:lnTo>
                  <a:pt x="2014135" y="72920"/>
                </a:lnTo>
                <a:lnTo>
                  <a:pt x="2016791" y="71990"/>
                </a:lnTo>
                <a:lnTo>
                  <a:pt x="2019083" y="70695"/>
                </a:lnTo>
                <a:lnTo>
                  <a:pt x="2021009" y="69035"/>
                </a:lnTo>
                <a:lnTo>
                  <a:pt x="2023001" y="67374"/>
                </a:lnTo>
                <a:lnTo>
                  <a:pt x="2024628" y="65415"/>
                </a:lnTo>
                <a:lnTo>
                  <a:pt x="2025890" y="63157"/>
                </a:lnTo>
                <a:lnTo>
                  <a:pt x="2019614" y="59471"/>
                </a:lnTo>
                <a:lnTo>
                  <a:pt x="2018219" y="61862"/>
                </a:lnTo>
                <a:lnTo>
                  <a:pt x="2016360" y="63755"/>
                </a:lnTo>
                <a:lnTo>
                  <a:pt x="2014035" y="65150"/>
                </a:lnTo>
                <a:close/>
              </a:path>
              <a:path w="2885398" h="418394">
                <a:moveTo>
                  <a:pt x="2005369" y="74215"/>
                </a:moveTo>
                <a:lnTo>
                  <a:pt x="2008623" y="74215"/>
                </a:lnTo>
                <a:lnTo>
                  <a:pt x="2011545" y="73783"/>
                </a:lnTo>
                <a:lnTo>
                  <a:pt x="2014135" y="72920"/>
                </a:lnTo>
                <a:lnTo>
                  <a:pt x="2014035" y="65150"/>
                </a:lnTo>
                <a:lnTo>
                  <a:pt x="2011777" y="66544"/>
                </a:lnTo>
                <a:lnTo>
                  <a:pt x="2008822" y="67241"/>
                </a:lnTo>
                <a:lnTo>
                  <a:pt x="2005369" y="74215"/>
                </a:lnTo>
                <a:close/>
              </a:path>
              <a:path w="2885398" h="418394">
                <a:moveTo>
                  <a:pt x="2008822" y="67241"/>
                </a:moveTo>
                <a:lnTo>
                  <a:pt x="2001783" y="67241"/>
                </a:lnTo>
                <a:lnTo>
                  <a:pt x="1998860" y="66511"/>
                </a:lnTo>
                <a:lnTo>
                  <a:pt x="1996403" y="65050"/>
                </a:lnTo>
                <a:lnTo>
                  <a:pt x="1994012" y="63522"/>
                </a:lnTo>
                <a:lnTo>
                  <a:pt x="1996436" y="73185"/>
                </a:lnTo>
                <a:lnTo>
                  <a:pt x="2000654" y="74215"/>
                </a:lnTo>
                <a:lnTo>
                  <a:pt x="2005369" y="74215"/>
                </a:lnTo>
                <a:lnTo>
                  <a:pt x="2008822" y="67241"/>
                </a:lnTo>
                <a:close/>
              </a:path>
              <a:path w="2885398" h="418394">
                <a:moveTo>
                  <a:pt x="1992717" y="71127"/>
                </a:moveTo>
                <a:lnTo>
                  <a:pt x="1996436" y="73185"/>
                </a:lnTo>
                <a:lnTo>
                  <a:pt x="1994012" y="63522"/>
                </a:lnTo>
                <a:lnTo>
                  <a:pt x="1992153" y="61331"/>
                </a:lnTo>
                <a:lnTo>
                  <a:pt x="1990825" y="58475"/>
                </a:lnTo>
                <a:lnTo>
                  <a:pt x="1989496" y="55619"/>
                </a:lnTo>
                <a:lnTo>
                  <a:pt x="1989065" y="69068"/>
                </a:lnTo>
                <a:lnTo>
                  <a:pt x="1992717" y="71127"/>
                </a:lnTo>
                <a:close/>
              </a:path>
              <a:path w="2885398" h="418394">
                <a:moveTo>
                  <a:pt x="2018917" y="39548"/>
                </a:moveTo>
                <a:lnTo>
                  <a:pt x="2018917" y="44329"/>
                </a:lnTo>
                <a:lnTo>
                  <a:pt x="1988981" y="43532"/>
                </a:lnTo>
                <a:lnTo>
                  <a:pt x="1986242" y="43532"/>
                </a:lnTo>
                <a:lnTo>
                  <a:pt x="1986242" y="50605"/>
                </a:lnTo>
                <a:lnTo>
                  <a:pt x="1989065" y="69068"/>
                </a:lnTo>
                <a:lnTo>
                  <a:pt x="1989496" y="55619"/>
                </a:lnTo>
                <a:lnTo>
                  <a:pt x="1988832" y="52232"/>
                </a:lnTo>
                <a:lnTo>
                  <a:pt x="1988832" y="44329"/>
                </a:lnTo>
                <a:lnTo>
                  <a:pt x="2026488" y="50605"/>
                </a:lnTo>
                <a:lnTo>
                  <a:pt x="2023001" y="43532"/>
                </a:lnTo>
                <a:lnTo>
                  <a:pt x="2018917" y="39548"/>
                </a:lnTo>
                <a:close/>
              </a:path>
              <a:path w="2885398" h="418394">
                <a:moveTo>
                  <a:pt x="1988981" y="43532"/>
                </a:moveTo>
                <a:lnTo>
                  <a:pt x="1989031" y="27560"/>
                </a:lnTo>
                <a:lnTo>
                  <a:pt x="1986209" y="30549"/>
                </a:lnTo>
                <a:lnTo>
                  <a:pt x="1986209" y="66112"/>
                </a:lnTo>
                <a:lnTo>
                  <a:pt x="1989065" y="69068"/>
                </a:lnTo>
                <a:lnTo>
                  <a:pt x="1986242" y="50605"/>
                </a:lnTo>
                <a:lnTo>
                  <a:pt x="1986242" y="43532"/>
                </a:lnTo>
                <a:lnTo>
                  <a:pt x="1988981" y="43532"/>
                </a:lnTo>
                <a:close/>
              </a:path>
              <a:path w="2885398" h="418394">
                <a:moveTo>
                  <a:pt x="1981062" y="42935"/>
                </a:moveTo>
                <a:lnTo>
                  <a:pt x="1982091" y="58342"/>
                </a:lnTo>
                <a:lnTo>
                  <a:pt x="1984150" y="62261"/>
                </a:lnTo>
                <a:lnTo>
                  <a:pt x="1986209" y="66112"/>
                </a:lnTo>
                <a:lnTo>
                  <a:pt x="1986209" y="30549"/>
                </a:lnTo>
                <a:lnTo>
                  <a:pt x="1984150" y="34467"/>
                </a:lnTo>
                <a:lnTo>
                  <a:pt x="1982091" y="38319"/>
                </a:lnTo>
                <a:lnTo>
                  <a:pt x="1981062" y="42935"/>
                </a:lnTo>
                <a:close/>
              </a:path>
              <a:path w="2885398" h="418394">
                <a:moveTo>
                  <a:pt x="1981062" y="48314"/>
                </a:moveTo>
                <a:lnTo>
                  <a:pt x="1981062" y="53693"/>
                </a:lnTo>
                <a:lnTo>
                  <a:pt x="1982091" y="58342"/>
                </a:lnTo>
                <a:lnTo>
                  <a:pt x="1981062" y="42935"/>
                </a:lnTo>
                <a:lnTo>
                  <a:pt x="1981062" y="48314"/>
                </a:lnTo>
                <a:close/>
              </a:path>
              <a:path w="2885398" h="418394">
                <a:moveTo>
                  <a:pt x="1988832" y="48314"/>
                </a:moveTo>
                <a:lnTo>
                  <a:pt x="1988832" y="44329"/>
                </a:lnTo>
                <a:lnTo>
                  <a:pt x="1988832" y="50605"/>
                </a:lnTo>
                <a:lnTo>
                  <a:pt x="2026488" y="50605"/>
                </a:lnTo>
                <a:lnTo>
                  <a:pt x="1988832" y="44329"/>
                </a:lnTo>
                <a:lnTo>
                  <a:pt x="1988832" y="48314"/>
                </a:lnTo>
                <a:close/>
              </a:path>
              <a:path w="2885398" h="418394">
                <a:moveTo>
                  <a:pt x="2001417" y="29387"/>
                </a:moveTo>
                <a:lnTo>
                  <a:pt x="2008922" y="29387"/>
                </a:lnTo>
                <a:lnTo>
                  <a:pt x="2012342" y="30682"/>
                </a:lnTo>
                <a:lnTo>
                  <a:pt x="2014932" y="33272"/>
                </a:lnTo>
                <a:lnTo>
                  <a:pt x="2017589" y="35862"/>
                </a:lnTo>
                <a:lnTo>
                  <a:pt x="2018917" y="39548"/>
                </a:lnTo>
                <a:lnTo>
                  <a:pt x="2023001" y="43532"/>
                </a:lnTo>
                <a:lnTo>
                  <a:pt x="2020046" y="27394"/>
                </a:lnTo>
                <a:lnTo>
                  <a:pt x="2016725" y="25402"/>
                </a:lnTo>
                <a:lnTo>
                  <a:pt x="2013471" y="23410"/>
                </a:lnTo>
                <a:lnTo>
                  <a:pt x="2009520" y="22413"/>
                </a:lnTo>
                <a:lnTo>
                  <a:pt x="2004871" y="22413"/>
                </a:lnTo>
                <a:lnTo>
                  <a:pt x="2001417" y="29387"/>
                </a:lnTo>
                <a:close/>
              </a:path>
              <a:path w="2885398" h="418394">
                <a:moveTo>
                  <a:pt x="1993879" y="33139"/>
                </a:moveTo>
                <a:lnTo>
                  <a:pt x="1996204" y="31678"/>
                </a:lnTo>
                <a:lnTo>
                  <a:pt x="1998595" y="30150"/>
                </a:lnTo>
                <a:lnTo>
                  <a:pt x="2001417" y="29387"/>
                </a:lnTo>
                <a:lnTo>
                  <a:pt x="2004871" y="22413"/>
                </a:lnTo>
                <a:lnTo>
                  <a:pt x="2000288" y="22413"/>
                </a:lnTo>
                <a:lnTo>
                  <a:pt x="1996204" y="23443"/>
                </a:lnTo>
                <a:lnTo>
                  <a:pt x="1993879" y="33139"/>
                </a:lnTo>
                <a:close/>
              </a:path>
              <a:path w="2885398" h="418394">
                <a:moveTo>
                  <a:pt x="1992618" y="25502"/>
                </a:moveTo>
                <a:lnTo>
                  <a:pt x="1989031" y="27560"/>
                </a:lnTo>
                <a:lnTo>
                  <a:pt x="1989463" y="40942"/>
                </a:lnTo>
                <a:lnTo>
                  <a:pt x="1990725" y="38153"/>
                </a:lnTo>
                <a:lnTo>
                  <a:pt x="1992053" y="35297"/>
                </a:lnTo>
                <a:lnTo>
                  <a:pt x="1993879" y="33139"/>
                </a:lnTo>
                <a:lnTo>
                  <a:pt x="1996204" y="23443"/>
                </a:lnTo>
                <a:lnTo>
                  <a:pt x="1992618" y="25502"/>
                </a:lnTo>
                <a:close/>
              </a:path>
              <a:path w="2885398" h="418394">
                <a:moveTo>
                  <a:pt x="2026886" y="40776"/>
                </a:moveTo>
                <a:lnTo>
                  <a:pt x="2026023" y="36958"/>
                </a:lnTo>
                <a:lnTo>
                  <a:pt x="2024296" y="33571"/>
                </a:lnTo>
                <a:lnTo>
                  <a:pt x="2022569" y="30117"/>
                </a:lnTo>
                <a:lnTo>
                  <a:pt x="2020046" y="27394"/>
                </a:lnTo>
                <a:lnTo>
                  <a:pt x="2023001" y="43532"/>
                </a:lnTo>
                <a:lnTo>
                  <a:pt x="2026488" y="50605"/>
                </a:lnTo>
                <a:lnTo>
                  <a:pt x="2026886" y="40776"/>
                </a:lnTo>
                <a:close/>
              </a:path>
              <a:path w="2885398" h="418394">
                <a:moveTo>
                  <a:pt x="2026886" y="40776"/>
                </a:moveTo>
                <a:lnTo>
                  <a:pt x="2026488" y="50605"/>
                </a:lnTo>
                <a:lnTo>
                  <a:pt x="2026720" y="49045"/>
                </a:lnTo>
                <a:lnTo>
                  <a:pt x="2026853" y="47185"/>
                </a:lnTo>
                <a:lnTo>
                  <a:pt x="2026886" y="40776"/>
                </a:lnTo>
                <a:close/>
              </a:path>
              <a:path w="2885398" h="418394">
                <a:moveTo>
                  <a:pt x="2071364" y="57213"/>
                </a:moveTo>
                <a:lnTo>
                  <a:pt x="2071829" y="58475"/>
                </a:lnTo>
                <a:lnTo>
                  <a:pt x="2073323" y="71060"/>
                </a:lnTo>
                <a:lnTo>
                  <a:pt x="2075647" y="69267"/>
                </a:lnTo>
                <a:lnTo>
                  <a:pt x="2077308" y="66943"/>
                </a:lnTo>
                <a:lnTo>
                  <a:pt x="2078968" y="64552"/>
                </a:lnTo>
                <a:lnTo>
                  <a:pt x="2079798" y="61796"/>
                </a:lnTo>
                <a:lnTo>
                  <a:pt x="2079798" y="55619"/>
                </a:lnTo>
                <a:lnTo>
                  <a:pt x="2078868" y="53029"/>
                </a:lnTo>
                <a:lnTo>
                  <a:pt x="2077009" y="50904"/>
                </a:lnTo>
                <a:lnTo>
                  <a:pt x="2075149" y="48779"/>
                </a:lnTo>
                <a:lnTo>
                  <a:pt x="2071895" y="47252"/>
                </a:lnTo>
                <a:lnTo>
                  <a:pt x="2071364" y="57213"/>
                </a:lnTo>
                <a:close/>
              </a:path>
              <a:path w="2885398" h="418394">
                <a:moveTo>
                  <a:pt x="2052071" y="43200"/>
                </a:moveTo>
                <a:lnTo>
                  <a:pt x="2053399" y="51004"/>
                </a:lnTo>
                <a:lnTo>
                  <a:pt x="2065353" y="53494"/>
                </a:lnTo>
                <a:lnTo>
                  <a:pt x="2067877" y="54026"/>
                </a:lnTo>
                <a:lnTo>
                  <a:pt x="2069570" y="54889"/>
                </a:lnTo>
                <a:lnTo>
                  <a:pt x="2071364" y="57213"/>
                </a:lnTo>
                <a:lnTo>
                  <a:pt x="2071895" y="47252"/>
                </a:lnTo>
                <a:lnTo>
                  <a:pt x="2067246" y="46322"/>
                </a:lnTo>
                <a:lnTo>
                  <a:pt x="2054794" y="43732"/>
                </a:lnTo>
                <a:lnTo>
                  <a:pt x="2052071" y="43200"/>
                </a:lnTo>
                <a:close/>
              </a:path>
              <a:path w="2885398" h="418394">
                <a:moveTo>
                  <a:pt x="2052071" y="43200"/>
                </a:moveTo>
                <a:lnTo>
                  <a:pt x="2050212" y="42337"/>
                </a:lnTo>
                <a:lnTo>
                  <a:pt x="2049215" y="41142"/>
                </a:lnTo>
                <a:lnTo>
                  <a:pt x="2048219" y="39880"/>
                </a:lnTo>
                <a:lnTo>
                  <a:pt x="2047721" y="38518"/>
                </a:lnTo>
                <a:lnTo>
                  <a:pt x="2048551" y="50008"/>
                </a:lnTo>
                <a:lnTo>
                  <a:pt x="2053399" y="51004"/>
                </a:lnTo>
                <a:lnTo>
                  <a:pt x="2052071" y="43200"/>
                </a:lnTo>
                <a:close/>
              </a:path>
              <a:path w="2885398" h="418394">
                <a:moveTo>
                  <a:pt x="2040615" y="32143"/>
                </a:moveTo>
                <a:lnTo>
                  <a:pt x="2040881" y="43698"/>
                </a:lnTo>
                <a:lnTo>
                  <a:pt x="2042939" y="46023"/>
                </a:lnTo>
                <a:lnTo>
                  <a:pt x="2045064" y="48347"/>
                </a:lnTo>
                <a:lnTo>
                  <a:pt x="2048551" y="50008"/>
                </a:lnTo>
                <a:lnTo>
                  <a:pt x="2047721" y="38518"/>
                </a:lnTo>
                <a:lnTo>
                  <a:pt x="2045961" y="25834"/>
                </a:lnTo>
                <a:lnTo>
                  <a:pt x="2043736" y="27627"/>
                </a:lnTo>
                <a:lnTo>
                  <a:pt x="2042142" y="29885"/>
                </a:lnTo>
                <a:lnTo>
                  <a:pt x="2040615" y="32143"/>
                </a:lnTo>
                <a:close/>
              </a:path>
              <a:path w="2885398" h="418394">
                <a:moveTo>
                  <a:pt x="2040881" y="43698"/>
                </a:moveTo>
                <a:lnTo>
                  <a:pt x="2040615" y="32143"/>
                </a:lnTo>
                <a:lnTo>
                  <a:pt x="2039851" y="34633"/>
                </a:lnTo>
                <a:lnTo>
                  <a:pt x="2039851" y="40810"/>
                </a:lnTo>
                <a:lnTo>
                  <a:pt x="2040881" y="43698"/>
                </a:lnTo>
                <a:close/>
              </a:path>
              <a:path w="2885398" h="418394">
                <a:moveTo>
                  <a:pt x="2073323" y="71060"/>
                </a:moveTo>
                <a:lnTo>
                  <a:pt x="2071829" y="58475"/>
                </a:lnTo>
                <a:lnTo>
                  <a:pt x="2071829" y="62061"/>
                </a:lnTo>
                <a:lnTo>
                  <a:pt x="2070832" y="63854"/>
                </a:lnTo>
                <a:lnTo>
                  <a:pt x="2070334" y="72322"/>
                </a:lnTo>
                <a:lnTo>
                  <a:pt x="2073323" y="71060"/>
                </a:lnTo>
                <a:close/>
              </a:path>
              <a:path w="2885398" h="418394">
                <a:moveTo>
                  <a:pt x="2068840" y="65249"/>
                </a:moveTo>
                <a:lnTo>
                  <a:pt x="2066848" y="66577"/>
                </a:lnTo>
                <a:lnTo>
                  <a:pt x="2067346" y="73584"/>
                </a:lnTo>
                <a:lnTo>
                  <a:pt x="2070334" y="72322"/>
                </a:lnTo>
                <a:lnTo>
                  <a:pt x="2070832" y="63854"/>
                </a:lnTo>
                <a:lnTo>
                  <a:pt x="2068840" y="65249"/>
                </a:lnTo>
                <a:close/>
              </a:path>
              <a:path w="2885398" h="418394">
                <a:moveTo>
                  <a:pt x="2050311" y="64651"/>
                </a:moveTo>
                <a:lnTo>
                  <a:pt x="2050643" y="73185"/>
                </a:lnTo>
                <a:lnTo>
                  <a:pt x="2055126" y="74215"/>
                </a:lnTo>
                <a:lnTo>
                  <a:pt x="2063892" y="74215"/>
                </a:lnTo>
                <a:lnTo>
                  <a:pt x="2067346" y="73584"/>
                </a:lnTo>
                <a:lnTo>
                  <a:pt x="2066848" y="66577"/>
                </a:lnTo>
                <a:lnTo>
                  <a:pt x="2064091" y="67241"/>
                </a:lnTo>
                <a:lnTo>
                  <a:pt x="2056587" y="67241"/>
                </a:lnTo>
                <a:lnTo>
                  <a:pt x="2053167" y="66378"/>
                </a:lnTo>
                <a:lnTo>
                  <a:pt x="2050311" y="64651"/>
                </a:lnTo>
                <a:close/>
              </a:path>
              <a:path w="2885398" h="418394">
                <a:moveTo>
                  <a:pt x="2047522" y="62925"/>
                </a:moveTo>
                <a:lnTo>
                  <a:pt x="2045397" y="60534"/>
                </a:lnTo>
                <a:lnTo>
                  <a:pt x="2046526" y="71127"/>
                </a:lnTo>
                <a:lnTo>
                  <a:pt x="2050643" y="73185"/>
                </a:lnTo>
                <a:lnTo>
                  <a:pt x="2050311" y="64651"/>
                </a:lnTo>
                <a:lnTo>
                  <a:pt x="2047522" y="62925"/>
                </a:lnTo>
                <a:close/>
              </a:path>
              <a:path w="2885398" h="418394">
                <a:moveTo>
                  <a:pt x="2043935" y="57479"/>
                </a:moveTo>
                <a:lnTo>
                  <a:pt x="2037162" y="62360"/>
                </a:lnTo>
                <a:lnTo>
                  <a:pt x="2039353" y="66146"/>
                </a:lnTo>
                <a:lnTo>
                  <a:pt x="2042475" y="69068"/>
                </a:lnTo>
                <a:lnTo>
                  <a:pt x="2046526" y="71127"/>
                </a:lnTo>
                <a:lnTo>
                  <a:pt x="2045397" y="60534"/>
                </a:lnTo>
                <a:lnTo>
                  <a:pt x="2043935" y="57479"/>
                </a:lnTo>
                <a:close/>
              </a:path>
              <a:path w="2885398" h="418394">
                <a:moveTo>
                  <a:pt x="2069471" y="32807"/>
                </a:moveTo>
                <a:lnTo>
                  <a:pt x="2071297" y="34932"/>
                </a:lnTo>
                <a:lnTo>
                  <a:pt x="2072426" y="37854"/>
                </a:lnTo>
                <a:lnTo>
                  <a:pt x="2079101" y="33471"/>
                </a:lnTo>
                <a:lnTo>
                  <a:pt x="2077440" y="29951"/>
                </a:lnTo>
                <a:lnTo>
                  <a:pt x="2074917" y="27228"/>
                </a:lnTo>
                <a:lnTo>
                  <a:pt x="2071530" y="25302"/>
                </a:lnTo>
                <a:lnTo>
                  <a:pt x="2069471" y="32807"/>
                </a:lnTo>
                <a:close/>
              </a:path>
              <a:path w="2885398" h="418394">
                <a:moveTo>
                  <a:pt x="2068143" y="23376"/>
                </a:moveTo>
                <a:lnTo>
                  <a:pt x="2063992" y="22413"/>
                </a:lnTo>
                <a:lnTo>
                  <a:pt x="2064424" y="30084"/>
                </a:lnTo>
                <a:lnTo>
                  <a:pt x="2066947" y="31479"/>
                </a:lnTo>
                <a:lnTo>
                  <a:pt x="2069471" y="32807"/>
                </a:lnTo>
                <a:lnTo>
                  <a:pt x="2071530" y="25302"/>
                </a:lnTo>
                <a:lnTo>
                  <a:pt x="2068143" y="23376"/>
                </a:lnTo>
                <a:close/>
              </a:path>
              <a:path w="2885398" h="418394">
                <a:moveTo>
                  <a:pt x="2056687" y="29387"/>
                </a:moveTo>
                <a:lnTo>
                  <a:pt x="2061800" y="29387"/>
                </a:lnTo>
                <a:lnTo>
                  <a:pt x="2064424" y="30084"/>
                </a:lnTo>
                <a:lnTo>
                  <a:pt x="2063992" y="22413"/>
                </a:lnTo>
                <a:lnTo>
                  <a:pt x="2059077" y="22413"/>
                </a:lnTo>
                <a:lnTo>
                  <a:pt x="2056687" y="29387"/>
                </a:lnTo>
                <a:close/>
              </a:path>
              <a:path w="2885398" h="418394">
                <a:moveTo>
                  <a:pt x="2055159" y="22413"/>
                </a:moveTo>
                <a:lnTo>
                  <a:pt x="2051739" y="23111"/>
                </a:lnTo>
                <a:lnTo>
                  <a:pt x="2052901" y="30383"/>
                </a:lnTo>
                <a:lnTo>
                  <a:pt x="2054628" y="29719"/>
                </a:lnTo>
                <a:lnTo>
                  <a:pt x="2056687" y="29387"/>
                </a:lnTo>
                <a:lnTo>
                  <a:pt x="2059077" y="22413"/>
                </a:lnTo>
                <a:lnTo>
                  <a:pt x="2055159" y="22413"/>
                </a:lnTo>
                <a:close/>
              </a:path>
              <a:path w="2885398" h="418394">
                <a:moveTo>
                  <a:pt x="2047721" y="35596"/>
                </a:moveTo>
                <a:lnTo>
                  <a:pt x="2048153" y="34301"/>
                </a:lnTo>
                <a:lnTo>
                  <a:pt x="2049946" y="31977"/>
                </a:lnTo>
                <a:lnTo>
                  <a:pt x="2051241" y="31047"/>
                </a:lnTo>
                <a:lnTo>
                  <a:pt x="2052901" y="30383"/>
                </a:lnTo>
                <a:lnTo>
                  <a:pt x="2051739" y="23111"/>
                </a:lnTo>
                <a:lnTo>
                  <a:pt x="2048817" y="24505"/>
                </a:lnTo>
                <a:lnTo>
                  <a:pt x="2047721" y="35596"/>
                </a:lnTo>
                <a:close/>
              </a:path>
              <a:path w="2885398" h="418394">
                <a:moveTo>
                  <a:pt x="2047721" y="35596"/>
                </a:moveTo>
                <a:lnTo>
                  <a:pt x="2048817" y="24505"/>
                </a:lnTo>
                <a:lnTo>
                  <a:pt x="2045961" y="25834"/>
                </a:lnTo>
                <a:lnTo>
                  <a:pt x="2047721" y="38518"/>
                </a:lnTo>
                <a:lnTo>
                  <a:pt x="2047721" y="35596"/>
                </a:lnTo>
                <a:close/>
              </a:path>
              <a:path w="2885398" h="418394">
                <a:moveTo>
                  <a:pt x="2173256" y="48314"/>
                </a:moveTo>
                <a:lnTo>
                  <a:pt x="2173256" y="42935"/>
                </a:lnTo>
                <a:lnTo>
                  <a:pt x="2172226" y="38319"/>
                </a:lnTo>
                <a:lnTo>
                  <a:pt x="2170167" y="34467"/>
                </a:lnTo>
                <a:lnTo>
                  <a:pt x="2168109" y="30549"/>
                </a:lnTo>
                <a:lnTo>
                  <a:pt x="2165286" y="44329"/>
                </a:lnTo>
                <a:lnTo>
                  <a:pt x="2165286" y="48314"/>
                </a:lnTo>
                <a:lnTo>
                  <a:pt x="2168109" y="66112"/>
                </a:lnTo>
                <a:lnTo>
                  <a:pt x="2170167" y="62261"/>
                </a:lnTo>
                <a:lnTo>
                  <a:pt x="2172226" y="58342"/>
                </a:lnTo>
                <a:lnTo>
                  <a:pt x="2173256" y="53693"/>
                </a:lnTo>
                <a:lnTo>
                  <a:pt x="2173256" y="48314"/>
                </a:lnTo>
                <a:close/>
              </a:path>
              <a:path w="2885398" h="418394">
                <a:moveTo>
                  <a:pt x="2165253" y="27560"/>
                </a:moveTo>
                <a:lnTo>
                  <a:pt x="2161600" y="25502"/>
                </a:lnTo>
                <a:lnTo>
                  <a:pt x="2162032" y="35297"/>
                </a:lnTo>
                <a:lnTo>
                  <a:pt x="2163294" y="38153"/>
                </a:lnTo>
                <a:lnTo>
                  <a:pt x="2164622" y="40942"/>
                </a:lnTo>
                <a:lnTo>
                  <a:pt x="2165286" y="44329"/>
                </a:lnTo>
                <a:lnTo>
                  <a:pt x="2168109" y="30549"/>
                </a:lnTo>
                <a:lnTo>
                  <a:pt x="2165253" y="27560"/>
                </a:lnTo>
                <a:close/>
              </a:path>
              <a:path w="2885398" h="418394">
                <a:moveTo>
                  <a:pt x="2155424" y="30051"/>
                </a:moveTo>
                <a:lnTo>
                  <a:pt x="2157815" y="31578"/>
                </a:lnTo>
                <a:lnTo>
                  <a:pt x="2160206" y="33106"/>
                </a:lnTo>
                <a:lnTo>
                  <a:pt x="2162032" y="35297"/>
                </a:lnTo>
                <a:lnTo>
                  <a:pt x="2161600" y="25502"/>
                </a:lnTo>
                <a:lnTo>
                  <a:pt x="2158014" y="23443"/>
                </a:lnTo>
                <a:lnTo>
                  <a:pt x="2155424" y="30051"/>
                </a:lnTo>
                <a:close/>
              </a:path>
              <a:path w="2885398" h="418394">
                <a:moveTo>
                  <a:pt x="2145761" y="29287"/>
                </a:moveTo>
                <a:lnTo>
                  <a:pt x="2152535" y="29287"/>
                </a:lnTo>
                <a:lnTo>
                  <a:pt x="2155424" y="30051"/>
                </a:lnTo>
                <a:lnTo>
                  <a:pt x="2158014" y="23443"/>
                </a:lnTo>
                <a:lnTo>
                  <a:pt x="2153863" y="22413"/>
                </a:lnTo>
                <a:lnTo>
                  <a:pt x="2149148" y="22413"/>
                </a:lnTo>
                <a:lnTo>
                  <a:pt x="2145761" y="29287"/>
                </a:lnTo>
                <a:close/>
              </a:path>
              <a:path w="2885398" h="418394">
                <a:moveTo>
                  <a:pt x="2144499" y="22413"/>
                </a:moveTo>
                <a:lnTo>
                  <a:pt x="2140349" y="23443"/>
                </a:lnTo>
                <a:lnTo>
                  <a:pt x="2140481" y="31578"/>
                </a:lnTo>
                <a:lnTo>
                  <a:pt x="2142872" y="30051"/>
                </a:lnTo>
                <a:lnTo>
                  <a:pt x="2145761" y="29287"/>
                </a:lnTo>
                <a:lnTo>
                  <a:pt x="2149148" y="22413"/>
                </a:lnTo>
                <a:lnTo>
                  <a:pt x="2144499" y="22413"/>
                </a:lnTo>
                <a:close/>
              </a:path>
              <a:path w="2885398" h="418394">
                <a:moveTo>
                  <a:pt x="2134903" y="38153"/>
                </a:moveTo>
                <a:lnTo>
                  <a:pt x="2136231" y="35297"/>
                </a:lnTo>
                <a:lnTo>
                  <a:pt x="2138091" y="33106"/>
                </a:lnTo>
                <a:lnTo>
                  <a:pt x="2140481" y="31578"/>
                </a:lnTo>
                <a:lnTo>
                  <a:pt x="2140349" y="23443"/>
                </a:lnTo>
                <a:lnTo>
                  <a:pt x="2136696" y="25502"/>
                </a:lnTo>
                <a:lnTo>
                  <a:pt x="2134903" y="38153"/>
                </a:lnTo>
                <a:close/>
              </a:path>
              <a:path w="2885398" h="418394">
                <a:moveTo>
                  <a:pt x="2136231" y="61331"/>
                </a:moveTo>
                <a:lnTo>
                  <a:pt x="2134903" y="58475"/>
                </a:lnTo>
                <a:lnTo>
                  <a:pt x="2133641" y="55619"/>
                </a:lnTo>
                <a:lnTo>
                  <a:pt x="2133010" y="52232"/>
                </a:lnTo>
                <a:lnTo>
                  <a:pt x="2133010" y="44329"/>
                </a:lnTo>
                <a:lnTo>
                  <a:pt x="2133641" y="40942"/>
                </a:lnTo>
                <a:lnTo>
                  <a:pt x="2134903" y="38153"/>
                </a:lnTo>
                <a:lnTo>
                  <a:pt x="2136696" y="25502"/>
                </a:lnTo>
                <a:lnTo>
                  <a:pt x="2133043" y="27560"/>
                </a:lnTo>
                <a:lnTo>
                  <a:pt x="2130188" y="30549"/>
                </a:lnTo>
                <a:lnTo>
                  <a:pt x="2133043" y="69068"/>
                </a:lnTo>
                <a:lnTo>
                  <a:pt x="2136696" y="71127"/>
                </a:lnTo>
                <a:lnTo>
                  <a:pt x="2136231" y="61331"/>
                </a:lnTo>
                <a:close/>
              </a:path>
              <a:path w="2885398" h="418394">
                <a:moveTo>
                  <a:pt x="2165286" y="52232"/>
                </a:moveTo>
                <a:lnTo>
                  <a:pt x="2164622" y="55619"/>
                </a:lnTo>
                <a:lnTo>
                  <a:pt x="2165253" y="69068"/>
                </a:lnTo>
                <a:lnTo>
                  <a:pt x="2168109" y="66112"/>
                </a:lnTo>
                <a:lnTo>
                  <a:pt x="2165286" y="48314"/>
                </a:lnTo>
                <a:lnTo>
                  <a:pt x="2165286" y="52232"/>
                </a:lnTo>
                <a:close/>
              </a:path>
              <a:path w="2885398" h="418394">
                <a:moveTo>
                  <a:pt x="2164622" y="55619"/>
                </a:moveTo>
                <a:lnTo>
                  <a:pt x="2163294" y="58475"/>
                </a:lnTo>
                <a:lnTo>
                  <a:pt x="2162032" y="61331"/>
                </a:lnTo>
                <a:lnTo>
                  <a:pt x="2160206" y="63522"/>
                </a:lnTo>
                <a:lnTo>
                  <a:pt x="2157815" y="65050"/>
                </a:lnTo>
                <a:lnTo>
                  <a:pt x="2155424" y="66577"/>
                </a:lnTo>
                <a:lnTo>
                  <a:pt x="2158014" y="73185"/>
                </a:lnTo>
                <a:lnTo>
                  <a:pt x="2161600" y="71127"/>
                </a:lnTo>
                <a:lnTo>
                  <a:pt x="2165253" y="69068"/>
                </a:lnTo>
                <a:lnTo>
                  <a:pt x="2164622" y="55619"/>
                </a:lnTo>
                <a:close/>
              </a:path>
              <a:path w="2885398" h="418394">
                <a:moveTo>
                  <a:pt x="2153863" y="74215"/>
                </a:moveTo>
                <a:lnTo>
                  <a:pt x="2158014" y="73185"/>
                </a:lnTo>
                <a:lnTo>
                  <a:pt x="2155424" y="66577"/>
                </a:lnTo>
                <a:lnTo>
                  <a:pt x="2152535" y="67341"/>
                </a:lnTo>
                <a:lnTo>
                  <a:pt x="2149148" y="67341"/>
                </a:lnTo>
                <a:lnTo>
                  <a:pt x="2149148" y="74215"/>
                </a:lnTo>
                <a:lnTo>
                  <a:pt x="2153863" y="74215"/>
                </a:lnTo>
                <a:close/>
              </a:path>
              <a:path w="2885398" h="418394">
                <a:moveTo>
                  <a:pt x="2145761" y="67341"/>
                </a:moveTo>
                <a:lnTo>
                  <a:pt x="2142872" y="66577"/>
                </a:lnTo>
                <a:lnTo>
                  <a:pt x="2144499" y="74215"/>
                </a:lnTo>
                <a:lnTo>
                  <a:pt x="2149148" y="74215"/>
                </a:lnTo>
                <a:lnTo>
                  <a:pt x="2149148" y="67341"/>
                </a:lnTo>
                <a:lnTo>
                  <a:pt x="2145761" y="67341"/>
                </a:lnTo>
                <a:close/>
              </a:path>
              <a:path w="2885398" h="418394">
                <a:moveTo>
                  <a:pt x="2136231" y="61331"/>
                </a:moveTo>
                <a:lnTo>
                  <a:pt x="2136696" y="71127"/>
                </a:lnTo>
                <a:lnTo>
                  <a:pt x="2140349" y="73185"/>
                </a:lnTo>
                <a:lnTo>
                  <a:pt x="2144499" y="74215"/>
                </a:lnTo>
                <a:lnTo>
                  <a:pt x="2142872" y="66577"/>
                </a:lnTo>
                <a:lnTo>
                  <a:pt x="2140481" y="65050"/>
                </a:lnTo>
                <a:lnTo>
                  <a:pt x="2138091" y="63522"/>
                </a:lnTo>
                <a:lnTo>
                  <a:pt x="2136231" y="61331"/>
                </a:lnTo>
                <a:close/>
              </a:path>
              <a:path w="2885398" h="418394">
                <a:moveTo>
                  <a:pt x="2133043" y="69068"/>
                </a:moveTo>
                <a:lnTo>
                  <a:pt x="2130188" y="30549"/>
                </a:lnTo>
                <a:lnTo>
                  <a:pt x="2128129" y="34467"/>
                </a:lnTo>
                <a:lnTo>
                  <a:pt x="2126070" y="38319"/>
                </a:lnTo>
                <a:lnTo>
                  <a:pt x="2125041" y="42935"/>
                </a:lnTo>
                <a:lnTo>
                  <a:pt x="2125041" y="48314"/>
                </a:lnTo>
                <a:lnTo>
                  <a:pt x="2126070" y="58342"/>
                </a:lnTo>
                <a:lnTo>
                  <a:pt x="2128129" y="62261"/>
                </a:lnTo>
                <a:lnTo>
                  <a:pt x="2130188" y="66112"/>
                </a:lnTo>
                <a:lnTo>
                  <a:pt x="2133043" y="69068"/>
                </a:lnTo>
                <a:close/>
              </a:path>
              <a:path w="2885398" h="418394">
                <a:moveTo>
                  <a:pt x="2199238" y="30283"/>
                </a:moveTo>
                <a:lnTo>
                  <a:pt x="2215874" y="30283"/>
                </a:lnTo>
                <a:lnTo>
                  <a:pt x="2199238" y="23410"/>
                </a:lnTo>
                <a:lnTo>
                  <a:pt x="2181307" y="23410"/>
                </a:lnTo>
                <a:lnTo>
                  <a:pt x="2181307" y="30283"/>
                </a:lnTo>
                <a:lnTo>
                  <a:pt x="2199238" y="30283"/>
                </a:lnTo>
                <a:lnTo>
                  <a:pt x="2199238" y="26000"/>
                </a:lnTo>
                <a:lnTo>
                  <a:pt x="2199238" y="30283"/>
                </a:lnTo>
                <a:close/>
              </a:path>
              <a:path w="2885398" h="418394">
                <a:moveTo>
                  <a:pt x="2191269" y="30283"/>
                </a:moveTo>
                <a:lnTo>
                  <a:pt x="2191269" y="73219"/>
                </a:lnTo>
                <a:lnTo>
                  <a:pt x="2199238" y="73219"/>
                </a:lnTo>
                <a:lnTo>
                  <a:pt x="2199238" y="30283"/>
                </a:lnTo>
                <a:lnTo>
                  <a:pt x="2191269" y="30283"/>
                </a:lnTo>
                <a:close/>
              </a:path>
              <a:path w="2885398" h="418394">
                <a:moveTo>
                  <a:pt x="2199238" y="12850"/>
                </a:moveTo>
                <a:lnTo>
                  <a:pt x="2200035" y="10692"/>
                </a:lnTo>
                <a:lnTo>
                  <a:pt x="2201629" y="9364"/>
                </a:lnTo>
                <a:lnTo>
                  <a:pt x="2203223" y="7969"/>
                </a:lnTo>
                <a:lnTo>
                  <a:pt x="2205448" y="7272"/>
                </a:lnTo>
                <a:lnTo>
                  <a:pt x="2208303" y="7272"/>
                </a:lnTo>
                <a:lnTo>
                  <a:pt x="2210462" y="7404"/>
                </a:lnTo>
                <a:lnTo>
                  <a:pt x="2212321" y="7869"/>
                </a:lnTo>
                <a:lnTo>
                  <a:pt x="2213981" y="8766"/>
                </a:lnTo>
                <a:lnTo>
                  <a:pt x="2216073" y="2291"/>
                </a:lnTo>
                <a:lnTo>
                  <a:pt x="2214015" y="996"/>
                </a:lnTo>
                <a:lnTo>
                  <a:pt x="2212487" y="597"/>
                </a:lnTo>
                <a:lnTo>
                  <a:pt x="2210960" y="199"/>
                </a:lnTo>
                <a:lnTo>
                  <a:pt x="2209333" y="0"/>
                </a:lnTo>
                <a:lnTo>
                  <a:pt x="2204883" y="0"/>
                </a:lnTo>
                <a:lnTo>
                  <a:pt x="2202492" y="365"/>
                </a:lnTo>
                <a:lnTo>
                  <a:pt x="2200433" y="1095"/>
                </a:lnTo>
                <a:lnTo>
                  <a:pt x="2199238" y="12850"/>
                </a:lnTo>
                <a:close/>
              </a:path>
              <a:path w="2885398" h="418394">
                <a:moveTo>
                  <a:pt x="2199238" y="23410"/>
                </a:moveTo>
                <a:lnTo>
                  <a:pt x="2199238" y="12850"/>
                </a:lnTo>
                <a:lnTo>
                  <a:pt x="2198375" y="1826"/>
                </a:lnTo>
                <a:lnTo>
                  <a:pt x="2196648" y="2855"/>
                </a:lnTo>
                <a:lnTo>
                  <a:pt x="2195253" y="4183"/>
                </a:lnTo>
                <a:lnTo>
                  <a:pt x="2193925" y="5512"/>
                </a:lnTo>
                <a:lnTo>
                  <a:pt x="2192929" y="7106"/>
                </a:lnTo>
                <a:lnTo>
                  <a:pt x="2192265" y="8965"/>
                </a:lnTo>
                <a:lnTo>
                  <a:pt x="2191601" y="10825"/>
                </a:lnTo>
                <a:lnTo>
                  <a:pt x="2191269" y="12850"/>
                </a:lnTo>
                <a:lnTo>
                  <a:pt x="2191269" y="23410"/>
                </a:lnTo>
                <a:lnTo>
                  <a:pt x="2199238" y="23410"/>
                </a:lnTo>
                <a:close/>
              </a:path>
              <a:path w="2885398" h="418394">
                <a:moveTo>
                  <a:pt x="2265918" y="65747"/>
                </a:moveTo>
                <a:lnTo>
                  <a:pt x="2265918" y="7471"/>
                </a:lnTo>
                <a:lnTo>
                  <a:pt x="2257949" y="7471"/>
                </a:lnTo>
                <a:lnTo>
                  <a:pt x="2257949" y="73219"/>
                </a:lnTo>
                <a:lnTo>
                  <a:pt x="2303574" y="73219"/>
                </a:lnTo>
                <a:lnTo>
                  <a:pt x="2303574" y="65747"/>
                </a:lnTo>
                <a:lnTo>
                  <a:pt x="2265918" y="65747"/>
                </a:lnTo>
                <a:close/>
              </a:path>
              <a:path w="2885398" h="418394">
                <a:moveTo>
                  <a:pt x="2359261" y="48314"/>
                </a:moveTo>
                <a:lnTo>
                  <a:pt x="2359261" y="42935"/>
                </a:lnTo>
                <a:lnTo>
                  <a:pt x="2358231" y="38319"/>
                </a:lnTo>
                <a:lnTo>
                  <a:pt x="2356172" y="34467"/>
                </a:lnTo>
                <a:lnTo>
                  <a:pt x="2354114" y="30549"/>
                </a:lnTo>
                <a:lnTo>
                  <a:pt x="2351291" y="44329"/>
                </a:lnTo>
                <a:lnTo>
                  <a:pt x="2351291" y="48314"/>
                </a:lnTo>
                <a:lnTo>
                  <a:pt x="2354114" y="66112"/>
                </a:lnTo>
                <a:lnTo>
                  <a:pt x="2356172" y="62261"/>
                </a:lnTo>
                <a:lnTo>
                  <a:pt x="2358231" y="58342"/>
                </a:lnTo>
                <a:lnTo>
                  <a:pt x="2359261" y="53693"/>
                </a:lnTo>
                <a:lnTo>
                  <a:pt x="2359261" y="48314"/>
                </a:lnTo>
                <a:close/>
              </a:path>
              <a:path w="2885398" h="418394">
                <a:moveTo>
                  <a:pt x="2351258" y="27560"/>
                </a:moveTo>
                <a:lnTo>
                  <a:pt x="2347605" y="25502"/>
                </a:lnTo>
                <a:lnTo>
                  <a:pt x="2348037" y="35297"/>
                </a:lnTo>
                <a:lnTo>
                  <a:pt x="2349299" y="38153"/>
                </a:lnTo>
                <a:lnTo>
                  <a:pt x="2350627" y="40942"/>
                </a:lnTo>
                <a:lnTo>
                  <a:pt x="2351291" y="44329"/>
                </a:lnTo>
                <a:lnTo>
                  <a:pt x="2354114" y="30549"/>
                </a:lnTo>
                <a:lnTo>
                  <a:pt x="2351258" y="27560"/>
                </a:lnTo>
                <a:close/>
              </a:path>
              <a:path w="2885398" h="418394">
                <a:moveTo>
                  <a:pt x="2341429" y="30051"/>
                </a:moveTo>
                <a:lnTo>
                  <a:pt x="2343820" y="31578"/>
                </a:lnTo>
                <a:lnTo>
                  <a:pt x="2346211" y="33106"/>
                </a:lnTo>
                <a:lnTo>
                  <a:pt x="2348037" y="35297"/>
                </a:lnTo>
                <a:lnTo>
                  <a:pt x="2347605" y="25502"/>
                </a:lnTo>
                <a:lnTo>
                  <a:pt x="2344019" y="23443"/>
                </a:lnTo>
                <a:lnTo>
                  <a:pt x="2341429" y="30051"/>
                </a:lnTo>
                <a:close/>
              </a:path>
              <a:path w="2885398" h="418394">
                <a:moveTo>
                  <a:pt x="2331766" y="29287"/>
                </a:moveTo>
                <a:lnTo>
                  <a:pt x="2338540" y="29287"/>
                </a:lnTo>
                <a:lnTo>
                  <a:pt x="2341429" y="30051"/>
                </a:lnTo>
                <a:lnTo>
                  <a:pt x="2344019" y="23443"/>
                </a:lnTo>
                <a:lnTo>
                  <a:pt x="2339868" y="22413"/>
                </a:lnTo>
                <a:lnTo>
                  <a:pt x="2335153" y="22413"/>
                </a:lnTo>
                <a:lnTo>
                  <a:pt x="2331766" y="29287"/>
                </a:lnTo>
                <a:close/>
              </a:path>
              <a:path w="2885398" h="418394">
                <a:moveTo>
                  <a:pt x="2330504" y="22413"/>
                </a:moveTo>
                <a:lnTo>
                  <a:pt x="2326354" y="23443"/>
                </a:lnTo>
                <a:lnTo>
                  <a:pt x="2326486" y="31578"/>
                </a:lnTo>
                <a:lnTo>
                  <a:pt x="2328877" y="30051"/>
                </a:lnTo>
                <a:lnTo>
                  <a:pt x="2331766" y="29287"/>
                </a:lnTo>
                <a:lnTo>
                  <a:pt x="2335153" y="22413"/>
                </a:lnTo>
                <a:lnTo>
                  <a:pt x="2330504" y="22413"/>
                </a:lnTo>
                <a:close/>
              </a:path>
              <a:path w="2885398" h="418394">
                <a:moveTo>
                  <a:pt x="2320908" y="38153"/>
                </a:moveTo>
                <a:lnTo>
                  <a:pt x="2322236" y="35297"/>
                </a:lnTo>
                <a:lnTo>
                  <a:pt x="2324095" y="33106"/>
                </a:lnTo>
                <a:lnTo>
                  <a:pt x="2326486" y="31578"/>
                </a:lnTo>
                <a:lnTo>
                  <a:pt x="2326354" y="23443"/>
                </a:lnTo>
                <a:lnTo>
                  <a:pt x="2322701" y="25502"/>
                </a:lnTo>
                <a:lnTo>
                  <a:pt x="2320908" y="38153"/>
                </a:lnTo>
                <a:close/>
              </a:path>
              <a:path w="2885398" h="418394">
                <a:moveTo>
                  <a:pt x="2322236" y="61331"/>
                </a:moveTo>
                <a:lnTo>
                  <a:pt x="2320908" y="58475"/>
                </a:lnTo>
                <a:lnTo>
                  <a:pt x="2319646" y="55619"/>
                </a:lnTo>
                <a:lnTo>
                  <a:pt x="2319015" y="52232"/>
                </a:lnTo>
                <a:lnTo>
                  <a:pt x="2319015" y="44329"/>
                </a:lnTo>
                <a:lnTo>
                  <a:pt x="2319646" y="40942"/>
                </a:lnTo>
                <a:lnTo>
                  <a:pt x="2320908" y="38153"/>
                </a:lnTo>
                <a:lnTo>
                  <a:pt x="2322701" y="25502"/>
                </a:lnTo>
                <a:lnTo>
                  <a:pt x="2319048" y="27560"/>
                </a:lnTo>
                <a:lnTo>
                  <a:pt x="2316193" y="30549"/>
                </a:lnTo>
                <a:lnTo>
                  <a:pt x="2319048" y="69068"/>
                </a:lnTo>
                <a:lnTo>
                  <a:pt x="2322701" y="71127"/>
                </a:lnTo>
                <a:lnTo>
                  <a:pt x="2322236" y="61331"/>
                </a:lnTo>
                <a:close/>
              </a:path>
              <a:path w="2885398" h="418394">
                <a:moveTo>
                  <a:pt x="2351291" y="52232"/>
                </a:moveTo>
                <a:lnTo>
                  <a:pt x="2350627" y="55619"/>
                </a:lnTo>
                <a:lnTo>
                  <a:pt x="2351258" y="69068"/>
                </a:lnTo>
                <a:lnTo>
                  <a:pt x="2354114" y="66112"/>
                </a:lnTo>
                <a:lnTo>
                  <a:pt x="2351291" y="48314"/>
                </a:lnTo>
                <a:lnTo>
                  <a:pt x="2351291" y="52232"/>
                </a:lnTo>
                <a:close/>
              </a:path>
              <a:path w="2885398" h="418394">
                <a:moveTo>
                  <a:pt x="2350627" y="55619"/>
                </a:moveTo>
                <a:lnTo>
                  <a:pt x="2349299" y="58475"/>
                </a:lnTo>
                <a:lnTo>
                  <a:pt x="2348037" y="61331"/>
                </a:lnTo>
                <a:lnTo>
                  <a:pt x="2346211" y="63522"/>
                </a:lnTo>
                <a:lnTo>
                  <a:pt x="2343820" y="65050"/>
                </a:lnTo>
                <a:lnTo>
                  <a:pt x="2341429" y="66577"/>
                </a:lnTo>
                <a:lnTo>
                  <a:pt x="2344019" y="73185"/>
                </a:lnTo>
                <a:lnTo>
                  <a:pt x="2347605" y="71127"/>
                </a:lnTo>
                <a:lnTo>
                  <a:pt x="2351258" y="69068"/>
                </a:lnTo>
                <a:lnTo>
                  <a:pt x="2350627" y="55619"/>
                </a:lnTo>
                <a:close/>
              </a:path>
              <a:path w="2885398" h="418394">
                <a:moveTo>
                  <a:pt x="2339868" y="74215"/>
                </a:moveTo>
                <a:lnTo>
                  <a:pt x="2344019" y="73185"/>
                </a:lnTo>
                <a:lnTo>
                  <a:pt x="2341429" y="66577"/>
                </a:lnTo>
                <a:lnTo>
                  <a:pt x="2338540" y="67341"/>
                </a:lnTo>
                <a:lnTo>
                  <a:pt x="2335153" y="67341"/>
                </a:lnTo>
                <a:lnTo>
                  <a:pt x="2335153" y="74215"/>
                </a:lnTo>
                <a:lnTo>
                  <a:pt x="2339868" y="74215"/>
                </a:lnTo>
                <a:close/>
              </a:path>
              <a:path w="2885398" h="418394">
                <a:moveTo>
                  <a:pt x="2331766" y="67341"/>
                </a:moveTo>
                <a:lnTo>
                  <a:pt x="2328877" y="66577"/>
                </a:lnTo>
                <a:lnTo>
                  <a:pt x="2330504" y="74215"/>
                </a:lnTo>
                <a:lnTo>
                  <a:pt x="2335153" y="74215"/>
                </a:lnTo>
                <a:lnTo>
                  <a:pt x="2335153" y="67341"/>
                </a:lnTo>
                <a:lnTo>
                  <a:pt x="2331766" y="67341"/>
                </a:lnTo>
                <a:close/>
              </a:path>
              <a:path w="2885398" h="418394">
                <a:moveTo>
                  <a:pt x="2322236" y="61331"/>
                </a:moveTo>
                <a:lnTo>
                  <a:pt x="2322701" y="71127"/>
                </a:lnTo>
                <a:lnTo>
                  <a:pt x="2326354" y="73185"/>
                </a:lnTo>
                <a:lnTo>
                  <a:pt x="2330504" y="74215"/>
                </a:lnTo>
                <a:lnTo>
                  <a:pt x="2328877" y="66577"/>
                </a:lnTo>
                <a:lnTo>
                  <a:pt x="2326486" y="65050"/>
                </a:lnTo>
                <a:lnTo>
                  <a:pt x="2324095" y="63522"/>
                </a:lnTo>
                <a:lnTo>
                  <a:pt x="2322236" y="61331"/>
                </a:lnTo>
                <a:close/>
              </a:path>
              <a:path w="2885398" h="418394">
                <a:moveTo>
                  <a:pt x="2319048" y="69068"/>
                </a:moveTo>
                <a:lnTo>
                  <a:pt x="2316193" y="30549"/>
                </a:lnTo>
                <a:lnTo>
                  <a:pt x="2314134" y="34467"/>
                </a:lnTo>
                <a:lnTo>
                  <a:pt x="2312075" y="38319"/>
                </a:lnTo>
                <a:lnTo>
                  <a:pt x="2311046" y="42935"/>
                </a:lnTo>
                <a:lnTo>
                  <a:pt x="2311046" y="48314"/>
                </a:lnTo>
                <a:lnTo>
                  <a:pt x="2312075" y="58342"/>
                </a:lnTo>
                <a:lnTo>
                  <a:pt x="2314134" y="62261"/>
                </a:lnTo>
                <a:lnTo>
                  <a:pt x="2316193" y="66112"/>
                </a:lnTo>
                <a:lnTo>
                  <a:pt x="2319048" y="69068"/>
                </a:lnTo>
                <a:close/>
              </a:path>
              <a:path w="2885398" h="418394">
                <a:moveTo>
                  <a:pt x="2395781" y="29885"/>
                </a:moveTo>
                <a:lnTo>
                  <a:pt x="2397375" y="29885"/>
                </a:lnTo>
                <a:lnTo>
                  <a:pt x="2398604" y="29951"/>
                </a:lnTo>
                <a:lnTo>
                  <a:pt x="2400331" y="30217"/>
                </a:lnTo>
                <a:lnTo>
                  <a:pt x="2401858" y="30682"/>
                </a:lnTo>
                <a:lnTo>
                  <a:pt x="2403253" y="23410"/>
                </a:lnTo>
                <a:lnTo>
                  <a:pt x="2401626" y="22746"/>
                </a:lnTo>
                <a:lnTo>
                  <a:pt x="2399567" y="22480"/>
                </a:lnTo>
                <a:lnTo>
                  <a:pt x="2397774" y="22413"/>
                </a:lnTo>
                <a:lnTo>
                  <a:pt x="2395781" y="29885"/>
                </a:lnTo>
                <a:close/>
              </a:path>
              <a:path w="2885398" h="418394">
                <a:moveTo>
                  <a:pt x="2393922" y="22413"/>
                </a:moveTo>
                <a:lnTo>
                  <a:pt x="2390635" y="23177"/>
                </a:lnTo>
                <a:lnTo>
                  <a:pt x="2391631" y="30483"/>
                </a:lnTo>
                <a:lnTo>
                  <a:pt x="2393723" y="29885"/>
                </a:lnTo>
                <a:lnTo>
                  <a:pt x="2395781" y="29885"/>
                </a:lnTo>
                <a:lnTo>
                  <a:pt x="2397774" y="22413"/>
                </a:lnTo>
                <a:lnTo>
                  <a:pt x="2393922" y="22413"/>
                </a:lnTo>
                <a:close/>
              </a:path>
              <a:path w="2885398" h="418394">
                <a:moveTo>
                  <a:pt x="2385720" y="34700"/>
                </a:moveTo>
                <a:lnTo>
                  <a:pt x="2387447" y="32873"/>
                </a:lnTo>
                <a:lnTo>
                  <a:pt x="2389506" y="31678"/>
                </a:lnTo>
                <a:lnTo>
                  <a:pt x="2391631" y="30483"/>
                </a:lnTo>
                <a:lnTo>
                  <a:pt x="2390635" y="23177"/>
                </a:lnTo>
                <a:lnTo>
                  <a:pt x="2387912" y="24705"/>
                </a:lnTo>
                <a:lnTo>
                  <a:pt x="2385720" y="34700"/>
                </a:lnTo>
                <a:close/>
              </a:path>
              <a:path w="2885398" h="418394">
                <a:moveTo>
                  <a:pt x="2382233" y="42603"/>
                </a:moveTo>
                <a:lnTo>
                  <a:pt x="2382931" y="39548"/>
                </a:lnTo>
                <a:lnTo>
                  <a:pt x="2384325" y="37157"/>
                </a:lnTo>
                <a:lnTo>
                  <a:pt x="2385720" y="34700"/>
                </a:lnTo>
                <a:lnTo>
                  <a:pt x="2387912" y="24705"/>
                </a:lnTo>
                <a:lnTo>
                  <a:pt x="2385255" y="26232"/>
                </a:lnTo>
                <a:lnTo>
                  <a:pt x="2383230" y="28523"/>
                </a:lnTo>
                <a:lnTo>
                  <a:pt x="2382233" y="42603"/>
                </a:lnTo>
                <a:close/>
              </a:path>
              <a:path w="2885398" h="418394">
                <a:moveTo>
                  <a:pt x="2382233" y="73219"/>
                </a:moveTo>
                <a:lnTo>
                  <a:pt x="2382233" y="42603"/>
                </a:lnTo>
                <a:lnTo>
                  <a:pt x="2381835" y="31578"/>
                </a:lnTo>
                <a:lnTo>
                  <a:pt x="2380739" y="23410"/>
                </a:lnTo>
                <a:lnTo>
                  <a:pt x="2374264" y="23410"/>
                </a:lnTo>
                <a:lnTo>
                  <a:pt x="2374264" y="73219"/>
                </a:lnTo>
                <a:lnTo>
                  <a:pt x="2382233" y="73219"/>
                </a:lnTo>
                <a:close/>
              </a:path>
              <a:path w="2885398" h="418394">
                <a:moveTo>
                  <a:pt x="2442859" y="65150"/>
                </a:moveTo>
                <a:lnTo>
                  <a:pt x="2442958" y="72920"/>
                </a:lnTo>
                <a:lnTo>
                  <a:pt x="2445615" y="71990"/>
                </a:lnTo>
                <a:lnTo>
                  <a:pt x="2447906" y="70695"/>
                </a:lnTo>
                <a:lnTo>
                  <a:pt x="2449832" y="69035"/>
                </a:lnTo>
                <a:lnTo>
                  <a:pt x="2451824" y="67374"/>
                </a:lnTo>
                <a:lnTo>
                  <a:pt x="2453451" y="65415"/>
                </a:lnTo>
                <a:lnTo>
                  <a:pt x="2454713" y="63157"/>
                </a:lnTo>
                <a:lnTo>
                  <a:pt x="2448437" y="59471"/>
                </a:lnTo>
                <a:lnTo>
                  <a:pt x="2447042" y="61862"/>
                </a:lnTo>
                <a:lnTo>
                  <a:pt x="2445183" y="63755"/>
                </a:lnTo>
                <a:lnTo>
                  <a:pt x="2442859" y="65150"/>
                </a:lnTo>
                <a:close/>
              </a:path>
              <a:path w="2885398" h="418394">
                <a:moveTo>
                  <a:pt x="2434192" y="74215"/>
                </a:moveTo>
                <a:lnTo>
                  <a:pt x="2437446" y="74215"/>
                </a:lnTo>
                <a:lnTo>
                  <a:pt x="2440368" y="73783"/>
                </a:lnTo>
                <a:lnTo>
                  <a:pt x="2442958" y="72920"/>
                </a:lnTo>
                <a:lnTo>
                  <a:pt x="2442859" y="65150"/>
                </a:lnTo>
                <a:lnTo>
                  <a:pt x="2440601" y="66544"/>
                </a:lnTo>
                <a:lnTo>
                  <a:pt x="2437645" y="67241"/>
                </a:lnTo>
                <a:lnTo>
                  <a:pt x="2434192" y="74215"/>
                </a:lnTo>
                <a:close/>
              </a:path>
              <a:path w="2885398" h="418394">
                <a:moveTo>
                  <a:pt x="2437645" y="67241"/>
                </a:moveTo>
                <a:lnTo>
                  <a:pt x="2430606" y="67241"/>
                </a:lnTo>
                <a:lnTo>
                  <a:pt x="2427684" y="66511"/>
                </a:lnTo>
                <a:lnTo>
                  <a:pt x="2425226" y="65050"/>
                </a:lnTo>
                <a:lnTo>
                  <a:pt x="2422835" y="63522"/>
                </a:lnTo>
                <a:lnTo>
                  <a:pt x="2425259" y="73185"/>
                </a:lnTo>
                <a:lnTo>
                  <a:pt x="2429477" y="74215"/>
                </a:lnTo>
                <a:lnTo>
                  <a:pt x="2434192" y="74215"/>
                </a:lnTo>
                <a:lnTo>
                  <a:pt x="2437645" y="67241"/>
                </a:lnTo>
                <a:close/>
              </a:path>
              <a:path w="2885398" h="418394">
                <a:moveTo>
                  <a:pt x="2421540" y="71127"/>
                </a:moveTo>
                <a:lnTo>
                  <a:pt x="2425259" y="73185"/>
                </a:lnTo>
                <a:lnTo>
                  <a:pt x="2422835" y="63522"/>
                </a:lnTo>
                <a:lnTo>
                  <a:pt x="2420976" y="61331"/>
                </a:lnTo>
                <a:lnTo>
                  <a:pt x="2419648" y="58475"/>
                </a:lnTo>
                <a:lnTo>
                  <a:pt x="2418319" y="55619"/>
                </a:lnTo>
                <a:lnTo>
                  <a:pt x="2417888" y="69068"/>
                </a:lnTo>
                <a:lnTo>
                  <a:pt x="2421540" y="71127"/>
                </a:lnTo>
                <a:close/>
              </a:path>
              <a:path w="2885398" h="418394">
                <a:moveTo>
                  <a:pt x="2447740" y="39548"/>
                </a:moveTo>
                <a:lnTo>
                  <a:pt x="2447740" y="44329"/>
                </a:lnTo>
                <a:lnTo>
                  <a:pt x="2417804" y="43532"/>
                </a:lnTo>
                <a:lnTo>
                  <a:pt x="2415065" y="43532"/>
                </a:lnTo>
                <a:lnTo>
                  <a:pt x="2415065" y="50605"/>
                </a:lnTo>
                <a:lnTo>
                  <a:pt x="2417888" y="69068"/>
                </a:lnTo>
                <a:lnTo>
                  <a:pt x="2418319" y="55619"/>
                </a:lnTo>
                <a:lnTo>
                  <a:pt x="2417655" y="52232"/>
                </a:lnTo>
                <a:lnTo>
                  <a:pt x="2417655" y="44329"/>
                </a:lnTo>
                <a:lnTo>
                  <a:pt x="2455311" y="50605"/>
                </a:lnTo>
                <a:lnTo>
                  <a:pt x="2451824" y="43532"/>
                </a:lnTo>
                <a:lnTo>
                  <a:pt x="2447740" y="39548"/>
                </a:lnTo>
                <a:close/>
              </a:path>
              <a:path w="2885398" h="418394">
                <a:moveTo>
                  <a:pt x="2417804" y="43532"/>
                </a:moveTo>
                <a:lnTo>
                  <a:pt x="2417855" y="27560"/>
                </a:lnTo>
                <a:lnTo>
                  <a:pt x="2415032" y="30549"/>
                </a:lnTo>
                <a:lnTo>
                  <a:pt x="2415032" y="66112"/>
                </a:lnTo>
                <a:lnTo>
                  <a:pt x="2417888" y="69068"/>
                </a:lnTo>
                <a:lnTo>
                  <a:pt x="2415065" y="50605"/>
                </a:lnTo>
                <a:lnTo>
                  <a:pt x="2415065" y="43532"/>
                </a:lnTo>
                <a:lnTo>
                  <a:pt x="2417804" y="43532"/>
                </a:lnTo>
                <a:close/>
              </a:path>
              <a:path w="2885398" h="418394">
                <a:moveTo>
                  <a:pt x="2409885" y="42935"/>
                </a:moveTo>
                <a:lnTo>
                  <a:pt x="2410915" y="58342"/>
                </a:lnTo>
                <a:lnTo>
                  <a:pt x="2412973" y="62261"/>
                </a:lnTo>
                <a:lnTo>
                  <a:pt x="2415032" y="66112"/>
                </a:lnTo>
                <a:lnTo>
                  <a:pt x="2415032" y="30549"/>
                </a:lnTo>
                <a:lnTo>
                  <a:pt x="2412973" y="34467"/>
                </a:lnTo>
                <a:lnTo>
                  <a:pt x="2410915" y="38319"/>
                </a:lnTo>
                <a:lnTo>
                  <a:pt x="2409885" y="42935"/>
                </a:lnTo>
                <a:close/>
              </a:path>
              <a:path w="2885398" h="418394">
                <a:moveTo>
                  <a:pt x="2409885" y="48314"/>
                </a:moveTo>
                <a:lnTo>
                  <a:pt x="2409885" y="53693"/>
                </a:lnTo>
                <a:lnTo>
                  <a:pt x="2410915" y="58342"/>
                </a:lnTo>
                <a:lnTo>
                  <a:pt x="2409885" y="42935"/>
                </a:lnTo>
                <a:lnTo>
                  <a:pt x="2409885" y="48314"/>
                </a:lnTo>
                <a:close/>
              </a:path>
              <a:path w="2885398" h="418394">
                <a:moveTo>
                  <a:pt x="2417655" y="48314"/>
                </a:moveTo>
                <a:lnTo>
                  <a:pt x="2417655" y="44329"/>
                </a:lnTo>
                <a:lnTo>
                  <a:pt x="2417655" y="50605"/>
                </a:lnTo>
                <a:lnTo>
                  <a:pt x="2455311" y="50605"/>
                </a:lnTo>
                <a:lnTo>
                  <a:pt x="2417655" y="44329"/>
                </a:lnTo>
                <a:lnTo>
                  <a:pt x="2417655" y="48314"/>
                </a:lnTo>
                <a:close/>
              </a:path>
              <a:path w="2885398" h="418394">
                <a:moveTo>
                  <a:pt x="2430240" y="29387"/>
                </a:moveTo>
                <a:lnTo>
                  <a:pt x="2437745" y="29387"/>
                </a:lnTo>
                <a:lnTo>
                  <a:pt x="2441165" y="30682"/>
                </a:lnTo>
                <a:lnTo>
                  <a:pt x="2443755" y="33272"/>
                </a:lnTo>
                <a:lnTo>
                  <a:pt x="2446412" y="35862"/>
                </a:lnTo>
                <a:lnTo>
                  <a:pt x="2447740" y="39548"/>
                </a:lnTo>
                <a:lnTo>
                  <a:pt x="2451824" y="43532"/>
                </a:lnTo>
                <a:lnTo>
                  <a:pt x="2448869" y="27394"/>
                </a:lnTo>
                <a:lnTo>
                  <a:pt x="2445548" y="25402"/>
                </a:lnTo>
                <a:lnTo>
                  <a:pt x="2442294" y="23410"/>
                </a:lnTo>
                <a:lnTo>
                  <a:pt x="2438343" y="22413"/>
                </a:lnTo>
                <a:lnTo>
                  <a:pt x="2433694" y="22413"/>
                </a:lnTo>
                <a:lnTo>
                  <a:pt x="2430240" y="29387"/>
                </a:lnTo>
                <a:close/>
              </a:path>
              <a:path w="2885398" h="418394">
                <a:moveTo>
                  <a:pt x="2422703" y="33139"/>
                </a:moveTo>
                <a:lnTo>
                  <a:pt x="2425027" y="31678"/>
                </a:lnTo>
                <a:lnTo>
                  <a:pt x="2427418" y="30150"/>
                </a:lnTo>
                <a:lnTo>
                  <a:pt x="2430240" y="29387"/>
                </a:lnTo>
                <a:lnTo>
                  <a:pt x="2433694" y="22413"/>
                </a:lnTo>
                <a:lnTo>
                  <a:pt x="2429111" y="22413"/>
                </a:lnTo>
                <a:lnTo>
                  <a:pt x="2425027" y="23443"/>
                </a:lnTo>
                <a:lnTo>
                  <a:pt x="2422703" y="33139"/>
                </a:lnTo>
                <a:close/>
              </a:path>
              <a:path w="2885398" h="418394">
                <a:moveTo>
                  <a:pt x="2421441" y="25502"/>
                </a:moveTo>
                <a:lnTo>
                  <a:pt x="2417855" y="27560"/>
                </a:lnTo>
                <a:lnTo>
                  <a:pt x="2418286" y="40942"/>
                </a:lnTo>
                <a:lnTo>
                  <a:pt x="2419548" y="38153"/>
                </a:lnTo>
                <a:lnTo>
                  <a:pt x="2420876" y="35297"/>
                </a:lnTo>
                <a:lnTo>
                  <a:pt x="2422703" y="33139"/>
                </a:lnTo>
                <a:lnTo>
                  <a:pt x="2425027" y="23443"/>
                </a:lnTo>
                <a:lnTo>
                  <a:pt x="2421441" y="25502"/>
                </a:lnTo>
                <a:close/>
              </a:path>
              <a:path w="2885398" h="418394">
                <a:moveTo>
                  <a:pt x="2455709" y="40776"/>
                </a:moveTo>
                <a:lnTo>
                  <a:pt x="2454846" y="36958"/>
                </a:lnTo>
                <a:lnTo>
                  <a:pt x="2453119" y="33571"/>
                </a:lnTo>
                <a:lnTo>
                  <a:pt x="2451392" y="30117"/>
                </a:lnTo>
                <a:lnTo>
                  <a:pt x="2448869" y="27394"/>
                </a:lnTo>
                <a:lnTo>
                  <a:pt x="2451824" y="43532"/>
                </a:lnTo>
                <a:lnTo>
                  <a:pt x="2455311" y="50605"/>
                </a:lnTo>
                <a:lnTo>
                  <a:pt x="2455709" y="40776"/>
                </a:lnTo>
                <a:close/>
              </a:path>
              <a:path w="2885398" h="418394">
                <a:moveTo>
                  <a:pt x="2455709" y="40776"/>
                </a:moveTo>
                <a:lnTo>
                  <a:pt x="2455311" y="50605"/>
                </a:lnTo>
                <a:lnTo>
                  <a:pt x="2455543" y="49045"/>
                </a:lnTo>
                <a:lnTo>
                  <a:pt x="2455676" y="47185"/>
                </a:lnTo>
                <a:lnTo>
                  <a:pt x="2455709" y="40776"/>
                </a:lnTo>
                <a:close/>
              </a:path>
              <a:path w="2885398" h="418394">
                <a:moveTo>
                  <a:pt x="2511410" y="32176"/>
                </a:moveTo>
                <a:lnTo>
                  <a:pt x="2509750" y="28855"/>
                </a:lnTo>
                <a:lnTo>
                  <a:pt x="2507359" y="26398"/>
                </a:lnTo>
                <a:lnTo>
                  <a:pt x="2504238" y="24804"/>
                </a:lnTo>
                <a:lnTo>
                  <a:pt x="2501947" y="32375"/>
                </a:lnTo>
                <a:lnTo>
                  <a:pt x="2504205" y="34368"/>
                </a:lnTo>
                <a:lnTo>
                  <a:pt x="2505334" y="37622"/>
                </a:lnTo>
                <a:lnTo>
                  <a:pt x="2513303" y="73219"/>
                </a:lnTo>
                <a:lnTo>
                  <a:pt x="2511410" y="32176"/>
                </a:lnTo>
                <a:close/>
              </a:path>
              <a:path w="2885398" h="418394">
                <a:moveTo>
                  <a:pt x="2491387" y="29387"/>
                </a:moveTo>
                <a:lnTo>
                  <a:pt x="2496899" y="29387"/>
                </a:lnTo>
                <a:lnTo>
                  <a:pt x="2499689" y="30383"/>
                </a:lnTo>
                <a:lnTo>
                  <a:pt x="2501947" y="32375"/>
                </a:lnTo>
                <a:lnTo>
                  <a:pt x="2504238" y="24804"/>
                </a:lnTo>
                <a:lnTo>
                  <a:pt x="2501117" y="23210"/>
                </a:lnTo>
                <a:lnTo>
                  <a:pt x="2497796" y="22413"/>
                </a:lnTo>
                <a:lnTo>
                  <a:pt x="2494276" y="22413"/>
                </a:lnTo>
                <a:lnTo>
                  <a:pt x="2491387" y="29387"/>
                </a:lnTo>
                <a:close/>
              </a:path>
              <a:path w="2885398" h="418394">
                <a:moveTo>
                  <a:pt x="2482654" y="34135"/>
                </a:moveTo>
                <a:lnTo>
                  <a:pt x="2484547" y="32309"/>
                </a:lnTo>
                <a:lnTo>
                  <a:pt x="2486805" y="31180"/>
                </a:lnTo>
                <a:lnTo>
                  <a:pt x="2489129" y="29984"/>
                </a:lnTo>
                <a:lnTo>
                  <a:pt x="2491387" y="29387"/>
                </a:lnTo>
                <a:lnTo>
                  <a:pt x="2494276" y="22413"/>
                </a:lnTo>
                <a:lnTo>
                  <a:pt x="2491221" y="22413"/>
                </a:lnTo>
                <a:lnTo>
                  <a:pt x="2488233" y="23111"/>
                </a:lnTo>
                <a:lnTo>
                  <a:pt x="2485311" y="24505"/>
                </a:lnTo>
                <a:lnTo>
                  <a:pt x="2482654" y="34135"/>
                </a:lnTo>
                <a:close/>
              </a:path>
              <a:path w="2885398" h="418394">
                <a:moveTo>
                  <a:pt x="2478835" y="42503"/>
                </a:moveTo>
                <a:lnTo>
                  <a:pt x="2479599" y="39182"/>
                </a:lnTo>
                <a:lnTo>
                  <a:pt x="2481126" y="36659"/>
                </a:lnTo>
                <a:lnTo>
                  <a:pt x="2482654" y="34135"/>
                </a:lnTo>
                <a:lnTo>
                  <a:pt x="2485311" y="24505"/>
                </a:lnTo>
                <a:lnTo>
                  <a:pt x="2482455" y="25900"/>
                </a:lnTo>
                <a:lnTo>
                  <a:pt x="2480130" y="28125"/>
                </a:lnTo>
                <a:lnTo>
                  <a:pt x="2478835" y="42503"/>
                </a:lnTo>
                <a:close/>
              </a:path>
              <a:path w="2885398" h="418394">
                <a:moveTo>
                  <a:pt x="2478835" y="73219"/>
                </a:moveTo>
                <a:lnTo>
                  <a:pt x="2478835" y="42503"/>
                </a:lnTo>
                <a:lnTo>
                  <a:pt x="2478337" y="31180"/>
                </a:lnTo>
                <a:lnTo>
                  <a:pt x="2477839" y="23410"/>
                </a:lnTo>
                <a:lnTo>
                  <a:pt x="2470866" y="23410"/>
                </a:lnTo>
                <a:lnTo>
                  <a:pt x="2470866" y="73219"/>
                </a:lnTo>
                <a:lnTo>
                  <a:pt x="2478835" y="73219"/>
                </a:lnTo>
                <a:close/>
              </a:path>
              <a:path w="2885398" h="418394">
                <a:moveTo>
                  <a:pt x="2513303" y="42337"/>
                </a:moveTo>
                <a:lnTo>
                  <a:pt x="2513967" y="39315"/>
                </a:lnTo>
                <a:lnTo>
                  <a:pt x="2515295" y="36858"/>
                </a:lnTo>
                <a:lnTo>
                  <a:pt x="2516690" y="34401"/>
                </a:lnTo>
                <a:lnTo>
                  <a:pt x="2518516" y="32541"/>
                </a:lnTo>
                <a:lnTo>
                  <a:pt x="2520774" y="31279"/>
                </a:lnTo>
                <a:lnTo>
                  <a:pt x="2523032" y="30018"/>
                </a:lnTo>
                <a:lnTo>
                  <a:pt x="2525457" y="29387"/>
                </a:lnTo>
                <a:lnTo>
                  <a:pt x="2531367" y="29387"/>
                </a:lnTo>
                <a:lnTo>
                  <a:pt x="2534156" y="30383"/>
                </a:lnTo>
                <a:lnTo>
                  <a:pt x="2536414" y="32375"/>
                </a:lnTo>
                <a:lnTo>
                  <a:pt x="2538672" y="34368"/>
                </a:lnTo>
                <a:lnTo>
                  <a:pt x="2539801" y="37622"/>
                </a:lnTo>
                <a:lnTo>
                  <a:pt x="2539801" y="73219"/>
                </a:lnTo>
                <a:lnTo>
                  <a:pt x="2547771" y="73219"/>
                </a:lnTo>
                <a:lnTo>
                  <a:pt x="2540731" y="25734"/>
                </a:lnTo>
                <a:lnTo>
                  <a:pt x="2537809" y="24406"/>
                </a:lnTo>
                <a:lnTo>
                  <a:pt x="2534953" y="23078"/>
                </a:lnTo>
                <a:lnTo>
                  <a:pt x="2531932" y="22413"/>
                </a:lnTo>
                <a:lnTo>
                  <a:pt x="2526685" y="22413"/>
                </a:lnTo>
                <a:lnTo>
                  <a:pt x="2524493" y="22779"/>
                </a:lnTo>
                <a:lnTo>
                  <a:pt x="2522169" y="23509"/>
                </a:lnTo>
                <a:lnTo>
                  <a:pt x="2519911" y="24173"/>
                </a:lnTo>
                <a:lnTo>
                  <a:pt x="2517819" y="25236"/>
                </a:lnTo>
                <a:lnTo>
                  <a:pt x="2515893" y="26697"/>
                </a:lnTo>
                <a:lnTo>
                  <a:pt x="2513967" y="28092"/>
                </a:lnTo>
                <a:lnTo>
                  <a:pt x="2513303" y="42337"/>
                </a:lnTo>
                <a:close/>
              </a:path>
              <a:path w="2885398" h="418394">
                <a:moveTo>
                  <a:pt x="2513303" y="42337"/>
                </a:moveTo>
                <a:lnTo>
                  <a:pt x="2513967" y="28092"/>
                </a:lnTo>
                <a:lnTo>
                  <a:pt x="2512473" y="29918"/>
                </a:lnTo>
                <a:lnTo>
                  <a:pt x="2513303" y="73219"/>
                </a:lnTo>
                <a:lnTo>
                  <a:pt x="2513303" y="42337"/>
                </a:lnTo>
                <a:close/>
              </a:path>
              <a:path w="2885398" h="418394">
                <a:moveTo>
                  <a:pt x="2505334" y="42138"/>
                </a:moveTo>
                <a:lnTo>
                  <a:pt x="2505334" y="73219"/>
                </a:lnTo>
                <a:lnTo>
                  <a:pt x="2513303" y="73219"/>
                </a:lnTo>
                <a:lnTo>
                  <a:pt x="2505334" y="37622"/>
                </a:lnTo>
                <a:lnTo>
                  <a:pt x="2505334" y="42138"/>
                </a:lnTo>
                <a:close/>
              </a:path>
              <a:path w="2885398" h="418394">
                <a:moveTo>
                  <a:pt x="2547771" y="73219"/>
                </a:moveTo>
                <a:lnTo>
                  <a:pt x="2547771" y="36958"/>
                </a:lnTo>
                <a:lnTo>
                  <a:pt x="2546841" y="33371"/>
                </a:lnTo>
                <a:lnTo>
                  <a:pt x="2544981" y="30582"/>
                </a:lnTo>
                <a:lnTo>
                  <a:pt x="2543122" y="27793"/>
                </a:lnTo>
                <a:lnTo>
                  <a:pt x="2540731" y="25734"/>
                </a:lnTo>
                <a:lnTo>
                  <a:pt x="2547771" y="73219"/>
                </a:lnTo>
                <a:close/>
              </a:path>
              <a:path w="2885398" h="418394">
                <a:moveTo>
                  <a:pt x="2601260" y="7471"/>
                </a:moveTo>
                <a:lnTo>
                  <a:pt x="2601260" y="73219"/>
                </a:lnTo>
                <a:lnTo>
                  <a:pt x="2609229" y="73219"/>
                </a:lnTo>
                <a:lnTo>
                  <a:pt x="2609229" y="7471"/>
                </a:lnTo>
                <a:lnTo>
                  <a:pt x="2601260" y="7471"/>
                </a:lnTo>
                <a:close/>
              </a:path>
              <a:path w="2885398" h="418394">
                <a:moveTo>
                  <a:pt x="2636726" y="44462"/>
                </a:moveTo>
                <a:lnTo>
                  <a:pt x="2637489" y="29818"/>
                </a:lnTo>
                <a:lnTo>
                  <a:pt x="2636212" y="31817"/>
                </a:lnTo>
                <a:lnTo>
                  <a:pt x="2635729" y="23410"/>
                </a:lnTo>
                <a:lnTo>
                  <a:pt x="2628756" y="23410"/>
                </a:lnTo>
                <a:lnTo>
                  <a:pt x="2636726" y="94138"/>
                </a:lnTo>
                <a:lnTo>
                  <a:pt x="2636726" y="65797"/>
                </a:lnTo>
                <a:lnTo>
                  <a:pt x="2635729" y="63456"/>
                </a:lnTo>
                <a:lnTo>
                  <a:pt x="2635331" y="34168"/>
                </a:lnTo>
                <a:lnTo>
                  <a:pt x="2636194" y="31844"/>
                </a:lnTo>
                <a:lnTo>
                  <a:pt x="2636427" y="35563"/>
                </a:lnTo>
                <a:lnTo>
                  <a:pt x="2636726" y="44462"/>
                </a:lnTo>
                <a:close/>
              </a:path>
              <a:path w="2885398" h="418394">
                <a:moveTo>
                  <a:pt x="2636726" y="61962"/>
                </a:moveTo>
                <a:lnTo>
                  <a:pt x="2635729" y="63456"/>
                </a:lnTo>
                <a:lnTo>
                  <a:pt x="2636726" y="65797"/>
                </a:lnTo>
                <a:lnTo>
                  <a:pt x="2637058" y="66577"/>
                </a:lnTo>
                <a:lnTo>
                  <a:pt x="2636726" y="52100"/>
                </a:lnTo>
                <a:lnTo>
                  <a:pt x="2636726" y="44462"/>
                </a:lnTo>
                <a:lnTo>
                  <a:pt x="2636427" y="35563"/>
                </a:lnTo>
                <a:lnTo>
                  <a:pt x="2635729" y="63456"/>
                </a:lnTo>
                <a:lnTo>
                  <a:pt x="2636726" y="61962"/>
                </a:lnTo>
                <a:close/>
              </a:path>
              <a:path w="2885398" h="418394">
                <a:moveTo>
                  <a:pt x="2675975" y="48314"/>
                </a:moveTo>
                <a:lnTo>
                  <a:pt x="2675975" y="42868"/>
                </a:lnTo>
                <a:lnTo>
                  <a:pt x="2674945" y="38220"/>
                </a:lnTo>
                <a:lnTo>
                  <a:pt x="2672887" y="34368"/>
                </a:lnTo>
                <a:lnTo>
                  <a:pt x="2670828" y="30516"/>
                </a:lnTo>
                <a:lnTo>
                  <a:pt x="2668072" y="27560"/>
                </a:lnTo>
                <a:lnTo>
                  <a:pt x="2666644" y="38020"/>
                </a:lnTo>
                <a:lnTo>
                  <a:pt x="2668005" y="42603"/>
                </a:lnTo>
                <a:lnTo>
                  <a:pt x="2670728" y="66112"/>
                </a:lnTo>
                <a:lnTo>
                  <a:pt x="2672787" y="62261"/>
                </a:lnTo>
                <a:lnTo>
                  <a:pt x="2674912" y="58342"/>
                </a:lnTo>
                <a:lnTo>
                  <a:pt x="2675975" y="53693"/>
                </a:lnTo>
                <a:lnTo>
                  <a:pt x="2675975" y="48314"/>
                </a:lnTo>
                <a:close/>
              </a:path>
              <a:path w="2885398" h="418394">
                <a:moveTo>
                  <a:pt x="2664618" y="25502"/>
                </a:moveTo>
                <a:lnTo>
                  <a:pt x="2661232" y="23443"/>
                </a:lnTo>
                <a:lnTo>
                  <a:pt x="2661265" y="31113"/>
                </a:lnTo>
                <a:lnTo>
                  <a:pt x="2663921" y="34567"/>
                </a:lnTo>
                <a:lnTo>
                  <a:pt x="2666644" y="38020"/>
                </a:lnTo>
                <a:lnTo>
                  <a:pt x="2668072" y="27560"/>
                </a:lnTo>
                <a:lnTo>
                  <a:pt x="2664618" y="25502"/>
                </a:lnTo>
                <a:close/>
              </a:path>
              <a:path w="2885398" h="418394">
                <a:moveTo>
                  <a:pt x="2636726" y="44462"/>
                </a:moveTo>
                <a:lnTo>
                  <a:pt x="2637390" y="41142"/>
                </a:lnTo>
                <a:lnTo>
                  <a:pt x="2638718" y="38352"/>
                </a:lnTo>
                <a:lnTo>
                  <a:pt x="2640046" y="35497"/>
                </a:lnTo>
                <a:lnTo>
                  <a:pt x="2641906" y="33305"/>
                </a:lnTo>
                <a:lnTo>
                  <a:pt x="2644297" y="31778"/>
                </a:lnTo>
                <a:lnTo>
                  <a:pt x="2646687" y="30184"/>
                </a:lnTo>
                <a:lnTo>
                  <a:pt x="2649477" y="29387"/>
                </a:lnTo>
                <a:lnTo>
                  <a:pt x="2657512" y="29387"/>
                </a:lnTo>
                <a:lnTo>
                  <a:pt x="2661265" y="31113"/>
                </a:lnTo>
                <a:lnTo>
                  <a:pt x="2661232" y="23443"/>
                </a:lnTo>
                <a:lnTo>
                  <a:pt x="2657512" y="22413"/>
                </a:lnTo>
                <a:lnTo>
                  <a:pt x="2650606" y="22413"/>
                </a:lnTo>
                <a:lnTo>
                  <a:pt x="2647949" y="22912"/>
                </a:lnTo>
                <a:lnTo>
                  <a:pt x="2645492" y="23908"/>
                </a:lnTo>
                <a:lnTo>
                  <a:pt x="2643035" y="24904"/>
                </a:lnTo>
                <a:lnTo>
                  <a:pt x="2640943" y="26299"/>
                </a:lnTo>
                <a:lnTo>
                  <a:pt x="2639216" y="28092"/>
                </a:lnTo>
                <a:lnTo>
                  <a:pt x="2637489" y="29818"/>
                </a:lnTo>
                <a:lnTo>
                  <a:pt x="2636726" y="44462"/>
                </a:lnTo>
                <a:close/>
              </a:path>
              <a:path w="2885398" h="418394">
                <a:moveTo>
                  <a:pt x="2668005" y="42603"/>
                </a:moveTo>
                <a:lnTo>
                  <a:pt x="2668005" y="54026"/>
                </a:lnTo>
                <a:lnTo>
                  <a:pt x="2666611" y="58608"/>
                </a:lnTo>
                <a:lnTo>
                  <a:pt x="2663822" y="62061"/>
                </a:lnTo>
                <a:lnTo>
                  <a:pt x="2661099" y="65515"/>
                </a:lnTo>
                <a:lnTo>
                  <a:pt x="2664519" y="71127"/>
                </a:lnTo>
                <a:lnTo>
                  <a:pt x="2667972" y="69068"/>
                </a:lnTo>
                <a:lnTo>
                  <a:pt x="2670728" y="66112"/>
                </a:lnTo>
                <a:lnTo>
                  <a:pt x="2668005" y="42603"/>
                </a:lnTo>
                <a:close/>
              </a:path>
              <a:path w="2885398" h="418394">
                <a:moveTo>
                  <a:pt x="2653162" y="74215"/>
                </a:moveTo>
                <a:lnTo>
                  <a:pt x="2657280" y="74215"/>
                </a:lnTo>
                <a:lnTo>
                  <a:pt x="2661065" y="73185"/>
                </a:lnTo>
                <a:lnTo>
                  <a:pt x="2664519" y="71127"/>
                </a:lnTo>
                <a:lnTo>
                  <a:pt x="2661099" y="65515"/>
                </a:lnTo>
                <a:lnTo>
                  <a:pt x="2657280" y="67241"/>
                </a:lnTo>
                <a:lnTo>
                  <a:pt x="2653162" y="74215"/>
                </a:lnTo>
                <a:close/>
              </a:path>
              <a:path w="2885398" h="418394">
                <a:moveTo>
                  <a:pt x="2657280" y="67241"/>
                </a:moveTo>
                <a:lnTo>
                  <a:pt x="2649244" y="67241"/>
                </a:lnTo>
                <a:lnTo>
                  <a:pt x="2646488" y="66478"/>
                </a:lnTo>
                <a:lnTo>
                  <a:pt x="2644097" y="64950"/>
                </a:lnTo>
                <a:lnTo>
                  <a:pt x="2641773" y="63356"/>
                </a:lnTo>
                <a:lnTo>
                  <a:pt x="2639947" y="61132"/>
                </a:lnTo>
                <a:lnTo>
                  <a:pt x="2642304" y="71226"/>
                </a:lnTo>
                <a:lnTo>
                  <a:pt x="2645426" y="73219"/>
                </a:lnTo>
                <a:lnTo>
                  <a:pt x="2649045" y="74215"/>
                </a:lnTo>
                <a:lnTo>
                  <a:pt x="2653162" y="74215"/>
                </a:lnTo>
                <a:lnTo>
                  <a:pt x="2657280" y="67241"/>
                </a:lnTo>
                <a:close/>
              </a:path>
              <a:path w="2885398" h="418394">
                <a:moveTo>
                  <a:pt x="2639249" y="69167"/>
                </a:moveTo>
                <a:lnTo>
                  <a:pt x="2642304" y="71226"/>
                </a:lnTo>
                <a:lnTo>
                  <a:pt x="2639947" y="61132"/>
                </a:lnTo>
                <a:lnTo>
                  <a:pt x="2638618" y="58276"/>
                </a:lnTo>
                <a:lnTo>
                  <a:pt x="2637356" y="55420"/>
                </a:lnTo>
                <a:lnTo>
                  <a:pt x="2637058" y="66577"/>
                </a:lnTo>
                <a:lnTo>
                  <a:pt x="2639249" y="69167"/>
                </a:lnTo>
                <a:close/>
              </a:path>
              <a:path w="2885398" h="418394">
                <a:moveTo>
                  <a:pt x="2636427" y="35563"/>
                </a:moveTo>
                <a:lnTo>
                  <a:pt x="2636194" y="31844"/>
                </a:lnTo>
                <a:lnTo>
                  <a:pt x="2635331" y="34168"/>
                </a:lnTo>
                <a:lnTo>
                  <a:pt x="2635729" y="63456"/>
                </a:lnTo>
                <a:lnTo>
                  <a:pt x="2636427" y="35563"/>
                </a:lnTo>
                <a:close/>
              </a:path>
              <a:path w="2885398" h="418394">
                <a:moveTo>
                  <a:pt x="2720533" y="57213"/>
                </a:moveTo>
                <a:lnTo>
                  <a:pt x="2720997" y="58475"/>
                </a:lnTo>
                <a:lnTo>
                  <a:pt x="2722492" y="71060"/>
                </a:lnTo>
                <a:lnTo>
                  <a:pt x="2724816" y="69267"/>
                </a:lnTo>
                <a:lnTo>
                  <a:pt x="2726476" y="66943"/>
                </a:lnTo>
                <a:lnTo>
                  <a:pt x="2728137" y="64552"/>
                </a:lnTo>
                <a:lnTo>
                  <a:pt x="2728967" y="61796"/>
                </a:lnTo>
                <a:lnTo>
                  <a:pt x="2728967" y="55619"/>
                </a:lnTo>
                <a:lnTo>
                  <a:pt x="2728037" y="53029"/>
                </a:lnTo>
                <a:lnTo>
                  <a:pt x="2726178" y="50904"/>
                </a:lnTo>
                <a:lnTo>
                  <a:pt x="2724318" y="48779"/>
                </a:lnTo>
                <a:lnTo>
                  <a:pt x="2721064" y="47252"/>
                </a:lnTo>
                <a:lnTo>
                  <a:pt x="2720533" y="57213"/>
                </a:lnTo>
                <a:close/>
              </a:path>
              <a:path w="2885398" h="418394">
                <a:moveTo>
                  <a:pt x="2701240" y="43200"/>
                </a:moveTo>
                <a:lnTo>
                  <a:pt x="2702568" y="51004"/>
                </a:lnTo>
                <a:lnTo>
                  <a:pt x="2714522" y="53494"/>
                </a:lnTo>
                <a:lnTo>
                  <a:pt x="2717046" y="54026"/>
                </a:lnTo>
                <a:lnTo>
                  <a:pt x="2718739" y="54889"/>
                </a:lnTo>
                <a:lnTo>
                  <a:pt x="2720533" y="57213"/>
                </a:lnTo>
                <a:lnTo>
                  <a:pt x="2721064" y="47252"/>
                </a:lnTo>
                <a:lnTo>
                  <a:pt x="2716415" y="46322"/>
                </a:lnTo>
                <a:lnTo>
                  <a:pt x="2703963" y="43732"/>
                </a:lnTo>
                <a:lnTo>
                  <a:pt x="2701240" y="43200"/>
                </a:lnTo>
                <a:close/>
              </a:path>
              <a:path w="2885398" h="418394">
                <a:moveTo>
                  <a:pt x="2701240" y="43200"/>
                </a:moveTo>
                <a:lnTo>
                  <a:pt x="2699381" y="42337"/>
                </a:lnTo>
                <a:lnTo>
                  <a:pt x="2698384" y="41142"/>
                </a:lnTo>
                <a:lnTo>
                  <a:pt x="2697388" y="39880"/>
                </a:lnTo>
                <a:lnTo>
                  <a:pt x="2696890" y="38518"/>
                </a:lnTo>
                <a:lnTo>
                  <a:pt x="2697720" y="50008"/>
                </a:lnTo>
                <a:lnTo>
                  <a:pt x="2702568" y="51004"/>
                </a:lnTo>
                <a:lnTo>
                  <a:pt x="2701240" y="43200"/>
                </a:lnTo>
                <a:close/>
              </a:path>
              <a:path w="2885398" h="418394">
                <a:moveTo>
                  <a:pt x="2689784" y="32143"/>
                </a:moveTo>
                <a:lnTo>
                  <a:pt x="2690050" y="43698"/>
                </a:lnTo>
                <a:lnTo>
                  <a:pt x="2692108" y="46023"/>
                </a:lnTo>
                <a:lnTo>
                  <a:pt x="2694233" y="48347"/>
                </a:lnTo>
                <a:lnTo>
                  <a:pt x="2697720" y="50008"/>
                </a:lnTo>
                <a:lnTo>
                  <a:pt x="2696890" y="38518"/>
                </a:lnTo>
                <a:lnTo>
                  <a:pt x="2695130" y="25834"/>
                </a:lnTo>
                <a:lnTo>
                  <a:pt x="2692905" y="27627"/>
                </a:lnTo>
                <a:lnTo>
                  <a:pt x="2691311" y="29885"/>
                </a:lnTo>
                <a:lnTo>
                  <a:pt x="2689784" y="32143"/>
                </a:lnTo>
                <a:close/>
              </a:path>
              <a:path w="2885398" h="418394">
                <a:moveTo>
                  <a:pt x="2690050" y="43698"/>
                </a:moveTo>
                <a:lnTo>
                  <a:pt x="2689784" y="32143"/>
                </a:lnTo>
                <a:lnTo>
                  <a:pt x="2689020" y="34633"/>
                </a:lnTo>
                <a:lnTo>
                  <a:pt x="2689020" y="40810"/>
                </a:lnTo>
                <a:lnTo>
                  <a:pt x="2690050" y="43698"/>
                </a:lnTo>
                <a:close/>
              </a:path>
              <a:path w="2885398" h="418394">
                <a:moveTo>
                  <a:pt x="2722492" y="71060"/>
                </a:moveTo>
                <a:lnTo>
                  <a:pt x="2720997" y="58475"/>
                </a:lnTo>
                <a:lnTo>
                  <a:pt x="2720997" y="62061"/>
                </a:lnTo>
                <a:lnTo>
                  <a:pt x="2720001" y="63854"/>
                </a:lnTo>
                <a:lnTo>
                  <a:pt x="2719503" y="72322"/>
                </a:lnTo>
                <a:lnTo>
                  <a:pt x="2722492" y="71060"/>
                </a:lnTo>
                <a:close/>
              </a:path>
              <a:path w="2885398" h="418394">
                <a:moveTo>
                  <a:pt x="2718009" y="65249"/>
                </a:moveTo>
                <a:lnTo>
                  <a:pt x="2716017" y="66577"/>
                </a:lnTo>
                <a:lnTo>
                  <a:pt x="2716515" y="73584"/>
                </a:lnTo>
                <a:lnTo>
                  <a:pt x="2719503" y="72322"/>
                </a:lnTo>
                <a:lnTo>
                  <a:pt x="2720001" y="63854"/>
                </a:lnTo>
                <a:lnTo>
                  <a:pt x="2718009" y="65249"/>
                </a:lnTo>
                <a:close/>
              </a:path>
              <a:path w="2885398" h="418394">
                <a:moveTo>
                  <a:pt x="2699480" y="64651"/>
                </a:moveTo>
                <a:lnTo>
                  <a:pt x="2699812" y="73185"/>
                </a:lnTo>
                <a:lnTo>
                  <a:pt x="2704295" y="74215"/>
                </a:lnTo>
                <a:lnTo>
                  <a:pt x="2713061" y="74215"/>
                </a:lnTo>
                <a:lnTo>
                  <a:pt x="2716515" y="73584"/>
                </a:lnTo>
                <a:lnTo>
                  <a:pt x="2716017" y="66577"/>
                </a:lnTo>
                <a:lnTo>
                  <a:pt x="2713260" y="67241"/>
                </a:lnTo>
                <a:lnTo>
                  <a:pt x="2705756" y="67241"/>
                </a:lnTo>
                <a:lnTo>
                  <a:pt x="2702336" y="66378"/>
                </a:lnTo>
                <a:lnTo>
                  <a:pt x="2699480" y="64651"/>
                </a:lnTo>
                <a:close/>
              </a:path>
              <a:path w="2885398" h="418394">
                <a:moveTo>
                  <a:pt x="2696691" y="62925"/>
                </a:moveTo>
                <a:lnTo>
                  <a:pt x="2694566" y="60534"/>
                </a:lnTo>
                <a:lnTo>
                  <a:pt x="2695695" y="71127"/>
                </a:lnTo>
                <a:lnTo>
                  <a:pt x="2699812" y="73185"/>
                </a:lnTo>
                <a:lnTo>
                  <a:pt x="2699480" y="64651"/>
                </a:lnTo>
                <a:lnTo>
                  <a:pt x="2696691" y="62925"/>
                </a:lnTo>
                <a:close/>
              </a:path>
              <a:path w="2885398" h="418394">
                <a:moveTo>
                  <a:pt x="2693104" y="57479"/>
                </a:moveTo>
                <a:lnTo>
                  <a:pt x="2686331" y="62360"/>
                </a:lnTo>
                <a:lnTo>
                  <a:pt x="2688522" y="66146"/>
                </a:lnTo>
                <a:lnTo>
                  <a:pt x="2691643" y="69068"/>
                </a:lnTo>
                <a:lnTo>
                  <a:pt x="2695695" y="71127"/>
                </a:lnTo>
                <a:lnTo>
                  <a:pt x="2694566" y="60534"/>
                </a:lnTo>
                <a:lnTo>
                  <a:pt x="2693104" y="57479"/>
                </a:lnTo>
                <a:close/>
              </a:path>
              <a:path w="2885398" h="418394">
                <a:moveTo>
                  <a:pt x="2718640" y="32807"/>
                </a:moveTo>
                <a:lnTo>
                  <a:pt x="2720466" y="34932"/>
                </a:lnTo>
                <a:lnTo>
                  <a:pt x="2721595" y="37854"/>
                </a:lnTo>
                <a:lnTo>
                  <a:pt x="2728270" y="33471"/>
                </a:lnTo>
                <a:lnTo>
                  <a:pt x="2726609" y="29951"/>
                </a:lnTo>
                <a:lnTo>
                  <a:pt x="2724086" y="27228"/>
                </a:lnTo>
                <a:lnTo>
                  <a:pt x="2720699" y="25302"/>
                </a:lnTo>
                <a:lnTo>
                  <a:pt x="2718640" y="32807"/>
                </a:lnTo>
                <a:close/>
              </a:path>
              <a:path w="2885398" h="418394">
                <a:moveTo>
                  <a:pt x="2717312" y="23376"/>
                </a:moveTo>
                <a:lnTo>
                  <a:pt x="2713161" y="22413"/>
                </a:lnTo>
                <a:lnTo>
                  <a:pt x="2713593" y="30084"/>
                </a:lnTo>
                <a:lnTo>
                  <a:pt x="2716116" y="31479"/>
                </a:lnTo>
                <a:lnTo>
                  <a:pt x="2718640" y="32807"/>
                </a:lnTo>
                <a:lnTo>
                  <a:pt x="2720699" y="25302"/>
                </a:lnTo>
                <a:lnTo>
                  <a:pt x="2717312" y="23376"/>
                </a:lnTo>
                <a:close/>
              </a:path>
              <a:path w="2885398" h="418394">
                <a:moveTo>
                  <a:pt x="2705856" y="29387"/>
                </a:moveTo>
                <a:lnTo>
                  <a:pt x="2710969" y="29387"/>
                </a:lnTo>
                <a:lnTo>
                  <a:pt x="2713593" y="30084"/>
                </a:lnTo>
                <a:lnTo>
                  <a:pt x="2713161" y="22413"/>
                </a:lnTo>
                <a:lnTo>
                  <a:pt x="2708246" y="22413"/>
                </a:lnTo>
                <a:lnTo>
                  <a:pt x="2705856" y="29387"/>
                </a:lnTo>
                <a:close/>
              </a:path>
              <a:path w="2885398" h="418394">
                <a:moveTo>
                  <a:pt x="2704328" y="22413"/>
                </a:moveTo>
                <a:lnTo>
                  <a:pt x="2700908" y="23111"/>
                </a:lnTo>
                <a:lnTo>
                  <a:pt x="2702070" y="30383"/>
                </a:lnTo>
                <a:lnTo>
                  <a:pt x="2703797" y="29719"/>
                </a:lnTo>
                <a:lnTo>
                  <a:pt x="2705856" y="29387"/>
                </a:lnTo>
                <a:lnTo>
                  <a:pt x="2708246" y="22413"/>
                </a:lnTo>
                <a:lnTo>
                  <a:pt x="2704328" y="22413"/>
                </a:lnTo>
                <a:close/>
              </a:path>
              <a:path w="2885398" h="418394">
                <a:moveTo>
                  <a:pt x="2696890" y="35596"/>
                </a:moveTo>
                <a:lnTo>
                  <a:pt x="2697322" y="34301"/>
                </a:lnTo>
                <a:lnTo>
                  <a:pt x="2699115" y="31977"/>
                </a:lnTo>
                <a:lnTo>
                  <a:pt x="2700410" y="31047"/>
                </a:lnTo>
                <a:lnTo>
                  <a:pt x="2702070" y="30383"/>
                </a:lnTo>
                <a:lnTo>
                  <a:pt x="2700908" y="23111"/>
                </a:lnTo>
                <a:lnTo>
                  <a:pt x="2697986" y="24505"/>
                </a:lnTo>
                <a:lnTo>
                  <a:pt x="2696890" y="35596"/>
                </a:lnTo>
                <a:close/>
              </a:path>
              <a:path w="2885398" h="418394">
                <a:moveTo>
                  <a:pt x="2696890" y="35596"/>
                </a:moveTo>
                <a:lnTo>
                  <a:pt x="2697986" y="24505"/>
                </a:lnTo>
                <a:lnTo>
                  <a:pt x="2695130" y="25834"/>
                </a:lnTo>
                <a:lnTo>
                  <a:pt x="2696890" y="38518"/>
                </a:lnTo>
                <a:lnTo>
                  <a:pt x="2696890" y="35596"/>
                </a:lnTo>
                <a:close/>
              </a:path>
              <a:path w="2885398" h="418394">
                <a:moveTo>
                  <a:pt x="2751216" y="23410"/>
                </a:moveTo>
                <a:lnTo>
                  <a:pt x="2743246" y="23410"/>
                </a:lnTo>
                <a:lnTo>
                  <a:pt x="2744110" y="63921"/>
                </a:lnTo>
                <a:lnTo>
                  <a:pt x="2745837" y="66644"/>
                </a:lnTo>
                <a:lnTo>
                  <a:pt x="2747630" y="69300"/>
                </a:lnTo>
                <a:lnTo>
                  <a:pt x="2749921" y="71226"/>
                </a:lnTo>
                <a:lnTo>
                  <a:pt x="2751216" y="59040"/>
                </a:lnTo>
                <a:lnTo>
                  <a:pt x="2751216" y="23410"/>
                </a:lnTo>
                <a:close/>
              </a:path>
              <a:path w="2885398" h="418394">
                <a:moveTo>
                  <a:pt x="2743246" y="56084"/>
                </a:moveTo>
                <a:lnTo>
                  <a:pt x="2743246" y="60401"/>
                </a:lnTo>
                <a:lnTo>
                  <a:pt x="2744110" y="63921"/>
                </a:lnTo>
                <a:lnTo>
                  <a:pt x="2743246" y="23410"/>
                </a:lnTo>
                <a:lnTo>
                  <a:pt x="2743246" y="56084"/>
                </a:lnTo>
                <a:close/>
              </a:path>
              <a:path w="2885398" h="418394">
                <a:moveTo>
                  <a:pt x="2786680" y="23410"/>
                </a:moveTo>
                <a:lnTo>
                  <a:pt x="2778710" y="23410"/>
                </a:lnTo>
                <a:lnTo>
                  <a:pt x="2779208" y="65648"/>
                </a:lnTo>
                <a:lnTo>
                  <a:pt x="2779707" y="73219"/>
                </a:lnTo>
                <a:lnTo>
                  <a:pt x="2786680" y="73219"/>
                </a:lnTo>
                <a:lnTo>
                  <a:pt x="2786680" y="23410"/>
                </a:lnTo>
                <a:close/>
              </a:path>
              <a:path w="2885398" h="418394">
                <a:moveTo>
                  <a:pt x="2779208" y="65648"/>
                </a:moveTo>
                <a:lnTo>
                  <a:pt x="2778710" y="23410"/>
                </a:lnTo>
                <a:lnTo>
                  <a:pt x="2778710" y="53428"/>
                </a:lnTo>
                <a:lnTo>
                  <a:pt x="2778279" y="55951"/>
                </a:lnTo>
                <a:lnTo>
                  <a:pt x="2777482" y="68636"/>
                </a:lnTo>
                <a:lnTo>
                  <a:pt x="2779208" y="65648"/>
                </a:lnTo>
                <a:close/>
              </a:path>
              <a:path w="2885398" h="418394">
                <a:moveTo>
                  <a:pt x="2777482" y="68636"/>
                </a:moveTo>
                <a:lnTo>
                  <a:pt x="2778279" y="55951"/>
                </a:lnTo>
                <a:lnTo>
                  <a:pt x="2777415" y="58077"/>
                </a:lnTo>
                <a:lnTo>
                  <a:pt x="2776618" y="60202"/>
                </a:lnTo>
                <a:lnTo>
                  <a:pt x="2775489" y="61962"/>
                </a:lnTo>
                <a:lnTo>
                  <a:pt x="2775124" y="70828"/>
                </a:lnTo>
                <a:lnTo>
                  <a:pt x="2777482" y="68636"/>
                </a:lnTo>
                <a:close/>
              </a:path>
              <a:path w="2885398" h="418394">
                <a:moveTo>
                  <a:pt x="2775489" y="61962"/>
                </a:moveTo>
                <a:lnTo>
                  <a:pt x="2774028" y="63356"/>
                </a:lnTo>
                <a:lnTo>
                  <a:pt x="2772634" y="64685"/>
                </a:lnTo>
                <a:lnTo>
                  <a:pt x="2771040" y="65681"/>
                </a:lnTo>
                <a:lnTo>
                  <a:pt x="2769247" y="66345"/>
                </a:lnTo>
                <a:lnTo>
                  <a:pt x="2772136" y="72222"/>
                </a:lnTo>
                <a:lnTo>
                  <a:pt x="2775124" y="70828"/>
                </a:lnTo>
                <a:lnTo>
                  <a:pt x="2775489" y="61962"/>
                </a:lnTo>
                <a:close/>
              </a:path>
              <a:path w="2885398" h="418394">
                <a:moveTo>
                  <a:pt x="2772136" y="72222"/>
                </a:moveTo>
                <a:lnTo>
                  <a:pt x="2769247" y="66345"/>
                </a:lnTo>
                <a:lnTo>
                  <a:pt x="2767454" y="66943"/>
                </a:lnTo>
                <a:lnTo>
                  <a:pt x="2765627" y="67241"/>
                </a:lnTo>
                <a:lnTo>
                  <a:pt x="2763768" y="67241"/>
                </a:lnTo>
                <a:lnTo>
                  <a:pt x="2765760" y="74215"/>
                </a:lnTo>
                <a:lnTo>
                  <a:pt x="2769214" y="73551"/>
                </a:lnTo>
                <a:lnTo>
                  <a:pt x="2772136" y="72222"/>
                </a:lnTo>
                <a:close/>
              </a:path>
              <a:path w="2885398" h="418394">
                <a:moveTo>
                  <a:pt x="2765760" y="74215"/>
                </a:moveTo>
                <a:lnTo>
                  <a:pt x="2763768" y="67241"/>
                </a:lnTo>
                <a:lnTo>
                  <a:pt x="2759783" y="67241"/>
                </a:lnTo>
                <a:lnTo>
                  <a:pt x="2756695" y="66312"/>
                </a:lnTo>
                <a:lnTo>
                  <a:pt x="2754503" y="64452"/>
                </a:lnTo>
                <a:lnTo>
                  <a:pt x="2752312" y="62526"/>
                </a:lnTo>
                <a:lnTo>
                  <a:pt x="2751216" y="59040"/>
                </a:lnTo>
                <a:lnTo>
                  <a:pt x="2752710" y="72422"/>
                </a:lnTo>
                <a:lnTo>
                  <a:pt x="2755566" y="73617"/>
                </a:lnTo>
                <a:lnTo>
                  <a:pt x="2758588" y="74215"/>
                </a:lnTo>
                <a:lnTo>
                  <a:pt x="2765760" y="74215"/>
                </a:lnTo>
                <a:close/>
              </a:path>
              <a:path w="2885398" h="418394">
                <a:moveTo>
                  <a:pt x="2845772" y="32176"/>
                </a:moveTo>
                <a:lnTo>
                  <a:pt x="2844111" y="28855"/>
                </a:lnTo>
                <a:lnTo>
                  <a:pt x="2841721" y="26398"/>
                </a:lnTo>
                <a:lnTo>
                  <a:pt x="2838599" y="24804"/>
                </a:lnTo>
                <a:lnTo>
                  <a:pt x="2836308" y="32375"/>
                </a:lnTo>
                <a:lnTo>
                  <a:pt x="2838566" y="34368"/>
                </a:lnTo>
                <a:lnTo>
                  <a:pt x="2839695" y="37622"/>
                </a:lnTo>
                <a:lnTo>
                  <a:pt x="2847665" y="73219"/>
                </a:lnTo>
                <a:lnTo>
                  <a:pt x="2845772" y="32176"/>
                </a:lnTo>
                <a:close/>
              </a:path>
              <a:path w="2885398" h="418394">
                <a:moveTo>
                  <a:pt x="2825749" y="29387"/>
                </a:moveTo>
                <a:lnTo>
                  <a:pt x="2831261" y="29387"/>
                </a:lnTo>
                <a:lnTo>
                  <a:pt x="2834050" y="30383"/>
                </a:lnTo>
                <a:lnTo>
                  <a:pt x="2836308" y="32375"/>
                </a:lnTo>
                <a:lnTo>
                  <a:pt x="2838599" y="24804"/>
                </a:lnTo>
                <a:lnTo>
                  <a:pt x="2835478" y="23210"/>
                </a:lnTo>
                <a:lnTo>
                  <a:pt x="2832157" y="22413"/>
                </a:lnTo>
                <a:lnTo>
                  <a:pt x="2828637" y="22413"/>
                </a:lnTo>
                <a:lnTo>
                  <a:pt x="2825749" y="29387"/>
                </a:lnTo>
                <a:close/>
              </a:path>
              <a:path w="2885398" h="418394">
                <a:moveTo>
                  <a:pt x="2817015" y="34135"/>
                </a:moveTo>
                <a:lnTo>
                  <a:pt x="2818908" y="32309"/>
                </a:lnTo>
                <a:lnTo>
                  <a:pt x="2821166" y="31180"/>
                </a:lnTo>
                <a:lnTo>
                  <a:pt x="2823491" y="29984"/>
                </a:lnTo>
                <a:lnTo>
                  <a:pt x="2825749" y="29387"/>
                </a:lnTo>
                <a:lnTo>
                  <a:pt x="2828637" y="22413"/>
                </a:lnTo>
                <a:lnTo>
                  <a:pt x="2825582" y="22413"/>
                </a:lnTo>
                <a:lnTo>
                  <a:pt x="2822594" y="23111"/>
                </a:lnTo>
                <a:lnTo>
                  <a:pt x="2819672" y="24505"/>
                </a:lnTo>
                <a:lnTo>
                  <a:pt x="2817015" y="34135"/>
                </a:lnTo>
                <a:close/>
              </a:path>
              <a:path w="2885398" h="418394">
                <a:moveTo>
                  <a:pt x="2813197" y="42503"/>
                </a:moveTo>
                <a:lnTo>
                  <a:pt x="2813960" y="39182"/>
                </a:lnTo>
                <a:lnTo>
                  <a:pt x="2815488" y="36659"/>
                </a:lnTo>
                <a:lnTo>
                  <a:pt x="2817015" y="34135"/>
                </a:lnTo>
                <a:lnTo>
                  <a:pt x="2819672" y="24505"/>
                </a:lnTo>
                <a:lnTo>
                  <a:pt x="2816816" y="25900"/>
                </a:lnTo>
                <a:lnTo>
                  <a:pt x="2814492" y="28125"/>
                </a:lnTo>
                <a:lnTo>
                  <a:pt x="2813197" y="42503"/>
                </a:lnTo>
                <a:close/>
              </a:path>
              <a:path w="2885398" h="418394">
                <a:moveTo>
                  <a:pt x="2813197" y="73219"/>
                </a:moveTo>
                <a:lnTo>
                  <a:pt x="2813197" y="42503"/>
                </a:lnTo>
                <a:lnTo>
                  <a:pt x="2812699" y="31180"/>
                </a:lnTo>
                <a:lnTo>
                  <a:pt x="2812201" y="23410"/>
                </a:lnTo>
                <a:lnTo>
                  <a:pt x="2805227" y="23410"/>
                </a:lnTo>
                <a:lnTo>
                  <a:pt x="2805227" y="73219"/>
                </a:lnTo>
                <a:lnTo>
                  <a:pt x="2813197" y="73219"/>
                </a:lnTo>
                <a:close/>
              </a:path>
              <a:path w="2885398" h="418394">
                <a:moveTo>
                  <a:pt x="2847665" y="42337"/>
                </a:moveTo>
                <a:lnTo>
                  <a:pt x="2848329" y="39315"/>
                </a:lnTo>
                <a:lnTo>
                  <a:pt x="2849657" y="36858"/>
                </a:lnTo>
                <a:lnTo>
                  <a:pt x="2851051" y="34401"/>
                </a:lnTo>
                <a:lnTo>
                  <a:pt x="2852878" y="32541"/>
                </a:lnTo>
                <a:lnTo>
                  <a:pt x="2855136" y="31279"/>
                </a:lnTo>
                <a:lnTo>
                  <a:pt x="2857394" y="30018"/>
                </a:lnTo>
                <a:lnTo>
                  <a:pt x="2859818" y="29387"/>
                </a:lnTo>
                <a:lnTo>
                  <a:pt x="2865728" y="29387"/>
                </a:lnTo>
                <a:lnTo>
                  <a:pt x="2868518" y="30383"/>
                </a:lnTo>
                <a:lnTo>
                  <a:pt x="2870776" y="32375"/>
                </a:lnTo>
                <a:lnTo>
                  <a:pt x="2873034" y="34368"/>
                </a:lnTo>
                <a:lnTo>
                  <a:pt x="2874163" y="37622"/>
                </a:lnTo>
                <a:lnTo>
                  <a:pt x="2874163" y="73219"/>
                </a:lnTo>
                <a:lnTo>
                  <a:pt x="2882132" y="73219"/>
                </a:lnTo>
                <a:lnTo>
                  <a:pt x="2875092" y="25734"/>
                </a:lnTo>
                <a:lnTo>
                  <a:pt x="2872170" y="24406"/>
                </a:lnTo>
                <a:lnTo>
                  <a:pt x="2869315" y="23078"/>
                </a:lnTo>
                <a:lnTo>
                  <a:pt x="2866293" y="22413"/>
                </a:lnTo>
                <a:lnTo>
                  <a:pt x="2861046" y="22413"/>
                </a:lnTo>
                <a:lnTo>
                  <a:pt x="2858855" y="22779"/>
                </a:lnTo>
                <a:lnTo>
                  <a:pt x="2856530" y="23509"/>
                </a:lnTo>
                <a:lnTo>
                  <a:pt x="2854272" y="24173"/>
                </a:lnTo>
                <a:lnTo>
                  <a:pt x="2852180" y="25236"/>
                </a:lnTo>
                <a:lnTo>
                  <a:pt x="2850255" y="26697"/>
                </a:lnTo>
                <a:lnTo>
                  <a:pt x="2848329" y="28092"/>
                </a:lnTo>
                <a:lnTo>
                  <a:pt x="2847665" y="42337"/>
                </a:lnTo>
                <a:close/>
              </a:path>
              <a:path w="2885398" h="418394">
                <a:moveTo>
                  <a:pt x="2847665" y="42337"/>
                </a:moveTo>
                <a:lnTo>
                  <a:pt x="2848329" y="28092"/>
                </a:lnTo>
                <a:lnTo>
                  <a:pt x="2846834" y="29918"/>
                </a:lnTo>
                <a:lnTo>
                  <a:pt x="2847665" y="73219"/>
                </a:lnTo>
                <a:lnTo>
                  <a:pt x="2847665" y="42337"/>
                </a:lnTo>
                <a:close/>
              </a:path>
              <a:path w="2885398" h="418394">
                <a:moveTo>
                  <a:pt x="2839695" y="42138"/>
                </a:moveTo>
                <a:lnTo>
                  <a:pt x="2839695" y="73219"/>
                </a:lnTo>
                <a:lnTo>
                  <a:pt x="2847665" y="73219"/>
                </a:lnTo>
                <a:lnTo>
                  <a:pt x="2839695" y="37622"/>
                </a:lnTo>
                <a:lnTo>
                  <a:pt x="2839695" y="42138"/>
                </a:lnTo>
                <a:close/>
              </a:path>
              <a:path w="2885398" h="418394">
                <a:moveTo>
                  <a:pt x="2882132" y="73219"/>
                </a:moveTo>
                <a:lnTo>
                  <a:pt x="2882132" y="36958"/>
                </a:lnTo>
                <a:lnTo>
                  <a:pt x="2881202" y="33371"/>
                </a:lnTo>
                <a:lnTo>
                  <a:pt x="2879343" y="30582"/>
                </a:lnTo>
                <a:lnTo>
                  <a:pt x="2877483" y="27793"/>
                </a:lnTo>
                <a:lnTo>
                  <a:pt x="2875092" y="25734"/>
                </a:lnTo>
                <a:lnTo>
                  <a:pt x="2882132" y="73219"/>
                </a:lnTo>
                <a:close/>
              </a:path>
              <a:path w="2885398" h="418394">
                <a:moveTo>
                  <a:pt x="32508" y="229884"/>
                </a:moveTo>
                <a:lnTo>
                  <a:pt x="33371" y="231411"/>
                </a:lnTo>
                <a:lnTo>
                  <a:pt x="34069" y="225036"/>
                </a:lnTo>
                <a:lnTo>
                  <a:pt x="32076" y="224737"/>
                </a:lnTo>
                <a:lnTo>
                  <a:pt x="32076" y="227991"/>
                </a:lnTo>
                <a:lnTo>
                  <a:pt x="31910" y="229751"/>
                </a:lnTo>
                <a:lnTo>
                  <a:pt x="32329" y="229098"/>
                </a:lnTo>
                <a:lnTo>
                  <a:pt x="32076" y="225733"/>
                </a:lnTo>
                <a:lnTo>
                  <a:pt x="32329" y="229098"/>
                </a:lnTo>
                <a:lnTo>
                  <a:pt x="33272" y="227626"/>
                </a:lnTo>
                <a:lnTo>
                  <a:pt x="32508" y="229884"/>
                </a:lnTo>
                <a:close/>
              </a:path>
              <a:path w="2885398" h="418394">
                <a:moveTo>
                  <a:pt x="17366" y="191266"/>
                </a:moveTo>
                <a:lnTo>
                  <a:pt x="24472" y="191266"/>
                </a:lnTo>
                <a:lnTo>
                  <a:pt x="27295" y="192295"/>
                </a:lnTo>
                <a:lnTo>
                  <a:pt x="29287" y="194354"/>
                </a:lnTo>
                <a:lnTo>
                  <a:pt x="31279" y="196346"/>
                </a:lnTo>
                <a:lnTo>
                  <a:pt x="32276" y="199202"/>
                </a:lnTo>
                <a:lnTo>
                  <a:pt x="32276" y="204829"/>
                </a:lnTo>
                <a:lnTo>
                  <a:pt x="33870" y="204515"/>
                </a:lnTo>
                <a:lnTo>
                  <a:pt x="33703" y="187380"/>
                </a:lnTo>
                <a:lnTo>
                  <a:pt x="30781" y="186185"/>
                </a:lnTo>
                <a:lnTo>
                  <a:pt x="27859" y="184923"/>
                </a:lnTo>
                <a:lnTo>
                  <a:pt x="24605" y="184292"/>
                </a:lnTo>
                <a:lnTo>
                  <a:pt x="21019" y="184292"/>
                </a:lnTo>
                <a:lnTo>
                  <a:pt x="17366" y="191266"/>
                </a:lnTo>
                <a:close/>
              </a:path>
              <a:path w="2885398" h="418394">
                <a:moveTo>
                  <a:pt x="15706" y="184292"/>
                </a:moveTo>
                <a:lnTo>
                  <a:pt x="11256" y="185455"/>
                </a:lnTo>
                <a:lnTo>
                  <a:pt x="12053" y="193557"/>
                </a:lnTo>
                <a:lnTo>
                  <a:pt x="14444" y="192029"/>
                </a:lnTo>
                <a:lnTo>
                  <a:pt x="17366" y="191266"/>
                </a:lnTo>
                <a:lnTo>
                  <a:pt x="21019" y="184292"/>
                </a:lnTo>
                <a:lnTo>
                  <a:pt x="15706" y="184292"/>
                </a:lnTo>
                <a:close/>
              </a:path>
              <a:path w="2885398" h="418394">
                <a:moveTo>
                  <a:pt x="4084" y="190037"/>
                </a:moveTo>
                <a:lnTo>
                  <a:pt x="6773" y="200729"/>
                </a:lnTo>
                <a:lnTo>
                  <a:pt x="7903" y="197409"/>
                </a:lnTo>
                <a:lnTo>
                  <a:pt x="9662" y="195018"/>
                </a:lnTo>
                <a:lnTo>
                  <a:pt x="12053" y="193557"/>
                </a:lnTo>
                <a:lnTo>
                  <a:pt x="11256" y="185455"/>
                </a:lnTo>
                <a:lnTo>
                  <a:pt x="7670" y="187779"/>
                </a:lnTo>
                <a:lnTo>
                  <a:pt x="4084" y="190037"/>
                </a:lnTo>
                <a:close/>
              </a:path>
              <a:path w="2885398" h="418394">
                <a:moveTo>
                  <a:pt x="1627" y="193025"/>
                </a:moveTo>
                <a:lnTo>
                  <a:pt x="298" y="196744"/>
                </a:lnTo>
                <a:lnTo>
                  <a:pt x="6773" y="200729"/>
                </a:lnTo>
                <a:lnTo>
                  <a:pt x="4084" y="190037"/>
                </a:lnTo>
                <a:lnTo>
                  <a:pt x="1627" y="193025"/>
                </a:lnTo>
                <a:close/>
              </a:path>
              <a:path w="2885398" h="418394">
                <a:moveTo>
                  <a:pt x="40245" y="197409"/>
                </a:moveTo>
                <a:lnTo>
                  <a:pt x="39382" y="194221"/>
                </a:lnTo>
                <a:lnTo>
                  <a:pt x="40212" y="235795"/>
                </a:lnTo>
                <a:lnTo>
                  <a:pt x="40245" y="197409"/>
                </a:lnTo>
                <a:close/>
              </a:path>
              <a:path w="2885398" h="418394">
                <a:moveTo>
                  <a:pt x="34235" y="232873"/>
                </a:moveTo>
                <a:lnTo>
                  <a:pt x="35430" y="233968"/>
                </a:lnTo>
                <a:lnTo>
                  <a:pt x="36958" y="234699"/>
                </a:lnTo>
                <a:lnTo>
                  <a:pt x="38485" y="235429"/>
                </a:lnTo>
                <a:lnTo>
                  <a:pt x="40212" y="235795"/>
                </a:lnTo>
                <a:lnTo>
                  <a:pt x="39382" y="194221"/>
                </a:lnTo>
                <a:lnTo>
                  <a:pt x="37655" y="191764"/>
                </a:lnTo>
                <a:lnTo>
                  <a:pt x="35995" y="189240"/>
                </a:lnTo>
                <a:lnTo>
                  <a:pt x="34235" y="232873"/>
                </a:lnTo>
                <a:close/>
              </a:path>
              <a:path w="2885398" h="418394">
                <a:moveTo>
                  <a:pt x="34069" y="225036"/>
                </a:moveTo>
                <a:lnTo>
                  <a:pt x="33371" y="231411"/>
                </a:lnTo>
                <a:lnTo>
                  <a:pt x="34235" y="232873"/>
                </a:lnTo>
                <a:lnTo>
                  <a:pt x="35995" y="189240"/>
                </a:lnTo>
                <a:lnTo>
                  <a:pt x="33870" y="204515"/>
                </a:lnTo>
                <a:lnTo>
                  <a:pt x="33870" y="211089"/>
                </a:lnTo>
                <a:lnTo>
                  <a:pt x="32276" y="211416"/>
                </a:lnTo>
                <a:lnTo>
                  <a:pt x="32276" y="218793"/>
                </a:lnTo>
                <a:lnTo>
                  <a:pt x="32076" y="224737"/>
                </a:lnTo>
                <a:lnTo>
                  <a:pt x="34069" y="225036"/>
                </a:lnTo>
                <a:close/>
              </a:path>
              <a:path w="2885398" h="418394">
                <a:moveTo>
                  <a:pt x="47318" y="234798"/>
                </a:moveTo>
                <a:lnTo>
                  <a:pt x="47716" y="228523"/>
                </a:lnTo>
                <a:lnTo>
                  <a:pt x="45292" y="229021"/>
                </a:lnTo>
                <a:lnTo>
                  <a:pt x="41507" y="229021"/>
                </a:lnTo>
                <a:lnTo>
                  <a:pt x="40245" y="227825"/>
                </a:lnTo>
                <a:lnTo>
                  <a:pt x="42138" y="235795"/>
                </a:lnTo>
                <a:lnTo>
                  <a:pt x="44263" y="235795"/>
                </a:lnTo>
                <a:lnTo>
                  <a:pt x="45990" y="235463"/>
                </a:lnTo>
                <a:lnTo>
                  <a:pt x="47318" y="234798"/>
                </a:lnTo>
                <a:close/>
              </a:path>
              <a:path w="2885398" h="418394">
                <a:moveTo>
                  <a:pt x="31910" y="229751"/>
                </a:moveTo>
                <a:lnTo>
                  <a:pt x="32076" y="227991"/>
                </a:lnTo>
                <a:lnTo>
                  <a:pt x="32076" y="224737"/>
                </a:lnTo>
                <a:lnTo>
                  <a:pt x="31877" y="220653"/>
                </a:lnTo>
                <a:lnTo>
                  <a:pt x="31080" y="222247"/>
                </a:lnTo>
                <a:lnTo>
                  <a:pt x="30283" y="223774"/>
                </a:lnTo>
                <a:lnTo>
                  <a:pt x="29984" y="231411"/>
                </a:lnTo>
                <a:lnTo>
                  <a:pt x="31910" y="229751"/>
                </a:lnTo>
                <a:close/>
              </a:path>
              <a:path w="2885398" h="418394">
                <a:moveTo>
                  <a:pt x="29187" y="225069"/>
                </a:moveTo>
                <a:lnTo>
                  <a:pt x="27793" y="226132"/>
                </a:lnTo>
                <a:lnTo>
                  <a:pt x="28058" y="233005"/>
                </a:lnTo>
                <a:lnTo>
                  <a:pt x="29984" y="231411"/>
                </a:lnTo>
                <a:lnTo>
                  <a:pt x="30283" y="223774"/>
                </a:lnTo>
                <a:lnTo>
                  <a:pt x="29187" y="225069"/>
                </a:lnTo>
                <a:close/>
              </a:path>
              <a:path w="2885398" h="418394">
                <a:moveTo>
                  <a:pt x="23011" y="228423"/>
                </a:moveTo>
                <a:lnTo>
                  <a:pt x="23509" y="234998"/>
                </a:lnTo>
                <a:lnTo>
                  <a:pt x="25900" y="234201"/>
                </a:lnTo>
                <a:lnTo>
                  <a:pt x="28058" y="233005"/>
                </a:lnTo>
                <a:lnTo>
                  <a:pt x="27793" y="226132"/>
                </a:lnTo>
                <a:lnTo>
                  <a:pt x="26398" y="227128"/>
                </a:lnTo>
                <a:lnTo>
                  <a:pt x="24804" y="227892"/>
                </a:lnTo>
                <a:lnTo>
                  <a:pt x="23011" y="228423"/>
                </a:lnTo>
                <a:close/>
              </a:path>
              <a:path w="2885398" h="418394">
                <a:moveTo>
                  <a:pt x="10559" y="227228"/>
                </a:moveTo>
                <a:lnTo>
                  <a:pt x="10791" y="235595"/>
                </a:lnTo>
                <a:lnTo>
                  <a:pt x="13514" y="236093"/>
                </a:lnTo>
                <a:lnTo>
                  <a:pt x="18761" y="236093"/>
                </a:lnTo>
                <a:lnTo>
                  <a:pt x="21118" y="235728"/>
                </a:lnTo>
                <a:lnTo>
                  <a:pt x="23509" y="234998"/>
                </a:lnTo>
                <a:lnTo>
                  <a:pt x="23011" y="228423"/>
                </a:lnTo>
                <a:lnTo>
                  <a:pt x="21284" y="228888"/>
                </a:lnTo>
                <a:lnTo>
                  <a:pt x="19458" y="229120"/>
                </a:lnTo>
                <a:lnTo>
                  <a:pt x="14544" y="229120"/>
                </a:lnTo>
                <a:lnTo>
                  <a:pt x="12219" y="228489"/>
                </a:lnTo>
                <a:lnTo>
                  <a:pt x="10559" y="227228"/>
                </a:lnTo>
                <a:close/>
              </a:path>
              <a:path w="2885398" h="418394">
                <a:moveTo>
                  <a:pt x="8965" y="218362"/>
                </a:moveTo>
                <a:lnTo>
                  <a:pt x="9696" y="209263"/>
                </a:lnTo>
                <a:lnTo>
                  <a:pt x="6209" y="210923"/>
                </a:lnTo>
                <a:lnTo>
                  <a:pt x="8268" y="234599"/>
                </a:lnTo>
                <a:lnTo>
                  <a:pt x="10791" y="235595"/>
                </a:lnTo>
                <a:lnTo>
                  <a:pt x="10559" y="227228"/>
                </a:lnTo>
                <a:lnTo>
                  <a:pt x="8965" y="225899"/>
                </a:lnTo>
                <a:lnTo>
                  <a:pt x="8168" y="224206"/>
                </a:lnTo>
                <a:lnTo>
                  <a:pt x="8168" y="220022"/>
                </a:lnTo>
                <a:lnTo>
                  <a:pt x="8965" y="218362"/>
                </a:lnTo>
                <a:close/>
              </a:path>
              <a:path w="2885398" h="418394">
                <a:moveTo>
                  <a:pt x="0" y="218826"/>
                </a:moveTo>
                <a:lnTo>
                  <a:pt x="730" y="228058"/>
                </a:lnTo>
                <a:lnTo>
                  <a:pt x="2191" y="230116"/>
                </a:lnTo>
                <a:lnTo>
                  <a:pt x="3719" y="232109"/>
                </a:lnTo>
                <a:lnTo>
                  <a:pt x="5744" y="233603"/>
                </a:lnTo>
                <a:lnTo>
                  <a:pt x="8268" y="234599"/>
                </a:lnTo>
                <a:lnTo>
                  <a:pt x="6209" y="210923"/>
                </a:lnTo>
                <a:lnTo>
                  <a:pt x="3685" y="213381"/>
                </a:lnTo>
                <a:lnTo>
                  <a:pt x="1228" y="215771"/>
                </a:lnTo>
                <a:lnTo>
                  <a:pt x="0" y="218826"/>
                </a:lnTo>
                <a:close/>
              </a:path>
              <a:path w="2885398" h="418394">
                <a:moveTo>
                  <a:pt x="0" y="222545"/>
                </a:moveTo>
                <a:lnTo>
                  <a:pt x="0" y="225534"/>
                </a:lnTo>
                <a:lnTo>
                  <a:pt x="730" y="228058"/>
                </a:lnTo>
                <a:lnTo>
                  <a:pt x="0" y="218826"/>
                </a:lnTo>
                <a:lnTo>
                  <a:pt x="0" y="222545"/>
                </a:lnTo>
                <a:close/>
              </a:path>
              <a:path w="2885398" h="418394">
                <a:moveTo>
                  <a:pt x="32276" y="204829"/>
                </a:moveTo>
                <a:lnTo>
                  <a:pt x="14145" y="208400"/>
                </a:lnTo>
                <a:lnTo>
                  <a:pt x="14577" y="215041"/>
                </a:lnTo>
                <a:lnTo>
                  <a:pt x="17831" y="214377"/>
                </a:lnTo>
                <a:lnTo>
                  <a:pt x="32276" y="211416"/>
                </a:lnTo>
                <a:lnTo>
                  <a:pt x="33870" y="211089"/>
                </a:lnTo>
                <a:lnTo>
                  <a:pt x="33870" y="204515"/>
                </a:lnTo>
                <a:lnTo>
                  <a:pt x="32276" y="204829"/>
                </a:lnTo>
                <a:close/>
              </a:path>
              <a:path w="2885398" h="418394">
                <a:moveTo>
                  <a:pt x="14145" y="208400"/>
                </a:moveTo>
                <a:lnTo>
                  <a:pt x="9696" y="209263"/>
                </a:lnTo>
                <a:lnTo>
                  <a:pt x="10559" y="217166"/>
                </a:lnTo>
                <a:lnTo>
                  <a:pt x="12153" y="215971"/>
                </a:lnTo>
                <a:lnTo>
                  <a:pt x="14577" y="215041"/>
                </a:lnTo>
                <a:lnTo>
                  <a:pt x="14145" y="208400"/>
                </a:lnTo>
                <a:close/>
              </a:path>
              <a:path w="2885398" h="418394">
                <a:moveTo>
                  <a:pt x="99299" y="185288"/>
                </a:moveTo>
                <a:lnTo>
                  <a:pt x="90931" y="185288"/>
                </a:lnTo>
                <a:lnTo>
                  <a:pt x="74693" y="227028"/>
                </a:lnTo>
                <a:lnTo>
                  <a:pt x="58954" y="185288"/>
                </a:lnTo>
                <a:lnTo>
                  <a:pt x="49889" y="185288"/>
                </a:lnTo>
                <a:lnTo>
                  <a:pt x="70609" y="235097"/>
                </a:lnTo>
                <a:lnTo>
                  <a:pt x="78578" y="235097"/>
                </a:lnTo>
                <a:lnTo>
                  <a:pt x="99299" y="185288"/>
                </a:lnTo>
                <a:close/>
              </a:path>
              <a:path w="2885398" h="418394">
                <a:moveTo>
                  <a:pt x="137768" y="229884"/>
                </a:moveTo>
                <a:lnTo>
                  <a:pt x="138632" y="231411"/>
                </a:lnTo>
                <a:lnTo>
                  <a:pt x="139329" y="225036"/>
                </a:lnTo>
                <a:lnTo>
                  <a:pt x="137337" y="224737"/>
                </a:lnTo>
                <a:lnTo>
                  <a:pt x="137337" y="227991"/>
                </a:lnTo>
                <a:lnTo>
                  <a:pt x="137171" y="229751"/>
                </a:lnTo>
                <a:lnTo>
                  <a:pt x="137589" y="229098"/>
                </a:lnTo>
                <a:lnTo>
                  <a:pt x="137337" y="225733"/>
                </a:lnTo>
                <a:lnTo>
                  <a:pt x="137589" y="229098"/>
                </a:lnTo>
                <a:lnTo>
                  <a:pt x="138532" y="227626"/>
                </a:lnTo>
                <a:lnTo>
                  <a:pt x="137768" y="229884"/>
                </a:lnTo>
                <a:close/>
              </a:path>
              <a:path w="2885398" h="418394">
                <a:moveTo>
                  <a:pt x="122626" y="191266"/>
                </a:moveTo>
                <a:lnTo>
                  <a:pt x="129732" y="191266"/>
                </a:lnTo>
                <a:lnTo>
                  <a:pt x="132555" y="192295"/>
                </a:lnTo>
                <a:lnTo>
                  <a:pt x="134547" y="194354"/>
                </a:lnTo>
                <a:lnTo>
                  <a:pt x="136540" y="196346"/>
                </a:lnTo>
                <a:lnTo>
                  <a:pt x="137536" y="199202"/>
                </a:lnTo>
                <a:lnTo>
                  <a:pt x="137536" y="204829"/>
                </a:lnTo>
                <a:lnTo>
                  <a:pt x="139130" y="204515"/>
                </a:lnTo>
                <a:lnTo>
                  <a:pt x="138964" y="187380"/>
                </a:lnTo>
                <a:lnTo>
                  <a:pt x="136041" y="186185"/>
                </a:lnTo>
                <a:lnTo>
                  <a:pt x="133119" y="184923"/>
                </a:lnTo>
                <a:lnTo>
                  <a:pt x="129865" y="184292"/>
                </a:lnTo>
                <a:lnTo>
                  <a:pt x="126279" y="184292"/>
                </a:lnTo>
                <a:lnTo>
                  <a:pt x="122626" y="191266"/>
                </a:lnTo>
                <a:close/>
              </a:path>
              <a:path w="2885398" h="418394">
                <a:moveTo>
                  <a:pt x="120966" y="184292"/>
                </a:moveTo>
                <a:lnTo>
                  <a:pt x="116516" y="185455"/>
                </a:lnTo>
                <a:lnTo>
                  <a:pt x="117313" y="193557"/>
                </a:lnTo>
                <a:lnTo>
                  <a:pt x="119704" y="192029"/>
                </a:lnTo>
                <a:lnTo>
                  <a:pt x="122626" y="191266"/>
                </a:lnTo>
                <a:lnTo>
                  <a:pt x="126279" y="184292"/>
                </a:lnTo>
                <a:lnTo>
                  <a:pt x="120966" y="184292"/>
                </a:lnTo>
                <a:close/>
              </a:path>
              <a:path w="2885398" h="418394">
                <a:moveTo>
                  <a:pt x="109344" y="190037"/>
                </a:moveTo>
                <a:lnTo>
                  <a:pt x="112034" y="200729"/>
                </a:lnTo>
                <a:lnTo>
                  <a:pt x="113163" y="197409"/>
                </a:lnTo>
                <a:lnTo>
                  <a:pt x="114923" y="195018"/>
                </a:lnTo>
                <a:lnTo>
                  <a:pt x="117313" y="193557"/>
                </a:lnTo>
                <a:lnTo>
                  <a:pt x="116516" y="185455"/>
                </a:lnTo>
                <a:lnTo>
                  <a:pt x="112930" y="187779"/>
                </a:lnTo>
                <a:lnTo>
                  <a:pt x="109344" y="190037"/>
                </a:lnTo>
                <a:close/>
              </a:path>
              <a:path w="2885398" h="418394">
                <a:moveTo>
                  <a:pt x="106887" y="193025"/>
                </a:moveTo>
                <a:lnTo>
                  <a:pt x="105558" y="196744"/>
                </a:lnTo>
                <a:lnTo>
                  <a:pt x="112034" y="200729"/>
                </a:lnTo>
                <a:lnTo>
                  <a:pt x="109344" y="190037"/>
                </a:lnTo>
                <a:lnTo>
                  <a:pt x="106887" y="193025"/>
                </a:lnTo>
                <a:close/>
              </a:path>
              <a:path w="2885398" h="418394">
                <a:moveTo>
                  <a:pt x="145505" y="197409"/>
                </a:moveTo>
                <a:lnTo>
                  <a:pt x="144642" y="194221"/>
                </a:lnTo>
                <a:lnTo>
                  <a:pt x="145472" y="235795"/>
                </a:lnTo>
                <a:lnTo>
                  <a:pt x="145505" y="197409"/>
                </a:lnTo>
                <a:close/>
              </a:path>
              <a:path w="2885398" h="418394">
                <a:moveTo>
                  <a:pt x="139495" y="232873"/>
                </a:moveTo>
                <a:lnTo>
                  <a:pt x="140690" y="233968"/>
                </a:lnTo>
                <a:lnTo>
                  <a:pt x="142218" y="234699"/>
                </a:lnTo>
                <a:lnTo>
                  <a:pt x="143745" y="235429"/>
                </a:lnTo>
                <a:lnTo>
                  <a:pt x="145472" y="235795"/>
                </a:lnTo>
                <a:lnTo>
                  <a:pt x="144642" y="194221"/>
                </a:lnTo>
                <a:lnTo>
                  <a:pt x="142915" y="191764"/>
                </a:lnTo>
                <a:lnTo>
                  <a:pt x="141255" y="189240"/>
                </a:lnTo>
                <a:lnTo>
                  <a:pt x="139495" y="232873"/>
                </a:lnTo>
                <a:close/>
              </a:path>
              <a:path w="2885398" h="418394">
                <a:moveTo>
                  <a:pt x="139329" y="225036"/>
                </a:moveTo>
                <a:lnTo>
                  <a:pt x="138632" y="231411"/>
                </a:lnTo>
                <a:lnTo>
                  <a:pt x="139495" y="232873"/>
                </a:lnTo>
                <a:lnTo>
                  <a:pt x="141255" y="189240"/>
                </a:lnTo>
                <a:lnTo>
                  <a:pt x="139130" y="204515"/>
                </a:lnTo>
                <a:lnTo>
                  <a:pt x="139130" y="211089"/>
                </a:lnTo>
                <a:lnTo>
                  <a:pt x="137536" y="211416"/>
                </a:lnTo>
                <a:lnTo>
                  <a:pt x="137536" y="218793"/>
                </a:lnTo>
                <a:lnTo>
                  <a:pt x="137337" y="224737"/>
                </a:lnTo>
                <a:lnTo>
                  <a:pt x="139329" y="225036"/>
                </a:lnTo>
                <a:close/>
              </a:path>
              <a:path w="2885398" h="418394">
                <a:moveTo>
                  <a:pt x="152578" y="234798"/>
                </a:moveTo>
                <a:lnTo>
                  <a:pt x="152977" y="228523"/>
                </a:lnTo>
                <a:lnTo>
                  <a:pt x="150552" y="229021"/>
                </a:lnTo>
                <a:lnTo>
                  <a:pt x="146767" y="229021"/>
                </a:lnTo>
                <a:lnTo>
                  <a:pt x="145505" y="227825"/>
                </a:lnTo>
                <a:lnTo>
                  <a:pt x="147398" y="235795"/>
                </a:lnTo>
                <a:lnTo>
                  <a:pt x="149523" y="235795"/>
                </a:lnTo>
                <a:lnTo>
                  <a:pt x="151250" y="235463"/>
                </a:lnTo>
                <a:lnTo>
                  <a:pt x="152578" y="234798"/>
                </a:lnTo>
                <a:close/>
              </a:path>
              <a:path w="2885398" h="418394">
                <a:moveTo>
                  <a:pt x="137171" y="229751"/>
                </a:moveTo>
                <a:lnTo>
                  <a:pt x="137337" y="227991"/>
                </a:lnTo>
                <a:lnTo>
                  <a:pt x="137337" y="224737"/>
                </a:lnTo>
                <a:lnTo>
                  <a:pt x="137137" y="220653"/>
                </a:lnTo>
                <a:lnTo>
                  <a:pt x="136340" y="222247"/>
                </a:lnTo>
                <a:lnTo>
                  <a:pt x="135543" y="223774"/>
                </a:lnTo>
                <a:lnTo>
                  <a:pt x="135245" y="231411"/>
                </a:lnTo>
                <a:lnTo>
                  <a:pt x="137171" y="229751"/>
                </a:lnTo>
                <a:close/>
              </a:path>
              <a:path w="2885398" h="418394">
                <a:moveTo>
                  <a:pt x="134448" y="225069"/>
                </a:moveTo>
                <a:lnTo>
                  <a:pt x="133053" y="226132"/>
                </a:lnTo>
                <a:lnTo>
                  <a:pt x="133319" y="233005"/>
                </a:lnTo>
                <a:lnTo>
                  <a:pt x="135245" y="231411"/>
                </a:lnTo>
                <a:lnTo>
                  <a:pt x="135543" y="223774"/>
                </a:lnTo>
                <a:lnTo>
                  <a:pt x="134448" y="225069"/>
                </a:lnTo>
                <a:close/>
              </a:path>
              <a:path w="2885398" h="418394">
                <a:moveTo>
                  <a:pt x="128271" y="228423"/>
                </a:moveTo>
                <a:lnTo>
                  <a:pt x="128769" y="234998"/>
                </a:lnTo>
                <a:lnTo>
                  <a:pt x="131160" y="234201"/>
                </a:lnTo>
                <a:lnTo>
                  <a:pt x="133319" y="233005"/>
                </a:lnTo>
                <a:lnTo>
                  <a:pt x="133053" y="226132"/>
                </a:lnTo>
                <a:lnTo>
                  <a:pt x="131658" y="227128"/>
                </a:lnTo>
                <a:lnTo>
                  <a:pt x="130064" y="227892"/>
                </a:lnTo>
                <a:lnTo>
                  <a:pt x="128271" y="228423"/>
                </a:lnTo>
                <a:close/>
              </a:path>
              <a:path w="2885398" h="418394">
                <a:moveTo>
                  <a:pt x="115819" y="227228"/>
                </a:moveTo>
                <a:lnTo>
                  <a:pt x="116052" y="235595"/>
                </a:lnTo>
                <a:lnTo>
                  <a:pt x="118774" y="236093"/>
                </a:lnTo>
                <a:lnTo>
                  <a:pt x="124021" y="236093"/>
                </a:lnTo>
                <a:lnTo>
                  <a:pt x="126379" y="235728"/>
                </a:lnTo>
                <a:lnTo>
                  <a:pt x="128769" y="234998"/>
                </a:lnTo>
                <a:lnTo>
                  <a:pt x="128271" y="228423"/>
                </a:lnTo>
                <a:lnTo>
                  <a:pt x="126545" y="228888"/>
                </a:lnTo>
                <a:lnTo>
                  <a:pt x="124718" y="229120"/>
                </a:lnTo>
                <a:lnTo>
                  <a:pt x="119804" y="229120"/>
                </a:lnTo>
                <a:lnTo>
                  <a:pt x="117479" y="228489"/>
                </a:lnTo>
                <a:lnTo>
                  <a:pt x="115819" y="227228"/>
                </a:lnTo>
                <a:close/>
              </a:path>
              <a:path w="2885398" h="418394">
                <a:moveTo>
                  <a:pt x="114225" y="218362"/>
                </a:moveTo>
                <a:lnTo>
                  <a:pt x="114956" y="209263"/>
                </a:lnTo>
                <a:lnTo>
                  <a:pt x="111469" y="210923"/>
                </a:lnTo>
                <a:lnTo>
                  <a:pt x="113528" y="234599"/>
                </a:lnTo>
                <a:lnTo>
                  <a:pt x="116052" y="235595"/>
                </a:lnTo>
                <a:lnTo>
                  <a:pt x="115819" y="227228"/>
                </a:lnTo>
                <a:lnTo>
                  <a:pt x="114225" y="225899"/>
                </a:lnTo>
                <a:lnTo>
                  <a:pt x="113428" y="224206"/>
                </a:lnTo>
                <a:lnTo>
                  <a:pt x="113428" y="220022"/>
                </a:lnTo>
                <a:lnTo>
                  <a:pt x="114225" y="218362"/>
                </a:lnTo>
                <a:close/>
              </a:path>
              <a:path w="2885398" h="418394">
                <a:moveTo>
                  <a:pt x="105260" y="218826"/>
                </a:moveTo>
                <a:lnTo>
                  <a:pt x="105990" y="228058"/>
                </a:lnTo>
                <a:lnTo>
                  <a:pt x="107451" y="230116"/>
                </a:lnTo>
                <a:lnTo>
                  <a:pt x="108979" y="232109"/>
                </a:lnTo>
                <a:lnTo>
                  <a:pt x="111004" y="233603"/>
                </a:lnTo>
                <a:lnTo>
                  <a:pt x="113528" y="234599"/>
                </a:lnTo>
                <a:lnTo>
                  <a:pt x="111469" y="210923"/>
                </a:lnTo>
                <a:lnTo>
                  <a:pt x="108945" y="213381"/>
                </a:lnTo>
                <a:lnTo>
                  <a:pt x="106488" y="215771"/>
                </a:lnTo>
                <a:lnTo>
                  <a:pt x="105260" y="218826"/>
                </a:lnTo>
                <a:close/>
              </a:path>
              <a:path w="2885398" h="418394">
                <a:moveTo>
                  <a:pt x="105260" y="222545"/>
                </a:moveTo>
                <a:lnTo>
                  <a:pt x="105260" y="225534"/>
                </a:lnTo>
                <a:lnTo>
                  <a:pt x="105990" y="228058"/>
                </a:lnTo>
                <a:lnTo>
                  <a:pt x="105260" y="218826"/>
                </a:lnTo>
                <a:lnTo>
                  <a:pt x="105260" y="222545"/>
                </a:lnTo>
                <a:close/>
              </a:path>
              <a:path w="2885398" h="418394">
                <a:moveTo>
                  <a:pt x="137536" y="204829"/>
                </a:moveTo>
                <a:lnTo>
                  <a:pt x="119405" y="208400"/>
                </a:lnTo>
                <a:lnTo>
                  <a:pt x="119837" y="215041"/>
                </a:lnTo>
                <a:lnTo>
                  <a:pt x="123091" y="214377"/>
                </a:lnTo>
                <a:lnTo>
                  <a:pt x="137536" y="211416"/>
                </a:lnTo>
                <a:lnTo>
                  <a:pt x="139130" y="211089"/>
                </a:lnTo>
                <a:lnTo>
                  <a:pt x="139130" y="204515"/>
                </a:lnTo>
                <a:lnTo>
                  <a:pt x="137536" y="204829"/>
                </a:lnTo>
                <a:close/>
              </a:path>
              <a:path w="2885398" h="418394">
                <a:moveTo>
                  <a:pt x="119405" y="208400"/>
                </a:moveTo>
                <a:lnTo>
                  <a:pt x="114956" y="209263"/>
                </a:lnTo>
                <a:lnTo>
                  <a:pt x="115819" y="217166"/>
                </a:lnTo>
                <a:lnTo>
                  <a:pt x="117413" y="215971"/>
                </a:lnTo>
                <a:lnTo>
                  <a:pt x="119837" y="215041"/>
                </a:lnTo>
                <a:lnTo>
                  <a:pt x="119405" y="208400"/>
                </a:lnTo>
                <a:close/>
              </a:path>
              <a:path w="2885398" h="418394">
                <a:moveTo>
                  <a:pt x="174833" y="169748"/>
                </a:moveTo>
                <a:lnTo>
                  <a:pt x="174833" y="167955"/>
                </a:lnTo>
                <a:lnTo>
                  <a:pt x="174269" y="166527"/>
                </a:lnTo>
                <a:lnTo>
                  <a:pt x="172077" y="164336"/>
                </a:lnTo>
                <a:lnTo>
                  <a:pt x="170649" y="163771"/>
                </a:lnTo>
                <a:lnTo>
                  <a:pt x="167063" y="163771"/>
                </a:lnTo>
                <a:lnTo>
                  <a:pt x="165602" y="164336"/>
                </a:lnTo>
                <a:lnTo>
                  <a:pt x="163410" y="166527"/>
                </a:lnTo>
                <a:lnTo>
                  <a:pt x="162879" y="167955"/>
                </a:lnTo>
                <a:lnTo>
                  <a:pt x="162879" y="169748"/>
                </a:lnTo>
                <a:lnTo>
                  <a:pt x="163410" y="173002"/>
                </a:lnTo>
                <a:lnTo>
                  <a:pt x="165602" y="175194"/>
                </a:lnTo>
                <a:lnTo>
                  <a:pt x="167063" y="175725"/>
                </a:lnTo>
                <a:lnTo>
                  <a:pt x="170649" y="175725"/>
                </a:lnTo>
                <a:lnTo>
                  <a:pt x="172077" y="175194"/>
                </a:lnTo>
                <a:lnTo>
                  <a:pt x="174269" y="173002"/>
                </a:lnTo>
                <a:lnTo>
                  <a:pt x="174833" y="171541"/>
                </a:lnTo>
                <a:lnTo>
                  <a:pt x="174833" y="169748"/>
                </a:lnTo>
                <a:close/>
              </a:path>
              <a:path w="2885398" h="418394">
                <a:moveTo>
                  <a:pt x="164871" y="185288"/>
                </a:moveTo>
                <a:lnTo>
                  <a:pt x="164871" y="235097"/>
                </a:lnTo>
                <a:lnTo>
                  <a:pt x="172841" y="235097"/>
                </a:lnTo>
                <a:lnTo>
                  <a:pt x="172841" y="185288"/>
                </a:lnTo>
                <a:lnTo>
                  <a:pt x="164871" y="185288"/>
                </a:lnTo>
                <a:close/>
              </a:path>
              <a:path w="2885398" h="418394">
                <a:moveTo>
                  <a:pt x="198903" y="162376"/>
                </a:moveTo>
                <a:lnTo>
                  <a:pt x="190934" y="162376"/>
                </a:lnTo>
                <a:lnTo>
                  <a:pt x="191897" y="230615"/>
                </a:lnTo>
                <a:lnTo>
                  <a:pt x="193823" y="232806"/>
                </a:lnTo>
                <a:lnTo>
                  <a:pt x="195815" y="234998"/>
                </a:lnTo>
                <a:lnTo>
                  <a:pt x="198837" y="236093"/>
                </a:lnTo>
                <a:lnTo>
                  <a:pt x="198903" y="224970"/>
                </a:lnTo>
                <a:lnTo>
                  <a:pt x="198903" y="162376"/>
                </a:lnTo>
                <a:close/>
              </a:path>
              <a:path w="2885398" h="418394">
                <a:moveTo>
                  <a:pt x="190934" y="222745"/>
                </a:moveTo>
                <a:lnTo>
                  <a:pt x="190934" y="227261"/>
                </a:lnTo>
                <a:lnTo>
                  <a:pt x="191897" y="230615"/>
                </a:lnTo>
                <a:lnTo>
                  <a:pt x="190934" y="162376"/>
                </a:lnTo>
                <a:lnTo>
                  <a:pt x="190934" y="222745"/>
                </a:lnTo>
                <a:close/>
              </a:path>
              <a:path w="2885398" h="418394">
                <a:moveTo>
                  <a:pt x="206773" y="235695"/>
                </a:moveTo>
                <a:lnTo>
                  <a:pt x="208035" y="235496"/>
                </a:lnTo>
                <a:lnTo>
                  <a:pt x="210260" y="234699"/>
                </a:lnTo>
                <a:lnTo>
                  <a:pt x="211555" y="227726"/>
                </a:lnTo>
                <a:lnTo>
                  <a:pt x="210094" y="228257"/>
                </a:lnTo>
                <a:lnTo>
                  <a:pt x="208068" y="228821"/>
                </a:lnTo>
                <a:lnTo>
                  <a:pt x="206773" y="235695"/>
                </a:lnTo>
                <a:close/>
              </a:path>
              <a:path w="2885398" h="418394">
                <a:moveTo>
                  <a:pt x="202888" y="236093"/>
                </a:moveTo>
                <a:lnTo>
                  <a:pt x="204216" y="236093"/>
                </a:lnTo>
                <a:lnTo>
                  <a:pt x="205511" y="235961"/>
                </a:lnTo>
                <a:lnTo>
                  <a:pt x="206773" y="235695"/>
                </a:lnTo>
                <a:lnTo>
                  <a:pt x="208068" y="228821"/>
                </a:lnTo>
                <a:lnTo>
                  <a:pt x="206109" y="229120"/>
                </a:lnTo>
                <a:lnTo>
                  <a:pt x="204781" y="229120"/>
                </a:lnTo>
                <a:lnTo>
                  <a:pt x="202888" y="236093"/>
                </a:lnTo>
                <a:close/>
              </a:path>
              <a:path w="2885398" h="418394">
                <a:moveTo>
                  <a:pt x="202888" y="236093"/>
                </a:moveTo>
                <a:lnTo>
                  <a:pt x="204781" y="229120"/>
                </a:lnTo>
                <a:lnTo>
                  <a:pt x="202722" y="229120"/>
                </a:lnTo>
                <a:lnTo>
                  <a:pt x="201228" y="228655"/>
                </a:lnTo>
                <a:lnTo>
                  <a:pt x="199368" y="226729"/>
                </a:lnTo>
                <a:lnTo>
                  <a:pt x="198837" y="236093"/>
                </a:lnTo>
                <a:lnTo>
                  <a:pt x="202888" y="236093"/>
                </a:lnTo>
                <a:close/>
              </a:path>
              <a:path w="2885398" h="418394">
                <a:moveTo>
                  <a:pt x="251103" y="229884"/>
                </a:moveTo>
                <a:lnTo>
                  <a:pt x="251966" y="231411"/>
                </a:lnTo>
                <a:lnTo>
                  <a:pt x="252663" y="225036"/>
                </a:lnTo>
                <a:lnTo>
                  <a:pt x="250671" y="224737"/>
                </a:lnTo>
                <a:lnTo>
                  <a:pt x="250671" y="227991"/>
                </a:lnTo>
                <a:lnTo>
                  <a:pt x="250505" y="229751"/>
                </a:lnTo>
                <a:lnTo>
                  <a:pt x="250924" y="229098"/>
                </a:lnTo>
                <a:lnTo>
                  <a:pt x="250671" y="225733"/>
                </a:lnTo>
                <a:lnTo>
                  <a:pt x="250924" y="229098"/>
                </a:lnTo>
                <a:lnTo>
                  <a:pt x="251867" y="227626"/>
                </a:lnTo>
                <a:lnTo>
                  <a:pt x="251103" y="229884"/>
                </a:lnTo>
                <a:close/>
              </a:path>
              <a:path w="2885398" h="418394">
                <a:moveTo>
                  <a:pt x="235961" y="191266"/>
                </a:moveTo>
                <a:lnTo>
                  <a:pt x="243067" y="191266"/>
                </a:lnTo>
                <a:lnTo>
                  <a:pt x="245889" y="192295"/>
                </a:lnTo>
                <a:lnTo>
                  <a:pt x="247882" y="194354"/>
                </a:lnTo>
                <a:lnTo>
                  <a:pt x="249874" y="196346"/>
                </a:lnTo>
                <a:lnTo>
                  <a:pt x="250870" y="199202"/>
                </a:lnTo>
                <a:lnTo>
                  <a:pt x="250870" y="204829"/>
                </a:lnTo>
                <a:lnTo>
                  <a:pt x="252464" y="204515"/>
                </a:lnTo>
                <a:lnTo>
                  <a:pt x="252298" y="187380"/>
                </a:lnTo>
                <a:lnTo>
                  <a:pt x="249376" y="186185"/>
                </a:lnTo>
                <a:lnTo>
                  <a:pt x="246454" y="184923"/>
                </a:lnTo>
                <a:lnTo>
                  <a:pt x="243200" y="184292"/>
                </a:lnTo>
                <a:lnTo>
                  <a:pt x="239614" y="184292"/>
                </a:lnTo>
                <a:lnTo>
                  <a:pt x="235961" y="191266"/>
                </a:lnTo>
                <a:close/>
              </a:path>
              <a:path w="2885398" h="418394">
                <a:moveTo>
                  <a:pt x="234301" y="184292"/>
                </a:moveTo>
                <a:lnTo>
                  <a:pt x="229851" y="185455"/>
                </a:lnTo>
                <a:lnTo>
                  <a:pt x="230648" y="193557"/>
                </a:lnTo>
                <a:lnTo>
                  <a:pt x="233039" y="192029"/>
                </a:lnTo>
                <a:lnTo>
                  <a:pt x="235961" y="191266"/>
                </a:lnTo>
                <a:lnTo>
                  <a:pt x="239614" y="184292"/>
                </a:lnTo>
                <a:lnTo>
                  <a:pt x="234301" y="184292"/>
                </a:lnTo>
                <a:close/>
              </a:path>
              <a:path w="2885398" h="418394">
                <a:moveTo>
                  <a:pt x="222679" y="190037"/>
                </a:moveTo>
                <a:lnTo>
                  <a:pt x="225368" y="200729"/>
                </a:lnTo>
                <a:lnTo>
                  <a:pt x="226497" y="197409"/>
                </a:lnTo>
                <a:lnTo>
                  <a:pt x="228257" y="195018"/>
                </a:lnTo>
                <a:lnTo>
                  <a:pt x="230648" y="193557"/>
                </a:lnTo>
                <a:lnTo>
                  <a:pt x="229851" y="185455"/>
                </a:lnTo>
                <a:lnTo>
                  <a:pt x="226265" y="187779"/>
                </a:lnTo>
                <a:lnTo>
                  <a:pt x="222679" y="190037"/>
                </a:lnTo>
                <a:close/>
              </a:path>
              <a:path w="2885398" h="418394">
                <a:moveTo>
                  <a:pt x="220221" y="193025"/>
                </a:moveTo>
                <a:lnTo>
                  <a:pt x="218893" y="196744"/>
                </a:lnTo>
                <a:lnTo>
                  <a:pt x="225368" y="200729"/>
                </a:lnTo>
                <a:lnTo>
                  <a:pt x="222679" y="190037"/>
                </a:lnTo>
                <a:lnTo>
                  <a:pt x="220221" y="193025"/>
                </a:lnTo>
                <a:close/>
              </a:path>
              <a:path w="2885398" h="418394">
                <a:moveTo>
                  <a:pt x="258840" y="197409"/>
                </a:moveTo>
                <a:lnTo>
                  <a:pt x="257976" y="194221"/>
                </a:lnTo>
                <a:lnTo>
                  <a:pt x="258807" y="235795"/>
                </a:lnTo>
                <a:lnTo>
                  <a:pt x="258840" y="197409"/>
                </a:lnTo>
                <a:close/>
              </a:path>
              <a:path w="2885398" h="418394">
                <a:moveTo>
                  <a:pt x="252829" y="232873"/>
                </a:moveTo>
                <a:lnTo>
                  <a:pt x="254025" y="233968"/>
                </a:lnTo>
                <a:lnTo>
                  <a:pt x="255552" y="234699"/>
                </a:lnTo>
                <a:lnTo>
                  <a:pt x="257080" y="235429"/>
                </a:lnTo>
                <a:lnTo>
                  <a:pt x="258807" y="235795"/>
                </a:lnTo>
                <a:lnTo>
                  <a:pt x="257976" y="194221"/>
                </a:lnTo>
                <a:lnTo>
                  <a:pt x="256250" y="191764"/>
                </a:lnTo>
                <a:lnTo>
                  <a:pt x="254589" y="189240"/>
                </a:lnTo>
                <a:lnTo>
                  <a:pt x="252829" y="232873"/>
                </a:lnTo>
                <a:close/>
              </a:path>
              <a:path w="2885398" h="418394">
                <a:moveTo>
                  <a:pt x="252663" y="225036"/>
                </a:moveTo>
                <a:lnTo>
                  <a:pt x="251966" y="231411"/>
                </a:lnTo>
                <a:lnTo>
                  <a:pt x="252829" y="232873"/>
                </a:lnTo>
                <a:lnTo>
                  <a:pt x="254589" y="189240"/>
                </a:lnTo>
                <a:lnTo>
                  <a:pt x="252464" y="204515"/>
                </a:lnTo>
                <a:lnTo>
                  <a:pt x="252464" y="211089"/>
                </a:lnTo>
                <a:lnTo>
                  <a:pt x="250870" y="211416"/>
                </a:lnTo>
                <a:lnTo>
                  <a:pt x="250870" y="218793"/>
                </a:lnTo>
                <a:lnTo>
                  <a:pt x="250671" y="224737"/>
                </a:lnTo>
                <a:lnTo>
                  <a:pt x="252663" y="225036"/>
                </a:lnTo>
                <a:close/>
              </a:path>
              <a:path w="2885398" h="418394">
                <a:moveTo>
                  <a:pt x="265913" y="234798"/>
                </a:moveTo>
                <a:lnTo>
                  <a:pt x="266311" y="228523"/>
                </a:lnTo>
                <a:lnTo>
                  <a:pt x="263887" y="229021"/>
                </a:lnTo>
                <a:lnTo>
                  <a:pt x="260102" y="229021"/>
                </a:lnTo>
                <a:lnTo>
                  <a:pt x="258840" y="227825"/>
                </a:lnTo>
                <a:lnTo>
                  <a:pt x="260733" y="235795"/>
                </a:lnTo>
                <a:lnTo>
                  <a:pt x="262858" y="235795"/>
                </a:lnTo>
                <a:lnTo>
                  <a:pt x="264584" y="235463"/>
                </a:lnTo>
                <a:lnTo>
                  <a:pt x="265913" y="234798"/>
                </a:lnTo>
                <a:close/>
              </a:path>
              <a:path w="2885398" h="418394">
                <a:moveTo>
                  <a:pt x="250505" y="229751"/>
                </a:moveTo>
                <a:lnTo>
                  <a:pt x="250671" y="227991"/>
                </a:lnTo>
                <a:lnTo>
                  <a:pt x="250671" y="224737"/>
                </a:lnTo>
                <a:lnTo>
                  <a:pt x="250472" y="220653"/>
                </a:lnTo>
                <a:lnTo>
                  <a:pt x="249675" y="222247"/>
                </a:lnTo>
                <a:lnTo>
                  <a:pt x="248878" y="223774"/>
                </a:lnTo>
                <a:lnTo>
                  <a:pt x="248579" y="231411"/>
                </a:lnTo>
                <a:lnTo>
                  <a:pt x="250505" y="229751"/>
                </a:lnTo>
                <a:close/>
              </a:path>
              <a:path w="2885398" h="418394">
                <a:moveTo>
                  <a:pt x="247782" y="225069"/>
                </a:moveTo>
                <a:lnTo>
                  <a:pt x="246388" y="226132"/>
                </a:lnTo>
                <a:lnTo>
                  <a:pt x="246653" y="233005"/>
                </a:lnTo>
                <a:lnTo>
                  <a:pt x="248579" y="231411"/>
                </a:lnTo>
                <a:lnTo>
                  <a:pt x="248878" y="223774"/>
                </a:lnTo>
                <a:lnTo>
                  <a:pt x="247782" y="225069"/>
                </a:lnTo>
                <a:close/>
              </a:path>
              <a:path w="2885398" h="418394">
                <a:moveTo>
                  <a:pt x="241606" y="228423"/>
                </a:moveTo>
                <a:lnTo>
                  <a:pt x="242104" y="234998"/>
                </a:lnTo>
                <a:lnTo>
                  <a:pt x="244495" y="234201"/>
                </a:lnTo>
                <a:lnTo>
                  <a:pt x="246653" y="233005"/>
                </a:lnTo>
                <a:lnTo>
                  <a:pt x="246388" y="226132"/>
                </a:lnTo>
                <a:lnTo>
                  <a:pt x="244993" y="227128"/>
                </a:lnTo>
                <a:lnTo>
                  <a:pt x="243399" y="227892"/>
                </a:lnTo>
                <a:lnTo>
                  <a:pt x="241606" y="228423"/>
                </a:lnTo>
                <a:close/>
              </a:path>
              <a:path w="2885398" h="418394">
                <a:moveTo>
                  <a:pt x="229154" y="227228"/>
                </a:moveTo>
                <a:lnTo>
                  <a:pt x="229386" y="235595"/>
                </a:lnTo>
                <a:lnTo>
                  <a:pt x="232109" y="236093"/>
                </a:lnTo>
                <a:lnTo>
                  <a:pt x="237356" y="236093"/>
                </a:lnTo>
                <a:lnTo>
                  <a:pt x="239713" y="235728"/>
                </a:lnTo>
                <a:lnTo>
                  <a:pt x="242104" y="234998"/>
                </a:lnTo>
                <a:lnTo>
                  <a:pt x="241606" y="228423"/>
                </a:lnTo>
                <a:lnTo>
                  <a:pt x="239879" y="228888"/>
                </a:lnTo>
                <a:lnTo>
                  <a:pt x="238053" y="229120"/>
                </a:lnTo>
                <a:lnTo>
                  <a:pt x="233138" y="229120"/>
                </a:lnTo>
                <a:lnTo>
                  <a:pt x="230814" y="228489"/>
                </a:lnTo>
                <a:lnTo>
                  <a:pt x="229154" y="227228"/>
                </a:lnTo>
                <a:close/>
              </a:path>
              <a:path w="2885398" h="418394">
                <a:moveTo>
                  <a:pt x="227560" y="218362"/>
                </a:moveTo>
                <a:lnTo>
                  <a:pt x="228290" y="209263"/>
                </a:lnTo>
                <a:lnTo>
                  <a:pt x="224804" y="210923"/>
                </a:lnTo>
                <a:lnTo>
                  <a:pt x="226863" y="234599"/>
                </a:lnTo>
                <a:lnTo>
                  <a:pt x="229386" y="235595"/>
                </a:lnTo>
                <a:lnTo>
                  <a:pt x="229154" y="227228"/>
                </a:lnTo>
                <a:lnTo>
                  <a:pt x="227560" y="225899"/>
                </a:lnTo>
                <a:lnTo>
                  <a:pt x="226763" y="224206"/>
                </a:lnTo>
                <a:lnTo>
                  <a:pt x="226763" y="220022"/>
                </a:lnTo>
                <a:lnTo>
                  <a:pt x="227560" y="218362"/>
                </a:lnTo>
                <a:close/>
              </a:path>
              <a:path w="2885398" h="418394">
                <a:moveTo>
                  <a:pt x="218594" y="218826"/>
                </a:moveTo>
                <a:lnTo>
                  <a:pt x="219325" y="228058"/>
                </a:lnTo>
                <a:lnTo>
                  <a:pt x="220786" y="230116"/>
                </a:lnTo>
                <a:lnTo>
                  <a:pt x="222313" y="232109"/>
                </a:lnTo>
                <a:lnTo>
                  <a:pt x="224339" y="233603"/>
                </a:lnTo>
                <a:lnTo>
                  <a:pt x="226863" y="234599"/>
                </a:lnTo>
                <a:lnTo>
                  <a:pt x="224804" y="210923"/>
                </a:lnTo>
                <a:lnTo>
                  <a:pt x="222280" y="213381"/>
                </a:lnTo>
                <a:lnTo>
                  <a:pt x="219823" y="215771"/>
                </a:lnTo>
                <a:lnTo>
                  <a:pt x="218594" y="218826"/>
                </a:lnTo>
                <a:close/>
              </a:path>
              <a:path w="2885398" h="418394">
                <a:moveTo>
                  <a:pt x="218594" y="222545"/>
                </a:moveTo>
                <a:lnTo>
                  <a:pt x="218594" y="225534"/>
                </a:lnTo>
                <a:lnTo>
                  <a:pt x="219325" y="228058"/>
                </a:lnTo>
                <a:lnTo>
                  <a:pt x="218594" y="218826"/>
                </a:lnTo>
                <a:lnTo>
                  <a:pt x="218594" y="222545"/>
                </a:lnTo>
                <a:close/>
              </a:path>
              <a:path w="2885398" h="418394">
                <a:moveTo>
                  <a:pt x="250870" y="204829"/>
                </a:moveTo>
                <a:lnTo>
                  <a:pt x="232740" y="208400"/>
                </a:lnTo>
                <a:lnTo>
                  <a:pt x="233172" y="215041"/>
                </a:lnTo>
                <a:lnTo>
                  <a:pt x="236426" y="214377"/>
                </a:lnTo>
                <a:lnTo>
                  <a:pt x="250870" y="211416"/>
                </a:lnTo>
                <a:lnTo>
                  <a:pt x="252464" y="211089"/>
                </a:lnTo>
                <a:lnTo>
                  <a:pt x="252464" y="204515"/>
                </a:lnTo>
                <a:lnTo>
                  <a:pt x="250870" y="204829"/>
                </a:lnTo>
                <a:close/>
              </a:path>
              <a:path w="2885398" h="418394">
                <a:moveTo>
                  <a:pt x="232740" y="208400"/>
                </a:moveTo>
                <a:lnTo>
                  <a:pt x="228290" y="209263"/>
                </a:lnTo>
                <a:lnTo>
                  <a:pt x="229154" y="217166"/>
                </a:lnTo>
                <a:lnTo>
                  <a:pt x="230748" y="215971"/>
                </a:lnTo>
                <a:lnTo>
                  <a:pt x="233172" y="215041"/>
                </a:lnTo>
                <a:lnTo>
                  <a:pt x="232740" y="208400"/>
                </a:lnTo>
                <a:close/>
              </a:path>
              <a:path w="2885398" h="418394">
                <a:moveTo>
                  <a:pt x="286175" y="192710"/>
                </a:moveTo>
                <a:lnTo>
                  <a:pt x="286175" y="162376"/>
                </a:lnTo>
                <a:lnTo>
                  <a:pt x="278206" y="162376"/>
                </a:lnTo>
                <a:lnTo>
                  <a:pt x="285179" y="235097"/>
                </a:lnTo>
                <a:lnTo>
                  <a:pt x="285665" y="226629"/>
                </a:lnTo>
                <a:lnTo>
                  <a:pt x="286939" y="228622"/>
                </a:lnTo>
                <a:lnTo>
                  <a:pt x="286806" y="217498"/>
                </a:lnTo>
                <a:lnTo>
                  <a:pt x="286175" y="214178"/>
                </a:lnTo>
                <a:lnTo>
                  <a:pt x="285877" y="222944"/>
                </a:lnTo>
                <a:lnTo>
                  <a:pt x="285644" y="226597"/>
                </a:lnTo>
                <a:lnTo>
                  <a:pt x="284781" y="224339"/>
                </a:lnTo>
                <a:lnTo>
                  <a:pt x="285179" y="195051"/>
                </a:lnTo>
                <a:lnTo>
                  <a:pt x="286175" y="192710"/>
                </a:lnTo>
                <a:close/>
              </a:path>
              <a:path w="2885398" h="418394">
                <a:moveTo>
                  <a:pt x="288732" y="189373"/>
                </a:moveTo>
                <a:lnTo>
                  <a:pt x="286508" y="191930"/>
                </a:lnTo>
                <a:lnTo>
                  <a:pt x="286175" y="192710"/>
                </a:lnTo>
                <a:lnTo>
                  <a:pt x="285179" y="195051"/>
                </a:lnTo>
                <a:lnTo>
                  <a:pt x="284781" y="224339"/>
                </a:lnTo>
                <a:lnTo>
                  <a:pt x="285644" y="226597"/>
                </a:lnTo>
                <a:lnTo>
                  <a:pt x="285877" y="222944"/>
                </a:lnTo>
                <a:lnTo>
                  <a:pt x="286175" y="196545"/>
                </a:lnTo>
                <a:lnTo>
                  <a:pt x="286840" y="203186"/>
                </a:lnTo>
                <a:lnTo>
                  <a:pt x="288732" y="189373"/>
                </a:lnTo>
                <a:close/>
              </a:path>
              <a:path w="2885398" h="418394">
                <a:moveTo>
                  <a:pt x="325425" y="210193"/>
                </a:moveTo>
                <a:lnTo>
                  <a:pt x="325425" y="204747"/>
                </a:lnTo>
                <a:lnTo>
                  <a:pt x="324396" y="200098"/>
                </a:lnTo>
                <a:lnTo>
                  <a:pt x="322337" y="196246"/>
                </a:lnTo>
                <a:lnTo>
                  <a:pt x="320278" y="192395"/>
                </a:lnTo>
                <a:lnTo>
                  <a:pt x="317522" y="189439"/>
                </a:lnTo>
                <a:lnTo>
                  <a:pt x="316094" y="199899"/>
                </a:lnTo>
                <a:lnTo>
                  <a:pt x="317455" y="204481"/>
                </a:lnTo>
                <a:lnTo>
                  <a:pt x="320178" y="227991"/>
                </a:lnTo>
                <a:lnTo>
                  <a:pt x="322237" y="224139"/>
                </a:lnTo>
                <a:lnTo>
                  <a:pt x="324362" y="220221"/>
                </a:lnTo>
                <a:lnTo>
                  <a:pt x="325425" y="215572"/>
                </a:lnTo>
                <a:lnTo>
                  <a:pt x="325425" y="210193"/>
                </a:lnTo>
                <a:close/>
              </a:path>
              <a:path w="2885398" h="418394">
                <a:moveTo>
                  <a:pt x="314068" y="187380"/>
                </a:moveTo>
                <a:lnTo>
                  <a:pt x="310615" y="185322"/>
                </a:lnTo>
                <a:lnTo>
                  <a:pt x="310648" y="192992"/>
                </a:lnTo>
                <a:lnTo>
                  <a:pt x="313371" y="196446"/>
                </a:lnTo>
                <a:lnTo>
                  <a:pt x="316094" y="199899"/>
                </a:lnTo>
                <a:lnTo>
                  <a:pt x="317522" y="189439"/>
                </a:lnTo>
                <a:lnTo>
                  <a:pt x="314068" y="187380"/>
                </a:lnTo>
                <a:close/>
              </a:path>
              <a:path w="2885398" h="418394">
                <a:moveTo>
                  <a:pt x="298794" y="191266"/>
                </a:moveTo>
                <a:lnTo>
                  <a:pt x="306830" y="191266"/>
                </a:lnTo>
                <a:lnTo>
                  <a:pt x="310648" y="192992"/>
                </a:lnTo>
                <a:lnTo>
                  <a:pt x="310615" y="185322"/>
                </a:lnTo>
                <a:lnTo>
                  <a:pt x="306830" y="184292"/>
                </a:lnTo>
                <a:lnTo>
                  <a:pt x="302712" y="184292"/>
                </a:lnTo>
                <a:lnTo>
                  <a:pt x="298794" y="191266"/>
                </a:lnTo>
                <a:close/>
              </a:path>
              <a:path w="2885398" h="418394">
                <a:moveTo>
                  <a:pt x="289496" y="197475"/>
                </a:moveTo>
                <a:lnTo>
                  <a:pt x="291322" y="195250"/>
                </a:lnTo>
                <a:lnTo>
                  <a:pt x="293647" y="193656"/>
                </a:lnTo>
                <a:lnTo>
                  <a:pt x="296038" y="192062"/>
                </a:lnTo>
                <a:lnTo>
                  <a:pt x="298794" y="191266"/>
                </a:lnTo>
                <a:lnTo>
                  <a:pt x="302712" y="184292"/>
                </a:lnTo>
                <a:lnTo>
                  <a:pt x="298661" y="184292"/>
                </a:lnTo>
                <a:lnTo>
                  <a:pt x="295041" y="185322"/>
                </a:lnTo>
                <a:lnTo>
                  <a:pt x="291854" y="187380"/>
                </a:lnTo>
                <a:lnTo>
                  <a:pt x="289496" y="197475"/>
                </a:lnTo>
                <a:close/>
              </a:path>
              <a:path w="2885398" h="418394">
                <a:moveTo>
                  <a:pt x="288732" y="189373"/>
                </a:moveTo>
                <a:lnTo>
                  <a:pt x="286840" y="203186"/>
                </a:lnTo>
                <a:lnTo>
                  <a:pt x="288168" y="200331"/>
                </a:lnTo>
                <a:lnTo>
                  <a:pt x="289496" y="197475"/>
                </a:lnTo>
                <a:lnTo>
                  <a:pt x="291854" y="187380"/>
                </a:lnTo>
                <a:lnTo>
                  <a:pt x="288732" y="189373"/>
                </a:lnTo>
                <a:close/>
              </a:path>
              <a:path w="2885398" h="418394">
                <a:moveTo>
                  <a:pt x="286175" y="196545"/>
                </a:moveTo>
                <a:lnTo>
                  <a:pt x="285877" y="222944"/>
                </a:lnTo>
                <a:lnTo>
                  <a:pt x="286175" y="214178"/>
                </a:lnTo>
                <a:lnTo>
                  <a:pt x="286175" y="206540"/>
                </a:lnTo>
                <a:lnTo>
                  <a:pt x="286840" y="203186"/>
                </a:lnTo>
                <a:lnTo>
                  <a:pt x="286175" y="196545"/>
                </a:lnTo>
                <a:close/>
              </a:path>
              <a:path w="2885398" h="418394">
                <a:moveTo>
                  <a:pt x="317455" y="204481"/>
                </a:moveTo>
                <a:lnTo>
                  <a:pt x="317455" y="215904"/>
                </a:lnTo>
                <a:lnTo>
                  <a:pt x="316061" y="220487"/>
                </a:lnTo>
                <a:lnTo>
                  <a:pt x="313272" y="223940"/>
                </a:lnTo>
                <a:lnTo>
                  <a:pt x="310549" y="227394"/>
                </a:lnTo>
                <a:lnTo>
                  <a:pt x="313969" y="233005"/>
                </a:lnTo>
                <a:lnTo>
                  <a:pt x="317422" y="230947"/>
                </a:lnTo>
                <a:lnTo>
                  <a:pt x="320178" y="227991"/>
                </a:lnTo>
                <a:lnTo>
                  <a:pt x="317455" y="204481"/>
                </a:lnTo>
                <a:close/>
              </a:path>
              <a:path w="2885398" h="418394">
                <a:moveTo>
                  <a:pt x="286806" y="217498"/>
                </a:moveTo>
                <a:lnTo>
                  <a:pt x="286939" y="228622"/>
                </a:lnTo>
                <a:lnTo>
                  <a:pt x="288666" y="230415"/>
                </a:lnTo>
                <a:lnTo>
                  <a:pt x="290393" y="232208"/>
                </a:lnTo>
                <a:lnTo>
                  <a:pt x="292451" y="233603"/>
                </a:lnTo>
                <a:lnTo>
                  <a:pt x="294842" y="234599"/>
                </a:lnTo>
                <a:lnTo>
                  <a:pt x="297233" y="235595"/>
                </a:lnTo>
                <a:lnTo>
                  <a:pt x="299823" y="236093"/>
                </a:lnTo>
                <a:lnTo>
                  <a:pt x="306730" y="236093"/>
                </a:lnTo>
                <a:lnTo>
                  <a:pt x="310515" y="235064"/>
                </a:lnTo>
                <a:lnTo>
                  <a:pt x="313969" y="233005"/>
                </a:lnTo>
                <a:lnTo>
                  <a:pt x="310549" y="227394"/>
                </a:lnTo>
                <a:lnTo>
                  <a:pt x="306730" y="229120"/>
                </a:lnTo>
                <a:lnTo>
                  <a:pt x="298694" y="229120"/>
                </a:lnTo>
                <a:lnTo>
                  <a:pt x="295938" y="228357"/>
                </a:lnTo>
                <a:lnTo>
                  <a:pt x="293547" y="226829"/>
                </a:lnTo>
                <a:lnTo>
                  <a:pt x="291223" y="225302"/>
                </a:lnTo>
                <a:lnTo>
                  <a:pt x="289396" y="223143"/>
                </a:lnTo>
                <a:lnTo>
                  <a:pt x="288068" y="220354"/>
                </a:lnTo>
                <a:lnTo>
                  <a:pt x="286806" y="217498"/>
                </a:lnTo>
                <a:close/>
              </a:path>
              <a:path w="2885398" h="418394">
                <a:moveTo>
                  <a:pt x="348233" y="162376"/>
                </a:moveTo>
                <a:lnTo>
                  <a:pt x="340263" y="162376"/>
                </a:lnTo>
                <a:lnTo>
                  <a:pt x="341226" y="230615"/>
                </a:lnTo>
                <a:lnTo>
                  <a:pt x="343152" y="232806"/>
                </a:lnTo>
                <a:lnTo>
                  <a:pt x="345145" y="234998"/>
                </a:lnTo>
                <a:lnTo>
                  <a:pt x="348166" y="236093"/>
                </a:lnTo>
                <a:lnTo>
                  <a:pt x="348233" y="224970"/>
                </a:lnTo>
                <a:lnTo>
                  <a:pt x="348233" y="162376"/>
                </a:lnTo>
                <a:close/>
              </a:path>
              <a:path w="2885398" h="418394">
                <a:moveTo>
                  <a:pt x="340263" y="222745"/>
                </a:moveTo>
                <a:lnTo>
                  <a:pt x="340263" y="227261"/>
                </a:lnTo>
                <a:lnTo>
                  <a:pt x="341226" y="230615"/>
                </a:lnTo>
                <a:lnTo>
                  <a:pt x="340263" y="162376"/>
                </a:lnTo>
                <a:lnTo>
                  <a:pt x="340263" y="222745"/>
                </a:lnTo>
                <a:close/>
              </a:path>
              <a:path w="2885398" h="418394">
                <a:moveTo>
                  <a:pt x="356102" y="235695"/>
                </a:moveTo>
                <a:lnTo>
                  <a:pt x="357364" y="235496"/>
                </a:lnTo>
                <a:lnTo>
                  <a:pt x="359589" y="234699"/>
                </a:lnTo>
                <a:lnTo>
                  <a:pt x="360884" y="227726"/>
                </a:lnTo>
                <a:lnTo>
                  <a:pt x="359423" y="228257"/>
                </a:lnTo>
                <a:lnTo>
                  <a:pt x="357398" y="228821"/>
                </a:lnTo>
                <a:lnTo>
                  <a:pt x="356102" y="235695"/>
                </a:lnTo>
                <a:close/>
              </a:path>
              <a:path w="2885398" h="418394">
                <a:moveTo>
                  <a:pt x="352217" y="236093"/>
                </a:moveTo>
                <a:lnTo>
                  <a:pt x="353546" y="236093"/>
                </a:lnTo>
                <a:lnTo>
                  <a:pt x="354841" y="235961"/>
                </a:lnTo>
                <a:lnTo>
                  <a:pt x="356102" y="235695"/>
                </a:lnTo>
                <a:lnTo>
                  <a:pt x="357398" y="228821"/>
                </a:lnTo>
                <a:lnTo>
                  <a:pt x="355438" y="229120"/>
                </a:lnTo>
                <a:lnTo>
                  <a:pt x="354110" y="229120"/>
                </a:lnTo>
                <a:lnTo>
                  <a:pt x="352217" y="236093"/>
                </a:lnTo>
                <a:close/>
              </a:path>
              <a:path w="2885398" h="418394">
                <a:moveTo>
                  <a:pt x="352217" y="236093"/>
                </a:moveTo>
                <a:lnTo>
                  <a:pt x="354110" y="229120"/>
                </a:lnTo>
                <a:lnTo>
                  <a:pt x="352051" y="229120"/>
                </a:lnTo>
                <a:lnTo>
                  <a:pt x="350557" y="228655"/>
                </a:lnTo>
                <a:lnTo>
                  <a:pt x="348698" y="226729"/>
                </a:lnTo>
                <a:lnTo>
                  <a:pt x="348166" y="236093"/>
                </a:lnTo>
                <a:lnTo>
                  <a:pt x="352217" y="236093"/>
                </a:lnTo>
                <a:close/>
              </a:path>
              <a:path w="2885398" h="418394">
                <a:moveTo>
                  <a:pt x="400598" y="227028"/>
                </a:moveTo>
                <a:lnTo>
                  <a:pt x="400698" y="234798"/>
                </a:lnTo>
                <a:lnTo>
                  <a:pt x="403354" y="233869"/>
                </a:lnTo>
                <a:lnTo>
                  <a:pt x="405645" y="232574"/>
                </a:lnTo>
                <a:lnTo>
                  <a:pt x="407571" y="230913"/>
                </a:lnTo>
                <a:lnTo>
                  <a:pt x="409564" y="229253"/>
                </a:lnTo>
                <a:lnTo>
                  <a:pt x="411191" y="227294"/>
                </a:lnTo>
                <a:lnTo>
                  <a:pt x="412453" y="225036"/>
                </a:lnTo>
                <a:lnTo>
                  <a:pt x="406177" y="221350"/>
                </a:lnTo>
                <a:lnTo>
                  <a:pt x="404782" y="223741"/>
                </a:lnTo>
                <a:lnTo>
                  <a:pt x="402923" y="225634"/>
                </a:lnTo>
                <a:lnTo>
                  <a:pt x="400598" y="227028"/>
                </a:lnTo>
                <a:close/>
              </a:path>
              <a:path w="2885398" h="418394">
                <a:moveTo>
                  <a:pt x="391931" y="236093"/>
                </a:moveTo>
                <a:lnTo>
                  <a:pt x="395186" y="236093"/>
                </a:lnTo>
                <a:lnTo>
                  <a:pt x="398108" y="235662"/>
                </a:lnTo>
                <a:lnTo>
                  <a:pt x="400698" y="234798"/>
                </a:lnTo>
                <a:lnTo>
                  <a:pt x="400598" y="227028"/>
                </a:lnTo>
                <a:lnTo>
                  <a:pt x="398340" y="228423"/>
                </a:lnTo>
                <a:lnTo>
                  <a:pt x="395385" y="229120"/>
                </a:lnTo>
                <a:lnTo>
                  <a:pt x="391931" y="236093"/>
                </a:lnTo>
                <a:close/>
              </a:path>
              <a:path w="2885398" h="418394">
                <a:moveTo>
                  <a:pt x="395385" y="229120"/>
                </a:moveTo>
                <a:lnTo>
                  <a:pt x="388345" y="229120"/>
                </a:lnTo>
                <a:lnTo>
                  <a:pt x="385423" y="228390"/>
                </a:lnTo>
                <a:lnTo>
                  <a:pt x="382966" y="226929"/>
                </a:lnTo>
                <a:lnTo>
                  <a:pt x="380575" y="225401"/>
                </a:lnTo>
                <a:lnTo>
                  <a:pt x="382999" y="235064"/>
                </a:lnTo>
                <a:lnTo>
                  <a:pt x="387216" y="236093"/>
                </a:lnTo>
                <a:lnTo>
                  <a:pt x="391931" y="236093"/>
                </a:lnTo>
                <a:lnTo>
                  <a:pt x="395385" y="229120"/>
                </a:lnTo>
                <a:close/>
              </a:path>
              <a:path w="2885398" h="418394">
                <a:moveTo>
                  <a:pt x="379280" y="233005"/>
                </a:moveTo>
                <a:lnTo>
                  <a:pt x="382999" y="235064"/>
                </a:lnTo>
                <a:lnTo>
                  <a:pt x="380575" y="225401"/>
                </a:lnTo>
                <a:lnTo>
                  <a:pt x="378715" y="223210"/>
                </a:lnTo>
                <a:lnTo>
                  <a:pt x="377387" y="220354"/>
                </a:lnTo>
                <a:lnTo>
                  <a:pt x="376059" y="217498"/>
                </a:lnTo>
                <a:lnTo>
                  <a:pt x="375627" y="230947"/>
                </a:lnTo>
                <a:lnTo>
                  <a:pt x="379280" y="233005"/>
                </a:lnTo>
                <a:close/>
              </a:path>
              <a:path w="2885398" h="418394">
                <a:moveTo>
                  <a:pt x="405479" y="201427"/>
                </a:moveTo>
                <a:lnTo>
                  <a:pt x="405479" y="206208"/>
                </a:lnTo>
                <a:lnTo>
                  <a:pt x="375543" y="205411"/>
                </a:lnTo>
                <a:lnTo>
                  <a:pt x="372805" y="205411"/>
                </a:lnTo>
                <a:lnTo>
                  <a:pt x="372805" y="212484"/>
                </a:lnTo>
                <a:lnTo>
                  <a:pt x="375627" y="230947"/>
                </a:lnTo>
                <a:lnTo>
                  <a:pt x="376059" y="217498"/>
                </a:lnTo>
                <a:lnTo>
                  <a:pt x="375395" y="214111"/>
                </a:lnTo>
                <a:lnTo>
                  <a:pt x="375395" y="206208"/>
                </a:lnTo>
                <a:lnTo>
                  <a:pt x="413050" y="212484"/>
                </a:lnTo>
                <a:lnTo>
                  <a:pt x="409564" y="205411"/>
                </a:lnTo>
                <a:lnTo>
                  <a:pt x="405479" y="201427"/>
                </a:lnTo>
                <a:close/>
              </a:path>
              <a:path w="2885398" h="418394">
                <a:moveTo>
                  <a:pt x="375543" y="205411"/>
                </a:moveTo>
                <a:lnTo>
                  <a:pt x="375594" y="189439"/>
                </a:lnTo>
                <a:lnTo>
                  <a:pt x="372772" y="192428"/>
                </a:lnTo>
                <a:lnTo>
                  <a:pt x="372772" y="227991"/>
                </a:lnTo>
                <a:lnTo>
                  <a:pt x="375627" y="230947"/>
                </a:lnTo>
                <a:lnTo>
                  <a:pt x="372805" y="212484"/>
                </a:lnTo>
                <a:lnTo>
                  <a:pt x="372805" y="205411"/>
                </a:lnTo>
                <a:lnTo>
                  <a:pt x="375543" y="205411"/>
                </a:lnTo>
                <a:close/>
              </a:path>
              <a:path w="2885398" h="418394">
                <a:moveTo>
                  <a:pt x="367625" y="204814"/>
                </a:moveTo>
                <a:lnTo>
                  <a:pt x="368654" y="220221"/>
                </a:lnTo>
                <a:lnTo>
                  <a:pt x="370713" y="224139"/>
                </a:lnTo>
                <a:lnTo>
                  <a:pt x="372772" y="227991"/>
                </a:lnTo>
                <a:lnTo>
                  <a:pt x="372772" y="192428"/>
                </a:lnTo>
                <a:lnTo>
                  <a:pt x="370713" y="196346"/>
                </a:lnTo>
                <a:lnTo>
                  <a:pt x="368654" y="200198"/>
                </a:lnTo>
                <a:lnTo>
                  <a:pt x="367625" y="204814"/>
                </a:lnTo>
                <a:close/>
              </a:path>
              <a:path w="2885398" h="418394">
                <a:moveTo>
                  <a:pt x="367625" y="210193"/>
                </a:moveTo>
                <a:lnTo>
                  <a:pt x="367625" y="215572"/>
                </a:lnTo>
                <a:lnTo>
                  <a:pt x="368654" y="220221"/>
                </a:lnTo>
                <a:lnTo>
                  <a:pt x="367625" y="204814"/>
                </a:lnTo>
                <a:lnTo>
                  <a:pt x="367625" y="210193"/>
                </a:lnTo>
                <a:close/>
              </a:path>
              <a:path w="2885398" h="418394">
                <a:moveTo>
                  <a:pt x="375395" y="210193"/>
                </a:moveTo>
                <a:lnTo>
                  <a:pt x="375395" y="206208"/>
                </a:lnTo>
                <a:lnTo>
                  <a:pt x="375395" y="212484"/>
                </a:lnTo>
                <a:lnTo>
                  <a:pt x="413050" y="212484"/>
                </a:lnTo>
                <a:lnTo>
                  <a:pt x="375395" y="206208"/>
                </a:lnTo>
                <a:lnTo>
                  <a:pt x="375395" y="210193"/>
                </a:lnTo>
                <a:close/>
              </a:path>
              <a:path w="2885398" h="418394">
                <a:moveTo>
                  <a:pt x="387980" y="191266"/>
                </a:moveTo>
                <a:lnTo>
                  <a:pt x="395484" y="191266"/>
                </a:lnTo>
                <a:lnTo>
                  <a:pt x="398905" y="192561"/>
                </a:lnTo>
                <a:lnTo>
                  <a:pt x="401495" y="195151"/>
                </a:lnTo>
                <a:lnTo>
                  <a:pt x="404151" y="197741"/>
                </a:lnTo>
                <a:lnTo>
                  <a:pt x="405479" y="201427"/>
                </a:lnTo>
                <a:lnTo>
                  <a:pt x="409564" y="205411"/>
                </a:lnTo>
                <a:lnTo>
                  <a:pt x="406608" y="189273"/>
                </a:lnTo>
                <a:lnTo>
                  <a:pt x="403288" y="187281"/>
                </a:lnTo>
                <a:lnTo>
                  <a:pt x="400034" y="185288"/>
                </a:lnTo>
                <a:lnTo>
                  <a:pt x="396082" y="184292"/>
                </a:lnTo>
                <a:lnTo>
                  <a:pt x="391433" y="184292"/>
                </a:lnTo>
                <a:lnTo>
                  <a:pt x="387980" y="191266"/>
                </a:lnTo>
                <a:close/>
              </a:path>
              <a:path w="2885398" h="418394">
                <a:moveTo>
                  <a:pt x="380442" y="195018"/>
                </a:moveTo>
                <a:lnTo>
                  <a:pt x="382767" y="193557"/>
                </a:lnTo>
                <a:lnTo>
                  <a:pt x="385157" y="192029"/>
                </a:lnTo>
                <a:lnTo>
                  <a:pt x="387980" y="191266"/>
                </a:lnTo>
                <a:lnTo>
                  <a:pt x="391433" y="184292"/>
                </a:lnTo>
                <a:lnTo>
                  <a:pt x="386851" y="184292"/>
                </a:lnTo>
                <a:lnTo>
                  <a:pt x="382767" y="185322"/>
                </a:lnTo>
                <a:lnTo>
                  <a:pt x="380442" y="195018"/>
                </a:lnTo>
                <a:close/>
              </a:path>
              <a:path w="2885398" h="418394">
                <a:moveTo>
                  <a:pt x="379180" y="187380"/>
                </a:moveTo>
                <a:lnTo>
                  <a:pt x="375594" y="189439"/>
                </a:lnTo>
                <a:lnTo>
                  <a:pt x="376026" y="202821"/>
                </a:lnTo>
                <a:lnTo>
                  <a:pt x="377288" y="200032"/>
                </a:lnTo>
                <a:lnTo>
                  <a:pt x="378616" y="197176"/>
                </a:lnTo>
                <a:lnTo>
                  <a:pt x="380442" y="195018"/>
                </a:lnTo>
                <a:lnTo>
                  <a:pt x="382767" y="185322"/>
                </a:lnTo>
                <a:lnTo>
                  <a:pt x="379180" y="187380"/>
                </a:lnTo>
                <a:close/>
              </a:path>
              <a:path w="2885398" h="418394">
                <a:moveTo>
                  <a:pt x="413449" y="202655"/>
                </a:moveTo>
                <a:lnTo>
                  <a:pt x="412585" y="198836"/>
                </a:lnTo>
                <a:lnTo>
                  <a:pt x="410859" y="195449"/>
                </a:lnTo>
                <a:lnTo>
                  <a:pt x="409132" y="191996"/>
                </a:lnTo>
                <a:lnTo>
                  <a:pt x="406608" y="189273"/>
                </a:lnTo>
                <a:lnTo>
                  <a:pt x="409564" y="205411"/>
                </a:lnTo>
                <a:lnTo>
                  <a:pt x="413050" y="212484"/>
                </a:lnTo>
                <a:lnTo>
                  <a:pt x="413449" y="202655"/>
                </a:lnTo>
                <a:close/>
              </a:path>
              <a:path w="2885398" h="418394">
                <a:moveTo>
                  <a:pt x="413449" y="202655"/>
                </a:moveTo>
                <a:lnTo>
                  <a:pt x="413050" y="212484"/>
                </a:lnTo>
                <a:lnTo>
                  <a:pt x="413283" y="210923"/>
                </a:lnTo>
                <a:lnTo>
                  <a:pt x="413416" y="209064"/>
                </a:lnTo>
                <a:lnTo>
                  <a:pt x="413449" y="202655"/>
                </a:lnTo>
                <a:close/>
              </a:path>
              <a:path w="2885398" h="418394">
                <a:moveTo>
                  <a:pt x="440062" y="232806"/>
                </a:moveTo>
                <a:lnTo>
                  <a:pt x="440062" y="230880"/>
                </a:lnTo>
                <a:lnTo>
                  <a:pt x="439763" y="229220"/>
                </a:lnTo>
                <a:lnTo>
                  <a:pt x="439165" y="227825"/>
                </a:lnTo>
                <a:lnTo>
                  <a:pt x="438567" y="226364"/>
                </a:lnTo>
                <a:lnTo>
                  <a:pt x="437704" y="225235"/>
                </a:lnTo>
                <a:lnTo>
                  <a:pt x="435512" y="223575"/>
                </a:lnTo>
                <a:lnTo>
                  <a:pt x="434782" y="235595"/>
                </a:lnTo>
                <a:lnTo>
                  <a:pt x="434516" y="236990"/>
                </a:lnTo>
                <a:lnTo>
                  <a:pt x="435380" y="245159"/>
                </a:lnTo>
                <a:lnTo>
                  <a:pt x="436973" y="243366"/>
                </a:lnTo>
                <a:lnTo>
                  <a:pt x="438136" y="241406"/>
                </a:lnTo>
                <a:lnTo>
                  <a:pt x="438866" y="239281"/>
                </a:lnTo>
                <a:lnTo>
                  <a:pt x="439663" y="237156"/>
                </a:lnTo>
                <a:lnTo>
                  <a:pt x="440062" y="234998"/>
                </a:lnTo>
                <a:lnTo>
                  <a:pt x="440062" y="232806"/>
                </a:lnTo>
                <a:close/>
              </a:path>
              <a:path w="2885398" h="418394">
                <a:moveTo>
                  <a:pt x="426414" y="227526"/>
                </a:moveTo>
                <a:lnTo>
                  <a:pt x="427012" y="233404"/>
                </a:lnTo>
                <a:lnTo>
                  <a:pt x="428307" y="234931"/>
                </a:lnTo>
                <a:lnTo>
                  <a:pt x="429967" y="235861"/>
                </a:lnTo>
                <a:lnTo>
                  <a:pt x="431594" y="236093"/>
                </a:lnTo>
                <a:lnTo>
                  <a:pt x="433387" y="235894"/>
                </a:lnTo>
                <a:lnTo>
                  <a:pt x="434782" y="235595"/>
                </a:lnTo>
                <a:lnTo>
                  <a:pt x="435512" y="223575"/>
                </a:lnTo>
                <a:lnTo>
                  <a:pt x="434184" y="223143"/>
                </a:lnTo>
                <a:lnTo>
                  <a:pt x="431395" y="223143"/>
                </a:lnTo>
                <a:lnTo>
                  <a:pt x="429303" y="224040"/>
                </a:lnTo>
                <a:lnTo>
                  <a:pt x="427609" y="225468"/>
                </a:lnTo>
                <a:lnTo>
                  <a:pt x="426414" y="227526"/>
                </a:lnTo>
                <a:close/>
              </a:path>
              <a:path w="2885398" h="418394">
                <a:moveTo>
                  <a:pt x="426115" y="229818"/>
                </a:moveTo>
                <a:lnTo>
                  <a:pt x="426115" y="231279"/>
                </a:lnTo>
                <a:lnTo>
                  <a:pt x="427012" y="233404"/>
                </a:lnTo>
                <a:lnTo>
                  <a:pt x="426414" y="227526"/>
                </a:lnTo>
                <a:lnTo>
                  <a:pt x="426115" y="229818"/>
                </a:lnTo>
                <a:close/>
              </a:path>
              <a:path w="2885398" h="418394">
                <a:moveTo>
                  <a:pt x="433952" y="238351"/>
                </a:moveTo>
                <a:lnTo>
                  <a:pt x="433088" y="239680"/>
                </a:lnTo>
                <a:lnTo>
                  <a:pt x="433786" y="246952"/>
                </a:lnTo>
                <a:lnTo>
                  <a:pt x="435380" y="245159"/>
                </a:lnTo>
                <a:lnTo>
                  <a:pt x="434516" y="236990"/>
                </a:lnTo>
                <a:lnTo>
                  <a:pt x="433952" y="238351"/>
                </a:lnTo>
                <a:close/>
              </a:path>
              <a:path w="2885398" h="418394">
                <a:moveTo>
                  <a:pt x="432225" y="241008"/>
                </a:moveTo>
                <a:lnTo>
                  <a:pt x="431096" y="242203"/>
                </a:lnTo>
                <a:lnTo>
                  <a:pt x="431727" y="248446"/>
                </a:lnTo>
                <a:lnTo>
                  <a:pt x="433786" y="246952"/>
                </a:lnTo>
                <a:lnTo>
                  <a:pt x="433088" y="239680"/>
                </a:lnTo>
                <a:lnTo>
                  <a:pt x="432225" y="241008"/>
                </a:lnTo>
                <a:close/>
              </a:path>
              <a:path w="2885398" h="418394">
                <a:moveTo>
                  <a:pt x="429701" y="243266"/>
                </a:moveTo>
                <a:lnTo>
                  <a:pt x="428373" y="244329"/>
                </a:lnTo>
                <a:lnTo>
                  <a:pt x="429203" y="249641"/>
                </a:lnTo>
                <a:lnTo>
                  <a:pt x="431727" y="248446"/>
                </a:lnTo>
                <a:lnTo>
                  <a:pt x="431096" y="242203"/>
                </a:lnTo>
                <a:lnTo>
                  <a:pt x="429701" y="243266"/>
                </a:lnTo>
                <a:close/>
              </a:path>
              <a:path w="2885398" h="418394">
                <a:moveTo>
                  <a:pt x="426812" y="245159"/>
                </a:moveTo>
                <a:lnTo>
                  <a:pt x="425019" y="245756"/>
                </a:lnTo>
                <a:lnTo>
                  <a:pt x="429203" y="249641"/>
                </a:lnTo>
                <a:lnTo>
                  <a:pt x="428373" y="244329"/>
                </a:lnTo>
                <a:lnTo>
                  <a:pt x="426812" y="245159"/>
                </a:lnTo>
                <a:close/>
              </a:path>
              <a:path w="2885398" h="418394">
                <a:moveTo>
                  <a:pt x="496988" y="192710"/>
                </a:moveTo>
                <a:lnTo>
                  <a:pt x="496988" y="162376"/>
                </a:lnTo>
                <a:lnTo>
                  <a:pt x="489018" y="162376"/>
                </a:lnTo>
                <a:lnTo>
                  <a:pt x="495991" y="235097"/>
                </a:lnTo>
                <a:lnTo>
                  <a:pt x="496477" y="226629"/>
                </a:lnTo>
                <a:lnTo>
                  <a:pt x="497751" y="228622"/>
                </a:lnTo>
                <a:lnTo>
                  <a:pt x="497619" y="217498"/>
                </a:lnTo>
                <a:lnTo>
                  <a:pt x="496988" y="214178"/>
                </a:lnTo>
                <a:lnTo>
                  <a:pt x="496689" y="222944"/>
                </a:lnTo>
                <a:lnTo>
                  <a:pt x="496456" y="226597"/>
                </a:lnTo>
                <a:lnTo>
                  <a:pt x="495593" y="224339"/>
                </a:lnTo>
                <a:lnTo>
                  <a:pt x="495991" y="195051"/>
                </a:lnTo>
                <a:lnTo>
                  <a:pt x="496988" y="192710"/>
                </a:lnTo>
                <a:close/>
              </a:path>
              <a:path w="2885398" h="418394">
                <a:moveTo>
                  <a:pt x="499544" y="189373"/>
                </a:moveTo>
                <a:lnTo>
                  <a:pt x="497320" y="191930"/>
                </a:lnTo>
                <a:lnTo>
                  <a:pt x="496988" y="192710"/>
                </a:lnTo>
                <a:lnTo>
                  <a:pt x="495991" y="195051"/>
                </a:lnTo>
                <a:lnTo>
                  <a:pt x="495593" y="224339"/>
                </a:lnTo>
                <a:lnTo>
                  <a:pt x="496456" y="226597"/>
                </a:lnTo>
                <a:lnTo>
                  <a:pt x="496689" y="222944"/>
                </a:lnTo>
                <a:lnTo>
                  <a:pt x="496988" y="196545"/>
                </a:lnTo>
                <a:lnTo>
                  <a:pt x="497652" y="203186"/>
                </a:lnTo>
                <a:lnTo>
                  <a:pt x="499544" y="189373"/>
                </a:lnTo>
                <a:close/>
              </a:path>
              <a:path w="2885398" h="418394">
                <a:moveTo>
                  <a:pt x="536237" y="210193"/>
                </a:moveTo>
                <a:lnTo>
                  <a:pt x="536237" y="204747"/>
                </a:lnTo>
                <a:lnTo>
                  <a:pt x="535208" y="200098"/>
                </a:lnTo>
                <a:lnTo>
                  <a:pt x="533149" y="196246"/>
                </a:lnTo>
                <a:lnTo>
                  <a:pt x="531090" y="192395"/>
                </a:lnTo>
                <a:lnTo>
                  <a:pt x="528334" y="189439"/>
                </a:lnTo>
                <a:lnTo>
                  <a:pt x="526906" y="199899"/>
                </a:lnTo>
                <a:lnTo>
                  <a:pt x="528268" y="204481"/>
                </a:lnTo>
                <a:lnTo>
                  <a:pt x="530990" y="227991"/>
                </a:lnTo>
                <a:lnTo>
                  <a:pt x="533049" y="224139"/>
                </a:lnTo>
                <a:lnTo>
                  <a:pt x="535174" y="220221"/>
                </a:lnTo>
                <a:lnTo>
                  <a:pt x="536237" y="215572"/>
                </a:lnTo>
                <a:lnTo>
                  <a:pt x="536237" y="210193"/>
                </a:lnTo>
                <a:close/>
              </a:path>
              <a:path w="2885398" h="418394">
                <a:moveTo>
                  <a:pt x="524881" y="187380"/>
                </a:moveTo>
                <a:lnTo>
                  <a:pt x="521427" y="185322"/>
                </a:lnTo>
                <a:lnTo>
                  <a:pt x="521460" y="192992"/>
                </a:lnTo>
                <a:lnTo>
                  <a:pt x="524183" y="196446"/>
                </a:lnTo>
                <a:lnTo>
                  <a:pt x="526906" y="199899"/>
                </a:lnTo>
                <a:lnTo>
                  <a:pt x="528334" y="189439"/>
                </a:lnTo>
                <a:lnTo>
                  <a:pt x="524881" y="187380"/>
                </a:lnTo>
                <a:close/>
              </a:path>
              <a:path w="2885398" h="418394">
                <a:moveTo>
                  <a:pt x="509606" y="191266"/>
                </a:moveTo>
                <a:lnTo>
                  <a:pt x="517642" y="191266"/>
                </a:lnTo>
                <a:lnTo>
                  <a:pt x="521460" y="192992"/>
                </a:lnTo>
                <a:lnTo>
                  <a:pt x="521427" y="185322"/>
                </a:lnTo>
                <a:lnTo>
                  <a:pt x="517642" y="184292"/>
                </a:lnTo>
                <a:lnTo>
                  <a:pt x="513524" y="184292"/>
                </a:lnTo>
                <a:lnTo>
                  <a:pt x="509606" y="191266"/>
                </a:lnTo>
                <a:close/>
              </a:path>
              <a:path w="2885398" h="418394">
                <a:moveTo>
                  <a:pt x="500308" y="197475"/>
                </a:moveTo>
                <a:lnTo>
                  <a:pt x="502135" y="195250"/>
                </a:lnTo>
                <a:lnTo>
                  <a:pt x="504459" y="193656"/>
                </a:lnTo>
                <a:lnTo>
                  <a:pt x="506850" y="192062"/>
                </a:lnTo>
                <a:lnTo>
                  <a:pt x="509606" y="191266"/>
                </a:lnTo>
                <a:lnTo>
                  <a:pt x="513524" y="184292"/>
                </a:lnTo>
                <a:lnTo>
                  <a:pt x="509473" y="184292"/>
                </a:lnTo>
                <a:lnTo>
                  <a:pt x="505854" y="185322"/>
                </a:lnTo>
                <a:lnTo>
                  <a:pt x="502666" y="187380"/>
                </a:lnTo>
                <a:lnTo>
                  <a:pt x="500308" y="197475"/>
                </a:lnTo>
                <a:close/>
              </a:path>
              <a:path w="2885398" h="418394">
                <a:moveTo>
                  <a:pt x="499544" y="189373"/>
                </a:moveTo>
                <a:lnTo>
                  <a:pt x="497652" y="203186"/>
                </a:lnTo>
                <a:lnTo>
                  <a:pt x="498980" y="200331"/>
                </a:lnTo>
                <a:lnTo>
                  <a:pt x="500308" y="197475"/>
                </a:lnTo>
                <a:lnTo>
                  <a:pt x="502666" y="187380"/>
                </a:lnTo>
                <a:lnTo>
                  <a:pt x="499544" y="189373"/>
                </a:lnTo>
                <a:close/>
              </a:path>
              <a:path w="2885398" h="418394">
                <a:moveTo>
                  <a:pt x="496988" y="196545"/>
                </a:moveTo>
                <a:lnTo>
                  <a:pt x="496689" y="222944"/>
                </a:lnTo>
                <a:lnTo>
                  <a:pt x="496988" y="214178"/>
                </a:lnTo>
                <a:lnTo>
                  <a:pt x="496988" y="206540"/>
                </a:lnTo>
                <a:lnTo>
                  <a:pt x="497652" y="203186"/>
                </a:lnTo>
                <a:lnTo>
                  <a:pt x="496988" y="196545"/>
                </a:lnTo>
                <a:close/>
              </a:path>
              <a:path w="2885398" h="418394">
                <a:moveTo>
                  <a:pt x="528268" y="204481"/>
                </a:moveTo>
                <a:lnTo>
                  <a:pt x="528268" y="215904"/>
                </a:lnTo>
                <a:lnTo>
                  <a:pt x="526873" y="220487"/>
                </a:lnTo>
                <a:lnTo>
                  <a:pt x="524084" y="223940"/>
                </a:lnTo>
                <a:lnTo>
                  <a:pt x="521361" y="227394"/>
                </a:lnTo>
                <a:lnTo>
                  <a:pt x="524781" y="233005"/>
                </a:lnTo>
                <a:lnTo>
                  <a:pt x="528234" y="230947"/>
                </a:lnTo>
                <a:lnTo>
                  <a:pt x="530990" y="227991"/>
                </a:lnTo>
                <a:lnTo>
                  <a:pt x="528268" y="204481"/>
                </a:lnTo>
                <a:close/>
              </a:path>
              <a:path w="2885398" h="418394">
                <a:moveTo>
                  <a:pt x="497619" y="217498"/>
                </a:moveTo>
                <a:lnTo>
                  <a:pt x="497751" y="228622"/>
                </a:lnTo>
                <a:lnTo>
                  <a:pt x="499478" y="230415"/>
                </a:lnTo>
                <a:lnTo>
                  <a:pt x="501205" y="232208"/>
                </a:lnTo>
                <a:lnTo>
                  <a:pt x="503264" y="233603"/>
                </a:lnTo>
                <a:lnTo>
                  <a:pt x="505654" y="234599"/>
                </a:lnTo>
                <a:lnTo>
                  <a:pt x="508045" y="235595"/>
                </a:lnTo>
                <a:lnTo>
                  <a:pt x="510635" y="236093"/>
                </a:lnTo>
                <a:lnTo>
                  <a:pt x="517542" y="236093"/>
                </a:lnTo>
                <a:lnTo>
                  <a:pt x="521328" y="235064"/>
                </a:lnTo>
                <a:lnTo>
                  <a:pt x="524781" y="233005"/>
                </a:lnTo>
                <a:lnTo>
                  <a:pt x="521361" y="227394"/>
                </a:lnTo>
                <a:lnTo>
                  <a:pt x="517542" y="229120"/>
                </a:lnTo>
                <a:lnTo>
                  <a:pt x="509506" y="229120"/>
                </a:lnTo>
                <a:lnTo>
                  <a:pt x="506750" y="228357"/>
                </a:lnTo>
                <a:lnTo>
                  <a:pt x="504359" y="226829"/>
                </a:lnTo>
                <a:lnTo>
                  <a:pt x="502035" y="225302"/>
                </a:lnTo>
                <a:lnTo>
                  <a:pt x="500209" y="223143"/>
                </a:lnTo>
                <a:lnTo>
                  <a:pt x="498880" y="220354"/>
                </a:lnTo>
                <a:lnTo>
                  <a:pt x="497619" y="217498"/>
                </a:lnTo>
                <a:close/>
              </a:path>
              <a:path w="2885398" h="418394">
                <a:moveTo>
                  <a:pt x="558945" y="185288"/>
                </a:moveTo>
                <a:lnTo>
                  <a:pt x="550976" y="185288"/>
                </a:lnTo>
                <a:lnTo>
                  <a:pt x="551839" y="225800"/>
                </a:lnTo>
                <a:lnTo>
                  <a:pt x="553566" y="228523"/>
                </a:lnTo>
                <a:lnTo>
                  <a:pt x="555359" y="231179"/>
                </a:lnTo>
                <a:lnTo>
                  <a:pt x="557650" y="233105"/>
                </a:lnTo>
                <a:lnTo>
                  <a:pt x="558945" y="220918"/>
                </a:lnTo>
                <a:lnTo>
                  <a:pt x="558945" y="185288"/>
                </a:lnTo>
                <a:close/>
              </a:path>
              <a:path w="2885398" h="418394">
                <a:moveTo>
                  <a:pt x="550976" y="217963"/>
                </a:moveTo>
                <a:lnTo>
                  <a:pt x="550976" y="222280"/>
                </a:lnTo>
                <a:lnTo>
                  <a:pt x="551839" y="225800"/>
                </a:lnTo>
                <a:lnTo>
                  <a:pt x="550976" y="185288"/>
                </a:lnTo>
                <a:lnTo>
                  <a:pt x="550976" y="217963"/>
                </a:lnTo>
                <a:close/>
              </a:path>
              <a:path w="2885398" h="418394">
                <a:moveTo>
                  <a:pt x="594409" y="185288"/>
                </a:moveTo>
                <a:lnTo>
                  <a:pt x="586440" y="185288"/>
                </a:lnTo>
                <a:lnTo>
                  <a:pt x="586938" y="227526"/>
                </a:lnTo>
                <a:lnTo>
                  <a:pt x="587436" y="235097"/>
                </a:lnTo>
                <a:lnTo>
                  <a:pt x="594409" y="235097"/>
                </a:lnTo>
                <a:lnTo>
                  <a:pt x="594409" y="185288"/>
                </a:lnTo>
                <a:close/>
              </a:path>
              <a:path w="2885398" h="418394">
                <a:moveTo>
                  <a:pt x="586938" y="227526"/>
                </a:moveTo>
                <a:lnTo>
                  <a:pt x="586440" y="185288"/>
                </a:lnTo>
                <a:lnTo>
                  <a:pt x="586440" y="215307"/>
                </a:lnTo>
                <a:lnTo>
                  <a:pt x="586008" y="217830"/>
                </a:lnTo>
                <a:lnTo>
                  <a:pt x="585211" y="230515"/>
                </a:lnTo>
                <a:lnTo>
                  <a:pt x="586938" y="227526"/>
                </a:lnTo>
                <a:close/>
              </a:path>
              <a:path w="2885398" h="418394">
                <a:moveTo>
                  <a:pt x="585211" y="230515"/>
                </a:moveTo>
                <a:lnTo>
                  <a:pt x="586008" y="217830"/>
                </a:lnTo>
                <a:lnTo>
                  <a:pt x="585145" y="219955"/>
                </a:lnTo>
                <a:lnTo>
                  <a:pt x="584348" y="222081"/>
                </a:lnTo>
                <a:lnTo>
                  <a:pt x="583219" y="223841"/>
                </a:lnTo>
                <a:lnTo>
                  <a:pt x="582853" y="232706"/>
                </a:lnTo>
                <a:lnTo>
                  <a:pt x="585211" y="230515"/>
                </a:lnTo>
                <a:close/>
              </a:path>
              <a:path w="2885398" h="418394">
                <a:moveTo>
                  <a:pt x="583219" y="223841"/>
                </a:moveTo>
                <a:lnTo>
                  <a:pt x="581758" y="225235"/>
                </a:lnTo>
                <a:lnTo>
                  <a:pt x="580363" y="226563"/>
                </a:lnTo>
                <a:lnTo>
                  <a:pt x="578769" y="227560"/>
                </a:lnTo>
                <a:lnTo>
                  <a:pt x="576976" y="228224"/>
                </a:lnTo>
                <a:lnTo>
                  <a:pt x="579865" y="234101"/>
                </a:lnTo>
                <a:lnTo>
                  <a:pt x="582853" y="232706"/>
                </a:lnTo>
                <a:lnTo>
                  <a:pt x="583219" y="223841"/>
                </a:lnTo>
                <a:close/>
              </a:path>
              <a:path w="2885398" h="418394">
                <a:moveTo>
                  <a:pt x="579865" y="234101"/>
                </a:moveTo>
                <a:lnTo>
                  <a:pt x="576976" y="228224"/>
                </a:lnTo>
                <a:lnTo>
                  <a:pt x="575183" y="228821"/>
                </a:lnTo>
                <a:lnTo>
                  <a:pt x="573357" y="229120"/>
                </a:lnTo>
                <a:lnTo>
                  <a:pt x="571497" y="229120"/>
                </a:lnTo>
                <a:lnTo>
                  <a:pt x="573489" y="236093"/>
                </a:lnTo>
                <a:lnTo>
                  <a:pt x="576943" y="235429"/>
                </a:lnTo>
                <a:lnTo>
                  <a:pt x="579865" y="234101"/>
                </a:lnTo>
                <a:close/>
              </a:path>
              <a:path w="2885398" h="418394">
                <a:moveTo>
                  <a:pt x="573489" y="236093"/>
                </a:moveTo>
                <a:lnTo>
                  <a:pt x="571497" y="229120"/>
                </a:lnTo>
                <a:lnTo>
                  <a:pt x="567512" y="229120"/>
                </a:lnTo>
                <a:lnTo>
                  <a:pt x="564424" y="228190"/>
                </a:lnTo>
                <a:lnTo>
                  <a:pt x="562233" y="226331"/>
                </a:lnTo>
                <a:lnTo>
                  <a:pt x="560041" y="224405"/>
                </a:lnTo>
                <a:lnTo>
                  <a:pt x="558945" y="220918"/>
                </a:lnTo>
                <a:lnTo>
                  <a:pt x="560439" y="234300"/>
                </a:lnTo>
                <a:lnTo>
                  <a:pt x="563295" y="235496"/>
                </a:lnTo>
                <a:lnTo>
                  <a:pt x="566317" y="236093"/>
                </a:lnTo>
                <a:lnTo>
                  <a:pt x="573489" y="236093"/>
                </a:lnTo>
                <a:close/>
              </a:path>
              <a:path w="2885398" h="418394">
                <a:moveTo>
                  <a:pt x="616742" y="192162"/>
                </a:moveTo>
                <a:lnTo>
                  <a:pt x="616742" y="222745"/>
                </a:lnTo>
                <a:lnTo>
                  <a:pt x="616808" y="225932"/>
                </a:lnTo>
                <a:lnTo>
                  <a:pt x="624712" y="192162"/>
                </a:lnTo>
                <a:lnTo>
                  <a:pt x="616742" y="185288"/>
                </a:lnTo>
                <a:lnTo>
                  <a:pt x="606780" y="185288"/>
                </a:lnTo>
                <a:lnTo>
                  <a:pt x="606780" y="192162"/>
                </a:lnTo>
                <a:lnTo>
                  <a:pt x="616742" y="192162"/>
                </a:lnTo>
                <a:close/>
              </a:path>
              <a:path w="2885398" h="418394">
                <a:moveTo>
                  <a:pt x="624712" y="192162"/>
                </a:moveTo>
                <a:lnTo>
                  <a:pt x="616808" y="225932"/>
                </a:lnTo>
                <a:lnTo>
                  <a:pt x="617473" y="228523"/>
                </a:lnTo>
                <a:lnTo>
                  <a:pt x="618734" y="230515"/>
                </a:lnTo>
                <a:lnTo>
                  <a:pt x="620063" y="232441"/>
                </a:lnTo>
                <a:lnTo>
                  <a:pt x="621823" y="233869"/>
                </a:lnTo>
                <a:lnTo>
                  <a:pt x="624014" y="234798"/>
                </a:lnTo>
                <a:lnTo>
                  <a:pt x="624712" y="223807"/>
                </a:lnTo>
                <a:lnTo>
                  <a:pt x="624712" y="192162"/>
                </a:lnTo>
                <a:close/>
              </a:path>
              <a:path w="2885398" h="418394">
                <a:moveTo>
                  <a:pt x="640949" y="224936"/>
                </a:moveTo>
                <a:lnTo>
                  <a:pt x="639820" y="226065"/>
                </a:lnTo>
                <a:lnTo>
                  <a:pt x="640385" y="234101"/>
                </a:lnTo>
                <a:lnTo>
                  <a:pt x="642211" y="233005"/>
                </a:lnTo>
                <a:lnTo>
                  <a:pt x="643739" y="231611"/>
                </a:lnTo>
                <a:lnTo>
                  <a:pt x="640949" y="224936"/>
                </a:lnTo>
                <a:close/>
              </a:path>
              <a:path w="2885398" h="418394">
                <a:moveTo>
                  <a:pt x="635769" y="228290"/>
                </a:moveTo>
                <a:lnTo>
                  <a:pt x="636201" y="235695"/>
                </a:lnTo>
                <a:lnTo>
                  <a:pt x="638260" y="234898"/>
                </a:lnTo>
                <a:lnTo>
                  <a:pt x="640385" y="234101"/>
                </a:lnTo>
                <a:lnTo>
                  <a:pt x="639820" y="226065"/>
                </a:lnTo>
                <a:lnTo>
                  <a:pt x="638558" y="226962"/>
                </a:lnTo>
                <a:lnTo>
                  <a:pt x="637164" y="227626"/>
                </a:lnTo>
                <a:lnTo>
                  <a:pt x="635769" y="228290"/>
                </a:lnTo>
                <a:close/>
              </a:path>
              <a:path w="2885398" h="418394">
                <a:moveTo>
                  <a:pt x="628198" y="228024"/>
                </a:moveTo>
                <a:lnTo>
                  <a:pt x="628563" y="236093"/>
                </a:lnTo>
                <a:lnTo>
                  <a:pt x="633810" y="236093"/>
                </a:lnTo>
                <a:lnTo>
                  <a:pt x="636201" y="235695"/>
                </a:lnTo>
                <a:lnTo>
                  <a:pt x="635769" y="228290"/>
                </a:lnTo>
                <a:lnTo>
                  <a:pt x="634109" y="228622"/>
                </a:lnTo>
                <a:lnTo>
                  <a:pt x="629991" y="228622"/>
                </a:lnTo>
                <a:lnTo>
                  <a:pt x="628198" y="228024"/>
                </a:lnTo>
                <a:close/>
              </a:path>
              <a:path w="2885398" h="418394">
                <a:moveTo>
                  <a:pt x="626804" y="226829"/>
                </a:moveTo>
                <a:lnTo>
                  <a:pt x="625409" y="225634"/>
                </a:lnTo>
                <a:lnTo>
                  <a:pt x="626206" y="235662"/>
                </a:lnTo>
                <a:lnTo>
                  <a:pt x="628563" y="236093"/>
                </a:lnTo>
                <a:lnTo>
                  <a:pt x="628198" y="228024"/>
                </a:lnTo>
                <a:lnTo>
                  <a:pt x="626804" y="226829"/>
                </a:lnTo>
                <a:close/>
              </a:path>
              <a:path w="2885398" h="418394">
                <a:moveTo>
                  <a:pt x="624712" y="223807"/>
                </a:moveTo>
                <a:lnTo>
                  <a:pt x="624014" y="234798"/>
                </a:lnTo>
                <a:lnTo>
                  <a:pt x="626206" y="235662"/>
                </a:lnTo>
                <a:lnTo>
                  <a:pt x="625409" y="225634"/>
                </a:lnTo>
                <a:lnTo>
                  <a:pt x="624712" y="223807"/>
                </a:lnTo>
                <a:close/>
              </a:path>
              <a:path w="2885398" h="418394">
                <a:moveTo>
                  <a:pt x="624712" y="185288"/>
                </a:moveTo>
                <a:lnTo>
                  <a:pt x="624712" y="171143"/>
                </a:lnTo>
                <a:lnTo>
                  <a:pt x="616742" y="173334"/>
                </a:lnTo>
                <a:lnTo>
                  <a:pt x="616742" y="185288"/>
                </a:lnTo>
                <a:lnTo>
                  <a:pt x="624712" y="192162"/>
                </a:lnTo>
                <a:lnTo>
                  <a:pt x="642842" y="192162"/>
                </a:lnTo>
                <a:lnTo>
                  <a:pt x="642842" y="185288"/>
                </a:lnTo>
                <a:lnTo>
                  <a:pt x="624712" y="185288"/>
                </a:lnTo>
                <a:close/>
              </a:path>
              <a:path w="2885398" h="418394">
                <a:moveTo>
                  <a:pt x="690483" y="192162"/>
                </a:moveTo>
                <a:lnTo>
                  <a:pt x="690483" y="222745"/>
                </a:lnTo>
                <a:lnTo>
                  <a:pt x="690549" y="225932"/>
                </a:lnTo>
                <a:lnTo>
                  <a:pt x="698452" y="192162"/>
                </a:lnTo>
                <a:lnTo>
                  <a:pt x="690483" y="185288"/>
                </a:lnTo>
                <a:lnTo>
                  <a:pt x="680521" y="185288"/>
                </a:lnTo>
                <a:lnTo>
                  <a:pt x="680521" y="192162"/>
                </a:lnTo>
                <a:lnTo>
                  <a:pt x="690483" y="192162"/>
                </a:lnTo>
                <a:close/>
              </a:path>
              <a:path w="2885398" h="418394">
                <a:moveTo>
                  <a:pt x="698452" y="192162"/>
                </a:moveTo>
                <a:lnTo>
                  <a:pt x="690549" y="225932"/>
                </a:lnTo>
                <a:lnTo>
                  <a:pt x="691213" y="228523"/>
                </a:lnTo>
                <a:lnTo>
                  <a:pt x="692475" y="230515"/>
                </a:lnTo>
                <a:lnTo>
                  <a:pt x="693803" y="232441"/>
                </a:lnTo>
                <a:lnTo>
                  <a:pt x="695563" y="233869"/>
                </a:lnTo>
                <a:lnTo>
                  <a:pt x="697755" y="234798"/>
                </a:lnTo>
                <a:lnTo>
                  <a:pt x="698452" y="223807"/>
                </a:lnTo>
                <a:lnTo>
                  <a:pt x="698452" y="192162"/>
                </a:lnTo>
                <a:close/>
              </a:path>
              <a:path w="2885398" h="418394">
                <a:moveTo>
                  <a:pt x="714690" y="224936"/>
                </a:moveTo>
                <a:lnTo>
                  <a:pt x="713561" y="226065"/>
                </a:lnTo>
                <a:lnTo>
                  <a:pt x="714125" y="234101"/>
                </a:lnTo>
                <a:lnTo>
                  <a:pt x="715951" y="233005"/>
                </a:lnTo>
                <a:lnTo>
                  <a:pt x="717479" y="231611"/>
                </a:lnTo>
                <a:lnTo>
                  <a:pt x="714690" y="224936"/>
                </a:lnTo>
                <a:close/>
              </a:path>
              <a:path w="2885398" h="418394">
                <a:moveTo>
                  <a:pt x="709510" y="228290"/>
                </a:moveTo>
                <a:lnTo>
                  <a:pt x="709941" y="235695"/>
                </a:lnTo>
                <a:lnTo>
                  <a:pt x="712000" y="234898"/>
                </a:lnTo>
                <a:lnTo>
                  <a:pt x="714125" y="234101"/>
                </a:lnTo>
                <a:lnTo>
                  <a:pt x="713561" y="226065"/>
                </a:lnTo>
                <a:lnTo>
                  <a:pt x="712299" y="226962"/>
                </a:lnTo>
                <a:lnTo>
                  <a:pt x="710904" y="227626"/>
                </a:lnTo>
                <a:lnTo>
                  <a:pt x="709510" y="228290"/>
                </a:lnTo>
                <a:close/>
              </a:path>
              <a:path w="2885398" h="418394">
                <a:moveTo>
                  <a:pt x="701939" y="228024"/>
                </a:moveTo>
                <a:lnTo>
                  <a:pt x="702304" y="236093"/>
                </a:lnTo>
                <a:lnTo>
                  <a:pt x="707550" y="236093"/>
                </a:lnTo>
                <a:lnTo>
                  <a:pt x="709941" y="235695"/>
                </a:lnTo>
                <a:lnTo>
                  <a:pt x="709510" y="228290"/>
                </a:lnTo>
                <a:lnTo>
                  <a:pt x="707849" y="228622"/>
                </a:lnTo>
                <a:lnTo>
                  <a:pt x="703732" y="228622"/>
                </a:lnTo>
                <a:lnTo>
                  <a:pt x="701939" y="228024"/>
                </a:lnTo>
                <a:close/>
              </a:path>
              <a:path w="2885398" h="418394">
                <a:moveTo>
                  <a:pt x="700544" y="226829"/>
                </a:moveTo>
                <a:lnTo>
                  <a:pt x="699149" y="225634"/>
                </a:lnTo>
                <a:lnTo>
                  <a:pt x="699946" y="235662"/>
                </a:lnTo>
                <a:lnTo>
                  <a:pt x="702304" y="236093"/>
                </a:lnTo>
                <a:lnTo>
                  <a:pt x="701939" y="228024"/>
                </a:lnTo>
                <a:lnTo>
                  <a:pt x="700544" y="226829"/>
                </a:lnTo>
                <a:close/>
              </a:path>
              <a:path w="2885398" h="418394">
                <a:moveTo>
                  <a:pt x="698452" y="223807"/>
                </a:moveTo>
                <a:lnTo>
                  <a:pt x="697755" y="234798"/>
                </a:lnTo>
                <a:lnTo>
                  <a:pt x="699946" y="235662"/>
                </a:lnTo>
                <a:lnTo>
                  <a:pt x="699149" y="225634"/>
                </a:lnTo>
                <a:lnTo>
                  <a:pt x="698452" y="223807"/>
                </a:lnTo>
                <a:close/>
              </a:path>
              <a:path w="2885398" h="418394">
                <a:moveTo>
                  <a:pt x="698452" y="185288"/>
                </a:moveTo>
                <a:lnTo>
                  <a:pt x="698452" y="171143"/>
                </a:lnTo>
                <a:lnTo>
                  <a:pt x="690483" y="173334"/>
                </a:lnTo>
                <a:lnTo>
                  <a:pt x="690483" y="185288"/>
                </a:lnTo>
                <a:lnTo>
                  <a:pt x="698452" y="192162"/>
                </a:lnTo>
                <a:lnTo>
                  <a:pt x="716582" y="192162"/>
                </a:lnTo>
                <a:lnTo>
                  <a:pt x="716582" y="185288"/>
                </a:lnTo>
                <a:lnTo>
                  <a:pt x="698452" y="185288"/>
                </a:lnTo>
                <a:close/>
              </a:path>
              <a:path w="2885398" h="418394">
                <a:moveTo>
                  <a:pt x="736401" y="235097"/>
                </a:moveTo>
                <a:lnTo>
                  <a:pt x="736401" y="204448"/>
                </a:lnTo>
                <a:lnTo>
                  <a:pt x="737165" y="201061"/>
                </a:lnTo>
                <a:lnTo>
                  <a:pt x="738692" y="198538"/>
                </a:lnTo>
                <a:lnTo>
                  <a:pt x="740286" y="195948"/>
                </a:lnTo>
                <a:lnTo>
                  <a:pt x="742278" y="194088"/>
                </a:lnTo>
                <a:lnTo>
                  <a:pt x="740419" y="187613"/>
                </a:lnTo>
                <a:lnTo>
                  <a:pt x="738128" y="189771"/>
                </a:lnTo>
                <a:lnTo>
                  <a:pt x="736401" y="192760"/>
                </a:lnTo>
                <a:lnTo>
                  <a:pt x="736401" y="162376"/>
                </a:lnTo>
                <a:lnTo>
                  <a:pt x="736401" y="235097"/>
                </a:lnTo>
                <a:close/>
              </a:path>
              <a:path w="2885398" h="418394">
                <a:moveTo>
                  <a:pt x="728432" y="162376"/>
                </a:moveTo>
                <a:lnTo>
                  <a:pt x="728432" y="235097"/>
                </a:lnTo>
                <a:lnTo>
                  <a:pt x="736401" y="235097"/>
                </a:lnTo>
                <a:lnTo>
                  <a:pt x="736401" y="162376"/>
                </a:lnTo>
                <a:lnTo>
                  <a:pt x="728432" y="162376"/>
                </a:lnTo>
                <a:close/>
              </a:path>
              <a:path w="2885398" h="418394">
                <a:moveTo>
                  <a:pt x="749451" y="191266"/>
                </a:moveTo>
                <a:lnTo>
                  <a:pt x="755295" y="191266"/>
                </a:lnTo>
                <a:lnTo>
                  <a:pt x="758184" y="192361"/>
                </a:lnTo>
                <a:lnTo>
                  <a:pt x="760508" y="194553"/>
                </a:lnTo>
                <a:lnTo>
                  <a:pt x="762899" y="196678"/>
                </a:lnTo>
                <a:lnTo>
                  <a:pt x="764095" y="200497"/>
                </a:lnTo>
                <a:lnTo>
                  <a:pt x="764095" y="235097"/>
                </a:lnTo>
                <a:lnTo>
                  <a:pt x="772064" y="235097"/>
                </a:lnTo>
                <a:lnTo>
                  <a:pt x="765323" y="187712"/>
                </a:lnTo>
                <a:lnTo>
                  <a:pt x="762401" y="186384"/>
                </a:lnTo>
                <a:lnTo>
                  <a:pt x="759479" y="184990"/>
                </a:lnTo>
                <a:lnTo>
                  <a:pt x="756225" y="184292"/>
                </a:lnTo>
                <a:lnTo>
                  <a:pt x="752639" y="184292"/>
                </a:lnTo>
                <a:lnTo>
                  <a:pt x="749451" y="191266"/>
                </a:lnTo>
                <a:close/>
              </a:path>
              <a:path w="2885398" h="418394">
                <a:moveTo>
                  <a:pt x="740419" y="187613"/>
                </a:moveTo>
                <a:lnTo>
                  <a:pt x="742278" y="194088"/>
                </a:lnTo>
                <a:lnTo>
                  <a:pt x="744669" y="192959"/>
                </a:lnTo>
                <a:lnTo>
                  <a:pt x="747060" y="191830"/>
                </a:lnTo>
                <a:lnTo>
                  <a:pt x="749451" y="191266"/>
                </a:lnTo>
                <a:lnTo>
                  <a:pt x="752639" y="184292"/>
                </a:lnTo>
                <a:lnTo>
                  <a:pt x="749252" y="184292"/>
                </a:lnTo>
                <a:lnTo>
                  <a:pt x="746130" y="184956"/>
                </a:lnTo>
                <a:lnTo>
                  <a:pt x="743274" y="186285"/>
                </a:lnTo>
                <a:lnTo>
                  <a:pt x="740419" y="187613"/>
                </a:lnTo>
                <a:close/>
              </a:path>
              <a:path w="2885398" h="418394">
                <a:moveTo>
                  <a:pt x="772064" y="235097"/>
                </a:moveTo>
                <a:lnTo>
                  <a:pt x="772064" y="198903"/>
                </a:lnTo>
                <a:lnTo>
                  <a:pt x="771167" y="195350"/>
                </a:lnTo>
                <a:lnTo>
                  <a:pt x="769374" y="192561"/>
                </a:lnTo>
                <a:lnTo>
                  <a:pt x="767648" y="189771"/>
                </a:lnTo>
                <a:lnTo>
                  <a:pt x="765323" y="187712"/>
                </a:lnTo>
                <a:lnTo>
                  <a:pt x="772064" y="235097"/>
                </a:lnTo>
                <a:close/>
              </a:path>
              <a:path w="2885398" h="418394">
                <a:moveTo>
                  <a:pt x="819596" y="227028"/>
                </a:moveTo>
                <a:lnTo>
                  <a:pt x="819695" y="234798"/>
                </a:lnTo>
                <a:lnTo>
                  <a:pt x="822352" y="233869"/>
                </a:lnTo>
                <a:lnTo>
                  <a:pt x="824643" y="232574"/>
                </a:lnTo>
                <a:lnTo>
                  <a:pt x="826569" y="230913"/>
                </a:lnTo>
                <a:lnTo>
                  <a:pt x="828561" y="229253"/>
                </a:lnTo>
                <a:lnTo>
                  <a:pt x="830188" y="227294"/>
                </a:lnTo>
                <a:lnTo>
                  <a:pt x="831450" y="225036"/>
                </a:lnTo>
                <a:lnTo>
                  <a:pt x="825174" y="221350"/>
                </a:lnTo>
                <a:lnTo>
                  <a:pt x="823780" y="223741"/>
                </a:lnTo>
                <a:lnTo>
                  <a:pt x="821920" y="225634"/>
                </a:lnTo>
                <a:lnTo>
                  <a:pt x="819596" y="227028"/>
                </a:lnTo>
                <a:close/>
              </a:path>
              <a:path w="2885398" h="418394">
                <a:moveTo>
                  <a:pt x="810929" y="236093"/>
                </a:moveTo>
                <a:lnTo>
                  <a:pt x="814183" y="236093"/>
                </a:lnTo>
                <a:lnTo>
                  <a:pt x="817105" y="235662"/>
                </a:lnTo>
                <a:lnTo>
                  <a:pt x="819695" y="234798"/>
                </a:lnTo>
                <a:lnTo>
                  <a:pt x="819596" y="227028"/>
                </a:lnTo>
                <a:lnTo>
                  <a:pt x="817338" y="228423"/>
                </a:lnTo>
                <a:lnTo>
                  <a:pt x="814382" y="229120"/>
                </a:lnTo>
                <a:lnTo>
                  <a:pt x="810929" y="236093"/>
                </a:lnTo>
                <a:close/>
              </a:path>
              <a:path w="2885398" h="418394">
                <a:moveTo>
                  <a:pt x="814382" y="229120"/>
                </a:moveTo>
                <a:lnTo>
                  <a:pt x="807343" y="229120"/>
                </a:lnTo>
                <a:lnTo>
                  <a:pt x="804421" y="228390"/>
                </a:lnTo>
                <a:lnTo>
                  <a:pt x="801963" y="226929"/>
                </a:lnTo>
                <a:lnTo>
                  <a:pt x="799572" y="225401"/>
                </a:lnTo>
                <a:lnTo>
                  <a:pt x="801997" y="235064"/>
                </a:lnTo>
                <a:lnTo>
                  <a:pt x="806214" y="236093"/>
                </a:lnTo>
                <a:lnTo>
                  <a:pt x="810929" y="236093"/>
                </a:lnTo>
                <a:lnTo>
                  <a:pt x="814382" y="229120"/>
                </a:lnTo>
                <a:close/>
              </a:path>
              <a:path w="2885398" h="418394">
                <a:moveTo>
                  <a:pt x="798278" y="233005"/>
                </a:moveTo>
                <a:lnTo>
                  <a:pt x="801997" y="235064"/>
                </a:lnTo>
                <a:lnTo>
                  <a:pt x="799572" y="225401"/>
                </a:lnTo>
                <a:lnTo>
                  <a:pt x="797713" y="223210"/>
                </a:lnTo>
                <a:lnTo>
                  <a:pt x="796385" y="220354"/>
                </a:lnTo>
                <a:lnTo>
                  <a:pt x="795057" y="217498"/>
                </a:lnTo>
                <a:lnTo>
                  <a:pt x="794625" y="230947"/>
                </a:lnTo>
                <a:lnTo>
                  <a:pt x="798278" y="233005"/>
                </a:lnTo>
                <a:close/>
              </a:path>
              <a:path w="2885398" h="418394">
                <a:moveTo>
                  <a:pt x="824477" y="201427"/>
                </a:moveTo>
                <a:lnTo>
                  <a:pt x="824477" y="206208"/>
                </a:lnTo>
                <a:lnTo>
                  <a:pt x="794541" y="205411"/>
                </a:lnTo>
                <a:lnTo>
                  <a:pt x="791802" y="205411"/>
                </a:lnTo>
                <a:lnTo>
                  <a:pt x="791802" y="212484"/>
                </a:lnTo>
                <a:lnTo>
                  <a:pt x="794625" y="230947"/>
                </a:lnTo>
                <a:lnTo>
                  <a:pt x="795057" y="217498"/>
                </a:lnTo>
                <a:lnTo>
                  <a:pt x="794392" y="214111"/>
                </a:lnTo>
                <a:lnTo>
                  <a:pt x="794392" y="206208"/>
                </a:lnTo>
                <a:lnTo>
                  <a:pt x="832048" y="212484"/>
                </a:lnTo>
                <a:lnTo>
                  <a:pt x="828561" y="205411"/>
                </a:lnTo>
                <a:lnTo>
                  <a:pt x="824477" y="201427"/>
                </a:lnTo>
                <a:close/>
              </a:path>
              <a:path w="2885398" h="418394">
                <a:moveTo>
                  <a:pt x="794541" y="205411"/>
                </a:moveTo>
                <a:lnTo>
                  <a:pt x="794592" y="189439"/>
                </a:lnTo>
                <a:lnTo>
                  <a:pt x="791769" y="192428"/>
                </a:lnTo>
                <a:lnTo>
                  <a:pt x="791769" y="227991"/>
                </a:lnTo>
                <a:lnTo>
                  <a:pt x="794625" y="230947"/>
                </a:lnTo>
                <a:lnTo>
                  <a:pt x="791802" y="212484"/>
                </a:lnTo>
                <a:lnTo>
                  <a:pt x="791802" y="205411"/>
                </a:lnTo>
                <a:lnTo>
                  <a:pt x="794541" y="205411"/>
                </a:lnTo>
                <a:close/>
              </a:path>
              <a:path w="2885398" h="418394">
                <a:moveTo>
                  <a:pt x="786622" y="204814"/>
                </a:moveTo>
                <a:lnTo>
                  <a:pt x="787652" y="220221"/>
                </a:lnTo>
                <a:lnTo>
                  <a:pt x="789710" y="224139"/>
                </a:lnTo>
                <a:lnTo>
                  <a:pt x="791769" y="227991"/>
                </a:lnTo>
                <a:lnTo>
                  <a:pt x="791769" y="192428"/>
                </a:lnTo>
                <a:lnTo>
                  <a:pt x="789710" y="196346"/>
                </a:lnTo>
                <a:lnTo>
                  <a:pt x="787652" y="200198"/>
                </a:lnTo>
                <a:lnTo>
                  <a:pt x="786622" y="204814"/>
                </a:lnTo>
                <a:close/>
              </a:path>
              <a:path w="2885398" h="418394">
                <a:moveTo>
                  <a:pt x="786622" y="210193"/>
                </a:moveTo>
                <a:lnTo>
                  <a:pt x="786622" y="215572"/>
                </a:lnTo>
                <a:lnTo>
                  <a:pt x="787652" y="220221"/>
                </a:lnTo>
                <a:lnTo>
                  <a:pt x="786622" y="204814"/>
                </a:lnTo>
                <a:lnTo>
                  <a:pt x="786622" y="210193"/>
                </a:lnTo>
                <a:close/>
              </a:path>
              <a:path w="2885398" h="418394">
                <a:moveTo>
                  <a:pt x="794392" y="210193"/>
                </a:moveTo>
                <a:lnTo>
                  <a:pt x="794392" y="206208"/>
                </a:lnTo>
                <a:lnTo>
                  <a:pt x="794392" y="212484"/>
                </a:lnTo>
                <a:lnTo>
                  <a:pt x="832048" y="212484"/>
                </a:lnTo>
                <a:lnTo>
                  <a:pt x="794392" y="206208"/>
                </a:lnTo>
                <a:lnTo>
                  <a:pt x="794392" y="210193"/>
                </a:lnTo>
                <a:close/>
              </a:path>
              <a:path w="2885398" h="418394">
                <a:moveTo>
                  <a:pt x="806977" y="191266"/>
                </a:moveTo>
                <a:lnTo>
                  <a:pt x="814482" y="191266"/>
                </a:lnTo>
                <a:lnTo>
                  <a:pt x="817902" y="192561"/>
                </a:lnTo>
                <a:lnTo>
                  <a:pt x="820492" y="195151"/>
                </a:lnTo>
                <a:lnTo>
                  <a:pt x="823149" y="197741"/>
                </a:lnTo>
                <a:lnTo>
                  <a:pt x="824477" y="201427"/>
                </a:lnTo>
                <a:lnTo>
                  <a:pt x="828561" y="205411"/>
                </a:lnTo>
                <a:lnTo>
                  <a:pt x="825606" y="189273"/>
                </a:lnTo>
                <a:lnTo>
                  <a:pt x="822285" y="187281"/>
                </a:lnTo>
                <a:lnTo>
                  <a:pt x="819031" y="185288"/>
                </a:lnTo>
                <a:lnTo>
                  <a:pt x="815080" y="184292"/>
                </a:lnTo>
                <a:lnTo>
                  <a:pt x="810431" y="184292"/>
                </a:lnTo>
                <a:lnTo>
                  <a:pt x="806977" y="191266"/>
                </a:lnTo>
                <a:close/>
              </a:path>
              <a:path w="2885398" h="418394">
                <a:moveTo>
                  <a:pt x="799440" y="195018"/>
                </a:moveTo>
                <a:lnTo>
                  <a:pt x="801764" y="193557"/>
                </a:lnTo>
                <a:lnTo>
                  <a:pt x="804155" y="192029"/>
                </a:lnTo>
                <a:lnTo>
                  <a:pt x="806977" y="191266"/>
                </a:lnTo>
                <a:lnTo>
                  <a:pt x="810431" y="184292"/>
                </a:lnTo>
                <a:lnTo>
                  <a:pt x="805848" y="184292"/>
                </a:lnTo>
                <a:lnTo>
                  <a:pt x="801764" y="185322"/>
                </a:lnTo>
                <a:lnTo>
                  <a:pt x="799440" y="195018"/>
                </a:lnTo>
                <a:close/>
              </a:path>
              <a:path w="2885398" h="418394">
                <a:moveTo>
                  <a:pt x="798178" y="187380"/>
                </a:moveTo>
                <a:lnTo>
                  <a:pt x="794592" y="189439"/>
                </a:lnTo>
                <a:lnTo>
                  <a:pt x="795023" y="202821"/>
                </a:lnTo>
                <a:lnTo>
                  <a:pt x="796285" y="200032"/>
                </a:lnTo>
                <a:lnTo>
                  <a:pt x="797613" y="197176"/>
                </a:lnTo>
                <a:lnTo>
                  <a:pt x="799440" y="195018"/>
                </a:lnTo>
                <a:lnTo>
                  <a:pt x="801764" y="185322"/>
                </a:lnTo>
                <a:lnTo>
                  <a:pt x="798178" y="187380"/>
                </a:lnTo>
                <a:close/>
              </a:path>
              <a:path w="2885398" h="418394">
                <a:moveTo>
                  <a:pt x="832446" y="202655"/>
                </a:moveTo>
                <a:lnTo>
                  <a:pt x="831583" y="198836"/>
                </a:lnTo>
                <a:lnTo>
                  <a:pt x="829856" y="195449"/>
                </a:lnTo>
                <a:lnTo>
                  <a:pt x="828130" y="191996"/>
                </a:lnTo>
                <a:lnTo>
                  <a:pt x="825606" y="189273"/>
                </a:lnTo>
                <a:lnTo>
                  <a:pt x="828561" y="205411"/>
                </a:lnTo>
                <a:lnTo>
                  <a:pt x="832048" y="212484"/>
                </a:lnTo>
                <a:lnTo>
                  <a:pt x="832446" y="202655"/>
                </a:lnTo>
                <a:close/>
              </a:path>
              <a:path w="2885398" h="418394">
                <a:moveTo>
                  <a:pt x="832446" y="202655"/>
                </a:moveTo>
                <a:lnTo>
                  <a:pt x="832048" y="212484"/>
                </a:lnTo>
                <a:lnTo>
                  <a:pt x="832280" y="210923"/>
                </a:lnTo>
                <a:lnTo>
                  <a:pt x="832413" y="209064"/>
                </a:lnTo>
                <a:lnTo>
                  <a:pt x="832446" y="202655"/>
                </a:lnTo>
                <a:close/>
              </a:path>
              <a:path w="2885398" h="418394">
                <a:moveTo>
                  <a:pt x="922099" y="194055"/>
                </a:moveTo>
                <a:lnTo>
                  <a:pt x="920439" y="190734"/>
                </a:lnTo>
                <a:lnTo>
                  <a:pt x="918048" y="188277"/>
                </a:lnTo>
                <a:lnTo>
                  <a:pt x="914927" y="186683"/>
                </a:lnTo>
                <a:lnTo>
                  <a:pt x="912635" y="194254"/>
                </a:lnTo>
                <a:lnTo>
                  <a:pt x="914894" y="196246"/>
                </a:lnTo>
                <a:lnTo>
                  <a:pt x="916023" y="199501"/>
                </a:lnTo>
                <a:lnTo>
                  <a:pt x="923992" y="235097"/>
                </a:lnTo>
                <a:lnTo>
                  <a:pt x="922099" y="194055"/>
                </a:lnTo>
                <a:close/>
              </a:path>
              <a:path w="2885398" h="418394">
                <a:moveTo>
                  <a:pt x="902076" y="191266"/>
                </a:moveTo>
                <a:lnTo>
                  <a:pt x="907588" y="191266"/>
                </a:lnTo>
                <a:lnTo>
                  <a:pt x="910378" y="192262"/>
                </a:lnTo>
                <a:lnTo>
                  <a:pt x="912635" y="194254"/>
                </a:lnTo>
                <a:lnTo>
                  <a:pt x="914927" y="186683"/>
                </a:lnTo>
                <a:lnTo>
                  <a:pt x="911805" y="185089"/>
                </a:lnTo>
                <a:lnTo>
                  <a:pt x="908485" y="184292"/>
                </a:lnTo>
                <a:lnTo>
                  <a:pt x="904965" y="184292"/>
                </a:lnTo>
                <a:lnTo>
                  <a:pt x="902076" y="191266"/>
                </a:lnTo>
                <a:close/>
              </a:path>
              <a:path w="2885398" h="418394">
                <a:moveTo>
                  <a:pt x="893343" y="196014"/>
                </a:moveTo>
                <a:lnTo>
                  <a:pt x="895236" y="194188"/>
                </a:lnTo>
                <a:lnTo>
                  <a:pt x="897494" y="193059"/>
                </a:lnTo>
                <a:lnTo>
                  <a:pt x="899818" y="191863"/>
                </a:lnTo>
                <a:lnTo>
                  <a:pt x="902076" y="191266"/>
                </a:lnTo>
                <a:lnTo>
                  <a:pt x="904965" y="184292"/>
                </a:lnTo>
                <a:lnTo>
                  <a:pt x="901910" y="184292"/>
                </a:lnTo>
                <a:lnTo>
                  <a:pt x="898921" y="184990"/>
                </a:lnTo>
                <a:lnTo>
                  <a:pt x="895999" y="186384"/>
                </a:lnTo>
                <a:lnTo>
                  <a:pt x="893343" y="196014"/>
                </a:lnTo>
                <a:close/>
              </a:path>
              <a:path w="2885398" h="418394">
                <a:moveTo>
                  <a:pt x="889524" y="204382"/>
                </a:moveTo>
                <a:lnTo>
                  <a:pt x="890288" y="201061"/>
                </a:lnTo>
                <a:lnTo>
                  <a:pt x="891815" y="198538"/>
                </a:lnTo>
                <a:lnTo>
                  <a:pt x="893343" y="196014"/>
                </a:lnTo>
                <a:lnTo>
                  <a:pt x="895999" y="186384"/>
                </a:lnTo>
                <a:lnTo>
                  <a:pt x="893144" y="187779"/>
                </a:lnTo>
                <a:lnTo>
                  <a:pt x="890819" y="190004"/>
                </a:lnTo>
                <a:lnTo>
                  <a:pt x="889524" y="204382"/>
                </a:lnTo>
                <a:close/>
              </a:path>
              <a:path w="2885398" h="418394">
                <a:moveTo>
                  <a:pt x="889524" y="235097"/>
                </a:moveTo>
                <a:lnTo>
                  <a:pt x="889524" y="204382"/>
                </a:lnTo>
                <a:lnTo>
                  <a:pt x="889026" y="193059"/>
                </a:lnTo>
                <a:lnTo>
                  <a:pt x="888528" y="185288"/>
                </a:lnTo>
                <a:lnTo>
                  <a:pt x="881555" y="185288"/>
                </a:lnTo>
                <a:lnTo>
                  <a:pt x="881555" y="235097"/>
                </a:lnTo>
                <a:lnTo>
                  <a:pt x="889524" y="235097"/>
                </a:lnTo>
                <a:close/>
              </a:path>
              <a:path w="2885398" h="418394">
                <a:moveTo>
                  <a:pt x="923992" y="204216"/>
                </a:moveTo>
                <a:lnTo>
                  <a:pt x="924656" y="201194"/>
                </a:lnTo>
                <a:lnTo>
                  <a:pt x="925984" y="198737"/>
                </a:lnTo>
                <a:lnTo>
                  <a:pt x="927379" y="196280"/>
                </a:lnTo>
                <a:lnTo>
                  <a:pt x="929205" y="194420"/>
                </a:lnTo>
                <a:lnTo>
                  <a:pt x="931463" y="193158"/>
                </a:lnTo>
                <a:lnTo>
                  <a:pt x="933721" y="191896"/>
                </a:lnTo>
                <a:lnTo>
                  <a:pt x="936145" y="191266"/>
                </a:lnTo>
                <a:lnTo>
                  <a:pt x="942056" y="191266"/>
                </a:lnTo>
                <a:lnTo>
                  <a:pt x="944845" y="192262"/>
                </a:lnTo>
                <a:lnTo>
                  <a:pt x="947103" y="194254"/>
                </a:lnTo>
                <a:lnTo>
                  <a:pt x="949361" y="196246"/>
                </a:lnTo>
                <a:lnTo>
                  <a:pt x="950490" y="199501"/>
                </a:lnTo>
                <a:lnTo>
                  <a:pt x="950490" y="235097"/>
                </a:lnTo>
                <a:lnTo>
                  <a:pt x="958460" y="235097"/>
                </a:lnTo>
                <a:lnTo>
                  <a:pt x="951420" y="187613"/>
                </a:lnTo>
                <a:lnTo>
                  <a:pt x="948498" y="186285"/>
                </a:lnTo>
                <a:lnTo>
                  <a:pt x="945642" y="184956"/>
                </a:lnTo>
                <a:lnTo>
                  <a:pt x="942620" y="184292"/>
                </a:lnTo>
                <a:lnTo>
                  <a:pt x="937374" y="184292"/>
                </a:lnTo>
                <a:lnTo>
                  <a:pt x="935182" y="184658"/>
                </a:lnTo>
                <a:lnTo>
                  <a:pt x="932858" y="185388"/>
                </a:lnTo>
                <a:lnTo>
                  <a:pt x="930600" y="186052"/>
                </a:lnTo>
                <a:lnTo>
                  <a:pt x="928508" y="187115"/>
                </a:lnTo>
                <a:lnTo>
                  <a:pt x="926582" y="188576"/>
                </a:lnTo>
                <a:lnTo>
                  <a:pt x="924656" y="189970"/>
                </a:lnTo>
                <a:lnTo>
                  <a:pt x="923992" y="204216"/>
                </a:lnTo>
                <a:close/>
              </a:path>
              <a:path w="2885398" h="418394">
                <a:moveTo>
                  <a:pt x="923992" y="204216"/>
                </a:moveTo>
                <a:lnTo>
                  <a:pt x="924656" y="189970"/>
                </a:lnTo>
                <a:lnTo>
                  <a:pt x="923162" y="191797"/>
                </a:lnTo>
                <a:lnTo>
                  <a:pt x="923992" y="235097"/>
                </a:lnTo>
                <a:lnTo>
                  <a:pt x="923992" y="204216"/>
                </a:lnTo>
                <a:close/>
              </a:path>
              <a:path w="2885398" h="418394">
                <a:moveTo>
                  <a:pt x="916023" y="204017"/>
                </a:moveTo>
                <a:lnTo>
                  <a:pt x="916023" y="235097"/>
                </a:lnTo>
                <a:lnTo>
                  <a:pt x="923992" y="235097"/>
                </a:lnTo>
                <a:lnTo>
                  <a:pt x="916023" y="199501"/>
                </a:lnTo>
                <a:lnTo>
                  <a:pt x="916023" y="204017"/>
                </a:lnTo>
                <a:close/>
              </a:path>
              <a:path w="2885398" h="418394">
                <a:moveTo>
                  <a:pt x="958460" y="235097"/>
                </a:moveTo>
                <a:lnTo>
                  <a:pt x="958460" y="198836"/>
                </a:lnTo>
                <a:lnTo>
                  <a:pt x="957530" y="195250"/>
                </a:lnTo>
                <a:lnTo>
                  <a:pt x="955670" y="192461"/>
                </a:lnTo>
                <a:lnTo>
                  <a:pt x="953811" y="189672"/>
                </a:lnTo>
                <a:lnTo>
                  <a:pt x="951420" y="187613"/>
                </a:lnTo>
                <a:lnTo>
                  <a:pt x="958460" y="235097"/>
                </a:lnTo>
                <a:close/>
              </a:path>
              <a:path w="2885398" h="418394">
                <a:moveTo>
                  <a:pt x="1005824" y="229884"/>
                </a:moveTo>
                <a:lnTo>
                  <a:pt x="1006687" y="231411"/>
                </a:lnTo>
                <a:lnTo>
                  <a:pt x="1007384" y="225036"/>
                </a:lnTo>
                <a:lnTo>
                  <a:pt x="1005392" y="224737"/>
                </a:lnTo>
                <a:lnTo>
                  <a:pt x="1005392" y="227991"/>
                </a:lnTo>
                <a:lnTo>
                  <a:pt x="1005226" y="229751"/>
                </a:lnTo>
                <a:lnTo>
                  <a:pt x="1005644" y="229098"/>
                </a:lnTo>
                <a:lnTo>
                  <a:pt x="1005392" y="225733"/>
                </a:lnTo>
                <a:lnTo>
                  <a:pt x="1005644" y="229098"/>
                </a:lnTo>
                <a:lnTo>
                  <a:pt x="1006587" y="227626"/>
                </a:lnTo>
                <a:lnTo>
                  <a:pt x="1005824" y="229884"/>
                </a:lnTo>
                <a:close/>
              </a:path>
              <a:path w="2885398" h="418394">
                <a:moveTo>
                  <a:pt x="990682" y="191266"/>
                </a:moveTo>
                <a:lnTo>
                  <a:pt x="997788" y="191266"/>
                </a:lnTo>
                <a:lnTo>
                  <a:pt x="1000610" y="192295"/>
                </a:lnTo>
                <a:lnTo>
                  <a:pt x="1002603" y="194354"/>
                </a:lnTo>
                <a:lnTo>
                  <a:pt x="1004595" y="196346"/>
                </a:lnTo>
                <a:lnTo>
                  <a:pt x="1005591" y="199202"/>
                </a:lnTo>
                <a:lnTo>
                  <a:pt x="1005591" y="204829"/>
                </a:lnTo>
                <a:lnTo>
                  <a:pt x="1007185" y="204515"/>
                </a:lnTo>
                <a:lnTo>
                  <a:pt x="1007019" y="187380"/>
                </a:lnTo>
                <a:lnTo>
                  <a:pt x="1004097" y="186185"/>
                </a:lnTo>
                <a:lnTo>
                  <a:pt x="1001175" y="184923"/>
                </a:lnTo>
                <a:lnTo>
                  <a:pt x="997921" y="184292"/>
                </a:lnTo>
                <a:lnTo>
                  <a:pt x="994335" y="184292"/>
                </a:lnTo>
                <a:lnTo>
                  <a:pt x="990682" y="191266"/>
                </a:lnTo>
                <a:close/>
              </a:path>
              <a:path w="2885398" h="418394">
                <a:moveTo>
                  <a:pt x="989022" y="184292"/>
                </a:moveTo>
                <a:lnTo>
                  <a:pt x="984572" y="185455"/>
                </a:lnTo>
                <a:lnTo>
                  <a:pt x="985369" y="193557"/>
                </a:lnTo>
                <a:lnTo>
                  <a:pt x="987760" y="192029"/>
                </a:lnTo>
                <a:lnTo>
                  <a:pt x="990682" y="191266"/>
                </a:lnTo>
                <a:lnTo>
                  <a:pt x="994335" y="184292"/>
                </a:lnTo>
                <a:lnTo>
                  <a:pt x="989022" y="184292"/>
                </a:lnTo>
                <a:close/>
              </a:path>
              <a:path w="2885398" h="418394">
                <a:moveTo>
                  <a:pt x="977400" y="190037"/>
                </a:moveTo>
                <a:lnTo>
                  <a:pt x="980089" y="200729"/>
                </a:lnTo>
                <a:lnTo>
                  <a:pt x="981218" y="197409"/>
                </a:lnTo>
                <a:lnTo>
                  <a:pt x="982978" y="195018"/>
                </a:lnTo>
                <a:lnTo>
                  <a:pt x="985369" y="193557"/>
                </a:lnTo>
                <a:lnTo>
                  <a:pt x="984572" y="185455"/>
                </a:lnTo>
                <a:lnTo>
                  <a:pt x="980986" y="187779"/>
                </a:lnTo>
                <a:lnTo>
                  <a:pt x="977400" y="190037"/>
                </a:lnTo>
                <a:close/>
              </a:path>
              <a:path w="2885398" h="418394">
                <a:moveTo>
                  <a:pt x="974942" y="193025"/>
                </a:moveTo>
                <a:lnTo>
                  <a:pt x="973614" y="196744"/>
                </a:lnTo>
                <a:lnTo>
                  <a:pt x="980089" y="200729"/>
                </a:lnTo>
                <a:lnTo>
                  <a:pt x="977400" y="190037"/>
                </a:lnTo>
                <a:lnTo>
                  <a:pt x="974942" y="193025"/>
                </a:lnTo>
                <a:close/>
              </a:path>
              <a:path w="2885398" h="418394">
                <a:moveTo>
                  <a:pt x="1013561" y="197409"/>
                </a:moveTo>
                <a:lnTo>
                  <a:pt x="1012697" y="194221"/>
                </a:lnTo>
                <a:lnTo>
                  <a:pt x="1013527" y="235795"/>
                </a:lnTo>
                <a:lnTo>
                  <a:pt x="1013561" y="197409"/>
                </a:lnTo>
                <a:close/>
              </a:path>
              <a:path w="2885398" h="418394">
                <a:moveTo>
                  <a:pt x="1007550" y="232873"/>
                </a:moveTo>
                <a:lnTo>
                  <a:pt x="1008746" y="233968"/>
                </a:lnTo>
                <a:lnTo>
                  <a:pt x="1010273" y="234699"/>
                </a:lnTo>
                <a:lnTo>
                  <a:pt x="1011801" y="235429"/>
                </a:lnTo>
                <a:lnTo>
                  <a:pt x="1013527" y="235795"/>
                </a:lnTo>
                <a:lnTo>
                  <a:pt x="1012697" y="194221"/>
                </a:lnTo>
                <a:lnTo>
                  <a:pt x="1010971" y="191764"/>
                </a:lnTo>
                <a:lnTo>
                  <a:pt x="1009310" y="189240"/>
                </a:lnTo>
                <a:lnTo>
                  <a:pt x="1007550" y="232873"/>
                </a:lnTo>
                <a:close/>
              </a:path>
              <a:path w="2885398" h="418394">
                <a:moveTo>
                  <a:pt x="1007384" y="225036"/>
                </a:moveTo>
                <a:lnTo>
                  <a:pt x="1006687" y="231411"/>
                </a:lnTo>
                <a:lnTo>
                  <a:pt x="1007550" y="232873"/>
                </a:lnTo>
                <a:lnTo>
                  <a:pt x="1009310" y="189240"/>
                </a:lnTo>
                <a:lnTo>
                  <a:pt x="1007185" y="204515"/>
                </a:lnTo>
                <a:lnTo>
                  <a:pt x="1007185" y="211089"/>
                </a:lnTo>
                <a:lnTo>
                  <a:pt x="1005591" y="211416"/>
                </a:lnTo>
                <a:lnTo>
                  <a:pt x="1005591" y="218793"/>
                </a:lnTo>
                <a:lnTo>
                  <a:pt x="1005392" y="224737"/>
                </a:lnTo>
                <a:lnTo>
                  <a:pt x="1007384" y="225036"/>
                </a:lnTo>
                <a:close/>
              </a:path>
              <a:path w="2885398" h="418394">
                <a:moveTo>
                  <a:pt x="1020634" y="234798"/>
                </a:moveTo>
                <a:lnTo>
                  <a:pt x="1021032" y="228523"/>
                </a:lnTo>
                <a:lnTo>
                  <a:pt x="1018608" y="229021"/>
                </a:lnTo>
                <a:lnTo>
                  <a:pt x="1014823" y="229021"/>
                </a:lnTo>
                <a:lnTo>
                  <a:pt x="1013561" y="227825"/>
                </a:lnTo>
                <a:lnTo>
                  <a:pt x="1015453" y="235795"/>
                </a:lnTo>
                <a:lnTo>
                  <a:pt x="1017579" y="235795"/>
                </a:lnTo>
                <a:lnTo>
                  <a:pt x="1019305" y="235463"/>
                </a:lnTo>
                <a:lnTo>
                  <a:pt x="1020634" y="234798"/>
                </a:lnTo>
                <a:close/>
              </a:path>
              <a:path w="2885398" h="418394">
                <a:moveTo>
                  <a:pt x="1005226" y="229751"/>
                </a:moveTo>
                <a:lnTo>
                  <a:pt x="1005392" y="227991"/>
                </a:lnTo>
                <a:lnTo>
                  <a:pt x="1005392" y="224737"/>
                </a:lnTo>
                <a:lnTo>
                  <a:pt x="1005193" y="220653"/>
                </a:lnTo>
                <a:lnTo>
                  <a:pt x="1004396" y="222247"/>
                </a:lnTo>
                <a:lnTo>
                  <a:pt x="1003599" y="223774"/>
                </a:lnTo>
                <a:lnTo>
                  <a:pt x="1003300" y="231411"/>
                </a:lnTo>
                <a:lnTo>
                  <a:pt x="1005226" y="229751"/>
                </a:lnTo>
                <a:close/>
              </a:path>
              <a:path w="2885398" h="418394">
                <a:moveTo>
                  <a:pt x="1002503" y="225069"/>
                </a:moveTo>
                <a:lnTo>
                  <a:pt x="1001109" y="226132"/>
                </a:lnTo>
                <a:lnTo>
                  <a:pt x="1001374" y="233005"/>
                </a:lnTo>
                <a:lnTo>
                  <a:pt x="1003300" y="231411"/>
                </a:lnTo>
                <a:lnTo>
                  <a:pt x="1003599" y="223774"/>
                </a:lnTo>
                <a:lnTo>
                  <a:pt x="1002503" y="225069"/>
                </a:lnTo>
                <a:close/>
              </a:path>
              <a:path w="2885398" h="418394">
                <a:moveTo>
                  <a:pt x="996327" y="228423"/>
                </a:moveTo>
                <a:lnTo>
                  <a:pt x="996825" y="234998"/>
                </a:lnTo>
                <a:lnTo>
                  <a:pt x="999216" y="234201"/>
                </a:lnTo>
                <a:lnTo>
                  <a:pt x="1001374" y="233005"/>
                </a:lnTo>
                <a:lnTo>
                  <a:pt x="1001109" y="226132"/>
                </a:lnTo>
                <a:lnTo>
                  <a:pt x="999714" y="227128"/>
                </a:lnTo>
                <a:lnTo>
                  <a:pt x="998120" y="227892"/>
                </a:lnTo>
                <a:lnTo>
                  <a:pt x="996327" y="228423"/>
                </a:lnTo>
                <a:close/>
              </a:path>
              <a:path w="2885398" h="418394">
                <a:moveTo>
                  <a:pt x="983875" y="227228"/>
                </a:moveTo>
                <a:lnTo>
                  <a:pt x="984107" y="235595"/>
                </a:lnTo>
                <a:lnTo>
                  <a:pt x="986830" y="236093"/>
                </a:lnTo>
                <a:lnTo>
                  <a:pt x="992076" y="236093"/>
                </a:lnTo>
                <a:lnTo>
                  <a:pt x="994434" y="235728"/>
                </a:lnTo>
                <a:lnTo>
                  <a:pt x="996825" y="234998"/>
                </a:lnTo>
                <a:lnTo>
                  <a:pt x="996327" y="228423"/>
                </a:lnTo>
                <a:lnTo>
                  <a:pt x="994600" y="228888"/>
                </a:lnTo>
                <a:lnTo>
                  <a:pt x="992774" y="229120"/>
                </a:lnTo>
                <a:lnTo>
                  <a:pt x="987859" y="229120"/>
                </a:lnTo>
                <a:lnTo>
                  <a:pt x="985535" y="228489"/>
                </a:lnTo>
                <a:lnTo>
                  <a:pt x="983875" y="227228"/>
                </a:lnTo>
                <a:close/>
              </a:path>
              <a:path w="2885398" h="418394">
                <a:moveTo>
                  <a:pt x="982281" y="218362"/>
                </a:moveTo>
                <a:lnTo>
                  <a:pt x="983011" y="209263"/>
                </a:lnTo>
                <a:lnTo>
                  <a:pt x="979525" y="210923"/>
                </a:lnTo>
                <a:lnTo>
                  <a:pt x="981583" y="234599"/>
                </a:lnTo>
                <a:lnTo>
                  <a:pt x="984107" y="235595"/>
                </a:lnTo>
                <a:lnTo>
                  <a:pt x="983875" y="227228"/>
                </a:lnTo>
                <a:lnTo>
                  <a:pt x="982281" y="225899"/>
                </a:lnTo>
                <a:lnTo>
                  <a:pt x="981484" y="224206"/>
                </a:lnTo>
                <a:lnTo>
                  <a:pt x="981484" y="220022"/>
                </a:lnTo>
                <a:lnTo>
                  <a:pt x="982281" y="218362"/>
                </a:lnTo>
                <a:close/>
              </a:path>
              <a:path w="2885398" h="418394">
                <a:moveTo>
                  <a:pt x="973315" y="218826"/>
                </a:moveTo>
                <a:lnTo>
                  <a:pt x="974046" y="228058"/>
                </a:lnTo>
                <a:lnTo>
                  <a:pt x="975507" y="230116"/>
                </a:lnTo>
                <a:lnTo>
                  <a:pt x="977034" y="232109"/>
                </a:lnTo>
                <a:lnTo>
                  <a:pt x="979060" y="233603"/>
                </a:lnTo>
                <a:lnTo>
                  <a:pt x="981583" y="234599"/>
                </a:lnTo>
                <a:lnTo>
                  <a:pt x="979525" y="210923"/>
                </a:lnTo>
                <a:lnTo>
                  <a:pt x="977001" y="213381"/>
                </a:lnTo>
                <a:lnTo>
                  <a:pt x="974544" y="215771"/>
                </a:lnTo>
                <a:lnTo>
                  <a:pt x="973315" y="218826"/>
                </a:lnTo>
                <a:close/>
              </a:path>
              <a:path w="2885398" h="418394">
                <a:moveTo>
                  <a:pt x="973315" y="222545"/>
                </a:moveTo>
                <a:lnTo>
                  <a:pt x="973315" y="225534"/>
                </a:lnTo>
                <a:lnTo>
                  <a:pt x="974046" y="228058"/>
                </a:lnTo>
                <a:lnTo>
                  <a:pt x="973315" y="218826"/>
                </a:lnTo>
                <a:lnTo>
                  <a:pt x="973315" y="222545"/>
                </a:lnTo>
                <a:close/>
              </a:path>
              <a:path w="2885398" h="418394">
                <a:moveTo>
                  <a:pt x="1005591" y="204829"/>
                </a:moveTo>
                <a:lnTo>
                  <a:pt x="987461" y="208400"/>
                </a:lnTo>
                <a:lnTo>
                  <a:pt x="987893" y="215041"/>
                </a:lnTo>
                <a:lnTo>
                  <a:pt x="991147" y="214377"/>
                </a:lnTo>
                <a:lnTo>
                  <a:pt x="1005591" y="211416"/>
                </a:lnTo>
                <a:lnTo>
                  <a:pt x="1007185" y="211089"/>
                </a:lnTo>
                <a:lnTo>
                  <a:pt x="1007185" y="204515"/>
                </a:lnTo>
                <a:lnTo>
                  <a:pt x="1005591" y="204829"/>
                </a:lnTo>
                <a:close/>
              </a:path>
              <a:path w="2885398" h="418394">
                <a:moveTo>
                  <a:pt x="987461" y="208400"/>
                </a:moveTo>
                <a:lnTo>
                  <a:pt x="983011" y="209263"/>
                </a:lnTo>
                <a:lnTo>
                  <a:pt x="983875" y="217166"/>
                </a:lnTo>
                <a:lnTo>
                  <a:pt x="985468" y="215971"/>
                </a:lnTo>
                <a:lnTo>
                  <a:pt x="987893" y="215041"/>
                </a:lnTo>
                <a:lnTo>
                  <a:pt x="987461" y="208400"/>
                </a:lnTo>
                <a:close/>
              </a:path>
              <a:path w="2885398" h="418394">
                <a:moveTo>
                  <a:pt x="1042889" y="169748"/>
                </a:moveTo>
                <a:lnTo>
                  <a:pt x="1042889" y="167955"/>
                </a:lnTo>
                <a:lnTo>
                  <a:pt x="1042324" y="166527"/>
                </a:lnTo>
                <a:lnTo>
                  <a:pt x="1040133" y="164336"/>
                </a:lnTo>
                <a:lnTo>
                  <a:pt x="1038705" y="163771"/>
                </a:lnTo>
                <a:lnTo>
                  <a:pt x="1035119" y="163771"/>
                </a:lnTo>
                <a:lnTo>
                  <a:pt x="1033658" y="164336"/>
                </a:lnTo>
                <a:lnTo>
                  <a:pt x="1031466" y="166527"/>
                </a:lnTo>
                <a:lnTo>
                  <a:pt x="1030935" y="167955"/>
                </a:lnTo>
                <a:lnTo>
                  <a:pt x="1030935" y="169748"/>
                </a:lnTo>
                <a:lnTo>
                  <a:pt x="1031466" y="173002"/>
                </a:lnTo>
                <a:lnTo>
                  <a:pt x="1033658" y="175194"/>
                </a:lnTo>
                <a:lnTo>
                  <a:pt x="1035119" y="175725"/>
                </a:lnTo>
                <a:lnTo>
                  <a:pt x="1038705" y="175725"/>
                </a:lnTo>
                <a:lnTo>
                  <a:pt x="1040133" y="175194"/>
                </a:lnTo>
                <a:lnTo>
                  <a:pt x="1042324" y="173002"/>
                </a:lnTo>
                <a:lnTo>
                  <a:pt x="1042889" y="171541"/>
                </a:lnTo>
                <a:lnTo>
                  <a:pt x="1042889" y="169748"/>
                </a:lnTo>
                <a:close/>
              </a:path>
              <a:path w="2885398" h="418394">
                <a:moveTo>
                  <a:pt x="1040896" y="185288"/>
                </a:moveTo>
                <a:lnTo>
                  <a:pt x="1032927" y="185288"/>
                </a:lnTo>
                <a:lnTo>
                  <a:pt x="1034953" y="254025"/>
                </a:lnTo>
                <a:lnTo>
                  <a:pt x="1036912" y="252331"/>
                </a:lnTo>
                <a:lnTo>
                  <a:pt x="1038506" y="249940"/>
                </a:lnTo>
                <a:lnTo>
                  <a:pt x="1040099" y="247550"/>
                </a:lnTo>
                <a:lnTo>
                  <a:pt x="1040896" y="244295"/>
                </a:lnTo>
                <a:lnTo>
                  <a:pt x="1040896" y="185288"/>
                </a:lnTo>
                <a:close/>
              </a:path>
              <a:path w="2885398" h="418394">
                <a:moveTo>
                  <a:pt x="1032927" y="185288"/>
                </a:moveTo>
                <a:lnTo>
                  <a:pt x="1032927" y="242834"/>
                </a:lnTo>
                <a:lnTo>
                  <a:pt x="1032230" y="245258"/>
                </a:lnTo>
                <a:lnTo>
                  <a:pt x="1030835" y="246653"/>
                </a:lnTo>
                <a:lnTo>
                  <a:pt x="1032628" y="255021"/>
                </a:lnTo>
                <a:lnTo>
                  <a:pt x="1034953" y="254025"/>
                </a:lnTo>
                <a:lnTo>
                  <a:pt x="1032927" y="185288"/>
                </a:lnTo>
                <a:close/>
              </a:path>
              <a:path w="2885398" h="418394">
                <a:moveTo>
                  <a:pt x="1032628" y="255021"/>
                </a:moveTo>
                <a:lnTo>
                  <a:pt x="1030835" y="246653"/>
                </a:lnTo>
                <a:lnTo>
                  <a:pt x="1029507" y="248048"/>
                </a:lnTo>
                <a:lnTo>
                  <a:pt x="1027780" y="248745"/>
                </a:lnTo>
                <a:lnTo>
                  <a:pt x="1023928" y="248745"/>
                </a:lnTo>
                <a:lnTo>
                  <a:pt x="1025755" y="256515"/>
                </a:lnTo>
                <a:lnTo>
                  <a:pt x="1028013" y="256515"/>
                </a:lnTo>
                <a:lnTo>
                  <a:pt x="1030304" y="256017"/>
                </a:lnTo>
                <a:lnTo>
                  <a:pt x="1032628" y="255021"/>
                </a:lnTo>
                <a:close/>
              </a:path>
              <a:path w="2885398" h="418394">
                <a:moveTo>
                  <a:pt x="1015793" y="253228"/>
                </a:moveTo>
                <a:lnTo>
                  <a:pt x="1016922" y="254158"/>
                </a:lnTo>
                <a:lnTo>
                  <a:pt x="1018350" y="254921"/>
                </a:lnTo>
                <a:lnTo>
                  <a:pt x="1020076" y="255519"/>
                </a:lnTo>
                <a:lnTo>
                  <a:pt x="1021803" y="256183"/>
                </a:lnTo>
                <a:lnTo>
                  <a:pt x="1023696" y="256515"/>
                </a:lnTo>
                <a:lnTo>
                  <a:pt x="1025755" y="256515"/>
                </a:lnTo>
                <a:lnTo>
                  <a:pt x="1023928" y="248745"/>
                </a:lnTo>
                <a:lnTo>
                  <a:pt x="1022368" y="248446"/>
                </a:lnTo>
                <a:lnTo>
                  <a:pt x="1020973" y="247848"/>
                </a:lnTo>
                <a:lnTo>
                  <a:pt x="1019578" y="247251"/>
                </a:lnTo>
                <a:lnTo>
                  <a:pt x="1017486" y="245657"/>
                </a:lnTo>
                <a:lnTo>
                  <a:pt x="1015793" y="253228"/>
                </a:lnTo>
                <a:close/>
              </a:path>
              <a:path w="2885398" h="418394">
                <a:moveTo>
                  <a:pt x="1104116" y="210193"/>
                </a:moveTo>
                <a:lnTo>
                  <a:pt x="1104116" y="204814"/>
                </a:lnTo>
                <a:lnTo>
                  <a:pt x="1103087" y="200198"/>
                </a:lnTo>
                <a:lnTo>
                  <a:pt x="1101028" y="196346"/>
                </a:lnTo>
                <a:lnTo>
                  <a:pt x="1098969" y="192428"/>
                </a:lnTo>
                <a:lnTo>
                  <a:pt x="1096147" y="206208"/>
                </a:lnTo>
                <a:lnTo>
                  <a:pt x="1096147" y="210193"/>
                </a:lnTo>
                <a:lnTo>
                  <a:pt x="1098969" y="227991"/>
                </a:lnTo>
                <a:lnTo>
                  <a:pt x="1101028" y="224139"/>
                </a:lnTo>
                <a:lnTo>
                  <a:pt x="1103087" y="220221"/>
                </a:lnTo>
                <a:lnTo>
                  <a:pt x="1104116" y="215572"/>
                </a:lnTo>
                <a:lnTo>
                  <a:pt x="1104116" y="210193"/>
                </a:lnTo>
                <a:close/>
              </a:path>
              <a:path w="2885398" h="418394">
                <a:moveTo>
                  <a:pt x="1096114" y="189439"/>
                </a:moveTo>
                <a:lnTo>
                  <a:pt x="1092461" y="187380"/>
                </a:lnTo>
                <a:lnTo>
                  <a:pt x="1092893" y="197176"/>
                </a:lnTo>
                <a:lnTo>
                  <a:pt x="1094155" y="200032"/>
                </a:lnTo>
                <a:lnTo>
                  <a:pt x="1095483" y="202821"/>
                </a:lnTo>
                <a:lnTo>
                  <a:pt x="1096147" y="206208"/>
                </a:lnTo>
                <a:lnTo>
                  <a:pt x="1098969" y="192428"/>
                </a:lnTo>
                <a:lnTo>
                  <a:pt x="1096114" y="189439"/>
                </a:lnTo>
                <a:close/>
              </a:path>
              <a:path w="2885398" h="418394">
                <a:moveTo>
                  <a:pt x="1086285" y="191930"/>
                </a:moveTo>
                <a:lnTo>
                  <a:pt x="1088676" y="193457"/>
                </a:lnTo>
                <a:lnTo>
                  <a:pt x="1091066" y="194985"/>
                </a:lnTo>
                <a:lnTo>
                  <a:pt x="1092893" y="197176"/>
                </a:lnTo>
                <a:lnTo>
                  <a:pt x="1092461" y="187380"/>
                </a:lnTo>
                <a:lnTo>
                  <a:pt x="1088875" y="185322"/>
                </a:lnTo>
                <a:lnTo>
                  <a:pt x="1086285" y="191930"/>
                </a:lnTo>
                <a:close/>
              </a:path>
              <a:path w="2885398" h="418394">
                <a:moveTo>
                  <a:pt x="1076622" y="191166"/>
                </a:moveTo>
                <a:lnTo>
                  <a:pt x="1083396" y="191166"/>
                </a:lnTo>
                <a:lnTo>
                  <a:pt x="1086285" y="191930"/>
                </a:lnTo>
                <a:lnTo>
                  <a:pt x="1088875" y="185322"/>
                </a:lnTo>
                <a:lnTo>
                  <a:pt x="1084724" y="184292"/>
                </a:lnTo>
                <a:lnTo>
                  <a:pt x="1080009" y="184292"/>
                </a:lnTo>
                <a:lnTo>
                  <a:pt x="1076622" y="191166"/>
                </a:lnTo>
                <a:close/>
              </a:path>
              <a:path w="2885398" h="418394">
                <a:moveTo>
                  <a:pt x="1075360" y="184292"/>
                </a:moveTo>
                <a:lnTo>
                  <a:pt x="1071209" y="185322"/>
                </a:lnTo>
                <a:lnTo>
                  <a:pt x="1071342" y="193457"/>
                </a:lnTo>
                <a:lnTo>
                  <a:pt x="1073733" y="191930"/>
                </a:lnTo>
                <a:lnTo>
                  <a:pt x="1076622" y="191166"/>
                </a:lnTo>
                <a:lnTo>
                  <a:pt x="1080009" y="184292"/>
                </a:lnTo>
                <a:lnTo>
                  <a:pt x="1075360" y="184292"/>
                </a:lnTo>
                <a:close/>
              </a:path>
              <a:path w="2885398" h="418394">
                <a:moveTo>
                  <a:pt x="1065763" y="200032"/>
                </a:moveTo>
                <a:lnTo>
                  <a:pt x="1067092" y="197176"/>
                </a:lnTo>
                <a:lnTo>
                  <a:pt x="1068951" y="194985"/>
                </a:lnTo>
                <a:lnTo>
                  <a:pt x="1071342" y="193457"/>
                </a:lnTo>
                <a:lnTo>
                  <a:pt x="1071209" y="185322"/>
                </a:lnTo>
                <a:lnTo>
                  <a:pt x="1067557" y="187380"/>
                </a:lnTo>
                <a:lnTo>
                  <a:pt x="1065763" y="200032"/>
                </a:lnTo>
                <a:close/>
              </a:path>
              <a:path w="2885398" h="418394">
                <a:moveTo>
                  <a:pt x="1067092" y="223210"/>
                </a:moveTo>
                <a:lnTo>
                  <a:pt x="1065763" y="220354"/>
                </a:lnTo>
                <a:lnTo>
                  <a:pt x="1064502" y="217498"/>
                </a:lnTo>
                <a:lnTo>
                  <a:pt x="1063871" y="214111"/>
                </a:lnTo>
                <a:lnTo>
                  <a:pt x="1063871" y="206208"/>
                </a:lnTo>
                <a:lnTo>
                  <a:pt x="1064502" y="202821"/>
                </a:lnTo>
                <a:lnTo>
                  <a:pt x="1065763" y="200032"/>
                </a:lnTo>
                <a:lnTo>
                  <a:pt x="1067557" y="187380"/>
                </a:lnTo>
                <a:lnTo>
                  <a:pt x="1063904" y="189439"/>
                </a:lnTo>
                <a:lnTo>
                  <a:pt x="1061048" y="192428"/>
                </a:lnTo>
                <a:lnTo>
                  <a:pt x="1063904" y="230947"/>
                </a:lnTo>
                <a:lnTo>
                  <a:pt x="1067557" y="233005"/>
                </a:lnTo>
                <a:lnTo>
                  <a:pt x="1067092" y="223210"/>
                </a:lnTo>
                <a:close/>
              </a:path>
              <a:path w="2885398" h="418394">
                <a:moveTo>
                  <a:pt x="1096147" y="214111"/>
                </a:moveTo>
                <a:lnTo>
                  <a:pt x="1095483" y="217498"/>
                </a:lnTo>
                <a:lnTo>
                  <a:pt x="1096114" y="230947"/>
                </a:lnTo>
                <a:lnTo>
                  <a:pt x="1098969" y="227991"/>
                </a:lnTo>
                <a:lnTo>
                  <a:pt x="1096147" y="210193"/>
                </a:lnTo>
                <a:lnTo>
                  <a:pt x="1096147" y="214111"/>
                </a:lnTo>
                <a:close/>
              </a:path>
              <a:path w="2885398" h="418394">
                <a:moveTo>
                  <a:pt x="1095483" y="217498"/>
                </a:moveTo>
                <a:lnTo>
                  <a:pt x="1094155" y="220354"/>
                </a:lnTo>
                <a:lnTo>
                  <a:pt x="1092893" y="223210"/>
                </a:lnTo>
                <a:lnTo>
                  <a:pt x="1091066" y="225401"/>
                </a:lnTo>
                <a:lnTo>
                  <a:pt x="1088676" y="226929"/>
                </a:lnTo>
                <a:lnTo>
                  <a:pt x="1086285" y="228456"/>
                </a:lnTo>
                <a:lnTo>
                  <a:pt x="1088875" y="235064"/>
                </a:lnTo>
                <a:lnTo>
                  <a:pt x="1092461" y="233005"/>
                </a:lnTo>
                <a:lnTo>
                  <a:pt x="1096114" y="230947"/>
                </a:lnTo>
                <a:lnTo>
                  <a:pt x="1095483" y="217498"/>
                </a:lnTo>
                <a:close/>
              </a:path>
              <a:path w="2885398" h="418394">
                <a:moveTo>
                  <a:pt x="1084724" y="236093"/>
                </a:moveTo>
                <a:lnTo>
                  <a:pt x="1088875" y="235064"/>
                </a:lnTo>
                <a:lnTo>
                  <a:pt x="1086285" y="228456"/>
                </a:lnTo>
                <a:lnTo>
                  <a:pt x="1083396" y="229220"/>
                </a:lnTo>
                <a:lnTo>
                  <a:pt x="1080009" y="229220"/>
                </a:lnTo>
                <a:lnTo>
                  <a:pt x="1080009" y="236093"/>
                </a:lnTo>
                <a:lnTo>
                  <a:pt x="1084724" y="236093"/>
                </a:lnTo>
                <a:close/>
              </a:path>
              <a:path w="2885398" h="418394">
                <a:moveTo>
                  <a:pt x="1076622" y="229220"/>
                </a:moveTo>
                <a:lnTo>
                  <a:pt x="1073733" y="228456"/>
                </a:lnTo>
                <a:lnTo>
                  <a:pt x="1075360" y="236093"/>
                </a:lnTo>
                <a:lnTo>
                  <a:pt x="1080009" y="236093"/>
                </a:lnTo>
                <a:lnTo>
                  <a:pt x="1080009" y="229220"/>
                </a:lnTo>
                <a:lnTo>
                  <a:pt x="1076622" y="229220"/>
                </a:lnTo>
                <a:close/>
              </a:path>
              <a:path w="2885398" h="418394">
                <a:moveTo>
                  <a:pt x="1067092" y="223210"/>
                </a:moveTo>
                <a:lnTo>
                  <a:pt x="1067557" y="233005"/>
                </a:lnTo>
                <a:lnTo>
                  <a:pt x="1071209" y="235064"/>
                </a:lnTo>
                <a:lnTo>
                  <a:pt x="1075360" y="236093"/>
                </a:lnTo>
                <a:lnTo>
                  <a:pt x="1073733" y="228456"/>
                </a:lnTo>
                <a:lnTo>
                  <a:pt x="1071342" y="226929"/>
                </a:lnTo>
                <a:lnTo>
                  <a:pt x="1068951" y="225401"/>
                </a:lnTo>
                <a:lnTo>
                  <a:pt x="1067092" y="223210"/>
                </a:lnTo>
                <a:close/>
              </a:path>
              <a:path w="2885398" h="418394">
                <a:moveTo>
                  <a:pt x="1063904" y="230947"/>
                </a:moveTo>
                <a:lnTo>
                  <a:pt x="1061048" y="192428"/>
                </a:lnTo>
                <a:lnTo>
                  <a:pt x="1058989" y="196346"/>
                </a:lnTo>
                <a:lnTo>
                  <a:pt x="1056931" y="200198"/>
                </a:lnTo>
                <a:lnTo>
                  <a:pt x="1055901" y="204814"/>
                </a:lnTo>
                <a:lnTo>
                  <a:pt x="1055901" y="210193"/>
                </a:lnTo>
                <a:lnTo>
                  <a:pt x="1056931" y="220221"/>
                </a:lnTo>
                <a:lnTo>
                  <a:pt x="1058989" y="224139"/>
                </a:lnTo>
                <a:lnTo>
                  <a:pt x="1061048" y="227991"/>
                </a:lnTo>
                <a:lnTo>
                  <a:pt x="1063904" y="230947"/>
                </a:lnTo>
                <a:close/>
              </a:path>
              <a:path w="2885398" h="418394">
                <a:moveTo>
                  <a:pt x="1140637" y="191764"/>
                </a:moveTo>
                <a:lnTo>
                  <a:pt x="1142231" y="191764"/>
                </a:lnTo>
                <a:lnTo>
                  <a:pt x="1143460" y="191830"/>
                </a:lnTo>
                <a:lnTo>
                  <a:pt x="1145186" y="192096"/>
                </a:lnTo>
                <a:lnTo>
                  <a:pt x="1146714" y="192561"/>
                </a:lnTo>
                <a:lnTo>
                  <a:pt x="1148108" y="185288"/>
                </a:lnTo>
                <a:lnTo>
                  <a:pt x="1146481" y="184624"/>
                </a:lnTo>
                <a:lnTo>
                  <a:pt x="1144423" y="184359"/>
                </a:lnTo>
                <a:lnTo>
                  <a:pt x="1142630" y="184292"/>
                </a:lnTo>
                <a:lnTo>
                  <a:pt x="1140637" y="191764"/>
                </a:lnTo>
                <a:close/>
              </a:path>
              <a:path w="2885398" h="418394">
                <a:moveTo>
                  <a:pt x="1138778" y="184292"/>
                </a:moveTo>
                <a:lnTo>
                  <a:pt x="1135490" y="185056"/>
                </a:lnTo>
                <a:lnTo>
                  <a:pt x="1136486" y="192361"/>
                </a:lnTo>
                <a:lnTo>
                  <a:pt x="1138578" y="191764"/>
                </a:lnTo>
                <a:lnTo>
                  <a:pt x="1140637" y="191764"/>
                </a:lnTo>
                <a:lnTo>
                  <a:pt x="1142630" y="184292"/>
                </a:lnTo>
                <a:lnTo>
                  <a:pt x="1138778" y="184292"/>
                </a:lnTo>
                <a:close/>
              </a:path>
              <a:path w="2885398" h="418394">
                <a:moveTo>
                  <a:pt x="1130576" y="196578"/>
                </a:moveTo>
                <a:lnTo>
                  <a:pt x="1132302" y="194752"/>
                </a:lnTo>
                <a:lnTo>
                  <a:pt x="1134361" y="193557"/>
                </a:lnTo>
                <a:lnTo>
                  <a:pt x="1136486" y="192361"/>
                </a:lnTo>
                <a:lnTo>
                  <a:pt x="1135490" y="185056"/>
                </a:lnTo>
                <a:lnTo>
                  <a:pt x="1132767" y="186583"/>
                </a:lnTo>
                <a:lnTo>
                  <a:pt x="1130576" y="196578"/>
                </a:lnTo>
                <a:close/>
              </a:path>
              <a:path w="2885398" h="418394">
                <a:moveTo>
                  <a:pt x="1127089" y="204481"/>
                </a:moveTo>
                <a:lnTo>
                  <a:pt x="1127786" y="201427"/>
                </a:lnTo>
                <a:lnTo>
                  <a:pt x="1129181" y="199036"/>
                </a:lnTo>
                <a:lnTo>
                  <a:pt x="1130576" y="196578"/>
                </a:lnTo>
                <a:lnTo>
                  <a:pt x="1132767" y="186583"/>
                </a:lnTo>
                <a:lnTo>
                  <a:pt x="1130111" y="188111"/>
                </a:lnTo>
                <a:lnTo>
                  <a:pt x="1128085" y="190402"/>
                </a:lnTo>
                <a:lnTo>
                  <a:pt x="1127089" y="204481"/>
                </a:lnTo>
                <a:close/>
              </a:path>
              <a:path w="2885398" h="418394">
                <a:moveTo>
                  <a:pt x="1127089" y="235097"/>
                </a:moveTo>
                <a:lnTo>
                  <a:pt x="1127089" y="204481"/>
                </a:lnTo>
                <a:lnTo>
                  <a:pt x="1126691" y="193457"/>
                </a:lnTo>
                <a:lnTo>
                  <a:pt x="1125595" y="185288"/>
                </a:lnTo>
                <a:lnTo>
                  <a:pt x="1119120" y="185288"/>
                </a:lnTo>
                <a:lnTo>
                  <a:pt x="1119120" y="235097"/>
                </a:lnTo>
                <a:lnTo>
                  <a:pt x="1127089" y="235097"/>
                </a:lnTo>
                <a:close/>
              </a:path>
              <a:path w="2885398" h="418394">
                <a:moveTo>
                  <a:pt x="1169746" y="169748"/>
                </a:moveTo>
                <a:lnTo>
                  <a:pt x="1169746" y="167955"/>
                </a:lnTo>
                <a:lnTo>
                  <a:pt x="1169181" y="166527"/>
                </a:lnTo>
                <a:lnTo>
                  <a:pt x="1166990" y="164336"/>
                </a:lnTo>
                <a:lnTo>
                  <a:pt x="1165562" y="163771"/>
                </a:lnTo>
                <a:lnTo>
                  <a:pt x="1161976" y="163771"/>
                </a:lnTo>
                <a:lnTo>
                  <a:pt x="1160514" y="164336"/>
                </a:lnTo>
                <a:lnTo>
                  <a:pt x="1158323" y="166527"/>
                </a:lnTo>
                <a:lnTo>
                  <a:pt x="1157792" y="167955"/>
                </a:lnTo>
                <a:lnTo>
                  <a:pt x="1157792" y="169748"/>
                </a:lnTo>
                <a:lnTo>
                  <a:pt x="1158323" y="173002"/>
                </a:lnTo>
                <a:lnTo>
                  <a:pt x="1160514" y="175194"/>
                </a:lnTo>
                <a:lnTo>
                  <a:pt x="1161976" y="175725"/>
                </a:lnTo>
                <a:lnTo>
                  <a:pt x="1165562" y="175725"/>
                </a:lnTo>
                <a:lnTo>
                  <a:pt x="1166990" y="175194"/>
                </a:lnTo>
                <a:lnTo>
                  <a:pt x="1169181" y="173002"/>
                </a:lnTo>
                <a:lnTo>
                  <a:pt x="1169746" y="171541"/>
                </a:lnTo>
                <a:lnTo>
                  <a:pt x="1169746" y="169748"/>
                </a:lnTo>
                <a:close/>
              </a:path>
              <a:path w="2885398" h="418394">
                <a:moveTo>
                  <a:pt x="1159784" y="185288"/>
                </a:moveTo>
                <a:lnTo>
                  <a:pt x="1159784" y="235097"/>
                </a:lnTo>
                <a:lnTo>
                  <a:pt x="1167753" y="235097"/>
                </a:lnTo>
                <a:lnTo>
                  <a:pt x="1167753" y="185288"/>
                </a:lnTo>
                <a:lnTo>
                  <a:pt x="1159784" y="185288"/>
                </a:lnTo>
                <a:close/>
              </a:path>
              <a:path w="2885398" h="418394">
                <a:moveTo>
                  <a:pt x="1190030" y="192162"/>
                </a:moveTo>
                <a:lnTo>
                  <a:pt x="1190030" y="222745"/>
                </a:lnTo>
                <a:lnTo>
                  <a:pt x="1190097" y="225932"/>
                </a:lnTo>
                <a:lnTo>
                  <a:pt x="1198000" y="192162"/>
                </a:lnTo>
                <a:lnTo>
                  <a:pt x="1190030" y="185288"/>
                </a:lnTo>
                <a:lnTo>
                  <a:pt x="1180069" y="185288"/>
                </a:lnTo>
                <a:lnTo>
                  <a:pt x="1180069" y="192162"/>
                </a:lnTo>
                <a:lnTo>
                  <a:pt x="1190030" y="192162"/>
                </a:lnTo>
                <a:close/>
              </a:path>
              <a:path w="2885398" h="418394">
                <a:moveTo>
                  <a:pt x="1198000" y="192162"/>
                </a:moveTo>
                <a:lnTo>
                  <a:pt x="1190097" y="225932"/>
                </a:lnTo>
                <a:lnTo>
                  <a:pt x="1190761" y="228523"/>
                </a:lnTo>
                <a:lnTo>
                  <a:pt x="1192023" y="230515"/>
                </a:lnTo>
                <a:lnTo>
                  <a:pt x="1193351" y="232441"/>
                </a:lnTo>
                <a:lnTo>
                  <a:pt x="1195111" y="233869"/>
                </a:lnTo>
                <a:lnTo>
                  <a:pt x="1197303" y="234798"/>
                </a:lnTo>
                <a:lnTo>
                  <a:pt x="1198000" y="223807"/>
                </a:lnTo>
                <a:lnTo>
                  <a:pt x="1198000" y="192162"/>
                </a:lnTo>
                <a:close/>
              </a:path>
              <a:path w="2885398" h="418394">
                <a:moveTo>
                  <a:pt x="1214237" y="224936"/>
                </a:moveTo>
                <a:lnTo>
                  <a:pt x="1213109" y="226065"/>
                </a:lnTo>
                <a:lnTo>
                  <a:pt x="1213673" y="234101"/>
                </a:lnTo>
                <a:lnTo>
                  <a:pt x="1215499" y="233005"/>
                </a:lnTo>
                <a:lnTo>
                  <a:pt x="1217027" y="231611"/>
                </a:lnTo>
                <a:lnTo>
                  <a:pt x="1214237" y="224936"/>
                </a:lnTo>
                <a:close/>
              </a:path>
              <a:path w="2885398" h="418394">
                <a:moveTo>
                  <a:pt x="1209057" y="228290"/>
                </a:moveTo>
                <a:lnTo>
                  <a:pt x="1209489" y="235695"/>
                </a:lnTo>
                <a:lnTo>
                  <a:pt x="1211548" y="234898"/>
                </a:lnTo>
                <a:lnTo>
                  <a:pt x="1213673" y="234101"/>
                </a:lnTo>
                <a:lnTo>
                  <a:pt x="1213109" y="226065"/>
                </a:lnTo>
                <a:lnTo>
                  <a:pt x="1211847" y="226962"/>
                </a:lnTo>
                <a:lnTo>
                  <a:pt x="1210452" y="227626"/>
                </a:lnTo>
                <a:lnTo>
                  <a:pt x="1209057" y="228290"/>
                </a:lnTo>
                <a:close/>
              </a:path>
              <a:path w="2885398" h="418394">
                <a:moveTo>
                  <a:pt x="1201486" y="228024"/>
                </a:moveTo>
                <a:lnTo>
                  <a:pt x="1201852" y="236093"/>
                </a:lnTo>
                <a:lnTo>
                  <a:pt x="1207098" y="236093"/>
                </a:lnTo>
                <a:lnTo>
                  <a:pt x="1209489" y="235695"/>
                </a:lnTo>
                <a:lnTo>
                  <a:pt x="1209057" y="228290"/>
                </a:lnTo>
                <a:lnTo>
                  <a:pt x="1207397" y="228622"/>
                </a:lnTo>
                <a:lnTo>
                  <a:pt x="1203280" y="228622"/>
                </a:lnTo>
                <a:lnTo>
                  <a:pt x="1201486" y="228024"/>
                </a:lnTo>
                <a:close/>
              </a:path>
              <a:path w="2885398" h="418394">
                <a:moveTo>
                  <a:pt x="1200092" y="226829"/>
                </a:moveTo>
                <a:lnTo>
                  <a:pt x="1198697" y="225634"/>
                </a:lnTo>
                <a:lnTo>
                  <a:pt x="1199494" y="235662"/>
                </a:lnTo>
                <a:lnTo>
                  <a:pt x="1201852" y="236093"/>
                </a:lnTo>
                <a:lnTo>
                  <a:pt x="1201486" y="228024"/>
                </a:lnTo>
                <a:lnTo>
                  <a:pt x="1200092" y="226829"/>
                </a:lnTo>
                <a:close/>
              </a:path>
              <a:path w="2885398" h="418394">
                <a:moveTo>
                  <a:pt x="1198000" y="223807"/>
                </a:moveTo>
                <a:lnTo>
                  <a:pt x="1197303" y="234798"/>
                </a:lnTo>
                <a:lnTo>
                  <a:pt x="1199494" y="235662"/>
                </a:lnTo>
                <a:lnTo>
                  <a:pt x="1198697" y="225634"/>
                </a:lnTo>
                <a:lnTo>
                  <a:pt x="1198000" y="223807"/>
                </a:lnTo>
                <a:close/>
              </a:path>
              <a:path w="2885398" h="418394">
                <a:moveTo>
                  <a:pt x="1198000" y="185288"/>
                </a:moveTo>
                <a:lnTo>
                  <a:pt x="1198000" y="171143"/>
                </a:lnTo>
                <a:lnTo>
                  <a:pt x="1190030" y="173334"/>
                </a:lnTo>
                <a:lnTo>
                  <a:pt x="1190030" y="185288"/>
                </a:lnTo>
                <a:lnTo>
                  <a:pt x="1198000" y="192162"/>
                </a:lnTo>
                <a:lnTo>
                  <a:pt x="1216130" y="192162"/>
                </a:lnTo>
                <a:lnTo>
                  <a:pt x="1216130" y="185288"/>
                </a:lnTo>
                <a:lnTo>
                  <a:pt x="1198000" y="185288"/>
                </a:lnTo>
                <a:close/>
              </a:path>
              <a:path w="2885398" h="418394">
                <a:moveTo>
                  <a:pt x="1241328" y="234998"/>
                </a:moveTo>
                <a:lnTo>
                  <a:pt x="1238738" y="241473"/>
                </a:lnTo>
                <a:lnTo>
                  <a:pt x="1239867" y="253062"/>
                </a:lnTo>
                <a:lnTo>
                  <a:pt x="1241328" y="251136"/>
                </a:lnTo>
                <a:lnTo>
                  <a:pt x="1242856" y="249276"/>
                </a:lnTo>
                <a:lnTo>
                  <a:pt x="1242025" y="217764"/>
                </a:lnTo>
                <a:lnTo>
                  <a:pt x="1236347" y="223143"/>
                </a:lnTo>
                <a:lnTo>
                  <a:pt x="1241328" y="234998"/>
                </a:lnTo>
                <a:close/>
              </a:path>
              <a:path w="2885398" h="418394">
                <a:moveTo>
                  <a:pt x="1229573" y="185288"/>
                </a:moveTo>
                <a:lnTo>
                  <a:pt x="1220508" y="185288"/>
                </a:lnTo>
                <a:lnTo>
                  <a:pt x="1236347" y="223143"/>
                </a:lnTo>
                <a:lnTo>
                  <a:pt x="1242025" y="217764"/>
                </a:lnTo>
                <a:lnTo>
                  <a:pt x="1229573" y="185288"/>
                </a:lnTo>
                <a:close/>
              </a:path>
              <a:path w="2885398" h="418394">
                <a:moveTo>
                  <a:pt x="1242856" y="249276"/>
                </a:moveTo>
                <a:lnTo>
                  <a:pt x="1244250" y="246719"/>
                </a:lnTo>
                <a:lnTo>
                  <a:pt x="1245512" y="243465"/>
                </a:lnTo>
                <a:lnTo>
                  <a:pt x="1268922" y="185288"/>
                </a:lnTo>
                <a:lnTo>
                  <a:pt x="1260355" y="185288"/>
                </a:lnTo>
                <a:lnTo>
                  <a:pt x="1248700" y="216768"/>
                </a:lnTo>
                <a:lnTo>
                  <a:pt x="1245114" y="226630"/>
                </a:lnTo>
                <a:lnTo>
                  <a:pt x="1242856" y="249276"/>
                </a:lnTo>
                <a:close/>
              </a:path>
              <a:path w="2885398" h="418394">
                <a:moveTo>
                  <a:pt x="1239867" y="253062"/>
                </a:moveTo>
                <a:lnTo>
                  <a:pt x="1238738" y="241473"/>
                </a:lnTo>
                <a:lnTo>
                  <a:pt x="1237476" y="244727"/>
                </a:lnTo>
                <a:lnTo>
                  <a:pt x="1236082" y="246885"/>
                </a:lnTo>
                <a:lnTo>
                  <a:pt x="1234554" y="247948"/>
                </a:lnTo>
                <a:lnTo>
                  <a:pt x="1236347" y="255220"/>
                </a:lnTo>
                <a:lnTo>
                  <a:pt x="1238207" y="254423"/>
                </a:lnTo>
                <a:lnTo>
                  <a:pt x="1239867" y="253062"/>
                </a:lnTo>
                <a:close/>
              </a:path>
              <a:path w="2885398" h="418394">
                <a:moveTo>
                  <a:pt x="1236347" y="255220"/>
                </a:moveTo>
                <a:lnTo>
                  <a:pt x="1234554" y="247948"/>
                </a:lnTo>
                <a:lnTo>
                  <a:pt x="1233027" y="249011"/>
                </a:lnTo>
                <a:lnTo>
                  <a:pt x="1231399" y="249542"/>
                </a:lnTo>
                <a:lnTo>
                  <a:pt x="1228212" y="249542"/>
                </a:lnTo>
                <a:lnTo>
                  <a:pt x="1230071" y="256515"/>
                </a:lnTo>
                <a:lnTo>
                  <a:pt x="1232462" y="256515"/>
                </a:lnTo>
                <a:lnTo>
                  <a:pt x="1234554" y="256083"/>
                </a:lnTo>
                <a:lnTo>
                  <a:pt x="1236347" y="255220"/>
                </a:lnTo>
                <a:close/>
              </a:path>
              <a:path w="2885398" h="418394">
                <a:moveTo>
                  <a:pt x="1230071" y="256515"/>
                </a:moveTo>
                <a:lnTo>
                  <a:pt x="1228212" y="249542"/>
                </a:lnTo>
                <a:lnTo>
                  <a:pt x="1226717" y="249243"/>
                </a:lnTo>
                <a:lnTo>
                  <a:pt x="1225190" y="248645"/>
                </a:lnTo>
                <a:lnTo>
                  <a:pt x="1223729" y="248114"/>
                </a:lnTo>
                <a:lnTo>
                  <a:pt x="1222334" y="247251"/>
                </a:lnTo>
                <a:lnTo>
                  <a:pt x="1223795" y="255519"/>
                </a:lnTo>
                <a:lnTo>
                  <a:pt x="1225721" y="256183"/>
                </a:lnTo>
                <a:lnTo>
                  <a:pt x="1227813" y="256515"/>
                </a:lnTo>
                <a:lnTo>
                  <a:pt x="1230071" y="256515"/>
                </a:lnTo>
                <a:close/>
              </a:path>
              <a:path w="2885398" h="418394">
                <a:moveTo>
                  <a:pt x="1218814" y="253029"/>
                </a:moveTo>
                <a:lnTo>
                  <a:pt x="1220276" y="254091"/>
                </a:lnTo>
                <a:lnTo>
                  <a:pt x="1221936" y="254921"/>
                </a:lnTo>
                <a:lnTo>
                  <a:pt x="1223795" y="255519"/>
                </a:lnTo>
                <a:lnTo>
                  <a:pt x="1222334" y="247251"/>
                </a:lnTo>
                <a:lnTo>
                  <a:pt x="1221006" y="246055"/>
                </a:lnTo>
                <a:lnTo>
                  <a:pt x="1218814" y="253029"/>
                </a:lnTo>
                <a:close/>
              </a:path>
              <a:path w="2885398" h="418394">
                <a:moveTo>
                  <a:pt x="1318737" y="235097"/>
                </a:moveTo>
                <a:lnTo>
                  <a:pt x="1318737" y="204448"/>
                </a:lnTo>
                <a:lnTo>
                  <a:pt x="1319500" y="201061"/>
                </a:lnTo>
                <a:lnTo>
                  <a:pt x="1321028" y="198538"/>
                </a:lnTo>
                <a:lnTo>
                  <a:pt x="1322622" y="195948"/>
                </a:lnTo>
                <a:lnTo>
                  <a:pt x="1324614" y="194088"/>
                </a:lnTo>
                <a:lnTo>
                  <a:pt x="1322754" y="187613"/>
                </a:lnTo>
                <a:lnTo>
                  <a:pt x="1320463" y="189771"/>
                </a:lnTo>
                <a:lnTo>
                  <a:pt x="1318737" y="192760"/>
                </a:lnTo>
                <a:lnTo>
                  <a:pt x="1318737" y="162376"/>
                </a:lnTo>
                <a:lnTo>
                  <a:pt x="1318737" y="235097"/>
                </a:lnTo>
                <a:close/>
              </a:path>
              <a:path w="2885398" h="418394">
                <a:moveTo>
                  <a:pt x="1310767" y="162376"/>
                </a:moveTo>
                <a:lnTo>
                  <a:pt x="1310767" y="235097"/>
                </a:lnTo>
                <a:lnTo>
                  <a:pt x="1318737" y="235097"/>
                </a:lnTo>
                <a:lnTo>
                  <a:pt x="1318737" y="162376"/>
                </a:lnTo>
                <a:lnTo>
                  <a:pt x="1310767" y="162376"/>
                </a:lnTo>
                <a:close/>
              </a:path>
              <a:path w="2885398" h="418394">
                <a:moveTo>
                  <a:pt x="1331786" y="191266"/>
                </a:moveTo>
                <a:lnTo>
                  <a:pt x="1337631" y="191266"/>
                </a:lnTo>
                <a:lnTo>
                  <a:pt x="1340520" y="192361"/>
                </a:lnTo>
                <a:lnTo>
                  <a:pt x="1342844" y="194553"/>
                </a:lnTo>
                <a:lnTo>
                  <a:pt x="1345235" y="196678"/>
                </a:lnTo>
                <a:lnTo>
                  <a:pt x="1346430" y="200497"/>
                </a:lnTo>
                <a:lnTo>
                  <a:pt x="1346430" y="235097"/>
                </a:lnTo>
                <a:lnTo>
                  <a:pt x="1354400" y="235097"/>
                </a:lnTo>
                <a:lnTo>
                  <a:pt x="1347659" y="187712"/>
                </a:lnTo>
                <a:lnTo>
                  <a:pt x="1344737" y="186384"/>
                </a:lnTo>
                <a:lnTo>
                  <a:pt x="1341815" y="184990"/>
                </a:lnTo>
                <a:lnTo>
                  <a:pt x="1338560" y="184292"/>
                </a:lnTo>
                <a:lnTo>
                  <a:pt x="1334974" y="184292"/>
                </a:lnTo>
                <a:lnTo>
                  <a:pt x="1331786" y="191266"/>
                </a:lnTo>
                <a:close/>
              </a:path>
              <a:path w="2885398" h="418394">
                <a:moveTo>
                  <a:pt x="1322754" y="187613"/>
                </a:moveTo>
                <a:lnTo>
                  <a:pt x="1324614" y="194088"/>
                </a:lnTo>
                <a:lnTo>
                  <a:pt x="1327005" y="192959"/>
                </a:lnTo>
                <a:lnTo>
                  <a:pt x="1329396" y="191830"/>
                </a:lnTo>
                <a:lnTo>
                  <a:pt x="1331786" y="191266"/>
                </a:lnTo>
                <a:lnTo>
                  <a:pt x="1334974" y="184292"/>
                </a:lnTo>
                <a:lnTo>
                  <a:pt x="1331587" y="184292"/>
                </a:lnTo>
                <a:lnTo>
                  <a:pt x="1328466" y="184956"/>
                </a:lnTo>
                <a:lnTo>
                  <a:pt x="1325610" y="186285"/>
                </a:lnTo>
                <a:lnTo>
                  <a:pt x="1322754" y="187613"/>
                </a:lnTo>
                <a:close/>
              </a:path>
              <a:path w="2885398" h="418394">
                <a:moveTo>
                  <a:pt x="1354400" y="235097"/>
                </a:moveTo>
                <a:lnTo>
                  <a:pt x="1354400" y="198903"/>
                </a:lnTo>
                <a:lnTo>
                  <a:pt x="1353503" y="195350"/>
                </a:lnTo>
                <a:lnTo>
                  <a:pt x="1351710" y="192561"/>
                </a:lnTo>
                <a:lnTo>
                  <a:pt x="1349983" y="189771"/>
                </a:lnTo>
                <a:lnTo>
                  <a:pt x="1347659" y="187712"/>
                </a:lnTo>
                <a:lnTo>
                  <a:pt x="1354400" y="235097"/>
                </a:lnTo>
                <a:close/>
              </a:path>
              <a:path w="2885398" h="418394">
                <a:moveTo>
                  <a:pt x="1401765" y="229884"/>
                </a:moveTo>
                <a:lnTo>
                  <a:pt x="1402629" y="231411"/>
                </a:lnTo>
                <a:lnTo>
                  <a:pt x="1403326" y="225036"/>
                </a:lnTo>
                <a:lnTo>
                  <a:pt x="1401334" y="224737"/>
                </a:lnTo>
                <a:lnTo>
                  <a:pt x="1401334" y="227991"/>
                </a:lnTo>
                <a:lnTo>
                  <a:pt x="1401168" y="229751"/>
                </a:lnTo>
                <a:lnTo>
                  <a:pt x="1401586" y="229098"/>
                </a:lnTo>
                <a:lnTo>
                  <a:pt x="1401334" y="225733"/>
                </a:lnTo>
                <a:lnTo>
                  <a:pt x="1401586" y="229098"/>
                </a:lnTo>
                <a:lnTo>
                  <a:pt x="1402529" y="227626"/>
                </a:lnTo>
                <a:lnTo>
                  <a:pt x="1401765" y="229884"/>
                </a:lnTo>
                <a:close/>
              </a:path>
              <a:path w="2885398" h="418394">
                <a:moveTo>
                  <a:pt x="1386623" y="191266"/>
                </a:moveTo>
                <a:lnTo>
                  <a:pt x="1393729" y="191266"/>
                </a:lnTo>
                <a:lnTo>
                  <a:pt x="1396552" y="192295"/>
                </a:lnTo>
                <a:lnTo>
                  <a:pt x="1398544" y="194354"/>
                </a:lnTo>
                <a:lnTo>
                  <a:pt x="1400537" y="196346"/>
                </a:lnTo>
                <a:lnTo>
                  <a:pt x="1401533" y="199202"/>
                </a:lnTo>
                <a:lnTo>
                  <a:pt x="1401533" y="204829"/>
                </a:lnTo>
                <a:lnTo>
                  <a:pt x="1403127" y="204515"/>
                </a:lnTo>
                <a:lnTo>
                  <a:pt x="1402961" y="187380"/>
                </a:lnTo>
                <a:lnTo>
                  <a:pt x="1400039" y="186185"/>
                </a:lnTo>
                <a:lnTo>
                  <a:pt x="1397116" y="184923"/>
                </a:lnTo>
                <a:lnTo>
                  <a:pt x="1393862" y="184292"/>
                </a:lnTo>
                <a:lnTo>
                  <a:pt x="1390276" y="184292"/>
                </a:lnTo>
                <a:lnTo>
                  <a:pt x="1386623" y="191266"/>
                </a:lnTo>
                <a:close/>
              </a:path>
              <a:path w="2885398" h="418394">
                <a:moveTo>
                  <a:pt x="1384963" y="184292"/>
                </a:moveTo>
                <a:lnTo>
                  <a:pt x="1380514" y="185455"/>
                </a:lnTo>
                <a:lnTo>
                  <a:pt x="1381310" y="193557"/>
                </a:lnTo>
                <a:lnTo>
                  <a:pt x="1383701" y="192029"/>
                </a:lnTo>
                <a:lnTo>
                  <a:pt x="1386623" y="191266"/>
                </a:lnTo>
                <a:lnTo>
                  <a:pt x="1390276" y="184292"/>
                </a:lnTo>
                <a:lnTo>
                  <a:pt x="1384963" y="184292"/>
                </a:lnTo>
                <a:close/>
              </a:path>
              <a:path w="2885398" h="418394">
                <a:moveTo>
                  <a:pt x="1373341" y="190037"/>
                </a:moveTo>
                <a:lnTo>
                  <a:pt x="1376031" y="200729"/>
                </a:lnTo>
                <a:lnTo>
                  <a:pt x="1377160" y="197409"/>
                </a:lnTo>
                <a:lnTo>
                  <a:pt x="1378920" y="195018"/>
                </a:lnTo>
                <a:lnTo>
                  <a:pt x="1381310" y="193557"/>
                </a:lnTo>
                <a:lnTo>
                  <a:pt x="1380514" y="185455"/>
                </a:lnTo>
                <a:lnTo>
                  <a:pt x="1376927" y="187779"/>
                </a:lnTo>
                <a:lnTo>
                  <a:pt x="1373341" y="190037"/>
                </a:lnTo>
                <a:close/>
              </a:path>
              <a:path w="2885398" h="418394">
                <a:moveTo>
                  <a:pt x="1370884" y="193025"/>
                </a:moveTo>
                <a:lnTo>
                  <a:pt x="1369556" y="196744"/>
                </a:lnTo>
                <a:lnTo>
                  <a:pt x="1376031" y="200729"/>
                </a:lnTo>
                <a:lnTo>
                  <a:pt x="1373341" y="190037"/>
                </a:lnTo>
                <a:lnTo>
                  <a:pt x="1370884" y="193025"/>
                </a:lnTo>
                <a:close/>
              </a:path>
              <a:path w="2885398" h="418394">
                <a:moveTo>
                  <a:pt x="1409502" y="197409"/>
                </a:moveTo>
                <a:lnTo>
                  <a:pt x="1408639" y="194221"/>
                </a:lnTo>
                <a:lnTo>
                  <a:pt x="1409469" y="235795"/>
                </a:lnTo>
                <a:lnTo>
                  <a:pt x="1409502" y="197409"/>
                </a:lnTo>
                <a:close/>
              </a:path>
              <a:path w="2885398" h="418394">
                <a:moveTo>
                  <a:pt x="1403492" y="232873"/>
                </a:moveTo>
                <a:lnTo>
                  <a:pt x="1404687" y="233968"/>
                </a:lnTo>
                <a:lnTo>
                  <a:pt x="1406215" y="234699"/>
                </a:lnTo>
                <a:lnTo>
                  <a:pt x="1407742" y="235429"/>
                </a:lnTo>
                <a:lnTo>
                  <a:pt x="1409469" y="235795"/>
                </a:lnTo>
                <a:lnTo>
                  <a:pt x="1408639" y="194221"/>
                </a:lnTo>
                <a:lnTo>
                  <a:pt x="1406912" y="191764"/>
                </a:lnTo>
                <a:lnTo>
                  <a:pt x="1405252" y="189240"/>
                </a:lnTo>
                <a:lnTo>
                  <a:pt x="1403492" y="232873"/>
                </a:lnTo>
                <a:close/>
              </a:path>
              <a:path w="2885398" h="418394">
                <a:moveTo>
                  <a:pt x="1403326" y="225036"/>
                </a:moveTo>
                <a:lnTo>
                  <a:pt x="1402629" y="231411"/>
                </a:lnTo>
                <a:lnTo>
                  <a:pt x="1403492" y="232873"/>
                </a:lnTo>
                <a:lnTo>
                  <a:pt x="1405252" y="189240"/>
                </a:lnTo>
                <a:lnTo>
                  <a:pt x="1403127" y="204515"/>
                </a:lnTo>
                <a:lnTo>
                  <a:pt x="1403127" y="211089"/>
                </a:lnTo>
                <a:lnTo>
                  <a:pt x="1401533" y="211416"/>
                </a:lnTo>
                <a:lnTo>
                  <a:pt x="1401533" y="218793"/>
                </a:lnTo>
                <a:lnTo>
                  <a:pt x="1401334" y="224737"/>
                </a:lnTo>
                <a:lnTo>
                  <a:pt x="1403326" y="225036"/>
                </a:lnTo>
                <a:close/>
              </a:path>
              <a:path w="2885398" h="418394">
                <a:moveTo>
                  <a:pt x="1416575" y="234798"/>
                </a:moveTo>
                <a:lnTo>
                  <a:pt x="1416974" y="228523"/>
                </a:lnTo>
                <a:lnTo>
                  <a:pt x="1414550" y="229021"/>
                </a:lnTo>
                <a:lnTo>
                  <a:pt x="1410764" y="229021"/>
                </a:lnTo>
                <a:lnTo>
                  <a:pt x="1409502" y="227825"/>
                </a:lnTo>
                <a:lnTo>
                  <a:pt x="1411395" y="235795"/>
                </a:lnTo>
                <a:lnTo>
                  <a:pt x="1413520" y="235795"/>
                </a:lnTo>
                <a:lnTo>
                  <a:pt x="1415247" y="235463"/>
                </a:lnTo>
                <a:lnTo>
                  <a:pt x="1416575" y="234798"/>
                </a:lnTo>
                <a:close/>
              </a:path>
              <a:path w="2885398" h="418394">
                <a:moveTo>
                  <a:pt x="1401168" y="229751"/>
                </a:moveTo>
                <a:lnTo>
                  <a:pt x="1401334" y="227991"/>
                </a:lnTo>
                <a:lnTo>
                  <a:pt x="1401334" y="224737"/>
                </a:lnTo>
                <a:lnTo>
                  <a:pt x="1401134" y="220653"/>
                </a:lnTo>
                <a:lnTo>
                  <a:pt x="1400337" y="222247"/>
                </a:lnTo>
                <a:lnTo>
                  <a:pt x="1399540" y="223774"/>
                </a:lnTo>
                <a:lnTo>
                  <a:pt x="1399242" y="231411"/>
                </a:lnTo>
                <a:lnTo>
                  <a:pt x="1401168" y="229751"/>
                </a:lnTo>
                <a:close/>
              </a:path>
              <a:path w="2885398" h="418394">
                <a:moveTo>
                  <a:pt x="1398445" y="225069"/>
                </a:moveTo>
                <a:lnTo>
                  <a:pt x="1397050" y="226132"/>
                </a:lnTo>
                <a:lnTo>
                  <a:pt x="1397316" y="233005"/>
                </a:lnTo>
                <a:lnTo>
                  <a:pt x="1399242" y="231411"/>
                </a:lnTo>
                <a:lnTo>
                  <a:pt x="1399540" y="223774"/>
                </a:lnTo>
                <a:lnTo>
                  <a:pt x="1398445" y="225069"/>
                </a:lnTo>
                <a:close/>
              </a:path>
              <a:path w="2885398" h="418394">
                <a:moveTo>
                  <a:pt x="1392268" y="228423"/>
                </a:moveTo>
                <a:lnTo>
                  <a:pt x="1392766" y="234998"/>
                </a:lnTo>
                <a:lnTo>
                  <a:pt x="1395157" y="234201"/>
                </a:lnTo>
                <a:lnTo>
                  <a:pt x="1397316" y="233005"/>
                </a:lnTo>
                <a:lnTo>
                  <a:pt x="1397050" y="226132"/>
                </a:lnTo>
                <a:lnTo>
                  <a:pt x="1395655" y="227128"/>
                </a:lnTo>
                <a:lnTo>
                  <a:pt x="1394062" y="227892"/>
                </a:lnTo>
                <a:lnTo>
                  <a:pt x="1392268" y="228423"/>
                </a:lnTo>
                <a:close/>
              </a:path>
              <a:path w="2885398" h="418394">
                <a:moveTo>
                  <a:pt x="1379816" y="227228"/>
                </a:moveTo>
                <a:lnTo>
                  <a:pt x="1380049" y="235595"/>
                </a:lnTo>
                <a:lnTo>
                  <a:pt x="1382771" y="236093"/>
                </a:lnTo>
                <a:lnTo>
                  <a:pt x="1388018" y="236093"/>
                </a:lnTo>
                <a:lnTo>
                  <a:pt x="1390376" y="235728"/>
                </a:lnTo>
                <a:lnTo>
                  <a:pt x="1392766" y="234998"/>
                </a:lnTo>
                <a:lnTo>
                  <a:pt x="1392268" y="228423"/>
                </a:lnTo>
                <a:lnTo>
                  <a:pt x="1390542" y="228888"/>
                </a:lnTo>
                <a:lnTo>
                  <a:pt x="1388715" y="229120"/>
                </a:lnTo>
                <a:lnTo>
                  <a:pt x="1383801" y="229120"/>
                </a:lnTo>
                <a:lnTo>
                  <a:pt x="1381476" y="228489"/>
                </a:lnTo>
                <a:lnTo>
                  <a:pt x="1379816" y="227228"/>
                </a:lnTo>
                <a:close/>
              </a:path>
              <a:path w="2885398" h="418394">
                <a:moveTo>
                  <a:pt x="1378222" y="218362"/>
                </a:moveTo>
                <a:lnTo>
                  <a:pt x="1378953" y="209263"/>
                </a:lnTo>
                <a:lnTo>
                  <a:pt x="1375466" y="210923"/>
                </a:lnTo>
                <a:lnTo>
                  <a:pt x="1377525" y="234599"/>
                </a:lnTo>
                <a:lnTo>
                  <a:pt x="1380049" y="235595"/>
                </a:lnTo>
                <a:lnTo>
                  <a:pt x="1379816" y="227228"/>
                </a:lnTo>
                <a:lnTo>
                  <a:pt x="1378222" y="225899"/>
                </a:lnTo>
                <a:lnTo>
                  <a:pt x="1377425" y="224206"/>
                </a:lnTo>
                <a:lnTo>
                  <a:pt x="1377425" y="220022"/>
                </a:lnTo>
                <a:lnTo>
                  <a:pt x="1378222" y="218362"/>
                </a:lnTo>
                <a:close/>
              </a:path>
              <a:path w="2885398" h="418394">
                <a:moveTo>
                  <a:pt x="1369257" y="218826"/>
                </a:moveTo>
                <a:lnTo>
                  <a:pt x="1369987" y="228058"/>
                </a:lnTo>
                <a:lnTo>
                  <a:pt x="1371448" y="230116"/>
                </a:lnTo>
                <a:lnTo>
                  <a:pt x="1372976" y="232109"/>
                </a:lnTo>
                <a:lnTo>
                  <a:pt x="1375001" y="233603"/>
                </a:lnTo>
                <a:lnTo>
                  <a:pt x="1377525" y="234599"/>
                </a:lnTo>
                <a:lnTo>
                  <a:pt x="1375466" y="210923"/>
                </a:lnTo>
                <a:lnTo>
                  <a:pt x="1372942" y="213381"/>
                </a:lnTo>
                <a:lnTo>
                  <a:pt x="1370485" y="215771"/>
                </a:lnTo>
                <a:lnTo>
                  <a:pt x="1369257" y="218826"/>
                </a:lnTo>
                <a:close/>
              </a:path>
              <a:path w="2885398" h="418394">
                <a:moveTo>
                  <a:pt x="1369257" y="222545"/>
                </a:moveTo>
                <a:lnTo>
                  <a:pt x="1369257" y="225534"/>
                </a:lnTo>
                <a:lnTo>
                  <a:pt x="1369987" y="228058"/>
                </a:lnTo>
                <a:lnTo>
                  <a:pt x="1369257" y="218826"/>
                </a:lnTo>
                <a:lnTo>
                  <a:pt x="1369257" y="222545"/>
                </a:lnTo>
                <a:close/>
              </a:path>
              <a:path w="2885398" h="418394">
                <a:moveTo>
                  <a:pt x="1401533" y="204829"/>
                </a:moveTo>
                <a:lnTo>
                  <a:pt x="1383402" y="208400"/>
                </a:lnTo>
                <a:lnTo>
                  <a:pt x="1383834" y="215041"/>
                </a:lnTo>
                <a:lnTo>
                  <a:pt x="1387088" y="214377"/>
                </a:lnTo>
                <a:lnTo>
                  <a:pt x="1401533" y="211416"/>
                </a:lnTo>
                <a:lnTo>
                  <a:pt x="1403127" y="211089"/>
                </a:lnTo>
                <a:lnTo>
                  <a:pt x="1403127" y="204515"/>
                </a:lnTo>
                <a:lnTo>
                  <a:pt x="1401533" y="204829"/>
                </a:lnTo>
                <a:close/>
              </a:path>
              <a:path w="2885398" h="418394">
                <a:moveTo>
                  <a:pt x="1383402" y="208400"/>
                </a:moveTo>
                <a:lnTo>
                  <a:pt x="1378953" y="209263"/>
                </a:lnTo>
                <a:lnTo>
                  <a:pt x="1379816" y="217166"/>
                </a:lnTo>
                <a:lnTo>
                  <a:pt x="1381410" y="215971"/>
                </a:lnTo>
                <a:lnTo>
                  <a:pt x="1383834" y="215041"/>
                </a:lnTo>
                <a:lnTo>
                  <a:pt x="1383402" y="208400"/>
                </a:lnTo>
                <a:close/>
              </a:path>
              <a:path w="2885398" h="418394">
                <a:moveTo>
                  <a:pt x="1468556" y="185288"/>
                </a:moveTo>
                <a:lnTo>
                  <a:pt x="1460188" y="185288"/>
                </a:lnTo>
                <a:lnTo>
                  <a:pt x="1443950" y="227028"/>
                </a:lnTo>
                <a:lnTo>
                  <a:pt x="1428211" y="185288"/>
                </a:lnTo>
                <a:lnTo>
                  <a:pt x="1419146" y="185288"/>
                </a:lnTo>
                <a:lnTo>
                  <a:pt x="1439866" y="235097"/>
                </a:lnTo>
                <a:lnTo>
                  <a:pt x="1447836" y="235097"/>
                </a:lnTo>
                <a:lnTo>
                  <a:pt x="1468556" y="185288"/>
                </a:lnTo>
                <a:close/>
              </a:path>
              <a:path w="2885398" h="418394">
                <a:moveTo>
                  <a:pt x="1508456" y="227028"/>
                </a:moveTo>
                <a:lnTo>
                  <a:pt x="1508556" y="234798"/>
                </a:lnTo>
                <a:lnTo>
                  <a:pt x="1511212" y="233869"/>
                </a:lnTo>
                <a:lnTo>
                  <a:pt x="1513503" y="232574"/>
                </a:lnTo>
                <a:lnTo>
                  <a:pt x="1515429" y="230913"/>
                </a:lnTo>
                <a:lnTo>
                  <a:pt x="1517422" y="229253"/>
                </a:lnTo>
                <a:lnTo>
                  <a:pt x="1519049" y="227294"/>
                </a:lnTo>
                <a:lnTo>
                  <a:pt x="1520311" y="225036"/>
                </a:lnTo>
                <a:lnTo>
                  <a:pt x="1514035" y="221350"/>
                </a:lnTo>
                <a:lnTo>
                  <a:pt x="1512640" y="223741"/>
                </a:lnTo>
                <a:lnTo>
                  <a:pt x="1510780" y="225634"/>
                </a:lnTo>
                <a:lnTo>
                  <a:pt x="1508456" y="227028"/>
                </a:lnTo>
                <a:close/>
              </a:path>
              <a:path w="2885398" h="418394">
                <a:moveTo>
                  <a:pt x="1499789" y="236093"/>
                </a:moveTo>
                <a:lnTo>
                  <a:pt x="1503044" y="236093"/>
                </a:lnTo>
                <a:lnTo>
                  <a:pt x="1505966" y="235662"/>
                </a:lnTo>
                <a:lnTo>
                  <a:pt x="1508556" y="234798"/>
                </a:lnTo>
                <a:lnTo>
                  <a:pt x="1508456" y="227028"/>
                </a:lnTo>
                <a:lnTo>
                  <a:pt x="1506198" y="228423"/>
                </a:lnTo>
                <a:lnTo>
                  <a:pt x="1503243" y="229120"/>
                </a:lnTo>
                <a:lnTo>
                  <a:pt x="1499789" y="236093"/>
                </a:lnTo>
                <a:close/>
              </a:path>
              <a:path w="2885398" h="418394">
                <a:moveTo>
                  <a:pt x="1503243" y="229120"/>
                </a:moveTo>
                <a:lnTo>
                  <a:pt x="1496203" y="229120"/>
                </a:lnTo>
                <a:lnTo>
                  <a:pt x="1493281" y="228390"/>
                </a:lnTo>
                <a:lnTo>
                  <a:pt x="1490824" y="226929"/>
                </a:lnTo>
                <a:lnTo>
                  <a:pt x="1488433" y="225401"/>
                </a:lnTo>
                <a:lnTo>
                  <a:pt x="1490857" y="235064"/>
                </a:lnTo>
                <a:lnTo>
                  <a:pt x="1495074" y="236093"/>
                </a:lnTo>
                <a:lnTo>
                  <a:pt x="1499789" y="236093"/>
                </a:lnTo>
                <a:lnTo>
                  <a:pt x="1503243" y="229120"/>
                </a:lnTo>
                <a:close/>
              </a:path>
              <a:path w="2885398" h="418394">
                <a:moveTo>
                  <a:pt x="1487138" y="233005"/>
                </a:moveTo>
                <a:lnTo>
                  <a:pt x="1490857" y="235064"/>
                </a:lnTo>
                <a:lnTo>
                  <a:pt x="1488433" y="225401"/>
                </a:lnTo>
                <a:lnTo>
                  <a:pt x="1486573" y="223210"/>
                </a:lnTo>
                <a:lnTo>
                  <a:pt x="1485245" y="220354"/>
                </a:lnTo>
                <a:lnTo>
                  <a:pt x="1483917" y="217498"/>
                </a:lnTo>
                <a:lnTo>
                  <a:pt x="1483485" y="230947"/>
                </a:lnTo>
                <a:lnTo>
                  <a:pt x="1487138" y="233005"/>
                </a:lnTo>
                <a:close/>
              </a:path>
              <a:path w="2885398" h="418394">
                <a:moveTo>
                  <a:pt x="1513337" y="201427"/>
                </a:moveTo>
                <a:lnTo>
                  <a:pt x="1513337" y="206208"/>
                </a:lnTo>
                <a:lnTo>
                  <a:pt x="1483401" y="205411"/>
                </a:lnTo>
                <a:lnTo>
                  <a:pt x="1480663" y="205411"/>
                </a:lnTo>
                <a:lnTo>
                  <a:pt x="1480663" y="212484"/>
                </a:lnTo>
                <a:lnTo>
                  <a:pt x="1483485" y="230947"/>
                </a:lnTo>
                <a:lnTo>
                  <a:pt x="1483917" y="217498"/>
                </a:lnTo>
                <a:lnTo>
                  <a:pt x="1483253" y="214111"/>
                </a:lnTo>
                <a:lnTo>
                  <a:pt x="1483253" y="206208"/>
                </a:lnTo>
                <a:lnTo>
                  <a:pt x="1520908" y="212484"/>
                </a:lnTo>
                <a:lnTo>
                  <a:pt x="1517422" y="205411"/>
                </a:lnTo>
                <a:lnTo>
                  <a:pt x="1513337" y="201427"/>
                </a:lnTo>
                <a:close/>
              </a:path>
              <a:path w="2885398" h="418394">
                <a:moveTo>
                  <a:pt x="1483401" y="205411"/>
                </a:moveTo>
                <a:lnTo>
                  <a:pt x="1483452" y="189439"/>
                </a:lnTo>
                <a:lnTo>
                  <a:pt x="1480630" y="192428"/>
                </a:lnTo>
                <a:lnTo>
                  <a:pt x="1480630" y="227991"/>
                </a:lnTo>
                <a:lnTo>
                  <a:pt x="1483485" y="230947"/>
                </a:lnTo>
                <a:lnTo>
                  <a:pt x="1480663" y="212484"/>
                </a:lnTo>
                <a:lnTo>
                  <a:pt x="1480663" y="205411"/>
                </a:lnTo>
                <a:lnTo>
                  <a:pt x="1483401" y="205411"/>
                </a:lnTo>
                <a:close/>
              </a:path>
              <a:path w="2885398" h="418394">
                <a:moveTo>
                  <a:pt x="1475483" y="204814"/>
                </a:moveTo>
                <a:lnTo>
                  <a:pt x="1476512" y="220221"/>
                </a:lnTo>
                <a:lnTo>
                  <a:pt x="1478571" y="224139"/>
                </a:lnTo>
                <a:lnTo>
                  <a:pt x="1480630" y="227991"/>
                </a:lnTo>
                <a:lnTo>
                  <a:pt x="1480630" y="192428"/>
                </a:lnTo>
                <a:lnTo>
                  <a:pt x="1478571" y="196346"/>
                </a:lnTo>
                <a:lnTo>
                  <a:pt x="1476512" y="200198"/>
                </a:lnTo>
                <a:lnTo>
                  <a:pt x="1475483" y="204814"/>
                </a:lnTo>
                <a:close/>
              </a:path>
              <a:path w="2885398" h="418394">
                <a:moveTo>
                  <a:pt x="1475483" y="210193"/>
                </a:moveTo>
                <a:lnTo>
                  <a:pt x="1475483" y="215572"/>
                </a:lnTo>
                <a:lnTo>
                  <a:pt x="1476512" y="220221"/>
                </a:lnTo>
                <a:lnTo>
                  <a:pt x="1475483" y="204814"/>
                </a:lnTo>
                <a:lnTo>
                  <a:pt x="1475483" y="210193"/>
                </a:lnTo>
                <a:close/>
              </a:path>
              <a:path w="2885398" h="418394">
                <a:moveTo>
                  <a:pt x="1483253" y="210193"/>
                </a:moveTo>
                <a:lnTo>
                  <a:pt x="1483253" y="206208"/>
                </a:lnTo>
                <a:lnTo>
                  <a:pt x="1483253" y="212484"/>
                </a:lnTo>
                <a:lnTo>
                  <a:pt x="1520908" y="212484"/>
                </a:lnTo>
                <a:lnTo>
                  <a:pt x="1483253" y="206208"/>
                </a:lnTo>
                <a:lnTo>
                  <a:pt x="1483253" y="210193"/>
                </a:lnTo>
                <a:close/>
              </a:path>
              <a:path w="2885398" h="418394">
                <a:moveTo>
                  <a:pt x="1495838" y="191266"/>
                </a:moveTo>
                <a:lnTo>
                  <a:pt x="1503342" y="191266"/>
                </a:lnTo>
                <a:lnTo>
                  <a:pt x="1506763" y="192561"/>
                </a:lnTo>
                <a:lnTo>
                  <a:pt x="1509353" y="195151"/>
                </a:lnTo>
                <a:lnTo>
                  <a:pt x="1512009" y="197741"/>
                </a:lnTo>
                <a:lnTo>
                  <a:pt x="1513337" y="201427"/>
                </a:lnTo>
                <a:lnTo>
                  <a:pt x="1517422" y="205411"/>
                </a:lnTo>
                <a:lnTo>
                  <a:pt x="1514466" y="189273"/>
                </a:lnTo>
                <a:lnTo>
                  <a:pt x="1511146" y="187281"/>
                </a:lnTo>
                <a:lnTo>
                  <a:pt x="1507892" y="185288"/>
                </a:lnTo>
                <a:lnTo>
                  <a:pt x="1503940" y="184292"/>
                </a:lnTo>
                <a:lnTo>
                  <a:pt x="1499291" y="184292"/>
                </a:lnTo>
                <a:lnTo>
                  <a:pt x="1495838" y="191266"/>
                </a:lnTo>
                <a:close/>
              </a:path>
              <a:path w="2885398" h="418394">
                <a:moveTo>
                  <a:pt x="1488300" y="195018"/>
                </a:moveTo>
                <a:lnTo>
                  <a:pt x="1490624" y="193557"/>
                </a:lnTo>
                <a:lnTo>
                  <a:pt x="1493015" y="192029"/>
                </a:lnTo>
                <a:lnTo>
                  <a:pt x="1495838" y="191266"/>
                </a:lnTo>
                <a:lnTo>
                  <a:pt x="1499291" y="184292"/>
                </a:lnTo>
                <a:lnTo>
                  <a:pt x="1494709" y="184292"/>
                </a:lnTo>
                <a:lnTo>
                  <a:pt x="1490625" y="185322"/>
                </a:lnTo>
                <a:lnTo>
                  <a:pt x="1488300" y="195018"/>
                </a:lnTo>
                <a:close/>
              </a:path>
              <a:path w="2885398" h="418394">
                <a:moveTo>
                  <a:pt x="1487038" y="187380"/>
                </a:moveTo>
                <a:lnTo>
                  <a:pt x="1483452" y="189439"/>
                </a:lnTo>
                <a:lnTo>
                  <a:pt x="1483884" y="202821"/>
                </a:lnTo>
                <a:lnTo>
                  <a:pt x="1485146" y="200032"/>
                </a:lnTo>
                <a:lnTo>
                  <a:pt x="1486474" y="197176"/>
                </a:lnTo>
                <a:lnTo>
                  <a:pt x="1488300" y="195018"/>
                </a:lnTo>
                <a:lnTo>
                  <a:pt x="1490625" y="185322"/>
                </a:lnTo>
                <a:lnTo>
                  <a:pt x="1487038" y="187380"/>
                </a:lnTo>
                <a:close/>
              </a:path>
              <a:path w="2885398" h="418394">
                <a:moveTo>
                  <a:pt x="1521307" y="202655"/>
                </a:moveTo>
                <a:lnTo>
                  <a:pt x="1520443" y="198836"/>
                </a:lnTo>
                <a:lnTo>
                  <a:pt x="1518717" y="195449"/>
                </a:lnTo>
                <a:lnTo>
                  <a:pt x="1516990" y="191996"/>
                </a:lnTo>
                <a:lnTo>
                  <a:pt x="1514466" y="189273"/>
                </a:lnTo>
                <a:lnTo>
                  <a:pt x="1517422" y="205411"/>
                </a:lnTo>
                <a:lnTo>
                  <a:pt x="1520908" y="212484"/>
                </a:lnTo>
                <a:lnTo>
                  <a:pt x="1521307" y="202655"/>
                </a:lnTo>
                <a:close/>
              </a:path>
              <a:path w="2885398" h="418394">
                <a:moveTo>
                  <a:pt x="1521307" y="202655"/>
                </a:moveTo>
                <a:lnTo>
                  <a:pt x="1520908" y="212484"/>
                </a:lnTo>
                <a:lnTo>
                  <a:pt x="1521141" y="210923"/>
                </a:lnTo>
                <a:lnTo>
                  <a:pt x="1521273" y="209064"/>
                </a:lnTo>
                <a:lnTo>
                  <a:pt x="1521307" y="202655"/>
                </a:lnTo>
                <a:close/>
              </a:path>
              <a:path w="2885398" h="418394">
                <a:moveTo>
                  <a:pt x="1599736" y="219092"/>
                </a:moveTo>
                <a:lnTo>
                  <a:pt x="1600201" y="220354"/>
                </a:lnTo>
                <a:lnTo>
                  <a:pt x="1601695" y="232939"/>
                </a:lnTo>
                <a:lnTo>
                  <a:pt x="1604020" y="231146"/>
                </a:lnTo>
                <a:lnTo>
                  <a:pt x="1605680" y="228821"/>
                </a:lnTo>
                <a:lnTo>
                  <a:pt x="1607340" y="226431"/>
                </a:lnTo>
                <a:lnTo>
                  <a:pt x="1608170" y="223674"/>
                </a:lnTo>
                <a:lnTo>
                  <a:pt x="1608170" y="217498"/>
                </a:lnTo>
                <a:lnTo>
                  <a:pt x="1607241" y="214908"/>
                </a:lnTo>
                <a:lnTo>
                  <a:pt x="1605381" y="212783"/>
                </a:lnTo>
                <a:lnTo>
                  <a:pt x="1603521" y="210658"/>
                </a:lnTo>
                <a:lnTo>
                  <a:pt x="1600267" y="209130"/>
                </a:lnTo>
                <a:lnTo>
                  <a:pt x="1599736" y="219092"/>
                </a:lnTo>
                <a:close/>
              </a:path>
              <a:path w="2885398" h="418394">
                <a:moveTo>
                  <a:pt x="1580443" y="205079"/>
                </a:moveTo>
                <a:lnTo>
                  <a:pt x="1581772" y="212883"/>
                </a:lnTo>
                <a:lnTo>
                  <a:pt x="1593726" y="215373"/>
                </a:lnTo>
                <a:lnTo>
                  <a:pt x="1596249" y="215904"/>
                </a:lnTo>
                <a:lnTo>
                  <a:pt x="1597943" y="216768"/>
                </a:lnTo>
                <a:lnTo>
                  <a:pt x="1599736" y="219092"/>
                </a:lnTo>
                <a:lnTo>
                  <a:pt x="1600267" y="209130"/>
                </a:lnTo>
                <a:lnTo>
                  <a:pt x="1595619" y="208201"/>
                </a:lnTo>
                <a:lnTo>
                  <a:pt x="1583166" y="205610"/>
                </a:lnTo>
                <a:lnTo>
                  <a:pt x="1580443" y="205079"/>
                </a:lnTo>
                <a:close/>
              </a:path>
              <a:path w="2885398" h="418394">
                <a:moveTo>
                  <a:pt x="1580443" y="205079"/>
                </a:moveTo>
                <a:lnTo>
                  <a:pt x="1578584" y="204216"/>
                </a:lnTo>
                <a:lnTo>
                  <a:pt x="1577588" y="203020"/>
                </a:lnTo>
                <a:lnTo>
                  <a:pt x="1576592" y="201759"/>
                </a:lnTo>
                <a:lnTo>
                  <a:pt x="1576093" y="200397"/>
                </a:lnTo>
                <a:lnTo>
                  <a:pt x="1576924" y="211886"/>
                </a:lnTo>
                <a:lnTo>
                  <a:pt x="1581772" y="212883"/>
                </a:lnTo>
                <a:lnTo>
                  <a:pt x="1580443" y="205079"/>
                </a:lnTo>
                <a:close/>
              </a:path>
              <a:path w="2885398" h="418394">
                <a:moveTo>
                  <a:pt x="1568987" y="194022"/>
                </a:moveTo>
                <a:lnTo>
                  <a:pt x="1569253" y="205577"/>
                </a:lnTo>
                <a:lnTo>
                  <a:pt x="1571312" y="207902"/>
                </a:lnTo>
                <a:lnTo>
                  <a:pt x="1573437" y="210226"/>
                </a:lnTo>
                <a:lnTo>
                  <a:pt x="1576924" y="211886"/>
                </a:lnTo>
                <a:lnTo>
                  <a:pt x="1576093" y="200397"/>
                </a:lnTo>
                <a:lnTo>
                  <a:pt x="1574334" y="187712"/>
                </a:lnTo>
                <a:lnTo>
                  <a:pt x="1572109" y="189506"/>
                </a:lnTo>
                <a:lnTo>
                  <a:pt x="1570515" y="191764"/>
                </a:lnTo>
                <a:lnTo>
                  <a:pt x="1568987" y="194022"/>
                </a:lnTo>
                <a:close/>
              </a:path>
              <a:path w="2885398" h="418394">
                <a:moveTo>
                  <a:pt x="1569253" y="205577"/>
                </a:moveTo>
                <a:lnTo>
                  <a:pt x="1568987" y="194022"/>
                </a:lnTo>
                <a:lnTo>
                  <a:pt x="1568224" y="196512"/>
                </a:lnTo>
                <a:lnTo>
                  <a:pt x="1568224" y="202688"/>
                </a:lnTo>
                <a:lnTo>
                  <a:pt x="1569253" y="205577"/>
                </a:lnTo>
                <a:close/>
              </a:path>
              <a:path w="2885398" h="418394">
                <a:moveTo>
                  <a:pt x="1601695" y="232939"/>
                </a:moveTo>
                <a:lnTo>
                  <a:pt x="1600201" y="220354"/>
                </a:lnTo>
                <a:lnTo>
                  <a:pt x="1600201" y="223940"/>
                </a:lnTo>
                <a:lnTo>
                  <a:pt x="1599205" y="225733"/>
                </a:lnTo>
                <a:lnTo>
                  <a:pt x="1598707" y="234201"/>
                </a:lnTo>
                <a:lnTo>
                  <a:pt x="1601695" y="232939"/>
                </a:lnTo>
                <a:close/>
              </a:path>
              <a:path w="2885398" h="418394">
                <a:moveTo>
                  <a:pt x="1597212" y="227128"/>
                </a:moveTo>
                <a:lnTo>
                  <a:pt x="1595220" y="228456"/>
                </a:lnTo>
                <a:lnTo>
                  <a:pt x="1595718" y="235463"/>
                </a:lnTo>
                <a:lnTo>
                  <a:pt x="1598707" y="234201"/>
                </a:lnTo>
                <a:lnTo>
                  <a:pt x="1599205" y="225733"/>
                </a:lnTo>
                <a:lnTo>
                  <a:pt x="1597212" y="227128"/>
                </a:lnTo>
                <a:close/>
              </a:path>
              <a:path w="2885398" h="418394">
                <a:moveTo>
                  <a:pt x="1578684" y="226530"/>
                </a:moveTo>
                <a:lnTo>
                  <a:pt x="1579016" y="235064"/>
                </a:lnTo>
                <a:lnTo>
                  <a:pt x="1583498" y="236093"/>
                </a:lnTo>
                <a:lnTo>
                  <a:pt x="1592265" y="236093"/>
                </a:lnTo>
                <a:lnTo>
                  <a:pt x="1595718" y="235463"/>
                </a:lnTo>
                <a:lnTo>
                  <a:pt x="1595220" y="228456"/>
                </a:lnTo>
                <a:lnTo>
                  <a:pt x="1592464" y="229120"/>
                </a:lnTo>
                <a:lnTo>
                  <a:pt x="1584959" y="229120"/>
                </a:lnTo>
                <a:lnTo>
                  <a:pt x="1581539" y="228257"/>
                </a:lnTo>
                <a:lnTo>
                  <a:pt x="1578684" y="226530"/>
                </a:lnTo>
                <a:close/>
              </a:path>
              <a:path w="2885398" h="418394">
                <a:moveTo>
                  <a:pt x="1575894" y="224803"/>
                </a:moveTo>
                <a:lnTo>
                  <a:pt x="1573769" y="222413"/>
                </a:lnTo>
                <a:lnTo>
                  <a:pt x="1574898" y="233005"/>
                </a:lnTo>
                <a:lnTo>
                  <a:pt x="1579016" y="235064"/>
                </a:lnTo>
                <a:lnTo>
                  <a:pt x="1578684" y="226530"/>
                </a:lnTo>
                <a:lnTo>
                  <a:pt x="1575894" y="224803"/>
                </a:lnTo>
                <a:close/>
              </a:path>
              <a:path w="2885398" h="418394">
                <a:moveTo>
                  <a:pt x="1572308" y="219358"/>
                </a:moveTo>
                <a:lnTo>
                  <a:pt x="1565534" y="224239"/>
                </a:lnTo>
                <a:lnTo>
                  <a:pt x="1567725" y="228024"/>
                </a:lnTo>
                <a:lnTo>
                  <a:pt x="1570847" y="230947"/>
                </a:lnTo>
                <a:lnTo>
                  <a:pt x="1574898" y="233005"/>
                </a:lnTo>
                <a:lnTo>
                  <a:pt x="1573769" y="222413"/>
                </a:lnTo>
                <a:lnTo>
                  <a:pt x="1572308" y="219358"/>
                </a:lnTo>
                <a:close/>
              </a:path>
              <a:path w="2885398" h="418394">
                <a:moveTo>
                  <a:pt x="1597843" y="194686"/>
                </a:moveTo>
                <a:lnTo>
                  <a:pt x="1599670" y="196811"/>
                </a:lnTo>
                <a:lnTo>
                  <a:pt x="1600799" y="199733"/>
                </a:lnTo>
                <a:lnTo>
                  <a:pt x="1607473" y="195350"/>
                </a:lnTo>
                <a:lnTo>
                  <a:pt x="1605813" y="191830"/>
                </a:lnTo>
                <a:lnTo>
                  <a:pt x="1603289" y="189107"/>
                </a:lnTo>
                <a:lnTo>
                  <a:pt x="1599902" y="187181"/>
                </a:lnTo>
                <a:lnTo>
                  <a:pt x="1597843" y="194686"/>
                </a:lnTo>
                <a:close/>
              </a:path>
              <a:path w="2885398" h="418394">
                <a:moveTo>
                  <a:pt x="1596515" y="185255"/>
                </a:moveTo>
                <a:lnTo>
                  <a:pt x="1592364" y="184292"/>
                </a:lnTo>
                <a:lnTo>
                  <a:pt x="1592796" y="191963"/>
                </a:lnTo>
                <a:lnTo>
                  <a:pt x="1595320" y="193357"/>
                </a:lnTo>
                <a:lnTo>
                  <a:pt x="1597843" y="194686"/>
                </a:lnTo>
                <a:lnTo>
                  <a:pt x="1599902" y="187181"/>
                </a:lnTo>
                <a:lnTo>
                  <a:pt x="1596515" y="185255"/>
                </a:lnTo>
                <a:close/>
              </a:path>
              <a:path w="2885398" h="418394">
                <a:moveTo>
                  <a:pt x="1585059" y="191266"/>
                </a:moveTo>
                <a:lnTo>
                  <a:pt x="1590173" y="191266"/>
                </a:lnTo>
                <a:lnTo>
                  <a:pt x="1592796" y="191963"/>
                </a:lnTo>
                <a:lnTo>
                  <a:pt x="1592364" y="184292"/>
                </a:lnTo>
                <a:lnTo>
                  <a:pt x="1587450" y="184292"/>
                </a:lnTo>
                <a:lnTo>
                  <a:pt x="1585059" y="191266"/>
                </a:lnTo>
                <a:close/>
              </a:path>
              <a:path w="2885398" h="418394">
                <a:moveTo>
                  <a:pt x="1583532" y="184292"/>
                </a:moveTo>
                <a:lnTo>
                  <a:pt x="1580111" y="184990"/>
                </a:lnTo>
                <a:lnTo>
                  <a:pt x="1581273" y="192262"/>
                </a:lnTo>
                <a:lnTo>
                  <a:pt x="1583000" y="191598"/>
                </a:lnTo>
                <a:lnTo>
                  <a:pt x="1585059" y="191266"/>
                </a:lnTo>
                <a:lnTo>
                  <a:pt x="1587450" y="184292"/>
                </a:lnTo>
                <a:lnTo>
                  <a:pt x="1583532" y="184292"/>
                </a:lnTo>
                <a:close/>
              </a:path>
              <a:path w="2885398" h="418394">
                <a:moveTo>
                  <a:pt x="1576093" y="197475"/>
                </a:moveTo>
                <a:lnTo>
                  <a:pt x="1576525" y="196180"/>
                </a:lnTo>
                <a:lnTo>
                  <a:pt x="1578318" y="193856"/>
                </a:lnTo>
                <a:lnTo>
                  <a:pt x="1579613" y="192926"/>
                </a:lnTo>
                <a:lnTo>
                  <a:pt x="1581273" y="192262"/>
                </a:lnTo>
                <a:lnTo>
                  <a:pt x="1580111" y="184990"/>
                </a:lnTo>
                <a:lnTo>
                  <a:pt x="1577189" y="186384"/>
                </a:lnTo>
                <a:lnTo>
                  <a:pt x="1576093" y="197475"/>
                </a:lnTo>
                <a:close/>
              </a:path>
              <a:path w="2885398" h="418394">
                <a:moveTo>
                  <a:pt x="1576093" y="197475"/>
                </a:moveTo>
                <a:lnTo>
                  <a:pt x="1577189" y="186384"/>
                </a:lnTo>
                <a:lnTo>
                  <a:pt x="1574334" y="187712"/>
                </a:lnTo>
                <a:lnTo>
                  <a:pt x="1576093" y="200397"/>
                </a:lnTo>
                <a:lnTo>
                  <a:pt x="1576093" y="197475"/>
                </a:lnTo>
                <a:close/>
              </a:path>
              <a:path w="2885398" h="418394">
                <a:moveTo>
                  <a:pt x="1630419" y="185288"/>
                </a:moveTo>
                <a:lnTo>
                  <a:pt x="1622450" y="185288"/>
                </a:lnTo>
                <a:lnTo>
                  <a:pt x="1623313" y="225800"/>
                </a:lnTo>
                <a:lnTo>
                  <a:pt x="1625040" y="228523"/>
                </a:lnTo>
                <a:lnTo>
                  <a:pt x="1626833" y="231179"/>
                </a:lnTo>
                <a:lnTo>
                  <a:pt x="1629124" y="233105"/>
                </a:lnTo>
                <a:lnTo>
                  <a:pt x="1630419" y="220918"/>
                </a:lnTo>
                <a:lnTo>
                  <a:pt x="1630419" y="185288"/>
                </a:lnTo>
                <a:close/>
              </a:path>
              <a:path w="2885398" h="418394">
                <a:moveTo>
                  <a:pt x="1622450" y="217963"/>
                </a:moveTo>
                <a:lnTo>
                  <a:pt x="1622450" y="222280"/>
                </a:lnTo>
                <a:lnTo>
                  <a:pt x="1623313" y="225800"/>
                </a:lnTo>
                <a:lnTo>
                  <a:pt x="1622450" y="185288"/>
                </a:lnTo>
                <a:lnTo>
                  <a:pt x="1622450" y="217963"/>
                </a:lnTo>
                <a:close/>
              </a:path>
              <a:path w="2885398" h="418394">
                <a:moveTo>
                  <a:pt x="1665883" y="185288"/>
                </a:moveTo>
                <a:lnTo>
                  <a:pt x="1657914" y="185288"/>
                </a:lnTo>
                <a:lnTo>
                  <a:pt x="1658412" y="227526"/>
                </a:lnTo>
                <a:lnTo>
                  <a:pt x="1658910" y="235097"/>
                </a:lnTo>
                <a:lnTo>
                  <a:pt x="1665883" y="235097"/>
                </a:lnTo>
                <a:lnTo>
                  <a:pt x="1665883" y="185288"/>
                </a:lnTo>
                <a:close/>
              </a:path>
              <a:path w="2885398" h="418394">
                <a:moveTo>
                  <a:pt x="1658412" y="227526"/>
                </a:moveTo>
                <a:lnTo>
                  <a:pt x="1657914" y="185288"/>
                </a:lnTo>
                <a:lnTo>
                  <a:pt x="1657914" y="215307"/>
                </a:lnTo>
                <a:lnTo>
                  <a:pt x="1657482" y="217830"/>
                </a:lnTo>
                <a:lnTo>
                  <a:pt x="1656685" y="230515"/>
                </a:lnTo>
                <a:lnTo>
                  <a:pt x="1658412" y="227526"/>
                </a:lnTo>
                <a:close/>
              </a:path>
              <a:path w="2885398" h="418394">
                <a:moveTo>
                  <a:pt x="1656685" y="230515"/>
                </a:moveTo>
                <a:lnTo>
                  <a:pt x="1657482" y="217830"/>
                </a:lnTo>
                <a:lnTo>
                  <a:pt x="1656619" y="219955"/>
                </a:lnTo>
                <a:lnTo>
                  <a:pt x="1655822" y="222081"/>
                </a:lnTo>
                <a:lnTo>
                  <a:pt x="1654693" y="223841"/>
                </a:lnTo>
                <a:lnTo>
                  <a:pt x="1654328" y="232706"/>
                </a:lnTo>
                <a:lnTo>
                  <a:pt x="1656685" y="230515"/>
                </a:lnTo>
                <a:close/>
              </a:path>
              <a:path w="2885398" h="418394">
                <a:moveTo>
                  <a:pt x="1654693" y="223841"/>
                </a:moveTo>
                <a:lnTo>
                  <a:pt x="1653232" y="225235"/>
                </a:lnTo>
                <a:lnTo>
                  <a:pt x="1651837" y="226563"/>
                </a:lnTo>
                <a:lnTo>
                  <a:pt x="1650243" y="227560"/>
                </a:lnTo>
                <a:lnTo>
                  <a:pt x="1648450" y="228224"/>
                </a:lnTo>
                <a:lnTo>
                  <a:pt x="1651339" y="234101"/>
                </a:lnTo>
                <a:lnTo>
                  <a:pt x="1654328" y="232706"/>
                </a:lnTo>
                <a:lnTo>
                  <a:pt x="1654693" y="223841"/>
                </a:lnTo>
                <a:close/>
              </a:path>
              <a:path w="2885398" h="418394">
                <a:moveTo>
                  <a:pt x="1651339" y="234101"/>
                </a:moveTo>
                <a:lnTo>
                  <a:pt x="1648450" y="228224"/>
                </a:lnTo>
                <a:lnTo>
                  <a:pt x="1646657" y="228821"/>
                </a:lnTo>
                <a:lnTo>
                  <a:pt x="1644831" y="229120"/>
                </a:lnTo>
                <a:lnTo>
                  <a:pt x="1642971" y="229120"/>
                </a:lnTo>
                <a:lnTo>
                  <a:pt x="1644963" y="236093"/>
                </a:lnTo>
                <a:lnTo>
                  <a:pt x="1648417" y="235429"/>
                </a:lnTo>
                <a:lnTo>
                  <a:pt x="1651339" y="234101"/>
                </a:lnTo>
                <a:close/>
              </a:path>
              <a:path w="2885398" h="418394">
                <a:moveTo>
                  <a:pt x="1644963" y="236093"/>
                </a:moveTo>
                <a:lnTo>
                  <a:pt x="1642971" y="229120"/>
                </a:lnTo>
                <a:lnTo>
                  <a:pt x="1638986" y="229120"/>
                </a:lnTo>
                <a:lnTo>
                  <a:pt x="1635898" y="228190"/>
                </a:lnTo>
                <a:lnTo>
                  <a:pt x="1633707" y="226331"/>
                </a:lnTo>
                <a:lnTo>
                  <a:pt x="1631515" y="224405"/>
                </a:lnTo>
                <a:lnTo>
                  <a:pt x="1630419" y="220918"/>
                </a:lnTo>
                <a:lnTo>
                  <a:pt x="1631914" y="234300"/>
                </a:lnTo>
                <a:lnTo>
                  <a:pt x="1634769" y="235496"/>
                </a:lnTo>
                <a:lnTo>
                  <a:pt x="1637791" y="236093"/>
                </a:lnTo>
                <a:lnTo>
                  <a:pt x="1644963" y="236093"/>
                </a:lnTo>
                <a:close/>
              </a:path>
              <a:path w="2885398" h="418394">
                <a:moveTo>
                  <a:pt x="1696285" y="192162"/>
                </a:moveTo>
                <a:lnTo>
                  <a:pt x="1712921" y="192162"/>
                </a:lnTo>
                <a:lnTo>
                  <a:pt x="1696285" y="185288"/>
                </a:lnTo>
                <a:lnTo>
                  <a:pt x="1678354" y="185288"/>
                </a:lnTo>
                <a:lnTo>
                  <a:pt x="1678354" y="192162"/>
                </a:lnTo>
                <a:lnTo>
                  <a:pt x="1696285" y="192162"/>
                </a:lnTo>
                <a:lnTo>
                  <a:pt x="1696285" y="187879"/>
                </a:lnTo>
                <a:lnTo>
                  <a:pt x="1696285" y="192162"/>
                </a:lnTo>
                <a:close/>
              </a:path>
              <a:path w="2885398" h="418394">
                <a:moveTo>
                  <a:pt x="1688316" y="192162"/>
                </a:moveTo>
                <a:lnTo>
                  <a:pt x="1688316" y="235097"/>
                </a:lnTo>
                <a:lnTo>
                  <a:pt x="1696285" y="235097"/>
                </a:lnTo>
                <a:lnTo>
                  <a:pt x="1696285" y="192162"/>
                </a:lnTo>
                <a:lnTo>
                  <a:pt x="1688316" y="192162"/>
                </a:lnTo>
                <a:close/>
              </a:path>
              <a:path w="2885398" h="418394">
                <a:moveTo>
                  <a:pt x="1696285" y="174729"/>
                </a:moveTo>
                <a:lnTo>
                  <a:pt x="1697082" y="172571"/>
                </a:lnTo>
                <a:lnTo>
                  <a:pt x="1698676" y="171242"/>
                </a:lnTo>
                <a:lnTo>
                  <a:pt x="1700270" y="169848"/>
                </a:lnTo>
                <a:lnTo>
                  <a:pt x="1702495" y="169150"/>
                </a:lnTo>
                <a:lnTo>
                  <a:pt x="1705350" y="169150"/>
                </a:lnTo>
                <a:lnTo>
                  <a:pt x="1707509" y="169283"/>
                </a:lnTo>
                <a:lnTo>
                  <a:pt x="1709368" y="169748"/>
                </a:lnTo>
                <a:lnTo>
                  <a:pt x="1711029" y="170645"/>
                </a:lnTo>
                <a:lnTo>
                  <a:pt x="1713121" y="164170"/>
                </a:lnTo>
                <a:lnTo>
                  <a:pt x="1711062" y="162874"/>
                </a:lnTo>
                <a:lnTo>
                  <a:pt x="1709534" y="162476"/>
                </a:lnTo>
                <a:lnTo>
                  <a:pt x="1708007" y="162078"/>
                </a:lnTo>
                <a:lnTo>
                  <a:pt x="1706380" y="161878"/>
                </a:lnTo>
                <a:lnTo>
                  <a:pt x="1701930" y="161878"/>
                </a:lnTo>
                <a:lnTo>
                  <a:pt x="1699539" y="162244"/>
                </a:lnTo>
                <a:lnTo>
                  <a:pt x="1697481" y="162974"/>
                </a:lnTo>
                <a:lnTo>
                  <a:pt x="1696285" y="174729"/>
                </a:lnTo>
                <a:close/>
              </a:path>
              <a:path w="2885398" h="418394">
                <a:moveTo>
                  <a:pt x="1696285" y="185288"/>
                </a:moveTo>
                <a:lnTo>
                  <a:pt x="1696285" y="174729"/>
                </a:lnTo>
                <a:lnTo>
                  <a:pt x="1695422" y="163705"/>
                </a:lnTo>
                <a:lnTo>
                  <a:pt x="1693695" y="164734"/>
                </a:lnTo>
                <a:lnTo>
                  <a:pt x="1692301" y="166062"/>
                </a:lnTo>
                <a:lnTo>
                  <a:pt x="1690972" y="167390"/>
                </a:lnTo>
                <a:lnTo>
                  <a:pt x="1689976" y="168984"/>
                </a:lnTo>
                <a:lnTo>
                  <a:pt x="1689312" y="170844"/>
                </a:lnTo>
                <a:lnTo>
                  <a:pt x="1688648" y="172703"/>
                </a:lnTo>
                <a:lnTo>
                  <a:pt x="1688316" y="174729"/>
                </a:lnTo>
                <a:lnTo>
                  <a:pt x="1688316" y="185288"/>
                </a:lnTo>
                <a:lnTo>
                  <a:pt x="1696285" y="185288"/>
                </a:lnTo>
                <a:close/>
              </a:path>
              <a:path w="2885398" h="418394">
                <a:moveTo>
                  <a:pt x="1735435" y="192162"/>
                </a:moveTo>
                <a:lnTo>
                  <a:pt x="1752071" y="192162"/>
                </a:lnTo>
                <a:lnTo>
                  <a:pt x="1735435" y="185288"/>
                </a:lnTo>
                <a:lnTo>
                  <a:pt x="1717504" y="185288"/>
                </a:lnTo>
                <a:lnTo>
                  <a:pt x="1717504" y="192162"/>
                </a:lnTo>
                <a:lnTo>
                  <a:pt x="1735435" y="192162"/>
                </a:lnTo>
                <a:lnTo>
                  <a:pt x="1735435" y="187879"/>
                </a:lnTo>
                <a:lnTo>
                  <a:pt x="1735435" y="192162"/>
                </a:lnTo>
                <a:close/>
              </a:path>
              <a:path w="2885398" h="418394">
                <a:moveTo>
                  <a:pt x="1727466" y="192162"/>
                </a:moveTo>
                <a:lnTo>
                  <a:pt x="1727466" y="235097"/>
                </a:lnTo>
                <a:lnTo>
                  <a:pt x="1735435" y="235097"/>
                </a:lnTo>
                <a:lnTo>
                  <a:pt x="1735435" y="192162"/>
                </a:lnTo>
                <a:lnTo>
                  <a:pt x="1727466" y="192162"/>
                </a:lnTo>
                <a:close/>
              </a:path>
              <a:path w="2885398" h="418394">
                <a:moveTo>
                  <a:pt x="1735435" y="174729"/>
                </a:moveTo>
                <a:lnTo>
                  <a:pt x="1736232" y="172571"/>
                </a:lnTo>
                <a:lnTo>
                  <a:pt x="1737826" y="171242"/>
                </a:lnTo>
                <a:lnTo>
                  <a:pt x="1739420" y="169848"/>
                </a:lnTo>
                <a:lnTo>
                  <a:pt x="1741645" y="169150"/>
                </a:lnTo>
                <a:lnTo>
                  <a:pt x="1744500" y="169150"/>
                </a:lnTo>
                <a:lnTo>
                  <a:pt x="1746659" y="169283"/>
                </a:lnTo>
                <a:lnTo>
                  <a:pt x="1748518" y="169748"/>
                </a:lnTo>
                <a:lnTo>
                  <a:pt x="1750178" y="170645"/>
                </a:lnTo>
                <a:lnTo>
                  <a:pt x="1752270" y="164170"/>
                </a:lnTo>
                <a:lnTo>
                  <a:pt x="1750212" y="162874"/>
                </a:lnTo>
                <a:lnTo>
                  <a:pt x="1748684" y="162476"/>
                </a:lnTo>
                <a:lnTo>
                  <a:pt x="1747157" y="162078"/>
                </a:lnTo>
                <a:lnTo>
                  <a:pt x="1745530" y="161878"/>
                </a:lnTo>
                <a:lnTo>
                  <a:pt x="1741080" y="161878"/>
                </a:lnTo>
                <a:lnTo>
                  <a:pt x="1738689" y="162244"/>
                </a:lnTo>
                <a:lnTo>
                  <a:pt x="1736631" y="162974"/>
                </a:lnTo>
                <a:lnTo>
                  <a:pt x="1735435" y="174729"/>
                </a:lnTo>
                <a:close/>
              </a:path>
              <a:path w="2885398" h="418394">
                <a:moveTo>
                  <a:pt x="1735435" y="185288"/>
                </a:moveTo>
                <a:lnTo>
                  <a:pt x="1735435" y="174729"/>
                </a:lnTo>
                <a:lnTo>
                  <a:pt x="1734572" y="163705"/>
                </a:lnTo>
                <a:lnTo>
                  <a:pt x="1732845" y="164734"/>
                </a:lnTo>
                <a:lnTo>
                  <a:pt x="1731450" y="166062"/>
                </a:lnTo>
                <a:lnTo>
                  <a:pt x="1730122" y="167390"/>
                </a:lnTo>
                <a:lnTo>
                  <a:pt x="1729126" y="168984"/>
                </a:lnTo>
                <a:lnTo>
                  <a:pt x="1728462" y="170844"/>
                </a:lnTo>
                <a:lnTo>
                  <a:pt x="1727798" y="172703"/>
                </a:lnTo>
                <a:lnTo>
                  <a:pt x="1727466" y="174729"/>
                </a:lnTo>
                <a:lnTo>
                  <a:pt x="1727466" y="185288"/>
                </a:lnTo>
                <a:lnTo>
                  <a:pt x="1735435" y="185288"/>
                </a:lnTo>
                <a:close/>
              </a:path>
              <a:path w="2885398" h="418394">
                <a:moveTo>
                  <a:pt x="1790868" y="227028"/>
                </a:moveTo>
                <a:lnTo>
                  <a:pt x="1790968" y="234798"/>
                </a:lnTo>
                <a:lnTo>
                  <a:pt x="1793624" y="233869"/>
                </a:lnTo>
                <a:lnTo>
                  <a:pt x="1795916" y="232574"/>
                </a:lnTo>
                <a:lnTo>
                  <a:pt x="1797842" y="230913"/>
                </a:lnTo>
                <a:lnTo>
                  <a:pt x="1799834" y="229253"/>
                </a:lnTo>
                <a:lnTo>
                  <a:pt x="1801461" y="227294"/>
                </a:lnTo>
                <a:lnTo>
                  <a:pt x="1802723" y="225036"/>
                </a:lnTo>
                <a:lnTo>
                  <a:pt x="1796447" y="221350"/>
                </a:lnTo>
                <a:lnTo>
                  <a:pt x="1795052" y="223741"/>
                </a:lnTo>
                <a:lnTo>
                  <a:pt x="1793193" y="225634"/>
                </a:lnTo>
                <a:lnTo>
                  <a:pt x="1790868" y="227028"/>
                </a:lnTo>
                <a:close/>
              </a:path>
              <a:path w="2885398" h="418394">
                <a:moveTo>
                  <a:pt x="1782202" y="236093"/>
                </a:moveTo>
                <a:lnTo>
                  <a:pt x="1785456" y="236093"/>
                </a:lnTo>
                <a:lnTo>
                  <a:pt x="1788378" y="235662"/>
                </a:lnTo>
                <a:lnTo>
                  <a:pt x="1790968" y="234798"/>
                </a:lnTo>
                <a:lnTo>
                  <a:pt x="1790868" y="227028"/>
                </a:lnTo>
                <a:lnTo>
                  <a:pt x="1788610" y="228423"/>
                </a:lnTo>
                <a:lnTo>
                  <a:pt x="1785655" y="229120"/>
                </a:lnTo>
                <a:lnTo>
                  <a:pt x="1782202" y="236093"/>
                </a:lnTo>
                <a:close/>
              </a:path>
              <a:path w="2885398" h="418394">
                <a:moveTo>
                  <a:pt x="1785655" y="229120"/>
                </a:moveTo>
                <a:lnTo>
                  <a:pt x="1778615" y="229120"/>
                </a:lnTo>
                <a:lnTo>
                  <a:pt x="1775693" y="228390"/>
                </a:lnTo>
                <a:lnTo>
                  <a:pt x="1773236" y="226929"/>
                </a:lnTo>
                <a:lnTo>
                  <a:pt x="1770845" y="225401"/>
                </a:lnTo>
                <a:lnTo>
                  <a:pt x="1773269" y="235064"/>
                </a:lnTo>
                <a:lnTo>
                  <a:pt x="1777486" y="236093"/>
                </a:lnTo>
                <a:lnTo>
                  <a:pt x="1782202" y="236093"/>
                </a:lnTo>
                <a:lnTo>
                  <a:pt x="1785655" y="229120"/>
                </a:lnTo>
                <a:close/>
              </a:path>
              <a:path w="2885398" h="418394">
                <a:moveTo>
                  <a:pt x="1769550" y="233005"/>
                </a:moveTo>
                <a:lnTo>
                  <a:pt x="1773269" y="235064"/>
                </a:lnTo>
                <a:lnTo>
                  <a:pt x="1770845" y="225401"/>
                </a:lnTo>
                <a:lnTo>
                  <a:pt x="1768986" y="223210"/>
                </a:lnTo>
                <a:lnTo>
                  <a:pt x="1767657" y="220354"/>
                </a:lnTo>
                <a:lnTo>
                  <a:pt x="1766329" y="217498"/>
                </a:lnTo>
                <a:lnTo>
                  <a:pt x="1765898" y="230947"/>
                </a:lnTo>
                <a:lnTo>
                  <a:pt x="1769550" y="233005"/>
                </a:lnTo>
                <a:close/>
              </a:path>
              <a:path w="2885398" h="418394">
                <a:moveTo>
                  <a:pt x="1795750" y="201427"/>
                </a:moveTo>
                <a:lnTo>
                  <a:pt x="1795750" y="206208"/>
                </a:lnTo>
                <a:lnTo>
                  <a:pt x="1765814" y="205411"/>
                </a:lnTo>
                <a:lnTo>
                  <a:pt x="1763075" y="205411"/>
                </a:lnTo>
                <a:lnTo>
                  <a:pt x="1763075" y="212484"/>
                </a:lnTo>
                <a:lnTo>
                  <a:pt x="1765898" y="230947"/>
                </a:lnTo>
                <a:lnTo>
                  <a:pt x="1766329" y="217498"/>
                </a:lnTo>
                <a:lnTo>
                  <a:pt x="1765665" y="214111"/>
                </a:lnTo>
                <a:lnTo>
                  <a:pt x="1765665" y="206208"/>
                </a:lnTo>
                <a:lnTo>
                  <a:pt x="1803321" y="212484"/>
                </a:lnTo>
                <a:lnTo>
                  <a:pt x="1799834" y="205411"/>
                </a:lnTo>
                <a:lnTo>
                  <a:pt x="1795750" y="201427"/>
                </a:lnTo>
                <a:close/>
              </a:path>
              <a:path w="2885398" h="418394">
                <a:moveTo>
                  <a:pt x="1765814" y="205411"/>
                </a:moveTo>
                <a:lnTo>
                  <a:pt x="1765864" y="189439"/>
                </a:lnTo>
                <a:lnTo>
                  <a:pt x="1763042" y="192428"/>
                </a:lnTo>
                <a:lnTo>
                  <a:pt x="1763042" y="227991"/>
                </a:lnTo>
                <a:lnTo>
                  <a:pt x="1765898" y="230947"/>
                </a:lnTo>
                <a:lnTo>
                  <a:pt x="1763075" y="212484"/>
                </a:lnTo>
                <a:lnTo>
                  <a:pt x="1763075" y="205411"/>
                </a:lnTo>
                <a:lnTo>
                  <a:pt x="1765814" y="205411"/>
                </a:lnTo>
                <a:close/>
              </a:path>
              <a:path w="2885398" h="418394">
                <a:moveTo>
                  <a:pt x="1757895" y="204814"/>
                </a:moveTo>
                <a:lnTo>
                  <a:pt x="1758924" y="220221"/>
                </a:lnTo>
                <a:lnTo>
                  <a:pt x="1760983" y="224139"/>
                </a:lnTo>
                <a:lnTo>
                  <a:pt x="1763042" y="227991"/>
                </a:lnTo>
                <a:lnTo>
                  <a:pt x="1763042" y="192428"/>
                </a:lnTo>
                <a:lnTo>
                  <a:pt x="1760983" y="196346"/>
                </a:lnTo>
                <a:lnTo>
                  <a:pt x="1758924" y="200198"/>
                </a:lnTo>
                <a:lnTo>
                  <a:pt x="1757895" y="204814"/>
                </a:lnTo>
                <a:close/>
              </a:path>
              <a:path w="2885398" h="418394">
                <a:moveTo>
                  <a:pt x="1757895" y="210193"/>
                </a:moveTo>
                <a:lnTo>
                  <a:pt x="1757895" y="215572"/>
                </a:lnTo>
                <a:lnTo>
                  <a:pt x="1758924" y="220221"/>
                </a:lnTo>
                <a:lnTo>
                  <a:pt x="1757895" y="204814"/>
                </a:lnTo>
                <a:lnTo>
                  <a:pt x="1757895" y="210193"/>
                </a:lnTo>
                <a:close/>
              </a:path>
              <a:path w="2885398" h="418394">
                <a:moveTo>
                  <a:pt x="1765665" y="210193"/>
                </a:moveTo>
                <a:lnTo>
                  <a:pt x="1765665" y="206208"/>
                </a:lnTo>
                <a:lnTo>
                  <a:pt x="1765665" y="212484"/>
                </a:lnTo>
                <a:lnTo>
                  <a:pt x="1803321" y="212484"/>
                </a:lnTo>
                <a:lnTo>
                  <a:pt x="1765665" y="206208"/>
                </a:lnTo>
                <a:lnTo>
                  <a:pt x="1765665" y="210193"/>
                </a:lnTo>
                <a:close/>
              </a:path>
              <a:path w="2885398" h="418394">
                <a:moveTo>
                  <a:pt x="1778250" y="191266"/>
                </a:moveTo>
                <a:lnTo>
                  <a:pt x="1785755" y="191266"/>
                </a:lnTo>
                <a:lnTo>
                  <a:pt x="1789175" y="192561"/>
                </a:lnTo>
                <a:lnTo>
                  <a:pt x="1791765" y="195151"/>
                </a:lnTo>
                <a:lnTo>
                  <a:pt x="1794422" y="197741"/>
                </a:lnTo>
                <a:lnTo>
                  <a:pt x="1795750" y="201427"/>
                </a:lnTo>
                <a:lnTo>
                  <a:pt x="1799834" y="205411"/>
                </a:lnTo>
                <a:lnTo>
                  <a:pt x="1796879" y="189273"/>
                </a:lnTo>
                <a:lnTo>
                  <a:pt x="1793558" y="187281"/>
                </a:lnTo>
                <a:lnTo>
                  <a:pt x="1790304" y="185288"/>
                </a:lnTo>
                <a:lnTo>
                  <a:pt x="1786353" y="184292"/>
                </a:lnTo>
                <a:lnTo>
                  <a:pt x="1781704" y="184292"/>
                </a:lnTo>
                <a:lnTo>
                  <a:pt x="1778250" y="191266"/>
                </a:lnTo>
                <a:close/>
              </a:path>
              <a:path w="2885398" h="418394">
                <a:moveTo>
                  <a:pt x="1770712" y="195018"/>
                </a:moveTo>
                <a:lnTo>
                  <a:pt x="1773037" y="193557"/>
                </a:lnTo>
                <a:lnTo>
                  <a:pt x="1775428" y="192029"/>
                </a:lnTo>
                <a:lnTo>
                  <a:pt x="1778250" y="191266"/>
                </a:lnTo>
                <a:lnTo>
                  <a:pt x="1781704" y="184292"/>
                </a:lnTo>
                <a:lnTo>
                  <a:pt x="1777121" y="184292"/>
                </a:lnTo>
                <a:lnTo>
                  <a:pt x="1773037" y="185322"/>
                </a:lnTo>
                <a:lnTo>
                  <a:pt x="1770712" y="195018"/>
                </a:lnTo>
                <a:close/>
              </a:path>
              <a:path w="2885398" h="418394">
                <a:moveTo>
                  <a:pt x="1769451" y="187380"/>
                </a:moveTo>
                <a:lnTo>
                  <a:pt x="1765864" y="189439"/>
                </a:lnTo>
                <a:lnTo>
                  <a:pt x="1766296" y="202821"/>
                </a:lnTo>
                <a:lnTo>
                  <a:pt x="1767558" y="200032"/>
                </a:lnTo>
                <a:lnTo>
                  <a:pt x="1768886" y="197176"/>
                </a:lnTo>
                <a:lnTo>
                  <a:pt x="1770712" y="195018"/>
                </a:lnTo>
                <a:lnTo>
                  <a:pt x="1773037" y="185322"/>
                </a:lnTo>
                <a:lnTo>
                  <a:pt x="1769451" y="187380"/>
                </a:lnTo>
                <a:close/>
              </a:path>
              <a:path w="2885398" h="418394">
                <a:moveTo>
                  <a:pt x="1803719" y="202655"/>
                </a:moveTo>
                <a:lnTo>
                  <a:pt x="1802856" y="198836"/>
                </a:lnTo>
                <a:lnTo>
                  <a:pt x="1801129" y="195449"/>
                </a:lnTo>
                <a:lnTo>
                  <a:pt x="1799402" y="191996"/>
                </a:lnTo>
                <a:lnTo>
                  <a:pt x="1796879" y="189273"/>
                </a:lnTo>
                <a:lnTo>
                  <a:pt x="1799834" y="205411"/>
                </a:lnTo>
                <a:lnTo>
                  <a:pt x="1803321" y="212484"/>
                </a:lnTo>
                <a:lnTo>
                  <a:pt x="1803719" y="202655"/>
                </a:lnTo>
                <a:close/>
              </a:path>
              <a:path w="2885398" h="418394">
                <a:moveTo>
                  <a:pt x="1803719" y="202655"/>
                </a:moveTo>
                <a:lnTo>
                  <a:pt x="1803321" y="212484"/>
                </a:lnTo>
                <a:lnTo>
                  <a:pt x="1803553" y="210923"/>
                </a:lnTo>
                <a:lnTo>
                  <a:pt x="1803686" y="209064"/>
                </a:lnTo>
                <a:lnTo>
                  <a:pt x="1803719" y="202655"/>
                </a:lnTo>
                <a:close/>
              </a:path>
              <a:path w="2885398" h="418394">
                <a:moveTo>
                  <a:pt x="2041206" y="229884"/>
                </a:moveTo>
                <a:lnTo>
                  <a:pt x="2042069" y="231411"/>
                </a:lnTo>
                <a:lnTo>
                  <a:pt x="2042767" y="225036"/>
                </a:lnTo>
                <a:lnTo>
                  <a:pt x="2040774" y="224737"/>
                </a:lnTo>
                <a:lnTo>
                  <a:pt x="2040774" y="227991"/>
                </a:lnTo>
                <a:lnTo>
                  <a:pt x="2040608" y="229751"/>
                </a:lnTo>
                <a:lnTo>
                  <a:pt x="2041027" y="229098"/>
                </a:lnTo>
                <a:lnTo>
                  <a:pt x="2040774" y="225733"/>
                </a:lnTo>
                <a:lnTo>
                  <a:pt x="2041027" y="229098"/>
                </a:lnTo>
                <a:lnTo>
                  <a:pt x="2041970" y="227626"/>
                </a:lnTo>
                <a:lnTo>
                  <a:pt x="2041206" y="229884"/>
                </a:lnTo>
                <a:close/>
              </a:path>
              <a:path w="2885398" h="418394">
                <a:moveTo>
                  <a:pt x="2026064" y="191266"/>
                </a:moveTo>
                <a:lnTo>
                  <a:pt x="2033170" y="191266"/>
                </a:lnTo>
                <a:lnTo>
                  <a:pt x="2035993" y="192295"/>
                </a:lnTo>
                <a:lnTo>
                  <a:pt x="2037985" y="194354"/>
                </a:lnTo>
                <a:lnTo>
                  <a:pt x="2039977" y="196346"/>
                </a:lnTo>
                <a:lnTo>
                  <a:pt x="2040973" y="199202"/>
                </a:lnTo>
                <a:lnTo>
                  <a:pt x="2040974" y="204829"/>
                </a:lnTo>
                <a:lnTo>
                  <a:pt x="2042567" y="204515"/>
                </a:lnTo>
                <a:lnTo>
                  <a:pt x="2042401" y="187380"/>
                </a:lnTo>
                <a:lnTo>
                  <a:pt x="2039479" y="186185"/>
                </a:lnTo>
                <a:lnTo>
                  <a:pt x="2036557" y="184923"/>
                </a:lnTo>
                <a:lnTo>
                  <a:pt x="2033303" y="184292"/>
                </a:lnTo>
                <a:lnTo>
                  <a:pt x="2029717" y="184292"/>
                </a:lnTo>
                <a:lnTo>
                  <a:pt x="2026064" y="191266"/>
                </a:lnTo>
                <a:close/>
              </a:path>
              <a:path w="2885398" h="418394">
                <a:moveTo>
                  <a:pt x="2024404" y="184292"/>
                </a:moveTo>
                <a:lnTo>
                  <a:pt x="2019954" y="185455"/>
                </a:lnTo>
                <a:lnTo>
                  <a:pt x="2020751" y="193557"/>
                </a:lnTo>
                <a:lnTo>
                  <a:pt x="2023142" y="192029"/>
                </a:lnTo>
                <a:lnTo>
                  <a:pt x="2026064" y="191266"/>
                </a:lnTo>
                <a:lnTo>
                  <a:pt x="2029717" y="184292"/>
                </a:lnTo>
                <a:lnTo>
                  <a:pt x="2024404" y="184292"/>
                </a:lnTo>
                <a:close/>
              </a:path>
              <a:path w="2885398" h="418394">
                <a:moveTo>
                  <a:pt x="2012782" y="190037"/>
                </a:moveTo>
                <a:lnTo>
                  <a:pt x="2015471" y="200729"/>
                </a:lnTo>
                <a:lnTo>
                  <a:pt x="2016600" y="197409"/>
                </a:lnTo>
                <a:lnTo>
                  <a:pt x="2018360" y="195018"/>
                </a:lnTo>
                <a:lnTo>
                  <a:pt x="2020751" y="193557"/>
                </a:lnTo>
                <a:lnTo>
                  <a:pt x="2019954" y="185455"/>
                </a:lnTo>
                <a:lnTo>
                  <a:pt x="2016368" y="187779"/>
                </a:lnTo>
                <a:lnTo>
                  <a:pt x="2012782" y="190037"/>
                </a:lnTo>
                <a:close/>
              </a:path>
              <a:path w="2885398" h="418394">
                <a:moveTo>
                  <a:pt x="2010324" y="193025"/>
                </a:moveTo>
                <a:lnTo>
                  <a:pt x="2008996" y="196744"/>
                </a:lnTo>
                <a:lnTo>
                  <a:pt x="2015471" y="200729"/>
                </a:lnTo>
                <a:lnTo>
                  <a:pt x="2012782" y="190037"/>
                </a:lnTo>
                <a:lnTo>
                  <a:pt x="2010324" y="193025"/>
                </a:lnTo>
                <a:close/>
              </a:path>
              <a:path w="2885398" h="418394">
                <a:moveTo>
                  <a:pt x="2048943" y="197409"/>
                </a:moveTo>
                <a:lnTo>
                  <a:pt x="2048080" y="194221"/>
                </a:lnTo>
                <a:lnTo>
                  <a:pt x="2048910" y="235795"/>
                </a:lnTo>
                <a:lnTo>
                  <a:pt x="2048943" y="197409"/>
                </a:lnTo>
                <a:close/>
              </a:path>
              <a:path w="2885398" h="418394">
                <a:moveTo>
                  <a:pt x="2042933" y="232873"/>
                </a:moveTo>
                <a:lnTo>
                  <a:pt x="2044128" y="233968"/>
                </a:lnTo>
                <a:lnTo>
                  <a:pt x="2045655" y="234699"/>
                </a:lnTo>
                <a:lnTo>
                  <a:pt x="2047183" y="235429"/>
                </a:lnTo>
                <a:lnTo>
                  <a:pt x="2048910" y="235795"/>
                </a:lnTo>
                <a:lnTo>
                  <a:pt x="2048080" y="194221"/>
                </a:lnTo>
                <a:lnTo>
                  <a:pt x="2046353" y="191764"/>
                </a:lnTo>
                <a:lnTo>
                  <a:pt x="2044692" y="189240"/>
                </a:lnTo>
                <a:lnTo>
                  <a:pt x="2042933" y="232873"/>
                </a:lnTo>
                <a:close/>
              </a:path>
              <a:path w="2885398" h="418394">
                <a:moveTo>
                  <a:pt x="2042767" y="225036"/>
                </a:moveTo>
                <a:lnTo>
                  <a:pt x="2042069" y="231411"/>
                </a:lnTo>
                <a:lnTo>
                  <a:pt x="2042933" y="232873"/>
                </a:lnTo>
                <a:lnTo>
                  <a:pt x="2044692" y="189240"/>
                </a:lnTo>
                <a:lnTo>
                  <a:pt x="2042567" y="204515"/>
                </a:lnTo>
                <a:lnTo>
                  <a:pt x="2042567" y="211089"/>
                </a:lnTo>
                <a:lnTo>
                  <a:pt x="2040973" y="211416"/>
                </a:lnTo>
                <a:lnTo>
                  <a:pt x="2040973" y="218793"/>
                </a:lnTo>
                <a:lnTo>
                  <a:pt x="2040774" y="224737"/>
                </a:lnTo>
                <a:lnTo>
                  <a:pt x="2042767" y="225036"/>
                </a:lnTo>
                <a:close/>
              </a:path>
              <a:path w="2885398" h="418394">
                <a:moveTo>
                  <a:pt x="2056016" y="234798"/>
                </a:moveTo>
                <a:lnTo>
                  <a:pt x="2056414" y="228523"/>
                </a:lnTo>
                <a:lnTo>
                  <a:pt x="2053990" y="229021"/>
                </a:lnTo>
                <a:lnTo>
                  <a:pt x="2050205" y="229021"/>
                </a:lnTo>
                <a:lnTo>
                  <a:pt x="2048943" y="227825"/>
                </a:lnTo>
                <a:lnTo>
                  <a:pt x="2050836" y="235795"/>
                </a:lnTo>
                <a:lnTo>
                  <a:pt x="2052961" y="235795"/>
                </a:lnTo>
                <a:lnTo>
                  <a:pt x="2054688" y="235463"/>
                </a:lnTo>
                <a:lnTo>
                  <a:pt x="2056016" y="234798"/>
                </a:lnTo>
                <a:close/>
              </a:path>
              <a:path w="2885398" h="418394">
                <a:moveTo>
                  <a:pt x="2040608" y="229751"/>
                </a:moveTo>
                <a:lnTo>
                  <a:pt x="2040774" y="227991"/>
                </a:lnTo>
                <a:lnTo>
                  <a:pt x="2040774" y="224737"/>
                </a:lnTo>
                <a:lnTo>
                  <a:pt x="2040575" y="220653"/>
                </a:lnTo>
                <a:lnTo>
                  <a:pt x="2039778" y="222247"/>
                </a:lnTo>
                <a:lnTo>
                  <a:pt x="2038981" y="223774"/>
                </a:lnTo>
                <a:lnTo>
                  <a:pt x="2038682" y="231411"/>
                </a:lnTo>
                <a:lnTo>
                  <a:pt x="2040608" y="229751"/>
                </a:lnTo>
                <a:close/>
              </a:path>
              <a:path w="2885398" h="418394">
                <a:moveTo>
                  <a:pt x="2037885" y="225069"/>
                </a:moveTo>
                <a:lnTo>
                  <a:pt x="2036491" y="226132"/>
                </a:lnTo>
                <a:lnTo>
                  <a:pt x="2036756" y="233005"/>
                </a:lnTo>
                <a:lnTo>
                  <a:pt x="2038682" y="231411"/>
                </a:lnTo>
                <a:lnTo>
                  <a:pt x="2038981" y="223774"/>
                </a:lnTo>
                <a:lnTo>
                  <a:pt x="2037885" y="225069"/>
                </a:lnTo>
                <a:close/>
              </a:path>
              <a:path w="2885398" h="418394">
                <a:moveTo>
                  <a:pt x="2031709" y="228423"/>
                </a:moveTo>
                <a:lnTo>
                  <a:pt x="2032207" y="234998"/>
                </a:lnTo>
                <a:lnTo>
                  <a:pt x="2034598" y="234201"/>
                </a:lnTo>
                <a:lnTo>
                  <a:pt x="2036756" y="233005"/>
                </a:lnTo>
                <a:lnTo>
                  <a:pt x="2036491" y="226132"/>
                </a:lnTo>
                <a:lnTo>
                  <a:pt x="2035096" y="227128"/>
                </a:lnTo>
                <a:lnTo>
                  <a:pt x="2033502" y="227892"/>
                </a:lnTo>
                <a:lnTo>
                  <a:pt x="2031709" y="228423"/>
                </a:lnTo>
                <a:close/>
              </a:path>
              <a:path w="2885398" h="418394">
                <a:moveTo>
                  <a:pt x="2019257" y="227228"/>
                </a:moveTo>
                <a:lnTo>
                  <a:pt x="2019489" y="235595"/>
                </a:lnTo>
                <a:lnTo>
                  <a:pt x="2022212" y="236093"/>
                </a:lnTo>
                <a:lnTo>
                  <a:pt x="2027459" y="236093"/>
                </a:lnTo>
                <a:lnTo>
                  <a:pt x="2029816" y="235728"/>
                </a:lnTo>
                <a:lnTo>
                  <a:pt x="2032207" y="234998"/>
                </a:lnTo>
                <a:lnTo>
                  <a:pt x="2031709" y="228423"/>
                </a:lnTo>
                <a:lnTo>
                  <a:pt x="2029982" y="228888"/>
                </a:lnTo>
                <a:lnTo>
                  <a:pt x="2028156" y="229120"/>
                </a:lnTo>
                <a:lnTo>
                  <a:pt x="2023241" y="229120"/>
                </a:lnTo>
                <a:lnTo>
                  <a:pt x="2020917" y="228489"/>
                </a:lnTo>
                <a:lnTo>
                  <a:pt x="2019257" y="227228"/>
                </a:lnTo>
                <a:close/>
              </a:path>
              <a:path w="2885398" h="418394">
                <a:moveTo>
                  <a:pt x="2017663" y="218362"/>
                </a:moveTo>
                <a:lnTo>
                  <a:pt x="2018393" y="209263"/>
                </a:lnTo>
                <a:lnTo>
                  <a:pt x="2014907" y="210923"/>
                </a:lnTo>
                <a:lnTo>
                  <a:pt x="2016966" y="234599"/>
                </a:lnTo>
                <a:lnTo>
                  <a:pt x="2019489" y="235595"/>
                </a:lnTo>
                <a:lnTo>
                  <a:pt x="2019257" y="227228"/>
                </a:lnTo>
                <a:lnTo>
                  <a:pt x="2017663" y="225899"/>
                </a:lnTo>
                <a:lnTo>
                  <a:pt x="2016866" y="224206"/>
                </a:lnTo>
                <a:lnTo>
                  <a:pt x="2016866" y="220022"/>
                </a:lnTo>
                <a:lnTo>
                  <a:pt x="2017663" y="218362"/>
                </a:lnTo>
                <a:close/>
              </a:path>
              <a:path w="2885398" h="418394">
                <a:moveTo>
                  <a:pt x="2008697" y="218826"/>
                </a:moveTo>
                <a:lnTo>
                  <a:pt x="2009428" y="228058"/>
                </a:lnTo>
                <a:lnTo>
                  <a:pt x="2010889" y="230116"/>
                </a:lnTo>
                <a:lnTo>
                  <a:pt x="2012416" y="232109"/>
                </a:lnTo>
                <a:lnTo>
                  <a:pt x="2014442" y="233603"/>
                </a:lnTo>
                <a:lnTo>
                  <a:pt x="2016966" y="234599"/>
                </a:lnTo>
                <a:lnTo>
                  <a:pt x="2014907" y="210923"/>
                </a:lnTo>
                <a:lnTo>
                  <a:pt x="2012383" y="213381"/>
                </a:lnTo>
                <a:lnTo>
                  <a:pt x="2009926" y="215771"/>
                </a:lnTo>
                <a:lnTo>
                  <a:pt x="2008697" y="218826"/>
                </a:lnTo>
                <a:close/>
              </a:path>
              <a:path w="2885398" h="418394">
                <a:moveTo>
                  <a:pt x="2008697" y="222545"/>
                </a:moveTo>
                <a:lnTo>
                  <a:pt x="2008697" y="225534"/>
                </a:lnTo>
                <a:lnTo>
                  <a:pt x="2009428" y="228058"/>
                </a:lnTo>
                <a:lnTo>
                  <a:pt x="2008697" y="218826"/>
                </a:lnTo>
                <a:lnTo>
                  <a:pt x="2008697" y="222545"/>
                </a:lnTo>
                <a:close/>
              </a:path>
              <a:path w="2885398" h="418394">
                <a:moveTo>
                  <a:pt x="2040974" y="204829"/>
                </a:moveTo>
                <a:lnTo>
                  <a:pt x="2022843" y="208400"/>
                </a:lnTo>
                <a:lnTo>
                  <a:pt x="2023275" y="215041"/>
                </a:lnTo>
                <a:lnTo>
                  <a:pt x="2026529" y="214377"/>
                </a:lnTo>
                <a:lnTo>
                  <a:pt x="2040973" y="211416"/>
                </a:lnTo>
                <a:lnTo>
                  <a:pt x="2042567" y="211089"/>
                </a:lnTo>
                <a:lnTo>
                  <a:pt x="2042567" y="204515"/>
                </a:lnTo>
                <a:lnTo>
                  <a:pt x="2040974" y="204829"/>
                </a:lnTo>
                <a:close/>
              </a:path>
              <a:path w="2885398" h="418394">
                <a:moveTo>
                  <a:pt x="2022843" y="208400"/>
                </a:moveTo>
                <a:lnTo>
                  <a:pt x="2018393" y="209263"/>
                </a:lnTo>
                <a:lnTo>
                  <a:pt x="2019257" y="217166"/>
                </a:lnTo>
                <a:lnTo>
                  <a:pt x="2020851" y="215971"/>
                </a:lnTo>
                <a:lnTo>
                  <a:pt x="2023275" y="215041"/>
                </a:lnTo>
                <a:lnTo>
                  <a:pt x="2022843" y="208400"/>
                </a:lnTo>
                <a:close/>
              </a:path>
              <a:path w="2885398" h="418394">
                <a:moveTo>
                  <a:pt x="2075880" y="162376"/>
                </a:moveTo>
                <a:lnTo>
                  <a:pt x="2067911" y="162376"/>
                </a:lnTo>
                <a:lnTo>
                  <a:pt x="2068874" y="230615"/>
                </a:lnTo>
                <a:lnTo>
                  <a:pt x="2070800" y="232806"/>
                </a:lnTo>
                <a:lnTo>
                  <a:pt x="2072792" y="234998"/>
                </a:lnTo>
                <a:lnTo>
                  <a:pt x="2075814" y="236093"/>
                </a:lnTo>
                <a:lnTo>
                  <a:pt x="2075880" y="224970"/>
                </a:lnTo>
                <a:lnTo>
                  <a:pt x="2075880" y="162376"/>
                </a:lnTo>
                <a:close/>
              </a:path>
              <a:path w="2885398" h="418394">
                <a:moveTo>
                  <a:pt x="2067911" y="222745"/>
                </a:moveTo>
                <a:lnTo>
                  <a:pt x="2067911" y="227261"/>
                </a:lnTo>
                <a:lnTo>
                  <a:pt x="2068874" y="230615"/>
                </a:lnTo>
                <a:lnTo>
                  <a:pt x="2067911" y="162376"/>
                </a:lnTo>
                <a:lnTo>
                  <a:pt x="2067911" y="222745"/>
                </a:lnTo>
                <a:close/>
              </a:path>
              <a:path w="2885398" h="418394">
                <a:moveTo>
                  <a:pt x="2083750" y="235695"/>
                </a:moveTo>
                <a:lnTo>
                  <a:pt x="2085012" y="235496"/>
                </a:lnTo>
                <a:lnTo>
                  <a:pt x="2087237" y="234699"/>
                </a:lnTo>
                <a:lnTo>
                  <a:pt x="2088532" y="227726"/>
                </a:lnTo>
                <a:lnTo>
                  <a:pt x="2087071" y="228257"/>
                </a:lnTo>
                <a:lnTo>
                  <a:pt x="2085045" y="228821"/>
                </a:lnTo>
                <a:lnTo>
                  <a:pt x="2083750" y="235695"/>
                </a:lnTo>
                <a:close/>
              </a:path>
              <a:path w="2885398" h="418394">
                <a:moveTo>
                  <a:pt x="2079865" y="236093"/>
                </a:moveTo>
                <a:lnTo>
                  <a:pt x="2081193" y="236093"/>
                </a:lnTo>
                <a:lnTo>
                  <a:pt x="2082488" y="235961"/>
                </a:lnTo>
                <a:lnTo>
                  <a:pt x="2083750" y="235695"/>
                </a:lnTo>
                <a:lnTo>
                  <a:pt x="2085045" y="228821"/>
                </a:lnTo>
                <a:lnTo>
                  <a:pt x="2083086" y="229120"/>
                </a:lnTo>
                <a:lnTo>
                  <a:pt x="2081758" y="229120"/>
                </a:lnTo>
                <a:lnTo>
                  <a:pt x="2079865" y="236093"/>
                </a:lnTo>
                <a:close/>
              </a:path>
              <a:path w="2885398" h="418394">
                <a:moveTo>
                  <a:pt x="2079865" y="236093"/>
                </a:moveTo>
                <a:lnTo>
                  <a:pt x="2081758" y="229120"/>
                </a:lnTo>
                <a:lnTo>
                  <a:pt x="2079699" y="229120"/>
                </a:lnTo>
                <a:lnTo>
                  <a:pt x="2078205" y="228655"/>
                </a:lnTo>
                <a:lnTo>
                  <a:pt x="2076345" y="226729"/>
                </a:lnTo>
                <a:lnTo>
                  <a:pt x="2075814" y="236093"/>
                </a:lnTo>
                <a:lnTo>
                  <a:pt x="2079865" y="236093"/>
                </a:lnTo>
                <a:close/>
              </a:path>
              <a:path w="2885398" h="418394">
                <a:moveTo>
                  <a:pt x="2100599" y="192162"/>
                </a:moveTo>
                <a:lnTo>
                  <a:pt x="2100599" y="222745"/>
                </a:lnTo>
                <a:lnTo>
                  <a:pt x="2100665" y="225932"/>
                </a:lnTo>
                <a:lnTo>
                  <a:pt x="2108568" y="192162"/>
                </a:lnTo>
                <a:lnTo>
                  <a:pt x="2100599" y="185288"/>
                </a:lnTo>
                <a:lnTo>
                  <a:pt x="2090637" y="185288"/>
                </a:lnTo>
                <a:lnTo>
                  <a:pt x="2090637" y="192162"/>
                </a:lnTo>
                <a:lnTo>
                  <a:pt x="2100599" y="192162"/>
                </a:lnTo>
                <a:close/>
              </a:path>
              <a:path w="2885398" h="418394">
                <a:moveTo>
                  <a:pt x="2108568" y="192162"/>
                </a:moveTo>
                <a:lnTo>
                  <a:pt x="2100665" y="225932"/>
                </a:lnTo>
                <a:lnTo>
                  <a:pt x="2101329" y="228523"/>
                </a:lnTo>
                <a:lnTo>
                  <a:pt x="2102591" y="230515"/>
                </a:lnTo>
                <a:lnTo>
                  <a:pt x="2103919" y="232441"/>
                </a:lnTo>
                <a:lnTo>
                  <a:pt x="2105679" y="233869"/>
                </a:lnTo>
                <a:lnTo>
                  <a:pt x="2107871" y="234798"/>
                </a:lnTo>
                <a:lnTo>
                  <a:pt x="2108568" y="223807"/>
                </a:lnTo>
                <a:lnTo>
                  <a:pt x="2108568" y="192162"/>
                </a:lnTo>
                <a:close/>
              </a:path>
              <a:path w="2885398" h="418394">
                <a:moveTo>
                  <a:pt x="2124806" y="224936"/>
                </a:moveTo>
                <a:lnTo>
                  <a:pt x="2123677" y="226065"/>
                </a:lnTo>
                <a:lnTo>
                  <a:pt x="2124241" y="234101"/>
                </a:lnTo>
                <a:lnTo>
                  <a:pt x="2126068" y="233005"/>
                </a:lnTo>
                <a:lnTo>
                  <a:pt x="2127595" y="231611"/>
                </a:lnTo>
                <a:lnTo>
                  <a:pt x="2124806" y="224936"/>
                </a:lnTo>
                <a:close/>
              </a:path>
              <a:path w="2885398" h="418394">
                <a:moveTo>
                  <a:pt x="2119626" y="228290"/>
                </a:moveTo>
                <a:lnTo>
                  <a:pt x="2120057" y="235695"/>
                </a:lnTo>
                <a:lnTo>
                  <a:pt x="2122116" y="234898"/>
                </a:lnTo>
                <a:lnTo>
                  <a:pt x="2124241" y="234101"/>
                </a:lnTo>
                <a:lnTo>
                  <a:pt x="2123677" y="226065"/>
                </a:lnTo>
                <a:lnTo>
                  <a:pt x="2122415" y="226962"/>
                </a:lnTo>
                <a:lnTo>
                  <a:pt x="2121020" y="227626"/>
                </a:lnTo>
                <a:lnTo>
                  <a:pt x="2119626" y="228290"/>
                </a:lnTo>
                <a:close/>
              </a:path>
              <a:path w="2885398" h="418394">
                <a:moveTo>
                  <a:pt x="2112055" y="228024"/>
                </a:moveTo>
                <a:lnTo>
                  <a:pt x="2112420" y="236093"/>
                </a:lnTo>
                <a:lnTo>
                  <a:pt x="2117666" y="236093"/>
                </a:lnTo>
                <a:lnTo>
                  <a:pt x="2120057" y="235695"/>
                </a:lnTo>
                <a:lnTo>
                  <a:pt x="2119626" y="228290"/>
                </a:lnTo>
                <a:lnTo>
                  <a:pt x="2117965" y="228622"/>
                </a:lnTo>
                <a:lnTo>
                  <a:pt x="2113848" y="228622"/>
                </a:lnTo>
                <a:lnTo>
                  <a:pt x="2112055" y="228024"/>
                </a:lnTo>
                <a:close/>
              </a:path>
              <a:path w="2885398" h="418394">
                <a:moveTo>
                  <a:pt x="2110660" y="226829"/>
                </a:moveTo>
                <a:lnTo>
                  <a:pt x="2109265" y="225634"/>
                </a:lnTo>
                <a:lnTo>
                  <a:pt x="2110062" y="235662"/>
                </a:lnTo>
                <a:lnTo>
                  <a:pt x="2112420" y="236093"/>
                </a:lnTo>
                <a:lnTo>
                  <a:pt x="2112055" y="228024"/>
                </a:lnTo>
                <a:lnTo>
                  <a:pt x="2110660" y="226829"/>
                </a:lnTo>
                <a:close/>
              </a:path>
              <a:path w="2885398" h="418394">
                <a:moveTo>
                  <a:pt x="2108568" y="223807"/>
                </a:moveTo>
                <a:lnTo>
                  <a:pt x="2107871" y="234798"/>
                </a:lnTo>
                <a:lnTo>
                  <a:pt x="2110062" y="235662"/>
                </a:lnTo>
                <a:lnTo>
                  <a:pt x="2109265" y="225634"/>
                </a:lnTo>
                <a:lnTo>
                  <a:pt x="2108568" y="223807"/>
                </a:lnTo>
                <a:close/>
              </a:path>
              <a:path w="2885398" h="418394">
                <a:moveTo>
                  <a:pt x="2108568" y="185288"/>
                </a:moveTo>
                <a:lnTo>
                  <a:pt x="2108568" y="171143"/>
                </a:lnTo>
                <a:lnTo>
                  <a:pt x="2100599" y="173334"/>
                </a:lnTo>
                <a:lnTo>
                  <a:pt x="2100599" y="185288"/>
                </a:lnTo>
                <a:lnTo>
                  <a:pt x="2108568" y="192162"/>
                </a:lnTo>
                <a:lnTo>
                  <a:pt x="2126698" y="192162"/>
                </a:lnTo>
                <a:lnTo>
                  <a:pt x="2126698" y="185288"/>
                </a:lnTo>
                <a:lnTo>
                  <a:pt x="2108568" y="185288"/>
                </a:lnTo>
                <a:close/>
              </a:path>
              <a:path w="2885398" h="418394">
                <a:moveTo>
                  <a:pt x="2193098" y="384922"/>
                </a:moveTo>
                <a:lnTo>
                  <a:pt x="2192799" y="358524"/>
                </a:lnTo>
                <a:lnTo>
                  <a:pt x="2192799" y="375359"/>
                </a:lnTo>
                <a:lnTo>
                  <a:pt x="2192599" y="389737"/>
                </a:lnTo>
                <a:lnTo>
                  <a:pt x="2193288" y="388218"/>
                </a:lnTo>
                <a:lnTo>
                  <a:pt x="2194193" y="384325"/>
                </a:lnTo>
                <a:lnTo>
                  <a:pt x="2193795" y="357826"/>
                </a:lnTo>
                <a:lnTo>
                  <a:pt x="2192799" y="358524"/>
                </a:lnTo>
                <a:lnTo>
                  <a:pt x="2193098" y="384922"/>
                </a:lnTo>
                <a:close/>
              </a:path>
              <a:path w="2885398" h="418394">
                <a:moveTo>
                  <a:pt x="2168359" y="396943"/>
                </a:moveTo>
                <a:lnTo>
                  <a:pt x="2172144" y="397972"/>
                </a:lnTo>
                <a:lnTo>
                  <a:pt x="2179118" y="397972"/>
                </a:lnTo>
                <a:lnTo>
                  <a:pt x="2181807" y="397441"/>
                </a:lnTo>
                <a:lnTo>
                  <a:pt x="2184331" y="396378"/>
                </a:lnTo>
                <a:lnTo>
                  <a:pt x="2186921" y="395316"/>
                </a:lnTo>
                <a:lnTo>
                  <a:pt x="2189080" y="393788"/>
                </a:lnTo>
                <a:lnTo>
                  <a:pt x="2190806" y="391796"/>
                </a:lnTo>
                <a:lnTo>
                  <a:pt x="2192599" y="389737"/>
                </a:lnTo>
                <a:lnTo>
                  <a:pt x="2192799" y="375359"/>
                </a:lnTo>
                <a:lnTo>
                  <a:pt x="2192135" y="378846"/>
                </a:lnTo>
                <a:lnTo>
                  <a:pt x="2190806" y="381834"/>
                </a:lnTo>
                <a:lnTo>
                  <a:pt x="2189544" y="384756"/>
                </a:lnTo>
                <a:lnTo>
                  <a:pt x="2187718" y="387014"/>
                </a:lnTo>
                <a:lnTo>
                  <a:pt x="2185327" y="388608"/>
                </a:lnTo>
                <a:lnTo>
                  <a:pt x="2183003" y="390202"/>
                </a:lnTo>
                <a:lnTo>
                  <a:pt x="2180247" y="390999"/>
                </a:lnTo>
                <a:lnTo>
                  <a:pt x="2172144" y="390999"/>
                </a:lnTo>
                <a:lnTo>
                  <a:pt x="2168359" y="396943"/>
                </a:lnTo>
                <a:close/>
              </a:path>
              <a:path w="2885398" h="418394">
                <a:moveTo>
                  <a:pt x="2172144" y="390999"/>
                </a:moveTo>
                <a:lnTo>
                  <a:pt x="2168326" y="389272"/>
                </a:lnTo>
                <a:lnTo>
                  <a:pt x="2165603" y="385819"/>
                </a:lnTo>
                <a:lnTo>
                  <a:pt x="2162880" y="382366"/>
                </a:lnTo>
                <a:lnTo>
                  <a:pt x="2161519" y="377783"/>
                </a:lnTo>
                <a:lnTo>
                  <a:pt x="2164906" y="394884"/>
                </a:lnTo>
                <a:lnTo>
                  <a:pt x="2168359" y="396943"/>
                </a:lnTo>
                <a:lnTo>
                  <a:pt x="2172144" y="390999"/>
                </a:lnTo>
                <a:close/>
              </a:path>
              <a:path w="2885398" h="418394">
                <a:moveTo>
                  <a:pt x="2161452" y="392825"/>
                </a:moveTo>
                <a:lnTo>
                  <a:pt x="2164906" y="394884"/>
                </a:lnTo>
                <a:lnTo>
                  <a:pt x="2161519" y="377783"/>
                </a:lnTo>
                <a:lnTo>
                  <a:pt x="2161519" y="366360"/>
                </a:lnTo>
                <a:lnTo>
                  <a:pt x="2159028" y="354174"/>
                </a:lnTo>
                <a:lnTo>
                  <a:pt x="2158696" y="389870"/>
                </a:lnTo>
                <a:lnTo>
                  <a:pt x="2161452" y="392825"/>
                </a:lnTo>
                <a:close/>
              </a:path>
              <a:path w="2885398" h="418394">
                <a:moveTo>
                  <a:pt x="2194193" y="384325"/>
                </a:moveTo>
                <a:lnTo>
                  <a:pt x="2193288" y="388218"/>
                </a:lnTo>
                <a:lnTo>
                  <a:pt x="2193728" y="387247"/>
                </a:lnTo>
                <a:lnTo>
                  <a:pt x="2193795" y="396976"/>
                </a:lnTo>
                <a:lnTo>
                  <a:pt x="2200768" y="396976"/>
                </a:lnTo>
                <a:lnTo>
                  <a:pt x="2200768" y="324255"/>
                </a:lnTo>
                <a:lnTo>
                  <a:pt x="2193795" y="357826"/>
                </a:lnTo>
                <a:lnTo>
                  <a:pt x="2194193" y="384325"/>
                </a:lnTo>
                <a:close/>
              </a:path>
              <a:path w="2885398" h="418394">
                <a:moveTo>
                  <a:pt x="2192799" y="367589"/>
                </a:moveTo>
                <a:lnTo>
                  <a:pt x="2192799" y="358524"/>
                </a:lnTo>
                <a:lnTo>
                  <a:pt x="2193795" y="357826"/>
                </a:lnTo>
                <a:lnTo>
                  <a:pt x="2200768" y="324255"/>
                </a:lnTo>
                <a:lnTo>
                  <a:pt x="2192799" y="324255"/>
                </a:lnTo>
                <a:lnTo>
                  <a:pt x="2192799" y="367589"/>
                </a:lnTo>
                <a:close/>
              </a:path>
              <a:path w="2885398" h="418394">
                <a:moveTo>
                  <a:pt x="2187751" y="356797"/>
                </a:moveTo>
                <a:lnTo>
                  <a:pt x="2189544" y="358889"/>
                </a:lnTo>
                <a:lnTo>
                  <a:pt x="2190806" y="361612"/>
                </a:lnTo>
                <a:lnTo>
                  <a:pt x="2192135" y="364335"/>
                </a:lnTo>
                <a:lnTo>
                  <a:pt x="2192799" y="367589"/>
                </a:lnTo>
                <a:lnTo>
                  <a:pt x="2192799" y="354307"/>
                </a:lnTo>
                <a:lnTo>
                  <a:pt x="2190773" y="351484"/>
                </a:lnTo>
                <a:lnTo>
                  <a:pt x="2187751" y="356797"/>
                </a:lnTo>
                <a:close/>
              </a:path>
              <a:path w="2885398" h="418394">
                <a:moveTo>
                  <a:pt x="2177457" y="353144"/>
                </a:moveTo>
                <a:lnTo>
                  <a:pt x="2180513" y="353144"/>
                </a:lnTo>
                <a:lnTo>
                  <a:pt x="2183169" y="353875"/>
                </a:lnTo>
                <a:lnTo>
                  <a:pt x="2185427" y="355336"/>
                </a:lnTo>
                <a:lnTo>
                  <a:pt x="2187751" y="356797"/>
                </a:lnTo>
                <a:lnTo>
                  <a:pt x="2190773" y="351484"/>
                </a:lnTo>
                <a:lnTo>
                  <a:pt x="2187718" y="349359"/>
                </a:lnTo>
                <a:lnTo>
                  <a:pt x="2184730" y="347234"/>
                </a:lnTo>
                <a:lnTo>
                  <a:pt x="2181177" y="346171"/>
                </a:lnTo>
                <a:lnTo>
                  <a:pt x="2177457" y="353144"/>
                </a:lnTo>
                <a:close/>
              </a:path>
              <a:path w="2885398" h="418394">
                <a:moveTo>
                  <a:pt x="2165703" y="358324"/>
                </a:moveTo>
                <a:lnTo>
                  <a:pt x="2168492" y="354871"/>
                </a:lnTo>
                <a:lnTo>
                  <a:pt x="2172410" y="353144"/>
                </a:lnTo>
                <a:lnTo>
                  <a:pt x="2177457" y="353144"/>
                </a:lnTo>
                <a:lnTo>
                  <a:pt x="2181177" y="346171"/>
                </a:lnTo>
                <a:lnTo>
                  <a:pt x="2172941" y="346171"/>
                </a:lnTo>
                <a:lnTo>
                  <a:pt x="2169090" y="347200"/>
                </a:lnTo>
                <a:lnTo>
                  <a:pt x="2165703" y="358324"/>
                </a:lnTo>
                <a:close/>
              </a:path>
              <a:path w="2885398" h="418394">
                <a:moveTo>
                  <a:pt x="2159028" y="354174"/>
                </a:moveTo>
                <a:lnTo>
                  <a:pt x="2161519" y="366360"/>
                </a:lnTo>
                <a:lnTo>
                  <a:pt x="2162913" y="361778"/>
                </a:lnTo>
                <a:lnTo>
                  <a:pt x="2165703" y="358324"/>
                </a:lnTo>
                <a:lnTo>
                  <a:pt x="2169090" y="347200"/>
                </a:lnTo>
                <a:lnTo>
                  <a:pt x="2165503" y="349259"/>
                </a:lnTo>
                <a:lnTo>
                  <a:pt x="2161917" y="351252"/>
                </a:lnTo>
                <a:lnTo>
                  <a:pt x="2159028" y="354174"/>
                </a:lnTo>
                <a:close/>
              </a:path>
              <a:path w="2885398" h="418394">
                <a:moveTo>
                  <a:pt x="2153549" y="366559"/>
                </a:moveTo>
                <a:lnTo>
                  <a:pt x="2154579" y="382100"/>
                </a:lnTo>
                <a:lnTo>
                  <a:pt x="2156637" y="386018"/>
                </a:lnTo>
                <a:lnTo>
                  <a:pt x="2158696" y="389870"/>
                </a:lnTo>
                <a:lnTo>
                  <a:pt x="2159028" y="354174"/>
                </a:lnTo>
                <a:lnTo>
                  <a:pt x="2156837" y="358026"/>
                </a:lnTo>
                <a:lnTo>
                  <a:pt x="2154645" y="361877"/>
                </a:lnTo>
                <a:lnTo>
                  <a:pt x="2153549" y="366559"/>
                </a:lnTo>
                <a:close/>
              </a:path>
              <a:path w="2885398" h="418394">
                <a:moveTo>
                  <a:pt x="2153549" y="372072"/>
                </a:moveTo>
                <a:lnTo>
                  <a:pt x="2153549" y="377451"/>
                </a:lnTo>
                <a:lnTo>
                  <a:pt x="2154579" y="382100"/>
                </a:lnTo>
                <a:lnTo>
                  <a:pt x="2153549" y="366559"/>
                </a:lnTo>
                <a:lnTo>
                  <a:pt x="2153549" y="372072"/>
                </a:lnTo>
                <a:close/>
              </a:path>
              <a:path w="2885398" h="418394">
                <a:moveTo>
                  <a:pt x="2168034" y="227028"/>
                </a:moveTo>
                <a:lnTo>
                  <a:pt x="2168134" y="234798"/>
                </a:lnTo>
                <a:lnTo>
                  <a:pt x="2170790" y="233869"/>
                </a:lnTo>
                <a:lnTo>
                  <a:pt x="2173082" y="232574"/>
                </a:lnTo>
                <a:lnTo>
                  <a:pt x="2175008" y="230913"/>
                </a:lnTo>
                <a:lnTo>
                  <a:pt x="2177000" y="229253"/>
                </a:lnTo>
                <a:lnTo>
                  <a:pt x="2178627" y="227294"/>
                </a:lnTo>
                <a:lnTo>
                  <a:pt x="2179889" y="225036"/>
                </a:lnTo>
                <a:lnTo>
                  <a:pt x="2173613" y="221350"/>
                </a:lnTo>
                <a:lnTo>
                  <a:pt x="2172218" y="223741"/>
                </a:lnTo>
                <a:lnTo>
                  <a:pt x="2170359" y="225634"/>
                </a:lnTo>
                <a:lnTo>
                  <a:pt x="2168034" y="227028"/>
                </a:lnTo>
                <a:close/>
              </a:path>
              <a:path w="2885398" h="418394">
                <a:moveTo>
                  <a:pt x="2159368" y="236093"/>
                </a:moveTo>
                <a:lnTo>
                  <a:pt x="2162622" y="236093"/>
                </a:lnTo>
                <a:lnTo>
                  <a:pt x="2165544" y="235662"/>
                </a:lnTo>
                <a:lnTo>
                  <a:pt x="2168134" y="234798"/>
                </a:lnTo>
                <a:lnTo>
                  <a:pt x="2168034" y="227028"/>
                </a:lnTo>
                <a:lnTo>
                  <a:pt x="2165776" y="228423"/>
                </a:lnTo>
                <a:lnTo>
                  <a:pt x="2162821" y="229120"/>
                </a:lnTo>
                <a:lnTo>
                  <a:pt x="2159368" y="236093"/>
                </a:lnTo>
                <a:close/>
              </a:path>
              <a:path w="2885398" h="418394">
                <a:moveTo>
                  <a:pt x="2162821" y="229120"/>
                </a:moveTo>
                <a:lnTo>
                  <a:pt x="2155781" y="229120"/>
                </a:lnTo>
                <a:lnTo>
                  <a:pt x="2152859" y="228390"/>
                </a:lnTo>
                <a:lnTo>
                  <a:pt x="2150402" y="226929"/>
                </a:lnTo>
                <a:lnTo>
                  <a:pt x="2148011" y="225401"/>
                </a:lnTo>
                <a:lnTo>
                  <a:pt x="2150435" y="235064"/>
                </a:lnTo>
                <a:lnTo>
                  <a:pt x="2154652" y="236093"/>
                </a:lnTo>
                <a:lnTo>
                  <a:pt x="2159368" y="236093"/>
                </a:lnTo>
                <a:lnTo>
                  <a:pt x="2162821" y="229120"/>
                </a:lnTo>
                <a:close/>
              </a:path>
              <a:path w="2885398" h="418394">
                <a:moveTo>
                  <a:pt x="2146716" y="233005"/>
                </a:moveTo>
                <a:lnTo>
                  <a:pt x="2150435" y="235064"/>
                </a:lnTo>
                <a:lnTo>
                  <a:pt x="2148011" y="225401"/>
                </a:lnTo>
                <a:lnTo>
                  <a:pt x="2146152" y="223210"/>
                </a:lnTo>
                <a:lnTo>
                  <a:pt x="2144823" y="220354"/>
                </a:lnTo>
                <a:lnTo>
                  <a:pt x="2143495" y="217498"/>
                </a:lnTo>
                <a:lnTo>
                  <a:pt x="2143064" y="230947"/>
                </a:lnTo>
                <a:lnTo>
                  <a:pt x="2146716" y="233005"/>
                </a:lnTo>
                <a:close/>
              </a:path>
              <a:path w="2885398" h="418394">
                <a:moveTo>
                  <a:pt x="2172916" y="201427"/>
                </a:moveTo>
                <a:lnTo>
                  <a:pt x="2172916" y="206208"/>
                </a:lnTo>
                <a:lnTo>
                  <a:pt x="2142979" y="205411"/>
                </a:lnTo>
                <a:lnTo>
                  <a:pt x="2140241" y="205411"/>
                </a:lnTo>
                <a:lnTo>
                  <a:pt x="2140241" y="212484"/>
                </a:lnTo>
                <a:lnTo>
                  <a:pt x="2143064" y="230947"/>
                </a:lnTo>
                <a:lnTo>
                  <a:pt x="2143495" y="217498"/>
                </a:lnTo>
                <a:lnTo>
                  <a:pt x="2142831" y="214111"/>
                </a:lnTo>
                <a:lnTo>
                  <a:pt x="2142831" y="206208"/>
                </a:lnTo>
                <a:lnTo>
                  <a:pt x="2180487" y="212484"/>
                </a:lnTo>
                <a:lnTo>
                  <a:pt x="2177000" y="205411"/>
                </a:lnTo>
                <a:lnTo>
                  <a:pt x="2172916" y="201427"/>
                </a:lnTo>
                <a:close/>
              </a:path>
              <a:path w="2885398" h="418394">
                <a:moveTo>
                  <a:pt x="2142979" y="205411"/>
                </a:moveTo>
                <a:lnTo>
                  <a:pt x="2143030" y="189439"/>
                </a:lnTo>
                <a:lnTo>
                  <a:pt x="2140208" y="192428"/>
                </a:lnTo>
                <a:lnTo>
                  <a:pt x="2140208" y="227991"/>
                </a:lnTo>
                <a:lnTo>
                  <a:pt x="2143064" y="230947"/>
                </a:lnTo>
                <a:lnTo>
                  <a:pt x="2140241" y="212484"/>
                </a:lnTo>
                <a:lnTo>
                  <a:pt x="2140241" y="205411"/>
                </a:lnTo>
                <a:lnTo>
                  <a:pt x="2142979" y="205411"/>
                </a:lnTo>
                <a:close/>
              </a:path>
              <a:path w="2885398" h="418394">
                <a:moveTo>
                  <a:pt x="2135061" y="204814"/>
                </a:moveTo>
                <a:lnTo>
                  <a:pt x="2136090" y="220221"/>
                </a:lnTo>
                <a:lnTo>
                  <a:pt x="2138149" y="224139"/>
                </a:lnTo>
                <a:lnTo>
                  <a:pt x="2140208" y="227991"/>
                </a:lnTo>
                <a:lnTo>
                  <a:pt x="2140208" y="192428"/>
                </a:lnTo>
                <a:lnTo>
                  <a:pt x="2138149" y="196346"/>
                </a:lnTo>
                <a:lnTo>
                  <a:pt x="2136090" y="200198"/>
                </a:lnTo>
                <a:lnTo>
                  <a:pt x="2135061" y="204814"/>
                </a:lnTo>
                <a:close/>
              </a:path>
              <a:path w="2885398" h="418394">
                <a:moveTo>
                  <a:pt x="2135061" y="210193"/>
                </a:moveTo>
                <a:lnTo>
                  <a:pt x="2135061" y="215572"/>
                </a:lnTo>
                <a:lnTo>
                  <a:pt x="2136090" y="220221"/>
                </a:lnTo>
                <a:lnTo>
                  <a:pt x="2135061" y="204814"/>
                </a:lnTo>
                <a:lnTo>
                  <a:pt x="2135061" y="210193"/>
                </a:lnTo>
                <a:close/>
              </a:path>
              <a:path w="2885398" h="418394">
                <a:moveTo>
                  <a:pt x="2142831" y="210193"/>
                </a:moveTo>
                <a:lnTo>
                  <a:pt x="2142831" y="206208"/>
                </a:lnTo>
                <a:lnTo>
                  <a:pt x="2142831" y="212484"/>
                </a:lnTo>
                <a:lnTo>
                  <a:pt x="2180487" y="212484"/>
                </a:lnTo>
                <a:lnTo>
                  <a:pt x="2142831" y="206208"/>
                </a:lnTo>
                <a:lnTo>
                  <a:pt x="2142831" y="210193"/>
                </a:lnTo>
                <a:close/>
              </a:path>
              <a:path w="2885398" h="418394">
                <a:moveTo>
                  <a:pt x="2155416" y="191266"/>
                </a:moveTo>
                <a:lnTo>
                  <a:pt x="2162920" y="191266"/>
                </a:lnTo>
                <a:lnTo>
                  <a:pt x="2166341" y="192561"/>
                </a:lnTo>
                <a:lnTo>
                  <a:pt x="2168931" y="195151"/>
                </a:lnTo>
                <a:lnTo>
                  <a:pt x="2171587" y="197741"/>
                </a:lnTo>
                <a:lnTo>
                  <a:pt x="2172916" y="201427"/>
                </a:lnTo>
                <a:lnTo>
                  <a:pt x="2177000" y="205411"/>
                </a:lnTo>
                <a:lnTo>
                  <a:pt x="2174045" y="189273"/>
                </a:lnTo>
                <a:lnTo>
                  <a:pt x="2170724" y="187281"/>
                </a:lnTo>
                <a:lnTo>
                  <a:pt x="2167470" y="185288"/>
                </a:lnTo>
                <a:lnTo>
                  <a:pt x="2163518" y="184292"/>
                </a:lnTo>
                <a:lnTo>
                  <a:pt x="2158870" y="184292"/>
                </a:lnTo>
                <a:lnTo>
                  <a:pt x="2155416" y="191266"/>
                </a:lnTo>
                <a:close/>
              </a:path>
              <a:path w="2885398" h="418394">
                <a:moveTo>
                  <a:pt x="2147878" y="195018"/>
                </a:moveTo>
                <a:lnTo>
                  <a:pt x="2150203" y="193557"/>
                </a:lnTo>
                <a:lnTo>
                  <a:pt x="2152593" y="192029"/>
                </a:lnTo>
                <a:lnTo>
                  <a:pt x="2155416" y="191266"/>
                </a:lnTo>
                <a:lnTo>
                  <a:pt x="2158870" y="184292"/>
                </a:lnTo>
                <a:lnTo>
                  <a:pt x="2154287" y="184292"/>
                </a:lnTo>
                <a:lnTo>
                  <a:pt x="2150203" y="185322"/>
                </a:lnTo>
                <a:lnTo>
                  <a:pt x="2147878" y="195018"/>
                </a:lnTo>
                <a:close/>
              </a:path>
              <a:path w="2885398" h="418394">
                <a:moveTo>
                  <a:pt x="2146616" y="187380"/>
                </a:moveTo>
                <a:lnTo>
                  <a:pt x="2143030" y="189439"/>
                </a:lnTo>
                <a:lnTo>
                  <a:pt x="2143462" y="202821"/>
                </a:lnTo>
                <a:lnTo>
                  <a:pt x="2144724" y="200032"/>
                </a:lnTo>
                <a:lnTo>
                  <a:pt x="2146052" y="197176"/>
                </a:lnTo>
                <a:lnTo>
                  <a:pt x="2147878" y="195018"/>
                </a:lnTo>
                <a:lnTo>
                  <a:pt x="2150203" y="185322"/>
                </a:lnTo>
                <a:lnTo>
                  <a:pt x="2146616" y="187380"/>
                </a:lnTo>
                <a:close/>
              </a:path>
              <a:path w="2885398" h="418394">
                <a:moveTo>
                  <a:pt x="2180885" y="202655"/>
                </a:moveTo>
                <a:lnTo>
                  <a:pt x="2180022" y="198836"/>
                </a:lnTo>
                <a:lnTo>
                  <a:pt x="2178295" y="195449"/>
                </a:lnTo>
                <a:lnTo>
                  <a:pt x="2176568" y="191996"/>
                </a:lnTo>
                <a:lnTo>
                  <a:pt x="2174045" y="189273"/>
                </a:lnTo>
                <a:lnTo>
                  <a:pt x="2177000" y="205411"/>
                </a:lnTo>
                <a:lnTo>
                  <a:pt x="2180487" y="212484"/>
                </a:lnTo>
                <a:lnTo>
                  <a:pt x="2180885" y="202655"/>
                </a:lnTo>
                <a:close/>
              </a:path>
              <a:path w="2885398" h="418394">
                <a:moveTo>
                  <a:pt x="2180885" y="202655"/>
                </a:moveTo>
                <a:lnTo>
                  <a:pt x="2180487" y="212484"/>
                </a:lnTo>
                <a:lnTo>
                  <a:pt x="2180719" y="210923"/>
                </a:lnTo>
                <a:lnTo>
                  <a:pt x="2180852" y="209064"/>
                </a:lnTo>
                <a:lnTo>
                  <a:pt x="2180885" y="202655"/>
                </a:lnTo>
                <a:close/>
              </a:path>
              <a:path w="2885398" h="418394">
                <a:moveTo>
                  <a:pt x="2217559" y="191764"/>
                </a:moveTo>
                <a:lnTo>
                  <a:pt x="2219153" y="191764"/>
                </a:lnTo>
                <a:lnTo>
                  <a:pt x="2220382" y="191830"/>
                </a:lnTo>
                <a:lnTo>
                  <a:pt x="2222108" y="192096"/>
                </a:lnTo>
                <a:lnTo>
                  <a:pt x="2223636" y="192561"/>
                </a:lnTo>
                <a:lnTo>
                  <a:pt x="2225030" y="185288"/>
                </a:lnTo>
                <a:lnTo>
                  <a:pt x="2223403" y="184624"/>
                </a:lnTo>
                <a:lnTo>
                  <a:pt x="2221345" y="184359"/>
                </a:lnTo>
                <a:lnTo>
                  <a:pt x="2219551" y="184292"/>
                </a:lnTo>
                <a:lnTo>
                  <a:pt x="2217559" y="191764"/>
                </a:lnTo>
                <a:close/>
              </a:path>
              <a:path w="2885398" h="418394">
                <a:moveTo>
                  <a:pt x="2215700" y="184292"/>
                </a:moveTo>
                <a:lnTo>
                  <a:pt x="2212412" y="185056"/>
                </a:lnTo>
                <a:lnTo>
                  <a:pt x="2213408" y="192361"/>
                </a:lnTo>
                <a:lnTo>
                  <a:pt x="2215500" y="191764"/>
                </a:lnTo>
                <a:lnTo>
                  <a:pt x="2217559" y="191764"/>
                </a:lnTo>
                <a:lnTo>
                  <a:pt x="2219551" y="184292"/>
                </a:lnTo>
                <a:lnTo>
                  <a:pt x="2215700" y="184292"/>
                </a:lnTo>
                <a:close/>
              </a:path>
              <a:path w="2885398" h="418394">
                <a:moveTo>
                  <a:pt x="2207498" y="196578"/>
                </a:moveTo>
                <a:lnTo>
                  <a:pt x="2209224" y="194752"/>
                </a:lnTo>
                <a:lnTo>
                  <a:pt x="2211283" y="193557"/>
                </a:lnTo>
                <a:lnTo>
                  <a:pt x="2213408" y="192361"/>
                </a:lnTo>
                <a:lnTo>
                  <a:pt x="2212412" y="185056"/>
                </a:lnTo>
                <a:lnTo>
                  <a:pt x="2209689" y="186583"/>
                </a:lnTo>
                <a:lnTo>
                  <a:pt x="2207498" y="196578"/>
                </a:lnTo>
                <a:close/>
              </a:path>
              <a:path w="2885398" h="418394">
                <a:moveTo>
                  <a:pt x="2204011" y="204481"/>
                </a:moveTo>
                <a:lnTo>
                  <a:pt x="2204708" y="201427"/>
                </a:lnTo>
                <a:lnTo>
                  <a:pt x="2206103" y="199036"/>
                </a:lnTo>
                <a:lnTo>
                  <a:pt x="2207498" y="196578"/>
                </a:lnTo>
                <a:lnTo>
                  <a:pt x="2209689" y="186583"/>
                </a:lnTo>
                <a:lnTo>
                  <a:pt x="2207033" y="188111"/>
                </a:lnTo>
                <a:lnTo>
                  <a:pt x="2205007" y="190402"/>
                </a:lnTo>
                <a:lnTo>
                  <a:pt x="2204011" y="204481"/>
                </a:lnTo>
                <a:close/>
              </a:path>
              <a:path w="2885398" h="418394">
                <a:moveTo>
                  <a:pt x="2204011" y="235097"/>
                </a:moveTo>
                <a:lnTo>
                  <a:pt x="2204011" y="204481"/>
                </a:lnTo>
                <a:lnTo>
                  <a:pt x="2203613" y="193457"/>
                </a:lnTo>
                <a:lnTo>
                  <a:pt x="2202517" y="185288"/>
                </a:lnTo>
                <a:lnTo>
                  <a:pt x="2196042" y="185288"/>
                </a:lnTo>
                <a:lnTo>
                  <a:pt x="2196042" y="235097"/>
                </a:lnTo>
                <a:lnTo>
                  <a:pt x="2204011" y="235097"/>
                </a:lnTo>
                <a:close/>
              </a:path>
              <a:path w="2885398" h="418394">
                <a:moveTo>
                  <a:pt x="2264665" y="229884"/>
                </a:moveTo>
                <a:lnTo>
                  <a:pt x="2265528" y="231411"/>
                </a:lnTo>
                <a:lnTo>
                  <a:pt x="2266225" y="225036"/>
                </a:lnTo>
                <a:lnTo>
                  <a:pt x="2264233" y="224737"/>
                </a:lnTo>
                <a:lnTo>
                  <a:pt x="2264233" y="227991"/>
                </a:lnTo>
                <a:lnTo>
                  <a:pt x="2264067" y="229751"/>
                </a:lnTo>
                <a:lnTo>
                  <a:pt x="2264485" y="229098"/>
                </a:lnTo>
                <a:lnTo>
                  <a:pt x="2264233" y="225733"/>
                </a:lnTo>
                <a:lnTo>
                  <a:pt x="2264485" y="229098"/>
                </a:lnTo>
                <a:lnTo>
                  <a:pt x="2265429" y="227626"/>
                </a:lnTo>
                <a:lnTo>
                  <a:pt x="2264665" y="229884"/>
                </a:lnTo>
                <a:close/>
              </a:path>
              <a:path w="2885398" h="418394">
                <a:moveTo>
                  <a:pt x="2249523" y="191266"/>
                </a:moveTo>
                <a:lnTo>
                  <a:pt x="2256629" y="191266"/>
                </a:lnTo>
                <a:lnTo>
                  <a:pt x="2259452" y="192295"/>
                </a:lnTo>
                <a:lnTo>
                  <a:pt x="2261444" y="194354"/>
                </a:lnTo>
                <a:lnTo>
                  <a:pt x="2263436" y="196346"/>
                </a:lnTo>
                <a:lnTo>
                  <a:pt x="2264432" y="199202"/>
                </a:lnTo>
                <a:lnTo>
                  <a:pt x="2264432" y="204829"/>
                </a:lnTo>
                <a:lnTo>
                  <a:pt x="2266026" y="204515"/>
                </a:lnTo>
                <a:lnTo>
                  <a:pt x="2265860" y="187380"/>
                </a:lnTo>
                <a:lnTo>
                  <a:pt x="2262938" y="186185"/>
                </a:lnTo>
                <a:lnTo>
                  <a:pt x="2260016" y="184923"/>
                </a:lnTo>
                <a:lnTo>
                  <a:pt x="2256762" y="184292"/>
                </a:lnTo>
                <a:lnTo>
                  <a:pt x="2253175" y="184292"/>
                </a:lnTo>
                <a:lnTo>
                  <a:pt x="2249523" y="191266"/>
                </a:lnTo>
                <a:close/>
              </a:path>
              <a:path w="2885398" h="418394">
                <a:moveTo>
                  <a:pt x="2247863" y="184292"/>
                </a:moveTo>
                <a:lnTo>
                  <a:pt x="2243413" y="185455"/>
                </a:lnTo>
                <a:lnTo>
                  <a:pt x="2244210" y="193557"/>
                </a:lnTo>
                <a:lnTo>
                  <a:pt x="2246601" y="192029"/>
                </a:lnTo>
                <a:lnTo>
                  <a:pt x="2249523" y="191266"/>
                </a:lnTo>
                <a:lnTo>
                  <a:pt x="2253175" y="184292"/>
                </a:lnTo>
                <a:lnTo>
                  <a:pt x="2247863" y="184292"/>
                </a:lnTo>
                <a:close/>
              </a:path>
              <a:path w="2885398" h="418394">
                <a:moveTo>
                  <a:pt x="2236240" y="190037"/>
                </a:moveTo>
                <a:lnTo>
                  <a:pt x="2238930" y="200729"/>
                </a:lnTo>
                <a:lnTo>
                  <a:pt x="2240059" y="197409"/>
                </a:lnTo>
                <a:lnTo>
                  <a:pt x="2241819" y="195018"/>
                </a:lnTo>
                <a:lnTo>
                  <a:pt x="2244210" y="193557"/>
                </a:lnTo>
                <a:lnTo>
                  <a:pt x="2243413" y="185455"/>
                </a:lnTo>
                <a:lnTo>
                  <a:pt x="2239827" y="187779"/>
                </a:lnTo>
                <a:lnTo>
                  <a:pt x="2236240" y="190037"/>
                </a:lnTo>
                <a:close/>
              </a:path>
              <a:path w="2885398" h="418394">
                <a:moveTo>
                  <a:pt x="2233783" y="193025"/>
                </a:moveTo>
                <a:lnTo>
                  <a:pt x="2232455" y="196744"/>
                </a:lnTo>
                <a:lnTo>
                  <a:pt x="2238930" y="200729"/>
                </a:lnTo>
                <a:lnTo>
                  <a:pt x="2236240" y="190037"/>
                </a:lnTo>
                <a:lnTo>
                  <a:pt x="2233783" y="193025"/>
                </a:lnTo>
                <a:close/>
              </a:path>
              <a:path w="2885398" h="418394">
                <a:moveTo>
                  <a:pt x="2272402" y="197409"/>
                </a:moveTo>
                <a:lnTo>
                  <a:pt x="2271538" y="194221"/>
                </a:lnTo>
                <a:lnTo>
                  <a:pt x="2272369" y="235795"/>
                </a:lnTo>
                <a:lnTo>
                  <a:pt x="2272402" y="197409"/>
                </a:lnTo>
                <a:close/>
              </a:path>
              <a:path w="2885398" h="418394">
                <a:moveTo>
                  <a:pt x="2266392" y="232873"/>
                </a:moveTo>
                <a:lnTo>
                  <a:pt x="2267587" y="233968"/>
                </a:lnTo>
                <a:lnTo>
                  <a:pt x="2269114" y="234699"/>
                </a:lnTo>
                <a:lnTo>
                  <a:pt x="2270642" y="235429"/>
                </a:lnTo>
                <a:lnTo>
                  <a:pt x="2272369" y="235795"/>
                </a:lnTo>
                <a:lnTo>
                  <a:pt x="2271538" y="194221"/>
                </a:lnTo>
                <a:lnTo>
                  <a:pt x="2269812" y="191764"/>
                </a:lnTo>
                <a:lnTo>
                  <a:pt x="2268151" y="189240"/>
                </a:lnTo>
                <a:lnTo>
                  <a:pt x="2266392" y="232873"/>
                </a:lnTo>
                <a:close/>
              </a:path>
              <a:path w="2885398" h="418394">
                <a:moveTo>
                  <a:pt x="2266225" y="225036"/>
                </a:moveTo>
                <a:lnTo>
                  <a:pt x="2265528" y="231411"/>
                </a:lnTo>
                <a:lnTo>
                  <a:pt x="2266392" y="232873"/>
                </a:lnTo>
                <a:lnTo>
                  <a:pt x="2268151" y="189240"/>
                </a:lnTo>
                <a:lnTo>
                  <a:pt x="2266026" y="204515"/>
                </a:lnTo>
                <a:lnTo>
                  <a:pt x="2266026" y="211089"/>
                </a:lnTo>
                <a:lnTo>
                  <a:pt x="2264432" y="211416"/>
                </a:lnTo>
                <a:lnTo>
                  <a:pt x="2264432" y="218793"/>
                </a:lnTo>
                <a:lnTo>
                  <a:pt x="2264233" y="224737"/>
                </a:lnTo>
                <a:lnTo>
                  <a:pt x="2266225" y="225036"/>
                </a:lnTo>
                <a:close/>
              </a:path>
              <a:path w="2885398" h="418394">
                <a:moveTo>
                  <a:pt x="2279475" y="234798"/>
                </a:moveTo>
                <a:lnTo>
                  <a:pt x="2279873" y="228523"/>
                </a:lnTo>
                <a:lnTo>
                  <a:pt x="2277449" y="229021"/>
                </a:lnTo>
                <a:lnTo>
                  <a:pt x="2273664" y="229021"/>
                </a:lnTo>
                <a:lnTo>
                  <a:pt x="2272402" y="227825"/>
                </a:lnTo>
                <a:lnTo>
                  <a:pt x="2274294" y="235795"/>
                </a:lnTo>
                <a:lnTo>
                  <a:pt x="2276420" y="235795"/>
                </a:lnTo>
                <a:lnTo>
                  <a:pt x="2278146" y="235463"/>
                </a:lnTo>
                <a:lnTo>
                  <a:pt x="2279475" y="234798"/>
                </a:lnTo>
                <a:close/>
              </a:path>
              <a:path w="2885398" h="418394">
                <a:moveTo>
                  <a:pt x="2264067" y="229751"/>
                </a:moveTo>
                <a:lnTo>
                  <a:pt x="2264233" y="227991"/>
                </a:lnTo>
                <a:lnTo>
                  <a:pt x="2264233" y="224737"/>
                </a:lnTo>
                <a:lnTo>
                  <a:pt x="2264034" y="220653"/>
                </a:lnTo>
                <a:lnTo>
                  <a:pt x="2263237" y="222247"/>
                </a:lnTo>
                <a:lnTo>
                  <a:pt x="2262440" y="223774"/>
                </a:lnTo>
                <a:lnTo>
                  <a:pt x="2262141" y="231411"/>
                </a:lnTo>
                <a:lnTo>
                  <a:pt x="2264067" y="229751"/>
                </a:lnTo>
                <a:close/>
              </a:path>
              <a:path w="2885398" h="418394">
                <a:moveTo>
                  <a:pt x="2261344" y="225069"/>
                </a:moveTo>
                <a:lnTo>
                  <a:pt x="2259950" y="226132"/>
                </a:lnTo>
                <a:lnTo>
                  <a:pt x="2260215" y="233005"/>
                </a:lnTo>
                <a:lnTo>
                  <a:pt x="2262141" y="231411"/>
                </a:lnTo>
                <a:lnTo>
                  <a:pt x="2262440" y="223774"/>
                </a:lnTo>
                <a:lnTo>
                  <a:pt x="2261344" y="225069"/>
                </a:lnTo>
                <a:close/>
              </a:path>
              <a:path w="2885398" h="418394">
                <a:moveTo>
                  <a:pt x="2255168" y="228423"/>
                </a:moveTo>
                <a:lnTo>
                  <a:pt x="2255666" y="234998"/>
                </a:lnTo>
                <a:lnTo>
                  <a:pt x="2258057" y="234201"/>
                </a:lnTo>
                <a:lnTo>
                  <a:pt x="2260215" y="233005"/>
                </a:lnTo>
                <a:lnTo>
                  <a:pt x="2259950" y="226132"/>
                </a:lnTo>
                <a:lnTo>
                  <a:pt x="2258555" y="227128"/>
                </a:lnTo>
                <a:lnTo>
                  <a:pt x="2256961" y="227892"/>
                </a:lnTo>
                <a:lnTo>
                  <a:pt x="2255168" y="228423"/>
                </a:lnTo>
                <a:close/>
              </a:path>
              <a:path w="2885398" h="418394">
                <a:moveTo>
                  <a:pt x="2242716" y="227228"/>
                </a:moveTo>
                <a:lnTo>
                  <a:pt x="2242948" y="235595"/>
                </a:lnTo>
                <a:lnTo>
                  <a:pt x="2245671" y="236093"/>
                </a:lnTo>
                <a:lnTo>
                  <a:pt x="2250917" y="236093"/>
                </a:lnTo>
                <a:lnTo>
                  <a:pt x="2253275" y="235728"/>
                </a:lnTo>
                <a:lnTo>
                  <a:pt x="2255666" y="234998"/>
                </a:lnTo>
                <a:lnTo>
                  <a:pt x="2255168" y="228423"/>
                </a:lnTo>
                <a:lnTo>
                  <a:pt x="2253441" y="228888"/>
                </a:lnTo>
                <a:lnTo>
                  <a:pt x="2251615" y="229120"/>
                </a:lnTo>
                <a:lnTo>
                  <a:pt x="2246700" y="229120"/>
                </a:lnTo>
                <a:lnTo>
                  <a:pt x="2244376" y="228489"/>
                </a:lnTo>
                <a:lnTo>
                  <a:pt x="2242716" y="227228"/>
                </a:lnTo>
                <a:close/>
              </a:path>
              <a:path w="2885398" h="418394">
                <a:moveTo>
                  <a:pt x="2241122" y="218362"/>
                </a:moveTo>
                <a:lnTo>
                  <a:pt x="2241852" y="209263"/>
                </a:lnTo>
                <a:lnTo>
                  <a:pt x="2238366" y="210923"/>
                </a:lnTo>
                <a:lnTo>
                  <a:pt x="2240424" y="234599"/>
                </a:lnTo>
                <a:lnTo>
                  <a:pt x="2242948" y="235595"/>
                </a:lnTo>
                <a:lnTo>
                  <a:pt x="2242716" y="227228"/>
                </a:lnTo>
                <a:lnTo>
                  <a:pt x="2241122" y="225899"/>
                </a:lnTo>
                <a:lnTo>
                  <a:pt x="2240325" y="224206"/>
                </a:lnTo>
                <a:lnTo>
                  <a:pt x="2240325" y="220022"/>
                </a:lnTo>
                <a:lnTo>
                  <a:pt x="2241122" y="218362"/>
                </a:lnTo>
                <a:close/>
              </a:path>
              <a:path w="2885398" h="418394">
                <a:moveTo>
                  <a:pt x="2232156" y="218826"/>
                </a:moveTo>
                <a:lnTo>
                  <a:pt x="2232887" y="228058"/>
                </a:lnTo>
                <a:lnTo>
                  <a:pt x="2234348" y="230116"/>
                </a:lnTo>
                <a:lnTo>
                  <a:pt x="2235875" y="232109"/>
                </a:lnTo>
                <a:lnTo>
                  <a:pt x="2237901" y="233603"/>
                </a:lnTo>
                <a:lnTo>
                  <a:pt x="2240424" y="234599"/>
                </a:lnTo>
                <a:lnTo>
                  <a:pt x="2238366" y="210923"/>
                </a:lnTo>
                <a:lnTo>
                  <a:pt x="2235842" y="213381"/>
                </a:lnTo>
                <a:lnTo>
                  <a:pt x="2233385" y="215771"/>
                </a:lnTo>
                <a:lnTo>
                  <a:pt x="2232156" y="218826"/>
                </a:lnTo>
                <a:close/>
              </a:path>
              <a:path w="2885398" h="418394">
                <a:moveTo>
                  <a:pt x="2232156" y="222545"/>
                </a:moveTo>
                <a:lnTo>
                  <a:pt x="2232156" y="225534"/>
                </a:lnTo>
                <a:lnTo>
                  <a:pt x="2232887" y="228058"/>
                </a:lnTo>
                <a:lnTo>
                  <a:pt x="2232156" y="218826"/>
                </a:lnTo>
                <a:lnTo>
                  <a:pt x="2232156" y="222545"/>
                </a:lnTo>
                <a:close/>
              </a:path>
              <a:path w="2885398" h="418394">
                <a:moveTo>
                  <a:pt x="2264432" y="204829"/>
                </a:moveTo>
                <a:lnTo>
                  <a:pt x="2246302" y="208400"/>
                </a:lnTo>
                <a:lnTo>
                  <a:pt x="2246734" y="215041"/>
                </a:lnTo>
                <a:lnTo>
                  <a:pt x="2249988" y="214377"/>
                </a:lnTo>
                <a:lnTo>
                  <a:pt x="2264432" y="211416"/>
                </a:lnTo>
                <a:lnTo>
                  <a:pt x="2266026" y="211089"/>
                </a:lnTo>
                <a:lnTo>
                  <a:pt x="2266026" y="204515"/>
                </a:lnTo>
                <a:lnTo>
                  <a:pt x="2264432" y="204829"/>
                </a:lnTo>
                <a:close/>
              </a:path>
              <a:path w="2885398" h="418394">
                <a:moveTo>
                  <a:pt x="2246302" y="208400"/>
                </a:moveTo>
                <a:lnTo>
                  <a:pt x="2241852" y="209263"/>
                </a:lnTo>
                <a:lnTo>
                  <a:pt x="2242716" y="217166"/>
                </a:lnTo>
                <a:lnTo>
                  <a:pt x="2244310" y="215971"/>
                </a:lnTo>
                <a:lnTo>
                  <a:pt x="2246734" y="215041"/>
                </a:lnTo>
                <a:lnTo>
                  <a:pt x="2246302" y="208400"/>
                </a:lnTo>
                <a:close/>
              </a:path>
              <a:path w="2885398" h="418394">
                <a:moveTo>
                  <a:pt x="2293608" y="192162"/>
                </a:moveTo>
                <a:lnTo>
                  <a:pt x="2293608" y="222745"/>
                </a:lnTo>
                <a:lnTo>
                  <a:pt x="2293674" y="225932"/>
                </a:lnTo>
                <a:lnTo>
                  <a:pt x="2301577" y="192162"/>
                </a:lnTo>
                <a:lnTo>
                  <a:pt x="2293608" y="185288"/>
                </a:lnTo>
                <a:lnTo>
                  <a:pt x="2283646" y="185288"/>
                </a:lnTo>
                <a:lnTo>
                  <a:pt x="2283646" y="192162"/>
                </a:lnTo>
                <a:lnTo>
                  <a:pt x="2293608" y="192162"/>
                </a:lnTo>
                <a:close/>
              </a:path>
              <a:path w="2885398" h="418394">
                <a:moveTo>
                  <a:pt x="2301577" y="192162"/>
                </a:moveTo>
                <a:lnTo>
                  <a:pt x="2293674" y="225932"/>
                </a:lnTo>
                <a:lnTo>
                  <a:pt x="2294338" y="228523"/>
                </a:lnTo>
                <a:lnTo>
                  <a:pt x="2295600" y="230515"/>
                </a:lnTo>
                <a:lnTo>
                  <a:pt x="2296928" y="232441"/>
                </a:lnTo>
                <a:lnTo>
                  <a:pt x="2298688" y="233869"/>
                </a:lnTo>
                <a:lnTo>
                  <a:pt x="2300880" y="234798"/>
                </a:lnTo>
                <a:lnTo>
                  <a:pt x="2301577" y="223807"/>
                </a:lnTo>
                <a:lnTo>
                  <a:pt x="2301577" y="192162"/>
                </a:lnTo>
                <a:close/>
              </a:path>
              <a:path w="2885398" h="418394">
                <a:moveTo>
                  <a:pt x="2317815" y="224936"/>
                </a:moveTo>
                <a:lnTo>
                  <a:pt x="2316686" y="226065"/>
                </a:lnTo>
                <a:lnTo>
                  <a:pt x="2317251" y="234101"/>
                </a:lnTo>
                <a:lnTo>
                  <a:pt x="2319077" y="233005"/>
                </a:lnTo>
                <a:lnTo>
                  <a:pt x="2320604" y="231611"/>
                </a:lnTo>
                <a:lnTo>
                  <a:pt x="2317815" y="224936"/>
                </a:lnTo>
                <a:close/>
              </a:path>
              <a:path w="2885398" h="418394">
                <a:moveTo>
                  <a:pt x="2312635" y="228290"/>
                </a:moveTo>
                <a:lnTo>
                  <a:pt x="2313067" y="235695"/>
                </a:lnTo>
                <a:lnTo>
                  <a:pt x="2315125" y="234898"/>
                </a:lnTo>
                <a:lnTo>
                  <a:pt x="2317251" y="234101"/>
                </a:lnTo>
                <a:lnTo>
                  <a:pt x="2316686" y="226065"/>
                </a:lnTo>
                <a:lnTo>
                  <a:pt x="2315424" y="226962"/>
                </a:lnTo>
                <a:lnTo>
                  <a:pt x="2314030" y="227626"/>
                </a:lnTo>
                <a:lnTo>
                  <a:pt x="2312635" y="228290"/>
                </a:lnTo>
                <a:close/>
              </a:path>
              <a:path w="2885398" h="418394">
                <a:moveTo>
                  <a:pt x="2305064" y="228024"/>
                </a:moveTo>
                <a:lnTo>
                  <a:pt x="2305429" y="236093"/>
                </a:lnTo>
                <a:lnTo>
                  <a:pt x="2310676" y="236093"/>
                </a:lnTo>
                <a:lnTo>
                  <a:pt x="2313067" y="235695"/>
                </a:lnTo>
                <a:lnTo>
                  <a:pt x="2312635" y="228290"/>
                </a:lnTo>
                <a:lnTo>
                  <a:pt x="2310975" y="228622"/>
                </a:lnTo>
                <a:lnTo>
                  <a:pt x="2306857" y="228622"/>
                </a:lnTo>
                <a:lnTo>
                  <a:pt x="2305064" y="228024"/>
                </a:lnTo>
                <a:close/>
              </a:path>
              <a:path w="2885398" h="418394">
                <a:moveTo>
                  <a:pt x="2303669" y="226829"/>
                </a:moveTo>
                <a:lnTo>
                  <a:pt x="2302275" y="225634"/>
                </a:lnTo>
                <a:lnTo>
                  <a:pt x="2303072" y="235662"/>
                </a:lnTo>
                <a:lnTo>
                  <a:pt x="2305429" y="236093"/>
                </a:lnTo>
                <a:lnTo>
                  <a:pt x="2305064" y="228024"/>
                </a:lnTo>
                <a:lnTo>
                  <a:pt x="2303669" y="226829"/>
                </a:lnTo>
                <a:close/>
              </a:path>
              <a:path w="2885398" h="418394">
                <a:moveTo>
                  <a:pt x="2301577" y="223807"/>
                </a:moveTo>
                <a:lnTo>
                  <a:pt x="2300880" y="234798"/>
                </a:lnTo>
                <a:lnTo>
                  <a:pt x="2303072" y="235662"/>
                </a:lnTo>
                <a:lnTo>
                  <a:pt x="2302275" y="225634"/>
                </a:lnTo>
                <a:lnTo>
                  <a:pt x="2301577" y="223807"/>
                </a:lnTo>
                <a:close/>
              </a:path>
              <a:path w="2885398" h="418394">
                <a:moveTo>
                  <a:pt x="2301577" y="185288"/>
                </a:moveTo>
                <a:lnTo>
                  <a:pt x="2301577" y="171143"/>
                </a:lnTo>
                <a:lnTo>
                  <a:pt x="2293608" y="173334"/>
                </a:lnTo>
                <a:lnTo>
                  <a:pt x="2293608" y="185288"/>
                </a:lnTo>
                <a:lnTo>
                  <a:pt x="2301577" y="192162"/>
                </a:lnTo>
                <a:lnTo>
                  <a:pt x="2319708" y="192162"/>
                </a:lnTo>
                <a:lnTo>
                  <a:pt x="2319708" y="185288"/>
                </a:lnTo>
                <a:lnTo>
                  <a:pt x="2301577" y="185288"/>
                </a:lnTo>
                <a:close/>
              </a:path>
              <a:path w="2885398" h="418394">
                <a:moveTo>
                  <a:pt x="2341519" y="169748"/>
                </a:moveTo>
                <a:lnTo>
                  <a:pt x="2341519" y="167955"/>
                </a:lnTo>
                <a:lnTo>
                  <a:pt x="2340954" y="166527"/>
                </a:lnTo>
                <a:lnTo>
                  <a:pt x="2338762" y="164336"/>
                </a:lnTo>
                <a:lnTo>
                  <a:pt x="2337335" y="163771"/>
                </a:lnTo>
                <a:lnTo>
                  <a:pt x="2333748" y="163771"/>
                </a:lnTo>
                <a:lnTo>
                  <a:pt x="2332287" y="164336"/>
                </a:lnTo>
                <a:lnTo>
                  <a:pt x="2330096" y="166527"/>
                </a:lnTo>
                <a:lnTo>
                  <a:pt x="2329564" y="167955"/>
                </a:lnTo>
                <a:lnTo>
                  <a:pt x="2329564" y="169748"/>
                </a:lnTo>
                <a:lnTo>
                  <a:pt x="2330096" y="173002"/>
                </a:lnTo>
                <a:lnTo>
                  <a:pt x="2332287" y="175194"/>
                </a:lnTo>
                <a:lnTo>
                  <a:pt x="2333748" y="175725"/>
                </a:lnTo>
                <a:lnTo>
                  <a:pt x="2337335" y="175725"/>
                </a:lnTo>
                <a:lnTo>
                  <a:pt x="2338762" y="175194"/>
                </a:lnTo>
                <a:lnTo>
                  <a:pt x="2340954" y="173002"/>
                </a:lnTo>
                <a:lnTo>
                  <a:pt x="2341519" y="171541"/>
                </a:lnTo>
                <a:lnTo>
                  <a:pt x="2341519" y="169748"/>
                </a:lnTo>
                <a:close/>
              </a:path>
              <a:path w="2885398" h="418394">
                <a:moveTo>
                  <a:pt x="2331557" y="185288"/>
                </a:moveTo>
                <a:lnTo>
                  <a:pt x="2331557" y="235097"/>
                </a:lnTo>
                <a:lnTo>
                  <a:pt x="2339526" y="235097"/>
                </a:lnTo>
                <a:lnTo>
                  <a:pt x="2339526" y="185288"/>
                </a:lnTo>
                <a:lnTo>
                  <a:pt x="2331557" y="185288"/>
                </a:lnTo>
                <a:close/>
              </a:path>
              <a:path w="2885398" h="418394">
                <a:moveTo>
                  <a:pt x="2402746" y="210193"/>
                </a:moveTo>
                <a:lnTo>
                  <a:pt x="2402746" y="204814"/>
                </a:lnTo>
                <a:lnTo>
                  <a:pt x="2401717" y="200198"/>
                </a:lnTo>
                <a:lnTo>
                  <a:pt x="2399658" y="196346"/>
                </a:lnTo>
                <a:lnTo>
                  <a:pt x="2397599" y="192428"/>
                </a:lnTo>
                <a:lnTo>
                  <a:pt x="2394777" y="206208"/>
                </a:lnTo>
                <a:lnTo>
                  <a:pt x="2394777" y="210193"/>
                </a:lnTo>
                <a:lnTo>
                  <a:pt x="2397599" y="227991"/>
                </a:lnTo>
                <a:lnTo>
                  <a:pt x="2399658" y="224139"/>
                </a:lnTo>
                <a:lnTo>
                  <a:pt x="2401717" y="220221"/>
                </a:lnTo>
                <a:lnTo>
                  <a:pt x="2402746" y="215572"/>
                </a:lnTo>
                <a:lnTo>
                  <a:pt x="2402746" y="210193"/>
                </a:lnTo>
                <a:close/>
              </a:path>
              <a:path w="2885398" h="418394">
                <a:moveTo>
                  <a:pt x="2394743" y="189439"/>
                </a:moveTo>
                <a:lnTo>
                  <a:pt x="2391091" y="187380"/>
                </a:lnTo>
                <a:lnTo>
                  <a:pt x="2391522" y="197176"/>
                </a:lnTo>
                <a:lnTo>
                  <a:pt x="2392784" y="200032"/>
                </a:lnTo>
                <a:lnTo>
                  <a:pt x="2394113" y="202821"/>
                </a:lnTo>
                <a:lnTo>
                  <a:pt x="2394777" y="206208"/>
                </a:lnTo>
                <a:lnTo>
                  <a:pt x="2397599" y="192428"/>
                </a:lnTo>
                <a:lnTo>
                  <a:pt x="2394743" y="189439"/>
                </a:lnTo>
                <a:close/>
              </a:path>
              <a:path w="2885398" h="418394">
                <a:moveTo>
                  <a:pt x="2384914" y="191930"/>
                </a:moveTo>
                <a:lnTo>
                  <a:pt x="2387305" y="193457"/>
                </a:lnTo>
                <a:lnTo>
                  <a:pt x="2389696" y="194985"/>
                </a:lnTo>
                <a:lnTo>
                  <a:pt x="2391522" y="197176"/>
                </a:lnTo>
                <a:lnTo>
                  <a:pt x="2391091" y="187380"/>
                </a:lnTo>
                <a:lnTo>
                  <a:pt x="2387505" y="185322"/>
                </a:lnTo>
                <a:lnTo>
                  <a:pt x="2384914" y="191930"/>
                </a:lnTo>
                <a:close/>
              </a:path>
              <a:path w="2885398" h="418394">
                <a:moveTo>
                  <a:pt x="2375252" y="191166"/>
                </a:moveTo>
                <a:lnTo>
                  <a:pt x="2382026" y="191166"/>
                </a:lnTo>
                <a:lnTo>
                  <a:pt x="2384914" y="191930"/>
                </a:lnTo>
                <a:lnTo>
                  <a:pt x="2387505" y="185322"/>
                </a:lnTo>
                <a:lnTo>
                  <a:pt x="2383354" y="184292"/>
                </a:lnTo>
                <a:lnTo>
                  <a:pt x="2378639" y="184292"/>
                </a:lnTo>
                <a:lnTo>
                  <a:pt x="2375252" y="191166"/>
                </a:lnTo>
                <a:close/>
              </a:path>
              <a:path w="2885398" h="418394">
                <a:moveTo>
                  <a:pt x="2373990" y="184292"/>
                </a:moveTo>
                <a:lnTo>
                  <a:pt x="2369839" y="185322"/>
                </a:lnTo>
                <a:lnTo>
                  <a:pt x="2369972" y="193457"/>
                </a:lnTo>
                <a:lnTo>
                  <a:pt x="2372363" y="191930"/>
                </a:lnTo>
                <a:lnTo>
                  <a:pt x="2375252" y="191166"/>
                </a:lnTo>
                <a:lnTo>
                  <a:pt x="2378639" y="184292"/>
                </a:lnTo>
                <a:lnTo>
                  <a:pt x="2373990" y="184292"/>
                </a:lnTo>
                <a:close/>
              </a:path>
              <a:path w="2885398" h="418394">
                <a:moveTo>
                  <a:pt x="2364393" y="200032"/>
                </a:moveTo>
                <a:lnTo>
                  <a:pt x="2365722" y="197176"/>
                </a:lnTo>
                <a:lnTo>
                  <a:pt x="2367581" y="194985"/>
                </a:lnTo>
                <a:lnTo>
                  <a:pt x="2369972" y="193457"/>
                </a:lnTo>
                <a:lnTo>
                  <a:pt x="2369839" y="185322"/>
                </a:lnTo>
                <a:lnTo>
                  <a:pt x="2366186" y="187380"/>
                </a:lnTo>
                <a:lnTo>
                  <a:pt x="2364393" y="200032"/>
                </a:lnTo>
                <a:close/>
              </a:path>
              <a:path w="2885398" h="418394">
                <a:moveTo>
                  <a:pt x="2365722" y="223210"/>
                </a:moveTo>
                <a:lnTo>
                  <a:pt x="2364393" y="220354"/>
                </a:lnTo>
                <a:lnTo>
                  <a:pt x="2363131" y="217498"/>
                </a:lnTo>
                <a:lnTo>
                  <a:pt x="2362501" y="214111"/>
                </a:lnTo>
                <a:lnTo>
                  <a:pt x="2362501" y="206208"/>
                </a:lnTo>
                <a:lnTo>
                  <a:pt x="2363131" y="202821"/>
                </a:lnTo>
                <a:lnTo>
                  <a:pt x="2364393" y="200032"/>
                </a:lnTo>
                <a:lnTo>
                  <a:pt x="2366186" y="187380"/>
                </a:lnTo>
                <a:lnTo>
                  <a:pt x="2362534" y="189439"/>
                </a:lnTo>
                <a:lnTo>
                  <a:pt x="2359678" y="192428"/>
                </a:lnTo>
                <a:lnTo>
                  <a:pt x="2362534" y="230947"/>
                </a:lnTo>
                <a:lnTo>
                  <a:pt x="2366186" y="233005"/>
                </a:lnTo>
                <a:lnTo>
                  <a:pt x="2365722" y="223210"/>
                </a:lnTo>
                <a:close/>
              </a:path>
              <a:path w="2885398" h="418394">
                <a:moveTo>
                  <a:pt x="2394777" y="214111"/>
                </a:moveTo>
                <a:lnTo>
                  <a:pt x="2394113" y="217498"/>
                </a:lnTo>
                <a:lnTo>
                  <a:pt x="2394743" y="230947"/>
                </a:lnTo>
                <a:lnTo>
                  <a:pt x="2397599" y="227991"/>
                </a:lnTo>
                <a:lnTo>
                  <a:pt x="2394777" y="210193"/>
                </a:lnTo>
                <a:lnTo>
                  <a:pt x="2394777" y="214111"/>
                </a:lnTo>
                <a:close/>
              </a:path>
              <a:path w="2885398" h="418394">
                <a:moveTo>
                  <a:pt x="2394113" y="217498"/>
                </a:moveTo>
                <a:lnTo>
                  <a:pt x="2392784" y="220354"/>
                </a:lnTo>
                <a:lnTo>
                  <a:pt x="2391522" y="223210"/>
                </a:lnTo>
                <a:lnTo>
                  <a:pt x="2389696" y="225401"/>
                </a:lnTo>
                <a:lnTo>
                  <a:pt x="2387305" y="226929"/>
                </a:lnTo>
                <a:lnTo>
                  <a:pt x="2384914" y="228456"/>
                </a:lnTo>
                <a:lnTo>
                  <a:pt x="2387505" y="235064"/>
                </a:lnTo>
                <a:lnTo>
                  <a:pt x="2391091" y="233005"/>
                </a:lnTo>
                <a:lnTo>
                  <a:pt x="2394743" y="230947"/>
                </a:lnTo>
                <a:lnTo>
                  <a:pt x="2394113" y="217498"/>
                </a:lnTo>
                <a:close/>
              </a:path>
              <a:path w="2885398" h="418394">
                <a:moveTo>
                  <a:pt x="2383354" y="236093"/>
                </a:moveTo>
                <a:lnTo>
                  <a:pt x="2387505" y="235064"/>
                </a:lnTo>
                <a:lnTo>
                  <a:pt x="2384914" y="228456"/>
                </a:lnTo>
                <a:lnTo>
                  <a:pt x="2382026" y="229220"/>
                </a:lnTo>
                <a:lnTo>
                  <a:pt x="2378639" y="229220"/>
                </a:lnTo>
                <a:lnTo>
                  <a:pt x="2378639" y="236093"/>
                </a:lnTo>
                <a:lnTo>
                  <a:pt x="2383354" y="236093"/>
                </a:lnTo>
                <a:close/>
              </a:path>
              <a:path w="2885398" h="418394">
                <a:moveTo>
                  <a:pt x="2375252" y="229220"/>
                </a:moveTo>
                <a:lnTo>
                  <a:pt x="2372363" y="228456"/>
                </a:lnTo>
                <a:lnTo>
                  <a:pt x="2373990" y="236093"/>
                </a:lnTo>
                <a:lnTo>
                  <a:pt x="2378639" y="236093"/>
                </a:lnTo>
                <a:lnTo>
                  <a:pt x="2378639" y="229220"/>
                </a:lnTo>
                <a:lnTo>
                  <a:pt x="2375252" y="229220"/>
                </a:lnTo>
                <a:close/>
              </a:path>
              <a:path w="2885398" h="418394">
                <a:moveTo>
                  <a:pt x="2365722" y="223210"/>
                </a:moveTo>
                <a:lnTo>
                  <a:pt x="2366186" y="233005"/>
                </a:lnTo>
                <a:lnTo>
                  <a:pt x="2369839" y="235064"/>
                </a:lnTo>
                <a:lnTo>
                  <a:pt x="2373990" y="236093"/>
                </a:lnTo>
                <a:lnTo>
                  <a:pt x="2372363" y="228456"/>
                </a:lnTo>
                <a:lnTo>
                  <a:pt x="2369972" y="226929"/>
                </a:lnTo>
                <a:lnTo>
                  <a:pt x="2367581" y="225401"/>
                </a:lnTo>
                <a:lnTo>
                  <a:pt x="2365722" y="223210"/>
                </a:lnTo>
                <a:close/>
              </a:path>
              <a:path w="2885398" h="418394">
                <a:moveTo>
                  <a:pt x="2362534" y="230947"/>
                </a:moveTo>
                <a:lnTo>
                  <a:pt x="2359678" y="192428"/>
                </a:lnTo>
                <a:lnTo>
                  <a:pt x="2357619" y="196346"/>
                </a:lnTo>
                <a:lnTo>
                  <a:pt x="2355561" y="200198"/>
                </a:lnTo>
                <a:lnTo>
                  <a:pt x="2354531" y="204814"/>
                </a:lnTo>
                <a:lnTo>
                  <a:pt x="2354531" y="210193"/>
                </a:lnTo>
                <a:lnTo>
                  <a:pt x="2355561" y="220221"/>
                </a:lnTo>
                <a:lnTo>
                  <a:pt x="2357619" y="224139"/>
                </a:lnTo>
                <a:lnTo>
                  <a:pt x="2359678" y="227991"/>
                </a:lnTo>
                <a:lnTo>
                  <a:pt x="2362534" y="230947"/>
                </a:lnTo>
                <a:close/>
              </a:path>
              <a:path w="2885398" h="418394">
                <a:moveTo>
                  <a:pt x="2424125" y="195350"/>
                </a:moveTo>
                <a:lnTo>
                  <a:pt x="2425186" y="192698"/>
                </a:lnTo>
                <a:lnTo>
                  <a:pt x="2424723" y="185288"/>
                </a:lnTo>
                <a:lnTo>
                  <a:pt x="2417749" y="185288"/>
                </a:lnTo>
                <a:lnTo>
                  <a:pt x="2425719" y="235097"/>
                </a:lnTo>
                <a:lnTo>
                  <a:pt x="2425420" y="196446"/>
                </a:lnTo>
                <a:lnTo>
                  <a:pt x="2425186" y="192698"/>
                </a:lnTo>
                <a:lnTo>
                  <a:pt x="2424125" y="195350"/>
                </a:lnTo>
                <a:close/>
              </a:path>
              <a:path w="2885398" h="418394">
                <a:moveTo>
                  <a:pt x="2425719" y="204349"/>
                </a:moveTo>
                <a:lnTo>
                  <a:pt x="2426483" y="200962"/>
                </a:lnTo>
                <a:lnTo>
                  <a:pt x="2428010" y="198438"/>
                </a:lnTo>
                <a:lnTo>
                  <a:pt x="2429604" y="195914"/>
                </a:lnTo>
                <a:lnTo>
                  <a:pt x="2431596" y="194088"/>
                </a:lnTo>
                <a:lnTo>
                  <a:pt x="2433987" y="192959"/>
                </a:lnTo>
                <a:lnTo>
                  <a:pt x="2436378" y="191830"/>
                </a:lnTo>
                <a:lnTo>
                  <a:pt x="2438769" y="191266"/>
                </a:lnTo>
                <a:lnTo>
                  <a:pt x="2444613" y="191266"/>
                </a:lnTo>
                <a:lnTo>
                  <a:pt x="2447502" y="192361"/>
                </a:lnTo>
                <a:lnTo>
                  <a:pt x="2449826" y="194553"/>
                </a:lnTo>
                <a:lnTo>
                  <a:pt x="2452217" y="196678"/>
                </a:lnTo>
                <a:lnTo>
                  <a:pt x="2453413" y="200497"/>
                </a:lnTo>
                <a:lnTo>
                  <a:pt x="2453413" y="235097"/>
                </a:lnTo>
                <a:lnTo>
                  <a:pt x="2461382" y="235097"/>
                </a:lnTo>
                <a:lnTo>
                  <a:pt x="2454641" y="187712"/>
                </a:lnTo>
                <a:lnTo>
                  <a:pt x="2451719" y="186384"/>
                </a:lnTo>
                <a:lnTo>
                  <a:pt x="2448797" y="184990"/>
                </a:lnTo>
                <a:lnTo>
                  <a:pt x="2445543" y="184292"/>
                </a:lnTo>
                <a:lnTo>
                  <a:pt x="2439433" y="184292"/>
                </a:lnTo>
                <a:lnTo>
                  <a:pt x="2436976" y="184658"/>
                </a:lnTo>
                <a:lnTo>
                  <a:pt x="2434585" y="185388"/>
                </a:lnTo>
                <a:lnTo>
                  <a:pt x="2432260" y="186119"/>
                </a:lnTo>
                <a:lnTo>
                  <a:pt x="2430202" y="187314"/>
                </a:lnTo>
                <a:lnTo>
                  <a:pt x="2428409" y="188974"/>
                </a:lnTo>
                <a:lnTo>
                  <a:pt x="2426616" y="190568"/>
                </a:lnTo>
                <a:lnTo>
                  <a:pt x="2425719" y="204349"/>
                </a:lnTo>
                <a:close/>
              </a:path>
              <a:path w="2885398" h="418394">
                <a:moveTo>
                  <a:pt x="2425719" y="204349"/>
                </a:moveTo>
                <a:lnTo>
                  <a:pt x="2426616" y="190568"/>
                </a:lnTo>
                <a:lnTo>
                  <a:pt x="2425420" y="196446"/>
                </a:lnTo>
                <a:lnTo>
                  <a:pt x="2425719" y="235097"/>
                </a:lnTo>
                <a:lnTo>
                  <a:pt x="2425719" y="204349"/>
                </a:lnTo>
                <a:close/>
              </a:path>
              <a:path w="2885398" h="418394">
                <a:moveTo>
                  <a:pt x="2425188" y="192693"/>
                </a:moveTo>
                <a:lnTo>
                  <a:pt x="2425420" y="196446"/>
                </a:lnTo>
                <a:lnTo>
                  <a:pt x="2426616" y="190568"/>
                </a:lnTo>
                <a:lnTo>
                  <a:pt x="2425188" y="192693"/>
                </a:lnTo>
                <a:close/>
              </a:path>
              <a:path w="2885398" h="418394">
                <a:moveTo>
                  <a:pt x="2461382" y="235097"/>
                </a:moveTo>
                <a:lnTo>
                  <a:pt x="2461382" y="198903"/>
                </a:lnTo>
                <a:lnTo>
                  <a:pt x="2460485" y="195350"/>
                </a:lnTo>
                <a:lnTo>
                  <a:pt x="2458692" y="192561"/>
                </a:lnTo>
                <a:lnTo>
                  <a:pt x="2456966" y="189771"/>
                </a:lnTo>
                <a:lnTo>
                  <a:pt x="2454641" y="187712"/>
                </a:lnTo>
                <a:lnTo>
                  <a:pt x="2461382" y="235097"/>
                </a:lnTo>
                <a:close/>
              </a:path>
              <a:path w="2885398" h="418394">
                <a:moveTo>
                  <a:pt x="2523340" y="169748"/>
                </a:moveTo>
                <a:lnTo>
                  <a:pt x="2523340" y="167955"/>
                </a:lnTo>
                <a:lnTo>
                  <a:pt x="2522776" y="166527"/>
                </a:lnTo>
                <a:lnTo>
                  <a:pt x="2520584" y="164336"/>
                </a:lnTo>
                <a:lnTo>
                  <a:pt x="2519156" y="163771"/>
                </a:lnTo>
                <a:lnTo>
                  <a:pt x="2515570" y="163771"/>
                </a:lnTo>
                <a:lnTo>
                  <a:pt x="2514109" y="164336"/>
                </a:lnTo>
                <a:lnTo>
                  <a:pt x="2511917" y="166527"/>
                </a:lnTo>
                <a:lnTo>
                  <a:pt x="2511386" y="167955"/>
                </a:lnTo>
                <a:lnTo>
                  <a:pt x="2511386" y="169748"/>
                </a:lnTo>
                <a:lnTo>
                  <a:pt x="2511917" y="173002"/>
                </a:lnTo>
                <a:lnTo>
                  <a:pt x="2514109" y="175194"/>
                </a:lnTo>
                <a:lnTo>
                  <a:pt x="2515570" y="175725"/>
                </a:lnTo>
                <a:lnTo>
                  <a:pt x="2519156" y="175725"/>
                </a:lnTo>
                <a:lnTo>
                  <a:pt x="2520584" y="175194"/>
                </a:lnTo>
                <a:lnTo>
                  <a:pt x="2522776" y="173002"/>
                </a:lnTo>
                <a:lnTo>
                  <a:pt x="2523340" y="171541"/>
                </a:lnTo>
                <a:lnTo>
                  <a:pt x="2523340" y="169748"/>
                </a:lnTo>
                <a:close/>
              </a:path>
              <a:path w="2885398" h="418394">
                <a:moveTo>
                  <a:pt x="2513379" y="185288"/>
                </a:moveTo>
                <a:lnTo>
                  <a:pt x="2513379" y="235097"/>
                </a:lnTo>
                <a:lnTo>
                  <a:pt x="2521348" y="235097"/>
                </a:lnTo>
                <a:lnTo>
                  <a:pt x="2521348" y="185288"/>
                </a:lnTo>
                <a:lnTo>
                  <a:pt x="2513379" y="185288"/>
                </a:lnTo>
                <a:close/>
              </a:path>
              <a:path w="2885398" h="418394">
                <a:moveTo>
                  <a:pt x="2546721" y="384922"/>
                </a:moveTo>
                <a:lnTo>
                  <a:pt x="2546422" y="358524"/>
                </a:lnTo>
                <a:lnTo>
                  <a:pt x="2546422" y="375359"/>
                </a:lnTo>
                <a:lnTo>
                  <a:pt x="2546223" y="389737"/>
                </a:lnTo>
                <a:lnTo>
                  <a:pt x="2546912" y="388218"/>
                </a:lnTo>
                <a:lnTo>
                  <a:pt x="2547817" y="384325"/>
                </a:lnTo>
                <a:lnTo>
                  <a:pt x="2547418" y="357826"/>
                </a:lnTo>
                <a:lnTo>
                  <a:pt x="2546422" y="358524"/>
                </a:lnTo>
                <a:lnTo>
                  <a:pt x="2546721" y="384922"/>
                </a:lnTo>
                <a:close/>
              </a:path>
              <a:path w="2885398" h="418394">
                <a:moveTo>
                  <a:pt x="2521982" y="396943"/>
                </a:moveTo>
                <a:lnTo>
                  <a:pt x="2525768" y="397972"/>
                </a:lnTo>
                <a:lnTo>
                  <a:pt x="2532741" y="397972"/>
                </a:lnTo>
                <a:lnTo>
                  <a:pt x="2535431" y="397441"/>
                </a:lnTo>
                <a:lnTo>
                  <a:pt x="2537955" y="396378"/>
                </a:lnTo>
                <a:lnTo>
                  <a:pt x="2540545" y="395316"/>
                </a:lnTo>
                <a:lnTo>
                  <a:pt x="2542703" y="393788"/>
                </a:lnTo>
                <a:lnTo>
                  <a:pt x="2544430" y="391796"/>
                </a:lnTo>
                <a:lnTo>
                  <a:pt x="2546223" y="389737"/>
                </a:lnTo>
                <a:lnTo>
                  <a:pt x="2546422" y="375359"/>
                </a:lnTo>
                <a:lnTo>
                  <a:pt x="2545758" y="378846"/>
                </a:lnTo>
                <a:lnTo>
                  <a:pt x="2544430" y="381834"/>
                </a:lnTo>
                <a:lnTo>
                  <a:pt x="2543168" y="384756"/>
                </a:lnTo>
                <a:lnTo>
                  <a:pt x="2541342" y="387014"/>
                </a:lnTo>
                <a:lnTo>
                  <a:pt x="2538951" y="388608"/>
                </a:lnTo>
                <a:lnTo>
                  <a:pt x="2536626" y="390202"/>
                </a:lnTo>
                <a:lnTo>
                  <a:pt x="2533870" y="390999"/>
                </a:lnTo>
                <a:lnTo>
                  <a:pt x="2525768" y="390999"/>
                </a:lnTo>
                <a:lnTo>
                  <a:pt x="2521982" y="396943"/>
                </a:lnTo>
                <a:close/>
              </a:path>
              <a:path w="2885398" h="418394">
                <a:moveTo>
                  <a:pt x="2525768" y="390999"/>
                </a:moveTo>
                <a:lnTo>
                  <a:pt x="2521949" y="389272"/>
                </a:lnTo>
                <a:lnTo>
                  <a:pt x="2519226" y="385819"/>
                </a:lnTo>
                <a:lnTo>
                  <a:pt x="2516503" y="382366"/>
                </a:lnTo>
                <a:lnTo>
                  <a:pt x="2515142" y="377783"/>
                </a:lnTo>
                <a:lnTo>
                  <a:pt x="2518529" y="394884"/>
                </a:lnTo>
                <a:lnTo>
                  <a:pt x="2521982" y="396943"/>
                </a:lnTo>
                <a:lnTo>
                  <a:pt x="2525768" y="390999"/>
                </a:lnTo>
                <a:close/>
              </a:path>
              <a:path w="2885398" h="418394">
                <a:moveTo>
                  <a:pt x="2515076" y="392825"/>
                </a:moveTo>
                <a:lnTo>
                  <a:pt x="2518529" y="394884"/>
                </a:lnTo>
                <a:lnTo>
                  <a:pt x="2515142" y="377783"/>
                </a:lnTo>
                <a:lnTo>
                  <a:pt x="2515142" y="366360"/>
                </a:lnTo>
                <a:lnTo>
                  <a:pt x="2512652" y="354174"/>
                </a:lnTo>
                <a:lnTo>
                  <a:pt x="2512320" y="389870"/>
                </a:lnTo>
                <a:lnTo>
                  <a:pt x="2515076" y="392825"/>
                </a:lnTo>
                <a:close/>
              </a:path>
              <a:path w="2885398" h="418394">
                <a:moveTo>
                  <a:pt x="2547817" y="384325"/>
                </a:moveTo>
                <a:lnTo>
                  <a:pt x="2546912" y="388218"/>
                </a:lnTo>
                <a:lnTo>
                  <a:pt x="2547352" y="387247"/>
                </a:lnTo>
                <a:lnTo>
                  <a:pt x="2547418" y="396976"/>
                </a:lnTo>
                <a:lnTo>
                  <a:pt x="2554392" y="396976"/>
                </a:lnTo>
                <a:lnTo>
                  <a:pt x="2554392" y="324255"/>
                </a:lnTo>
                <a:lnTo>
                  <a:pt x="2547418" y="357826"/>
                </a:lnTo>
                <a:lnTo>
                  <a:pt x="2547817" y="384325"/>
                </a:lnTo>
                <a:close/>
              </a:path>
              <a:path w="2885398" h="418394">
                <a:moveTo>
                  <a:pt x="2546422" y="367589"/>
                </a:moveTo>
                <a:lnTo>
                  <a:pt x="2546422" y="358524"/>
                </a:lnTo>
                <a:lnTo>
                  <a:pt x="2547418" y="357826"/>
                </a:lnTo>
                <a:lnTo>
                  <a:pt x="2554392" y="324255"/>
                </a:lnTo>
                <a:lnTo>
                  <a:pt x="2546422" y="324255"/>
                </a:lnTo>
                <a:lnTo>
                  <a:pt x="2546422" y="367589"/>
                </a:lnTo>
                <a:close/>
              </a:path>
              <a:path w="2885398" h="418394">
                <a:moveTo>
                  <a:pt x="2541375" y="356797"/>
                </a:moveTo>
                <a:lnTo>
                  <a:pt x="2543168" y="358889"/>
                </a:lnTo>
                <a:lnTo>
                  <a:pt x="2544430" y="361612"/>
                </a:lnTo>
                <a:lnTo>
                  <a:pt x="2545758" y="364335"/>
                </a:lnTo>
                <a:lnTo>
                  <a:pt x="2546422" y="367589"/>
                </a:lnTo>
                <a:lnTo>
                  <a:pt x="2546422" y="354307"/>
                </a:lnTo>
                <a:lnTo>
                  <a:pt x="2544396" y="351484"/>
                </a:lnTo>
                <a:lnTo>
                  <a:pt x="2541375" y="356797"/>
                </a:lnTo>
                <a:close/>
              </a:path>
              <a:path w="2885398" h="418394">
                <a:moveTo>
                  <a:pt x="2531081" y="353144"/>
                </a:moveTo>
                <a:lnTo>
                  <a:pt x="2534136" y="353144"/>
                </a:lnTo>
                <a:lnTo>
                  <a:pt x="2536792" y="353875"/>
                </a:lnTo>
                <a:lnTo>
                  <a:pt x="2539050" y="355336"/>
                </a:lnTo>
                <a:lnTo>
                  <a:pt x="2541375" y="356797"/>
                </a:lnTo>
                <a:lnTo>
                  <a:pt x="2544396" y="351484"/>
                </a:lnTo>
                <a:lnTo>
                  <a:pt x="2541342" y="349359"/>
                </a:lnTo>
                <a:lnTo>
                  <a:pt x="2538353" y="347234"/>
                </a:lnTo>
                <a:lnTo>
                  <a:pt x="2534800" y="346171"/>
                </a:lnTo>
                <a:lnTo>
                  <a:pt x="2531081" y="353144"/>
                </a:lnTo>
                <a:close/>
              </a:path>
              <a:path w="2885398" h="418394">
                <a:moveTo>
                  <a:pt x="2519326" y="358324"/>
                </a:moveTo>
                <a:lnTo>
                  <a:pt x="2522115" y="354871"/>
                </a:lnTo>
                <a:lnTo>
                  <a:pt x="2526034" y="353144"/>
                </a:lnTo>
                <a:lnTo>
                  <a:pt x="2531081" y="353144"/>
                </a:lnTo>
                <a:lnTo>
                  <a:pt x="2534800" y="346171"/>
                </a:lnTo>
                <a:lnTo>
                  <a:pt x="2526565" y="346171"/>
                </a:lnTo>
                <a:lnTo>
                  <a:pt x="2522713" y="347200"/>
                </a:lnTo>
                <a:lnTo>
                  <a:pt x="2519326" y="358324"/>
                </a:lnTo>
                <a:close/>
              </a:path>
              <a:path w="2885398" h="418394">
                <a:moveTo>
                  <a:pt x="2512652" y="354174"/>
                </a:moveTo>
                <a:lnTo>
                  <a:pt x="2515142" y="366360"/>
                </a:lnTo>
                <a:lnTo>
                  <a:pt x="2516537" y="361778"/>
                </a:lnTo>
                <a:lnTo>
                  <a:pt x="2519326" y="358324"/>
                </a:lnTo>
                <a:lnTo>
                  <a:pt x="2522713" y="347200"/>
                </a:lnTo>
                <a:lnTo>
                  <a:pt x="2519127" y="349259"/>
                </a:lnTo>
                <a:lnTo>
                  <a:pt x="2515540" y="351252"/>
                </a:lnTo>
                <a:lnTo>
                  <a:pt x="2512652" y="354174"/>
                </a:lnTo>
                <a:close/>
              </a:path>
              <a:path w="2885398" h="418394">
                <a:moveTo>
                  <a:pt x="2507173" y="366559"/>
                </a:moveTo>
                <a:lnTo>
                  <a:pt x="2508202" y="382100"/>
                </a:lnTo>
                <a:lnTo>
                  <a:pt x="2510261" y="386018"/>
                </a:lnTo>
                <a:lnTo>
                  <a:pt x="2512320" y="389870"/>
                </a:lnTo>
                <a:lnTo>
                  <a:pt x="2512652" y="354174"/>
                </a:lnTo>
                <a:lnTo>
                  <a:pt x="2510460" y="358026"/>
                </a:lnTo>
                <a:lnTo>
                  <a:pt x="2508268" y="361877"/>
                </a:lnTo>
                <a:lnTo>
                  <a:pt x="2507173" y="366559"/>
                </a:lnTo>
                <a:close/>
              </a:path>
              <a:path w="2885398" h="418394">
                <a:moveTo>
                  <a:pt x="2507173" y="372072"/>
                </a:moveTo>
                <a:lnTo>
                  <a:pt x="2507173" y="377451"/>
                </a:lnTo>
                <a:lnTo>
                  <a:pt x="2508202" y="382100"/>
                </a:lnTo>
                <a:lnTo>
                  <a:pt x="2507173" y="366559"/>
                </a:lnTo>
                <a:lnTo>
                  <a:pt x="2507173" y="372072"/>
                </a:lnTo>
                <a:close/>
              </a:path>
              <a:path w="2885398" h="418394">
                <a:moveTo>
                  <a:pt x="2546215" y="195350"/>
                </a:moveTo>
                <a:lnTo>
                  <a:pt x="2547276" y="192698"/>
                </a:lnTo>
                <a:lnTo>
                  <a:pt x="2546813" y="185288"/>
                </a:lnTo>
                <a:lnTo>
                  <a:pt x="2539840" y="185288"/>
                </a:lnTo>
                <a:lnTo>
                  <a:pt x="2547809" y="235097"/>
                </a:lnTo>
                <a:lnTo>
                  <a:pt x="2547510" y="196446"/>
                </a:lnTo>
                <a:lnTo>
                  <a:pt x="2547276" y="192698"/>
                </a:lnTo>
                <a:lnTo>
                  <a:pt x="2546215" y="195350"/>
                </a:lnTo>
                <a:close/>
              </a:path>
              <a:path w="2885398" h="418394">
                <a:moveTo>
                  <a:pt x="2547809" y="204349"/>
                </a:moveTo>
                <a:lnTo>
                  <a:pt x="2548573" y="200962"/>
                </a:lnTo>
                <a:lnTo>
                  <a:pt x="2550100" y="198438"/>
                </a:lnTo>
                <a:lnTo>
                  <a:pt x="2551694" y="195914"/>
                </a:lnTo>
                <a:lnTo>
                  <a:pt x="2553686" y="194088"/>
                </a:lnTo>
                <a:lnTo>
                  <a:pt x="2556077" y="192959"/>
                </a:lnTo>
                <a:lnTo>
                  <a:pt x="2558468" y="191830"/>
                </a:lnTo>
                <a:lnTo>
                  <a:pt x="2560859" y="191266"/>
                </a:lnTo>
                <a:lnTo>
                  <a:pt x="2566703" y="191266"/>
                </a:lnTo>
                <a:lnTo>
                  <a:pt x="2569592" y="192361"/>
                </a:lnTo>
                <a:lnTo>
                  <a:pt x="2571917" y="194553"/>
                </a:lnTo>
                <a:lnTo>
                  <a:pt x="2574307" y="196678"/>
                </a:lnTo>
                <a:lnTo>
                  <a:pt x="2575503" y="200497"/>
                </a:lnTo>
                <a:lnTo>
                  <a:pt x="2575503" y="235097"/>
                </a:lnTo>
                <a:lnTo>
                  <a:pt x="2583472" y="235097"/>
                </a:lnTo>
                <a:lnTo>
                  <a:pt x="2576731" y="187712"/>
                </a:lnTo>
                <a:lnTo>
                  <a:pt x="2573809" y="186384"/>
                </a:lnTo>
                <a:lnTo>
                  <a:pt x="2570887" y="184990"/>
                </a:lnTo>
                <a:lnTo>
                  <a:pt x="2567633" y="184292"/>
                </a:lnTo>
                <a:lnTo>
                  <a:pt x="2561523" y="184292"/>
                </a:lnTo>
                <a:lnTo>
                  <a:pt x="2559066" y="184658"/>
                </a:lnTo>
                <a:lnTo>
                  <a:pt x="2556675" y="185388"/>
                </a:lnTo>
                <a:lnTo>
                  <a:pt x="2554350" y="186119"/>
                </a:lnTo>
                <a:lnTo>
                  <a:pt x="2552292" y="187314"/>
                </a:lnTo>
                <a:lnTo>
                  <a:pt x="2550499" y="188974"/>
                </a:lnTo>
                <a:lnTo>
                  <a:pt x="2548706" y="190568"/>
                </a:lnTo>
                <a:lnTo>
                  <a:pt x="2547809" y="204349"/>
                </a:lnTo>
                <a:close/>
              </a:path>
              <a:path w="2885398" h="418394">
                <a:moveTo>
                  <a:pt x="2547809" y="204349"/>
                </a:moveTo>
                <a:lnTo>
                  <a:pt x="2548706" y="190568"/>
                </a:lnTo>
                <a:lnTo>
                  <a:pt x="2547510" y="196446"/>
                </a:lnTo>
                <a:lnTo>
                  <a:pt x="2547809" y="235097"/>
                </a:lnTo>
                <a:lnTo>
                  <a:pt x="2547809" y="204349"/>
                </a:lnTo>
                <a:close/>
              </a:path>
              <a:path w="2885398" h="418394">
                <a:moveTo>
                  <a:pt x="2547278" y="192693"/>
                </a:moveTo>
                <a:lnTo>
                  <a:pt x="2547510" y="196446"/>
                </a:lnTo>
                <a:lnTo>
                  <a:pt x="2548706" y="190568"/>
                </a:lnTo>
                <a:lnTo>
                  <a:pt x="2547278" y="192693"/>
                </a:lnTo>
                <a:close/>
              </a:path>
              <a:path w="2885398" h="418394">
                <a:moveTo>
                  <a:pt x="2583472" y="235097"/>
                </a:moveTo>
                <a:lnTo>
                  <a:pt x="2583472" y="198903"/>
                </a:lnTo>
                <a:lnTo>
                  <a:pt x="2582575" y="195350"/>
                </a:lnTo>
                <a:lnTo>
                  <a:pt x="2580782" y="192561"/>
                </a:lnTo>
                <a:lnTo>
                  <a:pt x="2579056" y="189771"/>
                </a:lnTo>
                <a:lnTo>
                  <a:pt x="2576731" y="187712"/>
                </a:lnTo>
                <a:lnTo>
                  <a:pt x="2583472" y="235097"/>
                </a:lnTo>
                <a:close/>
              </a:path>
              <a:path w="2885398" h="418394">
                <a:moveTo>
                  <a:pt x="2664789" y="219092"/>
                </a:moveTo>
                <a:lnTo>
                  <a:pt x="2665254" y="220354"/>
                </a:lnTo>
                <a:lnTo>
                  <a:pt x="2666749" y="232939"/>
                </a:lnTo>
                <a:lnTo>
                  <a:pt x="2669073" y="231146"/>
                </a:lnTo>
                <a:lnTo>
                  <a:pt x="2670733" y="228821"/>
                </a:lnTo>
                <a:lnTo>
                  <a:pt x="2672394" y="226431"/>
                </a:lnTo>
                <a:lnTo>
                  <a:pt x="2673224" y="223674"/>
                </a:lnTo>
                <a:lnTo>
                  <a:pt x="2673224" y="217498"/>
                </a:lnTo>
                <a:lnTo>
                  <a:pt x="2672294" y="214908"/>
                </a:lnTo>
                <a:lnTo>
                  <a:pt x="2670434" y="212783"/>
                </a:lnTo>
                <a:lnTo>
                  <a:pt x="2668575" y="210658"/>
                </a:lnTo>
                <a:lnTo>
                  <a:pt x="2665321" y="209130"/>
                </a:lnTo>
                <a:lnTo>
                  <a:pt x="2664789" y="219092"/>
                </a:lnTo>
                <a:close/>
              </a:path>
              <a:path w="2885398" h="418394">
                <a:moveTo>
                  <a:pt x="2645497" y="205079"/>
                </a:moveTo>
                <a:lnTo>
                  <a:pt x="2646825" y="212883"/>
                </a:lnTo>
                <a:lnTo>
                  <a:pt x="2658779" y="215373"/>
                </a:lnTo>
                <a:lnTo>
                  <a:pt x="2661303" y="215904"/>
                </a:lnTo>
                <a:lnTo>
                  <a:pt x="2662996" y="216768"/>
                </a:lnTo>
                <a:lnTo>
                  <a:pt x="2664789" y="219092"/>
                </a:lnTo>
                <a:lnTo>
                  <a:pt x="2665321" y="209130"/>
                </a:lnTo>
                <a:lnTo>
                  <a:pt x="2660672" y="208201"/>
                </a:lnTo>
                <a:lnTo>
                  <a:pt x="2648220" y="205610"/>
                </a:lnTo>
                <a:lnTo>
                  <a:pt x="2645497" y="205079"/>
                </a:lnTo>
                <a:close/>
              </a:path>
              <a:path w="2885398" h="418394">
                <a:moveTo>
                  <a:pt x="2645497" y="205079"/>
                </a:moveTo>
                <a:lnTo>
                  <a:pt x="2643637" y="204216"/>
                </a:lnTo>
                <a:lnTo>
                  <a:pt x="2642641" y="203020"/>
                </a:lnTo>
                <a:lnTo>
                  <a:pt x="2641645" y="201759"/>
                </a:lnTo>
                <a:lnTo>
                  <a:pt x="2641147" y="200397"/>
                </a:lnTo>
                <a:lnTo>
                  <a:pt x="2641977" y="211886"/>
                </a:lnTo>
                <a:lnTo>
                  <a:pt x="2646825" y="212883"/>
                </a:lnTo>
                <a:lnTo>
                  <a:pt x="2645497" y="205079"/>
                </a:lnTo>
                <a:close/>
              </a:path>
              <a:path w="2885398" h="418394">
                <a:moveTo>
                  <a:pt x="2634041" y="194022"/>
                </a:moveTo>
                <a:lnTo>
                  <a:pt x="2634306" y="205577"/>
                </a:lnTo>
                <a:lnTo>
                  <a:pt x="2636365" y="207902"/>
                </a:lnTo>
                <a:lnTo>
                  <a:pt x="2638490" y="210226"/>
                </a:lnTo>
                <a:lnTo>
                  <a:pt x="2641977" y="211886"/>
                </a:lnTo>
                <a:lnTo>
                  <a:pt x="2641147" y="200397"/>
                </a:lnTo>
                <a:lnTo>
                  <a:pt x="2639387" y="187712"/>
                </a:lnTo>
                <a:lnTo>
                  <a:pt x="2637162" y="189506"/>
                </a:lnTo>
                <a:lnTo>
                  <a:pt x="2635568" y="191764"/>
                </a:lnTo>
                <a:lnTo>
                  <a:pt x="2634041" y="194022"/>
                </a:lnTo>
                <a:close/>
              </a:path>
              <a:path w="2885398" h="418394">
                <a:moveTo>
                  <a:pt x="2634306" y="205577"/>
                </a:moveTo>
                <a:lnTo>
                  <a:pt x="2634041" y="194022"/>
                </a:lnTo>
                <a:lnTo>
                  <a:pt x="2633277" y="196512"/>
                </a:lnTo>
                <a:lnTo>
                  <a:pt x="2633277" y="202688"/>
                </a:lnTo>
                <a:lnTo>
                  <a:pt x="2634306" y="205577"/>
                </a:lnTo>
                <a:close/>
              </a:path>
              <a:path w="2885398" h="418394">
                <a:moveTo>
                  <a:pt x="2666749" y="232939"/>
                </a:moveTo>
                <a:lnTo>
                  <a:pt x="2665254" y="220354"/>
                </a:lnTo>
                <a:lnTo>
                  <a:pt x="2665254" y="223940"/>
                </a:lnTo>
                <a:lnTo>
                  <a:pt x="2664258" y="225733"/>
                </a:lnTo>
                <a:lnTo>
                  <a:pt x="2663760" y="234201"/>
                </a:lnTo>
                <a:lnTo>
                  <a:pt x="2666749" y="232939"/>
                </a:lnTo>
                <a:close/>
              </a:path>
              <a:path w="2885398" h="418394">
                <a:moveTo>
                  <a:pt x="2662266" y="227128"/>
                </a:moveTo>
                <a:lnTo>
                  <a:pt x="2660274" y="228456"/>
                </a:lnTo>
                <a:lnTo>
                  <a:pt x="2660772" y="235463"/>
                </a:lnTo>
                <a:lnTo>
                  <a:pt x="2663760" y="234201"/>
                </a:lnTo>
                <a:lnTo>
                  <a:pt x="2664258" y="225733"/>
                </a:lnTo>
                <a:lnTo>
                  <a:pt x="2662266" y="227128"/>
                </a:lnTo>
                <a:close/>
              </a:path>
              <a:path w="2885398" h="418394">
                <a:moveTo>
                  <a:pt x="2643737" y="226530"/>
                </a:moveTo>
                <a:lnTo>
                  <a:pt x="2644069" y="235064"/>
                </a:lnTo>
                <a:lnTo>
                  <a:pt x="2648552" y="236093"/>
                </a:lnTo>
                <a:lnTo>
                  <a:pt x="2657318" y="236093"/>
                </a:lnTo>
                <a:lnTo>
                  <a:pt x="2660772" y="235463"/>
                </a:lnTo>
                <a:lnTo>
                  <a:pt x="2660274" y="228456"/>
                </a:lnTo>
                <a:lnTo>
                  <a:pt x="2657517" y="229120"/>
                </a:lnTo>
                <a:lnTo>
                  <a:pt x="2650013" y="229120"/>
                </a:lnTo>
                <a:lnTo>
                  <a:pt x="2646593" y="228257"/>
                </a:lnTo>
                <a:lnTo>
                  <a:pt x="2643737" y="226530"/>
                </a:lnTo>
                <a:close/>
              </a:path>
              <a:path w="2885398" h="418394">
                <a:moveTo>
                  <a:pt x="2640948" y="224803"/>
                </a:moveTo>
                <a:lnTo>
                  <a:pt x="2638822" y="222413"/>
                </a:lnTo>
                <a:lnTo>
                  <a:pt x="2639951" y="233005"/>
                </a:lnTo>
                <a:lnTo>
                  <a:pt x="2644069" y="235064"/>
                </a:lnTo>
                <a:lnTo>
                  <a:pt x="2643737" y="226530"/>
                </a:lnTo>
                <a:lnTo>
                  <a:pt x="2640948" y="224803"/>
                </a:lnTo>
                <a:close/>
              </a:path>
              <a:path w="2885398" h="418394">
                <a:moveTo>
                  <a:pt x="2637361" y="219358"/>
                </a:moveTo>
                <a:lnTo>
                  <a:pt x="2630587" y="224239"/>
                </a:lnTo>
                <a:lnTo>
                  <a:pt x="2632779" y="228024"/>
                </a:lnTo>
                <a:lnTo>
                  <a:pt x="2635900" y="230947"/>
                </a:lnTo>
                <a:lnTo>
                  <a:pt x="2639951" y="233005"/>
                </a:lnTo>
                <a:lnTo>
                  <a:pt x="2638822" y="222413"/>
                </a:lnTo>
                <a:lnTo>
                  <a:pt x="2637361" y="219358"/>
                </a:lnTo>
                <a:close/>
              </a:path>
              <a:path w="2885398" h="418394">
                <a:moveTo>
                  <a:pt x="2662897" y="194686"/>
                </a:moveTo>
                <a:lnTo>
                  <a:pt x="2664723" y="196811"/>
                </a:lnTo>
                <a:lnTo>
                  <a:pt x="2665852" y="199733"/>
                </a:lnTo>
                <a:lnTo>
                  <a:pt x="2672526" y="195350"/>
                </a:lnTo>
                <a:lnTo>
                  <a:pt x="2670866" y="191830"/>
                </a:lnTo>
                <a:lnTo>
                  <a:pt x="2668343" y="189107"/>
                </a:lnTo>
                <a:lnTo>
                  <a:pt x="2664955" y="187181"/>
                </a:lnTo>
                <a:lnTo>
                  <a:pt x="2662897" y="194686"/>
                </a:lnTo>
                <a:close/>
              </a:path>
              <a:path w="2885398" h="418394">
                <a:moveTo>
                  <a:pt x="2661568" y="185255"/>
                </a:moveTo>
                <a:lnTo>
                  <a:pt x="2657418" y="184292"/>
                </a:lnTo>
                <a:lnTo>
                  <a:pt x="2657849" y="191963"/>
                </a:lnTo>
                <a:lnTo>
                  <a:pt x="2660373" y="193357"/>
                </a:lnTo>
                <a:lnTo>
                  <a:pt x="2662897" y="194686"/>
                </a:lnTo>
                <a:lnTo>
                  <a:pt x="2664955" y="187181"/>
                </a:lnTo>
                <a:lnTo>
                  <a:pt x="2661568" y="185255"/>
                </a:lnTo>
                <a:close/>
              </a:path>
              <a:path w="2885398" h="418394">
                <a:moveTo>
                  <a:pt x="2650112" y="191266"/>
                </a:moveTo>
                <a:lnTo>
                  <a:pt x="2655226" y="191266"/>
                </a:lnTo>
                <a:lnTo>
                  <a:pt x="2657849" y="191963"/>
                </a:lnTo>
                <a:lnTo>
                  <a:pt x="2657418" y="184292"/>
                </a:lnTo>
                <a:lnTo>
                  <a:pt x="2652503" y="184292"/>
                </a:lnTo>
                <a:lnTo>
                  <a:pt x="2650112" y="191266"/>
                </a:lnTo>
                <a:close/>
              </a:path>
              <a:path w="2885398" h="418394">
                <a:moveTo>
                  <a:pt x="2648585" y="184292"/>
                </a:moveTo>
                <a:lnTo>
                  <a:pt x="2645165" y="184990"/>
                </a:lnTo>
                <a:lnTo>
                  <a:pt x="2646327" y="192262"/>
                </a:lnTo>
                <a:lnTo>
                  <a:pt x="2648054" y="191598"/>
                </a:lnTo>
                <a:lnTo>
                  <a:pt x="2650112" y="191266"/>
                </a:lnTo>
                <a:lnTo>
                  <a:pt x="2652503" y="184292"/>
                </a:lnTo>
                <a:lnTo>
                  <a:pt x="2648585" y="184292"/>
                </a:lnTo>
                <a:close/>
              </a:path>
              <a:path w="2885398" h="418394">
                <a:moveTo>
                  <a:pt x="2641147" y="197475"/>
                </a:moveTo>
                <a:lnTo>
                  <a:pt x="2641578" y="196180"/>
                </a:lnTo>
                <a:lnTo>
                  <a:pt x="2643372" y="193856"/>
                </a:lnTo>
                <a:lnTo>
                  <a:pt x="2644667" y="192926"/>
                </a:lnTo>
                <a:lnTo>
                  <a:pt x="2646327" y="192262"/>
                </a:lnTo>
                <a:lnTo>
                  <a:pt x="2645165" y="184990"/>
                </a:lnTo>
                <a:lnTo>
                  <a:pt x="2642243" y="186384"/>
                </a:lnTo>
                <a:lnTo>
                  <a:pt x="2641147" y="197475"/>
                </a:lnTo>
                <a:close/>
              </a:path>
              <a:path w="2885398" h="418394">
                <a:moveTo>
                  <a:pt x="2641147" y="197475"/>
                </a:moveTo>
                <a:lnTo>
                  <a:pt x="2642243" y="186384"/>
                </a:lnTo>
                <a:lnTo>
                  <a:pt x="2639387" y="187712"/>
                </a:lnTo>
                <a:lnTo>
                  <a:pt x="2641147" y="200397"/>
                </a:lnTo>
                <a:lnTo>
                  <a:pt x="2641147" y="197475"/>
                </a:lnTo>
                <a:close/>
              </a:path>
              <a:path w="2885398" h="418394">
                <a:moveTo>
                  <a:pt x="2732730" y="210193"/>
                </a:moveTo>
                <a:lnTo>
                  <a:pt x="2732730" y="204814"/>
                </a:lnTo>
                <a:lnTo>
                  <a:pt x="2731700" y="200198"/>
                </a:lnTo>
                <a:lnTo>
                  <a:pt x="2729642" y="196346"/>
                </a:lnTo>
                <a:lnTo>
                  <a:pt x="2727583" y="192428"/>
                </a:lnTo>
                <a:lnTo>
                  <a:pt x="2724760" y="206208"/>
                </a:lnTo>
                <a:lnTo>
                  <a:pt x="2724760" y="210193"/>
                </a:lnTo>
                <a:lnTo>
                  <a:pt x="2727583" y="227991"/>
                </a:lnTo>
                <a:lnTo>
                  <a:pt x="2729642" y="224139"/>
                </a:lnTo>
                <a:lnTo>
                  <a:pt x="2731700" y="220221"/>
                </a:lnTo>
                <a:lnTo>
                  <a:pt x="2732730" y="215572"/>
                </a:lnTo>
                <a:lnTo>
                  <a:pt x="2732730" y="210193"/>
                </a:lnTo>
                <a:close/>
              </a:path>
              <a:path w="2885398" h="418394">
                <a:moveTo>
                  <a:pt x="2724727" y="189439"/>
                </a:moveTo>
                <a:lnTo>
                  <a:pt x="2721074" y="187380"/>
                </a:lnTo>
                <a:lnTo>
                  <a:pt x="2721506" y="197176"/>
                </a:lnTo>
                <a:lnTo>
                  <a:pt x="2722768" y="200032"/>
                </a:lnTo>
                <a:lnTo>
                  <a:pt x="2724096" y="202821"/>
                </a:lnTo>
                <a:lnTo>
                  <a:pt x="2724760" y="206208"/>
                </a:lnTo>
                <a:lnTo>
                  <a:pt x="2727583" y="192428"/>
                </a:lnTo>
                <a:lnTo>
                  <a:pt x="2724727" y="189439"/>
                </a:lnTo>
                <a:close/>
              </a:path>
              <a:path w="2885398" h="418394">
                <a:moveTo>
                  <a:pt x="2714898" y="191930"/>
                </a:moveTo>
                <a:lnTo>
                  <a:pt x="2717289" y="193457"/>
                </a:lnTo>
                <a:lnTo>
                  <a:pt x="2719680" y="194985"/>
                </a:lnTo>
                <a:lnTo>
                  <a:pt x="2721506" y="197176"/>
                </a:lnTo>
                <a:lnTo>
                  <a:pt x="2721074" y="187380"/>
                </a:lnTo>
                <a:lnTo>
                  <a:pt x="2717488" y="185322"/>
                </a:lnTo>
                <a:lnTo>
                  <a:pt x="2714898" y="191930"/>
                </a:lnTo>
                <a:close/>
              </a:path>
              <a:path w="2885398" h="418394">
                <a:moveTo>
                  <a:pt x="2705235" y="191166"/>
                </a:moveTo>
                <a:lnTo>
                  <a:pt x="2712009" y="191166"/>
                </a:lnTo>
                <a:lnTo>
                  <a:pt x="2714898" y="191930"/>
                </a:lnTo>
                <a:lnTo>
                  <a:pt x="2717488" y="185322"/>
                </a:lnTo>
                <a:lnTo>
                  <a:pt x="2713338" y="184292"/>
                </a:lnTo>
                <a:lnTo>
                  <a:pt x="2708622" y="184292"/>
                </a:lnTo>
                <a:lnTo>
                  <a:pt x="2705235" y="191166"/>
                </a:lnTo>
                <a:close/>
              </a:path>
              <a:path w="2885398" h="418394">
                <a:moveTo>
                  <a:pt x="2703973" y="184292"/>
                </a:moveTo>
                <a:lnTo>
                  <a:pt x="2699823" y="185322"/>
                </a:lnTo>
                <a:lnTo>
                  <a:pt x="2699955" y="193457"/>
                </a:lnTo>
                <a:lnTo>
                  <a:pt x="2702346" y="191930"/>
                </a:lnTo>
                <a:lnTo>
                  <a:pt x="2705235" y="191166"/>
                </a:lnTo>
                <a:lnTo>
                  <a:pt x="2708622" y="184292"/>
                </a:lnTo>
                <a:lnTo>
                  <a:pt x="2703973" y="184292"/>
                </a:lnTo>
                <a:close/>
              </a:path>
              <a:path w="2885398" h="418394">
                <a:moveTo>
                  <a:pt x="2694377" y="200032"/>
                </a:moveTo>
                <a:lnTo>
                  <a:pt x="2695705" y="197176"/>
                </a:lnTo>
                <a:lnTo>
                  <a:pt x="2697565" y="194985"/>
                </a:lnTo>
                <a:lnTo>
                  <a:pt x="2699955" y="193457"/>
                </a:lnTo>
                <a:lnTo>
                  <a:pt x="2699823" y="185322"/>
                </a:lnTo>
                <a:lnTo>
                  <a:pt x="2696170" y="187380"/>
                </a:lnTo>
                <a:lnTo>
                  <a:pt x="2694377" y="200032"/>
                </a:lnTo>
                <a:close/>
              </a:path>
              <a:path w="2885398" h="418394">
                <a:moveTo>
                  <a:pt x="2695705" y="223210"/>
                </a:moveTo>
                <a:lnTo>
                  <a:pt x="2694377" y="220354"/>
                </a:lnTo>
                <a:lnTo>
                  <a:pt x="2693115" y="217498"/>
                </a:lnTo>
                <a:lnTo>
                  <a:pt x="2692484" y="214111"/>
                </a:lnTo>
                <a:lnTo>
                  <a:pt x="2692484" y="206208"/>
                </a:lnTo>
                <a:lnTo>
                  <a:pt x="2693115" y="202821"/>
                </a:lnTo>
                <a:lnTo>
                  <a:pt x="2694377" y="200032"/>
                </a:lnTo>
                <a:lnTo>
                  <a:pt x="2696170" y="187380"/>
                </a:lnTo>
                <a:lnTo>
                  <a:pt x="2692518" y="189439"/>
                </a:lnTo>
                <a:lnTo>
                  <a:pt x="2689662" y="192428"/>
                </a:lnTo>
                <a:lnTo>
                  <a:pt x="2692518" y="230947"/>
                </a:lnTo>
                <a:lnTo>
                  <a:pt x="2696170" y="233005"/>
                </a:lnTo>
                <a:lnTo>
                  <a:pt x="2695705" y="223210"/>
                </a:lnTo>
                <a:close/>
              </a:path>
              <a:path w="2885398" h="418394">
                <a:moveTo>
                  <a:pt x="2724760" y="214111"/>
                </a:moveTo>
                <a:lnTo>
                  <a:pt x="2724096" y="217498"/>
                </a:lnTo>
                <a:lnTo>
                  <a:pt x="2724727" y="230947"/>
                </a:lnTo>
                <a:lnTo>
                  <a:pt x="2727583" y="227991"/>
                </a:lnTo>
                <a:lnTo>
                  <a:pt x="2724760" y="210193"/>
                </a:lnTo>
                <a:lnTo>
                  <a:pt x="2724760" y="214111"/>
                </a:lnTo>
                <a:close/>
              </a:path>
              <a:path w="2885398" h="418394">
                <a:moveTo>
                  <a:pt x="2724096" y="217498"/>
                </a:moveTo>
                <a:lnTo>
                  <a:pt x="2722768" y="220354"/>
                </a:lnTo>
                <a:lnTo>
                  <a:pt x="2721506" y="223210"/>
                </a:lnTo>
                <a:lnTo>
                  <a:pt x="2719680" y="225401"/>
                </a:lnTo>
                <a:lnTo>
                  <a:pt x="2717289" y="226929"/>
                </a:lnTo>
                <a:lnTo>
                  <a:pt x="2714898" y="228456"/>
                </a:lnTo>
                <a:lnTo>
                  <a:pt x="2717488" y="235064"/>
                </a:lnTo>
                <a:lnTo>
                  <a:pt x="2721074" y="233005"/>
                </a:lnTo>
                <a:lnTo>
                  <a:pt x="2724727" y="230947"/>
                </a:lnTo>
                <a:lnTo>
                  <a:pt x="2724096" y="217498"/>
                </a:lnTo>
                <a:close/>
              </a:path>
              <a:path w="2885398" h="418394">
                <a:moveTo>
                  <a:pt x="2713338" y="236093"/>
                </a:moveTo>
                <a:lnTo>
                  <a:pt x="2717488" y="235064"/>
                </a:lnTo>
                <a:lnTo>
                  <a:pt x="2714898" y="228456"/>
                </a:lnTo>
                <a:lnTo>
                  <a:pt x="2712009" y="229220"/>
                </a:lnTo>
                <a:lnTo>
                  <a:pt x="2708622" y="229220"/>
                </a:lnTo>
                <a:lnTo>
                  <a:pt x="2708622" y="236093"/>
                </a:lnTo>
                <a:lnTo>
                  <a:pt x="2713338" y="236093"/>
                </a:lnTo>
                <a:close/>
              </a:path>
              <a:path w="2885398" h="418394">
                <a:moveTo>
                  <a:pt x="2705235" y="229220"/>
                </a:moveTo>
                <a:lnTo>
                  <a:pt x="2702346" y="228456"/>
                </a:lnTo>
                <a:lnTo>
                  <a:pt x="2703973" y="236093"/>
                </a:lnTo>
                <a:lnTo>
                  <a:pt x="2708622" y="236093"/>
                </a:lnTo>
                <a:lnTo>
                  <a:pt x="2708622" y="229220"/>
                </a:lnTo>
                <a:lnTo>
                  <a:pt x="2705235" y="229220"/>
                </a:lnTo>
                <a:close/>
              </a:path>
              <a:path w="2885398" h="418394">
                <a:moveTo>
                  <a:pt x="2695705" y="223210"/>
                </a:moveTo>
                <a:lnTo>
                  <a:pt x="2696170" y="233005"/>
                </a:lnTo>
                <a:lnTo>
                  <a:pt x="2699823" y="235064"/>
                </a:lnTo>
                <a:lnTo>
                  <a:pt x="2703973" y="236093"/>
                </a:lnTo>
                <a:lnTo>
                  <a:pt x="2702346" y="228456"/>
                </a:lnTo>
                <a:lnTo>
                  <a:pt x="2699955" y="226929"/>
                </a:lnTo>
                <a:lnTo>
                  <a:pt x="2697565" y="225401"/>
                </a:lnTo>
                <a:lnTo>
                  <a:pt x="2695705" y="223210"/>
                </a:lnTo>
                <a:close/>
              </a:path>
              <a:path w="2885398" h="418394">
                <a:moveTo>
                  <a:pt x="2692518" y="230947"/>
                </a:moveTo>
                <a:lnTo>
                  <a:pt x="2689662" y="192428"/>
                </a:lnTo>
                <a:lnTo>
                  <a:pt x="2687603" y="196346"/>
                </a:lnTo>
                <a:lnTo>
                  <a:pt x="2685544" y="200198"/>
                </a:lnTo>
                <a:lnTo>
                  <a:pt x="2684515" y="204814"/>
                </a:lnTo>
                <a:lnTo>
                  <a:pt x="2684515" y="210193"/>
                </a:lnTo>
                <a:lnTo>
                  <a:pt x="2685544" y="220221"/>
                </a:lnTo>
                <a:lnTo>
                  <a:pt x="2687603" y="224139"/>
                </a:lnTo>
                <a:lnTo>
                  <a:pt x="2689662" y="227991"/>
                </a:lnTo>
                <a:lnTo>
                  <a:pt x="2692518" y="230947"/>
                </a:lnTo>
                <a:close/>
              </a:path>
              <a:path w="2885398" h="418394">
                <a:moveTo>
                  <a:pt x="2788278" y="194055"/>
                </a:moveTo>
                <a:lnTo>
                  <a:pt x="2786617" y="190734"/>
                </a:lnTo>
                <a:lnTo>
                  <a:pt x="2784226" y="188277"/>
                </a:lnTo>
                <a:lnTo>
                  <a:pt x="2781105" y="186683"/>
                </a:lnTo>
                <a:lnTo>
                  <a:pt x="2778814" y="194254"/>
                </a:lnTo>
                <a:lnTo>
                  <a:pt x="2781072" y="196246"/>
                </a:lnTo>
                <a:lnTo>
                  <a:pt x="2782201" y="199501"/>
                </a:lnTo>
                <a:lnTo>
                  <a:pt x="2790170" y="235097"/>
                </a:lnTo>
                <a:lnTo>
                  <a:pt x="2788278" y="194055"/>
                </a:lnTo>
                <a:close/>
              </a:path>
              <a:path w="2885398" h="418394">
                <a:moveTo>
                  <a:pt x="2768254" y="191266"/>
                </a:moveTo>
                <a:lnTo>
                  <a:pt x="2773767" y="191266"/>
                </a:lnTo>
                <a:lnTo>
                  <a:pt x="2776556" y="192262"/>
                </a:lnTo>
                <a:lnTo>
                  <a:pt x="2778814" y="194254"/>
                </a:lnTo>
                <a:lnTo>
                  <a:pt x="2781105" y="186683"/>
                </a:lnTo>
                <a:lnTo>
                  <a:pt x="2777984" y="185089"/>
                </a:lnTo>
                <a:lnTo>
                  <a:pt x="2774663" y="184292"/>
                </a:lnTo>
                <a:lnTo>
                  <a:pt x="2771143" y="184292"/>
                </a:lnTo>
                <a:lnTo>
                  <a:pt x="2768254" y="191266"/>
                </a:lnTo>
                <a:close/>
              </a:path>
              <a:path w="2885398" h="418394">
                <a:moveTo>
                  <a:pt x="2759521" y="196014"/>
                </a:moveTo>
                <a:lnTo>
                  <a:pt x="2761414" y="194188"/>
                </a:lnTo>
                <a:lnTo>
                  <a:pt x="2763672" y="193059"/>
                </a:lnTo>
                <a:lnTo>
                  <a:pt x="2765996" y="191863"/>
                </a:lnTo>
                <a:lnTo>
                  <a:pt x="2768254" y="191266"/>
                </a:lnTo>
                <a:lnTo>
                  <a:pt x="2771143" y="184292"/>
                </a:lnTo>
                <a:lnTo>
                  <a:pt x="2768088" y="184292"/>
                </a:lnTo>
                <a:lnTo>
                  <a:pt x="2765100" y="184990"/>
                </a:lnTo>
                <a:lnTo>
                  <a:pt x="2762178" y="186384"/>
                </a:lnTo>
                <a:lnTo>
                  <a:pt x="2759521" y="196014"/>
                </a:lnTo>
                <a:close/>
              </a:path>
              <a:path w="2885398" h="418394">
                <a:moveTo>
                  <a:pt x="2755703" y="204382"/>
                </a:moveTo>
                <a:lnTo>
                  <a:pt x="2756466" y="201061"/>
                </a:lnTo>
                <a:lnTo>
                  <a:pt x="2757994" y="198538"/>
                </a:lnTo>
                <a:lnTo>
                  <a:pt x="2759521" y="196014"/>
                </a:lnTo>
                <a:lnTo>
                  <a:pt x="2762178" y="186384"/>
                </a:lnTo>
                <a:lnTo>
                  <a:pt x="2759322" y="187779"/>
                </a:lnTo>
                <a:lnTo>
                  <a:pt x="2756997" y="190004"/>
                </a:lnTo>
                <a:lnTo>
                  <a:pt x="2755703" y="204382"/>
                </a:lnTo>
                <a:close/>
              </a:path>
              <a:path w="2885398" h="418394">
                <a:moveTo>
                  <a:pt x="2755703" y="235097"/>
                </a:moveTo>
                <a:lnTo>
                  <a:pt x="2755703" y="204382"/>
                </a:lnTo>
                <a:lnTo>
                  <a:pt x="2755204" y="193059"/>
                </a:lnTo>
                <a:lnTo>
                  <a:pt x="2754706" y="185288"/>
                </a:lnTo>
                <a:lnTo>
                  <a:pt x="2747733" y="185288"/>
                </a:lnTo>
                <a:lnTo>
                  <a:pt x="2747733" y="235097"/>
                </a:lnTo>
                <a:lnTo>
                  <a:pt x="2755703" y="235097"/>
                </a:lnTo>
                <a:close/>
              </a:path>
              <a:path w="2885398" h="418394">
                <a:moveTo>
                  <a:pt x="2790170" y="204216"/>
                </a:moveTo>
                <a:lnTo>
                  <a:pt x="2790834" y="201194"/>
                </a:lnTo>
                <a:lnTo>
                  <a:pt x="2792163" y="198737"/>
                </a:lnTo>
                <a:lnTo>
                  <a:pt x="2793557" y="196280"/>
                </a:lnTo>
                <a:lnTo>
                  <a:pt x="2795384" y="194420"/>
                </a:lnTo>
                <a:lnTo>
                  <a:pt x="2797642" y="193158"/>
                </a:lnTo>
                <a:lnTo>
                  <a:pt x="2799900" y="191896"/>
                </a:lnTo>
                <a:lnTo>
                  <a:pt x="2802324" y="191266"/>
                </a:lnTo>
                <a:lnTo>
                  <a:pt x="2808234" y="191266"/>
                </a:lnTo>
                <a:lnTo>
                  <a:pt x="2811023" y="192262"/>
                </a:lnTo>
                <a:lnTo>
                  <a:pt x="2813282" y="194254"/>
                </a:lnTo>
                <a:lnTo>
                  <a:pt x="2815540" y="196246"/>
                </a:lnTo>
                <a:lnTo>
                  <a:pt x="2816669" y="199501"/>
                </a:lnTo>
                <a:lnTo>
                  <a:pt x="2816669" y="235097"/>
                </a:lnTo>
                <a:lnTo>
                  <a:pt x="2824638" y="235097"/>
                </a:lnTo>
                <a:lnTo>
                  <a:pt x="2817598" y="187613"/>
                </a:lnTo>
                <a:lnTo>
                  <a:pt x="2814676" y="186285"/>
                </a:lnTo>
                <a:lnTo>
                  <a:pt x="2811821" y="184956"/>
                </a:lnTo>
                <a:lnTo>
                  <a:pt x="2808799" y="184292"/>
                </a:lnTo>
                <a:lnTo>
                  <a:pt x="2803552" y="184292"/>
                </a:lnTo>
                <a:lnTo>
                  <a:pt x="2801361" y="184658"/>
                </a:lnTo>
                <a:lnTo>
                  <a:pt x="2799036" y="185388"/>
                </a:lnTo>
                <a:lnTo>
                  <a:pt x="2796778" y="186052"/>
                </a:lnTo>
                <a:lnTo>
                  <a:pt x="2794686" y="187115"/>
                </a:lnTo>
                <a:lnTo>
                  <a:pt x="2792760" y="188576"/>
                </a:lnTo>
                <a:lnTo>
                  <a:pt x="2790834" y="189970"/>
                </a:lnTo>
                <a:lnTo>
                  <a:pt x="2790170" y="204216"/>
                </a:lnTo>
                <a:close/>
              </a:path>
              <a:path w="2885398" h="418394">
                <a:moveTo>
                  <a:pt x="2790170" y="204216"/>
                </a:moveTo>
                <a:lnTo>
                  <a:pt x="2790834" y="189970"/>
                </a:lnTo>
                <a:lnTo>
                  <a:pt x="2789340" y="191797"/>
                </a:lnTo>
                <a:lnTo>
                  <a:pt x="2790170" y="235097"/>
                </a:lnTo>
                <a:lnTo>
                  <a:pt x="2790170" y="204216"/>
                </a:lnTo>
                <a:close/>
              </a:path>
              <a:path w="2885398" h="418394">
                <a:moveTo>
                  <a:pt x="2782201" y="204017"/>
                </a:moveTo>
                <a:lnTo>
                  <a:pt x="2782201" y="235097"/>
                </a:lnTo>
                <a:lnTo>
                  <a:pt x="2790170" y="235097"/>
                </a:lnTo>
                <a:lnTo>
                  <a:pt x="2782201" y="199501"/>
                </a:lnTo>
                <a:lnTo>
                  <a:pt x="2782201" y="204017"/>
                </a:lnTo>
                <a:close/>
              </a:path>
              <a:path w="2885398" h="418394">
                <a:moveTo>
                  <a:pt x="2824638" y="235097"/>
                </a:moveTo>
                <a:lnTo>
                  <a:pt x="2824638" y="198836"/>
                </a:lnTo>
                <a:lnTo>
                  <a:pt x="2823708" y="195250"/>
                </a:lnTo>
                <a:lnTo>
                  <a:pt x="2821849" y="192461"/>
                </a:lnTo>
                <a:lnTo>
                  <a:pt x="2819989" y="189672"/>
                </a:lnTo>
                <a:lnTo>
                  <a:pt x="2817598" y="187613"/>
                </a:lnTo>
                <a:lnTo>
                  <a:pt x="2824638" y="235097"/>
                </a:lnTo>
                <a:close/>
              </a:path>
              <a:path w="2885398" h="418394">
                <a:moveTo>
                  <a:pt x="2872168" y="227028"/>
                </a:moveTo>
                <a:lnTo>
                  <a:pt x="2872268" y="234798"/>
                </a:lnTo>
                <a:lnTo>
                  <a:pt x="2874924" y="233869"/>
                </a:lnTo>
                <a:lnTo>
                  <a:pt x="2877215" y="232574"/>
                </a:lnTo>
                <a:lnTo>
                  <a:pt x="2879141" y="230913"/>
                </a:lnTo>
                <a:lnTo>
                  <a:pt x="2881134" y="229253"/>
                </a:lnTo>
                <a:lnTo>
                  <a:pt x="2882761" y="227294"/>
                </a:lnTo>
                <a:lnTo>
                  <a:pt x="2884023" y="225036"/>
                </a:lnTo>
                <a:lnTo>
                  <a:pt x="2877747" y="221350"/>
                </a:lnTo>
                <a:lnTo>
                  <a:pt x="2876352" y="223741"/>
                </a:lnTo>
                <a:lnTo>
                  <a:pt x="2874492" y="225634"/>
                </a:lnTo>
                <a:lnTo>
                  <a:pt x="2872168" y="227028"/>
                </a:lnTo>
                <a:close/>
              </a:path>
              <a:path w="2885398" h="418394">
                <a:moveTo>
                  <a:pt x="2863501" y="236093"/>
                </a:moveTo>
                <a:lnTo>
                  <a:pt x="2866756" y="236093"/>
                </a:lnTo>
                <a:lnTo>
                  <a:pt x="2869678" y="235662"/>
                </a:lnTo>
                <a:lnTo>
                  <a:pt x="2872268" y="234798"/>
                </a:lnTo>
                <a:lnTo>
                  <a:pt x="2872168" y="227028"/>
                </a:lnTo>
                <a:lnTo>
                  <a:pt x="2869910" y="228423"/>
                </a:lnTo>
                <a:lnTo>
                  <a:pt x="2866955" y="229120"/>
                </a:lnTo>
                <a:lnTo>
                  <a:pt x="2863501" y="236093"/>
                </a:lnTo>
                <a:close/>
              </a:path>
              <a:path w="2885398" h="418394">
                <a:moveTo>
                  <a:pt x="2866955" y="229120"/>
                </a:moveTo>
                <a:lnTo>
                  <a:pt x="2859915" y="229120"/>
                </a:lnTo>
                <a:lnTo>
                  <a:pt x="2856993" y="228390"/>
                </a:lnTo>
                <a:lnTo>
                  <a:pt x="2854536" y="226929"/>
                </a:lnTo>
                <a:lnTo>
                  <a:pt x="2852145" y="225401"/>
                </a:lnTo>
                <a:lnTo>
                  <a:pt x="2854569" y="235064"/>
                </a:lnTo>
                <a:lnTo>
                  <a:pt x="2858786" y="236093"/>
                </a:lnTo>
                <a:lnTo>
                  <a:pt x="2863501" y="236093"/>
                </a:lnTo>
                <a:lnTo>
                  <a:pt x="2866955" y="229120"/>
                </a:lnTo>
                <a:close/>
              </a:path>
              <a:path w="2885398" h="418394">
                <a:moveTo>
                  <a:pt x="2850850" y="233005"/>
                </a:moveTo>
                <a:lnTo>
                  <a:pt x="2854569" y="235064"/>
                </a:lnTo>
                <a:lnTo>
                  <a:pt x="2852145" y="225401"/>
                </a:lnTo>
                <a:lnTo>
                  <a:pt x="2850286" y="223210"/>
                </a:lnTo>
                <a:lnTo>
                  <a:pt x="2848957" y="220354"/>
                </a:lnTo>
                <a:lnTo>
                  <a:pt x="2847629" y="217498"/>
                </a:lnTo>
                <a:lnTo>
                  <a:pt x="2847197" y="230947"/>
                </a:lnTo>
                <a:lnTo>
                  <a:pt x="2850850" y="233005"/>
                </a:lnTo>
                <a:close/>
              </a:path>
              <a:path w="2885398" h="418394">
                <a:moveTo>
                  <a:pt x="2877049" y="201427"/>
                </a:moveTo>
                <a:lnTo>
                  <a:pt x="2877049" y="206208"/>
                </a:lnTo>
                <a:lnTo>
                  <a:pt x="2847113" y="205411"/>
                </a:lnTo>
                <a:lnTo>
                  <a:pt x="2844375" y="205411"/>
                </a:lnTo>
                <a:lnTo>
                  <a:pt x="2844375" y="212484"/>
                </a:lnTo>
                <a:lnTo>
                  <a:pt x="2847197" y="230947"/>
                </a:lnTo>
                <a:lnTo>
                  <a:pt x="2847629" y="217498"/>
                </a:lnTo>
                <a:lnTo>
                  <a:pt x="2846965" y="214111"/>
                </a:lnTo>
                <a:lnTo>
                  <a:pt x="2846965" y="206208"/>
                </a:lnTo>
                <a:lnTo>
                  <a:pt x="2884620" y="212484"/>
                </a:lnTo>
                <a:lnTo>
                  <a:pt x="2881134" y="205411"/>
                </a:lnTo>
                <a:lnTo>
                  <a:pt x="2877049" y="201427"/>
                </a:lnTo>
                <a:close/>
              </a:path>
              <a:path w="2885398" h="418394">
                <a:moveTo>
                  <a:pt x="2847113" y="205411"/>
                </a:moveTo>
                <a:lnTo>
                  <a:pt x="2847164" y="189439"/>
                </a:lnTo>
                <a:lnTo>
                  <a:pt x="2844342" y="192428"/>
                </a:lnTo>
                <a:lnTo>
                  <a:pt x="2844342" y="227991"/>
                </a:lnTo>
                <a:lnTo>
                  <a:pt x="2847197" y="230947"/>
                </a:lnTo>
                <a:lnTo>
                  <a:pt x="2844375" y="212484"/>
                </a:lnTo>
                <a:lnTo>
                  <a:pt x="2844375" y="205411"/>
                </a:lnTo>
                <a:lnTo>
                  <a:pt x="2847113" y="205411"/>
                </a:lnTo>
                <a:close/>
              </a:path>
              <a:path w="2885398" h="418394">
                <a:moveTo>
                  <a:pt x="2839195" y="204814"/>
                </a:moveTo>
                <a:lnTo>
                  <a:pt x="2840224" y="220221"/>
                </a:lnTo>
                <a:lnTo>
                  <a:pt x="2842283" y="224139"/>
                </a:lnTo>
                <a:lnTo>
                  <a:pt x="2844342" y="227991"/>
                </a:lnTo>
                <a:lnTo>
                  <a:pt x="2844342" y="192428"/>
                </a:lnTo>
                <a:lnTo>
                  <a:pt x="2842283" y="196346"/>
                </a:lnTo>
                <a:lnTo>
                  <a:pt x="2840224" y="200198"/>
                </a:lnTo>
                <a:lnTo>
                  <a:pt x="2839195" y="204814"/>
                </a:lnTo>
                <a:close/>
              </a:path>
              <a:path w="2885398" h="418394">
                <a:moveTo>
                  <a:pt x="2839195" y="210193"/>
                </a:moveTo>
                <a:lnTo>
                  <a:pt x="2839195" y="215572"/>
                </a:lnTo>
                <a:lnTo>
                  <a:pt x="2840224" y="220221"/>
                </a:lnTo>
                <a:lnTo>
                  <a:pt x="2839195" y="204814"/>
                </a:lnTo>
                <a:lnTo>
                  <a:pt x="2839195" y="210193"/>
                </a:lnTo>
                <a:close/>
              </a:path>
              <a:path w="2885398" h="418394">
                <a:moveTo>
                  <a:pt x="2846965" y="210193"/>
                </a:moveTo>
                <a:lnTo>
                  <a:pt x="2846965" y="206208"/>
                </a:lnTo>
                <a:lnTo>
                  <a:pt x="2846965" y="212484"/>
                </a:lnTo>
                <a:lnTo>
                  <a:pt x="2884620" y="212484"/>
                </a:lnTo>
                <a:lnTo>
                  <a:pt x="2846965" y="206208"/>
                </a:lnTo>
                <a:lnTo>
                  <a:pt x="2846965" y="210193"/>
                </a:lnTo>
                <a:close/>
              </a:path>
              <a:path w="2885398" h="418394">
                <a:moveTo>
                  <a:pt x="2859550" y="191266"/>
                </a:moveTo>
                <a:lnTo>
                  <a:pt x="2867054" y="191266"/>
                </a:lnTo>
                <a:lnTo>
                  <a:pt x="2870475" y="192561"/>
                </a:lnTo>
                <a:lnTo>
                  <a:pt x="2873065" y="195151"/>
                </a:lnTo>
                <a:lnTo>
                  <a:pt x="2875721" y="197741"/>
                </a:lnTo>
                <a:lnTo>
                  <a:pt x="2877049" y="201427"/>
                </a:lnTo>
                <a:lnTo>
                  <a:pt x="2881134" y="205411"/>
                </a:lnTo>
                <a:lnTo>
                  <a:pt x="2878178" y="189273"/>
                </a:lnTo>
                <a:lnTo>
                  <a:pt x="2874858" y="187281"/>
                </a:lnTo>
                <a:lnTo>
                  <a:pt x="2871604" y="185288"/>
                </a:lnTo>
                <a:lnTo>
                  <a:pt x="2867652" y="184292"/>
                </a:lnTo>
                <a:lnTo>
                  <a:pt x="2863003" y="184292"/>
                </a:lnTo>
                <a:lnTo>
                  <a:pt x="2859550" y="191266"/>
                </a:lnTo>
                <a:close/>
              </a:path>
              <a:path w="2885398" h="418394">
                <a:moveTo>
                  <a:pt x="2852012" y="195018"/>
                </a:moveTo>
                <a:lnTo>
                  <a:pt x="2854336" y="193557"/>
                </a:lnTo>
                <a:lnTo>
                  <a:pt x="2856727" y="192029"/>
                </a:lnTo>
                <a:lnTo>
                  <a:pt x="2859550" y="191266"/>
                </a:lnTo>
                <a:lnTo>
                  <a:pt x="2863003" y="184292"/>
                </a:lnTo>
                <a:lnTo>
                  <a:pt x="2858421" y="184292"/>
                </a:lnTo>
                <a:lnTo>
                  <a:pt x="2854337" y="185322"/>
                </a:lnTo>
                <a:lnTo>
                  <a:pt x="2852012" y="195018"/>
                </a:lnTo>
                <a:close/>
              </a:path>
              <a:path w="2885398" h="418394">
                <a:moveTo>
                  <a:pt x="2850750" y="187380"/>
                </a:moveTo>
                <a:lnTo>
                  <a:pt x="2847164" y="189439"/>
                </a:lnTo>
                <a:lnTo>
                  <a:pt x="2847596" y="202821"/>
                </a:lnTo>
                <a:lnTo>
                  <a:pt x="2848858" y="200032"/>
                </a:lnTo>
                <a:lnTo>
                  <a:pt x="2850186" y="197176"/>
                </a:lnTo>
                <a:lnTo>
                  <a:pt x="2852012" y="195018"/>
                </a:lnTo>
                <a:lnTo>
                  <a:pt x="2854337" y="185322"/>
                </a:lnTo>
                <a:lnTo>
                  <a:pt x="2850750" y="187380"/>
                </a:lnTo>
                <a:close/>
              </a:path>
              <a:path w="2885398" h="418394">
                <a:moveTo>
                  <a:pt x="2885019" y="202655"/>
                </a:moveTo>
                <a:lnTo>
                  <a:pt x="2884155" y="198836"/>
                </a:lnTo>
                <a:lnTo>
                  <a:pt x="2882429" y="195449"/>
                </a:lnTo>
                <a:lnTo>
                  <a:pt x="2880702" y="191996"/>
                </a:lnTo>
                <a:lnTo>
                  <a:pt x="2878178" y="189273"/>
                </a:lnTo>
                <a:lnTo>
                  <a:pt x="2881134" y="205411"/>
                </a:lnTo>
                <a:lnTo>
                  <a:pt x="2884620" y="212484"/>
                </a:lnTo>
                <a:lnTo>
                  <a:pt x="2885019" y="202655"/>
                </a:lnTo>
                <a:close/>
              </a:path>
              <a:path w="2885398" h="418394">
                <a:moveTo>
                  <a:pt x="2885019" y="202655"/>
                </a:moveTo>
                <a:lnTo>
                  <a:pt x="2884620" y="212484"/>
                </a:lnTo>
                <a:lnTo>
                  <a:pt x="2884853" y="210923"/>
                </a:lnTo>
                <a:lnTo>
                  <a:pt x="2884986" y="209064"/>
                </a:lnTo>
                <a:lnTo>
                  <a:pt x="2885019" y="202655"/>
                </a:lnTo>
                <a:close/>
              </a:path>
              <a:path w="2885398" h="418394">
                <a:moveTo>
                  <a:pt x="586093" y="354041"/>
                </a:moveTo>
                <a:lnTo>
                  <a:pt x="602729" y="354041"/>
                </a:lnTo>
                <a:lnTo>
                  <a:pt x="586093" y="347167"/>
                </a:lnTo>
                <a:lnTo>
                  <a:pt x="568161" y="347167"/>
                </a:lnTo>
                <a:lnTo>
                  <a:pt x="568161" y="354041"/>
                </a:lnTo>
                <a:lnTo>
                  <a:pt x="586093" y="354041"/>
                </a:lnTo>
                <a:lnTo>
                  <a:pt x="586093" y="349757"/>
                </a:lnTo>
                <a:lnTo>
                  <a:pt x="586093" y="354041"/>
                </a:lnTo>
                <a:close/>
              </a:path>
              <a:path w="2885398" h="418394">
                <a:moveTo>
                  <a:pt x="578123" y="354041"/>
                </a:moveTo>
                <a:lnTo>
                  <a:pt x="578123" y="396976"/>
                </a:lnTo>
                <a:lnTo>
                  <a:pt x="586093" y="396976"/>
                </a:lnTo>
                <a:lnTo>
                  <a:pt x="586093" y="354041"/>
                </a:lnTo>
                <a:lnTo>
                  <a:pt x="578123" y="354041"/>
                </a:lnTo>
                <a:close/>
              </a:path>
              <a:path w="2885398" h="418394">
                <a:moveTo>
                  <a:pt x="586093" y="336608"/>
                </a:moveTo>
                <a:lnTo>
                  <a:pt x="586889" y="334449"/>
                </a:lnTo>
                <a:lnTo>
                  <a:pt x="588483" y="333121"/>
                </a:lnTo>
                <a:lnTo>
                  <a:pt x="590077" y="331726"/>
                </a:lnTo>
                <a:lnTo>
                  <a:pt x="592302" y="331029"/>
                </a:lnTo>
                <a:lnTo>
                  <a:pt x="595158" y="331029"/>
                </a:lnTo>
                <a:lnTo>
                  <a:pt x="597316" y="331162"/>
                </a:lnTo>
                <a:lnTo>
                  <a:pt x="599176" y="331627"/>
                </a:lnTo>
                <a:lnTo>
                  <a:pt x="600836" y="332523"/>
                </a:lnTo>
                <a:lnTo>
                  <a:pt x="602928" y="326048"/>
                </a:lnTo>
                <a:lnTo>
                  <a:pt x="600869" y="324753"/>
                </a:lnTo>
                <a:lnTo>
                  <a:pt x="599342" y="324355"/>
                </a:lnTo>
                <a:lnTo>
                  <a:pt x="597814" y="323956"/>
                </a:lnTo>
                <a:lnTo>
                  <a:pt x="596187" y="323757"/>
                </a:lnTo>
                <a:lnTo>
                  <a:pt x="591738" y="323757"/>
                </a:lnTo>
                <a:lnTo>
                  <a:pt x="589347" y="324122"/>
                </a:lnTo>
                <a:lnTo>
                  <a:pt x="587288" y="324853"/>
                </a:lnTo>
                <a:lnTo>
                  <a:pt x="586093" y="336608"/>
                </a:lnTo>
                <a:close/>
              </a:path>
              <a:path w="2885398" h="418394">
                <a:moveTo>
                  <a:pt x="586093" y="347167"/>
                </a:moveTo>
                <a:lnTo>
                  <a:pt x="586093" y="336608"/>
                </a:lnTo>
                <a:lnTo>
                  <a:pt x="585229" y="325583"/>
                </a:lnTo>
                <a:lnTo>
                  <a:pt x="583502" y="326613"/>
                </a:lnTo>
                <a:lnTo>
                  <a:pt x="582108" y="327941"/>
                </a:lnTo>
                <a:lnTo>
                  <a:pt x="580780" y="329269"/>
                </a:lnTo>
                <a:lnTo>
                  <a:pt x="579783" y="330863"/>
                </a:lnTo>
                <a:lnTo>
                  <a:pt x="579119" y="332723"/>
                </a:lnTo>
                <a:lnTo>
                  <a:pt x="578455" y="334582"/>
                </a:lnTo>
                <a:lnTo>
                  <a:pt x="578123" y="336608"/>
                </a:lnTo>
                <a:lnTo>
                  <a:pt x="578123" y="347167"/>
                </a:lnTo>
                <a:lnTo>
                  <a:pt x="586093" y="347167"/>
                </a:lnTo>
                <a:close/>
              </a:path>
              <a:path w="2885398" h="418394">
                <a:moveTo>
                  <a:pt x="656712" y="372072"/>
                </a:moveTo>
                <a:lnTo>
                  <a:pt x="656712" y="366692"/>
                </a:lnTo>
                <a:lnTo>
                  <a:pt x="655683" y="362077"/>
                </a:lnTo>
                <a:lnTo>
                  <a:pt x="653624" y="358225"/>
                </a:lnTo>
                <a:lnTo>
                  <a:pt x="651565" y="354307"/>
                </a:lnTo>
                <a:lnTo>
                  <a:pt x="648743" y="368087"/>
                </a:lnTo>
                <a:lnTo>
                  <a:pt x="648743" y="372072"/>
                </a:lnTo>
                <a:lnTo>
                  <a:pt x="651565" y="389870"/>
                </a:lnTo>
                <a:lnTo>
                  <a:pt x="653624" y="386018"/>
                </a:lnTo>
                <a:lnTo>
                  <a:pt x="655683" y="382100"/>
                </a:lnTo>
                <a:lnTo>
                  <a:pt x="656712" y="377451"/>
                </a:lnTo>
                <a:lnTo>
                  <a:pt x="656712" y="372072"/>
                </a:lnTo>
                <a:close/>
              </a:path>
              <a:path w="2885398" h="418394">
                <a:moveTo>
                  <a:pt x="648709" y="351318"/>
                </a:moveTo>
                <a:lnTo>
                  <a:pt x="645057" y="349259"/>
                </a:lnTo>
                <a:lnTo>
                  <a:pt x="645489" y="359055"/>
                </a:lnTo>
                <a:lnTo>
                  <a:pt x="646750" y="361911"/>
                </a:lnTo>
                <a:lnTo>
                  <a:pt x="648079" y="364700"/>
                </a:lnTo>
                <a:lnTo>
                  <a:pt x="648743" y="368087"/>
                </a:lnTo>
                <a:lnTo>
                  <a:pt x="651565" y="354307"/>
                </a:lnTo>
                <a:lnTo>
                  <a:pt x="648709" y="351318"/>
                </a:lnTo>
                <a:close/>
              </a:path>
              <a:path w="2885398" h="418394">
                <a:moveTo>
                  <a:pt x="638881" y="353808"/>
                </a:moveTo>
                <a:lnTo>
                  <a:pt x="641271" y="355336"/>
                </a:lnTo>
                <a:lnTo>
                  <a:pt x="643662" y="356863"/>
                </a:lnTo>
                <a:lnTo>
                  <a:pt x="645489" y="359055"/>
                </a:lnTo>
                <a:lnTo>
                  <a:pt x="645057" y="349259"/>
                </a:lnTo>
                <a:lnTo>
                  <a:pt x="641471" y="347200"/>
                </a:lnTo>
                <a:lnTo>
                  <a:pt x="638881" y="353808"/>
                </a:lnTo>
                <a:close/>
              </a:path>
              <a:path w="2885398" h="418394">
                <a:moveTo>
                  <a:pt x="629218" y="353045"/>
                </a:moveTo>
                <a:lnTo>
                  <a:pt x="635992" y="353045"/>
                </a:lnTo>
                <a:lnTo>
                  <a:pt x="638881" y="353808"/>
                </a:lnTo>
                <a:lnTo>
                  <a:pt x="641471" y="347200"/>
                </a:lnTo>
                <a:lnTo>
                  <a:pt x="637320" y="346171"/>
                </a:lnTo>
                <a:lnTo>
                  <a:pt x="632605" y="346171"/>
                </a:lnTo>
                <a:lnTo>
                  <a:pt x="629218" y="353045"/>
                </a:lnTo>
                <a:close/>
              </a:path>
              <a:path w="2885398" h="418394">
                <a:moveTo>
                  <a:pt x="627956" y="346171"/>
                </a:moveTo>
                <a:lnTo>
                  <a:pt x="623805" y="347200"/>
                </a:lnTo>
                <a:lnTo>
                  <a:pt x="623938" y="355336"/>
                </a:lnTo>
                <a:lnTo>
                  <a:pt x="626329" y="353808"/>
                </a:lnTo>
                <a:lnTo>
                  <a:pt x="629218" y="353045"/>
                </a:lnTo>
                <a:lnTo>
                  <a:pt x="632605" y="346171"/>
                </a:lnTo>
                <a:lnTo>
                  <a:pt x="627956" y="346171"/>
                </a:lnTo>
                <a:close/>
              </a:path>
              <a:path w="2885398" h="418394">
                <a:moveTo>
                  <a:pt x="618359" y="361911"/>
                </a:moveTo>
                <a:lnTo>
                  <a:pt x="619688" y="359055"/>
                </a:lnTo>
                <a:lnTo>
                  <a:pt x="621547" y="356863"/>
                </a:lnTo>
                <a:lnTo>
                  <a:pt x="623938" y="355336"/>
                </a:lnTo>
                <a:lnTo>
                  <a:pt x="623805" y="347200"/>
                </a:lnTo>
                <a:lnTo>
                  <a:pt x="620152" y="349259"/>
                </a:lnTo>
                <a:lnTo>
                  <a:pt x="618359" y="361911"/>
                </a:lnTo>
                <a:close/>
              </a:path>
              <a:path w="2885398" h="418394">
                <a:moveTo>
                  <a:pt x="619688" y="385088"/>
                </a:moveTo>
                <a:lnTo>
                  <a:pt x="618359" y="382233"/>
                </a:lnTo>
                <a:lnTo>
                  <a:pt x="617098" y="379377"/>
                </a:lnTo>
                <a:lnTo>
                  <a:pt x="616467" y="375990"/>
                </a:lnTo>
                <a:lnTo>
                  <a:pt x="616467" y="368087"/>
                </a:lnTo>
                <a:lnTo>
                  <a:pt x="617098" y="364700"/>
                </a:lnTo>
                <a:lnTo>
                  <a:pt x="618359" y="361911"/>
                </a:lnTo>
                <a:lnTo>
                  <a:pt x="620152" y="349259"/>
                </a:lnTo>
                <a:lnTo>
                  <a:pt x="616500" y="351318"/>
                </a:lnTo>
                <a:lnTo>
                  <a:pt x="613644" y="354307"/>
                </a:lnTo>
                <a:lnTo>
                  <a:pt x="616500" y="392825"/>
                </a:lnTo>
                <a:lnTo>
                  <a:pt x="620152" y="394884"/>
                </a:lnTo>
                <a:lnTo>
                  <a:pt x="619688" y="385088"/>
                </a:lnTo>
                <a:close/>
              </a:path>
              <a:path w="2885398" h="418394">
                <a:moveTo>
                  <a:pt x="648743" y="375990"/>
                </a:moveTo>
                <a:lnTo>
                  <a:pt x="648079" y="379377"/>
                </a:lnTo>
                <a:lnTo>
                  <a:pt x="648709" y="392825"/>
                </a:lnTo>
                <a:lnTo>
                  <a:pt x="651565" y="389870"/>
                </a:lnTo>
                <a:lnTo>
                  <a:pt x="648743" y="372072"/>
                </a:lnTo>
                <a:lnTo>
                  <a:pt x="648743" y="375990"/>
                </a:lnTo>
                <a:close/>
              </a:path>
              <a:path w="2885398" h="418394">
                <a:moveTo>
                  <a:pt x="648079" y="379377"/>
                </a:moveTo>
                <a:lnTo>
                  <a:pt x="646750" y="382233"/>
                </a:lnTo>
                <a:lnTo>
                  <a:pt x="645489" y="385088"/>
                </a:lnTo>
                <a:lnTo>
                  <a:pt x="643662" y="387280"/>
                </a:lnTo>
                <a:lnTo>
                  <a:pt x="641271" y="388807"/>
                </a:lnTo>
                <a:lnTo>
                  <a:pt x="638881" y="390335"/>
                </a:lnTo>
                <a:lnTo>
                  <a:pt x="641471" y="396943"/>
                </a:lnTo>
                <a:lnTo>
                  <a:pt x="645057" y="394884"/>
                </a:lnTo>
                <a:lnTo>
                  <a:pt x="648709" y="392825"/>
                </a:lnTo>
                <a:lnTo>
                  <a:pt x="648079" y="379377"/>
                </a:lnTo>
                <a:close/>
              </a:path>
              <a:path w="2885398" h="418394">
                <a:moveTo>
                  <a:pt x="637320" y="397972"/>
                </a:moveTo>
                <a:lnTo>
                  <a:pt x="641471" y="396943"/>
                </a:lnTo>
                <a:lnTo>
                  <a:pt x="638881" y="390335"/>
                </a:lnTo>
                <a:lnTo>
                  <a:pt x="635992" y="391099"/>
                </a:lnTo>
                <a:lnTo>
                  <a:pt x="632605" y="391099"/>
                </a:lnTo>
                <a:lnTo>
                  <a:pt x="632605" y="397972"/>
                </a:lnTo>
                <a:lnTo>
                  <a:pt x="637320" y="397972"/>
                </a:lnTo>
                <a:close/>
              </a:path>
              <a:path w="2885398" h="418394">
                <a:moveTo>
                  <a:pt x="629218" y="391099"/>
                </a:moveTo>
                <a:lnTo>
                  <a:pt x="626329" y="390335"/>
                </a:lnTo>
                <a:lnTo>
                  <a:pt x="627956" y="397972"/>
                </a:lnTo>
                <a:lnTo>
                  <a:pt x="632605" y="397972"/>
                </a:lnTo>
                <a:lnTo>
                  <a:pt x="632605" y="391099"/>
                </a:lnTo>
                <a:lnTo>
                  <a:pt x="629218" y="391099"/>
                </a:lnTo>
                <a:close/>
              </a:path>
              <a:path w="2885398" h="418394">
                <a:moveTo>
                  <a:pt x="619688" y="385088"/>
                </a:moveTo>
                <a:lnTo>
                  <a:pt x="620152" y="394884"/>
                </a:lnTo>
                <a:lnTo>
                  <a:pt x="623805" y="396943"/>
                </a:lnTo>
                <a:lnTo>
                  <a:pt x="627956" y="397972"/>
                </a:lnTo>
                <a:lnTo>
                  <a:pt x="626329" y="390335"/>
                </a:lnTo>
                <a:lnTo>
                  <a:pt x="623938" y="388807"/>
                </a:lnTo>
                <a:lnTo>
                  <a:pt x="621547" y="387280"/>
                </a:lnTo>
                <a:lnTo>
                  <a:pt x="619688" y="385088"/>
                </a:lnTo>
                <a:close/>
              </a:path>
              <a:path w="2885398" h="418394">
                <a:moveTo>
                  <a:pt x="616500" y="392825"/>
                </a:moveTo>
                <a:lnTo>
                  <a:pt x="613644" y="354307"/>
                </a:lnTo>
                <a:lnTo>
                  <a:pt x="611585" y="358225"/>
                </a:lnTo>
                <a:lnTo>
                  <a:pt x="609527" y="362077"/>
                </a:lnTo>
                <a:lnTo>
                  <a:pt x="608497" y="366692"/>
                </a:lnTo>
                <a:lnTo>
                  <a:pt x="608497" y="372072"/>
                </a:lnTo>
                <a:lnTo>
                  <a:pt x="609527" y="382100"/>
                </a:lnTo>
                <a:lnTo>
                  <a:pt x="611585" y="386018"/>
                </a:lnTo>
                <a:lnTo>
                  <a:pt x="613644" y="389870"/>
                </a:lnTo>
                <a:lnTo>
                  <a:pt x="616500" y="392825"/>
                </a:lnTo>
                <a:close/>
              </a:path>
              <a:path w="2885398" h="418394">
                <a:moveTo>
                  <a:pt x="693233" y="353642"/>
                </a:moveTo>
                <a:lnTo>
                  <a:pt x="694827" y="353642"/>
                </a:lnTo>
                <a:lnTo>
                  <a:pt x="696055" y="353709"/>
                </a:lnTo>
                <a:lnTo>
                  <a:pt x="697782" y="353974"/>
                </a:lnTo>
                <a:lnTo>
                  <a:pt x="699310" y="354439"/>
                </a:lnTo>
                <a:lnTo>
                  <a:pt x="700704" y="347167"/>
                </a:lnTo>
                <a:lnTo>
                  <a:pt x="699077" y="346503"/>
                </a:lnTo>
                <a:lnTo>
                  <a:pt x="697018" y="346237"/>
                </a:lnTo>
                <a:lnTo>
                  <a:pt x="695225" y="346171"/>
                </a:lnTo>
                <a:lnTo>
                  <a:pt x="693233" y="353642"/>
                </a:lnTo>
                <a:close/>
              </a:path>
              <a:path w="2885398" h="418394">
                <a:moveTo>
                  <a:pt x="691373" y="346171"/>
                </a:moveTo>
                <a:lnTo>
                  <a:pt x="688086" y="346935"/>
                </a:lnTo>
                <a:lnTo>
                  <a:pt x="689082" y="354240"/>
                </a:lnTo>
                <a:lnTo>
                  <a:pt x="691174" y="353642"/>
                </a:lnTo>
                <a:lnTo>
                  <a:pt x="693233" y="353642"/>
                </a:lnTo>
                <a:lnTo>
                  <a:pt x="695225" y="346171"/>
                </a:lnTo>
                <a:lnTo>
                  <a:pt x="691373" y="346171"/>
                </a:lnTo>
                <a:close/>
              </a:path>
              <a:path w="2885398" h="418394">
                <a:moveTo>
                  <a:pt x="683172" y="358457"/>
                </a:moveTo>
                <a:lnTo>
                  <a:pt x="684898" y="356631"/>
                </a:lnTo>
                <a:lnTo>
                  <a:pt x="686957" y="355436"/>
                </a:lnTo>
                <a:lnTo>
                  <a:pt x="689082" y="354240"/>
                </a:lnTo>
                <a:lnTo>
                  <a:pt x="688086" y="346935"/>
                </a:lnTo>
                <a:lnTo>
                  <a:pt x="685363" y="348462"/>
                </a:lnTo>
                <a:lnTo>
                  <a:pt x="683172" y="358457"/>
                </a:lnTo>
                <a:close/>
              </a:path>
              <a:path w="2885398" h="418394">
                <a:moveTo>
                  <a:pt x="679685" y="366360"/>
                </a:moveTo>
                <a:lnTo>
                  <a:pt x="680382" y="363305"/>
                </a:lnTo>
                <a:lnTo>
                  <a:pt x="681777" y="360914"/>
                </a:lnTo>
                <a:lnTo>
                  <a:pt x="683172" y="358457"/>
                </a:lnTo>
                <a:lnTo>
                  <a:pt x="685363" y="348462"/>
                </a:lnTo>
                <a:lnTo>
                  <a:pt x="682707" y="349990"/>
                </a:lnTo>
                <a:lnTo>
                  <a:pt x="680681" y="352281"/>
                </a:lnTo>
                <a:lnTo>
                  <a:pt x="679685" y="366360"/>
                </a:lnTo>
                <a:close/>
              </a:path>
              <a:path w="2885398" h="418394">
                <a:moveTo>
                  <a:pt x="679685" y="396976"/>
                </a:moveTo>
                <a:lnTo>
                  <a:pt x="679685" y="366360"/>
                </a:lnTo>
                <a:lnTo>
                  <a:pt x="679286" y="355336"/>
                </a:lnTo>
                <a:lnTo>
                  <a:pt x="678191" y="347167"/>
                </a:lnTo>
                <a:lnTo>
                  <a:pt x="671716" y="347167"/>
                </a:lnTo>
                <a:lnTo>
                  <a:pt x="671716" y="396976"/>
                </a:lnTo>
                <a:lnTo>
                  <a:pt x="679685" y="396976"/>
                </a:lnTo>
                <a:close/>
              </a:path>
              <a:path w="2885398" h="418394">
                <a:moveTo>
                  <a:pt x="752924" y="355934"/>
                </a:moveTo>
                <a:lnTo>
                  <a:pt x="751264" y="352613"/>
                </a:lnTo>
                <a:lnTo>
                  <a:pt x="748873" y="350156"/>
                </a:lnTo>
                <a:lnTo>
                  <a:pt x="745752" y="348562"/>
                </a:lnTo>
                <a:lnTo>
                  <a:pt x="743460" y="356133"/>
                </a:lnTo>
                <a:lnTo>
                  <a:pt x="745719" y="358125"/>
                </a:lnTo>
                <a:lnTo>
                  <a:pt x="746848" y="361379"/>
                </a:lnTo>
                <a:lnTo>
                  <a:pt x="754817" y="396976"/>
                </a:lnTo>
                <a:lnTo>
                  <a:pt x="752924" y="355934"/>
                </a:lnTo>
                <a:close/>
              </a:path>
              <a:path w="2885398" h="418394">
                <a:moveTo>
                  <a:pt x="732901" y="353144"/>
                </a:moveTo>
                <a:lnTo>
                  <a:pt x="738413" y="353144"/>
                </a:lnTo>
                <a:lnTo>
                  <a:pt x="741203" y="354140"/>
                </a:lnTo>
                <a:lnTo>
                  <a:pt x="743460" y="356133"/>
                </a:lnTo>
                <a:lnTo>
                  <a:pt x="745752" y="348562"/>
                </a:lnTo>
                <a:lnTo>
                  <a:pt x="742630" y="346968"/>
                </a:lnTo>
                <a:lnTo>
                  <a:pt x="739310" y="346171"/>
                </a:lnTo>
                <a:lnTo>
                  <a:pt x="735790" y="346171"/>
                </a:lnTo>
                <a:lnTo>
                  <a:pt x="732901" y="353144"/>
                </a:lnTo>
                <a:close/>
              </a:path>
              <a:path w="2885398" h="418394">
                <a:moveTo>
                  <a:pt x="724168" y="357893"/>
                </a:moveTo>
                <a:lnTo>
                  <a:pt x="726061" y="356066"/>
                </a:lnTo>
                <a:lnTo>
                  <a:pt x="728319" y="354937"/>
                </a:lnTo>
                <a:lnTo>
                  <a:pt x="730643" y="353742"/>
                </a:lnTo>
                <a:lnTo>
                  <a:pt x="732901" y="353144"/>
                </a:lnTo>
                <a:lnTo>
                  <a:pt x="735790" y="346171"/>
                </a:lnTo>
                <a:lnTo>
                  <a:pt x="732735" y="346171"/>
                </a:lnTo>
                <a:lnTo>
                  <a:pt x="729746" y="346868"/>
                </a:lnTo>
                <a:lnTo>
                  <a:pt x="726824" y="348263"/>
                </a:lnTo>
                <a:lnTo>
                  <a:pt x="724168" y="357893"/>
                </a:lnTo>
                <a:close/>
              </a:path>
              <a:path w="2885398" h="418394">
                <a:moveTo>
                  <a:pt x="720349" y="366261"/>
                </a:moveTo>
                <a:lnTo>
                  <a:pt x="721113" y="362940"/>
                </a:lnTo>
                <a:lnTo>
                  <a:pt x="722640" y="360416"/>
                </a:lnTo>
                <a:lnTo>
                  <a:pt x="724168" y="357893"/>
                </a:lnTo>
                <a:lnTo>
                  <a:pt x="726824" y="348263"/>
                </a:lnTo>
                <a:lnTo>
                  <a:pt x="723969" y="349658"/>
                </a:lnTo>
                <a:lnTo>
                  <a:pt x="721644" y="351883"/>
                </a:lnTo>
                <a:lnTo>
                  <a:pt x="720349" y="366261"/>
                </a:lnTo>
                <a:close/>
              </a:path>
              <a:path w="2885398" h="418394">
                <a:moveTo>
                  <a:pt x="720349" y="396976"/>
                </a:moveTo>
                <a:lnTo>
                  <a:pt x="720349" y="366261"/>
                </a:lnTo>
                <a:lnTo>
                  <a:pt x="719851" y="354937"/>
                </a:lnTo>
                <a:lnTo>
                  <a:pt x="719353" y="347167"/>
                </a:lnTo>
                <a:lnTo>
                  <a:pt x="712380" y="347167"/>
                </a:lnTo>
                <a:lnTo>
                  <a:pt x="712380" y="396976"/>
                </a:lnTo>
                <a:lnTo>
                  <a:pt x="720349" y="396976"/>
                </a:lnTo>
                <a:close/>
              </a:path>
              <a:path w="2885398" h="418394">
                <a:moveTo>
                  <a:pt x="754817" y="366095"/>
                </a:moveTo>
                <a:lnTo>
                  <a:pt x="755481" y="363073"/>
                </a:lnTo>
                <a:lnTo>
                  <a:pt x="756809" y="360616"/>
                </a:lnTo>
                <a:lnTo>
                  <a:pt x="758204" y="358158"/>
                </a:lnTo>
                <a:lnTo>
                  <a:pt x="760030" y="356299"/>
                </a:lnTo>
                <a:lnTo>
                  <a:pt x="762288" y="355037"/>
                </a:lnTo>
                <a:lnTo>
                  <a:pt x="764546" y="353775"/>
                </a:lnTo>
                <a:lnTo>
                  <a:pt x="766970" y="353144"/>
                </a:lnTo>
                <a:lnTo>
                  <a:pt x="772881" y="353144"/>
                </a:lnTo>
                <a:lnTo>
                  <a:pt x="775670" y="354140"/>
                </a:lnTo>
                <a:lnTo>
                  <a:pt x="777928" y="356133"/>
                </a:lnTo>
                <a:lnTo>
                  <a:pt x="780186" y="358125"/>
                </a:lnTo>
                <a:lnTo>
                  <a:pt x="781315" y="361379"/>
                </a:lnTo>
                <a:lnTo>
                  <a:pt x="781315" y="396976"/>
                </a:lnTo>
                <a:lnTo>
                  <a:pt x="789285" y="396976"/>
                </a:lnTo>
                <a:lnTo>
                  <a:pt x="782245" y="349492"/>
                </a:lnTo>
                <a:lnTo>
                  <a:pt x="779323" y="348163"/>
                </a:lnTo>
                <a:lnTo>
                  <a:pt x="776467" y="346835"/>
                </a:lnTo>
                <a:lnTo>
                  <a:pt x="773445" y="346171"/>
                </a:lnTo>
                <a:lnTo>
                  <a:pt x="768199" y="346171"/>
                </a:lnTo>
                <a:lnTo>
                  <a:pt x="766007" y="346536"/>
                </a:lnTo>
                <a:lnTo>
                  <a:pt x="763683" y="347267"/>
                </a:lnTo>
                <a:lnTo>
                  <a:pt x="761425" y="347931"/>
                </a:lnTo>
                <a:lnTo>
                  <a:pt x="759333" y="348994"/>
                </a:lnTo>
                <a:lnTo>
                  <a:pt x="757407" y="350455"/>
                </a:lnTo>
                <a:lnTo>
                  <a:pt x="755481" y="351849"/>
                </a:lnTo>
                <a:lnTo>
                  <a:pt x="754817" y="366095"/>
                </a:lnTo>
                <a:close/>
              </a:path>
              <a:path w="2885398" h="418394">
                <a:moveTo>
                  <a:pt x="754817" y="366095"/>
                </a:moveTo>
                <a:lnTo>
                  <a:pt x="755481" y="351849"/>
                </a:lnTo>
                <a:lnTo>
                  <a:pt x="753987" y="353676"/>
                </a:lnTo>
                <a:lnTo>
                  <a:pt x="754817" y="396976"/>
                </a:lnTo>
                <a:lnTo>
                  <a:pt x="754817" y="366095"/>
                </a:lnTo>
                <a:close/>
              </a:path>
              <a:path w="2885398" h="418394">
                <a:moveTo>
                  <a:pt x="746848" y="365895"/>
                </a:moveTo>
                <a:lnTo>
                  <a:pt x="746848" y="396976"/>
                </a:lnTo>
                <a:lnTo>
                  <a:pt x="754817" y="396976"/>
                </a:lnTo>
                <a:lnTo>
                  <a:pt x="746848" y="361379"/>
                </a:lnTo>
                <a:lnTo>
                  <a:pt x="746848" y="365895"/>
                </a:lnTo>
                <a:close/>
              </a:path>
              <a:path w="2885398" h="418394">
                <a:moveTo>
                  <a:pt x="789285" y="396976"/>
                </a:moveTo>
                <a:lnTo>
                  <a:pt x="789285" y="360715"/>
                </a:lnTo>
                <a:lnTo>
                  <a:pt x="788355" y="357129"/>
                </a:lnTo>
                <a:lnTo>
                  <a:pt x="786495" y="354340"/>
                </a:lnTo>
                <a:lnTo>
                  <a:pt x="784636" y="351550"/>
                </a:lnTo>
                <a:lnTo>
                  <a:pt x="782245" y="349492"/>
                </a:lnTo>
                <a:lnTo>
                  <a:pt x="789285" y="396976"/>
                </a:lnTo>
                <a:close/>
              </a:path>
              <a:path w="2885398" h="418394">
                <a:moveTo>
                  <a:pt x="818784" y="394685"/>
                </a:moveTo>
                <a:lnTo>
                  <a:pt x="818784" y="392759"/>
                </a:lnTo>
                <a:lnTo>
                  <a:pt x="818485" y="391099"/>
                </a:lnTo>
                <a:lnTo>
                  <a:pt x="817887" y="389704"/>
                </a:lnTo>
                <a:lnTo>
                  <a:pt x="817290" y="388243"/>
                </a:lnTo>
                <a:lnTo>
                  <a:pt x="816426" y="387114"/>
                </a:lnTo>
                <a:lnTo>
                  <a:pt x="814235" y="385454"/>
                </a:lnTo>
                <a:lnTo>
                  <a:pt x="813504" y="397474"/>
                </a:lnTo>
                <a:lnTo>
                  <a:pt x="813239" y="398869"/>
                </a:lnTo>
                <a:lnTo>
                  <a:pt x="814102" y="407037"/>
                </a:lnTo>
                <a:lnTo>
                  <a:pt x="815696" y="405244"/>
                </a:lnTo>
                <a:lnTo>
                  <a:pt x="816858" y="403285"/>
                </a:lnTo>
                <a:lnTo>
                  <a:pt x="817589" y="401160"/>
                </a:lnTo>
                <a:lnTo>
                  <a:pt x="818386" y="399035"/>
                </a:lnTo>
                <a:lnTo>
                  <a:pt x="818784" y="396876"/>
                </a:lnTo>
                <a:lnTo>
                  <a:pt x="818784" y="394685"/>
                </a:lnTo>
                <a:close/>
              </a:path>
              <a:path w="2885398" h="418394">
                <a:moveTo>
                  <a:pt x="805136" y="389405"/>
                </a:moveTo>
                <a:lnTo>
                  <a:pt x="805734" y="395283"/>
                </a:lnTo>
                <a:lnTo>
                  <a:pt x="807029" y="396810"/>
                </a:lnTo>
                <a:lnTo>
                  <a:pt x="808689" y="397740"/>
                </a:lnTo>
                <a:lnTo>
                  <a:pt x="810316" y="397972"/>
                </a:lnTo>
                <a:lnTo>
                  <a:pt x="812110" y="397773"/>
                </a:lnTo>
                <a:lnTo>
                  <a:pt x="813504" y="397474"/>
                </a:lnTo>
                <a:lnTo>
                  <a:pt x="814235" y="385454"/>
                </a:lnTo>
                <a:lnTo>
                  <a:pt x="812907" y="385022"/>
                </a:lnTo>
                <a:lnTo>
                  <a:pt x="810117" y="385022"/>
                </a:lnTo>
                <a:lnTo>
                  <a:pt x="808025" y="385919"/>
                </a:lnTo>
                <a:lnTo>
                  <a:pt x="806332" y="387346"/>
                </a:lnTo>
                <a:lnTo>
                  <a:pt x="805136" y="389405"/>
                </a:lnTo>
                <a:close/>
              </a:path>
              <a:path w="2885398" h="418394">
                <a:moveTo>
                  <a:pt x="804837" y="391696"/>
                </a:moveTo>
                <a:lnTo>
                  <a:pt x="804837" y="393157"/>
                </a:lnTo>
                <a:lnTo>
                  <a:pt x="805734" y="395283"/>
                </a:lnTo>
                <a:lnTo>
                  <a:pt x="805136" y="389405"/>
                </a:lnTo>
                <a:lnTo>
                  <a:pt x="804837" y="391696"/>
                </a:lnTo>
                <a:close/>
              </a:path>
              <a:path w="2885398" h="418394">
                <a:moveTo>
                  <a:pt x="812674" y="400230"/>
                </a:moveTo>
                <a:lnTo>
                  <a:pt x="811811" y="401559"/>
                </a:lnTo>
                <a:lnTo>
                  <a:pt x="812508" y="408831"/>
                </a:lnTo>
                <a:lnTo>
                  <a:pt x="814102" y="407037"/>
                </a:lnTo>
                <a:lnTo>
                  <a:pt x="813239" y="398869"/>
                </a:lnTo>
                <a:lnTo>
                  <a:pt x="812674" y="400230"/>
                </a:lnTo>
                <a:close/>
              </a:path>
              <a:path w="2885398" h="418394">
                <a:moveTo>
                  <a:pt x="810947" y="402887"/>
                </a:moveTo>
                <a:lnTo>
                  <a:pt x="809818" y="404082"/>
                </a:lnTo>
                <a:lnTo>
                  <a:pt x="810449" y="410325"/>
                </a:lnTo>
                <a:lnTo>
                  <a:pt x="812508" y="408831"/>
                </a:lnTo>
                <a:lnTo>
                  <a:pt x="811811" y="401559"/>
                </a:lnTo>
                <a:lnTo>
                  <a:pt x="810947" y="402887"/>
                </a:lnTo>
                <a:close/>
              </a:path>
              <a:path w="2885398" h="418394">
                <a:moveTo>
                  <a:pt x="808424" y="405145"/>
                </a:moveTo>
                <a:lnTo>
                  <a:pt x="807095" y="406207"/>
                </a:lnTo>
                <a:lnTo>
                  <a:pt x="807926" y="411520"/>
                </a:lnTo>
                <a:lnTo>
                  <a:pt x="810449" y="410325"/>
                </a:lnTo>
                <a:lnTo>
                  <a:pt x="809818" y="404082"/>
                </a:lnTo>
                <a:lnTo>
                  <a:pt x="808424" y="405145"/>
                </a:lnTo>
                <a:close/>
              </a:path>
              <a:path w="2885398" h="418394">
                <a:moveTo>
                  <a:pt x="805535" y="407037"/>
                </a:moveTo>
                <a:lnTo>
                  <a:pt x="803742" y="407635"/>
                </a:lnTo>
                <a:lnTo>
                  <a:pt x="807926" y="411520"/>
                </a:lnTo>
                <a:lnTo>
                  <a:pt x="807095" y="406207"/>
                </a:lnTo>
                <a:lnTo>
                  <a:pt x="805535" y="407037"/>
                </a:lnTo>
                <a:close/>
              </a:path>
              <a:path w="2885398" h="418394">
                <a:moveTo>
                  <a:pt x="875710" y="354589"/>
                </a:moveTo>
                <a:lnTo>
                  <a:pt x="875710" y="324255"/>
                </a:lnTo>
                <a:lnTo>
                  <a:pt x="867741" y="324255"/>
                </a:lnTo>
                <a:lnTo>
                  <a:pt x="874714" y="396976"/>
                </a:lnTo>
                <a:lnTo>
                  <a:pt x="875200" y="388508"/>
                </a:lnTo>
                <a:lnTo>
                  <a:pt x="876474" y="390501"/>
                </a:lnTo>
                <a:lnTo>
                  <a:pt x="876341" y="379377"/>
                </a:lnTo>
                <a:lnTo>
                  <a:pt x="875710" y="376056"/>
                </a:lnTo>
                <a:lnTo>
                  <a:pt x="875411" y="384823"/>
                </a:lnTo>
                <a:lnTo>
                  <a:pt x="875179" y="388475"/>
                </a:lnTo>
                <a:lnTo>
                  <a:pt x="874315" y="386217"/>
                </a:lnTo>
                <a:lnTo>
                  <a:pt x="874714" y="356930"/>
                </a:lnTo>
                <a:lnTo>
                  <a:pt x="875710" y="354589"/>
                </a:lnTo>
                <a:close/>
              </a:path>
              <a:path w="2885398" h="418394">
                <a:moveTo>
                  <a:pt x="878267" y="351252"/>
                </a:moveTo>
                <a:lnTo>
                  <a:pt x="876042" y="353808"/>
                </a:lnTo>
                <a:lnTo>
                  <a:pt x="875710" y="354589"/>
                </a:lnTo>
                <a:lnTo>
                  <a:pt x="874714" y="356930"/>
                </a:lnTo>
                <a:lnTo>
                  <a:pt x="874315" y="386217"/>
                </a:lnTo>
                <a:lnTo>
                  <a:pt x="875179" y="388475"/>
                </a:lnTo>
                <a:lnTo>
                  <a:pt x="875411" y="384823"/>
                </a:lnTo>
                <a:lnTo>
                  <a:pt x="875710" y="358424"/>
                </a:lnTo>
                <a:lnTo>
                  <a:pt x="876374" y="365065"/>
                </a:lnTo>
                <a:lnTo>
                  <a:pt x="878267" y="351252"/>
                </a:lnTo>
                <a:close/>
              </a:path>
              <a:path w="2885398" h="418394">
                <a:moveTo>
                  <a:pt x="914959" y="372072"/>
                </a:moveTo>
                <a:lnTo>
                  <a:pt x="914959" y="366626"/>
                </a:lnTo>
                <a:lnTo>
                  <a:pt x="913930" y="361977"/>
                </a:lnTo>
                <a:lnTo>
                  <a:pt x="911871" y="358125"/>
                </a:lnTo>
                <a:lnTo>
                  <a:pt x="909812" y="354273"/>
                </a:lnTo>
                <a:lnTo>
                  <a:pt x="907056" y="351318"/>
                </a:lnTo>
                <a:lnTo>
                  <a:pt x="905629" y="361778"/>
                </a:lnTo>
                <a:lnTo>
                  <a:pt x="906990" y="366360"/>
                </a:lnTo>
                <a:lnTo>
                  <a:pt x="909713" y="389870"/>
                </a:lnTo>
                <a:lnTo>
                  <a:pt x="911772" y="386018"/>
                </a:lnTo>
                <a:lnTo>
                  <a:pt x="913897" y="382100"/>
                </a:lnTo>
                <a:lnTo>
                  <a:pt x="914959" y="377451"/>
                </a:lnTo>
                <a:lnTo>
                  <a:pt x="914959" y="372072"/>
                </a:lnTo>
                <a:close/>
              </a:path>
              <a:path w="2885398" h="418394">
                <a:moveTo>
                  <a:pt x="903603" y="349259"/>
                </a:moveTo>
                <a:lnTo>
                  <a:pt x="900150" y="347200"/>
                </a:lnTo>
                <a:lnTo>
                  <a:pt x="900183" y="354871"/>
                </a:lnTo>
                <a:lnTo>
                  <a:pt x="902906" y="358324"/>
                </a:lnTo>
                <a:lnTo>
                  <a:pt x="905629" y="361778"/>
                </a:lnTo>
                <a:lnTo>
                  <a:pt x="907056" y="351318"/>
                </a:lnTo>
                <a:lnTo>
                  <a:pt x="903603" y="349259"/>
                </a:lnTo>
                <a:close/>
              </a:path>
              <a:path w="2885398" h="418394">
                <a:moveTo>
                  <a:pt x="888328" y="353144"/>
                </a:moveTo>
                <a:lnTo>
                  <a:pt x="896364" y="353144"/>
                </a:lnTo>
                <a:lnTo>
                  <a:pt x="900183" y="354871"/>
                </a:lnTo>
                <a:lnTo>
                  <a:pt x="900150" y="347200"/>
                </a:lnTo>
                <a:lnTo>
                  <a:pt x="896364" y="346171"/>
                </a:lnTo>
                <a:lnTo>
                  <a:pt x="892247" y="346171"/>
                </a:lnTo>
                <a:lnTo>
                  <a:pt x="888328" y="353144"/>
                </a:lnTo>
                <a:close/>
              </a:path>
              <a:path w="2885398" h="418394">
                <a:moveTo>
                  <a:pt x="879031" y="359354"/>
                </a:moveTo>
                <a:lnTo>
                  <a:pt x="880857" y="357129"/>
                </a:lnTo>
                <a:lnTo>
                  <a:pt x="883181" y="355535"/>
                </a:lnTo>
                <a:lnTo>
                  <a:pt x="885572" y="353941"/>
                </a:lnTo>
                <a:lnTo>
                  <a:pt x="888328" y="353144"/>
                </a:lnTo>
                <a:lnTo>
                  <a:pt x="892247" y="346171"/>
                </a:lnTo>
                <a:lnTo>
                  <a:pt x="888195" y="346171"/>
                </a:lnTo>
                <a:lnTo>
                  <a:pt x="884576" y="347200"/>
                </a:lnTo>
                <a:lnTo>
                  <a:pt x="881388" y="349259"/>
                </a:lnTo>
                <a:lnTo>
                  <a:pt x="879031" y="359354"/>
                </a:lnTo>
                <a:close/>
              </a:path>
              <a:path w="2885398" h="418394">
                <a:moveTo>
                  <a:pt x="878267" y="351252"/>
                </a:moveTo>
                <a:lnTo>
                  <a:pt x="876374" y="365065"/>
                </a:lnTo>
                <a:lnTo>
                  <a:pt x="877702" y="362210"/>
                </a:lnTo>
                <a:lnTo>
                  <a:pt x="879031" y="359354"/>
                </a:lnTo>
                <a:lnTo>
                  <a:pt x="881388" y="349259"/>
                </a:lnTo>
                <a:lnTo>
                  <a:pt x="878267" y="351252"/>
                </a:lnTo>
                <a:close/>
              </a:path>
              <a:path w="2885398" h="418394">
                <a:moveTo>
                  <a:pt x="875710" y="358424"/>
                </a:moveTo>
                <a:lnTo>
                  <a:pt x="875411" y="384823"/>
                </a:lnTo>
                <a:lnTo>
                  <a:pt x="875710" y="376056"/>
                </a:lnTo>
                <a:lnTo>
                  <a:pt x="875710" y="368419"/>
                </a:lnTo>
                <a:lnTo>
                  <a:pt x="876374" y="365065"/>
                </a:lnTo>
                <a:lnTo>
                  <a:pt x="875710" y="358424"/>
                </a:lnTo>
                <a:close/>
              </a:path>
              <a:path w="2885398" h="418394">
                <a:moveTo>
                  <a:pt x="906990" y="366360"/>
                </a:moveTo>
                <a:lnTo>
                  <a:pt x="906990" y="377783"/>
                </a:lnTo>
                <a:lnTo>
                  <a:pt x="905595" y="382366"/>
                </a:lnTo>
                <a:lnTo>
                  <a:pt x="902806" y="385819"/>
                </a:lnTo>
                <a:lnTo>
                  <a:pt x="900083" y="389272"/>
                </a:lnTo>
                <a:lnTo>
                  <a:pt x="903503" y="394884"/>
                </a:lnTo>
                <a:lnTo>
                  <a:pt x="906957" y="392825"/>
                </a:lnTo>
                <a:lnTo>
                  <a:pt x="909713" y="389870"/>
                </a:lnTo>
                <a:lnTo>
                  <a:pt x="906990" y="366360"/>
                </a:lnTo>
                <a:close/>
              </a:path>
              <a:path w="2885398" h="418394">
                <a:moveTo>
                  <a:pt x="892147" y="397972"/>
                </a:moveTo>
                <a:lnTo>
                  <a:pt x="896265" y="397972"/>
                </a:lnTo>
                <a:lnTo>
                  <a:pt x="900050" y="396943"/>
                </a:lnTo>
                <a:lnTo>
                  <a:pt x="903503" y="394884"/>
                </a:lnTo>
                <a:lnTo>
                  <a:pt x="900083" y="389272"/>
                </a:lnTo>
                <a:lnTo>
                  <a:pt x="896265" y="390999"/>
                </a:lnTo>
                <a:lnTo>
                  <a:pt x="892147" y="397972"/>
                </a:lnTo>
                <a:close/>
              </a:path>
              <a:path w="2885398" h="418394">
                <a:moveTo>
                  <a:pt x="876341" y="379377"/>
                </a:moveTo>
                <a:lnTo>
                  <a:pt x="876474" y="390501"/>
                </a:lnTo>
                <a:lnTo>
                  <a:pt x="878200" y="392294"/>
                </a:lnTo>
                <a:lnTo>
                  <a:pt x="879927" y="394087"/>
                </a:lnTo>
                <a:lnTo>
                  <a:pt x="881986" y="395482"/>
                </a:lnTo>
                <a:lnTo>
                  <a:pt x="884377" y="396478"/>
                </a:lnTo>
                <a:lnTo>
                  <a:pt x="886768" y="397474"/>
                </a:lnTo>
                <a:lnTo>
                  <a:pt x="889358" y="397972"/>
                </a:lnTo>
                <a:lnTo>
                  <a:pt x="892147" y="397972"/>
                </a:lnTo>
                <a:lnTo>
                  <a:pt x="896265" y="390999"/>
                </a:lnTo>
                <a:lnTo>
                  <a:pt x="888229" y="390999"/>
                </a:lnTo>
                <a:lnTo>
                  <a:pt x="885473" y="390235"/>
                </a:lnTo>
                <a:lnTo>
                  <a:pt x="883082" y="388708"/>
                </a:lnTo>
                <a:lnTo>
                  <a:pt x="880757" y="387180"/>
                </a:lnTo>
                <a:lnTo>
                  <a:pt x="878931" y="385022"/>
                </a:lnTo>
                <a:lnTo>
                  <a:pt x="877603" y="382233"/>
                </a:lnTo>
                <a:lnTo>
                  <a:pt x="876341" y="379377"/>
                </a:lnTo>
                <a:close/>
              </a:path>
              <a:path w="2885398" h="418394">
                <a:moveTo>
                  <a:pt x="942086" y="396876"/>
                </a:moveTo>
                <a:lnTo>
                  <a:pt x="939496" y="403352"/>
                </a:lnTo>
                <a:lnTo>
                  <a:pt x="940625" y="414941"/>
                </a:lnTo>
                <a:lnTo>
                  <a:pt x="942086" y="413015"/>
                </a:lnTo>
                <a:lnTo>
                  <a:pt x="943613" y="411155"/>
                </a:lnTo>
                <a:lnTo>
                  <a:pt x="942783" y="379643"/>
                </a:lnTo>
                <a:lnTo>
                  <a:pt x="937105" y="385022"/>
                </a:lnTo>
                <a:lnTo>
                  <a:pt x="942086" y="396876"/>
                </a:lnTo>
                <a:close/>
              </a:path>
              <a:path w="2885398" h="418394">
                <a:moveTo>
                  <a:pt x="930331" y="347167"/>
                </a:moveTo>
                <a:lnTo>
                  <a:pt x="921266" y="347167"/>
                </a:lnTo>
                <a:lnTo>
                  <a:pt x="937105" y="385022"/>
                </a:lnTo>
                <a:lnTo>
                  <a:pt x="942783" y="379643"/>
                </a:lnTo>
                <a:lnTo>
                  <a:pt x="930331" y="347167"/>
                </a:lnTo>
                <a:close/>
              </a:path>
              <a:path w="2885398" h="418394">
                <a:moveTo>
                  <a:pt x="943613" y="411155"/>
                </a:moveTo>
                <a:lnTo>
                  <a:pt x="945008" y="408598"/>
                </a:lnTo>
                <a:lnTo>
                  <a:pt x="946270" y="405344"/>
                </a:lnTo>
                <a:lnTo>
                  <a:pt x="969680" y="347167"/>
                </a:lnTo>
                <a:lnTo>
                  <a:pt x="961113" y="347167"/>
                </a:lnTo>
                <a:lnTo>
                  <a:pt x="949457" y="378646"/>
                </a:lnTo>
                <a:lnTo>
                  <a:pt x="945871" y="388509"/>
                </a:lnTo>
                <a:lnTo>
                  <a:pt x="943613" y="411155"/>
                </a:lnTo>
                <a:close/>
              </a:path>
              <a:path w="2885398" h="418394">
                <a:moveTo>
                  <a:pt x="940625" y="414941"/>
                </a:moveTo>
                <a:lnTo>
                  <a:pt x="939496" y="403352"/>
                </a:lnTo>
                <a:lnTo>
                  <a:pt x="938234" y="406606"/>
                </a:lnTo>
                <a:lnTo>
                  <a:pt x="936839" y="408764"/>
                </a:lnTo>
                <a:lnTo>
                  <a:pt x="935312" y="409827"/>
                </a:lnTo>
                <a:lnTo>
                  <a:pt x="937105" y="417099"/>
                </a:lnTo>
                <a:lnTo>
                  <a:pt x="938964" y="416302"/>
                </a:lnTo>
                <a:lnTo>
                  <a:pt x="940625" y="414941"/>
                </a:lnTo>
                <a:close/>
              </a:path>
              <a:path w="2885398" h="418394">
                <a:moveTo>
                  <a:pt x="937105" y="417099"/>
                </a:moveTo>
                <a:lnTo>
                  <a:pt x="935312" y="409827"/>
                </a:lnTo>
                <a:lnTo>
                  <a:pt x="933784" y="410889"/>
                </a:lnTo>
                <a:lnTo>
                  <a:pt x="932157" y="411421"/>
                </a:lnTo>
                <a:lnTo>
                  <a:pt x="928969" y="411421"/>
                </a:lnTo>
                <a:lnTo>
                  <a:pt x="930829" y="418394"/>
                </a:lnTo>
                <a:lnTo>
                  <a:pt x="933220" y="418394"/>
                </a:lnTo>
                <a:lnTo>
                  <a:pt x="935312" y="417962"/>
                </a:lnTo>
                <a:lnTo>
                  <a:pt x="937105" y="417099"/>
                </a:lnTo>
                <a:close/>
              </a:path>
              <a:path w="2885398" h="418394">
                <a:moveTo>
                  <a:pt x="930829" y="418394"/>
                </a:moveTo>
                <a:lnTo>
                  <a:pt x="928969" y="411421"/>
                </a:lnTo>
                <a:lnTo>
                  <a:pt x="927475" y="411122"/>
                </a:lnTo>
                <a:lnTo>
                  <a:pt x="925948" y="410524"/>
                </a:lnTo>
                <a:lnTo>
                  <a:pt x="924487" y="409993"/>
                </a:lnTo>
                <a:lnTo>
                  <a:pt x="923092" y="409129"/>
                </a:lnTo>
                <a:lnTo>
                  <a:pt x="924553" y="417398"/>
                </a:lnTo>
                <a:lnTo>
                  <a:pt x="926479" y="418062"/>
                </a:lnTo>
                <a:lnTo>
                  <a:pt x="928571" y="418394"/>
                </a:lnTo>
                <a:lnTo>
                  <a:pt x="930829" y="418394"/>
                </a:lnTo>
                <a:close/>
              </a:path>
              <a:path w="2885398" h="418394">
                <a:moveTo>
                  <a:pt x="919572" y="414907"/>
                </a:moveTo>
                <a:lnTo>
                  <a:pt x="921033" y="415970"/>
                </a:lnTo>
                <a:lnTo>
                  <a:pt x="922694" y="416800"/>
                </a:lnTo>
                <a:lnTo>
                  <a:pt x="924553" y="417398"/>
                </a:lnTo>
                <a:lnTo>
                  <a:pt x="923092" y="409129"/>
                </a:lnTo>
                <a:lnTo>
                  <a:pt x="921764" y="407934"/>
                </a:lnTo>
                <a:lnTo>
                  <a:pt x="919572" y="414907"/>
                </a:lnTo>
                <a:close/>
              </a:path>
              <a:path w="2885398" h="418394">
                <a:moveTo>
                  <a:pt x="1021487" y="331627"/>
                </a:moveTo>
                <a:lnTo>
                  <a:pt x="1021487" y="329834"/>
                </a:lnTo>
                <a:lnTo>
                  <a:pt x="1020922" y="328406"/>
                </a:lnTo>
                <a:lnTo>
                  <a:pt x="1018730" y="326214"/>
                </a:lnTo>
                <a:lnTo>
                  <a:pt x="1017303" y="325650"/>
                </a:lnTo>
                <a:lnTo>
                  <a:pt x="1013716" y="325650"/>
                </a:lnTo>
                <a:lnTo>
                  <a:pt x="1012255" y="326214"/>
                </a:lnTo>
                <a:lnTo>
                  <a:pt x="1010064" y="328406"/>
                </a:lnTo>
                <a:lnTo>
                  <a:pt x="1009532" y="329834"/>
                </a:lnTo>
                <a:lnTo>
                  <a:pt x="1009532" y="331627"/>
                </a:lnTo>
                <a:lnTo>
                  <a:pt x="1010064" y="334881"/>
                </a:lnTo>
                <a:lnTo>
                  <a:pt x="1012255" y="337073"/>
                </a:lnTo>
                <a:lnTo>
                  <a:pt x="1013716" y="337604"/>
                </a:lnTo>
                <a:lnTo>
                  <a:pt x="1017303" y="337604"/>
                </a:lnTo>
                <a:lnTo>
                  <a:pt x="1018730" y="337073"/>
                </a:lnTo>
                <a:lnTo>
                  <a:pt x="1020922" y="334881"/>
                </a:lnTo>
                <a:lnTo>
                  <a:pt x="1021487" y="333420"/>
                </a:lnTo>
                <a:lnTo>
                  <a:pt x="1021487" y="331627"/>
                </a:lnTo>
                <a:close/>
              </a:path>
              <a:path w="2885398" h="418394">
                <a:moveTo>
                  <a:pt x="1011525" y="347167"/>
                </a:moveTo>
                <a:lnTo>
                  <a:pt x="1011525" y="396976"/>
                </a:lnTo>
                <a:lnTo>
                  <a:pt x="1019494" y="396976"/>
                </a:lnTo>
                <a:lnTo>
                  <a:pt x="1019494" y="347167"/>
                </a:lnTo>
                <a:lnTo>
                  <a:pt x="1011525" y="347167"/>
                </a:lnTo>
                <a:close/>
              </a:path>
              <a:path w="2885398" h="418394">
                <a:moveTo>
                  <a:pt x="1044361" y="357229"/>
                </a:moveTo>
                <a:lnTo>
                  <a:pt x="1045422" y="354577"/>
                </a:lnTo>
                <a:lnTo>
                  <a:pt x="1044959" y="347167"/>
                </a:lnTo>
                <a:lnTo>
                  <a:pt x="1037986" y="347167"/>
                </a:lnTo>
                <a:lnTo>
                  <a:pt x="1045955" y="396976"/>
                </a:lnTo>
                <a:lnTo>
                  <a:pt x="1045656" y="358324"/>
                </a:lnTo>
                <a:lnTo>
                  <a:pt x="1045422" y="354577"/>
                </a:lnTo>
                <a:lnTo>
                  <a:pt x="1044361" y="357229"/>
                </a:lnTo>
                <a:close/>
              </a:path>
              <a:path w="2885398" h="418394">
                <a:moveTo>
                  <a:pt x="1045955" y="366227"/>
                </a:moveTo>
                <a:lnTo>
                  <a:pt x="1046719" y="362840"/>
                </a:lnTo>
                <a:lnTo>
                  <a:pt x="1048246" y="360317"/>
                </a:lnTo>
                <a:lnTo>
                  <a:pt x="1049840" y="357793"/>
                </a:lnTo>
                <a:lnTo>
                  <a:pt x="1051833" y="355967"/>
                </a:lnTo>
                <a:lnTo>
                  <a:pt x="1054223" y="354838"/>
                </a:lnTo>
                <a:lnTo>
                  <a:pt x="1056614" y="353709"/>
                </a:lnTo>
                <a:lnTo>
                  <a:pt x="1059005" y="353144"/>
                </a:lnTo>
                <a:lnTo>
                  <a:pt x="1064849" y="353144"/>
                </a:lnTo>
                <a:lnTo>
                  <a:pt x="1067738" y="354240"/>
                </a:lnTo>
                <a:lnTo>
                  <a:pt x="1070063" y="356432"/>
                </a:lnTo>
                <a:lnTo>
                  <a:pt x="1072453" y="358557"/>
                </a:lnTo>
                <a:lnTo>
                  <a:pt x="1073649" y="362376"/>
                </a:lnTo>
                <a:lnTo>
                  <a:pt x="1073649" y="396976"/>
                </a:lnTo>
                <a:lnTo>
                  <a:pt x="1081618" y="396976"/>
                </a:lnTo>
                <a:lnTo>
                  <a:pt x="1074877" y="349591"/>
                </a:lnTo>
                <a:lnTo>
                  <a:pt x="1071955" y="348263"/>
                </a:lnTo>
                <a:lnTo>
                  <a:pt x="1069033" y="346868"/>
                </a:lnTo>
                <a:lnTo>
                  <a:pt x="1065779" y="346171"/>
                </a:lnTo>
                <a:lnTo>
                  <a:pt x="1059669" y="346171"/>
                </a:lnTo>
                <a:lnTo>
                  <a:pt x="1057212" y="346536"/>
                </a:lnTo>
                <a:lnTo>
                  <a:pt x="1054821" y="347267"/>
                </a:lnTo>
                <a:lnTo>
                  <a:pt x="1052497" y="347997"/>
                </a:lnTo>
                <a:lnTo>
                  <a:pt x="1050438" y="349193"/>
                </a:lnTo>
                <a:lnTo>
                  <a:pt x="1048645" y="350853"/>
                </a:lnTo>
                <a:lnTo>
                  <a:pt x="1046852" y="352447"/>
                </a:lnTo>
                <a:lnTo>
                  <a:pt x="1045955" y="366227"/>
                </a:lnTo>
                <a:close/>
              </a:path>
              <a:path w="2885398" h="418394">
                <a:moveTo>
                  <a:pt x="1045955" y="366227"/>
                </a:moveTo>
                <a:lnTo>
                  <a:pt x="1046852" y="352447"/>
                </a:lnTo>
                <a:lnTo>
                  <a:pt x="1045656" y="358324"/>
                </a:lnTo>
                <a:lnTo>
                  <a:pt x="1045955" y="396976"/>
                </a:lnTo>
                <a:lnTo>
                  <a:pt x="1045955" y="366227"/>
                </a:lnTo>
                <a:close/>
              </a:path>
              <a:path w="2885398" h="418394">
                <a:moveTo>
                  <a:pt x="1045424" y="354572"/>
                </a:moveTo>
                <a:lnTo>
                  <a:pt x="1045656" y="358324"/>
                </a:lnTo>
                <a:lnTo>
                  <a:pt x="1046852" y="352447"/>
                </a:lnTo>
                <a:lnTo>
                  <a:pt x="1045424" y="354572"/>
                </a:lnTo>
                <a:close/>
              </a:path>
              <a:path w="2885398" h="418394">
                <a:moveTo>
                  <a:pt x="1081618" y="396976"/>
                </a:moveTo>
                <a:lnTo>
                  <a:pt x="1081618" y="360782"/>
                </a:lnTo>
                <a:lnTo>
                  <a:pt x="1080722" y="357229"/>
                </a:lnTo>
                <a:lnTo>
                  <a:pt x="1078929" y="354439"/>
                </a:lnTo>
                <a:lnTo>
                  <a:pt x="1077202" y="351650"/>
                </a:lnTo>
                <a:lnTo>
                  <a:pt x="1074877" y="349591"/>
                </a:lnTo>
                <a:lnTo>
                  <a:pt x="1081618" y="396976"/>
                </a:lnTo>
                <a:close/>
              </a:path>
              <a:path w="2885398" h="418394">
                <a:moveTo>
                  <a:pt x="1109625" y="331627"/>
                </a:moveTo>
                <a:lnTo>
                  <a:pt x="1109625" y="329834"/>
                </a:lnTo>
                <a:lnTo>
                  <a:pt x="1109060" y="328406"/>
                </a:lnTo>
                <a:lnTo>
                  <a:pt x="1106869" y="326214"/>
                </a:lnTo>
                <a:lnTo>
                  <a:pt x="1105441" y="325650"/>
                </a:lnTo>
                <a:lnTo>
                  <a:pt x="1101855" y="325650"/>
                </a:lnTo>
                <a:lnTo>
                  <a:pt x="1100394" y="326214"/>
                </a:lnTo>
                <a:lnTo>
                  <a:pt x="1098202" y="328406"/>
                </a:lnTo>
                <a:lnTo>
                  <a:pt x="1097671" y="329834"/>
                </a:lnTo>
                <a:lnTo>
                  <a:pt x="1097671" y="331627"/>
                </a:lnTo>
                <a:lnTo>
                  <a:pt x="1098202" y="334881"/>
                </a:lnTo>
                <a:lnTo>
                  <a:pt x="1100394" y="337073"/>
                </a:lnTo>
                <a:lnTo>
                  <a:pt x="1101855" y="337604"/>
                </a:lnTo>
                <a:lnTo>
                  <a:pt x="1105441" y="337604"/>
                </a:lnTo>
                <a:lnTo>
                  <a:pt x="1106869" y="337073"/>
                </a:lnTo>
                <a:lnTo>
                  <a:pt x="1109060" y="334881"/>
                </a:lnTo>
                <a:lnTo>
                  <a:pt x="1109625" y="333420"/>
                </a:lnTo>
                <a:lnTo>
                  <a:pt x="1109625" y="331627"/>
                </a:lnTo>
                <a:close/>
              </a:path>
              <a:path w="2885398" h="418394">
                <a:moveTo>
                  <a:pt x="1107633" y="347167"/>
                </a:moveTo>
                <a:lnTo>
                  <a:pt x="1099663" y="347167"/>
                </a:lnTo>
                <a:lnTo>
                  <a:pt x="1101689" y="415903"/>
                </a:lnTo>
                <a:lnTo>
                  <a:pt x="1103648" y="414210"/>
                </a:lnTo>
                <a:lnTo>
                  <a:pt x="1105242" y="411819"/>
                </a:lnTo>
                <a:lnTo>
                  <a:pt x="1106836" y="409428"/>
                </a:lnTo>
                <a:lnTo>
                  <a:pt x="1107633" y="406174"/>
                </a:lnTo>
                <a:lnTo>
                  <a:pt x="1107633" y="347167"/>
                </a:lnTo>
                <a:close/>
              </a:path>
              <a:path w="2885398" h="418394">
                <a:moveTo>
                  <a:pt x="1099663" y="347167"/>
                </a:moveTo>
                <a:lnTo>
                  <a:pt x="1099663" y="404713"/>
                </a:lnTo>
                <a:lnTo>
                  <a:pt x="1098966" y="407137"/>
                </a:lnTo>
                <a:lnTo>
                  <a:pt x="1097571" y="408532"/>
                </a:lnTo>
                <a:lnTo>
                  <a:pt x="1099364" y="416900"/>
                </a:lnTo>
                <a:lnTo>
                  <a:pt x="1101689" y="415903"/>
                </a:lnTo>
                <a:lnTo>
                  <a:pt x="1099663" y="347167"/>
                </a:lnTo>
                <a:close/>
              </a:path>
              <a:path w="2885398" h="418394">
                <a:moveTo>
                  <a:pt x="1099364" y="416900"/>
                </a:moveTo>
                <a:lnTo>
                  <a:pt x="1097571" y="408532"/>
                </a:lnTo>
                <a:lnTo>
                  <a:pt x="1096243" y="409926"/>
                </a:lnTo>
                <a:lnTo>
                  <a:pt x="1094516" y="410624"/>
                </a:lnTo>
                <a:lnTo>
                  <a:pt x="1090664" y="410624"/>
                </a:lnTo>
                <a:lnTo>
                  <a:pt x="1092491" y="418394"/>
                </a:lnTo>
                <a:lnTo>
                  <a:pt x="1094749" y="418394"/>
                </a:lnTo>
                <a:lnTo>
                  <a:pt x="1097040" y="417896"/>
                </a:lnTo>
                <a:lnTo>
                  <a:pt x="1099364" y="416900"/>
                </a:lnTo>
                <a:close/>
              </a:path>
              <a:path w="2885398" h="418394">
                <a:moveTo>
                  <a:pt x="1082529" y="415107"/>
                </a:moveTo>
                <a:lnTo>
                  <a:pt x="1083658" y="416036"/>
                </a:lnTo>
                <a:lnTo>
                  <a:pt x="1085086" y="416800"/>
                </a:lnTo>
                <a:lnTo>
                  <a:pt x="1086812" y="417398"/>
                </a:lnTo>
                <a:lnTo>
                  <a:pt x="1088539" y="418062"/>
                </a:lnTo>
                <a:lnTo>
                  <a:pt x="1090432" y="418394"/>
                </a:lnTo>
                <a:lnTo>
                  <a:pt x="1092491" y="418394"/>
                </a:lnTo>
                <a:lnTo>
                  <a:pt x="1090664" y="410624"/>
                </a:lnTo>
                <a:lnTo>
                  <a:pt x="1089104" y="410325"/>
                </a:lnTo>
                <a:lnTo>
                  <a:pt x="1087709" y="409727"/>
                </a:lnTo>
                <a:lnTo>
                  <a:pt x="1086314" y="409129"/>
                </a:lnTo>
                <a:lnTo>
                  <a:pt x="1084222" y="407536"/>
                </a:lnTo>
                <a:lnTo>
                  <a:pt x="1082529" y="415107"/>
                </a:lnTo>
                <a:close/>
              </a:path>
              <a:path w="2885398" h="418394">
                <a:moveTo>
                  <a:pt x="1155611" y="388907"/>
                </a:moveTo>
                <a:lnTo>
                  <a:pt x="1155711" y="396677"/>
                </a:lnTo>
                <a:lnTo>
                  <a:pt x="1158367" y="395747"/>
                </a:lnTo>
                <a:lnTo>
                  <a:pt x="1160658" y="394452"/>
                </a:lnTo>
                <a:lnTo>
                  <a:pt x="1162584" y="392792"/>
                </a:lnTo>
                <a:lnTo>
                  <a:pt x="1164577" y="391132"/>
                </a:lnTo>
                <a:lnTo>
                  <a:pt x="1166204" y="389173"/>
                </a:lnTo>
                <a:lnTo>
                  <a:pt x="1167465" y="386915"/>
                </a:lnTo>
                <a:lnTo>
                  <a:pt x="1161189" y="383229"/>
                </a:lnTo>
                <a:lnTo>
                  <a:pt x="1159795" y="385620"/>
                </a:lnTo>
                <a:lnTo>
                  <a:pt x="1157935" y="387512"/>
                </a:lnTo>
                <a:lnTo>
                  <a:pt x="1155611" y="388907"/>
                </a:lnTo>
                <a:close/>
              </a:path>
              <a:path w="2885398" h="418394">
                <a:moveTo>
                  <a:pt x="1146944" y="397972"/>
                </a:moveTo>
                <a:lnTo>
                  <a:pt x="1150198" y="397972"/>
                </a:lnTo>
                <a:lnTo>
                  <a:pt x="1153120" y="397541"/>
                </a:lnTo>
                <a:lnTo>
                  <a:pt x="1155711" y="396677"/>
                </a:lnTo>
                <a:lnTo>
                  <a:pt x="1155611" y="388907"/>
                </a:lnTo>
                <a:lnTo>
                  <a:pt x="1153353" y="390302"/>
                </a:lnTo>
                <a:lnTo>
                  <a:pt x="1150398" y="390999"/>
                </a:lnTo>
                <a:lnTo>
                  <a:pt x="1146944" y="397972"/>
                </a:lnTo>
                <a:close/>
              </a:path>
              <a:path w="2885398" h="418394">
                <a:moveTo>
                  <a:pt x="1150398" y="390999"/>
                </a:moveTo>
                <a:lnTo>
                  <a:pt x="1143358" y="390999"/>
                </a:lnTo>
                <a:lnTo>
                  <a:pt x="1140436" y="390269"/>
                </a:lnTo>
                <a:lnTo>
                  <a:pt x="1137979" y="388807"/>
                </a:lnTo>
                <a:lnTo>
                  <a:pt x="1135588" y="387280"/>
                </a:lnTo>
                <a:lnTo>
                  <a:pt x="1138012" y="396943"/>
                </a:lnTo>
                <a:lnTo>
                  <a:pt x="1142229" y="397972"/>
                </a:lnTo>
                <a:lnTo>
                  <a:pt x="1146944" y="397972"/>
                </a:lnTo>
                <a:lnTo>
                  <a:pt x="1150398" y="390999"/>
                </a:lnTo>
                <a:close/>
              </a:path>
              <a:path w="2885398" h="418394">
                <a:moveTo>
                  <a:pt x="1134293" y="394884"/>
                </a:moveTo>
                <a:lnTo>
                  <a:pt x="1138012" y="396943"/>
                </a:lnTo>
                <a:lnTo>
                  <a:pt x="1135588" y="387280"/>
                </a:lnTo>
                <a:lnTo>
                  <a:pt x="1133728" y="385088"/>
                </a:lnTo>
                <a:lnTo>
                  <a:pt x="1132400" y="382233"/>
                </a:lnTo>
                <a:lnTo>
                  <a:pt x="1131072" y="379377"/>
                </a:lnTo>
                <a:lnTo>
                  <a:pt x="1130640" y="392825"/>
                </a:lnTo>
                <a:lnTo>
                  <a:pt x="1134293" y="394884"/>
                </a:lnTo>
                <a:close/>
              </a:path>
              <a:path w="2885398" h="418394">
                <a:moveTo>
                  <a:pt x="1160492" y="363305"/>
                </a:moveTo>
                <a:lnTo>
                  <a:pt x="1160492" y="368087"/>
                </a:lnTo>
                <a:lnTo>
                  <a:pt x="1130556" y="367290"/>
                </a:lnTo>
                <a:lnTo>
                  <a:pt x="1127818" y="367290"/>
                </a:lnTo>
                <a:lnTo>
                  <a:pt x="1127818" y="374363"/>
                </a:lnTo>
                <a:lnTo>
                  <a:pt x="1130640" y="392825"/>
                </a:lnTo>
                <a:lnTo>
                  <a:pt x="1131072" y="379377"/>
                </a:lnTo>
                <a:lnTo>
                  <a:pt x="1130408" y="375990"/>
                </a:lnTo>
                <a:lnTo>
                  <a:pt x="1130408" y="368087"/>
                </a:lnTo>
                <a:lnTo>
                  <a:pt x="1168063" y="374363"/>
                </a:lnTo>
                <a:lnTo>
                  <a:pt x="1164577" y="367290"/>
                </a:lnTo>
                <a:lnTo>
                  <a:pt x="1160492" y="363305"/>
                </a:lnTo>
                <a:close/>
              </a:path>
              <a:path w="2885398" h="418394">
                <a:moveTo>
                  <a:pt x="1130556" y="367290"/>
                </a:moveTo>
                <a:lnTo>
                  <a:pt x="1130607" y="351318"/>
                </a:lnTo>
                <a:lnTo>
                  <a:pt x="1127784" y="354307"/>
                </a:lnTo>
                <a:lnTo>
                  <a:pt x="1127784" y="389870"/>
                </a:lnTo>
                <a:lnTo>
                  <a:pt x="1130640" y="392825"/>
                </a:lnTo>
                <a:lnTo>
                  <a:pt x="1127818" y="374363"/>
                </a:lnTo>
                <a:lnTo>
                  <a:pt x="1127818" y="367290"/>
                </a:lnTo>
                <a:lnTo>
                  <a:pt x="1130556" y="367290"/>
                </a:lnTo>
                <a:close/>
              </a:path>
              <a:path w="2885398" h="418394">
                <a:moveTo>
                  <a:pt x="1122637" y="366692"/>
                </a:moveTo>
                <a:lnTo>
                  <a:pt x="1123667" y="382100"/>
                </a:lnTo>
                <a:lnTo>
                  <a:pt x="1125726" y="386018"/>
                </a:lnTo>
                <a:lnTo>
                  <a:pt x="1127784" y="389870"/>
                </a:lnTo>
                <a:lnTo>
                  <a:pt x="1127784" y="354307"/>
                </a:lnTo>
                <a:lnTo>
                  <a:pt x="1125726" y="358225"/>
                </a:lnTo>
                <a:lnTo>
                  <a:pt x="1123667" y="362077"/>
                </a:lnTo>
                <a:lnTo>
                  <a:pt x="1122637" y="366692"/>
                </a:lnTo>
                <a:close/>
              </a:path>
              <a:path w="2885398" h="418394">
                <a:moveTo>
                  <a:pt x="1122637" y="372072"/>
                </a:moveTo>
                <a:lnTo>
                  <a:pt x="1122637" y="377451"/>
                </a:lnTo>
                <a:lnTo>
                  <a:pt x="1123667" y="382100"/>
                </a:lnTo>
                <a:lnTo>
                  <a:pt x="1122637" y="366692"/>
                </a:lnTo>
                <a:lnTo>
                  <a:pt x="1122637" y="372072"/>
                </a:lnTo>
                <a:close/>
              </a:path>
              <a:path w="2885398" h="418394">
                <a:moveTo>
                  <a:pt x="1130408" y="372072"/>
                </a:moveTo>
                <a:lnTo>
                  <a:pt x="1130408" y="368087"/>
                </a:lnTo>
                <a:lnTo>
                  <a:pt x="1130408" y="374363"/>
                </a:lnTo>
                <a:lnTo>
                  <a:pt x="1168063" y="374363"/>
                </a:lnTo>
                <a:lnTo>
                  <a:pt x="1130408" y="368087"/>
                </a:lnTo>
                <a:lnTo>
                  <a:pt x="1130408" y="372072"/>
                </a:lnTo>
                <a:close/>
              </a:path>
              <a:path w="2885398" h="418394">
                <a:moveTo>
                  <a:pt x="1142993" y="353144"/>
                </a:moveTo>
                <a:lnTo>
                  <a:pt x="1150497" y="353144"/>
                </a:lnTo>
                <a:lnTo>
                  <a:pt x="1153917" y="354439"/>
                </a:lnTo>
                <a:lnTo>
                  <a:pt x="1156507" y="357029"/>
                </a:lnTo>
                <a:lnTo>
                  <a:pt x="1159164" y="359619"/>
                </a:lnTo>
                <a:lnTo>
                  <a:pt x="1160492" y="363305"/>
                </a:lnTo>
                <a:lnTo>
                  <a:pt x="1164577" y="367290"/>
                </a:lnTo>
                <a:lnTo>
                  <a:pt x="1161621" y="351152"/>
                </a:lnTo>
                <a:lnTo>
                  <a:pt x="1158301" y="349160"/>
                </a:lnTo>
                <a:lnTo>
                  <a:pt x="1155046" y="347167"/>
                </a:lnTo>
                <a:lnTo>
                  <a:pt x="1151095" y="346171"/>
                </a:lnTo>
                <a:lnTo>
                  <a:pt x="1146446" y="346171"/>
                </a:lnTo>
                <a:lnTo>
                  <a:pt x="1142993" y="353144"/>
                </a:lnTo>
                <a:close/>
              </a:path>
              <a:path w="2885398" h="418394">
                <a:moveTo>
                  <a:pt x="1135455" y="356897"/>
                </a:moveTo>
                <a:lnTo>
                  <a:pt x="1137779" y="355436"/>
                </a:lnTo>
                <a:lnTo>
                  <a:pt x="1140170" y="353908"/>
                </a:lnTo>
                <a:lnTo>
                  <a:pt x="1142993" y="353144"/>
                </a:lnTo>
                <a:lnTo>
                  <a:pt x="1146446" y="346171"/>
                </a:lnTo>
                <a:lnTo>
                  <a:pt x="1141864" y="346171"/>
                </a:lnTo>
                <a:lnTo>
                  <a:pt x="1137779" y="347200"/>
                </a:lnTo>
                <a:lnTo>
                  <a:pt x="1135455" y="356897"/>
                </a:lnTo>
                <a:close/>
              </a:path>
              <a:path w="2885398" h="418394">
                <a:moveTo>
                  <a:pt x="1134193" y="349259"/>
                </a:moveTo>
                <a:lnTo>
                  <a:pt x="1130607" y="351318"/>
                </a:lnTo>
                <a:lnTo>
                  <a:pt x="1131039" y="364700"/>
                </a:lnTo>
                <a:lnTo>
                  <a:pt x="1132300" y="361911"/>
                </a:lnTo>
                <a:lnTo>
                  <a:pt x="1133629" y="359055"/>
                </a:lnTo>
                <a:lnTo>
                  <a:pt x="1135455" y="356897"/>
                </a:lnTo>
                <a:lnTo>
                  <a:pt x="1137779" y="347200"/>
                </a:lnTo>
                <a:lnTo>
                  <a:pt x="1134193" y="349259"/>
                </a:lnTo>
                <a:close/>
              </a:path>
              <a:path w="2885398" h="418394">
                <a:moveTo>
                  <a:pt x="1168462" y="364534"/>
                </a:moveTo>
                <a:lnTo>
                  <a:pt x="1167598" y="360715"/>
                </a:lnTo>
                <a:lnTo>
                  <a:pt x="1165871" y="357328"/>
                </a:lnTo>
                <a:lnTo>
                  <a:pt x="1164145" y="353875"/>
                </a:lnTo>
                <a:lnTo>
                  <a:pt x="1161621" y="351152"/>
                </a:lnTo>
                <a:lnTo>
                  <a:pt x="1164577" y="367290"/>
                </a:lnTo>
                <a:lnTo>
                  <a:pt x="1168063" y="374363"/>
                </a:lnTo>
                <a:lnTo>
                  <a:pt x="1168462" y="364534"/>
                </a:lnTo>
                <a:close/>
              </a:path>
              <a:path w="2885398" h="418394">
                <a:moveTo>
                  <a:pt x="1168462" y="364534"/>
                </a:moveTo>
                <a:lnTo>
                  <a:pt x="1168063" y="374363"/>
                </a:lnTo>
                <a:lnTo>
                  <a:pt x="1168296" y="372802"/>
                </a:lnTo>
                <a:lnTo>
                  <a:pt x="1168428" y="370943"/>
                </a:lnTo>
                <a:lnTo>
                  <a:pt x="1168462" y="364534"/>
                </a:lnTo>
                <a:close/>
              </a:path>
              <a:path w="2885398" h="418394">
                <a:moveTo>
                  <a:pt x="1225358" y="383328"/>
                </a:moveTo>
                <a:lnTo>
                  <a:pt x="1217986" y="380738"/>
                </a:lnTo>
                <a:lnTo>
                  <a:pt x="1218750" y="393390"/>
                </a:lnTo>
                <a:lnTo>
                  <a:pt x="1220676" y="391198"/>
                </a:lnTo>
                <a:lnTo>
                  <a:pt x="1222668" y="389007"/>
                </a:lnTo>
                <a:lnTo>
                  <a:pt x="1224229" y="386383"/>
                </a:lnTo>
                <a:lnTo>
                  <a:pt x="1225358" y="383328"/>
                </a:lnTo>
                <a:close/>
              </a:path>
              <a:path w="2885398" h="418394">
                <a:moveTo>
                  <a:pt x="1217986" y="380738"/>
                </a:moveTo>
                <a:lnTo>
                  <a:pt x="1217522" y="382930"/>
                </a:lnTo>
                <a:lnTo>
                  <a:pt x="1216658" y="384790"/>
                </a:lnTo>
                <a:lnTo>
                  <a:pt x="1215396" y="386317"/>
                </a:lnTo>
                <a:lnTo>
                  <a:pt x="1214201" y="387844"/>
                </a:lnTo>
                <a:lnTo>
                  <a:pt x="1216392" y="395083"/>
                </a:lnTo>
                <a:lnTo>
                  <a:pt x="1218750" y="393390"/>
                </a:lnTo>
                <a:lnTo>
                  <a:pt x="1217986" y="380738"/>
                </a:lnTo>
                <a:close/>
              </a:path>
              <a:path w="2885398" h="418394">
                <a:moveTo>
                  <a:pt x="1216392" y="395083"/>
                </a:moveTo>
                <a:lnTo>
                  <a:pt x="1214201" y="387844"/>
                </a:lnTo>
                <a:lnTo>
                  <a:pt x="1212640" y="389007"/>
                </a:lnTo>
                <a:lnTo>
                  <a:pt x="1210714" y="389804"/>
                </a:lnTo>
                <a:lnTo>
                  <a:pt x="1208855" y="390601"/>
                </a:lnTo>
                <a:lnTo>
                  <a:pt x="1210880" y="397408"/>
                </a:lnTo>
                <a:lnTo>
                  <a:pt x="1213603" y="396279"/>
                </a:lnTo>
                <a:lnTo>
                  <a:pt x="1216392" y="395083"/>
                </a:lnTo>
                <a:close/>
              </a:path>
              <a:path w="2885398" h="418394">
                <a:moveTo>
                  <a:pt x="1210880" y="397408"/>
                </a:moveTo>
                <a:lnTo>
                  <a:pt x="1208855" y="390601"/>
                </a:lnTo>
                <a:lnTo>
                  <a:pt x="1206630" y="390999"/>
                </a:lnTo>
                <a:lnTo>
                  <a:pt x="1200719" y="390999"/>
                </a:lnTo>
                <a:lnTo>
                  <a:pt x="1204239" y="397972"/>
                </a:lnTo>
                <a:lnTo>
                  <a:pt x="1207759" y="397972"/>
                </a:lnTo>
                <a:lnTo>
                  <a:pt x="1210880" y="397408"/>
                </a:lnTo>
                <a:close/>
              </a:path>
              <a:path w="2885398" h="418394">
                <a:moveTo>
                  <a:pt x="1199590" y="397972"/>
                </a:moveTo>
                <a:lnTo>
                  <a:pt x="1204239" y="397972"/>
                </a:lnTo>
                <a:lnTo>
                  <a:pt x="1200719" y="390999"/>
                </a:lnTo>
                <a:lnTo>
                  <a:pt x="1197864" y="390269"/>
                </a:lnTo>
                <a:lnTo>
                  <a:pt x="1195473" y="388807"/>
                </a:lnTo>
                <a:lnTo>
                  <a:pt x="1195440" y="396943"/>
                </a:lnTo>
                <a:lnTo>
                  <a:pt x="1199590" y="397972"/>
                </a:lnTo>
                <a:close/>
              </a:path>
              <a:path w="2885398" h="418394">
                <a:moveTo>
                  <a:pt x="1193082" y="387280"/>
                </a:moveTo>
                <a:lnTo>
                  <a:pt x="1191256" y="385088"/>
                </a:lnTo>
                <a:lnTo>
                  <a:pt x="1191787" y="394884"/>
                </a:lnTo>
                <a:lnTo>
                  <a:pt x="1195440" y="396943"/>
                </a:lnTo>
                <a:lnTo>
                  <a:pt x="1195473" y="388807"/>
                </a:lnTo>
                <a:lnTo>
                  <a:pt x="1193082" y="387280"/>
                </a:lnTo>
                <a:close/>
              </a:path>
              <a:path w="2885398" h="418394">
                <a:moveTo>
                  <a:pt x="1191256" y="385088"/>
                </a:moveTo>
                <a:lnTo>
                  <a:pt x="1189994" y="382233"/>
                </a:lnTo>
                <a:lnTo>
                  <a:pt x="1188732" y="379377"/>
                </a:lnTo>
                <a:lnTo>
                  <a:pt x="1188101" y="375990"/>
                </a:lnTo>
                <a:lnTo>
                  <a:pt x="1188101" y="368087"/>
                </a:lnTo>
                <a:lnTo>
                  <a:pt x="1188732" y="364700"/>
                </a:lnTo>
                <a:lnTo>
                  <a:pt x="1189994" y="361911"/>
                </a:lnTo>
                <a:lnTo>
                  <a:pt x="1191256" y="359055"/>
                </a:lnTo>
                <a:lnTo>
                  <a:pt x="1191787" y="349259"/>
                </a:lnTo>
                <a:lnTo>
                  <a:pt x="1188134" y="351318"/>
                </a:lnTo>
                <a:lnTo>
                  <a:pt x="1185279" y="354307"/>
                </a:lnTo>
                <a:lnTo>
                  <a:pt x="1188134" y="392825"/>
                </a:lnTo>
                <a:lnTo>
                  <a:pt x="1191787" y="394884"/>
                </a:lnTo>
                <a:lnTo>
                  <a:pt x="1191256" y="385088"/>
                </a:lnTo>
                <a:close/>
              </a:path>
              <a:path w="2885398" h="418394">
                <a:moveTo>
                  <a:pt x="1188134" y="392825"/>
                </a:moveTo>
                <a:lnTo>
                  <a:pt x="1185279" y="354307"/>
                </a:lnTo>
                <a:lnTo>
                  <a:pt x="1183220" y="358225"/>
                </a:lnTo>
                <a:lnTo>
                  <a:pt x="1181161" y="362077"/>
                </a:lnTo>
                <a:lnTo>
                  <a:pt x="1180132" y="366692"/>
                </a:lnTo>
                <a:lnTo>
                  <a:pt x="1180132" y="372072"/>
                </a:lnTo>
                <a:lnTo>
                  <a:pt x="1181161" y="382100"/>
                </a:lnTo>
                <a:lnTo>
                  <a:pt x="1183220" y="386018"/>
                </a:lnTo>
                <a:lnTo>
                  <a:pt x="1185279" y="389870"/>
                </a:lnTo>
                <a:lnTo>
                  <a:pt x="1188134" y="392825"/>
                </a:lnTo>
                <a:close/>
              </a:path>
              <a:path w="2885398" h="418394">
                <a:moveTo>
                  <a:pt x="1224860" y="359420"/>
                </a:moveTo>
                <a:lnTo>
                  <a:pt x="1223665" y="356697"/>
                </a:lnTo>
                <a:lnTo>
                  <a:pt x="1222104" y="354340"/>
                </a:lnTo>
                <a:lnTo>
                  <a:pt x="1220178" y="352347"/>
                </a:lnTo>
                <a:lnTo>
                  <a:pt x="1218252" y="350355"/>
                </a:lnTo>
                <a:lnTo>
                  <a:pt x="1217289" y="363006"/>
                </a:lnTo>
                <a:lnTo>
                  <a:pt x="1224860" y="359420"/>
                </a:lnTo>
                <a:close/>
              </a:path>
              <a:path w="2885398" h="418394">
                <a:moveTo>
                  <a:pt x="1200719" y="353144"/>
                </a:moveTo>
                <a:lnTo>
                  <a:pt x="1207493" y="353144"/>
                </a:lnTo>
                <a:lnTo>
                  <a:pt x="1210283" y="354008"/>
                </a:lnTo>
                <a:lnTo>
                  <a:pt x="1212408" y="355734"/>
                </a:lnTo>
                <a:lnTo>
                  <a:pt x="1214599" y="357395"/>
                </a:lnTo>
                <a:lnTo>
                  <a:pt x="1216226" y="359819"/>
                </a:lnTo>
                <a:lnTo>
                  <a:pt x="1217289" y="363006"/>
                </a:lnTo>
                <a:lnTo>
                  <a:pt x="1218252" y="350355"/>
                </a:lnTo>
                <a:lnTo>
                  <a:pt x="1215961" y="348828"/>
                </a:lnTo>
                <a:lnTo>
                  <a:pt x="1213304" y="347765"/>
                </a:lnTo>
                <a:lnTo>
                  <a:pt x="1210714" y="346702"/>
                </a:lnTo>
                <a:lnTo>
                  <a:pt x="1207693" y="346171"/>
                </a:lnTo>
                <a:lnTo>
                  <a:pt x="1204239" y="346171"/>
                </a:lnTo>
                <a:lnTo>
                  <a:pt x="1200719" y="353144"/>
                </a:lnTo>
                <a:close/>
              </a:path>
              <a:path w="2885398" h="418394">
                <a:moveTo>
                  <a:pt x="1199590" y="346171"/>
                </a:moveTo>
                <a:lnTo>
                  <a:pt x="1195440" y="347200"/>
                </a:lnTo>
                <a:lnTo>
                  <a:pt x="1195473" y="355436"/>
                </a:lnTo>
                <a:lnTo>
                  <a:pt x="1197864" y="353908"/>
                </a:lnTo>
                <a:lnTo>
                  <a:pt x="1200719" y="353144"/>
                </a:lnTo>
                <a:lnTo>
                  <a:pt x="1204239" y="346171"/>
                </a:lnTo>
                <a:lnTo>
                  <a:pt x="1199590" y="346171"/>
                </a:lnTo>
                <a:close/>
              </a:path>
              <a:path w="2885398" h="418394">
                <a:moveTo>
                  <a:pt x="1193082" y="356897"/>
                </a:moveTo>
                <a:lnTo>
                  <a:pt x="1195473" y="355436"/>
                </a:lnTo>
                <a:lnTo>
                  <a:pt x="1195440" y="347200"/>
                </a:lnTo>
                <a:lnTo>
                  <a:pt x="1191787" y="349259"/>
                </a:lnTo>
                <a:lnTo>
                  <a:pt x="1191256" y="359055"/>
                </a:lnTo>
                <a:lnTo>
                  <a:pt x="1193082" y="356897"/>
                </a:lnTo>
                <a:close/>
              </a:path>
              <a:path w="2885398" h="418394">
                <a:moveTo>
                  <a:pt x="1243147" y="354041"/>
                </a:moveTo>
                <a:lnTo>
                  <a:pt x="1243147" y="384624"/>
                </a:lnTo>
                <a:lnTo>
                  <a:pt x="1243213" y="387811"/>
                </a:lnTo>
                <a:lnTo>
                  <a:pt x="1251116" y="354041"/>
                </a:lnTo>
                <a:lnTo>
                  <a:pt x="1243147" y="347167"/>
                </a:lnTo>
                <a:lnTo>
                  <a:pt x="1233185" y="347167"/>
                </a:lnTo>
                <a:lnTo>
                  <a:pt x="1233185" y="354041"/>
                </a:lnTo>
                <a:lnTo>
                  <a:pt x="1243147" y="354041"/>
                </a:lnTo>
                <a:close/>
              </a:path>
              <a:path w="2885398" h="418394">
                <a:moveTo>
                  <a:pt x="1251116" y="354041"/>
                </a:moveTo>
                <a:lnTo>
                  <a:pt x="1243213" y="387811"/>
                </a:lnTo>
                <a:lnTo>
                  <a:pt x="1243877" y="390401"/>
                </a:lnTo>
                <a:lnTo>
                  <a:pt x="1245139" y="392394"/>
                </a:lnTo>
                <a:lnTo>
                  <a:pt x="1246467" y="394320"/>
                </a:lnTo>
                <a:lnTo>
                  <a:pt x="1248227" y="395747"/>
                </a:lnTo>
                <a:lnTo>
                  <a:pt x="1250419" y="396677"/>
                </a:lnTo>
                <a:lnTo>
                  <a:pt x="1251116" y="385686"/>
                </a:lnTo>
                <a:lnTo>
                  <a:pt x="1251116" y="354041"/>
                </a:lnTo>
                <a:close/>
              </a:path>
              <a:path w="2885398" h="418394">
                <a:moveTo>
                  <a:pt x="1267354" y="386815"/>
                </a:moveTo>
                <a:lnTo>
                  <a:pt x="1266225" y="387944"/>
                </a:lnTo>
                <a:lnTo>
                  <a:pt x="1266789" y="395980"/>
                </a:lnTo>
                <a:lnTo>
                  <a:pt x="1268616" y="394884"/>
                </a:lnTo>
                <a:lnTo>
                  <a:pt x="1270143" y="393489"/>
                </a:lnTo>
                <a:lnTo>
                  <a:pt x="1267354" y="386815"/>
                </a:lnTo>
                <a:close/>
              </a:path>
              <a:path w="2885398" h="418394">
                <a:moveTo>
                  <a:pt x="1262174" y="390169"/>
                </a:moveTo>
                <a:lnTo>
                  <a:pt x="1262605" y="397574"/>
                </a:lnTo>
                <a:lnTo>
                  <a:pt x="1264664" y="396777"/>
                </a:lnTo>
                <a:lnTo>
                  <a:pt x="1266789" y="395980"/>
                </a:lnTo>
                <a:lnTo>
                  <a:pt x="1266225" y="387944"/>
                </a:lnTo>
                <a:lnTo>
                  <a:pt x="1264963" y="388841"/>
                </a:lnTo>
                <a:lnTo>
                  <a:pt x="1263569" y="389505"/>
                </a:lnTo>
                <a:lnTo>
                  <a:pt x="1262174" y="390169"/>
                </a:lnTo>
                <a:close/>
              </a:path>
              <a:path w="2885398" h="418394">
                <a:moveTo>
                  <a:pt x="1254603" y="389903"/>
                </a:moveTo>
                <a:lnTo>
                  <a:pt x="1254968" y="397972"/>
                </a:lnTo>
                <a:lnTo>
                  <a:pt x="1260215" y="397972"/>
                </a:lnTo>
                <a:lnTo>
                  <a:pt x="1262605" y="397574"/>
                </a:lnTo>
                <a:lnTo>
                  <a:pt x="1262174" y="390169"/>
                </a:lnTo>
                <a:lnTo>
                  <a:pt x="1260514" y="390501"/>
                </a:lnTo>
                <a:lnTo>
                  <a:pt x="1256396" y="390501"/>
                </a:lnTo>
                <a:lnTo>
                  <a:pt x="1254603" y="389903"/>
                </a:lnTo>
                <a:close/>
              </a:path>
              <a:path w="2885398" h="418394">
                <a:moveTo>
                  <a:pt x="1253208" y="388708"/>
                </a:moveTo>
                <a:lnTo>
                  <a:pt x="1251814" y="387512"/>
                </a:lnTo>
                <a:lnTo>
                  <a:pt x="1252611" y="397541"/>
                </a:lnTo>
                <a:lnTo>
                  <a:pt x="1254968" y="397972"/>
                </a:lnTo>
                <a:lnTo>
                  <a:pt x="1254603" y="389903"/>
                </a:lnTo>
                <a:lnTo>
                  <a:pt x="1253208" y="388708"/>
                </a:lnTo>
                <a:close/>
              </a:path>
              <a:path w="2885398" h="418394">
                <a:moveTo>
                  <a:pt x="1251116" y="385686"/>
                </a:moveTo>
                <a:lnTo>
                  <a:pt x="1250419" y="396677"/>
                </a:lnTo>
                <a:lnTo>
                  <a:pt x="1252611" y="397541"/>
                </a:lnTo>
                <a:lnTo>
                  <a:pt x="1251814" y="387512"/>
                </a:lnTo>
                <a:lnTo>
                  <a:pt x="1251116" y="385686"/>
                </a:lnTo>
                <a:close/>
              </a:path>
              <a:path w="2885398" h="418394">
                <a:moveTo>
                  <a:pt x="1251116" y="347167"/>
                </a:moveTo>
                <a:lnTo>
                  <a:pt x="1251116" y="333022"/>
                </a:lnTo>
                <a:lnTo>
                  <a:pt x="1243147" y="335213"/>
                </a:lnTo>
                <a:lnTo>
                  <a:pt x="1243147" y="347167"/>
                </a:lnTo>
                <a:lnTo>
                  <a:pt x="1251116" y="354041"/>
                </a:lnTo>
                <a:lnTo>
                  <a:pt x="1269247" y="354041"/>
                </a:lnTo>
                <a:lnTo>
                  <a:pt x="1269247" y="347167"/>
                </a:lnTo>
                <a:lnTo>
                  <a:pt x="1251116" y="347167"/>
                </a:lnTo>
                <a:close/>
              </a:path>
              <a:path w="2885398" h="418394">
                <a:moveTo>
                  <a:pt x="1310583" y="388907"/>
                </a:moveTo>
                <a:lnTo>
                  <a:pt x="1310682" y="396677"/>
                </a:lnTo>
                <a:lnTo>
                  <a:pt x="1313339" y="395747"/>
                </a:lnTo>
                <a:lnTo>
                  <a:pt x="1315630" y="394452"/>
                </a:lnTo>
                <a:lnTo>
                  <a:pt x="1317556" y="392792"/>
                </a:lnTo>
                <a:lnTo>
                  <a:pt x="1319548" y="391132"/>
                </a:lnTo>
                <a:lnTo>
                  <a:pt x="1321175" y="389173"/>
                </a:lnTo>
                <a:lnTo>
                  <a:pt x="1322437" y="386915"/>
                </a:lnTo>
                <a:lnTo>
                  <a:pt x="1316161" y="383229"/>
                </a:lnTo>
                <a:lnTo>
                  <a:pt x="1314767" y="385620"/>
                </a:lnTo>
                <a:lnTo>
                  <a:pt x="1312907" y="387512"/>
                </a:lnTo>
                <a:lnTo>
                  <a:pt x="1310583" y="388907"/>
                </a:lnTo>
                <a:close/>
              </a:path>
              <a:path w="2885398" h="418394">
                <a:moveTo>
                  <a:pt x="1301916" y="397972"/>
                </a:moveTo>
                <a:lnTo>
                  <a:pt x="1305170" y="397972"/>
                </a:lnTo>
                <a:lnTo>
                  <a:pt x="1308092" y="397541"/>
                </a:lnTo>
                <a:lnTo>
                  <a:pt x="1310682" y="396677"/>
                </a:lnTo>
                <a:lnTo>
                  <a:pt x="1310583" y="388907"/>
                </a:lnTo>
                <a:lnTo>
                  <a:pt x="1308325" y="390302"/>
                </a:lnTo>
                <a:lnTo>
                  <a:pt x="1305369" y="390999"/>
                </a:lnTo>
                <a:lnTo>
                  <a:pt x="1301916" y="397972"/>
                </a:lnTo>
                <a:close/>
              </a:path>
              <a:path w="2885398" h="418394">
                <a:moveTo>
                  <a:pt x="1305369" y="390999"/>
                </a:moveTo>
                <a:lnTo>
                  <a:pt x="1298330" y="390999"/>
                </a:lnTo>
                <a:lnTo>
                  <a:pt x="1295408" y="390269"/>
                </a:lnTo>
                <a:lnTo>
                  <a:pt x="1292950" y="388807"/>
                </a:lnTo>
                <a:lnTo>
                  <a:pt x="1290559" y="387280"/>
                </a:lnTo>
                <a:lnTo>
                  <a:pt x="1292984" y="396943"/>
                </a:lnTo>
                <a:lnTo>
                  <a:pt x="1297201" y="397972"/>
                </a:lnTo>
                <a:lnTo>
                  <a:pt x="1301916" y="397972"/>
                </a:lnTo>
                <a:lnTo>
                  <a:pt x="1305369" y="390999"/>
                </a:lnTo>
                <a:close/>
              </a:path>
              <a:path w="2885398" h="418394">
                <a:moveTo>
                  <a:pt x="1289264" y="394884"/>
                </a:moveTo>
                <a:lnTo>
                  <a:pt x="1292984" y="396943"/>
                </a:lnTo>
                <a:lnTo>
                  <a:pt x="1290559" y="387280"/>
                </a:lnTo>
                <a:lnTo>
                  <a:pt x="1288700" y="385088"/>
                </a:lnTo>
                <a:lnTo>
                  <a:pt x="1287372" y="382233"/>
                </a:lnTo>
                <a:lnTo>
                  <a:pt x="1286043" y="379377"/>
                </a:lnTo>
                <a:lnTo>
                  <a:pt x="1285612" y="392825"/>
                </a:lnTo>
                <a:lnTo>
                  <a:pt x="1289264" y="394884"/>
                </a:lnTo>
                <a:close/>
              </a:path>
              <a:path w="2885398" h="418394">
                <a:moveTo>
                  <a:pt x="1315464" y="363305"/>
                </a:moveTo>
                <a:lnTo>
                  <a:pt x="1315464" y="368087"/>
                </a:lnTo>
                <a:lnTo>
                  <a:pt x="1285528" y="367290"/>
                </a:lnTo>
                <a:lnTo>
                  <a:pt x="1282789" y="367290"/>
                </a:lnTo>
                <a:lnTo>
                  <a:pt x="1282789" y="374363"/>
                </a:lnTo>
                <a:lnTo>
                  <a:pt x="1285612" y="392825"/>
                </a:lnTo>
                <a:lnTo>
                  <a:pt x="1286043" y="379377"/>
                </a:lnTo>
                <a:lnTo>
                  <a:pt x="1285379" y="375990"/>
                </a:lnTo>
                <a:lnTo>
                  <a:pt x="1285379" y="368087"/>
                </a:lnTo>
                <a:lnTo>
                  <a:pt x="1323035" y="374363"/>
                </a:lnTo>
                <a:lnTo>
                  <a:pt x="1319548" y="367290"/>
                </a:lnTo>
                <a:lnTo>
                  <a:pt x="1315464" y="363305"/>
                </a:lnTo>
                <a:close/>
              </a:path>
              <a:path w="2885398" h="418394">
                <a:moveTo>
                  <a:pt x="1285528" y="367290"/>
                </a:moveTo>
                <a:lnTo>
                  <a:pt x="1285579" y="351318"/>
                </a:lnTo>
                <a:lnTo>
                  <a:pt x="1282756" y="354307"/>
                </a:lnTo>
                <a:lnTo>
                  <a:pt x="1282756" y="389870"/>
                </a:lnTo>
                <a:lnTo>
                  <a:pt x="1285612" y="392825"/>
                </a:lnTo>
                <a:lnTo>
                  <a:pt x="1282789" y="374363"/>
                </a:lnTo>
                <a:lnTo>
                  <a:pt x="1282789" y="367290"/>
                </a:lnTo>
                <a:lnTo>
                  <a:pt x="1285528" y="367290"/>
                </a:lnTo>
                <a:close/>
              </a:path>
              <a:path w="2885398" h="418394">
                <a:moveTo>
                  <a:pt x="1277609" y="366692"/>
                </a:moveTo>
                <a:lnTo>
                  <a:pt x="1278638" y="382100"/>
                </a:lnTo>
                <a:lnTo>
                  <a:pt x="1280697" y="386018"/>
                </a:lnTo>
                <a:lnTo>
                  <a:pt x="1282756" y="389870"/>
                </a:lnTo>
                <a:lnTo>
                  <a:pt x="1282756" y="354307"/>
                </a:lnTo>
                <a:lnTo>
                  <a:pt x="1280697" y="358225"/>
                </a:lnTo>
                <a:lnTo>
                  <a:pt x="1278638" y="362077"/>
                </a:lnTo>
                <a:lnTo>
                  <a:pt x="1277609" y="366692"/>
                </a:lnTo>
                <a:close/>
              </a:path>
              <a:path w="2885398" h="418394">
                <a:moveTo>
                  <a:pt x="1277609" y="372072"/>
                </a:moveTo>
                <a:lnTo>
                  <a:pt x="1277609" y="377451"/>
                </a:lnTo>
                <a:lnTo>
                  <a:pt x="1278638" y="382100"/>
                </a:lnTo>
                <a:lnTo>
                  <a:pt x="1277609" y="366692"/>
                </a:lnTo>
                <a:lnTo>
                  <a:pt x="1277609" y="372072"/>
                </a:lnTo>
                <a:close/>
              </a:path>
              <a:path w="2885398" h="418394">
                <a:moveTo>
                  <a:pt x="1285379" y="372072"/>
                </a:moveTo>
                <a:lnTo>
                  <a:pt x="1285379" y="368087"/>
                </a:lnTo>
                <a:lnTo>
                  <a:pt x="1285379" y="374363"/>
                </a:lnTo>
                <a:lnTo>
                  <a:pt x="1323035" y="374363"/>
                </a:lnTo>
                <a:lnTo>
                  <a:pt x="1285379" y="368087"/>
                </a:lnTo>
                <a:lnTo>
                  <a:pt x="1285379" y="372072"/>
                </a:lnTo>
                <a:close/>
              </a:path>
              <a:path w="2885398" h="418394">
                <a:moveTo>
                  <a:pt x="1297964" y="353144"/>
                </a:moveTo>
                <a:lnTo>
                  <a:pt x="1305469" y="353144"/>
                </a:lnTo>
                <a:lnTo>
                  <a:pt x="1308889" y="354439"/>
                </a:lnTo>
                <a:lnTo>
                  <a:pt x="1311479" y="357029"/>
                </a:lnTo>
                <a:lnTo>
                  <a:pt x="1314136" y="359619"/>
                </a:lnTo>
                <a:lnTo>
                  <a:pt x="1315464" y="363305"/>
                </a:lnTo>
                <a:lnTo>
                  <a:pt x="1319548" y="367290"/>
                </a:lnTo>
                <a:lnTo>
                  <a:pt x="1316593" y="351152"/>
                </a:lnTo>
                <a:lnTo>
                  <a:pt x="1313272" y="349160"/>
                </a:lnTo>
                <a:lnTo>
                  <a:pt x="1310018" y="347167"/>
                </a:lnTo>
                <a:lnTo>
                  <a:pt x="1306067" y="346171"/>
                </a:lnTo>
                <a:lnTo>
                  <a:pt x="1301418" y="346171"/>
                </a:lnTo>
                <a:lnTo>
                  <a:pt x="1297964" y="353144"/>
                </a:lnTo>
                <a:close/>
              </a:path>
              <a:path w="2885398" h="418394">
                <a:moveTo>
                  <a:pt x="1290427" y="356897"/>
                </a:moveTo>
                <a:lnTo>
                  <a:pt x="1292751" y="355436"/>
                </a:lnTo>
                <a:lnTo>
                  <a:pt x="1295142" y="353908"/>
                </a:lnTo>
                <a:lnTo>
                  <a:pt x="1297964" y="353144"/>
                </a:lnTo>
                <a:lnTo>
                  <a:pt x="1301418" y="346171"/>
                </a:lnTo>
                <a:lnTo>
                  <a:pt x="1296835" y="346171"/>
                </a:lnTo>
                <a:lnTo>
                  <a:pt x="1292751" y="347200"/>
                </a:lnTo>
                <a:lnTo>
                  <a:pt x="1290427" y="356897"/>
                </a:lnTo>
                <a:close/>
              </a:path>
              <a:path w="2885398" h="418394">
                <a:moveTo>
                  <a:pt x="1289165" y="349259"/>
                </a:moveTo>
                <a:lnTo>
                  <a:pt x="1285579" y="351318"/>
                </a:lnTo>
                <a:lnTo>
                  <a:pt x="1286010" y="364700"/>
                </a:lnTo>
                <a:lnTo>
                  <a:pt x="1287272" y="361911"/>
                </a:lnTo>
                <a:lnTo>
                  <a:pt x="1288600" y="359055"/>
                </a:lnTo>
                <a:lnTo>
                  <a:pt x="1290427" y="356897"/>
                </a:lnTo>
                <a:lnTo>
                  <a:pt x="1292751" y="347200"/>
                </a:lnTo>
                <a:lnTo>
                  <a:pt x="1289165" y="349259"/>
                </a:lnTo>
                <a:close/>
              </a:path>
              <a:path w="2885398" h="418394">
                <a:moveTo>
                  <a:pt x="1323433" y="364534"/>
                </a:moveTo>
                <a:lnTo>
                  <a:pt x="1322570" y="360715"/>
                </a:lnTo>
                <a:lnTo>
                  <a:pt x="1320843" y="357328"/>
                </a:lnTo>
                <a:lnTo>
                  <a:pt x="1319117" y="353875"/>
                </a:lnTo>
                <a:lnTo>
                  <a:pt x="1316593" y="351152"/>
                </a:lnTo>
                <a:lnTo>
                  <a:pt x="1319548" y="367290"/>
                </a:lnTo>
                <a:lnTo>
                  <a:pt x="1323035" y="374363"/>
                </a:lnTo>
                <a:lnTo>
                  <a:pt x="1323433" y="364534"/>
                </a:lnTo>
                <a:close/>
              </a:path>
              <a:path w="2885398" h="418394">
                <a:moveTo>
                  <a:pt x="1323433" y="364534"/>
                </a:moveTo>
                <a:lnTo>
                  <a:pt x="1323035" y="374363"/>
                </a:lnTo>
                <a:lnTo>
                  <a:pt x="1323267" y="372802"/>
                </a:lnTo>
                <a:lnTo>
                  <a:pt x="1323400" y="370943"/>
                </a:lnTo>
                <a:lnTo>
                  <a:pt x="1323433" y="364534"/>
                </a:lnTo>
                <a:close/>
              </a:path>
              <a:path w="2885398" h="418394">
                <a:moveTo>
                  <a:pt x="1442967" y="396976"/>
                </a:moveTo>
                <a:lnTo>
                  <a:pt x="1442967" y="366327"/>
                </a:lnTo>
                <a:lnTo>
                  <a:pt x="1443730" y="362940"/>
                </a:lnTo>
                <a:lnTo>
                  <a:pt x="1445258" y="360416"/>
                </a:lnTo>
                <a:lnTo>
                  <a:pt x="1446852" y="357826"/>
                </a:lnTo>
                <a:lnTo>
                  <a:pt x="1448844" y="355967"/>
                </a:lnTo>
                <a:lnTo>
                  <a:pt x="1446985" y="349492"/>
                </a:lnTo>
                <a:lnTo>
                  <a:pt x="1444693" y="351650"/>
                </a:lnTo>
                <a:lnTo>
                  <a:pt x="1442967" y="354639"/>
                </a:lnTo>
                <a:lnTo>
                  <a:pt x="1442967" y="324255"/>
                </a:lnTo>
                <a:lnTo>
                  <a:pt x="1442967" y="396976"/>
                </a:lnTo>
                <a:close/>
              </a:path>
              <a:path w="2885398" h="418394">
                <a:moveTo>
                  <a:pt x="1434997" y="324255"/>
                </a:moveTo>
                <a:lnTo>
                  <a:pt x="1434997" y="396976"/>
                </a:lnTo>
                <a:lnTo>
                  <a:pt x="1442967" y="396976"/>
                </a:lnTo>
                <a:lnTo>
                  <a:pt x="1442967" y="324255"/>
                </a:lnTo>
                <a:lnTo>
                  <a:pt x="1434997" y="324255"/>
                </a:lnTo>
                <a:close/>
              </a:path>
              <a:path w="2885398" h="418394">
                <a:moveTo>
                  <a:pt x="1456017" y="353144"/>
                </a:moveTo>
                <a:lnTo>
                  <a:pt x="1461861" y="353144"/>
                </a:lnTo>
                <a:lnTo>
                  <a:pt x="1464750" y="354240"/>
                </a:lnTo>
                <a:lnTo>
                  <a:pt x="1467074" y="356432"/>
                </a:lnTo>
                <a:lnTo>
                  <a:pt x="1469465" y="358557"/>
                </a:lnTo>
                <a:lnTo>
                  <a:pt x="1470661" y="362376"/>
                </a:lnTo>
                <a:lnTo>
                  <a:pt x="1470661" y="396976"/>
                </a:lnTo>
                <a:lnTo>
                  <a:pt x="1478630" y="396976"/>
                </a:lnTo>
                <a:lnTo>
                  <a:pt x="1471889" y="349591"/>
                </a:lnTo>
                <a:lnTo>
                  <a:pt x="1468967" y="348263"/>
                </a:lnTo>
                <a:lnTo>
                  <a:pt x="1466045" y="346868"/>
                </a:lnTo>
                <a:lnTo>
                  <a:pt x="1462791" y="346171"/>
                </a:lnTo>
                <a:lnTo>
                  <a:pt x="1459204" y="346171"/>
                </a:lnTo>
                <a:lnTo>
                  <a:pt x="1456017" y="353144"/>
                </a:lnTo>
                <a:close/>
              </a:path>
              <a:path w="2885398" h="418394">
                <a:moveTo>
                  <a:pt x="1446985" y="349492"/>
                </a:moveTo>
                <a:lnTo>
                  <a:pt x="1448844" y="355967"/>
                </a:lnTo>
                <a:lnTo>
                  <a:pt x="1451235" y="354838"/>
                </a:lnTo>
                <a:lnTo>
                  <a:pt x="1453626" y="353709"/>
                </a:lnTo>
                <a:lnTo>
                  <a:pt x="1456017" y="353144"/>
                </a:lnTo>
                <a:lnTo>
                  <a:pt x="1459204" y="346171"/>
                </a:lnTo>
                <a:lnTo>
                  <a:pt x="1455817" y="346171"/>
                </a:lnTo>
                <a:lnTo>
                  <a:pt x="1452696" y="346835"/>
                </a:lnTo>
                <a:lnTo>
                  <a:pt x="1449840" y="348163"/>
                </a:lnTo>
                <a:lnTo>
                  <a:pt x="1446985" y="349492"/>
                </a:lnTo>
                <a:close/>
              </a:path>
              <a:path w="2885398" h="418394">
                <a:moveTo>
                  <a:pt x="1478630" y="396976"/>
                </a:moveTo>
                <a:lnTo>
                  <a:pt x="1478630" y="360782"/>
                </a:lnTo>
                <a:lnTo>
                  <a:pt x="1477733" y="357229"/>
                </a:lnTo>
                <a:lnTo>
                  <a:pt x="1475940" y="354439"/>
                </a:lnTo>
                <a:lnTo>
                  <a:pt x="1474214" y="351650"/>
                </a:lnTo>
                <a:lnTo>
                  <a:pt x="1471889" y="349591"/>
                </a:lnTo>
                <a:lnTo>
                  <a:pt x="1478630" y="396976"/>
                </a:lnTo>
                <a:close/>
              </a:path>
              <a:path w="2885398" h="418394">
                <a:moveTo>
                  <a:pt x="1504146" y="347167"/>
                </a:moveTo>
                <a:lnTo>
                  <a:pt x="1496177" y="347167"/>
                </a:lnTo>
                <a:lnTo>
                  <a:pt x="1497040" y="387678"/>
                </a:lnTo>
                <a:lnTo>
                  <a:pt x="1498767" y="390401"/>
                </a:lnTo>
                <a:lnTo>
                  <a:pt x="1500560" y="393058"/>
                </a:lnTo>
                <a:lnTo>
                  <a:pt x="1502851" y="394984"/>
                </a:lnTo>
                <a:lnTo>
                  <a:pt x="1504146" y="382797"/>
                </a:lnTo>
                <a:lnTo>
                  <a:pt x="1504146" y="347167"/>
                </a:lnTo>
                <a:close/>
              </a:path>
              <a:path w="2885398" h="418394">
                <a:moveTo>
                  <a:pt x="1496177" y="379842"/>
                </a:moveTo>
                <a:lnTo>
                  <a:pt x="1496177" y="384159"/>
                </a:lnTo>
                <a:lnTo>
                  <a:pt x="1497040" y="387678"/>
                </a:lnTo>
                <a:lnTo>
                  <a:pt x="1496177" y="347167"/>
                </a:lnTo>
                <a:lnTo>
                  <a:pt x="1496177" y="379842"/>
                </a:lnTo>
                <a:close/>
              </a:path>
              <a:path w="2885398" h="418394">
                <a:moveTo>
                  <a:pt x="1539610" y="347167"/>
                </a:moveTo>
                <a:lnTo>
                  <a:pt x="1531641" y="347167"/>
                </a:lnTo>
                <a:lnTo>
                  <a:pt x="1532139" y="389405"/>
                </a:lnTo>
                <a:lnTo>
                  <a:pt x="1532637" y="396976"/>
                </a:lnTo>
                <a:lnTo>
                  <a:pt x="1539610" y="396976"/>
                </a:lnTo>
                <a:lnTo>
                  <a:pt x="1539610" y="347167"/>
                </a:lnTo>
                <a:close/>
              </a:path>
              <a:path w="2885398" h="418394">
                <a:moveTo>
                  <a:pt x="1532139" y="389405"/>
                </a:moveTo>
                <a:lnTo>
                  <a:pt x="1531641" y="347167"/>
                </a:lnTo>
                <a:lnTo>
                  <a:pt x="1531641" y="377185"/>
                </a:lnTo>
                <a:lnTo>
                  <a:pt x="1531209" y="379709"/>
                </a:lnTo>
                <a:lnTo>
                  <a:pt x="1530412" y="392394"/>
                </a:lnTo>
                <a:lnTo>
                  <a:pt x="1532139" y="389405"/>
                </a:lnTo>
                <a:close/>
              </a:path>
              <a:path w="2885398" h="418394">
                <a:moveTo>
                  <a:pt x="1530412" y="392394"/>
                </a:moveTo>
                <a:lnTo>
                  <a:pt x="1531209" y="379709"/>
                </a:lnTo>
                <a:lnTo>
                  <a:pt x="1530345" y="381834"/>
                </a:lnTo>
                <a:lnTo>
                  <a:pt x="1529549" y="383959"/>
                </a:lnTo>
                <a:lnTo>
                  <a:pt x="1528420" y="385719"/>
                </a:lnTo>
                <a:lnTo>
                  <a:pt x="1528054" y="394585"/>
                </a:lnTo>
                <a:lnTo>
                  <a:pt x="1530412" y="392394"/>
                </a:lnTo>
                <a:close/>
              </a:path>
              <a:path w="2885398" h="418394">
                <a:moveTo>
                  <a:pt x="1528420" y="385719"/>
                </a:moveTo>
                <a:lnTo>
                  <a:pt x="1526958" y="387114"/>
                </a:lnTo>
                <a:lnTo>
                  <a:pt x="1525564" y="388442"/>
                </a:lnTo>
                <a:lnTo>
                  <a:pt x="1523970" y="389438"/>
                </a:lnTo>
                <a:lnTo>
                  <a:pt x="1522177" y="390102"/>
                </a:lnTo>
                <a:lnTo>
                  <a:pt x="1525066" y="395980"/>
                </a:lnTo>
                <a:lnTo>
                  <a:pt x="1528054" y="394585"/>
                </a:lnTo>
                <a:lnTo>
                  <a:pt x="1528420" y="385719"/>
                </a:lnTo>
                <a:close/>
              </a:path>
              <a:path w="2885398" h="418394">
                <a:moveTo>
                  <a:pt x="1525066" y="395980"/>
                </a:moveTo>
                <a:lnTo>
                  <a:pt x="1522177" y="390102"/>
                </a:lnTo>
                <a:lnTo>
                  <a:pt x="1520384" y="390700"/>
                </a:lnTo>
                <a:lnTo>
                  <a:pt x="1518558" y="390999"/>
                </a:lnTo>
                <a:lnTo>
                  <a:pt x="1516698" y="390999"/>
                </a:lnTo>
                <a:lnTo>
                  <a:pt x="1518690" y="397972"/>
                </a:lnTo>
                <a:lnTo>
                  <a:pt x="1522144" y="397308"/>
                </a:lnTo>
                <a:lnTo>
                  <a:pt x="1525066" y="395980"/>
                </a:lnTo>
                <a:close/>
              </a:path>
              <a:path w="2885398" h="418394">
                <a:moveTo>
                  <a:pt x="1518690" y="397972"/>
                </a:moveTo>
                <a:lnTo>
                  <a:pt x="1516698" y="390999"/>
                </a:lnTo>
                <a:lnTo>
                  <a:pt x="1512713" y="390999"/>
                </a:lnTo>
                <a:lnTo>
                  <a:pt x="1509625" y="390069"/>
                </a:lnTo>
                <a:lnTo>
                  <a:pt x="1507433" y="388210"/>
                </a:lnTo>
                <a:lnTo>
                  <a:pt x="1505242" y="386284"/>
                </a:lnTo>
                <a:lnTo>
                  <a:pt x="1504146" y="382797"/>
                </a:lnTo>
                <a:lnTo>
                  <a:pt x="1505640" y="396179"/>
                </a:lnTo>
                <a:lnTo>
                  <a:pt x="1508496" y="397375"/>
                </a:lnTo>
                <a:lnTo>
                  <a:pt x="1511518" y="397972"/>
                </a:lnTo>
                <a:lnTo>
                  <a:pt x="1518690" y="397972"/>
                </a:lnTo>
                <a:close/>
              </a:path>
              <a:path w="2885398" h="418394">
                <a:moveTo>
                  <a:pt x="1598702" y="355934"/>
                </a:moveTo>
                <a:lnTo>
                  <a:pt x="1597042" y="352613"/>
                </a:lnTo>
                <a:lnTo>
                  <a:pt x="1594651" y="350156"/>
                </a:lnTo>
                <a:lnTo>
                  <a:pt x="1591529" y="348562"/>
                </a:lnTo>
                <a:lnTo>
                  <a:pt x="1589238" y="356133"/>
                </a:lnTo>
                <a:lnTo>
                  <a:pt x="1591496" y="358125"/>
                </a:lnTo>
                <a:lnTo>
                  <a:pt x="1592625" y="361379"/>
                </a:lnTo>
                <a:lnTo>
                  <a:pt x="1600595" y="396976"/>
                </a:lnTo>
                <a:lnTo>
                  <a:pt x="1598702" y="355934"/>
                </a:lnTo>
                <a:close/>
              </a:path>
              <a:path w="2885398" h="418394">
                <a:moveTo>
                  <a:pt x="1578679" y="353144"/>
                </a:moveTo>
                <a:lnTo>
                  <a:pt x="1584191" y="353144"/>
                </a:lnTo>
                <a:lnTo>
                  <a:pt x="1586980" y="354140"/>
                </a:lnTo>
                <a:lnTo>
                  <a:pt x="1589238" y="356133"/>
                </a:lnTo>
                <a:lnTo>
                  <a:pt x="1591529" y="348562"/>
                </a:lnTo>
                <a:lnTo>
                  <a:pt x="1588408" y="346968"/>
                </a:lnTo>
                <a:lnTo>
                  <a:pt x="1585087" y="346171"/>
                </a:lnTo>
                <a:lnTo>
                  <a:pt x="1581568" y="346171"/>
                </a:lnTo>
                <a:lnTo>
                  <a:pt x="1578679" y="353144"/>
                </a:lnTo>
                <a:close/>
              </a:path>
              <a:path w="2885398" h="418394">
                <a:moveTo>
                  <a:pt x="1569946" y="357893"/>
                </a:moveTo>
                <a:lnTo>
                  <a:pt x="1571838" y="356066"/>
                </a:lnTo>
                <a:lnTo>
                  <a:pt x="1574096" y="354937"/>
                </a:lnTo>
                <a:lnTo>
                  <a:pt x="1576421" y="353742"/>
                </a:lnTo>
                <a:lnTo>
                  <a:pt x="1578679" y="353144"/>
                </a:lnTo>
                <a:lnTo>
                  <a:pt x="1581568" y="346171"/>
                </a:lnTo>
                <a:lnTo>
                  <a:pt x="1578513" y="346171"/>
                </a:lnTo>
                <a:lnTo>
                  <a:pt x="1575524" y="346868"/>
                </a:lnTo>
                <a:lnTo>
                  <a:pt x="1572602" y="348263"/>
                </a:lnTo>
                <a:lnTo>
                  <a:pt x="1569946" y="357893"/>
                </a:lnTo>
                <a:close/>
              </a:path>
              <a:path w="2885398" h="418394">
                <a:moveTo>
                  <a:pt x="1566127" y="366261"/>
                </a:moveTo>
                <a:lnTo>
                  <a:pt x="1566891" y="362940"/>
                </a:lnTo>
                <a:lnTo>
                  <a:pt x="1568418" y="360416"/>
                </a:lnTo>
                <a:lnTo>
                  <a:pt x="1569946" y="357893"/>
                </a:lnTo>
                <a:lnTo>
                  <a:pt x="1572602" y="348263"/>
                </a:lnTo>
                <a:lnTo>
                  <a:pt x="1569746" y="349658"/>
                </a:lnTo>
                <a:lnTo>
                  <a:pt x="1567422" y="351883"/>
                </a:lnTo>
                <a:lnTo>
                  <a:pt x="1566127" y="366261"/>
                </a:lnTo>
                <a:close/>
              </a:path>
              <a:path w="2885398" h="418394">
                <a:moveTo>
                  <a:pt x="1566127" y="396976"/>
                </a:moveTo>
                <a:lnTo>
                  <a:pt x="1566127" y="366261"/>
                </a:lnTo>
                <a:lnTo>
                  <a:pt x="1565629" y="354937"/>
                </a:lnTo>
                <a:lnTo>
                  <a:pt x="1565131" y="347167"/>
                </a:lnTo>
                <a:lnTo>
                  <a:pt x="1558158" y="347167"/>
                </a:lnTo>
                <a:lnTo>
                  <a:pt x="1558158" y="396976"/>
                </a:lnTo>
                <a:lnTo>
                  <a:pt x="1566127" y="396976"/>
                </a:lnTo>
                <a:close/>
              </a:path>
              <a:path w="2885398" h="418394">
                <a:moveTo>
                  <a:pt x="1600595" y="366095"/>
                </a:moveTo>
                <a:lnTo>
                  <a:pt x="1601259" y="363073"/>
                </a:lnTo>
                <a:lnTo>
                  <a:pt x="1602587" y="360616"/>
                </a:lnTo>
                <a:lnTo>
                  <a:pt x="1603982" y="358158"/>
                </a:lnTo>
                <a:lnTo>
                  <a:pt x="1605808" y="356299"/>
                </a:lnTo>
                <a:lnTo>
                  <a:pt x="1608066" y="355037"/>
                </a:lnTo>
                <a:lnTo>
                  <a:pt x="1610324" y="353775"/>
                </a:lnTo>
                <a:lnTo>
                  <a:pt x="1612748" y="353144"/>
                </a:lnTo>
                <a:lnTo>
                  <a:pt x="1618659" y="353144"/>
                </a:lnTo>
                <a:lnTo>
                  <a:pt x="1621448" y="354140"/>
                </a:lnTo>
                <a:lnTo>
                  <a:pt x="1623706" y="356133"/>
                </a:lnTo>
                <a:lnTo>
                  <a:pt x="1625964" y="358125"/>
                </a:lnTo>
                <a:lnTo>
                  <a:pt x="1627093" y="361379"/>
                </a:lnTo>
                <a:lnTo>
                  <a:pt x="1627093" y="396976"/>
                </a:lnTo>
                <a:lnTo>
                  <a:pt x="1635062" y="396976"/>
                </a:lnTo>
                <a:lnTo>
                  <a:pt x="1628023" y="349492"/>
                </a:lnTo>
                <a:lnTo>
                  <a:pt x="1625101" y="348163"/>
                </a:lnTo>
                <a:lnTo>
                  <a:pt x="1622245" y="346835"/>
                </a:lnTo>
                <a:lnTo>
                  <a:pt x="1619223" y="346171"/>
                </a:lnTo>
                <a:lnTo>
                  <a:pt x="1613977" y="346171"/>
                </a:lnTo>
                <a:lnTo>
                  <a:pt x="1611785" y="346536"/>
                </a:lnTo>
                <a:lnTo>
                  <a:pt x="1609461" y="347267"/>
                </a:lnTo>
                <a:lnTo>
                  <a:pt x="1607203" y="347931"/>
                </a:lnTo>
                <a:lnTo>
                  <a:pt x="1605111" y="348994"/>
                </a:lnTo>
                <a:lnTo>
                  <a:pt x="1603185" y="350455"/>
                </a:lnTo>
                <a:lnTo>
                  <a:pt x="1601259" y="351849"/>
                </a:lnTo>
                <a:lnTo>
                  <a:pt x="1600595" y="366095"/>
                </a:lnTo>
                <a:close/>
              </a:path>
              <a:path w="2885398" h="418394">
                <a:moveTo>
                  <a:pt x="1600595" y="366095"/>
                </a:moveTo>
                <a:lnTo>
                  <a:pt x="1601259" y="351849"/>
                </a:lnTo>
                <a:lnTo>
                  <a:pt x="1599765" y="353676"/>
                </a:lnTo>
                <a:lnTo>
                  <a:pt x="1600595" y="396976"/>
                </a:lnTo>
                <a:lnTo>
                  <a:pt x="1600595" y="366095"/>
                </a:lnTo>
                <a:close/>
              </a:path>
              <a:path w="2885398" h="418394">
                <a:moveTo>
                  <a:pt x="1592625" y="365895"/>
                </a:moveTo>
                <a:lnTo>
                  <a:pt x="1592625" y="396976"/>
                </a:lnTo>
                <a:lnTo>
                  <a:pt x="1600595" y="396976"/>
                </a:lnTo>
                <a:lnTo>
                  <a:pt x="1592625" y="361379"/>
                </a:lnTo>
                <a:lnTo>
                  <a:pt x="1592625" y="365895"/>
                </a:lnTo>
                <a:close/>
              </a:path>
              <a:path w="2885398" h="418394">
                <a:moveTo>
                  <a:pt x="1635062" y="396976"/>
                </a:moveTo>
                <a:lnTo>
                  <a:pt x="1635062" y="360715"/>
                </a:lnTo>
                <a:lnTo>
                  <a:pt x="1634133" y="357129"/>
                </a:lnTo>
                <a:lnTo>
                  <a:pt x="1632273" y="354340"/>
                </a:lnTo>
                <a:lnTo>
                  <a:pt x="1630414" y="351550"/>
                </a:lnTo>
                <a:lnTo>
                  <a:pt x="1628023" y="349492"/>
                </a:lnTo>
                <a:lnTo>
                  <a:pt x="1635062" y="396976"/>
                </a:lnTo>
                <a:close/>
              </a:path>
              <a:path w="2885398" h="418394">
                <a:moveTo>
                  <a:pt x="1697834" y="372072"/>
                </a:moveTo>
                <a:lnTo>
                  <a:pt x="1697834" y="366692"/>
                </a:lnTo>
                <a:lnTo>
                  <a:pt x="1696805" y="362077"/>
                </a:lnTo>
                <a:lnTo>
                  <a:pt x="1694746" y="358225"/>
                </a:lnTo>
                <a:lnTo>
                  <a:pt x="1692687" y="354307"/>
                </a:lnTo>
                <a:lnTo>
                  <a:pt x="1689865" y="368087"/>
                </a:lnTo>
                <a:lnTo>
                  <a:pt x="1689865" y="372072"/>
                </a:lnTo>
                <a:lnTo>
                  <a:pt x="1692687" y="389870"/>
                </a:lnTo>
                <a:lnTo>
                  <a:pt x="1694746" y="386018"/>
                </a:lnTo>
                <a:lnTo>
                  <a:pt x="1696805" y="382100"/>
                </a:lnTo>
                <a:lnTo>
                  <a:pt x="1697834" y="377451"/>
                </a:lnTo>
                <a:lnTo>
                  <a:pt x="1697834" y="372072"/>
                </a:lnTo>
                <a:close/>
              </a:path>
              <a:path w="2885398" h="418394">
                <a:moveTo>
                  <a:pt x="1689831" y="351318"/>
                </a:moveTo>
                <a:lnTo>
                  <a:pt x="1686179" y="349259"/>
                </a:lnTo>
                <a:lnTo>
                  <a:pt x="1686610" y="359055"/>
                </a:lnTo>
                <a:lnTo>
                  <a:pt x="1687872" y="361911"/>
                </a:lnTo>
                <a:lnTo>
                  <a:pt x="1689201" y="364700"/>
                </a:lnTo>
                <a:lnTo>
                  <a:pt x="1689865" y="368087"/>
                </a:lnTo>
                <a:lnTo>
                  <a:pt x="1692687" y="354307"/>
                </a:lnTo>
                <a:lnTo>
                  <a:pt x="1689831" y="351318"/>
                </a:lnTo>
                <a:close/>
              </a:path>
              <a:path w="2885398" h="418394">
                <a:moveTo>
                  <a:pt x="1680002" y="353808"/>
                </a:moveTo>
                <a:lnTo>
                  <a:pt x="1682393" y="355336"/>
                </a:lnTo>
                <a:lnTo>
                  <a:pt x="1684784" y="356863"/>
                </a:lnTo>
                <a:lnTo>
                  <a:pt x="1686610" y="359055"/>
                </a:lnTo>
                <a:lnTo>
                  <a:pt x="1686179" y="349259"/>
                </a:lnTo>
                <a:lnTo>
                  <a:pt x="1682592" y="347200"/>
                </a:lnTo>
                <a:lnTo>
                  <a:pt x="1680002" y="353808"/>
                </a:lnTo>
                <a:close/>
              </a:path>
              <a:path w="2885398" h="418394">
                <a:moveTo>
                  <a:pt x="1670340" y="353045"/>
                </a:moveTo>
                <a:lnTo>
                  <a:pt x="1677113" y="353045"/>
                </a:lnTo>
                <a:lnTo>
                  <a:pt x="1680002" y="353808"/>
                </a:lnTo>
                <a:lnTo>
                  <a:pt x="1682592" y="347200"/>
                </a:lnTo>
                <a:lnTo>
                  <a:pt x="1678442" y="346171"/>
                </a:lnTo>
                <a:lnTo>
                  <a:pt x="1673726" y="346171"/>
                </a:lnTo>
                <a:lnTo>
                  <a:pt x="1670340" y="353045"/>
                </a:lnTo>
                <a:close/>
              </a:path>
              <a:path w="2885398" h="418394">
                <a:moveTo>
                  <a:pt x="1669078" y="346171"/>
                </a:moveTo>
                <a:lnTo>
                  <a:pt x="1664927" y="347200"/>
                </a:lnTo>
                <a:lnTo>
                  <a:pt x="1665060" y="355336"/>
                </a:lnTo>
                <a:lnTo>
                  <a:pt x="1667451" y="353808"/>
                </a:lnTo>
                <a:lnTo>
                  <a:pt x="1670340" y="353045"/>
                </a:lnTo>
                <a:lnTo>
                  <a:pt x="1673726" y="346171"/>
                </a:lnTo>
                <a:lnTo>
                  <a:pt x="1669078" y="346171"/>
                </a:lnTo>
                <a:close/>
              </a:path>
              <a:path w="2885398" h="418394">
                <a:moveTo>
                  <a:pt x="1659481" y="361911"/>
                </a:moveTo>
                <a:lnTo>
                  <a:pt x="1660809" y="359055"/>
                </a:lnTo>
                <a:lnTo>
                  <a:pt x="1662669" y="356863"/>
                </a:lnTo>
                <a:lnTo>
                  <a:pt x="1665060" y="355336"/>
                </a:lnTo>
                <a:lnTo>
                  <a:pt x="1664927" y="347200"/>
                </a:lnTo>
                <a:lnTo>
                  <a:pt x="1661274" y="349259"/>
                </a:lnTo>
                <a:lnTo>
                  <a:pt x="1659481" y="361911"/>
                </a:lnTo>
                <a:close/>
              </a:path>
              <a:path w="2885398" h="418394">
                <a:moveTo>
                  <a:pt x="1660809" y="385088"/>
                </a:moveTo>
                <a:lnTo>
                  <a:pt x="1659481" y="382233"/>
                </a:lnTo>
                <a:lnTo>
                  <a:pt x="1658219" y="379377"/>
                </a:lnTo>
                <a:lnTo>
                  <a:pt x="1657589" y="375990"/>
                </a:lnTo>
                <a:lnTo>
                  <a:pt x="1657589" y="368087"/>
                </a:lnTo>
                <a:lnTo>
                  <a:pt x="1658219" y="364700"/>
                </a:lnTo>
                <a:lnTo>
                  <a:pt x="1659481" y="361911"/>
                </a:lnTo>
                <a:lnTo>
                  <a:pt x="1661274" y="349259"/>
                </a:lnTo>
                <a:lnTo>
                  <a:pt x="1657622" y="351318"/>
                </a:lnTo>
                <a:lnTo>
                  <a:pt x="1654766" y="354307"/>
                </a:lnTo>
                <a:lnTo>
                  <a:pt x="1657622" y="392825"/>
                </a:lnTo>
                <a:lnTo>
                  <a:pt x="1661274" y="394884"/>
                </a:lnTo>
                <a:lnTo>
                  <a:pt x="1660809" y="385088"/>
                </a:lnTo>
                <a:close/>
              </a:path>
              <a:path w="2885398" h="418394">
                <a:moveTo>
                  <a:pt x="1689865" y="375990"/>
                </a:moveTo>
                <a:lnTo>
                  <a:pt x="1689201" y="379377"/>
                </a:lnTo>
                <a:lnTo>
                  <a:pt x="1689831" y="392825"/>
                </a:lnTo>
                <a:lnTo>
                  <a:pt x="1692687" y="389870"/>
                </a:lnTo>
                <a:lnTo>
                  <a:pt x="1689865" y="372072"/>
                </a:lnTo>
                <a:lnTo>
                  <a:pt x="1689865" y="375990"/>
                </a:lnTo>
                <a:close/>
              </a:path>
              <a:path w="2885398" h="418394">
                <a:moveTo>
                  <a:pt x="1689201" y="379377"/>
                </a:moveTo>
                <a:lnTo>
                  <a:pt x="1687872" y="382233"/>
                </a:lnTo>
                <a:lnTo>
                  <a:pt x="1686610" y="385088"/>
                </a:lnTo>
                <a:lnTo>
                  <a:pt x="1684784" y="387280"/>
                </a:lnTo>
                <a:lnTo>
                  <a:pt x="1682393" y="388807"/>
                </a:lnTo>
                <a:lnTo>
                  <a:pt x="1680002" y="390335"/>
                </a:lnTo>
                <a:lnTo>
                  <a:pt x="1682592" y="396943"/>
                </a:lnTo>
                <a:lnTo>
                  <a:pt x="1686179" y="394884"/>
                </a:lnTo>
                <a:lnTo>
                  <a:pt x="1689831" y="392825"/>
                </a:lnTo>
                <a:lnTo>
                  <a:pt x="1689201" y="379377"/>
                </a:lnTo>
                <a:close/>
              </a:path>
              <a:path w="2885398" h="418394">
                <a:moveTo>
                  <a:pt x="1678442" y="397972"/>
                </a:moveTo>
                <a:lnTo>
                  <a:pt x="1682592" y="396943"/>
                </a:lnTo>
                <a:lnTo>
                  <a:pt x="1680002" y="390335"/>
                </a:lnTo>
                <a:lnTo>
                  <a:pt x="1677113" y="391099"/>
                </a:lnTo>
                <a:lnTo>
                  <a:pt x="1673726" y="391099"/>
                </a:lnTo>
                <a:lnTo>
                  <a:pt x="1673726" y="397972"/>
                </a:lnTo>
                <a:lnTo>
                  <a:pt x="1678442" y="397972"/>
                </a:lnTo>
                <a:close/>
              </a:path>
              <a:path w="2885398" h="418394">
                <a:moveTo>
                  <a:pt x="1670340" y="391099"/>
                </a:moveTo>
                <a:lnTo>
                  <a:pt x="1667451" y="390335"/>
                </a:lnTo>
                <a:lnTo>
                  <a:pt x="1669078" y="397972"/>
                </a:lnTo>
                <a:lnTo>
                  <a:pt x="1673726" y="397972"/>
                </a:lnTo>
                <a:lnTo>
                  <a:pt x="1673726" y="391099"/>
                </a:lnTo>
                <a:lnTo>
                  <a:pt x="1670340" y="391099"/>
                </a:lnTo>
                <a:close/>
              </a:path>
              <a:path w="2885398" h="418394">
                <a:moveTo>
                  <a:pt x="1660809" y="385088"/>
                </a:moveTo>
                <a:lnTo>
                  <a:pt x="1661274" y="394884"/>
                </a:lnTo>
                <a:lnTo>
                  <a:pt x="1664927" y="396943"/>
                </a:lnTo>
                <a:lnTo>
                  <a:pt x="1669078" y="397972"/>
                </a:lnTo>
                <a:lnTo>
                  <a:pt x="1667451" y="390335"/>
                </a:lnTo>
                <a:lnTo>
                  <a:pt x="1665060" y="388807"/>
                </a:lnTo>
                <a:lnTo>
                  <a:pt x="1662669" y="387280"/>
                </a:lnTo>
                <a:lnTo>
                  <a:pt x="1660809" y="385088"/>
                </a:lnTo>
                <a:close/>
              </a:path>
              <a:path w="2885398" h="418394">
                <a:moveTo>
                  <a:pt x="1657622" y="392825"/>
                </a:moveTo>
                <a:lnTo>
                  <a:pt x="1654766" y="354307"/>
                </a:lnTo>
                <a:lnTo>
                  <a:pt x="1652707" y="358225"/>
                </a:lnTo>
                <a:lnTo>
                  <a:pt x="1650649" y="362077"/>
                </a:lnTo>
                <a:lnTo>
                  <a:pt x="1649619" y="366692"/>
                </a:lnTo>
                <a:lnTo>
                  <a:pt x="1649619" y="372072"/>
                </a:lnTo>
                <a:lnTo>
                  <a:pt x="1650649" y="382100"/>
                </a:lnTo>
                <a:lnTo>
                  <a:pt x="1652707" y="386018"/>
                </a:lnTo>
                <a:lnTo>
                  <a:pt x="1654766" y="389870"/>
                </a:lnTo>
                <a:lnTo>
                  <a:pt x="1657622" y="392825"/>
                </a:lnTo>
                <a:close/>
              </a:path>
              <a:path w="2885398" h="418394">
                <a:moveTo>
                  <a:pt x="1720309" y="347167"/>
                </a:moveTo>
                <a:lnTo>
                  <a:pt x="1712339" y="347167"/>
                </a:lnTo>
                <a:lnTo>
                  <a:pt x="1713203" y="387678"/>
                </a:lnTo>
                <a:lnTo>
                  <a:pt x="1714929" y="390401"/>
                </a:lnTo>
                <a:lnTo>
                  <a:pt x="1716722" y="393058"/>
                </a:lnTo>
                <a:lnTo>
                  <a:pt x="1719014" y="394984"/>
                </a:lnTo>
                <a:lnTo>
                  <a:pt x="1720309" y="382797"/>
                </a:lnTo>
                <a:lnTo>
                  <a:pt x="1720309" y="347167"/>
                </a:lnTo>
                <a:close/>
              </a:path>
              <a:path w="2885398" h="418394">
                <a:moveTo>
                  <a:pt x="1712339" y="379842"/>
                </a:moveTo>
                <a:lnTo>
                  <a:pt x="1712339" y="384159"/>
                </a:lnTo>
                <a:lnTo>
                  <a:pt x="1713203" y="387678"/>
                </a:lnTo>
                <a:lnTo>
                  <a:pt x="1712339" y="347167"/>
                </a:lnTo>
                <a:lnTo>
                  <a:pt x="1712339" y="379842"/>
                </a:lnTo>
                <a:close/>
              </a:path>
              <a:path w="2885398" h="418394">
                <a:moveTo>
                  <a:pt x="1755773" y="347167"/>
                </a:moveTo>
                <a:lnTo>
                  <a:pt x="1747803" y="347167"/>
                </a:lnTo>
                <a:lnTo>
                  <a:pt x="1748301" y="389405"/>
                </a:lnTo>
                <a:lnTo>
                  <a:pt x="1748799" y="396976"/>
                </a:lnTo>
                <a:lnTo>
                  <a:pt x="1755773" y="396976"/>
                </a:lnTo>
                <a:lnTo>
                  <a:pt x="1755773" y="347167"/>
                </a:lnTo>
                <a:close/>
              </a:path>
              <a:path w="2885398" h="418394">
                <a:moveTo>
                  <a:pt x="1748301" y="389405"/>
                </a:moveTo>
                <a:lnTo>
                  <a:pt x="1747803" y="347167"/>
                </a:lnTo>
                <a:lnTo>
                  <a:pt x="1747803" y="377185"/>
                </a:lnTo>
                <a:lnTo>
                  <a:pt x="1747372" y="379709"/>
                </a:lnTo>
                <a:lnTo>
                  <a:pt x="1746575" y="392394"/>
                </a:lnTo>
                <a:lnTo>
                  <a:pt x="1748301" y="389405"/>
                </a:lnTo>
                <a:close/>
              </a:path>
              <a:path w="2885398" h="418394">
                <a:moveTo>
                  <a:pt x="1746575" y="392394"/>
                </a:moveTo>
                <a:lnTo>
                  <a:pt x="1747372" y="379709"/>
                </a:lnTo>
                <a:lnTo>
                  <a:pt x="1746508" y="381834"/>
                </a:lnTo>
                <a:lnTo>
                  <a:pt x="1745711" y="383959"/>
                </a:lnTo>
                <a:lnTo>
                  <a:pt x="1744582" y="385719"/>
                </a:lnTo>
                <a:lnTo>
                  <a:pt x="1744217" y="394585"/>
                </a:lnTo>
                <a:lnTo>
                  <a:pt x="1746575" y="392394"/>
                </a:lnTo>
                <a:close/>
              </a:path>
              <a:path w="2885398" h="418394">
                <a:moveTo>
                  <a:pt x="1744582" y="385719"/>
                </a:moveTo>
                <a:lnTo>
                  <a:pt x="1743121" y="387114"/>
                </a:lnTo>
                <a:lnTo>
                  <a:pt x="1741726" y="388442"/>
                </a:lnTo>
                <a:lnTo>
                  <a:pt x="1740133" y="389438"/>
                </a:lnTo>
                <a:lnTo>
                  <a:pt x="1738340" y="390102"/>
                </a:lnTo>
                <a:lnTo>
                  <a:pt x="1741228" y="395980"/>
                </a:lnTo>
                <a:lnTo>
                  <a:pt x="1744217" y="394585"/>
                </a:lnTo>
                <a:lnTo>
                  <a:pt x="1744582" y="385719"/>
                </a:lnTo>
                <a:close/>
              </a:path>
              <a:path w="2885398" h="418394">
                <a:moveTo>
                  <a:pt x="1741228" y="395980"/>
                </a:moveTo>
                <a:lnTo>
                  <a:pt x="1738340" y="390102"/>
                </a:lnTo>
                <a:lnTo>
                  <a:pt x="1736547" y="390700"/>
                </a:lnTo>
                <a:lnTo>
                  <a:pt x="1734720" y="390999"/>
                </a:lnTo>
                <a:lnTo>
                  <a:pt x="1732861" y="390999"/>
                </a:lnTo>
                <a:lnTo>
                  <a:pt x="1734853" y="397972"/>
                </a:lnTo>
                <a:lnTo>
                  <a:pt x="1738306" y="397308"/>
                </a:lnTo>
                <a:lnTo>
                  <a:pt x="1741228" y="395980"/>
                </a:lnTo>
                <a:close/>
              </a:path>
              <a:path w="2885398" h="418394">
                <a:moveTo>
                  <a:pt x="1734853" y="397972"/>
                </a:moveTo>
                <a:lnTo>
                  <a:pt x="1732861" y="390999"/>
                </a:lnTo>
                <a:lnTo>
                  <a:pt x="1728876" y="390999"/>
                </a:lnTo>
                <a:lnTo>
                  <a:pt x="1725788" y="390069"/>
                </a:lnTo>
                <a:lnTo>
                  <a:pt x="1723596" y="388210"/>
                </a:lnTo>
                <a:lnTo>
                  <a:pt x="1721404" y="386284"/>
                </a:lnTo>
                <a:lnTo>
                  <a:pt x="1720309" y="382797"/>
                </a:lnTo>
                <a:lnTo>
                  <a:pt x="1721803" y="396179"/>
                </a:lnTo>
                <a:lnTo>
                  <a:pt x="1724659" y="397375"/>
                </a:lnTo>
                <a:lnTo>
                  <a:pt x="1727680" y="397972"/>
                </a:lnTo>
                <a:lnTo>
                  <a:pt x="1734853" y="397972"/>
                </a:lnTo>
                <a:close/>
              </a:path>
              <a:path w="2885398" h="418394">
                <a:moveTo>
                  <a:pt x="1795838" y="353642"/>
                </a:moveTo>
                <a:lnTo>
                  <a:pt x="1797432" y="353642"/>
                </a:lnTo>
                <a:lnTo>
                  <a:pt x="1798660" y="353709"/>
                </a:lnTo>
                <a:lnTo>
                  <a:pt x="1800387" y="353974"/>
                </a:lnTo>
                <a:lnTo>
                  <a:pt x="1801914" y="354439"/>
                </a:lnTo>
                <a:lnTo>
                  <a:pt x="1803309" y="347167"/>
                </a:lnTo>
                <a:lnTo>
                  <a:pt x="1801682" y="346503"/>
                </a:lnTo>
                <a:lnTo>
                  <a:pt x="1799623" y="346237"/>
                </a:lnTo>
                <a:lnTo>
                  <a:pt x="1797830" y="346171"/>
                </a:lnTo>
                <a:lnTo>
                  <a:pt x="1795838" y="353642"/>
                </a:lnTo>
                <a:close/>
              </a:path>
              <a:path w="2885398" h="418394">
                <a:moveTo>
                  <a:pt x="1793978" y="346171"/>
                </a:moveTo>
                <a:lnTo>
                  <a:pt x="1790691" y="346935"/>
                </a:lnTo>
                <a:lnTo>
                  <a:pt x="1791687" y="354240"/>
                </a:lnTo>
                <a:lnTo>
                  <a:pt x="1793779" y="353642"/>
                </a:lnTo>
                <a:lnTo>
                  <a:pt x="1795838" y="353642"/>
                </a:lnTo>
                <a:lnTo>
                  <a:pt x="1797830" y="346171"/>
                </a:lnTo>
                <a:lnTo>
                  <a:pt x="1793978" y="346171"/>
                </a:lnTo>
                <a:close/>
              </a:path>
              <a:path w="2885398" h="418394">
                <a:moveTo>
                  <a:pt x="1785776" y="358457"/>
                </a:moveTo>
                <a:lnTo>
                  <a:pt x="1787503" y="356631"/>
                </a:lnTo>
                <a:lnTo>
                  <a:pt x="1789562" y="355436"/>
                </a:lnTo>
                <a:lnTo>
                  <a:pt x="1791687" y="354240"/>
                </a:lnTo>
                <a:lnTo>
                  <a:pt x="1790691" y="346935"/>
                </a:lnTo>
                <a:lnTo>
                  <a:pt x="1787968" y="348462"/>
                </a:lnTo>
                <a:lnTo>
                  <a:pt x="1785776" y="358457"/>
                </a:lnTo>
                <a:close/>
              </a:path>
              <a:path w="2885398" h="418394">
                <a:moveTo>
                  <a:pt x="1782290" y="366360"/>
                </a:moveTo>
                <a:lnTo>
                  <a:pt x="1782987" y="363305"/>
                </a:lnTo>
                <a:lnTo>
                  <a:pt x="1784382" y="360914"/>
                </a:lnTo>
                <a:lnTo>
                  <a:pt x="1785776" y="358457"/>
                </a:lnTo>
                <a:lnTo>
                  <a:pt x="1787968" y="348462"/>
                </a:lnTo>
                <a:lnTo>
                  <a:pt x="1785311" y="349990"/>
                </a:lnTo>
                <a:lnTo>
                  <a:pt x="1783286" y="352281"/>
                </a:lnTo>
                <a:lnTo>
                  <a:pt x="1782290" y="366360"/>
                </a:lnTo>
                <a:close/>
              </a:path>
              <a:path w="2885398" h="418394">
                <a:moveTo>
                  <a:pt x="1782290" y="396976"/>
                </a:moveTo>
                <a:lnTo>
                  <a:pt x="1782290" y="366360"/>
                </a:lnTo>
                <a:lnTo>
                  <a:pt x="1781891" y="355336"/>
                </a:lnTo>
                <a:lnTo>
                  <a:pt x="1780795" y="347167"/>
                </a:lnTo>
                <a:lnTo>
                  <a:pt x="1774320" y="347167"/>
                </a:lnTo>
                <a:lnTo>
                  <a:pt x="1774320" y="396976"/>
                </a:lnTo>
                <a:lnTo>
                  <a:pt x="1782290" y="396976"/>
                </a:lnTo>
                <a:close/>
              </a:path>
              <a:path w="2885398" h="418394">
                <a:moveTo>
                  <a:pt x="1818463" y="394685"/>
                </a:moveTo>
                <a:lnTo>
                  <a:pt x="1818463" y="392759"/>
                </a:lnTo>
                <a:lnTo>
                  <a:pt x="1818164" y="391099"/>
                </a:lnTo>
                <a:lnTo>
                  <a:pt x="1817567" y="389704"/>
                </a:lnTo>
                <a:lnTo>
                  <a:pt x="1816969" y="388243"/>
                </a:lnTo>
                <a:lnTo>
                  <a:pt x="1816106" y="387114"/>
                </a:lnTo>
                <a:lnTo>
                  <a:pt x="1813914" y="385454"/>
                </a:lnTo>
                <a:lnTo>
                  <a:pt x="1813184" y="397474"/>
                </a:lnTo>
                <a:lnTo>
                  <a:pt x="1812918" y="398869"/>
                </a:lnTo>
                <a:lnTo>
                  <a:pt x="1813781" y="407037"/>
                </a:lnTo>
                <a:lnTo>
                  <a:pt x="1815375" y="405244"/>
                </a:lnTo>
                <a:lnTo>
                  <a:pt x="1816537" y="403285"/>
                </a:lnTo>
                <a:lnTo>
                  <a:pt x="1817268" y="401160"/>
                </a:lnTo>
                <a:lnTo>
                  <a:pt x="1818065" y="399035"/>
                </a:lnTo>
                <a:lnTo>
                  <a:pt x="1818463" y="396876"/>
                </a:lnTo>
                <a:lnTo>
                  <a:pt x="1818463" y="394685"/>
                </a:lnTo>
                <a:close/>
              </a:path>
              <a:path w="2885398" h="418394">
                <a:moveTo>
                  <a:pt x="1804816" y="389405"/>
                </a:moveTo>
                <a:lnTo>
                  <a:pt x="1805413" y="395283"/>
                </a:lnTo>
                <a:lnTo>
                  <a:pt x="1806708" y="396810"/>
                </a:lnTo>
                <a:lnTo>
                  <a:pt x="1808369" y="397740"/>
                </a:lnTo>
                <a:lnTo>
                  <a:pt x="1809996" y="397972"/>
                </a:lnTo>
                <a:lnTo>
                  <a:pt x="1811789" y="397773"/>
                </a:lnTo>
                <a:lnTo>
                  <a:pt x="1813184" y="397474"/>
                </a:lnTo>
                <a:lnTo>
                  <a:pt x="1813914" y="385454"/>
                </a:lnTo>
                <a:lnTo>
                  <a:pt x="1812586" y="385022"/>
                </a:lnTo>
                <a:lnTo>
                  <a:pt x="1809797" y="385022"/>
                </a:lnTo>
                <a:lnTo>
                  <a:pt x="1807705" y="385919"/>
                </a:lnTo>
                <a:lnTo>
                  <a:pt x="1806011" y="387346"/>
                </a:lnTo>
                <a:lnTo>
                  <a:pt x="1804816" y="389405"/>
                </a:lnTo>
                <a:close/>
              </a:path>
              <a:path w="2885398" h="418394">
                <a:moveTo>
                  <a:pt x="1804517" y="391696"/>
                </a:moveTo>
                <a:lnTo>
                  <a:pt x="1804517" y="393157"/>
                </a:lnTo>
                <a:lnTo>
                  <a:pt x="1805413" y="395283"/>
                </a:lnTo>
                <a:lnTo>
                  <a:pt x="1804816" y="389405"/>
                </a:lnTo>
                <a:lnTo>
                  <a:pt x="1804517" y="391696"/>
                </a:lnTo>
                <a:close/>
              </a:path>
              <a:path w="2885398" h="418394">
                <a:moveTo>
                  <a:pt x="1812353" y="400230"/>
                </a:moveTo>
                <a:lnTo>
                  <a:pt x="1811490" y="401559"/>
                </a:lnTo>
                <a:lnTo>
                  <a:pt x="1812187" y="408831"/>
                </a:lnTo>
                <a:lnTo>
                  <a:pt x="1813781" y="407037"/>
                </a:lnTo>
                <a:lnTo>
                  <a:pt x="1812918" y="398869"/>
                </a:lnTo>
                <a:lnTo>
                  <a:pt x="1812353" y="400230"/>
                </a:lnTo>
                <a:close/>
              </a:path>
              <a:path w="2885398" h="418394">
                <a:moveTo>
                  <a:pt x="1810627" y="402887"/>
                </a:moveTo>
                <a:lnTo>
                  <a:pt x="1809498" y="404082"/>
                </a:lnTo>
                <a:lnTo>
                  <a:pt x="1810129" y="410325"/>
                </a:lnTo>
                <a:lnTo>
                  <a:pt x="1812187" y="408831"/>
                </a:lnTo>
                <a:lnTo>
                  <a:pt x="1811490" y="401559"/>
                </a:lnTo>
                <a:lnTo>
                  <a:pt x="1810627" y="402887"/>
                </a:lnTo>
                <a:close/>
              </a:path>
              <a:path w="2885398" h="418394">
                <a:moveTo>
                  <a:pt x="1808103" y="405145"/>
                </a:moveTo>
                <a:lnTo>
                  <a:pt x="1806775" y="406207"/>
                </a:lnTo>
                <a:lnTo>
                  <a:pt x="1807605" y="411520"/>
                </a:lnTo>
                <a:lnTo>
                  <a:pt x="1810129" y="410325"/>
                </a:lnTo>
                <a:lnTo>
                  <a:pt x="1809498" y="404082"/>
                </a:lnTo>
                <a:lnTo>
                  <a:pt x="1808103" y="405145"/>
                </a:lnTo>
                <a:close/>
              </a:path>
              <a:path w="2885398" h="418394">
                <a:moveTo>
                  <a:pt x="1805214" y="407037"/>
                </a:moveTo>
                <a:lnTo>
                  <a:pt x="1803421" y="407635"/>
                </a:lnTo>
                <a:lnTo>
                  <a:pt x="1807605" y="411520"/>
                </a:lnTo>
                <a:lnTo>
                  <a:pt x="1806775" y="406207"/>
                </a:lnTo>
                <a:lnTo>
                  <a:pt x="1805214" y="407037"/>
                </a:lnTo>
                <a:close/>
              </a:path>
              <a:path w="2885398" h="418394">
                <a:moveTo>
                  <a:pt x="1912148" y="372072"/>
                </a:moveTo>
                <a:lnTo>
                  <a:pt x="1912148" y="366692"/>
                </a:lnTo>
                <a:lnTo>
                  <a:pt x="1911119" y="362077"/>
                </a:lnTo>
                <a:lnTo>
                  <a:pt x="1909060" y="358225"/>
                </a:lnTo>
                <a:lnTo>
                  <a:pt x="1907001" y="354307"/>
                </a:lnTo>
                <a:lnTo>
                  <a:pt x="1904179" y="368087"/>
                </a:lnTo>
                <a:lnTo>
                  <a:pt x="1904179" y="372072"/>
                </a:lnTo>
                <a:lnTo>
                  <a:pt x="1907001" y="389870"/>
                </a:lnTo>
                <a:lnTo>
                  <a:pt x="1909060" y="386018"/>
                </a:lnTo>
                <a:lnTo>
                  <a:pt x="1911119" y="382100"/>
                </a:lnTo>
                <a:lnTo>
                  <a:pt x="1912148" y="377451"/>
                </a:lnTo>
                <a:lnTo>
                  <a:pt x="1912148" y="372072"/>
                </a:lnTo>
                <a:close/>
              </a:path>
              <a:path w="2885398" h="418394">
                <a:moveTo>
                  <a:pt x="1904146" y="351318"/>
                </a:moveTo>
                <a:lnTo>
                  <a:pt x="1900493" y="349259"/>
                </a:lnTo>
                <a:lnTo>
                  <a:pt x="1900925" y="359055"/>
                </a:lnTo>
                <a:lnTo>
                  <a:pt x="1902186" y="361911"/>
                </a:lnTo>
                <a:lnTo>
                  <a:pt x="1903515" y="364700"/>
                </a:lnTo>
                <a:lnTo>
                  <a:pt x="1904179" y="368087"/>
                </a:lnTo>
                <a:lnTo>
                  <a:pt x="1907001" y="354307"/>
                </a:lnTo>
                <a:lnTo>
                  <a:pt x="1904146" y="351318"/>
                </a:lnTo>
                <a:close/>
              </a:path>
              <a:path w="2885398" h="418394">
                <a:moveTo>
                  <a:pt x="1894317" y="353808"/>
                </a:moveTo>
                <a:lnTo>
                  <a:pt x="1896707" y="355336"/>
                </a:lnTo>
                <a:lnTo>
                  <a:pt x="1899098" y="356863"/>
                </a:lnTo>
                <a:lnTo>
                  <a:pt x="1900925" y="359055"/>
                </a:lnTo>
                <a:lnTo>
                  <a:pt x="1900493" y="349259"/>
                </a:lnTo>
                <a:lnTo>
                  <a:pt x="1896907" y="347200"/>
                </a:lnTo>
                <a:lnTo>
                  <a:pt x="1894317" y="353808"/>
                </a:lnTo>
                <a:close/>
              </a:path>
              <a:path w="2885398" h="418394">
                <a:moveTo>
                  <a:pt x="1884654" y="353045"/>
                </a:moveTo>
                <a:lnTo>
                  <a:pt x="1891428" y="353045"/>
                </a:lnTo>
                <a:lnTo>
                  <a:pt x="1894317" y="353808"/>
                </a:lnTo>
                <a:lnTo>
                  <a:pt x="1896907" y="347200"/>
                </a:lnTo>
                <a:lnTo>
                  <a:pt x="1892756" y="346171"/>
                </a:lnTo>
                <a:lnTo>
                  <a:pt x="1888041" y="346171"/>
                </a:lnTo>
                <a:lnTo>
                  <a:pt x="1884654" y="353045"/>
                </a:lnTo>
                <a:close/>
              </a:path>
              <a:path w="2885398" h="418394">
                <a:moveTo>
                  <a:pt x="1883392" y="346171"/>
                </a:moveTo>
                <a:lnTo>
                  <a:pt x="1879241" y="347200"/>
                </a:lnTo>
                <a:lnTo>
                  <a:pt x="1879374" y="355336"/>
                </a:lnTo>
                <a:lnTo>
                  <a:pt x="1881765" y="353808"/>
                </a:lnTo>
                <a:lnTo>
                  <a:pt x="1884654" y="353045"/>
                </a:lnTo>
                <a:lnTo>
                  <a:pt x="1888041" y="346171"/>
                </a:lnTo>
                <a:lnTo>
                  <a:pt x="1883392" y="346171"/>
                </a:lnTo>
                <a:close/>
              </a:path>
              <a:path w="2885398" h="418394">
                <a:moveTo>
                  <a:pt x="1873795" y="361911"/>
                </a:moveTo>
                <a:lnTo>
                  <a:pt x="1875124" y="359055"/>
                </a:lnTo>
                <a:lnTo>
                  <a:pt x="1876983" y="356863"/>
                </a:lnTo>
                <a:lnTo>
                  <a:pt x="1879374" y="355336"/>
                </a:lnTo>
                <a:lnTo>
                  <a:pt x="1879241" y="347200"/>
                </a:lnTo>
                <a:lnTo>
                  <a:pt x="1875589" y="349259"/>
                </a:lnTo>
                <a:lnTo>
                  <a:pt x="1873795" y="361911"/>
                </a:lnTo>
                <a:close/>
              </a:path>
              <a:path w="2885398" h="418394">
                <a:moveTo>
                  <a:pt x="1875124" y="385088"/>
                </a:moveTo>
                <a:lnTo>
                  <a:pt x="1873795" y="382233"/>
                </a:lnTo>
                <a:lnTo>
                  <a:pt x="1872534" y="379377"/>
                </a:lnTo>
                <a:lnTo>
                  <a:pt x="1871903" y="375990"/>
                </a:lnTo>
                <a:lnTo>
                  <a:pt x="1871903" y="368087"/>
                </a:lnTo>
                <a:lnTo>
                  <a:pt x="1872534" y="364700"/>
                </a:lnTo>
                <a:lnTo>
                  <a:pt x="1873795" y="361911"/>
                </a:lnTo>
                <a:lnTo>
                  <a:pt x="1875589" y="349259"/>
                </a:lnTo>
                <a:lnTo>
                  <a:pt x="1871936" y="351318"/>
                </a:lnTo>
                <a:lnTo>
                  <a:pt x="1869080" y="354307"/>
                </a:lnTo>
                <a:lnTo>
                  <a:pt x="1871936" y="392825"/>
                </a:lnTo>
                <a:lnTo>
                  <a:pt x="1875589" y="394884"/>
                </a:lnTo>
                <a:lnTo>
                  <a:pt x="1875124" y="385088"/>
                </a:lnTo>
                <a:close/>
              </a:path>
              <a:path w="2885398" h="418394">
                <a:moveTo>
                  <a:pt x="1904179" y="375990"/>
                </a:moveTo>
                <a:lnTo>
                  <a:pt x="1903515" y="379377"/>
                </a:lnTo>
                <a:lnTo>
                  <a:pt x="1904146" y="392825"/>
                </a:lnTo>
                <a:lnTo>
                  <a:pt x="1907001" y="389870"/>
                </a:lnTo>
                <a:lnTo>
                  <a:pt x="1904179" y="372072"/>
                </a:lnTo>
                <a:lnTo>
                  <a:pt x="1904179" y="375990"/>
                </a:lnTo>
                <a:close/>
              </a:path>
              <a:path w="2885398" h="418394">
                <a:moveTo>
                  <a:pt x="1903515" y="379377"/>
                </a:moveTo>
                <a:lnTo>
                  <a:pt x="1902186" y="382233"/>
                </a:lnTo>
                <a:lnTo>
                  <a:pt x="1900925" y="385088"/>
                </a:lnTo>
                <a:lnTo>
                  <a:pt x="1899098" y="387280"/>
                </a:lnTo>
                <a:lnTo>
                  <a:pt x="1896707" y="388807"/>
                </a:lnTo>
                <a:lnTo>
                  <a:pt x="1894317" y="390335"/>
                </a:lnTo>
                <a:lnTo>
                  <a:pt x="1896907" y="396943"/>
                </a:lnTo>
                <a:lnTo>
                  <a:pt x="1900493" y="394884"/>
                </a:lnTo>
                <a:lnTo>
                  <a:pt x="1904146" y="392825"/>
                </a:lnTo>
                <a:lnTo>
                  <a:pt x="1903515" y="379377"/>
                </a:lnTo>
                <a:close/>
              </a:path>
              <a:path w="2885398" h="418394">
                <a:moveTo>
                  <a:pt x="1892756" y="397972"/>
                </a:moveTo>
                <a:lnTo>
                  <a:pt x="1896907" y="396943"/>
                </a:lnTo>
                <a:lnTo>
                  <a:pt x="1894317" y="390335"/>
                </a:lnTo>
                <a:lnTo>
                  <a:pt x="1891428" y="391099"/>
                </a:lnTo>
                <a:lnTo>
                  <a:pt x="1888041" y="391099"/>
                </a:lnTo>
                <a:lnTo>
                  <a:pt x="1888041" y="397972"/>
                </a:lnTo>
                <a:lnTo>
                  <a:pt x="1892756" y="397972"/>
                </a:lnTo>
                <a:close/>
              </a:path>
              <a:path w="2885398" h="418394">
                <a:moveTo>
                  <a:pt x="1884654" y="391099"/>
                </a:moveTo>
                <a:lnTo>
                  <a:pt x="1881765" y="390335"/>
                </a:lnTo>
                <a:lnTo>
                  <a:pt x="1883392" y="397972"/>
                </a:lnTo>
                <a:lnTo>
                  <a:pt x="1888041" y="397972"/>
                </a:lnTo>
                <a:lnTo>
                  <a:pt x="1888041" y="391099"/>
                </a:lnTo>
                <a:lnTo>
                  <a:pt x="1884654" y="391099"/>
                </a:lnTo>
                <a:close/>
              </a:path>
              <a:path w="2885398" h="418394">
                <a:moveTo>
                  <a:pt x="1875124" y="385088"/>
                </a:moveTo>
                <a:lnTo>
                  <a:pt x="1875589" y="394884"/>
                </a:lnTo>
                <a:lnTo>
                  <a:pt x="1879241" y="396943"/>
                </a:lnTo>
                <a:lnTo>
                  <a:pt x="1883392" y="397972"/>
                </a:lnTo>
                <a:lnTo>
                  <a:pt x="1881765" y="390335"/>
                </a:lnTo>
                <a:lnTo>
                  <a:pt x="1879374" y="388807"/>
                </a:lnTo>
                <a:lnTo>
                  <a:pt x="1876983" y="387280"/>
                </a:lnTo>
                <a:lnTo>
                  <a:pt x="1875124" y="385088"/>
                </a:lnTo>
                <a:close/>
              </a:path>
              <a:path w="2885398" h="418394">
                <a:moveTo>
                  <a:pt x="1871936" y="392825"/>
                </a:moveTo>
                <a:lnTo>
                  <a:pt x="1869080" y="354307"/>
                </a:lnTo>
                <a:lnTo>
                  <a:pt x="1867022" y="358225"/>
                </a:lnTo>
                <a:lnTo>
                  <a:pt x="1864963" y="362077"/>
                </a:lnTo>
                <a:lnTo>
                  <a:pt x="1863933" y="366692"/>
                </a:lnTo>
                <a:lnTo>
                  <a:pt x="1863933" y="372072"/>
                </a:lnTo>
                <a:lnTo>
                  <a:pt x="1864963" y="382100"/>
                </a:lnTo>
                <a:lnTo>
                  <a:pt x="1867022" y="386018"/>
                </a:lnTo>
                <a:lnTo>
                  <a:pt x="1869080" y="389870"/>
                </a:lnTo>
                <a:lnTo>
                  <a:pt x="1871936" y="392825"/>
                </a:lnTo>
                <a:close/>
              </a:path>
              <a:path w="2885398" h="418394">
                <a:moveTo>
                  <a:pt x="1948669" y="353642"/>
                </a:moveTo>
                <a:lnTo>
                  <a:pt x="1950263" y="353642"/>
                </a:lnTo>
                <a:lnTo>
                  <a:pt x="1951492" y="353709"/>
                </a:lnTo>
                <a:lnTo>
                  <a:pt x="1953218" y="353974"/>
                </a:lnTo>
                <a:lnTo>
                  <a:pt x="1954746" y="354439"/>
                </a:lnTo>
                <a:lnTo>
                  <a:pt x="1956140" y="347167"/>
                </a:lnTo>
                <a:lnTo>
                  <a:pt x="1954513" y="346503"/>
                </a:lnTo>
                <a:lnTo>
                  <a:pt x="1952455" y="346237"/>
                </a:lnTo>
                <a:lnTo>
                  <a:pt x="1950661" y="346171"/>
                </a:lnTo>
                <a:lnTo>
                  <a:pt x="1948669" y="353642"/>
                </a:lnTo>
                <a:close/>
              </a:path>
              <a:path w="2885398" h="418394">
                <a:moveTo>
                  <a:pt x="1946810" y="346171"/>
                </a:moveTo>
                <a:lnTo>
                  <a:pt x="1943522" y="346935"/>
                </a:lnTo>
                <a:lnTo>
                  <a:pt x="1944518" y="354240"/>
                </a:lnTo>
                <a:lnTo>
                  <a:pt x="1946610" y="353642"/>
                </a:lnTo>
                <a:lnTo>
                  <a:pt x="1948669" y="353642"/>
                </a:lnTo>
                <a:lnTo>
                  <a:pt x="1950661" y="346171"/>
                </a:lnTo>
                <a:lnTo>
                  <a:pt x="1946810" y="346171"/>
                </a:lnTo>
                <a:close/>
              </a:path>
              <a:path w="2885398" h="418394">
                <a:moveTo>
                  <a:pt x="1938608" y="358457"/>
                </a:moveTo>
                <a:lnTo>
                  <a:pt x="1940334" y="356631"/>
                </a:lnTo>
                <a:lnTo>
                  <a:pt x="1942393" y="355436"/>
                </a:lnTo>
                <a:lnTo>
                  <a:pt x="1944518" y="354240"/>
                </a:lnTo>
                <a:lnTo>
                  <a:pt x="1943522" y="346935"/>
                </a:lnTo>
                <a:lnTo>
                  <a:pt x="1940799" y="348462"/>
                </a:lnTo>
                <a:lnTo>
                  <a:pt x="1938608" y="358457"/>
                </a:lnTo>
                <a:close/>
              </a:path>
              <a:path w="2885398" h="418394">
                <a:moveTo>
                  <a:pt x="1935121" y="366360"/>
                </a:moveTo>
                <a:lnTo>
                  <a:pt x="1935818" y="363305"/>
                </a:lnTo>
                <a:lnTo>
                  <a:pt x="1937213" y="360914"/>
                </a:lnTo>
                <a:lnTo>
                  <a:pt x="1938608" y="358457"/>
                </a:lnTo>
                <a:lnTo>
                  <a:pt x="1940799" y="348462"/>
                </a:lnTo>
                <a:lnTo>
                  <a:pt x="1938143" y="349990"/>
                </a:lnTo>
                <a:lnTo>
                  <a:pt x="1936117" y="352281"/>
                </a:lnTo>
                <a:lnTo>
                  <a:pt x="1935121" y="366360"/>
                </a:lnTo>
                <a:close/>
              </a:path>
              <a:path w="2885398" h="418394">
                <a:moveTo>
                  <a:pt x="1935121" y="396976"/>
                </a:moveTo>
                <a:lnTo>
                  <a:pt x="1935121" y="366360"/>
                </a:lnTo>
                <a:lnTo>
                  <a:pt x="1934723" y="355336"/>
                </a:lnTo>
                <a:lnTo>
                  <a:pt x="1933627" y="347167"/>
                </a:lnTo>
                <a:lnTo>
                  <a:pt x="1927152" y="347167"/>
                </a:lnTo>
                <a:lnTo>
                  <a:pt x="1927152" y="396976"/>
                </a:lnTo>
                <a:lnTo>
                  <a:pt x="1935121" y="396976"/>
                </a:lnTo>
                <a:close/>
              </a:path>
              <a:path w="2885398" h="418394">
                <a:moveTo>
                  <a:pt x="1968886" y="39249"/>
                </a:moveTo>
                <a:lnTo>
                  <a:pt x="1968886" y="35928"/>
                </a:lnTo>
                <a:lnTo>
                  <a:pt x="1968023" y="33006"/>
                </a:lnTo>
                <a:lnTo>
                  <a:pt x="1966296" y="30483"/>
                </a:lnTo>
                <a:lnTo>
                  <a:pt x="1964569" y="27959"/>
                </a:lnTo>
                <a:lnTo>
                  <a:pt x="1964403" y="27825"/>
                </a:lnTo>
                <a:lnTo>
                  <a:pt x="1962145" y="26000"/>
                </a:lnTo>
                <a:lnTo>
                  <a:pt x="1959522" y="24406"/>
                </a:lnTo>
                <a:lnTo>
                  <a:pt x="1959522" y="24828"/>
                </a:lnTo>
                <a:lnTo>
                  <a:pt x="1964403" y="29486"/>
                </a:lnTo>
                <a:lnTo>
                  <a:pt x="1964569" y="50539"/>
                </a:lnTo>
                <a:lnTo>
                  <a:pt x="1966296" y="48015"/>
                </a:lnTo>
                <a:lnTo>
                  <a:pt x="1968023" y="45425"/>
                </a:lnTo>
                <a:lnTo>
                  <a:pt x="1968886" y="42503"/>
                </a:lnTo>
                <a:lnTo>
                  <a:pt x="1968886" y="39249"/>
                </a:lnTo>
                <a:close/>
              </a:path>
              <a:path w="2885398" h="418394">
                <a:moveTo>
                  <a:pt x="1964403" y="26631"/>
                </a:moveTo>
                <a:lnTo>
                  <a:pt x="1965267" y="24572"/>
                </a:lnTo>
                <a:lnTo>
                  <a:pt x="1966993" y="23310"/>
                </a:lnTo>
                <a:lnTo>
                  <a:pt x="1968786" y="21982"/>
                </a:lnTo>
                <a:lnTo>
                  <a:pt x="1971310" y="21318"/>
                </a:lnTo>
                <a:lnTo>
                  <a:pt x="1975262" y="21318"/>
                </a:lnTo>
                <a:lnTo>
                  <a:pt x="1973468" y="14245"/>
                </a:lnTo>
                <a:lnTo>
                  <a:pt x="1970513" y="14245"/>
                </a:lnTo>
                <a:lnTo>
                  <a:pt x="1968255" y="14776"/>
                </a:lnTo>
                <a:lnTo>
                  <a:pt x="1966196" y="15839"/>
                </a:lnTo>
                <a:lnTo>
                  <a:pt x="1964403" y="26631"/>
                </a:lnTo>
                <a:close/>
              </a:path>
              <a:path w="2885398" h="418394">
                <a:moveTo>
                  <a:pt x="1961315" y="20222"/>
                </a:moveTo>
                <a:lnTo>
                  <a:pt x="1962145" y="26000"/>
                </a:lnTo>
                <a:lnTo>
                  <a:pt x="1964403" y="27825"/>
                </a:lnTo>
                <a:lnTo>
                  <a:pt x="1964403" y="26631"/>
                </a:lnTo>
                <a:lnTo>
                  <a:pt x="1966196" y="15839"/>
                </a:lnTo>
                <a:lnTo>
                  <a:pt x="1964138" y="16835"/>
                </a:lnTo>
                <a:lnTo>
                  <a:pt x="1962510" y="18296"/>
                </a:lnTo>
                <a:lnTo>
                  <a:pt x="1961315" y="20222"/>
                </a:lnTo>
                <a:close/>
              </a:path>
              <a:path w="2885398" h="418394">
                <a:moveTo>
                  <a:pt x="1960120" y="22148"/>
                </a:moveTo>
                <a:lnTo>
                  <a:pt x="1959522" y="24406"/>
                </a:lnTo>
                <a:lnTo>
                  <a:pt x="1962145" y="26000"/>
                </a:lnTo>
                <a:lnTo>
                  <a:pt x="1961315" y="20222"/>
                </a:lnTo>
                <a:lnTo>
                  <a:pt x="1960120" y="22148"/>
                </a:lnTo>
                <a:close/>
              </a:path>
              <a:path w="2885398" h="418394">
                <a:moveTo>
                  <a:pt x="1954807" y="48646"/>
                </a:moveTo>
                <a:lnTo>
                  <a:pt x="1955969" y="55387"/>
                </a:lnTo>
                <a:lnTo>
                  <a:pt x="1959024" y="53992"/>
                </a:lnTo>
                <a:lnTo>
                  <a:pt x="1962145" y="52531"/>
                </a:lnTo>
                <a:lnTo>
                  <a:pt x="1960618" y="42304"/>
                </a:lnTo>
                <a:lnTo>
                  <a:pt x="1959456" y="44794"/>
                </a:lnTo>
                <a:lnTo>
                  <a:pt x="1957131" y="46720"/>
                </a:lnTo>
                <a:lnTo>
                  <a:pt x="1954807" y="48646"/>
                </a:lnTo>
                <a:close/>
              </a:path>
              <a:path w="2885398" h="418394">
                <a:moveTo>
                  <a:pt x="1945011" y="49609"/>
                </a:moveTo>
                <a:lnTo>
                  <a:pt x="1942122" y="48646"/>
                </a:lnTo>
                <a:lnTo>
                  <a:pt x="1945974" y="54690"/>
                </a:lnTo>
                <a:lnTo>
                  <a:pt x="1948464" y="49609"/>
                </a:lnTo>
                <a:lnTo>
                  <a:pt x="1945011" y="49609"/>
                </a:lnTo>
                <a:close/>
              </a:path>
              <a:path w="2885398" h="418394">
                <a:moveTo>
                  <a:pt x="2020950" y="353642"/>
                </a:moveTo>
                <a:lnTo>
                  <a:pt x="2022544" y="353642"/>
                </a:lnTo>
                <a:lnTo>
                  <a:pt x="2023773" y="353709"/>
                </a:lnTo>
                <a:lnTo>
                  <a:pt x="2025499" y="353974"/>
                </a:lnTo>
                <a:lnTo>
                  <a:pt x="2027027" y="354439"/>
                </a:lnTo>
                <a:lnTo>
                  <a:pt x="2028422" y="347167"/>
                </a:lnTo>
                <a:lnTo>
                  <a:pt x="2026794" y="346503"/>
                </a:lnTo>
                <a:lnTo>
                  <a:pt x="2024736" y="346237"/>
                </a:lnTo>
                <a:lnTo>
                  <a:pt x="2022943" y="346171"/>
                </a:lnTo>
                <a:lnTo>
                  <a:pt x="2020950" y="353642"/>
                </a:lnTo>
                <a:close/>
              </a:path>
              <a:path w="2885398" h="418394">
                <a:moveTo>
                  <a:pt x="2019091" y="346171"/>
                </a:moveTo>
                <a:lnTo>
                  <a:pt x="2015803" y="346935"/>
                </a:lnTo>
                <a:lnTo>
                  <a:pt x="2016800" y="354240"/>
                </a:lnTo>
                <a:lnTo>
                  <a:pt x="2018892" y="353642"/>
                </a:lnTo>
                <a:lnTo>
                  <a:pt x="2020950" y="353642"/>
                </a:lnTo>
                <a:lnTo>
                  <a:pt x="2022943" y="346171"/>
                </a:lnTo>
                <a:lnTo>
                  <a:pt x="2019091" y="346171"/>
                </a:lnTo>
                <a:close/>
              </a:path>
              <a:path w="2885398" h="418394">
                <a:moveTo>
                  <a:pt x="2010889" y="358457"/>
                </a:moveTo>
                <a:lnTo>
                  <a:pt x="2012616" y="356631"/>
                </a:lnTo>
                <a:lnTo>
                  <a:pt x="2014674" y="355436"/>
                </a:lnTo>
                <a:lnTo>
                  <a:pt x="2016800" y="354240"/>
                </a:lnTo>
                <a:lnTo>
                  <a:pt x="2015803" y="346935"/>
                </a:lnTo>
                <a:lnTo>
                  <a:pt x="2013080" y="348462"/>
                </a:lnTo>
                <a:lnTo>
                  <a:pt x="2010889" y="358457"/>
                </a:lnTo>
                <a:close/>
              </a:path>
              <a:path w="2885398" h="418394">
                <a:moveTo>
                  <a:pt x="2007402" y="366360"/>
                </a:moveTo>
                <a:lnTo>
                  <a:pt x="2008100" y="363305"/>
                </a:lnTo>
                <a:lnTo>
                  <a:pt x="2009494" y="360914"/>
                </a:lnTo>
                <a:lnTo>
                  <a:pt x="2010889" y="358457"/>
                </a:lnTo>
                <a:lnTo>
                  <a:pt x="2013080" y="348462"/>
                </a:lnTo>
                <a:lnTo>
                  <a:pt x="2010424" y="349990"/>
                </a:lnTo>
                <a:lnTo>
                  <a:pt x="2008399" y="352281"/>
                </a:lnTo>
                <a:lnTo>
                  <a:pt x="2007402" y="366360"/>
                </a:lnTo>
                <a:close/>
              </a:path>
              <a:path w="2885398" h="418394">
                <a:moveTo>
                  <a:pt x="2007402" y="396976"/>
                </a:moveTo>
                <a:lnTo>
                  <a:pt x="2007402" y="366360"/>
                </a:lnTo>
                <a:lnTo>
                  <a:pt x="2007004" y="355336"/>
                </a:lnTo>
                <a:lnTo>
                  <a:pt x="2005908" y="347167"/>
                </a:lnTo>
                <a:lnTo>
                  <a:pt x="1999433" y="347167"/>
                </a:lnTo>
                <a:lnTo>
                  <a:pt x="1999433" y="396976"/>
                </a:lnTo>
                <a:lnTo>
                  <a:pt x="2007402" y="396976"/>
                </a:lnTo>
                <a:close/>
              </a:path>
              <a:path w="2885398" h="418394">
                <a:moveTo>
                  <a:pt x="2068056" y="391763"/>
                </a:moveTo>
                <a:lnTo>
                  <a:pt x="2068919" y="393290"/>
                </a:lnTo>
                <a:lnTo>
                  <a:pt x="2069617" y="386915"/>
                </a:lnTo>
                <a:lnTo>
                  <a:pt x="2067624" y="386616"/>
                </a:lnTo>
                <a:lnTo>
                  <a:pt x="2067624" y="389870"/>
                </a:lnTo>
                <a:lnTo>
                  <a:pt x="2067458" y="391630"/>
                </a:lnTo>
                <a:lnTo>
                  <a:pt x="2067877" y="390977"/>
                </a:lnTo>
                <a:lnTo>
                  <a:pt x="2067624" y="387612"/>
                </a:lnTo>
                <a:lnTo>
                  <a:pt x="2067877" y="390977"/>
                </a:lnTo>
                <a:lnTo>
                  <a:pt x="2068820" y="389505"/>
                </a:lnTo>
                <a:lnTo>
                  <a:pt x="2068056" y="391763"/>
                </a:lnTo>
                <a:close/>
              </a:path>
              <a:path w="2885398" h="418394">
                <a:moveTo>
                  <a:pt x="2052914" y="353144"/>
                </a:moveTo>
                <a:lnTo>
                  <a:pt x="2060020" y="353144"/>
                </a:lnTo>
                <a:lnTo>
                  <a:pt x="2062843" y="354174"/>
                </a:lnTo>
                <a:lnTo>
                  <a:pt x="2064835" y="356232"/>
                </a:lnTo>
                <a:lnTo>
                  <a:pt x="2066827" y="358225"/>
                </a:lnTo>
                <a:lnTo>
                  <a:pt x="2067824" y="361081"/>
                </a:lnTo>
                <a:lnTo>
                  <a:pt x="2067824" y="366707"/>
                </a:lnTo>
                <a:lnTo>
                  <a:pt x="2069418" y="366393"/>
                </a:lnTo>
                <a:lnTo>
                  <a:pt x="2069251" y="349259"/>
                </a:lnTo>
                <a:lnTo>
                  <a:pt x="2066329" y="348064"/>
                </a:lnTo>
                <a:lnTo>
                  <a:pt x="2063407" y="346802"/>
                </a:lnTo>
                <a:lnTo>
                  <a:pt x="2060153" y="346171"/>
                </a:lnTo>
                <a:lnTo>
                  <a:pt x="2056567" y="346171"/>
                </a:lnTo>
                <a:lnTo>
                  <a:pt x="2052914" y="353144"/>
                </a:lnTo>
                <a:close/>
              </a:path>
              <a:path w="2885398" h="418394">
                <a:moveTo>
                  <a:pt x="2051254" y="346171"/>
                </a:moveTo>
                <a:lnTo>
                  <a:pt x="2046804" y="347333"/>
                </a:lnTo>
                <a:lnTo>
                  <a:pt x="2047601" y="355436"/>
                </a:lnTo>
                <a:lnTo>
                  <a:pt x="2049992" y="353908"/>
                </a:lnTo>
                <a:lnTo>
                  <a:pt x="2052914" y="353144"/>
                </a:lnTo>
                <a:lnTo>
                  <a:pt x="2056567" y="346171"/>
                </a:lnTo>
                <a:lnTo>
                  <a:pt x="2051254" y="346171"/>
                </a:lnTo>
                <a:close/>
              </a:path>
              <a:path w="2885398" h="418394">
                <a:moveTo>
                  <a:pt x="2039632" y="351916"/>
                </a:moveTo>
                <a:lnTo>
                  <a:pt x="2042321" y="362608"/>
                </a:lnTo>
                <a:lnTo>
                  <a:pt x="2043450" y="359287"/>
                </a:lnTo>
                <a:lnTo>
                  <a:pt x="2045210" y="356897"/>
                </a:lnTo>
                <a:lnTo>
                  <a:pt x="2047601" y="355436"/>
                </a:lnTo>
                <a:lnTo>
                  <a:pt x="2046804" y="347333"/>
                </a:lnTo>
                <a:lnTo>
                  <a:pt x="2043218" y="349658"/>
                </a:lnTo>
                <a:lnTo>
                  <a:pt x="2039632" y="351916"/>
                </a:lnTo>
                <a:close/>
              </a:path>
              <a:path w="2885398" h="418394">
                <a:moveTo>
                  <a:pt x="2037175" y="354904"/>
                </a:moveTo>
                <a:lnTo>
                  <a:pt x="2035846" y="358623"/>
                </a:lnTo>
                <a:lnTo>
                  <a:pt x="2042321" y="362608"/>
                </a:lnTo>
                <a:lnTo>
                  <a:pt x="2039632" y="351916"/>
                </a:lnTo>
                <a:lnTo>
                  <a:pt x="2037175" y="354904"/>
                </a:lnTo>
                <a:close/>
              </a:path>
              <a:path w="2885398" h="418394">
                <a:moveTo>
                  <a:pt x="2075793" y="359287"/>
                </a:moveTo>
                <a:lnTo>
                  <a:pt x="2074930" y="356100"/>
                </a:lnTo>
                <a:lnTo>
                  <a:pt x="2075760" y="397673"/>
                </a:lnTo>
                <a:lnTo>
                  <a:pt x="2075793" y="359287"/>
                </a:lnTo>
                <a:close/>
              </a:path>
              <a:path w="2885398" h="418394">
                <a:moveTo>
                  <a:pt x="2069783" y="394751"/>
                </a:moveTo>
                <a:lnTo>
                  <a:pt x="2070978" y="395847"/>
                </a:lnTo>
                <a:lnTo>
                  <a:pt x="2072505" y="396578"/>
                </a:lnTo>
                <a:lnTo>
                  <a:pt x="2074033" y="397308"/>
                </a:lnTo>
                <a:lnTo>
                  <a:pt x="2075760" y="397673"/>
                </a:lnTo>
                <a:lnTo>
                  <a:pt x="2074930" y="356100"/>
                </a:lnTo>
                <a:lnTo>
                  <a:pt x="2073203" y="353642"/>
                </a:lnTo>
                <a:lnTo>
                  <a:pt x="2071543" y="351119"/>
                </a:lnTo>
                <a:lnTo>
                  <a:pt x="2069783" y="394751"/>
                </a:lnTo>
                <a:close/>
              </a:path>
              <a:path w="2885398" h="418394">
                <a:moveTo>
                  <a:pt x="2069617" y="386915"/>
                </a:moveTo>
                <a:lnTo>
                  <a:pt x="2068919" y="393290"/>
                </a:lnTo>
                <a:lnTo>
                  <a:pt x="2069783" y="394751"/>
                </a:lnTo>
                <a:lnTo>
                  <a:pt x="2071543" y="351119"/>
                </a:lnTo>
                <a:lnTo>
                  <a:pt x="2069418" y="366393"/>
                </a:lnTo>
                <a:lnTo>
                  <a:pt x="2069418" y="372968"/>
                </a:lnTo>
                <a:lnTo>
                  <a:pt x="2067824" y="373295"/>
                </a:lnTo>
                <a:lnTo>
                  <a:pt x="2067824" y="380672"/>
                </a:lnTo>
                <a:lnTo>
                  <a:pt x="2067624" y="386616"/>
                </a:lnTo>
                <a:lnTo>
                  <a:pt x="2069617" y="386915"/>
                </a:lnTo>
                <a:close/>
              </a:path>
              <a:path w="2885398" h="418394">
                <a:moveTo>
                  <a:pt x="2082866" y="396677"/>
                </a:moveTo>
                <a:lnTo>
                  <a:pt x="2083264" y="390401"/>
                </a:lnTo>
                <a:lnTo>
                  <a:pt x="2080840" y="390899"/>
                </a:lnTo>
                <a:lnTo>
                  <a:pt x="2077055" y="390899"/>
                </a:lnTo>
                <a:lnTo>
                  <a:pt x="2075793" y="389704"/>
                </a:lnTo>
                <a:lnTo>
                  <a:pt x="2077686" y="397673"/>
                </a:lnTo>
                <a:lnTo>
                  <a:pt x="2079811" y="397673"/>
                </a:lnTo>
                <a:lnTo>
                  <a:pt x="2081538" y="397341"/>
                </a:lnTo>
                <a:lnTo>
                  <a:pt x="2082866" y="396677"/>
                </a:lnTo>
                <a:close/>
              </a:path>
              <a:path w="2885398" h="418394">
                <a:moveTo>
                  <a:pt x="2067458" y="391630"/>
                </a:moveTo>
                <a:lnTo>
                  <a:pt x="2067624" y="389870"/>
                </a:lnTo>
                <a:lnTo>
                  <a:pt x="2067624" y="386616"/>
                </a:lnTo>
                <a:lnTo>
                  <a:pt x="2067425" y="382532"/>
                </a:lnTo>
                <a:lnTo>
                  <a:pt x="2066628" y="384125"/>
                </a:lnTo>
                <a:lnTo>
                  <a:pt x="2065831" y="385653"/>
                </a:lnTo>
                <a:lnTo>
                  <a:pt x="2065532" y="393290"/>
                </a:lnTo>
                <a:lnTo>
                  <a:pt x="2067458" y="391630"/>
                </a:lnTo>
                <a:close/>
              </a:path>
              <a:path w="2885398" h="418394">
                <a:moveTo>
                  <a:pt x="2064735" y="386948"/>
                </a:moveTo>
                <a:lnTo>
                  <a:pt x="2063341" y="388010"/>
                </a:lnTo>
                <a:lnTo>
                  <a:pt x="2063606" y="394884"/>
                </a:lnTo>
                <a:lnTo>
                  <a:pt x="2065532" y="393290"/>
                </a:lnTo>
                <a:lnTo>
                  <a:pt x="2065831" y="385653"/>
                </a:lnTo>
                <a:lnTo>
                  <a:pt x="2064735" y="386948"/>
                </a:lnTo>
                <a:close/>
              </a:path>
              <a:path w="2885398" h="418394">
                <a:moveTo>
                  <a:pt x="2058559" y="390302"/>
                </a:moveTo>
                <a:lnTo>
                  <a:pt x="2059057" y="396876"/>
                </a:lnTo>
                <a:lnTo>
                  <a:pt x="2061448" y="396080"/>
                </a:lnTo>
                <a:lnTo>
                  <a:pt x="2063606" y="394884"/>
                </a:lnTo>
                <a:lnTo>
                  <a:pt x="2063341" y="388010"/>
                </a:lnTo>
                <a:lnTo>
                  <a:pt x="2061946" y="389007"/>
                </a:lnTo>
                <a:lnTo>
                  <a:pt x="2060352" y="389770"/>
                </a:lnTo>
                <a:lnTo>
                  <a:pt x="2058559" y="390302"/>
                </a:lnTo>
                <a:close/>
              </a:path>
              <a:path w="2885398" h="418394">
                <a:moveTo>
                  <a:pt x="2046107" y="389106"/>
                </a:moveTo>
                <a:lnTo>
                  <a:pt x="2046339" y="397474"/>
                </a:lnTo>
                <a:lnTo>
                  <a:pt x="2049062" y="397972"/>
                </a:lnTo>
                <a:lnTo>
                  <a:pt x="2054309" y="397972"/>
                </a:lnTo>
                <a:lnTo>
                  <a:pt x="2056666" y="397607"/>
                </a:lnTo>
                <a:lnTo>
                  <a:pt x="2059057" y="396876"/>
                </a:lnTo>
                <a:lnTo>
                  <a:pt x="2058559" y="390302"/>
                </a:lnTo>
                <a:lnTo>
                  <a:pt x="2056833" y="390767"/>
                </a:lnTo>
                <a:lnTo>
                  <a:pt x="2055006" y="390999"/>
                </a:lnTo>
                <a:lnTo>
                  <a:pt x="2050091" y="390999"/>
                </a:lnTo>
                <a:lnTo>
                  <a:pt x="2047767" y="390368"/>
                </a:lnTo>
                <a:lnTo>
                  <a:pt x="2046107" y="389106"/>
                </a:lnTo>
                <a:close/>
              </a:path>
              <a:path w="2885398" h="418394">
                <a:moveTo>
                  <a:pt x="2044513" y="380240"/>
                </a:moveTo>
                <a:lnTo>
                  <a:pt x="2045243" y="371142"/>
                </a:lnTo>
                <a:lnTo>
                  <a:pt x="2041757" y="372802"/>
                </a:lnTo>
                <a:lnTo>
                  <a:pt x="2043816" y="396478"/>
                </a:lnTo>
                <a:lnTo>
                  <a:pt x="2046339" y="397474"/>
                </a:lnTo>
                <a:lnTo>
                  <a:pt x="2046107" y="389106"/>
                </a:lnTo>
                <a:lnTo>
                  <a:pt x="2044513" y="387778"/>
                </a:lnTo>
                <a:lnTo>
                  <a:pt x="2043716" y="386085"/>
                </a:lnTo>
                <a:lnTo>
                  <a:pt x="2043716" y="381901"/>
                </a:lnTo>
                <a:lnTo>
                  <a:pt x="2044513" y="380240"/>
                </a:lnTo>
                <a:close/>
              </a:path>
              <a:path w="2885398" h="418394">
                <a:moveTo>
                  <a:pt x="2035547" y="380705"/>
                </a:moveTo>
                <a:lnTo>
                  <a:pt x="2036278" y="389936"/>
                </a:lnTo>
                <a:lnTo>
                  <a:pt x="2037739" y="391995"/>
                </a:lnTo>
                <a:lnTo>
                  <a:pt x="2039266" y="393988"/>
                </a:lnTo>
                <a:lnTo>
                  <a:pt x="2041292" y="395482"/>
                </a:lnTo>
                <a:lnTo>
                  <a:pt x="2043816" y="396478"/>
                </a:lnTo>
                <a:lnTo>
                  <a:pt x="2041757" y="372802"/>
                </a:lnTo>
                <a:lnTo>
                  <a:pt x="2039233" y="375259"/>
                </a:lnTo>
                <a:lnTo>
                  <a:pt x="2036776" y="377650"/>
                </a:lnTo>
                <a:lnTo>
                  <a:pt x="2035547" y="380705"/>
                </a:lnTo>
                <a:close/>
              </a:path>
              <a:path w="2885398" h="418394">
                <a:moveTo>
                  <a:pt x="2035547" y="384424"/>
                </a:moveTo>
                <a:lnTo>
                  <a:pt x="2035547" y="387413"/>
                </a:lnTo>
                <a:lnTo>
                  <a:pt x="2036278" y="389936"/>
                </a:lnTo>
                <a:lnTo>
                  <a:pt x="2035547" y="380705"/>
                </a:lnTo>
                <a:lnTo>
                  <a:pt x="2035547" y="384424"/>
                </a:lnTo>
                <a:close/>
              </a:path>
              <a:path w="2885398" h="418394">
                <a:moveTo>
                  <a:pt x="2067824" y="366707"/>
                </a:moveTo>
                <a:lnTo>
                  <a:pt x="2049693" y="370279"/>
                </a:lnTo>
                <a:lnTo>
                  <a:pt x="2050125" y="376920"/>
                </a:lnTo>
                <a:lnTo>
                  <a:pt x="2053379" y="376256"/>
                </a:lnTo>
                <a:lnTo>
                  <a:pt x="2067824" y="373295"/>
                </a:lnTo>
                <a:lnTo>
                  <a:pt x="2069418" y="372968"/>
                </a:lnTo>
                <a:lnTo>
                  <a:pt x="2069418" y="366393"/>
                </a:lnTo>
                <a:lnTo>
                  <a:pt x="2067824" y="366707"/>
                </a:lnTo>
                <a:close/>
              </a:path>
              <a:path w="2885398" h="418394">
                <a:moveTo>
                  <a:pt x="2049693" y="370279"/>
                </a:moveTo>
                <a:lnTo>
                  <a:pt x="2045243" y="371142"/>
                </a:lnTo>
                <a:lnTo>
                  <a:pt x="2046107" y="379045"/>
                </a:lnTo>
                <a:lnTo>
                  <a:pt x="2047701" y="377850"/>
                </a:lnTo>
                <a:lnTo>
                  <a:pt x="2050125" y="376920"/>
                </a:lnTo>
                <a:lnTo>
                  <a:pt x="2049693" y="370279"/>
                </a:lnTo>
                <a:close/>
              </a:path>
              <a:path w="2885398" h="418394">
                <a:moveTo>
                  <a:pt x="2101535" y="357229"/>
                </a:moveTo>
                <a:lnTo>
                  <a:pt x="2102596" y="354577"/>
                </a:lnTo>
                <a:lnTo>
                  <a:pt x="2102133" y="347167"/>
                </a:lnTo>
                <a:lnTo>
                  <a:pt x="2095159" y="347167"/>
                </a:lnTo>
                <a:lnTo>
                  <a:pt x="2103129" y="396976"/>
                </a:lnTo>
                <a:lnTo>
                  <a:pt x="2102830" y="358324"/>
                </a:lnTo>
                <a:lnTo>
                  <a:pt x="2102596" y="354577"/>
                </a:lnTo>
                <a:lnTo>
                  <a:pt x="2101535" y="357229"/>
                </a:lnTo>
                <a:close/>
              </a:path>
              <a:path w="2885398" h="418394">
                <a:moveTo>
                  <a:pt x="2103129" y="366227"/>
                </a:moveTo>
                <a:lnTo>
                  <a:pt x="2103892" y="362840"/>
                </a:lnTo>
                <a:lnTo>
                  <a:pt x="2105420" y="360317"/>
                </a:lnTo>
                <a:lnTo>
                  <a:pt x="2107014" y="357793"/>
                </a:lnTo>
                <a:lnTo>
                  <a:pt x="2109006" y="355967"/>
                </a:lnTo>
                <a:lnTo>
                  <a:pt x="2111397" y="354838"/>
                </a:lnTo>
                <a:lnTo>
                  <a:pt x="2113788" y="353709"/>
                </a:lnTo>
                <a:lnTo>
                  <a:pt x="2116179" y="353144"/>
                </a:lnTo>
                <a:lnTo>
                  <a:pt x="2122023" y="353144"/>
                </a:lnTo>
                <a:lnTo>
                  <a:pt x="2124912" y="354240"/>
                </a:lnTo>
                <a:lnTo>
                  <a:pt x="2127236" y="356432"/>
                </a:lnTo>
                <a:lnTo>
                  <a:pt x="2129627" y="358557"/>
                </a:lnTo>
                <a:lnTo>
                  <a:pt x="2130822" y="362376"/>
                </a:lnTo>
                <a:lnTo>
                  <a:pt x="2130822" y="396976"/>
                </a:lnTo>
                <a:lnTo>
                  <a:pt x="2138792" y="396976"/>
                </a:lnTo>
                <a:lnTo>
                  <a:pt x="2132051" y="349591"/>
                </a:lnTo>
                <a:lnTo>
                  <a:pt x="2129129" y="348263"/>
                </a:lnTo>
                <a:lnTo>
                  <a:pt x="2126207" y="346868"/>
                </a:lnTo>
                <a:lnTo>
                  <a:pt x="2122953" y="346171"/>
                </a:lnTo>
                <a:lnTo>
                  <a:pt x="2116843" y="346171"/>
                </a:lnTo>
                <a:lnTo>
                  <a:pt x="2114385" y="346536"/>
                </a:lnTo>
                <a:lnTo>
                  <a:pt x="2111995" y="347267"/>
                </a:lnTo>
                <a:lnTo>
                  <a:pt x="2109670" y="347997"/>
                </a:lnTo>
                <a:lnTo>
                  <a:pt x="2107612" y="349193"/>
                </a:lnTo>
                <a:lnTo>
                  <a:pt x="2105818" y="350853"/>
                </a:lnTo>
                <a:lnTo>
                  <a:pt x="2104025" y="352447"/>
                </a:lnTo>
                <a:lnTo>
                  <a:pt x="2103129" y="366227"/>
                </a:lnTo>
                <a:close/>
              </a:path>
              <a:path w="2885398" h="418394">
                <a:moveTo>
                  <a:pt x="2103129" y="366227"/>
                </a:moveTo>
                <a:lnTo>
                  <a:pt x="2104025" y="352447"/>
                </a:lnTo>
                <a:lnTo>
                  <a:pt x="2102830" y="358324"/>
                </a:lnTo>
                <a:lnTo>
                  <a:pt x="2103129" y="396976"/>
                </a:lnTo>
                <a:lnTo>
                  <a:pt x="2103129" y="366227"/>
                </a:lnTo>
                <a:close/>
              </a:path>
              <a:path w="2885398" h="418394">
                <a:moveTo>
                  <a:pt x="2102597" y="354572"/>
                </a:moveTo>
                <a:lnTo>
                  <a:pt x="2102830" y="358324"/>
                </a:lnTo>
                <a:lnTo>
                  <a:pt x="2104025" y="352447"/>
                </a:lnTo>
                <a:lnTo>
                  <a:pt x="2102597" y="354572"/>
                </a:lnTo>
                <a:close/>
              </a:path>
              <a:path w="2885398" h="418394">
                <a:moveTo>
                  <a:pt x="2138792" y="396976"/>
                </a:moveTo>
                <a:lnTo>
                  <a:pt x="2138792" y="360782"/>
                </a:lnTo>
                <a:lnTo>
                  <a:pt x="2137895" y="357229"/>
                </a:lnTo>
                <a:lnTo>
                  <a:pt x="2136102" y="354439"/>
                </a:lnTo>
                <a:lnTo>
                  <a:pt x="2134376" y="351650"/>
                </a:lnTo>
                <a:lnTo>
                  <a:pt x="2132051" y="349591"/>
                </a:lnTo>
                <a:lnTo>
                  <a:pt x="2138792" y="396976"/>
                </a:lnTo>
                <a:close/>
              </a:path>
              <a:path w="2885398" h="418394">
                <a:moveTo>
                  <a:pt x="2264021" y="372072"/>
                </a:moveTo>
                <a:lnTo>
                  <a:pt x="2264021" y="366692"/>
                </a:lnTo>
                <a:lnTo>
                  <a:pt x="2262991" y="362077"/>
                </a:lnTo>
                <a:lnTo>
                  <a:pt x="2260932" y="358225"/>
                </a:lnTo>
                <a:lnTo>
                  <a:pt x="2258874" y="354307"/>
                </a:lnTo>
                <a:lnTo>
                  <a:pt x="2256051" y="368087"/>
                </a:lnTo>
                <a:lnTo>
                  <a:pt x="2256051" y="372072"/>
                </a:lnTo>
                <a:lnTo>
                  <a:pt x="2258874" y="389870"/>
                </a:lnTo>
                <a:lnTo>
                  <a:pt x="2260932" y="386018"/>
                </a:lnTo>
                <a:lnTo>
                  <a:pt x="2262991" y="382100"/>
                </a:lnTo>
                <a:lnTo>
                  <a:pt x="2264021" y="377451"/>
                </a:lnTo>
                <a:lnTo>
                  <a:pt x="2264021" y="372072"/>
                </a:lnTo>
                <a:close/>
              </a:path>
              <a:path w="2885398" h="418394">
                <a:moveTo>
                  <a:pt x="2256018" y="351318"/>
                </a:moveTo>
                <a:lnTo>
                  <a:pt x="2252365" y="349259"/>
                </a:lnTo>
                <a:lnTo>
                  <a:pt x="2252797" y="359055"/>
                </a:lnTo>
                <a:lnTo>
                  <a:pt x="2254059" y="361911"/>
                </a:lnTo>
                <a:lnTo>
                  <a:pt x="2255387" y="364700"/>
                </a:lnTo>
                <a:lnTo>
                  <a:pt x="2256051" y="368087"/>
                </a:lnTo>
                <a:lnTo>
                  <a:pt x="2258874" y="354307"/>
                </a:lnTo>
                <a:lnTo>
                  <a:pt x="2256018" y="351318"/>
                </a:lnTo>
                <a:close/>
              </a:path>
              <a:path w="2885398" h="418394">
                <a:moveTo>
                  <a:pt x="2246189" y="353808"/>
                </a:moveTo>
                <a:lnTo>
                  <a:pt x="2248580" y="355336"/>
                </a:lnTo>
                <a:lnTo>
                  <a:pt x="2250971" y="356863"/>
                </a:lnTo>
                <a:lnTo>
                  <a:pt x="2252797" y="359055"/>
                </a:lnTo>
                <a:lnTo>
                  <a:pt x="2252365" y="349259"/>
                </a:lnTo>
                <a:lnTo>
                  <a:pt x="2248779" y="347200"/>
                </a:lnTo>
                <a:lnTo>
                  <a:pt x="2246189" y="353808"/>
                </a:lnTo>
                <a:close/>
              </a:path>
              <a:path w="2885398" h="418394">
                <a:moveTo>
                  <a:pt x="2236526" y="353045"/>
                </a:moveTo>
                <a:lnTo>
                  <a:pt x="2243300" y="353045"/>
                </a:lnTo>
                <a:lnTo>
                  <a:pt x="2246189" y="353808"/>
                </a:lnTo>
                <a:lnTo>
                  <a:pt x="2248779" y="347200"/>
                </a:lnTo>
                <a:lnTo>
                  <a:pt x="2244628" y="346171"/>
                </a:lnTo>
                <a:lnTo>
                  <a:pt x="2239913" y="346171"/>
                </a:lnTo>
                <a:lnTo>
                  <a:pt x="2236526" y="353045"/>
                </a:lnTo>
                <a:close/>
              </a:path>
              <a:path w="2885398" h="418394">
                <a:moveTo>
                  <a:pt x="2235264" y="346171"/>
                </a:moveTo>
                <a:lnTo>
                  <a:pt x="2231114" y="347200"/>
                </a:lnTo>
                <a:lnTo>
                  <a:pt x="2231246" y="355336"/>
                </a:lnTo>
                <a:lnTo>
                  <a:pt x="2233637" y="353808"/>
                </a:lnTo>
                <a:lnTo>
                  <a:pt x="2236526" y="353045"/>
                </a:lnTo>
                <a:lnTo>
                  <a:pt x="2239913" y="346171"/>
                </a:lnTo>
                <a:lnTo>
                  <a:pt x="2235264" y="346171"/>
                </a:lnTo>
                <a:close/>
              </a:path>
              <a:path w="2885398" h="418394">
                <a:moveTo>
                  <a:pt x="2225668" y="361911"/>
                </a:moveTo>
                <a:lnTo>
                  <a:pt x="2226996" y="359055"/>
                </a:lnTo>
                <a:lnTo>
                  <a:pt x="2228856" y="356863"/>
                </a:lnTo>
                <a:lnTo>
                  <a:pt x="2231246" y="355336"/>
                </a:lnTo>
                <a:lnTo>
                  <a:pt x="2231114" y="347200"/>
                </a:lnTo>
                <a:lnTo>
                  <a:pt x="2227461" y="349259"/>
                </a:lnTo>
                <a:lnTo>
                  <a:pt x="2225668" y="361911"/>
                </a:lnTo>
                <a:close/>
              </a:path>
              <a:path w="2885398" h="418394">
                <a:moveTo>
                  <a:pt x="2226996" y="385088"/>
                </a:moveTo>
                <a:lnTo>
                  <a:pt x="2225668" y="382233"/>
                </a:lnTo>
                <a:lnTo>
                  <a:pt x="2224406" y="379377"/>
                </a:lnTo>
                <a:lnTo>
                  <a:pt x="2223775" y="375990"/>
                </a:lnTo>
                <a:lnTo>
                  <a:pt x="2223775" y="368087"/>
                </a:lnTo>
                <a:lnTo>
                  <a:pt x="2224406" y="364700"/>
                </a:lnTo>
                <a:lnTo>
                  <a:pt x="2225668" y="361911"/>
                </a:lnTo>
                <a:lnTo>
                  <a:pt x="2227461" y="349259"/>
                </a:lnTo>
                <a:lnTo>
                  <a:pt x="2223808" y="351318"/>
                </a:lnTo>
                <a:lnTo>
                  <a:pt x="2220953" y="354307"/>
                </a:lnTo>
                <a:lnTo>
                  <a:pt x="2223808" y="392825"/>
                </a:lnTo>
                <a:lnTo>
                  <a:pt x="2227461" y="394884"/>
                </a:lnTo>
                <a:lnTo>
                  <a:pt x="2226996" y="385088"/>
                </a:lnTo>
                <a:close/>
              </a:path>
              <a:path w="2885398" h="418394">
                <a:moveTo>
                  <a:pt x="2256051" y="375990"/>
                </a:moveTo>
                <a:lnTo>
                  <a:pt x="2255387" y="379377"/>
                </a:lnTo>
                <a:lnTo>
                  <a:pt x="2256018" y="392825"/>
                </a:lnTo>
                <a:lnTo>
                  <a:pt x="2258874" y="389870"/>
                </a:lnTo>
                <a:lnTo>
                  <a:pt x="2256051" y="372072"/>
                </a:lnTo>
                <a:lnTo>
                  <a:pt x="2256051" y="375990"/>
                </a:lnTo>
                <a:close/>
              </a:path>
              <a:path w="2885398" h="418394">
                <a:moveTo>
                  <a:pt x="2255387" y="379377"/>
                </a:moveTo>
                <a:lnTo>
                  <a:pt x="2254059" y="382233"/>
                </a:lnTo>
                <a:lnTo>
                  <a:pt x="2252797" y="385088"/>
                </a:lnTo>
                <a:lnTo>
                  <a:pt x="2250971" y="387280"/>
                </a:lnTo>
                <a:lnTo>
                  <a:pt x="2248580" y="388807"/>
                </a:lnTo>
                <a:lnTo>
                  <a:pt x="2246189" y="390335"/>
                </a:lnTo>
                <a:lnTo>
                  <a:pt x="2248779" y="396943"/>
                </a:lnTo>
                <a:lnTo>
                  <a:pt x="2252365" y="394884"/>
                </a:lnTo>
                <a:lnTo>
                  <a:pt x="2256018" y="392825"/>
                </a:lnTo>
                <a:lnTo>
                  <a:pt x="2255387" y="379377"/>
                </a:lnTo>
                <a:close/>
              </a:path>
              <a:path w="2885398" h="418394">
                <a:moveTo>
                  <a:pt x="2244628" y="397972"/>
                </a:moveTo>
                <a:lnTo>
                  <a:pt x="2248779" y="396943"/>
                </a:lnTo>
                <a:lnTo>
                  <a:pt x="2246189" y="390335"/>
                </a:lnTo>
                <a:lnTo>
                  <a:pt x="2243300" y="391099"/>
                </a:lnTo>
                <a:lnTo>
                  <a:pt x="2239913" y="391099"/>
                </a:lnTo>
                <a:lnTo>
                  <a:pt x="2239913" y="397972"/>
                </a:lnTo>
                <a:lnTo>
                  <a:pt x="2244628" y="397972"/>
                </a:lnTo>
                <a:close/>
              </a:path>
              <a:path w="2885398" h="418394">
                <a:moveTo>
                  <a:pt x="2236526" y="391099"/>
                </a:moveTo>
                <a:lnTo>
                  <a:pt x="2233637" y="390335"/>
                </a:lnTo>
                <a:lnTo>
                  <a:pt x="2235264" y="397972"/>
                </a:lnTo>
                <a:lnTo>
                  <a:pt x="2239913" y="397972"/>
                </a:lnTo>
                <a:lnTo>
                  <a:pt x="2239913" y="391099"/>
                </a:lnTo>
                <a:lnTo>
                  <a:pt x="2236526" y="391099"/>
                </a:lnTo>
                <a:close/>
              </a:path>
              <a:path w="2885398" h="418394">
                <a:moveTo>
                  <a:pt x="2226996" y="385088"/>
                </a:moveTo>
                <a:lnTo>
                  <a:pt x="2227461" y="394884"/>
                </a:lnTo>
                <a:lnTo>
                  <a:pt x="2231114" y="396943"/>
                </a:lnTo>
                <a:lnTo>
                  <a:pt x="2235264" y="397972"/>
                </a:lnTo>
                <a:lnTo>
                  <a:pt x="2233637" y="390335"/>
                </a:lnTo>
                <a:lnTo>
                  <a:pt x="2231246" y="388807"/>
                </a:lnTo>
                <a:lnTo>
                  <a:pt x="2228856" y="387280"/>
                </a:lnTo>
                <a:lnTo>
                  <a:pt x="2226996" y="385088"/>
                </a:lnTo>
                <a:close/>
              </a:path>
              <a:path w="2885398" h="418394">
                <a:moveTo>
                  <a:pt x="2223808" y="392825"/>
                </a:moveTo>
                <a:lnTo>
                  <a:pt x="2220953" y="354307"/>
                </a:lnTo>
                <a:lnTo>
                  <a:pt x="2218894" y="358225"/>
                </a:lnTo>
                <a:lnTo>
                  <a:pt x="2216835" y="362077"/>
                </a:lnTo>
                <a:lnTo>
                  <a:pt x="2215806" y="366692"/>
                </a:lnTo>
                <a:lnTo>
                  <a:pt x="2215806" y="372072"/>
                </a:lnTo>
                <a:lnTo>
                  <a:pt x="2216835" y="382100"/>
                </a:lnTo>
                <a:lnTo>
                  <a:pt x="2218894" y="386018"/>
                </a:lnTo>
                <a:lnTo>
                  <a:pt x="2220953" y="389870"/>
                </a:lnTo>
                <a:lnTo>
                  <a:pt x="2223808" y="392825"/>
                </a:lnTo>
                <a:close/>
              </a:path>
              <a:path w="2885398" h="418394">
                <a:moveTo>
                  <a:pt x="2319568" y="355934"/>
                </a:moveTo>
                <a:lnTo>
                  <a:pt x="2317908" y="352613"/>
                </a:lnTo>
                <a:lnTo>
                  <a:pt x="2315517" y="350156"/>
                </a:lnTo>
                <a:lnTo>
                  <a:pt x="2312396" y="348562"/>
                </a:lnTo>
                <a:lnTo>
                  <a:pt x="2310105" y="356133"/>
                </a:lnTo>
                <a:lnTo>
                  <a:pt x="2312363" y="358125"/>
                </a:lnTo>
                <a:lnTo>
                  <a:pt x="2313492" y="361379"/>
                </a:lnTo>
                <a:lnTo>
                  <a:pt x="2321461" y="396976"/>
                </a:lnTo>
                <a:lnTo>
                  <a:pt x="2319568" y="355934"/>
                </a:lnTo>
                <a:close/>
              </a:path>
              <a:path w="2885398" h="418394">
                <a:moveTo>
                  <a:pt x="2299545" y="353144"/>
                </a:moveTo>
                <a:lnTo>
                  <a:pt x="2305057" y="353144"/>
                </a:lnTo>
                <a:lnTo>
                  <a:pt x="2307847" y="354140"/>
                </a:lnTo>
                <a:lnTo>
                  <a:pt x="2310105" y="356133"/>
                </a:lnTo>
                <a:lnTo>
                  <a:pt x="2312396" y="348562"/>
                </a:lnTo>
                <a:lnTo>
                  <a:pt x="2309275" y="346968"/>
                </a:lnTo>
                <a:lnTo>
                  <a:pt x="2305954" y="346171"/>
                </a:lnTo>
                <a:lnTo>
                  <a:pt x="2302434" y="346171"/>
                </a:lnTo>
                <a:lnTo>
                  <a:pt x="2299545" y="353144"/>
                </a:lnTo>
                <a:close/>
              </a:path>
              <a:path w="2885398" h="418394">
                <a:moveTo>
                  <a:pt x="2290812" y="357893"/>
                </a:moveTo>
                <a:lnTo>
                  <a:pt x="2292705" y="356066"/>
                </a:lnTo>
                <a:lnTo>
                  <a:pt x="2294963" y="354937"/>
                </a:lnTo>
                <a:lnTo>
                  <a:pt x="2297287" y="353742"/>
                </a:lnTo>
                <a:lnTo>
                  <a:pt x="2299545" y="353144"/>
                </a:lnTo>
                <a:lnTo>
                  <a:pt x="2302434" y="346171"/>
                </a:lnTo>
                <a:lnTo>
                  <a:pt x="2299379" y="346171"/>
                </a:lnTo>
                <a:lnTo>
                  <a:pt x="2296391" y="346868"/>
                </a:lnTo>
                <a:lnTo>
                  <a:pt x="2293469" y="348263"/>
                </a:lnTo>
                <a:lnTo>
                  <a:pt x="2290812" y="357893"/>
                </a:lnTo>
                <a:close/>
              </a:path>
              <a:path w="2885398" h="418394">
                <a:moveTo>
                  <a:pt x="2286993" y="366261"/>
                </a:moveTo>
                <a:lnTo>
                  <a:pt x="2287757" y="362940"/>
                </a:lnTo>
                <a:lnTo>
                  <a:pt x="2289285" y="360416"/>
                </a:lnTo>
                <a:lnTo>
                  <a:pt x="2290812" y="357893"/>
                </a:lnTo>
                <a:lnTo>
                  <a:pt x="2293469" y="348263"/>
                </a:lnTo>
                <a:lnTo>
                  <a:pt x="2290613" y="349658"/>
                </a:lnTo>
                <a:lnTo>
                  <a:pt x="2288288" y="351883"/>
                </a:lnTo>
                <a:lnTo>
                  <a:pt x="2286993" y="366261"/>
                </a:lnTo>
                <a:close/>
              </a:path>
              <a:path w="2885398" h="418394">
                <a:moveTo>
                  <a:pt x="2286993" y="396976"/>
                </a:moveTo>
                <a:lnTo>
                  <a:pt x="2286993" y="366261"/>
                </a:lnTo>
                <a:lnTo>
                  <a:pt x="2286495" y="354937"/>
                </a:lnTo>
                <a:lnTo>
                  <a:pt x="2285997" y="347167"/>
                </a:lnTo>
                <a:lnTo>
                  <a:pt x="2279024" y="347167"/>
                </a:lnTo>
                <a:lnTo>
                  <a:pt x="2279024" y="396976"/>
                </a:lnTo>
                <a:lnTo>
                  <a:pt x="2286993" y="396976"/>
                </a:lnTo>
                <a:close/>
              </a:path>
              <a:path w="2885398" h="418394">
                <a:moveTo>
                  <a:pt x="2321461" y="366095"/>
                </a:moveTo>
                <a:lnTo>
                  <a:pt x="2322125" y="363073"/>
                </a:lnTo>
                <a:lnTo>
                  <a:pt x="2323453" y="360616"/>
                </a:lnTo>
                <a:lnTo>
                  <a:pt x="2324848" y="358158"/>
                </a:lnTo>
                <a:lnTo>
                  <a:pt x="2326674" y="356299"/>
                </a:lnTo>
                <a:lnTo>
                  <a:pt x="2328932" y="355037"/>
                </a:lnTo>
                <a:lnTo>
                  <a:pt x="2331190" y="353775"/>
                </a:lnTo>
                <a:lnTo>
                  <a:pt x="2333615" y="353144"/>
                </a:lnTo>
                <a:lnTo>
                  <a:pt x="2339525" y="353144"/>
                </a:lnTo>
                <a:lnTo>
                  <a:pt x="2342314" y="354140"/>
                </a:lnTo>
                <a:lnTo>
                  <a:pt x="2344572" y="356133"/>
                </a:lnTo>
                <a:lnTo>
                  <a:pt x="2346830" y="358125"/>
                </a:lnTo>
                <a:lnTo>
                  <a:pt x="2347959" y="361379"/>
                </a:lnTo>
                <a:lnTo>
                  <a:pt x="2347959" y="396976"/>
                </a:lnTo>
                <a:lnTo>
                  <a:pt x="2355929" y="396976"/>
                </a:lnTo>
                <a:lnTo>
                  <a:pt x="2348889" y="349492"/>
                </a:lnTo>
                <a:lnTo>
                  <a:pt x="2345967" y="348163"/>
                </a:lnTo>
                <a:lnTo>
                  <a:pt x="2343111" y="346835"/>
                </a:lnTo>
                <a:lnTo>
                  <a:pt x="2340090" y="346171"/>
                </a:lnTo>
                <a:lnTo>
                  <a:pt x="2334843" y="346171"/>
                </a:lnTo>
                <a:lnTo>
                  <a:pt x="2332651" y="346536"/>
                </a:lnTo>
                <a:lnTo>
                  <a:pt x="2330327" y="347267"/>
                </a:lnTo>
                <a:lnTo>
                  <a:pt x="2328069" y="347931"/>
                </a:lnTo>
                <a:lnTo>
                  <a:pt x="2325977" y="348994"/>
                </a:lnTo>
                <a:lnTo>
                  <a:pt x="2324051" y="350455"/>
                </a:lnTo>
                <a:lnTo>
                  <a:pt x="2322125" y="351849"/>
                </a:lnTo>
                <a:lnTo>
                  <a:pt x="2321461" y="366095"/>
                </a:lnTo>
                <a:close/>
              </a:path>
              <a:path w="2885398" h="418394">
                <a:moveTo>
                  <a:pt x="2321461" y="366095"/>
                </a:moveTo>
                <a:lnTo>
                  <a:pt x="2322125" y="351849"/>
                </a:lnTo>
                <a:lnTo>
                  <a:pt x="2320631" y="353676"/>
                </a:lnTo>
                <a:lnTo>
                  <a:pt x="2321461" y="396976"/>
                </a:lnTo>
                <a:lnTo>
                  <a:pt x="2321461" y="366095"/>
                </a:lnTo>
                <a:close/>
              </a:path>
              <a:path w="2885398" h="418394">
                <a:moveTo>
                  <a:pt x="2313492" y="365895"/>
                </a:moveTo>
                <a:lnTo>
                  <a:pt x="2313492" y="396976"/>
                </a:lnTo>
                <a:lnTo>
                  <a:pt x="2321461" y="396976"/>
                </a:lnTo>
                <a:lnTo>
                  <a:pt x="2313492" y="361379"/>
                </a:lnTo>
                <a:lnTo>
                  <a:pt x="2313492" y="365895"/>
                </a:lnTo>
                <a:close/>
              </a:path>
              <a:path w="2885398" h="418394">
                <a:moveTo>
                  <a:pt x="2355929" y="396976"/>
                </a:moveTo>
                <a:lnTo>
                  <a:pt x="2355929" y="360715"/>
                </a:lnTo>
                <a:lnTo>
                  <a:pt x="2354999" y="357129"/>
                </a:lnTo>
                <a:lnTo>
                  <a:pt x="2353140" y="354340"/>
                </a:lnTo>
                <a:lnTo>
                  <a:pt x="2351280" y="351550"/>
                </a:lnTo>
                <a:lnTo>
                  <a:pt x="2348889" y="349492"/>
                </a:lnTo>
                <a:lnTo>
                  <a:pt x="2355929" y="396976"/>
                </a:lnTo>
                <a:close/>
              </a:path>
              <a:path w="2885398" h="418394">
                <a:moveTo>
                  <a:pt x="2383934" y="331627"/>
                </a:moveTo>
                <a:lnTo>
                  <a:pt x="2383934" y="329834"/>
                </a:lnTo>
                <a:lnTo>
                  <a:pt x="2383369" y="328406"/>
                </a:lnTo>
                <a:lnTo>
                  <a:pt x="2381178" y="326214"/>
                </a:lnTo>
                <a:lnTo>
                  <a:pt x="2379750" y="325650"/>
                </a:lnTo>
                <a:lnTo>
                  <a:pt x="2376164" y="325650"/>
                </a:lnTo>
                <a:lnTo>
                  <a:pt x="2374703" y="326214"/>
                </a:lnTo>
                <a:lnTo>
                  <a:pt x="2372511" y="328406"/>
                </a:lnTo>
                <a:lnTo>
                  <a:pt x="2371980" y="329834"/>
                </a:lnTo>
                <a:lnTo>
                  <a:pt x="2371980" y="331627"/>
                </a:lnTo>
                <a:lnTo>
                  <a:pt x="2372511" y="334881"/>
                </a:lnTo>
                <a:lnTo>
                  <a:pt x="2374703" y="337073"/>
                </a:lnTo>
                <a:lnTo>
                  <a:pt x="2376164" y="337604"/>
                </a:lnTo>
                <a:lnTo>
                  <a:pt x="2379750" y="337604"/>
                </a:lnTo>
                <a:lnTo>
                  <a:pt x="2381178" y="337073"/>
                </a:lnTo>
                <a:lnTo>
                  <a:pt x="2383369" y="334881"/>
                </a:lnTo>
                <a:lnTo>
                  <a:pt x="2383934" y="333420"/>
                </a:lnTo>
                <a:lnTo>
                  <a:pt x="2383934" y="331627"/>
                </a:lnTo>
                <a:close/>
              </a:path>
              <a:path w="2885398" h="418394">
                <a:moveTo>
                  <a:pt x="2373972" y="347167"/>
                </a:moveTo>
                <a:lnTo>
                  <a:pt x="2373972" y="396976"/>
                </a:lnTo>
                <a:lnTo>
                  <a:pt x="2381942" y="396976"/>
                </a:lnTo>
                <a:lnTo>
                  <a:pt x="2381942" y="347167"/>
                </a:lnTo>
                <a:lnTo>
                  <a:pt x="2373972" y="347167"/>
                </a:lnTo>
                <a:close/>
              </a:path>
              <a:path w="2885398" h="418394">
                <a:moveTo>
                  <a:pt x="2429754" y="380971"/>
                </a:moveTo>
                <a:lnTo>
                  <a:pt x="2430219" y="382233"/>
                </a:lnTo>
                <a:lnTo>
                  <a:pt x="2431713" y="394818"/>
                </a:lnTo>
                <a:lnTo>
                  <a:pt x="2434038" y="393025"/>
                </a:lnTo>
                <a:lnTo>
                  <a:pt x="2435698" y="390700"/>
                </a:lnTo>
                <a:lnTo>
                  <a:pt x="2437358" y="388309"/>
                </a:lnTo>
                <a:lnTo>
                  <a:pt x="2438188" y="385553"/>
                </a:lnTo>
                <a:lnTo>
                  <a:pt x="2438188" y="379377"/>
                </a:lnTo>
                <a:lnTo>
                  <a:pt x="2437259" y="376787"/>
                </a:lnTo>
                <a:lnTo>
                  <a:pt x="2435399" y="374662"/>
                </a:lnTo>
                <a:lnTo>
                  <a:pt x="2433539" y="372537"/>
                </a:lnTo>
                <a:lnTo>
                  <a:pt x="2430285" y="371009"/>
                </a:lnTo>
                <a:lnTo>
                  <a:pt x="2429754" y="380971"/>
                </a:lnTo>
                <a:close/>
              </a:path>
              <a:path w="2885398" h="418394">
                <a:moveTo>
                  <a:pt x="2410461" y="366958"/>
                </a:moveTo>
                <a:lnTo>
                  <a:pt x="2411790" y="374761"/>
                </a:lnTo>
                <a:lnTo>
                  <a:pt x="2423744" y="377252"/>
                </a:lnTo>
                <a:lnTo>
                  <a:pt x="2426267" y="377783"/>
                </a:lnTo>
                <a:lnTo>
                  <a:pt x="2427961" y="378646"/>
                </a:lnTo>
                <a:lnTo>
                  <a:pt x="2429754" y="380971"/>
                </a:lnTo>
                <a:lnTo>
                  <a:pt x="2430285" y="371009"/>
                </a:lnTo>
                <a:lnTo>
                  <a:pt x="2425636" y="370079"/>
                </a:lnTo>
                <a:lnTo>
                  <a:pt x="2413184" y="367489"/>
                </a:lnTo>
                <a:lnTo>
                  <a:pt x="2410461" y="366958"/>
                </a:lnTo>
                <a:close/>
              </a:path>
              <a:path w="2885398" h="418394">
                <a:moveTo>
                  <a:pt x="2410461" y="366958"/>
                </a:moveTo>
                <a:lnTo>
                  <a:pt x="2408602" y="366095"/>
                </a:lnTo>
                <a:lnTo>
                  <a:pt x="2407606" y="364899"/>
                </a:lnTo>
                <a:lnTo>
                  <a:pt x="2406609" y="363637"/>
                </a:lnTo>
                <a:lnTo>
                  <a:pt x="2406111" y="362276"/>
                </a:lnTo>
                <a:lnTo>
                  <a:pt x="2406942" y="373765"/>
                </a:lnTo>
                <a:lnTo>
                  <a:pt x="2411790" y="374761"/>
                </a:lnTo>
                <a:lnTo>
                  <a:pt x="2410461" y="366958"/>
                </a:lnTo>
                <a:close/>
              </a:path>
              <a:path w="2885398" h="418394">
                <a:moveTo>
                  <a:pt x="2399005" y="355900"/>
                </a:moveTo>
                <a:lnTo>
                  <a:pt x="2399271" y="367456"/>
                </a:lnTo>
                <a:lnTo>
                  <a:pt x="2401330" y="369780"/>
                </a:lnTo>
                <a:lnTo>
                  <a:pt x="2403455" y="372105"/>
                </a:lnTo>
                <a:lnTo>
                  <a:pt x="2406942" y="373765"/>
                </a:lnTo>
                <a:lnTo>
                  <a:pt x="2406111" y="362276"/>
                </a:lnTo>
                <a:lnTo>
                  <a:pt x="2404351" y="349591"/>
                </a:lnTo>
                <a:lnTo>
                  <a:pt x="2402127" y="351384"/>
                </a:lnTo>
                <a:lnTo>
                  <a:pt x="2400533" y="353642"/>
                </a:lnTo>
                <a:lnTo>
                  <a:pt x="2399005" y="355900"/>
                </a:lnTo>
                <a:close/>
              </a:path>
              <a:path w="2885398" h="418394">
                <a:moveTo>
                  <a:pt x="2399271" y="367456"/>
                </a:moveTo>
                <a:lnTo>
                  <a:pt x="2399005" y="355900"/>
                </a:lnTo>
                <a:lnTo>
                  <a:pt x="2398241" y="358391"/>
                </a:lnTo>
                <a:lnTo>
                  <a:pt x="2398241" y="364567"/>
                </a:lnTo>
                <a:lnTo>
                  <a:pt x="2399271" y="367456"/>
                </a:lnTo>
                <a:close/>
              </a:path>
              <a:path w="2885398" h="418394">
                <a:moveTo>
                  <a:pt x="2431713" y="394818"/>
                </a:moveTo>
                <a:lnTo>
                  <a:pt x="2430219" y="382233"/>
                </a:lnTo>
                <a:lnTo>
                  <a:pt x="2430219" y="385819"/>
                </a:lnTo>
                <a:lnTo>
                  <a:pt x="2429223" y="387612"/>
                </a:lnTo>
                <a:lnTo>
                  <a:pt x="2428725" y="396080"/>
                </a:lnTo>
                <a:lnTo>
                  <a:pt x="2431713" y="394818"/>
                </a:lnTo>
                <a:close/>
              </a:path>
              <a:path w="2885398" h="418394">
                <a:moveTo>
                  <a:pt x="2427230" y="389007"/>
                </a:moveTo>
                <a:lnTo>
                  <a:pt x="2425238" y="390335"/>
                </a:lnTo>
                <a:lnTo>
                  <a:pt x="2425736" y="397341"/>
                </a:lnTo>
                <a:lnTo>
                  <a:pt x="2428725" y="396080"/>
                </a:lnTo>
                <a:lnTo>
                  <a:pt x="2429223" y="387612"/>
                </a:lnTo>
                <a:lnTo>
                  <a:pt x="2427230" y="389007"/>
                </a:lnTo>
                <a:close/>
              </a:path>
              <a:path w="2885398" h="418394">
                <a:moveTo>
                  <a:pt x="2408701" y="388409"/>
                </a:moveTo>
                <a:lnTo>
                  <a:pt x="2409034" y="396943"/>
                </a:lnTo>
                <a:lnTo>
                  <a:pt x="2413516" y="397972"/>
                </a:lnTo>
                <a:lnTo>
                  <a:pt x="2422283" y="397972"/>
                </a:lnTo>
                <a:lnTo>
                  <a:pt x="2425736" y="397341"/>
                </a:lnTo>
                <a:lnTo>
                  <a:pt x="2425238" y="390335"/>
                </a:lnTo>
                <a:lnTo>
                  <a:pt x="2422482" y="390999"/>
                </a:lnTo>
                <a:lnTo>
                  <a:pt x="2414977" y="390999"/>
                </a:lnTo>
                <a:lnTo>
                  <a:pt x="2411557" y="390136"/>
                </a:lnTo>
                <a:lnTo>
                  <a:pt x="2408701" y="388409"/>
                </a:lnTo>
                <a:close/>
              </a:path>
              <a:path w="2885398" h="418394">
                <a:moveTo>
                  <a:pt x="2405912" y="386682"/>
                </a:moveTo>
                <a:lnTo>
                  <a:pt x="2403787" y="384291"/>
                </a:lnTo>
                <a:lnTo>
                  <a:pt x="2404916" y="394884"/>
                </a:lnTo>
                <a:lnTo>
                  <a:pt x="2409034" y="396943"/>
                </a:lnTo>
                <a:lnTo>
                  <a:pt x="2408701" y="388409"/>
                </a:lnTo>
                <a:lnTo>
                  <a:pt x="2405912" y="386682"/>
                </a:lnTo>
                <a:close/>
              </a:path>
              <a:path w="2885398" h="418394">
                <a:moveTo>
                  <a:pt x="2402326" y="381237"/>
                </a:moveTo>
                <a:lnTo>
                  <a:pt x="2395552" y="386118"/>
                </a:lnTo>
                <a:lnTo>
                  <a:pt x="2397743" y="389903"/>
                </a:lnTo>
                <a:lnTo>
                  <a:pt x="2400865" y="392825"/>
                </a:lnTo>
                <a:lnTo>
                  <a:pt x="2404916" y="394884"/>
                </a:lnTo>
                <a:lnTo>
                  <a:pt x="2403787" y="384291"/>
                </a:lnTo>
                <a:lnTo>
                  <a:pt x="2402326" y="381237"/>
                </a:lnTo>
                <a:close/>
              </a:path>
              <a:path w="2885398" h="418394">
                <a:moveTo>
                  <a:pt x="2427861" y="356565"/>
                </a:moveTo>
                <a:lnTo>
                  <a:pt x="2429688" y="358690"/>
                </a:lnTo>
                <a:lnTo>
                  <a:pt x="2430817" y="361612"/>
                </a:lnTo>
                <a:lnTo>
                  <a:pt x="2437491" y="357229"/>
                </a:lnTo>
                <a:lnTo>
                  <a:pt x="2435831" y="353709"/>
                </a:lnTo>
                <a:lnTo>
                  <a:pt x="2433307" y="350986"/>
                </a:lnTo>
                <a:lnTo>
                  <a:pt x="2429920" y="349060"/>
                </a:lnTo>
                <a:lnTo>
                  <a:pt x="2427861" y="356565"/>
                </a:lnTo>
                <a:close/>
              </a:path>
              <a:path w="2885398" h="418394">
                <a:moveTo>
                  <a:pt x="2426533" y="347134"/>
                </a:moveTo>
                <a:lnTo>
                  <a:pt x="2422382" y="346171"/>
                </a:lnTo>
                <a:lnTo>
                  <a:pt x="2422814" y="353842"/>
                </a:lnTo>
                <a:lnTo>
                  <a:pt x="2425338" y="355236"/>
                </a:lnTo>
                <a:lnTo>
                  <a:pt x="2427861" y="356565"/>
                </a:lnTo>
                <a:lnTo>
                  <a:pt x="2429920" y="349060"/>
                </a:lnTo>
                <a:lnTo>
                  <a:pt x="2426533" y="347134"/>
                </a:lnTo>
                <a:close/>
              </a:path>
              <a:path w="2885398" h="418394">
                <a:moveTo>
                  <a:pt x="2415077" y="353144"/>
                </a:moveTo>
                <a:lnTo>
                  <a:pt x="2420191" y="353144"/>
                </a:lnTo>
                <a:lnTo>
                  <a:pt x="2422814" y="353842"/>
                </a:lnTo>
                <a:lnTo>
                  <a:pt x="2422382" y="346171"/>
                </a:lnTo>
                <a:lnTo>
                  <a:pt x="2417468" y="346171"/>
                </a:lnTo>
                <a:lnTo>
                  <a:pt x="2415077" y="353144"/>
                </a:lnTo>
                <a:close/>
              </a:path>
              <a:path w="2885398" h="418394">
                <a:moveTo>
                  <a:pt x="2413549" y="346171"/>
                </a:moveTo>
                <a:lnTo>
                  <a:pt x="2410129" y="346868"/>
                </a:lnTo>
                <a:lnTo>
                  <a:pt x="2411291" y="354140"/>
                </a:lnTo>
                <a:lnTo>
                  <a:pt x="2413018" y="353476"/>
                </a:lnTo>
                <a:lnTo>
                  <a:pt x="2415077" y="353144"/>
                </a:lnTo>
                <a:lnTo>
                  <a:pt x="2417468" y="346171"/>
                </a:lnTo>
                <a:lnTo>
                  <a:pt x="2413549" y="346171"/>
                </a:lnTo>
                <a:close/>
              </a:path>
              <a:path w="2885398" h="418394">
                <a:moveTo>
                  <a:pt x="2406111" y="359354"/>
                </a:moveTo>
                <a:lnTo>
                  <a:pt x="2406543" y="358059"/>
                </a:lnTo>
                <a:lnTo>
                  <a:pt x="2408336" y="355734"/>
                </a:lnTo>
                <a:lnTo>
                  <a:pt x="2409631" y="354805"/>
                </a:lnTo>
                <a:lnTo>
                  <a:pt x="2411291" y="354140"/>
                </a:lnTo>
                <a:lnTo>
                  <a:pt x="2410129" y="346868"/>
                </a:lnTo>
                <a:lnTo>
                  <a:pt x="2407207" y="348263"/>
                </a:lnTo>
                <a:lnTo>
                  <a:pt x="2406111" y="359354"/>
                </a:lnTo>
                <a:close/>
              </a:path>
              <a:path w="2885398" h="418394">
                <a:moveTo>
                  <a:pt x="2406111" y="359354"/>
                </a:moveTo>
                <a:lnTo>
                  <a:pt x="2407207" y="348263"/>
                </a:lnTo>
                <a:lnTo>
                  <a:pt x="2404351" y="349591"/>
                </a:lnTo>
                <a:lnTo>
                  <a:pt x="2406111" y="362276"/>
                </a:lnTo>
                <a:lnTo>
                  <a:pt x="2406111" y="359354"/>
                </a:lnTo>
                <a:close/>
              </a:path>
              <a:path w="2885398" h="418394">
                <a:moveTo>
                  <a:pt x="2482453" y="388907"/>
                </a:moveTo>
                <a:lnTo>
                  <a:pt x="2482552" y="396677"/>
                </a:lnTo>
                <a:lnTo>
                  <a:pt x="2485209" y="395747"/>
                </a:lnTo>
                <a:lnTo>
                  <a:pt x="2487500" y="394452"/>
                </a:lnTo>
                <a:lnTo>
                  <a:pt x="2489426" y="392792"/>
                </a:lnTo>
                <a:lnTo>
                  <a:pt x="2491418" y="391132"/>
                </a:lnTo>
                <a:lnTo>
                  <a:pt x="2493045" y="389173"/>
                </a:lnTo>
                <a:lnTo>
                  <a:pt x="2494307" y="386915"/>
                </a:lnTo>
                <a:lnTo>
                  <a:pt x="2488031" y="383229"/>
                </a:lnTo>
                <a:lnTo>
                  <a:pt x="2486637" y="385620"/>
                </a:lnTo>
                <a:lnTo>
                  <a:pt x="2484777" y="387512"/>
                </a:lnTo>
                <a:lnTo>
                  <a:pt x="2482453" y="388907"/>
                </a:lnTo>
                <a:close/>
              </a:path>
              <a:path w="2885398" h="418394">
                <a:moveTo>
                  <a:pt x="2473786" y="397972"/>
                </a:moveTo>
                <a:lnTo>
                  <a:pt x="2477040" y="397972"/>
                </a:lnTo>
                <a:lnTo>
                  <a:pt x="2479962" y="397541"/>
                </a:lnTo>
                <a:lnTo>
                  <a:pt x="2482552" y="396677"/>
                </a:lnTo>
                <a:lnTo>
                  <a:pt x="2482453" y="388907"/>
                </a:lnTo>
                <a:lnTo>
                  <a:pt x="2480195" y="390302"/>
                </a:lnTo>
                <a:lnTo>
                  <a:pt x="2477239" y="390999"/>
                </a:lnTo>
                <a:lnTo>
                  <a:pt x="2473786" y="397972"/>
                </a:lnTo>
                <a:close/>
              </a:path>
              <a:path w="2885398" h="418394">
                <a:moveTo>
                  <a:pt x="2477239" y="390999"/>
                </a:moveTo>
                <a:lnTo>
                  <a:pt x="2470200" y="390999"/>
                </a:lnTo>
                <a:lnTo>
                  <a:pt x="2467278" y="390269"/>
                </a:lnTo>
                <a:lnTo>
                  <a:pt x="2464820" y="388807"/>
                </a:lnTo>
                <a:lnTo>
                  <a:pt x="2462430" y="387280"/>
                </a:lnTo>
                <a:lnTo>
                  <a:pt x="2464854" y="396943"/>
                </a:lnTo>
                <a:lnTo>
                  <a:pt x="2469071" y="397972"/>
                </a:lnTo>
                <a:lnTo>
                  <a:pt x="2473786" y="397972"/>
                </a:lnTo>
                <a:lnTo>
                  <a:pt x="2477239" y="390999"/>
                </a:lnTo>
                <a:close/>
              </a:path>
              <a:path w="2885398" h="418394">
                <a:moveTo>
                  <a:pt x="2461134" y="394884"/>
                </a:moveTo>
                <a:lnTo>
                  <a:pt x="2464854" y="396943"/>
                </a:lnTo>
                <a:lnTo>
                  <a:pt x="2462430" y="387280"/>
                </a:lnTo>
                <a:lnTo>
                  <a:pt x="2460570" y="385088"/>
                </a:lnTo>
                <a:lnTo>
                  <a:pt x="2459242" y="382233"/>
                </a:lnTo>
                <a:lnTo>
                  <a:pt x="2457913" y="379377"/>
                </a:lnTo>
                <a:lnTo>
                  <a:pt x="2457482" y="392825"/>
                </a:lnTo>
                <a:lnTo>
                  <a:pt x="2461134" y="394884"/>
                </a:lnTo>
                <a:close/>
              </a:path>
              <a:path w="2885398" h="418394">
                <a:moveTo>
                  <a:pt x="2487334" y="363305"/>
                </a:moveTo>
                <a:lnTo>
                  <a:pt x="2487334" y="368087"/>
                </a:lnTo>
                <a:lnTo>
                  <a:pt x="2457398" y="367290"/>
                </a:lnTo>
                <a:lnTo>
                  <a:pt x="2454659" y="367290"/>
                </a:lnTo>
                <a:lnTo>
                  <a:pt x="2454659" y="374363"/>
                </a:lnTo>
                <a:lnTo>
                  <a:pt x="2457482" y="392825"/>
                </a:lnTo>
                <a:lnTo>
                  <a:pt x="2457913" y="379377"/>
                </a:lnTo>
                <a:lnTo>
                  <a:pt x="2457249" y="375990"/>
                </a:lnTo>
                <a:lnTo>
                  <a:pt x="2457249" y="368087"/>
                </a:lnTo>
                <a:lnTo>
                  <a:pt x="2494905" y="374363"/>
                </a:lnTo>
                <a:lnTo>
                  <a:pt x="2491418" y="367290"/>
                </a:lnTo>
                <a:lnTo>
                  <a:pt x="2487334" y="363305"/>
                </a:lnTo>
                <a:close/>
              </a:path>
              <a:path w="2885398" h="418394">
                <a:moveTo>
                  <a:pt x="2457398" y="367290"/>
                </a:moveTo>
                <a:lnTo>
                  <a:pt x="2457449" y="351318"/>
                </a:lnTo>
                <a:lnTo>
                  <a:pt x="2454626" y="354307"/>
                </a:lnTo>
                <a:lnTo>
                  <a:pt x="2454626" y="389870"/>
                </a:lnTo>
                <a:lnTo>
                  <a:pt x="2457482" y="392825"/>
                </a:lnTo>
                <a:lnTo>
                  <a:pt x="2454659" y="374363"/>
                </a:lnTo>
                <a:lnTo>
                  <a:pt x="2454659" y="367290"/>
                </a:lnTo>
                <a:lnTo>
                  <a:pt x="2457398" y="367290"/>
                </a:lnTo>
                <a:close/>
              </a:path>
              <a:path w="2885398" h="418394">
                <a:moveTo>
                  <a:pt x="2449479" y="366692"/>
                </a:moveTo>
                <a:lnTo>
                  <a:pt x="2450509" y="382100"/>
                </a:lnTo>
                <a:lnTo>
                  <a:pt x="2452567" y="386018"/>
                </a:lnTo>
                <a:lnTo>
                  <a:pt x="2454626" y="389870"/>
                </a:lnTo>
                <a:lnTo>
                  <a:pt x="2454626" y="354307"/>
                </a:lnTo>
                <a:lnTo>
                  <a:pt x="2452567" y="358225"/>
                </a:lnTo>
                <a:lnTo>
                  <a:pt x="2450509" y="362077"/>
                </a:lnTo>
                <a:lnTo>
                  <a:pt x="2449479" y="366692"/>
                </a:lnTo>
                <a:close/>
              </a:path>
              <a:path w="2885398" h="418394">
                <a:moveTo>
                  <a:pt x="2449479" y="372072"/>
                </a:moveTo>
                <a:lnTo>
                  <a:pt x="2449479" y="377451"/>
                </a:lnTo>
                <a:lnTo>
                  <a:pt x="2450509" y="382100"/>
                </a:lnTo>
                <a:lnTo>
                  <a:pt x="2449479" y="366692"/>
                </a:lnTo>
                <a:lnTo>
                  <a:pt x="2449479" y="372072"/>
                </a:lnTo>
                <a:close/>
              </a:path>
              <a:path w="2885398" h="418394">
                <a:moveTo>
                  <a:pt x="2457249" y="372072"/>
                </a:moveTo>
                <a:lnTo>
                  <a:pt x="2457249" y="368087"/>
                </a:lnTo>
                <a:lnTo>
                  <a:pt x="2457249" y="374363"/>
                </a:lnTo>
                <a:lnTo>
                  <a:pt x="2494905" y="374363"/>
                </a:lnTo>
                <a:lnTo>
                  <a:pt x="2457249" y="368087"/>
                </a:lnTo>
                <a:lnTo>
                  <a:pt x="2457249" y="372072"/>
                </a:lnTo>
                <a:close/>
              </a:path>
              <a:path w="2885398" h="418394">
                <a:moveTo>
                  <a:pt x="2469834" y="353144"/>
                </a:moveTo>
                <a:lnTo>
                  <a:pt x="2477339" y="353144"/>
                </a:lnTo>
                <a:lnTo>
                  <a:pt x="2480759" y="354439"/>
                </a:lnTo>
                <a:lnTo>
                  <a:pt x="2483349" y="357029"/>
                </a:lnTo>
                <a:lnTo>
                  <a:pt x="2486006" y="359619"/>
                </a:lnTo>
                <a:lnTo>
                  <a:pt x="2487334" y="363305"/>
                </a:lnTo>
                <a:lnTo>
                  <a:pt x="2491418" y="367290"/>
                </a:lnTo>
                <a:lnTo>
                  <a:pt x="2488463" y="351152"/>
                </a:lnTo>
                <a:lnTo>
                  <a:pt x="2485142" y="349160"/>
                </a:lnTo>
                <a:lnTo>
                  <a:pt x="2481888" y="347167"/>
                </a:lnTo>
                <a:lnTo>
                  <a:pt x="2477937" y="346171"/>
                </a:lnTo>
                <a:lnTo>
                  <a:pt x="2473288" y="346171"/>
                </a:lnTo>
                <a:lnTo>
                  <a:pt x="2469834" y="353144"/>
                </a:lnTo>
                <a:close/>
              </a:path>
              <a:path w="2885398" h="418394">
                <a:moveTo>
                  <a:pt x="2462297" y="356897"/>
                </a:moveTo>
                <a:lnTo>
                  <a:pt x="2464621" y="355436"/>
                </a:lnTo>
                <a:lnTo>
                  <a:pt x="2467012" y="353908"/>
                </a:lnTo>
                <a:lnTo>
                  <a:pt x="2469834" y="353144"/>
                </a:lnTo>
                <a:lnTo>
                  <a:pt x="2473288" y="346171"/>
                </a:lnTo>
                <a:lnTo>
                  <a:pt x="2468706" y="346171"/>
                </a:lnTo>
                <a:lnTo>
                  <a:pt x="2464621" y="347200"/>
                </a:lnTo>
                <a:lnTo>
                  <a:pt x="2462297" y="356897"/>
                </a:lnTo>
                <a:close/>
              </a:path>
              <a:path w="2885398" h="418394">
                <a:moveTo>
                  <a:pt x="2461035" y="349259"/>
                </a:moveTo>
                <a:lnTo>
                  <a:pt x="2457449" y="351318"/>
                </a:lnTo>
                <a:lnTo>
                  <a:pt x="2457880" y="364700"/>
                </a:lnTo>
                <a:lnTo>
                  <a:pt x="2459142" y="361911"/>
                </a:lnTo>
                <a:lnTo>
                  <a:pt x="2460470" y="359055"/>
                </a:lnTo>
                <a:lnTo>
                  <a:pt x="2462297" y="356897"/>
                </a:lnTo>
                <a:lnTo>
                  <a:pt x="2464621" y="347200"/>
                </a:lnTo>
                <a:lnTo>
                  <a:pt x="2461035" y="349259"/>
                </a:lnTo>
                <a:close/>
              </a:path>
              <a:path w="2885398" h="418394">
                <a:moveTo>
                  <a:pt x="2495303" y="364534"/>
                </a:moveTo>
                <a:lnTo>
                  <a:pt x="2494440" y="360715"/>
                </a:lnTo>
                <a:lnTo>
                  <a:pt x="2492713" y="357328"/>
                </a:lnTo>
                <a:lnTo>
                  <a:pt x="2490987" y="353875"/>
                </a:lnTo>
                <a:lnTo>
                  <a:pt x="2488463" y="351152"/>
                </a:lnTo>
                <a:lnTo>
                  <a:pt x="2491418" y="367290"/>
                </a:lnTo>
                <a:lnTo>
                  <a:pt x="2494905" y="374363"/>
                </a:lnTo>
                <a:lnTo>
                  <a:pt x="2495303" y="364534"/>
                </a:lnTo>
                <a:close/>
              </a:path>
              <a:path w="2885398" h="418394">
                <a:moveTo>
                  <a:pt x="2495303" y="364534"/>
                </a:moveTo>
                <a:lnTo>
                  <a:pt x="2494905" y="374363"/>
                </a:lnTo>
                <a:lnTo>
                  <a:pt x="2495137" y="372802"/>
                </a:lnTo>
                <a:lnTo>
                  <a:pt x="2495270" y="370943"/>
                </a:lnTo>
                <a:lnTo>
                  <a:pt x="2495303" y="364534"/>
                </a:lnTo>
                <a:close/>
              </a:path>
              <a:path w="2885398" h="418394">
                <a:moveTo>
                  <a:pt x="2675956" y="347167"/>
                </a:moveTo>
                <a:lnTo>
                  <a:pt x="2667090" y="347167"/>
                </a:lnTo>
                <a:lnTo>
                  <a:pt x="2654538" y="387712"/>
                </a:lnTo>
                <a:lnTo>
                  <a:pt x="2640990" y="347167"/>
                </a:lnTo>
                <a:lnTo>
                  <a:pt x="2633021" y="347167"/>
                </a:lnTo>
                <a:lnTo>
                  <a:pt x="2619473" y="387712"/>
                </a:lnTo>
                <a:lnTo>
                  <a:pt x="2606921" y="347167"/>
                </a:lnTo>
                <a:lnTo>
                  <a:pt x="2598055" y="347167"/>
                </a:lnTo>
                <a:lnTo>
                  <a:pt x="2615389" y="396976"/>
                </a:lnTo>
                <a:lnTo>
                  <a:pt x="2623358" y="396976"/>
                </a:lnTo>
                <a:lnTo>
                  <a:pt x="2636607" y="357328"/>
                </a:lnTo>
                <a:lnTo>
                  <a:pt x="2650653" y="396976"/>
                </a:lnTo>
                <a:lnTo>
                  <a:pt x="2658623" y="396976"/>
                </a:lnTo>
                <a:lnTo>
                  <a:pt x="2675956" y="347167"/>
                </a:lnTo>
                <a:close/>
              </a:path>
              <a:path w="2885398" h="418394">
                <a:moveTo>
                  <a:pt x="2731076" y="372072"/>
                </a:moveTo>
                <a:lnTo>
                  <a:pt x="2731076" y="366692"/>
                </a:lnTo>
                <a:lnTo>
                  <a:pt x="2730046" y="362077"/>
                </a:lnTo>
                <a:lnTo>
                  <a:pt x="2727988" y="358225"/>
                </a:lnTo>
                <a:lnTo>
                  <a:pt x="2725929" y="354307"/>
                </a:lnTo>
                <a:lnTo>
                  <a:pt x="2723107" y="368087"/>
                </a:lnTo>
                <a:lnTo>
                  <a:pt x="2723107" y="372072"/>
                </a:lnTo>
                <a:lnTo>
                  <a:pt x="2725929" y="389870"/>
                </a:lnTo>
                <a:lnTo>
                  <a:pt x="2727988" y="386018"/>
                </a:lnTo>
                <a:lnTo>
                  <a:pt x="2730046" y="382100"/>
                </a:lnTo>
                <a:lnTo>
                  <a:pt x="2731076" y="377451"/>
                </a:lnTo>
                <a:lnTo>
                  <a:pt x="2731076" y="372072"/>
                </a:lnTo>
                <a:close/>
              </a:path>
              <a:path w="2885398" h="418394">
                <a:moveTo>
                  <a:pt x="2723073" y="351318"/>
                </a:moveTo>
                <a:lnTo>
                  <a:pt x="2719421" y="349259"/>
                </a:lnTo>
                <a:lnTo>
                  <a:pt x="2719852" y="359055"/>
                </a:lnTo>
                <a:lnTo>
                  <a:pt x="2721114" y="361911"/>
                </a:lnTo>
                <a:lnTo>
                  <a:pt x="2722442" y="364700"/>
                </a:lnTo>
                <a:lnTo>
                  <a:pt x="2723107" y="368087"/>
                </a:lnTo>
                <a:lnTo>
                  <a:pt x="2725929" y="354307"/>
                </a:lnTo>
                <a:lnTo>
                  <a:pt x="2723073" y="351318"/>
                </a:lnTo>
                <a:close/>
              </a:path>
              <a:path w="2885398" h="418394">
                <a:moveTo>
                  <a:pt x="2713244" y="353808"/>
                </a:moveTo>
                <a:lnTo>
                  <a:pt x="2715635" y="355336"/>
                </a:lnTo>
                <a:lnTo>
                  <a:pt x="2718026" y="356863"/>
                </a:lnTo>
                <a:lnTo>
                  <a:pt x="2719852" y="359055"/>
                </a:lnTo>
                <a:lnTo>
                  <a:pt x="2719421" y="349259"/>
                </a:lnTo>
                <a:lnTo>
                  <a:pt x="2715834" y="347200"/>
                </a:lnTo>
                <a:lnTo>
                  <a:pt x="2713244" y="353808"/>
                </a:lnTo>
                <a:close/>
              </a:path>
              <a:path w="2885398" h="418394">
                <a:moveTo>
                  <a:pt x="2703582" y="353045"/>
                </a:moveTo>
                <a:lnTo>
                  <a:pt x="2710355" y="353045"/>
                </a:lnTo>
                <a:lnTo>
                  <a:pt x="2713244" y="353808"/>
                </a:lnTo>
                <a:lnTo>
                  <a:pt x="2715834" y="347200"/>
                </a:lnTo>
                <a:lnTo>
                  <a:pt x="2711684" y="346171"/>
                </a:lnTo>
                <a:lnTo>
                  <a:pt x="2706968" y="346171"/>
                </a:lnTo>
                <a:lnTo>
                  <a:pt x="2703582" y="353045"/>
                </a:lnTo>
                <a:close/>
              </a:path>
              <a:path w="2885398" h="418394">
                <a:moveTo>
                  <a:pt x="2702320" y="346171"/>
                </a:moveTo>
                <a:lnTo>
                  <a:pt x="2698169" y="347200"/>
                </a:lnTo>
                <a:lnTo>
                  <a:pt x="2698302" y="355336"/>
                </a:lnTo>
                <a:lnTo>
                  <a:pt x="2700693" y="353808"/>
                </a:lnTo>
                <a:lnTo>
                  <a:pt x="2703582" y="353045"/>
                </a:lnTo>
                <a:lnTo>
                  <a:pt x="2706968" y="346171"/>
                </a:lnTo>
                <a:lnTo>
                  <a:pt x="2702320" y="346171"/>
                </a:lnTo>
                <a:close/>
              </a:path>
              <a:path w="2885398" h="418394">
                <a:moveTo>
                  <a:pt x="2692723" y="361911"/>
                </a:moveTo>
                <a:lnTo>
                  <a:pt x="2694051" y="359055"/>
                </a:lnTo>
                <a:lnTo>
                  <a:pt x="2695911" y="356863"/>
                </a:lnTo>
                <a:lnTo>
                  <a:pt x="2698302" y="355336"/>
                </a:lnTo>
                <a:lnTo>
                  <a:pt x="2698169" y="347200"/>
                </a:lnTo>
                <a:lnTo>
                  <a:pt x="2694516" y="349259"/>
                </a:lnTo>
                <a:lnTo>
                  <a:pt x="2692723" y="361911"/>
                </a:lnTo>
                <a:close/>
              </a:path>
              <a:path w="2885398" h="418394">
                <a:moveTo>
                  <a:pt x="2694051" y="385088"/>
                </a:moveTo>
                <a:lnTo>
                  <a:pt x="2692723" y="382233"/>
                </a:lnTo>
                <a:lnTo>
                  <a:pt x="2691461" y="379377"/>
                </a:lnTo>
                <a:lnTo>
                  <a:pt x="2690830" y="375990"/>
                </a:lnTo>
                <a:lnTo>
                  <a:pt x="2690830" y="368087"/>
                </a:lnTo>
                <a:lnTo>
                  <a:pt x="2691461" y="364700"/>
                </a:lnTo>
                <a:lnTo>
                  <a:pt x="2692723" y="361911"/>
                </a:lnTo>
                <a:lnTo>
                  <a:pt x="2694516" y="349259"/>
                </a:lnTo>
                <a:lnTo>
                  <a:pt x="2690864" y="351318"/>
                </a:lnTo>
                <a:lnTo>
                  <a:pt x="2688008" y="354307"/>
                </a:lnTo>
                <a:lnTo>
                  <a:pt x="2690864" y="392825"/>
                </a:lnTo>
                <a:lnTo>
                  <a:pt x="2694516" y="394884"/>
                </a:lnTo>
                <a:lnTo>
                  <a:pt x="2694051" y="385088"/>
                </a:lnTo>
                <a:close/>
              </a:path>
              <a:path w="2885398" h="418394">
                <a:moveTo>
                  <a:pt x="2723107" y="375990"/>
                </a:moveTo>
                <a:lnTo>
                  <a:pt x="2722442" y="379377"/>
                </a:lnTo>
                <a:lnTo>
                  <a:pt x="2723073" y="392825"/>
                </a:lnTo>
                <a:lnTo>
                  <a:pt x="2725929" y="389870"/>
                </a:lnTo>
                <a:lnTo>
                  <a:pt x="2723107" y="372072"/>
                </a:lnTo>
                <a:lnTo>
                  <a:pt x="2723107" y="375990"/>
                </a:lnTo>
                <a:close/>
              </a:path>
              <a:path w="2885398" h="418394">
                <a:moveTo>
                  <a:pt x="2722442" y="379377"/>
                </a:moveTo>
                <a:lnTo>
                  <a:pt x="2721114" y="382233"/>
                </a:lnTo>
                <a:lnTo>
                  <a:pt x="2719852" y="385088"/>
                </a:lnTo>
                <a:lnTo>
                  <a:pt x="2718026" y="387280"/>
                </a:lnTo>
                <a:lnTo>
                  <a:pt x="2715635" y="388807"/>
                </a:lnTo>
                <a:lnTo>
                  <a:pt x="2713244" y="390335"/>
                </a:lnTo>
                <a:lnTo>
                  <a:pt x="2715834" y="396943"/>
                </a:lnTo>
                <a:lnTo>
                  <a:pt x="2719421" y="394884"/>
                </a:lnTo>
                <a:lnTo>
                  <a:pt x="2723073" y="392825"/>
                </a:lnTo>
                <a:lnTo>
                  <a:pt x="2722442" y="379377"/>
                </a:lnTo>
                <a:close/>
              </a:path>
              <a:path w="2885398" h="418394">
                <a:moveTo>
                  <a:pt x="2711684" y="397972"/>
                </a:moveTo>
                <a:lnTo>
                  <a:pt x="2715834" y="396943"/>
                </a:lnTo>
                <a:lnTo>
                  <a:pt x="2713244" y="390335"/>
                </a:lnTo>
                <a:lnTo>
                  <a:pt x="2710355" y="391099"/>
                </a:lnTo>
                <a:lnTo>
                  <a:pt x="2706968" y="391099"/>
                </a:lnTo>
                <a:lnTo>
                  <a:pt x="2706968" y="397972"/>
                </a:lnTo>
                <a:lnTo>
                  <a:pt x="2711684" y="397972"/>
                </a:lnTo>
                <a:close/>
              </a:path>
              <a:path w="2885398" h="418394">
                <a:moveTo>
                  <a:pt x="2703582" y="391099"/>
                </a:moveTo>
                <a:lnTo>
                  <a:pt x="2700693" y="390335"/>
                </a:lnTo>
                <a:lnTo>
                  <a:pt x="2702320" y="397972"/>
                </a:lnTo>
                <a:lnTo>
                  <a:pt x="2706968" y="397972"/>
                </a:lnTo>
                <a:lnTo>
                  <a:pt x="2706968" y="391099"/>
                </a:lnTo>
                <a:lnTo>
                  <a:pt x="2703582" y="391099"/>
                </a:lnTo>
                <a:close/>
              </a:path>
              <a:path w="2885398" h="418394">
                <a:moveTo>
                  <a:pt x="2694051" y="385088"/>
                </a:moveTo>
                <a:lnTo>
                  <a:pt x="2694516" y="394884"/>
                </a:lnTo>
                <a:lnTo>
                  <a:pt x="2698169" y="396943"/>
                </a:lnTo>
                <a:lnTo>
                  <a:pt x="2702320" y="397972"/>
                </a:lnTo>
                <a:lnTo>
                  <a:pt x="2700693" y="390335"/>
                </a:lnTo>
                <a:lnTo>
                  <a:pt x="2698302" y="388807"/>
                </a:lnTo>
                <a:lnTo>
                  <a:pt x="2695911" y="387280"/>
                </a:lnTo>
                <a:lnTo>
                  <a:pt x="2694051" y="385088"/>
                </a:lnTo>
                <a:close/>
              </a:path>
              <a:path w="2885398" h="418394">
                <a:moveTo>
                  <a:pt x="2690864" y="392825"/>
                </a:moveTo>
                <a:lnTo>
                  <a:pt x="2688008" y="354307"/>
                </a:lnTo>
                <a:lnTo>
                  <a:pt x="2685949" y="358225"/>
                </a:lnTo>
                <a:lnTo>
                  <a:pt x="2683890" y="362077"/>
                </a:lnTo>
                <a:lnTo>
                  <a:pt x="2682861" y="366692"/>
                </a:lnTo>
                <a:lnTo>
                  <a:pt x="2682861" y="372072"/>
                </a:lnTo>
                <a:lnTo>
                  <a:pt x="2683890" y="382100"/>
                </a:lnTo>
                <a:lnTo>
                  <a:pt x="2685949" y="386018"/>
                </a:lnTo>
                <a:lnTo>
                  <a:pt x="2688008" y="389870"/>
                </a:lnTo>
                <a:lnTo>
                  <a:pt x="2690864" y="392825"/>
                </a:lnTo>
                <a:close/>
              </a:path>
              <a:path w="2885398" h="418394">
                <a:moveTo>
                  <a:pt x="2767597" y="353642"/>
                </a:moveTo>
                <a:lnTo>
                  <a:pt x="2769191" y="353642"/>
                </a:lnTo>
                <a:lnTo>
                  <a:pt x="2770419" y="353709"/>
                </a:lnTo>
                <a:lnTo>
                  <a:pt x="2772146" y="353974"/>
                </a:lnTo>
                <a:lnTo>
                  <a:pt x="2773674" y="354439"/>
                </a:lnTo>
                <a:lnTo>
                  <a:pt x="2775068" y="347167"/>
                </a:lnTo>
                <a:lnTo>
                  <a:pt x="2773441" y="346503"/>
                </a:lnTo>
                <a:lnTo>
                  <a:pt x="2771382" y="346237"/>
                </a:lnTo>
                <a:lnTo>
                  <a:pt x="2769589" y="346171"/>
                </a:lnTo>
                <a:lnTo>
                  <a:pt x="2767597" y="353642"/>
                </a:lnTo>
                <a:close/>
              </a:path>
              <a:path w="2885398" h="418394">
                <a:moveTo>
                  <a:pt x="2765737" y="346171"/>
                </a:moveTo>
                <a:lnTo>
                  <a:pt x="2762450" y="346935"/>
                </a:lnTo>
                <a:lnTo>
                  <a:pt x="2763446" y="354240"/>
                </a:lnTo>
                <a:lnTo>
                  <a:pt x="2765538" y="353642"/>
                </a:lnTo>
                <a:lnTo>
                  <a:pt x="2767597" y="353642"/>
                </a:lnTo>
                <a:lnTo>
                  <a:pt x="2769589" y="346171"/>
                </a:lnTo>
                <a:lnTo>
                  <a:pt x="2765737" y="346171"/>
                </a:lnTo>
                <a:close/>
              </a:path>
              <a:path w="2885398" h="418394">
                <a:moveTo>
                  <a:pt x="2757535" y="358457"/>
                </a:moveTo>
                <a:lnTo>
                  <a:pt x="2759262" y="356631"/>
                </a:lnTo>
                <a:lnTo>
                  <a:pt x="2761321" y="355436"/>
                </a:lnTo>
                <a:lnTo>
                  <a:pt x="2763446" y="354240"/>
                </a:lnTo>
                <a:lnTo>
                  <a:pt x="2762450" y="346935"/>
                </a:lnTo>
                <a:lnTo>
                  <a:pt x="2759727" y="348462"/>
                </a:lnTo>
                <a:lnTo>
                  <a:pt x="2757535" y="358457"/>
                </a:lnTo>
                <a:close/>
              </a:path>
              <a:path w="2885398" h="418394">
                <a:moveTo>
                  <a:pt x="2754049" y="366360"/>
                </a:moveTo>
                <a:lnTo>
                  <a:pt x="2754746" y="363305"/>
                </a:lnTo>
                <a:lnTo>
                  <a:pt x="2756141" y="360914"/>
                </a:lnTo>
                <a:lnTo>
                  <a:pt x="2757535" y="358457"/>
                </a:lnTo>
                <a:lnTo>
                  <a:pt x="2759727" y="348462"/>
                </a:lnTo>
                <a:lnTo>
                  <a:pt x="2757070" y="349990"/>
                </a:lnTo>
                <a:lnTo>
                  <a:pt x="2755045" y="352281"/>
                </a:lnTo>
                <a:lnTo>
                  <a:pt x="2754049" y="366360"/>
                </a:lnTo>
                <a:close/>
              </a:path>
              <a:path w="2885398" h="418394">
                <a:moveTo>
                  <a:pt x="2754049" y="396976"/>
                </a:moveTo>
                <a:lnTo>
                  <a:pt x="2754049" y="366360"/>
                </a:lnTo>
                <a:lnTo>
                  <a:pt x="2753650" y="355336"/>
                </a:lnTo>
                <a:lnTo>
                  <a:pt x="2752555" y="347167"/>
                </a:lnTo>
                <a:lnTo>
                  <a:pt x="2746079" y="347167"/>
                </a:lnTo>
                <a:lnTo>
                  <a:pt x="2746079" y="396976"/>
                </a:lnTo>
                <a:lnTo>
                  <a:pt x="2754049" y="396976"/>
                </a:lnTo>
                <a:close/>
              </a:path>
              <a:path w="2885398" h="418394">
                <a:moveTo>
                  <a:pt x="2821448" y="384922"/>
                </a:moveTo>
                <a:lnTo>
                  <a:pt x="2821149" y="358524"/>
                </a:lnTo>
                <a:lnTo>
                  <a:pt x="2821149" y="375359"/>
                </a:lnTo>
                <a:lnTo>
                  <a:pt x="2820950" y="389737"/>
                </a:lnTo>
                <a:lnTo>
                  <a:pt x="2821639" y="388218"/>
                </a:lnTo>
                <a:lnTo>
                  <a:pt x="2822544" y="384325"/>
                </a:lnTo>
                <a:lnTo>
                  <a:pt x="2822145" y="357826"/>
                </a:lnTo>
                <a:lnTo>
                  <a:pt x="2821149" y="358524"/>
                </a:lnTo>
                <a:lnTo>
                  <a:pt x="2821448" y="384922"/>
                </a:lnTo>
                <a:close/>
              </a:path>
              <a:path w="2885398" h="418394">
                <a:moveTo>
                  <a:pt x="2796709" y="396943"/>
                </a:moveTo>
                <a:lnTo>
                  <a:pt x="2800495" y="397972"/>
                </a:lnTo>
                <a:lnTo>
                  <a:pt x="2807468" y="397972"/>
                </a:lnTo>
                <a:lnTo>
                  <a:pt x="2810158" y="397441"/>
                </a:lnTo>
                <a:lnTo>
                  <a:pt x="2812681" y="396378"/>
                </a:lnTo>
                <a:lnTo>
                  <a:pt x="2815272" y="395316"/>
                </a:lnTo>
                <a:lnTo>
                  <a:pt x="2817430" y="393788"/>
                </a:lnTo>
                <a:lnTo>
                  <a:pt x="2819157" y="391796"/>
                </a:lnTo>
                <a:lnTo>
                  <a:pt x="2820950" y="389737"/>
                </a:lnTo>
                <a:lnTo>
                  <a:pt x="2821149" y="375359"/>
                </a:lnTo>
                <a:lnTo>
                  <a:pt x="2820485" y="378846"/>
                </a:lnTo>
                <a:lnTo>
                  <a:pt x="2819157" y="381834"/>
                </a:lnTo>
                <a:lnTo>
                  <a:pt x="2817895" y="384756"/>
                </a:lnTo>
                <a:lnTo>
                  <a:pt x="2816069" y="387014"/>
                </a:lnTo>
                <a:lnTo>
                  <a:pt x="2813678" y="388608"/>
                </a:lnTo>
                <a:lnTo>
                  <a:pt x="2811353" y="390202"/>
                </a:lnTo>
                <a:lnTo>
                  <a:pt x="2808597" y="390999"/>
                </a:lnTo>
                <a:lnTo>
                  <a:pt x="2800495" y="390999"/>
                </a:lnTo>
                <a:lnTo>
                  <a:pt x="2796709" y="396943"/>
                </a:lnTo>
                <a:close/>
              </a:path>
              <a:path w="2885398" h="418394">
                <a:moveTo>
                  <a:pt x="2800495" y="390999"/>
                </a:moveTo>
                <a:lnTo>
                  <a:pt x="2796676" y="389272"/>
                </a:lnTo>
                <a:lnTo>
                  <a:pt x="2793953" y="385819"/>
                </a:lnTo>
                <a:lnTo>
                  <a:pt x="2791230" y="382366"/>
                </a:lnTo>
                <a:lnTo>
                  <a:pt x="2789869" y="377783"/>
                </a:lnTo>
                <a:lnTo>
                  <a:pt x="2793256" y="394884"/>
                </a:lnTo>
                <a:lnTo>
                  <a:pt x="2796709" y="396943"/>
                </a:lnTo>
                <a:lnTo>
                  <a:pt x="2800495" y="390999"/>
                </a:lnTo>
                <a:close/>
              </a:path>
              <a:path w="2885398" h="418394">
                <a:moveTo>
                  <a:pt x="2789803" y="392825"/>
                </a:moveTo>
                <a:lnTo>
                  <a:pt x="2793256" y="394884"/>
                </a:lnTo>
                <a:lnTo>
                  <a:pt x="2789869" y="377783"/>
                </a:lnTo>
                <a:lnTo>
                  <a:pt x="2789869" y="366360"/>
                </a:lnTo>
                <a:lnTo>
                  <a:pt x="2787379" y="354174"/>
                </a:lnTo>
                <a:lnTo>
                  <a:pt x="2787046" y="389870"/>
                </a:lnTo>
                <a:lnTo>
                  <a:pt x="2789803" y="392825"/>
                </a:lnTo>
                <a:close/>
              </a:path>
              <a:path w="2885398" h="418394">
                <a:moveTo>
                  <a:pt x="2822544" y="384325"/>
                </a:moveTo>
                <a:lnTo>
                  <a:pt x="2821639" y="388218"/>
                </a:lnTo>
                <a:lnTo>
                  <a:pt x="2822079" y="387247"/>
                </a:lnTo>
                <a:lnTo>
                  <a:pt x="2822145" y="396976"/>
                </a:lnTo>
                <a:lnTo>
                  <a:pt x="2829119" y="396976"/>
                </a:lnTo>
                <a:lnTo>
                  <a:pt x="2829119" y="324255"/>
                </a:lnTo>
                <a:lnTo>
                  <a:pt x="2822145" y="357826"/>
                </a:lnTo>
                <a:lnTo>
                  <a:pt x="2822544" y="384325"/>
                </a:lnTo>
                <a:close/>
              </a:path>
              <a:path w="2885398" h="418394">
                <a:moveTo>
                  <a:pt x="2821149" y="367589"/>
                </a:moveTo>
                <a:lnTo>
                  <a:pt x="2821149" y="358524"/>
                </a:lnTo>
                <a:lnTo>
                  <a:pt x="2822145" y="357826"/>
                </a:lnTo>
                <a:lnTo>
                  <a:pt x="2829119" y="324255"/>
                </a:lnTo>
                <a:lnTo>
                  <a:pt x="2821149" y="324255"/>
                </a:lnTo>
                <a:lnTo>
                  <a:pt x="2821149" y="367589"/>
                </a:lnTo>
                <a:close/>
              </a:path>
              <a:path w="2885398" h="418394">
                <a:moveTo>
                  <a:pt x="2816102" y="356797"/>
                </a:moveTo>
                <a:lnTo>
                  <a:pt x="2817895" y="358889"/>
                </a:lnTo>
                <a:lnTo>
                  <a:pt x="2819157" y="361612"/>
                </a:lnTo>
                <a:lnTo>
                  <a:pt x="2820485" y="364335"/>
                </a:lnTo>
                <a:lnTo>
                  <a:pt x="2821149" y="367589"/>
                </a:lnTo>
                <a:lnTo>
                  <a:pt x="2821149" y="354307"/>
                </a:lnTo>
                <a:lnTo>
                  <a:pt x="2819123" y="351484"/>
                </a:lnTo>
                <a:lnTo>
                  <a:pt x="2816102" y="356797"/>
                </a:lnTo>
                <a:close/>
              </a:path>
              <a:path w="2885398" h="418394">
                <a:moveTo>
                  <a:pt x="2805808" y="353144"/>
                </a:moveTo>
                <a:lnTo>
                  <a:pt x="2808863" y="353144"/>
                </a:lnTo>
                <a:lnTo>
                  <a:pt x="2811519" y="353875"/>
                </a:lnTo>
                <a:lnTo>
                  <a:pt x="2813777" y="355336"/>
                </a:lnTo>
                <a:lnTo>
                  <a:pt x="2816102" y="356797"/>
                </a:lnTo>
                <a:lnTo>
                  <a:pt x="2819123" y="351484"/>
                </a:lnTo>
                <a:lnTo>
                  <a:pt x="2816069" y="349359"/>
                </a:lnTo>
                <a:lnTo>
                  <a:pt x="2813080" y="347234"/>
                </a:lnTo>
                <a:lnTo>
                  <a:pt x="2809527" y="346171"/>
                </a:lnTo>
                <a:lnTo>
                  <a:pt x="2805808" y="353144"/>
                </a:lnTo>
                <a:close/>
              </a:path>
              <a:path w="2885398" h="418394">
                <a:moveTo>
                  <a:pt x="2794053" y="358324"/>
                </a:moveTo>
                <a:lnTo>
                  <a:pt x="2796842" y="354871"/>
                </a:lnTo>
                <a:lnTo>
                  <a:pt x="2800761" y="353144"/>
                </a:lnTo>
                <a:lnTo>
                  <a:pt x="2805808" y="353144"/>
                </a:lnTo>
                <a:lnTo>
                  <a:pt x="2809527" y="346171"/>
                </a:lnTo>
                <a:lnTo>
                  <a:pt x="2801292" y="346171"/>
                </a:lnTo>
                <a:lnTo>
                  <a:pt x="2797440" y="347200"/>
                </a:lnTo>
                <a:lnTo>
                  <a:pt x="2794053" y="358324"/>
                </a:lnTo>
                <a:close/>
              </a:path>
              <a:path w="2885398" h="418394">
                <a:moveTo>
                  <a:pt x="2787379" y="354174"/>
                </a:moveTo>
                <a:lnTo>
                  <a:pt x="2789869" y="366360"/>
                </a:lnTo>
                <a:lnTo>
                  <a:pt x="2791264" y="361778"/>
                </a:lnTo>
                <a:lnTo>
                  <a:pt x="2794053" y="358324"/>
                </a:lnTo>
                <a:lnTo>
                  <a:pt x="2797440" y="347200"/>
                </a:lnTo>
                <a:lnTo>
                  <a:pt x="2793854" y="349259"/>
                </a:lnTo>
                <a:lnTo>
                  <a:pt x="2790267" y="351252"/>
                </a:lnTo>
                <a:lnTo>
                  <a:pt x="2787379" y="354174"/>
                </a:lnTo>
                <a:close/>
              </a:path>
              <a:path w="2885398" h="418394">
                <a:moveTo>
                  <a:pt x="2781900" y="366559"/>
                </a:moveTo>
                <a:lnTo>
                  <a:pt x="2782929" y="382100"/>
                </a:lnTo>
                <a:lnTo>
                  <a:pt x="2784988" y="386018"/>
                </a:lnTo>
                <a:lnTo>
                  <a:pt x="2787046" y="389870"/>
                </a:lnTo>
                <a:lnTo>
                  <a:pt x="2787379" y="354174"/>
                </a:lnTo>
                <a:lnTo>
                  <a:pt x="2785187" y="358026"/>
                </a:lnTo>
                <a:lnTo>
                  <a:pt x="2782995" y="361877"/>
                </a:lnTo>
                <a:lnTo>
                  <a:pt x="2781900" y="366559"/>
                </a:lnTo>
                <a:close/>
              </a:path>
              <a:path w="2885398" h="418394">
                <a:moveTo>
                  <a:pt x="2781900" y="372072"/>
                </a:moveTo>
                <a:lnTo>
                  <a:pt x="2781900" y="377451"/>
                </a:lnTo>
                <a:lnTo>
                  <a:pt x="2782929" y="382100"/>
                </a:lnTo>
                <a:lnTo>
                  <a:pt x="2781900" y="366559"/>
                </a:lnTo>
                <a:lnTo>
                  <a:pt x="2781900" y="372072"/>
                </a:lnTo>
                <a:close/>
              </a:path>
              <a:path w="2885398" h="418394">
                <a:moveTo>
                  <a:pt x="2876963" y="380971"/>
                </a:moveTo>
                <a:lnTo>
                  <a:pt x="2877428" y="382233"/>
                </a:lnTo>
                <a:lnTo>
                  <a:pt x="2878923" y="394818"/>
                </a:lnTo>
                <a:lnTo>
                  <a:pt x="2881247" y="393025"/>
                </a:lnTo>
                <a:lnTo>
                  <a:pt x="2882907" y="390700"/>
                </a:lnTo>
                <a:lnTo>
                  <a:pt x="2884568" y="388309"/>
                </a:lnTo>
                <a:lnTo>
                  <a:pt x="2885398" y="385553"/>
                </a:lnTo>
                <a:lnTo>
                  <a:pt x="2885398" y="379377"/>
                </a:lnTo>
                <a:lnTo>
                  <a:pt x="2884468" y="376787"/>
                </a:lnTo>
                <a:lnTo>
                  <a:pt x="2882609" y="374662"/>
                </a:lnTo>
                <a:lnTo>
                  <a:pt x="2880749" y="372537"/>
                </a:lnTo>
                <a:lnTo>
                  <a:pt x="2877495" y="371009"/>
                </a:lnTo>
                <a:lnTo>
                  <a:pt x="2876963" y="380971"/>
                </a:lnTo>
                <a:close/>
              </a:path>
              <a:path w="2885398" h="418394">
                <a:moveTo>
                  <a:pt x="2857671" y="366958"/>
                </a:moveTo>
                <a:lnTo>
                  <a:pt x="2858999" y="374761"/>
                </a:lnTo>
                <a:lnTo>
                  <a:pt x="2870953" y="377252"/>
                </a:lnTo>
                <a:lnTo>
                  <a:pt x="2873477" y="377783"/>
                </a:lnTo>
                <a:lnTo>
                  <a:pt x="2875170" y="378646"/>
                </a:lnTo>
                <a:lnTo>
                  <a:pt x="2876963" y="380971"/>
                </a:lnTo>
                <a:lnTo>
                  <a:pt x="2877495" y="371009"/>
                </a:lnTo>
                <a:lnTo>
                  <a:pt x="2872846" y="370079"/>
                </a:lnTo>
                <a:lnTo>
                  <a:pt x="2860394" y="367489"/>
                </a:lnTo>
                <a:lnTo>
                  <a:pt x="2857671" y="366958"/>
                </a:lnTo>
                <a:close/>
              </a:path>
              <a:path w="2885398" h="418394">
                <a:moveTo>
                  <a:pt x="2857671" y="366958"/>
                </a:moveTo>
                <a:lnTo>
                  <a:pt x="2855811" y="366095"/>
                </a:lnTo>
                <a:lnTo>
                  <a:pt x="2854815" y="364899"/>
                </a:lnTo>
                <a:lnTo>
                  <a:pt x="2853819" y="363637"/>
                </a:lnTo>
                <a:lnTo>
                  <a:pt x="2853321" y="362276"/>
                </a:lnTo>
                <a:lnTo>
                  <a:pt x="2854151" y="373765"/>
                </a:lnTo>
                <a:lnTo>
                  <a:pt x="2858999" y="374761"/>
                </a:lnTo>
                <a:lnTo>
                  <a:pt x="2857671" y="366958"/>
                </a:lnTo>
                <a:close/>
              </a:path>
              <a:path w="2885398" h="418394">
                <a:moveTo>
                  <a:pt x="2846215" y="355900"/>
                </a:moveTo>
                <a:lnTo>
                  <a:pt x="2846480" y="367456"/>
                </a:lnTo>
                <a:lnTo>
                  <a:pt x="2848539" y="369780"/>
                </a:lnTo>
                <a:lnTo>
                  <a:pt x="2850664" y="372105"/>
                </a:lnTo>
                <a:lnTo>
                  <a:pt x="2854151" y="373765"/>
                </a:lnTo>
                <a:lnTo>
                  <a:pt x="2853321" y="362276"/>
                </a:lnTo>
                <a:lnTo>
                  <a:pt x="2851561" y="349591"/>
                </a:lnTo>
                <a:lnTo>
                  <a:pt x="2849336" y="351384"/>
                </a:lnTo>
                <a:lnTo>
                  <a:pt x="2847742" y="353642"/>
                </a:lnTo>
                <a:lnTo>
                  <a:pt x="2846215" y="355900"/>
                </a:lnTo>
                <a:close/>
              </a:path>
              <a:path w="2885398" h="418394">
                <a:moveTo>
                  <a:pt x="2846480" y="367456"/>
                </a:moveTo>
                <a:lnTo>
                  <a:pt x="2846215" y="355900"/>
                </a:lnTo>
                <a:lnTo>
                  <a:pt x="2845451" y="358391"/>
                </a:lnTo>
                <a:lnTo>
                  <a:pt x="2845451" y="364567"/>
                </a:lnTo>
                <a:lnTo>
                  <a:pt x="2846480" y="367456"/>
                </a:lnTo>
                <a:close/>
              </a:path>
              <a:path w="2885398" h="418394">
                <a:moveTo>
                  <a:pt x="2878923" y="394818"/>
                </a:moveTo>
                <a:lnTo>
                  <a:pt x="2877428" y="382233"/>
                </a:lnTo>
                <a:lnTo>
                  <a:pt x="2877428" y="385819"/>
                </a:lnTo>
                <a:lnTo>
                  <a:pt x="2876432" y="387612"/>
                </a:lnTo>
                <a:lnTo>
                  <a:pt x="2875934" y="396080"/>
                </a:lnTo>
                <a:lnTo>
                  <a:pt x="2878923" y="394818"/>
                </a:lnTo>
                <a:close/>
              </a:path>
              <a:path w="2885398" h="418394">
                <a:moveTo>
                  <a:pt x="2874440" y="389007"/>
                </a:moveTo>
                <a:lnTo>
                  <a:pt x="2872448" y="390335"/>
                </a:lnTo>
                <a:lnTo>
                  <a:pt x="2872946" y="397341"/>
                </a:lnTo>
                <a:lnTo>
                  <a:pt x="2875934" y="396080"/>
                </a:lnTo>
                <a:lnTo>
                  <a:pt x="2876432" y="387612"/>
                </a:lnTo>
                <a:lnTo>
                  <a:pt x="2874440" y="389007"/>
                </a:lnTo>
                <a:close/>
              </a:path>
              <a:path w="2885398" h="418394">
                <a:moveTo>
                  <a:pt x="2855911" y="388409"/>
                </a:moveTo>
                <a:lnTo>
                  <a:pt x="2856243" y="396943"/>
                </a:lnTo>
                <a:lnTo>
                  <a:pt x="2860726" y="397972"/>
                </a:lnTo>
                <a:lnTo>
                  <a:pt x="2869492" y="397972"/>
                </a:lnTo>
                <a:lnTo>
                  <a:pt x="2872946" y="397341"/>
                </a:lnTo>
                <a:lnTo>
                  <a:pt x="2872448" y="390335"/>
                </a:lnTo>
                <a:lnTo>
                  <a:pt x="2869691" y="390999"/>
                </a:lnTo>
                <a:lnTo>
                  <a:pt x="2862187" y="390999"/>
                </a:lnTo>
                <a:lnTo>
                  <a:pt x="2858767" y="390136"/>
                </a:lnTo>
                <a:lnTo>
                  <a:pt x="2855911" y="388409"/>
                </a:lnTo>
                <a:close/>
              </a:path>
              <a:path w="2885398" h="418394">
                <a:moveTo>
                  <a:pt x="2853122" y="386682"/>
                </a:moveTo>
                <a:lnTo>
                  <a:pt x="2850997" y="384291"/>
                </a:lnTo>
                <a:lnTo>
                  <a:pt x="2852126" y="394884"/>
                </a:lnTo>
                <a:lnTo>
                  <a:pt x="2856243" y="396943"/>
                </a:lnTo>
                <a:lnTo>
                  <a:pt x="2855911" y="388409"/>
                </a:lnTo>
                <a:lnTo>
                  <a:pt x="2853122" y="386682"/>
                </a:lnTo>
                <a:close/>
              </a:path>
              <a:path w="2885398" h="418394">
                <a:moveTo>
                  <a:pt x="2849535" y="381237"/>
                </a:moveTo>
                <a:lnTo>
                  <a:pt x="2842761" y="386118"/>
                </a:lnTo>
                <a:lnTo>
                  <a:pt x="2844953" y="389903"/>
                </a:lnTo>
                <a:lnTo>
                  <a:pt x="2848074" y="392825"/>
                </a:lnTo>
                <a:lnTo>
                  <a:pt x="2852126" y="394884"/>
                </a:lnTo>
                <a:lnTo>
                  <a:pt x="2850997" y="384291"/>
                </a:lnTo>
                <a:lnTo>
                  <a:pt x="2849535" y="381237"/>
                </a:lnTo>
                <a:close/>
              </a:path>
              <a:path w="2885398" h="418394">
                <a:moveTo>
                  <a:pt x="2875071" y="356565"/>
                </a:moveTo>
                <a:lnTo>
                  <a:pt x="2876897" y="358690"/>
                </a:lnTo>
                <a:lnTo>
                  <a:pt x="2878026" y="361612"/>
                </a:lnTo>
                <a:lnTo>
                  <a:pt x="2884700" y="357229"/>
                </a:lnTo>
                <a:lnTo>
                  <a:pt x="2883040" y="353709"/>
                </a:lnTo>
                <a:lnTo>
                  <a:pt x="2880517" y="350986"/>
                </a:lnTo>
                <a:lnTo>
                  <a:pt x="2877130" y="349060"/>
                </a:lnTo>
                <a:lnTo>
                  <a:pt x="2875071" y="356565"/>
                </a:lnTo>
                <a:close/>
              </a:path>
              <a:path w="2885398" h="418394">
                <a:moveTo>
                  <a:pt x="2873742" y="347134"/>
                </a:moveTo>
                <a:lnTo>
                  <a:pt x="2869592" y="346171"/>
                </a:lnTo>
                <a:lnTo>
                  <a:pt x="2870024" y="353842"/>
                </a:lnTo>
                <a:lnTo>
                  <a:pt x="2872547" y="355236"/>
                </a:lnTo>
                <a:lnTo>
                  <a:pt x="2875071" y="356565"/>
                </a:lnTo>
                <a:lnTo>
                  <a:pt x="2877130" y="349060"/>
                </a:lnTo>
                <a:lnTo>
                  <a:pt x="2873742" y="347134"/>
                </a:lnTo>
                <a:close/>
              </a:path>
              <a:path w="2885398" h="418394">
                <a:moveTo>
                  <a:pt x="2862286" y="353144"/>
                </a:moveTo>
                <a:lnTo>
                  <a:pt x="2867400" y="353144"/>
                </a:lnTo>
                <a:lnTo>
                  <a:pt x="2870024" y="353842"/>
                </a:lnTo>
                <a:lnTo>
                  <a:pt x="2869592" y="346171"/>
                </a:lnTo>
                <a:lnTo>
                  <a:pt x="2864677" y="346171"/>
                </a:lnTo>
                <a:lnTo>
                  <a:pt x="2862286" y="353144"/>
                </a:lnTo>
                <a:close/>
              </a:path>
              <a:path w="2885398" h="418394">
                <a:moveTo>
                  <a:pt x="2860759" y="346171"/>
                </a:moveTo>
                <a:lnTo>
                  <a:pt x="2857339" y="346868"/>
                </a:lnTo>
                <a:lnTo>
                  <a:pt x="2858501" y="354140"/>
                </a:lnTo>
                <a:lnTo>
                  <a:pt x="2860228" y="353476"/>
                </a:lnTo>
                <a:lnTo>
                  <a:pt x="2862286" y="353144"/>
                </a:lnTo>
                <a:lnTo>
                  <a:pt x="2864677" y="346171"/>
                </a:lnTo>
                <a:lnTo>
                  <a:pt x="2860759" y="346171"/>
                </a:lnTo>
                <a:close/>
              </a:path>
              <a:path w="2885398" h="418394">
                <a:moveTo>
                  <a:pt x="2853321" y="359354"/>
                </a:moveTo>
                <a:lnTo>
                  <a:pt x="2853753" y="358059"/>
                </a:lnTo>
                <a:lnTo>
                  <a:pt x="2855546" y="355734"/>
                </a:lnTo>
                <a:lnTo>
                  <a:pt x="2856841" y="354805"/>
                </a:lnTo>
                <a:lnTo>
                  <a:pt x="2858501" y="354140"/>
                </a:lnTo>
                <a:lnTo>
                  <a:pt x="2857339" y="346868"/>
                </a:lnTo>
                <a:lnTo>
                  <a:pt x="2854417" y="348263"/>
                </a:lnTo>
                <a:lnTo>
                  <a:pt x="2853321" y="359354"/>
                </a:lnTo>
                <a:close/>
              </a:path>
              <a:path w="2885398" h="418394">
                <a:moveTo>
                  <a:pt x="2853321" y="359354"/>
                </a:moveTo>
                <a:lnTo>
                  <a:pt x="2854417" y="348263"/>
                </a:lnTo>
                <a:lnTo>
                  <a:pt x="2851561" y="349591"/>
                </a:lnTo>
                <a:lnTo>
                  <a:pt x="2853321" y="362276"/>
                </a:lnTo>
                <a:lnTo>
                  <a:pt x="2853321" y="359354"/>
                </a:lnTo>
                <a:close/>
              </a:path>
              <a:path w="2885398" h="418394">
                <a:moveTo>
                  <a:pt x="2789869" y="366360"/>
                </a:moveTo>
                <a:lnTo>
                  <a:pt x="2789869" y="377783"/>
                </a:lnTo>
                <a:lnTo>
                  <a:pt x="2789869" y="366360"/>
                </a:lnTo>
                <a:close/>
              </a:path>
              <a:path w="2885398" h="418394">
                <a:moveTo>
                  <a:pt x="2822145" y="396976"/>
                </a:moveTo>
                <a:lnTo>
                  <a:pt x="2822079" y="387247"/>
                </a:lnTo>
                <a:lnTo>
                  <a:pt x="2821639" y="388218"/>
                </a:lnTo>
                <a:lnTo>
                  <a:pt x="2822145" y="396976"/>
                </a:lnTo>
                <a:close/>
              </a:path>
              <a:path w="2885398" h="418394">
                <a:moveTo>
                  <a:pt x="2753650" y="355336"/>
                </a:moveTo>
                <a:lnTo>
                  <a:pt x="2754049" y="366360"/>
                </a:lnTo>
                <a:lnTo>
                  <a:pt x="2755045" y="352281"/>
                </a:lnTo>
                <a:lnTo>
                  <a:pt x="2753650" y="355336"/>
                </a:lnTo>
                <a:close/>
              </a:path>
              <a:path w="2885398" h="418394">
                <a:moveTo>
                  <a:pt x="2683890" y="382100"/>
                </a:moveTo>
                <a:lnTo>
                  <a:pt x="2682861" y="372072"/>
                </a:lnTo>
                <a:lnTo>
                  <a:pt x="2682861" y="377451"/>
                </a:lnTo>
                <a:lnTo>
                  <a:pt x="2683890" y="382100"/>
                </a:lnTo>
                <a:close/>
              </a:path>
              <a:path w="2885398" h="418394">
                <a:moveTo>
                  <a:pt x="2690830" y="368087"/>
                </a:moveTo>
                <a:lnTo>
                  <a:pt x="2690830" y="375990"/>
                </a:lnTo>
                <a:lnTo>
                  <a:pt x="2690830" y="368087"/>
                </a:lnTo>
                <a:close/>
              </a:path>
              <a:path w="2885398" h="418394">
                <a:moveTo>
                  <a:pt x="2457449" y="351318"/>
                </a:moveTo>
                <a:lnTo>
                  <a:pt x="2457398" y="367290"/>
                </a:lnTo>
                <a:lnTo>
                  <a:pt x="2457880" y="364700"/>
                </a:lnTo>
                <a:lnTo>
                  <a:pt x="2457449" y="351318"/>
                </a:lnTo>
                <a:close/>
              </a:path>
              <a:path w="2885398" h="418394">
                <a:moveTo>
                  <a:pt x="2487334" y="367290"/>
                </a:moveTo>
                <a:lnTo>
                  <a:pt x="2457398" y="367290"/>
                </a:lnTo>
                <a:lnTo>
                  <a:pt x="2487334" y="368087"/>
                </a:lnTo>
                <a:lnTo>
                  <a:pt x="2487334" y="367290"/>
                </a:lnTo>
                <a:close/>
              </a:path>
              <a:path w="2885398" h="418394">
                <a:moveTo>
                  <a:pt x="2372511" y="334881"/>
                </a:moveTo>
                <a:lnTo>
                  <a:pt x="2371980" y="331627"/>
                </a:lnTo>
                <a:lnTo>
                  <a:pt x="2371980" y="333420"/>
                </a:lnTo>
                <a:lnTo>
                  <a:pt x="2372511" y="334881"/>
                </a:lnTo>
                <a:close/>
              </a:path>
              <a:path w="2885398" h="418394">
                <a:moveTo>
                  <a:pt x="2319568" y="355934"/>
                </a:moveTo>
                <a:lnTo>
                  <a:pt x="2321461" y="396976"/>
                </a:lnTo>
                <a:lnTo>
                  <a:pt x="2320631" y="353676"/>
                </a:lnTo>
                <a:lnTo>
                  <a:pt x="2319568" y="355934"/>
                </a:lnTo>
                <a:close/>
              </a:path>
              <a:path w="2885398" h="418394">
                <a:moveTo>
                  <a:pt x="2286495" y="354937"/>
                </a:moveTo>
                <a:lnTo>
                  <a:pt x="2286993" y="366261"/>
                </a:lnTo>
                <a:lnTo>
                  <a:pt x="2288288" y="351883"/>
                </a:lnTo>
                <a:lnTo>
                  <a:pt x="2286495" y="354937"/>
                </a:lnTo>
                <a:close/>
              </a:path>
              <a:path w="2885398" h="418394">
                <a:moveTo>
                  <a:pt x="2216835" y="382100"/>
                </a:moveTo>
                <a:lnTo>
                  <a:pt x="2215806" y="372072"/>
                </a:lnTo>
                <a:lnTo>
                  <a:pt x="2215806" y="377451"/>
                </a:lnTo>
                <a:lnTo>
                  <a:pt x="2216835" y="382100"/>
                </a:lnTo>
                <a:close/>
              </a:path>
              <a:path w="2885398" h="418394">
                <a:moveTo>
                  <a:pt x="2223775" y="368087"/>
                </a:moveTo>
                <a:lnTo>
                  <a:pt x="2223775" y="375990"/>
                </a:lnTo>
                <a:lnTo>
                  <a:pt x="2223775" y="368087"/>
                </a:lnTo>
                <a:close/>
              </a:path>
              <a:path w="2885398" h="418394">
                <a:moveTo>
                  <a:pt x="2103129" y="396976"/>
                </a:moveTo>
                <a:lnTo>
                  <a:pt x="2095159" y="347167"/>
                </a:lnTo>
                <a:lnTo>
                  <a:pt x="2095159" y="396976"/>
                </a:lnTo>
                <a:lnTo>
                  <a:pt x="2103129" y="396976"/>
                </a:lnTo>
                <a:close/>
              </a:path>
              <a:path w="2885398" h="418394">
                <a:moveTo>
                  <a:pt x="2043716" y="381901"/>
                </a:moveTo>
                <a:lnTo>
                  <a:pt x="2043716" y="386085"/>
                </a:lnTo>
                <a:lnTo>
                  <a:pt x="2043716" y="381901"/>
                </a:lnTo>
                <a:close/>
              </a:path>
              <a:path w="2885398" h="418394">
                <a:moveTo>
                  <a:pt x="2045243" y="371142"/>
                </a:moveTo>
                <a:lnTo>
                  <a:pt x="2044513" y="380240"/>
                </a:lnTo>
                <a:lnTo>
                  <a:pt x="2046107" y="379045"/>
                </a:lnTo>
                <a:lnTo>
                  <a:pt x="2045243" y="371142"/>
                </a:lnTo>
                <a:close/>
              </a:path>
              <a:path w="2885398" h="418394">
                <a:moveTo>
                  <a:pt x="2067425" y="382532"/>
                </a:moveTo>
                <a:lnTo>
                  <a:pt x="2067624" y="386616"/>
                </a:lnTo>
                <a:lnTo>
                  <a:pt x="2067824" y="380672"/>
                </a:lnTo>
                <a:lnTo>
                  <a:pt x="2067425" y="382532"/>
                </a:lnTo>
                <a:close/>
              </a:path>
              <a:path w="2885398" h="418394">
                <a:moveTo>
                  <a:pt x="2068056" y="391763"/>
                </a:moveTo>
                <a:lnTo>
                  <a:pt x="2068820" y="389505"/>
                </a:lnTo>
                <a:lnTo>
                  <a:pt x="2067877" y="390977"/>
                </a:lnTo>
                <a:lnTo>
                  <a:pt x="2068056" y="391763"/>
                </a:lnTo>
                <a:close/>
              </a:path>
              <a:path w="2885398" h="418394">
                <a:moveTo>
                  <a:pt x="2077686" y="397673"/>
                </a:moveTo>
                <a:lnTo>
                  <a:pt x="2075793" y="389704"/>
                </a:lnTo>
                <a:lnTo>
                  <a:pt x="2075760" y="397673"/>
                </a:lnTo>
                <a:lnTo>
                  <a:pt x="2077686" y="397673"/>
                </a:lnTo>
                <a:close/>
              </a:path>
              <a:path w="2885398" h="418394">
                <a:moveTo>
                  <a:pt x="2069251" y="349259"/>
                </a:moveTo>
                <a:lnTo>
                  <a:pt x="2069418" y="366393"/>
                </a:lnTo>
                <a:lnTo>
                  <a:pt x="2071543" y="351119"/>
                </a:lnTo>
                <a:lnTo>
                  <a:pt x="2069251" y="349259"/>
                </a:lnTo>
                <a:close/>
              </a:path>
              <a:path w="2885398" h="418394">
                <a:moveTo>
                  <a:pt x="2007004" y="355336"/>
                </a:moveTo>
                <a:lnTo>
                  <a:pt x="2007402" y="366360"/>
                </a:lnTo>
                <a:lnTo>
                  <a:pt x="2008399" y="352281"/>
                </a:lnTo>
                <a:lnTo>
                  <a:pt x="2007004" y="355336"/>
                </a:lnTo>
                <a:close/>
              </a:path>
              <a:path w="2885398" h="418394">
                <a:moveTo>
                  <a:pt x="1936311" y="42304"/>
                </a:moveTo>
                <a:lnTo>
                  <a:pt x="1936710" y="52465"/>
                </a:lnTo>
                <a:lnTo>
                  <a:pt x="1937473" y="44794"/>
                </a:lnTo>
                <a:lnTo>
                  <a:pt x="1936311" y="42304"/>
                </a:lnTo>
                <a:close/>
              </a:path>
              <a:path w="2885398" h="418394">
                <a:moveTo>
                  <a:pt x="1954807" y="48646"/>
                </a:moveTo>
                <a:lnTo>
                  <a:pt x="1952449" y="56084"/>
                </a:lnTo>
                <a:lnTo>
                  <a:pt x="1955969" y="55387"/>
                </a:lnTo>
                <a:lnTo>
                  <a:pt x="1954807" y="48646"/>
                </a:lnTo>
                <a:close/>
              </a:path>
              <a:path w="2885398" h="418394">
                <a:moveTo>
                  <a:pt x="1960618" y="36128"/>
                </a:moveTo>
                <a:lnTo>
                  <a:pt x="1959522" y="26996"/>
                </a:lnTo>
                <a:lnTo>
                  <a:pt x="1959456" y="33637"/>
                </a:lnTo>
                <a:lnTo>
                  <a:pt x="1960618" y="36128"/>
                </a:lnTo>
                <a:close/>
              </a:path>
              <a:path w="2885398" h="418394">
                <a:moveTo>
                  <a:pt x="1964403" y="29486"/>
                </a:moveTo>
                <a:lnTo>
                  <a:pt x="1962145" y="52531"/>
                </a:lnTo>
                <a:lnTo>
                  <a:pt x="1964569" y="50539"/>
                </a:lnTo>
                <a:lnTo>
                  <a:pt x="1964403" y="29486"/>
                </a:lnTo>
                <a:close/>
              </a:path>
              <a:path w="2885398" h="418394">
                <a:moveTo>
                  <a:pt x="1934723" y="355336"/>
                </a:moveTo>
                <a:lnTo>
                  <a:pt x="1935121" y="366360"/>
                </a:lnTo>
                <a:lnTo>
                  <a:pt x="1936117" y="352281"/>
                </a:lnTo>
                <a:lnTo>
                  <a:pt x="1934723" y="355336"/>
                </a:lnTo>
                <a:close/>
              </a:path>
              <a:path w="2885398" h="418394">
                <a:moveTo>
                  <a:pt x="1864963" y="382100"/>
                </a:moveTo>
                <a:lnTo>
                  <a:pt x="1863933" y="372072"/>
                </a:lnTo>
                <a:lnTo>
                  <a:pt x="1863933" y="377451"/>
                </a:lnTo>
                <a:lnTo>
                  <a:pt x="1864963" y="382100"/>
                </a:lnTo>
                <a:close/>
              </a:path>
              <a:path w="2885398" h="418394">
                <a:moveTo>
                  <a:pt x="1871903" y="368087"/>
                </a:moveTo>
                <a:lnTo>
                  <a:pt x="1871903" y="375990"/>
                </a:lnTo>
                <a:lnTo>
                  <a:pt x="1871903" y="368087"/>
                </a:lnTo>
                <a:close/>
              </a:path>
              <a:path w="2885398" h="418394">
                <a:moveTo>
                  <a:pt x="1781891" y="355336"/>
                </a:moveTo>
                <a:lnTo>
                  <a:pt x="1782290" y="366360"/>
                </a:lnTo>
                <a:lnTo>
                  <a:pt x="1783286" y="352281"/>
                </a:lnTo>
                <a:lnTo>
                  <a:pt x="1781891" y="355336"/>
                </a:lnTo>
                <a:close/>
              </a:path>
              <a:path w="2885398" h="418394">
                <a:moveTo>
                  <a:pt x="1721803" y="396179"/>
                </a:moveTo>
                <a:lnTo>
                  <a:pt x="1720309" y="382797"/>
                </a:lnTo>
                <a:lnTo>
                  <a:pt x="1719014" y="394984"/>
                </a:lnTo>
                <a:lnTo>
                  <a:pt x="1721803" y="396179"/>
                </a:lnTo>
                <a:close/>
              </a:path>
              <a:path w="2885398" h="418394">
                <a:moveTo>
                  <a:pt x="1650649" y="382100"/>
                </a:moveTo>
                <a:lnTo>
                  <a:pt x="1649619" y="372072"/>
                </a:lnTo>
                <a:lnTo>
                  <a:pt x="1649619" y="377451"/>
                </a:lnTo>
                <a:lnTo>
                  <a:pt x="1650649" y="382100"/>
                </a:lnTo>
                <a:close/>
              </a:path>
              <a:path w="2885398" h="418394">
                <a:moveTo>
                  <a:pt x="1657589" y="368087"/>
                </a:moveTo>
                <a:lnTo>
                  <a:pt x="1657589" y="375990"/>
                </a:lnTo>
                <a:lnTo>
                  <a:pt x="1657589" y="368087"/>
                </a:lnTo>
                <a:close/>
              </a:path>
              <a:path w="2885398" h="418394">
                <a:moveTo>
                  <a:pt x="1598702" y="355934"/>
                </a:moveTo>
                <a:lnTo>
                  <a:pt x="1600595" y="396976"/>
                </a:lnTo>
                <a:lnTo>
                  <a:pt x="1599765" y="353676"/>
                </a:lnTo>
                <a:lnTo>
                  <a:pt x="1598702" y="355934"/>
                </a:lnTo>
                <a:close/>
              </a:path>
              <a:path w="2885398" h="418394">
                <a:moveTo>
                  <a:pt x="1565629" y="354937"/>
                </a:moveTo>
                <a:lnTo>
                  <a:pt x="1566127" y="366261"/>
                </a:lnTo>
                <a:lnTo>
                  <a:pt x="1567422" y="351883"/>
                </a:lnTo>
                <a:lnTo>
                  <a:pt x="1565629" y="354937"/>
                </a:lnTo>
                <a:close/>
              </a:path>
              <a:path w="2885398" h="418394">
                <a:moveTo>
                  <a:pt x="1505640" y="396179"/>
                </a:moveTo>
                <a:lnTo>
                  <a:pt x="1504146" y="382797"/>
                </a:lnTo>
                <a:lnTo>
                  <a:pt x="1502851" y="394984"/>
                </a:lnTo>
                <a:lnTo>
                  <a:pt x="1505640" y="396179"/>
                </a:lnTo>
                <a:close/>
              </a:path>
              <a:path w="2885398" h="418394">
                <a:moveTo>
                  <a:pt x="1285579" y="351318"/>
                </a:moveTo>
                <a:lnTo>
                  <a:pt x="1285528" y="367290"/>
                </a:lnTo>
                <a:lnTo>
                  <a:pt x="1286010" y="364700"/>
                </a:lnTo>
                <a:lnTo>
                  <a:pt x="1285579" y="351318"/>
                </a:lnTo>
                <a:close/>
              </a:path>
              <a:path w="2885398" h="418394">
                <a:moveTo>
                  <a:pt x="1315464" y="367290"/>
                </a:moveTo>
                <a:lnTo>
                  <a:pt x="1285528" y="367290"/>
                </a:lnTo>
                <a:lnTo>
                  <a:pt x="1315464" y="368087"/>
                </a:lnTo>
                <a:lnTo>
                  <a:pt x="1315464" y="367290"/>
                </a:lnTo>
                <a:close/>
              </a:path>
              <a:path w="2885398" h="418394">
                <a:moveTo>
                  <a:pt x="1188101" y="368087"/>
                </a:moveTo>
                <a:lnTo>
                  <a:pt x="1188101" y="375990"/>
                </a:lnTo>
                <a:lnTo>
                  <a:pt x="1188101" y="368087"/>
                </a:lnTo>
                <a:close/>
              </a:path>
              <a:path w="2885398" h="418394">
                <a:moveTo>
                  <a:pt x="1181161" y="382100"/>
                </a:moveTo>
                <a:lnTo>
                  <a:pt x="1180132" y="372072"/>
                </a:lnTo>
                <a:lnTo>
                  <a:pt x="1180132" y="377451"/>
                </a:lnTo>
                <a:lnTo>
                  <a:pt x="1181161" y="382100"/>
                </a:lnTo>
                <a:close/>
              </a:path>
              <a:path w="2885398" h="418394">
                <a:moveTo>
                  <a:pt x="1130607" y="351318"/>
                </a:moveTo>
                <a:lnTo>
                  <a:pt x="1130556" y="367290"/>
                </a:lnTo>
                <a:lnTo>
                  <a:pt x="1131039" y="364700"/>
                </a:lnTo>
                <a:lnTo>
                  <a:pt x="1130607" y="351318"/>
                </a:lnTo>
                <a:close/>
              </a:path>
              <a:path w="2885398" h="418394">
                <a:moveTo>
                  <a:pt x="1160492" y="367290"/>
                </a:moveTo>
                <a:lnTo>
                  <a:pt x="1130556" y="367290"/>
                </a:lnTo>
                <a:lnTo>
                  <a:pt x="1160492" y="368087"/>
                </a:lnTo>
                <a:lnTo>
                  <a:pt x="1160492" y="367290"/>
                </a:lnTo>
                <a:close/>
              </a:path>
              <a:path w="2885398" h="418394">
                <a:moveTo>
                  <a:pt x="1098202" y="334881"/>
                </a:moveTo>
                <a:lnTo>
                  <a:pt x="1097671" y="331627"/>
                </a:lnTo>
                <a:lnTo>
                  <a:pt x="1097671" y="333420"/>
                </a:lnTo>
                <a:lnTo>
                  <a:pt x="1098202" y="334881"/>
                </a:lnTo>
                <a:close/>
              </a:path>
              <a:path w="2885398" h="418394">
                <a:moveTo>
                  <a:pt x="1045955" y="396976"/>
                </a:moveTo>
                <a:lnTo>
                  <a:pt x="1037986" y="347167"/>
                </a:lnTo>
                <a:lnTo>
                  <a:pt x="1037986" y="396976"/>
                </a:lnTo>
                <a:lnTo>
                  <a:pt x="1045955" y="396976"/>
                </a:lnTo>
                <a:close/>
              </a:path>
              <a:path w="2885398" h="418394">
                <a:moveTo>
                  <a:pt x="1010064" y="334881"/>
                </a:moveTo>
                <a:lnTo>
                  <a:pt x="1009532" y="331627"/>
                </a:lnTo>
                <a:lnTo>
                  <a:pt x="1009532" y="333420"/>
                </a:lnTo>
                <a:lnTo>
                  <a:pt x="1010064" y="334881"/>
                </a:lnTo>
                <a:close/>
              </a:path>
              <a:path w="2885398" h="418394">
                <a:moveTo>
                  <a:pt x="942783" y="379643"/>
                </a:moveTo>
                <a:lnTo>
                  <a:pt x="943613" y="411155"/>
                </a:lnTo>
                <a:lnTo>
                  <a:pt x="945871" y="388509"/>
                </a:lnTo>
                <a:lnTo>
                  <a:pt x="942783" y="379643"/>
                </a:lnTo>
                <a:close/>
              </a:path>
              <a:path w="2885398" h="418394">
                <a:moveTo>
                  <a:pt x="874714" y="396976"/>
                </a:moveTo>
                <a:lnTo>
                  <a:pt x="867741" y="324255"/>
                </a:lnTo>
                <a:lnTo>
                  <a:pt x="867741" y="396976"/>
                </a:lnTo>
                <a:lnTo>
                  <a:pt x="874714" y="396976"/>
                </a:lnTo>
                <a:close/>
              </a:path>
              <a:path w="2885398" h="418394">
                <a:moveTo>
                  <a:pt x="752924" y="355934"/>
                </a:moveTo>
                <a:lnTo>
                  <a:pt x="754817" y="396976"/>
                </a:lnTo>
                <a:lnTo>
                  <a:pt x="753987" y="353676"/>
                </a:lnTo>
                <a:lnTo>
                  <a:pt x="752924" y="355934"/>
                </a:lnTo>
                <a:close/>
              </a:path>
              <a:path w="2885398" h="418394">
                <a:moveTo>
                  <a:pt x="719851" y="354937"/>
                </a:moveTo>
                <a:lnTo>
                  <a:pt x="720349" y="366261"/>
                </a:lnTo>
                <a:lnTo>
                  <a:pt x="721644" y="351883"/>
                </a:lnTo>
                <a:lnTo>
                  <a:pt x="719851" y="354937"/>
                </a:lnTo>
                <a:close/>
              </a:path>
              <a:path w="2885398" h="418394">
                <a:moveTo>
                  <a:pt x="679286" y="355336"/>
                </a:moveTo>
                <a:lnTo>
                  <a:pt x="679685" y="366360"/>
                </a:lnTo>
                <a:lnTo>
                  <a:pt x="680681" y="352281"/>
                </a:lnTo>
                <a:lnTo>
                  <a:pt x="679286" y="355336"/>
                </a:lnTo>
                <a:close/>
              </a:path>
              <a:path w="2885398" h="418394">
                <a:moveTo>
                  <a:pt x="609527" y="382100"/>
                </a:moveTo>
                <a:lnTo>
                  <a:pt x="608497" y="372072"/>
                </a:lnTo>
                <a:lnTo>
                  <a:pt x="608497" y="377451"/>
                </a:lnTo>
                <a:lnTo>
                  <a:pt x="609527" y="382100"/>
                </a:lnTo>
                <a:close/>
              </a:path>
              <a:path w="2885398" h="418394">
                <a:moveTo>
                  <a:pt x="616467" y="368087"/>
                </a:moveTo>
                <a:lnTo>
                  <a:pt x="616467" y="375990"/>
                </a:lnTo>
                <a:lnTo>
                  <a:pt x="616467" y="368087"/>
                </a:lnTo>
                <a:close/>
              </a:path>
              <a:path w="2885398" h="418394">
                <a:moveTo>
                  <a:pt x="586093" y="347167"/>
                </a:moveTo>
                <a:lnTo>
                  <a:pt x="602729" y="354041"/>
                </a:lnTo>
                <a:lnTo>
                  <a:pt x="602729" y="347167"/>
                </a:lnTo>
                <a:lnTo>
                  <a:pt x="586093" y="347167"/>
                </a:lnTo>
                <a:close/>
              </a:path>
              <a:path w="2885398" h="418394">
                <a:moveTo>
                  <a:pt x="585229" y="325583"/>
                </a:moveTo>
                <a:lnTo>
                  <a:pt x="586093" y="336608"/>
                </a:lnTo>
                <a:lnTo>
                  <a:pt x="587288" y="324853"/>
                </a:lnTo>
                <a:lnTo>
                  <a:pt x="585229" y="325583"/>
                </a:lnTo>
                <a:close/>
              </a:path>
              <a:path w="2885398" h="418394">
                <a:moveTo>
                  <a:pt x="2847164" y="189439"/>
                </a:moveTo>
                <a:lnTo>
                  <a:pt x="2847113" y="205411"/>
                </a:lnTo>
                <a:lnTo>
                  <a:pt x="2847596" y="202821"/>
                </a:lnTo>
                <a:lnTo>
                  <a:pt x="2847164" y="189439"/>
                </a:lnTo>
                <a:close/>
              </a:path>
              <a:path w="2885398" h="418394">
                <a:moveTo>
                  <a:pt x="2877049" y="205411"/>
                </a:moveTo>
                <a:lnTo>
                  <a:pt x="2847113" y="205411"/>
                </a:lnTo>
                <a:lnTo>
                  <a:pt x="2877049" y="206208"/>
                </a:lnTo>
                <a:lnTo>
                  <a:pt x="2877049" y="205411"/>
                </a:lnTo>
                <a:close/>
              </a:path>
              <a:path w="2885398" h="418394">
                <a:moveTo>
                  <a:pt x="2788278" y="194055"/>
                </a:moveTo>
                <a:lnTo>
                  <a:pt x="2790170" y="235097"/>
                </a:lnTo>
                <a:lnTo>
                  <a:pt x="2789340" y="191797"/>
                </a:lnTo>
                <a:lnTo>
                  <a:pt x="2788278" y="194055"/>
                </a:lnTo>
                <a:close/>
              </a:path>
              <a:path w="2885398" h="418394">
                <a:moveTo>
                  <a:pt x="2755204" y="193059"/>
                </a:moveTo>
                <a:lnTo>
                  <a:pt x="2755703" y="204382"/>
                </a:lnTo>
                <a:lnTo>
                  <a:pt x="2756997" y="190004"/>
                </a:lnTo>
                <a:lnTo>
                  <a:pt x="2755204" y="193059"/>
                </a:lnTo>
                <a:close/>
              </a:path>
              <a:path w="2885398" h="418394">
                <a:moveTo>
                  <a:pt x="2685544" y="220221"/>
                </a:moveTo>
                <a:lnTo>
                  <a:pt x="2684515" y="210193"/>
                </a:lnTo>
                <a:lnTo>
                  <a:pt x="2684515" y="215572"/>
                </a:lnTo>
                <a:lnTo>
                  <a:pt x="2685544" y="220221"/>
                </a:lnTo>
                <a:close/>
              </a:path>
              <a:path w="2885398" h="418394">
                <a:moveTo>
                  <a:pt x="2692484" y="206208"/>
                </a:moveTo>
                <a:lnTo>
                  <a:pt x="2692484" y="214111"/>
                </a:lnTo>
                <a:lnTo>
                  <a:pt x="2692484" y="206208"/>
                </a:lnTo>
                <a:close/>
              </a:path>
              <a:path w="2885398" h="418394">
                <a:moveTo>
                  <a:pt x="2547809" y="235097"/>
                </a:moveTo>
                <a:lnTo>
                  <a:pt x="2539840" y="185288"/>
                </a:lnTo>
                <a:lnTo>
                  <a:pt x="2539840" y="235097"/>
                </a:lnTo>
                <a:lnTo>
                  <a:pt x="2547809" y="235097"/>
                </a:lnTo>
                <a:close/>
              </a:path>
              <a:path w="2885398" h="418394">
                <a:moveTo>
                  <a:pt x="2515142" y="366360"/>
                </a:moveTo>
                <a:lnTo>
                  <a:pt x="2515142" y="377783"/>
                </a:lnTo>
                <a:lnTo>
                  <a:pt x="2515142" y="366360"/>
                </a:lnTo>
                <a:close/>
              </a:path>
              <a:path w="2885398" h="418394">
                <a:moveTo>
                  <a:pt x="2547418" y="396976"/>
                </a:moveTo>
                <a:lnTo>
                  <a:pt x="2547352" y="387247"/>
                </a:lnTo>
                <a:lnTo>
                  <a:pt x="2546912" y="388218"/>
                </a:lnTo>
                <a:lnTo>
                  <a:pt x="2547418" y="396976"/>
                </a:lnTo>
                <a:close/>
              </a:path>
              <a:path w="2885398" h="418394">
                <a:moveTo>
                  <a:pt x="2511917" y="173002"/>
                </a:moveTo>
                <a:lnTo>
                  <a:pt x="2511386" y="169748"/>
                </a:lnTo>
                <a:lnTo>
                  <a:pt x="2511386" y="171541"/>
                </a:lnTo>
                <a:lnTo>
                  <a:pt x="2511917" y="173002"/>
                </a:lnTo>
                <a:close/>
              </a:path>
              <a:path w="2885398" h="418394">
                <a:moveTo>
                  <a:pt x="2425719" y="235097"/>
                </a:moveTo>
                <a:lnTo>
                  <a:pt x="2417749" y="185288"/>
                </a:lnTo>
                <a:lnTo>
                  <a:pt x="2417749" y="235097"/>
                </a:lnTo>
                <a:lnTo>
                  <a:pt x="2425719" y="235097"/>
                </a:lnTo>
                <a:close/>
              </a:path>
              <a:path w="2885398" h="418394">
                <a:moveTo>
                  <a:pt x="2355561" y="220221"/>
                </a:moveTo>
                <a:lnTo>
                  <a:pt x="2354531" y="210193"/>
                </a:lnTo>
                <a:lnTo>
                  <a:pt x="2354531" y="215572"/>
                </a:lnTo>
                <a:lnTo>
                  <a:pt x="2355561" y="220221"/>
                </a:lnTo>
                <a:close/>
              </a:path>
              <a:path w="2885398" h="418394">
                <a:moveTo>
                  <a:pt x="2362501" y="206208"/>
                </a:moveTo>
                <a:lnTo>
                  <a:pt x="2362501" y="214111"/>
                </a:lnTo>
                <a:lnTo>
                  <a:pt x="2362501" y="206208"/>
                </a:lnTo>
                <a:close/>
              </a:path>
              <a:path w="2885398" h="418394">
                <a:moveTo>
                  <a:pt x="2330096" y="173002"/>
                </a:moveTo>
                <a:lnTo>
                  <a:pt x="2329564" y="169748"/>
                </a:lnTo>
                <a:lnTo>
                  <a:pt x="2329564" y="171541"/>
                </a:lnTo>
                <a:lnTo>
                  <a:pt x="2330096" y="173002"/>
                </a:lnTo>
                <a:close/>
              </a:path>
              <a:path w="2885398" h="418394">
                <a:moveTo>
                  <a:pt x="2240325" y="220022"/>
                </a:moveTo>
                <a:lnTo>
                  <a:pt x="2240325" y="224206"/>
                </a:lnTo>
                <a:lnTo>
                  <a:pt x="2240325" y="220022"/>
                </a:lnTo>
                <a:close/>
              </a:path>
              <a:path w="2885398" h="418394">
                <a:moveTo>
                  <a:pt x="2241852" y="209263"/>
                </a:moveTo>
                <a:lnTo>
                  <a:pt x="2241122" y="218362"/>
                </a:lnTo>
                <a:lnTo>
                  <a:pt x="2242716" y="217166"/>
                </a:lnTo>
                <a:lnTo>
                  <a:pt x="2241852" y="209263"/>
                </a:lnTo>
                <a:close/>
              </a:path>
              <a:path w="2885398" h="418394">
                <a:moveTo>
                  <a:pt x="2264034" y="220653"/>
                </a:moveTo>
                <a:lnTo>
                  <a:pt x="2264233" y="224737"/>
                </a:lnTo>
                <a:lnTo>
                  <a:pt x="2264432" y="218793"/>
                </a:lnTo>
                <a:lnTo>
                  <a:pt x="2264034" y="220653"/>
                </a:lnTo>
                <a:close/>
              </a:path>
              <a:path w="2885398" h="418394">
                <a:moveTo>
                  <a:pt x="2264665" y="229884"/>
                </a:moveTo>
                <a:lnTo>
                  <a:pt x="2265429" y="227626"/>
                </a:lnTo>
                <a:lnTo>
                  <a:pt x="2264485" y="229098"/>
                </a:lnTo>
                <a:lnTo>
                  <a:pt x="2264665" y="229884"/>
                </a:lnTo>
                <a:close/>
              </a:path>
              <a:path w="2885398" h="418394">
                <a:moveTo>
                  <a:pt x="2274294" y="235795"/>
                </a:moveTo>
                <a:lnTo>
                  <a:pt x="2272402" y="227825"/>
                </a:lnTo>
                <a:lnTo>
                  <a:pt x="2272369" y="235795"/>
                </a:lnTo>
                <a:lnTo>
                  <a:pt x="2274294" y="235795"/>
                </a:lnTo>
                <a:close/>
              </a:path>
              <a:path w="2885398" h="418394">
                <a:moveTo>
                  <a:pt x="2265860" y="187380"/>
                </a:moveTo>
                <a:lnTo>
                  <a:pt x="2266026" y="204515"/>
                </a:lnTo>
                <a:lnTo>
                  <a:pt x="2268151" y="189240"/>
                </a:lnTo>
                <a:lnTo>
                  <a:pt x="2265860" y="187380"/>
                </a:lnTo>
                <a:close/>
              </a:path>
              <a:path w="2885398" h="418394">
                <a:moveTo>
                  <a:pt x="2203613" y="193457"/>
                </a:moveTo>
                <a:lnTo>
                  <a:pt x="2204011" y="204481"/>
                </a:lnTo>
                <a:lnTo>
                  <a:pt x="2205007" y="190402"/>
                </a:lnTo>
                <a:lnTo>
                  <a:pt x="2203613" y="193457"/>
                </a:lnTo>
                <a:close/>
              </a:path>
              <a:path w="2885398" h="418394">
                <a:moveTo>
                  <a:pt x="2143030" y="189439"/>
                </a:moveTo>
                <a:lnTo>
                  <a:pt x="2142979" y="205411"/>
                </a:lnTo>
                <a:lnTo>
                  <a:pt x="2143462" y="202821"/>
                </a:lnTo>
                <a:lnTo>
                  <a:pt x="2143030" y="189439"/>
                </a:lnTo>
                <a:close/>
              </a:path>
              <a:path w="2885398" h="418394">
                <a:moveTo>
                  <a:pt x="2172916" y="205411"/>
                </a:moveTo>
                <a:lnTo>
                  <a:pt x="2142979" y="205411"/>
                </a:lnTo>
                <a:lnTo>
                  <a:pt x="2172916" y="206208"/>
                </a:lnTo>
                <a:lnTo>
                  <a:pt x="2172916" y="205411"/>
                </a:lnTo>
                <a:close/>
              </a:path>
              <a:path w="2885398" h="418394">
                <a:moveTo>
                  <a:pt x="2161519" y="366360"/>
                </a:moveTo>
                <a:lnTo>
                  <a:pt x="2161519" y="377783"/>
                </a:lnTo>
                <a:lnTo>
                  <a:pt x="2161519" y="366360"/>
                </a:lnTo>
                <a:close/>
              </a:path>
              <a:path w="2885398" h="418394">
                <a:moveTo>
                  <a:pt x="2193795" y="396976"/>
                </a:moveTo>
                <a:lnTo>
                  <a:pt x="2193728" y="387247"/>
                </a:lnTo>
                <a:lnTo>
                  <a:pt x="2193288" y="388218"/>
                </a:lnTo>
                <a:lnTo>
                  <a:pt x="2193795" y="396976"/>
                </a:lnTo>
                <a:close/>
              </a:path>
              <a:path w="2885398" h="418394">
                <a:moveTo>
                  <a:pt x="2075814" y="236093"/>
                </a:moveTo>
                <a:lnTo>
                  <a:pt x="2076345" y="226729"/>
                </a:lnTo>
                <a:lnTo>
                  <a:pt x="2075880" y="224970"/>
                </a:lnTo>
                <a:lnTo>
                  <a:pt x="2075814" y="236093"/>
                </a:lnTo>
                <a:close/>
              </a:path>
              <a:path w="2885398" h="418394">
                <a:moveTo>
                  <a:pt x="2016866" y="220022"/>
                </a:moveTo>
                <a:lnTo>
                  <a:pt x="2016866" y="224206"/>
                </a:lnTo>
                <a:lnTo>
                  <a:pt x="2016866" y="220022"/>
                </a:lnTo>
                <a:close/>
              </a:path>
              <a:path w="2885398" h="418394">
                <a:moveTo>
                  <a:pt x="2018393" y="209263"/>
                </a:moveTo>
                <a:lnTo>
                  <a:pt x="2017663" y="218362"/>
                </a:lnTo>
                <a:lnTo>
                  <a:pt x="2019257" y="217166"/>
                </a:lnTo>
                <a:lnTo>
                  <a:pt x="2018393" y="209263"/>
                </a:lnTo>
                <a:close/>
              </a:path>
              <a:path w="2885398" h="418394">
                <a:moveTo>
                  <a:pt x="2040575" y="220653"/>
                </a:moveTo>
                <a:lnTo>
                  <a:pt x="2040774" y="224737"/>
                </a:lnTo>
                <a:lnTo>
                  <a:pt x="2040973" y="218793"/>
                </a:lnTo>
                <a:lnTo>
                  <a:pt x="2040575" y="220653"/>
                </a:lnTo>
                <a:close/>
              </a:path>
              <a:path w="2885398" h="418394">
                <a:moveTo>
                  <a:pt x="2041206" y="229884"/>
                </a:moveTo>
                <a:lnTo>
                  <a:pt x="2041970" y="227626"/>
                </a:lnTo>
                <a:lnTo>
                  <a:pt x="2041027" y="229098"/>
                </a:lnTo>
                <a:lnTo>
                  <a:pt x="2041206" y="229884"/>
                </a:lnTo>
                <a:close/>
              </a:path>
              <a:path w="2885398" h="418394">
                <a:moveTo>
                  <a:pt x="2050836" y="235795"/>
                </a:moveTo>
                <a:lnTo>
                  <a:pt x="2048943" y="227825"/>
                </a:lnTo>
                <a:lnTo>
                  <a:pt x="2048910" y="235795"/>
                </a:lnTo>
                <a:lnTo>
                  <a:pt x="2050836" y="235795"/>
                </a:lnTo>
                <a:close/>
              </a:path>
              <a:path w="2885398" h="418394">
                <a:moveTo>
                  <a:pt x="2042401" y="187380"/>
                </a:moveTo>
                <a:lnTo>
                  <a:pt x="2042567" y="204515"/>
                </a:lnTo>
                <a:lnTo>
                  <a:pt x="2044692" y="189240"/>
                </a:lnTo>
                <a:lnTo>
                  <a:pt x="2042401" y="187380"/>
                </a:lnTo>
                <a:close/>
              </a:path>
              <a:path w="2885398" h="418394">
                <a:moveTo>
                  <a:pt x="1765864" y="189439"/>
                </a:moveTo>
                <a:lnTo>
                  <a:pt x="1765814" y="205411"/>
                </a:lnTo>
                <a:lnTo>
                  <a:pt x="1766296" y="202821"/>
                </a:lnTo>
                <a:lnTo>
                  <a:pt x="1765864" y="189439"/>
                </a:lnTo>
                <a:close/>
              </a:path>
              <a:path w="2885398" h="418394">
                <a:moveTo>
                  <a:pt x="1795750" y="205411"/>
                </a:moveTo>
                <a:lnTo>
                  <a:pt x="1765814" y="205411"/>
                </a:lnTo>
                <a:lnTo>
                  <a:pt x="1795750" y="206208"/>
                </a:lnTo>
                <a:lnTo>
                  <a:pt x="1795750" y="205411"/>
                </a:lnTo>
                <a:close/>
              </a:path>
              <a:path w="2885398" h="418394">
                <a:moveTo>
                  <a:pt x="1735435" y="185288"/>
                </a:moveTo>
                <a:lnTo>
                  <a:pt x="1752071" y="192162"/>
                </a:lnTo>
                <a:lnTo>
                  <a:pt x="1752071" y="185288"/>
                </a:lnTo>
                <a:lnTo>
                  <a:pt x="1735435" y="185288"/>
                </a:lnTo>
                <a:close/>
              </a:path>
              <a:path w="2885398" h="418394">
                <a:moveTo>
                  <a:pt x="1734572" y="163705"/>
                </a:moveTo>
                <a:lnTo>
                  <a:pt x="1735435" y="174729"/>
                </a:lnTo>
                <a:lnTo>
                  <a:pt x="1736631" y="162974"/>
                </a:lnTo>
                <a:lnTo>
                  <a:pt x="1734572" y="163705"/>
                </a:lnTo>
                <a:close/>
              </a:path>
              <a:path w="2885398" h="418394">
                <a:moveTo>
                  <a:pt x="1696285" y="185288"/>
                </a:moveTo>
                <a:lnTo>
                  <a:pt x="1712921" y="192162"/>
                </a:lnTo>
                <a:lnTo>
                  <a:pt x="1712921" y="185288"/>
                </a:lnTo>
                <a:lnTo>
                  <a:pt x="1696285" y="185288"/>
                </a:lnTo>
                <a:close/>
              </a:path>
              <a:path w="2885398" h="418394">
                <a:moveTo>
                  <a:pt x="1695422" y="163705"/>
                </a:moveTo>
                <a:lnTo>
                  <a:pt x="1696285" y="174729"/>
                </a:lnTo>
                <a:lnTo>
                  <a:pt x="1697481" y="162974"/>
                </a:lnTo>
                <a:lnTo>
                  <a:pt x="1695422" y="163705"/>
                </a:lnTo>
                <a:close/>
              </a:path>
              <a:path w="2885398" h="418394">
                <a:moveTo>
                  <a:pt x="1631914" y="234300"/>
                </a:moveTo>
                <a:lnTo>
                  <a:pt x="1630419" y="220918"/>
                </a:lnTo>
                <a:lnTo>
                  <a:pt x="1629124" y="233105"/>
                </a:lnTo>
                <a:lnTo>
                  <a:pt x="1631914" y="234300"/>
                </a:lnTo>
                <a:close/>
              </a:path>
              <a:path w="2885398" h="418394">
                <a:moveTo>
                  <a:pt x="1483452" y="189439"/>
                </a:moveTo>
                <a:lnTo>
                  <a:pt x="1483401" y="205411"/>
                </a:lnTo>
                <a:lnTo>
                  <a:pt x="1483884" y="202821"/>
                </a:lnTo>
                <a:lnTo>
                  <a:pt x="1483452" y="189439"/>
                </a:lnTo>
                <a:close/>
              </a:path>
              <a:path w="2885398" h="418394">
                <a:moveTo>
                  <a:pt x="1513337" y="205411"/>
                </a:moveTo>
                <a:lnTo>
                  <a:pt x="1483401" y="205411"/>
                </a:lnTo>
                <a:lnTo>
                  <a:pt x="1513337" y="206208"/>
                </a:lnTo>
                <a:lnTo>
                  <a:pt x="1513337" y="205411"/>
                </a:lnTo>
                <a:close/>
              </a:path>
              <a:path w="2885398" h="418394">
                <a:moveTo>
                  <a:pt x="1377425" y="220022"/>
                </a:moveTo>
                <a:lnTo>
                  <a:pt x="1377425" y="224206"/>
                </a:lnTo>
                <a:lnTo>
                  <a:pt x="1377425" y="220022"/>
                </a:lnTo>
                <a:close/>
              </a:path>
              <a:path w="2885398" h="418394">
                <a:moveTo>
                  <a:pt x="1378953" y="209263"/>
                </a:moveTo>
                <a:lnTo>
                  <a:pt x="1378222" y="218362"/>
                </a:lnTo>
                <a:lnTo>
                  <a:pt x="1379816" y="217166"/>
                </a:lnTo>
                <a:lnTo>
                  <a:pt x="1378953" y="209263"/>
                </a:lnTo>
                <a:close/>
              </a:path>
              <a:path w="2885398" h="418394">
                <a:moveTo>
                  <a:pt x="1401134" y="220653"/>
                </a:moveTo>
                <a:lnTo>
                  <a:pt x="1401334" y="224737"/>
                </a:lnTo>
                <a:lnTo>
                  <a:pt x="1401533" y="218793"/>
                </a:lnTo>
                <a:lnTo>
                  <a:pt x="1401134" y="220653"/>
                </a:lnTo>
                <a:close/>
              </a:path>
              <a:path w="2885398" h="418394">
                <a:moveTo>
                  <a:pt x="1401765" y="229884"/>
                </a:moveTo>
                <a:lnTo>
                  <a:pt x="1402529" y="227626"/>
                </a:lnTo>
                <a:lnTo>
                  <a:pt x="1401586" y="229098"/>
                </a:lnTo>
                <a:lnTo>
                  <a:pt x="1401765" y="229884"/>
                </a:lnTo>
                <a:close/>
              </a:path>
              <a:path w="2885398" h="418394">
                <a:moveTo>
                  <a:pt x="1411395" y="235795"/>
                </a:moveTo>
                <a:lnTo>
                  <a:pt x="1409502" y="227825"/>
                </a:lnTo>
                <a:lnTo>
                  <a:pt x="1409469" y="235795"/>
                </a:lnTo>
                <a:lnTo>
                  <a:pt x="1411395" y="235795"/>
                </a:lnTo>
                <a:close/>
              </a:path>
              <a:path w="2885398" h="418394">
                <a:moveTo>
                  <a:pt x="1402961" y="187380"/>
                </a:moveTo>
                <a:lnTo>
                  <a:pt x="1403127" y="204515"/>
                </a:lnTo>
                <a:lnTo>
                  <a:pt x="1405252" y="189240"/>
                </a:lnTo>
                <a:lnTo>
                  <a:pt x="1402961" y="187380"/>
                </a:lnTo>
                <a:close/>
              </a:path>
              <a:path w="2885398" h="418394">
                <a:moveTo>
                  <a:pt x="1242025" y="217764"/>
                </a:moveTo>
                <a:lnTo>
                  <a:pt x="1242856" y="249276"/>
                </a:lnTo>
                <a:lnTo>
                  <a:pt x="1245114" y="226630"/>
                </a:lnTo>
                <a:lnTo>
                  <a:pt x="1242025" y="217764"/>
                </a:lnTo>
                <a:close/>
              </a:path>
              <a:path w="2885398" h="418394">
                <a:moveTo>
                  <a:pt x="1158323" y="173002"/>
                </a:moveTo>
                <a:lnTo>
                  <a:pt x="1157792" y="169748"/>
                </a:lnTo>
                <a:lnTo>
                  <a:pt x="1157792" y="171541"/>
                </a:lnTo>
                <a:lnTo>
                  <a:pt x="1158323" y="173002"/>
                </a:lnTo>
                <a:close/>
              </a:path>
              <a:path w="2885398" h="418394">
                <a:moveTo>
                  <a:pt x="1126691" y="193457"/>
                </a:moveTo>
                <a:lnTo>
                  <a:pt x="1127089" y="204481"/>
                </a:lnTo>
                <a:lnTo>
                  <a:pt x="1128085" y="190402"/>
                </a:lnTo>
                <a:lnTo>
                  <a:pt x="1126691" y="193457"/>
                </a:lnTo>
                <a:close/>
              </a:path>
              <a:path w="2885398" h="418394">
                <a:moveTo>
                  <a:pt x="1056931" y="220221"/>
                </a:moveTo>
                <a:lnTo>
                  <a:pt x="1055901" y="210193"/>
                </a:lnTo>
                <a:lnTo>
                  <a:pt x="1055901" y="215572"/>
                </a:lnTo>
                <a:lnTo>
                  <a:pt x="1056931" y="220221"/>
                </a:lnTo>
                <a:close/>
              </a:path>
              <a:path w="2885398" h="418394">
                <a:moveTo>
                  <a:pt x="1063871" y="206208"/>
                </a:moveTo>
                <a:lnTo>
                  <a:pt x="1063871" y="214111"/>
                </a:lnTo>
                <a:lnTo>
                  <a:pt x="1063871" y="206208"/>
                </a:lnTo>
                <a:close/>
              </a:path>
              <a:path w="2885398" h="418394">
                <a:moveTo>
                  <a:pt x="1031466" y="173002"/>
                </a:moveTo>
                <a:lnTo>
                  <a:pt x="1030935" y="169748"/>
                </a:lnTo>
                <a:lnTo>
                  <a:pt x="1030935" y="171541"/>
                </a:lnTo>
                <a:lnTo>
                  <a:pt x="1031466" y="173002"/>
                </a:lnTo>
                <a:close/>
              </a:path>
              <a:path w="2885398" h="418394">
                <a:moveTo>
                  <a:pt x="981484" y="220022"/>
                </a:moveTo>
                <a:lnTo>
                  <a:pt x="981484" y="224206"/>
                </a:lnTo>
                <a:lnTo>
                  <a:pt x="981484" y="220022"/>
                </a:lnTo>
                <a:close/>
              </a:path>
              <a:path w="2885398" h="418394">
                <a:moveTo>
                  <a:pt x="983011" y="209263"/>
                </a:moveTo>
                <a:lnTo>
                  <a:pt x="982281" y="218362"/>
                </a:lnTo>
                <a:lnTo>
                  <a:pt x="983875" y="217166"/>
                </a:lnTo>
                <a:lnTo>
                  <a:pt x="983011" y="209263"/>
                </a:lnTo>
                <a:close/>
              </a:path>
              <a:path w="2885398" h="418394">
                <a:moveTo>
                  <a:pt x="1005193" y="220653"/>
                </a:moveTo>
                <a:lnTo>
                  <a:pt x="1005392" y="224737"/>
                </a:lnTo>
                <a:lnTo>
                  <a:pt x="1005591" y="218793"/>
                </a:lnTo>
                <a:lnTo>
                  <a:pt x="1005193" y="220653"/>
                </a:lnTo>
                <a:close/>
              </a:path>
              <a:path w="2885398" h="418394">
                <a:moveTo>
                  <a:pt x="1005824" y="229884"/>
                </a:moveTo>
                <a:lnTo>
                  <a:pt x="1006587" y="227626"/>
                </a:lnTo>
                <a:lnTo>
                  <a:pt x="1005644" y="229098"/>
                </a:lnTo>
                <a:lnTo>
                  <a:pt x="1005824" y="229884"/>
                </a:lnTo>
                <a:close/>
              </a:path>
              <a:path w="2885398" h="418394">
                <a:moveTo>
                  <a:pt x="1015453" y="235795"/>
                </a:moveTo>
                <a:lnTo>
                  <a:pt x="1013561" y="227825"/>
                </a:lnTo>
                <a:lnTo>
                  <a:pt x="1013527" y="235795"/>
                </a:lnTo>
                <a:lnTo>
                  <a:pt x="1015453" y="235795"/>
                </a:lnTo>
                <a:close/>
              </a:path>
              <a:path w="2885398" h="418394">
                <a:moveTo>
                  <a:pt x="1007019" y="187380"/>
                </a:moveTo>
                <a:lnTo>
                  <a:pt x="1007185" y="204515"/>
                </a:lnTo>
                <a:lnTo>
                  <a:pt x="1009310" y="189240"/>
                </a:lnTo>
                <a:lnTo>
                  <a:pt x="1007019" y="187380"/>
                </a:lnTo>
                <a:close/>
              </a:path>
              <a:path w="2885398" h="418394">
                <a:moveTo>
                  <a:pt x="922099" y="194055"/>
                </a:moveTo>
                <a:lnTo>
                  <a:pt x="923992" y="235097"/>
                </a:lnTo>
                <a:lnTo>
                  <a:pt x="923162" y="191797"/>
                </a:lnTo>
                <a:lnTo>
                  <a:pt x="922099" y="194055"/>
                </a:lnTo>
                <a:close/>
              </a:path>
              <a:path w="2885398" h="418394">
                <a:moveTo>
                  <a:pt x="889026" y="193059"/>
                </a:moveTo>
                <a:lnTo>
                  <a:pt x="889524" y="204382"/>
                </a:lnTo>
                <a:lnTo>
                  <a:pt x="890819" y="190004"/>
                </a:lnTo>
                <a:lnTo>
                  <a:pt x="889026" y="193059"/>
                </a:lnTo>
                <a:close/>
              </a:path>
              <a:path w="2885398" h="418394">
                <a:moveTo>
                  <a:pt x="794592" y="189439"/>
                </a:moveTo>
                <a:lnTo>
                  <a:pt x="794541" y="205411"/>
                </a:lnTo>
                <a:lnTo>
                  <a:pt x="795023" y="202821"/>
                </a:lnTo>
                <a:lnTo>
                  <a:pt x="794592" y="189439"/>
                </a:lnTo>
                <a:close/>
              </a:path>
              <a:path w="2885398" h="418394">
                <a:moveTo>
                  <a:pt x="824477" y="205411"/>
                </a:moveTo>
                <a:lnTo>
                  <a:pt x="794541" y="205411"/>
                </a:lnTo>
                <a:lnTo>
                  <a:pt x="824477" y="206208"/>
                </a:lnTo>
                <a:lnTo>
                  <a:pt x="824477" y="205411"/>
                </a:lnTo>
                <a:close/>
              </a:path>
              <a:path w="2885398" h="418394">
                <a:moveTo>
                  <a:pt x="560439" y="234300"/>
                </a:moveTo>
                <a:lnTo>
                  <a:pt x="558945" y="220918"/>
                </a:lnTo>
                <a:lnTo>
                  <a:pt x="557650" y="233105"/>
                </a:lnTo>
                <a:lnTo>
                  <a:pt x="560439" y="234300"/>
                </a:lnTo>
                <a:close/>
              </a:path>
              <a:path w="2885398" h="418394">
                <a:moveTo>
                  <a:pt x="495991" y="235097"/>
                </a:moveTo>
                <a:lnTo>
                  <a:pt x="489018" y="162376"/>
                </a:lnTo>
                <a:lnTo>
                  <a:pt x="489018" y="235097"/>
                </a:lnTo>
                <a:lnTo>
                  <a:pt x="495991" y="235097"/>
                </a:lnTo>
                <a:close/>
              </a:path>
              <a:path w="2885398" h="418394">
                <a:moveTo>
                  <a:pt x="375594" y="189439"/>
                </a:moveTo>
                <a:lnTo>
                  <a:pt x="375543" y="205411"/>
                </a:lnTo>
                <a:lnTo>
                  <a:pt x="376026" y="202821"/>
                </a:lnTo>
                <a:lnTo>
                  <a:pt x="375594" y="189439"/>
                </a:lnTo>
                <a:close/>
              </a:path>
              <a:path w="2885398" h="418394">
                <a:moveTo>
                  <a:pt x="405479" y="205411"/>
                </a:moveTo>
                <a:lnTo>
                  <a:pt x="375543" y="205411"/>
                </a:lnTo>
                <a:lnTo>
                  <a:pt x="405479" y="206208"/>
                </a:lnTo>
                <a:lnTo>
                  <a:pt x="405479" y="205411"/>
                </a:lnTo>
                <a:close/>
              </a:path>
              <a:path w="2885398" h="418394">
                <a:moveTo>
                  <a:pt x="348166" y="236093"/>
                </a:moveTo>
                <a:lnTo>
                  <a:pt x="348698" y="226729"/>
                </a:lnTo>
                <a:lnTo>
                  <a:pt x="348233" y="224970"/>
                </a:lnTo>
                <a:lnTo>
                  <a:pt x="348166" y="236093"/>
                </a:lnTo>
                <a:close/>
              </a:path>
              <a:path w="2885398" h="418394">
                <a:moveTo>
                  <a:pt x="285179" y="235097"/>
                </a:moveTo>
                <a:lnTo>
                  <a:pt x="278206" y="162376"/>
                </a:lnTo>
                <a:lnTo>
                  <a:pt x="278206" y="235097"/>
                </a:lnTo>
                <a:lnTo>
                  <a:pt x="285179" y="235097"/>
                </a:lnTo>
                <a:close/>
              </a:path>
              <a:path w="2885398" h="418394">
                <a:moveTo>
                  <a:pt x="226763" y="220022"/>
                </a:moveTo>
                <a:lnTo>
                  <a:pt x="226763" y="224206"/>
                </a:lnTo>
                <a:lnTo>
                  <a:pt x="226763" y="220022"/>
                </a:lnTo>
                <a:close/>
              </a:path>
              <a:path w="2885398" h="418394">
                <a:moveTo>
                  <a:pt x="228290" y="209263"/>
                </a:moveTo>
                <a:lnTo>
                  <a:pt x="227560" y="218362"/>
                </a:lnTo>
                <a:lnTo>
                  <a:pt x="229154" y="217166"/>
                </a:lnTo>
                <a:lnTo>
                  <a:pt x="228290" y="209263"/>
                </a:lnTo>
                <a:close/>
              </a:path>
              <a:path w="2885398" h="418394">
                <a:moveTo>
                  <a:pt x="250472" y="220653"/>
                </a:moveTo>
                <a:lnTo>
                  <a:pt x="250671" y="224737"/>
                </a:lnTo>
                <a:lnTo>
                  <a:pt x="250870" y="218793"/>
                </a:lnTo>
                <a:lnTo>
                  <a:pt x="250472" y="220653"/>
                </a:lnTo>
                <a:close/>
              </a:path>
              <a:path w="2885398" h="418394">
                <a:moveTo>
                  <a:pt x="251103" y="229884"/>
                </a:moveTo>
                <a:lnTo>
                  <a:pt x="251867" y="227626"/>
                </a:lnTo>
                <a:lnTo>
                  <a:pt x="250924" y="229098"/>
                </a:lnTo>
                <a:lnTo>
                  <a:pt x="251103" y="229884"/>
                </a:lnTo>
                <a:close/>
              </a:path>
              <a:path w="2885398" h="418394">
                <a:moveTo>
                  <a:pt x="260733" y="235795"/>
                </a:moveTo>
                <a:lnTo>
                  <a:pt x="258840" y="227825"/>
                </a:lnTo>
                <a:lnTo>
                  <a:pt x="258807" y="235795"/>
                </a:lnTo>
                <a:lnTo>
                  <a:pt x="260733" y="235795"/>
                </a:lnTo>
                <a:close/>
              </a:path>
              <a:path w="2885398" h="418394">
                <a:moveTo>
                  <a:pt x="252298" y="187380"/>
                </a:moveTo>
                <a:lnTo>
                  <a:pt x="252464" y="204515"/>
                </a:lnTo>
                <a:lnTo>
                  <a:pt x="254589" y="189240"/>
                </a:lnTo>
                <a:lnTo>
                  <a:pt x="252298" y="187380"/>
                </a:lnTo>
                <a:close/>
              </a:path>
              <a:path w="2885398" h="418394">
                <a:moveTo>
                  <a:pt x="198837" y="236093"/>
                </a:moveTo>
                <a:lnTo>
                  <a:pt x="199368" y="226729"/>
                </a:lnTo>
                <a:lnTo>
                  <a:pt x="198903" y="224970"/>
                </a:lnTo>
                <a:lnTo>
                  <a:pt x="198837" y="236093"/>
                </a:lnTo>
                <a:close/>
              </a:path>
              <a:path w="2885398" h="418394">
                <a:moveTo>
                  <a:pt x="163410" y="173002"/>
                </a:moveTo>
                <a:lnTo>
                  <a:pt x="162879" y="169748"/>
                </a:lnTo>
                <a:lnTo>
                  <a:pt x="162879" y="171541"/>
                </a:lnTo>
                <a:lnTo>
                  <a:pt x="163410" y="173002"/>
                </a:lnTo>
                <a:close/>
              </a:path>
              <a:path w="2885398" h="418394">
                <a:moveTo>
                  <a:pt x="113428" y="220022"/>
                </a:moveTo>
                <a:lnTo>
                  <a:pt x="113428" y="224206"/>
                </a:lnTo>
                <a:lnTo>
                  <a:pt x="113428" y="220022"/>
                </a:lnTo>
                <a:close/>
              </a:path>
              <a:path w="2885398" h="418394">
                <a:moveTo>
                  <a:pt x="114956" y="209263"/>
                </a:moveTo>
                <a:lnTo>
                  <a:pt x="114225" y="218362"/>
                </a:lnTo>
                <a:lnTo>
                  <a:pt x="115819" y="217166"/>
                </a:lnTo>
                <a:lnTo>
                  <a:pt x="114956" y="209263"/>
                </a:lnTo>
                <a:close/>
              </a:path>
              <a:path w="2885398" h="418394">
                <a:moveTo>
                  <a:pt x="137137" y="220653"/>
                </a:moveTo>
                <a:lnTo>
                  <a:pt x="137337" y="224737"/>
                </a:lnTo>
                <a:lnTo>
                  <a:pt x="137536" y="218793"/>
                </a:lnTo>
                <a:lnTo>
                  <a:pt x="137137" y="220653"/>
                </a:lnTo>
                <a:close/>
              </a:path>
              <a:path w="2885398" h="418394">
                <a:moveTo>
                  <a:pt x="137768" y="229884"/>
                </a:moveTo>
                <a:lnTo>
                  <a:pt x="138532" y="227626"/>
                </a:lnTo>
                <a:lnTo>
                  <a:pt x="137589" y="229098"/>
                </a:lnTo>
                <a:lnTo>
                  <a:pt x="137768" y="229884"/>
                </a:lnTo>
                <a:close/>
              </a:path>
              <a:path w="2885398" h="418394">
                <a:moveTo>
                  <a:pt x="147398" y="235795"/>
                </a:moveTo>
                <a:lnTo>
                  <a:pt x="145505" y="227825"/>
                </a:lnTo>
                <a:lnTo>
                  <a:pt x="145472" y="235795"/>
                </a:lnTo>
                <a:lnTo>
                  <a:pt x="147398" y="235795"/>
                </a:lnTo>
                <a:close/>
              </a:path>
              <a:path w="2885398" h="418394">
                <a:moveTo>
                  <a:pt x="138964" y="187380"/>
                </a:moveTo>
                <a:lnTo>
                  <a:pt x="139130" y="204515"/>
                </a:lnTo>
                <a:lnTo>
                  <a:pt x="141255" y="189240"/>
                </a:lnTo>
                <a:lnTo>
                  <a:pt x="138964" y="187380"/>
                </a:lnTo>
                <a:close/>
              </a:path>
              <a:path w="2885398" h="418394">
                <a:moveTo>
                  <a:pt x="8168" y="220022"/>
                </a:moveTo>
                <a:lnTo>
                  <a:pt x="8168" y="224206"/>
                </a:lnTo>
                <a:lnTo>
                  <a:pt x="8168" y="220022"/>
                </a:lnTo>
                <a:close/>
              </a:path>
              <a:path w="2885398" h="418394">
                <a:moveTo>
                  <a:pt x="9696" y="209263"/>
                </a:moveTo>
                <a:lnTo>
                  <a:pt x="8965" y="218362"/>
                </a:lnTo>
                <a:lnTo>
                  <a:pt x="10559" y="217166"/>
                </a:lnTo>
                <a:lnTo>
                  <a:pt x="9696" y="209263"/>
                </a:lnTo>
                <a:close/>
              </a:path>
              <a:path w="2885398" h="418394">
                <a:moveTo>
                  <a:pt x="31877" y="220653"/>
                </a:moveTo>
                <a:lnTo>
                  <a:pt x="32076" y="224737"/>
                </a:lnTo>
                <a:lnTo>
                  <a:pt x="32276" y="218793"/>
                </a:lnTo>
                <a:lnTo>
                  <a:pt x="31877" y="220653"/>
                </a:lnTo>
                <a:close/>
              </a:path>
              <a:path w="2885398" h="418394">
                <a:moveTo>
                  <a:pt x="32508" y="229884"/>
                </a:moveTo>
                <a:lnTo>
                  <a:pt x="33272" y="227626"/>
                </a:lnTo>
                <a:lnTo>
                  <a:pt x="32329" y="229098"/>
                </a:lnTo>
                <a:lnTo>
                  <a:pt x="32508" y="229884"/>
                </a:lnTo>
                <a:close/>
              </a:path>
              <a:path w="2885398" h="418394">
                <a:moveTo>
                  <a:pt x="42138" y="235795"/>
                </a:moveTo>
                <a:lnTo>
                  <a:pt x="40245" y="227825"/>
                </a:lnTo>
                <a:lnTo>
                  <a:pt x="40212" y="235795"/>
                </a:lnTo>
                <a:lnTo>
                  <a:pt x="42138" y="235795"/>
                </a:lnTo>
                <a:close/>
              </a:path>
              <a:path w="2885398" h="418394">
                <a:moveTo>
                  <a:pt x="33703" y="187380"/>
                </a:moveTo>
                <a:lnTo>
                  <a:pt x="33870" y="204515"/>
                </a:lnTo>
                <a:lnTo>
                  <a:pt x="35995" y="189240"/>
                </a:lnTo>
                <a:lnTo>
                  <a:pt x="33703" y="187380"/>
                </a:lnTo>
                <a:close/>
              </a:path>
              <a:path w="2885398" h="418394">
                <a:moveTo>
                  <a:pt x="2845772" y="32176"/>
                </a:moveTo>
                <a:lnTo>
                  <a:pt x="2847665" y="73219"/>
                </a:lnTo>
                <a:lnTo>
                  <a:pt x="2846834" y="29918"/>
                </a:lnTo>
                <a:lnTo>
                  <a:pt x="2845772" y="32176"/>
                </a:lnTo>
                <a:close/>
              </a:path>
              <a:path w="2885398" h="418394">
                <a:moveTo>
                  <a:pt x="2812699" y="31180"/>
                </a:moveTo>
                <a:lnTo>
                  <a:pt x="2813197" y="42503"/>
                </a:lnTo>
                <a:lnTo>
                  <a:pt x="2814492" y="28125"/>
                </a:lnTo>
                <a:lnTo>
                  <a:pt x="2812699" y="31180"/>
                </a:lnTo>
                <a:close/>
              </a:path>
              <a:path w="2885398" h="418394">
                <a:moveTo>
                  <a:pt x="2752710" y="72422"/>
                </a:moveTo>
                <a:lnTo>
                  <a:pt x="2751216" y="59040"/>
                </a:lnTo>
                <a:lnTo>
                  <a:pt x="2749921" y="71226"/>
                </a:lnTo>
                <a:lnTo>
                  <a:pt x="2752710" y="72422"/>
                </a:lnTo>
                <a:close/>
              </a:path>
              <a:path w="2885398" h="418394">
                <a:moveTo>
                  <a:pt x="2636726" y="52100"/>
                </a:moveTo>
                <a:lnTo>
                  <a:pt x="2637058" y="66577"/>
                </a:lnTo>
                <a:lnTo>
                  <a:pt x="2637356" y="55420"/>
                </a:lnTo>
                <a:lnTo>
                  <a:pt x="2636726" y="52100"/>
                </a:lnTo>
                <a:close/>
              </a:path>
              <a:path w="2885398" h="418394">
                <a:moveTo>
                  <a:pt x="2636726" y="44462"/>
                </a:moveTo>
                <a:lnTo>
                  <a:pt x="2636726" y="52100"/>
                </a:lnTo>
                <a:lnTo>
                  <a:pt x="2636726" y="44462"/>
                </a:lnTo>
                <a:close/>
              </a:path>
              <a:path w="2885398" h="418394">
                <a:moveTo>
                  <a:pt x="2636726" y="94138"/>
                </a:moveTo>
                <a:lnTo>
                  <a:pt x="2628756" y="23410"/>
                </a:lnTo>
                <a:lnTo>
                  <a:pt x="2628756" y="94138"/>
                </a:lnTo>
                <a:lnTo>
                  <a:pt x="2636726" y="94138"/>
                </a:lnTo>
                <a:close/>
              </a:path>
              <a:path w="2885398" h="418394">
                <a:moveTo>
                  <a:pt x="2511410" y="32176"/>
                </a:moveTo>
                <a:lnTo>
                  <a:pt x="2513303" y="73219"/>
                </a:lnTo>
                <a:lnTo>
                  <a:pt x="2512473" y="29918"/>
                </a:lnTo>
                <a:lnTo>
                  <a:pt x="2511410" y="32176"/>
                </a:lnTo>
                <a:close/>
              </a:path>
              <a:path w="2885398" h="418394">
                <a:moveTo>
                  <a:pt x="2478337" y="31180"/>
                </a:moveTo>
                <a:lnTo>
                  <a:pt x="2478835" y="42503"/>
                </a:lnTo>
                <a:lnTo>
                  <a:pt x="2480130" y="28125"/>
                </a:lnTo>
                <a:lnTo>
                  <a:pt x="2478337" y="31180"/>
                </a:lnTo>
                <a:close/>
              </a:path>
              <a:path w="2885398" h="418394">
                <a:moveTo>
                  <a:pt x="2417855" y="27560"/>
                </a:moveTo>
                <a:lnTo>
                  <a:pt x="2417804" y="43532"/>
                </a:lnTo>
                <a:lnTo>
                  <a:pt x="2418286" y="40942"/>
                </a:lnTo>
                <a:lnTo>
                  <a:pt x="2417855" y="27560"/>
                </a:lnTo>
                <a:close/>
              </a:path>
              <a:path w="2885398" h="418394">
                <a:moveTo>
                  <a:pt x="2447740" y="43532"/>
                </a:moveTo>
                <a:lnTo>
                  <a:pt x="2417804" y="43532"/>
                </a:lnTo>
                <a:lnTo>
                  <a:pt x="2447740" y="44329"/>
                </a:lnTo>
                <a:lnTo>
                  <a:pt x="2447740" y="43532"/>
                </a:lnTo>
                <a:close/>
              </a:path>
              <a:path w="2885398" h="418394">
                <a:moveTo>
                  <a:pt x="2381835" y="31578"/>
                </a:moveTo>
                <a:lnTo>
                  <a:pt x="2382233" y="42603"/>
                </a:lnTo>
                <a:lnTo>
                  <a:pt x="2383230" y="28523"/>
                </a:lnTo>
                <a:lnTo>
                  <a:pt x="2381835" y="31578"/>
                </a:lnTo>
                <a:close/>
              </a:path>
              <a:path w="2885398" h="418394">
                <a:moveTo>
                  <a:pt x="2312075" y="58342"/>
                </a:moveTo>
                <a:lnTo>
                  <a:pt x="2311046" y="48314"/>
                </a:lnTo>
                <a:lnTo>
                  <a:pt x="2311046" y="53693"/>
                </a:lnTo>
                <a:lnTo>
                  <a:pt x="2312075" y="58342"/>
                </a:lnTo>
                <a:close/>
              </a:path>
              <a:path w="2885398" h="418394">
                <a:moveTo>
                  <a:pt x="2319015" y="44329"/>
                </a:moveTo>
                <a:lnTo>
                  <a:pt x="2319015" y="52232"/>
                </a:lnTo>
                <a:lnTo>
                  <a:pt x="2319015" y="44329"/>
                </a:lnTo>
                <a:close/>
              </a:path>
              <a:path w="2885398" h="418394">
                <a:moveTo>
                  <a:pt x="2199238" y="23410"/>
                </a:moveTo>
                <a:lnTo>
                  <a:pt x="2215874" y="30283"/>
                </a:lnTo>
                <a:lnTo>
                  <a:pt x="2215874" y="23410"/>
                </a:lnTo>
                <a:lnTo>
                  <a:pt x="2199238" y="23410"/>
                </a:lnTo>
                <a:close/>
              </a:path>
              <a:path w="2885398" h="418394">
                <a:moveTo>
                  <a:pt x="2198375" y="1826"/>
                </a:moveTo>
                <a:lnTo>
                  <a:pt x="2199238" y="12850"/>
                </a:lnTo>
                <a:lnTo>
                  <a:pt x="2200433" y="1095"/>
                </a:lnTo>
                <a:lnTo>
                  <a:pt x="2198375" y="1826"/>
                </a:lnTo>
                <a:close/>
              </a:path>
              <a:path w="2885398" h="418394">
                <a:moveTo>
                  <a:pt x="2126070" y="58342"/>
                </a:moveTo>
                <a:lnTo>
                  <a:pt x="2125041" y="48314"/>
                </a:lnTo>
                <a:lnTo>
                  <a:pt x="2125041" y="53693"/>
                </a:lnTo>
                <a:lnTo>
                  <a:pt x="2126070" y="58342"/>
                </a:lnTo>
                <a:close/>
              </a:path>
              <a:path w="2885398" h="418394">
                <a:moveTo>
                  <a:pt x="2133010" y="44329"/>
                </a:moveTo>
                <a:lnTo>
                  <a:pt x="2133010" y="52232"/>
                </a:lnTo>
                <a:lnTo>
                  <a:pt x="2133010" y="44329"/>
                </a:lnTo>
                <a:close/>
              </a:path>
              <a:path w="2885398" h="418394">
                <a:moveTo>
                  <a:pt x="1989031" y="27560"/>
                </a:moveTo>
                <a:lnTo>
                  <a:pt x="1988981" y="43532"/>
                </a:lnTo>
                <a:lnTo>
                  <a:pt x="1989463" y="40942"/>
                </a:lnTo>
                <a:lnTo>
                  <a:pt x="1989031" y="27560"/>
                </a:lnTo>
                <a:close/>
              </a:path>
              <a:path w="2885398" h="418394">
                <a:moveTo>
                  <a:pt x="2018917" y="43532"/>
                </a:moveTo>
                <a:lnTo>
                  <a:pt x="1988981" y="43532"/>
                </a:lnTo>
                <a:lnTo>
                  <a:pt x="2018917" y="44329"/>
                </a:lnTo>
                <a:lnTo>
                  <a:pt x="2018917" y="43532"/>
                </a:lnTo>
                <a:close/>
              </a:path>
              <a:path w="2885398" h="418394">
                <a:moveTo>
                  <a:pt x="1941890" y="56084"/>
                </a:moveTo>
                <a:lnTo>
                  <a:pt x="1941724" y="55022"/>
                </a:lnTo>
                <a:lnTo>
                  <a:pt x="1940206" y="55564"/>
                </a:lnTo>
                <a:lnTo>
                  <a:pt x="1941890" y="56084"/>
                </a:lnTo>
                <a:close/>
              </a:path>
              <a:path w="2885398" h="418394">
                <a:moveTo>
                  <a:pt x="1934850" y="26000"/>
                </a:moveTo>
                <a:lnTo>
                  <a:pt x="1936311" y="36128"/>
                </a:lnTo>
                <a:lnTo>
                  <a:pt x="1937905" y="24605"/>
                </a:lnTo>
                <a:lnTo>
                  <a:pt x="1934850" y="26000"/>
                </a:lnTo>
                <a:close/>
              </a:path>
              <a:path w="2885398" h="418394">
                <a:moveTo>
                  <a:pt x="1936311" y="36128"/>
                </a:moveTo>
                <a:lnTo>
                  <a:pt x="1936311" y="42304"/>
                </a:lnTo>
                <a:lnTo>
                  <a:pt x="1936311" y="36128"/>
                </a:lnTo>
                <a:close/>
              </a:path>
              <a:path w="2885398" h="418394">
                <a:moveTo>
                  <a:pt x="1936012" y="59837"/>
                </a:moveTo>
                <a:lnTo>
                  <a:pt x="1936012" y="63224"/>
                </a:lnTo>
                <a:lnTo>
                  <a:pt x="1936012" y="59837"/>
                </a:lnTo>
                <a:close/>
              </a:path>
              <a:path w="2885398" h="418394">
                <a:moveTo>
                  <a:pt x="1933688" y="53693"/>
                </a:moveTo>
                <a:lnTo>
                  <a:pt x="1937407" y="70429"/>
                </a:lnTo>
                <a:lnTo>
                  <a:pt x="1936012" y="63224"/>
                </a:lnTo>
                <a:lnTo>
                  <a:pt x="1933688" y="53693"/>
                </a:lnTo>
                <a:close/>
              </a:path>
              <a:path w="2885398" h="418394">
                <a:moveTo>
                  <a:pt x="1880086" y="58143"/>
                </a:moveTo>
                <a:lnTo>
                  <a:pt x="1880086" y="62327"/>
                </a:lnTo>
                <a:lnTo>
                  <a:pt x="1880086" y="58143"/>
                </a:lnTo>
                <a:close/>
              </a:path>
              <a:path w="2885398" h="418394">
                <a:moveTo>
                  <a:pt x="1881614" y="47384"/>
                </a:moveTo>
                <a:lnTo>
                  <a:pt x="1880883" y="56483"/>
                </a:lnTo>
                <a:lnTo>
                  <a:pt x="1882477" y="55287"/>
                </a:lnTo>
                <a:lnTo>
                  <a:pt x="1881614" y="47384"/>
                </a:lnTo>
                <a:close/>
              </a:path>
              <a:path w="2885398" h="418394">
                <a:moveTo>
                  <a:pt x="1903795" y="58774"/>
                </a:moveTo>
                <a:lnTo>
                  <a:pt x="1903994" y="62858"/>
                </a:lnTo>
                <a:lnTo>
                  <a:pt x="1904194" y="56914"/>
                </a:lnTo>
                <a:lnTo>
                  <a:pt x="1903795" y="58774"/>
                </a:lnTo>
                <a:close/>
              </a:path>
              <a:path w="2885398" h="418394">
                <a:moveTo>
                  <a:pt x="1904426" y="68005"/>
                </a:moveTo>
                <a:lnTo>
                  <a:pt x="1905190" y="65747"/>
                </a:lnTo>
                <a:lnTo>
                  <a:pt x="1904247" y="67219"/>
                </a:lnTo>
                <a:lnTo>
                  <a:pt x="1904426" y="68005"/>
                </a:lnTo>
                <a:close/>
              </a:path>
              <a:path w="2885398" h="418394">
                <a:moveTo>
                  <a:pt x="1914056" y="73916"/>
                </a:moveTo>
                <a:lnTo>
                  <a:pt x="1912163" y="65946"/>
                </a:lnTo>
                <a:lnTo>
                  <a:pt x="1912130" y="73916"/>
                </a:lnTo>
                <a:lnTo>
                  <a:pt x="1914056" y="73916"/>
                </a:lnTo>
                <a:close/>
              </a:path>
              <a:path w="2885398" h="418394">
                <a:moveTo>
                  <a:pt x="1920160" y="204481"/>
                </a:moveTo>
                <a:lnTo>
                  <a:pt x="1920160" y="215904"/>
                </a:lnTo>
                <a:lnTo>
                  <a:pt x="1920160" y="204481"/>
                </a:lnTo>
                <a:close/>
              </a:path>
              <a:path w="2885398" h="418394">
                <a:moveTo>
                  <a:pt x="1952436" y="235097"/>
                </a:moveTo>
                <a:lnTo>
                  <a:pt x="1952369" y="225368"/>
                </a:lnTo>
                <a:lnTo>
                  <a:pt x="1951929" y="226339"/>
                </a:lnTo>
                <a:lnTo>
                  <a:pt x="1952436" y="235097"/>
                </a:lnTo>
                <a:close/>
              </a:path>
              <a:path w="2885398" h="418394">
                <a:moveTo>
                  <a:pt x="1905622" y="25502"/>
                </a:moveTo>
                <a:lnTo>
                  <a:pt x="1905788" y="42636"/>
                </a:lnTo>
                <a:lnTo>
                  <a:pt x="1907913" y="27361"/>
                </a:lnTo>
                <a:lnTo>
                  <a:pt x="1905622" y="25502"/>
                </a:lnTo>
                <a:close/>
              </a:path>
              <a:path w="2885398" h="418394">
                <a:moveTo>
                  <a:pt x="1826447" y="193457"/>
                </a:moveTo>
                <a:lnTo>
                  <a:pt x="1826845" y="204481"/>
                </a:lnTo>
                <a:lnTo>
                  <a:pt x="1827841" y="190402"/>
                </a:lnTo>
                <a:lnTo>
                  <a:pt x="1826447" y="193457"/>
                </a:lnTo>
                <a:close/>
              </a:path>
              <a:path w="2885398" h="418394">
                <a:moveTo>
                  <a:pt x="1862466" y="189439"/>
                </a:moveTo>
                <a:lnTo>
                  <a:pt x="1862416" y="205411"/>
                </a:lnTo>
                <a:lnTo>
                  <a:pt x="1862898" y="202821"/>
                </a:lnTo>
                <a:lnTo>
                  <a:pt x="1862466" y="189439"/>
                </a:lnTo>
                <a:close/>
              </a:path>
              <a:path w="2885398" h="418394">
                <a:moveTo>
                  <a:pt x="1892352" y="205411"/>
                </a:moveTo>
                <a:lnTo>
                  <a:pt x="1862416" y="205411"/>
                </a:lnTo>
                <a:lnTo>
                  <a:pt x="1892352" y="206208"/>
                </a:lnTo>
                <a:lnTo>
                  <a:pt x="1892352" y="205411"/>
                </a:lnTo>
                <a:close/>
              </a:path>
              <a:path w="2885398" h="418394">
                <a:moveTo>
                  <a:pt x="1718596" y="58143"/>
                </a:moveTo>
                <a:lnTo>
                  <a:pt x="1718596" y="62327"/>
                </a:lnTo>
                <a:lnTo>
                  <a:pt x="1718596" y="58143"/>
                </a:lnTo>
                <a:close/>
              </a:path>
              <a:path w="2885398" h="418394">
                <a:moveTo>
                  <a:pt x="1720124" y="47384"/>
                </a:moveTo>
                <a:lnTo>
                  <a:pt x="1719393" y="56483"/>
                </a:lnTo>
                <a:lnTo>
                  <a:pt x="1720987" y="55287"/>
                </a:lnTo>
                <a:lnTo>
                  <a:pt x="1720124" y="47384"/>
                </a:lnTo>
                <a:close/>
              </a:path>
              <a:path w="2885398" h="418394">
                <a:moveTo>
                  <a:pt x="1742306" y="58774"/>
                </a:moveTo>
                <a:lnTo>
                  <a:pt x="1742505" y="62858"/>
                </a:lnTo>
                <a:lnTo>
                  <a:pt x="1742704" y="56914"/>
                </a:lnTo>
                <a:lnTo>
                  <a:pt x="1742306" y="58774"/>
                </a:lnTo>
                <a:close/>
              </a:path>
              <a:path w="2885398" h="418394">
                <a:moveTo>
                  <a:pt x="1742936" y="68005"/>
                </a:moveTo>
                <a:lnTo>
                  <a:pt x="1743700" y="65747"/>
                </a:lnTo>
                <a:lnTo>
                  <a:pt x="1742757" y="67219"/>
                </a:lnTo>
                <a:lnTo>
                  <a:pt x="1742936" y="68005"/>
                </a:lnTo>
                <a:close/>
              </a:path>
              <a:path w="2885398" h="418394">
                <a:moveTo>
                  <a:pt x="1752566" y="73916"/>
                </a:moveTo>
                <a:lnTo>
                  <a:pt x="1750673" y="65946"/>
                </a:lnTo>
                <a:lnTo>
                  <a:pt x="1750640" y="73916"/>
                </a:lnTo>
                <a:lnTo>
                  <a:pt x="1752566" y="73916"/>
                </a:lnTo>
                <a:close/>
              </a:path>
              <a:path w="2885398" h="418394">
                <a:moveTo>
                  <a:pt x="1744132" y="25502"/>
                </a:moveTo>
                <a:lnTo>
                  <a:pt x="1744298" y="42636"/>
                </a:lnTo>
                <a:lnTo>
                  <a:pt x="1746423" y="27361"/>
                </a:lnTo>
                <a:lnTo>
                  <a:pt x="1744132" y="25502"/>
                </a:lnTo>
                <a:close/>
              </a:path>
              <a:path w="2885398" h="418394">
                <a:moveTo>
                  <a:pt x="1659129" y="52100"/>
                </a:moveTo>
                <a:lnTo>
                  <a:pt x="1659462" y="66577"/>
                </a:lnTo>
                <a:lnTo>
                  <a:pt x="1659760" y="55420"/>
                </a:lnTo>
                <a:lnTo>
                  <a:pt x="1659129" y="52100"/>
                </a:lnTo>
                <a:close/>
              </a:path>
              <a:path w="2885398" h="418394">
                <a:moveTo>
                  <a:pt x="1659129" y="44462"/>
                </a:moveTo>
                <a:lnTo>
                  <a:pt x="1659129" y="52100"/>
                </a:lnTo>
                <a:lnTo>
                  <a:pt x="1659129" y="44462"/>
                </a:lnTo>
                <a:close/>
              </a:path>
              <a:path w="2885398" h="418394">
                <a:moveTo>
                  <a:pt x="1659129" y="94138"/>
                </a:moveTo>
                <a:lnTo>
                  <a:pt x="1651160" y="23410"/>
                </a:lnTo>
                <a:lnTo>
                  <a:pt x="1651160" y="94138"/>
                </a:lnTo>
                <a:lnTo>
                  <a:pt x="1659129" y="94138"/>
                </a:lnTo>
                <a:close/>
              </a:path>
              <a:path w="2885398" h="418394">
                <a:moveTo>
                  <a:pt x="1593944" y="23410"/>
                </a:moveTo>
                <a:lnTo>
                  <a:pt x="1610580" y="30283"/>
                </a:lnTo>
                <a:lnTo>
                  <a:pt x="1610580" y="23410"/>
                </a:lnTo>
                <a:lnTo>
                  <a:pt x="1593944" y="23410"/>
                </a:lnTo>
                <a:close/>
              </a:path>
              <a:path w="2885398" h="418394">
                <a:moveTo>
                  <a:pt x="1593080" y="1826"/>
                </a:moveTo>
                <a:lnTo>
                  <a:pt x="1593944" y="12850"/>
                </a:lnTo>
                <a:lnTo>
                  <a:pt x="1595139" y="1095"/>
                </a:lnTo>
                <a:lnTo>
                  <a:pt x="1593080" y="1826"/>
                </a:lnTo>
                <a:close/>
              </a:path>
              <a:path w="2885398" h="418394">
                <a:moveTo>
                  <a:pt x="1520776" y="58342"/>
                </a:moveTo>
                <a:lnTo>
                  <a:pt x="1519746" y="48314"/>
                </a:lnTo>
                <a:lnTo>
                  <a:pt x="1519746" y="53693"/>
                </a:lnTo>
                <a:lnTo>
                  <a:pt x="1520776" y="58342"/>
                </a:lnTo>
                <a:close/>
              </a:path>
              <a:path w="2885398" h="418394">
                <a:moveTo>
                  <a:pt x="1527716" y="44329"/>
                </a:moveTo>
                <a:lnTo>
                  <a:pt x="1527716" y="52232"/>
                </a:lnTo>
                <a:lnTo>
                  <a:pt x="1527716" y="44329"/>
                </a:lnTo>
                <a:close/>
              </a:path>
              <a:path w="2885398" h="418394">
                <a:moveTo>
                  <a:pt x="1383041" y="73219"/>
                </a:moveTo>
                <a:lnTo>
                  <a:pt x="1375071" y="23410"/>
                </a:lnTo>
                <a:lnTo>
                  <a:pt x="1375071" y="73219"/>
                </a:lnTo>
                <a:lnTo>
                  <a:pt x="1383041" y="73219"/>
                </a:lnTo>
                <a:close/>
              </a:path>
              <a:path w="2885398" h="418394">
                <a:moveTo>
                  <a:pt x="1312882" y="58342"/>
                </a:moveTo>
                <a:lnTo>
                  <a:pt x="1311853" y="48314"/>
                </a:lnTo>
                <a:lnTo>
                  <a:pt x="1311853" y="53693"/>
                </a:lnTo>
                <a:lnTo>
                  <a:pt x="1312882" y="58342"/>
                </a:lnTo>
                <a:close/>
              </a:path>
              <a:path w="2885398" h="418394">
                <a:moveTo>
                  <a:pt x="1319822" y="44329"/>
                </a:moveTo>
                <a:lnTo>
                  <a:pt x="1319822" y="52232"/>
                </a:lnTo>
                <a:lnTo>
                  <a:pt x="1319822" y="44329"/>
                </a:lnTo>
                <a:close/>
              </a:path>
              <a:path w="2885398" h="418394">
                <a:moveTo>
                  <a:pt x="1343272" y="366360"/>
                </a:moveTo>
                <a:lnTo>
                  <a:pt x="1343272" y="377783"/>
                </a:lnTo>
                <a:lnTo>
                  <a:pt x="1343272" y="366360"/>
                </a:lnTo>
                <a:close/>
              </a:path>
              <a:path w="2885398" h="418394">
                <a:moveTo>
                  <a:pt x="1375548" y="396976"/>
                </a:moveTo>
                <a:lnTo>
                  <a:pt x="1375482" y="387247"/>
                </a:lnTo>
                <a:lnTo>
                  <a:pt x="1375041" y="388218"/>
                </a:lnTo>
                <a:lnTo>
                  <a:pt x="1375548" y="396976"/>
                </a:lnTo>
                <a:close/>
              </a:path>
              <a:path w="2885398" h="418394">
                <a:moveTo>
                  <a:pt x="1287417" y="11123"/>
                </a:moveTo>
                <a:lnTo>
                  <a:pt x="1286886" y="7869"/>
                </a:lnTo>
                <a:lnTo>
                  <a:pt x="1286886" y="9662"/>
                </a:lnTo>
                <a:lnTo>
                  <a:pt x="1287417" y="11123"/>
                </a:lnTo>
                <a:close/>
              </a:path>
              <a:path w="2885398" h="418394">
                <a:moveTo>
                  <a:pt x="1197646" y="58143"/>
                </a:moveTo>
                <a:lnTo>
                  <a:pt x="1197646" y="62327"/>
                </a:lnTo>
                <a:lnTo>
                  <a:pt x="1197646" y="58143"/>
                </a:lnTo>
                <a:close/>
              </a:path>
              <a:path w="2885398" h="418394">
                <a:moveTo>
                  <a:pt x="1199174" y="47384"/>
                </a:moveTo>
                <a:lnTo>
                  <a:pt x="1198443" y="56483"/>
                </a:lnTo>
                <a:lnTo>
                  <a:pt x="1200037" y="55287"/>
                </a:lnTo>
                <a:lnTo>
                  <a:pt x="1199174" y="47384"/>
                </a:lnTo>
                <a:close/>
              </a:path>
              <a:path w="2885398" h="418394">
                <a:moveTo>
                  <a:pt x="1221356" y="58774"/>
                </a:moveTo>
                <a:lnTo>
                  <a:pt x="1221555" y="62858"/>
                </a:lnTo>
                <a:lnTo>
                  <a:pt x="1221754" y="56914"/>
                </a:lnTo>
                <a:lnTo>
                  <a:pt x="1221356" y="58774"/>
                </a:lnTo>
                <a:close/>
              </a:path>
              <a:path w="2885398" h="418394">
                <a:moveTo>
                  <a:pt x="1221986" y="68005"/>
                </a:moveTo>
                <a:lnTo>
                  <a:pt x="1222750" y="65747"/>
                </a:lnTo>
                <a:lnTo>
                  <a:pt x="1221807" y="67219"/>
                </a:lnTo>
                <a:lnTo>
                  <a:pt x="1221986" y="68005"/>
                </a:lnTo>
                <a:close/>
              </a:path>
              <a:path w="2885398" h="418394">
                <a:moveTo>
                  <a:pt x="1231616" y="73916"/>
                </a:moveTo>
                <a:lnTo>
                  <a:pt x="1229723" y="65946"/>
                </a:lnTo>
                <a:lnTo>
                  <a:pt x="1229690" y="73916"/>
                </a:lnTo>
                <a:lnTo>
                  <a:pt x="1231616" y="73916"/>
                </a:lnTo>
                <a:close/>
              </a:path>
              <a:path w="2885398" h="418394">
                <a:moveTo>
                  <a:pt x="1223182" y="25502"/>
                </a:moveTo>
                <a:lnTo>
                  <a:pt x="1223348" y="42636"/>
                </a:lnTo>
                <a:lnTo>
                  <a:pt x="1225473" y="27361"/>
                </a:lnTo>
                <a:lnTo>
                  <a:pt x="1223182" y="25502"/>
                </a:lnTo>
                <a:close/>
              </a:path>
              <a:path w="2885398" h="418394">
                <a:moveTo>
                  <a:pt x="1164744" y="11123"/>
                </a:moveTo>
                <a:lnTo>
                  <a:pt x="1164212" y="7869"/>
                </a:lnTo>
                <a:lnTo>
                  <a:pt x="1164212" y="9662"/>
                </a:lnTo>
                <a:lnTo>
                  <a:pt x="1164744" y="11123"/>
                </a:lnTo>
                <a:close/>
              </a:path>
              <a:path w="2885398" h="418394">
                <a:moveTo>
                  <a:pt x="1133111" y="31578"/>
                </a:moveTo>
                <a:lnTo>
                  <a:pt x="1133510" y="42603"/>
                </a:lnTo>
                <a:lnTo>
                  <a:pt x="1134506" y="28523"/>
                </a:lnTo>
                <a:lnTo>
                  <a:pt x="1133111" y="31578"/>
                </a:lnTo>
                <a:close/>
              </a:path>
              <a:path w="2885398" h="418394">
                <a:moveTo>
                  <a:pt x="1074097" y="58143"/>
                </a:moveTo>
                <a:lnTo>
                  <a:pt x="1074097" y="62327"/>
                </a:lnTo>
                <a:lnTo>
                  <a:pt x="1074097" y="58143"/>
                </a:lnTo>
                <a:close/>
              </a:path>
              <a:path w="2885398" h="418394">
                <a:moveTo>
                  <a:pt x="1075625" y="47384"/>
                </a:moveTo>
                <a:lnTo>
                  <a:pt x="1074894" y="56483"/>
                </a:lnTo>
                <a:lnTo>
                  <a:pt x="1076488" y="55287"/>
                </a:lnTo>
                <a:lnTo>
                  <a:pt x="1075625" y="47384"/>
                </a:lnTo>
                <a:close/>
              </a:path>
              <a:path w="2885398" h="418394">
                <a:moveTo>
                  <a:pt x="1097806" y="58774"/>
                </a:moveTo>
                <a:lnTo>
                  <a:pt x="1098005" y="62858"/>
                </a:lnTo>
                <a:lnTo>
                  <a:pt x="1098205" y="56914"/>
                </a:lnTo>
                <a:lnTo>
                  <a:pt x="1097806" y="58774"/>
                </a:lnTo>
                <a:close/>
              </a:path>
              <a:path w="2885398" h="418394">
                <a:moveTo>
                  <a:pt x="1098437" y="68005"/>
                </a:moveTo>
                <a:lnTo>
                  <a:pt x="1099201" y="65747"/>
                </a:lnTo>
                <a:lnTo>
                  <a:pt x="1098258" y="67219"/>
                </a:lnTo>
                <a:lnTo>
                  <a:pt x="1098437" y="68005"/>
                </a:lnTo>
                <a:close/>
              </a:path>
              <a:path w="2885398" h="418394">
                <a:moveTo>
                  <a:pt x="1108067" y="73916"/>
                </a:moveTo>
                <a:lnTo>
                  <a:pt x="1106174" y="65946"/>
                </a:lnTo>
                <a:lnTo>
                  <a:pt x="1106141" y="73916"/>
                </a:lnTo>
                <a:lnTo>
                  <a:pt x="1108067" y="73916"/>
                </a:lnTo>
                <a:close/>
              </a:path>
              <a:path w="2885398" h="418394">
                <a:moveTo>
                  <a:pt x="1099632" y="25502"/>
                </a:moveTo>
                <a:lnTo>
                  <a:pt x="1099799" y="42636"/>
                </a:lnTo>
                <a:lnTo>
                  <a:pt x="1101924" y="27361"/>
                </a:lnTo>
                <a:lnTo>
                  <a:pt x="1099632" y="25502"/>
                </a:lnTo>
                <a:close/>
              </a:path>
              <a:path w="2885398" h="418394">
                <a:moveTo>
                  <a:pt x="952414" y="55885"/>
                </a:moveTo>
                <a:lnTo>
                  <a:pt x="953244" y="87397"/>
                </a:lnTo>
                <a:lnTo>
                  <a:pt x="955502" y="64751"/>
                </a:lnTo>
                <a:lnTo>
                  <a:pt x="952414" y="55885"/>
                </a:lnTo>
                <a:close/>
              </a:path>
              <a:path w="2885398" h="418394">
                <a:moveTo>
                  <a:pt x="886022" y="73219"/>
                </a:moveTo>
                <a:lnTo>
                  <a:pt x="878053" y="23410"/>
                </a:lnTo>
                <a:lnTo>
                  <a:pt x="878053" y="73219"/>
                </a:lnTo>
                <a:lnTo>
                  <a:pt x="886022" y="73219"/>
                </a:lnTo>
                <a:close/>
              </a:path>
              <a:path w="2885398" h="418394">
                <a:moveTo>
                  <a:pt x="850949" y="68005"/>
                </a:moveTo>
                <a:lnTo>
                  <a:pt x="851713" y="65747"/>
                </a:lnTo>
                <a:lnTo>
                  <a:pt x="850770" y="67219"/>
                </a:lnTo>
                <a:lnTo>
                  <a:pt x="850949" y="68005"/>
                </a:lnTo>
                <a:close/>
              </a:path>
              <a:path w="2885398" h="418394">
                <a:moveTo>
                  <a:pt x="669602" y="43532"/>
                </a:moveTo>
                <a:lnTo>
                  <a:pt x="639666" y="43532"/>
                </a:lnTo>
                <a:lnTo>
                  <a:pt x="669603" y="44329"/>
                </a:lnTo>
                <a:lnTo>
                  <a:pt x="669602" y="43532"/>
                </a:lnTo>
                <a:close/>
              </a:path>
              <a:path w="2885398" h="418394">
                <a:moveTo>
                  <a:pt x="569023" y="68005"/>
                </a:moveTo>
                <a:lnTo>
                  <a:pt x="569787" y="65747"/>
                </a:lnTo>
                <a:lnTo>
                  <a:pt x="568844" y="67219"/>
                </a:lnTo>
                <a:lnTo>
                  <a:pt x="569023" y="68005"/>
                </a:lnTo>
                <a:close/>
              </a:path>
              <a:path w="2885398" h="418394">
                <a:moveTo>
                  <a:pt x="482625" y="43532"/>
                </a:moveTo>
                <a:lnTo>
                  <a:pt x="452689" y="43532"/>
                </a:lnTo>
                <a:lnTo>
                  <a:pt x="482625" y="44329"/>
                </a:lnTo>
                <a:lnTo>
                  <a:pt x="482625" y="43532"/>
                </a:lnTo>
                <a:close/>
              </a:path>
              <a:path w="2885398" h="418394">
                <a:moveTo>
                  <a:pt x="386023" y="43532"/>
                </a:moveTo>
                <a:lnTo>
                  <a:pt x="356087" y="43532"/>
                </a:lnTo>
                <a:lnTo>
                  <a:pt x="386023" y="44329"/>
                </a:lnTo>
                <a:lnTo>
                  <a:pt x="386023" y="43532"/>
                </a:lnTo>
                <a:close/>
              </a:path>
              <a:path w="2885398" h="418394">
                <a:moveTo>
                  <a:pt x="248638" y="73219"/>
                </a:moveTo>
                <a:lnTo>
                  <a:pt x="256607" y="73219"/>
                </a:lnTo>
                <a:lnTo>
                  <a:pt x="256607" y="14942"/>
                </a:lnTo>
                <a:lnTo>
                  <a:pt x="279519" y="14942"/>
                </a:lnTo>
                <a:lnTo>
                  <a:pt x="279519" y="7471"/>
                </a:lnTo>
                <a:lnTo>
                  <a:pt x="225725" y="7471"/>
                </a:lnTo>
                <a:lnTo>
                  <a:pt x="225725" y="14942"/>
                </a:lnTo>
                <a:lnTo>
                  <a:pt x="248638" y="14942"/>
                </a:lnTo>
                <a:lnTo>
                  <a:pt x="248638" y="73219"/>
                </a:lnTo>
                <a:close/>
              </a:path>
              <a:path w="2885398" h="418394">
                <a:moveTo>
                  <a:pt x="310997" y="29387"/>
                </a:moveTo>
                <a:lnTo>
                  <a:pt x="316841" y="29387"/>
                </a:lnTo>
                <a:lnTo>
                  <a:pt x="319730" y="30483"/>
                </a:lnTo>
                <a:lnTo>
                  <a:pt x="322054" y="32674"/>
                </a:lnTo>
                <a:lnTo>
                  <a:pt x="324445" y="34799"/>
                </a:lnTo>
                <a:lnTo>
                  <a:pt x="325640" y="38618"/>
                </a:lnTo>
                <a:lnTo>
                  <a:pt x="325640" y="73219"/>
                </a:lnTo>
                <a:lnTo>
                  <a:pt x="333610" y="73219"/>
                </a:lnTo>
                <a:lnTo>
                  <a:pt x="333610" y="37024"/>
                </a:lnTo>
                <a:lnTo>
                  <a:pt x="332713" y="33471"/>
                </a:lnTo>
                <a:lnTo>
                  <a:pt x="330920" y="30682"/>
                </a:lnTo>
                <a:lnTo>
                  <a:pt x="329194" y="27892"/>
                </a:lnTo>
                <a:lnTo>
                  <a:pt x="326869" y="25834"/>
                </a:lnTo>
                <a:lnTo>
                  <a:pt x="323947" y="24505"/>
                </a:lnTo>
                <a:lnTo>
                  <a:pt x="321025" y="23111"/>
                </a:lnTo>
                <a:lnTo>
                  <a:pt x="317771" y="22413"/>
                </a:lnTo>
                <a:lnTo>
                  <a:pt x="310797" y="22413"/>
                </a:lnTo>
                <a:lnTo>
                  <a:pt x="307676" y="23078"/>
                </a:lnTo>
                <a:lnTo>
                  <a:pt x="304820" y="24406"/>
                </a:lnTo>
                <a:lnTo>
                  <a:pt x="301965" y="25734"/>
                </a:lnTo>
                <a:lnTo>
                  <a:pt x="299673" y="27892"/>
                </a:lnTo>
                <a:lnTo>
                  <a:pt x="297947" y="30881"/>
                </a:lnTo>
                <a:lnTo>
                  <a:pt x="297947" y="498"/>
                </a:lnTo>
                <a:lnTo>
                  <a:pt x="289977" y="498"/>
                </a:lnTo>
                <a:lnTo>
                  <a:pt x="289977" y="73219"/>
                </a:lnTo>
                <a:lnTo>
                  <a:pt x="297947" y="73219"/>
                </a:lnTo>
                <a:lnTo>
                  <a:pt x="297947" y="42569"/>
                </a:lnTo>
                <a:lnTo>
                  <a:pt x="298710" y="39182"/>
                </a:lnTo>
                <a:lnTo>
                  <a:pt x="300238" y="36659"/>
                </a:lnTo>
                <a:lnTo>
                  <a:pt x="301832" y="34069"/>
                </a:lnTo>
                <a:lnTo>
                  <a:pt x="303824" y="32209"/>
                </a:lnTo>
                <a:lnTo>
                  <a:pt x="306215" y="31080"/>
                </a:lnTo>
                <a:lnTo>
                  <a:pt x="308606" y="29951"/>
                </a:lnTo>
                <a:lnTo>
                  <a:pt x="310997" y="29387"/>
                </a:lnTo>
                <a:close/>
              </a:path>
              <a:path w="2885398" h="418394">
                <a:moveTo>
                  <a:pt x="355938" y="48314"/>
                </a:moveTo>
                <a:lnTo>
                  <a:pt x="355938" y="44329"/>
                </a:lnTo>
                <a:lnTo>
                  <a:pt x="355938" y="50605"/>
                </a:lnTo>
                <a:lnTo>
                  <a:pt x="393594" y="50605"/>
                </a:lnTo>
                <a:lnTo>
                  <a:pt x="355938" y="44329"/>
                </a:lnTo>
                <a:lnTo>
                  <a:pt x="355938" y="48314"/>
                </a:lnTo>
                <a:close/>
              </a:path>
              <a:path w="2885398" h="418394">
                <a:moveTo>
                  <a:pt x="359724" y="25502"/>
                </a:moveTo>
                <a:lnTo>
                  <a:pt x="356137" y="27560"/>
                </a:lnTo>
                <a:lnTo>
                  <a:pt x="353315" y="30549"/>
                </a:lnTo>
                <a:lnTo>
                  <a:pt x="351256" y="34467"/>
                </a:lnTo>
                <a:lnTo>
                  <a:pt x="349197" y="38319"/>
                </a:lnTo>
                <a:lnTo>
                  <a:pt x="348168" y="42935"/>
                </a:lnTo>
                <a:lnTo>
                  <a:pt x="348168" y="53693"/>
                </a:lnTo>
                <a:lnTo>
                  <a:pt x="349197" y="58342"/>
                </a:lnTo>
                <a:lnTo>
                  <a:pt x="351256" y="62261"/>
                </a:lnTo>
                <a:lnTo>
                  <a:pt x="353315" y="66112"/>
                </a:lnTo>
                <a:lnTo>
                  <a:pt x="356171" y="69068"/>
                </a:lnTo>
                <a:lnTo>
                  <a:pt x="353348" y="50605"/>
                </a:lnTo>
                <a:lnTo>
                  <a:pt x="353348" y="43532"/>
                </a:lnTo>
                <a:lnTo>
                  <a:pt x="356087" y="43532"/>
                </a:lnTo>
                <a:lnTo>
                  <a:pt x="356569" y="40942"/>
                </a:lnTo>
                <a:lnTo>
                  <a:pt x="357831" y="38153"/>
                </a:lnTo>
                <a:lnTo>
                  <a:pt x="359159" y="35297"/>
                </a:lnTo>
                <a:lnTo>
                  <a:pt x="360986" y="33139"/>
                </a:lnTo>
                <a:lnTo>
                  <a:pt x="363310" y="31678"/>
                </a:lnTo>
                <a:lnTo>
                  <a:pt x="365701" y="30150"/>
                </a:lnTo>
                <a:lnTo>
                  <a:pt x="368523" y="29387"/>
                </a:lnTo>
                <a:lnTo>
                  <a:pt x="376028" y="29387"/>
                </a:lnTo>
                <a:lnTo>
                  <a:pt x="379448" y="30682"/>
                </a:lnTo>
                <a:lnTo>
                  <a:pt x="382038" y="33272"/>
                </a:lnTo>
                <a:lnTo>
                  <a:pt x="384695" y="35862"/>
                </a:lnTo>
                <a:lnTo>
                  <a:pt x="386023" y="39548"/>
                </a:lnTo>
                <a:lnTo>
                  <a:pt x="390107" y="43532"/>
                </a:lnTo>
                <a:lnTo>
                  <a:pt x="387152" y="27394"/>
                </a:lnTo>
                <a:lnTo>
                  <a:pt x="383831" y="25402"/>
                </a:lnTo>
                <a:lnTo>
                  <a:pt x="380577" y="23410"/>
                </a:lnTo>
                <a:lnTo>
                  <a:pt x="376626" y="22413"/>
                </a:lnTo>
                <a:lnTo>
                  <a:pt x="367394" y="22413"/>
                </a:lnTo>
                <a:lnTo>
                  <a:pt x="363310" y="23443"/>
                </a:lnTo>
                <a:lnTo>
                  <a:pt x="359724" y="25502"/>
                </a:lnTo>
                <a:close/>
              </a:path>
              <a:path w="2885398" h="418394">
                <a:moveTo>
                  <a:pt x="393992" y="40776"/>
                </a:moveTo>
                <a:lnTo>
                  <a:pt x="393129" y="36958"/>
                </a:lnTo>
                <a:lnTo>
                  <a:pt x="391402" y="33571"/>
                </a:lnTo>
                <a:lnTo>
                  <a:pt x="389675" y="30117"/>
                </a:lnTo>
                <a:lnTo>
                  <a:pt x="387152" y="27394"/>
                </a:lnTo>
                <a:lnTo>
                  <a:pt x="390107" y="43532"/>
                </a:lnTo>
                <a:lnTo>
                  <a:pt x="386023" y="39548"/>
                </a:lnTo>
                <a:lnTo>
                  <a:pt x="386023" y="44329"/>
                </a:lnTo>
                <a:lnTo>
                  <a:pt x="356087" y="43532"/>
                </a:lnTo>
                <a:lnTo>
                  <a:pt x="353348" y="43532"/>
                </a:lnTo>
                <a:lnTo>
                  <a:pt x="353348" y="50605"/>
                </a:lnTo>
                <a:lnTo>
                  <a:pt x="356171" y="69068"/>
                </a:lnTo>
                <a:lnTo>
                  <a:pt x="359823" y="71127"/>
                </a:lnTo>
                <a:lnTo>
                  <a:pt x="363542" y="73185"/>
                </a:lnTo>
                <a:lnTo>
                  <a:pt x="367760" y="74215"/>
                </a:lnTo>
                <a:lnTo>
                  <a:pt x="375729" y="74215"/>
                </a:lnTo>
                <a:lnTo>
                  <a:pt x="378651" y="73783"/>
                </a:lnTo>
                <a:lnTo>
                  <a:pt x="381241" y="72920"/>
                </a:lnTo>
                <a:lnTo>
                  <a:pt x="383898" y="71990"/>
                </a:lnTo>
                <a:lnTo>
                  <a:pt x="386189" y="70695"/>
                </a:lnTo>
                <a:lnTo>
                  <a:pt x="388115" y="69035"/>
                </a:lnTo>
                <a:lnTo>
                  <a:pt x="390107" y="67374"/>
                </a:lnTo>
                <a:lnTo>
                  <a:pt x="391734" y="65415"/>
                </a:lnTo>
                <a:lnTo>
                  <a:pt x="392996" y="63157"/>
                </a:lnTo>
                <a:lnTo>
                  <a:pt x="386720" y="59471"/>
                </a:lnTo>
                <a:lnTo>
                  <a:pt x="385325" y="61862"/>
                </a:lnTo>
                <a:lnTo>
                  <a:pt x="383466" y="63755"/>
                </a:lnTo>
                <a:lnTo>
                  <a:pt x="381142" y="65150"/>
                </a:lnTo>
                <a:lnTo>
                  <a:pt x="378884" y="66544"/>
                </a:lnTo>
                <a:lnTo>
                  <a:pt x="375928" y="67241"/>
                </a:lnTo>
                <a:lnTo>
                  <a:pt x="368889" y="67241"/>
                </a:lnTo>
                <a:lnTo>
                  <a:pt x="365966" y="66511"/>
                </a:lnTo>
                <a:lnTo>
                  <a:pt x="363509" y="65050"/>
                </a:lnTo>
                <a:lnTo>
                  <a:pt x="361118" y="63522"/>
                </a:lnTo>
                <a:lnTo>
                  <a:pt x="359259" y="61331"/>
                </a:lnTo>
                <a:lnTo>
                  <a:pt x="357931" y="58475"/>
                </a:lnTo>
                <a:lnTo>
                  <a:pt x="356602" y="55619"/>
                </a:lnTo>
                <a:lnTo>
                  <a:pt x="355938" y="52232"/>
                </a:lnTo>
                <a:lnTo>
                  <a:pt x="355938" y="44329"/>
                </a:lnTo>
                <a:lnTo>
                  <a:pt x="393594" y="50605"/>
                </a:lnTo>
                <a:lnTo>
                  <a:pt x="393826" y="49045"/>
                </a:lnTo>
                <a:lnTo>
                  <a:pt x="393959" y="47185"/>
                </a:lnTo>
                <a:lnTo>
                  <a:pt x="393992" y="40776"/>
                </a:lnTo>
                <a:close/>
              </a:path>
              <a:path w="2885398" h="418394">
                <a:moveTo>
                  <a:pt x="420605" y="34700"/>
                </a:moveTo>
                <a:lnTo>
                  <a:pt x="422332" y="32873"/>
                </a:lnTo>
                <a:lnTo>
                  <a:pt x="424390" y="31678"/>
                </a:lnTo>
                <a:lnTo>
                  <a:pt x="426516" y="30483"/>
                </a:lnTo>
                <a:lnTo>
                  <a:pt x="428608" y="29885"/>
                </a:lnTo>
                <a:lnTo>
                  <a:pt x="432260" y="29885"/>
                </a:lnTo>
                <a:lnTo>
                  <a:pt x="433489" y="29951"/>
                </a:lnTo>
                <a:lnTo>
                  <a:pt x="435216" y="30217"/>
                </a:lnTo>
                <a:lnTo>
                  <a:pt x="436743" y="30682"/>
                </a:lnTo>
                <a:lnTo>
                  <a:pt x="438138" y="23410"/>
                </a:lnTo>
                <a:lnTo>
                  <a:pt x="436511" y="22746"/>
                </a:lnTo>
                <a:lnTo>
                  <a:pt x="434452" y="22480"/>
                </a:lnTo>
                <a:lnTo>
                  <a:pt x="432659" y="22413"/>
                </a:lnTo>
                <a:lnTo>
                  <a:pt x="428807" y="22413"/>
                </a:lnTo>
                <a:lnTo>
                  <a:pt x="425519" y="23177"/>
                </a:lnTo>
                <a:lnTo>
                  <a:pt x="422797" y="24705"/>
                </a:lnTo>
                <a:lnTo>
                  <a:pt x="420140" y="26232"/>
                </a:lnTo>
                <a:lnTo>
                  <a:pt x="418115" y="28523"/>
                </a:lnTo>
                <a:lnTo>
                  <a:pt x="417118" y="42603"/>
                </a:lnTo>
                <a:lnTo>
                  <a:pt x="417816" y="39548"/>
                </a:lnTo>
                <a:lnTo>
                  <a:pt x="419210" y="37157"/>
                </a:lnTo>
                <a:lnTo>
                  <a:pt x="420605" y="34700"/>
                </a:lnTo>
                <a:close/>
              </a:path>
              <a:path w="2885398" h="418394">
                <a:moveTo>
                  <a:pt x="417118" y="73219"/>
                </a:moveTo>
                <a:lnTo>
                  <a:pt x="417118" y="42603"/>
                </a:lnTo>
                <a:lnTo>
                  <a:pt x="418115" y="28523"/>
                </a:lnTo>
                <a:lnTo>
                  <a:pt x="416720" y="31578"/>
                </a:lnTo>
                <a:lnTo>
                  <a:pt x="415624" y="23410"/>
                </a:lnTo>
                <a:lnTo>
                  <a:pt x="409149" y="23410"/>
                </a:lnTo>
                <a:lnTo>
                  <a:pt x="409149" y="73219"/>
                </a:lnTo>
                <a:lnTo>
                  <a:pt x="417118" y="73219"/>
                </a:lnTo>
                <a:close/>
              </a:path>
              <a:path w="2885398" h="418394">
                <a:moveTo>
                  <a:pt x="452540" y="48314"/>
                </a:moveTo>
                <a:lnTo>
                  <a:pt x="452540" y="44329"/>
                </a:lnTo>
                <a:lnTo>
                  <a:pt x="452540" y="50605"/>
                </a:lnTo>
                <a:lnTo>
                  <a:pt x="490196" y="50605"/>
                </a:lnTo>
                <a:lnTo>
                  <a:pt x="452540" y="44329"/>
                </a:lnTo>
                <a:lnTo>
                  <a:pt x="452540" y="48314"/>
                </a:lnTo>
                <a:close/>
              </a:path>
              <a:path w="2885398" h="418394">
                <a:moveTo>
                  <a:pt x="456326" y="25502"/>
                </a:moveTo>
                <a:lnTo>
                  <a:pt x="452739" y="27560"/>
                </a:lnTo>
                <a:lnTo>
                  <a:pt x="449917" y="30549"/>
                </a:lnTo>
                <a:lnTo>
                  <a:pt x="447858" y="34467"/>
                </a:lnTo>
                <a:lnTo>
                  <a:pt x="445799" y="38319"/>
                </a:lnTo>
                <a:lnTo>
                  <a:pt x="444770" y="42935"/>
                </a:lnTo>
                <a:lnTo>
                  <a:pt x="444770" y="53693"/>
                </a:lnTo>
                <a:lnTo>
                  <a:pt x="445799" y="58342"/>
                </a:lnTo>
                <a:lnTo>
                  <a:pt x="447858" y="62261"/>
                </a:lnTo>
                <a:lnTo>
                  <a:pt x="449917" y="66112"/>
                </a:lnTo>
                <a:lnTo>
                  <a:pt x="452773" y="69068"/>
                </a:lnTo>
                <a:lnTo>
                  <a:pt x="449950" y="50605"/>
                </a:lnTo>
                <a:lnTo>
                  <a:pt x="449950" y="43532"/>
                </a:lnTo>
                <a:lnTo>
                  <a:pt x="452689" y="43532"/>
                </a:lnTo>
                <a:lnTo>
                  <a:pt x="453171" y="40942"/>
                </a:lnTo>
                <a:lnTo>
                  <a:pt x="454433" y="38153"/>
                </a:lnTo>
                <a:lnTo>
                  <a:pt x="455761" y="35297"/>
                </a:lnTo>
                <a:lnTo>
                  <a:pt x="457588" y="33139"/>
                </a:lnTo>
                <a:lnTo>
                  <a:pt x="459912" y="31678"/>
                </a:lnTo>
                <a:lnTo>
                  <a:pt x="462303" y="30150"/>
                </a:lnTo>
                <a:lnTo>
                  <a:pt x="465125" y="29387"/>
                </a:lnTo>
                <a:lnTo>
                  <a:pt x="472630" y="29387"/>
                </a:lnTo>
                <a:lnTo>
                  <a:pt x="476050" y="30682"/>
                </a:lnTo>
                <a:lnTo>
                  <a:pt x="478640" y="33272"/>
                </a:lnTo>
                <a:lnTo>
                  <a:pt x="481297" y="35862"/>
                </a:lnTo>
                <a:lnTo>
                  <a:pt x="482625" y="39548"/>
                </a:lnTo>
                <a:lnTo>
                  <a:pt x="486709" y="43532"/>
                </a:lnTo>
                <a:lnTo>
                  <a:pt x="483754" y="27394"/>
                </a:lnTo>
                <a:lnTo>
                  <a:pt x="480433" y="25402"/>
                </a:lnTo>
                <a:lnTo>
                  <a:pt x="477179" y="23410"/>
                </a:lnTo>
                <a:lnTo>
                  <a:pt x="473227" y="22413"/>
                </a:lnTo>
                <a:lnTo>
                  <a:pt x="463996" y="22413"/>
                </a:lnTo>
                <a:lnTo>
                  <a:pt x="459912" y="23443"/>
                </a:lnTo>
                <a:lnTo>
                  <a:pt x="456326" y="25502"/>
                </a:lnTo>
                <a:close/>
              </a:path>
              <a:path w="2885398" h="418394">
                <a:moveTo>
                  <a:pt x="490594" y="40776"/>
                </a:moveTo>
                <a:lnTo>
                  <a:pt x="489731" y="36958"/>
                </a:lnTo>
                <a:lnTo>
                  <a:pt x="488004" y="33571"/>
                </a:lnTo>
                <a:lnTo>
                  <a:pt x="486277" y="30117"/>
                </a:lnTo>
                <a:lnTo>
                  <a:pt x="483754" y="27394"/>
                </a:lnTo>
                <a:lnTo>
                  <a:pt x="486709" y="43532"/>
                </a:lnTo>
                <a:lnTo>
                  <a:pt x="482625" y="39548"/>
                </a:lnTo>
                <a:lnTo>
                  <a:pt x="482625" y="44329"/>
                </a:lnTo>
                <a:lnTo>
                  <a:pt x="452689" y="43532"/>
                </a:lnTo>
                <a:lnTo>
                  <a:pt x="449950" y="43532"/>
                </a:lnTo>
                <a:lnTo>
                  <a:pt x="449950" y="50605"/>
                </a:lnTo>
                <a:lnTo>
                  <a:pt x="452773" y="69068"/>
                </a:lnTo>
                <a:lnTo>
                  <a:pt x="456425" y="71127"/>
                </a:lnTo>
                <a:lnTo>
                  <a:pt x="460144" y="73185"/>
                </a:lnTo>
                <a:lnTo>
                  <a:pt x="464362" y="74215"/>
                </a:lnTo>
                <a:lnTo>
                  <a:pt x="472331" y="74215"/>
                </a:lnTo>
                <a:lnTo>
                  <a:pt x="475253" y="73783"/>
                </a:lnTo>
                <a:lnTo>
                  <a:pt x="477843" y="72920"/>
                </a:lnTo>
                <a:lnTo>
                  <a:pt x="480500" y="71990"/>
                </a:lnTo>
                <a:lnTo>
                  <a:pt x="482791" y="70695"/>
                </a:lnTo>
                <a:lnTo>
                  <a:pt x="484717" y="69035"/>
                </a:lnTo>
                <a:lnTo>
                  <a:pt x="486709" y="67374"/>
                </a:lnTo>
                <a:lnTo>
                  <a:pt x="488336" y="65415"/>
                </a:lnTo>
                <a:lnTo>
                  <a:pt x="489598" y="63157"/>
                </a:lnTo>
                <a:lnTo>
                  <a:pt x="483322" y="59471"/>
                </a:lnTo>
                <a:lnTo>
                  <a:pt x="481927" y="61862"/>
                </a:lnTo>
                <a:lnTo>
                  <a:pt x="480068" y="63755"/>
                </a:lnTo>
                <a:lnTo>
                  <a:pt x="477743" y="65150"/>
                </a:lnTo>
                <a:lnTo>
                  <a:pt x="475486" y="66544"/>
                </a:lnTo>
                <a:lnTo>
                  <a:pt x="472530" y="67241"/>
                </a:lnTo>
                <a:lnTo>
                  <a:pt x="465491" y="67241"/>
                </a:lnTo>
                <a:lnTo>
                  <a:pt x="462568" y="66511"/>
                </a:lnTo>
                <a:lnTo>
                  <a:pt x="460111" y="65050"/>
                </a:lnTo>
                <a:lnTo>
                  <a:pt x="457720" y="63522"/>
                </a:lnTo>
                <a:lnTo>
                  <a:pt x="455861" y="61331"/>
                </a:lnTo>
                <a:lnTo>
                  <a:pt x="454533" y="58475"/>
                </a:lnTo>
                <a:lnTo>
                  <a:pt x="453204" y="55619"/>
                </a:lnTo>
                <a:lnTo>
                  <a:pt x="452540" y="52232"/>
                </a:lnTo>
                <a:lnTo>
                  <a:pt x="452540" y="44329"/>
                </a:lnTo>
                <a:lnTo>
                  <a:pt x="490196" y="50605"/>
                </a:lnTo>
                <a:lnTo>
                  <a:pt x="490428" y="49045"/>
                </a:lnTo>
                <a:lnTo>
                  <a:pt x="490561" y="47185"/>
                </a:lnTo>
                <a:lnTo>
                  <a:pt x="490594" y="40776"/>
                </a:lnTo>
                <a:close/>
              </a:path>
              <a:path w="2885398" h="418394">
                <a:moveTo>
                  <a:pt x="569023" y="68005"/>
                </a:moveTo>
                <a:lnTo>
                  <a:pt x="569887" y="69533"/>
                </a:lnTo>
                <a:lnTo>
                  <a:pt x="570584" y="63157"/>
                </a:lnTo>
                <a:lnTo>
                  <a:pt x="568592" y="62858"/>
                </a:lnTo>
                <a:lnTo>
                  <a:pt x="568592" y="66112"/>
                </a:lnTo>
                <a:lnTo>
                  <a:pt x="568426" y="67872"/>
                </a:lnTo>
                <a:lnTo>
                  <a:pt x="568844" y="67219"/>
                </a:lnTo>
                <a:lnTo>
                  <a:pt x="568592" y="63854"/>
                </a:lnTo>
                <a:lnTo>
                  <a:pt x="568844" y="67219"/>
                </a:lnTo>
                <a:lnTo>
                  <a:pt x="569787" y="65747"/>
                </a:lnTo>
                <a:lnTo>
                  <a:pt x="569023" y="68005"/>
                </a:lnTo>
                <a:close/>
              </a:path>
              <a:path w="2885398" h="418394">
                <a:moveTo>
                  <a:pt x="540599" y="28158"/>
                </a:moveTo>
                <a:lnTo>
                  <a:pt x="538142" y="31147"/>
                </a:lnTo>
                <a:lnTo>
                  <a:pt x="536814" y="34866"/>
                </a:lnTo>
                <a:lnTo>
                  <a:pt x="543289" y="38850"/>
                </a:lnTo>
                <a:lnTo>
                  <a:pt x="544418" y="35530"/>
                </a:lnTo>
                <a:lnTo>
                  <a:pt x="546178" y="33139"/>
                </a:lnTo>
                <a:lnTo>
                  <a:pt x="548569" y="31678"/>
                </a:lnTo>
                <a:lnTo>
                  <a:pt x="550959" y="30150"/>
                </a:lnTo>
                <a:lnTo>
                  <a:pt x="553882" y="29387"/>
                </a:lnTo>
                <a:lnTo>
                  <a:pt x="560988" y="29387"/>
                </a:lnTo>
                <a:lnTo>
                  <a:pt x="563810" y="30416"/>
                </a:lnTo>
                <a:lnTo>
                  <a:pt x="565802" y="32475"/>
                </a:lnTo>
                <a:lnTo>
                  <a:pt x="567795" y="34467"/>
                </a:lnTo>
                <a:lnTo>
                  <a:pt x="568791" y="37323"/>
                </a:lnTo>
                <a:lnTo>
                  <a:pt x="568791" y="42950"/>
                </a:lnTo>
                <a:lnTo>
                  <a:pt x="550661" y="46521"/>
                </a:lnTo>
                <a:lnTo>
                  <a:pt x="551092" y="53162"/>
                </a:lnTo>
                <a:lnTo>
                  <a:pt x="554346" y="52498"/>
                </a:lnTo>
                <a:lnTo>
                  <a:pt x="568791" y="49537"/>
                </a:lnTo>
                <a:lnTo>
                  <a:pt x="570385" y="49211"/>
                </a:lnTo>
                <a:lnTo>
                  <a:pt x="570385" y="42636"/>
                </a:lnTo>
                <a:lnTo>
                  <a:pt x="572510" y="27361"/>
                </a:lnTo>
                <a:lnTo>
                  <a:pt x="570219" y="25502"/>
                </a:lnTo>
                <a:lnTo>
                  <a:pt x="567297" y="24306"/>
                </a:lnTo>
                <a:lnTo>
                  <a:pt x="564375" y="23044"/>
                </a:lnTo>
                <a:lnTo>
                  <a:pt x="561120" y="22413"/>
                </a:lnTo>
                <a:lnTo>
                  <a:pt x="552221" y="22413"/>
                </a:lnTo>
                <a:lnTo>
                  <a:pt x="547772" y="23576"/>
                </a:lnTo>
                <a:lnTo>
                  <a:pt x="544185" y="25900"/>
                </a:lnTo>
                <a:lnTo>
                  <a:pt x="540599" y="28158"/>
                </a:lnTo>
                <a:close/>
              </a:path>
              <a:path w="2885398" h="418394">
                <a:moveTo>
                  <a:pt x="550661" y="46521"/>
                </a:moveTo>
                <a:lnTo>
                  <a:pt x="546211" y="47384"/>
                </a:lnTo>
                <a:lnTo>
                  <a:pt x="542724" y="49045"/>
                </a:lnTo>
                <a:lnTo>
                  <a:pt x="540201" y="51502"/>
                </a:lnTo>
                <a:lnTo>
                  <a:pt x="537743" y="53893"/>
                </a:lnTo>
                <a:lnTo>
                  <a:pt x="536515" y="56948"/>
                </a:lnTo>
                <a:lnTo>
                  <a:pt x="536515" y="63655"/>
                </a:lnTo>
                <a:lnTo>
                  <a:pt x="537245" y="66179"/>
                </a:lnTo>
                <a:lnTo>
                  <a:pt x="538706" y="68238"/>
                </a:lnTo>
                <a:lnTo>
                  <a:pt x="540234" y="70230"/>
                </a:lnTo>
                <a:lnTo>
                  <a:pt x="542259" y="71724"/>
                </a:lnTo>
                <a:lnTo>
                  <a:pt x="544783" y="72720"/>
                </a:lnTo>
                <a:lnTo>
                  <a:pt x="547307" y="73717"/>
                </a:lnTo>
                <a:lnTo>
                  <a:pt x="550030" y="74215"/>
                </a:lnTo>
                <a:lnTo>
                  <a:pt x="555276" y="74215"/>
                </a:lnTo>
                <a:lnTo>
                  <a:pt x="557634" y="73849"/>
                </a:lnTo>
                <a:lnTo>
                  <a:pt x="560025" y="73119"/>
                </a:lnTo>
                <a:lnTo>
                  <a:pt x="562415" y="72322"/>
                </a:lnTo>
                <a:lnTo>
                  <a:pt x="564574" y="71127"/>
                </a:lnTo>
                <a:lnTo>
                  <a:pt x="566500" y="69533"/>
                </a:lnTo>
                <a:lnTo>
                  <a:pt x="568426" y="67872"/>
                </a:lnTo>
                <a:lnTo>
                  <a:pt x="568592" y="66112"/>
                </a:lnTo>
                <a:lnTo>
                  <a:pt x="568592" y="62858"/>
                </a:lnTo>
                <a:lnTo>
                  <a:pt x="570584" y="63157"/>
                </a:lnTo>
                <a:lnTo>
                  <a:pt x="569887" y="69533"/>
                </a:lnTo>
                <a:lnTo>
                  <a:pt x="570750" y="70994"/>
                </a:lnTo>
                <a:lnTo>
                  <a:pt x="571946" y="72090"/>
                </a:lnTo>
                <a:lnTo>
                  <a:pt x="573473" y="72820"/>
                </a:lnTo>
                <a:lnTo>
                  <a:pt x="575000" y="73551"/>
                </a:lnTo>
                <a:lnTo>
                  <a:pt x="576727" y="73916"/>
                </a:lnTo>
                <a:lnTo>
                  <a:pt x="580778" y="73916"/>
                </a:lnTo>
                <a:lnTo>
                  <a:pt x="582505" y="73584"/>
                </a:lnTo>
                <a:lnTo>
                  <a:pt x="583833" y="72920"/>
                </a:lnTo>
                <a:lnTo>
                  <a:pt x="584232" y="66644"/>
                </a:lnTo>
                <a:lnTo>
                  <a:pt x="581808" y="67142"/>
                </a:lnTo>
                <a:lnTo>
                  <a:pt x="578022" y="67142"/>
                </a:lnTo>
                <a:lnTo>
                  <a:pt x="576760" y="65946"/>
                </a:lnTo>
                <a:lnTo>
                  <a:pt x="576760" y="35530"/>
                </a:lnTo>
                <a:lnTo>
                  <a:pt x="575897" y="32342"/>
                </a:lnTo>
                <a:lnTo>
                  <a:pt x="574170" y="29885"/>
                </a:lnTo>
                <a:lnTo>
                  <a:pt x="572510" y="27361"/>
                </a:lnTo>
                <a:lnTo>
                  <a:pt x="570385" y="42636"/>
                </a:lnTo>
                <a:lnTo>
                  <a:pt x="570385" y="49211"/>
                </a:lnTo>
                <a:lnTo>
                  <a:pt x="568791" y="49537"/>
                </a:lnTo>
                <a:lnTo>
                  <a:pt x="568791" y="56914"/>
                </a:lnTo>
                <a:lnTo>
                  <a:pt x="568393" y="58774"/>
                </a:lnTo>
                <a:lnTo>
                  <a:pt x="567596" y="60368"/>
                </a:lnTo>
                <a:lnTo>
                  <a:pt x="566799" y="61895"/>
                </a:lnTo>
                <a:lnTo>
                  <a:pt x="565703" y="63190"/>
                </a:lnTo>
                <a:lnTo>
                  <a:pt x="564308" y="64253"/>
                </a:lnTo>
                <a:lnTo>
                  <a:pt x="562914" y="65249"/>
                </a:lnTo>
                <a:lnTo>
                  <a:pt x="561320" y="66013"/>
                </a:lnTo>
                <a:lnTo>
                  <a:pt x="559527" y="66544"/>
                </a:lnTo>
                <a:lnTo>
                  <a:pt x="557800" y="67009"/>
                </a:lnTo>
                <a:lnTo>
                  <a:pt x="555973" y="67241"/>
                </a:lnTo>
                <a:lnTo>
                  <a:pt x="551059" y="67241"/>
                </a:lnTo>
                <a:lnTo>
                  <a:pt x="548735" y="66611"/>
                </a:lnTo>
                <a:lnTo>
                  <a:pt x="547074" y="65349"/>
                </a:lnTo>
                <a:lnTo>
                  <a:pt x="545480" y="64020"/>
                </a:lnTo>
                <a:lnTo>
                  <a:pt x="544683" y="62327"/>
                </a:lnTo>
                <a:lnTo>
                  <a:pt x="544683" y="58143"/>
                </a:lnTo>
                <a:lnTo>
                  <a:pt x="545480" y="56483"/>
                </a:lnTo>
                <a:lnTo>
                  <a:pt x="547074" y="55287"/>
                </a:lnTo>
                <a:lnTo>
                  <a:pt x="548668" y="54092"/>
                </a:lnTo>
                <a:lnTo>
                  <a:pt x="551092" y="53162"/>
                </a:lnTo>
                <a:lnTo>
                  <a:pt x="550661" y="46521"/>
                </a:lnTo>
                <a:close/>
              </a:path>
              <a:path w="2885398" h="418394">
                <a:moveTo>
                  <a:pt x="607583" y="34700"/>
                </a:moveTo>
                <a:lnTo>
                  <a:pt x="609309" y="32873"/>
                </a:lnTo>
                <a:lnTo>
                  <a:pt x="611368" y="31678"/>
                </a:lnTo>
                <a:lnTo>
                  <a:pt x="613493" y="30483"/>
                </a:lnTo>
                <a:lnTo>
                  <a:pt x="615585" y="29885"/>
                </a:lnTo>
                <a:lnTo>
                  <a:pt x="619238" y="29885"/>
                </a:lnTo>
                <a:lnTo>
                  <a:pt x="620467" y="29951"/>
                </a:lnTo>
                <a:lnTo>
                  <a:pt x="622193" y="30217"/>
                </a:lnTo>
                <a:lnTo>
                  <a:pt x="623721" y="30682"/>
                </a:lnTo>
                <a:lnTo>
                  <a:pt x="625115" y="23410"/>
                </a:lnTo>
                <a:lnTo>
                  <a:pt x="623488" y="22746"/>
                </a:lnTo>
                <a:lnTo>
                  <a:pt x="621430" y="22480"/>
                </a:lnTo>
                <a:lnTo>
                  <a:pt x="619637" y="22413"/>
                </a:lnTo>
                <a:lnTo>
                  <a:pt x="615785" y="22413"/>
                </a:lnTo>
                <a:lnTo>
                  <a:pt x="612497" y="23177"/>
                </a:lnTo>
                <a:lnTo>
                  <a:pt x="609774" y="24705"/>
                </a:lnTo>
                <a:lnTo>
                  <a:pt x="607118" y="26232"/>
                </a:lnTo>
                <a:lnTo>
                  <a:pt x="605092" y="28523"/>
                </a:lnTo>
                <a:lnTo>
                  <a:pt x="604096" y="42603"/>
                </a:lnTo>
                <a:lnTo>
                  <a:pt x="604793" y="39548"/>
                </a:lnTo>
                <a:lnTo>
                  <a:pt x="606188" y="37157"/>
                </a:lnTo>
                <a:lnTo>
                  <a:pt x="607583" y="34700"/>
                </a:lnTo>
                <a:close/>
              </a:path>
              <a:path w="2885398" h="418394">
                <a:moveTo>
                  <a:pt x="604096" y="73219"/>
                </a:moveTo>
                <a:lnTo>
                  <a:pt x="604096" y="42603"/>
                </a:lnTo>
                <a:lnTo>
                  <a:pt x="605092" y="28523"/>
                </a:lnTo>
                <a:lnTo>
                  <a:pt x="603698" y="31578"/>
                </a:lnTo>
                <a:lnTo>
                  <a:pt x="602602" y="23410"/>
                </a:lnTo>
                <a:lnTo>
                  <a:pt x="596127" y="23410"/>
                </a:lnTo>
                <a:lnTo>
                  <a:pt x="596127" y="73219"/>
                </a:lnTo>
                <a:lnTo>
                  <a:pt x="604096" y="73219"/>
                </a:lnTo>
                <a:close/>
              </a:path>
              <a:path w="2885398" h="418394">
                <a:moveTo>
                  <a:pt x="639518" y="48314"/>
                </a:moveTo>
                <a:lnTo>
                  <a:pt x="639518" y="44329"/>
                </a:lnTo>
                <a:lnTo>
                  <a:pt x="639518" y="50605"/>
                </a:lnTo>
                <a:lnTo>
                  <a:pt x="677173" y="50605"/>
                </a:lnTo>
                <a:lnTo>
                  <a:pt x="639518" y="44329"/>
                </a:lnTo>
                <a:lnTo>
                  <a:pt x="639518" y="48314"/>
                </a:lnTo>
                <a:close/>
              </a:path>
              <a:path w="2885398" h="418394">
                <a:moveTo>
                  <a:pt x="643303" y="25502"/>
                </a:moveTo>
                <a:lnTo>
                  <a:pt x="639717" y="27560"/>
                </a:lnTo>
                <a:lnTo>
                  <a:pt x="636895" y="30549"/>
                </a:lnTo>
                <a:lnTo>
                  <a:pt x="634836" y="34467"/>
                </a:lnTo>
                <a:lnTo>
                  <a:pt x="632777" y="38319"/>
                </a:lnTo>
                <a:lnTo>
                  <a:pt x="631748" y="42935"/>
                </a:lnTo>
                <a:lnTo>
                  <a:pt x="631748" y="53693"/>
                </a:lnTo>
                <a:lnTo>
                  <a:pt x="632777" y="58342"/>
                </a:lnTo>
                <a:lnTo>
                  <a:pt x="634836" y="62261"/>
                </a:lnTo>
                <a:lnTo>
                  <a:pt x="636895" y="66112"/>
                </a:lnTo>
                <a:lnTo>
                  <a:pt x="639750" y="69068"/>
                </a:lnTo>
                <a:lnTo>
                  <a:pt x="636928" y="50605"/>
                </a:lnTo>
                <a:lnTo>
                  <a:pt x="636928" y="43532"/>
                </a:lnTo>
                <a:lnTo>
                  <a:pt x="639666" y="43532"/>
                </a:lnTo>
                <a:lnTo>
                  <a:pt x="640149" y="40942"/>
                </a:lnTo>
                <a:lnTo>
                  <a:pt x="641411" y="38153"/>
                </a:lnTo>
                <a:lnTo>
                  <a:pt x="642739" y="35297"/>
                </a:lnTo>
                <a:lnTo>
                  <a:pt x="644565" y="33139"/>
                </a:lnTo>
                <a:lnTo>
                  <a:pt x="646890" y="31678"/>
                </a:lnTo>
                <a:lnTo>
                  <a:pt x="649281" y="30150"/>
                </a:lnTo>
                <a:lnTo>
                  <a:pt x="652103" y="29387"/>
                </a:lnTo>
                <a:lnTo>
                  <a:pt x="659608" y="29387"/>
                </a:lnTo>
                <a:lnTo>
                  <a:pt x="663028" y="30682"/>
                </a:lnTo>
                <a:lnTo>
                  <a:pt x="665618" y="33272"/>
                </a:lnTo>
                <a:lnTo>
                  <a:pt x="668274" y="35862"/>
                </a:lnTo>
                <a:lnTo>
                  <a:pt x="669603" y="39548"/>
                </a:lnTo>
                <a:lnTo>
                  <a:pt x="673687" y="43532"/>
                </a:lnTo>
                <a:lnTo>
                  <a:pt x="670732" y="27394"/>
                </a:lnTo>
                <a:lnTo>
                  <a:pt x="667411" y="25402"/>
                </a:lnTo>
                <a:lnTo>
                  <a:pt x="664157" y="23410"/>
                </a:lnTo>
                <a:lnTo>
                  <a:pt x="660205" y="22413"/>
                </a:lnTo>
                <a:lnTo>
                  <a:pt x="650974" y="22413"/>
                </a:lnTo>
                <a:lnTo>
                  <a:pt x="646890" y="23443"/>
                </a:lnTo>
                <a:lnTo>
                  <a:pt x="643303" y="25502"/>
                </a:lnTo>
                <a:close/>
              </a:path>
              <a:path w="2885398" h="418394">
                <a:moveTo>
                  <a:pt x="677572" y="40776"/>
                </a:moveTo>
                <a:lnTo>
                  <a:pt x="676709" y="36958"/>
                </a:lnTo>
                <a:lnTo>
                  <a:pt x="674982" y="33571"/>
                </a:lnTo>
                <a:lnTo>
                  <a:pt x="673255" y="30117"/>
                </a:lnTo>
                <a:lnTo>
                  <a:pt x="670732" y="27394"/>
                </a:lnTo>
                <a:lnTo>
                  <a:pt x="673687" y="43532"/>
                </a:lnTo>
                <a:lnTo>
                  <a:pt x="669603" y="39548"/>
                </a:lnTo>
                <a:lnTo>
                  <a:pt x="669603" y="44329"/>
                </a:lnTo>
                <a:lnTo>
                  <a:pt x="639666" y="43532"/>
                </a:lnTo>
                <a:lnTo>
                  <a:pt x="636928" y="43532"/>
                </a:lnTo>
                <a:lnTo>
                  <a:pt x="636928" y="50605"/>
                </a:lnTo>
                <a:lnTo>
                  <a:pt x="639750" y="69068"/>
                </a:lnTo>
                <a:lnTo>
                  <a:pt x="643403" y="71127"/>
                </a:lnTo>
                <a:lnTo>
                  <a:pt x="647122" y="73185"/>
                </a:lnTo>
                <a:lnTo>
                  <a:pt x="651339" y="74215"/>
                </a:lnTo>
                <a:lnTo>
                  <a:pt x="659309" y="74215"/>
                </a:lnTo>
                <a:lnTo>
                  <a:pt x="662231" y="73783"/>
                </a:lnTo>
                <a:lnTo>
                  <a:pt x="664821" y="72920"/>
                </a:lnTo>
                <a:lnTo>
                  <a:pt x="667477" y="71990"/>
                </a:lnTo>
                <a:lnTo>
                  <a:pt x="669769" y="70695"/>
                </a:lnTo>
                <a:lnTo>
                  <a:pt x="671694" y="69035"/>
                </a:lnTo>
                <a:lnTo>
                  <a:pt x="673687" y="67374"/>
                </a:lnTo>
                <a:lnTo>
                  <a:pt x="675314" y="65415"/>
                </a:lnTo>
                <a:lnTo>
                  <a:pt x="676576" y="63157"/>
                </a:lnTo>
                <a:lnTo>
                  <a:pt x="670300" y="59471"/>
                </a:lnTo>
                <a:lnTo>
                  <a:pt x="668905" y="61862"/>
                </a:lnTo>
                <a:lnTo>
                  <a:pt x="667046" y="63755"/>
                </a:lnTo>
                <a:lnTo>
                  <a:pt x="664721" y="65150"/>
                </a:lnTo>
                <a:lnTo>
                  <a:pt x="662463" y="66544"/>
                </a:lnTo>
                <a:lnTo>
                  <a:pt x="659508" y="67241"/>
                </a:lnTo>
                <a:lnTo>
                  <a:pt x="652468" y="67241"/>
                </a:lnTo>
                <a:lnTo>
                  <a:pt x="649546" y="66511"/>
                </a:lnTo>
                <a:lnTo>
                  <a:pt x="647089" y="65050"/>
                </a:lnTo>
                <a:lnTo>
                  <a:pt x="644698" y="63522"/>
                </a:lnTo>
                <a:lnTo>
                  <a:pt x="642839" y="61331"/>
                </a:lnTo>
                <a:lnTo>
                  <a:pt x="641510" y="58475"/>
                </a:lnTo>
                <a:lnTo>
                  <a:pt x="640182" y="55619"/>
                </a:lnTo>
                <a:lnTo>
                  <a:pt x="639518" y="52232"/>
                </a:lnTo>
                <a:lnTo>
                  <a:pt x="639518" y="44329"/>
                </a:lnTo>
                <a:lnTo>
                  <a:pt x="677173" y="50605"/>
                </a:lnTo>
                <a:lnTo>
                  <a:pt x="677406" y="49045"/>
                </a:lnTo>
                <a:lnTo>
                  <a:pt x="677539" y="47185"/>
                </a:lnTo>
                <a:lnTo>
                  <a:pt x="677572" y="40776"/>
                </a:lnTo>
                <a:close/>
              </a:path>
              <a:path w="2885398" h="418394">
                <a:moveTo>
                  <a:pt x="738468" y="34135"/>
                </a:moveTo>
                <a:lnTo>
                  <a:pt x="740361" y="32309"/>
                </a:lnTo>
                <a:lnTo>
                  <a:pt x="742619" y="31180"/>
                </a:lnTo>
                <a:lnTo>
                  <a:pt x="744944" y="29984"/>
                </a:lnTo>
                <a:lnTo>
                  <a:pt x="747202" y="29387"/>
                </a:lnTo>
                <a:lnTo>
                  <a:pt x="752714" y="29387"/>
                </a:lnTo>
                <a:lnTo>
                  <a:pt x="755503" y="30383"/>
                </a:lnTo>
                <a:lnTo>
                  <a:pt x="757761" y="32375"/>
                </a:lnTo>
                <a:lnTo>
                  <a:pt x="760019" y="34368"/>
                </a:lnTo>
                <a:lnTo>
                  <a:pt x="761148" y="37622"/>
                </a:lnTo>
                <a:lnTo>
                  <a:pt x="761148" y="73219"/>
                </a:lnTo>
                <a:lnTo>
                  <a:pt x="769118" y="73219"/>
                </a:lnTo>
                <a:lnTo>
                  <a:pt x="768287" y="29918"/>
                </a:lnTo>
                <a:lnTo>
                  <a:pt x="767225" y="32176"/>
                </a:lnTo>
                <a:lnTo>
                  <a:pt x="765565" y="28855"/>
                </a:lnTo>
                <a:lnTo>
                  <a:pt x="763174" y="26398"/>
                </a:lnTo>
                <a:lnTo>
                  <a:pt x="760052" y="24804"/>
                </a:lnTo>
                <a:lnTo>
                  <a:pt x="756931" y="23210"/>
                </a:lnTo>
                <a:lnTo>
                  <a:pt x="753610" y="22413"/>
                </a:lnTo>
                <a:lnTo>
                  <a:pt x="747036" y="22413"/>
                </a:lnTo>
                <a:lnTo>
                  <a:pt x="744047" y="23111"/>
                </a:lnTo>
                <a:lnTo>
                  <a:pt x="741125" y="24505"/>
                </a:lnTo>
                <a:lnTo>
                  <a:pt x="738269" y="25900"/>
                </a:lnTo>
                <a:lnTo>
                  <a:pt x="735945" y="28125"/>
                </a:lnTo>
                <a:lnTo>
                  <a:pt x="734650" y="42503"/>
                </a:lnTo>
                <a:lnTo>
                  <a:pt x="735414" y="39182"/>
                </a:lnTo>
                <a:lnTo>
                  <a:pt x="736941" y="36659"/>
                </a:lnTo>
                <a:lnTo>
                  <a:pt x="738468" y="34135"/>
                </a:lnTo>
                <a:close/>
              </a:path>
              <a:path w="2885398" h="418394">
                <a:moveTo>
                  <a:pt x="734650" y="73219"/>
                </a:moveTo>
                <a:lnTo>
                  <a:pt x="734650" y="42503"/>
                </a:lnTo>
                <a:lnTo>
                  <a:pt x="735945" y="28125"/>
                </a:lnTo>
                <a:lnTo>
                  <a:pt x="734152" y="31180"/>
                </a:lnTo>
                <a:lnTo>
                  <a:pt x="733654" y="23410"/>
                </a:lnTo>
                <a:lnTo>
                  <a:pt x="726680" y="23410"/>
                </a:lnTo>
                <a:lnTo>
                  <a:pt x="726680" y="73219"/>
                </a:lnTo>
                <a:lnTo>
                  <a:pt x="734650" y="73219"/>
                </a:lnTo>
                <a:close/>
              </a:path>
              <a:path w="2885398" h="418394">
                <a:moveTo>
                  <a:pt x="769118" y="42337"/>
                </a:moveTo>
                <a:lnTo>
                  <a:pt x="769782" y="39315"/>
                </a:lnTo>
                <a:lnTo>
                  <a:pt x="771110" y="36858"/>
                </a:lnTo>
                <a:lnTo>
                  <a:pt x="772505" y="34401"/>
                </a:lnTo>
                <a:lnTo>
                  <a:pt x="774331" y="32541"/>
                </a:lnTo>
                <a:lnTo>
                  <a:pt x="776589" y="31279"/>
                </a:lnTo>
                <a:lnTo>
                  <a:pt x="778847" y="30018"/>
                </a:lnTo>
                <a:lnTo>
                  <a:pt x="781271" y="29387"/>
                </a:lnTo>
                <a:lnTo>
                  <a:pt x="787182" y="29387"/>
                </a:lnTo>
                <a:lnTo>
                  <a:pt x="789971" y="30383"/>
                </a:lnTo>
                <a:lnTo>
                  <a:pt x="792229" y="32375"/>
                </a:lnTo>
                <a:lnTo>
                  <a:pt x="794487" y="34368"/>
                </a:lnTo>
                <a:lnTo>
                  <a:pt x="795616" y="37622"/>
                </a:lnTo>
                <a:lnTo>
                  <a:pt x="795616" y="73219"/>
                </a:lnTo>
                <a:lnTo>
                  <a:pt x="803585" y="73219"/>
                </a:lnTo>
                <a:lnTo>
                  <a:pt x="803585" y="36958"/>
                </a:lnTo>
                <a:lnTo>
                  <a:pt x="802655" y="33371"/>
                </a:lnTo>
                <a:lnTo>
                  <a:pt x="800796" y="30582"/>
                </a:lnTo>
                <a:lnTo>
                  <a:pt x="798936" y="27793"/>
                </a:lnTo>
                <a:lnTo>
                  <a:pt x="796546" y="25734"/>
                </a:lnTo>
                <a:lnTo>
                  <a:pt x="793624" y="24406"/>
                </a:lnTo>
                <a:lnTo>
                  <a:pt x="790768" y="23078"/>
                </a:lnTo>
                <a:lnTo>
                  <a:pt x="787746" y="22413"/>
                </a:lnTo>
                <a:lnTo>
                  <a:pt x="782499" y="22413"/>
                </a:lnTo>
                <a:lnTo>
                  <a:pt x="780308" y="22779"/>
                </a:lnTo>
                <a:lnTo>
                  <a:pt x="777983" y="23509"/>
                </a:lnTo>
                <a:lnTo>
                  <a:pt x="775726" y="24173"/>
                </a:lnTo>
                <a:lnTo>
                  <a:pt x="773634" y="25236"/>
                </a:lnTo>
                <a:lnTo>
                  <a:pt x="771708" y="26697"/>
                </a:lnTo>
                <a:lnTo>
                  <a:pt x="769782" y="28092"/>
                </a:lnTo>
                <a:lnTo>
                  <a:pt x="768287" y="29918"/>
                </a:lnTo>
                <a:lnTo>
                  <a:pt x="769118" y="73219"/>
                </a:lnTo>
                <a:lnTo>
                  <a:pt x="769118" y="42337"/>
                </a:lnTo>
                <a:close/>
              </a:path>
              <a:path w="2885398" h="418394">
                <a:moveTo>
                  <a:pt x="850949" y="68005"/>
                </a:moveTo>
                <a:lnTo>
                  <a:pt x="851813" y="69533"/>
                </a:lnTo>
                <a:lnTo>
                  <a:pt x="852510" y="63157"/>
                </a:lnTo>
                <a:lnTo>
                  <a:pt x="850518" y="62858"/>
                </a:lnTo>
                <a:lnTo>
                  <a:pt x="850518" y="66112"/>
                </a:lnTo>
                <a:lnTo>
                  <a:pt x="850352" y="67872"/>
                </a:lnTo>
                <a:lnTo>
                  <a:pt x="850770" y="67219"/>
                </a:lnTo>
                <a:lnTo>
                  <a:pt x="850518" y="63854"/>
                </a:lnTo>
                <a:lnTo>
                  <a:pt x="850770" y="67219"/>
                </a:lnTo>
                <a:lnTo>
                  <a:pt x="851713" y="65747"/>
                </a:lnTo>
                <a:lnTo>
                  <a:pt x="850949" y="68005"/>
                </a:lnTo>
                <a:close/>
              </a:path>
              <a:path w="2885398" h="418394">
                <a:moveTo>
                  <a:pt x="822525" y="28158"/>
                </a:moveTo>
                <a:lnTo>
                  <a:pt x="820068" y="31147"/>
                </a:lnTo>
                <a:lnTo>
                  <a:pt x="818740" y="34866"/>
                </a:lnTo>
                <a:lnTo>
                  <a:pt x="825215" y="38850"/>
                </a:lnTo>
                <a:lnTo>
                  <a:pt x="826344" y="35530"/>
                </a:lnTo>
                <a:lnTo>
                  <a:pt x="828104" y="33139"/>
                </a:lnTo>
                <a:lnTo>
                  <a:pt x="830495" y="31678"/>
                </a:lnTo>
                <a:lnTo>
                  <a:pt x="832885" y="30150"/>
                </a:lnTo>
                <a:lnTo>
                  <a:pt x="835807" y="29387"/>
                </a:lnTo>
                <a:lnTo>
                  <a:pt x="842913" y="29387"/>
                </a:lnTo>
                <a:lnTo>
                  <a:pt x="845736" y="30416"/>
                </a:lnTo>
                <a:lnTo>
                  <a:pt x="847728" y="32475"/>
                </a:lnTo>
                <a:lnTo>
                  <a:pt x="849721" y="34467"/>
                </a:lnTo>
                <a:lnTo>
                  <a:pt x="850717" y="37323"/>
                </a:lnTo>
                <a:lnTo>
                  <a:pt x="850717" y="42950"/>
                </a:lnTo>
                <a:lnTo>
                  <a:pt x="832586" y="46521"/>
                </a:lnTo>
                <a:lnTo>
                  <a:pt x="833018" y="53162"/>
                </a:lnTo>
                <a:lnTo>
                  <a:pt x="836272" y="52498"/>
                </a:lnTo>
                <a:lnTo>
                  <a:pt x="850717" y="49537"/>
                </a:lnTo>
                <a:lnTo>
                  <a:pt x="852311" y="49211"/>
                </a:lnTo>
                <a:lnTo>
                  <a:pt x="852311" y="42636"/>
                </a:lnTo>
                <a:lnTo>
                  <a:pt x="854436" y="27361"/>
                </a:lnTo>
                <a:lnTo>
                  <a:pt x="852145" y="25502"/>
                </a:lnTo>
                <a:lnTo>
                  <a:pt x="849223" y="24306"/>
                </a:lnTo>
                <a:lnTo>
                  <a:pt x="846301" y="23044"/>
                </a:lnTo>
                <a:lnTo>
                  <a:pt x="843046" y="22413"/>
                </a:lnTo>
                <a:lnTo>
                  <a:pt x="834147" y="22413"/>
                </a:lnTo>
                <a:lnTo>
                  <a:pt x="829698" y="23576"/>
                </a:lnTo>
                <a:lnTo>
                  <a:pt x="826111" y="25900"/>
                </a:lnTo>
                <a:lnTo>
                  <a:pt x="822525" y="28158"/>
                </a:lnTo>
                <a:close/>
              </a:path>
              <a:path w="2885398" h="418394">
                <a:moveTo>
                  <a:pt x="832586" y="46521"/>
                </a:moveTo>
                <a:lnTo>
                  <a:pt x="828137" y="47384"/>
                </a:lnTo>
                <a:lnTo>
                  <a:pt x="824650" y="49045"/>
                </a:lnTo>
                <a:lnTo>
                  <a:pt x="822127" y="51502"/>
                </a:lnTo>
                <a:lnTo>
                  <a:pt x="819669" y="53893"/>
                </a:lnTo>
                <a:lnTo>
                  <a:pt x="818441" y="56948"/>
                </a:lnTo>
                <a:lnTo>
                  <a:pt x="818441" y="63655"/>
                </a:lnTo>
                <a:lnTo>
                  <a:pt x="819171" y="66179"/>
                </a:lnTo>
                <a:lnTo>
                  <a:pt x="820632" y="68238"/>
                </a:lnTo>
                <a:lnTo>
                  <a:pt x="822160" y="70230"/>
                </a:lnTo>
                <a:lnTo>
                  <a:pt x="824185" y="71724"/>
                </a:lnTo>
                <a:lnTo>
                  <a:pt x="826709" y="72720"/>
                </a:lnTo>
                <a:lnTo>
                  <a:pt x="829233" y="73717"/>
                </a:lnTo>
                <a:lnTo>
                  <a:pt x="831956" y="74215"/>
                </a:lnTo>
                <a:lnTo>
                  <a:pt x="837202" y="74215"/>
                </a:lnTo>
                <a:lnTo>
                  <a:pt x="839560" y="73849"/>
                </a:lnTo>
                <a:lnTo>
                  <a:pt x="841951" y="73119"/>
                </a:lnTo>
                <a:lnTo>
                  <a:pt x="844341" y="72322"/>
                </a:lnTo>
                <a:lnTo>
                  <a:pt x="846500" y="71127"/>
                </a:lnTo>
                <a:lnTo>
                  <a:pt x="848426" y="69533"/>
                </a:lnTo>
                <a:lnTo>
                  <a:pt x="850352" y="67872"/>
                </a:lnTo>
                <a:lnTo>
                  <a:pt x="850518" y="66112"/>
                </a:lnTo>
                <a:lnTo>
                  <a:pt x="850518" y="62858"/>
                </a:lnTo>
                <a:lnTo>
                  <a:pt x="852510" y="63157"/>
                </a:lnTo>
                <a:lnTo>
                  <a:pt x="851813" y="69533"/>
                </a:lnTo>
                <a:lnTo>
                  <a:pt x="852676" y="70994"/>
                </a:lnTo>
                <a:lnTo>
                  <a:pt x="853871" y="72090"/>
                </a:lnTo>
                <a:lnTo>
                  <a:pt x="855399" y="72820"/>
                </a:lnTo>
                <a:lnTo>
                  <a:pt x="856926" y="73551"/>
                </a:lnTo>
                <a:lnTo>
                  <a:pt x="858653" y="73916"/>
                </a:lnTo>
                <a:lnTo>
                  <a:pt x="862704" y="73916"/>
                </a:lnTo>
                <a:lnTo>
                  <a:pt x="864431" y="73584"/>
                </a:lnTo>
                <a:lnTo>
                  <a:pt x="865759" y="72920"/>
                </a:lnTo>
                <a:lnTo>
                  <a:pt x="866158" y="66644"/>
                </a:lnTo>
                <a:lnTo>
                  <a:pt x="863734" y="67142"/>
                </a:lnTo>
                <a:lnTo>
                  <a:pt x="859948" y="67142"/>
                </a:lnTo>
                <a:lnTo>
                  <a:pt x="858686" y="65946"/>
                </a:lnTo>
                <a:lnTo>
                  <a:pt x="858686" y="35530"/>
                </a:lnTo>
                <a:lnTo>
                  <a:pt x="857823" y="32342"/>
                </a:lnTo>
                <a:lnTo>
                  <a:pt x="856096" y="29885"/>
                </a:lnTo>
                <a:lnTo>
                  <a:pt x="854436" y="27361"/>
                </a:lnTo>
                <a:lnTo>
                  <a:pt x="852311" y="42636"/>
                </a:lnTo>
                <a:lnTo>
                  <a:pt x="852311" y="49211"/>
                </a:lnTo>
                <a:lnTo>
                  <a:pt x="850717" y="49537"/>
                </a:lnTo>
                <a:lnTo>
                  <a:pt x="850717" y="56914"/>
                </a:lnTo>
                <a:lnTo>
                  <a:pt x="850318" y="58774"/>
                </a:lnTo>
                <a:lnTo>
                  <a:pt x="849521" y="60368"/>
                </a:lnTo>
                <a:lnTo>
                  <a:pt x="848725" y="61895"/>
                </a:lnTo>
                <a:lnTo>
                  <a:pt x="847629" y="63190"/>
                </a:lnTo>
                <a:lnTo>
                  <a:pt x="846234" y="64253"/>
                </a:lnTo>
                <a:lnTo>
                  <a:pt x="844839" y="65249"/>
                </a:lnTo>
                <a:lnTo>
                  <a:pt x="843246" y="66013"/>
                </a:lnTo>
                <a:lnTo>
                  <a:pt x="841452" y="66544"/>
                </a:lnTo>
                <a:lnTo>
                  <a:pt x="839726" y="67009"/>
                </a:lnTo>
                <a:lnTo>
                  <a:pt x="837899" y="67241"/>
                </a:lnTo>
                <a:lnTo>
                  <a:pt x="832985" y="67241"/>
                </a:lnTo>
                <a:lnTo>
                  <a:pt x="830661" y="66611"/>
                </a:lnTo>
                <a:lnTo>
                  <a:pt x="829000" y="65349"/>
                </a:lnTo>
                <a:lnTo>
                  <a:pt x="827406" y="64020"/>
                </a:lnTo>
                <a:lnTo>
                  <a:pt x="826609" y="62327"/>
                </a:lnTo>
                <a:lnTo>
                  <a:pt x="826609" y="58143"/>
                </a:lnTo>
                <a:lnTo>
                  <a:pt x="827406" y="56483"/>
                </a:lnTo>
                <a:lnTo>
                  <a:pt x="829000" y="55287"/>
                </a:lnTo>
                <a:lnTo>
                  <a:pt x="830594" y="54092"/>
                </a:lnTo>
                <a:lnTo>
                  <a:pt x="833018" y="53162"/>
                </a:lnTo>
                <a:lnTo>
                  <a:pt x="832586" y="46521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7" name="object 397"/>
          <p:cNvSpPr/>
          <p:nvPr/>
        </p:nvSpPr>
        <p:spPr>
          <a:xfrm>
            <a:off x="6805060" y="30009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8" name="object 398"/>
          <p:cNvSpPr/>
          <p:nvPr/>
        </p:nvSpPr>
        <p:spPr>
          <a:xfrm>
            <a:off x="6879823" y="2979515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9" name="object 399"/>
          <p:cNvSpPr/>
          <p:nvPr/>
        </p:nvSpPr>
        <p:spPr>
          <a:xfrm>
            <a:off x="6927734" y="30009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0" name="object 400"/>
          <p:cNvSpPr/>
          <p:nvPr/>
        </p:nvSpPr>
        <p:spPr>
          <a:xfrm>
            <a:off x="7214868" y="2979515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1" name="object 401"/>
          <p:cNvSpPr/>
          <p:nvPr/>
        </p:nvSpPr>
        <p:spPr>
          <a:xfrm>
            <a:off x="7820162" y="2979515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2" name="object 402"/>
          <p:cNvSpPr/>
          <p:nvPr/>
        </p:nvSpPr>
        <p:spPr>
          <a:xfrm>
            <a:off x="8244100" y="2960140"/>
            <a:ext cx="0" cy="65747"/>
          </a:xfrm>
          <a:custGeom>
            <a:avLst/>
            <a:gdLst/>
            <a:ahLst/>
            <a:cxnLst/>
            <a:rect l="l" t="t" r="r" b="b"/>
            <a:pathLst>
              <a:path w="0" h="65747">
                <a:moveTo>
                  <a:pt x="0" y="0"/>
                </a:moveTo>
                <a:lnTo>
                  <a:pt x="0" y="65747"/>
                </a:lnTo>
              </a:path>
            </a:pathLst>
          </a:custGeom>
          <a:ln w="9239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3" name="object 403"/>
          <p:cNvSpPr/>
          <p:nvPr/>
        </p:nvSpPr>
        <p:spPr>
          <a:xfrm>
            <a:off x="5803727" y="31628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4" name="object 404"/>
          <p:cNvSpPr/>
          <p:nvPr/>
        </p:nvSpPr>
        <p:spPr>
          <a:xfrm>
            <a:off x="6245636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5" name="object 405"/>
          <p:cNvSpPr/>
          <p:nvPr/>
        </p:nvSpPr>
        <p:spPr>
          <a:xfrm>
            <a:off x="6319376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/>
          <p:nvPr/>
        </p:nvSpPr>
        <p:spPr>
          <a:xfrm>
            <a:off x="6798639" y="31628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7" name="object 407"/>
          <p:cNvSpPr/>
          <p:nvPr/>
        </p:nvSpPr>
        <p:spPr>
          <a:xfrm>
            <a:off x="6818924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8" name="object 408"/>
          <p:cNvSpPr/>
          <p:nvPr/>
        </p:nvSpPr>
        <p:spPr>
          <a:xfrm>
            <a:off x="7317209" y="3141394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9" name="object 409"/>
          <p:cNvSpPr/>
          <p:nvPr/>
        </p:nvSpPr>
        <p:spPr>
          <a:xfrm>
            <a:off x="7356359" y="3141394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0" name="object 410"/>
          <p:cNvSpPr/>
          <p:nvPr/>
        </p:nvSpPr>
        <p:spPr>
          <a:xfrm>
            <a:off x="7729492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1" name="object 411"/>
          <p:cNvSpPr/>
          <p:nvPr/>
        </p:nvSpPr>
        <p:spPr>
          <a:xfrm>
            <a:off x="7922501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2" name="object 412"/>
          <p:cNvSpPr/>
          <p:nvPr/>
        </p:nvSpPr>
        <p:spPr>
          <a:xfrm>
            <a:off x="7970412" y="31628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3" name="object 413"/>
          <p:cNvSpPr/>
          <p:nvPr/>
        </p:nvSpPr>
        <p:spPr>
          <a:xfrm>
            <a:off x="8152234" y="31628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4" name="object 414"/>
          <p:cNvSpPr/>
          <p:nvPr/>
        </p:nvSpPr>
        <p:spPr>
          <a:xfrm>
            <a:off x="6207017" y="3303273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5" name="object 415"/>
          <p:cNvSpPr/>
          <p:nvPr/>
        </p:nvSpPr>
        <p:spPr>
          <a:xfrm>
            <a:off x="6650380" y="332474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6" name="object 416"/>
          <p:cNvSpPr/>
          <p:nvPr/>
        </p:nvSpPr>
        <p:spPr>
          <a:xfrm>
            <a:off x="6872040" y="3303273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/>
          <p:nvPr/>
        </p:nvSpPr>
        <p:spPr>
          <a:xfrm>
            <a:off x="8012827" y="332474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8" name="object 418"/>
          <p:cNvSpPr/>
          <p:nvPr/>
        </p:nvSpPr>
        <p:spPr>
          <a:xfrm>
            <a:off x="7533589" y="3598689"/>
            <a:ext cx="996177" cy="398470"/>
          </a:xfrm>
          <a:custGeom>
            <a:avLst/>
            <a:gdLst/>
            <a:ahLst/>
            <a:cxnLst/>
            <a:rect l="l" t="t" r="r" b="b"/>
            <a:pathLst>
              <a:path w="996177" h="398470">
                <a:moveTo>
                  <a:pt x="0" y="31130"/>
                </a:moveTo>
                <a:lnTo>
                  <a:pt x="0" y="367340"/>
                </a:lnTo>
                <a:lnTo>
                  <a:pt x="731" y="374079"/>
                </a:lnTo>
                <a:lnTo>
                  <a:pt x="6674" y="386604"/>
                </a:lnTo>
                <a:lnTo>
                  <a:pt x="17320" y="395247"/>
                </a:lnTo>
                <a:lnTo>
                  <a:pt x="31130" y="398470"/>
                </a:lnTo>
                <a:lnTo>
                  <a:pt x="965046" y="398470"/>
                </a:lnTo>
                <a:lnTo>
                  <a:pt x="971785" y="397739"/>
                </a:lnTo>
                <a:lnTo>
                  <a:pt x="984310" y="391796"/>
                </a:lnTo>
                <a:lnTo>
                  <a:pt x="992954" y="381150"/>
                </a:lnTo>
                <a:lnTo>
                  <a:pt x="996177" y="367340"/>
                </a:lnTo>
                <a:lnTo>
                  <a:pt x="996177" y="31130"/>
                </a:lnTo>
                <a:lnTo>
                  <a:pt x="995445" y="24391"/>
                </a:lnTo>
                <a:lnTo>
                  <a:pt x="989502" y="11866"/>
                </a:lnTo>
                <a:lnTo>
                  <a:pt x="978856" y="3223"/>
                </a:lnTo>
                <a:lnTo>
                  <a:pt x="965046" y="0"/>
                </a:lnTo>
                <a:lnTo>
                  <a:pt x="31130" y="0"/>
                </a:lnTo>
                <a:lnTo>
                  <a:pt x="24391" y="731"/>
                </a:lnTo>
                <a:lnTo>
                  <a:pt x="11866" y="6674"/>
                </a:lnTo>
                <a:lnTo>
                  <a:pt x="3223" y="17320"/>
                </a:lnTo>
                <a:lnTo>
                  <a:pt x="0" y="3113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9" name="object 419"/>
          <p:cNvSpPr/>
          <p:nvPr/>
        </p:nvSpPr>
        <p:spPr>
          <a:xfrm>
            <a:off x="7935548" y="3760195"/>
            <a:ext cx="49559" cy="82558"/>
          </a:xfrm>
          <a:custGeom>
            <a:avLst/>
            <a:gdLst/>
            <a:ahLst/>
            <a:cxnLst/>
            <a:rect l="l" t="t" r="r" b="b"/>
            <a:pathLst>
              <a:path w="49559" h="82558">
                <a:moveTo>
                  <a:pt x="11456" y="31753"/>
                </a:moveTo>
                <a:lnTo>
                  <a:pt x="11456" y="68321"/>
                </a:lnTo>
                <a:lnTo>
                  <a:pt x="12327" y="71973"/>
                </a:lnTo>
                <a:lnTo>
                  <a:pt x="14070" y="74713"/>
                </a:lnTo>
                <a:lnTo>
                  <a:pt x="15897" y="77452"/>
                </a:lnTo>
                <a:lnTo>
                  <a:pt x="18387" y="79445"/>
                </a:lnTo>
                <a:lnTo>
                  <a:pt x="21542" y="80690"/>
                </a:lnTo>
                <a:lnTo>
                  <a:pt x="24779" y="81935"/>
                </a:lnTo>
                <a:lnTo>
                  <a:pt x="28474" y="82558"/>
                </a:lnTo>
                <a:lnTo>
                  <a:pt x="35945" y="82558"/>
                </a:lnTo>
                <a:lnTo>
                  <a:pt x="39099" y="82101"/>
                </a:lnTo>
                <a:lnTo>
                  <a:pt x="42088" y="81188"/>
                </a:lnTo>
                <a:lnTo>
                  <a:pt x="45077" y="80275"/>
                </a:lnTo>
                <a:lnTo>
                  <a:pt x="47567" y="79030"/>
                </a:lnTo>
                <a:lnTo>
                  <a:pt x="49559" y="77452"/>
                </a:lnTo>
                <a:lnTo>
                  <a:pt x="46820" y="66121"/>
                </a:lnTo>
                <a:lnTo>
                  <a:pt x="45575" y="67200"/>
                </a:lnTo>
                <a:lnTo>
                  <a:pt x="44163" y="68072"/>
                </a:lnTo>
                <a:lnTo>
                  <a:pt x="42586" y="68736"/>
                </a:lnTo>
                <a:lnTo>
                  <a:pt x="41092" y="69317"/>
                </a:lnTo>
                <a:lnTo>
                  <a:pt x="39265" y="69607"/>
                </a:lnTo>
                <a:lnTo>
                  <a:pt x="34451" y="69607"/>
                </a:lnTo>
                <a:lnTo>
                  <a:pt x="32334" y="68943"/>
                </a:lnTo>
                <a:lnTo>
                  <a:pt x="30756" y="67615"/>
                </a:lnTo>
                <a:lnTo>
                  <a:pt x="29262" y="66204"/>
                </a:lnTo>
                <a:lnTo>
                  <a:pt x="28515" y="64004"/>
                </a:lnTo>
                <a:lnTo>
                  <a:pt x="28515" y="31753"/>
                </a:lnTo>
                <a:lnTo>
                  <a:pt x="48439" y="31753"/>
                </a:lnTo>
                <a:lnTo>
                  <a:pt x="48439" y="19051"/>
                </a:lnTo>
                <a:lnTo>
                  <a:pt x="28515" y="19051"/>
                </a:lnTo>
                <a:lnTo>
                  <a:pt x="28515" y="0"/>
                </a:lnTo>
                <a:lnTo>
                  <a:pt x="11456" y="4731"/>
                </a:lnTo>
                <a:lnTo>
                  <a:pt x="11456" y="19051"/>
                </a:lnTo>
                <a:lnTo>
                  <a:pt x="0" y="19051"/>
                </a:lnTo>
                <a:lnTo>
                  <a:pt x="0" y="31753"/>
                </a:lnTo>
                <a:lnTo>
                  <a:pt x="11456" y="31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0" name="object 420"/>
          <p:cNvSpPr/>
          <p:nvPr/>
        </p:nvSpPr>
        <p:spPr>
          <a:xfrm>
            <a:off x="8031501" y="3827935"/>
            <a:ext cx="4441" cy="10708"/>
          </a:xfrm>
          <a:custGeom>
            <a:avLst/>
            <a:gdLst/>
            <a:ahLst/>
            <a:cxnLst/>
            <a:rect l="l" t="t" r="r" b="b"/>
            <a:pathLst>
              <a:path w="4441" h="10708">
                <a:moveTo>
                  <a:pt x="0" y="8093"/>
                </a:moveTo>
                <a:lnTo>
                  <a:pt x="1716" y="6377"/>
                </a:lnTo>
                <a:lnTo>
                  <a:pt x="1120" y="996"/>
                </a:lnTo>
                <a:lnTo>
                  <a:pt x="1716" y="6377"/>
                </a:lnTo>
                <a:lnTo>
                  <a:pt x="2241" y="5852"/>
                </a:lnTo>
                <a:lnTo>
                  <a:pt x="3113" y="8716"/>
                </a:lnTo>
                <a:lnTo>
                  <a:pt x="4441" y="10708"/>
                </a:lnTo>
                <a:lnTo>
                  <a:pt x="3611" y="3154"/>
                </a:lnTo>
                <a:lnTo>
                  <a:pt x="4109" y="0"/>
                </a:lnTo>
                <a:lnTo>
                  <a:pt x="1120" y="498"/>
                </a:lnTo>
                <a:lnTo>
                  <a:pt x="1120" y="4067"/>
                </a:lnTo>
                <a:lnTo>
                  <a:pt x="0" y="8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1" name="object 421"/>
          <p:cNvSpPr/>
          <p:nvPr/>
        </p:nvSpPr>
        <p:spPr>
          <a:xfrm>
            <a:off x="8033217" y="3833788"/>
            <a:ext cx="1396" cy="2864"/>
          </a:xfrm>
          <a:custGeom>
            <a:avLst/>
            <a:gdLst/>
            <a:ahLst/>
            <a:cxnLst/>
            <a:rect l="l" t="t" r="r" b="b"/>
            <a:pathLst>
              <a:path w="1396" h="2864">
                <a:moveTo>
                  <a:pt x="524" y="0"/>
                </a:moveTo>
                <a:lnTo>
                  <a:pt x="0" y="524"/>
                </a:lnTo>
                <a:lnTo>
                  <a:pt x="68" y="788"/>
                </a:lnTo>
                <a:lnTo>
                  <a:pt x="1396" y="2864"/>
                </a:lnTo>
                <a:lnTo>
                  <a:pt x="5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2" name="object 422"/>
          <p:cNvSpPr/>
          <p:nvPr/>
        </p:nvSpPr>
        <p:spPr>
          <a:xfrm>
            <a:off x="7992774" y="3778002"/>
            <a:ext cx="64253" cy="64751"/>
          </a:xfrm>
          <a:custGeom>
            <a:avLst/>
            <a:gdLst/>
            <a:ahLst/>
            <a:cxnLst/>
            <a:rect l="l" t="t" r="r" b="b"/>
            <a:pathLst>
              <a:path w="64253" h="64751">
                <a:moveTo>
                  <a:pt x="64253" y="52423"/>
                </a:moveTo>
                <a:lnTo>
                  <a:pt x="63008" y="52838"/>
                </a:lnTo>
                <a:lnTo>
                  <a:pt x="61679" y="53046"/>
                </a:lnTo>
                <a:lnTo>
                  <a:pt x="57280" y="53046"/>
                </a:lnTo>
                <a:lnTo>
                  <a:pt x="55785" y="51469"/>
                </a:lnTo>
                <a:lnTo>
                  <a:pt x="55785" y="17889"/>
                </a:lnTo>
                <a:lnTo>
                  <a:pt x="54623" y="13614"/>
                </a:lnTo>
                <a:lnTo>
                  <a:pt x="52299" y="10210"/>
                </a:lnTo>
                <a:lnTo>
                  <a:pt x="50057" y="6807"/>
                </a:lnTo>
                <a:lnTo>
                  <a:pt x="46903" y="4275"/>
                </a:lnTo>
                <a:lnTo>
                  <a:pt x="42835" y="2614"/>
                </a:lnTo>
                <a:lnTo>
                  <a:pt x="38767" y="871"/>
                </a:lnTo>
                <a:lnTo>
                  <a:pt x="33994" y="0"/>
                </a:lnTo>
                <a:lnTo>
                  <a:pt x="20463" y="0"/>
                </a:lnTo>
                <a:lnTo>
                  <a:pt x="14029" y="1660"/>
                </a:lnTo>
                <a:lnTo>
                  <a:pt x="9214" y="4980"/>
                </a:lnTo>
                <a:lnTo>
                  <a:pt x="4482" y="8301"/>
                </a:lnTo>
                <a:lnTo>
                  <a:pt x="1411" y="12701"/>
                </a:lnTo>
                <a:lnTo>
                  <a:pt x="0" y="18180"/>
                </a:lnTo>
                <a:lnTo>
                  <a:pt x="14569" y="22663"/>
                </a:lnTo>
                <a:lnTo>
                  <a:pt x="15648" y="19010"/>
                </a:lnTo>
                <a:lnTo>
                  <a:pt x="17350" y="16395"/>
                </a:lnTo>
                <a:lnTo>
                  <a:pt x="19674" y="14818"/>
                </a:lnTo>
                <a:lnTo>
                  <a:pt x="21998" y="13240"/>
                </a:lnTo>
                <a:lnTo>
                  <a:pt x="24696" y="12452"/>
                </a:lnTo>
                <a:lnTo>
                  <a:pt x="31089" y="12452"/>
                </a:lnTo>
                <a:lnTo>
                  <a:pt x="33745" y="13448"/>
                </a:lnTo>
                <a:lnTo>
                  <a:pt x="35737" y="15440"/>
                </a:lnTo>
                <a:lnTo>
                  <a:pt x="37813" y="17433"/>
                </a:lnTo>
                <a:lnTo>
                  <a:pt x="38850" y="20214"/>
                </a:lnTo>
                <a:lnTo>
                  <a:pt x="40843" y="25776"/>
                </a:lnTo>
                <a:lnTo>
                  <a:pt x="40718" y="36360"/>
                </a:lnTo>
                <a:lnTo>
                  <a:pt x="38850" y="36734"/>
                </a:lnTo>
                <a:lnTo>
                  <a:pt x="38850" y="42835"/>
                </a:lnTo>
                <a:lnTo>
                  <a:pt x="38477" y="44744"/>
                </a:lnTo>
                <a:lnTo>
                  <a:pt x="37730" y="46322"/>
                </a:lnTo>
                <a:lnTo>
                  <a:pt x="36983" y="47899"/>
                </a:lnTo>
                <a:lnTo>
                  <a:pt x="35945" y="49144"/>
                </a:lnTo>
                <a:lnTo>
                  <a:pt x="34617" y="50057"/>
                </a:lnTo>
                <a:lnTo>
                  <a:pt x="33288" y="50971"/>
                </a:lnTo>
                <a:lnTo>
                  <a:pt x="31794" y="51635"/>
                </a:lnTo>
                <a:lnTo>
                  <a:pt x="30134" y="52050"/>
                </a:lnTo>
                <a:lnTo>
                  <a:pt x="28474" y="52465"/>
                </a:lnTo>
                <a:lnTo>
                  <a:pt x="26772" y="52672"/>
                </a:lnTo>
                <a:lnTo>
                  <a:pt x="22870" y="52672"/>
                </a:lnTo>
                <a:lnTo>
                  <a:pt x="21002" y="52133"/>
                </a:lnTo>
                <a:lnTo>
                  <a:pt x="19425" y="51054"/>
                </a:lnTo>
                <a:lnTo>
                  <a:pt x="20670" y="64751"/>
                </a:lnTo>
                <a:lnTo>
                  <a:pt x="24074" y="64751"/>
                </a:lnTo>
                <a:lnTo>
                  <a:pt x="27353" y="64170"/>
                </a:lnTo>
                <a:lnTo>
                  <a:pt x="30507" y="63008"/>
                </a:lnTo>
                <a:lnTo>
                  <a:pt x="33745" y="61846"/>
                </a:lnTo>
                <a:lnTo>
                  <a:pt x="36484" y="60185"/>
                </a:lnTo>
                <a:lnTo>
                  <a:pt x="38726" y="58027"/>
                </a:lnTo>
                <a:lnTo>
                  <a:pt x="39847" y="54001"/>
                </a:lnTo>
                <a:lnTo>
                  <a:pt x="39847" y="50431"/>
                </a:lnTo>
                <a:lnTo>
                  <a:pt x="42835" y="49933"/>
                </a:lnTo>
                <a:lnTo>
                  <a:pt x="42337" y="53087"/>
                </a:lnTo>
                <a:lnTo>
                  <a:pt x="43167" y="60642"/>
                </a:lnTo>
                <a:lnTo>
                  <a:pt x="44993" y="62136"/>
                </a:lnTo>
                <a:lnTo>
                  <a:pt x="47318" y="63132"/>
                </a:lnTo>
                <a:lnTo>
                  <a:pt x="49642" y="64128"/>
                </a:lnTo>
                <a:lnTo>
                  <a:pt x="52257" y="64626"/>
                </a:lnTo>
                <a:lnTo>
                  <a:pt x="58400" y="64626"/>
                </a:lnTo>
                <a:lnTo>
                  <a:pt x="61098" y="64087"/>
                </a:lnTo>
                <a:lnTo>
                  <a:pt x="63257" y="63008"/>
                </a:lnTo>
                <a:lnTo>
                  <a:pt x="64253" y="524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3" name="object 423"/>
          <p:cNvSpPr/>
          <p:nvPr/>
        </p:nvSpPr>
        <p:spPr>
          <a:xfrm>
            <a:off x="8063910" y="3778002"/>
            <a:ext cx="60517" cy="64751"/>
          </a:xfrm>
          <a:custGeom>
            <a:avLst/>
            <a:gdLst/>
            <a:ahLst/>
            <a:cxnLst/>
            <a:rect l="l" t="t" r="r" b="b"/>
            <a:pathLst>
              <a:path w="60517" h="64751">
                <a:moveTo>
                  <a:pt x="20214" y="63464"/>
                </a:moveTo>
                <a:lnTo>
                  <a:pt x="25859" y="64751"/>
                </a:lnTo>
                <a:lnTo>
                  <a:pt x="37398" y="64751"/>
                </a:lnTo>
                <a:lnTo>
                  <a:pt x="41922" y="63962"/>
                </a:lnTo>
                <a:lnTo>
                  <a:pt x="45824" y="62385"/>
                </a:lnTo>
                <a:lnTo>
                  <a:pt x="49725" y="60808"/>
                </a:lnTo>
                <a:lnTo>
                  <a:pt x="52921" y="58608"/>
                </a:lnTo>
                <a:lnTo>
                  <a:pt x="55412" y="55785"/>
                </a:lnTo>
                <a:lnTo>
                  <a:pt x="57902" y="52963"/>
                </a:lnTo>
                <a:lnTo>
                  <a:pt x="59604" y="49684"/>
                </a:lnTo>
                <a:lnTo>
                  <a:pt x="60517" y="45948"/>
                </a:lnTo>
                <a:lnTo>
                  <a:pt x="45077" y="40967"/>
                </a:lnTo>
                <a:lnTo>
                  <a:pt x="44661" y="43292"/>
                </a:lnTo>
                <a:lnTo>
                  <a:pt x="43873" y="45284"/>
                </a:lnTo>
                <a:lnTo>
                  <a:pt x="42711" y="46944"/>
                </a:lnTo>
                <a:lnTo>
                  <a:pt x="41631" y="48605"/>
                </a:lnTo>
                <a:lnTo>
                  <a:pt x="40220" y="49891"/>
                </a:lnTo>
                <a:lnTo>
                  <a:pt x="38477" y="50805"/>
                </a:lnTo>
                <a:lnTo>
                  <a:pt x="36734" y="51635"/>
                </a:lnTo>
                <a:lnTo>
                  <a:pt x="34617" y="52050"/>
                </a:lnTo>
                <a:lnTo>
                  <a:pt x="29055" y="52050"/>
                </a:lnTo>
                <a:lnTo>
                  <a:pt x="26357" y="51344"/>
                </a:lnTo>
                <a:lnTo>
                  <a:pt x="24032" y="49933"/>
                </a:lnTo>
                <a:lnTo>
                  <a:pt x="21791" y="48522"/>
                </a:lnTo>
                <a:lnTo>
                  <a:pt x="20048" y="46363"/>
                </a:lnTo>
                <a:lnTo>
                  <a:pt x="18802" y="43458"/>
                </a:lnTo>
                <a:lnTo>
                  <a:pt x="17640" y="40552"/>
                </a:lnTo>
                <a:lnTo>
                  <a:pt x="17059" y="36900"/>
                </a:lnTo>
                <a:lnTo>
                  <a:pt x="17059" y="28100"/>
                </a:lnTo>
                <a:lnTo>
                  <a:pt x="17640" y="24447"/>
                </a:lnTo>
                <a:lnTo>
                  <a:pt x="18802" y="21542"/>
                </a:lnTo>
                <a:lnTo>
                  <a:pt x="19965" y="18553"/>
                </a:lnTo>
                <a:lnTo>
                  <a:pt x="21666" y="16353"/>
                </a:lnTo>
                <a:lnTo>
                  <a:pt x="23908" y="14942"/>
                </a:lnTo>
                <a:lnTo>
                  <a:pt x="26149" y="13448"/>
                </a:lnTo>
                <a:lnTo>
                  <a:pt x="28847" y="12701"/>
                </a:lnTo>
                <a:lnTo>
                  <a:pt x="35405" y="12701"/>
                </a:lnTo>
                <a:lnTo>
                  <a:pt x="38103" y="13655"/>
                </a:lnTo>
                <a:lnTo>
                  <a:pt x="40096" y="15565"/>
                </a:lnTo>
                <a:lnTo>
                  <a:pt x="42088" y="17474"/>
                </a:lnTo>
                <a:lnTo>
                  <a:pt x="43499" y="20297"/>
                </a:lnTo>
                <a:lnTo>
                  <a:pt x="44329" y="24032"/>
                </a:lnTo>
                <a:lnTo>
                  <a:pt x="60268" y="18304"/>
                </a:lnTo>
                <a:lnTo>
                  <a:pt x="59272" y="14901"/>
                </a:lnTo>
                <a:lnTo>
                  <a:pt x="57570" y="11829"/>
                </a:lnTo>
                <a:lnTo>
                  <a:pt x="55163" y="9090"/>
                </a:lnTo>
                <a:lnTo>
                  <a:pt x="52838" y="6267"/>
                </a:lnTo>
                <a:lnTo>
                  <a:pt x="49725" y="4067"/>
                </a:lnTo>
                <a:lnTo>
                  <a:pt x="45824" y="2490"/>
                </a:lnTo>
                <a:lnTo>
                  <a:pt x="42005" y="830"/>
                </a:lnTo>
                <a:lnTo>
                  <a:pt x="37315" y="0"/>
                </a:lnTo>
                <a:lnTo>
                  <a:pt x="25527" y="0"/>
                </a:lnTo>
                <a:lnTo>
                  <a:pt x="20006" y="1286"/>
                </a:lnTo>
                <a:lnTo>
                  <a:pt x="15191" y="3860"/>
                </a:lnTo>
                <a:lnTo>
                  <a:pt x="10376" y="6433"/>
                </a:lnTo>
                <a:lnTo>
                  <a:pt x="6641" y="10127"/>
                </a:lnTo>
                <a:lnTo>
                  <a:pt x="3984" y="14942"/>
                </a:lnTo>
                <a:lnTo>
                  <a:pt x="1328" y="19757"/>
                </a:lnTo>
                <a:lnTo>
                  <a:pt x="0" y="25568"/>
                </a:lnTo>
                <a:lnTo>
                  <a:pt x="0" y="39182"/>
                </a:lnTo>
                <a:lnTo>
                  <a:pt x="1328" y="44994"/>
                </a:lnTo>
                <a:lnTo>
                  <a:pt x="3984" y="49808"/>
                </a:lnTo>
                <a:lnTo>
                  <a:pt x="6641" y="54623"/>
                </a:lnTo>
                <a:lnTo>
                  <a:pt x="10418" y="58317"/>
                </a:lnTo>
                <a:lnTo>
                  <a:pt x="15316" y="60891"/>
                </a:lnTo>
                <a:lnTo>
                  <a:pt x="20214" y="6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4" name="object 424"/>
          <p:cNvSpPr/>
          <p:nvPr/>
        </p:nvSpPr>
        <p:spPr>
          <a:xfrm>
            <a:off x="8131208" y="3760195"/>
            <a:ext cx="49559" cy="82558"/>
          </a:xfrm>
          <a:custGeom>
            <a:avLst/>
            <a:gdLst/>
            <a:ahLst/>
            <a:cxnLst/>
            <a:rect l="l" t="t" r="r" b="b"/>
            <a:pathLst>
              <a:path w="49559" h="82558">
                <a:moveTo>
                  <a:pt x="11456" y="31753"/>
                </a:moveTo>
                <a:lnTo>
                  <a:pt x="11456" y="68321"/>
                </a:lnTo>
                <a:lnTo>
                  <a:pt x="12327" y="71973"/>
                </a:lnTo>
                <a:lnTo>
                  <a:pt x="14071" y="74713"/>
                </a:lnTo>
                <a:lnTo>
                  <a:pt x="15897" y="77452"/>
                </a:lnTo>
                <a:lnTo>
                  <a:pt x="18387" y="79445"/>
                </a:lnTo>
                <a:lnTo>
                  <a:pt x="21542" y="80690"/>
                </a:lnTo>
                <a:lnTo>
                  <a:pt x="24779" y="81935"/>
                </a:lnTo>
                <a:lnTo>
                  <a:pt x="28474" y="82558"/>
                </a:lnTo>
                <a:lnTo>
                  <a:pt x="35945" y="82558"/>
                </a:lnTo>
                <a:lnTo>
                  <a:pt x="39099" y="82101"/>
                </a:lnTo>
                <a:lnTo>
                  <a:pt x="42088" y="81188"/>
                </a:lnTo>
                <a:lnTo>
                  <a:pt x="45077" y="80275"/>
                </a:lnTo>
                <a:lnTo>
                  <a:pt x="47567" y="79030"/>
                </a:lnTo>
                <a:lnTo>
                  <a:pt x="49559" y="77452"/>
                </a:lnTo>
                <a:lnTo>
                  <a:pt x="46820" y="66121"/>
                </a:lnTo>
                <a:lnTo>
                  <a:pt x="45575" y="67200"/>
                </a:lnTo>
                <a:lnTo>
                  <a:pt x="44163" y="68072"/>
                </a:lnTo>
                <a:lnTo>
                  <a:pt x="42586" y="68736"/>
                </a:lnTo>
                <a:lnTo>
                  <a:pt x="41092" y="69317"/>
                </a:lnTo>
                <a:lnTo>
                  <a:pt x="39265" y="69607"/>
                </a:lnTo>
                <a:lnTo>
                  <a:pt x="34451" y="69607"/>
                </a:lnTo>
                <a:lnTo>
                  <a:pt x="32334" y="68943"/>
                </a:lnTo>
                <a:lnTo>
                  <a:pt x="30756" y="67615"/>
                </a:lnTo>
                <a:lnTo>
                  <a:pt x="29262" y="66204"/>
                </a:lnTo>
                <a:lnTo>
                  <a:pt x="28515" y="64004"/>
                </a:lnTo>
                <a:lnTo>
                  <a:pt x="28515" y="31753"/>
                </a:lnTo>
                <a:lnTo>
                  <a:pt x="48439" y="31753"/>
                </a:lnTo>
                <a:lnTo>
                  <a:pt x="48439" y="19051"/>
                </a:lnTo>
                <a:lnTo>
                  <a:pt x="28515" y="19051"/>
                </a:lnTo>
                <a:lnTo>
                  <a:pt x="28515" y="0"/>
                </a:lnTo>
                <a:lnTo>
                  <a:pt x="11456" y="4731"/>
                </a:lnTo>
                <a:lnTo>
                  <a:pt x="11456" y="19051"/>
                </a:lnTo>
                <a:lnTo>
                  <a:pt x="0" y="19051"/>
                </a:lnTo>
                <a:lnTo>
                  <a:pt x="0" y="31753"/>
                </a:lnTo>
                <a:lnTo>
                  <a:pt x="11456" y="317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5" name="object 425"/>
          <p:cNvSpPr/>
          <p:nvPr/>
        </p:nvSpPr>
        <p:spPr>
          <a:xfrm>
            <a:off x="8229375" y="3759324"/>
            <a:ext cx="70230" cy="83429"/>
          </a:xfrm>
          <a:custGeom>
            <a:avLst/>
            <a:gdLst/>
            <a:ahLst/>
            <a:cxnLst/>
            <a:rect l="l" t="t" r="r" b="b"/>
            <a:pathLst>
              <a:path w="70230" h="83429">
                <a:moveTo>
                  <a:pt x="29055" y="69358"/>
                </a:moveTo>
                <a:lnTo>
                  <a:pt x="24530" y="67698"/>
                </a:lnTo>
                <a:lnTo>
                  <a:pt x="21542" y="64377"/>
                </a:lnTo>
                <a:lnTo>
                  <a:pt x="18636" y="61057"/>
                </a:lnTo>
                <a:lnTo>
                  <a:pt x="17184" y="55951"/>
                </a:lnTo>
                <a:lnTo>
                  <a:pt x="17184" y="0"/>
                </a:lnTo>
                <a:lnTo>
                  <a:pt x="0" y="0"/>
                </a:lnTo>
                <a:lnTo>
                  <a:pt x="25" y="51566"/>
                </a:lnTo>
                <a:lnTo>
                  <a:pt x="2485" y="65197"/>
                </a:lnTo>
                <a:lnTo>
                  <a:pt x="8965" y="75086"/>
                </a:lnTo>
                <a:lnTo>
                  <a:pt x="20972" y="81643"/>
                </a:lnTo>
                <a:lnTo>
                  <a:pt x="35115" y="83429"/>
                </a:lnTo>
                <a:lnTo>
                  <a:pt x="37634" y="83383"/>
                </a:lnTo>
                <a:lnTo>
                  <a:pt x="51208" y="81021"/>
                </a:lnTo>
                <a:lnTo>
                  <a:pt x="61264" y="75086"/>
                </a:lnTo>
                <a:lnTo>
                  <a:pt x="68220" y="63858"/>
                </a:lnTo>
                <a:lnTo>
                  <a:pt x="70230" y="49808"/>
                </a:lnTo>
                <a:lnTo>
                  <a:pt x="70230" y="0"/>
                </a:lnTo>
                <a:lnTo>
                  <a:pt x="52921" y="0"/>
                </a:lnTo>
                <a:lnTo>
                  <a:pt x="52921" y="55951"/>
                </a:lnTo>
                <a:lnTo>
                  <a:pt x="51469" y="61057"/>
                </a:lnTo>
                <a:lnTo>
                  <a:pt x="48563" y="64377"/>
                </a:lnTo>
                <a:lnTo>
                  <a:pt x="45658" y="67698"/>
                </a:lnTo>
                <a:lnTo>
                  <a:pt x="41175" y="69358"/>
                </a:lnTo>
                <a:lnTo>
                  <a:pt x="29055" y="69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6" name="object 426"/>
          <p:cNvSpPr/>
          <p:nvPr/>
        </p:nvSpPr>
        <p:spPr>
          <a:xfrm>
            <a:off x="8311946" y="3778002"/>
            <a:ext cx="57529" cy="64751"/>
          </a:xfrm>
          <a:custGeom>
            <a:avLst/>
            <a:gdLst/>
            <a:ahLst/>
            <a:cxnLst/>
            <a:rect l="l" t="t" r="r" b="b"/>
            <a:pathLst>
              <a:path w="57529" h="64751">
                <a:moveTo>
                  <a:pt x="14486" y="47401"/>
                </a:moveTo>
                <a:lnTo>
                  <a:pt x="11829" y="44952"/>
                </a:lnTo>
                <a:lnTo>
                  <a:pt x="9837" y="41963"/>
                </a:lnTo>
                <a:lnTo>
                  <a:pt x="0" y="51925"/>
                </a:lnTo>
                <a:lnTo>
                  <a:pt x="3237" y="55993"/>
                </a:lnTo>
                <a:lnTo>
                  <a:pt x="7429" y="59148"/>
                </a:lnTo>
                <a:lnTo>
                  <a:pt x="12576" y="61389"/>
                </a:lnTo>
                <a:lnTo>
                  <a:pt x="17806" y="63630"/>
                </a:lnTo>
                <a:lnTo>
                  <a:pt x="23576" y="64751"/>
                </a:lnTo>
                <a:lnTo>
                  <a:pt x="35862" y="64751"/>
                </a:lnTo>
                <a:lnTo>
                  <a:pt x="40884" y="63879"/>
                </a:lnTo>
                <a:lnTo>
                  <a:pt x="44952" y="62136"/>
                </a:lnTo>
                <a:lnTo>
                  <a:pt x="49103" y="60310"/>
                </a:lnTo>
                <a:lnTo>
                  <a:pt x="52216" y="57861"/>
                </a:lnTo>
                <a:lnTo>
                  <a:pt x="54291" y="54789"/>
                </a:lnTo>
                <a:lnTo>
                  <a:pt x="56450" y="51635"/>
                </a:lnTo>
                <a:lnTo>
                  <a:pt x="57529" y="48065"/>
                </a:lnTo>
                <a:lnTo>
                  <a:pt x="57529" y="39930"/>
                </a:lnTo>
                <a:lnTo>
                  <a:pt x="56200" y="36401"/>
                </a:lnTo>
                <a:lnTo>
                  <a:pt x="53544" y="33496"/>
                </a:lnTo>
                <a:lnTo>
                  <a:pt x="50888" y="30507"/>
                </a:lnTo>
                <a:lnTo>
                  <a:pt x="46488" y="28391"/>
                </a:lnTo>
                <a:lnTo>
                  <a:pt x="40345" y="27145"/>
                </a:lnTo>
                <a:lnTo>
                  <a:pt x="27643" y="24530"/>
                </a:lnTo>
                <a:lnTo>
                  <a:pt x="24572" y="23866"/>
                </a:lnTo>
                <a:lnTo>
                  <a:pt x="22455" y="23078"/>
                </a:lnTo>
                <a:lnTo>
                  <a:pt x="21293" y="22164"/>
                </a:lnTo>
                <a:lnTo>
                  <a:pt x="19549" y="20006"/>
                </a:lnTo>
                <a:lnTo>
                  <a:pt x="19549" y="17350"/>
                </a:lnTo>
                <a:lnTo>
                  <a:pt x="20795" y="15440"/>
                </a:lnTo>
                <a:lnTo>
                  <a:pt x="22870" y="13821"/>
                </a:lnTo>
                <a:lnTo>
                  <a:pt x="24530" y="13323"/>
                </a:lnTo>
                <a:lnTo>
                  <a:pt x="26191" y="12825"/>
                </a:lnTo>
                <a:lnTo>
                  <a:pt x="28183" y="12576"/>
                </a:lnTo>
                <a:lnTo>
                  <a:pt x="33745" y="12576"/>
                </a:lnTo>
                <a:lnTo>
                  <a:pt x="36817" y="13365"/>
                </a:lnTo>
                <a:lnTo>
                  <a:pt x="39722" y="14942"/>
                </a:lnTo>
                <a:lnTo>
                  <a:pt x="42711" y="16436"/>
                </a:lnTo>
                <a:lnTo>
                  <a:pt x="45118" y="18636"/>
                </a:lnTo>
                <a:lnTo>
                  <a:pt x="46944" y="21542"/>
                </a:lnTo>
                <a:lnTo>
                  <a:pt x="57155" y="11580"/>
                </a:lnTo>
                <a:lnTo>
                  <a:pt x="54499" y="7761"/>
                </a:lnTo>
                <a:lnTo>
                  <a:pt x="50846" y="4897"/>
                </a:lnTo>
                <a:lnTo>
                  <a:pt x="46197" y="2988"/>
                </a:lnTo>
                <a:lnTo>
                  <a:pt x="41631" y="996"/>
                </a:lnTo>
                <a:lnTo>
                  <a:pt x="36235" y="0"/>
                </a:lnTo>
                <a:lnTo>
                  <a:pt x="23949" y="0"/>
                </a:lnTo>
                <a:lnTo>
                  <a:pt x="18885" y="954"/>
                </a:lnTo>
                <a:lnTo>
                  <a:pt x="14818" y="2864"/>
                </a:lnTo>
                <a:lnTo>
                  <a:pt x="10750" y="4690"/>
                </a:lnTo>
                <a:lnTo>
                  <a:pt x="7678" y="7097"/>
                </a:lnTo>
                <a:lnTo>
                  <a:pt x="5603" y="10086"/>
                </a:lnTo>
                <a:lnTo>
                  <a:pt x="3611" y="13074"/>
                </a:lnTo>
                <a:lnTo>
                  <a:pt x="2614" y="16270"/>
                </a:lnTo>
                <a:lnTo>
                  <a:pt x="2614" y="24489"/>
                </a:lnTo>
                <a:lnTo>
                  <a:pt x="4109" y="28432"/>
                </a:lnTo>
                <a:lnTo>
                  <a:pt x="7097" y="31504"/>
                </a:lnTo>
                <a:lnTo>
                  <a:pt x="10169" y="34492"/>
                </a:lnTo>
                <a:lnTo>
                  <a:pt x="15316" y="36734"/>
                </a:lnTo>
                <a:lnTo>
                  <a:pt x="22538" y="38228"/>
                </a:lnTo>
                <a:lnTo>
                  <a:pt x="33496" y="40469"/>
                </a:lnTo>
                <a:lnTo>
                  <a:pt x="36235" y="41050"/>
                </a:lnTo>
                <a:lnTo>
                  <a:pt x="38062" y="41839"/>
                </a:lnTo>
                <a:lnTo>
                  <a:pt x="38975" y="42835"/>
                </a:lnTo>
                <a:lnTo>
                  <a:pt x="40345" y="44869"/>
                </a:lnTo>
                <a:lnTo>
                  <a:pt x="40345" y="48273"/>
                </a:lnTo>
                <a:lnTo>
                  <a:pt x="39348" y="49808"/>
                </a:lnTo>
                <a:lnTo>
                  <a:pt x="37356" y="50805"/>
                </a:lnTo>
                <a:lnTo>
                  <a:pt x="35447" y="51718"/>
                </a:lnTo>
                <a:lnTo>
                  <a:pt x="32873" y="52174"/>
                </a:lnTo>
                <a:lnTo>
                  <a:pt x="25070" y="52174"/>
                </a:lnTo>
                <a:lnTo>
                  <a:pt x="21127" y="51220"/>
                </a:lnTo>
                <a:lnTo>
                  <a:pt x="17806" y="49310"/>
                </a:lnTo>
                <a:lnTo>
                  <a:pt x="14486" y="474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7" name="object 427"/>
          <p:cNvSpPr/>
          <p:nvPr/>
        </p:nvSpPr>
        <p:spPr>
          <a:xfrm>
            <a:off x="7992899" y="3798216"/>
            <a:ext cx="40718" cy="44537"/>
          </a:xfrm>
          <a:custGeom>
            <a:avLst/>
            <a:gdLst/>
            <a:ahLst/>
            <a:cxnLst/>
            <a:rect l="l" t="t" r="r" b="b"/>
            <a:pathLst>
              <a:path w="40718" h="44537">
                <a:moveTo>
                  <a:pt x="17059" y="23949"/>
                </a:moveTo>
                <a:lnTo>
                  <a:pt x="17765" y="22413"/>
                </a:lnTo>
                <a:lnTo>
                  <a:pt x="19176" y="21500"/>
                </a:lnTo>
                <a:lnTo>
                  <a:pt x="20670" y="20504"/>
                </a:lnTo>
                <a:lnTo>
                  <a:pt x="22829" y="19716"/>
                </a:lnTo>
                <a:lnTo>
                  <a:pt x="25651" y="19134"/>
                </a:lnTo>
                <a:lnTo>
                  <a:pt x="38726" y="16519"/>
                </a:lnTo>
                <a:lnTo>
                  <a:pt x="40594" y="16146"/>
                </a:lnTo>
                <a:lnTo>
                  <a:pt x="40718" y="5561"/>
                </a:lnTo>
                <a:lnTo>
                  <a:pt x="38726" y="0"/>
                </a:lnTo>
                <a:lnTo>
                  <a:pt x="38726" y="5964"/>
                </a:lnTo>
                <a:lnTo>
                  <a:pt x="17308" y="10293"/>
                </a:lnTo>
                <a:lnTo>
                  <a:pt x="11746" y="11373"/>
                </a:lnTo>
                <a:lnTo>
                  <a:pt x="7471" y="13406"/>
                </a:lnTo>
                <a:lnTo>
                  <a:pt x="4482" y="16395"/>
                </a:lnTo>
                <a:lnTo>
                  <a:pt x="1494" y="19300"/>
                </a:lnTo>
                <a:lnTo>
                  <a:pt x="0" y="23078"/>
                </a:lnTo>
                <a:lnTo>
                  <a:pt x="0" y="31379"/>
                </a:lnTo>
                <a:lnTo>
                  <a:pt x="830" y="34451"/>
                </a:lnTo>
                <a:lnTo>
                  <a:pt x="2490" y="36941"/>
                </a:lnTo>
                <a:lnTo>
                  <a:pt x="4150" y="39432"/>
                </a:lnTo>
                <a:lnTo>
                  <a:pt x="6516" y="41341"/>
                </a:lnTo>
                <a:lnTo>
                  <a:pt x="9588" y="42669"/>
                </a:lnTo>
                <a:lnTo>
                  <a:pt x="12659" y="43914"/>
                </a:lnTo>
                <a:lnTo>
                  <a:pt x="16312" y="44537"/>
                </a:lnTo>
                <a:lnTo>
                  <a:pt x="20546" y="44537"/>
                </a:lnTo>
                <a:lnTo>
                  <a:pt x="19300" y="30839"/>
                </a:lnTo>
                <a:lnTo>
                  <a:pt x="17806" y="29760"/>
                </a:lnTo>
                <a:lnTo>
                  <a:pt x="17059" y="28183"/>
                </a:lnTo>
                <a:lnTo>
                  <a:pt x="17059" y="239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8" name="object 428"/>
          <p:cNvSpPr/>
          <p:nvPr/>
        </p:nvSpPr>
        <p:spPr>
          <a:xfrm>
            <a:off x="7787383" y="3778002"/>
            <a:ext cx="63755" cy="64751"/>
          </a:xfrm>
          <a:custGeom>
            <a:avLst/>
            <a:gdLst/>
            <a:ahLst/>
            <a:cxnLst/>
            <a:rect l="l" t="t" r="r" b="b"/>
            <a:pathLst>
              <a:path w="63755" h="64751">
                <a:moveTo>
                  <a:pt x="17059" y="27975"/>
                </a:moveTo>
                <a:lnTo>
                  <a:pt x="17640" y="24323"/>
                </a:lnTo>
                <a:lnTo>
                  <a:pt x="18802" y="21417"/>
                </a:lnTo>
                <a:lnTo>
                  <a:pt x="19965" y="18512"/>
                </a:lnTo>
                <a:lnTo>
                  <a:pt x="21625" y="16353"/>
                </a:lnTo>
                <a:lnTo>
                  <a:pt x="23783" y="14942"/>
                </a:lnTo>
                <a:lnTo>
                  <a:pt x="26025" y="13448"/>
                </a:lnTo>
                <a:lnTo>
                  <a:pt x="28723" y="12701"/>
                </a:lnTo>
                <a:lnTo>
                  <a:pt x="34949" y="12701"/>
                </a:lnTo>
                <a:lnTo>
                  <a:pt x="37564" y="13448"/>
                </a:lnTo>
                <a:lnTo>
                  <a:pt x="39722" y="14942"/>
                </a:lnTo>
                <a:lnTo>
                  <a:pt x="41963" y="16353"/>
                </a:lnTo>
                <a:lnTo>
                  <a:pt x="43665" y="18512"/>
                </a:lnTo>
                <a:lnTo>
                  <a:pt x="44827" y="21417"/>
                </a:lnTo>
                <a:lnTo>
                  <a:pt x="45990" y="24323"/>
                </a:lnTo>
                <a:lnTo>
                  <a:pt x="46571" y="27975"/>
                </a:lnTo>
                <a:lnTo>
                  <a:pt x="46571" y="36775"/>
                </a:lnTo>
                <a:lnTo>
                  <a:pt x="45990" y="40428"/>
                </a:lnTo>
                <a:lnTo>
                  <a:pt x="44827" y="43333"/>
                </a:lnTo>
                <a:lnTo>
                  <a:pt x="43665" y="46239"/>
                </a:lnTo>
                <a:lnTo>
                  <a:pt x="41963" y="48439"/>
                </a:lnTo>
                <a:lnTo>
                  <a:pt x="39722" y="49933"/>
                </a:lnTo>
                <a:lnTo>
                  <a:pt x="37564" y="51344"/>
                </a:lnTo>
                <a:lnTo>
                  <a:pt x="34949" y="52050"/>
                </a:lnTo>
                <a:lnTo>
                  <a:pt x="31877" y="52050"/>
                </a:lnTo>
                <a:lnTo>
                  <a:pt x="31877" y="64751"/>
                </a:lnTo>
                <a:lnTo>
                  <a:pt x="38186" y="64751"/>
                </a:lnTo>
                <a:lnTo>
                  <a:pt x="43707" y="63464"/>
                </a:lnTo>
                <a:lnTo>
                  <a:pt x="48439" y="60891"/>
                </a:lnTo>
                <a:lnTo>
                  <a:pt x="53253" y="58317"/>
                </a:lnTo>
                <a:lnTo>
                  <a:pt x="56989" y="54623"/>
                </a:lnTo>
                <a:lnTo>
                  <a:pt x="59646" y="49808"/>
                </a:lnTo>
                <a:lnTo>
                  <a:pt x="62385" y="44910"/>
                </a:lnTo>
                <a:lnTo>
                  <a:pt x="63755" y="39099"/>
                </a:lnTo>
                <a:lnTo>
                  <a:pt x="63755" y="25568"/>
                </a:lnTo>
                <a:lnTo>
                  <a:pt x="62385" y="19757"/>
                </a:lnTo>
                <a:lnTo>
                  <a:pt x="59646" y="14942"/>
                </a:lnTo>
                <a:lnTo>
                  <a:pt x="56989" y="10127"/>
                </a:lnTo>
                <a:lnTo>
                  <a:pt x="53253" y="6433"/>
                </a:lnTo>
                <a:lnTo>
                  <a:pt x="48439" y="3860"/>
                </a:lnTo>
                <a:lnTo>
                  <a:pt x="43707" y="1286"/>
                </a:lnTo>
                <a:lnTo>
                  <a:pt x="38186" y="0"/>
                </a:lnTo>
                <a:lnTo>
                  <a:pt x="25651" y="0"/>
                </a:lnTo>
                <a:lnTo>
                  <a:pt x="20131" y="1286"/>
                </a:lnTo>
                <a:lnTo>
                  <a:pt x="15316" y="3860"/>
                </a:lnTo>
                <a:lnTo>
                  <a:pt x="10501" y="6433"/>
                </a:lnTo>
                <a:lnTo>
                  <a:pt x="6724" y="10127"/>
                </a:lnTo>
                <a:lnTo>
                  <a:pt x="3984" y="14942"/>
                </a:lnTo>
                <a:lnTo>
                  <a:pt x="1328" y="19757"/>
                </a:lnTo>
                <a:lnTo>
                  <a:pt x="0" y="25568"/>
                </a:lnTo>
                <a:lnTo>
                  <a:pt x="0" y="39099"/>
                </a:lnTo>
                <a:lnTo>
                  <a:pt x="1328" y="44910"/>
                </a:lnTo>
                <a:lnTo>
                  <a:pt x="3984" y="49808"/>
                </a:lnTo>
                <a:lnTo>
                  <a:pt x="6724" y="54623"/>
                </a:lnTo>
                <a:lnTo>
                  <a:pt x="10501" y="58317"/>
                </a:lnTo>
                <a:lnTo>
                  <a:pt x="15316" y="60891"/>
                </a:lnTo>
                <a:lnTo>
                  <a:pt x="17059" y="36775"/>
                </a:lnTo>
                <a:lnTo>
                  <a:pt x="17059" y="27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9" name="object 429"/>
          <p:cNvSpPr/>
          <p:nvPr/>
        </p:nvSpPr>
        <p:spPr>
          <a:xfrm>
            <a:off x="7703503" y="3758078"/>
            <a:ext cx="74464" cy="84675"/>
          </a:xfrm>
          <a:custGeom>
            <a:avLst/>
            <a:gdLst/>
            <a:ahLst/>
            <a:cxnLst/>
            <a:rect l="l" t="t" r="r" b="b"/>
            <a:pathLst>
              <a:path w="74464" h="84675">
                <a:moveTo>
                  <a:pt x="1577" y="58691"/>
                </a:moveTo>
                <a:lnTo>
                  <a:pt x="4731" y="65000"/>
                </a:lnTo>
                <a:lnTo>
                  <a:pt x="7969" y="71309"/>
                </a:lnTo>
                <a:lnTo>
                  <a:pt x="12535" y="76166"/>
                </a:lnTo>
                <a:lnTo>
                  <a:pt x="18429" y="79569"/>
                </a:lnTo>
                <a:lnTo>
                  <a:pt x="24406" y="82973"/>
                </a:lnTo>
                <a:lnTo>
                  <a:pt x="31462" y="84675"/>
                </a:lnTo>
                <a:lnTo>
                  <a:pt x="45160" y="84675"/>
                </a:lnTo>
                <a:lnTo>
                  <a:pt x="50265" y="83803"/>
                </a:lnTo>
                <a:lnTo>
                  <a:pt x="54914" y="82060"/>
                </a:lnTo>
                <a:lnTo>
                  <a:pt x="59563" y="80316"/>
                </a:lnTo>
                <a:lnTo>
                  <a:pt x="63589" y="77660"/>
                </a:lnTo>
                <a:lnTo>
                  <a:pt x="66992" y="74090"/>
                </a:lnTo>
                <a:lnTo>
                  <a:pt x="70396" y="70521"/>
                </a:lnTo>
                <a:lnTo>
                  <a:pt x="72886" y="66079"/>
                </a:lnTo>
                <a:lnTo>
                  <a:pt x="74464" y="60766"/>
                </a:lnTo>
                <a:lnTo>
                  <a:pt x="58649" y="56034"/>
                </a:lnTo>
                <a:lnTo>
                  <a:pt x="57321" y="60932"/>
                </a:lnTo>
                <a:lnTo>
                  <a:pt x="54997" y="64585"/>
                </a:lnTo>
                <a:lnTo>
                  <a:pt x="51676" y="66992"/>
                </a:lnTo>
                <a:lnTo>
                  <a:pt x="48439" y="69400"/>
                </a:lnTo>
                <a:lnTo>
                  <a:pt x="44578" y="70604"/>
                </a:lnTo>
                <a:lnTo>
                  <a:pt x="35281" y="70604"/>
                </a:lnTo>
                <a:lnTo>
                  <a:pt x="31213" y="69524"/>
                </a:lnTo>
                <a:lnTo>
                  <a:pt x="27892" y="67366"/>
                </a:lnTo>
                <a:lnTo>
                  <a:pt x="24572" y="65208"/>
                </a:lnTo>
                <a:lnTo>
                  <a:pt x="22040" y="62012"/>
                </a:lnTo>
                <a:lnTo>
                  <a:pt x="20297" y="57778"/>
                </a:lnTo>
                <a:lnTo>
                  <a:pt x="18636" y="53544"/>
                </a:lnTo>
                <a:lnTo>
                  <a:pt x="17806" y="48397"/>
                </a:lnTo>
                <a:lnTo>
                  <a:pt x="17806" y="36194"/>
                </a:lnTo>
                <a:lnTo>
                  <a:pt x="18719" y="31047"/>
                </a:lnTo>
                <a:lnTo>
                  <a:pt x="20546" y="26896"/>
                </a:lnTo>
                <a:lnTo>
                  <a:pt x="22372" y="22663"/>
                </a:lnTo>
                <a:lnTo>
                  <a:pt x="24945" y="19466"/>
                </a:lnTo>
                <a:lnTo>
                  <a:pt x="28266" y="17308"/>
                </a:lnTo>
                <a:lnTo>
                  <a:pt x="31670" y="15150"/>
                </a:lnTo>
                <a:lnTo>
                  <a:pt x="35613" y="14071"/>
                </a:lnTo>
                <a:lnTo>
                  <a:pt x="44661" y="14071"/>
                </a:lnTo>
                <a:lnTo>
                  <a:pt x="48397" y="15150"/>
                </a:lnTo>
                <a:lnTo>
                  <a:pt x="51303" y="17308"/>
                </a:lnTo>
                <a:lnTo>
                  <a:pt x="54208" y="19383"/>
                </a:lnTo>
                <a:lnTo>
                  <a:pt x="56367" y="22912"/>
                </a:lnTo>
                <a:lnTo>
                  <a:pt x="57778" y="27892"/>
                </a:lnTo>
                <a:lnTo>
                  <a:pt x="73343" y="21293"/>
                </a:lnTo>
                <a:lnTo>
                  <a:pt x="71849" y="16561"/>
                </a:lnTo>
                <a:lnTo>
                  <a:pt x="69483" y="12618"/>
                </a:lnTo>
                <a:lnTo>
                  <a:pt x="66245" y="9463"/>
                </a:lnTo>
                <a:lnTo>
                  <a:pt x="63091" y="6226"/>
                </a:lnTo>
                <a:lnTo>
                  <a:pt x="59231" y="3860"/>
                </a:lnTo>
                <a:lnTo>
                  <a:pt x="54665" y="2365"/>
                </a:lnTo>
                <a:lnTo>
                  <a:pt x="50099" y="788"/>
                </a:lnTo>
                <a:lnTo>
                  <a:pt x="44994" y="0"/>
                </a:lnTo>
                <a:lnTo>
                  <a:pt x="31379" y="0"/>
                </a:lnTo>
                <a:lnTo>
                  <a:pt x="24406" y="1701"/>
                </a:lnTo>
                <a:lnTo>
                  <a:pt x="18429" y="5105"/>
                </a:lnTo>
                <a:lnTo>
                  <a:pt x="12535" y="8509"/>
                </a:lnTo>
                <a:lnTo>
                  <a:pt x="7969" y="13365"/>
                </a:lnTo>
                <a:lnTo>
                  <a:pt x="4731" y="19674"/>
                </a:lnTo>
                <a:lnTo>
                  <a:pt x="1577" y="25983"/>
                </a:lnTo>
                <a:lnTo>
                  <a:pt x="0" y="33537"/>
                </a:lnTo>
                <a:lnTo>
                  <a:pt x="0" y="51137"/>
                </a:lnTo>
                <a:lnTo>
                  <a:pt x="1577" y="586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0" name="object 430"/>
          <p:cNvSpPr/>
          <p:nvPr/>
        </p:nvSpPr>
        <p:spPr>
          <a:xfrm>
            <a:off x="7802699" y="3814777"/>
            <a:ext cx="16561" cy="27975"/>
          </a:xfrm>
          <a:custGeom>
            <a:avLst/>
            <a:gdLst/>
            <a:ahLst/>
            <a:cxnLst/>
            <a:rect l="l" t="t" r="r" b="b"/>
            <a:pathLst>
              <a:path w="16561" h="27975">
                <a:moveTo>
                  <a:pt x="16561" y="15274"/>
                </a:moveTo>
                <a:lnTo>
                  <a:pt x="13406" y="15274"/>
                </a:lnTo>
                <a:lnTo>
                  <a:pt x="10708" y="14569"/>
                </a:lnTo>
                <a:lnTo>
                  <a:pt x="8467" y="13157"/>
                </a:lnTo>
                <a:lnTo>
                  <a:pt x="6309" y="11663"/>
                </a:lnTo>
                <a:lnTo>
                  <a:pt x="4648" y="9463"/>
                </a:lnTo>
                <a:lnTo>
                  <a:pt x="3486" y="6558"/>
                </a:lnTo>
                <a:lnTo>
                  <a:pt x="2324" y="3652"/>
                </a:lnTo>
                <a:lnTo>
                  <a:pt x="1743" y="0"/>
                </a:lnTo>
                <a:lnTo>
                  <a:pt x="0" y="24115"/>
                </a:lnTo>
                <a:lnTo>
                  <a:pt x="4814" y="26689"/>
                </a:lnTo>
                <a:lnTo>
                  <a:pt x="10335" y="27975"/>
                </a:lnTo>
                <a:lnTo>
                  <a:pt x="16561" y="27975"/>
                </a:lnTo>
                <a:lnTo>
                  <a:pt x="16561" y="15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1" name="object 431"/>
          <p:cNvSpPr/>
          <p:nvPr/>
        </p:nvSpPr>
        <p:spPr>
          <a:xfrm>
            <a:off x="7865412" y="3778002"/>
            <a:ext cx="59521" cy="63506"/>
          </a:xfrm>
          <a:custGeom>
            <a:avLst/>
            <a:gdLst/>
            <a:ahLst/>
            <a:cxnLst/>
            <a:rect l="l" t="t" r="r" b="b"/>
            <a:pathLst>
              <a:path w="59521" h="63506">
                <a:moveTo>
                  <a:pt x="19051" y="20546"/>
                </a:moveTo>
                <a:lnTo>
                  <a:pt x="20463" y="18055"/>
                </a:lnTo>
                <a:lnTo>
                  <a:pt x="22247" y="16270"/>
                </a:lnTo>
                <a:lnTo>
                  <a:pt x="24406" y="15191"/>
                </a:lnTo>
                <a:lnTo>
                  <a:pt x="26647" y="14029"/>
                </a:lnTo>
                <a:lnTo>
                  <a:pt x="28930" y="13448"/>
                </a:lnTo>
                <a:lnTo>
                  <a:pt x="34575" y="13448"/>
                </a:lnTo>
                <a:lnTo>
                  <a:pt x="37273" y="14486"/>
                </a:lnTo>
                <a:lnTo>
                  <a:pt x="39349" y="16561"/>
                </a:lnTo>
                <a:lnTo>
                  <a:pt x="41424" y="18553"/>
                </a:lnTo>
                <a:lnTo>
                  <a:pt x="42462" y="22206"/>
                </a:lnTo>
                <a:lnTo>
                  <a:pt x="42462" y="63506"/>
                </a:lnTo>
                <a:lnTo>
                  <a:pt x="59521" y="63506"/>
                </a:lnTo>
                <a:lnTo>
                  <a:pt x="59521" y="17599"/>
                </a:lnTo>
                <a:lnTo>
                  <a:pt x="58525" y="13406"/>
                </a:lnTo>
                <a:lnTo>
                  <a:pt x="56533" y="10086"/>
                </a:lnTo>
                <a:lnTo>
                  <a:pt x="54623" y="6682"/>
                </a:lnTo>
                <a:lnTo>
                  <a:pt x="51967" y="4150"/>
                </a:lnTo>
                <a:lnTo>
                  <a:pt x="48563" y="2490"/>
                </a:lnTo>
                <a:lnTo>
                  <a:pt x="45243" y="830"/>
                </a:lnTo>
                <a:lnTo>
                  <a:pt x="41424" y="0"/>
                </a:lnTo>
                <a:lnTo>
                  <a:pt x="33371" y="0"/>
                </a:lnTo>
                <a:lnTo>
                  <a:pt x="29926" y="664"/>
                </a:lnTo>
                <a:lnTo>
                  <a:pt x="26772" y="1992"/>
                </a:lnTo>
                <a:lnTo>
                  <a:pt x="23700" y="3320"/>
                </a:lnTo>
                <a:lnTo>
                  <a:pt x="21085" y="5312"/>
                </a:lnTo>
                <a:lnTo>
                  <a:pt x="18927" y="7969"/>
                </a:lnTo>
                <a:lnTo>
                  <a:pt x="16768" y="10542"/>
                </a:lnTo>
                <a:lnTo>
                  <a:pt x="15908" y="12354"/>
                </a:lnTo>
                <a:lnTo>
                  <a:pt x="15316" y="1245"/>
                </a:lnTo>
                <a:lnTo>
                  <a:pt x="0" y="1245"/>
                </a:lnTo>
                <a:lnTo>
                  <a:pt x="0" y="63506"/>
                </a:lnTo>
                <a:lnTo>
                  <a:pt x="17059" y="63506"/>
                </a:lnTo>
                <a:lnTo>
                  <a:pt x="14195" y="17931"/>
                </a:lnTo>
                <a:lnTo>
                  <a:pt x="15191" y="13863"/>
                </a:lnTo>
                <a:lnTo>
                  <a:pt x="16312" y="19923"/>
                </a:lnTo>
                <a:lnTo>
                  <a:pt x="17059" y="63506"/>
                </a:lnTo>
                <a:lnTo>
                  <a:pt x="17059" y="26357"/>
                </a:lnTo>
                <a:lnTo>
                  <a:pt x="17723" y="23036"/>
                </a:lnTo>
                <a:lnTo>
                  <a:pt x="19051" y="205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2" name="object 432"/>
          <p:cNvSpPr/>
          <p:nvPr/>
        </p:nvSpPr>
        <p:spPr>
          <a:xfrm>
            <a:off x="7879608" y="3791865"/>
            <a:ext cx="2864" cy="49642"/>
          </a:xfrm>
          <a:custGeom>
            <a:avLst/>
            <a:gdLst/>
            <a:ahLst/>
            <a:cxnLst/>
            <a:rect l="l" t="t" r="r" b="b"/>
            <a:pathLst>
              <a:path w="2864" h="49642">
                <a:moveTo>
                  <a:pt x="0" y="4067"/>
                </a:moveTo>
                <a:lnTo>
                  <a:pt x="2864" y="49642"/>
                </a:lnTo>
                <a:lnTo>
                  <a:pt x="2116" y="6060"/>
                </a:lnTo>
                <a:lnTo>
                  <a:pt x="996" y="0"/>
                </a:lnTo>
                <a:lnTo>
                  <a:pt x="0" y="40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3" name="object 433"/>
          <p:cNvSpPr/>
          <p:nvPr/>
        </p:nvSpPr>
        <p:spPr>
          <a:xfrm>
            <a:off x="5658454" y="1426618"/>
            <a:ext cx="2857511" cy="1242201"/>
          </a:xfrm>
          <a:custGeom>
            <a:avLst/>
            <a:gdLst/>
            <a:ahLst/>
            <a:cxnLst/>
            <a:rect l="l" t="t" r="r" b="b"/>
            <a:pathLst>
              <a:path w="2857511" h="1242201">
                <a:moveTo>
                  <a:pt x="2250775" y="1229656"/>
                </a:moveTo>
                <a:lnTo>
                  <a:pt x="2244300" y="1154382"/>
                </a:lnTo>
                <a:lnTo>
                  <a:pt x="2239586" y="1222889"/>
                </a:lnTo>
                <a:lnTo>
                  <a:pt x="2250775" y="1229656"/>
                </a:lnTo>
                <a:close/>
              </a:path>
              <a:path w="2857511" h="1242201">
                <a:moveTo>
                  <a:pt x="2266872" y="1117555"/>
                </a:moveTo>
                <a:lnTo>
                  <a:pt x="2341428" y="1130100"/>
                </a:lnTo>
                <a:lnTo>
                  <a:pt x="2340600" y="1117555"/>
                </a:lnTo>
                <a:lnTo>
                  <a:pt x="2266872" y="1117555"/>
                </a:lnTo>
                <a:close/>
              </a:path>
              <a:path w="2857511" h="1242201">
                <a:moveTo>
                  <a:pt x="2238475" y="1051706"/>
                </a:moveTo>
                <a:lnTo>
                  <a:pt x="2228765" y="1059931"/>
                </a:lnTo>
                <a:lnTo>
                  <a:pt x="2220319" y="1069470"/>
                </a:lnTo>
                <a:lnTo>
                  <a:pt x="2213139" y="1080322"/>
                </a:lnTo>
                <a:lnTo>
                  <a:pt x="2209955" y="1086456"/>
                </a:lnTo>
                <a:lnTo>
                  <a:pt x="2205505" y="1097700"/>
                </a:lnTo>
                <a:lnTo>
                  <a:pt x="2202326" y="1109869"/>
                </a:lnTo>
                <a:lnTo>
                  <a:pt x="2200419" y="1122962"/>
                </a:lnTo>
                <a:lnTo>
                  <a:pt x="2199784" y="1136980"/>
                </a:lnTo>
                <a:lnTo>
                  <a:pt x="2200000" y="1145272"/>
                </a:lnTo>
                <a:lnTo>
                  <a:pt x="2201378" y="1158750"/>
                </a:lnTo>
                <a:lnTo>
                  <a:pt x="2204027" y="1171304"/>
                </a:lnTo>
                <a:lnTo>
                  <a:pt x="2207947" y="1182933"/>
                </a:lnTo>
                <a:lnTo>
                  <a:pt x="2213139" y="1193638"/>
                </a:lnTo>
                <a:lnTo>
                  <a:pt x="2221102" y="1205460"/>
                </a:lnTo>
                <a:lnTo>
                  <a:pt x="2229695" y="1214824"/>
                </a:lnTo>
                <a:lnTo>
                  <a:pt x="2239586" y="1222889"/>
                </a:lnTo>
                <a:lnTo>
                  <a:pt x="2244300" y="1154382"/>
                </a:lnTo>
                <a:lnTo>
                  <a:pt x="2250775" y="1229656"/>
                </a:lnTo>
                <a:lnTo>
                  <a:pt x="2258268" y="1233090"/>
                </a:lnTo>
                <a:lnTo>
                  <a:pt x="2269752" y="1237076"/>
                </a:lnTo>
                <a:lnTo>
                  <a:pt x="2282044" y="1239924"/>
                </a:lnTo>
                <a:lnTo>
                  <a:pt x="2295144" y="1241632"/>
                </a:lnTo>
                <a:lnTo>
                  <a:pt x="2309052" y="1242201"/>
                </a:lnTo>
                <a:lnTo>
                  <a:pt x="2311561" y="1242180"/>
                </a:lnTo>
                <a:lnTo>
                  <a:pt x="2324477" y="1241356"/>
                </a:lnTo>
                <a:lnTo>
                  <a:pt x="2336996" y="1239340"/>
                </a:lnTo>
                <a:lnTo>
                  <a:pt x="2349117" y="1236131"/>
                </a:lnTo>
                <a:lnTo>
                  <a:pt x="2361164" y="1231578"/>
                </a:lnTo>
                <a:lnTo>
                  <a:pt x="2372377" y="1225595"/>
                </a:lnTo>
                <a:lnTo>
                  <a:pt x="2382302" y="1218324"/>
                </a:lnTo>
                <a:lnTo>
                  <a:pt x="2389712" y="1210945"/>
                </a:lnTo>
                <a:lnTo>
                  <a:pt x="2397005" y="1200534"/>
                </a:lnTo>
                <a:lnTo>
                  <a:pt x="2402132" y="1188781"/>
                </a:lnTo>
                <a:lnTo>
                  <a:pt x="2347093" y="1170570"/>
                </a:lnTo>
                <a:lnTo>
                  <a:pt x="2344126" y="1177855"/>
                </a:lnTo>
                <a:lnTo>
                  <a:pt x="2339539" y="1183520"/>
                </a:lnTo>
                <a:lnTo>
                  <a:pt x="2333334" y="1187567"/>
                </a:lnTo>
                <a:lnTo>
                  <a:pt x="2327398" y="1191614"/>
                </a:lnTo>
                <a:lnTo>
                  <a:pt x="2319304" y="1193638"/>
                </a:lnTo>
                <a:lnTo>
                  <a:pt x="2299879" y="1193638"/>
                </a:lnTo>
                <a:lnTo>
                  <a:pt x="2292055" y="1191884"/>
                </a:lnTo>
                <a:lnTo>
                  <a:pt x="2285579" y="1188377"/>
                </a:lnTo>
                <a:lnTo>
                  <a:pt x="2279104" y="1184599"/>
                </a:lnTo>
                <a:lnTo>
                  <a:pt x="2274113" y="1178664"/>
                </a:lnTo>
                <a:lnTo>
                  <a:pt x="2270606" y="1170570"/>
                </a:lnTo>
                <a:lnTo>
                  <a:pt x="2268499" y="1164538"/>
                </a:lnTo>
                <a:lnTo>
                  <a:pt x="2266510" y="1154382"/>
                </a:lnTo>
                <a:lnTo>
                  <a:pt x="2404560" y="1154382"/>
                </a:lnTo>
                <a:lnTo>
                  <a:pt x="2374208" y="1117555"/>
                </a:lnTo>
                <a:lnTo>
                  <a:pt x="2345031" y="1037637"/>
                </a:lnTo>
                <a:lnTo>
                  <a:pt x="2332970" y="1034371"/>
                </a:lnTo>
                <a:lnTo>
                  <a:pt x="2319898" y="1032412"/>
                </a:lnTo>
                <a:lnTo>
                  <a:pt x="2305814" y="1031759"/>
                </a:lnTo>
                <a:lnTo>
                  <a:pt x="2299264" y="1031901"/>
                </a:lnTo>
                <a:lnTo>
                  <a:pt x="2286011" y="1033123"/>
                </a:lnTo>
                <a:lnTo>
                  <a:pt x="2273444" y="1035598"/>
                </a:lnTo>
                <a:lnTo>
                  <a:pt x="2277620" y="1090035"/>
                </a:lnTo>
                <a:lnTo>
                  <a:pt x="2283556" y="1085988"/>
                </a:lnTo>
                <a:lnTo>
                  <a:pt x="2289761" y="1081941"/>
                </a:lnTo>
                <a:lnTo>
                  <a:pt x="2297181" y="1079918"/>
                </a:lnTo>
                <a:lnTo>
                  <a:pt x="2305814" y="1079918"/>
                </a:lnTo>
                <a:lnTo>
                  <a:pt x="2310868" y="1080187"/>
                </a:lnTo>
                <a:lnTo>
                  <a:pt x="2323474" y="1084157"/>
                </a:lnTo>
                <a:lnTo>
                  <a:pt x="2332524" y="1092868"/>
                </a:lnTo>
                <a:lnTo>
                  <a:pt x="2337508" y="1102867"/>
                </a:lnTo>
                <a:lnTo>
                  <a:pt x="2340448" y="1115236"/>
                </a:lnTo>
                <a:lnTo>
                  <a:pt x="2340600" y="1117555"/>
                </a:lnTo>
                <a:lnTo>
                  <a:pt x="2341428" y="1130100"/>
                </a:lnTo>
                <a:lnTo>
                  <a:pt x="2266872" y="1117555"/>
                </a:lnTo>
                <a:lnTo>
                  <a:pt x="2266133" y="1152458"/>
                </a:lnTo>
                <a:lnTo>
                  <a:pt x="2265344" y="1138194"/>
                </a:lnTo>
                <a:lnTo>
                  <a:pt x="2266133" y="1152458"/>
                </a:lnTo>
                <a:lnTo>
                  <a:pt x="2266872" y="1117555"/>
                </a:lnTo>
                <a:lnTo>
                  <a:pt x="2265604" y="1128850"/>
                </a:lnTo>
                <a:lnTo>
                  <a:pt x="2244300" y="1117555"/>
                </a:lnTo>
                <a:lnTo>
                  <a:pt x="2249450" y="1044794"/>
                </a:lnTo>
                <a:lnTo>
                  <a:pt x="2238475" y="1051706"/>
                </a:lnTo>
                <a:close/>
              </a:path>
              <a:path w="2857511" h="1242201">
                <a:moveTo>
                  <a:pt x="1766246" y="1229656"/>
                </a:moveTo>
                <a:lnTo>
                  <a:pt x="1759770" y="1154382"/>
                </a:lnTo>
                <a:lnTo>
                  <a:pt x="1755056" y="1222889"/>
                </a:lnTo>
                <a:lnTo>
                  <a:pt x="1766246" y="1229656"/>
                </a:lnTo>
                <a:close/>
              </a:path>
              <a:path w="2857511" h="1242201">
                <a:moveTo>
                  <a:pt x="1782342" y="1117555"/>
                </a:moveTo>
                <a:lnTo>
                  <a:pt x="1856898" y="1130100"/>
                </a:lnTo>
                <a:lnTo>
                  <a:pt x="1856071" y="1117555"/>
                </a:lnTo>
                <a:lnTo>
                  <a:pt x="1782342" y="1117555"/>
                </a:lnTo>
                <a:close/>
              </a:path>
              <a:path w="2857511" h="1242201">
                <a:moveTo>
                  <a:pt x="1753945" y="1051706"/>
                </a:moveTo>
                <a:lnTo>
                  <a:pt x="1744235" y="1059931"/>
                </a:lnTo>
                <a:lnTo>
                  <a:pt x="1735790" y="1069470"/>
                </a:lnTo>
                <a:lnTo>
                  <a:pt x="1728609" y="1080322"/>
                </a:lnTo>
                <a:lnTo>
                  <a:pt x="1725425" y="1086456"/>
                </a:lnTo>
                <a:lnTo>
                  <a:pt x="1720975" y="1097700"/>
                </a:lnTo>
                <a:lnTo>
                  <a:pt x="1717797" y="1109869"/>
                </a:lnTo>
                <a:lnTo>
                  <a:pt x="1715890" y="1122962"/>
                </a:lnTo>
                <a:lnTo>
                  <a:pt x="1715254" y="1136980"/>
                </a:lnTo>
                <a:lnTo>
                  <a:pt x="1715470" y="1145272"/>
                </a:lnTo>
                <a:lnTo>
                  <a:pt x="1716848" y="1158750"/>
                </a:lnTo>
                <a:lnTo>
                  <a:pt x="1719497" y="1171304"/>
                </a:lnTo>
                <a:lnTo>
                  <a:pt x="1723417" y="1182933"/>
                </a:lnTo>
                <a:lnTo>
                  <a:pt x="1728609" y="1193638"/>
                </a:lnTo>
                <a:lnTo>
                  <a:pt x="1736573" y="1205460"/>
                </a:lnTo>
                <a:lnTo>
                  <a:pt x="1745165" y="1214824"/>
                </a:lnTo>
                <a:lnTo>
                  <a:pt x="1755056" y="1222889"/>
                </a:lnTo>
                <a:lnTo>
                  <a:pt x="1759770" y="1154382"/>
                </a:lnTo>
                <a:lnTo>
                  <a:pt x="1766246" y="1229656"/>
                </a:lnTo>
                <a:lnTo>
                  <a:pt x="1773738" y="1233090"/>
                </a:lnTo>
                <a:lnTo>
                  <a:pt x="1785222" y="1237076"/>
                </a:lnTo>
                <a:lnTo>
                  <a:pt x="1797514" y="1239924"/>
                </a:lnTo>
                <a:lnTo>
                  <a:pt x="1810614" y="1241632"/>
                </a:lnTo>
                <a:lnTo>
                  <a:pt x="1824522" y="1242201"/>
                </a:lnTo>
                <a:lnTo>
                  <a:pt x="1827031" y="1242180"/>
                </a:lnTo>
                <a:lnTo>
                  <a:pt x="1839947" y="1241356"/>
                </a:lnTo>
                <a:lnTo>
                  <a:pt x="1852466" y="1239340"/>
                </a:lnTo>
                <a:lnTo>
                  <a:pt x="1864587" y="1236131"/>
                </a:lnTo>
                <a:lnTo>
                  <a:pt x="1876635" y="1231578"/>
                </a:lnTo>
                <a:lnTo>
                  <a:pt x="1887848" y="1225595"/>
                </a:lnTo>
                <a:lnTo>
                  <a:pt x="1897772" y="1218324"/>
                </a:lnTo>
                <a:lnTo>
                  <a:pt x="1905182" y="1210945"/>
                </a:lnTo>
                <a:lnTo>
                  <a:pt x="1912475" y="1200534"/>
                </a:lnTo>
                <a:lnTo>
                  <a:pt x="1917602" y="1188781"/>
                </a:lnTo>
                <a:lnTo>
                  <a:pt x="1862564" y="1170570"/>
                </a:lnTo>
                <a:lnTo>
                  <a:pt x="1859596" y="1177855"/>
                </a:lnTo>
                <a:lnTo>
                  <a:pt x="1855009" y="1183520"/>
                </a:lnTo>
                <a:lnTo>
                  <a:pt x="1848804" y="1187567"/>
                </a:lnTo>
                <a:lnTo>
                  <a:pt x="1842868" y="1191614"/>
                </a:lnTo>
                <a:lnTo>
                  <a:pt x="1834774" y="1193638"/>
                </a:lnTo>
                <a:lnTo>
                  <a:pt x="1815349" y="1193638"/>
                </a:lnTo>
                <a:lnTo>
                  <a:pt x="1807525" y="1191884"/>
                </a:lnTo>
                <a:lnTo>
                  <a:pt x="1801050" y="1188377"/>
                </a:lnTo>
                <a:lnTo>
                  <a:pt x="1794574" y="1184599"/>
                </a:lnTo>
                <a:lnTo>
                  <a:pt x="1789583" y="1178664"/>
                </a:lnTo>
                <a:lnTo>
                  <a:pt x="1786076" y="1170570"/>
                </a:lnTo>
                <a:lnTo>
                  <a:pt x="1783970" y="1164538"/>
                </a:lnTo>
                <a:lnTo>
                  <a:pt x="1781980" y="1154382"/>
                </a:lnTo>
                <a:lnTo>
                  <a:pt x="1920031" y="1154382"/>
                </a:lnTo>
                <a:lnTo>
                  <a:pt x="1889678" y="1117555"/>
                </a:lnTo>
                <a:lnTo>
                  <a:pt x="1860502" y="1037637"/>
                </a:lnTo>
                <a:lnTo>
                  <a:pt x="1848440" y="1034371"/>
                </a:lnTo>
                <a:lnTo>
                  <a:pt x="1835368" y="1032412"/>
                </a:lnTo>
                <a:lnTo>
                  <a:pt x="1821284" y="1031759"/>
                </a:lnTo>
                <a:lnTo>
                  <a:pt x="1814734" y="1031901"/>
                </a:lnTo>
                <a:lnTo>
                  <a:pt x="1801481" y="1033123"/>
                </a:lnTo>
                <a:lnTo>
                  <a:pt x="1788914" y="1035598"/>
                </a:lnTo>
                <a:lnTo>
                  <a:pt x="1793091" y="1090035"/>
                </a:lnTo>
                <a:lnTo>
                  <a:pt x="1799026" y="1085988"/>
                </a:lnTo>
                <a:lnTo>
                  <a:pt x="1805232" y="1081941"/>
                </a:lnTo>
                <a:lnTo>
                  <a:pt x="1812651" y="1079918"/>
                </a:lnTo>
                <a:lnTo>
                  <a:pt x="1821284" y="1079918"/>
                </a:lnTo>
                <a:lnTo>
                  <a:pt x="1826339" y="1080187"/>
                </a:lnTo>
                <a:lnTo>
                  <a:pt x="1838944" y="1084157"/>
                </a:lnTo>
                <a:lnTo>
                  <a:pt x="1847994" y="1092868"/>
                </a:lnTo>
                <a:lnTo>
                  <a:pt x="1852978" y="1102867"/>
                </a:lnTo>
                <a:lnTo>
                  <a:pt x="1855918" y="1115236"/>
                </a:lnTo>
                <a:lnTo>
                  <a:pt x="1856071" y="1117555"/>
                </a:lnTo>
                <a:lnTo>
                  <a:pt x="1856898" y="1130100"/>
                </a:lnTo>
                <a:lnTo>
                  <a:pt x="1782342" y="1117555"/>
                </a:lnTo>
                <a:lnTo>
                  <a:pt x="1781603" y="1152458"/>
                </a:lnTo>
                <a:lnTo>
                  <a:pt x="1780815" y="1138194"/>
                </a:lnTo>
                <a:lnTo>
                  <a:pt x="1781603" y="1152458"/>
                </a:lnTo>
                <a:lnTo>
                  <a:pt x="1782342" y="1117555"/>
                </a:lnTo>
                <a:lnTo>
                  <a:pt x="1781074" y="1128850"/>
                </a:lnTo>
                <a:lnTo>
                  <a:pt x="1759770" y="1117555"/>
                </a:lnTo>
                <a:lnTo>
                  <a:pt x="1764921" y="1044794"/>
                </a:lnTo>
                <a:lnTo>
                  <a:pt x="1753945" y="1051706"/>
                </a:lnTo>
                <a:close/>
              </a:path>
              <a:path w="2857511" h="1242201">
                <a:moveTo>
                  <a:pt x="1994384" y="537665"/>
                </a:moveTo>
                <a:lnTo>
                  <a:pt x="1997352" y="530111"/>
                </a:lnTo>
                <a:lnTo>
                  <a:pt x="2003287" y="525794"/>
                </a:lnTo>
                <a:lnTo>
                  <a:pt x="2009493" y="521477"/>
                </a:lnTo>
                <a:lnTo>
                  <a:pt x="2017317" y="519319"/>
                </a:lnTo>
                <a:lnTo>
                  <a:pt x="2032426" y="519319"/>
                </a:lnTo>
                <a:lnTo>
                  <a:pt x="2037147" y="519859"/>
                </a:lnTo>
                <a:lnTo>
                  <a:pt x="2040924" y="520938"/>
                </a:lnTo>
                <a:lnTo>
                  <a:pt x="2044701" y="522017"/>
                </a:lnTo>
                <a:lnTo>
                  <a:pt x="2048074" y="523501"/>
                </a:lnTo>
                <a:lnTo>
                  <a:pt x="2051042" y="525390"/>
                </a:lnTo>
                <a:lnTo>
                  <a:pt x="2057922" y="482492"/>
                </a:lnTo>
                <a:lnTo>
                  <a:pt x="2053875" y="479524"/>
                </a:lnTo>
                <a:lnTo>
                  <a:pt x="2047669" y="476961"/>
                </a:lnTo>
                <a:lnTo>
                  <a:pt x="2039306" y="474802"/>
                </a:lnTo>
                <a:lnTo>
                  <a:pt x="2035844" y="473885"/>
                </a:lnTo>
                <a:lnTo>
                  <a:pt x="2023762" y="471841"/>
                </a:lnTo>
                <a:lnTo>
                  <a:pt x="2010167" y="471160"/>
                </a:lnTo>
                <a:lnTo>
                  <a:pt x="2004353" y="471293"/>
                </a:lnTo>
                <a:lnTo>
                  <a:pt x="1991610" y="472572"/>
                </a:lnTo>
                <a:lnTo>
                  <a:pt x="1979410" y="475207"/>
                </a:lnTo>
                <a:lnTo>
                  <a:pt x="1975879" y="476275"/>
                </a:lnTo>
                <a:lnTo>
                  <a:pt x="1964072" y="481282"/>
                </a:lnTo>
                <a:lnTo>
                  <a:pt x="1953510" y="488157"/>
                </a:lnTo>
                <a:lnTo>
                  <a:pt x="1942352" y="499637"/>
                </a:lnTo>
                <a:lnTo>
                  <a:pt x="1935703" y="510820"/>
                </a:lnTo>
                <a:lnTo>
                  <a:pt x="1933074" y="517966"/>
                </a:lnTo>
                <a:lnTo>
                  <a:pt x="1930493" y="530183"/>
                </a:lnTo>
                <a:lnTo>
                  <a:pt x="1929633" y="544006"/>
                </a:lnTo>
                <a:lnTo>
                  <a:pt x="1929632" y="562622"/>
                </a:lnTo>
                <a:lnTo>
                  <a:pt x="1994384" y="574763"/>
                </a:lnTo>
                <a:lnTo>
                  <a:pt x="1994384" y="537665"/>
                </a:lnTo>
                <a:close/>
              </a:path>
              <a:path w="2857511" h="1242201">
                <a:moveTo>
                  <a:pt x="1477346" y="756472"/>
                </a:moveTo>
                <a:lnTo>
                  <a:pt x="1470871" y="681198"/>
                </a:lnTo>
                <a:lnTo>
                  <a:pt x="1466156" y="749705"/>
                </a:lnTo>
                <a:lnTo>
                  <a:pt x="1477346" y="756472"/>
                </a:lnTo>
                <a:close/>
              </a:path>
              <a:path w="2857511" h="1242201">
                <a:moveTo>
                  <a:pt x="1493442" y="644370"/>
                </a:moveTo>
                <a:lnTo>
                  <a:pt x="1567998" y="656916"/>
                </a:lnTo>
                <a:lnTo>
                  <a:pt x="1567171" y="644370"/>
                </a:lnTo>
                <a:lnTo>
                  <a:pt x="1493442" y="644370"/>
                </a:lnTo>
                <a:close/>
              </a:path>
              <a:path w="2857511" h="1242201">
                <a:moveTo>
                  <a:pt x="1465045" y="578522"/>
                </a:moveTo>
                <a:lnTo>
                  <a:pt x="1455335" y="586747"/>
                </a:lnTo>
                <a:lnTo>
                  <a:pt x="1446890" y="596286"/>
                </a:lnTo>
                <a:lnTo>
                  <a:pt x="1439709" y="607138"/>
                </a:lnTo>
                <a:lnTo>
                  <a:pt x="1436525" y="613272"/>
                </a:lnTo>
                <a:lnTo>
                  <a:pt x="1432075" y="624516"/>
                </a:lnTo>
                <a:lnTo>
                  <a:pt x="1428897" y="636685"/>
                </a:lnTo>
                <a:lnTo>
                  <a:pt x="1426990" y="649778"/>
                </a:lnTo>
                <a:lnTo>
                  <a:pt x="1426354" y="663796"/>
                </a:lnTo>
                <a:lnTo>
                  <a:pt x="1426570" y="672088"/>
                </a:lnTo>
                <a:lnTo>
                  <a:pt x="1427948" y="685566"/>
                </a:lnTo>
                <a:lnTo>
                  <a:pt x="1430597" y="698120"/>
                </a:lnTo>
                <a:lnTo>
                  <a:pt x="1434517" y="709749"/>
                </a:lnTo>
                <a:lnTo>
                  <a:pt x="1439709" y="720454"/>
                </a:lnTo>
                <a:lnTo>
                  <a:pt x="1447673" y="732276"/>
                </a:lnTo>
                <a:lnTo>
                  <a:pt x="1456265" y="741640"/>
                </a:lnTo>
                <a:lnTo>
                  <a:pt x="1466156" y="749705"/>
                </a:lnTo>
                <a:lnTo>
                  <a:pt x="1470871" y="681198"/>
                </a:lnTo>
                <a:lnTo>
                  <a:pt x="1477346" y="756472"/>
                </a:lnTo>
                <a:lnTo>
                  <a:pt x="1484838" y="759906"/>
                </a:lnTo>
                <a:lnTo>
                  <a:pt x="1496322" y="763892"/>
                </a:lnTo>
                <a:lnTo>
                  <a:pt x="1508614" y="766739"/>
                </a:lnTo>
                <a:lnTo>
                  <a:pt x="1521714" y="768448"/>
                </a:lnTo>
                <a:lnTo>
                  <a:pt x="1535622" y="769017"/>
                </a:lnTo>
                <a:lnTo>
                  <a:pt x="1538131" y="768995"/>
                </a:lnTo>
                <a:lnTo>
                  <a:pt x="1551047" y="768172"/>
                </a:lnTo>
                <a:lnTo>
                  <a:pt x="1563566" y="766155"/>
                </a:lnTo>
                <a:lnTo>
                  <a:pt x="1575687" y="762947"/>
                </a:lnTo>
                <a:lnTo>
                  <a:pt x="1587735" y="758394"/>
                </a:lnTo>
                <a:lnTo>
                  <a:pt x="1598948" y="752411"/>
                </a:lnTo>
                <a:lnTo>
                  <a:pt x="1608872" y="745140"/>
                </a:lnTo>
                <a:lnTo>
                  <a:pt x="1616282" y="737761"/>
                </a:lnTo>
                <a:lnTo>
                  <a:pt x="1623575" y="727349"/>
                </a:lnTo>
                <a:lnTo>
                  <a:pt x="1628702" y="715597"/>
                </a:lnTo>
                <a:lnTo>
                  <a:pt x="1573664" y="697386"/>
                </a:lnTo>
                <a:lnTo>
                  <a:pt x="1570696" y="704670"/>
                </a:lnTo>
                <a:lnTo>
                  <a:pt x="1566109" y="710336"/>
                </a:lnTo>
                <a:lnTo>
                  <a:pt x="1559904" y="714383"/>
                </a:lnTo>
                <a:lnTo>
                  <a:pt x="1553968" y="718430"/>
                </a:lnTo>
                <a:lnTo>
                  <a:pt x="1545875" y="720454"/>
                </a:lnTo>
                <a:lnTo>
                  <a:pt x="1526449" y="720454"/>
                </a:lnTo>
                <a:lnTo>
                  <a:pt x="1518625" y="718700"/>
                </a:lnTo>
                <a:lnTo>
                  <a:pt x="1512150" y="715192"/>
                </a:lnTo>
                <a:lnTo>
                  <a:pt x="1505674" y="711415"/>
                </a:lnTo>
                <a:lnTo>
                  <a:pt x="1500683" y="705480"/>
                </a:lnTo>
                <a:lnTo>
                  <a:pt x="1497176" y="697386"/>
                </a:lnTo>
                <a:lnTo>
                  <a:pt x="1495070" y="691354"/>
                </a:lnTo>
                <a:lnTo>
                  <a:pt x="1493080" y="681198"/>
                </a:lnTo>
                <a:lnTo>
                  <a:pt x="1631131" y="681198"/>
                </a:lnTo>
                <a:lnTo>
                  <a:pt x="1600778" y="644370"/>
                </a:lnTo>
                <a:lnTo>
                  <a:pt x="1571602" y="564453"/>
                </a:lnTo>
                <a:lnTo>
                  <a:pt x="1559541" y="561187"/>
                </a:lnTo>
                <a:lnTo>
                  <a:pt x="1546468" y="559228"/>
                </a:lnTo>
                <a:lnTo>
                  <a:pt x="1532385" y="558575"/>
                </a:lnTo>
                <a:lnTo>
                  <a:pt x="1525835" y="558717"/>
                </a:lnTo>
                <a:lnTo>
                  <a:pt x="1512581" y="559939"/>
                </a:lnTo>
                <a:lnTo>
                  <a:pt x="1500014" y="562414"/>
                </a:lnTo>
                <a:lnTo>
                  <a:pt x="1504191" y="616851"/>
                </a:lnTo>
                <a:lnTo>
                  <a:pt x="1510126" y="612804"/>
                </a:lnTo>
                <a:lnTo>
                  <a:pt x="1516332" y="608757"/>
                </a:lnTo>
                <a:lnTo>
                  <a:pt x="1523751" y="606734"/>
                </a:lnTo>
                <a:lnTo>
                  <a:pt x="1532385" y="606734"/>
                </a:lnTo>
                <a:lnTo>
                  <a:pt x="1537439" y="607003"/>
                </a:lnTo>
                <a:lnTo>
                  <a:pt x="1550045" y="610973"/>
                </a:lnTo>
                <a:lnTo>
                  <a:pt x="1559095" y="619684"/>
                </a:lnTo>
                <a:lnTo>
                  <a:pt x="1564078" y="629683"/>
                </a:lnTo>
                <a:lnTo>
                  <a:pt x="1567018" y="642052"/>
                </a:lnTo>
                <a:lnTo>
                  <a:pt x="1567998" y="656916"/>
                </a:lnTo>
                <a:lnTo>
                  <a:pt x="1493442" y="644370"/>
                </a:lnTo>
                <a:lnTo>
                  <a:pt x="1492704" y="679274"/>
                </a:lnTo>
                <a:lnTo>
                  <a:pt x="1491915" y="665010"/>
                </a:lnTo>
                <a:lnTo>
                  <a:pt x="1492704" y="679274"/>
                </a:lnTo>
                <a:lnTo>
                  <a:pt x="1493442" y="644370"/>
                </a:lnTo>
                <a:lnTo>
                  <a:pt x="1492174" y="655665"/>
                </a:lnTo>
                <a:lnTo>
                  <a:pt x="1470871" y="644370"/>
                </a:lnTo>
                <a:lnTo>
                  <a:pt x="1476021" y="571610"/>
                </a:lnTo>
                <a:lnTo>
                  <a:pt x="1465045" y="578522"/>
                </a:lnTo>
                <a:close/>
              </a:path>
              <a:path w="2857511" h="1242201">
                <a:moveTo>
                  <a:pt x="2702107" y="283287"/>
                </a:moveTo>
                <a:lnTo>
                  <a:pt x="2695632" y="208014"/>
                </a:lnTo>
                <a:lnTo>
                  <a:pt x="2690918" y="276521"/>
                </a:lnTo>
                <a:lnTo>
                  <a:pt x="2702107" y="283287"/>
                </a:lnTo>
                <a:close/>
              </a:path>
              <a:path w="2857511" h="1242201">
                <a:moveTo>
                  <a:pt x="2718204" y="171186"/>
                </a:moveTo>
                <a:lnTo>
                  <a:pt x="2792760" y="183732"/>
                </a:lnTo>
                <a:lnTo>
                  <a:pt x="2791933" y="171186"/>
                </a:lnTo>
                <a:lnTo>
                  <a:pt x="2718204" y="171186"/>
                </a:lnTo>
                <a:close/>
              </a:path>
              <a:path w="2857511" h="1242201">
                <a:moveTo>
                  <a:pt x="2689807" y="105338"/>
                </a:moveTo>
                <a:lnTo>
                  <a:pt x="2680097" y="113563"/>
                </a:lnTo>
                <a:lnTo>
                  <a:pt x="2671651" y="123102"/>
                </a:lnTo>
                <a:lnTo>
                  <a:pt x="2664471" y="133954"/>
                </a:lnTo>
                <a:lnTo>
                  <a:pt x="2661287" y="140088"/>
                </a:lnTo>
                <a:lnTo>
                  <a:pt x="2656837" y="151332"/>
                </a:lnTo>
                <a:lnTo>
                  <a:pt x="2653658" y="163501"/>
                </a:lnTo>
                <a:lnTo>
                  <a:pt x="2651751" y="176594"/>
                </a:lnTo>
                <a:lnTo>
                  <a:pt x="2651116" y="190612"/>
                </a:lnTo>
                <a:lnTo>
                  <a:pt x="2651332" y="198904"/>
                </a:lnTo>
                <a:lnTo>
                  <a:pt x="2652710" y="212382"/>
                </a:lnTo>
                <a:lnTo>
                  <a:pt x="2655358" y="224936"/>
                </a:lnTo>
                <a:lnTo>
                  <a:pt x="2659279" y="236565"/>
                </a:lnTo>
                <a:lnTo>
                  <a:pt x="2664471" y="247269"/>
                </a:lnTo>
                <a:lnTo>
                  <a:pt x="2672434" y="259092"/>
                </a:lnTo>
                <a:lnTo>
                  <a:pt x="2681027" y="268456"/>
                </a:lnTo>
                <a:lnTo>
                  <a:pt x="2690918" y="276521"/>
                </a:lnTo>
                <a:lnTo>
                  <a:pt x="2695632" y="208014"/>
                </a:lnTo>
                <a:lnTo>
                  <a:pt x="2702107" y="283287"/>
                </a:lnTo>
                <a:lnTo>
                  <a:pt x="2709600" y="286722"/>
                </a:lnTo>
                <a:lnTo>
                  <a:pt x="2721084" y="290708"/>
                </a:lnTo>
                <a:lnTo>
                  <a:pt x="2733375" y="293555"/>
                </a:lnTo>
                <a:lnTo>
                  <a:pt x="2746476" y="295264"/>
                </a:lnTo>
                <a:lnTo>
                  <a:pt x="2760384" y="295833"/>
                </a:lnTo>
                <a:lnTo>
                  <a:pt x="2762892" y="295811"/>
                </a:lnTo>
                <a:lnTo>
                  <a:pt x="2775809" y="294988"/>
                </a:lnTo>
                <a:lnTo>
                  <a:pt x="2788327" y="292971"/>
                </a:lnTo>
                <a:lnTo>
                  <a:pt x="2800449" y="289763"/>
                </a:lnTo>
                <a:lnTo>
                  <a:pt x="2812497" y="285209"/>
                </a:lnTo>
                <a:lnTo>
                  <a:pt x="2823710" y="279227"/>
                </a:lnTo>
                <a:lnTo>
                  <a:pt x="2833634" y="271956"/>
                </a:lnTo>
                <a:lnTo>
                  <a:pt x="2841044" y="264577"/>
                </a:lnTo>
                <a:lnTo>
                  <a:pt x="2848337" y="254165"/>
                </a:lnTo>
                <a:lnTo>
                  <a:pt x="2853464" y="242413"/>
                </a:lnTo>
                <a:lnTo>
                  <a:pt x="2798425" y="224202"/>
                </a:lnTo>
                <a:lnTo>
                  <a:pt x="2795457" y="231486"/>
                </a:lnTo>
                <a:lnTo>
                  <a:pt x="2790871" y="237152"/>
                </a:lnTo>
                <a:lnTo>
                  <a:pt x="2784666" y="241199"/>
                </a:lnTo>
                <a:lnTo>
                  <a:pt x="2778730" y="245246"/>
                </a:lnTo>
                <a:lnTo>
                  <a:pt x="2770636" y="247269"/>
                </a:lnTo>
                <a:lnTo>
                  <a:pt x="2751211" y="247269"/>
                </a:lnTo>
                <a:lnTo>
                  <a:pt x="2743386" y="245516"/>
                </a:lnTo>
                <a:lnTo>
                  <a:pt x="2736911" y="242008"/>
                </a:lnTo>
                <a:lnTo>
                  <a:pt x="2730436" y="238231"/>
                </a:lnTo>
                <a:lnTo>
                  <a:pt x="2725445" y="232296"/>
                </a:lnTo>
                <a:lnTo>
                  <a:pt x="2721938" y="224202"/>
                </a:lnTo>
                <a:lnTo>
                  <a:pt x="2719831" y="218170"/>
                </a:lnTo>
                <a:lnTo>
                  <a:pt x="2717842" y="208014"/>
                </a:lnTo>
                <a:lnTo>
                  <a:pt x="2855892" y="208014"/>
                </a:lnTo>
                <a:lnTo>
                  <a:pt x="2825540" y="171186"/>
                </a:lnTo>
                <a:lnTo>
                  <a:pt x="2796363" y="91269"/>
                </a:lnTo>
                <a:lnTo>
                  <a:pt x="2784302" y="88003"/>
                </a:lnTo>
                <a:lnTo>
                  <a:pt x="2771230" y="86044"/>
                </a:lnTo>
                <a:lnTo>
                  <a:pt x="2757146" y="85391"/>
                </a:lnTo>
                <a:lnTo>
                  <a:pt x="2750596" y="85532"/>
                </a:lnTo>
                <a:lnTo>
                  <a:pt x="2737343" y="86755"/>
                </a:lnTo>
                <a:lnTo>
                  <a:pt x="2724776" y="89230"/>
                </a:lnTo>
                <a:lnTo>
                  <a:pt x="2728952" y="143667"/>
                </a:lnTo>
                <a:lnTo>
                  <a:pt x="2734888" y="139620"/>
                </a:lnTo>
                <a:lnTo>
                  <a:pt x="2741093" y="135573"/>
                </a:lnTo>
                <a:lnTo>
                  <a:pt x="2748513" y="133549"/>
                </a:lnTo>
                <a:lnTo>
                  <a:pt x="2757146" y="133549"/>
                </a:lnTo>
                <a:lnTo>
                  <a:pt x="2762200" y="133819"/>
                </a:lnTo>
                <a:lnTo>
                  <a:pt x="2774806" y="137789"/>
                </a:lnTo>
                <a:lnTo>
                  <a:pt x="2783856" y="146500"/>
                </a:lnTo>
                <a:lnTo>
                  <a:pt x="2788840" y="156499"/>
                </a:lnTo>
                <a:lnTo>
                  <a:pt x="2791780" y="168868"/>
                </a:lnTo>
                <a:lnTo>
                  <a:pt x="2791933" y="171186"/>
                </a:lnTo>
                <a:lnTo>
                  <a:pt x="2792760" y="183732"/>
                </a:lnTo>
                <a:lnTo>
                  <a:pt x="2718204" y="171186"/>
                </a:lnTo>
                <a:lnTo>
                  <a:pt x="2717465" y="206090"/>
                </a:lnTo>
                <a:lnTo>
                  <a:pt x="2716676" y="191826"/>
                </a:lnTo>
                <a:lnTo>
                  <a:pt x="2717465" y="206090"/>
                </a:lnTo>
                <a:lnTo>
                  <a:pt x="2718204" y="171186"/>
                </a:lnTo>
                <a:lnTo>
                  <a:pt x="2716936" y="182481"/>
                </a:lnTo>
                <a:lnTo>
                  <a:pt x="2695632" y="171186"/>
                </a:lnTo>
                <a:lnTo>
                  <a:pt x="2700782" y="98426"/>
                </a:lnTo>
                <a:lnTo>
                  <a:pt x="2689807" y="105338"/>
                </a:lnTo>
                <a:close/>
              </a:path>
              <a:path w="2857511" h="1242201">
                <a:moveTo>
                  <a:pt x="2254276" y="231486"/>
                </a:moveTo>
                <a:lnTo>
                  <a:pt x="2263179" y="291786"/>
                </a:lnTo>
                <a:lnTo>
                  <a:pt x="2281907" y="231486"/>
                </a:lnTo>
                <a:lnTo>
                  <a:pt x="2254276" y="231486"/>
                </a:lnTo>
                <a:close/>
              </a:path>
              <a:path w="2857511" h="1242201">
                <a:moveTo>
                  <a:pt x="1734224" y="190612"/>
                </a:moveTo>
                <a:lnTo>
                  <a:pt x="1789263" y="89438"/>
                </a:lnTo>
                <a:lnTo>
                  <a:pt x="1712371" y="174459"/>
                </a:lnTo>
                <a:lnTo>
                  <a:pt x="1734224" y="190612"/>
                </a:lnTo>
                <a:close/>
              </a:path>
              <a:path w="2857511" h="1242201">
                <a:moveTo>
                  <a:pt x="1643572" y="291786"/>
                </a:moveTo>
                <a:lnTo>
                  <a:pt x="1697801" y="261434"/>
                </a:lnTo>
                <a:lnTo>
                  <a:pt x="1643572" y="3642"/>
                </a:lnTo>
                <a:lnTo>
                  <a:pt x="1643572" y="291786"/>
                </a:lnTo>
                <a:close/>
              </a:path>
              <a:path w="2857511" h="1242201">
                <a:moveTo>
                  <a:pt x="158467" y="231486"/>
                </a:moveTo>
                <a:lnTo>
                  <a:pt x="167370" y="291786"/>
                </a:lnTo>
                <a:lnTo>
                  <a:pt x="186099" y="231486"/>
                </a:lnTo>
                <a:lnTo>
                  <a:pt x="158467" y="231486"/>
                </a:lnTo>
                <a:close/>
              </a:path>
              <a:path w="2857511" h="1242201">
                <a:moveTo>
                  <a:pt x="368100" y="291786"/>
                </a:moveTo>
                <a:lnTo>
                  <a:pt x="274615" y="24686"/>
                </a:lnTo>
                <a:lnTo>
                  <a:pt x="191247" y="24686"/>
                </a:lnTo>
                <a:lnTo>
                  <a:pt x="231717" y="78106"/>
                </a:lnTo>
                <a:lnTo>
                  <a:pt x="232526" y="78106"/>
                </a:lnTo>
                <a:lnTo>
                  <a:pt x="244263" y="120195"/>
                </a:lnTo>
                <a:lnTo>
                  <a:pt x="263717" y="184137"/>
                </a:lnTo>
                <a:lnTo>
                  <a:pt x="158467" y="184137"/>
                </a:lnTo>
                <a:lnTo>
                  <a:pt x="97358" y="291786"/>
                </a:lnTo>
                <a:lnTo>
                  <a:pt x="167370" y="291786"/>
                </a:lnTo>
                <a:lnTo>
                  <a:pt x="158467" y="231486"/>
                </a:lnTo>
                <a:lnTo>
                  <a:pt x="278123" y="231486"/>
                </a:lnTo>
                <a:lnTo>
                  <a:pt x="306991" y="184137"/>
                </a:lnTo>
                <a:lnTo>
                  <a:pt x="368100" y="291786"/>
                </a:lnTo>
                <a:close/>
              </a:path>
              <a:path w="2857511" h="1242201">
                <a:moveTo>
                  <a:pt x="306991" y="231486"/>
                </a:moveTo>
                <a:lnTo>
                  <a:pt x="306991" y="184137"/>
                </a:lnTo>
                <a:lnTo>
                  <a:pt x="278123" y="231486"/>
                </a:lnTo>
                <a:lnTo>
                  <a:pt x="296468" y="291786"/>
                </a:lnTo>
                <a:lnTo>
                  <a:pt x="368100" y="291786"/>
                </a:lnTo>
                <a:lnTo>
                  <a:pt x="306991" y="184137"/>
                </a:lnTo>
                <a:lnTo>
                  <a:pt x="306991" y="231486"/>
                </a:lnTo>
                <a:close/>
              </a:path>
              <a:path w="2857511" h="1242201">
                <a:moveTo>
                  <a:pt x="97358" y="291786"/>
                </a:moveTo>
                <a:lnTo>
                  <a:pt x="158467" y="184137"/>
                </a:lnTo>
                <a:lnTo>
                  <a:pt x="200805" y="184137"/>
                </a:lnTo>
                <a:lnTo>
                  <a:pt x="220790" y="119790"/>
                </a:lnTo>
                <a:lnTo>
                  <a:pt x="231717" y="78106"/>
                </a:lnTo>
                <a:lnTo>
                  <a:pt x="191247" y="24686"/>
                </a:lnTo>
                <a:lnTo>
                  <a:pt x="97358" y="291786"/>
                </a:lnTo>
                <a:close/>
              </a:path>
              <a:path w="2857511" h="1242201">
                <a:moveTo>
                  <a:pt x="474707" y="247674"/>
                </a:moveTo>
                <a:lnTo>
                  <a:pt x="469716" y="245785"/>
                </a:lnTo>
                <a:lnTo>
                  <a:pt x="466748" y="242008"/>
                </a:lnTo>
                <a:lnTo>
                  <a:pt x="463780" y="238231"/>
                </a:lnTo>
                <a:lnTo>
                  <a:pt x="462296" y="231891"/>
                </a:lnTo>
                <a:lnTo>
                  <a:pt x="462296" y="3642"/>
                </a:lnTo>
                <a:lnTo>
                  <a:pt x="393498" y="3642"/>
                </a:lnTo>
                <a:lnTo>
                  <a:pt x="393498" y="232276"/>
                </a:lnTo>
                <a:lnTo>
                  <a:pt x="394440" y="247948"/>
                </a:lnTo>
                <a:lnTo>
                  <a:pt x="397181" y="261269"/>
                </a:lnTo>
                <a:lnTo>
                  <a:pt x="401724" y="272239"/>
                </a:lnTo>
                <a:lnTo>
                  <a:pt x="408067" y="280859"/>
                </a:lnTo>
                <a:lnTo>
                  <a:pt x="426365" y="291854"/>
                </a:lnTo>
                <a:lnTo>
                  <a:pt x="439506" y="294838"/>
                </a:lnTo>
                <a:lnTo>
                  <a:pt x="455012" y="295833"/>
                </a:lnTo>
                <a:lnTo>
                  <a:pt x="462566" y="295833"/>
                </a:lnTo>
                <a:lnTo>
                  <a:pt x="478079" y="293000"/>
                </a:lnTo>
                <a:lnTo>
                  <a:pt x="492244" y="288683"/>
                </a:lnTo>
                <a:lnTo>
                  <a:pt x="501552" y="244437"/>
                </a:lnTo>
                <a:lnTo>
                  <a:pt x="497775" y="245516"/>
                </a:lnTo>
                <a:lnTo>
                  <a:pt x="494537" y="246325"/>
                </a:lnTo>
                <a:lnTo>
                  <a:pt x="491839" y="246865"/>
                </a:lnTo>
                <a:lnTo>
                  <a:pt x="489141" y="247404"/>
                </a:lnTo>
                <a:lnTo>
                  <a:pt x="485769" y="247674"/>
                </a:lnTo>
                <a:lnTo>
                  <a:pt x="474707" y="247674"/>
                </a:lnTo>
                <a:close/>
              </a:path>
              <a:path w="2857511" h="1242201">
                <a:moveTo>
                  <a:pt x="607103" y="247674"/>
                </a:moveTo>
                <a:lnTo>
                  <a:pt x="602112" y="245785"/>
                </a:lnTo>
                <a:lnTo>
                  <a:pt x="599144" y="242008"/>
                </a:lnTo>
                <a:lnTo>
                  <a:pt x="596176" y="238231"/>
                </a:lnTo>
                <a:lnTo>
                  <a:pt x="594692" y="231891"/>
                </a:lnTo>
                <a:lnTo>
                  <a:pt x="594692" y="3642"/>
                </a:lnTo>
                <a:lnTo>
                  <a:pt x="525894" y="3642"/>
                </a:lnTo>
                <a:lnTo>
                  <a:pt x="525894" y="232276"/>
                </a:lnTo>
                <a:lnTo>
                  <a:pt x="526836" y="247948"/>
                </a:lnTo>
                <a:lnTo>
                  <a:pt x="529577" y="261269"/>
                </a:lnTo>
                <a:lnTo>
                  <a:pt x="534120" y="272239"/>
                </a:lnTo>
                <a:lnTo>
                  <a:pt x="540463" y="280859"/>
                </a:lnTo>
                <a:lnTo>
                  <a:pt x="558761" y="291854"/>
                </a:lnTo>
                <a:lnTo>
                  <a:pt x="571902" y="294838"/>
                </a:lnTo>
                <a:lnTo>
                  <a:pt x="587408" y="295833"/>
                </a:lnTo>
                <a:lnTo>
                  <a:pt x="594962" y="295833"/>
                </a:lnTo>
                <a:lnTo>
                  <a:pt x="610475" y="293000"/>
                </a:lnTo>
                <a:lnTo>
                  <a:pt x="624640" y="288683"/>
                </a:lnTo>
                <a:lnTo>
                  <a:pt x="633948" y="244437"/>
                </a:lnTo>
                <a:lnTo>
                  <a:pt x="630171" y="245516"/>
                </a:lnTo>
                <a:lnTo>
                  <a:pt x="626933" y="246325"/>
                </a:lnTo>
                <a:lnTo>
                  <a:pt x="624235" y="246865"/>
                </a:lnTo>
                <a:lnTo>
                  <a:pt x="621537" y="247404"/>
                </a:lnTo>
                <a:lnTo>
                  <a:pt x="618165" y="247674"/>
                </a:lnTo>
                <a:lnTo>
                  <a:pt x="607103" y="247674"/>
                </a:lnTo>
                <a:close/>
              </a:path>
              <a:path w="2857511" h="1242201">
                <a:moveTo>
                  <a:pt x="835490" y="291786"/>
                </a:moveTo>
                <a:lnTo>
                  <a:pt x="905098" y="291786"/>
                </a:lnTo>
                <a:lnTo>
                  <a:pt x="905098" y="78511"/>
                </a:lnTo>
                <a:lnTo>
                  <a:pt x="992108" y="78511"/>
                </a:lnTo>
                <a:lnTo>
                  <a:pt x="992108" y="24686"/>
                </a:lnTo>
                <a:lnTo>
                  <a:pt x="748076" y="24686"/>
                </a:lnTo>
                <a:lnTo>
                  <a:pt x="748076" y="78511"/>
                </a:lnTo>
                <a:lnTo>
                  <a:pt x="835490" y="78511"/>
                </a:lnTo>
                <a:lnTo>
                  <a:pt x="835490" y="291786"/>
                </a:lnTo>
                <a:close/>
              </a:path>
              <a:path w="2857511" h="1242201">
                <a:moveTo>
                  <a:pt x="1269173" y="33185"/>
                </a:moveTo>
                <a:lnTo>
                  <a:pt x="1271743" y="48589"/>
                </a:lnTo>
                <a:lnTo>
                  <a:pt x="1278481" y="58276"/>
                </a:lnTo>
                <a:lnTo>
                  <a:pt x="1282792" y="61030"/>
                </a:lnTo>
                <a:lnTo>
                  <a:pt x="1294197" y="64731"/>
                </a:lnTo>
                <a:lnTo>
                  <a:pt x="1309238" y="65965"/>
                </a:lnTo>
                <a:lnTo>
                  <a:pt x="1316642" y="65691"/>
                </a:lnTo>
                <a:lnTo>
                  <a:pt x="1329914" y="63248"/>
                </a:lnTo>
                <a:lnTo>
                  <a:pt x="1339591" y="58276"/>
                </a:lnTo>
                <a:lnTo>
                  <a:pt x="1347139" y="47247"/>
                </a:lnTo>
                <a:lnTo>
                  <a:pt x="1349303" y="33185"/>
                </a:lnTo>
                <a:lnTo>
                  <a:pt x="1349273" y="31268"/>
                </a:lnTo>
                <a:lnTo>
                  <a:pt x="1346596" y="17517"/>
                </a:lnTo>
                <a:lnTo>
                  <a:pt x="1339591" y="8093"/>
                </a:lnTo>
                <a:lnTo>
                  <a:pt x="1335472" y="5291"/>
                </a:lnTo>
                <a:lnTo>
                  <a:pt x="1324141" y="1322"/>
                </a:lnTo>
                <a:lnTo>
                  <a:pt x="1309238" y="0"/>
                </a:lnTo>
                <a:lnTo>
                  <a:pt x="1301223" y="328"/>
                </a:lnTo>
                <a:lnTo>
                  <a:pt x="1288045" y="2920"/>
                </a:lnTo>
                <a:lnTo>
                  <a:pt x="1278481" y="8093"/>
                </a:lnTo>
                <a:lnTo>
                  <a:pt x="1271270" y="18856"/>
                </a:lnTo>
                <a:lnTo>
                  <a:pt x="1269173" y="33185"/>
                </a:lnTo>
                <a:close/>
              </a:path>
              <a:path w="2857511" h="1242201">
                <a:moveTo>
                  <a:pt x="1274839" y="89438"/>
                </a:moveTo>
                <a:lnTo>
                  <a:pt x="1274839" y="291786"/>
                </a:lnTo>
                <a:lnTo>
                  <a:pt x="1343638" y="291786"/>
                </a:lnTo>
                <a:lnTo>
                  <a:pt x="1343638" y="89438"/>
                </a:lnTo>
                <a:lnTo>
                  <a:pt x="1274839" y="89438"/>
                </a:lnTo>
                <a:close/>
              </a:path>
              <a:path w="2857511" h="1242201">
                <a:moveTo>
                  <a:pt x="1392612" y="291786"/>
                </a:moveTo>
                <a:lnTo>
                  <a:pt x="1461411" y="291786"/>
                </a:lnTo>
                <a:lnTo>
                  <a:pt x="1450079" y="151356"/>
                </a:lnTo>
                <a:lnTo>
                  <a:pt x="1453351" y="137922"/>
                </a:lnTo>
                <a:lnTo>
                  <a:pt x="1457769" y="159045"/>
                </a:lnTo>
                <a:lnTo>
                  <a:pt x="1461411" y="291786"/>
                </a:lnTo>
                <a:lnTo>
                  <a:pt x="1461440" y="181935"/>
                </a:lnTo>
                <a:lnTo>
                  <a:pt x="1462822" y="168218"/>
                </a:lnTo>
                <a:lnTo>
                  <a:pt x="1466267" y="157427"/>
                </a:lnTo>
                <a:lnTo>
                  <a:pt x="1469505" y="150682"/>
                </a:lnTo>
                <a:lnTo>
                  <a:pt x="1473956" y="145825"/>
                </a:lnTo>
                <a:lnTo>
                  <a:pt x="1479622" y="142858"/>
                </a:lnTo>
                <a:lnTo>
                  <a:pt x="1485288" y="139620"/>
                </a:lnTo>
                <a:lnTo>
                  <a:pt x="1491358" y="138001"/>
                </a:lnTo>
                <a:lnTo>
                  <a:pt x="1506197" y="138001"/>
                </a:lnTo>
                <a:lnTo>
                  <a:pt x="1513077" y="140699"/>
                </a:lnTo>
                <a:lnTo>
                  <a:pt x="1518473" y="146095"/>
                </a:lnTo>
                <a:lnTo>
                  <a:pt x="1525140" y="159842"/>
                </a:lnTo>
                <a:lnTo>
                  <a:pt x="1526567" y="175233"/>
                </a:lnTo>
                <a:lnTo>
                  <a:pt x="1526567" y="291786"/>
                </a:lnTo>
                <a:lnTo>
                  <a:pt x="1595366" y="291786"/>
                </a:lnTo>
                <a:lnTo>
                  <a:pt x="1595331" y="154061"/>
                </a:lnTo>
                <a:lnTo>
                  <a:pt x="1594113" y="140248"/>
                </a:lnTo>
                <a:lnTo>
                  <a:pt x="1591157" y="128015"/>
                </a:lnTo>
                <a:lnTo>
                  <a:pt x="1586462" y="117362"/>
                </a:lnTo>
                <a:lnTo>
                  <a:pt x="1581358" y="109662"/>
                </a:lnTo>
                <a:lnTo>
                  <a:pt x="1572508" y="100522"/>
                </a:lnTo>
                <a:lnTo>
                  <a:pt x="1561776" y="93484"/>
                </a:lnTo>
                <a:lnTo>
                  <a:pt x="1551379" y="89142"/>
                </a:lnTo>
                <a:lnTo>
                  <a:pt x="1539023" y="86328"/>
                </a:lnTo>
                <a:lnTo>
                  <a:pt x="1525353" y="85391"/>
                </a:lnTo>
                <a:lnTo>
                  <a:pt x="1514202" y="86061"/>
                </a:lnTo>
                <a:lnTo>
                  <a:pt x="1501721" y="88615"/>
                </a:lnTo>
                <a:lnTo>
                  <a:pt x="1490144" y="93080"/>
                </a:lnTo>
                <a:lnTo>
                  <a:pt x="1482745" y="97186"/>
                </a:lnTo>
                <a:lnTo>
                  <a:pt x="1472812" y="105037"/>
                </a:lnTo>
                <a:lnTo>
                  <a:pt x="1464244" y="114933"/>
                </a:lnTo>
                <a:lnTo>
                  <a:pt x="1457904" y="126026"/>
                </a:lnTo>
                <a:lnTo>
                  <a:pt x="1456265" y="130309"/>
                </a:lnTo>
                <a:lnTo>
                  <a:pt x="1454126" y="89438"/>
                </a:lnTo>
                <a:lnTo>
                  <a:pt x="1392612" y="89438"/>
                </a:lnTo>
                <a:lnTo>
                  <a:pt x="1392612" y="291786"/>
                </a:lnTo>
                <a:close/>
              </a:path>
              <a:path w="2857511" h="1242201">
                <a:moveTo>
                  <a:pt x="1450079" y="151356"/>
                </a:moveTo>
                <a:lnTo>
                  <a:pt x="1461411" y="291786"/>
                </a:lnTo>
                <a:lnTo>
                  <a:pt x="1457769" y="159045"/>
                </a:lnTo>
                <a:lnTo>
                  <a:pt x="1453351" y="137922"/>
                </a:lnTo>
                <a:lnTo>
                  <a:pt x="1450079" y="151356"/>
                </a:lnTo>
                <a:close/>
              </a:path>
              <a:path w="2857511" h="1242201">
                <a:moveTo>
                  <a:pt x="1643572" y="291786"/>
                </a:moveTo>
                <a:lnTo>
                  <a:pt x="1712370" y="291786"/>
                </a:lnTo>
                <a:lnTo>
                  <a:pt x="1712370" y="245133"/>
                </a:lnTo>
                <a:lnTo>
                  <a:pt x="1744932" y="208700"/>
                </a:lnTo>
                <a:lnTo>
                  <a:pt x="1779145" y="150142"/>
                </a:lnTo>
                <a:lnTo>
                  <a:pt x="1791224" y="168932"/>
                </a:lnTo>
                <a:lnTo>
                  <a:pt x="1865750" y="89438"/>
                </a:lnTo>
                <a:lnTo>
                  <a:pt x="1789263" y="89438"/>
                </a:lnTo>
                <a:lnTo>
                  <a:pt x="1734224" y="190612"/>
                </a:lnTo>
                <a:lnTo>
                  <a:pt x="1712371" y="174459"/>
                </a:lnTo>
                <a:lnTo>
                  <a:pt x="1712370" y="3642"/>
                </a:lnTo>
                <a:lnTo>
                  <a:pt x="1643572" y="3642"/>
                </a:lnTo>
                <a:lnTo>
                  <a:pt x="1697397" y="191017"/>
                </a:lnTo>
                <a:lnTo>
                  <a:pt x="1643572" y="3642"/>
                </a:lnTo>
                <a:lnTo>
                  <a:pt x="1697801" y="261434"/>
                </a:lnTo>
                <a:lnTo>
                  <a:pt x="1643572" y="291786"/>
                </a:lnTo>
                <a:close/>
              </a:path>
              <a:path w="2857511" h="1242201">
                <a:moveTo>
                  <a:pt x="1744932" y="208700"/>
                </a:moveTo>
                <a:lnTo>
                  <a:pt x="1755673" y="196682"/>
                </a:lnTo>
                <a:lnTo>
                  <a:pt x="1768623" y="193040"/>
                </a:lnTo>
                <a:lnTo>
                  <a:pt x="1794119" y="291786"/>
                </a:lnTo>
                <a:lnTo>
                  <a:pt x="1870202" y="291786"/>
                </a:lnTo>
                <a:lnTo>
                  <a:pt x="1791224" y="168932"/>
                </a:lnTo>
                <a:lnTo>
                  <a:pt x="1779145" y="150142"/>
                </a:lnTo>
                <a:lnTo>
                  <a:pt x="1744932" y="208700"/>
                </a:lnTo>
                <a:close/>
              </a:path>
              <a:path w="2857511" h="1242201">
                <a:moveTo>
                  <a:pt x="1755673" y="196682"/>
                </a:moveTo>
                <a:lnTo>
                  <a:pt x="1744932" y="208700"/>
                </a:lnTo>
                <a:lnTo>
                  <a:pt x="1794119" y="291786"/>
                </a:lnTo>
                <a:lnTo>
                  <a:pt x="1768623" y="193040"/>
                </a:lnTo>
                <a:lnTo>
                  <a:pt x="1755673" y="196682"/>
                </a:lnTo>
                <a:close/>
              </a:path>
              <a:path w="2857511" h="1242201">
                <a:moveTo>
                  <a:pt x="1911548" y="219345"/>
                </a:moveTo>
                <a:lnTo>
                  <a:pt x="1879172" y="257387"/>
                </a:lnTo>
                <a:lnTo>
                  <a:pt x="1879722" y="257984"/>
                </a:lnTo>
                <a:lnTo>
                  <a:pt x="1888693" y="266561"/>
                </a:lnTo>
                <a:lnTo>
                  <a:pt x="1898741" y="274109"/>
                </a:lnTo>
                <a:lnTo>
                  <a:pt x="1909867" y="280629"/>
                </a:lnTo>
                <a:lnTo>
                  <a:pt x="1922070" y="286120"/>
                </a:lnTo>
                <a:lnTo>
                  <a:pt x="1928242" y="288248"/>
                </a:lnTo>
                <a:lnTo>
                  <a:pt x="1940271" y="291566"/>
                </a:lnTo>
                <a:lnTo>
                  <a:pt x="1952694" y="293937"/>
                </a:lnTo>
                <a:lnTo>
                  <a:pt x="1965513" y="295359"/>
                </a:lnTo>
                <a:lnTo>
                  <a:pt x="1978727" y="295833"/>
                </a:lnTo>
                <a:lnTo>
                  <a:pt x="1982212" y="295806"/>
                </a:lnTo>
                <a:lnTo>
                  <a:pt x="1996425" y="295078"/>
                </a:lnTo>
                <a:lnTo>
                  <a:pt x="2009417" y="293356"/>
                </a:lnTo>
                <a:lnTo>
                  <a:pt x="2021190" y="290640"/>
                </a:lnTo>
                <a:lnTo>
                  <a:pt x="2031743" y="286930"/>
                </a:lnTo>
                <a:lnTo>
                  <a:pt x="2045878" y="279153"/>
                </a:lnTo>
                <a:lnTo>
                  <a:pt x="2055637" y="271138"/>
                </a:lnTo>
                <a:lnTo>
                  <a:pt x="2063309" y="261838"/>
                </a:lnTo>
                <a:lnTo>
                  <a:pt x="2068909" y="251459"/>
                </a:lnTo>
                <a:lnTo>
                  <a:pt x="2072601" y="239315"/>
                </a:lnTo>
                <a:lnTo>
                  <a:pt x="2073831" y="226225"/>
                </a:lnTo>
                <a:lnTo>
                  <a:pt x="2073829" y="225727"/>
                </a:lnTo>
                <a:lnTo>
                  <a:pt x="2072229" y="212570"/>
                </a:lnTo>
                <a:lnTo>
                  <a:pt x="2067643" y="200730"/>
                </a:lnTo>
                <a:lnTo>
                  <a:pt x="2060071" y="190207"/>
                </a:lnTo>
                <a:lnTo>
                  <a:pt x="2052846" y="183829"/>
                </a:lnTo>
                <a:lnTo>
                  <a:pt x="2042578" y="177847"/>
                </a:lnTo>
                <a:lnTo>
                  <a:pt x="2030012" y="173093"/>
                </a:lnTo>
                <a:lnTo>
                  <a:pt x="2015150" y="169568"/>
                </a:lnTo>
                <a:lnTo>
                  <a:pt x="1978323" y="162283"/>
                </a:lnTo>
                <a:lnTo>
                  <a:pt x="1969150" y="160394"/>
                </a:lnTo>
                <a:lnTo>
                  <a:pt x="1962809" y="158236"/>
                </a:lnTo>
                <a:lnTo>
                  <a:pt x="1959302" y="155808"/>
                </a:lnTo>
                <a:lnTo>
                  <a:pt x="1956064" y="153110"/>
                </a:lnTo>
                <a:lnTo>
                  <a:pt x="1954446" y="150007"/>
                </a:lnTo>
                <a:lnTo>
                  <a:pt x="1954446" y="143262"/>
                </a:lnTo>
                <a:lnTo>
                  <a:pt x="1955525" y="140564"/>
                </a:lnTo>
                <a:lnTo>
                  <a:pt x="1957683" y="138406"/>
                </a:lnTo>
                <a:lnTo>
                  <a:pt x="1959842" y="136247"/>
                </a:lnTo>
                <a:lnTo>
                  <a:pt x="1963079" y="134629"/>
                </a:lnTo>
                <a:lnTo>
                  <a:pt x="1967396" y="133549"/>
                </a:lnTo>
                <a:lnTo>
                  <a:pt x="1971982" y="132201"/>
                </a:lnTo>
                <a:lnTo>
                  <a:pt x="1977513" y="131526"/>
                </a:lnTo>
                <a:lnTo>
                  <a:pt x="1983988" y="131526"/>
                </a:lnTo>
                <a:lnTo>
                  <a:pt x="1989958" y="131785"/>
                </a:lnTo>
                <a:lnTo>
                  <a:pt x="2002352" y="133978"/>
                </a:lnTo>
                <a:lnTo>
                  <a:pt x="2014745" y="138406"/>
                </a:lnTo>
                <a:lnTo>
                  <a:pt x="2020479" y="141262"/>
                </a:lnTo>
                <a:lnTo>
                  <a:pt x="2031079" y="148488"/>
                </a:lnTo>
                <a:lnTo>
                  <a:pt x="2039837" y="157427"/>
                </a:lnTo>
                <a:lnTo>
                  <a:pt x="2072617" y="120195"/>
                </a:lnTo>
                <a:lnTo>
                  <a:pt x="2067967" y="114964"/>
                </a:lnTo>
                <a:lnTo>
                  <a:pt x="2058629" y="106805"/>
                </a:lnTo>
                <a:lnTo>
                  <a:pt x="2047769" y="99915"/>
                </a:lnTo>
                <a:lnTo>
                  <a:pt x="2035385" y="94294"/>
                </a:lnTo>
                <a:lnTo>
                  <a:pt x="2020301" y="89670"/>
                </a:lnTo>
                <a:lnTo>
                  <a:pt x="2008031" y="87293"/>
                </a:lnTo>
                <a:lnTo>
                  <a:pt x="1994982" y="85866"/>
                </a:lnTo>
                <a:lnTo>
                  <a:pt x="1981156" y="85391"/>
                </a:lnTo>
                <a:lnTo>
                  <a:pt x="1976547" y="85440"/>
                </a:lnTo>
                <a:lnTo>
                  <a:pt x="1962345" y="86285"/>
                </a:lnTo>
                <a:lnTo>
                  <a:pt x="1949408" y="88177"/>
                </a:lnTo>
                <a:lnTo>
                  <a:pt x="1937737" y="91116"/>
                </a:lnTo>
                <a:lnTo>
                  <a:pt x="1927331" y="95103"/>
                </a:lnTo>
                <a:lnTo>
                  <a:pt x="1913558" y="102617"/>
                </a:lnTo>
                <a:lnTo>
                  <a:pt x="1903749" y="110584"/>
                </a:lnTo>
                <a:lnTo>
                  <a:pt x="1896169" y="119790"/>
                </a:lnTo>
                <a:lnTo>
                  <a:pt x="1891992" y="126878"/>
                </a:lnTo>
                <a:lnTo>
                  <a:pt x="1887537" y="138880"/>
                </a:lnTo>
                <a:lnTo>
                  <a:pt x="1886052" y="151356"/>
                </a:lnTo>
                <a:lnTo>
                  <a:pt x="1886261" y="156922"/>
                </a:lnTo>
                <a:lnTo>
                  <a:pt x="1888707" y="170041"/>
                </a:lnTo>
                <a:lnTo>
                  <a:pt x="1893898" y="181541"/>
                </a:lnTo>
                <a:lnTo>
                  <a:pt x="1901835" y="191421"/>
                </a:lnTo>
                <a:lnTo>
                  <a:pt x="1915927" y="201054"/>
                </a:lnTo>
                <a:lnTo>
                  <a:pt x="1927266" y="206078"/>
                </a:lnTo>
                <a:lnTo>
                  <a:pt x="1940645" y="210421"/>
                </a:lnTo>
                <a:lnTo>
                  <a:pt x="1956064" y="214084"/>
                </a:lnTo>
                <a:lnTo>
                  <a:pt x="1984393" y="219750"/>
                </a:lnTo>
                <a:lnTo>
                  <a:pt x="1992487" y="221369"/>
                </a:lnTo>
                <a:lnTo>
                  <a:pt x="1997883" y="223392"/>
                </a:lnTo>
                <a:lnTo>
                  <a:pt x="2000581" y="225820"/>
                </a:lnTo>
                <a:lnTo>
                  <a:pt x="2003279" y="227979"/>
                </a:lnTo>
                <a:lnTo>
                  <a:pt x="2004628" y="230947"/>
                </a:lnTo>
                <a:lnTo>
                  <a:pt x="2004628" y="239850"/>
                </a:lnTo>
                <a:lnTo>
                  <a:pt x="2001930" y="243627"/>
                </a:lnTo>
                <a:lnTo>
                  <a:pt x="1996534" y="246055"/>
                </a:lnTo>
                <a:lnTo>
                  <a:pt x="1991138" y="248483"/>
                </a:lnTo>
                <a:lnTo>
                  <a:pt x="1984258" y="249698"/>
                </a:lnTo>
                <a:lnTo>
                  <a:pt x="1975377" y="249696"/>
                </a:lnTo>
                <a:lnTo>
                  <a:pt x="1962215" y="248705"/>
                </a:lnTo>
                <a:lnTo>
                  <a:pt x="1949841" y="245873"/>
                </a:lnTo>
                <a:lnTo>
                  <a:pt x="1938258" y="241199"/>
                </a:lnTo>
                <a:lnTo>
                  <a:pt x="1929948" y="236216"/>
                </a:lnTo>
                <a:lnTo>
                  <a:pt x="1919871" y="228329"/>
                </a:lnTo>
                <a:lnTo>
                  <a:pt x="1911548" y="219345"/>
                </a:lnTo>
                <a:close/>
              </a:path>
              <a:path w="2857511" h="1242201">
                <a:moveTo>
                  <a:pt x="2463908" y="291786"/>
                </a:moveTo>
                <a:lnTo>
                  <a:pt x="2370424" y="24686"/>
                </a:lnTo>
                <a:lnTo>
                  <a:pt x="2287056" y="24686"/>
                </a:lnTo>
                <a:lnTo>
                  <a:pt x="2327526" y="78106"/>
                </a:lnTo>
                <a:lnTo>
                  <a:pt x="2328335" y="78106"/>
                </a:lnTo>
                <a:lnTo>
                  <a:pt x="2340071" y="120195"/>
                </a:lnTo>
                <a:lnTo>
                  <a:pt x="2359525" y="184137"/>
                </a:lnTo>
                <a:lnTo>
                  <a:pt x="2254276" y="184137"/>
                </a:lnTo>
                <a:lnTo>
                  <a:pt x="2193166" y="291786"/>
                </a:lnTo>
                <a:lnTo>
                  <a:pt x="2263179" y="291786"/>
                </a:lnTo>
                <a:lnTo>
                  <a:pt x="2254276" y="231486"/>
                </a:lnTo>
                <a:lnTo>
                  <a:pt x="2373931" y="231486"/>
                </a:lnTo>
                <a:lnTo>
                  <a:pt x="2402799" y="184137"/>
                </a:lnTo>
                <a:lnTo>
                  <a:pt x="2463908" y="291786"/>
                </a:lnTo>
                <a:close/>
              </a:path>
              <a:path w="2857511" h="1242201">
                <a:moveTo>
                  <a:pt x="2402799" y="231486"/>
                </a:moveTo>
                <a:lnTo>
                  <a:pt x="2402799" y="184137"/>
                </a:lnTo>
                <a:lnTo>
                  <a:pt x="2373931" y="231486"/>
                </a:lnTo>
                <a:lnTo>
                  <a:pt x="2392277" y="291786"/>
                </a:lnTo>
                <a:lnTo>
                  <a:pt x="2463908" y="291786"/>
                </a:lnTo>
                <a:lnTo>
                  <a:pt x="2402799" y="184137"/>
                </a:lnTo>
                <a:lnTo>
                  <a:pt x="2402799" y="231486"/>
                </a:lnTo>
                <a:close/>
              </a:path>
              <a:path w="2857511" h="1242201">
                <a:moveTo>
                  <a:pt x="2193166" y="291786"/>
                </a:moveTo>
                <a:lnTo>
                  <a:pt x="2254276" y="184137"/>
                </a:lnTo>
                <a:lnTo>
                  <a:pt x="2296613" y="184137"/>
                </a:lnTo>
                <a:lnTo>
                  <a:pt x="2316599" y="119790"/>
                </a:lnTo>
                <a:lnTo>
                  <a:pt x="2327526" y="78106"/>
                </a:lnTo>
                <a:lnTo>
                  <a:pt x="2287056" y="24686"/>
                </a:lnTo>
                <a:lnTo>
                  <a:pt x="2193166" y="291786"/>
                </a:lnTo>
                <a:close/>
              </a:path>
              <a:path w="2857511" h="1242201">
                <a:moveTo>
                  <a:pt x="2558988" y="120328"/>
                </a:moveTo>
                <a:lnTo>
                  <a:pt x="2553653" y="133145"/>
                </a:lnTo>
                <a:lnTo>
                  <a:pt x="2550820" y="89438"/>
                </a:lnTo>
                <a:lnTo>
                  <a:pt x="2490116" y="89438"/>
                </a:lnTo>
                <a:lnTo>
                  <a:pt x="2490116" y="291786"/>
                </a:lnTo>
                <a:lnTo>
                  <a:pt x="2558914" y="291786"/>
                </a:lnTo>
                <a:lnTo>
                  <a:pt x="2558927" y="188387"/>
                </a:lnTo>
                <a:lnTo>
                  <a:pt x="2560572" y="174853"/>
                </a:lnTo>
                <a:lnTo>
                  <a:pt x="2564985" y="163902"/>
                </a:lnTo>
                <a:lnTo>
                  <a:pt x="2569301" y="156887"/>
                </a:lnTo>
                <a:lnTo>
                  <a:pt x="2574967" y="151626"/>
                </a:lnTo>
                <a:lnTo>
                  <a:pt x="2581982" y="148119"/>
                </a:lnTo>
                <a:lnTo>
                  <a:pt x="2588997" y="144611"/>
                </a:lnTo>
                <a:lnTo>
                  <a:pt x="2596551" y="142858"/>
                </a:lnTo>
                <a:lnTo>
                  <a:pt x="2610581" y="142858"/>
                </a:lnTo>
                <a:lnTo>
                  <a:pt x="2615572" y="143262"/>
                </a:lnTo>
                <a:lnTo>
                  <a:pt x="2619619" y="144072"/>
                </a:lnTo>
                <a:lnTo>
                  <a:pt x="2623936" y="144611"/>
                </a:lnTo>
                <a:lnTo>
                  <a:pt x="2627443" y="145421"/>
                </a:lnTo>
                <a:lnTo>
                  <a:pt x="2630141" y="146500"/>
                </a:lnTo>
                <a:lnTo>
                  <a:pt x="2637021" y="89842"/>
                </a:lnTo>
                <a:lnTo>
                  <a:pt x="2634862" y="88493"/>
                </a:lnTo>
                <a:lnTo>
                  <a:pt x="2631895" y="87414"/>
                </a:lnTo>
                <a:lnTo>
                  <a:pt x="2628117" y="86605"/>
                </a:lnTo>
                <a:lnTo>
                  <a:pt x="2624610" y="85795"/>
                </a:lnTo>
                <a:lnTo>
                  <a:pt x="2620293" y="85391"/>
                </a:lnTo>
                <a:lnTo>
                  <a:pt x="2612068" y="85446"/>
                </a:lnTo>
                <a:lnTo>
                  <a:pt x="2598584" y="87182"/>
                </a:lnTo>
                <a:lnTo>
                  <a:pt x="2586667" y="91345"/>
                </a:lnTo>
                <a:lnTo>
                  <a:pt x="2576316" y="97936"/>
                </a:lnTo>
                <a:lnTo>
                  <a:pt x="2573678" y="100279"/>
                </a:lnTo>
                <a:lnTo>
                  <a:pt x="2565662" y="109373"/>
                </a:lnTo>
                <a:lnTo>
                  <a:pt x="2558988" y="120328"/>
                </a:lnTo>
                <a:close/>
              </a:path>
              <a:path w="2857511" h="1242201">
                <a:moveTo>
                  <a:pt x="2825540" y="171186"/>
                </a:moveTo>
                <a:lnTo>
                  <a:pt x="2855892" y="208014"/>
                </a:lnTo>
                <a:lnTo>
                  <a:pt x="2856432" y="204776"/>
                </a:lnTo>
                <a:lnTo>
                  <a:pt x="2856836" y="200729"/>
                </a:lnTo>
                <a:lnTo>
                  <a:pt x="2857106" y="195873"/>
                </a:lnTo>
                <a:lnTo>
                  <a:pt x="2857376" y="191017"/>
                </a:lnTo>
                <a:lnTo>
                  <a:pt x="2857511" y="186160"/>
                </a:lnTo>
                <a:lnTo>
                  <a:pt x="2857511" y="181304"/>
                </a:lnTo>
                <a:lnTo>
                  <a:pt x="2856782" y="167786"/>
                </a:lnTo>
                <a:lnTo>
                  <a:pt x="2854583" y="155023"/>
                </a:lnTo>
                <a:lnTo>
                  <a:pt x="2850914" y="143072"/>
                </a:lnTo>
                <a:lnTo>
                  <a:pt x="2845775" y="131931"/>
                </a:lnTo>
                <a:lnTo>
                  <a:pt x="2840302" y="123093"/>
                </a:lnTo>
                <a:lnTo>
                  <a:pt x="2832167" y="113368"/>
                </a:lnTo>
                <a:lnTo>
                  <a:pt x="2822525" y="104982"/>
                </a:lnTo>
                <a:lnTo>
                  <a:pt x="2811376" y="97936"/>
                </a:lnTo>
                <a:lnTo>
                  <a:pt x="2807413" y="95840"/>
                </a:lnTo>
                <a:lnTo>
                  <a:pt x="2796363" y="91269"/>
                </a:lnTo>
                <a:lnTo>
                  <a:pt x="2825540" y="171186"/>
                </a:lnTo>
                <a:close/>
              </a:path>
              <a:path w="2857511" h="1242201">
                <a:moveTo>
                  <a:pt x="2724776" y="89230"/>
                </a:moveTo>
                <a:lnTo>
                  <a:pt x="2712896" y="92957"/>
                </a:lnTo>
                <a:lnTo>
                  <a:pt x="2701703" y="97936"/>
                </a:lnTo>
                <a:lnTo>
                  <a:pt x="2700782" y="98426"/>
                </a:lnTo>
                <a:lnTo>
                  <a:pt x="2695632" y="171186"/>
                </a:lnTo>
                <a:lnTo>
                  <a:pt x="2716936" y="182481"/>
                </a:lnTo>
                <a:lnTo>
                  <a:pt x="2718204" y="171186"/>
                </a:lnTo>
                <a:lnTo>
                  <a:pt x="2718392" y="169513"/>
                </a:lnTo>
                <a:lnTo>
                  <a:pt x="2721128" y="158641"/>
                </a:lnTo>
                <a:lnTo>
                  <a:pt x="2724366" y="150007"/>
                </a:lnTo>
                <a:lnTo>
                  <a:pt x="2728952" y="143667"/>
                </a:lnTo>
                <a:lnTo>
                  <a:pt x="2724776" y="89230"/>
                </a:lnTo>
                <a:close/>
              </a:path>
              <a:path w="2857511" h="1242201">
                <a:moveTo>
                  <a:pt x="111696" y="550076"/>
                </a:moveTo>
                <a:lnTo>
                  <a:pt x="122116" y="550680"/>
                </a:lnTo>
                <a:lnTo>
                  <a:pt x="134814" y="553739"/>
                </a:lnTo>
                <a:lnTo>
                  <a:pt x="144476" y="559384"/>
                </a:lnTo>
                <a:lnTo>
                  <a:pt x="147554" y="562202"/>
                </a:lnTo>
                <a:lnTo>
                  <a:pt x="153744" y="572784"/>
                </a:lnTo>
                <a:lnTo>
                  <a:pt x="155808" y="586904"/>
                </a:lnTo>
                <a:lnTo>
                  <a:pt x="155528" y="592525"/>
                </a:lnTo>
                <a:lnTo>
                  <a:pt x="152015" y="605329"/>
                </a:lnTo>
                <a:lnTo>
                  <a:pt x="144476" y="614828"/>
                </a:lnTo>
                <a:lnTo>
                  <a:pt x="138269" y="618753"/>
                </a:lnTo>
                <a:lnTo>
                  <a:pt x="126510" y="622486"/>
                </a:lnTo>
                <a:lnTo>
                  <a:pt x="111696" y="623731"/>
                </a:lnTo>
                <a:lnTo>
                  <a:pt x="69607" y="623731"/>
                </a:lnTo>
                <a:lnTo>
                  <a:pt x="122623" y="675937"/>
                </a:lnTo>
                <a:lnTo>
                  <a:pt x="129471" y="675818"/>
                </a:lnTo>
                <a:lnTo>
                  <a:pt x="143176" y="674794"/>
                </a:lnTo>
                <a:lnTo>
                  <a:pt x="155911" y="672718"/>
                </a:lnTo>
                <a:lnTo>
                  <a:pt x="167676" y="669592"/>
                </a:lnTo>
                <a:lnTo>
                  <a:pt x="178471" y="665415"/>
                </a:lnTo>
                <a:lnTo>
                  <a:pt x="186438" y="661316"/>
                </a:lnTo>
                <a:lnTo>
                  <a:pt x="197149" y="653954"/>
                </a:lnTo>
                <a:lnTo>
                  <a:pt x="206230" y="645203"/>
                </a:lnTo>
                <a:lnTo>
                  <a:pt x="213680" y="635062"/>
                </a:lnTo>
                <a:lnTo>
                  <a:pt x="218676" y="625366"/>
                </a:lnTo>
                <a:lnTo>
                  <a:pt x="222645" y="613656"/>
                </a:lnTo>
                <a:lnTo>
                  <a:pt x="225027" y="600836"/>
                </a:lnTo>
                <a:lnTo>
                  <a:pt x="225820" y="586904"/>
                </a:lnTo>
                <a:lnTo>
                  <a:pt x="225162" y="574170"/>
                </a:lnTo>
                <a:lnTo>
                  <a:pt x="222922" y="561250"/>
                </a:lnTo>
                <a:lnTo>
                  <a:pt x="219095" y="549442"/>
                </a:lnTo>
                <a:lnTo>
                  <a:pt x="213680" y="538745"/>
                </a:lnTo>
                <a:lnTo>
                  <a:pt x="208944" y="531893"/>
                </a:lnTo>
                <a:lnTo>
                  <a:pt x="200417" y="522670"/>
                </a:lnTo>
                <a:lnTo>
                  <a:pt x="190260" y="514836"/>
                </a:lnTo>
                <a:lnTo>
                  <a:pt x="178471" y="508392"/>
                </a:lnTo>
                <a:lnTo>
                  <a:pt x="162210" y="502599"/>
                </a:lnTo>
                <a:lnTo>
                  <a:pt x="149984" y="499972"/>
                </a:lnTo>
                <a:lnTo>
                  <a:pt x="136789" y="498396"/>
                </a:lnTo>
                <a:lnTo>
                  <a:pt x="122623" y="497870"/>
                </a:lnTo>
                <a:lnTo>
                  <a:pt x="111696" y="550076"/>
                </a:lnTo>
                <a:close/>
              </a:path>
              <a:path w="2857511" h="1242201">
                <a:moveTo>
                  <a:pt x="69607" y="550076"/>
                </a:moveTo>
                <a:lnTo>
                  <a:pt x="111696" y="550076"/>
                </a:lnTo>
                <a:lnTo>
                  <a:pt x="122623" y="497870"/>
                </a:lnTo>
                <a:lnTo>
                  <a:pt x="0" y="497870"/>
                </a:lnTo>
                <a:lnTo>
                  <a:pt x="0" y="764970"/>
                </a:lnTo>
                <a:lnTo>
                  <a:pt x="69607" y="764970"/>
                </a:lnTo>
                <a:lnTo>
                  <a:pt x="69607" y="675937"/>
                </a:lnTo>
                <a:lnTo>
                  <a:pt x="122623" y="675937"/>
                </a:lnTo>
                <a:lnTo>
                  <a:pt x="69607" y="623731"/>
                </a:lnTo>
                <a:lnTo>
                  <a:pt x="69607" y="550076"/>
                </a:lnTo>
                <a:close/>
              </a:path>
              <a:path w="2857511" h="1242201">
                <a:moveTo>
                  <a:pt x="388489" y="765270"/>
                </a:moveTo>
                <a:lnTo>
                  <a:pt x="400300" y="761672"/>
                </a:lnTo>
                <a:lnTo>
                  <a:pt x="411311" y="756876"/>
                </a:lnTo>
                <a:lnTo>
                  <a:pt x="423568" y="749347"/>
                </a:lnTo>
                <a:lnTo>
                  <a:pt x="433327" y="741150"/>
                </a:lnTo>
                <a:lnTo>
                  <a:pt x="441787" y="731653"/>
                </a:lnTo>
                <a:lnTo>
                  <a:pt x="448948" y="720858"/>
                </a:lnTo>
                <a:lnTo>
                  <a:pt x="452401" y="714264"/>
                </a:lnTo>
                <a:lnTo>
                  <a:pt x="456910" y="702954"/>
                </a:lnTo>
                <a:lnTo>
                  <a:pt x="460131" y="690773"/>
                </a:lnTo>
                <a:lnTo>
                  <a:pt x="462063" y="677720"/>
                </a:lnTo>
                <a:lnTo>
                  <a:pt x="462707" y="663796"/>
                </a:lnTo>
                <a:lnTo>
                  <a:pt x="462479" y="655414"/>
                </a:lnTo>
                <a:lnTo>
                  <a:pt x="461055" y="641963"/>
                </a:lnTo>
                <a:lnTo>
                  <a:pt x="458325" y="629433"/>
                </a:lnTo>
                <a:lnTo>
                  <a:pt x="454289" y="617825"/>
                </a:lnTo>
                <a:lnTo>
                  <a:pt x="448948" y="607138"/>
                </a:lnTo>
                <a:lnTo>
                  <a:pt x="440984" y="595157"/>
                </a:lnTo>
                <a:lnTo>
                  <a:pt x="432392" y="585750"/>
                </a:lnTo>
                <a:lnTo>
                  <a:pt x="422501" y="577737"/>
                </a:lnTo>
                <a:lnTo>
                  <a:pt x="411311" y="571120"/>
                </a:lnTo>
                <a:lnTo>
                  <a:pt x="394438" y="564133"/>
                </a:lnTo>
                <a:lnTo>
                  <a:pt x="382243" y="561045"/>
                </a:lnTo>
                <a:lnTo>
                  <a:pt x="369251" y="559192"/>
                </a:lnTo>
                <a:lnTo>
                  <a:pt x="355463" y="558575"/>
                </a:lnTo>
                <a:lnTo>
                  <a:pt x="348913" y="558717"/>
                </a:lnTo>
                <a:lnTo>
                  <a:pt x="335659" y="559939"/>
                </a:lnTo>
                <a:lnTo>
                  <a:pt x="323092" y="562414"/>
                </a:lnTo>
                <a:lnTo>
                  <a:pt x="311212" y="566141"/>
                </a:lnTo>
                <a:lnTo>
                  <a:pt x="300019" y="571120"/>
                </a:lnTo>
                <a:lnTo>
                  <a:pt x="287557" y="578616"/>
                </a:lnTo>
                <a:lnTo>
                  <a:pt x="277794" y="586744"/>
                </a:lnTo>
                <a:lnTo>
                  <a:pt x="269267" y="596251"/>
                </a:lnTo>
                <a:lnTo>
                  <a:pt x="261978" y="607138"/>
                </a:lnTo>
                <a:lnTo>
                  <a:pt x="254344" y="624516"/>
                </a:lnTo>
                <a:lnTo>
                  <a:pt x="251165" y="636685"/>
                </a:lnTo>
                <a:lnTo>
                  <a:pt x="249258" y="649778"/>
                </a:lnTo>
                <a:lnTo>
                  <a:pt x="248623" y="663796"/>
                </a:lnTo>
                <a:lnTo>
                  <a:pt x="248859" y="672469"/>
                </a:lnTo>
                <a:lnTo>
                  <a:pt x="250257" y="685878"/>
                </a:lnTo>
                <a:lnTo>
                  <a:pt x="252910" y="698412"/>
                </a:lnTo>
                <a:lnTo>
                  <a:pt x="256816" y="710072"/>
                </a:lnTo>
                <a:lnTo>
                  <a:pt x="261978" y="720858"/>
                </a:lnTo>
                <a:lnTo>
                  <a:pt x="270266" y="732849"/>
                </a:lnTo>
                <a:lnTo>
                  <a:pt x="278947" y="742142"/>
                </a:lnTo>
                <a:lnTo>
                  <a:pt x="288864" y="750151"/>
                </a:lnTo>
                <a:lnTo>
                  <a:pt x="300019" y="756876"/>
                </a:lnTo>
                <a:lnTo>
                  <a:pt x="316726" y="763546"/>
                </a:lnTo>
                <a:lnTo>
                  <a:pt x="328949" y="766586"/>
                </a:lnTo>
                <a:lnTo>
                  <a:pt x="325245" y="704266"/>
                </a:lnTo>
                <a:lnTo>
                  <a:pt x="322277" y="696172"/>
                </a:lnTo>
                <a:lnTo>
                  <a:pt x="320515" y="690220"/>
                </a:lnTo>
                <a:lnTo>
                  <a:pt x="318498" y="678108"/>
                </a:lnTo>
                <a:lnTo>
                  <a:pt x="317826" y="663796"/>
                </a:lnTo>
                <a:lnTo>
                  <a:pt x="318047" y="655322"/>
                </a:lnTo>
                <a:lnTo>
                  <a:pt x="319490" y="642271"/>
                </a:lnTo>
                <a:lnTo>
                  <a:pt x="322277" y="631420"/>
                </a:lnTo>
                <a:lnTo>
                  <a:pt x="325245" y="623056"/>
                </a:lnTo>
                <a:lnTo>
                  <a:pt x="329562" y="616986"/>
                </a:lnTo>
                <a:lnTo>
                  <a:pt x="335228" y="613209"/>
                </a:lnTo>
                <a:lnTo>
                  <a:pt x="340893" y="609432"/>
                </a:lnTo>
                <a:lnTo>
                  <a:pt x="347638" y="607543"/>
                </a:lnTo>
                <a:lnTo>
                  <a:pt x="363557" y="607543"/>
                </a:lnTo>
                <a:lnTo>
                  <a:pt x="370436" y="609432"/>
                </a:lnTo>
                <a:lnTo>
                  <a:pt x="376102" y="613209"/>
                </a:lnTo>
                <a:lnTo>
                  <a:pt x="381768" y="616986"/>
                </a:lnTo>
                <a:lnTo>
                  <a:pt x="386085" y="623056"/>
                </a:lnTo>
                <a:lnTo>
                  <a:pt x="389052" y="631420"/>
                </a:lnTo>
                <a:lnTo>
                  <a:pt x="390815" y="637371"/>
                </a:lnTo>
                <a:lnTo>
                  <a:pt x="392832" y="649484"/>
                </a:lnTo>
                <a:lnTo>
                  <a:pt x="393504" y="663796"/>
                </a:lnTo>
                <a:lnTo>
                  <a:pt x="393283" y="672270"/>
                </a:lnTo>
                <a:lnTo>
                  <a:pt x="391840" y="685321"/>
                </a:lnTo>
                <a:lnTo>
                  <a:pt x="389052" y="696172"/>
                </a:lnTo>
                <a:lnTo>
                  <a:pt x="386085" y="704266"/>
                </a:lnTo>
                <a:lnTo>
                  <a:pt x="381768" y="710336"/>
                </a:lnTo>
                <a:lnTo>
                  <a:pt x="376102" y="714383"/>
                </a:lnTo>
                <a:lnTo>
                  <a:pt x="370436" y="718160"/>
                </a:lnTo>
                <a:lnTo>
                  <a:pt x="363557" y="720049"/>
                </a:lnTo>
                <a:lnTo>
                  <a:pt x="347638" y="720049"/>
                </a:lnTo>
                <a:lnTo>
                  <a:pt x="340893" y="718160"/>
                </a:lnTo>
                <a:lnTo>
                  <a:pt x="335228" y="714383"/>
                </a:lnTo>
                <a:lnTo>
                  <a:pt x="341862" y="768409"/>
                </a:lnTo>
                <a:lnTo>
                  <a:pt x="355463" y="769017"/>
                </a:lnTo>
                <a:lnTo>
                  <a:pt x="362470" y="768867"/>
                </a:lnTo>
                <a:lnTo>
                  <a:pt x="375879" y="767668"/>
                </a:lnTo>
                <a:lnTo>
                  <a:pt x="388489" y="765270"/>
                </a:lnTo>
                <a:close/>
              </a:path>
              <a:path w="2857511" h="1242201">
                <a:moveTo>
                  <a:pt x="329562" y="710336"/>
                </a:moveTo>
                <a:lnTo>
                  <a:pt x="325245" y="704266"/>
                </a:lnTo>
                <a:lnTo>
                  <a:pt x="328949" y="766586"/>
                </a:lnTo>
                <a:lnTo>
                  <a:pt x="341862" y="768409"/>
                </a:lnTo>
                <a:lnTo>
                  <a:pt x="335228" y="714383"/>
                </a:lnTo>
                <a:lnTo>
                  <a:pt x="329562" y="710336"/>
                </a:lnTo>
                <a:close/>
              </a:path>
              <a:path w="2857511" h="1242201">
                <a:moveTo>
                  <a:pt x="575064" y="606734"/>
                </a:moveTo>
                <a:lnTo>
                  <a:pt x="579651" y="605385"/>
                </a:lnTo>
                <a:lnTo>
                  <a:pt x="585182" y="604710"/>
                </a:lnTo>
                <a:lnTo>
                  <a:pt x="591657" y="604710"/>
                </a:lnTo>
                <a:lnTo>
                  <a:pt x="597626" y="604969"/>
                </a:lnTo>
                <a:lnTo>
                  <a:pt x="610020" y="607163"/>
                </a:lnTo>
                <a:lnTo>
                  <a:pt x="622414" y="611590"/>
                </a:lnTo>
                <a:lnTo>
                  <a:pt x="628147" y="614446"/>
                </a:lnTo>
                <a:lnTo>
                  <a:pt x="638748" y="621673"/>
                </a:lnTo>
                <a:lnTo>
                  <a:pt x="647505" y="630611"/>
                </a:lnTo>
                <a:lnTo>
                  <a:pt x="680286" y="593379"/>
                </a:lnTo>
                <a:lnTo>
                  <a:pt x="675635" y="588148"/>
                </a:lnTo>
                <a:lnTo>
                  <a:pt x="666298" y="579989"/>
                </a:lnTo>
                <a:lnTo>
                  <a:pt x="655437" y="573099"/>
                </a:lnTo>
                <a:lnTo>
                  <a:pt x="643053" y="567478"/>
                </a:lnTo>
                <a:lnTo>
                  <a:pt x="627970" y="562854"/>
                </a:lnTo>
                <a:lnTo>
                  <a:pt x="615699" y="560477"/>
                </a:lnTo>
                <a:lnTo>
                  <a:pt x="602651" y="559050"/>
                </a:lnTo>
                <a:lnTo>
                  <a:pt x="588824" y="558575"/>
                </a:lnTo>
                <a:lnTo>
                  <a:pt x="584216" y="558624"/>
                </a:lnTo>
                <a:lnTo>
                  <a:pt x="570013" y="559469"/>
                </a:lnTo>
                <a:lnTo>
                  <a:pt x="557077" y="561361"/>
                </a:lnTo>
                <a:lnTo>
                  <a:pt x="545405" y="564301"/>
                </a:lnTo>
                <a:lnTo>
                  <a:pt x="534999" y="568287"/>
                </a:lnTo>
                <a:lnTo>
                  <a:pt x="521226" y="575801"/>
                </a:lnTo>
                <a:lnTo>
                  <a:pt x="511417" y="583768"/>
                </a:lnTo>
                <a:lnTo>
                  <a:pt x="503838" y="592974"/>
                </a:lnTo>
                <a:lnTo>
                  <a:pt x="499661" y="600062"/>
                </a:lnTo>
                <a:lnTo>
                  <a:pt x="495205" y="612064"/>
                </a:lnTo>
                <a:lnTo>
                  <a:pt x="493720" y="624540"/>
                </a:lnTo>
                <a:lnTo>
                  <a:pt x="493930" y="630106"/>
                </a:lnTo>
                <a:lnTo>
                  <a:pt x="496375" y="643225"/>
                </a:lnTo>
                <a:lnTo>
                  <a:pt x="501567" y="654725"/>
                </a:lnTo>
                <a:lnTo>
                  <a:pt x="509503" y="664605"/>
                </a:lnTo>
                <a:lnTo>
                  <a:pt x="523596" y="674238"/>
                </a:lnTo>
                <a:lnTo>
                  <a:pt x="534934" y="679262"/>
                </a:lnTo>
                <a:lnTo>
                  <a:pt x="548313" y="683605"/>
                </a:lnTo>
                <a:lnTo>
                  <a:pt x="563733" y="687268"/>
                </a:lnTo>
                <a:lnTo>
                  <a:pt x="592062" y="692934"/>
                </a:lnTo>
                <a:lnTo>
                  <a:pt x="600156" y="694553"/>
                </a:lnTo>
                <a:lnTo>
                  <a:pt x="605552" y="696576"/>
                </a:lnTo>
                <a:lnTo>
                  <a:pt x="608250" y="699005"/>
                </a:lnTo>
                <a:lnTo>
                  <a:pt x="610948" y="701163"/>
                </a:lnTo>
                <a:lnTo>
                  <a:pt x="612296" y="704131"/>
                </a:lnTo>
                <a:lnTo>
                  <a:pt x="612296" y="713034"/>
                </a:lnTo>
                <a:lnTo>
                  <a:pt x="609599" y="716811"/>
                </a:lnTo>
                <a:lnTo>
                  <a:pt x="604203" y="719239"/>
                </a:lnTo>
                <a:lnTo>
                  <a:pt x="598807" y="721668"/>
                </a:lnTo>
                <a:lnTo>
                  <a:pt x="591927" y="722882"/>
                </a:lnTo>
                <a:lnTo>
                  <a:pt x="583045" y="722880"/>
                </a:lnTo>
                <a:lnTo>
                  <a:pt x="569883" y="721889"/>
                </a:lnTo>
                <a:lnTo>
                  <a:pt x="557510" y="719057"/>
                </a:lnTo>
                <a:lnTo>
                  <a:pt x="545926" y="714383"/>
                </a:lnTo>
                <a:lnTo>
                  <a:pt x="537617" y="709400"/>
                </a:lnTo>
                <a:lnTo>
                  <a:pt x="527539" y="701513"/>
                </a:lnTo>
                <a:lnTo>
                  <a:pt x="519216" y="692529"/>
                </a:lnTo>
                <a:lnTo>
                  <a:pt x="486840" y="730571"/>
                </a:lnTo>
                <a:lnTo>
                  <a:pt x="496361" y="739745"/>
                </a:lnTo>
                <a:lnTo>
                  <a:pt x="506410" y="747293"/>
                </a:lnTo>
                <a:lnTo>
                  <a:pt x="517535" y="753813"/>
                </a:lnTo>
                <a:lnTo>
                  <a:pt x="529738" y="759304"/>
                </a:lnTo>
                <a:lnTo>
                  <a:pt x="535910" y="761432"/>
                </a:lnTo>
                <a:lnTo>
                  <a:pt x="547939" y="764750"/>
                </a:lnTo>
                <a:lnTo>
                  <a:pt x="560363" y="767121"/>
                </a:lnTo>
                <a:lnTo>
                  <a:pt x="573182" y="768543"/>
                </a:lnTo>
                <a:lnTo>
                  <a:pt x="586396" y="769017"/>
                </a:lnTo>
                <a:lnTo>
                  <a:pt x="589881" y="768990"/>
                </a:lnTo>
                <a:lnTo>
                  <a:pt x="604093" y="768262"/>
                </a:lnTo>
                <a:lnTo>
                  <a:pt x="617085" y="766540"/>
                </a:lnTo>
                <a:lnTo>
                  <a:pt x="628858" y="763824"/>
                </a:lnTo>
                <a:lnTo>
                  <a:pt x="639411" y="760114"/>
                </a:lnTo>
                <a:lnTo>
                  <a:pt x="653547" y="752337"/>
                </a:lnTo>
                <a:lnTo>
                  <a:pt x="663306" y="744322"/>
                </a:lnTo>
                <a:lnTo>
                  <a:pt x="670978" y="735023"/>
                </a:lnTo>
                <a:lnTo>
                  <a:pt x="676577" y="724643"/>
                </a:lnTo>
                <a:lnTo>
                  <a:pt x="680269" y="712500"/>
                </a:lnTo>
                <a:lnTo>
                  <a:pt x="681500" y="699409"/>
                </a:lnTo>
                <a:lnTo>
                  <a:pt x="681498" y="698911"/>
                </a:lnTo>
                <a:lnTo>
                  <a:pt x="679898" y="685754"/>
                </a:lnTo>
                <a:lnTo>
                  <a:pt x="675312" y="673914"/>
                </a:lnTo>
                <a:lnTo>
                  <a:pt x="667740" y="663391"/>
                </a:lnTo>
                <a:lnTo>
                  <a:pt x="660515" y="657013"/>
                </a:lnTo>
                <a:lnTo>
                  <a:pt x="650246" y="651031"/>
                </a:lnTo>
                <a:lnTo>
                  <a:pt x="637681" y="646277"/>
                </a:lnTo>
                <a:lnTo>
                  <a:pt x="622819" y="642752"/>
                </a:lnTo>
                <a:lnTo>
                  <a:pt x="585991" y="635467"/>
                </a:lnTo>
                <a:lnTo>
                  <a:pt x="576818" y="633579"/>
                </a:lnTo>
                <a:lnTo>
                  <a:pt x="570478" y="631420"/>
                </a:lnTo>
                <a:lnTo>
                  <a:pt x="566970" y="628992"/>
                </a:lnTo>
                <a:lnTo>
                  <a:pt x="563733" y="626294"/>
                </a:lnTo>
                <a:lnTo>
                  <a:pt x="562114" y="623191"/>
                </a:lnTo>
                <a:lnTo>
                  <a:pt x="562114" y="616446"/>
                </a:lnTo>
                <a:lnTo>
                  <a:pt x="563193" y="613748"/>
                </a:lnTo>
                <a:lnTo>
                  <a:pt x="565352" y="611590"/>
                </a:lnTo>
                <a:lnTo>
                  <a:pt x="567510" y="609432"/>
                </a:lnTo>
                <a:lnTo>
                  <a:pt x="570748" y="607813"/>
                </a:lnTo>
                <a:lnTo>
                  <a:pt x="575064" y="606734"/>
                </a:lnTo>
                <a:close/>
              </a:path>
              <a:path w="2857511" h="1242201">
                <a:moveTo>
                  <a:pt x="790850" y="606734"/>
                </a:moveTo>
                <a:lnTo>
                  <a:pt x="795437" y="605385"/>
                </a:lnTo>
                <a:lnTo>
                  <a:pt x="800968" y="604710"/>
                </a:lnTo>
                <a:lnTo>
                  <a:pt x="807443" y="604710"/>
                </a:lnTo>
                <a:lnTo>
                  <a:pt x="813412" y="604969"/>
                </a:lnTo>
                <a:lnTo>
                  <a:pt x="825806" y="607163"/>
                </a:lnTo>
                <a:lnTo>
                  <a:pt x="838200" y="611590"/>
                </a:lnTo>
                <a:lnTo>
                  <a:pt x="843933" y="614446"/>
                </a:lnTo>
                <a:lnTo>
                  <a:pt x="854534" y="621673"/>
                </a:lnTo>
                <a:lnTo>
                  <a:pt x="863291" y="630611"/>
                </a:lnTo>
                <a:lnTo>
                  <a:pt x="896071" y="593379"/>
                </a:lnTo>
                <a:lnTo>
                  <a:pt x="891421" y="588148"/>
                </a:lnTo>
                <a:lnTo>
                  <a:pt x="882083" y="579989"/>
                </a:lnTo>
                <a:lnTo>
                  <a:pt x="871223" y="573099"/>
                </a:lnTo>
                <a:lnTo>
                  <a:pt x="858839" y="567478"/>
                </a:lnTo>
                <a:lnTo>
                  <a:pt x="843755" y="562854"/>
                </a:lnTo>
                <a:lnTo>
                  <a:pt x="831485" y="560477"/>
                </a:lnTo>
                <a:lnTo>
                  <a:pt x="818436" y="559050"/>
                </a:lnTo>
                <a:lnTo>
                  <a:pt x="804610" y="558575"/>
                </a:lnTo>
                <a:lnTo>
                  <a:pt x="800002" y="558624"/>
                </a:lnTo>
                <a:lnTo>
                  <a:pt x="785799" y="559469"/>
                </a:lnTo>
                <a:lnTo>
                  <a:pt x="772862" y="561361"/>
                </a:lnTo>
                <a:lnTo>
                  <a:pt x="761191" y="564301"/>
                </a:lnTo>
                <a:lnTo>
                  <a:pt x="750785" y="568287"/>
                </a:lnTo>
                <a:lnTo>
                  <a:pt x="737012" y="575801"/>
                </a:lnTo>
                <a:lnTo>
                  <a:pt x="727203" y="583768"/>
                </a:lnTo>
                <a:lnTo>
                  <a:pt x="719623" y="592974"/>
                </a:lnTo>
                <a:lnTo>
                  <a:pt x="715446" y="600062"/>
                </a:lnTo>
                <a:lnTo>
                  <a:pt x="710991" y="612064"/>
                </a:lnTo>
                <a:lnTo>
                  <a:pt x="709506" y="624540"/>
                </a:lnTo>
                <a:lnTo>
                  <a:pt x="709716" y="630106"/>
                </a:lnTo>
                <a:lnTo>
                  <a:pt x="712161" y="643225"/>
                </a:lnTo>
                <a:lnTo>
                  <a:pt x="717352" y="654725"/>
                </a:lnTo>
                <a:lnTo>
                  <a:pt x="725289" y="664605"/>
                </a:lnTo>
                <a:lnTo>
                  <a:pt x="739382" y="674238"/>
                </a:lnTo>
                <a:lnTo>
                  <a:pt x="750720" y="679262"/>
                </a:lnTo>
                <a:lnTo>
                  <a:pt x="764099" y="683605"/>
                </a:lnTo>
                <a:lnTo>
                  <a:pt x="779519" y="687268"/>
                </a:lnTo>
                <a:lnTo>
                  <a:pt x="807847" y="692934"/>
                </a:lnTo>
                <a:lnTo>
                  <a:pt x="815941" y="694553"/>
                </a:lnTo>
                <a:lnTo>
                  <a:pt x="821337" y="696576"/>
                </a:lnTo>
                <a:lnTo>
                  <a:pt x="824035" y="699005"/>
                </a:lnTo>
                <a:lnTo>
                  <a:pt x="826733" y="701163"/>
                </a:lnTo>
                <a:lnTo>
                  <a:pt x="828082" y="704131"/>
                </a:lnTo>
                <a:lnTo>
                  <a:pt x="828082" y="713034"/>
                </a:lnTo>
                <a:lnTo>
                  <a:pt x="825384" y="716811"/>
                </a:lnTo>
                <a:lnTo>
                  <a:pt x="819988" y="719239"/>
                </a:lnTo>
                <a:lnTo>
                  <a:pt x="814592" y="721668"/>
                </a:lnTo>
                <a:lnTo>
                  <a:pt x="807713" y="722882"/>
                </a:lnTo>
                <a:lnTo>
                  <a:pt x="798831" y="722880"/>
                </a:lnTo>
                <a:lnTo>
                  <a:pt x="785669" y="721889"/>
                </a:lnTo>
                <a:lnTo>
                  <a:pt x="773296" y="719057"/>
                </a:lnTo>
                <a:lnTo>
                  <a:pt x="761712" y="714383"/>
                </a:lnTo>
                <a:lnTo>
                  <a:pt x="753402" y="709400"/>
                </a:lnTo>
                <a:lnTo>
                  <a:pt x="743325" y="701513"/>
                </a:lnTo>
                <a:lnTo>
                  <a:pt x="735002" y="692529"/>
                </a:lnTo>
                <a:lnTo>
                  <a:pt x="702626" y="730571"/>
                </a:lnTo>
                <a:lnTo>
                  <a:pt x="712147" y="739745"/>
                </a:lnTo>
                <a:lnTo>
                  <a:pt x="722195" y="747293"/>
                </a:lnTo>
                <a:lnTo>
                  <a:pt x="733321" y="753813"/>
                </a:lnTo>
                <a:lnTo>
                  <a:pt x="745524" y="759304"/>
                </a:lnTo>
                <a:lnTo>
                  <a:pt x="751696" y="761432"/>
                </a:lnTo>
                <a:lnTo>
                  <a:pt x="763725" y="764750"/>
                </a:lnTo>
                <a:lnTo>
                  <a:pt x="776149" y="767121"/>
                </a:lnTo>
                <a:lnTo>
                  <a:pt x="788968" y="768543"/>
                </a:lnTo>
                <a:lnTo>
                  <a:pt x="802182" y="769017"/>
                </a:lnTo>
                <a:lnTo>
                  <a:pt x="805667" y="768990"/>
                </a:lnTo>
                <a:lnTo>
                  <a:pt x="819879" y="768262"/>
                </a:lnTo>
                <a:lnTo>
                  <a:pt x="832871" y="766540"/>
                </a:lnTo>
                <a:lnTo>
                  <a:pt x="844644" y="763824"/>
                </a:lnTo>
                <a:lnTo>
                  <a:pt x="855197" y="760114"/>
                </a:lnTo>
                <a:lnTo>
                  <a:pt x="869333" y="752337"/>
                </a:lnTo>
                <a:lnTo>
                  <a:pt x="879092" y="744322"/>
                </a:lnTo>
                <a:lnTo>
                  <a:pt x="886763" y="735023"/>
                </a:lnTo>
                <a:lnTo>
                  <a:pt x="892363" y="724643"/>
                </a:lnTo>
                <a:lnTo>
                  <a:pt x="896055" y="712500"/>
                </a:lnTo>
                <a:lnTo>
                  <a:pt x="897285" y="699409"/>
                </a:lnTo>
                <a:lnTo>
                  <a:pt x="897283" y="698911"/>
                </a:lnTo>
                <a:lnTo>
                  <a:pt x="895683" y="685754"/>
                </a:lnTo>
                <a:lnTo>
                  <a:pt x="891097" y="673914"/>
                </a:lnTo>
                <a:lnTo>
                  <a:pt x="883526" y="663391"/>
                </a:lnTo>
                <a:lnTo>
                  <a:pt x="876300" y="657013"/>
                </a:lnTo>
                <a:lnTo>
                  <a:pt x="866032" y="651031"/>
                </a:lnTo>
                <a:lnTo>
                  <a:pt x="853467" y="646277"/>
                </a:lnTo>
                <a:lnTo>
                  <a:pt x="838604" y="642752"/>
                </a:lnTo>
                <a:lnTo>
                  <a:pt x="801777" y="635467"/>
                </a:lnTo>
                <a:lnTo>
                  <a:pt x="792604" y="633579"/>
                </a:lnTo>
                <a:lnTo>
                  <a:pt x="786264" y="631420"/>
                </a:lnTo>
                <a:lnTo>
                  <a:pt x="782756" y="628992"/>
                </a:lnTo>
                <a:lnTo>
                  <a:pt x="779519" y="626294"/>
                </a:lnTo>
                <a:lnTo>
                  <a:pt x="777900" y="623191"/>
                </a:lnTo>
                <a:lnTo>
                  <a:pt x="777900" y="616446"/>
                </a:lnTo>
                <a:lnTo>
                  <a:pt x="778979" y="613748"/>
                </a:lnTo>
                <a:lnTo>
                  <a:pt x="781137" y="611590"/>
                </a:lnTo>
                <a:lnTo>
                  <a:pt x="783296" y="609432"/>
                </a:lnTo>
                <a:lnTo>
                  <a:pt x="786533" y="607813"/>
                </a:lnTo>
                <a:lnTo>
                  <a:pt x="790850" y="606734"/>
                </a:lnTo>
                <a:close/>
              </a:path>
              <a:path w="2857511" h="1242201">
                <a:moveTo>
                  <a:pt x="927315" y="506369"/>
                </a:moveTo>
                <a:lnTo>
                  <a:pt x="929885" y="521773"/>
                </a:lnTo>
                <a:lnTo>
                  <a:pt x="936623" y="531460"/>
                </a:lnTo>
                <a:lnTo>
                  <a:pt x="940934" y="534214"/>
                </a:lnTo>
                <a:lnTo>
                  <a:pt x="952338" y="537915"/>
                </a:lnTo>
                <a:lnTo>
                  <a:pt x="967380" y="539149"/>
                </a:lnTo>
                <a:lnTo>
                  <a:pt x="974784" y="538875"/>
                </a:lnTo>
                <a:lnTo>
                  <a:pt x="988056" y="536433"/>
                </a:lnTo>
                <a:lnTo>
                  <a:pt x="997732" y="531460"/>
                </a:lnTo>
                <a:lnTo>
                  <a:pt x="1005281" y="520431"/>
                </a:lnTo>
                <a:lnTo>
                  <a:pt x="1007445" y="506369"/>
                </a:lnTo>
                <a:lnTo>
                  <a:pt x="1007415" y="504452"/>
                </a:lnTo>
                <a:lnTo>
                  <a:pt x="1004738" y="490701"/>
                </a:lnTo>
                <a:lnTo>
                  <a:pt x="997732" y="481278"/>
                </a:lnTo>
                <a:lnTo>
                  <a:pt x="993614" y="478476"/>
                </a:lnTo>
                <a:lnTo>
                  <a:pt x="982283" y="474507"/>
                </a:lnTo>
                <a:lnTo>
                  <a:pt x="967380" y="473184"/>
                </a:lnTo>
                <a:lnTo>
                  <a:pt x="959365" y="473512"/>
                </a:lnTo>
                <a:lnTo>
                  <a:pt x="946187" y="476104"/>
                </a:lnTo>
                <a:lnTo>
                  <a:pt x="936623" y="481278"/>
                </a:lnTo>
                <a:lnTo>
                  <a:pt x="929411" y="492040"/>
                </a:lnTo>
                <a:lnTo>
                  <a:pt x="927315" y="506369"/>
                </a:lnTo>
                <a:close/>
              </a:path>
              <a:path w="2857511" h="1242201">
                <a:moveTo>
                  <a:pt x="932981" y="562622"/>
                </a:moveTo>
                <a:lnTo>
                  <a:pt x="932981" y="764970"/>
                </a:lnTo>
                <a:lnTo>
                  <a:pt x="1001779" y="764970"/>
                </a:lnTo>
                <a:lnTo>
                  <a:pt x="1001779" y="562622"/>
                </a:lnTo>
                <a:lnTo>
                  <a:pt x="932981" y="562622"/>
                </a:lnTo>
                <a:close/>
              </a:path>
              <a:path w="2857511" h="1242201">
                <a:moveTo>
                  <a:pt x="1023880" y="3642"/>
                </a:moveTo>
                <a:lnTo>
                  <a:pt x="1023880" y="291786"/>
                </a:lnTo>
                <a:lnTo>
                  <a:pt x="1092678" y="291786"/>
                </a:lnTo>
                <a:lnTo>
                  <a:pt x="1092718" y="182309"/>
                </a:lnTo>
                <a:lnTo>
                  <a:pt x="1094123" y="168733"/>
                </a:lnTo>
                <a:lnTo>
                  <a:pt x="1097535" y="157831"/>
                </a:lnTo>
                <a:lnTo>
                  <a:pt x="1100772" y="150817"/>
                </a:lnTo>
                <a:lnTo>
                  <a:pt x="1105224" y="145690"/>
                </a:lnTo>
                <a:lnTo>
                  <a:pt x="1110890" y="142453"/>
                </a:lnTo>
                <a:lnTo>
                  <a:pt x="1116555" y="139215"/>
                </a:lnTo>
                <a:lnTo>
                  <a:pt x="1122626" y="137597"/>
                </a:lnTo>
                <a:lnTo>
                  <a:pt x="1137734" y="137597"/>
                </a:lnTo>
                <a:lnTo>
                  <a:pt x="1144614" y="140429"/>
                </a:lnTo>
                <a:lnTo>
                  <a:pt x="1149740" y="146095"/>
                </a:lnTo>
                <a:lnTo>
                  <a:pt x="1156478" y="160456"/>
                </a:lnTo>
                <a:lnTo>
                  <a:pt x="1157834" y="176043"/>
                </a:lnTo>
                <a:lnTo>
                  <a:pt x="1157834" y="291786"/>
                </a:lnTo>
                <a:lnTo>
                  <a:pt x="1226633" y="291786"/>
                </a:lnTo>
                <a:lnTo>
                  <a:pt x="1226598" y="154061"/>
                </a:lnTo>
                <a:lnTo>
                  <a:pt x="1225380" y="140248"/>
                </a:lnTo>
                <a:lnTo>
                  <a:pt x="1222424" y="128015"/>
                </a:lnTo>
                <a:lnTo>
                  <a:pt x="1217730" y="117362"/>
                </a:lnTo>
                <a:lnTo>
                  <a:pt x="1212625" y="109662"/>
                </a:lnTo>
                <a:lnTo>
                  <a:pt x="1203775" y="100522"/>
                </a:lnTo>
                <a:lnTo>
                  <a:pt x="1193043" y="93484"/>
                </a:lnTo>
                <a:lnTo>
                  <a:pt x="1182647" y="89142"/>
                </a:lnTo>
                <a:lnTo>
                  <a:pt x="1170290" y="86328"/>
                </a:lnTo>
                <a:lnTo>
                  <a:pt x="1156620" y="85391"/>
                </a:lnTo>
                <a:lnTo>
                  <a:pt x="1154701" y="85411"/>
                </a:lnTo>
                <a:lnTo>
                  <a:pt x="1141457" y="86775"/>
                </a:lnTo>
                <a:lnTo>
                  <a:pt x="1129281" y="90276"/>
                </a:lnTo>
                <a:lnTo>
                  <a:pt x="1118174" y="95913"/>
                </a:lnTo>
                <a:lnTo>
                  <a:pt x="1107245" y="104487"/>
                </a:lnTo>
                <a:lnTo>
                  <a:pt x="1099172" y="114338"/>
                </a:lnTo>
                <a:lnTo>
                  <a:pt x="1092678" y="126265"/>
                </a:lnTo>
                <a:lnTo>
                  <a:pt x="1092678" y="3642"/>
                </a:lnTo>
                <a:lnTo>
                  <a:pt x="1023880" y="3642"/>
                </a:lnTo>
                <a:close/>
              </a:path>
              <a:path w="2857511" h="1242201">
                <a:moveTo>
                  <a:pt x="1108221" y="700219"/>
                </a:moveTo>
                <a:lnTo>
                  <a:pt x="1119553" y="476826"/>
                </a:lnTo>
                <a:lnTo>
                  <a:pt x="1050754" y="476826"/>
                </a:lnTo>
                <a:lnTo>
                  <a:pt x="1050754" y="764970"/>
                </a:lnTo>
                <a:lnTo>
                  <a:pt x="1111054" y="764970"/>
                </a:lnTo>
                <a:lnTo>
                  <a:pt x="1110813" y="712766"/>
                </a:lnTo>
                <a:lnTo>
                  <a:pt x="1108221" y="700219"/>
                </a:lnTo>
                <a:close/>
              </a:path>
              <a:path w="2857511" h="1242201">
                <a:moveTo>
                  <a:pt x="1189813" y="696259"/>
                </a:moveTo>
                <a:lnTo>
                  <a:pt x="1184709" y="705480"/>
                </a:lnTo>
                <a:lnTo>
                  <a:pt x="1180936" y="709612"/>
                </a:lnTo>
                <a:lnTo>
                  <a:pt x="1170170" y="716225"/>
                </a:lnTo>
                <a:lnTo>
                  <a:pt x="1156785" y="718430"/>
                </a:lnTo>
                <a:lnTo>
                  <a:pt x="1149230" y="718430"/>
                </a:lnTo>
                <a:lnTo>
                  <a:pt x="1142620" y="716407"/>
                </a:lnTo>
                <a:lnTo>
                  <a:pt x="1136955" y="712360"/>
                </a:lnTo>
                <a:lnTo>
                  <a:pt x="1131289" y="708043"/>
                </a:lnTo>
                <a:lnTo>
                  <a:pt x="1126972" y="701837"/>
                </a:lnTo>
                <a:lnTo>
                  <a:pt x="1126316" y="743568"/>
                </a:lnTo>
                <a:lnTo>
                  <a:pt x="1135177" y="752712"/>
                </a:lnTo>
                <a:lnTo>
                  <a:pt x="1145453" y="760114"/>
                </a:lnTo>
                <a:lnTo>
                  <a:pt x="1155101" y="764662"/>
                </a:lnTo>
                <a:lnTo>
                  <a:pt x="1167337" y="767928"/>
                </a:lnTo>
                <a:lnTo>
                  <a:pt x="1180662" y="769017"/>
                </a:lnTo>
                <a:lnTo>
                  <a:pt x="1188530" y="768706"/>
                </a:lnTo>
                <a:lnTo>
                  <a:pt x="1201491" y="766666"/>
                </a:lnTo>
                <a:lnTo>
                  <a:pt x="1213438" y="762723"/>
                </a:lnTo>
                <a:lnTo>
                  <a:pt x="1224369" y="756876"/>
                </a:lnTo>
                <a:lnTo>
                  <a:pt x="1230727" y="752075"/>
                </a:lnTo>
                <a:lnTo>
                  <a:pt x="1239537" y="743312"/>
                </a:lnTo>
                <a:lnTo>
                  <a:pt x="1247130" y="732906"/>
                </a:lnTo>
                <a:lnTo>
                  <a:pt x="1253507" y="720858"/>
                </a:lnTo>
                <a:lnTo>
                  <a:pt x="1259366" y="704127"/>
                </a:lnTo>
                <a:lnTo>
                  <a:pt x="1261957" y="691870"/>
                </a:lnTo>
                <a:lnTo>
                  <a:pt x="1263511" y="678696"/>
                </a:lnTo>
                <a:lnTo>
                  <a:pt x="1264029" y="664605"/>
                </a:lnTo>
                <a:lnTo>
                  <a:pt x="1263866" y="656398"/>
                </a:lnTo>
                <a:lnTo>
                  <a:pt x="1262789" y="642730"/>
                </a:lnTo>
                <a:lnTo>
                  <a:pt x="1260703" y="630032"/>
                </a:lnTo>
                <a:lnTo>
                  <a:pt x="1257609" y="618303"/>
                </a:lnTo>
                <a:lnTo>
                  <a:pt x="1253507" y="607543"/>
                </a:lnTo>
                <a:lnTo>
                  <a:pt x="1249619" y="599370"/>
                </a:lnTo>
                <a:lnTo>
                  <a:pt x="1242611" y="588255"/>
                </a:lnTo>
                <a:lnTo>
                  <a:pt x="1234329" y="578838"/>
                </a:lnTo>
                <a:lnTo>
                  <a:pt x="1224774" y="571120"/>
                </a:lnTo>
                <a:lnTo>
                  <a:pt x="1208691" y="562846"/>
                </a:lnTo>
                <a:lnTo>
                  <a:pt x="1196338" y="559643"/>
                </a:lnTo>
                <a:lnTo>
                  <a:pt x="1183090" y="558575"/>
                </a:lnTo>
                <a:lnTo>
                  <a:pt x="1169886" y="559489"/>
                </a:lnTo>
                <a:lnTo>
                  <a:pt x="1157059" y="562556"/>
                </a:lnTo>
                <a:lnTo>
                  <a:pt x="1145812" y="567782"/>
                </a:lnTo>
                <a:lnTo>
                  <a:pt x="1136145" y="575167"/>
                </a:lnTo>
                <a:lnTo>
                  <a:pt x="1129826" y="581794"/>
                </a:lnTo>
                <a:lnTo>
                  <a:pt x="1122550" y="592060"/>
                </a:lnTo>
                <a:lnTo>
                  <a:pt x="1119553" y="598262"/>
                </a:lnTo>
                <a:lnTo>
                  <a:pt x="1119553" y="476826"/>
                </a:lnTo>
                <a:lnTo>
                  <a:pt x="1108221" y="700219"/>
                </a:lnTo>
                <a:lnTo>
                  <a:pt x="1110813" y="712766"/>
                </a:lnTo>
                <a:lnTo>
                  <a:pt x="1111054" y="764970"/>
                </a:lnTo>
                <a:lnTo>
                  <a:pt x="1113297" y="719861"/>
                </a:lnTo>
                <a:lnTo>
                  <a:pt x="1115011" y="724757"/>
                </a:lnTo>
                <a:lnTo>
                  <a:pt x="1114696" y="691720"/>
                </a:lnTo>
                <a:lnTo>
                  <a:pt x="1113077" y="616446"/>
                </a:lnTo>
                <a:lnTo>
                  <a:pt x="1116967" y="603611"/>
                </a:lnTo>
                <a:lnTo>
                  <a:pt x="1119553" y="626159"/>
                </a:lnTo>
                <a:lnTo>
                  <a:pt x="1119553" y="664201"/>
                </a:lnTo>
                <a:lnTo>
                  <a:pt x="1119652" y="659104"/>
                </a:lnTo>
                <a:lnTo>
                  <a:pt x="1121024" y="645930"/>
                </a:lnTo>
                <a:lnTo>
                  <a:pt x="1124004" y="634658"/>
                </a:lnTo>
                <a:lnTo>
                  <a:pt x="1126972" y="626564"/>
                </a:lnTo>
                <a:lnTo>
                  <a:pt x="1131154" y="620358"/>
                </a:lnTo>
                <a:lnTo>
                  <a:pt x="1136550" y="616042"/>
                </a:lnTo>
                <a:lnTo>
                  <a:pt x="1142216" y="611455"/>
                </a:lnTo>
                <a:lnTo>
                  <a:pt x="1148961" y="609162"/>
                </a:lnTo>
                <a:lnTo>
                  <a:pt x="1156785" y="609162"/>
                </a:lnTo>
                <a:lnTo>
                  <a:pt x="1162927" y="609592"/>
                </a:lnTo>
                <a:lnTo>
                  <a:pt x="1175112" y="613806"/>
                </a:lnTo>
                <a:lnTo>
                  <a:pt x="1184709" y="622517"/>
                </a:lnTo>
                <a:lnTo>
                  <a:pt x="1186696" y="625364"/>
                </a:lnTo>
                <a:lnTo>
                  <a:pt x="1191213" y="635428"/>
                </a:lnTo>
                <a:lnTo>
                  <a:pt x="1193923" y="648239"/>
                </a:lnTo>
                <a:lnTo>
                  <a:pt x="1194826" y="663796"/>
                </a:lnTo>
                <a:lnTo>
                  <a:pt x="1194700" y="669941"/>
                </a:lnTo>
                <a:lnTo>
                  <a:pt x="1193143" y="684413"/>
                </a:lnTo>
                <a:lnTo>
                  <a:pt x="1189813" y="696259"/>
                </a:lnTo>
                <a:close/>
              </a:path>
              <a:path w="2857511" h="1242201">
                <a:moveTo>
                  <a:pt x="1126972" y="701837"/>
                </a:moveTo>
                <a:lnTo>
                  <a:pt x="1124004" y="693744"/>
                </a:lnTo>
                <a:lnTo>
                  <a:pt x="1122770" y="689987"/>
                </a:lnTo>
                <a:lnTo>
                  <a:pt x="1120357" y="678045"/>
                </a:lnTo>
                <a:lnTo>
                  <a:pt x="1119553" y="664201"/>
                </a:lnTo>
                <a:lnTo>
                  <a:pt x="1119553" y="626159"/>
                </a:lnTo>
                <a:lnTo>
                  <a:pt x="1116967" y="603611"/>
                </a:lnTo>
                <a:lnTo>
                  <a:pt x="1113077" y="616446"/>
                </a:lnTo>
                <a:lnTo>
                  <a:pt x="1114696" y="691720"/>
                </a:lnTo>
                <a:lnTo>
                  <a:pt x="1115011" y="724757"/>
                </a:lnTo>
                <a:lnTo>
                  <a:pt x="1120767" y="735832"/>
                </a:lnTo>
                <a:lnTo>
                  <a:pt x="1126316" y="743568"/>
                </a:lnTo>
                <a:lnTo>
                  <a:pt x="1126972" y="701837"/>
                </a:lnTo>
                <a:close/>
              </a:path>
              <a:path w="2857511" h="1242201">
                <a:moveTo>
                  <a:pt x="1384880" y="720858"/>
                </a:moveTo>
                <a:lnTo>
                  <a:pt x="1379889" y="718970"/>
                </a:lnTo>
                <a:lnTo>
                  <a:pt x="1376921" y="715192"/>
                </a:lnTo>
                <a:lnTo>
                  <a:pt x="1373953" y="711415"/>
                </a:lnTo>
                <a:lnTo>
                  <a:pt x="1372469" y="705075"/>
                </a:lnTo>
                <a:lnTo>
                  <a:pt x="1372469" y="476826"/>
                </a:lnTo>
                <a:lnTo>
                  <a:pt x="1303671" y="476826"/>
                </a:lnTo>
                <a:lnTo>
                  <a:pt x="1303671" y="705460"/>
                </a:lnTo>
                <a:lnTo>
                  <a:pt x="1304612" y="721132"/>
                </a:lnTo>
                <a:lnTo>
                  <a:pt x="1307354" y="734453"/>
                </a:lnTo>
                <a:lnTo>
                  <a:pt x="1311897" y="745424"/>
                </a:lnTo>
                <a:lnTo>
                  <a:pt x="1318240" y="754043"/>
                </a:lnTo>
                <a:lnTo>
                  <a:pt x="1336539" y="765038"/>
                </a:lnTo>
                <a:lnTo>
                  <a:pt x="1349679" y="768022"/>
                </a:lnTo>
                <a:lnTo>
                  <a:pt x="1365185" y="769017"/>
                </a:lnTo>
                <a:lnTo>
                  <a:pt x="1372739" y="769017"/>
                </a:lnTo>
                <a:lnTo>
                  <a:pt x="1388252" y="766184"/>
                </a:lnTo>
                <a:lnTo>
                  <a:pt x="1402417" y="761867"/>
                </a:lnTo>
                <a:lnTo>
                  <a:pt x="1411725" y="717621"/>
                </a:lnTo>
                <a:lnTo>
                  <a:pt x="1407948" y="718700"/>
                </a:lnTo>
                <a:lnTo>
                  <a:pt x="1404710" y="719509"/>
                </a:lnTo>
                <a:lnTo>
                  <a:pt x="1402012" y="720049"/>
                </a:lnTo>
                <a:lnTo>
                  <a:pt x="1399314" y="720588"/>
                </a:lnTo>
                <a:lnTo>
                  <a:pt x="1395942" y="720858"/>
                </a:lnTo>
                <a:lnTo>
                  <a:pt x="1384880" y="720858"/>
                </a:lnTo>
                <a:close/>
              </a:path>
              <a:path w="2857511" h="1242201">
                <a:moveTo>
                  <a:pt x="1600778" y="644370"/>
                </a:moveTo>
                <a:lnTo>
                  <a:pt x="1631131" y="681198"/>
                </a:lnTo>
                <a:lnTo>
                  <a:pt x="1631670" y="677960"/>
                </a:lnTo>
                <a:lnTo>
                  <a:pt x="1632075" y="673913"/>
                </a:lnTo>
                <a:lnTo>
                  <a:pt x="1632345" y="669057"/>
                </a:lnTo>
                <a:lnTo>
                  <a:pt x="1632614" y="664201"/>
                </a:lnTo>
                <a:lnTo>
                  <a:pt x="1632749" y="659344"/>
                </a:lnTo>
                <a:lnTo>
                  <a:pt x="1632749" y="654488"/>
                </a:lnTo>
                <a:lnTo>
                  <a:pt x="1632020" y="640970"/>
                </a:lnTo>
                <a:lnTo>
                  <a:pt x="1629821" y="628208"/>
                </a:lnTo>
                <a:lnTo>
                  <a:pt x="1626152" y="616256"/>
                </a:lnTo>
                <a:lnTo>
                  <a:pt x="1621013" y="605115"/>
                </a:lnTo>
                <a:lnTo>
                  <a:pt x="1615540" y="596278"/>
                </a:lnTo>
                <a:lnTo>
                  <a:pt x="1607405" y="586552"/>
                </a:lnTo>
                <a:lnTo>
                  <a:pt x="1597763" y="578166"/>
                </a:lnTo>
                <a:lnTo>
                  <a:pt x="1586614" y="571120"/>
                </a:lnTo>
                <a:lnTo>
                  <a:pt x="1582652" y="569024"/>
                </a:lnTo>
                <a:lnTo>
                  <a:pt x="1571602" y="564453"/>
                </a:lnTo>
                <a:lnTo>
                  <a:pt x="1600778" y="644370"/>
                </a:lnTo>
                <a:close/>
              </a:path>
              <a:path w="2857511" h="1242201">
                <a:moveTo>
                  <a:pt x="1500014" y="562414"/>
                </a:moveTo>
                <a:lnTo>
                  <a:pt x="1488134" y="566141"/>
                </a:lnTo>
                <a:lnTo>
                  <a:pt x="1476941" y="571120"/>
                </a:lnTo>
                <a:lnTo>
                  <a:pt x="1476021" y="571610"/>
                </a:lnTo>
                <a:lnTo>
                  <a:pt x="1470871" y="644370"/>
                </a:lnTo>
                <a:lnTo>
                  <a:pt x="1492174" y="655665"/>
                </a:lnTo>
                <a:lnTo>
                  <a:pt x="1493442" y="644370"/>
                </a:lnTo>
                <a:lnTo>
                  <a:pt x="1493630" y="642697"/>
                </a:lnTo>
                <a:lnTo>
                  <a:pt x="1496366" y="631825"/>
                </a:lnTo>
                <a:lnTo>
                  <a:pt x="1499604" y="623191"/>
                </a:lnTo>
                <a:lnTo>
                  <a:pt x="1504191" y="616851"/>
                </a:lnTo>
                <a:lnTo>
                  <a:pt x="1500014" y="562414"/>
                </a:lnTo>
                <a:close/>
              </a:path>
              <a:path w="2857511" h="1242201">
                <a:moveTo>
                  <a:pt x="1791890" y="497870"/>
                </a:moveTo>
                <a:lnTo>
                  <a:pt x="1791890" y="764970"/>
                </a:lnTo>
                <a:lnTo>
                  <a:pt x="1861498" y="764970"/>
                </a:lnTo>
                <a:lnTo>
                  <a:pt x="1861498" y="497870"/>
                </a:lnTo>
                <a:lnTo>
                  <a:pt x="1791890" y="497870"/>
                </a:lnTo>
                <a:close/>
              </a:path>
              <a:path w="2857511" h="1242201">
                <a:moveTo>
                  <a:pt x="2055898" y="562622"/>
                </a:moveTo>
                <a:lnTo>
                  <a:pt x="1994384" y="562622"/>
                </a:lnTo>
                <a:lnTo>
                  <a:pt x="1994384" y="574763"/>
                </a:lnTo>
                <a:lnTo>
                  <a:pt x="1929632" y="562622"/>
                </a:lnTo>
                <a:lnTo>
                  <a:pt x="1897257" y="562622"/>
                </a:lnTo>
                <a:lnTo>
                  <a:pt x="1897257" y="611590"/>
                </a:lnTo>
                <a:lnTo>
                  <a:pt x="1929633" y="611590"/>
                </a:lnTo>
                <a:lnTo>
                  <a:pt x="1929633" y="764970"/>
                </a:lnTo>
                <a:lnTo>
                  <a:pt x="1998431" y="764970"/>
                </a:lnTo>
                <a:lnTo>
                  <a:pt x="1998431" y="586094"/>
                </a:lnTo>
                <a:lnTo>
                  <a:pt x="2055898" y="562622"/>
                </a:lnTo>
                <a:close/>
              </a:path>
              <a:path w="2857511" h="1242201">
                <a:moveTo>
                  <a:pt x="1998431" y="586094"/>
                </a:moveTo>
                <a:lnTo>
                  <a:pt x="1998431" y="611590"/>
                </a:lnTo>
                <a:lnTo>
                  <a:pt x="2055898" y="611590"/>
                </a:lnTo>
                <a:lnTo>
                  <a:pt x="2055898" y="562622"/>
                </a:lnTo>
                <a:lnTo>
                  <a:pt x="1998431" y="586094"/>
                </a:lnTo>
                <a:close/>
              </a:path>
              <a:path w="2857511" h="1242201">
                <a:moveTo>
                  <a:pt x="2310149" y="571120"/>
                </a:moveTo>
                <a:lnTo>
                  <a:pt x="2289914" y="615637"/>
                </a:lnTo>
                <a:lnTo>
                  <a:pt x="2270084" y="571120"/>
                </a:lnTo>
                <a:lnTo>
                  <a:pt x="2232447" y="497870"/>
                </a:lnTo>
                <a:lnTo>
                  <a:pt x="2160411" y="497870"/>
                </a:lnTo>
                <a:lnTo>
                  <a:pt x="2254705" y="667438"/>
                </a:lnTo>
                <a:lnTo>
                  <a:pt x="2254705" y="764970"/>
                </a:lnTo>
                <a:lnTo>
                  <a:pt x="2324313" y="764970"/>
                </a:lnTo>
                <a:lnTo>
                  <a:pt x="2324313" y="667438"/>
                </a:lnTo>
                <a:lnTo>
                  <a:pt x="2418608" y="497870"/>
                </a:lnTo>
                <a:lnTo>
                  <a:pt x="2347786" y="497870"/>
                </a:lnTo>
                <a:lnTo>
                  <a:pt x="2310149" y="571120"/>
                </a:lnTo>
                <a:close/>
              </a:path>
              <a:path w="2857511" h="1242201">
                <a:moveTo>
                  <a:pt x="2532513" y="765270"/>
                </a:moveTo>
                <a:lnTo>
                  <a:pt x="2544324" y="761672"/>
                </a:lnTo>
                <a:lnTo>
                  <a:pt x="2555335" y="756876"/>
                </a:lnTo>
                <a:lnTo>
                  <a:pt x="2567593" y="749347"/>
                </a:lnTo>
                <a:lnTo>
                  <a:pt x="2577351" y="741150"/>
                </a:lnTo>
                <a:lnTo>
                  <a:pt x="2585811" y="731653"/>
                </a:lnTo>
                <a:lnTo>
                  <a:pt x="2592972" y="720858"/>
                </a:lnTo>
                <a:lnTo>
                  <a:pt x="2596426" y="714264"/>
                </a:lnTo>
                <a:lnTo>
                  <a:pt x="2600935" y="702954"/>
                </a:lnTo>
                <a:lnTo>
                  <a:pt x="2604155" y="690773"/>
                </a:lnTo>
                <a:lnTo>
                  <a:pt x="2606088" y="677720"/>
                </a:lnTo>
                <a:lnTo>
                  <a:pt x="2606732" y="663796"/>
                </a:lnTo>
                <a:lnTo>
                  <a:pt x="2606504" y="655414"/>
                </a:lnTo>
                <a:lnTo>
                  <a:pt x="2605079" y="641963"/>
                </a:lnTo>
                <a:lnTo>
                  <a:pt x="2602349" y="629433"/>
                </a:lnTo>
                <a:lnTo>
                  <a:pt x="2598314" y="617825"/>
                </a:lnTo>
                <a:lnTo>
                  <a:pt x="2592972" y="607138"/>
                </a:lnTo>
                <a:lnTo>
                  <a:pt x="2585008" y="595157"/>
                </a:lnTo>
                <a:lnTo>
                  <a:pt x="2576416" y="585750"/>
                </a:lnTo>
                <a:lnTo>
                  <a:pt x="2566525" y="577737"/>
                </a:lnTo>
                <a:lnTo>
                  <a:pt x="2555335" y="571120"/>
                </a:lnTo>
                <a:lnTo>
                  <a:pt x="2538462" y="564133"/>
                </a:lnTo>
                <a:lnTo>
                  <a:pt x="2526267" y="561045"/>
                </a:lnTo>
                <a:lnTo>
                  <a:pt x="2513276" y="559192"/>
                </a:lnTo>
                <a:lnTo>
                  <a:pt x="2499487" y="558575"/>
                </a:lnTo>
                <a:lnTo>
                  <a:pt x="2492937" y="558717"/>
                </a:lnTo>
                <a:lnTo>
                  <a:pt x="2479683" y="559939"/>
                </a:lnTo>
                <a:lnTo>
                  <a:pt x="2467117" y="562414"/>
                </a:lnTo>
                <a:lnTo>
                  <a:pt x="2455237" y="566141"/>
                </a:lnTo>
                <a:lnTo>
                  <a:pt x="2444044" y="571120"/>
                </a:lnTo>
                <a:lnTo>
                  <a:pt x="2431582" y="578616"/>
                </a:lnTo>
                <a:lnTo>
                  <a:pt x="2421818" y="586744"/>
                </a:lnTo>
                <a:lnTo>
                  <a:pt x="2413292" y="596251"/>
                </a:lnTo>
                <a:lnTo>
                  <a:pt x="2406002" y="607138"/>
                </a:lnTo>
                <a:lnTo>
                  <a:pt x="2398368" y="624516"/>
                </a:lnTo>
                <a:lnTo>
                  <a:pt x="2395190" y="636685"/>
                </a:lnTo>
                <a:lnTo>
                  <a:pt x="2393283" y="649778"/>
                </a:lnTo>
                <a:lnTo>
                  <a:pt x="2392647" y="663796"/>
                </a:lnTo>
                <a:lnTo>
                  <a:pt x="2392884" y="672469"/>
                </a:lnTo>
                <a:lnTo>
                  <a:pt x="2394282" y="685878"/>
                </a:lnTo>
                <a:lnTo>
                  <a:pt x="2396934" y="698412"/>
                </a:lnTo>
                <a:lnTo>
                  <a:pt x="2400841" y="710072"/>
                </a:lnTo>
                <a:lnTo>
                  <a:pt x="2406002" y="720858"/>
                </a:lnTo>
                <a:lnTo>
                  <a:pt x="2414290" y="732849"/>
                </a:lnTo>
                <a:lnTo>
                  <a:pt x="2422971" y="742142"/>
                </a:lnTo>
                <a:lnTo>
                  <a:pt x="2432889" y="750151"/>
                </a:lnTo>
                <a:lnTo>
                  <a:pt x="2444044" y="756876"/>
                </a:lnTo>
                <a:lnTo>
                  <a:pt x="2460751" y="763546"/>
                </a:lnTo>
                <a:lnTo>
                  <a:pt x="2472974" y="766586"/>
                </a:lnTo>
                <a:lnTo>
                  <a:pt x="2469270" y="704266"/>
                </a:lnTo>
                <a:lnTo>
                  <a:pt x="2466302" y="696172"/>
                </a:lnTo>
                <a:lnTo>
                  <a:pt x="2464539" y="690220"/>
                </a:lnTo>
                <a:lnTo>
                  <a:pt x="2462523" y="678108"/>
                </a:lnTo>
                <a:lnTo>
                  <a:pt x="2461850" y="663796"/>
                </a:lnTo>
                <a:lnTo>
                  <a:pt x="2462071" y="655322"/>
                </a:lnTo>
                <a:lnTo>
                  <a:pt x="2463514" y="642271"/>
                </a:lnTo>
                <a:lnTo>
                  <a:pt x="2466302" y="631420"/>
                </a:lnTo>
                <a:lnTo>
                  <a:pt x="2469270" y="623056"/>
                </a:lnTo>
                <a:lnTo>
                  <a:pt x="2473586" y="616986"/>
                </a:lnTo>
                <a:lnTo>
                  <a:pt x="2479252" y="613209"/>
                </a:lnTo>
                <a:lnTo>
                  <a:pt x="2484918" y="609432"/>
                </a:lnTo>
                <a:lnTo>
                  <a:pt x="2491663" y="607543"/>
                </a:lnTo>
                <a:lnTo>
                  <a:pt x="2507581" y="607543"/>
                </a:lnTo>
                <a:lnTo>
                  <a:pt x="2514461" y="609432"/>
                </a:lnTo>
                <a:lnTo>
                  <a:pt x="2520127" y="613209"/>
                </a:lnTo>
                <a:lnTo>
                  <a:pt x="2525792" y="616986"/>
                </a:lnTo>
                <a:lnTo>
                  <a:pt x="2530109" y="623056"/>
                </a:lnTo>
                <a:lnTo>
                  <a:pt x="2533077" y="631420"/>
                </a:lnTo>
                <a:lnTo>
                  <a:pt x="2534839" y="637371"/>
                </a:lnTo>
                <a:lnTo>
                  <a:pt x="2536856" y="649484"/>
                </a:lnTo>
                <a:lnTo>
                  <a:pt x="2537529" y="663796"/>
                </a:lnTo>
                <a:lnTo>
                  <a:pt x="2537308" y="672270"/>
                </a:lnTo>
                <a:lnTo>
                  <a:pt x="2535865" y="685321"/>
                </a:lnTo>
                <a:lnTo>
                  <a:pt x="2533077" y="696172"/>
                </a:lnTo>
                <a:lnTo>
                  <a:pt x="2530109" y="704266"/>
                </a:lnTo>
                <a:lnTo>
                  <a:pt x="2525792" y="710336"/>
                </a:lnTo>
                <a:lnTo>
                  <a:pt x="2520127" y="714383"/>
                </a:lnTo>
                <a:lnTo>
                  <a:pt x="2514461" y="718160"/>
                </a:lnTo>
                <a:lnTo>
                  <a:pt x="2507581" y="720049"/>
                </a:lnTo>
                <a:lnTo>
                  <a:pt x="2491663" y="720049"/>
                </a:lnTo>
                <a:lnTo>
                  <a:pt x="2484918" y="718160"/>
                </a:lnTo>
                <a:lnTo>
                  <a:pt x="2479252" y="714383"/>
                </a:lnTo>
                <a:lnTo>
                  <a:pt x="2485886" y="768409"/>
                </a:lnTo>
                <a:lnTo>
                  <a:pt x="2499487" y="769017"/>
                </a:lnTo>
                <a:lnTo>
                  <a:pt x="2506494" y="768867"/>
                </a:lnTo>
                <a:lnTo>
                  <a:pt x="2519904" y="767668"/>
                </a:lnTo>
                <a:lnTo>
                  <a:pt x="2532513" y="765270"/>
                </a:lnTo>
                <a:close/>
              </a:path>
              <a:path w="2857511" h="1242201">
                <a:moveTo>
                  <a:pt x="2473586" y="710336"/>
                </a:moveTo>
                <a:lnTo>
                  <a:pt x="2469270" y="704266"/>
                </a:lnTo>
                <a:lnTo>
                  <a:pt x="2472974" y="766586"/>
                </a:lnTo>
                <a:lnTo>
                  <a:pt x="2485886" y="768409"/>
                </a:lnTo>
                <a:lnTo>
                  <a:pt x="2479252" y="714383"/>
                </a:lnTo>
                <a:lnTo>
                  <a:pt x="2473586" y="710336"/>
                </a:lnTo>
                <a:close/>
              </a:path>
              <a:path w="2857511" h="1242201">
                <a:moveTo>
                  <a:pt x="2714580" y="696726"/>
                </a:moveTo>
                <a:lnTo>
                  <a:pt x="2713018" y="681603"/>
                </a:lnTo>
                <a:lnTo>
                  <a:pt x="2713018" y="562622"/>
                </a:lnTo>
                <a:lnTo>
                  <a:pt x="2644220" y="562622"/>
                </a:lnTo>
                <a:lnTo>
                  <a:pt x="2644220" y="697790"/>
                </a:lnTo>
                <a:lnTo>
                  <a:pt x="2644305" y="702683"/>
                </a:lnTo>
                <a:lnTo>
                  <a:pt x="2645634" y="716569"/>
                </a:lnTo>
                <a:lnTo>
                  <a:pt x="2648573" y="728698"/>
                </a:lnTo>
                <a:lnTo>
                  <a:pt x="2653123" y="739070"/>
                </a:lnTo>
                <a:lnTo>
                  <a:pt x="2657804" y="746200"/>
                </a:lnTo>
                <a:lnTo>
                  <a:pt x="2666673" y="755391"/>
                </a:lnTo>
                <a:lnTo>
                  <a:pt x="2677405" y="762137"/>
                </a:lnTo>
                <a:lnTo>
                  <a:pt x="2687822" y="765787"/>
                </a:lnTo>
                <a:lnTo>
                  <a:pt x="2700255" y="768209"/>
                </a:lnTo>
                <a:lnTo>
                  <a:pt x="2713828" y="769017"/>
                </a:lnTo>
                <a:lnTo>
                  <a:pt x="2719640" y="768872"/>
                </a:lnTo>
                <a:lnTo>
                  <a:pt x="2732986" y="767290"/>
                </a:lnTo>
                <a:lnTo>
                  <a:pt x="2745078" y="763965"/>
                </a:lnTo>
                <a:lnTo>
                  <a:pt x="2755916" y="758900"/>
                </a:lnTo>
                <a:lnTo>
                  <a:pt x="2768438" y="748909"/>
                </a:lnTo>
                <a:lnTo>
                  <a:pt x="2776440" y="738922"/>
                </a:lnTo>
                <a:lnTo>
                  <a:pt x="2783031" y="726929"/>
                </a:lnTo>
                <a:lnTo>
                  <a:pt x="2785055" y="764970"/>
                </a:lnTo>
                <a:lnTo>
                  <a:pt x="2846569" y="764970"/>
                </a:lnTo>
                <a:lnTo>
                  <a:pt x="2846569" y="562622"/>
                </a:lnTo>
                <a:lnTo>
                  <a:pt x="2777770" y="562622"/>
                </a:lnTo>
                <a:lnTo>
                  <a:pt x="2777770" y="678905"/>
                </a:lnTo>
                <a:lnTo>
                  <a:pt x="2776826" y="685785"/>
                </a:lnTo>
                <a:lnTo>
                  <a:pt x="2774937" y="691720"/>
                </a:lnTo>
                <a:lnTo>
                  <a:pt x="2773318" y="697386"/>
                </a:lnTo>
                <a:lnTo>
                  <a:pt x="2770890" y="702107"/>
                </a:lnTo>
                <a:lnTo>
                  <a:pt x="2767653" y="705884"/>
                </a:lnTo>
                <a:lnTo>
                  <a:pt x="2764415" y="709392"/>
                </a:lnTo>
                <a:lnTo>
                  <a:pt x="2760638" y="712090"/>
                </a:lnTo>
                <a:lnTo>
                  <a:pt x="2756321" y="713978"/>
                </a:lnTo>
                <a:lnTo>
                  <a:pt x="2752004" y="715597"/>
                </a:lnTo>
                <a:lnTo>
                  <a:pt x="2747418" y="716407"/>
                </a:lnTo>
                <a:lnTo>
                  <a:pt x="2733118" y="716407"/>
                </a:lnTo>
                <a:lnTo>
                  <a:pt x="2725834" y="713843"/>
                </a:lnTo>
                <a:lnTo>
                  <a:pt x="2720708" y="708717"/>
                </a:lnTo>
                <a:lnTo>
                  <a:pt x="2719264" y="707084"/>
                </a:lnTo>
                <a:lnTo>
                  <a:pt x="2714580" y="696726"/>
                </a:lnTo>
                <a:close/>
              </a:path>
              <a:path w="2857511" h="1242201">
                <a:moveTo>
                  <a:pt x="1529517" y="1173403"/>
                </a:moveTo>
                <a:lnTo>
                  <a:pt x="1540849" y="950010"/>
                </a:lnTo>
                <a:lnTo>
                  <a:pt x="1472050" y="950010"/>
                </a:lnTo>
                <a:lnTo>
                  <a:pt x="1472050" y="1238154"/>
                </a:lnTo>
                <a:lnTo>
                  <a:pt x="1532350" y="1238154"/>
                </a:lnTo>
                <a:lnTo>
                  <a:pt x="1532108" y="1185950"/>
                </a:lnTo>
                <a:lnTo>
                  <a:pt x="1529517" y="1173403"/>
                </a:lnTo>
                <a:close/>
              </a:path>
              <a:path w="2857511" h="1242201">
                <a:moveTo>
                  <a:pt x="1611109" y="1169443"/>
                </a:moveTo>
                <a:lnTo>
                  <a:pt x="1606005" y="1178664"/>
                </a:lnTo>
                <a:lnTo>
                  <a:pt x="1602232" y="1182796"/>
                </a:lnTo>
                <a:lnTo>
                  <a:pt x="1591465" y="1189410"/>
                </a:lnTo>
                <a:lnTo>
                  <a:pt x="1578081" y="1191614"/>
                </a:lnTo>
                <a:lnTo>
                  <a:pt x="1570526" y="1191614"/>
                </a:lnTo>
                <a:lnTo>
                  <a:pt x="1563916" y="1189591"/>
                </a:lnTo>
                <a:lnTo>
                  <a:pt x="1558250" y="1185544"/>
                </a:lnTo>
                <a:lnTo>
                  <a:pt x="1552585" y="1181227"/>
                </a:lnTo>
                <a:lnTo>
                  <a:pt x="1548268" y="1175022"/>
                </a:lnTo>
                <a:lnTo>
                  <a:pt x="1547612" y="1216752"/>
                </a:lnTo>
                <a:lnTo>
                  <a:pt x="1556473" y="1225896"/>
                </a:lnTo>
                <a:lnTo>
                  <a:pt x="1566749" y="1233298"/>
                </a:lnTo>
                <a:lnTo>
                  <a:pt x="1576397" y="1237846"/>
                </a:lnTo>
                <a:lnTo>
                  <a:pt x="1588633" y="1241112"/>
                </a:lnTo>
                <a:lnTo>
                  <a:pt x="1601958" y="1242201"/>
                </a:lnTo>
                <a:lnTo>
                  <a:pt x="1609826" y="1241890"/>
                </a:lnTo>
                <a:lnTo>
                  <a:pt x="1622787" y="1239850"/>
                </a:lnTo>
                <a:lnTo>
                  <a:pt x="1634734" y="1235907"/>
                </a:lnTo>
                <a:lnTo>
                  <a:pt x="1645665" y="1230060"/>
                </a:lnTo>
                <a:lnTo>
                  <a:pt x="1652022" y="1225259"/>
                </a:lnTo>
                <a:lnTo>
                  <a:pt x="1660832" y="1216496"/>
                </a:lnTo>
                <a:lnTo>
                  <a:pt x="1668426" y="1206090"/>
                </a:lnTo>
                <a:lnTo>
                  <a:pt x="1674803" y="1194042"/>
                </a:lnTo>
                <a:lnTo>
                  <a:pt x="1680662" y="1177311"/>
                </a:lnTo>
                <a:lnTo>
                  <a:pt x="1683253" y="1165054"/>
                </a:lnTo>
                <a:lnTo>
                  <a:pt x="1684807" y="1151880"/>
                </a:lnTo>
                <a:lnTo>
                  <a:pt x="1685325" y="1137790"/>
                </a:lnTo>
                <a:lnTo>
                  <a:pt x="1685162" y="1129582"/>
                </a:lnTo>
                <a:lnTo>
                  <a:pt x="1684085" y="1115914"/>
                </a:lnTo>
                <a:lnTo>
                  <a:pt x="1681999" y="1103216"/>
                </a:lnTo>
                <a:lnTo>
                  <a:pt x="1678905" y="1091487"/>
                </a:lnTo>
                <a:lnTo>
                  <a:pt x="1674803" y="1080727"/>
                </a:lnTo>
                <a:lnTo>
                  <a:pt x="1670915" y="1072554"/>
                </a:lnTo>
                <a:lnTo>
                  <a:pt x="1663907" y="1061439"/>
                </a:lnTo>
                <a:lnTo>
                  <a:pt x="1655625" y="1052023"/>
                </a:lnTo>
                <a:lnTo>
                  <a:pt x="1646070" y="1044305"/>
                </a:lnTo>
                <a:lnTo>
                  <a:pt x="1629987" y="1036030"/>
                </a:lnTo>
                <a:lnTo>
                  <a:pt x="1617634" y="1032827"/>
                </a:lnTo>
                <a:lnTo>
                  <a:pt x="1604386" y="1031759"/>
                </a:lnTo>
                <a:lnTo>
                  <a:pt x="1591182" y="1032674"/>
                </a:lnTo>
                <a:lnTo>
                  <a:pt x="1578355" y="1035741"/>
                </a:lnTo>
                <a:lnTo>
                  <a:pt x="1567108" y="1040967"/>
                </a:lnTo>
                <a:lnTo>
                  <a:pt x="1557441" y="1048351"/>
                </a:lnTo>
                <a:lnTo>
                  <a:pt x="1551122" y="1054978"/>
                </a:lnTo>
                <a:lnTo>
                  <a:pt x="1543846" y="1065244"/>
                </a:lnTo>
                <a:lnTo>
                  <a:pt x="1540849" y="1071446"/>
                </a:lnTo>
                <a:lnTo>
                  <a:pt x="1540849" y="950010"/>
                </a:lnTo>
                <a:lnTo>
                  <a:pt x="1529517" y="1173403"/>
                </a:lnTo>
                <a:lnTo>
                  <a:pt x="1532108" y="1185950"/>
                </a:lnTo>
                <a:lnTo>
                  <a:pt x="1532350" y="1238154"/>
                </a:lnTo>
                <a:lnTo>
                  <a:pt x="1534593" y="1193046"/>
                </a:lnTo>
                <a:lnTo>
                  <a:pt x="1536307" y="1197941"/>
                </a:lnTo>
                <a:lnTo>
                  <a:pt x="1535992" y="1164904"/>
                </a:lnTo>
                <a:lnTo>
                  <a:pt x="1534373" y="1089631"/>
                </a:lnTo>
                <a:lnTo>
                  <a:pt x="1538263" y="1076795"/>
                </a:lnTo>
                <a:lnTo>
                  <a:pt x="1540849" y="1099343"/>
                </a:lnTo>
                <a:lnTo>
                  <a:pt x="1540849" y="1137385"/>
                </a:lnTo>
                <a:lnTo>
                  <a:pt x="1540948" y="1132288"/>
                </a:lnTo>
                <a:lnTo>
                  <a:pt x="1542320" y="1119114"/>
                </a:lnTo>
                <a:lnTo>
                  <a:pt x="1545300" y="1107842"/>
                </a:lnTo>
                <a:lnTo>
                  <a:pt x="1548268" y="1099748"/>
                </a:lnTo>
                <a:lnTo>
                  <a:pt x="1552450" y="1093543"/>
                </a:lnTo>
                <a:lnTo>
                  <a:pt x="1557846" y="1089226"/>
                </a:lnTo>
                <a:lnTo>
                  <a:pt x="1563511" y="1084639"/>
                </a:lnTo>
                <a:lnTo>
                  <a:pt x="1570256" y="1082346"/>
                </a:lnTo>
                <a:lnTo>
                  <a:pt x="1578081" y="1082346"/>
                </a:lnTo>
                <a:lnTo>
                  <a:pt x="1584223" y="1082776"/>
                </a:lnTo>
                <a:lnTo>
                  <a:pt x="1596408" y="1086990"/>
                </a:lnTo>
                <a:lnTo>
                  <a:pt x="1606005" y="1095701"/>
                </a:lnTo>
                <a:lnTo>
                  <a:pt x="1607992" y="1098548"/>
                </a:lnTo>
                <a:lnTo>
                  <a:pt x="1612509" y="1108612"/>
                </a:lnTo>
                <a:lnTo>
                  <a:pt x="1615219" y="1121423"/>
                </a:lnTo>
                <a:lnTo>
                  <a:pt x="1616122" y="1136980"/>
                </a:lnTo>
                <a:lnTo>
                  <a:pt x="1615996" y="1143125"/>
                </a:lnTo>
                <a:lnTo>
                  <a:pt x="1614439" y="1157597"/>
                </a:lnTo>
                <a:lnTo>
                  <a:pt x="1611109" y="1169443"/>
                </a:lnTo>
                <a:close/>
              </a:path>
              <a:path w="2857511" h="1242201">
                <a:moveTo>
                  <a:pt x="1548268" y="1175022"/>
                </a:moveTo>
                <a:lnTo>
                  <a:pt x="1545300" y="1166928"/>
                </a:lnTo>
                <a:lnTo>
                  <a:pt x="1544066" y="1163171"/>
                </a:lnTo>
                <a:lnTo>
                  <a:pt x="1541653" y="1151229"/>
                </a:lnTo>
                <a:lnTo>
                  <a:pt x="1540849" y="1137385"/>
                </a:lnTo>
                <a:lnTo>
                  <a:pt x="1540849" y="1099343"/>
                </a:lnTo>
                <a:lnTo>
                  <a:pt x="1538263" y="1076795"/>
                </a:lnTo>
                <a:lnTo>
                  <a:pt x="1534373" y="1089631"/>
                </a:lnTo>
                <a:lnTo>
                  <a:pt x="1535992" y="1164904"/>
                </a:lnTo>
                <a:lnTo>
                  <a:pt x="1536307" y="1197941"/>
                </a:lnTo>
                <a:lnTo>
                  <a:pt x="1542062" y="1209016"/>
                </a:lnTo>
                <a:lnTo>
                  <a:pt x="1547612" y="1216752"/>
                </a:lnTo>
                <a:lnTo>
                  <a:pt x="1548268" y="1175022"/>
                </a:lnTo>
                <a:close/>
              </a:path>
              <a:path w="2857511" h="1242201">
                <a:moveTo>
                  <a:pt x="1889678" y="1117555"/>
                </a:moveTo>
                <a:lnTo>
                  <a:pt x="1920031" y="1154382"/>
                </a:lnTo>
                <a:lnTo>
                  <a:pt x="1920570" y="1151144"/>
                </a:lnTo>
                <a:lnTo>
                  <a:pt x="1920975" y="1147098"/>
                </a:lnTo>
                <a:lnTo>
                  <a:pt x="1921245" y="1142241"/>
                </a:lnTo>
                <a:lnTo>
                  <a:pt x="1921514" y="1137385"/>
                </a:lnTo>
                <a:lnTo>
                  <a:pt x="1921649" y="1132528"/>
                </a:lnTo>
                <a:lnTo>
                  <a:pt x="1921649" y="1127672"/>
                </a:lnTo>
                <a:lnTo>
                  <a:pt x="1920920" y="1114155"/>
                </a:lnTo>
                <a:lnTo>
                  <a:pt x="1918721" y="1101392"/>
                </a:lnTo>
                <a:lnTo>
                  <a:pt x="1915052" y="1089440"/>
                </a:lnTo>
                <a:lnTo>
                  <a:pt x="1909913" y="1078299"/>
                </a:lnTo>
                <a:lnTo>
                  <a:pt x="1904440" y="1069462"/>
                </a:lnTo>
                <a:lnTo>
                  <a:pt x="1896305" y="1059736"/>
                </a:lnTo>
                <a:lnTo>
                  <a:pt x="1886663" y="1051351"/>
                </a:lnTo>
                <a:lnTo>
                  <a:pt x="1875514" y="1044305"/>
                </a:lnTo>
                <a:lnTo>
                  <a:pt x="1871552" y="1042209"/>
                </a:lnTo>
                <a:lnTo>
                  <a:pt x="1860502" y="1037637"/>
                </a:lnTo>
                <a:lnTo>
                  <a:pt x="1889678" y="1117555"/>
                </a:lnTo>
                <a:close/>
              </a:path>
              <a:path w="2857511" h="1242201">
                <a:moveTo>
                  <a:pt x="1788914" y="1035598"/>
                </a:moveTo>
                <a:lnTo>
                  <a:pt x="1777034" y="1039325"/>
                </a:lnTo>
                <a:lnTo>
                  <a:pt x="1765841" y="1044305"/>
                </a:lnTo>
                <a:lnTo>
                  <a:pt x="1764921" y="1044794"/>
                </a:lnTo>
                <a:lnTo>
                  <a:pt x="1759770" y="1117555"/>
                </a:lnTo>
                <a:lnTo>
                  <a:pt x="1781074" y="1128850"/>
                </a:lnTo>
                <a:lnTo>
                  <a:pt x="1782342" y="1117555"/>
                </a:lnTo>
                <a:lnTo>
                  <a:pt x="1782530" y="1115881"/>
                </a:lnTo>
                <a:lnTo>
                  <a:pt x="1785266" y="1105009"/>
                </a:lnTo>
                <a:lnTo>
                  <a:pt x="1788504" y="1096375"/>
                </a:lnTo>
                <a:lnTo>
                  <a:pt x="1793091" y="1090035"/>
                </a:lnTo>
                <a:lnTo>
                  <a:pt x="1788914" y="1035598"/>
                </a:lnTo>
                <a:close/>
              </a:path>
              <a:path w="2857511" h="1242201">
                <a:moveTo>
                  <a:pt x="2040536" y="1194042"/>
                </a:moveTo>
                <a:lnTo>
                  <a:pt x="2035545" y="1192154"/>
                </a:lnTo>
                <a:lnTo>
                  <a:pt x="2032577" y="1188377"/>
                </a:lnTo>
                <a:lnTo>
                  <a:pt x="2029610" y="1184599"/>
                </a:lnTo>
                <a:lnTo>
                  <a:pt x="2028126" y="1178259"/>
                </a:lnTo>
                <a:lnTo>
                  <a:pt x="2028126" y="950010"/>
                </a:lnTo>
                <a:lnTo>
                  <a:pt x="1959327" y="950010"/>
                </a:lnTo>
                <a:lnTo>
                  <a:pt x="1959328" y="1178644"/>
                </a:lnTo>
                <a:lnTo>
                  <a:pt x="1960269" y="1194316"/>
                </a:lnTo>
                <a:lnTo>
                  <a:pt x="1963011" y="1207637"/>
                </a:lnTo>
                <a:lnTo>
                  <a:pt x="1967553" y="1218608"/>
                </a:lnTo>
                <a:lnTo>
                  <a:pt x="1973896" y="1227227"/>
                </a:lnTo>
                <a:lnTo>
                  <a:pt x="1992195" y="1238223"/>
                </a:lnTo>
                <a:lnTo>
                  <a:pt x="2005335" y="1241207"/>
                </a:lnTo>
                <a:lnTo>
                  <a:pt x="2020841" y="1242201"/>
                </a:lnTo>
                <a:lnTo>
                  <a:pt x="2028396" y="1242201"/>
                </a:lnTo>
                <a:lnTo>
                  <a:pt x="2043909" y="1239368"/>
                </a:lnTo>
                <a:lnTo>
                  <a:pt x="2058073" y="1235052"/>
                </a:lnTo>
                <a:lnTo>
                  <a:pt x="2067381" y="1190805"/>
                </a:lnTo>
                <a:lnTo>
                  <a:pt x="2063604" y="1191884"/>
                </a:lnTo>
                <a:lnTo>
                  <a:pt x="2060367" y="1192693"/>
                </a:lnTo>
                <a:lnTo>
                  <a:pt x="2057669" y="1193233"/>
                </a:lnTo>
                <a:lnTo>
                  <a:pt x="2054971" y="1193773"/>
                </a:lnTo>
                <a:lnTo>
                  <a:pt x="2051598" y="1194042"/>
                </a:lnTo>
                <a:lnTo>
                  <a:pt x="2040536" y="1194042"/>
                </a:lnTo>
                <a:close/>
              </a:path>
              <a:path w="2857511" h="1242201">
                <a:moveTo>
                  <a:pt x="2086867" y="979553"/>
                </a:moveTo>
                <a:lnTo>
                  <a:pt x="2089437" y="994957"/>
                </a:lnTo>
                <a:lnTo>
                  <a:pt x="2096175" y="1004644"/>
                </a:lnTo>
                <a:lnTo>
                  <a:pt x="2100485" y="1007398"/>
                </a:lnTo>
                <a:lnTo>
                  <a:pt x="2111890" y="1011100"/>
                </a:lnTo>
                <a:lnTo>
                  <a:pt x="2126932" y="1012333"/>
                </a:lnTo>
                <a:lnTo>
                  <a:pt x="2134335" y="1012059"/>
                </a:lnTo>
                <a:lnTo>
                  <a:pt x="2147607" y="1009617"/>
                </a:lnTo>
                <a:lnTo>
                  <a:pt x="2157284" y="1004644"/>
                </a:lnTo>
                <a:lnTo>
                  <a:pt x="2164833" y="993615"/>
                </a:lnTo>
                <a:lnTo>
                  <a:pt x="2166997" y="979553"/>
                </a:lnTo>
                <a:lnTo>
                  <a:pt x="2166966" y="977636"/>
                </a:lnTo>
                <a:lnTo>
                  <a:pt x="2164289" y="963885"/>
                </a:lnTo>
                <a:lnTo>
                  <a:pt x="2157284" y="954462"/>
                </a:lnTo>
                <a:lnTo>
                  <a:pt x="2153165" y="951660"/>
                </a:lnTo>
                <a:lnTo>
                  <a:pt x="2141835" y="947691"/>
                </a:lnTo>
                <a:lnTo>
                  <a:pt x="2126932" y="946368"/>
                </a:lnTo>
                <a:lnTo>
                  <a:pt x="2118916" y="946696"/>
                </a:lnTo>
                <a:lnTo>
                  <a:pt x="2105739" y="949288"/>
                </a:lnTo>
                <a:lnTo>
                  <a:pt x="2096175" y="954462"/>
                </a:lnTo>
                <a:lnTo>
                  <a:pt x="2088963" y="965224"/>
                </a:lnTo>
                <a:lnTo>
                  <a:pt x="2086867" y="979553"/>
                </a:lnTo>
                <a:close/>
              </a:path>
              <a:path w="2857511" h="1242201">
                <a:moveTo>
                  <a:pt x="2092533" y="1035806"/>
                </a:moveTo>
                <a:lnTo>
                  <a:pt x="2092533" y="1238154"/>
                </a:lnTo>
                <a:lnTo>
                  <a:pt x="2161331" y="1238154"/>
                </a:lnTo>
                <a:lnTo>
                  <a:pt x="2161331" y="1035806"/>
                </a:lnTo>
                <a:lnTo>
                  <a:pt x="2092533" y="1035806"/>
                </a:lnTo>
                <a:close/>
              </a:path>
              <a:path w="2857511" h="1242201">
                <a:moveTo>
                  <a:pt x="2374208" y="1117555"/>
                </a:moveTo>
                <a:lnTo>
                  <a:pt x="2404560" y="1154382"/>
                </a:lnTo>
                <a:lnTo>
                  <a:pt x="2405100" y="1151144"/>
                </a:lnTo>
                <a:lnTo>
                  <a:pt x="2405505" y="1147098"/>
                </a:lnTo>
                <a:lnTo>
                  <a:pt x="2405774" y="1142241"/>
                </a:lnTo>
                <a:lnTo>
                  <a:pt x="2406044" y="1137385"/>
                </a:lnTo>
                <a:lnTo>
                  <a:pt x="2406179" y="1132528"/>
                </a:lnTo>
                <a:lnTo>
                  <a:pt x="2406179" y="1127672"/>
                </a:lnTo>
                <a:lnTo>
                  <a:pt x="2405450" y="1114155"/>
                </a:lnTo>
                <a:lnTo>
                  <a:pt x="2403251" y="1101392"/>
                </a:lnTo>
                <a:lnTo>
                  <a:pt x="2399582" y="1089440"/>
                </a:lnTo>
                <a:lnTo>
                  <a:pt x="2394443" y="1078299"/>
                </a:lnTo>
                <a:lnTo>
                  <a:pt x="2388970" y="1069462"/>
                </a:lnTo>
                <a:lnTo>
                  <a:pt x="2380835" y="1059736"/>
                </a:lnTo>
                <a:lnTo>
                  <a:pt x="2371193" y="1051351"/>
                </a:lnTo>
                <a:lnTo>
                  <a:pt x="2360044" y="1044305"/>
                </a:lnTo>
                <a:lnTo>
                  <a:pt x="2356081" y="1042209"/>
                </a:lnTo>
                <a:lnTo>
                  <a:pt x="2345031" y="1037637"/>
                </a:lnTo>
                <a:lnTo>
                  <a:pt x="2374208" y="1117555"/>
                </a:lnTo>
                <a:close/>
              </a:path>
              <a:path w="2857511" h="1242201">
                <a:moveTo>
                  <a:pt x="2273444" y="1035598"/>
                </a:moveTo>
                <a:lnTo>
                  <a:pt x="2261564" y="1039325"/>
                </a:lnTo>
                <a:lnTo>
                  <a:pt x="2250371" y="1044305"/>
                </a:lnTo>
                <a:lnTo>
                  <a:pt x="2249450" y="1044794"/>
                </a:lnTo>
                <a:lnTo>
                  <a:pt x="2244300" y="1117555"/>
                </a:lnTo>
                <a:lnTo>
                  <a:pt x="2265604" y="1128850"/>
                </a:lnTo>
                <a:lnTo>
                  <a:pt x="2266872" y="1117555"/>
                </a:lnTo>
                <a:lnTo>
                  <a:pt x="2267060" y="1115881"/>
                </a:lnTo>
                <a:lnTo>
                  <a:pt x="2269796" y="1105009"/>
                </a:lnTo>
                <a:lnTo>
                  <a:pt x="2273034" y="1096375"/>
                </a:lnTo>
                <a:lnTo>
                  <a:pt x="2277620" y="1090035"/>
                </a:lnTo>
                <a:lnTo>
                  <a:pt x="2273444" y="1035598"/>
                </a:lnTo>
                <a:close/>
              </a:path>
              <a:path w="2857511" h="1242201">
                <a:moveTo>
                  <a:pt x="2641096" y="1035806"/>
                </a:moveTo>
                <a:lnTo>
                  <a:pt x="2569869" y="1035806"/>
                </a:lnTo>
                <a:lnTo>
                  <a:pt x="2527376" y="1189995"/>
                </a:lnTo>
                <a:lnTo>
                  <a:pt x="2485693" y="1035806"/>
                </a:lnTo>
                <a:lnTo>
                  <a:pt x="2413252" y="1035806"/>
                </a:lnTo>
                <a:lnTo>
                  <a:pt x="2486097" y="1238154"/>
                </a:lnTo>
                <a:lnTo>
                  <a:pt x="2568251" y="1238154"/>
                </a:lnTo>
                <a:lnTo>
                  <a:pt x="2641096" y="1035806"/>
                </a:lnTo>
                <a:close/>
              </a:path>
              <a:path w="2857511" h="1242201">
                <a:moveTo>
                  <a:pt x="2825540" y="1117555"/>
                </a:moveTo>
                <a:lnTo>
                  <a:pt x="2855892" y="1154382"/>
                </a:lnTo>
                <a:lnTo>
                  <a:pt x="2856432" y="1151144"/>
                </a:lnTo>
                <a:lnTo>
                  <a:pt x="2856836" y="1147098"/>
                </a:lnTo>
                <a:lnTo>
                  <a:pt x="2857106" y="1142241"/>
                </a:lnTo>
                <a:lnTo>
                  <a:pt x="2857376" y="1137385"/>
                </a:lnTo>
                <a:lnTo>
                  <a:pt x="2857511" y="1132528"/>
                </a:lnTo>
                <a:lnTo>
                  <a:pt x="2857511" y="1127672"/>
                </a:lnTo>
                <a:lnTo>
                  <a:pt x="2856782" y="1114155"/>
                </a:lnTo>
                <a:lnTo>
                  <a:pt x="2854583" y="1101392"/>
                </a:lnTo>
                <a:lnTo>
                  <a:pt x="2850914" y="1089440"/>
                </a:lnTo>
                <a:lnTo>
                  <a:pt x="2845775" y="1078299"/>
                </a:lnTo>
                <a:lnTo>
                  <a:pt x="2840302" y="1069462"/>
                </a:lnTo>
                <a:lnTo>
                  <a:pt x="2832167" y="1059736"/>
                </a:lnTo>
                <a:lnTo>
                  <a:pt x="2822525" y="1051351"/>
                </a:lnTo>
                <a:lnTo>
                  <a:pt x="2811376" y="1044305"/>
                </a:lnTo>
                <a:lnTo>
                  <a:pt x="2807413" y="1042209"/>
                </a:lnTo>
                <a:lnTo>
                  <a:pt x="2796363" y="1037637"/>
                </a:lnTo>
                <a:lnTo>
                  <a:pt x="2825540" y="1117555"/>
                </a:lnTo>
                <a:close/>
              </a:path>
              <a:path w="2857511" h="1242201">
                <a:moveTo>
                  <a:pt x="2724776" y="1035598"/>
                </a:moveTo>
                <a:lnTo>
                  <a:pt x="2712896" y="1039325"/>
                </a:lnTo>
                <a:lnTo>
                  <a:pt x="2701703" y="1044305"/>
                </a:lnTo>
                <a:lnTo>
                  <a:pt x="2700782" y="1044794"/>
                </a:lnTo>
                <a:lnTo>
                  <a:pt x="2695632" y="1117555"/>
                </a:lnTo>
                <a:lnTo>
                  <a:pt x="2716936" y="1128850"/>
                </a:lnTo>
                <a:lnTo>
                  <a:pt x="2718204" y="1117555"/>
                </a:lnTo>
                <a:lnTo>
                  <a:pt x="2718392" y="1115881"/>
                </a:lnTo>
                <a:lnTo>
                  <a:pt x="2721128" y="1105009"/>
                </a:lnTo>
                <a:lnTo>
                  <a:pt x="2724366" y="1096375"/>
                </a:lnTo>
                <a:lnTo>
                  <a:pt x="2728952" y="1090035"/>
                </a:lnTo>
                <a:lnTo>
                  <a:pt x="2724776" y="1035598"/>
                </a:lnTo>
                <a:close/>
              </a:path>
              <a:path w="2857511" h="1242201">
                <a:moveTo>
                  <a:pt x="2702107" y="1229656"/>
                </a:moveTo>
                <a:lnTo>
                  <a:pt x="2695632" y="1154382"/>
                </a:lnTo>
                <a:lnTo>
                  <a:pt x="2690918" y="1222889"/>
                </a:lnTo>
                <a:lnTo>
                  <a:pt x="2702107" y="1229656"/>
                </a:lnTo>
                <a:close/>
              </a:path>
              <a:path w="2857511" h="1242201">
                <a:moveTo>
                  <a:pt x="2718204" y="1117555"/>
                </a:moveTo>
                <a:lnTo>
                  <a:pt x="2792760" y="1130100"/>
                </a:lnTo>
                <a:lnTo>
                  <a:pt x="2791933" y="1117555"/>
                </a:lnTo>
                <a:lnTo>
                  <a:pt x="2718204" y="1117555"/>
                </a:lnTo>
                <a:close/>
              </a:path>
              <a:path w="2857511" h="1242201">
                <a:moveTo>
                  <a:pt x="2689807" y="1051706"/>
                </a:moveTo>
                <a:lnTo>
                  <a:pt x="2680097" y="1059931"/>
                </a:lnTo>
                <a:lnTo>
                  <a:pt x="2671651" y="1069470"/>
                </a:lnTo>
                <a:lnTo>
                  <a:pt x="2664471" y="1080322"/>
                </a:lnTo>
                <a:lnTo>
                  <a:pt x="2661287" y="1086456"/>
                </a:lnTo>
                <a:lnTo>
                  <a:pt x="2656837" y="1097700"/>
                </a:lnTo>
                <a:lnTo>
                  <a:pt x="2653658" y="1109869"/>
                </a:lnTo>
                <a:lnTo>
                  <a:pt x="2651751" y="1122962"/>
                </a:lnTo>
                <a:lnTo>
                  <a:pt x="2651116" y="1136980"/>
                </a:lnTo>
                <a:lnTo>
                  <a:pt x="2651332" y="1145272"/>
                </a:lnTo>
                <a:lnTo>
                  <a:pt x="2652710" y="1158750"/>
                </a:lnTo>
                <a:lnTo>
                  <a:pt x="2655358" y="1171304"/>
                </a:lnTo>
                <a:lnTo>
                  <a:pt x="2659279" y="1182933"/>
                </a:lnTo>
                <a:lnTo>
                  <a:pt x="2664471" y="1193638"/>
                </a:lnTo>
                <a:lnTo>
                  <a:pt x="2672434" y="1205460"/>
                </a:lnTo>
                <a:lnTo>
                  <a:pt x="2681027" y="1214824"/>
                </a:lnTo>
                <a:lnTo>
                  <a:pt x="2690918" y="1222889"/>
                </a:lnTo>
                <a:lnTo>
                  <a:pt x="2695632" y="1154382"/>
                </a:lnTo>
                <a:lnTo>
                  <a:pt x="2702107" y="1229656"/>
                </a:lnTo>
                <a:lnTo>
                  <a:pt x="2709600" y="1233090"/>
                </a:lnTo>
                <a:lnTo>
                  <a:pt x="2721084" y="1237076"/>
                </a:lnTo>
                <a:lnTo>
                  <a:pt x="2733375" y="1239924"/>
                </a:lnTo>
                <a:lnTo>
                  <a:pt x="2746476" y="1241632"/>
                </a:lnTo>
                <a:lnTo>
                  <a:pt x="2760384" y="1242201"/>
                </a:lnTo>
                <a:lnTo>
                  <a:pt x="2762892" y="1242180"/>
                </a:lnTo>
                <a:lnTo>
                  <a:pt x="2775809" y="1241356"/>
                </a:lnTo>
                <a:lnTo>
                  <a:pt x="2788327" y="1239340"/>
                </a:lnTo>
                <a:lnTo>
                  <a:pt x="2800449" y="1236131"/>
                </a:lnTo>
                <a:lnTo>
                  <a:pt x="2812497" y="1231578"/>
                </a:lnTo>
                <a:lnTo>
                  <a:pt x="2823710" y="1225595"/>
                </a:lnTo>
                <a:lnTo>
                  <a:pt x="2833634" y="1218324"/>
                </a:lnTo>
                <a:lnTo>
                  <a:pt x="2841044" y="1210945"/>
                </a:lnTo>
                <a:lnTo>
                  <a:pt x="2848337" y="1200534"/>
                </a:lnTo>
                <a:lnTo>
                  <a:pt x="2853464" y="1188781"/>
                </a:lnTo>
                <a:lnTo>
                  <a:pt x="2798425" y="1170570"/>
                </a:lnTo>
                <a:lnTo>
                  <a:pt x="2795457" y="1177855"/>
                </a:lnTo>
                <a:lnTo>
                  <a:pt x="2790871" y="1183520"/>
                </a:lnTo>
                <a:lnTo>
                  <a:pt x="2784666" y="1187567"/>
                </a:lnTo>
                <a:lnTo>
                  <a:pt x="2778730" y="1191614"/>
                </a:lnTo>
                <a:lnTo>
                  <a:pt x="2770636" y="1193638"/>
                </a:lnTo>
                <a:lnTo>
                  <a:pt x="2751211" y="1193638"/>
                </a:lnTo>
                <a:lnTo>
                  <a:pt x="2743386" y="1191884"/>
                </a:lnTo>
                <a:lnTo>
                  <a:pt x="2736911" y="1188377"/>
                </a:lnTo>
                <a:lnTo>
                  <a:pt x="2730436" y="1184599"/>
                </a:lnTo>
                <a:lnTo>
                  <a:pt x="2725445" y="1178664"/>
                </a:lnTo>
                <a:lnTo>
                  <a:pt x="2721938" y="1170570"/>
                </a:lnTo>
                <a:lnTo>
                  <a:pt x="2719831" y="1164538"/>
                </a:lnTo>
                <a:lnTo>
                  <a:pt x="2717842" y="1154382"/>
                </a:lnTo>
                <a:lnTo>
                  <a:pt x="2855892" y="1154382"/>
                </a:lnTo>
                <a:lnTo>
                  <a:pt x="2825540" y="1117555"/>
                </a:lnTo>
                <a:lnTo>
                  <a:pt x="2796363" y="1037637"/>
                </a:lnTo>
                <a:lnTo>
                  <a:pt x="2784302" y="1034371"/>
                </a:lnTo>
                <a:lnTo>
                  <a:pt x="2771230" y="1032412"/>
                </a:lnTo>
                <a:lnTo>
                  <a:pt x="2757146" y="1031759"/>
                </a:lnTo>
                <a:lnTo>
                  <a:pt x="2750596" y="1031901"/>
                </a:lnTo>
                <a:lnTo>
                  <a:pt x="2737343" y="1033123"/>
                </a:lnTo>
                <a:lnTo>
                  <a:pt x="2724776" y="1035598"/>
                </a:lnTo>
                <a:lnTo>
                  <a:pt x="2728952" y="1090035"/>
                </a:lnTo>
                <a:lnTo>
                  <a:pt x="2734888" y="1085988"/>
                </a:lnTo>
                <a:lnTo>
                  <a:pt x="2741093" y="1081941"/>
                </a:lnTo>
                <a:lnTo>
                  <a:pt x="2748513" y="1079918"/>
                </a:lnTo>
                <a:lnTo>
                  <a:pt x="2757146" y="1079918"/>
                </a:lnTo>
                <a:lnTo>
                  <a:pt x="2762200" y="1080187"/>
                </a:lnTo>
                <a:lnTo>
                  <a:pt x="2774806" y="1084157"/>
                </a:lnTo>
                <a:lnTo>
                  <a:pt x="2783856" y="1092868"/>
                </a:lnTo>
                <a:lnTo>
                  <a:pt x="2788840" y="1102867"/>
                </a:lnTo>
                <a:lnTo>
                  <a:pt x="2791780" y="1115236"/>
                </a:lnTo>
                <a:lnTo>
                  <a:pt x="2791933" y="1117555"/>
                </a:lnTo>
                <a:lnTo>
                  <a:pt x="2792760" y="1130100"/>
                </a:lnTo>
                <a:lnTo>
                  <a:pt x="2718204" y="1117555"/>
                </a:lnTo>
                <a:lnTo>
                  <a:pt x="2717465" y="1152458"/>
                </a:lnTo>
                <a:lnTo>
                  <a:pt x="2716676" y="1138194"/>
                </a:lnTo>
                <a:lnTo>
                  <a:pt x="2717465" y="1152458"/>
                </a:lnTo>
                <a:lnTo>
                  <a:pt x="2718204" y="1117555"/>
                </a:lnTo>
                <a:lnTo>
                  <a:pt x="2716936" y="1128850"/>
                </a:lnTo>
                <a:lnTo>
                  <a:pt x="2695632" y="1117555"/>
                </a:lnTo>
                <a:lnTo>
                  <a:pt x="2700782" y="1044794"/>
                </a:lnTo>
                <a:lnTo>
                  <a:pt x="2689807" y="105170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4" name="object 434"/>
          <p:cNvSpPr/>
          <p:nvPr/>
        </p:nvSpPr>
        <p:spPr>
          <a:xfrm>
            <a:off x="5816921" y="1634430"/>
            <a:ext cx="148523" cy="0"/>
          </a:xfrm>
          <a:custGeom>
            <a:avLst/>
            <a:gdLst/>
            <a:ahLst/>
            <a:cxnLst/>
            <a:rect l="l" t="t" r="r" b="b"/>
            <a:pathLst>
              <a:path w="148523" h="0">
                <a:moveTo>
                  <a:pt x="0" y="0"/>
                </a:moveTo>
                <a:lnTo>
                  <a:pt x="148523" y="0"/>
                </a:lnTo>
              </a:path>
            </a:pathLst>
          </a:custGeom>
          <a:ln w="48619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5" name="object 435"/>
          <p:cNvSpPr/>
          <p:nvPr/>
        </p:nvSpPr>
        <p:spPr>
          <a:xfrm>
            <a:off x="6933294" y="1516056"/>
            <a:ext cx="68798" cy="202348"/>
          </a:xfrm>
          <a:custGeom>
            <a:avLst/>
            <a:gdLst/>
            <a:ahLst/>
            <a:cxnLst/>
            <a:rect l="l" t="t" r="r" b="b"/>
            <a:pathLst>
              <a:path w="68798" h="202348">
                <a:moveTo>
                  <a:pt x="68798" y="0"/>
                </a:moveTo>
                <a:lnTo>
                  <a:pt x="0" y="0"/>
                </a:lnTo>
                <a:lnTo>
                  <a:pt x="0" y="202348"/>
                </a:lnTo>
                <a:lnTo>
                  <a:pt x="68798" y="202348"/>
                </a:lnTo>
                <a:lnTo>
                  <a:pt x="68798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6" name="object 436"/>
          <p:cNvSpPr/>
          <p:nvPr/>
        </p:nvSpPr>
        <p:spPr>
          <a:xfrm>
            <a:off x="7302026" y="1430260"/>
            <a:ext cx="68798" cy="288144"/>
          </a:xfrm>
          <a:custGeom>
            <a:avLst/>
            <a:gdLst/>
            <a:ahLst/>
            <a:cxnLst/>
            <a:rect l="l" t="t" r="r" b="b"/>
            <a:pathLst>
              <a:path w="68798" h="288144">
                <a:moveTo>
                  <a:pt x="68798" y="0"/>
                </a:moveTo>
                <a:lnTo>
                  <a:pt x="0" y="0"/>
                </a:lnTo>
                <a:lnTo>
                  <a:pt x="0" y="288144"/>
                </a:lnTo>
                <a:lnTo>
                  <a:pt x="68798" y="288144"/>
                </a:lnTo>
                <a:lnTo>
                  <a:pt x="68798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7" name="object 437"/>
          <p:cNvSpPr/>
          <p:nvPr/>
        </p:nvSpPr>
        <p:spPr>
          <a:xfrm>
            <a:off x="7912730" y="1634430"/>
            <a:ext cx="148523" cy="0"/>
          </a:xfrm>
          <a:custGeom>
            <a:avLst/>
            <a:gdLst/>
            <a:ahLst/>
            <a:cxnLst/>
            <a:rect l="l" t="t" r="r" b="b"/>
            <a:pathLst>
              <a:path w="148523" h="0">
                <a:moveTo>
                  <a:pt x="0" y="0"/>
                </a:moveTo>
                <a:lnTo>
                  <a:pt x="148523" y="0"/>
                </a:lnTo>
              </a:path>
            </a:pathLst>
          </a:custGeom>
          <a:ln w="48619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8" name="object 438"/>
          <p:cNvSpPr/>
          <p:nvPr/>
        </p:nvSpPr>
        <p:spPr>
          <a:xfrm>
            <a:off x="6591435" y="1989240"/>
            <a:ext cx="68798" cy="202348"/>
          </a:xfrm>
          <a:custGeom>
            <a:avLst/>
            <a:gdLst/>
            <a:ahLst/>
            <a:cxnLst/>
            <a:rect l="l" t="t" r="r" b="b"/>
            <a:pathLst>
              <a:path w="68798" h="202348">
                <a:moveTo>
                  <a:pt x="68798" y="0"/>
                </a:moveTo>
                <a:lnTo>
                  <a:pt x="0" y="0"/>
                </a:lnTo>
                <a:lnTo>
                  <a:pt x="0" y="202348"/>
                </a:lnTo>
                <a:lnTo>
                  <a:pt x="68798" y="202348"/>
                </a:lnTo>
                <a:lnTo>
                  <a:pt x="68798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9" name="object 439"/>
          <p:cNvSpPr/>
          <p:nvPr/>
        </p:nvSpPr>
        <p:spPr>
          <a:xfrm>
            <a:off x="7450345" y="1924489"/>
            <a:ext cx="69607" cy="267100"/>
          </a:xfrm>
          <a:custGeom>
            <a:avLst/>
            <a:gdLst/>
            <a:ahLst/>
            <a:cxnLst/>
            <a:rect l="l" t="t" r="r" b="b"/>
            <a:pathLst>
              <a:path w="69607" h="267100">
                <a:moveTo>
                  <a:pt x="69607" y="0"/>
                </a:moveTo>
                <a:lnTo>
                  <a:pt x="0" y="0"/>
                </a:lnTo>
                <a:lnTo>
                  <a:pt x="0" y="267100"/>
                </a:lnTo>
                <a:lnTo>
                  <a:pt x="69607" y="267100"/>
                </a:lnTo>
                <a:lnTo>
                  <a:pt x="69607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0" name="object 440"/>
          <p:cNvSpPr/>
          <p:nvPr/>
        </p:nvSpPr>
        <p:spPr>
          <a:xfrm>
            <a:off x="7555711" y="2013724"/>
            <a:ext cx="158641" cy="0"/>
          </a:xfrm>
          <a:custGeom>
            <a:avLst/>
            <a:gdLst/>
            <a:ahLst/>
            <a:cxnLst/>
            <a:rect l="l" t="t" r="r" b="b"/>
            <a:pathLst>
              <a:path w="158641" h="0">
                <a:moveTo>
                  <a:pt x="0" y="0"/>
                </a:moveTo>
                <a:lnTo>
                  <a:pt x="158641" y="0"/>
                </a:lnTo>
              </a:path>
            </a:pathLst>
          </a:custGeom>
          <a:ln w="50238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1" name="object 441"/>
          <p:cNvSpPr/>
          <p:nvPr/>
        </p:nvSpPr>
        <p:spPr>
          <a:xfrm>
            <a:off x="7750987" y="2462424"/>
            <a:ext cx="68798" cy="202348"/>
          </a:xfrm>
          <a:custGeom>
            <a:avLst/>
            <a:gdLst/>
            <a:ahLst/>
            <a:cxnLst/>
            <a:rect l="l" t="t" r="r" b="b"/>
            <a:pathLst>
              <a:path w="68798" h="202348">
                <a:moveTo>
                  <a:pt x="68798" y="0"/>
                </a:moveTo>
                <a:lnTo>
                  <a:pt x="0" y="0"/>
                </a:lnTo>
                <a:lnTo>
                  <a:pt x="0" y="202348"/>
                </a:lnTo>
                <a:lnTo>
                  <a:pt x="68798" y="202348"/>
                </a:lnTo>
                <a:lnTo>
                  <a:pt x="68798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1432004" y="12731407"/>
            <a:ext cx="7097762" cy="4731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1432004" y="13836018"/>
            <a:ext cx="7097762" cy="1867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1831471" y="14254163"/>
            <a:ext cx="2786178" cy="474678"/>
          </a:xfrm>
          <a:custGeom>
            <a:avLst/>
            <a:gdLst/>
            <a:ahLst/>
            <a:cxnLst/>
            <a:rect l="l" t="t" r="r" b="b"/>
            <a:pathLst>
              <a:path w="2786178" h="474678">
                <a:moveTo>
                  <a:pt x="511791" y="93391"/>
                </a:moveTo>
                <a:lnTo>
                  <a:pt x="514448" y="88576"/>
                </a:lnTo>
                <a:lnTo>
                  <a:pt x="518267" y="85920"/>
                </a:lnTo>
                <a:lnTo>
                  <a:pt x="522251" y="83097"/>
                </a:lnTo>
                <a:lnTo>
                  <a:pt x="526983" y="81686"/>
                </a:lnTo>
                <a:lnTo>
                  <a:pt x="537941" y="81686"/>
                </a:lnTo>
                <a:lnTo>
                  <a:pt x="542258" y="83429"/>
                </a:lnTo>
                <a:lnTo>
                  <a:pt x="545412" y="86916"/>
                </a:lnTo>
                <a:lnTo>
                  <a:pt x="548733" y="90237"/>
                </a:lnTo>
                <a:lnTo>
                  <a:pt x="550393" y="94802"/>
                </a:lnTo>
                <a:lnTo>
                  <a:pt x="554378" y="103353"/>
                </a:lnTo>
                <a:lnTo>
                  <a:pt x="554627" y="151667"/>
                </a:lnTo>
                <a:lnTo>
                  <a:pt x="560806" y="56141"/>
                </a:lnTo>
                <a:lnTo>
                  <a:pt x="548777" y="53446"/>
                </a:lnTo>
                <a:lnTo>
                  <a:pt x="534952" y="52548"/>
                </a:lnTo>
                <a:lnTo>
                  <a:pt x="528474" y="52709"/>
                </a:lnTo>
                <a:lnTo>
                  <a:pt x="514517" y="54393"/>
                </a:lnTo>
                <a:lnTo>
                  <a:pt x="502647" y="57909"/>
                </a:lnTo>
                <a:lnTo>
                  <a:pt x="492864" y="63257"/>
                </a:lnTo>
                <a:lnTo>
                  <a:pt x="486008" y="69168"/>
                </a:lnTo>
                <a:lnTo>
                  <a:pt x="478628" y="79528"/>
                </a:lnTo>
                <a:lnTo>
                  <a:pt x="474435" y="91897"/>
                </a:lnTo>
                <a:lnTo>
                  <a:pt x="510297" y="100364"/>
                </a:lnTo>
                <a:lnTo>
                  <a:pt x="511791" y="93391"/>
                </a:lnTo>
                <a:close/>
              </a:path>
              <a:path w="2786178" h="474678">
                <a:moveTo>
                  <a:pt x="555897" y="164494"/>
                </a:moveTo>
                <a:lnTo>
                  <a:pt x="556038" y="165033"/>
                </a:lnTo>
                <a:lnTo>
                  <a:pt x="558861" y="169350"/>
                </a:lnTo>
                <a:lnTo>
                  <a:pt x="561683" y="173500"/>
                </a:lnTo>
                <a:lnTo>
                  <a:pt x="559359" y="157063"/>
                </a:lnTo>
                <a:lnTo>
                  <a:pt x="557200" y="163040"/>
                </a:lnTo>
                <a:lnTo>
                  <a:pt x="555897" y="164494"/>
                </a:lnTo>
                <a:close/>
              </a:path>
              <a:path w="2786178" h="474678">
                <a:moveTo>
                  <a:pt x="601167" y="224637"/>
                </a:moveTo>
                <a:lnTo>
                  <a:pt x="610548" y="229369"/>
                </a:lnTo>
                <a:lnTo>
                  <a:pt x="616359" y="230864"/>
                </a:lnTo>
                <a:lnTo>
                  <a:pt x="622170" y="232358"/>
                </a:lnTo>
                <a:lnTo>
                  <a:pt x="628562" y="233105"/>
                </a:lnTo>
                <a:lnTo>
                  <a:pt x="637802" y="233077"/>
                </a:lnTo>
                <a:lnTo>
                  <a:pt x="651080" y="231600"/>
                </a:lnTo>
                <a:lnTo>
                  <a:pt x="662432" y="227875"/>
                </a:lnTo>
                <a:lnTo>
                  <a:pt x="673032" y="220904"/>
                </a:lnTo>
                <a:lnTo>
                  <a:pt x="681857" y="210940"/>
                </a:lnTo>
                <a:lnTo>
                  <a:pt x="686227" y="203998"/>
                </a:lnTo>
                <a:lnTo>
                  <a:pt x="691804" y="192837"/>
                </a:lnTo>
                <a:lnTo>
                  <a:pt x="697049" y="179560"/>
                </a:lnTo>
                <a:lnTo>
                  <a:pt x="742375" y="55038"/>
                </a:lnTo>
                <a:lnTo>
                  <a:pt x="700287" y="55038"/>
                </a:lnTo>
                <a:lnTo>
                  <a:pt x="681110" y="125020"/>
                </a:lnTo>
                <a:lnTo>
                  <a:pt x="674137" y="152415"/>
                </a:lnTo>
                <a:lnTo>
                  <a:pt x="668160" y="126016"/>
                </a:lnTo>
                <a:lnTo>
                  <a:pt x="648984" y="55038"/>
                </a:lnTo>
                <a:lnTo>
                  <a:pt x="602412" y="55038"/>
                </a:lnTo>
                <a:lnTo>
                  <a:pt x="639769" y="148430"/>
                </a:lnTo>
                <a:lnTo>
                  <a:pt x="654214" y="182300"/>
                </a:lnTo>
                <a:lnTo>
                  <a:pt x="650976" y="190020"/>
                </a:lnTo>
                <a:lnTo>
                  <a:pt x="649150" y="194669"/>
                </a:lnTo>
                <a:lnTo>
                  <a:pt x="646659" y="197824"/>
                </a:lnTo>
                <a:lnTo>
                  <a:pt x="643505" y="199484"/>
                </a:lnTo>
                <a:lnTo>
                  <a:pt x="640516" y="201144"/>
                </a:lnTo>
                <a:lnTo>
                  <a:pt x="636614" y="201974"/>
                </a:lnTo>
                <a:lnTo>
                  <a:pt x="626653" y="201974"/>
                </a:lnTo>
                <a:lnTo>
                  <a:pt x="622419" y="201476"/>
                </a:lnTo>
                <a:lnTo>
                  <a:pt x="619098" y="200480"/>
                </a:lnTo>
                <a:lnTo>
                  <a:pt x="615778" y="199650"/>
                </a:lnTo>
                <a:lnTo>
                  <a:pt x="612623" y="198156"/>
                </a:lnTo>
                <a:lnTo>
                  <a:pt x="609635" y="195997"/>
                </a:lnTo>
                <a:lnTo>
                  <a:pt x="601167" y="224637"/>
                </a:lnTo>
                <a:close/>
              </a:path>
              <a:path w="2786178" h="474678">
                <a:moveTo>
                  <a:pt x="775835" y="144777"/>
                </a:moveTo>
                <a:lnTo>
                  <a:pt x="770356" y="140294"/>
                </a:lnTo>
                <a:lnTo>
                  <a:pt x="766206" y="134981"/>
                </a:lnTo>
                <a:lnTo>
                  <a:pt x="746282" y="158392"/>
                </a:lnTo>
                <a:lnTo>
                  <a:pt x="750699" y="162777"/>
                </a:lnTo>
                <a:lnTo>
                  <a:pt x="760814" y="170261"/>
                </a:lnTo>
                <a:lnTo>
                  <a:pt x="772681" y="176074"/>
                </a:lnTo>
                <a:lnTo>
                  <a:pt x="782008" y="178969"/>
                </a:lnTo>
                <a:lnTo>
                  <a:pt x="794456" y="181280"/>
                </a:lnTo>
                <a:lnTo>
                  <a:pt x="807547" y="182051"/>
                </a:lnTo>
                <a:lnTo>
                  <a:pt x="816321" y="181755"/>
                </a:lnTo>
                <a:lnTo>
                  <a:pt x="829238" y="179971"/>
                </a:lnTo>
                <a:lnTo>
                  <a:pt x="840172" y="176572"/>
                </a:lnTo>
                <a:lnTo>
                  <a:pt x="848805" y="172753"/>
                </a:lnTo>
                <a:lnTo>
                  <a:pt x="855280" y="167606"/>
                </a:lnTo>
                <a:lnTo>
                  <a:pt x="859597" y="161131"/>
                </a:lnTo>
                <a:lnTo>
                  <a:pt x="863914" y="154656"/>
                </a:lnTo>
                <a:lnTo>
                  <a:pt x="866072" y="147351"/>
                </a:lnTo>
                <a:lnTo>
                  <a:pt x="866072" y="130582"/>
                </a:lnTo>
                <a:lnTo>
                  <a:pt x="863250" y="123193"/>
                </a:lnTo>
                <a:lnTo>
                  <a:pt x="857605" y="117050"/>
                </a:lnTo>
                <a:lnTo>
                  <a:pt x="854517" y="114164"/>
                </a:lnTo>
                <a:lnTo>
                  <a:pt x="844105" y="108258"/>
                </a:lnTo>
                <a:lnTo>
                  <a:pt x="829961" y="104349"/>
                </a:lnTo>
                <a:lnTo>
                  <a:pt x="807298" y="99866"/>
                </a:lnTo>
                <a:lnTo>
                  <a:pt x="801653" y="98704"/>
                </a:lnTo>
                <a:lnTo>
                  <a:pt x="797751" y="97376"/>
                </a:lnTo>
                <a:lnTo>
                  <a:pt x="795593" y="95882"/>
                </a:lnTo>
                <a:lnTo>
                  <a:pt x="793601" y="94221"/>
                </a:lnTo>
                <a:lnTo>
                  <a:pt x="792604" y="92312"/>
                </a:lnTo>
                <a:lnTo>
                  <a:pt x="792604" y="88161"/>
                </a:lnTo>
                <a:lnTo>
                  <a:pt x="793268" y="86501"/>
                </a:lnTo>
                <a:lnTo>
                  <a:pt x="794597" y="85173"/>
                </a:lnTo>
                <a:lnTo>
                  <a:pt x="795925" y="83844"/>
                </a:lnTo>
                <a:lnTo>
                  <a:pt x="797917" y="82848"/>
                </a:lnTo>
                <a:lnTo>
                  <a:pt x="800574" y="82184"/>
                </a:lnTo>
                <a:lnTo>
                  <a:pt x="803396" y="81354"/>
                </a:lnTo>
                <a:lnTo>
                  <a:pt x="806800" y="80939"/>
                </a:lnTo>
                <a:lnTo>
                  <a:pt x="817094" y="80939"/>
                </a:lnTo>
                <a:lnTo>
                  <a:pt x="823403" y="82350"/>
                </a:lnTo>
                <a:lnTo>
                  <a:pt x="829712" y="85173"/>
                </a:lnTo>
                <a:lnTo>
                  <a:pt x="836021" y="87995"/>
                </a:lnTo>
                <a:lnTo>
                  <a:pt x="841168" y="91897"/>
                </a:lnTo>
                <a:lnTo>
                  <a:pt x="845153" y="96878"/>
                </a:lnTo>
                <a:lnTo>
                  <a:pt x="865325" y="73966"/>
                </a:lnTo>
                <a:lnTo>
                  <a:pt x="854321" y="64044"/>
                </a:lnTo>
                <a:lnTo>
                  <a:pt x="842413" y="58027"/>
                </a:lnTo>
                <a:lnTo>
                  <a:pt x="834944" y="55638"/>
                </a:lnTo>
                <a:lnTo>
                  <a:pt x="822625" y="53320"/>
                </a:lnTo>
                <a:lnTo>
                  <a:pt x="809041" y="52548"/>
                </a:lnTo>
                <a:lnTo>
                  <a:pt x="799577" y="52908"/>
                </a:lnTo>
                <a:lnTo>
                  <a:pt x="786720" y="54865"/>
                </a:lnTo>
                <a:lnTo>
                  <a:pt x="775918" y="58525"/>
                </a:lnTo>
                <a:lnTo>
                  <a:pt x="767285" y="62344"/>
                </a:lnTo>
                <a:lnTo>
                  <a:pt x="760893" y="67407"/>
                </a:lnTo>
                <a:lnTo>
                  <a:pt x="756742" y="73717"/>
                </a:lnTo>
                <a:lnTo>
                  <a:pt x="752591" y="79860"/>
                </a:lnTo>
                <a:lnTo>
                  <a:pt x="750516" y="86335"/>
                </a:lnTo>
                <a:lnTo>
                  <a:pt x="750533" y="94393"/>
                </a:lnTo>
                <a:lnTo>
                  <a:pt x="753150" y="107411"/>
                </a:lnTo>
                <a:lnTo>
                  <a:pt x="760229" y="117797"/>
                </a:lnTo>
                <a:lnTo>
                  <a:pt x="767353" y="122887"/>
                </a:lnTo>
                <a:lnTo>
                  <a:pt x="778819" y="127868"/>
                </a:lnTo>
                <a:lnTo>
                  <a:pt x="793601" y="131744"/>
                </a:lnTo>
                <a:lnTo>
                  <a:pt x="811034" y="135231"/>
                </a:lnTo>
                <a:lnTo>
                  <a:pt x="816014" y="136227"/>
                </a:lnTo>
                <a:lnTo>
                  <a:pt x="819335" y="137472"/>
                </a:lnTo>
                <a:lnTo>
                  <a:pt x="820995" y="138966"/>
                </a:lnTo>
                <a:lnTo>
                  <a:pt x="822656" y="140294"/>
                </a:lnTo>
                <a:lnTo>
                  <a:pt x="823486" y="142121"/>
                </a:lnTo>
                <a:lnTo>
                  <a:pt x="823486" y="147600"/>
                </a:lnTo>
                <a:lnTo>
                  <a:pt x="821826" y="149924"/>
                </a:lnTo>
                <a:lnTo>
                  <a:pt x="818505" y="151418"/>
                </a:lnTo>
                <a:lnTo>
                  <a:pt x="815184" y="152913"/>
                </a:lnTo>
                <a:lnTo>
                  <a:pt x="810951" y="153660"/>
                </a:lnTo>
                <a:lnTo>
                  <a:pt x="797336" y="153660"/>
                </a:lnTo>
                <a:lnTo>
                  <a:pt x="789616" y="151917"/>
                </a:lnTo>
                <a:lnTo>
                  <a:pt x="782643" y="148430"/>
                </a:lnTo>
                <a:lnTo>
                  <a:pt x="775835" y="144777"/>
                </a:lnTo>
                <a:close/>
              </a:path>
              <a:path w="2786178" h="474678">
                <a:moveTo>
                  <a:pt x="959299" y="179560"/>
                </a:moveTo>
                <a:lnTo>
                  <a:pt x="1001636" y="179560"/>
                </a:lnTo>
                <a:lnTo>
                  <a:pt x="1001636" y="150851"/>
                </a:lnTo>
                <a:lnTo>
                  <a:pt x="1021674" y="128431"/>
                </a:lnTo>
                <a:lnTo>
                  <a:pt x="1042728" y="92395"/>
                </a:lnTo>
                <a:lnTo>
                  <a:pt x="1050162" y="103958"/>
                </a:lnTo>
                <a:lnTo>
                  <a:pt x="1096024" y="55038"/>
                </a:lnTo>
                <a:lnTo>
                  <a:pt x="1048955" y="55038"/>
                </a:lnTo>
                <a:lnTo>
                  <a:pt x="1015085" y="117299"/>
                </a:lnTo>
                <a:lnTo>
                  <a:pt x="1001636" y="107359"/>
                </a:lnTo>
                <a:lnTo>
                  <a:pt x="1001636" y="2241"/>
                </a:lnTo>
                <a:lnTo>
                  <a:pt x="959299" y="2241"/>
                </a:lnTo>
                <a:lnTo>
                  <a:pt x="992421" y="117548"/>
                </a:lnTo>
                <a:lnTo>
                  <a:pt x="959299" y="2241"/>
                </a:lnTo>
                <a:lnTo>
                  <a:pt x="992671" y="160882"/>
                </a:lnTo>
                <a:lnTo>
                  <a:pt x="959299" y="179560"/>
                </a:lnTo>
                <a:close/>
              </a:path>
              <a:path w="2786178" h="474678">
                <a:moveTo>
                  <a:pt x="1021674" y="128431"/>
                </a:moveTo>
                <a:lnTo>
                  <a:pt x="1028284" y="121035"/>
                </a:lnTo>
                <a:lnTo>
                  <a:pt x="1036253" y="118794"/>
                </a:lnTo>
                <a:lnTo>
                  <a:pt x="1051943" y="179560"/>
                </a:lnTo>
                <a:lnTo>
                  <a:pt x="1098763" y="179560"/>
                </a:lnTo>
                <a:lnTo>
                  <a:pt x="1050162" y="103958"/>
                </a:lnTo>
                <a:lnTo>
                  <a:pt x="1042728" y="92395"/>
                </a:lnTo>
                <a:lnTo>
                  <a:pt x="1021674" y="128431"/>
                </a:lnTo>
                <a:close/>
              </a:path>
              <a:path w="2786178" h="474678">
                <a:moveTo>
                  <a:pt x="1028284" y="121035"/>
                </a:moveTo>
                <a:lnTo>
                  <a:pt x="1021674" y="128431"/>
                </a:lnTo>
                <a:lnTo>
                  <a:pt x="1051943" y="179560"/>
                </a:lnTo>
                <a:lnTo>
                  <a:pt x="1036253" y="118794"/>
                </a:lnTo>
                <a:lnTo>
                  <a:pt x="1028284" y="121035"/>
                </a:lnTo>
                <a:close/>
              </a:path>
              <a:path w="2786178" h="474678">
                <a:moveTo>
                  <a:pt x="1188102" y="103104"/>
                </a:moveTo>
                <a:lnTo>
                  <a:pt x="1188102" y="113066"/>
                </a:lnTo>
                <a:lnTo>
                  <a:pt x="1141872" y="105345"/>
                </a:lnTo>
                <a:lnTo>
                  <a:pt x="1141282" y="109745"/>
                </a:lnTo>
                <a:lnTo>
                  <a:pt x="1141282" y="126182"/>
                </a:lnTo>
                <a:lnTo>
                  <a:pt x="1128332" y="105345"/>
                </a:lnTo>
                <a:lnTo>
                  <a:pt x="1132067" y="60268"/>
                </a:lnTo>
                <a:lnTo>
                  <a:pt x="1126362" y="63684"/>
                </a:lnTo>
                <a:lnTo>
                  <a:pt x="1116731" y="71991"/>
                </a:lnTo>
                <a:lnTo>
                  <a:pt x="1109155" y="82433"/>
                </a:lnTo>
                <a:lnTo>
                  <a:pt x="1105069" y="91344"/>
                </a:lnTo>
                <a:lnTo>
                  <a:pt x="1101970" y="103570"/>
                </a:lnTo>
                <a:lnTo>
                  <a:pt x="1100937" y="117299"/>
                </a:lnTo>
                <a:lnTo>
                  <a:pt x="1101632" y="128676"/>
                </a:lnTo>
                <a:lnTo>
                  <a:pt x="1104361" y="141172"/>
                </a:lnTo>
                <a:lnTo>
                  <a:pt x="1109155" y="152166"/>
                </a:lnTo>
                <a:lnTo>
                  <a:pt x="1112859" y="157875"/>
                </a:lnTo>
                <a:lnTo>
                  <a:pt x="1121532" y="167158"/>
                </a:lnTo>
                <a:lnTo>
                  <a:pt x="1132316" y="174330"/>
                </a:lnTo>
                <a:lnTo>
                  <a:pt x="1128332" y="128008"/>
                </a:lnTo>
                <a:lnTo>
                  <a:pt x="1141579" y="128008"/>
                </a:lnTo>
                <a:lnTo>
                  <a:pt x="1141282" y="118046"/>
                </a:lnTo>
                <a:lnTo>
                  <a:pt x="1141579" y="128008"/>
                </a:lnTo>
                <a:lnTo>
                  <a:pt x="1226953" y="128008"/>
                </a:lnTo>
                <a:lnTo>
                  <a:pt x="1227285" y="126016"/>
                </a:lnTo>
                <a:lnTo>
                  <a:pt x="1227534" y="123525"/>
                </a:lnTo>
                <a:lnTo>
                  <a:pt x="1227700" y="120537"/>
                </a:lnTo>
                <a:lnTo>
                  <a:pt x="1227866" y="117548"/>
                </a:lnTo>
                <a:lnTo>
                  <a:pt x="1227949" y="114560"/>
                </a:lnTo>
                <a:lnTo>
                  <a:pt x="1227949" y="111571"/>
                </a:lnTo>
                <a:lnTo>
                  <a:pt x="1227698" y="105294"/>
                </a:lnTo>
                <a:lnTo>
                  <a:pt x="1225407" y="92582"/>
                </a:lnTo>
                <a:lnTo>
                  <a:pt x="1220727" y="81188"/>
                </a:lnTo>
                <a:lnTo>
                  <a:pt x="1218466" y="77375"/>
                </a:lnTo>
                <a:lnTo>
                  <a:pt x="1210236" y="67733"/>
                </a:lnTo>
                <a:lnTo>
                  <a:pt x="1199558" y="60268"/>
                </a:lnTo>
                <a:lnTo>
                  <a:pt x="1208275" y="105345"/>
                </a:lnTo>
                <a:lnTo>
                  <a:pt x="1188102" y="103104"/>
                </a:lnTo>
                <a:close/>
              </a:path>
              <a:path w="2786178" h="474678">
                <a:moveTo>
                  <a:pt x="1141282" y="126182"/>
                </a:moveTo>
                <a:lnTo>
                  <a:pt x="1141282" y="109745"/>
                </a:lnTo>
                <a:lnTo>
                  <a:pt x="1141872" y="105345"/>
                </a:lnTo>
                <a:lnTo>
                  <a:pt x="1142195" y="102938"/>
                </a:lnTo>
                <a:lnTo>
                  <a:pt x="1144021" y="97625"/>
                </a:lnTo>
                <a:lnTo>
                  <a:pt x="1146014" y="92312"/>
                </a:lnTo>
                <a:lnTo>
                  <a:pt x="1148836" y="88410"/>
                </a:lnTo>
                <a:lnTo>
                  <a:pt x="1152489" y="85920"/>
                </a:lnTo>
                <a:lnTo>
                  <a:pt x="1156308" y="83429"/>
                </a:lnTo>
                <a:lnTo>
                  <a:pt x="1160873" y="82184"/>
                </a:lnTo>
                <a:lnTo>
                  <a:pt x="1173658" y="82184"/>
                </a:lnTo>
                <a:lnTo>
                  <a:pt x="1179137" y="84841"/>
                </a:lnTo>
                <a:lnTo>
                  <a:pt x="1182623" y="90154"/>
                </a:lnTo>
                <a:lnTo>
                  <a:pt x="1186276" y="95466"/>
                </a:lnTo>
                <a:lnTo>
                  <a:pt x="1188102" y="103104"/>
                </a:lnTo>
                <a:lnTo>
                  <a:pt x="1208275" y="105345"/>
                </a:lnTo>
                <a:lnTo>
                  <a:pt x="1199558" y="60268"/>
                </a:lnTo>
                <a:lnTo>
                  <a:pt x="1192078" y="56793"/>
                </a:lnTo>
                <a:lnTo>
                  <a:pt x="1179954" y="53609"/>
                </a:lnTo>
                <a:lnTo>
                  <a:pt x="1166186" y="52548"/>
                </a:lnTo>
                <a:lnTo>
                  <a:pt x="1155999" y="53127"/>
                </a:lnTo>
                <a:lnTo>
                  <a:pt x="1143475" y="55680"/>
                </a:lnTo>
                <a:lnTo>
                  <a:pt x="1132067" y="60268"/>
                </a:lnTo>
                <a:lnTo>
                  <a:pt x="1128332" y="105345"/>
                </a:lnTo>
                <a:lnTo>
                  <a:pt x="1141282" y="126182"/>
                </a:lnTo>
                <a:close/>
              </a:path>
              <a:path w="2786178" h="474678">
                <a:moveTo>
                  <a:pt x="1154523" y="181126"/>
                </a:moveTo>
                <a:lnTo>
                  <a:pt x="1168179" y="182051"/>
                </a:lnTo>
                <a:lnTo>
                  <a:pt x="1176812" y="182051"/>
                </a:lnTo>
                <a:lnTo>
                  <a:pt x="1185031" y="180806"/>
                </a:lnTo>
                <a:lnTo>
                  <a:pt x="1192834" y="178315"/>
                </a:lnTo>
                <a:lnTo>
                  <a:pt x="1200804" y="175825"/>
                </a:lnTo>
                <a:lnTo>
                  <a:pt x="1207611" y="172172"/>
                </a:lnTo>
                <a:lnTo>
                  <a:pt x="1213256" y="167357"/>
                </a:lnTo>
                <a:lnTo>
                  <a:pt x="1219067" y="162376"/>
                </a:lnTo>
                <a:lnTo>
                  <a:pt x="1223134" y="156316"/>
                </a:lnTo>
                <a:lnTo>
                  <a:pt x="1225459" y="149177"/>
                </a:lnTo>
                <a:lnTo>
                  <a:pt x="1191589" y="137970"/>
                </a:lnTo>
                <a:lnTo>
                  <a:pt x="1189763" y="142453"/>
                </a:lnTo>
                <a:lnTo>
                  <a:pt x="1186940" y="145939"/>
                </a:lnTo>
                <a:lnTo>
                  <a:pt x="1183121" y="148430"/>
                </a:lnTo>
                <a:lnTo>
                  <a:pt x="1179469" y="150920"/>
                </a:lnTo>
                <a:lnTo>
                  <a:pt x="1174488" y="152166"/>
                </a:lnTo>
                <a:lnTo>
                  <a:pt x="1162534" y="152166"/>
                </a:lnTo>
                <a:lnTo>
                  <a:pt x="1157719" y="151086"/>
                </a:lnTo>
                <a:lnTo>
                  <a:pt x="1153734" y="148928"/>
                </a:lnTo>
                <a:lnTo>
                  <a:pt x="1149749" y="146604"/>
                </a:lnTo>
                <a:lnTo>
                  <a:pt x="1146678" y="142951"/>
                </a:lnTo>
                <a:lnTo>
                  <a:pt x="1144519" y="137970"/>
                </a:lnTo>
                <a:lnTo>
                  <a:pt x="1142361" y="132823"/>
                </a:lnTo>
                <a:lnTo>
                  <a:pt x="1141579" y="128008"/>
                </a:lnTo>
                <a:lnTo>
                  <a:pt x="1128332" y="128008"/>
                </a:lnTo>
                <a:lnTo>
                  <a:pt x="1132316" y="174330"/>
                </a:lnTo>
                <a:lnTo>
                  <a:pt x="1142181" y="178350"/>
                </a:lnTo>
                <a:lnTo>
                  <a:pt x="1154523" y="181126"/>
                </a:lnTo>
                <a:close/>
              </a:path>
              <a:path w="2786178" h="474678">
                <a:moveTo>
                  <a:pt x="1332324" y="103104"/>
                </a:moveTo>
                <a:lnTo>
                  <a:pt x="1332324" y="113066"/>
                </a:lnTo>
                <a:lnTo>
                  <a:pt x="1286094" y="105345"/>
                </a:lnTo>
                <a:lnTo>
                  <a:pt x="1285504" y="109745"/>
                </a:lnTo>
                <a:lnTo>
                  <a:pt x="1285504" y="126182"/>
                </a:lnTo>
                <a:lnTo>
                  <a:pt x="1272554" y="105345"/>
                </a:lnTo>
                <a:lnTo>
                  <a:pt x="1276289" y="60268"/>
                </a:lnTo>
                <a:lnTo>
                  <a:pt x="1270584" y="63684"/>
                </a:lnTo>
                <a:lnTo>
                  <a:pt x="1260953" y="71991"/>
                </a:lnTo>
                <a:lnTo>
                  <a:pt x="1253377" y="82433"/>
                </a:lnTo>
                <a:lnTo>
                  <a:pt x="1249291" y="91344"/>
                </a:lnTo>
                <a:lnTo>
                  <a:pt x="1246192" y="103570"/>
                </a:lnTo>
                <a:lnTo>
                  <a:pt x="1245159" y="117299"/>
                </a:lnTo>
                <a:lnTo>
                  <a:pt x="1245854" y="128676"/>
                </a:lnTo>
                <a:lnTo>
                  <a:pt x="1248583" y="141172"/>
                </a:lnTo>
                <a:lnTo>
                  <a:pt x="1253377" y="152166"/>
                </a:lnTo>
                <a:lnTo>
                  <a:pt x="1257081" y="157875"/>
                </a:lnTo>
                <a:lnTo>
                  <a:pt x="1265754" y="167158"/>
                </a:lnTo>
                <a:lnTo>
                  <a:pt x="1276538" y="174330"/>
                </a:lnTo>
                <a:lnTo>
                  <a:pt x="1272554" y="128008"/>
                </a:lnTo>
                <a:lnTo>
                  <a:pt x="1285801" y="128008"/>
                </a:lnTo>
                <a:lnTo>
                  <a:pt x="1285504" y="118046"/>
                </a:lnTo>
                <a:lnTo>
                  <a:pt x="1285801" y="128008"/>
                </a:lnTo>
                <a:lnTo>
                  <a:pt x="1371175" y="128008"/>
                </a:lnTo>
                <a:lnTo>
                  <a:pt x="1371507" y="126016"/>
                </a:lnTo>
                <a:lnTo>
                  <a:pt x="1371756" y="123525"/>
                </a:lnTo>
                <a:lnTo>
                  <a:pt x="1371922" y="120537"/>
                </a:lnTo>
                <a:lnTo>
                  <a:pt x="1372088" y="117548"/>
                </a:lnTo>
                <a:lnTo>
                  <a:pt x="1372171" y="114560"/>
                </a:lnTo>
                <a:lnTo>
                  <a:pt x="1372171" y="111571"/>
                </a:lnTo>
                <a:lnTo>
                  <a:pt x="1371920" y="105294"/>
                </a:lnTo>
                <a:lnTo>
                  <a:pt x="1369629" y="92582"/>
                </a:lnTo>
                <a:lnTo>
                  <a:pt x="1364949" y="81188"/>
                </a:lnTo>
                <a:lnTo>
                  <a:pt x="1362688" y="77375"/>
                </a:lnTo>
                <a:lnTo>
                  <a:pt x="1354458" y="67733"/>
                </a:lnTo>
                <a:lnTo>
                  <a:pt x="1343780" y="60268"/>
                </a:lnTo>
                <a:lnTo>
                  <a:pt x="1352497" y="105345"/>
                </a:lnTo>
                <a:lnTo>
                  <a:pt x="1332324" y="103104"/>
                </a:lnTo>
                <a:close/>
              </a:path>
              <a:path w="2786178" h="474678">
                <a:moveTo>
                  <a:pt x="1285504" y="126182"/>
                </a:moveTo>
                <a:lnTo>
                  <a:pt x="1285504" y="109745"/>
                </a:lnTo>
                <a:lnTo>
                  <a:pt x="1286094" y="105345"/>
                </a:lnTo>
                <a:lnTo>
                  <a:pt x="1286417" y="102938"/>
                </a:lnTo>
                <a:lnTo>
                  <a:pt x="1288243" y="97625"/>
                </a:lnTo>
                <a:lnTo>
                  <a:pt x="1290236" y="92312"/>
                </a:lnTo>
                <a:lnTo>
                  <a:pt x="1293058" y="88410"/>
                </a:lnTo>
                <a:lnTo>
                  <a:pt x="1296711" y="85920"/>
                </a:lnTo>
                <a:lnTo>
                  <a:pt x="1300530" y="83429"/>
                </a:lnTo>
                <a:lnTo>
                  <a:pt x="1305095" y="82184"/>
                </a:lnTo>
                <a:lnTo>
                  <a:pt x="1317880" y="82184"/>
                </a:lnTo>
                <a:lnTo>
                  <a:pt x="1323359" y="84841"/>
                </a:lnTo>
                <a:lnTo>
                  <a:pt x="1326845" y="90154"/>
                </a:lnTo>
                <a:lnTo>
                  <a:pt x="1330498" y="95466"/>
                </a:lnTo>
                <a:lnTo>
                  <a:pt x="1332324" y="103104"/>
                </a:lnTo>
                <a:lnTo>
                  <a:pt x="1352497" y="105345"/>
                </a:lnTo>
                <a:lnTo>
                  <a:pt x="1343780" y="60268"/>
                </a:lnTo>
                <a:lnTo>
                  <a:pt x="1336300" y="56793"/>
                </a:lnTo>
                <a:lnTo>
                  <a:pt x="1324176" y="53609"/>
                </a:lnTo>
                <a:lnTo>
                  <a:pt x="1310408" y="52548"/>
                </a:lnTo>
                <a:lnTo>
                  <a:pt x="1300221" y="53127"/>
                </a:lnTo>
                <a:lnTo>
                  <a:pt x="1287697" y="55680"/>
                </a:lnTo>
                <a:lnTo>
                  <a:pt x="1276289" y="60268"/>
                </a:lnTo>
                <a:lnTo>
                  <a:pt x="1272554" y="105345"/>
                </a:lnTo>
                <a:lnTo>
                  <a:pt x="1285504" y="126182"/>
                </a:lnTo>
                <a:close/>
              </a:path>
              <a:path w="2786178" h="474678">
                <a:moveTo>
                  <a:pt x="1298745" y="181126"/>
                </a:moveTo>
                <a:lnTo>
                  <a:pt x="1312401" y="182051"/>
                </a:lnTo>
                <a:lnTo>
                  <a:pt x="1321034" y="182051"/>
                </a:lnTo>
                <a:lnTo>
                  <a:pt x="1329253" y="180806"/>
                </a:lnTo>
                <a:lnTo>
                  <a:pt x="1337056" y="178315"/>
                </a:lnTo>
                <a:lnTo>
                  <a:pt x="1345025" y="175825"/>
                </a:lnTo>
                <a:lnTo>
                  <a:pt x="1351833" y="172172"/>
                </a:lnTo>
                <a:lnTo>
                  <a:pt x="1357478" y="167357"/>
                </a:lnTo>
                <a:lnTo>
                  <a:pt x="1363289" y="162376"/>
                </a:lnTo>
                <a:lnTo>
                  <a:pt x="1367356" y="156316"/>
                </a:lnTo>
                <a:lnTo>
                  <a:pt x="1369681" y="149177"/>
                </a:lnTo>
                <a:lnTo>
                  <a:pt x="1335811" y="137970"/>
                </a:lnTo>
                <a:lnTo>
                  <a:pt x="1333984" y="142453"/>
                </a:lnTo>
                <a:lnTo>
                  <a:pt x="1331162" y="145939"/>
                </a:lnTo>
                <a:lnTo>
                  <a:pt x="1327343" y="148430"/>
                </a:lnTo>
                <a:lnTo>
                  <a:pt x="1323691" y="150920"/>
                </a:lnTo>
                <a:lnTo>
                  <a:pt x="1318710" y="152166"/>
                </a:lnTo>
                <a:lnTo>
                  <a:pt x="1306756" y="152166"/>
                </a:lnTo>
                <a:lnTo>
                  <a:pt x="1301941" y="151086"/>
                </a:lnTo>
                <a:lnTo>
                  <a:pt x="1297956" y="148928"/>
                </a:lnTo>
                <a:lnTo>
                  <a:pt x="1293971" y="146604"/>
                </a:lnTo>
                <a:lnTo>
                  <a:pt x="1290900" y="142951"/>
                </a:lnTo>
                <a:lnTo>
                  <a:pt x="1288741" y="137970"/>
                </a:lnTo>
                <a:lnTo>
                  <a:pt x="1286583" y="132823"/>
                </a:lnTo>
                <a:lnTo>
                  <a:pt x="1285801" y="128008"/>
                </a:lnTo>
                <a:lnTo>
                  <a:pt x="1272554" y="128008"/>
                </a:lnTo>
                <a:lnTo>
                  <a:pt x="1276538" y="174330"/>
                </a:lnTo>
                <a:lnTo>
                  <a:pt x="1286403" y="178350"/>
                </a:lnTo>
                <a:lnTo>
                  <a:pt x="1298745" y="181126"/>
                </a:lnTo>
                <a:close/>
              </a:path>
              <a:path w="2786178" h="474678">
                <a:moveTo>
                  <a:pt x="1438193" y="231860"/>
                </a:moveTo>
                <a:lnTo>
                  <a:pt x="1438193" y="157188"/>
                </a:lnTo>
                <a:lnTo>
                  <a:pt x="1440375" y="162217"/>
                </a:lnTo>
                <a:lnTo>
                  <a:pt x="1438193" y="140460"/>
                </a:lnTo>
                <a:lnTo>
                  <a:pt x="1436201" y="100115"/>
                </a:lnTo>
                <a:lnTo>
                  <a:pt x="1432382" y="86584"/>
                </a:lnTo>
                <a:lnTo>
                  <a:pt x="1434956" y="79279"/>
                </a:lnTo>
                <a:lnTo>
                  <a:pt x="1436201" y="100115"/>
                </a:lnTo>
                <a:lnTo>
                  <a:pt x="1438193" y="109994"/>
                </a:lnTo>
                <a:lnTo>
                  <a:pt x="1439106" y="103851"/>
                </a:lnTo>
                <a:lnTo>
                  <a:pt x="1440933" y="98870"/>
                </a:lnTo>
                <a:lnTo>
                  <a:pt x="1442925" y="93889"/>
                </a:lnTo>
                <a:lnTo>
                  <a:pt x="1445665" y="90154"/>
                </a:lnTo>
                <a:lnTo>
                  <a:pt x="1449151" y="87663"/>
                </a:lnTo>
                <a:lnTo>
                  <a:pt x="1452638" y="85007"/>
                </a:lnTo>
                <a:lnTo>
                  <a:pt x="1456706" y="83678"/>
                </a:lnTo>
                <a:lnTo>
                  <a:pt x="1468660" y="83678"/>
                </a:lnTo>
                <a:lnTo>
                  <a:pt x="1474305" y="86418"/>
                </a:lnTo>
                <a:lnTo>
                  <a:pt x="1478289" y="91897"/>
                </a:lnTo>
                <a:lnTo>
                  <a:pt x="1478643" y="92364"/>
                </a:lnTo>
                <a:lnTo>
                  <a:pt x="1483048" y="102600"/>
                </a:lnTo>
                <a:lnTo>
                  <a:pt x="1484516" y="117299"/>
                </a:lnTo>
                <a:lnTo>
                  <a:pt x="1484507" y="118602"/>
                </a:lnTo>
                <a:lnTo>
                  <a:pt x="1482839" y="132910"/>
                </a:lnTo>
                <a:lnTo>
                  <a:pt x="1478289" y="142951"/>
                </a:lnTo>
                <a:lnTo>
                  <a:pt x="1474139" y="148264"/>
                </a:lnTo>
                <a:lnTo>
                  <a:pt x="1468411" y="150920"/>
                </a:lnTo>
                <a:lnTo>
                  <a:pt x="1456291" y="150920"/>
                </a:lnTo>
                <a:lnTo>
                  <a:pt x="1452140" y="149592"/>
                </a:lnTo>
                <a:lnTo>
                  <a:pt x="1448653" y="146936"/>
                </a:lnTo>
                <a:lnTo>
                  <a:pt x="1445167" y="144279"/>
                </a:lnTo>
                <a:lnTo>
                  <a:pt x="1448155" y="172089"/>
                </a:lnTo>
                <a:lnTo>
                  <a:pt x="1450953" y="174487"/>
                </a:lnTo>
                <a:lnTo>
                  <a:pt x="1462023" y="180160"/>
                </a:lnTo>
                <a:lnTo>
                  <a:pt x="1475550" y="182051"/>
                </a:lnTo>
                <a:lnTo>
                  <a:pt x="1478366" y="181985"/>
                </a:lnTo>
                <a:lnTo>
                  <a:pt x="1491227" y="179748"/>
                </a:lnTo>
                <a:lnTo>
                  <a:pt x="1502447" y="174330"/>
                </a:lnTo>
                <a:lnTo>
                  <a:pt x="1513915" y="163498"/>
                </a:lnTo>
                <a:lnTo>
                  <a:pt x="1520627" y="151917"/>
                </a:lnTo>
                <a:lnTo>
                  <a:pt x="1523826" y="142956"/>
                </a:lnTo>
                <a:lnTo>
                  <a:pt x="1526283" y="130603"/>
                </a:lnTo>
                <a:lnTo>
                  <a:pt x="1527102" y="116801"/>
                </a:lnTo>
                <a:lnTo>
                  <a:pt x="1526599" y="105899"/>
                </a:lnTo>
                <a:lnTo>
                  <a:pt x="1524455" y="93232"/>
                </a:lnTo>
                <a:lnTo>
                  <a:pt x="1520627" y="82184"/>
                </a:lnTo>
                <a:lnTo>
                  <a:pt x="1512214" y="68426"/>
                </a:lnTo>
                <a:lnTo>
                  <a:pt x="1502945" y="60268"/>
                </a:lnTo>
                <a:lnTo>
                  <a:pt x="1489243" y="54138"/>
                </a:lnTo>
                <a:lnTo>
                  <a:pt x="1476048" y="52548"/>
                </a:lnTo>
                <a:lnTo>
                  <a:pt x="1467913" y="52548"/>
                </a:lnTo>
                <a:lnTo>
                  <a:pt x="1460690" y="54374"/>
                </a:lnTo>
                <a:lnTo>
                  <a:pt x="1454381" y="58027"/>
                </a:lnTo>
                <a:lnTo>
                  <a:pt x="1448072" y="61679"/>
                </a:lnTo>
                <a:lnTo>
                  <a:pt x="1442925" y="66660"/>
                </a:lnTo>
                <a:lnTo>
                  <a:pt x="1438940" y="72969"/>
                </a:lnTo>
                <a:lnTo>
                  <a:pt x="1435150" y="78972"/>
                </a:lnTo>
                <a:lnTo>
                  <a:pt x="1433960" y="55038"/>
                </a:lnTo>
                <a:lnTo>
                  <a:pt x="1395856" y="55038"/>
                </a:lnTo>
                <a:lnTo>
                  <a:pt x="1431220" y="94885"/>
                </a:lnTo>
                <a:lnTo>
                  <a:pt x="1434209" y="146438"/>
                </a:lnTo>
                <a:lnTo>
                  <a:pt x="1435234" y="150366"/>
                </a:lnTo>
                <a:lnTo>
                  <a:pt x="1438193" y="231860"/>
                </a:lnTo>
                <a:close/>
              </a:path>
              <a:path w="2786178" h="474678">
                <a:moveTo>
                  <a:pt x="1438193" y="231860"/>
                </a:moveTo>
                <a:lnTo>
                  <a:pt x="1435234" y="150366"/>
                </a:lnTo>
                <a:lnTo>
                  <a:pt x="1434209" y="146438"/>
                </a:lnTo>
                <a:lnTo>
                  <a:pt x="1431220" y="94885"/>
                </a:lnTo>
                <a:lnTo>
                  <a:pt x="1395856" y="55038"/>
                </a:lnTo>
                <a:lnTo>
                  <a:pt x="1395856" y="231860"/>
                </a:lnTo>
                <a:lnTo>
                  <a:pt x="1438193" y="231860"/>
                </a:lnTo>
                <a:close/>
              </a:path>
              <a:path w="2786178" h="474678">
                <a:moveTo>
                  <a:pt x="1438193" y="124273"/>
                </a:moveTo>
                <a:lnTo>
                  <a:pt x="1438193" y="109994"/>
                </a:lnTo>
                <a:lnTo>
                  <a:pt x="1436201" y="100115"/>
                </a:lnTo>
                <a:lnTo>
                  <a:pt x="1438193" y="140460"/>
                </a:lnTo>
                <a:lnTo>
                  <a:pt x="1440375" y="162217"/>
                </a:lnTo>
                <a:lnTo>
                  <a:pt x="1448155" y="172089"/>
                </a:lnTo>
                <a:lnTo>
                  <a:pt x="1445167" y="144279"/>
                </a:lnTo>
                <a:lnTo>
                  <a:pt x="1442510" y="140460"/>
                </a:lnTo>
                <a:lnTo>
                  <a:pt x="1440684" y="135480"/>
                </a:lnTo>
                <a:lnTo>
                  <a:pt x="1439023" y="130333"/>
                </a:lnTo>
                <a:lnTo>
                  <a:pt x="1438193" y="124273"/>
                </a:lnTo>
                <a:close/>
              </a:path>
              <a:path w="2786178" h="474678">
                <a:moveTo>
                  <a:pt x="1691078" y="172670"/>
                </a:moveTo>
                <a:lnTo>
                  <a:pt x="1695228" y="167855"/>
                </a:lnTo>
                <a:lnTo>
                  <a:pt x="1698242" y="164494"/>
                </a:lnTo>
                <a:lnTo>
                  <a:pt x="1699545" y="163040"/>
                </a:lnTo>
                <a:lnTo>
                  <a:pt x="1701704" y="149924"/>
                </a:lnTo>
                <a:lnTo>
                  <a:pt x="1699545" y="163040"/>
                </a:lnTo>
                <a:lnTo>
                  <a:pt x="1701704" y="157063"/>
                </a:lnTo>
                <a:lnTo>
                  <a:pt x="1704028" y="173500"/>
                </a:lnTo>
                <a:lnTo>
                  <a:pt x="1707930" y="176655"/>
                </a:lnTo>
                <a:lnTo>
                  <a:pt x="1712911" y="178813"/>
                </a:lnTo>
                <a:lnTo>
                  <a:pt x="1717892" y="180806"/>
                </a:lnTo>
                <a:lnTo>
                  <a:pt x="1723619" y="181802"/>
                </a:lnTo>
                <a:lnTo>
                  <a:pt x="1737234" y="181802"/>
                </a:lnTo>
                <a:lnTo>
                  <a:pt x="1743294" y="180640"/>
                </a:lnTo>
                <a:lnTo>
                  <a:pt x="1748275" y="178315"/>
                </a:lnTo>
                <a:lnTo>
                  <a:pt x="1750765" y="154158"/>
                </a:lnTo>
                <a:lnTo>
                  <a:pt x="1748939" y="154822"/>
                </a:lnTo>
                <a:lnTo>
                  <a:pt x="1746532" y="155154"/>
                </a:lnTo>
                <a:lnTo>
                  <a:pt x="1737732" y="155154"/>
                </a:lnTo>
                <a:lnTo>
                  <a:pt x="1734826" y="151916"/>
                </a:lnTo>
                <a:lnTo>
                  <a:pt x="1734807" y="98242"/>
                </a:lnTo>
                <a:lnTo>
                  <a:pt x="1732893" y="84987"/>
                </a:lnTo>
                <a:lnTo>
                  <a:pt x="1727853" y="73966"/>
                </a:lnTo>
                <a:lnTo>
                  <a:pt x="1723370" y="66826"/>
                </a:lnTo>
                <a:lnTo>
                  <a:pt x="1716812" y="61513"/>
                </a:lnTo>
                <a:lnTo>
                  <a:pt x="1708179" y="58027"/>
                </a:lnTo>
                <a:lnTo>
                  <a:pt x="1703150" y="56141"/>
                </a:lnTo>
                <a:lnTo>
                  <a:pt x="1696972" y="151667"/>
                </a:lnTo>
                <a:lnTo>
                  <a:pt x="1696723" y="103353"/>
                </a:lnTo>
                <a:lnTo>
                  <a:pt x="1692738" y="94802"/>
                </a:lnTo>
                <a:lnTo>
                  <a:pt x="1692738" y="104175"/>
                </a:lnTo>
                <a:lnTo>
                  <a:pt x="1696474" y="125767"/>
                </a:lnTo>
                <a:lnTo>
                  <a:pt x="1696972" y="159637"/>
                </a:lnTo>
                <a:lnTo>
                  <a:pt x="1696972" y="153162"/>
                </a:lnTo>
                <a:lnTo>
                  <a:pt x="1696972" y="159637"/>
                </a:lnTo>
                <a:lnTo>
                  <a:pt x="1696474" y="125767"/>
                </a:lnTo>
                <a:lnTo>
                  <a:pt x="1692738" y="104175"/>
                </a:lnTo>
                <a:lnTo>
                  <a:pt x="1649653" y="113066"/>
                </a:lnTo>
                <a:lnTo>
                  <a:pt x="1659034" y="137057"/>
                </a:lnTo>
                <a:lnTo>
                  <a:pt x="1661358" y="135231"/>
                </a:lnTo>
                <a:lnTo>
                  <a:pt x="1663849" y="133238"/>
                </a:lnTo>
                <a:lnTo>
                  <a:pt x="1667584" y="131744"/>
                </a:lnTo>
                <a:lnTo>
                  <a:pt x="1672565" y="130748"/>
                </a:lnTo>
                <a:lnTo>
                  <a:pt x="1692738" y="126545"/>
                </a:lnTo>
                <a:lnTo>
                  <a:pt x="1692738" y="137140"/>
                </a:lnTo>
                <a:lnTo>
                  <a:pt x="1692157" y="140294"/>
                </a:lnTo>
                <a:lnTo>
                  <a:pt x="1690995" y="142951"/>
                </a:lnTo>
                <a:lnTo>
                  <a:pt x="1689832" y="145607"/>
                </a:lnTo>
                <a:lnTo>
                  <a:pt x="1688255" y="147849"/>
                </a:lnTo>
                <a:lnTo>
                  <a:pt x="1686263" y="149675"/>
                </a:lnTo>
                <a:lnTo>
                  <a:pt x="1684270" y="151335"/>
                </a:lnTo>
                <a:lnTo>
                  <a:pt x="1681946" y="152581"/>
                </a:lnTo>
                <a:lnTo>
                  <a:pt x="1679290" y="153411"/>
                </a:lnTo>
                <a:lnTo>
                  <a:pt x="1678791" y="178564"/>
                </a:lnTo>
                <a:lnTo>
                  <a:pt x="1685599" y="176240"/>
                </a:lnTo>
                <a:lnTo>
                  <a:pt x="1691078" y="172670"/>
                </a:lnTo>
                <a:close/>
              </a:path>
              <a:path w="2786178" h="474678">
                <a:moveTo>
                  <a:pt x="1679290" y="153411"/>
                </a:moveTo>
                <a:lnTo>
                  <a:pt x="1676799" y="154241"/>
                </a:lnTo>
                <a:lnTo>
                  <a:pt x="1674143" y="154656"/>
                </a:lnTo>
                <a:lnTo>
                  <a:pt x="1667667" y="154656"/>
                </a:lnTo>
                <a:lnTo>
                  <a:pt x="1664513" y="153743"/>
                </a:lnTo>
                <a:lnTo>
                  <a:pt x="1661857" y="151917"/>
                </a:lnTo>
                <a:lnTo>
                  <a:pt x="1659200" y="150090"/>
                </a:lnTo>
                <a:lnTo>
                  <a:pt x="1657872" y="147351"/>
                </a:lnTo>
                <a:lnTo>
                  <a:pt x="1657872" y="139879"/>
                </a:lnTo>
                <a:lnTo>
                  <a:pt x="1659034" y="137057"/>
                </a:lnTo>
                <a:lnTo>
                  <a:pt x="1649653" y="113066"/>
                </a:lnTo>
                <a:lnTo>
                  <a:pt x="1645955" y="113893"/>
                </a:lnTo>
                <a:lnTo>
                  <a:pt x="1633151" y="118618"/>
                </a:lnTo>
                <a:lnTo>
                  <a:pt x="1624002" y="125518"/>
                </a:lnTo>
                <a:lnTo>
                  <a:pt x="1618689" y="131329"/>
                </a:lnTo>
                <a:lnTo>
                  <a:pt x="1616032" y="138717"/>
                </a:lnTo>
                <a:lnTo>
                  <a:pt x="1616032" y="155154"/>
                </a:lnTo>
                <a:lnTo>
                  <a:pt x="1617693" y="161463"/>
                </a:lnTo>
                <a:lnTo>
                  <a:pt x="1621013" y="166610"/>
                </a:lnTo>
                <a:lnTo>
                  <a:pt x="1624500" y="171591"/>
                </a:lnTo>
                <a:lnTo>
                  <a:pt x="1629398" y="175410"/>
                </a:lnTo>
                <a:lnTo>
                  <a:pt x="1635707" y="178066"/>
                </a:lnTo>
                <a:lnTo>
                  <a:pt x="1642016" y="180723"/>
                </a:lnTo>
                <a:lnTo>
                  <a:pt x="1649404" y="182051"/>
                </a:lnTo>
                <a:lnTo>
                  <a:pt x="1665177" y="182051"/>
                </a:lnTo>
                <a:lnTo>
                  <a:pt x="1672150" y="180889"/>
                </a:lnTo>
                <a:lnTo>
                  <a:pt x="1678791" y="178564"/>
                </a:lnTo>
                <a:lnTo>
                  <a:pt x="1679290" y="153411"/>
                </a:lnTo>
                <a:close/>
              </a:path>
              <a:path w="2786178" h="474678">
                <a:moveTo>
                  <a:pt x="1654136" y="93391"/>
                </a:moveTo>
                <a:lnTo>
                  <a:pt x="1656793" y="88576"/>
                </a:lnTo>
                <a:lnTo>
                  <a:pt x="1660611" y="85920"/>
                </a:lnTo>
                <a:lnTo>
                  <a:pt x="1664596" y="83097"/>
                </a:lnTo>
                <a:lnTo>
                  <a:pt x="1669328" y="81686"/>
                </a:lnTo>
                <a:lnTo>
                  <a:pt x="1680286" y="81686"/>
                </a:lnTo>
                <a:lnTo>
                  <a:pt x="1684603" y="83429"/>
                </a:lnTo>
                <a:lnTo>
                  <a:pt x="1687757" y="86916"/>
                </a:lnTo>
                <a:lnTo>
                  <a:pt x="1691078" y="90237"/>
                </a:lnTo>
                <a:lnTo>
                  <a:pt x="1692738" y="94802"/>
                </a:lnTo>
                <a:lnTo>
                  <a:pt x="1696723" y="103353"/>
                </a:lnTo>
                <a:lnTo>
                  <a:pt x="1696972" y="151667"/>
                </a:lnTo>
                <a:lnTo>
                  <a:pt x="1703150" y="56141"/>
                </a:lnTo>
                <a:lnTo>
                  <a:pt x="1691122" y="53446"/>
                </a:lnTo>
                <a:lnTo>
                  <a:pt x="1677297" y="52548"/>
                </a:lnTo>
                <a:lnTo>
                  <a:pt x="1670818" y="52709"/>
                </a:lnTo>
                <a:lnTo>
                  <a:pt x="1656861" y="54393"/>
                </a:lnTo>
                <a:lnTo>
                  <a:pt x="1644992" y="57909"/>
                </a:lnTo>
                <a:lnTo>
                  <a:pt x="1635209" y="63257"/>
                </a:lnTo>
                <a:lnTo>
                  <a:pt x="1628352" y="69168"/>
                </a:lnTo>
                <a:lnTo>
                  <a:pt x="1620973" y="79528"/>
                </a:lnTo>
                <a:lnTo>
                  <a:pt x="1616779" y="91897"/>
                </a:lnTo>
                <a:lnTo>
                  <a:pt x="1652642" y="100364"/>
                </a:lnTo>
                <a:lnTo>
                  <a:pt x="1654136" y="93391"/>
                </a:lnTo>
                <a:close/>
              </a:path>
              <a:path w="2786178" h="474678">
                <a:moveTo>
                  <a:pt x="1698242" y="164494"/>
                </a:moveTo>
                <a:lnTo>
                  <a:pt x="1698383" y="165033"/>
                </a:lnTo>
                <a:lnTo>
                  <a:pt x="1701205" y="169350"/>
                </a:lnTo>
                <a:lnTo>
                  <a:pt x="1704028" y="173500"/>
                </a:lnTo>
                <a:lnTo>
                  <a:pt x="1701704" y="157063"/>
                </a:lnTo>
                <a:lnTo>
                  <a:pt x="1699545" y="163040"/>
                </a:lnTo>
                <a:lnTo>
                  <a:pt x="1698242" y="164494"/>
                </a:lnTo>
                <a:close/>
              </a:path>
              <a:path w="2786178" h="474678">
                <a:moveTo>
                  <a:pt x="1878885" y="231860"/>
                </a:moveTo>
                <a:lnTo>
                  <a:pt x="1878885" y="157188"/>
                </a:lnTo>
                <a:lnTo>
                  <a:pt x="1881067" y="162217"/>
                </a:lnTo>
                <a:lnTo>
                  <a:pt x="1878885" y="140460"/>
                </a:lnTo>
                <a:lnTo>
                  <a:pt x="1876893" y="100115"/>
                </a:lnTo>
                <a:lnTo>
                  <a:pt x="1873074" y="86584"/>
                </a:lnTo>
                <a:lnTo>
                  <a:pt x="1875647" y="79279"/>
                </a:lnTo>
                <a:lnTo>
                  <a:pt x="1876893" y="100115"/>
                </a:lnTo>
                <a:lnTo>
                  <a:pt x="1878885" y="109994"/>
                </a:lnTo>
                <a:lnTo>
                  <a:pt x="1879798" y="103851"/>
                </a:lnTo>
                <a:lnTo>
                  <a:pt x="1881624" y="98870"/>
                </a:lnTo>
                <a:lnTo>
                  <a:pt x="1883617" y="93889"/>
                </a:lnTo>
                <a:lnTo>
                  <a:pt x="1886356" y="90154"/>
                </a:lnTo>
                <a:lnTo>
                  <a:pt x="1889843" y="87663"/>
                </a:lnTo>
                <a:lnTo>
                  <a:pt x="1893329" y="85007"/>
                </a:lnTo>
                <a:lnTo>
                  <a:pt x="1897397" y="83678"/>
                </a:lnTo>
                <a:lnTo>
                  <a:pt x="1909351" y="83678"/>
                </a:lnTo>
                <a:lnTo>
                  <a:pt x="1914996" y="86418"/>
                </a:lnTo>
                <a:lnTo>
                  <a:pt x="1918981" y="91897"/>
                </a:lnTo>
                <a:lnTo>
                  <a:pt x="1919335" y="92364"/>
                </a:lnTo>
                <a:lnTo>
                  <a:pt x="1923739" y="102600"/>
                </a:lnTo>
                <a:lnTo>
                  <a:pt x="1925207" y="117299"/>
                </a:lnTo>
                <a:lnTo>
                  <a:pt x="1925198" y="118602"/>
                </a:lnTo>
                <a:lnTo>
                  <a:pt x="1923531" y="132910"/>
                </a:lnTo>
                <a:lnTo>
                  <a:pt x="1918981" y="142951"/>
                </a:lnTo>
                <a:lnTo>
                  <a:pt x="1914830" y="148264"/>
                </a:lnTo>
                <a:lnTo>
                  <a:pt x="1909102" y="150920"/>
                </a:lnTo>
                <a:lnTo>
                  <a:pt x="1896982" y="150920"/>
                </a:lnTo>
                <a:lnTo>
                  <a:pt x="1892831" y="149592"/>
                </a:lnTo>
                <a:lnTo>
                  <a:pt x="1889345" y="146936"/>
                </a:lnTo>
                <a:lnTo>
                  <a:pt x="1885858" y="144279"/>
                </a:lnTo>
                <a:lnTo>
                  <a:pt x="1888847" y="172089"/>
                </a:lnTo>
                <a:lnTo>
                  <a:pt x="1891645" y="174487"/>
                </a:lnTo>
                <a:lnTo>
                  <a:pt x="1902714" y="180160"/>
                </a:lnTo>
                <a:lnTo>
                  <a:pt x="1916242" y="182051"/>
                </a:lnTo>
                <a:lnTo>
                  <a:pt x="1919058" y="181985"/>
                </a:lnTo>
                <a:lnTo>
                  <a:pt x="1931919" y="179748"/>
                </a:lnTo>
                <a:lnTo>
                  <a:pt x="1943138" y="174330"/>
                </a:lnTo>
                <a:lnTo>
                  <a:pt x="1954607" y="163498"/>
                </a:lnTo>
                <a:lnTo>
                  <a:pt x="1961319" y="151917"/>
                </a:lnTo>
                <a:lnTo>
                  <a:pt x="1964517" y="142956"/>
                </a:lnTo>
                <a:lnTo>
                  <a:pt x="1966975" y="130603"/>
                </a:lnTo>
                <a:lnTo>
                  <a:pt x="1967794" y="116801"/>
                </a:lnTo>
                <a:lnTo>
                  <a:pt x="1967291" y="105899"/>
                </a:lnTo>
                <a:lnTo>
                  <a:pt x="1965147" y="93232"/>
                </a:lnTo>
                <a:lnTo>
                  <a:pt x="1961319" y="82184"/>
                </a:lnTo>
                <a:lnTo>
                  <a:pt x="1952906" y="68426"/>
                </a:lnTo>
                <a:lnTo>
                  <a:pt x="1943637" y="60268"/>
                </a:lnTo>
                <a:lnTo>
                  <a:pt x="1929934" y="54138"/>
                </a:lnTo>
                <a:lnTo>
                  <a:pt x="1916740" y="52548"/>
                </a:lnTo>
                <a:lnTo>
                  <a:pt x="1908604" y="52548"/>
                </a:lnTo>
                <a:lnTo>
                  <a:pt x="1901382" y="54374"/>
                </a:lnTo>
                <a:lnTo>
                  <a:pt x="1895073" y="58027"/>
                </a:lnTo>
                <a:lnTo>
                  <a:pt x="1888764" y="61679"/>
                </a:lnTo>
                <a:lnTo>
                  <a:pt x="1883617" y="66660"/>
                </a:lnTo>
                <a:lnTo>
                  <a:pt x="1879632" y="72969"/>
                </a:lnTo>
                <a:lnTo>
                  <a:pt x="1875841" y="78972"/>
                </a:lnTo>
                <a:lnTo>
                  <a:pt x="1874651" y="55038"/>
                </a:lnTo>
                <a:lnTo>
                  <a:pt x="1836547" y="55038"/>
                </a:lnTo>
                <a:lnTo>
                  <a:pt x="1871912" y="94885"/>
                </a:lnTo>
                <a:lnTo>
                  <a:pt x="1874900" y="146438"/>
                </a:lnTo>
                <a:lnTo>
                  <a:pt x="1875925" y="150366"/>
                </a:lnTo>
                <a:lnTo>
                  <a:pt x="1878885" y="231860"/>
                </a:lnTo>
                <a:close/>
              </a:path>
              <a:path w="2786178" h="474678">
                <a:moveTo>
                  <a:pt x="1878885" y="231860"/>
                </a:moveTo>
                <a:lnTo>
                  <a:pt x="1875925" y="150366"/>
                </a:lnTo>
                <a:lnTo>
                  <a:pt x="1874900" y="146438"/>
                </a:lnTo>
                <a:lnTo>
                  <a:pt x="1871912" y="94885"/>
                </a:lnTo>
                <a:lnTo>
                  <a:pt x="1836547" y="55038"/>
                </a:lnTo>
                <a:lnTo>
                  <a:pt x="1836547" y="231860"/>
                </a:lnTo>
                <a:lnTo>
                  <a:pt x="1878885" y="231860"/>
                </a:lnTo>
                <a:close/>
              </a:path>
              <a:path w="2786178" h="474678">
                <a:moveTo>
                  <a:pt x="1878885" y="124273"/>
                </a:moveTo>
                <a:lnTo>
                  <a:pt x="1878885" y="109994"/>
                </a:lnTo>
                <a:lnTo>
                  <a:pt x="1876893" y="100115"/>
                </a:lnTo>
                <a:lnTo>
                  <a:pt x="1878885" y="140460"/>
                </a:lnTo>
                <a:lnTo>
                  <a:pt x="1881067" y="162217"/>
                </a:lnTo>
                <a:lnTo>
                  <a:pt x="1888847" y="172089"/>
                </a:lnTo>
                <a:lnTo>
                  <a:pt x="1885858" y="144279"/>
                </a:lnTo>
                <a:lnTo>
                  <a:pt x="1883202" y="140460"/>
                </a:lnTo>
                <a:lnTo>
                  <a:pt x="1881375" y="135480"/>
                </a:lnTo>
                <a:lnTo>
                  <a:pt x="1879715" y="130333"/>
                </a:lnTo>
                <a:lnTo>
                  <a:pt x="1878885" y="124273"/>
                </a:lnTo>
                <a:close/>
              </a:path>
              <a:path w="2786178" h="474678">
                <a:moveTo>
                  <a:pt x="2075066" y="179001"/>
                </a:moveTo>
                <a:lnTo>
                  <a:pt x="2086327" y="174580"/>
                </a:lnTo>
                <a:lnTo>
                  <a:pt x="2092244" y="171083"/>
                </a:lnTo>
                <a:lnTo>
                  <a:pt x="2101921" y="162804"/>
                </a:lnTo>
                <a:lnTo>
                  <a:pt x="2109488" y="152415"/>
                </a:lnTo>
                <a:lnTo>
                  <a:pt x="2113769" y="143187"/>
                </a:lnTo>
                <a:lnTo>
                  <a:pt x="2116909" y="130951"/>
                </a:lnTo>
                <a:lnTo>
                  <a:pt x="2117956" y="117299"/>
                </a:lnTo>
                <a:lnTo>
                  <a:pt x="2117233" y="105880"/>
                </a:lnTo>
                <a:lnTo>
                  <a:pt x="2114422" y="93408"/>
                </a:lnTo>
                <a:lnTo>
                  <a:pt x="2109488" y="82433"/>
                </a:lnTo>
                <a:lnTo>
                  <a:pt x="2105785" y="76641"/>
                </a:lnTo>
                <a:lnTo>
                  <a:pt x="2097111" y="67321"/>
                </a:lnTo>
                <a:lnTo>
                  <a:pt x="2086327" y="60268"/>
                </a:lnTo>
                <a:lnTo>
                  <a:pt x="2077743" y="56562"/>
                </a:lnTo>
                <a:lnTo>
                  <a:pt x="2065499" y="53551"/>
                </a:lnTo>
                <a:lnTo>
                  <a:pt x="2051959" y="52548"/>
                </a:lnTo>
                <a:lnTo>
                  <a:pt x="2041772" y="53127"/>
                </a:lnTo>
                <a:lnTo>
                  <a:pt x="2029248" y="55680"/>
                </a:lnTo>
                <a:lnTo>
                  <a:pt x="2017840" y="60268"/>
                </a:lnTo>
                <a:lnTo>
                  <a:pt x="2011792" y="63763"/>
                </a:lnTo>
                <a:lnTo>
                  <a:pt x="2002106" y="71977"/>
                </a:lnTo>
                <a:lnTo>
                  <a:pt x="1994430" y="82433"/>
                </a:lnTo>
                <a:lnTo>
                  <a:pt x="1990343" y="91344"/>
                </a:lnTo>
                <a:lnTo>
                  <a:pt x="1987244" y="103570"/>
                </a:lnTo>
                <a:lnTo>
                  <a:pt x="1986211" y="117299"/>
                </a:lnTo>
                <a:lnTo>
                  <a:pt x="1986930" y="128876"/>
                </a:lnTo>
                <a:lnTo>
                  <a:pt x="1989661" y="141356"/>
                </a:lnTo>
                <a:lnTo>
                  <a:pt x="1994430" y="152415"/>
                </a:lnTo>
                <a:lnTo>
                  <a:pt x="1998313" y="158240"/>
                </a:lnTo>
                <a:lnTo>
                  <a:pt x="2007072" y="167453"/>
                </a:lnTo>
                <a:lnTo>
                  <a:pt x="2017840" y="174580"/>
                </a:lnTo>
                <a:lnTo>
                  <a:pt x="2026307" y="178100"/>
                </a:lnTo>
                <a:lnTo>
                  <a:pt x="2038573" y="181063"/>
                </a:lnTo>
                <a:lnTo>
                  <a:pt x="2039507" y="148430"/>
                </a:lnTo>
                <a:lnTo>
                  <a:pt x="2036020" y="145939"/>
                </a:lnTo>
                <a:lnTo>
                  <a:pt x="2033364" y="142204"/>
                </a:lnTo>
                <a:lnTo>
                  <a:pt x="2031537" y="137223"/>
                </a:lnTo>
                <a:lnTo>
                  <a:pt x="2029711" y="132076"/>
                </a:lnTo>
                <a:lnTo>
                  <a:pt x="2028798" y="125435"/>
                </a:lnTo>
                <a:lnTo>
                  <a:pt x="2028798" y="109164"/>
                </a:lnTo>
                <a:lnTo>
                  <a:pt x="2029711" y="102523"/>
                </a:lnTo>
                <a:lnTo>
                  <a:pt x="2031537" y="97376"/>
                </a:lnTo>
                <a:lnTo>
                  <a:pt x="2033364" y="92229"/>
                </a:lnTo>
                <a:lnTo>
                  <a:pt x="2036020" y="88493"/>
                </a:lnTo>
                <a:lnTo>
                  <a:pt x="2039507" y="86169"/>
                </a:lnTo>
                <a:lnTo>
                  <a:pt x="2042993" y="83844"/>
                </a:lnTo>
                <a:lnTo>
                  <a:pt x="2047144" y="82682"/>
                </a:lnTo>
                <a:lnTo>
                  <a:pt x="2056940" y="82682"/>
                </a:lnTo>
                <a:lnTo>
                  <a:pt x="2061174" y="83844"/>
                </a:lnTo>
                <a:lnTo>
                  <a:pt x="2064660" y="86169"/>
                </a:lnTo>
                <a:lnTo>
                  <a:pt x="2068147" y="88493"/>
                </a:lnTo>
                <a:lnTo>
                  <a:pt x="2070803" y="92229"/>
                </a:lnTo>
                <a:lnTo>
                  <a:pt x="2072630" y="97376"/>
                </a:lnTo>
                <a:lnTo>
                  <a:pt x="2074456" y="102523"/>
                </a:lnTo>
                <a:lnTo>
                  <a:pt x="2075369" y="109164"/>
                </a:lnTo>
                <a:lnTo>
                  <a:pt x="2075369" y="125435"/>
                </a:lnTo>
                <a:lnTo>
                  <a:pt x="2074456" y="132076"/>
                </a:lnTo>
                <a:lnTo>
                  <a:pt x="2072630" y="137223"/>
                </a:lnTo>
                <a:lnTo>
                  <a:pt x="2070803" y="142204"/>
                </a:lnTo>
                <a:lnTo>
                  <a:pt x="2068147" y="145939"/>
                </a:lnTo>
                <a:lnTo>
                  <a:pt x="2064660" y="148430"/>
                </a:lnTo>
                <a:lnTo>
                  <a:pt x="2061174" y="150754"/>
                </a:lnTo>
                <a:lnTo>
                  <a:pt x="2056940" y="151917"/>
                </a:lnTo>
                <a:lnTo>
                  <a:pt x="2051959" y="151917"/>
                </a:lnTo>
                <a:lnTo>
                  <a:pt x="2051959" y="182051"/>
                </a:lnTo>
                <a:lnTo>
                  <a:pt x="2062506" y="181474"/>
                </a:lnTo>
                <a:lnTo>
                  <a:pt x="2075066" y="179001"/>
                </a:lnTo>
                <a:close/>
              </a:path>
              <a:path w="2786178" h="474678">
                <a:moveTo>
                  <a:pt x="2051959" y="182051"/>
                </a:moveTo>
                <a:lnTo>
                  <a:pt x="2051959" y="151917"/>
                </a:lnTo>
                <a:lnTo>
                  <a:pt x="2047144" y="151917"/>
                </a:lnTo>
                <a:lnTo>
                  <a:pt x="2042993" y="150754"/>
                </a:lnTo>
                <a:lnTo>
                  <a:pt x="2039507" y="148430"/>
                </a:lnTo>
                <a:lnTo>
                  <a:pt x="2038573" y="181063"/>
                </a:lnTo>
                <a:lnTo>
                  <a:pt x="2051959" y="182051"/>
                </a:lnTo>
                <a:close/>
              </a:path>
              <a:path w="2786178" h="474678">
                <a:moveTo>
                  <a:pt x="2162360" y="144777"/>
                </a:moveTo>
                <a:lnTo>
                  <a:pt x="2156881" y="140294"/>
                </a:lnTo>
                <a:lnTo>
                  <a:pt x="2152731" y="134981"/>
                </a:lnTo>
                <a:lnTo>
                  <a:pt x="2132807" y="158392"/>
                </a:lnTo>
                <a:lnTo>
                  <a:pt x="2137224" y="162777"/>
                </a:lnTo>
                <a:lnTo>
                  <a:pt x="2147339" y="170261"/>
                </a:lnTo>
                <a:lnTo>
                  <a:pt x="2159206" y="176074"/>
                </a:lnTo>
                <a:lnTo>
                  <a:pt x="2168533" y="178969"/>
                </a:lnTo>
                <a:lnTo>
                  <a:pt x="2180981" y="181280"/>
                </a:lnTo>
                <a:lnTo>
                  <a:pt x="2194072" y="182051"/>
                </a:lnTo>
                <a:lnTo>
                  <a:pt x="2202846" y="181755"/>
                </a:lnTo>
                <a:lnTo>
                  <a:pt x="2215762" y="179971"/>
                </a:lnTo>
                <a:lnTo>
                  <a:pt x="2226697" y="176572"/>
                </a:lnTo>
                <a:lnTo>
                  <a:pt x="2235330" y="172753"/>
                </a:lnTo>
                <a:lnTo>
                  <a:pt x="2241805" y="167606"/>
                </a:lnTo>
                <a:lnTo>
                  <a:pt x="2246122" y="161131"/>
                </a:lnTo>
                <a:lnTo>
                  <a:pt x="2250439" y="154656"/>
                </a:lnTo>
                <a:lnTo>
                  <a:pt x="2252597" y="147351"/>
                </a:lnTo>
                <a:lnTo>
                  <a:pt x="2252597" y="130582"/>
                </a:lnTo>
                <a:lnTo>
                  <a:pt x="2249775" y="123193"/>
                </a:lnTo>
                <a:lnTo>
                  <a:pt x="2244130" y="117050"/>
                </a:lnTo>
                <a:lnTo>
                  <a:pt x="2241042" y="114164"/>
                </a:lnTo>
                <a:lnTo>
                  <a:pt x="2230630" y="108258"/>
                </a:lnTo>
                <a:lnTo>
                  <a:pt x="2216486" y="104349"/>
                </a:lnTo>
                <a:lnTo>
                  <a:pt x="2193823" y="99866"/>
                </a:lnTo>
                <a:lnTo>
                  <a:pt x="2188178" y="98704"/>
                </a:lnTo>
                <a:lnTo>
                  <a:pt x="2184276" y="97376"/>
                </a:lnTo>
                <a:lnTo>
                  <a:pt x="2182118" y="95882"/>
                </a:lnTo>
                <a:lnTo>
                  <a:pt x="2180125" y="94221"/>
                </a:lnTo>
                <a:lnTo>
                  <a:pt x="2179129" y="92312"/>
                </a:lnTo>
                <a:lnTo>
                  <a:pt x="2179129" y="88161"/>
                </a:lnTo>
                <a:lnTo>
                  <a:pt x="2179793" y="86501"/>
                </a:lnTo>
                <a:lnTo>
                  <a:pt x="2181122" y="85173"/>
                </a:lnTo>
                <a:lnTo>
                  <a:pt x="2182450" y="83844"/>
                </a:lnTo>
                <a:lnTo>
                  <a:pt x="2184442" y="82848"/>
                </a:lnTo>
                <a:lnTo>
                  <a:pt x="2187099" y="82184"/>
                </a:lnTo>
                <a:lnTo>
                  <a:pt x="2189921" y="81354"/>
                </a:lnTo>
                <a:lnTo>
                  <a:pt x="2193325" y="80939"/>
                </a:lnTo>
                <a:lnTo>
                  <a:pt x="2203619" y="80939"/>
                </a:lnTo>
                <a:lnTo>
                  <a:pt x="2209928" y="82350"/>
                </a:lnTo>
                <a:lnTo>
                  <a:pt x="2216237" y="85173"/>
                </a:lnTo>
                <a:lnTo>
                  <a:pt x="2222546" y="87995"/>
                </a:lnTo>
                <a:lnTo>
                  <a:pt x="2227693" y="91897"/>
                </a:lnTo>
                <a:lnTo>
                  <a:pt x="2231678" y="96878"/>
                </a:lnTo>
                <a:lnTo>
                  <a:pt x="2251850" y="73966"/>
                </a:lnTo>
                <a:lnTo>
                  <a:pt x="2240846" y="64044"/>
                </a:lnTo>
                <a:lnTo>
                  <a:pt x="2228938" y="58027"/>
                </a:lnTo>
                <a:lnTo>
                  <a:pt x="2221469" y="55638"/>
                </a:lnTo>
                <a:lnTo>
                  <a:pt x="2209150" y="53320"/>
                </a:lnTo>
                <a:lnTo>
                  <a:pt x="2195566" y="52548"/>
                </a:lnTo>
                <a:lnTo>
                  <a:pt x="2186102" y="52908"/>
                </a:lnTo>
                <a:lnTo>
                  <a:pt x="2173245" y="54865"/>
                </a:lnTo>
                <a:lnTo>
                  <a:pt x="2162443" y="58525"/>
                </a:lnTo>
                <a:lnTo>
                  <a:pt x="2153810" y="62344"/>
                </a:lnTo>
                <a:lnTo>
                  <a:pt x="2147417" y="67407"/>
                </a:lnTo>
                <a:lnTo>
                  <a:pt x="2143267" y="73717"/>
                </a:lnTo>
                <a:lnTo>
                  <a:pt x="2139116" y="79860"/>
                </a:lnTo>
                <a:lnTo>
                  <a:pt x="2137041" y="86335"/>
                </a:lnTo>
                <a:lnTo>
                  <a:pt x="2137057" y="94393"/>
                </a:lnTo>
                <a:lnTo>
                  <a:pt x="2139675" y="107411"/>
                </a:lnTo>
                <a:lnTo>
                  <a:pt x="2146753" y="117797"/>
                </a:lnTo>
                <a:lnTo>
                  <a:pt x="2153878" y="122887"/>
                </a:lnTo>
                <a:lnTo>
                  <a:pt x="2165343" y="127868"/>
                </a:lnTo>
                <a:lnTo>
                  <a:pt x="2180125" y="131744"/>
                </a:lnTo>
                <a:lnTo>
                  <a:pt x="2197558" y="135231"/>
                </a:lnTo>
                <a:lnTo>
                  <a:pt x="2202539" y="136227"/>
                </a:lnTo>
                <a:lnTo>
                  <a:pt x="2205860" y="137472"/>
                </a:lnTo>
                <a:lnTo>
                  <a:pt x="2207520" y="138966"/>
                </a:lnTo>
                <a:lnTo>
                  <a:pt x="2209181" y="140294"/>
                </a:lnTo>
                <a:lnTo>
                  <a:pt x="2210011" y="142121"/>
                </a:lnTo>
                <a:lnTo>
                  <a:pt x="2210011" y="147600"/>
                </a:lnTo>
                <a:lnTo>
                  <a:pt x="2208350" y="149924"/>
                </a:lnTo>
                <a:lnTo>
                  <a:pt x="2205030" y="151418"/>
                </a:lnTo>
                <a:lnTo>
                  <a:pt x="2201709" y="152913"/>
                </a:lnTo>
                <a:lnTo>
                  <a:pt x="2197475" y="153660"/>
                </a:lnTo>
                <a:lnTo>
                  <a:pt x="2183861" y="153660"/>
                </a:lnTo>
                <a:lnTo>
                  <a:pt x="2176141" y="151917"/>
                </a:lnTo>
                <a:lnTo>
                  <a:pt x="2169167" y="148430"/>
                </a:lnTo>
                <a:lnTo>
                  <a:pt x="2162360" y="144777"/>
                </a:lnTo>
                <a:close/>
              </a:path>
              <a:path w="2786178" h="474678">
                <a:moveTo>
                  <a:pt x="2320388" y="20421"/>
                </a:moveTo>
                <a:lnTo>
                  <a:pt x="2320388" y="13282"/>
                </a:lnTo>
                <a:lnTo>
                  <a:pt x="2318395" y="8135"/>
                </a:lnTo>
                <a:lnTo>
                  <a:pt x="2314411" y="4980"/>
                </a:lnTo>
                <a:lnTo>
                  <a:pt x="2310426" y="1660"/>
                </a:lnTo>
                <a:lnTo>
                  <a:pt x="2304200" y="0"/>
                </a:lnTo>
                <a:lnTo>
                  <a:pt x="2287099" y="0"/>
                </a:lnTo>
                <a:lnTo>
                  <a:pt x="2280790" y="1660"/>
                </a:lnTo>
                <a:lnTo>
                  <a:pt x="2276805" y="4980"/>
                </a:lnTo>
                <a:lnTo>
                  <a:pt x="2272987" y="8135"/>
                </a:lnTo>
                <a:lnTo>
                  <a:pt x="2271077" y="13282"/>
                </a:lnTo>
                <a:lnTo>
                  <a:pt x="2271077" y="27394"/>
                </a:lnTo>
                <a:lnTo>
                  <a:pt x="2272987" y="32541"/>
                </a:lnTo>
                <a:lnTo>
                  <a:pt x="2276805" y="35862"/>
                </a:lnTo>
                <a:lnTo>
                  <a:pt x="2280790" y="39016"/>
                </a:lnTo>
                <a:lnTo>
                  <a:pt x="2287099" y="40594"/>
                </a:lnTo>
                <a:lnTo>
                  <a:pt x="2304200" y="40594"/>
                </a:lnTo>
                <a:lnTo>
                  <a:pt x="2310426" y="39016"/>
                </a:lnTo>
                <a:lnTo>
                  <a:pt x="2314411" y="35862"/>
                </a:lnTo>
                <a:lnTo>
                  <a:pt x="2318395" y="32541"/>
                </a:lnTo>
                <a:lnTo>
                  <a:pt x="2320388" y="27394"/>
                </a:lnTo>
                <a:lnTo>
                  <a:pt x="2320388" y="20421"/>
                </a:lnTo>
                <a:close/>
              </a:path>
              <a:path w="2786178" h="474678">
                <a:moveTo>
                  <a:pt x="2274564" y="55038"/>
                </a:moveTo>
                <a:lnTo>
                  <a:pt x="2274564" y="179560"/>
                </a:lnTo>
                <a:lnTo>
                  <a:pt x="2316901" y="179560"/>
                </a:lnTo>
                <a:lnTo>
                  <a:pt x="2316901" y="55038"/>
                </a:lnTo>
                <a:lnTo>
                  <a:pt x="2274564" y="55038"/>
                </a:lnTo>
                <a:close/>
              </a:path>
              <a:path w="2786178" h="474678">
                <a:moveTo>
                  <a:pt x="2399090" y="141208"/>
                </a:moveTo>
                <a:lnTo>
                  <a:pt x="2399090" y="85173"/>
                </a:lnTo>
                <a:lnTo>
                  <a:pt x="2436197" y="85173"/>
                </a:lnTo>
                <a:lnTo>
                  <a:pt x="2436197" y="55038"/>
                </a:lnTo>
                <a:lnTo>
                  <a:pt x="2399090" y="55038"/>
                </a:lnTo>
                <a:lnTo>
                  <a:pt x="2399090" y="15440"/>
                </a:lnTo>
                <a:lnTo>
                  <a:pt x="2356752" y="27145"/>
                </a:lnTo>
                <a:lnTo>
                  <a:pt x="2356752" y="55038"/>
                </a:lnTo>
                <a:lnTo>
                  <a:pt x="2335334" y="55038"/>
                </a:lnTo>
                <a:lnTo>
                  <a:pt x="2335334" y="85173"/>
                </a:lnTo>
                <a:lnTo>
                  <a:pt x="2356752" y="85173"/>
                </a:lnTo>
                <a:lnTo>
                  <a:pt x="2356752" y="142204"/>
                </a:lnTo>
                <a:lnTo>
                  <a:pt x="2356918" y="151833"/>
                </a:lnTo>
                <a:lnTo>
                  <a:pt x="2358828" y="159554"/>
                </a:lnTo>
                <a:lnTo>
                  <a:pt x="2362480" y="165365"/>
                </a:lnTo>
                <a:lnTo>
                  <a:pt x="2366299" y="171176"/>
                </a:lnTo>
                <a:lnTo>
                  <a:pt x="2371612" y="175410"/>
                </a:lnTo>
                <a:lnTo>
                  <a:pt x="2378419" y="178066"/>
                </a:lnTo>
                <a:lnTo>
                  <a:pt x="2385392" y="180723"/>
                </a:lnTo>
                <a:lnTo>
                  <a:pt x="2393611" y="182051"/>
                </a:lnTo>
                <a:lnTo>
                  <a:pt x="2409716" y="182051"/>
                </a:lnTo>
                <a:lnTo>
                  <a:pt x="2416191" y="181221"/>
                </a:lnTo>
                <a:lnTo>
                  <a:pt x="2422500" y="179560"/>
                </a:lnTo>
                <a:lnTo>
                  <a:pt x="2428809" y="177900"/>
                </a:lnTo>
                <a:lnTo>
                  <a:pt x="2434039" y="175576"/>
                </a:lnTo>
                <a:lnTo>
                  <a:pt x="2438190" y="172587"/>
                </a:lnTo>
                <a:lnTo>
                  <a:pt x="2433707" y="146438"/>
                </a:lnTo>
                <a:lnTo>
                  <a:pt x="2431383" y="148264"/>
                </a:lnTo>
                <a:lnTo>
                  <a:pt x="2428726" y="149675"/>
                </a:lnTo>
                <a:lnTo>
                  <a:pt x="2425737" y="150671"/>
                </a:lnTo>
                <a:lnTo>
                  <a:pt x="2422915" y="151501"/>
                </a:lnTo>
                <a:lnTo>
                  <a:pt x="2419511" y="151917"/>
                </a:lnTo>
                <a:lnTo>
                  <a:pt x="2410380" y="151917"/>
                </a:lnTo>
                <a:lnTo>
                  <a:pt x="2406312" y="150671"/>
                </a:lnTo>
                <a:lnTo>
                  <a:pt x="2403324" y="148181"/>
                </a:lnTo>
                <a:lnTo>
                  <a:pt x="2400501" y="145524"/>
                </a:lnTo>
                <a:lnTo>
                  <a:pt x="2399090" y="141208"/>
                </a:lnTo>
                <a:close/>
              </a:path>
              <a:path w="2786178" h="474678">
                <a:moveTo>
                  <a:pt x="2501577" y="20421"/>
                </a:moveTo>
                <a:lnTo>
                  <a:pt x="2501577" y="13282"/>
                </a:lnTo>
                <a:lnTo>
                  <a:pt x="2499585" y="8135"/>
                </a:lnTo>
                <a:lnTo>
                  <a:pt x="2495600" y="4980"/>
                </a:lnTo>
                <a:lnTo>
                  <a:pt x="2491616" y="1660"/>
                </a:lnTo>
                <a:lnTo>
                  <a:pt x="2485390" y="0"/>
                </a:lnTo>
                <a:lnTo>
                  <a:pt x="2468288" y="0"/>
                </a:lnTo>
                <a:lnTo>
                  <a:pt x="2461979" y="1660"/>
                </a:lnTo>
                <a:lnTo>
                  <a:pt x="2457995" y="4980"/>
                </a:lnTo>
                <a:lnTo>
                  <a:pt x="2454176" y="8135"/>
                </a:lnTo>
                <a:lnTo>
                  <a:pt x="2452267" y="13282"/>
                </a:lnTo>
                <a:lnTo>
                  <a:pt x="2452267" y="27394"/>
                </a:lnTo>
                <a:lnTo>
                  <a:pt x="2454176" y="32541"/>
                </a:lnTo>
                <a:lnTo>
                  <a:pt x="2457995" y="35862"/>
                </a:lnTo>
                <a:lnTo>
                  <a:pt x="2461979" y="39016"/>
                </a:lnTo>
                <a:lnTo>
                  <a:pt x="2468288" y="40594"/>
                </a:lnTo>
                <a:lnTo>
                  <a:pt x="2485390" y="40594"/>
                </a:lnTo>
                <a:lnTo>
                  <a:pt x="2491616" y="39016"/>
                </a:lnTo>
                <a:lnTo>
                  <a:pt x="2495600" y="35862"/>
                </a:lnTo>
                <a:lnTo>
                  <a:pt x="2499585" y="32541"/>
                </a:lnTo>
                <a:lnTo>
                  <a:pt x="2501577" y="27394"/>
                </a:lnTo>
                <a:lnTo>
                  <a:pt x="2501577" y="20421"/>
                </a:lnTo>
                <a:close/>
              </a:path>
              <a:path w="2786178" h="474678">
                <a:moveTo>
                  <a:pt x="2455753" y="55038"/>
                </a:moveTo>
                <a:lnTo>
                  <a:pt x="2455753" y="179560"/>
                </a:lnTo>
                <a:lnTo>
                  <a:pt x="2498091" y="179560"/>
                </a:lnTo>
                <a:lnTo>
                  <a:pt x="2498091" y="55038"/>
                </a:lnTo>
                <a:lnTo>
                  <a:pt x="2455753" y="55038"/>
                </a:lnTo>
                <a:close/>
              </a:path>
              <a:path w="2786178" h="474678">
                <a:moveTo>
                  <a:pt x="2653000" y="55038"/>
                </a:moveTo>
                <a:lnTo>
                  <a:pt x="2609168" y="55038"/>
                </a:lnTo>
                <a:lnTo>
                  <a:pt x="2583019" y="149924"/>
                </a:lnTo>
                <a:lnTo>
                  <a:pt x="2557367" y="55038"/>
                </a:lnTo>
                <a:lnTo>
                  <a:pt x="2512788" y="55038"/>
                </a:lnTo>
                <a:lnTo>
                  <a:pt x="2557616" y="179560"/>
                </a:lnTo>
                <a:lnTo>
                  <a:pt x="2608172" y="179560"/>
                </a:lnTo>
                <a:lnTo>
                  <a:pt x="2653000" y="55038"/>
                </a:lnTo>
                <a:close/>
              </a:path>
              <a:path w="2786178" h="474678">
                <a:moveTo>
                  <a:pt x="2746331" y="103104"/>
                </a:moveTo>
                <a:lnTo>
                  <a:pt x="2746331" y="113066"/>
                </a:lnTo>
                <a:lnTo>
                  <a:pt x="2700101" y="105345"/>
                </a:lnTo>
                <a:lnTo>
                  <a:pt x="2699511" y="109745"/>
                </a:lnTo>
                <a:lnTo>
                  <a:pt x="2699511" y="126182"/>
                </a:lnTo>
                <a:lnTo>
                  <a:pt x="2686561" y="105345"/>
                </a:lnTo>
                <a:lnTo>
                  <a:pt x="2690296" y="60268"/>
                </a:lnTo>
                <a:lnTo>
                  <a:pt x="2684592" y="63684"/>
                </a:lnTo>
                <a:lnTo>
                  <a:pt x="2674960" y="71991"/>
                </a:lnTo>
                <a:lnTo>
                  <a:pt x="2667384" y="82433"/>
                </a:lnTo>
                <a:lnTo>
                  <a:pt x="2663298" y="91344"/>
                </a:lnTo>
                <a:lnTo>
                  <a:pt x="2660199" y="103570"/>
                </a:lnTo>
                <a:lnTo>
                  <a:pt x="2659166" y="117299"/>
                </a:lnTo>
                <a:lnTo>
                  <a:pt x="2659862" y="128676"/>
                </a:lnTo>
                <a:lnTo>
                  <a:pt x="2662590" y="141172"/>
                </a:lnTo>
                <a:lnTo>
                  <a:pt x="2667384" y="152166"/>
                </a:lnTo>
                <a:lnTo>
                  <a:pt x="2671088" y="157875"/>
                </a:lnTo>
                <a:lnTo>
                  <a:pt x="2679762" y="167158"/>
                </a:lnTo>
                <a:lnTo>
                  <a:pt x="2690546" y="174330"/>
                </a:lnTo>
                <a:lnTo>
                  <a:pt x="2686561" y="128008"/>
                </a:lnTo>
                <a:lnTo>
                  <a:pt x="2699808" y="128008"/>
                </a:lnTo>
                <a:lnTo>
                  <a:pt x="2699511" y="118046"/>
                </a:lnTo>
                <a:lnTo>
                  <a:pt x="2699808" y="128008"/>
                </a:lnTo>
                <a:lnTo>
                  <a:pt x="2785182" y="128008"/>
                </a:lnTo>
                <a:lnTo>
                  <a:pt x="2785764" y="123525"/>
                </a:lnTo>
                <a:lnTo>
                  <a:pt x="2785930" y="120537"/>
                </a:lnTo>
                <a:lnTo>
                  <a:pt x="2786095" y="117548"/>
                </a:lnTo>
                <a:lnTo>
                  <a:pt x="2786178" y="114560"/>
                </a:lnTo>
                <a:lnTo>
                  <a:pt x="2786178" y="111571"/>
                </a:lnTo>
                <a:lnTo>
                  <a:pt x="2785927" y="105294"/>
                </a:lnTo>
                <a:lnTo>
                  <a:pt x="2783636" y="92582"/>
                </a:lnTo>
                <a:lnTo>
                  <a:pt x="2778956" y="81188"/>
                </a:lnTo>
                <a:lnTo>
                  <a:pt x="2776695" y="77374"/>
                </a:lnTo>
                <a:lnTo>
                  <a:pt x="2768466" y="67733"/>
                </a:lnTo>
                <a:lnTo>
                  <a:pt x="2757787" y="60268"/>
                </a:lnTo>
                <a:lnTo>
                  <a:pt x="2766504" y="105345"/>
                </a:lnTo>
                <a:lnTo>
                  <a:pt x="2746331" y="103104"/>
                </a:lnTo>
                <a:close/>
              </a:path>
              <a:path w="2786178" h="474678">
                <a:moveTo>
                  <a:pt x="2699511" y="126182"/>
                </a:moveTo>
                <a:lnTo>
                  <a:pt x="2699511" y="109745"/>
                </a:lnTo>
                <a:lnTo>
                  <a:pt x="2700101" y="105345"/>
                </a:lnTo>
                <a:lnTo>
                  <a:pt x="2700424" y="102938"/>
                </a:lnTo>
                <a:lnTo>
                  <a:pt x="2702251" y="97625"/>
                </a:lnTo>
                <a:lnTo>
                  <a:pt x="2704243" y="92312"/>
                </a:lnTo>
                <a:lnTo>
                  <a:pt x="2707065" y="88410"/>
                </a:lnTo>
                <a:lnTo>
                  <a:pt x="2710718" y="85920"/>
                </a:lnTo>
                <a:lnTo>
                  <a:pt x="2714537" y="83429"/>
                </a:lnTo>
                <a:lnTo>
                  <a:pt x="2719103" y="82184"/>
                </a:lnTo>
                <a:lnTo>
                  <a:pt x="2731887" y="82184"/>
                </a:lnTo>
                <a:lnTo>
                  <a:pt x="2737366" y="84841"/>
                </a:lnTo>
                <a:lnTo>
                  <a:pt x="2740852" y="90154"/>
                </a:lnTo>
                <a:lnTo>
                  <a:pt x="2744505" y="95466"/>
                </a:lnTo>
                <a:lnTo>
                  <a:pt x="2746331" y="103104"/>
                </a:lnTo>
                <a:lnTo>
                  <a:pt x="2766504" y="105345"/>
                </a:lnTo>
                <a:lnTo>
                  <a:pt x="2757787" y="60268"/>
                </a:lnTo>
                <a:lnTo>
                  <a:pt x="2750308" y="56793"/>
                </a:lnTo>
                <a:lnTo>
                  <a:pt x="2738183" y="53609"/>
                </a:lnTo>
                <a:lnTo>
                  <a:pt x="2724416" y="52548"/>
                </a:lnTo>
                <a:lnTo>
                  <a:pt x="2714228" y="53127"/>
                </a:lnTo>
                <a:lnTo>
                  <a:pt x="2701704" y="55680"/>
                </a:lnTo>
                <a:lnTo>
                  <a:pt x="2690296" y="60268"/>
                </a:lnTo>
                <a:lnTo>
                  <a:pt x="2686561" y="105345"/>
                </a:lnTo>
                <a:lnTo>
                  <a:pt x="2699511" y="126182"/>
                </a:lnTo>
                <a:close/>
              </a:path>
              <a:path w="2786178" h="474678">
                <a:moveTo>
                  <a:pt x="2712752" y="181126"/>
                </a:moveTo>
                <a:lnTo>
                  <a:pt x="2726408" y="182051"/>
                </a:lnTo>
                <a:lnTo>
                  <a:pt x="2735041" y="182051"/>
                </a:lnTo>
                <a:lnTo>
                  <a:pt x="2743260" y="180806"/>
                </a:lnTo>
                <a:lnTo>
                  <a:pt x="2751063" y="178315"/>
                </a:lnTo>
                <a:lnTo>
                  <a:pt x="2759033" y="175825"/>
                </a:lnTo>
                <a:lnTo>
                  <a:pt x="2765840" y="172172"/>
                </a:lnTo>
                <a:lnTo>
                  <a:pt x="2771485" y="167357"/>
                </a:lnTo>
                <a:lnTo>
                  <a:pt x="2777296" y="162376"/>
                </a:lnTo>
                <a:lnTo>
                  <a:pt x="2781364" y="156316"/>
                </a:lnTo>
                <a:lnTo>
                  <a:pt x="2783688" y="149177"/>
                </a:lnTo>
                <a:lnTo>
                  <a:pt x="2749818" y="137970"/>
                </a:lnTo>
                <a:lnTo>
                  <a:pt x="2747992" y="142453"/>
                </a:lnTo>
                <a:lnTo>
                  <a:pt x="2745169" y="145939"/>
                </a:lnTo>
                <a:lnTo>
                  <a:pt x="2741351" y="148430"/>
                </a:lnTo>
                <a:lnTo>
                  <a:pt x="2737698" y="150920"/>
                </a:lnTo>
                <a:lnTo>
                  <a:pt x="2732717" y="152166"/>
                </a:lnTo>
                <a:lnTo>
                  <a:pt x="2720763" y="152166"/>
                </a:lnTo>
                <a:lnTo>
                  <a:pt x="2715948" y="151086"/>
                </a:lnTo>
                <a:lnTo>
                  <a:pt x="2711963" y="148928"/>
                </a:lnTo>
                <a:lnTo>
                  <a:pt x="2707979" y="146604"/>
                </a:lnTo>
                <a:lnTo>
                  <a:pt x="2704907" y="142951"/>
                </a:lnTo>
                <a:lnTo>
                  <a:pt x="2702749" y="137970"/>
                </a:lnTo>
                <a:lnTo>
                  <a:pt x="2700590" y="132823"/>
                </a:lnTo>
                <a:lnTo>
                  <a:pt x="2699808" y="128008"/>
                </a:lnTo>
                <a:lnTo>
                  <a:pt x="2686561" y="128008"/>
                </a:lnTo>
                <a:lnTo>
                  <a:pt x="2690546" y="174330"/>
                </a:lnTo>
                <a:lnTo>
                  <a:pt x="2700410" y="178350"/>
                </a:lnTo>
                <a:lnTo>
                  <a:pt x="2712752" y="181126"/>
                </a:lnTo>
                <a:close/>
              </a:path>
              <a:path w="2786178" h="474678">
                <a:moveTo>
                  <a:pt x="138634" y="394154"/>
                </a:moveTo>
                <a:lnTo>
                  <a:pt x="140460" y="390003"/>
                </a:lnTo>
                <a:lnTo>
                  <a:pt x="142287" y="385852"/>
                </a:lnTo>
                <a:lnTo>
                  <a:pt x="144860" y="382781"/>
                </a:lnTo>
                <a:lnTo>
                  <a:pt x="148181" y="380788"/>
                </a:lnTo>
                <a:lnTo>
                  <a:pt x="151667" y="378630"/>
                </a:lnTo>
                <a:lnTo>
                  <a:pt x="155486" y="377551"/>
                </a:lnTo>
                <a:lnTo>
                  <a:pt x="164784" y="377551"/>
                </a:lnTo>
                <a:lnTo>
                  <a:pt x="168852" y="379128"/>
                </a:lnTo>
                <a:lnTo>
                  <a:pt x="171840" y="382282"/>
                </a:lnTo>
                <a:lnTo>
                  <a:pt x="174995" y="385437"/>
                </a:lnTo>
                <a:lnTo>
                  <a:pt x="176572" y="390999"/>
                </a:lnTo>
                <a:lnTo>
                  <a:pt x="176572" y="472187"/>
                </a:lnTo>
                <a:lnTo>
                  <a:pt x="218909" y="472187"/>
                </a:lnTo>
                <a:lnTo>
                  <a:pt x="218909" y="379460"/>
                </a:lnTo>
                <a:lnTo>
                  <a:pt x="217000" y="371325"/>
                </a:lnTo>
                <a:lnTo>
                  <a:pt x="213181" y="364849"/>
                </a:lnTo>
                <a:lnTo>
                  <a:pt x="209529" y="358208"/>
                </a:lnTo>
                <a:lnTo>
                  <a:pt x="204548" y="353310"/>
                </a:lnTo>
                <a:lnTo>
                  <a:pt x="198239" y="350156"/>
                </a:lnTo>
                <a:lnTo>
                  <a:pt x="191930" y="346835"/>
                </a:lnTo>
                <a:lnTo>
                  <a:pt x="184624" y="345175"/>
                </a:lnTo>
                <a:lnTo>
                  <a:pt x="170512" y="345175"/>
                </a:lnTo>
                <a:lnTo>
                  <a:pt x="164867" y="346088"/>
                </a:lnTo>
                <a:lnTo>
                  <a:pt x="159388" y="347914"/>
                </a:lnTo>
                <a:lnTo>
                  <a:pt x="153909" y="349741"/>
                </a:lnTo>
                <a:lnTo>
                  <a:pt x="149011" y="352480"/>
                </a:lnTo>
                <a:lnTo>
                  <a:pt x="144694" y="356133"/>
                </a:lnTo>
                <a:lnTo>
                  <a:pt x="140543" y="359785"/>
                </a:lnTo>
                <a:lnTo>
                  <a:pt x="137140" y="364351"/>
                </a:lnTo>
                <a:lnTo>
                  <a:pt x="134483" y="369830"/>
                </a:lnTo>
                <a:lnTo>
                  <a:pt x="131163" y="361695"/>
                </a:lnTo>
                <a:lnTo>
                  <a:pt x="126099" y="355552"/>
                </a:lnTo>
                <a:lnTo>
                  <a:pt x="119292" y="351401"/>
                </a:lnTo>
                <a:lnTo>
                  <a:pt x="112485" y="347250"/>
                </a:lnTo>
                <a:lnTo>
                  <a:pt x="104432" y="345175"/>
                </a:lnTo>
                <a:lnTo>
                  <a:pt x="94442" y="345179"/>
                </a:lnTo>
                <a:lnTo>
                  <a:pt x="81441" y="346939"/>
                </a:lnTo>
                <a:lnTo>
                  <a:pt x="69981" y="351899"/>
                </a:lnTo>
                <a:lnTo>
                  <a:pt x="69499" y="352207"/>
                </a:lnTo>
                <a:lnTo>
                  <a:pt x="60267" y="360468"/>
                </a:lnTo>
                <a:lnTo>
                  <a:pt x="53295" y="371823"/>
                </a:lnTo>
                <a:lnTo>
                  <a:pt x="52050" y="347665"/>
                </a:lnTo>
                <a:lnTo>
                  <a:pt x="14195" y="347665"/>
                </a:lnTo>
                <a:lnTo>
                  <a:pt x="14195" y="472187"/>
                </a:lnTo>
                <a:lnTo>
                  <a:pt x="56533" y="472187"/>
                </a:lnTo>
                <a:lnTo>
                  <a:pt x="56533" y="399633"/>
                </a:lnTo>
                <a:lnTo>
                  <a:pt x="57529" y="394154"/>
                </a:lnTo>
                <a:lnTo>
                  <a:pt x="59521" y="390003"/>
                </a:lnTo>
                <a:lnTo>
                  <a:pt x="61513" y="385686"/>
                </a:lnTo>
                <a:lnTo>
                  <a:pt x="64170" y="382531"/>
                </a:lnTo>
                <a:lnTo>
                  <a:pt x="67491" y="380539"/>
                </a:lnTo>
                <a:lnTo>
                  <a:pt x="70977" y="378547"/>
                </a:lnTo>
                <a:lnTo>
                  <a:pt x="74630" y="377551"/>
                </a:lnTo>
                <a:lnTo>
                  <a:pt x="83429" y="377551"/>
                </a:lnTo>
                <a:lnTo>
                  <a:pt x="87497" y="379128"/>
                </a:lnTo>
                <a:lnTo>
                  <a:pt x="90652" y="382282"/>
                </a:lnTo>
                <a:lnTo>
                  <a:pt x="93806" y="385437"/>
                </a:lnTo>
                <a:lnTo>
                  <a:pt x="95383" y="390999"/>
                </a:lnTo>
                <a:lnTo>
                  <a:pt x="95383" y="472187"/>
                </a:lnTo>
                <a:lnTo>
                  <a:pt x="137721" y="472187"/>
                </a:lnTo>
                <a:lnTo>
                  <a:pt x="137721" y="399384"/>
                </a:lnTo>
                <a:lnTo>
                  <a:pt x="138634" y="394154"/>
                </a:lnTo>
                <a:close/>
              </a:path>
              <a:path w="2786178" h="474678">
                <a:moveTo>
                  <a:pt x="294471" y="313048"/>
                </a:moveTo>
                <a:lnTo>
                  <a:pt x="294471" y="305909"/>
                </a:lnTo>
                <a:lnTo>
                  <a:pt x="292479" y="300762"/>
                </a:lnTo>
                <a:lnTo>
                  <a:pt x="288494" y="297607"/>
                </a:lnTo>
                <a:lnTo>
                  <a:pt x="284509" y="294287"/>
                </a:lnTo>
                <a:lnTo>
                  <a:pt x="278283" y="292627"/>
                </a:lnTo>
                <a:lnTo>
                  <a:pt x="261182" y="292627"/>
                </a:lnTo>
                <a:lnTo>
                  <a:pt x="254873" y="294287"/>
                </a:lnTo>
                <a:lnTo>
                  <a:pt x="250888" y="297607"/>
                </a:lnTo>
                <a:lnTo>
                  <a:pt x="247070" y="300762"/>
                </a:lnTo>
                <a:lnTo>
                  <a:pt x="245160" y="305909"/>
                </a:lnTo>
                <a:lnTo>
                  <a:pt x="245160" y="320021"/>
                </a:lnTo>
                <a:lnTo>
                  <a:pt x="247070" y="325168"/>
                </a:lnTo>
                <a:lnTo>
                  <a:pt x="250888" y="328489"/>
                </a:lnTo>
                <a:lnTo>
                  <a:pt x="254873" y="331643"/>
                </a:lnTo>
                <a:lnTo>
                  <a:pt x="261182" y="333221"/>
                </a:lnTo>
                <a:lnTo>
                  <a:pt x="278283" y="333221"/>
                </a:lnTo>
                <a:lnTo>
                  <a:pt x="284509" y="331643"/>
                </a:lnTo>
                <a:lnTo>
                  <a:pt x="288494" y="328489"/>
                </a:lnTo>
                <a:lnTo>
                  <a:pt x="292479" y="325168"/>
                </a:lnTo>
                <a:lnTo>
                  <a:pt x="294471" y="320021"/>
                </a:lnTo>
                <a:lnTo>
                  <a:pt x="294471" y="313048"/>
                </a:lnTo>
                <a:close/>
              </a:path>
              <a:path w="2786178" h="474678">
                <a:moveTo>
                  <a:pt x="248647" y="347665"/>
                </a:moveTo>
                <a:lnTo>
                  <a:pt x="248647" y="472187"/>
                </a:lnTo>
                <a:lnTo>
                  <a:pt x="290984" y="472187"/>
                </a:lnTo>
                <a:lnTo>
                  <a:pt x="290984" y="347665"/>
                </a:lnTo>
                <a:lnTo>
                  <a:pt x="248647" y="347665"/>
                </a:lnTo>
                <a:close/>
              </a:path>
              <a:path w="2786178" h="474678">
                <a:moveTo>
                  <a:pt x="365203" y="363355"/>
                </a:moveTo>
                <a:lnTo>
                  <a:pt x="361053" y="369332"/>
                </a:lnTo>
                <a:lnTo>
                  <a:pt x="360223" y="371466"/>
                </a:lnTo>
                <a:lnTo>
                  <a:pt x="358977" y="347665"/>
                </a:lnTo>
                <a:lnTo>
                  <a:pt x="321123" y="347665"/>
                </a:lnTo>
                <a:lnTo>
                  <a:pt x="321123" y="472187"/>
                </a:lnTo>
                <a:lnTo>
                  <a:pt x="363460" y="472187"/>
                </a:lnTo>
                <a:lnTo>
                  <a:pt x="356487" y="385769"/>
                </a:lnTo>
                <a:lnTo>
                  <a:pt x="358147" y="376803"/>
                </a:lnTo>
                <a:lnTo>
                  <a:pt x="361219" y="390501"/>
                </a:lnTo>
                <a:lnTo>
                  <a:pt x="365203" y="363355"/>
                </a:lnTo>
                <a:close/>
              </a:path>
              <a:path w="2786178" h="474678">
                <a:moveTo>
                  <a:pt x="356487" y="385769"/>
                </a:moveTo>
                <a:lnTo>
                  <a:pt x="363460" y="472187"/>
                </a:lnTo>
                <a:lnTo>
                  <a:pt x="363460" y="399217"/>
                </a:lnTo>
                <a:lnTo>
                  <a:pt x="364456" y="393655"/>
                </a:lnTo>
                <a:lnTo>
                  <a:pt x="366449" y="389505"/>
                </a:lnTo>
                <a:lnTo>
                  <a:pt x="368441" y="385354"/>
                </a:lnTo>
                <a:lnTo>
                  <a:pt x="371181" y="382365"/>
                </a:lnTo>
                <a:lnTo>
                  <a:pt x="374667" y="380539"/>
                </a:lnTo>
                <a:lnTo>
                  <a:pt x="378154" y="378547"/>
                </a:lnTo>
                <a:lnTo>
                  <a:pt x="381889" y="377551"/>
                </a:lnTo>
                <a:lnTo>
                  <a:pt x="391021" y="377551"/>
                </a:lnTo>
                <a:lnTo>
                  <a:pt x="395255" y="379211"/>
                </a:lnTo>
                <a:lnTo>
                  <a:pt x="398575" y="382531"/>
                </a:lnTo>
                <a:lnTo>
                  <a:pt x="401896" y="385852"/>
                </a:lnTo>
                <a:lnTo>
                  <a:pt x="403556" y="391829"/>
                </a:lnTo>
                <a:lnTo>
                  <a:pt x="403556" y="472187"/>
                </a:lnTo>
                <a:lnTo>
                  <a:pt x="445894" y="472187"/>
                </a:lnTo>
                <a:lnTo>
                  <a:pt x="445894" y="379460"/>
                </a:lnTo>
                <a:lnTo>
                  <a:pt x="444068" y="371325"/>
                </a:lnTo>
                <a:lnTo>
                  <a:pt x="440415" y="364849"/>
                </a:lnTo>
                <a:lnTo>
                  <a:pt x="436762" y="358374"/>
                </a:lnTo>
                <a:lnTo>
                  <a:pt x="431698" y="353476"/>
                </a:lnTo>
                <a:lnTo>
                  <a:pt x="425223" y="350156"/>
                </a:lnTo>
                <a:lnTo>
                  <a:pt x="418914" y="346835"/>
                </a:lnTo>
                <a:lnTo>
                  <a:pt x="411443" y="345175"/>
                </a:lnTo>
                <a:lnTo>
                  <a:pt x="394840" y="345175"/>
                </a:lnTo>
                <a:lnTo>
                  <a:pt x="387617" y="346752"/>
                </a:lnTo>
                <a:lnTo>
                  <a:pt x="381142" y="349907"/>
                </a:lnTo>
                <a:lnTo>
                  <a:pt x="374833" y="352895"/>
                </a:lnTo>
                <a:lnTo>
                  <a:pt x="369520" y="357378"/>
                </a:lnTo>
                <a:lnTo>
                  <a:pt x="365203" y="363355"/>
                </a:lnTo>
                <a:lnTo>
                  <a:pt x="361219" y="390501"/>
                </a:lnTo>
                <a:lnTo>
                  <a:pt x="358147" y="376803"/>
                </a:lnTo>
                <a:lnTo>
                  <a:pt x="356487" y="385769"/>
                </a:lnTo>
                <a:close/>
              </a:path>
              <a:path w="2786178" h="474678">
                <a:moveTo>
                  <a:pt x="470080" y="410424"/>
                </a:moveTo>
                <a:lnTo>
                  <a:pt x="470561" y="421192"/>
                </a:lnTo>
                <a:lnTo>
                  <a:pt x="472622" y="433864"/>
                </a:lnTo>
                <a:lnTo>
                  <a:pt x="476306" y="445042"/>
                </a:lnTo>
                <a:lnTo>
                  <a:pt x="477778" y="448113"/>
                </a:lnTo>
                <a:lnTo>
                  <a:pt x="485020" y="458994"/>
                </a:lnTo>
                <a:lnTo>
                  <a:pt x="494238" y="467207"/>
                </a:lnTo>
                <a:lnTo>
                  <a:pt x="496564" y="468597"/>
                </a:lnTo>
                <a:lnTo>
                  <a:pt x="508214" y="473158"/>
                </a:lnTo>
                <a:lnTo>
                  <a:pt x="512667" y="409926"/>
                </a:lnTo>
                <a:lnTo>
                  <a:pt x="512672" y="408929"/>
                </a:lnTo>
                <a:lnTo>
                  <a:pt x="514315" y="394495"/>
                </a:lnTo>
                <a:lnTo>
                  <a:pt x="518893" y="384524"/>
                </a:lnTo>
                <a:lnTo>
                  <a:pt x="523210" y="379045"/>
                </a:lnTo>
                <a:lnTo>
                  <a:pt x="529021" y="376305"/>
                </a:lnTo>
                <a:lnTo>
                  <a:pt x="541141" y="376305"/>
                </a:lnTo>
                <a:lnTo>
                  <a:pt x="545209" y="377634"/>
                </a:lnTo>
                <a:lnTo>
                  <a:pt x="548529" y="380290"/>
                </a:lnTo>
                <a:lnTo>
                  <a:pt x="552016" y="382781"/>
                </a:lnTo>
                <a:lnTo>
                  <a:pt x="554589" y="386516"/>
                </a:lnTo>
                <a:lnTo>
                  <a:pt x="556250" y="391497"/>
                </a:lnTo>
                <a:lnTo>
                  <a:pt x="558076" y="396312"/>
                </a:lnTo>
                <a:lnTo>
                  <a:pt x="558989" y="402206"/>
                </a:lnTo>
                <a:lnTo>
                  <a:pt x="558989" y="387014"/>
                </a:lnTo>
                <a:lnTo>
                  <a:pt x="560732" y="429850"/>
                </a:lnTo>
                <a:lnTo>
                  <a:pt x="561993" y="449332"/>
                </a:lnTo>
                <a:lnTo>
                  <a:pt x="563472" y="472187"/>
                </a:lnTo>
                <a:lnTo>
                  <a:pt x="601327" y="472187"/>
                </a:lnTo>
                <a:lnTo>
                  <a:pt x="601327" y="294868"/>
                </a:lnTo>
                <a:lnTo>
                  <a:pt x="562021" y="377549"/>
                </a:lnTo>
                <a:lnTo>
                  <a:pt x="558989" y="294868"/>
                </a:lnTo>
                <a:lnTo>
                  <a:pt x="558989" y="370037"/>
                </a:lnTo>
                <a:lnTo>
                  <a:pt x="562974" y="381784"/>
                </a:lnTo>
                <a:lnTo>
                  <a:pt x="565713" y="433586"/>
                </a:lnTo>
                <a:lnTo>
                  <a:pt x="564717" y="441887"/>
                </a:lnTo>
                <a:lnTo>
                  <a:pt x="562144" y="449109"/>
                </a:lnTo>
                <a:lnTo>
                  <a:pt x="565713" y="433586"/>
                </a:lnTo>
                <a:lnTo>
                  <a:pt x="562974" y="381784"/>
                </a:lnTo>
                <a:lnTo>
                  <a:pt x="558989" y="370037"/>
                </a:lnTo>
                <a:lnTo>
                  <a:pt x="557167" y="365523"/>
                </a:lnTo>
                <a:lnTo>
                  <a:pt x="549525" y="355635"/>
                </a:lnTo>
                <a:lnTo>
                  <a:pt x="546826" y="353149"/>
                </a:lnTo>
                <a:lnTo>
                  <a:pt x="535884" y="347168"/>
                </a:lnTo>
                <a:lnTo>
                  <a:pt x="522380" y="345175"/>
                </a:lnTo>
                <a:lnTo>
                  <a:pt x="519098" y="345264"/>
                </a:lnTo>
                <a:lnTo>
                  <a:pt x="506347" y="347543"/>
                </a:lnTo>
                <a:lnTo>
                  <a:pt x="494985" y="352895"/>
                </a:lnTo>
                <a:lnTo>
                  <a:pt x="492273" y="354825"/>
                </a:lnTo>
                <a:lnTo>
                  <a:pt x="483447" y="363637"/>
                </a:lnTo>
                <a:lnTo>
                  <a:pt x="476555" y="375060"/>
                </a:lnTo>
                <a:lnTo>
                  <a:pt x="473312" y="384097"/>
                </a:lnTo>
                <a:lnTo>
                  <a:pt x="470888" y="396453"/>
                </a:lnTo>
                <a:lnTo>
                  <a:pt x="470080" y="410424"/>
                </a:lnTo>
                <a:close/>
              </a:path>
              <a:path w="2786178" h="474678">
                <a:moveTo>
                  <a:pt x="523044" y="440891"/>
                </a:moveTo>
                <a:lnTo>
                  <a:pt x="518893" y="435578"/>
                </a:lnTo>
                <a:lnTo>
                  <a:pt x="518432" y="434944"/>
                </a:lnTo>
                <a:lnTo>
                  <a:pt x="514108" y="424568"/>
                </a:lnTo>
                <a:lnTo>
                  <a:pt x="512667" y="409926"/>
                </a:lnTo>
                <a:lnTo>
                  <a:pt x="508214" y="473158"/>
                </a:lnTo>
                <a:lnTo>
                  <a:pt x="521383" y="474678"/>
                </a:lnTo>
                <a:lnTo>
                  <a:pt x="529353" y="474678"/>
                </a:lnTo>
                <a:lnTo>
                  <a:pt x="536409" y="473018"/>
                </a:lnTo>
                <a:lnTo>
                  <a:pt x="542552" y="469697"/>
                </a:lnTo>
                <a:lnTo>
                  <a:pt x="548861" y="466210"/>
                </a:lnTo>
                <a:lnTo>
                  <a:pt x="554008" y="461396"/>
                </a:lnTo>
                <a:lnTo>
                  <a:pt x="557993" y="455252"/>
                </a:lnTo>
                <a:lnTo>
                  <a:pt x="561993" y="449332"/>
                </a:lnTo>
                <a:lnTo>
                  <a:pt x="560732" y="429850"/>
                </a:lnTo>
                <a:lnTo>
                  <a:pt x="558989" y="387014"/>
                </a:lnTo>
                <a:lnTo>
                  <a:pt x="558989" y="416651"/>
                </a:lnTo>
                <a:lnTo>
                  <a:pt x="558076" y="422960"/>
                </a:lnTo>
                <a:lnTo>
                  <a:pt x="556250" y="428107"/>
                </a:lnTo>
                <a:lnTo>
                  <a:pt x="554423" y="433254"/>
                </a:lnTo>
                <a:lnTo>
                  <a:pt x="551767" y="437155"/>
                </a:lnTo>
                <a:lnTo>
                  <a:pt x="548280" y="439812"/>
                </a:lnTo>
                <a:lnTo>
                  <a:pt x="544960" y="442302"/>
                </a:lnTo>
                <a:lnTo>
                  <a:pt x="540892" y="443547"/>
                </a:lnTo>
                <a:lnTo>
                  <a:pt x="528772" y="443547"/>
                </a:lnTo>
                <a:lnTo>
                  <a:pt x="523044" y="440891"/>
                </a:lnTo>
                <a:close/>
              </a:path>
              <a:path w="2786178" h="474678">
                <a:moveTo>
                  <a:pt x="652286" y="437404"/>
                </a:moveTo>
                <a:lnTo>
                  <a:pt x="646807" y="432921"/>
                </a:lnTo>
                <a:lnTo>
                  <a:pt x="642656" y="427608"/>
                </a:lnTo>
                <a:lnTo>
                  <a:pt x="622733" y="451019"/>
                </a:lnTo>
                <a:lnTo>
                  <a:pt x="627150" y="455404"/>
                </a:lnTo>
                <a:lnTo>
                  <a:pt x="637265" y="462888"/>
                </a:lnTo>
                <a:lnTo>
                  <a:pt x="649131" y="468701"/>
                </a:lnTo>
                <a:lnTo>
                  <a:pt x="658459" y="471596"/>
                </a:lnTo>
                <a:lnTo>
                  <a:pt x="670907" y="473908"/>
                </a:lnTo>
                <a:lnTo>
                  <a:pt x="683998" y="474678"/>
                </a:lnTo>
                <a:lnTo>
                  <a:pt x="692772" y="474382"/>
                </a:lnTo>
                <a:lnTo>
                  <a:pt x="705688" y="472598"/>
                </a:lnTo>
                <a:lnTo>
                  <a:pt x="716622" y="469199"/>
                </a:lnTo>
                <a:lnTo>
                  <a:pt x="725256" y="465380"/>
                </a:lnTo>
                <a:lnTo>
                  <a:pt x="731731" y="460233"/>
                </a:lnTo>
                <a:lnTo>
                  <a:pt x="736048" y="453758"/>
                </a:lnTo>
                <a:lnTo>
                  <a:pt x="740365" y="447283"/>
                </a:lnTo>
                <a:lnTo>
                  <a:pt x="742523" y="439978"/>
                </a:lnTo>
                <a:lnTo>
                  <a:pt x="742523" y="423209"/>
                </a:lnTo>
                <a:lnTo>
                  <a:pt x="739701" y="415820"/>
                </a:lnTo>
                <a:lnTo>
                  <a:pt x="734056" y="409677"/>
                </a:lnTo>
                <a:lnTo>
                  <a:pt x="730968" y="406791"/>
                </a:lnTo>
                <a:lnTo>
                  <a:pt x="720556" y="400885"/>
                </a:lnTo>
                <a:lnTo>
                  <a:pt x="706412" y="396976"/>
                </a:lnTo>
                <a:lnTo>
                  <a:pt x="683749" y="392493"/>
                </a:lnTo>
                <a:lnTo>
                  <a:pt x="678104" y="391331"/>
                </a:lnTo>
                <a:lnTo>
                  <a:pt x="674202" y="390003"/>
                </a:lnTo>
                <a:lnTo>
                  <a:pt x="672044" y="388509"/>
                </a:lnTo>
                <a:lnTo>
                  <a:pt x="670051" y="386848"/>
                </a:lnTo>
                <a:lnTo>
                  <a:pt x="669055" y="384939"/>
                </a:lnTo>
                <a:lnTo>
                  <a:pt x="669055" y="380788"/>
                </a:lnTo>
                <a:lnTo>
                  <a:pt x="669719" y="379128"/>
                </a:lnTo>
                <a:lnTo>
                  <a:pt x="671047" y="377800"/>
                </a:lnTo>
                <a:lnTo>
                  <a:pt x="672376" y="376471"/>
                </a:lnTo>
                <a:lnTo>
                  <a:pt x="674368" y="375475"/>
                </a:lnTo>
                <a:lnTo>
                  <a:pt x="677024" y="374811"/>
                </a:lnTo>
                <a:lnTo>
                  <a:pt x="679847" y="373981"/>
                </a:lnTo>
                <a:lnTo>
                  <a:pt x="683251" y="373566"/>
                </a:lnTo>
                <a:lnTo>
                  <a:pt x="693544" y="373566"/>
                </a:lnTo>
                <a:lnTo>
                  <a:pt x="699854" y="374977"/>
                </a:lnTo>
                <a:lnTo>
                  <a:pt x="706163" y="377800"/>
                </a:lnTo>
                <a:lnTo>
                  <a:pt x="712472" y="380622"/>
                </a:lnTo>
                <a:lnTo>
                  <a:pt x="717619" y="384524"/>
                </a:lnTo>
                <a:lnTo>
                  <a:pt x="721603" y="389505"/>
                </a:lnTo>
                <a:lnTo>
                  <a:pt x="741776" y="366593"/>
                </a:lnTo>
                <a:lnTo>
                  <a:pt x="730772" y="356671"/>
                </a:lnTo>
                <a:lnTo>
                  <a:pt x="718864" y="350654"/>
                </a:lnTo>
                <a:lnTo>
                  <a:pt x="711395" y="348266"/>
                </a:lnTo>
                <a:lnTo>
                  <a:pt x="699075" y="345948"/>
                </a:lnTo>
                <a:lnTo>
                  <a:pt x="685492" y="345175"/>
                </a:lnTo>
                <a:lnTo>
                  <a:pt x="676028" y="345535"/>
                </a:lnTo>
                <a:lnTo>
                  <a:pt x="663170" y="347492"/>
                </a:lnTo>
                <a:lnTo>
                  <a:pt x="652369" y="351152"/>
                </a:lnTo>
                <a:lnTo>
                  <a:pt x="643736" y="354971"/>
                </a:lnTo>
                <a:lnTo>
                  <a:pt x="637343" y="360034"/>
                </a:lnTo>
                <a:lnTo>
                  <a:pt x="633193" y="366344"/>
                </a:lnTo>
                <a:lnTo>
                  <a:pt x="629042" y="372487"/>
                </a:lnTo>
                <a:lnTo>
                  <a:pt x="626967" y="378962"/>
                </a:lnTo>
                <a:lnTo>
                  <a:pt x="626983" y="387020"/>
                </a:lnTo>
                <a:lnTo>
                  <a:pt x="629600" y="400038"/>
                </a:lnTo>
                <a:lnTo>
                  <a:pt x="636679" y="410424"/>
                </a:lnTo>
                <a:lnTo>
                  <a:pt x="643803" y="415514"/>
                </a:lnTo>
                <a:lnTo>
                  <a:pt x="655269" y="420495"/>
                </a:lnTo>
                <a:lnTo>
                  <a:pt x="670051" y="424371"/>
                </a:lnTo>
                <a:lnTo>
                  <a:pt x="687484" y="427858"/>
                </a:lnTo>
                <a:lnTo>
                  <a:pt x="692465" y="428854"/>
                </a:lnTo>
                <a:lnTo>
                  <a:pt x="695786" y="430099"/>
                </a:lnTo>
                <a:lnTo>
                  <a:pt x="697446" y="431593"/>
                </a:lnTo>
                <a:lnTo>
                  <a:pt x="699106" y="432921"/>
                </a:lnTo>
                <a:lnTo>
                  <a:pt x="699937" y="434748"/>
                </a:lnTo>
                <a:lnTo>
                  <a:pt x="699937" y="440227"/>
                </a:lnTo>
                <a:lnTo>
                  <a:pt x="698276" y="442551"/>
                </a:lnTo>
                <a:lnTo>
                  <a:pt x="694956" y="444045"/>
                </a:lnTo>
                <a:lnTo>
                  <a:pt x="691635" y="445540"/>
                </a:lnTo>
                <a:lnTo>
                  <a:pt x="687401" y="446287"/>
                </a:lnTo>
                <a:lnTo>
                  <a:pt x="673787" y="446287"/>
                </a:lnTo>
                <a:lnTo>
                  <a:pt x="666066" y="444544"/>
                </a:lnTo>
                <a:lnTo>
                  <a:pt x="659093" y="441057"/>
                </a:lnTo>
                <a:lnTo>
                  <a:pt x="652286" y="437404"/>
                </a:lnTo>
                <a:close/>
              </a:path>
              <a:path w="2786178" h="474678">
                <a:moveTo>
                  <a:pt x="844450" y="395731"/>
                </a:moveTo>
                <a:lnTo>
                  <a:pt x="844450" y="405693"/>
                </a:lnTo>
                <a:lnTo>
                  <a:pt x="798220" y="397972"/>
                </a:lnTo>
                <a:lnTo>
                  <a:pt x="797630" y="402372"/>
                </a:lnTo>
                <a:lnTo>
                  <a:pt x="797630" y="418809"/>
                </a:lnTo>
                <a:lnTo>
                  <a:pt x="784680" y="397972"/>
                </a:lnTo>
                <a:lnTo>
                  <a:pt x="788415" y="352895"/>
                </a:lnTo>
                <a:lnTo>
                  <a:pt x="782710" y="356311"/>
                </a:lnTo>
                <a:lnTo>
                  <a:pt x="773079" y="364618"/>
                </a:lnTo>
                <a:lnTo>
                  <a:pt x="765503" y="375060"/>
                </a:lnTo>
                <a:lnTo>
                  <a:pt x="761417" y="383971"/>
                </a:lnTo>
                <a:lnTo>
                  <a:pt x="758318" y="396197"/>
                </a:lnTo>
                <a:lnTo>
                  <a:pt x="757285" y="409926"/>
                </a:lnTo>
                <a:lnTo>
                  <a:pt x="757980" y="421303"/>
                </a:lnTo>
                <a:lnTo>
                  <a:pt x="760709" y="433799"/>
                </a:lnTo>
                <a:lnTo>
                  <a:pt x="765503" y="444793"/>
                </a:lnTo>
                <a:lnTo>
                  <a:pt x="769207" y="450502"/>
                </a:lnTo>
                <a:lnTo>
                  <a:pt x="777880" y="459785"/>
                </a:lnTo>
                <a:lnTo>
                  <a:pt x="788664" y="466958"/>
                </a:lnTo>
                <a:lnTo>
                  <a:pt x="784680" y="420635"/>
                </a:lnTo>
                <a:lnTo>
                  <a:pt x="797927" y="420635"/>
                </a:lnTo>
                <a:lnTo>
                  <a:pt x="797630" y="410674"/>
                </a:lnTo>
                <a:lnTo>
                  <a:pt x="797927" y="420635"/>
                </a:lnTo>
                <a:lnTo>
                  <a:pt x="883301" y="420635"/>
                </a:lnTo>
                <a:lnTo>
                  <a:pt x="883633" y="418643"/>
                </a:lnTo>
                <a:lnTo>
                  <a:pt x="883882" y="416152"/>
                </a:lnTo>
                <a:lnTo>
                  <a:pt x="884048" y="413164"/>
                </a:lnTo>
                <a:lnTo>
                  <a:pt x="884214" y="410175"/>
                </a:lnTo>
                <a:lnTo>
                  <a:pt x="884297" y="407187"/>
                </a:lnTo>
                <a:lnTo>
                  <a:pt x="884297" y="404198"/>
                </a:lnTo>
                <a:lnTo>
                  <a:pt x="884046" y="397921"/>
                </a:lnTo>
                <a:lnTo>
                  <a:pt x="881755" y="385209"/>
                </a:lnTo>
                <a:lnTo>
                  <a:pt x="877075" y="373815"/>
                </a:lnTo>
                <a:lnTo>
                  <a:pt x="874814" y="370002"/>
                </a:lnTo>
                <a:lnTo>
                  <a:pt x="866585" y="360360"/>
                </a:lnTo>
                <a:lnTo>
                  <a:pt x="855906" y="352895"/>
                </a:lnTo>
                <a:lnTo>
                  <a:pt x="864623" y="397972"/>
                </a:lnTo>
                <a:lnTo>
                  <a:pt x="844450" y="395731"/>
                </a:lnTo>
                <a:close/>
              </a:path>
              <a:path w="2786178" h="474678">
                <a:moveTo>
                  <a:pt x="797630" y="418809"/>
                </a:moveTo>
                <a:lnTo>
                  <a:pt x="797630" y="402372"/>
                </a:lnTo>
                <a:lnTo>
                  <a:pt x="798220" y="397972"/>
                </a:lnTo>
                <a:lnTo>
                  <a:pt x="798543" y="395565"/>
                </a:lnTo>
                <a:lnTo>
                  <a:pt x="800370" y="390252"/>
                </a:lnTo>
                <a:lnTo>
                  <a:pt x="802362" y="384939"/>
                </a:lnTo>
                <a:lnTo>
                  <a:pt x="805184" y="381037"/>
                </a:lnTo>
                <a:lnTo>
                  <a:pt x="808837" y="378547"/>
                </a:lnTo>
                <a:lnTo>
                  <a:pt x="812656" y="376056"/>
                </a:lnTo>
                <a:lnTo>
                  <a:pt x="817221" y="374811"/>
                </a:lnTo>
                <a:lnTo>
                  <a:pt x="830006" y="374811"/>
                </a:lnTo>
                <a:lnTo>
                  <a:pt x="835485" y="377468"/>
                </a:lnTo>
                <a:lnTo>
                  <a:pt x="838971" y="382781"/>
                </a:lnTo>
                <a:lnTo>
                  <a:pt x="842624" y="388093"/>
                </a:lnTo>
                <a:lnTo>
                  <a:pt x="844450" y="395731"/>
                </a:lnTo>
                <a:lnTo>
                  <a:pt x="864623" y="397972"/>
                </a:lnTo>
                <a:lnTo>
                  <a:pt x="855906" y="352895"/>
                </a:lnTo>
                <a:lnTo>
                  <a:pt x="848426" y="349420"/>
                </a:lnTo>
                <a:lnTo>
                  <a:pt x="836302" y="346236"/>
                </a:lnTo>
                <a:lnTo>
                  <a:pt x="822534" y="345175"/>
                </a:lnTo>
                <a:lnTo>
                  <a:pt x="812347" y="345754"/>
                </a:lnTo>
                <a:lnTo>
                  <a:pt x="799823" y="348307"/>
                </a:lnTo>
                <a:lnTo>
                  <a:pt x="788415" y="352895"/>
                </a:lnTo>
                <a:lnTo>
                  <a:pt x="784680" y="397972"/>
                </a:lnTo>
                <a:lnTo>
                  <a:pt x="797630" y="418809"/>
                </a:lnTo>
                <a:close/>
              </a:path>
              <a:path w="2786178" h="474678">
                <a:moveTo>
                  <a:pt x="810871" y="473753"/>
                </a:moveTo>
                <a:lnTo>
                  <a:pt x="824527" y="474678"/>
                </a:lnTo>
                <a:lnTo>
                  <a:pt x="833160" y="474678"/>
                </a:lnTo>
                <a:lnTo>
                  <a:pt x="841379" y="473433"/>
                </a:lnTo>
                <a:lnTo>
                  <a:pt x="849182" y="470942"/>
                </a:lnTo>
                <a:lnTo>
                  <a:pt x="857152" y="468452"/>
                </a:lnTo>
                <a:lnTo>
                  <a:pt x="863959" y="464799"/>
                </a:lnTo>
                <a:lnTo>
                  <a:pt x="869604" y="459984"/>
                </a:lnTo>
                <a:lnTo>
                  <a:pt x="875415" y="455003"/>
                </a:lnTo>
                <a:lnTo>
                  <a:pt x="879482" y="448943"/>
                </a:lnTo>
                <a:lnTo>
                  <a:pt x="881807" y="441804"/>
                </a:lnTo>
                <a:lnTo>
                  <a:pt x="847937" y="430597"/>
                </a:lnTo>
                <a:lnTo>
                  <a:pt x="846111" y="435080"/>
                </a:lnTo>
                <a:lnTo>
                  <a:pt x="843288" y="438566"/>
                </a:lnTo>
                <a:lnTo>
                  <a:pt x="839469" y="441057"/>
                </a:lnTo>
                <a:lnTo>
                  <a:pt x="835817" y="443547"/>
                </a:lnTo>
                <a:lnTo>
                  <a:pt x="830836" y="444793"/>
                </a:lnTo>
                <a:lnTo>
                  <a:pt x="818882" y="444793"/>
                </a:lnTo>
                <a:lnTo>
                  <a:pt x="814067" y="443713"/>
                </a:lnTo>
                <a:lnTo>
                  <a:pt x="810082" y="441555"/>
                </a:lnTo>
                <a:lnTo>
                  <a:pt x="806098" y="439231"/>
                </a:lnTo>
                <a:lnTo>
                  <a:pt x="803026" y="435578"/>
                </a:lnTo>
                <a:lnTo>
                  <a:pt x="800868" y="430597"/>
                </a:lnTo>
                <a:lnTo>
                  <a:pt x="798709" y="425450"/>
                </a:lnTo>
                <a:lnTo>
                  <a:pt x="797927" y="420635"/>
                </a:lnTo>
                <a:lnTo>
                  <a:pt x="784680" y="420635"/>
                </a:lnTo>
                <a:lnTo>
                  <a:pt x="788664" y="466958"/>
                </a:lnTo>
                <a:lnTo>
                  <a:pt x="798529" y="470977"/>
                </a:lnTo>
                <a:lnTo>
                  <a:pt x="810871" y="473753"/>
                </a:lnTo>
                <a:close/>
              </a:path>
              <a:path w="2786178" h="474678">
                <a:moveTo>
                  <a:pt x="958573" y="433835"/>
                </a:moveTo>
                <a:lnTo>
                  <a:pt x="958573" y="377800"/>
                </a:lnTo>
                <a:lnTo>
                  <a:pt x="995680" y="377800"/>
                </a:lnTo>
                <a:lnTo>
                  <a:pt x="995680" y="347665"/>
                </a:lnTo>
                <a:lnTo>
                  <a:pt x="958573" y="347665"/>
                </a:lnTo>
                <a:lnTo>
                  <a:pt x="958573" y="308067"/>
                </a:lnTo>
                <a:lnTo>
                  <a:pt x="916235" y="319772"/>
                </a:lnTo>
                <a:lnTo>
                  <a:pt x="916235" y="347665"/>
                </a:lnTo>
                <a:lnTo>
                  <a:pt x="894818" y="347665"/>
                </a:lnTo>
                <a:lnTo>
                  <a:pt x="894818" y="377800"/>
                </a:lnTo>
                <a:lnTo>
                  <a:pt x="916235" y="377800"/>
                </a:lnTo>
                <a:lnTo>
                  <a:pt x="916235" y="434831"/>
                </a:lnTo>
                <a:lnTo>
                  <a:pt x="916401" y="444461"/>
                </a:lnTo>
                <a:lnTo>
                  <a:pt x="918311" y="452181"/>
                </a:lnTo>
                <a:lnTo>
                  <a:pt x="921963" y="457992"/>
                </a:lnTo>
                <a:lnTo>
                  <a:pt x="925782" y="463803"/>
                </a:lnTo>
                <a:lnTo>
                  <a:pt x="931095" y="468037"/>
                </a:lnTo>
                <a:lnTo>
                  <a:pt x="937902" y="470693"/>
                </a:lnTo>
                <a:lnTo>
                  <a:pt x="944876" y="473350"/>
                </a:lnTo>
                <a:lnTo>
                  <a:pt x="953094" y="474678"/>
                </a:lnTo>
                <a:lnTo>
                  <a:pt x="969199" y="474678"/>
                </a:lnTo>
                <a:lnTo>
                  <a:pt x="975674" y="473848"/>
                </a:lnTo>
                <a:lnTo>
                  <a:pt x="981983" y="472187"/>
                </a:lnTo>
                <a:lnTo>
                  <a:pt x="988292" y="470527"/>
                </a:lnTo>
                <a:lnTo>
                  <a:pt x="993522" y="468203"/>
                </a:lnTo>
                <a:lnTo>
                  <a:pt x="997673" y="465214"/>
                </a:lnTo>
                <a:lnTo>
                  <a:pt x="993190" y="439065"/>
                </a:lnTo>
                <a:lnTo>
                  <a:pt x="990866" y="440891"/>
                </a:lnTo>
                <a:lnTo>
                  <a:pt x="988209" y="442302"/>
                </a:lnTo>
                <a:lnTo>
                  <a:pt x="985221" y="443298"/>
                </a:lnTo>
                <a:lnTo>
                  <a:pt x="982398" y="444128"/>
                </a:lnTo>
                <a:lnTo>
                  <a:pt x="978995" y="444544"/>
                </a:lnTo>
                <a:lnTo>
                  <a:pt x="969863" y="444544"/>
                </a:lnTo>
                <a:lnTo>
                  <a:pt x="965795" y="443298"/>
                </a:lnTo>
                <a:lnTo>
                  <a:pt x="962807" y="440808"/>
                </a:lnTo>
                <a:lnTo>
                  <a:pt x="959984" y="438151"/>
                </a:lnTo>
                <a:lnTo>
                  <a:pt x="958573" y="433835"/>
                </a:lnTo>
                <a:close/>
              </a:path>
              <a:path w="2786178" h="474678">
                <a:moveTo>
                  <a:pt x="844450" y="397972"/>
                </a:moveTo>
                <a:lnTo>
                  <a:pt x="798220" y="397972"/>
                </a:lnTo>
                <a:lnTo>
                  <a:pt x="844450" y="405693"/>
                </a:lnTo>
                <a:lnTo>
                  <a:pt x="844450" y="397972"/>
                </a:lnTo>
                <a:close/>
              </a:path>
              <a:path w="2786178" h="474678">
                <a:moveTo>
                  <a:pt x="558989" y="294868"/>
                </a:moveTo>
                <a:lnTo>
                  <a:pt x="562021" y="377549"/>
                </a:lnTo>
                <a:lnTo>
                  <a:pt x="601327" y="294868"/>
                </a:lnTo>
                <a:lnTo>
                  <a:pt x="558989" y="294868"/>
                </a:lnTo>
                <a:close/>
              </a:path>
              <a:path w="2786178" h="474678">
                <a:moveTo>
                  <a:pt x="565713" y="433586"/>
                </a:moveTo>
                <a:lnTo>
                  <a:pt x="562144" y="449109"/>
                </a:lnTo>
                <a:lnTo>
                  <a:pt x="564717" y="441887"/>
                </a:lnTo>
                <a:lnTo>
                  <a:pt x="565713" y="433586"/>
                </a:lnTo>
                <a:close/>
              </a:path>
              <a:path w="2786178" h="474678">
                <a:moveTo>
                  <a:pt x="2746331" y="105345"/>
                </a:moveTo>
                <a:lnTo>
                  <a:pt x="2700101" y="105345"/>
                </a:lnTo>
                <a:lnTo>
                  <a:pt x="2746331" y="113066"/>
                </a:lnTo>
                <a:lnTo>
                  <a:pt x="2746331" y="105345"/>
                </a:lnTo>
                <a:close/>
              </a:path>
              <a:path w="2786178" h="474678">
                <a:moveTo>
                  <a:pt x="1873074" y="86584"/>
                </a:moveTo>
                <a:lnTo>
                  <a:pt x="1876893" y="100115"/>
                </a:lnTo>
                <a:lnTo>
                  <a:pt x="1875647" y="79279"/>
                </a:lnTo>
                <a:lnTo>
                  <a:pt x="1873074" y="86584"/>
                </a:lnTo>
                <a:close/>
              </a:path>
              <a:path w="2786178" h="474678">
                <a:moveTo>
                  <a:pt x="1432382" y="86584"/>
                </a:moveTo>
                <a:lnTo>
                  <a:pt x="1436201" y="100115"/>
                </a:lnTo>
                <a:lnTo>
                  <a:pt x="1434956" y="79279"/>
                </a:lnTo>
                <a:lnTo>
                  <a:pt x="1432382" y="86584"/>
                </a:lnTo>
                <a:close/>
              </a:path>
              <a:path w="2786178" h="474678">
                <a:moveTo>
                  <a:pt x="1332324" y="105345"/>
                </a:moveTo>
                <a:lnTo>
                  <a:pt x="1286094" y="105345"/>
                </a:lnTo>
                <a:lnTo>
                  <a:pt x="1332324" y="113066"/>
                </a:lnTo>
                <a:lnTo>
                  <a:pt x="1332324" y="105345"/>
                </a:lnTo>
                <a:close/>
              </a:path>
              <a:path w="2786178" h="474678">
                <a:moveTo>
                  <a:pt x="1188102" y="105345"/>
                </a:moveTo>
                <a:lnTo>
                  <a:pt x="1141872" y="105345"/>
                </a:lnTo>
                <a:lnTo>
                  <a:pt x="1188102" y="113066"/>
                </a:lnTo>
                <a:lnTo>
                  <a:pt x="1188102" y="105345"/>
                </a:lnTo>
                <a:close/>
              </a:path>
              <a:path w="2786178" h="474678">
                <a:moveTo>
                  <a:pt x="1015085" y="117299"/>
                </a:moveTo>
                <a:lnTo>
                  <a:pt x="1048955" y="55038"/>
                </a:lnTo>
                <a:lnTo>
                  <a:pt x="1001636" y="107359"/>
                </a:lnTo>
                <a:lnTo>
                  <a:pt x="1015085" y="117299"/>
                </a:lnTo>
                <a:close/>
              </a:path>
              <a:path w="2786178" h="474678">
                <a:moveTo>
                  <a:pt x="959299" y="179560"/>
                </a:moveTo>
                <a:lnTo>
                  <a:pt x="992671" y="160882"/>
                </a:lnTo>
                <a:lnTo>
                  <a:pt x="959299" y="2241"/>
                </a:lnTo>
                <a:lnTo>
                  <a:pt x="959299" y="179560"/>
                </a:lnTo>
                <a:close/>
              </a:path>
              <a:path w="2786178" h="474678">
                <a:moveTo>
                  <a:pt x="37605" y="142453"/>
                </a:moveTo>
                <a:lnTo>
                  <a:pt x="43084" y="179560"/>
                </a:lnTo>
                <a:lnTo>
                  <a:pt x="54609" y="142453"/>
                </a:lnTo>
                <a:lnTo>
                  <a:pt x="37605" y="142453"/>
                </a:lnTo>
                <a:close/>
              </a:path>
              <a:path w="2786178" h="474678">
                <a:moveTo>
                  <a:pt x="166610" y="179560"/>
                </a:moveTo>
                <a:lnTo>
                  <a:pt x="109081" y="15191"/>
                </a:lnTo>
                <a:lnTo>
                  <a:pt x="57778" y="15191"/>
                </a:lnTo>
                <a:lnTo>
                  <a:pt x="82682" y="48065"/>
                </a:lnTo>
                <a:lnTo>
                  <a:pt x="83180" y="48065"/>
                </a:lnTo>
                <a:lnTo>
                  <a:pt x="90403" y="73966"/>
                </a:lnTo>
                <a:lnTo>
                  <a:pt x="102374" y="113315"/>
                </a:lnTo>
                <a:lnTo>
                  <a:pt x="37605" y="113315"/>
                </a:lnTo>
                <a:lnTo>
                  <a:pt x="0" y="179560"/>
                </a:lnTo>
                <a:lnTo>
                  <a:pt x="43084" y="179560"/>
                </a:lnTo>
                <a:lnTo>
                  <a:pt x="37605" y="142453"/>
                </a:lnTo>
                <a:lnTo>
                  <a:pt x="111239" y="142453"/>
                </a:lnTo>
                <a:lnTo>
                  <a:pt x="129004" y="113315"/>
                </a:lnTo>
                <a:lnTo>
                  <a:pt x="166610" y="179560"/>
                </a:lnTo>
                <a:close/>
              </a:path>
              <a:path w="2786178" h="474678">
                <a:moveTo>
                  <a:pt x="129004" y="142453"/>
                </a:moveTo>
                <a:lnTo>
                  <a:pt x="129004" y="113315"/>
                </a:lnTo>
                <a:lnTo>
                  <a:pt x="111239" y="142453"/>
                </a:lnTo>
                <a:lnTo>
                  <a:pt x="122529" y="179560"/>
                </a:lnTo>
                <a:lnTo>
                  <a:pt x="166610" y="179560"/>
                </a:lnTo>
                <a:lnTo>
                  <a:pt x="129004" y="113315"/>
                </a:lnTo>
                <a:lnTo>
                  <a:pt x="129004" y="142453"/>
                </a:lnTo>
                <a:close/>
              </a:path>
              <a:path w="2786178" h="474678">
                <a:moveTo>
                  <a:pt x="0" y="179560"/>
                </a:moveTo>
                <a:lnTo>
                  <a:pt x="37605" y="113315"/>
                </a:lnTo>
                <a:lnTo>
                  <a:pt x="63659" y="113315"/>
                </a:lnTo>
                <a:lnTo>
                  <a:pt x="75958" y="73717"/>
                </a:lnTo>
                <a:lnTo>
                  <a:pt x="82682" y="48065"/>
                </a:lnTo>
                <a:lnTo>
                  <a:pt x="57778" y="15191"/>
                </a:lnTo>
                <a:lnTo>
                  <a:pt x="0" y="179560"/>
                </a:lnTo>
                <a:close/>
              </a:path>
              <a:path w="2786178" h="474678">
                <a:moveTo>
                  <a:pt x="380707" y="55038"/>
                </a:moveTo>
                <a:lnTo>
                  <a:pt x="336377" y="55038"/>
                </a:lnTo>
                <a:lnTo>
                  <a:pt x="315208" y="146936"/>
                </a:lnTo>
                <a:lnTo>
                  <a:pt x="291051" y="55038"/>
                </a:lnTo>
                <a:lnTo>
                  <a:pt x="249211" y="55038"/>
                </a:lnTo>
                <a:lnTo>
                  <a:pt x="224805" y="146936"/>
                </a:lnTo>
                <a:lnTo>
                  <a:pt x="203885" y="55038"/>
                </a:lnTo>
                <a:lnTo>
                  <a:pt x="159306" y="55038"/>
                </a:lnTo>
                <a:lnTo>
                  <a:pt x="197161" y="179560"/>
                </a:lnTo>
                <a:lnTo>
                  <a:pt x="247717" y="179560"/>
                </a:lnTo>
                <a:lnTo>
                  <a:pt x="269633" y="103104"/>
                </a:lnTo>
                <a:lnTo>
                  <a:pt x="292296" y="179560"/>
                </a:lnTo>
                <a:lnTo>
                  <a:pt x="343101" y="179560"/>
                </a:lnTo>
                <a:lnTo>
                  <a:pt x="380707" y="55038"/>
                </a:lnTo>
                <a:close/>
              </a:path>
              <a:path w="2786178" h="474678">
                <a:moveTo>
                  <a:pt x="446967" y="152415"/>
                </a:moveTo>
                <a:lnTo>
                  <a:pt x="443895" y="151252"/>
                </a:lnTo>
                <a:lnTo>
                  <a:pt x="442069" y="148928"/>
                </a:lnTo>
                <a:lnTo>
                  <a:pt x="440242" y="146604"/>
                </a:lnTo>
                <a:lnTo>
                  <a:pt x="439329" y="142702"/>
                </a:lnTo>
                <a:lnTo>
                  <a:pt x="439329" y="2241"/>
                </a:lnTo>
                <a:lnTo>
                  <a:pt x="396992" y="2241"/>
                </a:lnTo>
                <a:lnTo>
                  <a:pt x="396992" y="142702"/>
                </a:lnTo>
                <a:lnTo>
                  <a:pt x="397323" y="150308"/>
                </a:lnTo>
                <a:lnTo>
                  <a:pt x="400177" y="163482"/>
                </a:lnTo>
                <a:lnTo>
                  <a:pt x="405957" y="172836"/>
                </a:lnTo>
                <a:lnTo>
                  <a:pt x="420080" y="180434"/>
                </a:lnTo>
                <a:lnTo>
                  <a:pt x="434846" y="182051"/>
                </a:lnTo>
                <a:lnTo>
                  <a:pt x="439495" y="182051"/>
                </a:lnTo>
                <a:lnTo>
                  <a:pt x="444227" y="181470"/>
                </a:lnTo>
                <a:lnTo>
                  <a:pt x="449042" y="180308"/>
                </a:lnTo>
                <a:lnTo>
                  <a:pt x="453857" y="179145"/>
                </a:lnTo>
                <a:lnTo>
                  <a:pt x="457758" y="177651"/>
                </a:lnTo>
                <a:lnTo>
                  <a:pt x="460747" y="175825"/>
                </a:lnTo>
                <a:lnTo>
                  <a:pt x="463486" y="150422"/>
                </a:lnTo>
                <a:lnTo>
                  <a:pt x="461162" y="151086"/>
                </a:lnTo>
                <a:lnTo>
                  <a:pt x="459170" y="151584"/>
                </a:lnTo>
                <a:lnTo>
                  <a:pt x="457509" y="151917"/>
                </a:lnTo>
                <a:lnTo>
                  <a:pt x="455849" y="152249"/>
                </a:lnTo>
                <a:lnTo>
                  <a:pt x="453774" y="152415"/>
                </a:lnTo>
                <a:lnTo>
                  <a:pt x="446967" y="152415"/>
                </a:lnTo>
                <a:close/>
              </a:path>
              <a:path w="2786178" h="474678">
                <a:moveTo>
                  <a:pt x="548733" y="172670"/>
                </a:moveTo>
                <a:lnTo>
                  <a:pt x="552884" y="167855"/>
                </a:lnTo>
                <a:lnTo>
                  <a:pt x="555897" y="164494"/>
                </a:lnTo>
                <a:lnTo>
                  <a:pt x="557200" y="163040"/>
                </a:lnTo>
                <a:lnTo>
                  <a:pt x="559359" y="149924"/>
                </a:lnTo>
                <a:lnTo>
                  <a:pt x="557200" y="163040"/>
                </a:lnTo>
                <a:lnTo>
                  <a:pt x="559359" y="157063"/>
                </a:lnTo>
                <a:lnTo>
                  <a:pt x="561683" y="173500"/>
                </a:lnTo>
                <a:lnTo>
                  <a:pt x="565585" y="176655"/>
                </a:lnTo>
                <a:lnTo>
                  <a:pt x="570566" y="178813"/>
                </a:lnTo>
                <a:lnTo>
                  <a:pt x="575547" y="180806"/>
                </a:lnTo>
                <a:lnTo>
                  <a:pt x="581275" y="181802"/>
                </a:lnTo>
                <a:lnTo>
                  <a:pt x="594889" y="181802"/>
                </a:lnTo>
                <a:lnTo>
                  <a:pt x="600949" y="180640"/>
                </a:lnTo>
                <a:lnTo>
                  <a:pt x="605930" y="178315"/>
                </a:lnTo>
                <a:lnTo>
                  <a:pt x="608421" y="154158"/>
                </a:lnTo>
                <a:lnTo>
                  <a:pt x="606594" y="154822"/>
                </a:lnTo>
                <a:lnTo>
                  <a:pt x="604187" y="155154"/>
                </a:lnTo>
                <a:lnTo>
                  <a:pt x="595387" y="155154"/>
                </a:lnTo>
                <a:lnTo>
                  <a:pt x="592482" y="151916"/>
                </a:lnTo>
                <a:lnTo>
                  <a:pt x="592462" y="98242"/>
                </a:lnTo>
                <a:lnTo>
                  <a:pt x="590549" y="84987"/>
                </a:lnTo>
                <a:lnTo>
                  <a:pt x="585508" y="73966"/>
                </a:lnTo>
                <a:lnTo>
                  <a:pt x="581026" y="66826"/>
                </a:lnTo>
                <a:lnTo>
                  <a:pt x="574467" y="61513"/>
                </a:lnTo>
                <a:lnTo>
                  <a:pt x="565834" y="58027"/>
                </a:lnTo>
                <a:lnTo>
                  <a:pt x="560806" y="56141"/>
                </a:lnTo>
                <a:lnTo>
                  <a:pt x="554627" y="151667"/>
                </a:lnTo>
                <a:lnTo>
                  <a:pt x="554378" y="103353"/>
                </a:lnTo>
                <a:lnTo>
                  <a:pt x="550393" y="94802"/>
                </a:lnTo>
                <a:lnTo>
                  <a:pt x="550393" y="104175"/>
                </a:lnTo>
                <a:lnTo>
                  <a:pt x="554129" y="125767"/>
                </a:lnTo>
                <a:lnTo>
                  <a:pt x="554627" y="159637"/>
                </a:lnTo>
                <a:lnTo>
                  <a:pt x="554627" y="153162"/>
                </a:lnTo>
                <a:lnTo>
                  <a:pt x="554627" y="159637"/>
                </a:lnTo>
                <a:lnTo>
                  <a:pt x="554129" y="125767"/>
                </a:lnTo>
                <a:lnTo>
                  <a:pt x="550393" y="104175"/>
                </a:lnTo>
                <a:lnTo>
                  <a:pt x="507309" y="113066"/>
                </a:lnTo>
                <a:lnTo>
                  <a:pt x="516689" y="137057"/>
                </a:lnTo>
                <a:lnTo>
                  <a:pt x="519014" y="135231"/>
                </a:lnTo>
                <a:lnTo>
                  <a:pt x="521504" y="133238"/>
                </a:lnTo>
                <a:lnTo>
                  <a:pt x="525240" y="131744"/>
                </a:lnTo>
                <a:lnTo>
                  <a:pt x="530221" y="130748"/>
                </a:lnTo>
                <a:lnTo>
                  <a:pt x="550393" y="126545"/>
                </a:lnTo>
                <a:lnTo>
                  <a:pt x="550393" y="137140"/>
                </a:lnTo>
                <a:lnTo>
                  <a:pt x="549812" y="140294"/>
                </a:lnTo>
                <a:lnTo>
                  <a:pt x="548650" y="142951"/>
                </a:lnTo>
                <a:lnTo>
                  <a:pt x="547488" y="145607"/>
                </a:lnTo>
                <a:lnTo>
                  <a:pt x="545910" y="147849"/>
                </a:lnTo>
                <a:lnTo>
                  <a:pt x="543918" y="149675"/>
                </a:lnTo>
                <a:lnTo>
                  <a:pt x="541926" y="151335"/>
                </a:lnTo>
                <a:lnTo>
                  <a:pt x="539601" y="152581"/>
                </a:lnTo>
                <a:lnTo>
                  <a:pt x="536945" y="153411"/>
                </a:lnTo>
                <a:lnTo>
                  <a:pt x="536447" y="178564"/>
                </a:lnTo>
                <a:lnTo>
                  <a:pt x="543254" y="176240"/>
                </a:lnTo>
                <a:lnTo>
                  <a:pt x="548733" y="172670"/>
                </a:lnTo>
                <a:close/>
              </a:path>
              <a:path w="2786178" h="474678">
                <a:moveTo>
                  <a:pt x="536945" y="153411"/>
                </a:moveTo>
                <a:lnTo>
                  <a:pt x="534454" y="154241"/>
                </a:lnTo>
                <a:lnTo>
                  <a:pt x="531798" y="154656"/>
                </a:lnTo>
                <a:lnTo>
                  <a:pt x="525323" y="154656"/>
                </a:lnTo>
                <a:lnTo>
                  <a:pt x="522168" y="153743"/>
                </a:lnTo>
                <a:lnTo>
                  <a:pt x="519512" y="151917"/>
                </a:lnTo>
                <a:lnTo>
                  <a:pt x="516855" y="150090"/>
                </a:lnTo>
                <a:lnTo>
                  <a:pt x="515527" y="147351"/>
                </a:lnTo>
                <a:lnTo>
                  <a:pt x="515527" y="139879"/>
                </a:lnTo>
                <a:lnTo>
                  <a:pt x="516689" y="137057"/>
                </a:lnTo>
                <a:lnTo>
                  <a:pt x="507309" y="113066"/>
                </a:lnTo>
                <a:lnTo>
                  <a:pt x="503610" y="113893"/>
                </a:lnTo>
                <a:lnTo>
                  <a:pt x="490806" y="118618"/>
                </a:lnTo>
                <a:lnTo>
                  <a:pt x="481657" y="125518"/>
                </a:lnTo>
                <a:lnTo>
                  <a:pt x="476344" y="131329"/>
                </a:lnTo>
                <a:lnTo>
                  <a:pt x="473688" y="138717"/>
                </a:lnTo>
                <a:lnTo>
                  <a:pt x="473688" y="155154"/>
                </a:lnTo>
                <a:lnTo>
                  <a:pt x="475348" y="161463"/>
                </a:lnTo>
                <a:lnTo>
                  <a:pt x="478668" y="166610"/>
                </a:lnTo>
                <a:lnTo>
                  <a:pt x="482155" y="171591"/>
                </a:lnTo>
                <a:lnTo>
                  <a:pt x="487053" y="175410"/>
                </a:lnTo>
                <a:lnTo>
                  <a:pt x="493362" y="178066"/>
                </a:lnTo>
                <a:lnTo>
                  <a:pt x="499671" y="180723"/>
                </a:lnTo>
                <a:lnTo>
                  <a:pt x="507060" y="182051"/>
                </a:lnTo>
                <a:lnTo>
                  <a:pt x="522832" y="182051"/>
                </a:lnTo>
                <a:lnTo>
                  <a:pt x="529806" y="180889"/>
                </a:lnTo>
                <a:lnTo>
                  <a:pt x="536447" y="178564"/>
                </a:lnTo>
                <a:lnTo>
                  <a:pt x="536945" y="1534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1869077" y="14382047"/>
            <a:ext cx="91399" cy="0"/>
          </a:xfrm>
          <a:custGeom>
            <a:avLst/>
            <a:gdLst/>
            <a:ahLst/>
            <a:cxnLst/>
            <a:rect l="l" t="t" r="r" b="b"/>
            <a:pathLst>
              <a:path w="91399" h="0">
                <a:moveTo>
                  <a:pt x="0" y="0"/>
                </a:moveTo>
                <a:lnTo>
                  <a:pt x="91399" y="0"/>
                </a:lnTo>
              </a:path>
            </a:pathLst>
          </a:custGeom>
          <a:ln w="3040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2811939" y="14256405"/>
            <a:ext cx="0" cy="177319"/>
          </a:xfrm>
          <a:custGeom>
            <a:avLst/>
            <a:gdLst/>
            <a:ahLst/>
            <a:cxnLst/>
            <a:rect l="l" t="t" r="r" b="b"/>
            <a:pathLst>
              <a:path w="0" h="177319">
                <a:moveTo>
                  <a:pt x="0" y="0"/>
                </a:moveTo>
                <a:lnTo>
                  <a:pt x="0" y="177319"/>
                </a:lnTo>
              </a:path>
            </a:pathLst>
          </a:custGeom>
          <a:ln w="436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4127204" y="14309202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4166806" y="14324269"/>
            <a:ext cx="100863" cy="0"/>
          </a:xfrm>
          <a:custGeom>
            <a:avLst/>
            <a:gdLst/>
            <a:ahLst/>
            <a:cxnLst/>
            <a:rect l="l" t="t" r="r" b="b"/>
            <a:pathLst>
              <a:path w="100863" h="0">
                <a:moveTo>
                  <a:pt x="0" y="0"/>
                </a:moveTo>
                <a:lnTo>
                  <a:pt x="100863" y="0"/>
                </a:lnTo>
              </a:path>
            </a:pathLst>
          </a:custGeom>
          <a:ln w="3140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3" name="object 383"/>
          <p:cNvSpPr/>
          <p:nvPr/>
        </p:nvSpPr>
        <p:spPr>
          <a:xfrm>
            <a:off x="4308394" y="14309202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2101287" y="14601829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2726289" y="14616896"/>
            <a:ext cx="100862" cy="0"/>
          </a:xfrm>
          <a:custGeom>
            <a:avLst/>
            <a:gdLst/>
            <a:ahLst/>
            <a:cxnLst/>
            <a:rect l="l" t="t" r="r" b="b"/>
            <a:pathLst>
              <a:path w="100862" h="0">
                <a:moveTo>
                  <a:pt x="0" y="0"/>
                </a:moveTo>
                <a:lnTo>
                  <a:pt x="100862" y="0"/>
                </a:lnTo>
              </a:path>
            </a:pathLst>
          </a:custGeom>
          <a:ln w="3140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1830475" y="14938039"/>
            <a:ext cx="996177" cy="398470"/>
          </a:xfrm>
          <a:custGeom>
            <a:avLst/>
            <a:gdLst/>
            <a:ahLst/>
            <a:cxnLst/>
            <a:rect l="l" t="t" r="r" b="b"/>
            <a:pathLst>
              <a:path w="996177" h="398470">
                <a:moveTo>
                  <a:pt x="0" y="31130"/>
                </a:moveTo>
                <a:lnTo>
                  <a:pt x="0" y="367340"/>
                </a:lnTo>
                <a:lnTo>
                  <a:pt x="731" y="374079"/>
                </a:lnTo>
                <a:lnTo>
                  <a:pt x="6674" y="386604"/>
                </a:lnTo>
                <a:lnTo>
                  <a:pt x="17320" y="395247"/>
                </a:lnTo>
                <a:lnTo>
                  <a:pt x="31130" y="398470"/>
                </a:lnTo>
                <a:lnTo>
                  <a:pt x="965046" y="398470"/>
                </a:lnTo>
                <a:lnTo>
                  <a:pt x="971785" y="397739"/>
                </a:lnTo>
                <a:lnTo>
                  <a:pt x="984310" y="391796"/>
                </a:lnTo>
                <a:lnTo>
                  <a:pt x="992954" y="381150"/>
                </a:lnTo>
                <a:lnTo>
                  <a:pt x="996177" y="367340"/>
                </a:lnTo>
                <a:lnTo>
                  <a:pt x="996177" y="31130"/>
                </a:lnTo>
                <a:lnTo>
                  <a:pt x="995445" y="24391"/>
                </a:lnTo>
                <a:lnTo>
                  <a:pt x="989502" y="11866"/>
                </a:lnTo>
                <a:lnTo>
                  <a:pt x="978856" y="3223"/>
                </a:lnTo>
                <a:lnTo>
                  <a:pt x="965046" y="0"/>
                </a:lnTo>
                <a:lnTo>
                  <a:pt x="31130" y="0"/>
                </a:lnTo>
                <a:lnTo>
                  <a:pt x="24391" y="731"/>
                </a:lnTo>
                <a:lnTo>
                  <a:pt x="11866" y="6674"/>
                </a:lnTo>
                <a:lnTo>
                  <a:pt x="3223" y="17320"/>
                </a:lnTo>
                <a:lnTo>
                  <a:pt x="0" y="31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7" name="object 387"/>
          <p:cNvSpPr/>
          <p:nvPr/>
        </p:nvSpPr>
        <p:spPr>
          <a:xfrm>
            <a:off x="2062832" y="15091326"/>
            <a:ext cx="536447" cy="90776"/>
          </a:xfrm>
          <a:custGeom>
            <a:avLst/>
            <a:gdLst/>
            <a:ahLst/>
            <a:cxnLst/>
            <a:rect l="l" t="t" r="r" b="b"/>
            <a:pathLst>
              <a:path w="536447" h="90776">
                <a:moveTo>
                  <a:pt x="122731" y="84052"/>
                </a:moveTo>
                <a:lnTo>
                  <a:pt x="124447" y="82335"/>
                </a:lnTo>
                <a:lnTo>
                  <a:pt x="123851" y="76954"/>
                </a:lnTo>
                <a:lnTo>
                  <a:pt x="124447" y="82335"/>
                </a:lnTo>
                <a:lnTo>
                  <a:pt x="124972" y="81811"/>
                </a:lnTo>
                <a:lnTo>
                  <a:pt x="125844" y="84675"/>
                </a:lnTo>
                <a:lnTo>
                  <a:pt x="127172" y="86667"/>
                </a:lnTo>
                <a:lnTo>
                  <a:pt x="126342" y="79113"/>
                </a:lnTo>
                <a:lnTo>
                  <a:pt x="126840" y="75958"/>
                </a:lnTo>
                <a:lnTo>
                  <a:pt x="123851" y="76456"/>
                </a:lnTo>
                <a:lnTo>
                  <a:pt x="123851" y="80026"/>
                </a:lnTo>
                <a:lnTo>
                  <a:pt x="122731" y="84052"/>
                </a:lnTo>
                <a:close/>
              </a:path>
              <a:path w="536447" h="90776">
                <a:moveTo>
                  <a:pt x="124972" y="81811"/>
                </a:moveTo>
                <a:lnTo>
                  <a:pt x="124447" y="82335"/>
                </a:lnTo>
                <a:lnTo>
                  <a:pt x="124515" y="82599"/>
                </a:lnTo>
                <a:lnTo>
                  <a:pt x="125844" y="84675"/>
                </a:lnTo>
                <a:lnTo>
                  <a:pt x="124972" y="81811"/>
                </a:lnTo>
                <a:close/>
              </a:path>
              <a:path w="536447" h="90776">
                <a:moveTo>
                  <a:pt x="148258" y="78448"/>
                </a:moveTo>
                <a:lnTo>
                  <a:pt x="147012" y="78864"/>
                </a:lnTo>
                <a:lnTo>
                  <a:pt x="145684" y="79071"/>
                </a:lnTo>
                <a:lnTo>
                  <a:pt x="141284" y="79071"/>
                </a:lnTo>
                <a:lnTo>
                  <a:pt x="139790" y="77494"/>
                </a:lnTo>
                <a:lnTo>
                  <a:pt x="139790" y="43914"/>
                </a:lnTo>
                <a:lnTo>
                  <a:pt x="138628" y="39639"/>
                </a:lnTo>
                <a:lnTo>
                  <a:pt x="136304" y="36235"/>
                </a:lnTo>
                <a:lnTo>
                  <a:pt x="134062" y="32832"/>
                </a:lnTo>
                <a:lnTo>
                  <a:pt x="130908" y="30300"/>
                </a:lnTo>
                <a:lnTo>
                  <a:pt x="126840" y="28640"/>
                </a:lnTo>
                <a:lnTo>
                  <a:pt x="122772" y="26896"/>
                </a:lnTo>
                <a:lnTo>
                  <a:pt x="117999" y="26025"/>
                </a:lnTo>
                <a:lnTo>
                  <a:pt x="104467" y="26025"/>
                </a:lnTo>
                <a:lnTo>
                  <a:pt x="98034" y="27685"/>
                </a:lnTo>
                <a:lnTo>
                  <a:pt x="93219" y="31006"/>
                </a:lnTo>
                <a:lnTo>
                  <a:pt x="88487" y="34326"/>
                </a:lnTo>
                <a:lnTo>
                  <a:pt x="85416" y="38726"/>
                </a:lnTo>
                <a:lnTo>
                  <a:pt x="84004" y="44205"/>
                </a:lnTo>
                <a:lnTo>
                  <a:pt x="98573" y="48688"/>
                </a:lnTo>
                <a:lnTo>
                  <a:pt x="99653" y="45035"/>
                </a:lnTo>
                <a:lnTo>
                  <a:pt x="101354" y="42420"/>
                </a:lnTo>
                <a:lnTo>
                  <a:pt x="103679" y="40843"/>
                </a:lnTo>
                <a:lnTo>
                  <a:pt x="106003" y="39265"/>
                </a:lnTo>
                <a:lnTo>
                  <a:pt x="108701" y="38477"/>
                </a:lnTo>
                <a:lnTo>
                  <a:pt x="115093" y="38477"/>
                </a:lnTo>
                <a:lnTo>
                  <a:pt x="117750" y="39473"/>
                </a:lnTo>
                <a:lnTo>
                  <a:pt x="119742" y="41465"/>
                </a:lnTo>
                <a:lnTo>
                  <a:pt x="121818" y="43458"/>
                </a:lnTo>
                <a:lnTo>
                  <a:pt x="122855" y="46239"/>
                </a:lnTo>
                <a:lnTo>
                  <a:pt x="124848" y="51801"/>
                </a:lnTo>
                <a:lnTo>
                  <a:pt x="124723" y="62385"/>
                </a:lnTo>
                <a:lnTo>
                  <a:pt x="122855" y="62759"/>
                </a:lnTo>
                <a:lnTo>
                  <a:pt x="122855" y="68860"/>
                </a:lnTo>
                <a:lnTo>
                  <a:pt x="122482" y="70770"/>
                </a:lnTo>
                <a:lnTo>
                  <a:pt x="121734" y="72347"/>
                </a:lnTo>
                <a:lnTo>
                  <a:pt x="120987" y="73924"/>
                </a:lnTo>
                <a:lnTo>
                  <a:pt x="119950" y="75169"/>
                </a:lnTo>
                <a:lnTo>
                  <a:pt x="118621" y="76083"/>
                </a:lnTo>
                <a:lnTo>
                  <a:pt x="117293" y="76996"/>
                </a:lnTo>
                <a:lnTo>
                  <a:pt x="115799" y="77660"/>
                </a:lnTo>
                <a:lnTo>
                  <a:pt x="114139" y="78075"/>
                </a:lnTo>
                <a:lnTo>
                  <a:pt x="112478" y="78490"/>
                </a:lnTo>
                <a:lnTo>
                  <a:pt x="110777" y="78698"/>
                </a:lnTo>
                <a:lnTo>
                  <a:pt x="106875" y="78698"/>
                </a:lnTo>
                <a:lnTo>
                  <a:pt x="105007" y="78158"/>
                </a:lnTo>
                <a:lnTo>
                  <a:pt x="103430" y="77079"/>
                </a:lnTo>
                <a:lnTo>
                  <a:pt x="104675" y="90776"/>
                </a:lnTo>
                <a:lnTo>
                  <a:pt x="108079" y="90776"/>
                </a:lnTo>
                <a:lnTo>
                  <a:pt x="111358" y="90195"/>
                </a:lnTo>
                <a:lnTo>
                  <a:pt x="114512" y="89033"/>
                </a:lnTo>
                <a:lnTo>
                  <a:pt x="117750" y="87871"/>
                </a:lnTo>
                <a:lnTo>
                  <a:pt x="120489" y="86210"/>
                </a:lnTo>
                <a:lnTo>
                  <a:pt x="122731" y="84052"/>
                </a:lnTo>
                <a:lnTo>
                  <a:pt x="123851" y="80026"/>
                </a:lnTo>
                <a:lnTo>
                  <a:pt x="123851" y="76456"/>
                </a:lnTo>
                <a:lnTo>
                  <a:pt x="126840" y="75958"/>
                </a:lnTo>
                <a:lnTo>
                  <a:pt x="126342" y="79113"/>
                </a:lnTo>
                <a:lnTo>
                  <a:pt x="127172" y="86667"/>
                </a:lnTo>
                <a:lnTo>
                  <a:pt x="128998" y="88161"/>
                </a:lnTo>
                <a:lnTo>
                  <a:pt x="131323" y="89157"/>
                </a:lnTo>
                <a:lnTo>
                  <a:pt x="133647" y="90154"/>
                </a:lnTo>
                <a:lnTo>
                  <a:pt x="136262" y="90652"/>
                </a:lnTo>
                <a:lnTo>
                  <a:pt x="142405" y="90652"/>
                </a:lnTo>
                <a:lnTo>
                  <a:pt x="145103" y="90112"/>
                </a:lnTo>
                <a:lnTo>
                  <a:pt x="147262" y="89033"/>
                </a:lnTo>
                <a:lnTo>
                  <a:pt x="148258" y="78448"/>
                </a:lnTo>
                <a:close/>
              </a:path>
              <a:path w="536447" h="90776">
                <a:moveTo>
                  <a:pt x="175680" y="0"/>
                </a:moveTo>
                <a:lnTo>
                  <a:pt x="158620" y="0"/>
                </a:lnTo>
                <a:lnTo>
                  <a:pt x="158620" y="78698"/>
                </a:lnTo>
                <a:lnTo>
                  <a:pt x="159990" y="83429"/>
                </a:lnTo>
                <a:lnTo>
                  <a:pt x="162730" y="86418"/>
                </a:lnTo>
                <a:lnTo>
                  <a:pt x="165552" y="89323"/>
                </a:lnTo>
                <a:lnTo>
                  <a:pt x="169993" y="90776"/>
                </a:lnTo>
                <a:lnTo>
                  <a:pt x="178129" y="90776"/>
                </a:lnTo>
                <a:lnTo>
                  <a:pt x="180204" y="90527"/>
                </a:lnTo>
                <a:lnTo>
                  <a:pt x="182279" y="90029"/>
                </a:lnTo>
                <a:lnTo>
                  <a:pt x="184438" y="89614"/>
                </a:lnTo>
                <a:lnTo>
                  <a:pt x="186223" y="88991"/>
                </a:lnTo>
                <a:lnTo>
                  <a:pt x="187634" y="88161"/>
                </a:lnTo>
                <a:lnTo>
                  <a:pt x="189128" y="76954"/>
                </a:lnTo>
                <a:lnTo>
                  <a:pt x="187717" y="77369"/>
                </a:lnTo>
                <a:lnTo>
                  <a:pt x="185642" y="77950"/>
                </a:lnTo>
                <a:lnTo>
                  <a:pt x="183566" y="78199"/>
                </a:lnTo>
                <a:lnTo>
                  <a:pt x="179831" y="78199"/>
                </a:lnTo>
                <a:lnTo>
                  <a:pt x="178170" y="77618"/>
                </a:lnTo>
                <a:lnTo>
                  <a:pt x="176178" y="75294"/>
                </a:lnTo>
                <a:lnTo>
                  <a:pt x="175680" y="73260"/>
                </a:lnTo>
                <a:lnTo>
                  <a:pt x="175680" y="0"/>
                </a:lnTo>
                <a:close/>
              </a:path>
              <a:path w="536447" h="90776">
                <a:moveTo>
                  <a:pt x="215444" y="0"/>
                </a:moveTo>
                <a:lnTo>
                  <a:pt x="198385" y="0"/>
                </a:lnTo>
                <a:lnTo>
                  <a:pt x="198385" y="78698"/>
                </a:lnTo>
                <a:lnTo>
                  <a:pt x="199754" y="83429"/>
                </a:lnTo>
                <a:lnTo>
                  <a:pt x="202494" y="86418"/>
                </a:lnTo>
                <a:lnTo>
                  <a:pt x="205316" y="89323"/>
                </a:lnTo>
                <a:lnTo>
                  <a:pt x="209758" y="90776"/>
                </a:lnTo>
                <a:lnTo>
                  <a:pt x="217893" y="90776"/>
                </a:lnTo>
                <a:lnTo>
                  <a:pt x="219969" y="90527"/>
                </a:lnTo>
                <a:lnTo>
                  <a:pt x="222044" y="90029"/>
                </a:lnTo>
                <a:lnTo>
                  <a:pt x="224202" y="89614"/>
                </a:lnTo>
                <a:lnTo>
                  <a:pt x="225987" y="88991"/>
                </a:lnTo>
                <a:lnTo>
                  <a:pt x="227398" y="88161"/>
                </a:lnTo>
                <a:lnTo>
                  <a:pt x="228893" y="76954"/>
                </a:lnTo>
                <a:lnTo>
                  <a:pt x="227481" y="77369"/>
                </a:lnTo>
                <a:lnTo>
                  <a:pt x="225406" y="77950"/>
                </a:lnTo>
                <a:lnTo>
                  <a:pt x="223331" y="78199"/>
                </a:lnTo>
                <a:lnTo>
                  <a:pt x="219595" y="78199"/>
                </a:lnTo>
                <a:lnTo>
                  <a:pt x="217935" y="77618"/>
                </a:lnTo>
                <a:lnTo>
                  <a:pt x="215942" y="75294"/>
                </a:lnTo>
                <a:lnTo>
                  <a:pt x="215444" y="73260"/>
                </a:lnTo>
                <a:lnTo>
                  <a:pt x="215444" y="0"/>
                </a:lnTo>
                <a:close/>
              </a:path>
              <a:path w="536447" h="90776">
                <a:moveTo>
                  <a:pt x="330570" y="7346"/>
                </a:moveTo>
                <a:lnTo>
                  <a:pt x="330570" y="54914"/>
                </a:lnTo>
                <a:lnTo>
                  <a:pt x="331068" y="69109"/>
                </a:lnTo>
                <a:lnTo>
                  <a:pt x="330819" y="69109"/>
                </a:lnTo>
                <a:lnTo>
                  <a:pt x="323721" y="55536"/>
                </a:lnTo>
                <a:lnTo>
                  <a:pt x="294956" y="7346"/>
                </a:lnTo>
                <a:lnTo>
                  <a:pt x="275406" y="7346"/>
                </a:lnTo>
                <a:lnTo>
                  <a:pt x="275406" y="89531"/>
                </a:lnTo>
                <a:lnTo>
                  <a:pt x="290847" y="89531"/>
                </a:lnTo>
                <a:lnTo>
                  <a:pt x="290847" y="41963"/>
                </a:lnTo>
                <a:lnTo>
                  <a:pt x="290349" y="27768"/>
                </a:lnTo>
                <a:lnTo>
                  <a:pt x="297571" y="41216"/>
                </a:lnTo>
                <a:lnTo>
                  <a:pt x="326336" y="89531"/>
                </a:lnTo>
                <a:lnTo>
                  <a:pt x="346011" y="89531"/>
                </a:lnTo>
                <a:lnTo>
                  <a:pt x="346011" y="7346"/>
                </a:lnTo>
                <a:lnTo>
                  <a:pt x="330570" y="7346"/>
                </a:lnTo>
                <a:close/>
              </a:path>
              <a:path w="536447" h="90776">
                <a:moveTo>
                  <a:pt x="393500" y="78075"/>
                </a:moveTo>
                <a:lnTo>
                  <a:pt x="390346" y="78075"/>
                </a:lnTo>
                <a:lnTo>
                  <a:pt x="387648" y="77369"/>
                </a:lnTo>
                <a:lnTo>
                  <a:pt x="385406" y="75958"/>
                </a:lnTo>
                <a:lnTo>
                  <a:pt x="383248" y="74464"/>
                </a:lnTo>
                <a:lnTo>
                  <a:pt x="381588" y="72264"/>
                </a:lnTo>
                <a:lnTo>
                  <a:pt x="380425" y="69358"/>
                </a:lnTo>
                <a:lnTo>
                  <a:pt x="379263" y="66453"/>
                </a:lnTo>
                <a:lnTo>
                  <a:pt x="378682" y="62800"/>
                </a:lnTo>
                <a:lnTo>
                  <a:pt x="376939" y="86916"/>
                </a:lnTo>
                <a:lnTo>
                  <a:pt x="381754" y="89489"/>
                </a:lnTo>
                <a:lnTo>
                  <a:pt x="387274" y="90776"/>
                </a:lnTo>
                <a:lnTo>
                  <a:pt x="393500" y="90776"/>
                </a:lnTo>
                <a:lnTo>
                  <a:pt x="393500" y="78075"/>
                </a:lnTo>
                <a:close/>
              </a:path>
              <a:path w="536447" h="90776">
                <a:moveTo>
                  <a:pt x="536447" y="27270"/>
                </a:moveTo>
                <a:lnTo>
                  <a:pt x="518266" y="27270"/>
                </a:lnTo>
                <a:lnTo>
                  <a:pt x="505939" y="74962"/>
                </a:lnTo>
                <a:lnTo>
                  <a:pt x="491992" y="27270"/>
                </a:lnTo>
                <a:lnTo>
                  <a:pt x="475057" y="27270"/>
                </a:lnTo>
                <a:lnTo>
                  <a:pt x="461235" y="74962"/>
                </a:lnTo>
                <a:lnTo>
                  <a:pt x="448783" y="27270"/>
                </a:lnTo>
                <a:lnTo>
                  <a:pt x="430603" y="27270"/>
                </a:lnTo>
                <a:lnTo>
                  <a:pt x="450526" y="89531"/>
                </a:lnTo>
                <a:lnTo>
                  <a:pt x="470201" y="89531"/>
                </a:lnTo>
                <a:lnTo>
                  <a:pt x="483276" y="47193"/>
                </a:lnTo>
                <a:lnTo>
                  <a:pt x="496849" y="89531"/>
                </a:lnTo>
                <a:lnTo>
                  <a:pt x="516523" y="89531"/>
                </a:lnTo>
                <a:lnTo>
                  <a:pt x="536447" y="27270"/>
                </a:lnTo>
                <a:close/>
              </a:path>
              <a:path w="536447" h="90776">
                <a:moveTo>
                  <a:pt x="378682" y="54001"/>
                </a:moveTo>
                <a:lnTo>
                  <a:pt x="379263" y="50348"/>
                </a:lnTo>
                <a:lnTo>
                  <a:pt x="380425" y="47442"/>
                </a:lnTo>
                <a:lnTo>
                  <a:pt x="381588" y="44537"/>
                </a:lnTo>
                <a:lnTo>
                  <a:pt x="383248" y="42379"/>
                </a:lnTo>
                <a:lnTo>
                  <a:pt x="385406" y="40967"/>
                </a:lnTo>
                <a:lnTo>
                  <a:pt x="387648" y="39473"/>
                </a:lnTo>
                <a:lnTo>
                  <a:pt x="390346" y="38726"/>
                </a:lnTo>
                <a:lnTo>
                  <a:pt x="396572" y="38726"/>
                </a:lnTo>
                <a:lnTo>
                  <a:pt x="399187" y="39473"/>
                </a:lnTo>
                <a:lnTo>
                  <a:pt x="401345" y="40967"/>
                </a:lnTo>
                <a:lnTo>
                  <a:pt x="403586" y="42379"/>
                </a:lnTo>
                <a:lnTo>
                  <a:pt x="405288" y="44537"/>
                </a:lnTo>
                <a:lnTo>
                  <a:pt x="406450" y="47442"/>
                </a:lnTo>
                <a:lnTo>
                  <a:pt x="407613" y="50348"/>
                </a:lnTo>
                <a:lnTo>
                  <a:pt x="408194" y="54001"/>
                </a:lnTo>
                <a:lnTo>
                  <a:pt x="408194" y="62800"/>
                </a:lnTo>
                <a:lnTo>
                  <a:pt x="407613" y="66453"/>
                </a:lnTo>
                <a:lnTo>
                  <a:pt x="406450" y="69358"/>
                </a:lnTo>
                <a:lnTo>
                  <a:pt x="405288" y="72264"/>
                </a:lnTo>
                <a:lnTo>
                  <a:pt x="403586" y="74464"/>
                </a:lnTo>
                <a:lnTo>
                  <a:pt x="401345" y="75958"/>
                </a:lnTo>
                <a:lnTo>
                  <a:pt x="399187" y="77369"/>
                </a:lnTo>
                <a:lnTo>
                  <a:pt x="396572" y="78075"/>
                </a:lnTo>
                <a:lnTo>
                  <a:pt x="393500" y="78075"/>
                </a:lnTo>
                <a:lnTo>
                  <a:pt x="393500" y="90776"/>
                </a:lnTo>
                <a:lnTo>
                  <a:pt x="399809" y="90776"/>
                </a:lnTo>
                <a:lnTo>
                  <a:pt x="405330" y="89489"/>
                </a:lnTo>
                <a:lnTo>
                  <a:pt x="410062" y="86916"/>
                </a:lnTo>
                <a:lnTo>
                  <a:pt x="414876" y="84343"/>
                </a:lnTo>
                <a:lnTo>
                  <a:pt x="418612" y="80648"/>
                </a:lnTo>
                <a:lnTo>
                  <a:pt x="421269" y="75833"/>
                </a:lnTo>
                <a:lnTo>
                  <a:pt x="424008" y="70936"/>
                </a:lnTo>
                <a:lnTo>
                  <a:pt x="425378" y="65125"/>
                </a:lnTo>
                <a:lnTo>
                  <a:pt x="425378" y="51593"/>
                </a:lnTo>
                <a:lnTo>
                  <a:pt x="424008" y="45782"/>
                </a:lnTo>
                <a:lnTo>
                  <a:pt x="421269" y="40967"/>
                </a:lnTo>
                <a:lnTo>
                  <a:pt x="418612" y="36152"/>
                </a:lnTo>
                <a:lnTo>
                  <a:pt x="414876" y="32458"/>
                </a:lnTo>
                <a:lnTo>
                  <a:pt x="410062" y="29885"/>
                </a:lnTo>
                <a:lnTo>
                  <a:pt x="405330" y="27311"/>
                </a:lnTo>
                <a:lnTo>
                  <a:pt x="399809" y="26025"/>
                </a:lnTo>
                <a:lnTo>
                  <a:pt x="387274" y="26025"/>
                </a:lnTo>
                <a:lnTo>
                  <a:pt x="381754" y="27311"/>
                </a:lnTo>
                <a:lnTo>
                  <a:pt x="376939" y="29885"/>
                </a:lnTo>
                <a:lnTo>
                  <a:pt x="372124" y="32458"/>
                </a:lnTo>
                <a:lnTo>
                  <a:pt x="368347" y="36152"/>
                </a:lnTo>
                <a:lnTo>
                  <a:pt x="365607" y="40967"/>
                </a:lnTo>
                <a:lnTo>
                  <a:pt x="362951" y="45782"/>
                </a:lnTo>
                <a:lnTo>
                  <a:pt x="361623" y="51593"/>
                </a:lnTo>
                <a:lnTo>
                  <a:pt x="361623" y="65125"/>
                </a:lnTo>
                <a:lnTo>
                  <a:pt x="362951" y="70936"/>
                </a:lnTo>
                <a:lnTo>
                  <a:pt x="365607" y="75833"/>
                </a:lnTo>
                <a:lnTo>
                  <a:pt x="368347" y="80648"/>
                </a:lnTo>
                <a:lnTo>
                  <a:pt x="372124" y="84343"/>
                </a:lnTo>
                <a:lnTo>
                  <a:pt x="376939" y="86916"/>
                </a:lnTo>
                <a:lnTo>
                  <a:pt x="378682" y="62800"/>
                </a:lnTo>
                <a:lnTo>
                  <a:pt x="378682" y="54001"/>
                </a:lnTo>
                <a:close/>
              </a:path>
              <a:path w="536447" h="90776">
                <a:moveTo>
                  <a:pt x="101188" y="70188"/>
                </a:moveTo>
                <a:lnTo>
                  <a:pt x="101894" y="68653"/>
                </a:lnTo>
                <a:lnTo>
                  <a:pt x="103305" y="67740"/>
                </a:lnTo>
                <a:lnTo>
                  <a:pt x="104799" y="66743"/>
                </a:lnTo>
                <a:lnTo>
                  <a:pt x="106958" y="65955"/>
                </a:lnTo>
                <a:lnTo>
                  <a:pt x="109780" y="65374"/>
                </a:lnTo>
                <a:lnTo>
                  <a:pt x="122855" y="62759"/>
                </a:lnTo>
                <a:lnTo>
                  <a:pt x="124723" y="62385"/>
                </a:lnTo>
                <a:lnTo>
                  <a:pt x="124848" y="51801"/>
                </a:lnTo>
                <a:lnTo>
                  <a:pt x="122855" y="46239"/>
                </a:lnTo>
                <a:lnTo>
                  <a:pt x="122855" y="52203"/>
                </a:lnTo>
                <a:lnTo>
                  <a:pt x="101437" y="56533"/>
                </a:lnTo>
                <a:lnTo>
                  <a:pt x="95875" y="57612"/>
                </a:lnTo>
                <a:lnTo>
                  <a:pt x="91600" y="59646"/>
                </a:lnTo>
                <a:lnTo>
                  <a:pt x="88612" y="62634"/>
                </a:lnTo>
                <a:lnTo>
                  <a:pt x="85623" y="65540"/>
                </a:lnTo>
                <a:lnTo>
                  <a:pt x="84129" y="69317"/>
                </a:lnTo>
                <a:lnTo>
                  <a:pt x="84129" y="77618"/>
                </a:lnTo>
                <a:lnTo>
                  <a:pt x="84959" y="80690"/>
                </a:lnTo>
                <a:lnTo>
                  <a:pt x="86619" y="83180"/>
                </a:lnTo>
                <a:lnTo>
                  <a:pt x="88280" y="85671"/>
                </a:lnTo>
                <a:lnTo>
                  <a:pt x="90645" y="87580"/>
                </a:lnTo>
                <a:lnTo>
                  <a:pt x="93717" y="88908"/>
                </a:lnTo>
                <a:lnTo>
                  <a:pt x="96789" y="90154"/>
                </a:lnTo>
                <a:lnTo>
                  <a:pt x="100441" y="90776"/>
                </a:lnTo>
                <a:lnTo>
                  <a:pt x="104675" y="90776"/>
                </a:lnTo>
                <a:lnTo>
                  <a:pt x="103430" y="77079"/>
                </a:lnTo>
                <a:lnTo>
                  <a:pt x="101935" y="76000"/>
                </a:lnTo>
                <a:lnTo>
                  <a:pt x="101188" y="74422"/>
                </a:lnTo>
                <a:lnTo>
                  <a:pt x="101188" y="70188"/>
                </a:lnTo>
                <a:close/>
              </a:path>
              <a:path w="536447" h="90776">
                <a:moveTo>
                  <a:pt x="1577" y="64793"/>
                </a:moveTo>
                <a:lnTo>
                  <a:pt x="4731" y="71102"/>
                </a:lnTo>
                <a:lnTo>
                  <a:pt x="7969" y="77411"/>
                </a:lnTo>
                <a:lnTo>
                  <a:pt x="12535" y="82267"/>
                </a:lnTo>
                <a:lnTo>
                  <a:pt x="18429" y="85671"/>
                </a:lnTo>
                <a:lnTo>
                  <a:pt x="24406" y="89074"/>
                </a:lnTo>
                <a:lnTo>
                  <a:pt x="31462" y="90776"/>
                </a:lnTo>
                <a:lnTo>
                  <a:pt x="45160" y="90776"/>
                </a:lnTo>
                <a:lnTo>
                  <a:pt x="50265" y="89904"/>
                </a:lnTo>
                <a:lnTo>
                  <a:pt x="54914" y="88161"/>
                </a:lnTo>
                <a:lnTo>
                  <a:pt x="59563" y="86418"/>
                </a:lnTo>
                <a:lnTo>
                  <a:pt x="63589" y="83761"/>
                </a:lnTo>
                <a:lnTo>
                  <a:pt x="66992" y="80192"/>
                </a:lnTo>
                <a:lnTo>
                  <a:pt x="70396" y="76622"/>
                </a:lnTo>
                <a:lnTo>
                  <a:pt x="72886" y="72181"/>
                </a:lnTo>
                <a:lnTo>
                  <a:pt x="74464" y="66868"/>
                </a:lnTo>
                <a:lnTo>
                  <a:pt x="58649" y="62136"/>
                </a:lnTo>
                <a:lnTo>
                  <a:pt x="57321" y="67034"/>
                </a:lnTo>
                <a:lnTo>
                  <a:pt x="54997" y="70687"/>
                </a:lnTo>
                <a:lnTo>
                  <a:pt x="51676" y="73094"/>
                </a:lnTo>
                <a:lnTo>
                  <a:pt x="48439" y="75501"/>
                </a:lnTo>
                <a:lnTo>
                  <a:pt x="44578" y="76705"/>
                </a:lnTo>
                <a:lnTo>
                  <a:pt x="35281" y="76705"/>
                </a:lnTo>
                <a:lnTo>
                  <a:pt x="31213" y="75626"/>
                </a:lnTo>
                <a:lnTo>
                  <a:pt x="27892" y="73468"/>
                </a:lnTo>
                <a:lnTo>
                  <a:pt x="24572" y="71309"/>
                </a:lnTo>
                <a:lnTo>
                  <a:pt x="22040" y="68113"/>
                </a:lnTo>
                <a:lnTo>
                  <a:pt x="20297" y="63879"/>
                </a:lnTo>
                <a:lnTo>
                  <a:pt x="18636" y="59646"/>
                </a:lnTo>
                <a:lnTo>
                  <a:pt x="17806" y="54499"/>
                </a:lnTo>
                <a:lnTo>
                  <a:pt x="17806" y="42296"/>
                </a:lnTo>
                <a:lnTo>
                  <a:pt x="18719" y="37149"/>
                </a:lnTo>
                <a:lnTo>
                  <a:pt x="20546" y="32998"/>
                </a:lnTo>
                <a:lnTo>
                  <a:pt x="22372" y="28764"/>
                </a:lnTo>
                <a:lnTo>
                  <a:pt x="24945" y="25568"/>
                </a:lnTo>
                <a:lnTo>
                  <a:pt x="28266" y="23410"/>
                </a:lnTo>
                <a:lnTo>
                  <a:pt x="31670" y="21251"/>
                </a:lnTo>
                <a:lnTo>
                  <a:pt x="35613" y="20172"/>
                </a:lnTo>
                <a:lnTo>
                  <a:pt x="44661" y="20172"/>
                </a:lnTo>
                <a:lnTo>
                  <a:pt x="48397" y="21251"/>
                </a:lnTo>
                <a:lnTo>
                  <a:pt x="51303" y="23410"/>
                </a:lnTo>
                <a:lnTo>
                  <a:pt x="54208" y="25485"/>
                </a:lnTo>
                <a:lnTo>
                  <a:pt x="56367" y="29013"/>
                </a:lnTo>
                <a:lnTo>
                  <a:pt x="57778" y="33994"/>
                </a:lnTo>
                <a:lnTo>
                  <a:pt x="73343" y="27394"/>
                </a:lnTo>
                <a:lnTo>
                  <a:pt x="71849" y="22663"/>
                </a:lnTo>
                <a:lnTo>
                  <a:pt x="69483" y="18719"/>
                </a:lnTo>
                <a:lnTo>
                  <a:pt x="66245" y="15565"/>
                </a:lnTo>
                <a:lnTo>
                  <a:pt x="63091" y="12327"/>
                </a:lnTo>
                <a:lnTo>
                  <a:pt x="59231" y="9961"/>
                </a:lnTo>
                <a:lnTo>
                  <a:pt x="54665" y="8467"/>
                </a:lnTo>
                <a:lnTo>
                  <a:pt x="50099" y="6890"/>
                </a:lnTo>
                <a:lnTo>
                  <a:pt x="44993" y="6101"/>
                </a:lnTo>
                <a:lnTo>
                  <a:pt x="31379" y="6101"/>
                </a:lnTo>
                <a:lnTo>
                  <a:pt x="24406" y="7803"/>
                </a:lnTo>
                <a:lnTo>
                  <a:pt x="18429" y="11206"/>
                </a:lnTo>
                <a:lnTo>
                  <a:pt x="12535" y="14610"/>
                </a:lnTo>
                <a:lnTo>
                  <a:pt x="7969" y="19466"/>
                </a:lnTo>
                <a:lnTo>
                  <a:pt x="4731" y="25776"/>
                </a:lnTo>
                <a:lnTo>
                  <a:pt x="1577" y="32085"/>
                </a:lnTo>
                <a:lnTo>
                  <a:pt x="0" y="39639"/>
                </a:lnTo>
                <a:lnTo>
                  <a:pt x="0" y="57238"/>
                </a:lnTo>
                <a:lnTo>
                  <a:pt x="1577" y="64793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0" y="16513244"/>
            <a:ext cx="9961771" cy="3592463"/>
          </a:xfrm>
          <a:custGeom>
            <a:avLst/>
            <a:gdLst/>
            <a:ahLst/>
            <a:cxnLst/>
            <a:rect l="l" t="t" r="r" b="b"/>
            <a:pathLst>
              <a:path w="9961771" h="3592463">
                <a:moveTo>
                  <a:pt x="9961771" y="0"/>
                </a:moveTo>
                <a:lnTo>
                  <a:pt x="0" y="0"/>
                </a:lnTo>
                <a:lnTo>
                  <a:pt x="0" y="3590855"/>
                </a:lnTo>
                <a:lnTo>
                  <a:pt x="9961771" y="3590855"/>
                </a:lnTo>
                <a:lnTo>
                  <a:pt x="9961771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1452457" y="17399499"/>
            <a:ext cx="884325" cy="187717"/>
          </a:xfrm>
          <a:custGeom>
            <a:avLst/>
            <a:gdLst/>
            <a:ahLst/>
            <a:cxnLst/>
            <a:rect l="l" t="t" r="r" b="b"/>
            <a:pathLst>
              <a:path w="884325" h="187717">
                <a:moveTo>
                  <a:pt x="790290" y="101143"/>
                </a:moveTo>
                <a:lnTo>
                  <a:pt x="842299" y="109828"/>
                </a:lnTo>
                <a:lnTo>
                  <a:pt x="841440" y="101143"/>
                </a:lnTo>
                <a:lnTo>
                  <a:pt x="790290" y="101143"/>
                </a:lnTo>
                <a:close/>
              </a:path>
              <a:path w="884325" h="187717">
                <a:moveTo>
                  <a:pt x="879002" y="73966"/>
                </a:moveTo>
                <a:lnTo>
                  <a:pt x="874639" y="67054"/>
                </a:lnTo>
                <a:lnTo>
                  <a:pt x="866001" y="57775"/>
                </a:lnTo>
                <a:lnTo>
                  <a:pt x="855187" y="50431"/>
                </a:lnTo>
                <a:lnTo>
                  <a:pt x="854838" y="50236"/>
                </a:lnTo>
                <a:lnTo>
                  <a:pt x="864993" y="101143"/>
                </a:lnTo>
                <a:lnTo>
                  <a:pt x="843901" y="45519"/>
                </a:lnTo>
                <a:lnTo>
                  <a:pt x="831503" y="42689"/>
                </a:lnTo>
                <a:lnTo>
                  <a:pt x="817644" y="41746"/>
                </a:lnTo>
                <a:lnTo>
                  <a:pt x="816273" y="41754"/>
                </a:lnTo>
                <a:lnTo>
                  <a:pt x="806530" y="76487"/>
                </a:lnTo>
                <a:lnTo>
                  <a:pt x="811667" y="75086"/>
                </a:lnTo>
                <a:lnTo>
                  <a:pt x="826049" y="75086"/>
                </a:lnTo>
                <a:lnTo>
                  <a:pt x="832213" y="78075"/>
                </a:lnTo>
                <a:lnTo>
                  <a:pt x="836135" y="84052"/>
                </a:lnTo>
                <a:lnTo>
                  <a:pt x="836638" y="84812"/>
                </a:lnTo>
                <a:lnTo>
                  <a:pt x="840884" y="95518"/>
                </a:lnTo>
                <a:lnTo>
                  <a:pt x="841440" y="101143"/>
                </a:lnTo>
                <a:lnTo>
                  <a:pt x="842299" y="109828"/>
                </a:lnTo>
                <a:lnTo>
                  <a:pt x="790290" y="101143"/>
                </a:lnTo>
                <a:lnTo>
                  <a:pt x="789626" y="106092"/>
                </a:lnTo>
                <a:lnTo>
                  <a:pt x="789626" y="124584"/>
                </a:lnTo>
                <a:lnTo>
                  <a:pt x="775057" y="101143"/>
                </a:lnTo>
                <a:lnTo>
                  <a:pt x="779260" y="50431"/>
                </a:lnTo>
                <a:lnTo>
                  <a:pt x="770234" y="56143"/>
                </a:lnTo>
                <a:lnTo>
                  <a:pt x="760945" y="64806"/>
                </a:lnTo>
                <a:lnTo>
                  <a:pt x="753484" y="75367"/>
                </a:lnTo>
                <a:lnTo>
                  <a:pt x="747911" y="88302"/>
                </a:lnTo>
                <a:lnTo>
                  <a:pt x="745156" y="100779"/>
                </a:lnTo>
                <a:lnTo>
                  <a:pt x="744238" y="114591"/>
                </a:lnTo>
                <a:lnTo>
                  <a:pt x="744265" y="117079"/>
                </a:lnTo>
                <a:lnTo>
                  <a:pt x="745502" y="130660"/>
                </a:lnTo>
                <a:lnTo>
                  <a:pt x="748574" y="142906"/>
                </a:lnTo>
                <a:lnTo>
                  <a:pt x="753484" y="153815"/>
                </a:lnTo>
                <a:lnTo>
                  <a:pt x="759614" y="162765"/>
                </a:lnTo>
                <a:lnTo>
                  <a:pt x="768639" y="171696"/>
                </a:lnTo>
                <a:lnTo>
                  <a:pt x="775057" y="126639"/>
                </a:lnTo>
                <a:lnTo>
                  <a:pt x="789960" y="126639"/>
                </a:lnTo>
                <a:lnTo>
                  <a:pt x="789626" y="115432"/>
                </a:lnTo>
                <a:lnTo>
                  <a:pt x="789960" y="126639"/>
                </a:lnTo>
                <a:lnTo>
                  <a:pt x="886006" y="126639"/>
                </a:lnTo>
                <a:lnTo>
                  <a:pt x="886380" y="124397"/>
                </a:lnTo>
                <a:lnTo>
                  <a:pt x="886660" y="121595"/>
                </a:lnTo>
                <a:lnTo>
                  <a:pt x="886847" y="118233"/>
                </a:lnTo>
                <a:lnTo>
                  <a:pt x="887034" y="114871"/>
                </a:lnTo>
                <a:lnTo>
                  <a:pt x="887127" y="111509"/>
                </a:lnTo>
                <a:lnTo>
                  <a:pt x="887127" y="108147"/>
                </a:lnTo>
                <a:lnTo>
                  <a:pt x="886503" y="97779"/>
                </a:lnTo>
                <a:lnTo>
                  <a:pt x="883814" y="85287"/>
                </a:lnTo>
                <a:lnTo>
                  <a:pt x="879002" y="73966"/>
                </a:lnTo>
                <a:close/>
              </a:path>
              <a:path w="884325" h="187717">
                <a:moveTo>
                  <a:pt x="843901" y="45519"/>
                </a:moveTo>
                <a:lnTo>
                  <a:pt x="864993" y="101143"/>
                </a:lnTo>
                <a:lnTo>
                  <a:pt x="854838" y="50236"/>
                </a:lnTo>
                <a:lnTo>
                  <a:pt x="843901" y="45519"/>
                </a:lnTo>
                <a:close/>
              </a:path>
              <a:path w="884325" h="187717">
                <a:moveTo>
                  <a:pt x="48190" y="36983"/>
                </a:moveTo>
                <a:lnTo>
                  <a:pt x="143729" y="36983"/>
                </a:lnTo>
                <a:lnTo>
                  <a:pt x="143729" y="-280"/>
                </a:lnTo>
                <a:lnTo>
                  <a:pt x="0" y="-280"/>
                </a:lnTo>
                <a:lnTo>
                  <a:pt x="0" y="184635"/>
                </a:lnTo>
                <a:lnTo>
                  <a:pt x="48190" y="184635"/>
                </a:lnTo>
                <a:lnTo>
                  <a:pt x="48190" y="113470"/>
                </a:lnTo>
                <a:lnTo>
                  <a:pt x="124397" y="113470"/>
                </a:lnTo>
                <a:lnTo>
                  <a:pt x="124397" y="76207"/>
                </a:lnTo>
                <a:lnTo>
                  <a:pt x="48190" y="76207"/>
                </a:lnTo>
                <a:lnTo>
                  <a:pt x="48190" y="36983"/>
                </a:lnTo>
                <a:close/>
              </a:path>
              <a:path w="884325" h="187717">
                <a:moveTo>
                  <a:pt x="210328" y="44547"/>
                </a:moveTo>
                <a:lnTo>
                  <a:pt x="162698" y="44547"/>
                </a:lnTo>
                <a:lnTo>
                  <a:pt x="162698" y="138126"/>
                </a:lnTo>
                <a:lnTo>
                  <a:pt x="164670" y="155941"/>
                </a:lnTo>
                <a:lnTo>
                  <a:pt x="168862" y="166704"/>
                </a:lnTo>
                <a:lnTo>
                  <a:pt x="172971" y="173988"/>
                </a:lnTo>
                <a:lnTo>
                  <a:pt x="178574" y="179311"/>
                </a:lnTo>
                <a:lnTo>
                  <a:pt x="185672" y="182674"/>
                </a:lnTo>
                <a:lnTo>
                  <a:pt x="197568" y="186270"/>
                </a:lnTo>
                <a:lnTo>
                  <a:pt x="210888" y="187436"/>
                </a:lnTo>
                <a:lnTo>
                  <a:pt x="215981" y="187274"/>
                </a:lnTo>
                <a:lnTo>
                  <a:pt x="228909" y="185111"/>
                </a:lnTo>
                <a:lnTo>
                  <a:pt x="240026" y="180432"/>
                </a:lnTo>
                <a:lnTo>
                  <a:pt x="251894" y="169846"/>
                </a:lnTo>
                <a:lnTo>
                  <a:pt x="258798" y="158298"/>
                </a:lnTo>
                <a:lnTo>
                  <a:pt x="260199" y="184635"/>
                </a:lnTo>
                <a:lnTo>
                  <a:pt x="302785" y="184635"/>
                </a:lnTo>
                <a:lnTo>
                  <a:pt x="302785" y="44547"/>
                </a:lnTo>
                <a:lnTo>
                  <a:pt x="255156" y="44547"/>
                </a:lnTo>
                <a:lnTo>
                  <a:pt x="255156" y="125051"/>
                </a:lnTo>
                <a:lnTo>
                  <a:pt x="254502" y="129814"/>
                </a:lnTo>
                <a:lnTo>
                  <a:pt x="253194" y="133923"/>
                </a:lnTo>
                <a:lnTo>
                  <a:pt x="252074" y="137846"/>
                </a:lnTo>
                <a:lnTo>
                  <a:pt x="250393" y="141114"/>
                </a:lnTo>
                <a:lnTo>
                  <a:pt x="248151" y="143729"/>
                </a:lnTo>
                <a:lnTo>
                  <a:pt x="245910" y="146157"/>
                </a:lnTo>
                <a:lnTo>
                  <a:pt x="243295" y="148025"/>
                </a:lnTo>
                <a:lnTo>
                  <a:pt x="240306" y="149333"/>
                </a:lnTo>
                <a:lnTo>
                  <a:pt x="237318" y="150453"/>
                </a:lnTo>
                <a:lnTo>
                  <a:pt x="234142" y="151014"/>
                </a:lnTo>
                <a:lnTo>
                  <a:pt x="224243" y="151014"/>
                </a:lnTo>
                <a:lnTo>
                  <a:pt x="219200" y="149239"/>
                </a:lnTo>
                <a:lnTo>
                  <a:pt x="215651" y="145690"/>
                </a:lnTo>
                <a:lnTo>
                  <a:pt x="212102" y="142142"/>
                </a:lnTo>
                <a:lnTo>
                  <a:pt x="210328" y="135884"/>
                </a:lnTo>
                <a:lnTo>
                  <a:pt x="210328" y="44547"/>
                </a:lnTo>
                <a:close/>
              </a:path>
              <a:path w="884325" h="187717">
                <a:moveTo>
                  <a:pt x="395563" y="141488"/>
                </a:moveTo>
                <a:lnTo>
                  <a:pt x="395563" y="78448"/>
                </a:lnTo>
                <a:lnTo>
                  <a:pt x="437309" y="78448"/>
                </a:lnTo>
                <a:lnTo>
                  <a:pt x="437309" y="44547"/>
                </a:lnTo>
                <a:lnTo>
                  <a:pt x="395563" y="44547"/>
                </a:lnTo>
                <a:lnTo>
                  <a:pt x="395563" y="0"/>
                </a:lnTo>
                <a:lnTo>
                  <a:pt x="347933" y="13168"/>
                </a:lnTo>
                <a:lnTo>
                  <a:pt x="347933" y="44547"/>
                </a:lnTo>
                <a:lnTo>
                  <a:pt x="323838" y="44547"/>
                </a:lnTo>
                <a:lnTo>
                  <a:pt x="323838" y="78448"/>
                </a:lnTo>
                <a:lnTo>
                  <a:pt x="347933" y="78448"/>
                </a:lnTo>
                <a:lnTo>
                  <a:pt x="347980" y="144335"/>
                </a:lnTo>
                <a:lnTo>
                  <a:pt x="349861" y="157943"/>
                </a:lnTo>
                <a:lnTo>
                  <a:pt x="354377" y="168665"/>
                </a:lnTo>
                <a:lnTo>
                  <a:pt x="358673" y="175202"/>
                </a:lnTo>
                <a:lnTo>
                  <a:pt x="364650" y="179965"/>
                </a:lnTo>
                <a:lnTo>
                  <a:pt x="372308" y="182954"/>
                </a:lnTo>
                <a:lnTo>
                  <a:pt x="374606" y="183773"/>
                </a:lnTo>
                <a:lnTo>
                  <a:pt x="386467" y="186521"/>
                </a:lnTo>
                <a:lnTo>
                  <a:pt x="400045" y="187436"/>
                </a:lnTo>
                <a:lnTo>
                  <a:pt x="407517" y="187436"/>
                </a:lnTo>
                <a:lnTo>
                  <a:pt x="414801" y="186503"/>
                </a:lnTo>
                <a:lnTo>
                  <a:pt x="421899" y="184635"/>
                </a:lnTo>
                <a:lnTo>
                  <a:pt x="428997" y="182767"/>
                </a:lnTo>
                <a:lnTo>
                  <a:pt x="434880" y="180152"/>
                </a:lnTo>
                <a:lnTo>
                  <a:pt x="439550" y="176790"/>
                </a:lnTo>
                <a:lnTo>
                  <a:pt x="434507" y="147371"/>
                </a:lnTo>
                <a:lnTo>
                  <a:pt x="431892" y="149426"/>
                </a:lnTo>
                <a:lnTo>
                  <a:pt x="428903" y="151014"/>
                </a:lnTo>
                <a:lnTo>
                  <a:pt x="425541" y="152134"/>
                </a:lnTo>
                <a:lnTo>
                  <a:pt x="422366" y="153068"/>
                </a:lnTo>
                <a:lnTo>
                  <a:pt x="418537" y="153535"/>
                </a:lnTo>
                <a:lnTo>
                  <a:pt x="408264" y="153535"/>
                </a:lnTo>
                <a:lnTo>
                  <a:pt x="403688" y="152134"/>
                </a:lnTo>
                <a:lnTo>
                  <a:pt x="400326" y="149333"/>
                </a:lnTo>
                <a:lnTo>
                  <a:pt x="397150" y="146344"/>
                </a:lnTo>
                <a:lnTo>
                  <a:pt x="395563" y="141488"/>
                </a:lnTo>
                <a:close/>
              </a:path>
              <a:path w="884325" h="187717">
                <a:moveTo>
                  <a:pt x="506098" y="44547"/>
                </a:moveTo>
                <a:lnTo>
                  <a:pt x="458468" y="44547"/>
                </a:lnTo>
                <a:lnTo>
                  <a:pt x="458468" y="138126"/>
                </a:lnTo>
                <a:lnTo>
                  <a:pt x="460440" y="155941"/>
                </a:lnTo>
                <a:lnTo>
                  <a:pt x="464632" y="166704"/>
                </a:lnTo>
                <a:lnTo>
                  <a:pt x="468741" y="173988"/>
                </a:lnTo>
                <a:lnTo>
                  <a:pt x="474345" y="179311"/>
                </a:lnTo>
                <a:lnTo>
                  <a:pt x="481443" y="182674"/>
                </a:lnTo>
                <a:lnTo>
                  <a:pt x="493339" y="186270"/>
                </a:lnTo>
                <a:lnTo>
                  <a:pt x="506658" y="187436"/>
                </a:lnTo>
                <a:lnTo>
                  <a:pt x="511752" y="187274"/>
                </a:lnTo>
                <a:lnTo>
                  <a:pt x="524680" y="185111"/>
                </a:lnTo>
                <a:lnTo>
                  <a:pt x="535797" y="180432"/>
                </a:lnTo>
                <a:lnTo>
                  <a:pt x="547664" y="169846"/>
                </a:lnTo>
                <a:lnTo>
                  <a:pt x="554568" y="158298"/>
                </a:lnTo>
                <a:lnTo>
                  <a:pt x="555969" y="184635"/>
                </a:lnTo>
                <a:lnTo>
                  <a:pt x="598556" y="184635"/>
                </a:lnTo>
                <a:lnTo>
                  <a:pt x="598556" y="44547"/>
                </a:lnTo>
                <a:lnTo>
                  <a:pt x="550926" y="44547"/>
                </a:lnTo>
                <a:lnTo>
                  <a:pt x="550926" y="125051"/>
                </a:lnTo>
                <a:lnTo>
                  <a:pt x="550272" y="129814"/>
                </a:lnTo>
                <a:lnTo>
                  <a:pt x="548965" y="133923"/>
                </a:lnTo>
                <a:lnTo>
                  <a:pt x="547844" y="137846"/>
                </a:lnTo>
                <a:lnTo>
                  <a:pt x="546163" y="141114"/>
                </a:lnTo>
                <a:lnTo>
                  <a:pt x="543922" y="143729"/>
                </a:lnTo>
                <a:lnTo>
                  <a:pt x="541680" y="146157"/>
                </a:lnTo>
                <a:lnTo>
                  <a:pt x="539065" y="148025"/>
                </a:lnTo>
                <a:lnTo>
                  <a:pt x="536077" y="149333"/>
                </a:lnTo>
                <a:lnTo>
                  <a:pt x="533088" y="150453"/>
                </a:lnTo>
                <a:lnTo>
                  <a:pt x="529913" y="151014"/>
                </a:lnTo>
                <a:lnTo>
                  <a:pt x="520013" y="151014"/>
                </a:lnTo>
                <a:lnTo>
                  <a:pt x="514970" y="149239"/>
                </a:lnTo>
                <a:lnTo>
                  <a:pt x="511421" y="145690"/>
                </a:lnTo>
                <a:lnTo>
                  <a:pt x="507873" y="142142"/>
                </a:lnTo>
                <a:lnTo>
                  <a:pt x="506098" y="135884"/>
                </a:lnTo>
                <a:lnTo>
                  <a:pt x="506098" y="44547"/>
                </a:lnTo>
                <a:close/>
              </a:path>
              <a:path w="884325" h="187717">
                <a:moveTo>
                  <a:pt x="682396" y="62403"/>
                </a:moveTo>
                <a:lnTo>
                  <a:pt x="676764" y="74806"/>
                </a:lnTo>
                <a:lnTo>
                  <a:pt x="674803" y="44547"/>
                </a:lnTo>
                <a:lnTo>
                  <a:pt x="632777" y="44547"/>
                </a:lnTo>
                <a:lnTo>
                  <a:pt x="632777" y="184635"/>
                </a:lnTo>
                <a:lnTo>
                  <a:pt x="680406" y="184635"/>
                </a:lnTo>
                <a:lnTo>
                  <a:pt x="680406" y="106746"/>
                </a:lnTo>
                <a:lnTo>
                  <a:pt x="681807" y="100769"/>
                </a:lnTo>
                <a:lnTo>
                  <a:pt x="684609" y="96099"/>
                </a:lnTo>
                <a:lnTo>
                  <a:pt x="687597" y="91243"/>
                </a:lnTo>
                <a:lnTo>
                  <a:pt x="691520" y="87601"/>
                </a:lnTo>
                <a:lnTo>
                  <a:pt x="696376" y="85173"/>
                </a:lnTo>
                <a:lnTo>
                  <a:pt x="701233" y="82744"/>
                </a:lnTo>
                <a:lnTo>
                  <a:pt x="706463" y="81530"/>
                </a:lnTo>
                <a:lnTo>
                  <a:pt x="716175" y="81530"/>
                </a:lnTo>
                <a:lnTo>
                  <a:pt x="719631" y="81811"/>
                </a:lnTo>
                <a:lnTo>
                  <a:pt x="722432" y="82371"/>
                </a:lnTo>
                <a:lnTo>
                  <a:pt x="725421" y="82744"/>
                </a:lnTo>
                <a:lnTo>
                  <a:pt x="727849" y="83305"/>
                </a:lnTo>
                <a:lnTo>
                  <a:pt x="729717" y="84052"/>
                </a:lnTo>
                <a:lnTo>
                  <a:pt x="734480" y="44827"/>
                </a:lnTo>
                <a:lnTo>
                  <a:pt x="732986" y="43894"/>
                </a:lnTo>
                <a:lnTo>
                  <a:pt x="730931" y="43146"/>
                </a:lnTo>
                <a:lnTo>
                  <a:pt x="728316" y="42586"/>
                </a:lnTo>
                <a:lnTo>
                  <a:pt x="725888" y="42026"/>
                </a:lnTo>
                <a:lnTo>
                  <a:pt x="722899" y="41746"/>
                </a:lnTo>
                <a:lnTo>
                  <a:pt x="719351" y="41746"/>
                </a:lnTo>
                <a:lnTo>
                  <a:pt x="716114" y="41835"/>
                </a:lnTo>
                <a:lnTo>
                  <a:pt x="703153" y="44379"/>
                </a:lnTo>
                <a:lnTo>
                  <a:pt x="692454" y="50431"/>
                </a:lnTo>
                <a:lnTo>
                  <a:pt x="689965" y="52689"/>
                </a:lnTo>
                <a:lnTo>
                  <a:pt x="682396" y="62403"/>
                </a:lnTo>
                <a:close/>
              </a:path>
              <a:path w="884325" h="187717">
                <a:moveTo>
                  <a:pt x="793595" y="184146"/>
                </a:moveTo>
                <a:lnTo>
                  <a:pt x="806157" y="186614"/>
                </a:lnTo>
                <a:lnTo>
                  <a:pt x="819885" y="187436"/>
                </a:lnTo>
                <a:lnTo>
                  <a:pt x="822629" y="187399"/>
                </a:lnTo>
                <a:lnTo>
                  <a:pt x="835413" y="186178"/>
                </a:lnTo>
                <a:lnTo>
                  <a:pt x="847623" y="183234"/>
                </a:lnTo>
                <a:lnTo>
                  <a:pt x="860386" y="177891"/>
                </a:lnTo>
                <a:lnTo>
                  <a:pt x="870597" y="170906"/>
                </a:lnTo>
                <a:lnTo>
                  <a:pt x="877134" y="165303"/>
                </a:lnTo>
                <a:lnTo>
                  <a:pt x="881710" y="158485"/>
                </a:lnTo>
                <a:lnTo>
                  <a:pt x="884325" y="150453"/>
                </a:lnTo>
                <a:lnTo>
                  <a:pt x="846222" y="137846"/>
                </a:lnTo>
                <a:lnTo>
                  <a:pt x="844167" y="142889"/>
                </a:lnTo>
                <a:lnTo>
                  <a:pt x="840992" y="146811"/>
                </a:lnTo>
                <a:lnTo>
                  <a:pt x="836696" y="149613"/>
                </a:lnTo>
                <a:lnTo>
                  <a:pt x="832586" y="152415"/>
                </a:lnTo>
                <a:lnTo>
                  <a:pt x="826983" y="153815"/>
                </a:lnTo>
                <a:lnTo>
                  <a:pt x="813535" y="153815"/>
                </a:lnTo>
                <a:lnTo>
                  <a:pt x="808118" y="152601"/>
                </a:lnTo>
                <a:lnTo>
                  <a:pt x="803635" y="150173"/>
                </a:lnTo>
                <a:lnTo>
                  <a:pt x="799152" y="147558"/>
                </a:lnTo>
                <a:lnTo>
                  <a:pt x="795697" y="143449"/>
                </a:lnTo>
                <a:lnTo>
                  <a:pt x="793269" y="137846"/>
                </a:lnTo>
                <a:lnTo>
                  <a:pt x="790840" y="132055"/>
                </a:lnTo>
                <a:lnTo>
                  <a:pt x="789960" y="126639"/>
                </a:lnTo>
                <a:lnTo>
                  <a:pt x="775057" y="126639"/>
                </a:lnTo>
                <a:lnTo>
                  <a:pt x="768639" y="171696"/>
                </a:lnTo>
                <a:lnTo>
                  <a:pt x="779540" y="178751"/>
                </a:lnTo>
                <a:lnTo>
                  <a:pt x="782201" y="180034"/>
                </a:lnTo>
                <a:lnTo>
                  <a:pt x="793595" y="184146"/>
                </a:lnTo>
                <a:close/>
              </a:path>
              <a:path w="884325" h="187717">
                <a:moveTo>
                  <a:pt x="789626" y="106092"/>
                </a:moveTo>
                <a:lnTo>
                  <a:pt x="790290" y="101143"/>
                </a:lnTo>
                <a:lnTo>
                  <a:pt x="790654" y="98434"/>
                </a:lnTo>
                <a:lnTo>
                  <a:pt x="792708" y="92457"/>
                </a:lnTo>
                <a:lnTo>
                  <a:pt x="794950" y="86480"/>
                </a:lnTo>
                <a:lnTo>
                  <a:pt x="798125" y="82091"/>
                </a:lnTo>
                <a:lnTo>
                  <a:pt x="802234" y="79289"/>
                </a:lnTo>
                <a:lnTo>
                  <a:pt x="806530" y="76487"/>
                </a:lnTo>
                <a:lnTo>
                  <a:pt x="816273" y="41754"/>
                </a:lnTo>
                <a:lnTo>
                  <a:pt x="802943" y="42838"/>
                </a:lnTo>
                <a:lnTo>
                  <a:pt x="790606" y="45730"/>
                </a:lnTo>
                <a:lnTo>
                  <a:pt x="779260" y="50431"/>
                </a:lnTo>
                <a:lnTo>
                  <a:pt x="775057" y="101143"/>
                </a:lnTo>
                <a:lnTo>
                  <a:pt x="789626" y="124584"/>
                </a:lnTo>
                <a:lnTo>
                  <a:pt x="789626" y="10609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1435192" y="17791090"/>
            <a:ext cx="2887908" cy="418394"/>
          </a:xfrm>
          <a:custGeom>
            <a:avLst/>
            <a:gdLst/>
            <a:ahLst/>
            <a:cxnLst/>
            <a:rect l="l" t="t" r="r" b="b"/>
            <a:pathLst>
              <a:path w="2887908" h="418394">
                <a:moveTo>
                  <a:pt x="658702" y="33471"/>
                </a:moveTo>
                <a:lnTo>
                  <a:pt x="659763" y="30819"/>
                </a:lnTo>
                <a:lnTo>
                  <a:pt x="659300" y="23410"/>
                </a:lnTo>
                <a:lnTo>
                  <a:pt x="652327" y="23410"/>
                </a:lnTo>
                <a:lnTo>
                  <a:pt x="660296" y="73219"/>
                </a:lnTo>
                <a:lnTo>
                  <a:pt x="659997" y="34567"/>
                </a:lnTo>
                <a:lnTo>
                  <a:pt x="659763" y="30819"/>
                </a:lnTo>
                <a:lnTo>
                  <a:pt x="658702" y="33471"/>
                </a:lnTo>
                <a:close/>
              </a:path>
              <a:path w="2887908" h="418394">
                <a:moveTo>
                  <a:pt x="660296" y="42470"/>
                </a:moveTo>
                <a:lnTo>
                  <a:pt x="661060" y="39083"/>
                </a:lnTo>
                <a:lnTo>
                  <a:pt x="662587" y="36559"/>
                </a:lnTo>
                <a:lnTo>
                  <a:pt x="664181" y="34036"/>
                </a:lnTo>
                <a:lnTo>
                  <a:pt x="666173" y="32209"/>
                </a:lnTo>
                <a:lnTo>
                  <a:pt x="668564" y="31080"/>
                </a:lnTo>
                <a:lnTo>
                  <a:pt x="670955" y="29951"/>
                </a:lnTo>
                <a:lnTo>
                  <a:pt x="673346" y="29387"/>
                </a:lnTo>
                <a:lnTo>
                  <a:pt x="679190" y="29387"/>
                </a:lnTo>
                <a:lnTo>
                  <a:pt x="682079" y="30483"/>
                </a:lnTo>
                <a:lnTo>
                  <a:pt x="684404" y="32674"/>
                </a:lnTo>
                <a:lnTo>
                  <a:pt x="686794" y="34799"/>
                </a:lnTo>
                <a:lnTo>
                  <a:pt x="687990" y="38618"/>
                </a:lnTo>
                <a:lnTo>
                  <a:pt x="687990" y="73219"/>
                </a:lnTo>
                <a:lnTo>
                  <a:pt x="695959" y="73219"/>
                </a:lnTo>
                <a:lnTo>
                  <a:pt x="689218" y="25834"/>
                </a:lnTo>
                <a:lnTo>
                  <a:pt x="686296" y="24505"/>
                </a:lnTo>
                <a:lnTo>
                  <a:pt x="683374" y="23111"/>
                </a:lnTo>
                <a:lnTo>
                  <a:pt x="680120" y="22413"/>
                </a:lnTo>
                <a:lnTo>
                  <a:pt x="674010" y="22413"/>
                </a:lnTo>
                <a:lnTo>
                  <a:pt x="671553" y="22779"/>
                </a:lnTo>
                <a:lnTo>
                  <a:pt x="669162" y="23509"/>
                </a:lnTo>
                <a:lnTo>
                  <a:pt x="666838" y="24240"/>
                </a:lnTo>
                <a:lnTo>
                  <a:pt x="664779" y="25435"/>
                </a:lnTo>
                <a:lnTo>
                  <a:pt x="662986" y="27096"/>
                </a:lnTo>
                <a:lnTo>
                  <a:pt x="661193" y="28689"/>
                </a:lnTo>
                <a:lnTo>
                  <a:pt x="660296" y="42470"/>
                </a:lnTo>
                <a:close/>
              </a:path>
              <a:path w="2887908" h="418394">
                <a:moveTo>
                  <a:pt x="660296" y="42470"/>
                </a:moveTo>
                <a:lnTo>
                  <a:pt x="661193" y="28689"/>
                </a:lnTo>
                <a:lnTo>
                  <a:pt x="659997" y="34567"/>
                </a:lnTo>
                <a:lnTo>
                  <a:pt x="660296" y="73219"/>
                </a:lnTo>
                <a:lnTo>
                  <a:pt x="660296" y="42470"/>
                </a:lnTo>
                <a:close/>
              </a:path>
              <a:path w="2887908" h="418394">
                <a:moveTo>
                  <a:pt x="659765" y="30815"/>
                </a:moveTo>
                <a:lnTo>
                  <a:pt x="659997" y="34567"/>
                </a:lnTo>
                <a:lnTo>
                  <a:pt x="661193" y="28689"/>
                </a:lnTo>
                <a:lnTo>
                  <a:pt x="659765" y="30815"/>
                </a:lnTo>
                <a:close/>
              </a:path>
              <a:path w="2887908" h="418394">
                <a:moveTo>
                  <a:pt x="695959" y="73219"/>
                </a:moveTo>
                <a:lnTo>
                  <a:pt x="695959" y="37024"/>
                </a:lnTo>
                <a:lnTo>
                  <a:pt x="695063" y="33471"/>
                </a:lnTo>
                <a:lnTo>
                  <a:pt x="693270" y="30682"/>
                </a:lnTo>
                <a:lnTo>
                  <a:pt x="691543" y="27892"/>
                </a:lnTo>
                <a:lnTo>
                  <a:pt x="689218" y="25834"/>
                </a:lnTo>
                <a:lnTo>
                  <a:pt x="695959" y="73219"/>
                </a:lnTo>
                <a:close/>
              </a:path>
              <a:path w="2887908" h="418394">
                <a:moveTo>
                  <a:pt x="725991" y="73119"/>
                </a:moveTo>
                <a:lnTo>
                  <a:pt x="723401" y="79594"/>
                </a:lnTo>
                <a:lnTo>
                  <a:pt x="724530" y="91183"/>
                </a:lnTo>
                <a:lnTo>
                  <a:pt x="725991" y="89257"/>
                </a:lnTo>
                <a:lnTo>
                  <a:pt x="727518" y="87397"/>
                </a:lnTo>
                <a:lnTo>
                  <a:pt x="726688" y="55885"/>
                </a:lnTo>
                <a:lnTo>
                  <a:pt x="721010" y="61264"/>
                </a:lnTo>
                <a:lnTo>
                  <a:pt x="725991" y="73119"/>
                </a:lnTo>
                <a:close/>
              </a:path>
              <a:path w="2887908" h="418394">
                <a:moveTo>
                  <a:pt x="714236" y="23410"/>
                </a:moveTo>
                <a:lnTo>
                  <a:pt x="705171" y="23410"/>
                </a:lnTo>
                <a:lnTo>
                  <a:pt x="721010" y="61264"/>
                </a:lnTo>
                <a:lnTo>
                  <a:pt x="726688" y="55885"/>
                </a:lnTo>
                <a:lnTo>
                  <a:pt x="714236" y="23410"/>
                </a:lnTo>
                <a:close/>
              </a:path>
              <a:path w="2887908" h="418394">
                <a:moveTo>
                  <a:pt x="727518" y="87397"/>
                </a:moveTo>
                <a:lnTo>
                  <a:pt x="728913" y="84841"/>
                </a:lnTo>
                <a:lnTo>
                  <a:pt x="730175" y="81586"/>
                </a:lnTo>
                <a:lnTo>
                  <a:pt x="753585" y="23410"/>
                </a:lnTo>
                <a:lnTo>
                  <a:pt x="745018" y="23410"/>
                </a:lnTo>
                <a:lnTo>
                  <a:pt x="733363" y="54889"/>
                </a:lnTo>
                <a:lnTo>
                  <a:pt x="729776" y="64751"/>
                </a:lnTo>
                <a:lnTo>
                  <a:pt x="727518" y="87397"/>
                </a:lnTo>
                <a:close/>
              </a:path>
              <a:path w="2887908" h="418394">
                <a:moveTo>
                  <a:pt x="724530" y="91183"/>
                </a:moveTo>
                <a:lnTo>
                  <a:pt x="723401" y="79594"/>
                </a:lnTo>
                <a:lnTo>
                  <a:pt x="722139" y="82848"/>
                </a:lnTo>
                <a:lnTo>
                  <a:pt x="720744" y="85007"/>
                </a:lnTo>
                <a:lnTo>
                  <a:pt x="719217" y="86069"/>
                </a:lnTo>
                <a:lnTo>
                  <a:pt x="721010" y="93341"/>
                </a:lnTo>
                <a:lnTo>
                  <a:pt x="722869" y="92544"/>
                </a:lnTo>
                <a:lnTo>
                  <a:pt x="724530" y="91183"/>
                </a:lnTo>
                <a:close/>
              </a:path>
              <a:path w="2887908" h="418394">
                <a:moveTo>
                  <a:pt x="721010" y="93341"/>
                </a:moveTo>
                <a:lnTo>
                  <a:pt x="719217" y="86069"/>
                </a:lnTo>
                <a:lnTo>
                  <a:pt x="717689" y="87132"/>
                </a:lnTo>
                <a:lnTo>
                  <a:pt x="716062" y="87663"/>
                </a:lnTo>
                <a:lnTo>
                  <a:pt x="712874" y="87663"/>
                </a:lnTo>
                <a:lnTo>
                  <a:pt x="714734" y="94636"/>
                </a:lnTo>
                <a:lnTo>
                  <a:pt x="717125" y="94636"/>
                </a:lnTo>
                <a:lnTo>
                  <a:pt x="719217" y="94205"/>
                </a:lnTo>
                <a:lnTo>
                  <a:pt x="721010" y="93341"/>
                </a:lnTo>
                <a:close/>
              </a:path>
              <a:path w="2887908" h="418394">
                <a:moveTo>
                  <a:pt x="714734" y="94636"/>
                </a:moveTo>
                <a:lnTo>
                  <a:pt x="712874" y="87663"/>
                </a:lnTo>
                <a:lnTo>
                  <a:pt x="711380" y="87364"/>
                </a:lnTo>
                <a:lnTo>
                  <a:pt x="709853" y="86767"/>
                </a:lnTo>
                <a:lnTo>
                  <a:pt x="708392" y="86235"/>
                </a:lnTo>
                <a:lnTo>
                  <a:pt x="706997" y="85372"/>
                </a:lnTo>
                <a:lnTo>
                  <a:pt x="708458" y="93640"/>
                </a:lnTo>
                <a:lnTo>
                  <a:pt x="710384" y="94304"/>
                </a:lnTo>
                <a:lnTo>
                  <a:pt x="712476" y="94636"/>
                </a:lnTo>
                <a:lnTo>
                  <a:pt x="714734" y="94636"/>
                </a:lnTo>
                <a:close/>
              </a:path>
              <a:path w="2887908" h="418394">
                <a:moveTo>
                  <a:pt x="703477" y="91150"/>
                </a:moveTo>
                <a:lnTo>
                  <a:pt x="704938" y="92212"/>
                </a:lnTo>
                <a:lnTo>
                  <a:pt x="706599" y="93042"/>
                </a:lnTo>
                <a:lnTo>
                  <a:pt x="708458" y="93640"/>
                </a:lnTo>
                <a:lnTo>
                  <a:pt x="706997" y="85372"/>
                </a:lnTo>
                <a:lnTo>
                  <a:pt x="705669" y="84176"/>
                </a:lnTo>
                <a:lnTo>
                  <a:pt x="703477" y="91150"/>
                </a:lnTo>
                <a:close/>
              </a:path>
              <a:path w="2887908" h="418394">
                <a:moveTo>
                  <a:pt x="834242" y="23410"/>
                </a:moveTo>
                <a:lnTo>
                  <a:pt x="825874" y="23410"/>
                </a:lnTo>
                <a:lnTo>
                  <a:pt x="809636" y="65150"/>
                </a:lnTo>
                <a:lnTo>
                  <a:pt x="793897" y="23410"/>
                </a:lnTo>
                <a:lnTo>
                  <a:pt x="784831" y="23410"/>
                </a:lnTo>
                <a:lnTo>
                  <a:pt x="805552" y="73219"/>
                </a:lnTo>
                <a:lnTo>
                  <a:pt x="813521" y="73219"/>
                </a:lnTo>
                <a:lnTo>
                  <a:pt x="834242" y="23410"/>
                </a:lnTo>
                <a:close/>
              </a:path>
              <a:path w="2887908" h="418394">
                <a:moveTo>
                  <a:pt x="872711" y="68005"/>
                </a:moveTo>
                <a:lnTo>
                  <a:pt x="873574" y="69533"/>
                </a:lnTo>
                <a:lnTo>
                  <a:pt x="874272" y="63157"/>
                </a:lnTo>
                <a:lnTo>
                  <a:pt x="872279" y="62858"/>
                </a:lnTo>
                <a:lnTo>
                  <a:pt x="872279" y="66112"/>
                </a:lnTo>
                <a:lnTo>
                  <a:pt x="872113" y="67872"/>
                </a:lnTo>
                <a:lnTo>
                  <a:pt x="872532" y="67219"/>
                </a:lnTo>
                <a:lnTo>
                  <a:pt x="872279" y="63854"/>
                </a:lnTo>
                <a:lnTo>
                  <a:pt x="872532" y="67219"/>
                </a:lnTo>
                <a:lnTo>
                  <a:pt x="873475" y="65747"/>
                </a:lnTo>
                <a:lnTo>
                  <a:pt x="872711" y="68005"/>
                </a:lnTo>
                <a:close/>
              </a:path>
              <a:path w="2887908" h="418394">
                <a:moveTo>
                  <a:pt x="857569" y="29387"/>
                </a:moveTo>
                <a:lnTo>
                  <a:pt x="864675" y="29387"/>
                </a:lnTo>
                <a:lnTo>
                  <a:pt x="867498" y="30416"/>
                </a:lnTo>
                <a:lnTo>
                  <a:pt x="869490" y="32475"/>
                </a:lnTo>
                <a:lnTo>
                  <a:pt x="871483" y="34467"/>
                </a:lnTo>
                <a:lnTo>
                  <a:pt x="872479" y="37323"/>
                </a:lnTo>
                <a:lnTo>
                  <a:pt x="872479" y="42950"/>
                </a:lnTo>
                <a:lnTo>
                  <a:pt x="874073" y="42636"/>
                </a:lnTo>
                <a:lnTo>
                  <a:pt x="873907" y="25502"/>
                </a:lnTo>
                <a:lnTo>
                  <a:pt x="870984" y="24306"/>
                </a:lnTo>
                <a:lnTo>
                  <a:pt x="868062" y="23044"/>
                </a:lnTo>
                <a:lnTo>
                  <a:pt x="864808" y="22413"/>
                </a:lnTo>
                <a:lnTo>
                  <a:pt x="861222" y="22413"/>
                </a:lnTo>
                <a:lnTo>
                  <a:pt x="857569" y="29387"/>
                </a:lnTo>
                <a:close/>
              </a:path>
              <a:path w="2887908" h="418394">
                <a:moveTo>
                  <a:pt x="855909" y="22413"/>
                </a:moveTo>
                <a:lnTo>
                  <a:pt x="851459" y="23576"/>
                </a:lnTo>
                <a:lnTo>
                  <a:pt x="852256" y="31678"/>
                </a:lnTo>
                <a:lnTo>
                  <a:pt x="854647" y="30150"/>
                </a:lnTo>
                <a:lnTo>
                  <a:pt x="857569" y="29387"/>
                </a:lnTo>
                <a:lnTo>
                  <a:pt x="861222" y="22413"/>
                </a:lnTo>
                <a:lnTo>
                  <a:pt x="855909" y="22413"/>
                </a:lnTo>
                <a:close/>
              </a:path>
              <a:path w="2887908" h="418394">
                <a:moveTo>
                  <a:pt x="844287" y="28158"/>
                </a:moveTo>
                <a:lnTo>
                  <a:pt x="846977" y="38850"/>
                </a:lnTo>
                <a:lnTo>
                  <a:pt x="848106" y="35530"/>
                </a:lnTo>
                <a:lnTo>
                  <a:pt x="849865" y="33139"/>
                </a:lnTo>
                <a:lnTo>
                  <a:pt x="852256" y="31678"/>
                </a:lnTo>
                <a:lnTo>
                  <a:pt x="851459" y="23576"/>
                </a:lnTo>
                <a:lnTo>
                  <a:pt x="847873" y="25900"/>
                </a:lnTo>
                <a:lnTo>
                  <a:pt x="844287" y="28158"/>
                </a:lnTo>
                <a:close/>
              </a:path>
              <a:path w="2887908" h="418394">
                <a:moveTo>
                  <a:pt x="841830" y="31147"/>
                </a:moveTo>
                <a:lnTo>
                  <a:pt x="840501" y="34866"/>
                </a:lnTo>
                <a:lnTo>
                  <a:pt x="846977" y="38850"/>
                </a:lnTo>
                <a:lnTo>
                  <a:pt x="844287" y="28158"/>
                </a:lnTo>
                <a:lnTo>
                  <a:pt x="841830" y="31147"/>
                </a:lnTo>
                <a:close/>
              </a:path>
              <a:path w="2887908" h="418394">
                <a:moveTo>
                  <a:pt x="880448" y="35530"/>
                </a:moveTo>
                <a:lnTo>
                  <a:pt x="879585" y="32342"/>
                </a:lnTo>
                <a:lnTo>
                  <a:pt x="880415" y="73916"/>
                </a:lnTo>
                <a:lnTo>
                  <a:pt x="880448" y="35530"/>
                </a:lnTo>
                <a:close/>
              </a:path>
              <a:path w="2887908" h="418394">
                <a:moveTo>
                  <a:pt x="874438" y="70994"/>
                </a:moveTo>
                <a:lnTo>
                  <a:pt x="875633" y="72090"/>
                </a:lnTo>
                <a:lnTo>
                  <a:pt x="877161" y="72820"/>
                </a:lnTo>
                <a:lnTo>
                  <a:pt x="878688" y="73551"/>
                </a:lnTo>
                <a:lnTo>
                  <a:pt x="880415" y="73916"/>
                </a:lnTo>
                <a:lnTo>
                  <a:pt x="879585" y="32342"/>
                </a:lnTo>
                <a:lnTo>
                  <a:pt x="877858" y="29885"/>
                </a:lnTo>
                <a:lnTo>
                  <a:pt x="876198" y="27361"/>
                </a:lnTo>
                <a:lnTo>
                  <a:pt x="874438" y="70994"/>
                </a:lnTo>
                <a:close/>
              </a:path>
              <a:path w="2887908" h="418394">
                <a:moveTo>
                  <a:pt x="874272" y="63157"/>
                </a:moveTo>
                <a:lnTo>
                  <a:pt x="873574" y="69533"/>
                </a:lnTo>
                <a:lnTo>
                  <a:pt x="874438" y="70994"/>
                </a:lnTo>
                <a:lnTo>
                  <a:pt x="876198" y="27361"/>
                </a:lnTo>
                <a:lnTo>
                  <a:pt x="874073" y="42636"/>
                </a:lnTo>
                <a:lnTo>
                  <a:pt x="874073" y="49211"/>
                </a:lnTo>
                <a:lnTo>
                  <a:pt x="872479" y="49537"/>
                </a:lnTo>
                <a:lnTo>
                  <a:pt x="872479" y="56914"/>
                </a:lnTo>
                <a:lnTo>
                  <a:pt x="872279" y="62858"/>
                </a:lnTo>
                <a:lnTo>
                  <a:pt x="874272" y="63157"/>
                </a:lnTo>
                <a:close/>
              </a:path>
              <a:path w="2887908" h="418394">
                <a:moveTo>
                  <a:pt x="887521" y="72920"/>
                </a:moveTo>
                <a:lnTo>
                  <a:pt x="887919" y="66644"/>
                </a:lnTo>
                <a:lnTo>
                  <a:pt x="885495" y="67142"/>
                </a:lnTo>
                <a:lnTo>
                  <a:pt x="881710" y="67142"/>
                </a:lnTo>
                <a:lnTo>
                  <a:pt x="880448" y="65946"/>
                </a:lnTo>
                <a:lnTo>
                  <a:pt x="882341" y="73916"/>
                </a:lnTo>
                <a:lnTo>
                  <a:pt x="884466" y="73916"/>
                </a:lnTo>
                <a:lnTo>
                  <a:pt x="886193" y="73584"/>
                </a:lnTo>
                <a:lnTo>
                  <a:pt x="887521" y="72920"/>
                </a:lnTo>
                <a:close/>
              </a:path>
              <a:path w="2887908" h="418394">
                <a:moveTo>
                  <a:pt x="872113" y="67872"/>
                </a:moveTo>
                <a:lnTo>
                  <a:pt x="872279" y="66112"/>
                </a:lnTo>
                <a:lnTo>
                  <a:pt x="872279" y="62858"/>
                </a:lnTo>
                <a:lnTo>
                  <a:pt x="872080" y="58774"/>
                </a:lnTo>
                <a:lnTo>
                  <a:pt x="871283" y="60368"/>
                </a:lnTo>
                <a:lnTo>
                  <a:pt x="870486" y="61895"/>
                </a:lnTo>
                <a:lnTo>
                  <a:pt x="870188" y="69533"/>
                </a:lnTo>
                <a:lnTo>
                  <a:pt x="872113" y="67872"/>
                </a:lnTo>
                <a:close/>
              </a:path>
              <a:path w="2887908" h="418394">
                <a:moveTo>
                  <a:pt x="869391" y="63190"/>
                </a:moveTo>
                <a:lnTo>
                  <a:pt x="867996" y="64253"/>
                </a:lnTo>
                <a:lnTo>
                  <a:pt x="868262" y="71127"/>
                </a:lnTo>
                <a:lnTo>
                  <a:pt x="870188" y="69533"/>
                </a:lnTo>
                <a:lnTo>
                  <a:pt x="870486" y="61895"/>
                </a:lnTo>
                <a:lnTo>
                  <a:pt x="869391" y="63190"/>
                </a:lnTo>
                <a:close/>
              </a:path>
              <a:path w="2887908" h="418394">
                <a:moveTo>
                  <a:pt x="863214" y="66544"/>
                </a:moveTo>
                <a:lnTo>
                  <a:pt x="863712" y="73119"/>
                </a:lnTo>
                <a:lnTo>
                  <a:pt x="866103" y="72322"/>
                </a:lnTo>
                <a:lnTo>
                  <a:pt x="868262" y="71127"/>
                </a:lnTo>
                <a:lnTo>
                  <a:pt x="867996" y="64253"/>
                </a:lnTo>
                <a:lnTo>
                  <a:pt x="866601" y="65249"/>
                </a:lnTo>
                <a:lnTo>
                  <a:pt x="865007" y="66013"/>
                </a:lnTo>
                <a:lnTo>
                  <a:pt x="863214" y="66544"/>
                </a:lnTo>
                <a:close/>
              </a:path>
              <a:path w="2887908" h="418394">
                <a:moveTo>
                  <a:pt x="850762" y="65349"/>
                </a:moveTo>
                <a:lnTo>
                  <a:pt x="850994" y="73717"/>
                </a:lnTo>
                <a:lnTo>
                  <a:pt x="853717" y="74215"/>
                </a:lnTo>
                <a:lnTo>
                  <a:pt x="858964" y="74215"/>
                </a:lnTo>
                <a:lnTo>
                  <a:pt x="861321" y="73849"/>
                </a:lnTo>
                <a:lnTo>
                  <a:pt x="863712" y="73119"/>
                </a:lnTo>
                <a:lnTo>
                  <a:pt x="863214" y="66544"/>
                </a:lnTo>
                <a:lnTo>
                  <a:pt x="861488" y="67009"/>
                </a:lnTo>
                <a:lnTo>
                  <a:pt x="859661" y="67241"/>
                </a:lnTo>
                <a:lnTo>
                  <a:pt x="854747" y="67241"/>
                </a:lnTo>
                <a:lnTo>
                  <a:pt x="852422" y="66611"/>
                </a:lnTo>
                <a:lnTo>
                  <a:pt x="850762" y="65349"/>
                </a:lnTo>
                <a:close/>
              </a:path>
              <a:path w="2887908" h="418394">
                <a:moveTo>
                  <a:pt x="849168" y="56483"/>
                </a:moveTo>
                <a:lnTo>
                  <a:pt x="849899" y="47384"/>
                </a:lnTo>
                <a:lnTo>
                  <a:pt x="846412" y="49045"/>
                </a:lnTo>
                <a:lnTo>
                  <a:pt x="848471" y="72720"/>
                </a:lnTo>
                <a:lnTo>
                  <a:pt x="850994" y="73717"/>
                </a:lnTo>
                <a:lnTo>
                  <a:pt x="850762" y="65349"/>
                </a:lnTo>
                <a:lnTo>
                  <a:pt x="849168" y="64020"/>
                </a:lnTo>
                <a:lnTo>
                  <a:pt x="848371" y="62327"/>
                </a:lnTo>
                <a:lnTo>
                  <a:pt x="848371" y="58143"/>
                </a:lnTo>
                <a:lnTo>
                  <a:pt x="849168" y="56483"/>
                </a:lnTo>
                <a:close/>
              </a:path>
              <a:path w="2887908" h="418394">
                <a:moveTo>
                  <a:pt x="840203" y="56948"/>
                </a:moveTo>
                <a:lnTo>
                  <a:pt x="840933" y="66179"/>
                </a:lnTo>
                <a:lnTo>
                  <a:pt x="842394" y="68238"/>
                </a:lnTo>
                <a:lnTo>
                  <a:pt x="843922" y="70230"/>
                </a:lnTo>
                <a:lnTo>
                  <a:pt x="845947" y="71724"/>
                </a:lnTo>
                <a:lnTo>
                  <a:pt x="848471" y="72720"/>
                </a:lnTo>
                <a:lnTo>
                  <a:pt x="846412" y="49045"/>
                </a:lnTo>
                <a:lnTo>
                  <a:pt x="843888" y="51502"/>
                </a:lnTo>
                <a:lnTo>
                  <a:pt x="841431" y="53893"/>
                </a:lnTo>
                <a:lnTo>
                  <a:pt x="840203" y="56948"/>
                </a:lnTo>
                <a:close/>
              </a:path>
              <a:path w="2887908" h="418394">
                <a:moveTo>
                  <a:pt x="840203" y="60667"/>
                </a:moveTo>
                <a:lnTo>
                  <a:pt x="840203" y="63655"/>
                </a:lnTo>
                <a:lnTo>
                  <a:pt x="840933" y="66179"/>
                </a:lnTo>
                <a:lnTo>
                  <a:pt x="840203" y="56948"/>
                </a:lnTo>
                <a:lnTo>
                  <a:pt x="840203" y="60667"/>
                </a:lnTo>
                <a:close/>
              </a:path>
              <a:path w="2887908" h="418394">
                <a:moveTo>
                  <a:pt x="872479" y="42950"/>
                </a:moveTo>
                <a:lnTo>
                  <a:pt x="854348" y="46521"/>
                </a:lnTo>
                <a:lnTo>
                  <a:pt x="854780" y="53162"/>
                </a:lnTo>
                <a:lnTo>
                  <a:pt x="858034" y="52498"/>
                </a:lnTo>
                <a:lnTo>
                  <a:pt x="872479" y="49537"/>
                </a:lnTo>
                <a:lnTo>
                  <a:pt x="874073" y="49211"/>
                </a:lnTo>
                <a:lnTo>
                  <a:pt x="874073" y="42636"/>
                </a:lnTo>
                <a:lnTo>
                  <a:pt x="872479" y="42950"/>
                </a:lnTo>
                <a:close/>
              </a:path>
              <a:path w="2887908" h="418394">
                <a:moveTo>
                  <a:pt x="854348" y="46521"/>
                </a:moveTo>
                <a:lnTo>
                  <a:pt x="849899" y="47384"/>
                </a:lnTo>
                <a:lnTo>
                  <a:pt x="850762" y="55287"/>
                </a:lnTo>
                <a:lnTo>
                  <a:pt x="852356" y="54092"/>
                </a:lnTo>
                <a:lnTo>
                  <a:pt x="854780" y="53162"/>
                </a:lnTo>
                <a:lnTo>
                  <a:pt x="854348" y="46521"/>
                </a:lnTo>
                <a:close/>
              </a:path>
              <a:path w="2887908" h="418394">
                <a:moveTo>
                  <a:pt x="921332" y="29885"/>
                </a:moveTo>
                <a:lnTo>
                  <a:pt x="922926" y="29885"/>
                </a:lnTo>
                <a:lnTo>
                  <a:pt x="924154" y="29951"/>
                </a:lnTo>
                <a:lnTo>
                  <a:pt x="925881" y="30217"/>
                </a:lnTo>
                <a:lnTo>
                  <a:pt x="927409" y="30682"/>
                </a:lnTo>
                <a:lnTo>
                  <a:pt x="928803" y="23410"/>
                </a:lnTo>
                <a:lnTo>
                  <a:pt x="927176" y="22746"/>
                </a:lnTo>
                <a:lnTo>
                  <a:pt x="925117" y="22480"/>
                </a:lnTo>
                <a:lnTo>
                  <a:pt x="923324" y="22413"/>
                </a:lnTo>
                <a:lnTo>
                  <a:pt x="921332" y="29885"/>
                </a:lnTo>
                <a:close/>
              </a:path>
              <a:path w="2887908" h="418394">
                <a:moveTo>
                  <a:pt x="919472" y="22413"/>
                </a:moveTo>
                <a:lnTo>
                  <a:pt x="916185" y="23177"/>
                </a:lnTo>
                <a:lnTo>
                  <a:pt x="917181" y="30483"/>
                </a:lnTo>
                <a:lnTo>
                  <a:pt x="919273" y="29885"/>
                </a:lnTo>
                <a:lnTo>
                  <a:pt x="921332" y="29885"/>
                </a:lnTo>
                <a:lnTo>
                  <a:pt x="923324" y="22413"/>
                </a:lnTo>
                <a:lnTo>
                  <a:pt x="919472" y="22413"/>
                </a:lnTo>
                <a:close/>
              </a:path>
              <a:path w="2887908" h="418394">
                <a:moveTo>
                  <a:pt x="911270" y="34700"/>
                </a:moveTo>
                <a:lnTo>
                  <a:pt x="912997" y="32873"/>
                </a:lnTo>
                <a:lnTo>
                  <a:pt x="915056" y="31678"/>
                </a:lnTo>
                <a:lnTo>
                  <a:pt x="917181" y="30483"/>
                </a:lnTo>
                <a:lnTo>
                  <a:pt x="916185" y="23177"/>
                </a:lnTo>
                <a:lnTo>
                  <a:pt x="913462" y="24705"/>
                </a:lnTo>
                <a:lnTo>
                  <a:pt x="911270" y="34700"/>
                </a:lnTo>
                <a:close/>
              </a:path>
              <a:path w="2887908" h="418394">
                <a:moveTo>
                  <a:pt x="907784" y="42603"/>
                </a:moveTo>
                <a:lnTo>
                  <a:pt x="908481" y="39548"/>
                </a:lnTo>
                <a:lnTo>
                  <a:pt x="909876" y="37157"/>
                </a:lnTo>
                <a:lnTo>
                  <a:pt x="911270" y="34700"/>
                </a:lnTo>
                <a:lnTo>
                  <a:pt x="913462" y="24705"/>
                </a:lnTo>
                <a:lnTo>
                  <a:pt x="910806" y="26232"/>
                </a:lnTo>
                <a:lnTo>
                  <a:pt x="908780" y="28523"/>
                </a:lnTo>
                <a:lnTo>
                  <a:pt x="907784" y="42603"/>
                </a:lnTo>
                <a:close/>
              </a:path>
              <a:path w="2887908" h="418394">
                <a:moveTo>
                  <a:pt x="907784" y="73219"/>
                </a:moveTo>
                <a:lnTo>
                  <a:pt x="907784" y="42603"/>
                </a:lnTo>
                <a:lnTo>
                  <a:pt x="907385" y="31578"/>
                </a:lnTo>
                <a:lnTo>
                  <a:pt x="906290" y="23410"/>
                </a:lnTo>
                <a:lnTo>
                  <a:pt x="899814" y="23410"/>
                </a:lnTo>
                <a:lnTo>
                  <a:pt x="899814" y="73219"/>
                </a:lnTo>
                <a:lnTo>
                  <a:pt x="907784" y="73219"/>
                </a:lnTo>
                <a:close/>
              </a:path>
              <a:path w="2887908" h="418394">
                <a:moveTo>
                  <a:pt x="950440" y="7869"/>
                </a:moveTo>
                <a:lnTo>
                  <a:pt x="950440" y="6076"/>
                </a:lnTo>
                <a:lnTo>
                  <a:pt x="949876" y="4648"/>
                </a:lnTo>
                <a:lnTo>
                  <a:pt x="947684" y="2457"/>
                </a:lnTo>
                <a:lnTo>
                  <a:pt x="946256" y="1892"/>
                </a:lnTo>
                <a:lnTo>
                  <a:pt x="942670" y="1892"/>
                </a:lnTo>
                <a:lnTo>
                  <a:pt x="941209" y="2457"/>
                </a:lnTo>
                <a:lnTo>
                  <a:pt x="939018" y="4648"/>
                </a:lnTo>
                <a:lnTo>
                  <a:pt x="938486" y="6076"/>
                </a:lnTo>
                <a:lnTo>
                  <a:pt x="938486" y="7869"/>
                </a:lnTo>
                <a:lnTo>
                  <a:pt x="939018" y="11123"/>
                </a:lnTo>
                <a:lnTo>
                  <a:pt x="941209" y="13315"/>
                </a:lnTo>
                <a:lnTo>
                  <a:pt x="942670" y="13846"/>
                </a:lnTo>
                <a:lnTo>
                  <a:pt x="946256" y="13846"/>
                </a:lnTo>
                <a:lnTo>
                  <a:pt x="947684" y="13315"/>
                </a:lnTo>
                <a:lnTo>
                  <a:pt x="949876" y="11123"/>
                </a:lnTo>
                <a:lnTo>
                  <a:pt x="950440" y="9662"/>
                </a:lnTo>
                <a:lnTo>
                  <a:pt x="950440" y="7869"/>
                </a:lnTo>
                <a:close/>
              </a:path>
              <a:path w="2887908" h="418394">
                <a:moveTo>
                  <a:pt x="940479" y="23410"/>
                </a:moveTo>
                <a:lnTo>
                  <a:pt x="940479" y="73219"/>
                </a:lnTo>
                <a:lnTo>
                  <a:pt x="948448" y="73219"/>
                </a:lnTo>
                <a:lnTo>
                  <a:pt x="948448" y="23410"/>
                </a:lnTo>
                <a:lnTo>
                  <a:pt x="940479" y="23410"/>
                </a:lnTo>
                <a:close/>
              </a:path>
              <a:path w="2887908" h="418394">
                <a:moveTo>
                  <a:pt x="996260" y="68005"/>
                </a:moveTo>
                <a:lnTo>
                  <a:pt x="997124" y="69533"/>
                </a:lnTo>
                <a:lnTo>
                  <a:pt x="997821" y="63157"/>
                </a:lnTo>
                <a:lnTo>
                  <a:pt x="995829" y="62858"/>
                </a:lnTo>
                <a:lnTo>
                  <a:pt x="995829" y="66112"/>
                </a:lnTo>
                <a:lnTo>
                  <a:pt x="995663" y="67872"/>
                </a:lnTo>
                <a:lnTo>
                  <a:pt x="996081" y="67219"/>
                </a:lnTo>
                <a:lnTo>
                  <a:pt x="995829" y="63854"/>
                </a:lnTo>
                <a:lnTo>
                  <a:pt x="996081" y="67219"/>
                </a:lnTo>
                <a:lnTo>
                  <a:pt x="997024" y="65747"/>
                </a:lnTo>
                <a:lnTo>
                  <a:pt x="996260" y="68005"/>
                </a:lnTo>
                <a:close/>
              </a:path>
              <a:path w="2887908" h="418394">
                <a:moveTo>
                  <a:pt x="981119" y="29387"/>
                </a:moveTo>
                <a:lnTo>
                  <a:pt x="988225" y="29387"/>
                </a:lnTo>
                <a:lnTo>
                  <a:pt x="991047" y="30416"/>
                </a:lnTo>
                <a:lnTo>
                  <a:pt x="993039" y="32475"/>
                </a:lnTo>
                <a:lnTo>
                  <a:pt x="995032" y="34467"/>
                </a:lnTo>
                <a:lnTo>
                  <a:pt x="996028" y="37323"/>
                </a:lnTo>
                <a:lnTo>
                  <a:pt x="996028" y="42950"/>
                </a:lnTo>
                <a:lnTo>
                  <a:pt x="997622" y="42636"/>
                </a:lnTo>
                <a:lnTo>
                  <a:pt x="997456" y="25502"/>
                </a:lnTo>
                <a:lnTo>
                  <a:pt x="994534" y="24306"/>
                </a:lnTo>
                <a:lnTo>
                  <a:pt x="991612" y="23044"/>
                </a:lnTo>
                <a:lnTo>
                  <a:pt x="988357" y="22413"/>
                </a:lnTo>
                <a:lnTo>
                  <a:pt x="984771" y="22413"/>
                </a:lnTo>
                <a:lnTo>
                  <a:pt x="981119" y="29387"/>
                </a:lnTo>
                <a:close/>
              </a:path>
              <a:path w="2887908" h="418394">
                <a:moveTo>
                  <a:pt x="979458" y="22413"/>
                </a:moveTo>
                <a:lnTo>
                  <a:pt x="975009" y="23576"/>
                </a:lnTo>
                <a:lnTo>
                  <a:pt x="975806" y="31678"/>
                </a:lnTo>
                <a:lnTo>
                  <a:pt x="978196" y="30150"/>
                </a:lnTo>
                <a:lnTo>
                  <a:pt x="981119" y="29387"/>
                </a:lnTo>
                <a:lnTo>
                  <a:pt x="984771" y="22413"/>
                </a:lnTo>
                <a:lnTo>
                  <a:pt x="979458" y="22413"/>
                </a:lnTo>
                <a:close/>
              </a:path>
              <a:path w="2887908" h="418394">
                <a:moveTo>
                  <a:pt x="967836" y="28158"/>
                </a:moveTo>
                <a:lnTo>
                  <a:pt x="970526" y="38850"/>
                </a:lnTo>
                <a:lnTo>
                  <a:pt x="971655" y="35530"/>
                </a:lnTo>
                <a:lnTo>
                  <a:pt x="973415" y="33139"/>
                </a:lnTo>
                <a:lnTo>
                  <a:pt x="975806" y="31678"/>
                </a:lnTo>
                <a:lnTo>
                  <a:pt x="975009" y="23576"/>
                </a:lnTo>
                <a:lnTo>
                  <a:pt x="971422" y="25900"/>
                </a:lnTo>
                <a:lnTo>
                  <a:pt x="967836" y="28158"/>
                </a:lnTo>
                <a:close/>
              </a:path>
              <a:path w="2887908" h="418394">
                <a:moveTo>
                  <a:pt x="965379" y="31147"/>
                </a:moveTo>
                <a:lnTo>
                  <a:pt x="964051" y="34866"/>
                </a:lnTo>
                <a:lnTo>
                  <a:pt x="970526" y="38850"/>
                </a:lnTo>
                <a:lnTo>
                  <a:pt x="967836" y="28158"/>
                </a:lnTo>
                <a:lnTo>
                  <a:pt x="965379" y="31147"/>
                </a:lnTo>
                <a:close/>
              </a:path>
              <a:path w="2887908" h="418394">
                <a:moveTo>
                  <a:pt x="1003997" y="35530"/>
                </a:moveTo>
                <a:lnTo>
                  <a:pt x="1003134" y="32342"/>
                </a:lnTo>
                <a:lnTo>
                  <a:pt x="1003964" y="73916"/>
                </a:lnTo>
                <a:lnTo>
                  <a:pt x="1003997" y="35530"/>
                </a:lnTo>
                <a:close/>
              </a:path>
              <a:path w="2887908" h="418394">
                <a:moveTo>
                  <a:pt x="997987" y="70994"/>
                </a:moveTo>
                <a:lnTo>
                  <a:pt x="999183" y="72090"/>
                </a:lnTo>
                <a:lnTo>
                  <a:pt x="1000710" y="72820"/>
                </a:lnTo>
                <a:lnTo>
                  <a:pt x="1002237" y="73551"/>
                </a:lnTo>
                <a:lnTo>
                  <a:pt x="1003964" y="73916"/>
                </a:lnTo>
                <a:lnTo>
                  <a:pt x="1003134" y="32342"/>
                </a:lnTo>
                <a:lnTo>
                  <a:pt x="1001407" y="29885"/>
                </a:lnTo>
                <a:lnTo>
                  <a:pt x="999747" y="27361"/>
                </a:lnTo>
                <a:lnTo>
                  <a:pt x="997987" y="70994"/>
                </a:lnTo>
                <a:close/>
              </a:path>
              <a:path w="2887908" h="418394">
                <a:moveTo>
                  <a:pt x="997821" y="63157"/>
                </a:moveTo>
                <a:lnTo>
                  <a:pt x="997124" y="69533"/>
                </a:lnTo>
                <a:lnTo>
                  <a:pt x="997987" y="70994"/>
                </a:lnTo>
                <a:lnTo>
                  <a:pt x="999747" y="27361"/>
                </a:lnTo>
                <a:lnTo>
                  <a:pt x="997622" y="42636"/>
                </a:lnTo>
                <a:lnTo>
                  <a:pt x="997622" y="49211"/>
                </a:lnTo>
                <a:lnTo>
                  <a:pt x="996028" y="49537"/>
                </a:lnTo>
                <a:lnTo>
                  <a:pt x="996028" y="56914"/>
                </a:lnTo>
                <a:lnTo>
                  <a:pt x="995829" y="62858"/>
                </a:lnTo>
                <a:lnTo>
                  <a:pt x="997821" y="63157"/>
                </a:lnTo>
                <a:close/>
              </a:path>
              <a:path w="2887908" h="418394">
                <a:moveTo>
                  <a:pt x="1011070" y="72920"/>
                </a:moveTo>
                <a:lnTo>
                  <a:pt x="1011469" y="66644"/>
                </a:lnTo>
                <a:lnTo>
                  <a:pt x="1009045" y="67142"/>
                </a:lnTo>
                <a:lnTo>
                  <a:pt x="1005259" y="67142"/>
                </a:lnTo>
                <a:lnTo>
                  <a:pt x="1003997" y="65946"/>
                </a:lnTo>
                <a:lnTo>
                  <a:pt x="1005890" y="73916"/>
                </a:lnTo>
                <a:lnTo>
                  <a:pt x="1008015" y="73916"/>
                </a:lnTo>
                <a:lnTo>
                  <a:pt x="1009742" y="73584"/>
                </a:lnTo>
                <a:lnTo>
                  <a:pt x="1011070" y="72920"/>
                </a:lnTo>
                <a:close/>
              </a:path>
              <a:path w="2887908" h="418394">
                <a:moveTo>
                  <a:pt x="995663" y="67872"/>
                </a:moveTo>
                <a:lnTo>
                  <a:pt x="995829" y="66112"/>
                </a:lnTo>
                <a:lnTo>
                  <a:pt x="995829" y="62858"/>
                </a:lnTo>
                <a:lnTo>
                  <a:pt x="995630" y="58774"/>
                </a:lnTo>
                <a:lnTo>
                  <a:pt x="994833" y="60368"/>
                </a:lnTo>
                <a:lnTo>
                  <a:pt x="994036" y="61895"/>
                </a:lnTo>
                <a:lnTo>
                  <a:pt x="993737" y="69533"/>
                </a:lnTo>
                <a:lnTo>
                  <a:pt x="995663" y="67872"/>
                </a:lnTo>
                <a:close/>
              </a:path>
              <a:path w="2887908" h="418394">
                <a:moveTo>
                  <a:pt x="992940" y="63190"/>
                </a:moveTo>
                <a:lnTo>
                  <a:pt x="991545" y="64253"/>
                </a:lnTo>
                <a:lnTo>
                  <a:pt x="991811" y="71127"/>
                </a:lnTo>
                <a:lnTo>
                  <a:pt x="993737" y="69533"/>
                </a:lnTo>
                <a:lnTo>
                  <a:pt x="994036" y="61895"/>
                </a:lnTo>
                <a:lnTo>
                  <a:pt x="992940" y="63190"/>
                </a:lnTo>
                <a:close/>
              </a:path>
              <a:path w="2887908" h="418394">
                <a:moveTo>
                  <a:pt x="986764" y="66544"/>
                </a:moveTo>
                <a:lnTo>
                  <a:pt x="987262" y="73119"/>
                </a:lnTo>
                <a:lnTo>
                  <a:pt x="989652" y="72322"/>
                </a:lnTo>
                <a:lnTo>
                  <a:pt x="991811" y="71127"/>
                </a:lnTo>
                <a:lnTo>
                  <a:pt x="991545" y="64253"/>
                </a:lnTo>
                <a:lnTo>
                  <a:pt x="990151" y="65249"/>
                </a:lnTo>
                <a:lnTo>
                  <a:pt x="988557" y="66013"/>
                </a:lnTo>
                <a:lnTo>
                  <a:pt x="986764" y="66544"/>
                </a:lnTo>
                <a:close/>
              </a:path>
              <a:path w="2887908" h="418394">
                <a:moveTo>
                  <a:pt x="974311" y="65349"/>
                </a:moveTo>
                <a:lnTo>
                  <a:pt x="974544" y="73717"/>
                </a:lnTo>
                <a:lnTo>
                  <a:pt x="977267" y="74215"/>
                </a:lnTo>
                <a:lnTo>
                  <a:pt x="982513" y="74215"/>
                </a:lnTo>
                <a:lnTo>
                  <a:pt x="984871" y="73849"/>
                </a:lnTo>
                <a:lnTo>
                  <a:pt x="987262" y="73119"/>
                </a:lnTo>
                <a:lnTo>
                  <a:pt x="986764" y="66544"/>
                </a:lnTo>
                <a:lnTo>
                  <a:pt x="985037" y="67009"/>
                </a:lnTo>
                <a:lnTo>
                  <a:pt x="983211" y="67241"/>
                </a:lnTo>
                <a:lnTo>
                  <a:pt x="978296" y="67241"/>
                </a:lnTo>
                <a:lnTo>
                  <a:pt x="975972" y="66611"/>
                </a:lnTo>
                <a:lnTo>
                  <a:pt x="974311" y="65349"/>
                </a:lnTo>
                <a:close/>
              </a:path>
              <a:path w="2887908" h="418394">
                <a:moveTo>
                  <a:pt x="972717" y="56483"/>
                </a:moveTo>
                <a:lnTo>
                  <a:pt x="973448" y="47384"/>
                </a:lnTo>
                <a:lnTo>
                  <a:pt x="969961" y="49045"/>
                </a:lnTo>
                <a:lnTo>
                  <a:pt x="972020" y="72720"/>
                </a:lnTo>
                <a:lnTo>
                  <a:pt x="974544" y="73717"/>
                </a:lnTo>
                <a:lnTo>
                  <a:pt x="974311" y="65349"/>
                </a:lnTo>
                <a:lnTo>
                  <a:pt x="972717" y="64020"/>
                </a:lnTo>
                <a:lnTo>
                  <a:pt x="971920" y="62327"/>
                </a:lnTo>
                <a:lnTo>
                  <a:pt x="971920" y="58143"/>
                </a:lnTo>
                <a:lnTo>
                  <a:pt x="972717" y="56483"/>
                </a:lnTo>
                <a:close/>
              </a:path>
              <a:path w="2887908" h="418394">
                <a:moveTo>
                  <a:pt x="963752" y="56948"/>
                </a:moveTo>
                <a:lnTo>
                  <a:pt x="964482" y="66179"/>
                </a:lnTo>
                <a:lnTo>
                  <a:pt x="965943" y="68238"/>
                </a:lnTo>
                <a:lnTo>
                  <a:pt x="967471" y="70230"/>
                </a:lnTo>
                <a:lnTo>
                  <a:pt x="969496" y="71724"/>
                </a:lnTo>
                <a:lnTo>
                  <a:pt x="972020" y="72720"/>
                </a:lnTo>
                <a:lnTo>
                  <a:pt x="969961" y="49045"/>
                </a:lnTo>
                <a:lnTo>
                  <a:pt x="967438" y="51502"/>
                </a:lnTo>
                <a:lnTo>
                  <a:pt x="964980" y="53893"/>
                </a:lnTo>
                <a:lnTo>
                  <a:pt x="963752" y="56948"/>
                </a:lnTo>
                <a:close/>
              </a:path>
              <a:path w="2887908" h="418394">
                <a:moveTo>
                  <a:pt x="963752" y="60667"/>
                </a:moveTo>
                <a:lnTo>
                  <a:pt x="963752" y="63655"/>
                </a:lnTo>
                <a:lnTo>
                  <a:pt x="964482" y="66179"/>
                </a:lnTo>
                <a:lnTo>
                  <a:pt x="963752" y="56948"/>
                </a:lnTo>
                <a:lnTo>
                  <a:pt x="963752" y="60667"/>
                </a:lnTo>
                <a:close/>
              </a:path>
              <a:path w="2887908" h="418394">
                <a:moveTo>
                  <a:pt x="996028" y="42950"/>
                </a:moveTo>
                <a:lnTo>
                  <a:pt x="977898" y="46521"/>
                </a:lnTo>
                <a:lnTo>
                  <a:pt x="978329" y="53162"/>
                </a:lnTo>
                <a:lnTo>
                  <a:pt x="981583" y="52498"/>
                </a:lnTo>
                <a:lnTo>
                  <a:pt x="996028" y="49537"/>
                </a:lnTo>
                <a:lnTo>
                  <a:pt x="997622" y="49211"/>
                </a:lnTo>
                <a:lnTo>
                  <a:pt x="997622" y="42636"/>
                </a:lnTo>
                <a:lnTo>
                  <a:pt x="996028" y="42950"/>
                </a:lnTo>
                <a:close/>
              </a:path>
              <a:path w="2887908" h="418394">
                <a:moveTo>
                  <a:pt x="977898" y="46521"/>
                </a:moveTo>
                <a:lnTo>
                  <a:pt x="973448" y="47384"/>
                </a:lnTo>
                <a:lnTo>
                  <a:pt x="974311" y="55287"/>
                </a:lnTo>
                <a:lnTo>
                  <a:pt x="975905" y="54092"/>
                </a:lnTo>
                <a:lnTo>
                  <a:pt x="978329" y="53162"/>
                </a:lnTo>
                <a:lnTo>
                  <a:pt x="977898" y="46521"/>
                </a:lnTo>
                <a:close/>
              </a:path>
              <a:path w="2887908" h="418394">
                <a:moveTo>
                  <a:pt x="1025204" y="30283"/>
                </a:moveTo>
                <a:lnTo>
                  <a:pt x="1025203" y="60866"/>
                </a:lnTo>
                <a:lnTo>
                  <a:pt x="1025270" y="64054"/>
                </a:lnTo>
                <a:lnTo>
                  <a:pt x="1033173" y="30283"/>
                </a:lnTo>
                <a:lnTo>
                  <a:pt x="1025204" y="23410"/>
                </a:lnTo>
                <a:lnTo>
                  <a:pt x="1015242" y="23410"/>
                </a:lnTo>
                <a:lnTo>
                  <a:pt x="1015242" y="30283"/>
                </a:lnTo>
                <a:lnTo>
                  <a:pt x="1025204" y="30283"/>
                </a:lnTo>
                <a:close/>
              </a:path>
              <a:path w="2887908" h="418394">
                <a:moveTo>
                  <a:pt x="1033173" y="30283"/>
                </a:moveTo>
                <a:lnTo>
                  <a:pt x="1025270" y="64054"/>
                </a:lnTo>
                <a:lnTo>
                  <a:pt x="1025934" y="66644"/>
                </a:lnTo>
                <a:lnTo>
                  <a:pt x="1027196" y="68636"/>
                </a:lnTo>
                <a:lnTo>
                  <a:pt x="1028524" y="70562"/>
                </a:lnTo>
                <a:lnTo>
                  <a:pt x="1030284" y="71990"/>
                </a:lnTo>
                <a:lnTo>
                  <a:pt x="1032476" y="72920"/>
                </a:lnTo>
                <a:lnTo>
                  <a:pt x="1033173" y="61929"/>
                </a:lnTo>
                <a:lnTo>
                  <a:pt x="1033173" y="30283"/>
                </a:lnTo>
                <a:close/>
              </a:path>
              <a:path w="2887908" h="418394">
                <a:moveTo>
                  <a:pt x="1049411" y="63058"/>
                </a:moveTo>
                <a:lnTo>
                  <a:pt x="1048282" y="64187"/>
                </a:lnTo>
                <a:lnTo>
                  <a:pt x="1048846" y="72222"/>
                </a:lnTo>
                <a:lnTo>
                  <a:pt x="1050672" y="71127"/>
                </a:lnTo>
                <a:lnTo>
                  <a:pt x="1052200" y="69732"/>
                </a:lnTo>
                <a:lnTo>
                  <a:pt x="1049411" y="63058"/>
                </a:lnTo>
                <a:close/>
              </a:path>
              <a:path w="2887908" h="418394">
                <a:moveTo>
                  <a:pt x="1044230" y="66411"/>
                </a:moveTo>
                <a:lnTo>
                  <a:pt x="1044662" y="73816"/>
                </a:lnTo>
                <a:lnTo>
                  <a:pt x="1046721" y="73019"/>
                </a:lnTo>
                <a:lnTo>
                  <a:pt x="1048846" y="72222"/>
                </a:lnTo>
                <a:lnTo>
                  <a:pt x="1048282" y="64187"/>
                </a:lnTo>
                <a:lnTo>
                  <a:pt x="1047020" y="65083"/>
                </a:lnTo>
                <a:lnTo>
                  <a:pt x="1045625" y="65747"/>
                </a:lnTo>
                <a:lnTo>
                  <a:pt x="1044230" y="66411"/>
                </a:lnTo>
                <a:close/>
              </a:path>
              <a:path w="2887908" h="418394">
                <a:moveTo>
                  <a:pt x="1036660" y="66146"/>
                </a:moveTo>
                <a:lnTo>
                  <a:pt x="1037025" y="74215"/>
                </a:lnTo>
                <a:lnTo>
                  <a:pt x="1042271" y="74215"/>
                </a:lnTo>
                <a:lnTo>
                  <a:pt x="1044662" y="73816"/>
                </a:lnTo>
                <a:lnTo>
                  <a:pt x="1044230" y="66411"/>
                </a:lnTo>
                <a:lnTo>
                  <a:pt x="1042570" y="66743"/>
                </a:lnTo>
                <a:lnTo>
                  <a:pt x="1038453" y="66743"/>
                </a:lnTo>
                <a:lnTo>
                  <a:pt x="1036660" y="66146"/>
                </a:lnTo>
                <a:close/>
              </a:path>
              <a:path w="2887908" h="418394">
                <a:moveTo>
                  <a:pt x="1035265" y="64950"/>
                </a:moveTo>
                <a:lnTo>
                  <a:pt x="1033870" y="63755"/>
                </a:lnTo>
                <a:lnTo>
                  <a:pt x="1034667" y="73783"/>
                </a:lnTo>
                <a:lnTo>
                  <a:pt x="1037025" y="74215"/>
                </a:lnTo>
                <a:lnTo>
                  <a:pt x="1036660" y="66146"/>
                </a:lnTo>
                <a:lnTo>
                  <a:pt x="1035265" y="64950"/>
                </a:lnTo>
                <a:close/>
              </a:path>
              <a:path w="2887908" h="418394">
                <a:moveTo>
                  <a:pt x="1033173" y="61929"/>
                </a:moveTo>
                <a:lnTo>
                  <a:pt x="1032476" y="72920"/>
                </a:lnTo>
                <a:lnTo>
                  <a:pt x="1034667" y="73783"/>
                </a:lnTo>
                <a:lnTo>
                  <a:pt x="1033870" y="63755"/>
                </a:lnTo>
                <a:lnTo>
                  <a:pt x="1033173" y="61929"/>
                </a:lnTo>
                <a:close/>
              </a:path>
              <a:path w="2887908" h="418394">
                <a:moveTo>
                  <a:pt x="1033173" y="23410"/>
                </a:moveTo>
                <a:lnTo>
                  <a:pt x="1033173" y="9264"/>
                </a:lnTo>
                <a:lnTo>
                  <a:pt x="1025203" y="11456"/>
                </a:lnTo>
                <a:lnTo>
                  <a:pt x="1025204" y="23410"/>
                </a:lnTo>
                <a:lnTo>
                  <a:pt x="1033173" y="30283"/>
                </a:lnTo>
                <a:lnTo>
                  <a:pt x="1051303" y="30283"/>
                </a:lnTo>
                <a:lnTo>
                  <a:pt x="1051303" y="23410"/>
                </a:lnTo>
                <a:lnTo>
                  <a:pt x="1033173" y="23410"/>
                </a:lnTo>
                <a:close/>
              </a:path>
              <a:path w="2887908" h="418394">
                <a:moveTo>
                  <a:pt x="1073114" y="7869"/>
                </a:moveTo>
                <a:lnTo>
                  <a:pt x="1073114" y="6076"/>
                </a:lnTo>
                <a:lnTo>
                  <a:pt x="1072550" y="4648"/>
                </a:lnTo>
                <a:lnTo>
                  <a:pt x="1070358" y="2457"/>
                </a:lnTo>
                <a:lnTo>
                  <a:pt x="1068930" y="1892"/>
                </a:lnTo>
                <a:lnTo>
                  <a:pt x="1065344" y="1892"/>
                </a:lnTo>
                <a:lnTo>
                  <a:pt x="1063883" y="2457"/>
                </a:lnTo>
                <a:lnTo>
                  <a:pt x="1061691" y="4648"/>
                </a:lnTo>
                <a:lnTo>
                  <a:pt x="1061160" y="6076"/>
                </a:lnTo>
                <a:lnTo>
                  <a:pt x="1061160" y="7869"/>
                </a:lnTo>
                <a:lnTo>
                  <a:pt x="1061691" y="11123"/>
                </a:lnTo>
                <a:lnTo>
                  <a:pt x="1063883" y="13315"/>
                </a:lnTo>
                <a:lnTo>
                  <a:pt x="1065344" y="13846"/>
                </a:lnTo>
                <a:lnTo>
                  <a:pt x="1068930" y="13846"/>
                </a:lnTo>
                <a:lnTo>
                  <a:pt x="1070358" y="13315"/>
                </a:lnTo>
                <a:lnTo>
                  <a:pt x="1072550" y="11123"/>
                </a:lnTo>
                <a:lnTo>
                  <a:pt x="1073114" y="9662"/>
                </a:lnTo>
                <a:lnTo>
                  <a:pt x="1073114" y="7869"/>
                </a:lnTo>
                <a:close/>
              </a:path>
              <a:path w="2887908" h="418394">
                <a:moveTo>
                  <a:pt x="1063152" y="23410"/>
                </a:moveTo>
                <a:lnTo>
                  <a:pt x="1063152" y="73219"/>
                </a:lnTo>
                <a:lnTo>
                  <a:pt x="1071122" y="73219"/>
                </a:lnTo>
                <a:lnTo>
                  <a:pt x="1071122" y="23410"/>
                </a:lnTo>
                <a:lnTo>
                  <a:pt x="1063152" y="23410"/>
                </a:lnTo>
                <a:close/>
              </a:path>
              <a:path w="2887908" h="418394">
                <a:moveTo>
                  <a:pt x="1134342" y="48314"/>
                </a:moveTo>
                <a:lnTo>
                  <a:pt x="1134342" y="42935"/>
                </a:lnTo>
                <a:lnTo>
                  <a:pt x="1133312" y="38319"/>
                </a:lnTo>
                <a:lnTo>
                  <a:pt x="1131254" y="34467"/>
                </a:lnTo>
                <a:lnTo>
                  <a:pt x="1129195" y="30549"/>
                </a:lnTo>
                <a:lnTo>
                  <a:pt x="1126372" y="44329"/>
                </a:lnTo>
                <a:lnTo>
                  <a:pt x="1126372" y="48314"/>
                </a:lnTo>
                <a:lnTo>
                  <a:pt x="1129195" y="66112"/>
                </a:lnTo>
                <a:lnTo>
                  <a:pt x="1131254" y="62261"/>
                </a:lnTo>
                <a:lnTo>
                  <a:pt x="1133312" y="58342"/>
                </a:lnTo>
                <a:lnTo>
                  <a:pt x="1134342" y="53693"/>
                </a:lnTo>
                <a:lnTo>
                  <a:pt x="1134342" y="48314"/>
                </a:lnTo>
                <a:close/>
              </a:path>
              <a:path w="2887908" h="418394">
                <a:moveTo>
                  <a:pt x="1126339" y="27560"/>
                </a:moveTo>
                <a:lnTo>
                  <a:pt x="1122686" y="25502"/>
                </a:lnTo>
                <a:lnTo>
                  <a:pt x="1123118" y="35297"/>
                </a:lnTo>
                <a:lnTo>
                  <a:pt x="1124380" y="38153"/>
                </a:lnTo>
                <a:lnTo>
                  <a:pt x="1125708" y="40942"/>
                </a:lnTo>
                <a:lnTo>
                  <a:pt x="1126372" y="44329"/>
                </a:lnTo>
                <a:lnTo>
                  <a:pt x="1129195" y="30549"/>
                </a:lnTo>
                <a:lnTo>
                  <a:pt x="1126339" y="27560"/>
                </a:lnTo>
                <a:close/>
              </a:path>
              <a:path w="2887908" h="418394">
                <a:moveTo>
                  <a:pt x="1116510" y="30051"/>
                </a:moveTo>
                <a:lnTo>
                  <a:pt x="1118901" y="31578"/>
                </a:lnTo>
                <a:lnTo>
                  <a:pt x="1121292" y="33106"/>
                </a:lnTo>
                <a:lnTo>
                  <a:pt x="1123118" y="35297"/>
                </a:lnTo>
                <a:lnTo>
                  <a:pt x="1122686" y="25502"/>
                </a:lnTo>
                <a:lnTo>
                  <a:pt x="1119100" y="23443"/>
                </a:lnTo>
                <a:lnTo>
                  <a:pt x="1116510" y="30051"/>
                </a:lnTo>
                <a:close/>
              </a:path>
              <a:path w="2887908" h="418394">
                <a:moveTo>
                  <a:pt x="1106847" y="29287"/>
                </a:moveTo>
                <a:lnTo>
                  <a:pt x="1113621" y="29287"/>
                </a:lnTo>
                <a:lnTo>
                  <a:pt x="1116510" y="30051"/>
                </a:lnTo>
                <a:lnTo>
                  <a:pt x="1119100" y="23443"/>
                </a:lnTo>
                <a:lnTo>
                  <a:pt x="1114950" y="22413"/>
                </a:lnTo>
                <a:lnTo>
                  <a:pt x="1110234" y="22413"/>
                </a:lnTo>
                <a:lnTo>
                  <a:pt x="1106847" y="29287"/>
                </a:lnTo>
                <a:close/>
              </a:path>
              <a:path w="2887908" h="418394">
                <a:moveTo>
                  <a:pt x="1105585" y="22413"/>
                </a:moveTo>
                <a:lnTo>
                  <a:pt x="1101435" y="23443"/>
                </a:lnTo>
                <a:lnTo>
                  <a:pt x="1101568" y="31578"/>
                </a:lnTo>
                <a:lnTo>
                  <a:pt x="1103958" y="30051"/>
                </a:lnTo>
                <a:lnTo>
                  <a:pt x="1106847" y="29287"/>
                </a:lnTo>
                <a:lnTo>
                  <a:pt x="1110234" y="22413"/>
                </a:lnTo>
                <a:lnTo>
                  <a:pt x="1105585" y="22413"/>
                </a:lnTo>
                <a:close/>
              </a:path>
              <a:path w="2887908" h="418394">
                <a:moveTo>
                  <a:pt x="1095989" y="38153"/>
                </a:moveTo>
                <a:lnTo>
                  <a:pt x="1097317" y="35297"/>
                </a:lnTo>
                <a:lnTo>
                  <a:pt x="1099177" y="33106"/>
                </a:lnTo>
                <a:lnTo>
                  <a:pt x="1101568" y="31578"/>
                </a:lnTo>
                <a:lnTo>
                  <a:pt x="1101435" y="23443"/>
                </a:lnTo>
                <a:lnTo>
                  <a:pt x="1097782" y="25502"/>
                </a:lnTo>
                <a:lnTo>
                  <a:pt x="1095989" y="38153"/>
                </a:lnTo>
                <a:close/>
              </a:path>
              <a:path w="2887908" h="418394">
                <a:moveTo>
                  <a:pt x="1097317" y="61331"/>
                </a:moveTo>
                <a:lnTo>
                  <a:pt x="1095989" y="58475"/>
                </a:lnTo>
                <a:lnTo>
                  <a:pt x="1094727" y="55619"/>
                </a:lnTo>
                <a:lnTo>
                  <a:pt x="1094096" y="52232"/>
                </a:lnTo>
                <a:lnTo>
                  <a:pt x="1094096" y="44329"/>
                </a:lnTo>
                <a:lnTo>
                  <a:pt x="1094727" y="40942"/>
                </a:lnTo>
                <a:lnTo>
                  <a:pt x="1095989" y="38153"/>
                </a:lnTo>
                <a:lnTo>
                  <a:pt x="1097782" y="25502"/>
                </a:lnTo>
                <a:lnTo>
                  <a:pt x="1094129" y="27560"/>
                </a:lnTo>
                <a:lnTo>
                  <a:pt x="1091274" y="30549"/>
                </a:lnTo>
                <a:lnTo>
                  <a:pt x="1094129" y="69068"/>
                </a:lnTo>
                <a:lnTo>
                  <a:pt x="1097782" y="71127"/>
                </a:lnTo>
                <a:lnTo>
                  <a:pt x="1097317" y="61331"/>
                </a:lnTo>
                <a:close/>
              </a:path>
              <a:path w="2887908" h="418394">
                <a:moveTo>
                  <a:pt x="1126372" y="52232"/>
                </a:moveTo>
                <a:lnTo>
                  <a:pt x="1125708" y="55619"/>
                </a:lnTo>
                <a:lnTo>
                  <a:pt x="1126339" y="69068"/>
                </a:lnTo>
                <a:lnTo>
                  <a:pt x="1129195" y="66112"/>
                </a:lnTo>
                <a:lnTo>
                  <a:pt x="1126372" y="48314"/>
                </a:lnTo>
                <a:lnTo>
                  <a:pt x="1126372" y="52232"/>
                </a:lnTo>
                <a:close/>
              </a:path>
              <a:path w="2887908" h="418394">
                <a:moveTo>
                  <a:pt x="1125708" y="55619"/>
                </a:moveTo>
                <a:lnTo>
                  <a:pt x="1124380" y="58475"/>
                </a:lnTo>
                <a:lnTo>
                  <a:pt x="1123118" y="61331"/>
                </a:lnTo>
                <a:lnTo>
                  <a:pt x="1121292" y="63522"/>
                </a:lnTo>
                <a:lnTo>
                  <a:pt x="1118901" y="65050"/>
                </a:lnTo>
                <a:lnTo>
                  <a:pt x="1116510" y="66577"/>
                </a:lnTo>
                <a:lnTo>
                  <a:pt x="1119100" y="73185"/>
                </a:lnTo>
                <a:lnTo>
                  <a:pt x="1122686" y="71127"/>
                </a:lnTo>
                <a:lnTo>
                  <a:pt x="1126339" y="69068"/>
                </a:lnTo>
                <a:lnTo>
                  <a:pt x="1125708" y="55619"/>
                </a:lnTo>
                <a:close/>
              </a:path>
              <a:path w="2887908" h="418394">
                <a:moveTo>
                  <a:pt x="1114950" y="74215"/>
                </a:moveTo>
                <a:lnTo>
                  <a:pt x="1119100" y="73185"/>
                </a:lnTo>
                <a:lnTo>
                  <a:pt x="1116510" y="66577"/>
                </a:lnTo>
                <a:lnTo>
                  <a:pt x="1113621" y="67341"/>
                </a:lnTo>
                <a:lnTo>
                  <a:pt x="1110234" y="67341"/>
                </a:lnTo>
                <a:lnTo>
                  <a:pt x="1110234" y="74215"/>
                </a:lnTo>
                <a:lnTo>
                  <a:pt x="1114950" y="74215"/>
                </a:lnTo>
                <a:close/>
              </a:path>
              <a:path w="2887908" h="418394">
                <a:moveTo>
                  <a:pt x="1106847" y="67341"/>
                </a:moveTo>
                <a:lnTo>
                  <a:pt x="1103958" y="66577"/>
                </a:lnTo>
                <a:lnTo>
                  <a:pt x="1105585" y="74215"/>
                </a:lnTo>
                <a:lnTo>
                  <a:pt x="1110234" y="74215"/>
                </a:lnTo>
                <a:lnTo>
                  <a:pt x="1110234" y="67341"/>
                </a:lnTo>
                <a:lnTo>
                  <a:pt x="1106847" y="67341"/>
                </a:lnTo>
                <a:close/>
              </a:path>
              <a:path w="2887908" h="418394">
                <a:moveTo>
                  <a:pt x="1097317" y="61331"/>
                </a:moveTo>
                <a:lnTo>
                  <a:pt x="1097782" y="71127"/>
                </a:lnTo>
                <a:lnTo>
                  <a:pt x="1101435" y="73185"/>
                </a:lnTo>
                <a:lnTo>
                  <a:pt x="1105585" y="74215"/>
                </a:lnTo>
                <a:lnTo>
                  <a:pt x="1103958" y="66577"/>
                </a:lnTo>
                <a:lnTo>
                  <a:pt x="1101568" y="65050"/>
                </a:lnTo>
                <a:lnTo>
                  <a:pt x="1099177" y="63522"/>
                </a:lnTo>
                <a:lnTo>
                  <a:pt x="1097317" y="61331"/>
                </a:lnTo>
                <a:close/>
              </a:path>
              <a:path w="2887908" h="418394">
                <a:moveTo>
                  <a:pt x="1094129" y="69068"/>
                </a:moveTo>
                <a:lnTo>
                  <a:pt x="1091274" y="30549"/>
                </a:lnTo>
                <a:lnTo>
                  <a:pt x="1089215" y="34467"/>
                </a:lnTo>
                <a:lnTo>
                  <a:pt x="1087156" y="38319"/>
                </a:lnTo>
                <a:lnTo>
                  <a:pt x="1086127" y="42935"/>
                </a:lnTo>
                <a:lnTo>
                  <a:pt x="1086127" y="48314"/>
                </a:lnTo>
                <a:lnTo>
                  <a:pt x="1087156" y="58342"/>
                </a:lnTo>
                <a:lnTo>
                  <a:pt x="1089215" y="62261"/>
                </a:lnTo>
                <a:lnTo>
                  <a:pt x="1091274" y="66112"/>
                </a:lnTo>
                <a:lnTo>
                  <a:pt x="1094129" y="69068"/>
                </a:lnTo>
                <a:close/>
              </a:path>
              <a:path w="2887908" h="418394">
                <a:moveTo>
                  <a:pt x="1155721" y="33471"/>
                </a:moveTo>
                <a:lnTo>
                  <a:pt x="1156781" y="30819"/>
                </a:lnTo>
                <a:lnTo>
                  <a:pt x="1156318" y="23410"/>
                </a:lnTo>
                <a:lnTo>
                  <a:pt x="1149345" y="23410"/>
                </a:lnTo>
                <a:lnTo>
                  <a:pt x="1157315" y="73219"/>
                </a:lnTo>
                <a:lnTo>
                  <a:pt x="1157016" y="34567"/>
                </a:lnTo>
                <a:lnTo>
                  <a:pt x="1156781" y="30819"/>
                </a:lnTo>
                <a:lnTo>
                  <a:pt x="1155721" y="33471"/>
                </a:lnTo>
                <a:close/>
              </a:path>
              <a:path w="2887908" h="418394">
                <a:moveTo>
                  <a:pt x="1157315" y="42470"/>
                </a:moveTo>
                <a:lnTo>
                  <a:pt x="1158078" y="39083"/>
                </a:lnTo>
                <a:lnTo>
                  <a:pt x="1159606" y="36559"/>
                </a:lnTo>
                <a:lnTo>
                  <a:pt x="1161200" y="34036"/>
                </a:lnTo>
                <a:lnTo>
                  <a:pt x="1163192" y="32209"/>
                </a:lnTo>
                <a:lnTo>
                  <a:pt x="1165583" y="31080"/>
                </a:lnTo>
                <a:lnTo>
                  <a:pt x="1167974" y="29951"/>
                </a:lnTo>
                <a:lnTo>
                  <a:pt x="1170364" y="29387"/>
                </a:lnTo>
                <a:lnTo>
                  <a:pt x="1176209" y="29387"/>
                </a:lnTo>
                <a:lnTo>
                  <a:pt x="1179098" y="30483"/>
                </a:lnTo>
                <a:lnTo>
                  <a:pt x="1181422" y="32674"/>
                </a:lnTo>
                <a:lnTo>
                  <a:pt x="1183813" y="34799"/>
                </a:lnTo>
                <a:lnTo>
                  <a:pt x="1185008" y="38618"/>
                </a:lnTo>
                <a:lnTo>
                  <a:pt x="1185008" y="73219"/>
                </a:lnTo>
                <a:lnTo>
                  <a:pt x="1192978" y="73219"/>
                </a:lnTo>
                <a:lnTo>
                  <a:pt x="1186237" y="25834"/>
                </a:lnTo>
                <a:lnTo>
                  <a:pt x="1183315" y="24505"/>
                </a:lnTo>
                <a:lnTo>
                  <a:pt x="1180393" y="23111"/>
                </a:lnTo>
                <a:lnTo>
                  <a:pt x="1177139" y="22413"/>
                </a:lnTo>
                <a:lnTo>
                  <a:pt x="1171029" y="22413"/>
                </a:lnTo>
                <a:lnTo>
                  <a:pt x="1168571" y="22779"/>
                </a:lnTo>
                <a:lnTo>
                  <a:pt x="1166181" y="23509"/>
                </a:lnTo>
                <a:lnTo>
                  <a:pt x="1163856" y="24240"/>
                </a:lnTo>
                <a:lnTo>
                  <a:pt x="1161797" y="25435"/>
                </a:lnTo>
                <a:lnTo>
                  <a:pt x="1160004" y="27096"/>
                </a:lnTo>
                <a:lnTo>
                  <a:pt x="1158211" y="28689"/>
                </a:lnTo>
                <a:lnTo>
                  <a:pt x="1157315" y="42470"/>
                </a:lnTo>
                <a:close/>
              </a:path>
              <a:path w="2887908" h="418394">
                <a:moveTo>
                  <a:pt x="1157315" y="42470"/>
                </a:moveTo>
                <a:lnTo>
                  <a:pt x="1158211" y="28689"/>
                </a:lnTo>
                <a:lnTo>
                  <a:pt x="1157016" y="34567"/>
                </a:lnTo>
                <a:lnTo>
                  <a:pt x="1157315" y="73219"/>
                </a:lnTo>
                <a:lnTo>
                  <a:pt x="1157315" y="42470"/>
                </a:lnTo>
                <a:close/>
              </a:path>
              <a:path w="2887908" h="418394">
                <a:moveTo>
                  <a:pt x="1156783" y="30815"/>
                </a:moveTo>
                <a:lnTo>
                  <a:pt x="1157016" y="34567"/>
                </a:lnTo>
                <a:lnTo>
                  <a:pt x="1158211" y="28689"/>
                </a:lnTo>
                <a:lnTo>
                  <a:pt x="1156783" y="30815"/>
                </a:lnTo>
                <a:close/>
              </a:path>
              <a:path w="2887908" h="418394">
                <a:moveTo>
                  <a:pt x="1192978" y="73219"/>
                </a:moveTo>
                <a:lnTo>
                  <a:pt x="1192978" y="37024"/>
                </a:lnTo>
                <a:lnTo>
                  <a:pt x="1192081" y="33471"/>
                </a:lnTo>
                <a:lnTo>
                  <a:pt x="1190288" y="30682"/>
                </a:lnTo>
                <a:lnTo>
                  <a:pt x="1188561" y="27892"/>
                </a:lnTo>
                <a:lnTo>
                  <a:pt x="1186237" y="25834"/>
                </a:lnTo>
                <a:lnTo>
                  <a:pt x="1192978" y="73219"/>
                </a:lnTo>
                <a:close/>
              </a:path>
              <a:path w="2887908" h="418394">
                <a:moveTo>
                  <a:pt x="1240343" y="57213"/>
                </a:moveTo>
                <a:lnTo>
                  <a:pt x="1240808" y="58475"/>
                </a:lnTo>
                <a:lnTo>
                  <a:pt x="1242302" y="71060"/>
                </a:lnTo>
                <a:lnTo>
                  <a:pt x="1244627" y="69267"/>
                </a:lnTo>
                <a:lnTo>
                  <a:pt x="1246287" y="66943"/>
                </a:lnTo>
                <a:lnTo>
                  <a:pt x="1247947" y="64552"/>
                </a:lnTo>
                <a:lnTo>
                  <a:pt x="1248778" y="61796"/>
                </a:lnTo>
                <a:lnTo>
                  <a:pt x="1248778" y="55619"/>
                </a:lnTo>
                <a:lnTo>
                  <a:pt x="1247848" y="53029"/>
                </a:lnTo>
                <a:lnTo>
                  <a:pt x="1245988" y="50904"/>
                </a:lnTo>
                <a:lnTo>
                  <a:pt x="1244129" y="48779"/>
                </a:lnTo>
                <a:lnTo>
                  <a:pt x="1240875" y="47252"/>
                </a:lnTo>
                <a:lnTo>
                  <a:pt x="1240343" y="57213"/>
                </a:lnTo>
                <a:close/>
              </a:path>
              <a:path w="2887908" h="418394">
                <a:moveTo>
                  <a:pt x="1221051" y="43200"/>
                </a:moveTo>
                <a:lnTo>
                  <a:pt x="1222379" y="51004"/>
                </a:lnTo>
                <a:lnTo>
                  <a:pt x="1234333" y="53494"/>
                </a:lnTo>
                <a:lnTo>
                  <a:pt x="1236857" y="54026"/>
                </a:lnTo>
                <a:lnTo>
                  <a:pt x="1238550" y="54889"/>
                </a:lnTo>
                <a:lnTo>
                  <a:pt x="1240343" y="57213"/>
                </a:lnTo>
                <a:lnTo>
                  <a:pt x="1240875" y="47252"/>
                </a:lnTo>
                <a:lnTo>
                  <a:pt x="1236226" y="46322"/>
                </a:lnTo>
                <a:lnTo>
                  <a:pt x="1223774" y="43732"/>
                </a:lnTo>
                <a:lnTo>
                  <a:pt x="1221051" y="43200"/>
                </a:lnTo>
                <a:close/>
              </a:path>
              <a:path w="2887908" h="418394">
                <a:moveTo>
                  <a:pt x="1221051" y="43200"/>
                </a:moveTo>
                <a:lnTo>
                  <a:pt x="1219191" y="42337"/>
                </a:lnTo>
                <a:lnTo>
                  <a:pt x="1218195" y="41142"/>
                </a:lnTo>
                <a:lnTo>
                  <a:pt x="1217199" y="39880"/>
                </a:lnTo>
                <a:lnTo>
                  <a:pt x="1216701" y="38518"/>
                </a:lnTo>
                <a:lnTo>
                  <a:pt x="1217531" y="50008"/>
                </a:lnTo>
                <a:lnTo>
                  <a:pt x="1222379" y="51004"/>
                </a:lnTo>
                <a:lnTo>
                  <a:pt x="1221051" y="43200"/>
                </a:lnTo>
                <a:close/>
              </a:path>
              <a:path w="2887908" h="418394">
                <a:moveTo>
                  <a:pt x="1209595" y="32143"/>
                </a:moveTo>
                <a:lnTo>
                  <a:pt x="1209860" y="43698"/>
                </a:lnTo>
                <a:lnTo>
                  <a:pt x="1211919" y="46023"/>
                </a:lnTo>
                <a:lnTo>
                  <a:pt x="1214044" y="48347"/>
                </a:lnTo>
                <a:lnTo>
                  <a:pt x="1217531" y="50008"/>
                </a:lnTo>
                <a:lnTo>
                  <a:pt x="1216701" y="38518"/>
                </a:lnTo>
                <a:lnTo>
                  <a:pt x="1214941" y="25834"/>
                </a:lnTo>
                <a:lnTo>
                  <a:pt x="1212716" y="27627"/>
                </a:lnTo>
                <a:lnTo>
                  <a:pt x="1211122" y="29885"/>
                </a:lnTo>
                <a:lnTo>
                  <a:pt x="1209595" y="32143"/>
                </a:lnTo>
                <a:close/>
              </a:path>
              <a:path w="2887908" h="418394">
                <a:moveTo>
                  <a:pt x="1209860" y="43698"/>
                </a:moveTo>
                <a:lnTo>
                  <a:pt x="1209595" y="32143"/>
                </a:lnTo>
                <a:lnTo>
                  <a:pt x="1208831" y="34633"/>
                </a:lnTo>
                <a:lnTo>
                  <a:pt x="1208831" y="40810"/>
                </a:lnTo>
                <a:lnTo>
                  <a:pt x="1209860" y="43698"/>
                </a:lnTo>
                <a:close/>
              </a:path>
              <a:path w="2887908" h="418394">
                <a:moveTo>
                  <a:pt x="1242302" y="71060"/>
                </a:moveTo>
                <a:lnTo>
                  <a:pt x="1240808" y="58475"/>
                </a:lnTo>
                <a:lnTo>
                  <a:pt x="1240808" y="62061"/>
                </a:lnTo>
                <a:lnTo>
                  <a:pt x="1239812" y="63854"/>
                </a:lnTo>
                <a:lnTo>
                  <a:pt x="1239314" y="72322"/>
                </a:lnTo>
                <a:lnTo>
                  <a:pt x="1242302" y="71060"/>
                </a:lnTo>
                <a:close/>
              </a:path>
              <a:path w="2887908" h="418394">
                <a:moveTo>
                  <a:pt x="1237820" y="65249"/>
                </a:moveTo>
                <a:lnTo>
                  <a:pt x="1235827" y="66577"/>
                </a:lnTo>
                <a:lnTo>
                  <a:pt x="1236325" y="73584"/>
                </a:lnTo>
                <a:lnTo>
                  <a:pt x="1239314" y="72322"/>
                </a:lnTo>
                <a:lnTo>
                  <a:pt x="1239812" y="63854"/>
                </a:lnTo>
                <a:lnTo>
                  <a:pt x="1237820" y="65249"/>
                </a:lnTo>
                <a:close/>
              </a:path>
              <a:path w="2887908" h="418394">
                <a:moveTo>
                  <a:pt x="1219291" y="64651"/>
                </a:moveTo>
                <a:lnTo>
                  <a:pt x="1219623" y="73185"/>
                </a:lnTo>
                <a:lnTo>
                  <a:pt x="1224106" y="74215"/>
                </a:lnTo>
                <a:lnTo>
                  <a:pt x="1232872" y="74215"/>
                </a:lnTo>
                <a:lnTo>
                  <a:pt x="1236325" y="73584"/>
                </a:lnTo>
                <a:lnTo>
                  <a:pt x="1235827" y="66577"/>
                </a:lnTo>
                <a:lnTo>
                  <a:pt x="1233071" y="67241"/>
                </a:lnTo>
                <a:lnTo>
                  <a:pt x="1225567" y="67241"/>
                </a:lnTo>
                <a:lnTo>
                  <a:pt x="1222146" y="66378"/>
                </a:lnTo>
                <a:lnTo>
                  <a:pt x="1219291" y="64651"/>
                </a:lnTo>
                <a:close/>
              </a:path>
              <a:path w="2887908" h="418394">
                <a:moveTo>
                  <a:pt x="1216501" y="62925"/>
                </a:moveTo>
                <a:lnTo>
                  <a:pt x="1214376" y="60534"/>
                </a:lnTo>
                <a:lnTo>
                  <a:pt x="1215505" y="71127"/>
                </a:lnTo>
                <a:lnTo>
                  <a:pt x="1219623" y="73185"/>
                </a:lnTo>
                <a:lnTo>
                  <a:pt x="1219291" y="64651"/>
                </a:lnTo>
                <a:lnTo>
                  <a:pt x="1216501" y="62925"/>
                </a:lnTo>
                <a:close/>
              </a:path>
              <a:path w="2887908" h="418394">
                <a:moveTo>
                  <a:pt x="1212915" y="57479"/>
                </a:moveTo>
                <a:lnTo>
                  <a:pt x="1206141" y="62360"/>
                </a:lnTo>
                <a:lnTo>
                  <a:pt x="1208333" y="66146"/>
                </a:lnTo>
                <a:lnTo>
                  <a:pt x="1211454" y="69068"/>
                </a:lnTo>
                <a:lnTo>
                  <a:pt x="1215505" y="71127"/>
                </a:lnTo>
                <a:lnTo>
                  <a:pt x="1214376" y="60534"/>
                </a:lnTo>
                <a:lnTo>
                  <a:pt x="1212915" y="57479"/>
                </a:lnTo>
                <a:close/>
              </a:path>
              <a:path w="2887908" h="418394">
                <a:moveTo>
                  <a:pt x="1238451" y="32807"/>
                </a:moveTo>
                <a:lnTo>
                  <a:pt x="1240277" y="34932"/>
                </a:lnTo>
                <a:lnTo>
                  <a:pt x="1241406" y="37854"/>
                </a:lnTo>
                <a:lnTo>
                  <a:pt x="1248080" y="33471"/>
                </a:lnTo>
                <a:lnTo>
                  <a:pt x="1246420" y="29951"/>
                </a:lnTo>
                <a:lnTo>
                  <a:pt x="1243896" y="27228"/>
                </a:lnTo>
                <a:lnTo>
                  <a:pt x="1240509" y="25302"/>
                </a:lnTo>
                <a:lnTo>
                  <a:pt x="1238451" y="32807"/>
                </a:lnTo>
                <a:close/>
              </a:path>
              <a:path w="2887908" h="418394">
                <a:moveTo>
                  <a:pt x="1237122" y="23376"/>
                </a:moveTo>
                <a:lnTo>
                  <a:pt x="1232972" y="22413"/>
                </a:lnTo>
                <a:lnTo>
                  <a:pt x="1233403" y="30084"/>
                </a:lnTo>
                <a:lnTo>
                  <a:pt x="1235927" y="31479"/>
                </a:lnTo>
                <a:lnTo>
                  <a:pt x="1238451" y="32807"/>
                </a:lnTo>
                <a:lnTo>
                  <a:pt x="1240509" y="25302"/>
                </a:lnTo>
                <a:lnTo>
                  <a:pt x="1237122" y="23376"/>
                </a:lnTo>
                <a:close/>
              </a:path>
              <a:path w="2887908" h="418394">
                <a:moveTo>
                  <a:pt x="1225666" y="29387"/>
                </a:moveTo>
                <a:lnTo>
                  <a:pt x="1230780" y="29387"/>
                </a:lnTo>
                <a:lnTo>
                  <a:pt x="1233403" y="30084"/>
                </a:lnTo>
                <a:lnTo>
                  <a:pt x="1232972" y="22413"/>
                </a:lnTo>
                <a:lnTo>
                  <a:pt x="1228057" y="22413"/>
                </a:lnTo>
                <a:lnTo>
                  <a:pt x="1225666" y="29387"/>
                </a:lnTo>
                <a:close/>
              </a:path>
              <a:path w="2887908" h="418394">
                <a:moveTo>
                  <a:pt x="1224139" y="22413"/>
                </a:moveTo>
                <a:lnTo>
                  <a:pt x="1220719" y="23111"/>
                </a:lnTo>
                <a:lnTo>
                  <a:pt x="1221881" y="30383"/>
                </a:lnTo>
                <a:lnTo>
                  <a:pt x="1223607" y="29719"/>
                </a:lnTo>
                <a:lnTo>
                  <a:pt x="1225666" y="29387"/>
                </a:lnTo>
                <a:lnTo>
                  <a:pt x="1228057" y="22413"/>
                </a:lnTo>
                <a:lnTo>
                  <a:pt x="1224139" y="22413"/>
                </a:lnTo>
                <a:close/>
              </a:path>
              <a:path w="2887908" h="418394">
                <a:moveTo>
                  <a:pt x="1216701" y="35596"/>
                </a:moveTo>
                <a:lnTo>
                  <a:pt x="1217132" y="34301"/>
                </a:lnTo>
                <a:lnTo>
                  <a:pt x="1218926" y="31977"/>
                </a:lnTo>
                <a:lnTo>
                  <a:pt x="1220221" y="31047"/>
                </a:lnTo>
                <a:lnTo>
                  <a:pt x="1221881" y="30383"/>
                </a:lnTo>
                <a:lnTo>
                  <a:pt x="1220719" y="23111"/>
                </a:lnTo>
                <a:lnTo>
                  <a:pt x="1217797" y="24505"/>
                </a:lnTo>
                <a:lnTo>
                  <a:pt x="1216701" y="35596"/>
                </a:lnTo>
                <a:close/>
              </a:path>
              <a:path w="2887908" h="418394">
                <a:moveTo>
                  <a:pt x="1216701" y="35596"/>
                </a:moveTo>
                <a:lnTo>
                  <a:pt x="1217797" y="24505"/>
                </a:lnTo>
                <a:lnTo>
                  <a:pt x="1214941" y="25834"/>
                </a:lnTo>
                <a:lnTo>
                  <a:pt x="1216701" y="38518"/>
                </a:lnTo>
                <a:lnTo>
                  <a:pt x="1216701" y="35596"/>
                </a:lnTo>
                <a:close/>
              </a:path>
              <a:path w="2887908" h="418394">
                <a:moveTo>
                  <a:pt x="1342235" y="48314"/>
                </a:moveTo>
                <a:lnTo>
                  <a:pt x="1342235" y="42935"/>
                </a:lnTo>
                <a:lnTo>
                  <a:pt x="1341206" y="38319"/>
                </a:lnTo>
                <a:lnTo>
                  <a:pt x="1339147" y="34467"/>
                </a:lnTo>
                <a:lnTo>
                  <a:pt x="1337088" y="30549"/>
                </a:lnTo>
                <a:lnTo>
                  <a:pt x="1334266" y="44329"/>
                </a:lnTo>
                <a:lnTo>
                  <a:pt x="1334266" y="48314"/>
                </a:lnTo>
                <a:lnTo>
                  <a:pt x="1337088" y="66112"/>
                </a:lnTo>
                <a:lnTo>
                  <a:pt x="1339147" y="62261"/>
                </a:lnTo>
                <a:lnTo>
                  <a:pt x="1341206" y="58342"/>
                </a:lnTo>
                <a:lnTo>
                  <a:pt x="1342235" y="53693"/>
                </a:lnTo>
                <a:lnTo>
                  <a:pt x="1342235" y="48314"/>
                </a:lnTo>
                <a:close/>
              </a:path>
              <a:path w="2887908" h="418394">
                <a:moveTo>
                  <a:pt x="1334233" y="27560"/>
                </a:moveTo>
                <a:lnTo>
                  <a:pt x="1330580" y="25502"/>
                </a:lnTo>
                <a:lnTo>
                  <a:pt x="1331012" y="35297"/>
                </a:lnTo>
                <a:lnTo>
                  <a:pt x="1332274" y="38153"/>
                </a:lnTo>
                <a:lnTo>
                  <a:pt x="1333602" y="40942"/>
                </a:lnTo>
                <a:lnTo>
                  <a:pt x="1334266" y="44329"/>
                </a:lnTo>
                <a:lnTo>
                  <a:pt x="1337088" y="30549"/>
                </a:lnTo>
                <a:lnTo>
                  <a:pt x="1334233" y="27560"/>
                </a:lnTo>
                <a:close/>
              </a:path>
              <a:path w="2887908" h="418394">
                <a:moveTo>
                  <a:pt x="1324404" y="30051"/>
                </a:moveTo>
                <a:lnTo>
                  <a:pt x="1326795" y="31578"/>
                </a:lnTo>
                <a:lnTo>
                  <a:pt x="1329185" y="33106"/>
                </a:lnTo>
                <a:lnTo>
                  <a:pt x="1331012" y="35297"/>
                </a:lnTo>
                <a:lnTo>
                  <a:pt x="1330580" y="25502"/>
                </a:lnTo>
                <a:lnTo>
                  <a:pt x="1326994" y="23443"/>
                </a:lnTo>
                <a:lnTo>
                  <a:pt x="1324404" y="30051"/>
                </a:lnTo>
                <a:close/>
              </a:path>
              <a:path w="2887908" h="418394">
                <a:moveTo>
                  <a:pt x="1314741" y="29287"/>
                </a:moveTo>
                <a:lnTo>
                  <a:pt x="1321515" y="29287"/>
                </a:lnTo>
                <a:lnTo>
                  <a:pt x="1324404" y="30051"/>
                </a:lnTo>
                <a:lnTo>
                  <a:pt x="1326994" y="23443"/>
                </a:lnTo>
                <a:lnTo>
                  <a:pt x="1322843" y="22413"/>
                </a:lnTo>
                <a:lnTo>
                  <a:pt x="1318128" y="22413"/>
                </a:lnTo>
                <a:lnTo>
                  <a:pt x="1314741" y="29287"/>
                </a:lnTo>
                <a:close/>
              </a:path>
              <a:path w="2887908" h="418394">
                <a:moveTo>
                  <a:pt x="1313479" y="22413"/>
                </a:moveTo>
                <a:lnTo>
                  <a:pt x="1309328" y="23443"/>
                </a:lnTo>
                <a:lnTo>
                  <a:pt x="1309461" y="31578"/>
                </a:lnTo>
                <a:lnTo>
                  <a:pt x="1311852" y="30051"/>
                </a:lnTo>
                <a:lnTo>
                  <a:pt x="1314741" y="29287"/>
                </a:lnTo>
                <a:lnTo>
                  <a:pt x="1318128" y="22413"/>
                </a:lnTo>
                <a:lnTo>
                  <a:pt x="1313479" y="22413"/>
                </a:lnTo>
                <a:close/>
              </a:path>
              <a:path w="2887908" h="418394">
                <a:moveTo>
                  <a:pt x="1303882" y="38153"/>
                </a:moveTo>
                <a:lnTo>
                  <a:pt x="1305211" y="35297"/>
                </a:lnTo>
                <a:lnTo>
                  <a:pt x="1307070" y="33106"/>
                </a:lnTo>
                <a:lnTo>
                  <a:pt x="1309461" y="31578"/>
                </a:lnTo>
                <a:lnTo>
                  <a:pt x="1309328" y="23443"/>
                </a:lnTo>
                <a:lnTo>
                  <a:pt x="1305676" y="25502"/>
                </a:lnTo>
                <a:lnTo>
                  <a:pt x="1303882" y="38153"/>
                </a:lnTo>
                <a:close/>
              </a:path>
              <a:path w="2887908" h="418394">
                <a:moveTo>
                  <a:pt x="1305211" y="61331"/>
                </a:moveTo>
                <a:lnTo>
                  <a:pt x="1303882" y="58475"/>
                </a:lnTo>
                <a:lnTo>
                  <a:pt x="1302621" y="55619"/>
                </a:lnTo>
                <a:lnTo>
                  <a:pt x="1301990" y="52232"/>
                </a:lnTo>
                <a:lnTo>
                  <a:pt x="1301990" y="44329"/>
                </a:lnTo>
                <a:lnTo>
                  <a:pt x="1302621" y="40942"/>
                </a:lnTo>
                <a:lnTo>
                  <a:pt x="1303882" y="38153"/>
                </a:lnTo>
                <a:lnTo>
                  <a:pt x="1305676" y="25502"/>
                </a:lnTo>
                <a:lnTo>
                  <a:pt x="1302023" y="27560"/>
                </a:lnTo>
                <a:lnTo>
                  <a:pt x="1299167" y="30549"/>
                </a:lnTo>
                <a:lnTo>
                  <a:pt x="1302023" y="69068"/>
                </a:lnTo>
                <a:lnTo>
                  <a:pt x="1305676" y="71127"/>
                </a:lnTo>
                <a:lnTo>
                  <a:pt x="1305211" y="61331"/>
                </a:lnTo>
                <a:close/>
              </a:path>
              <a:path w="2887908" h="418394">
                <a:moveTo>
                  <a:pt x="1334266" y="52232"/>
                </a:moveTo>
                <a:lnTo>
                  <a:pt x="1333602" y="55619"/>
                </a:lnTo>
                <a:lnTo>
                  <a:pt x="1334233" y="69068"/>
                </a:lnTo>
                <a:lnTo>
                  <a:pt x="1337088" y="66112"/>
                </a:lnTo>
                <a:lnTo>
                  <a:pt x="1334266" y="48314"/>
                </a:lnTo>
                <a:lnTo>
                  <a:pt x="1334266" y="52232"/>
                </a:lnTo>
                <a:close/>
              </a:path>
              <a:path w="2887908" h="418394">
                <a:moveTo>
                  <a:pt x="1333602" y="55619"/>
                </a:moveTo>
                <a:lnTo>
                  <a:pt x="1332274" y="58475"/>
                </a:lnTo>
                <a:lnTo>
                  <a:pt x="1331012" y="61331"/>
                </a:lnTo>
                <a:lnTo>
                  <a:pt x="1329185" y="63522"/>
                </a:lnTo>
                <a:lnTo>
                  <a:pt x="1326795" y="65050"/>
                </a:lnTo>
                <a:lnTo>
                  <a:pt x="1324404" y="66577"/>
                </a:lnTo>
                <a:lnTo>
                  <a:pt x="1326994" y="73185"/>
                </a:lnTo>
                <a:lnTo>
                  <a:pt x="1330580" y="71127"/>
                </a:lnTo>
                <a:lnTo>
                  <a:pt x="1334233" y="69068"/>
                </a:lnTo>
                <a:lnTo>
                  <a:pt x="1333602" y="55619"/>
                </a:lnTo>
                <a:close/>
              </a:path>
              <a:path w="2887908" h="418394">
                <a:moveTo>
                  <a:pt x="1322843" y="74215"/>
                </a:moveTo>
                <a:lnTo>
                  <a:pt x="1326994" y="73185"/>
                </a:lnTo>
                <a:lnTo>
                  <a:pt x="1324404" y="66577"/>
                </a:lnTo>
                <a:lnTo>
                  <a:pt x="1321515" y="67341"/>
                </a:lnTo>
                <a:lnTo>
                  <a:pt x="1318128" y="67341"/>
                </a:lnTo>
                <a:lnTo>
                  <a:pt x="1318128" y="74215"/>
                </a:lnTo>
                <a:lnTo>
                  <a:pt x="1322843" y="74215"/>
                </a:lnTo>
                <a:close/>
              </a:path>
              <a:path w="2887908" h="418394">
                <a:moveTo>
                  <a:pt x="1314741" y="67341"/>
                </a:moveTo>
                <a:lnTo>
                  <a:pt x="1311852" y="66577"/>
                </a:lnTo>
                <a:lnTo>
                  <a:pt x="1313479" y="74215"/>
                </a:lnTo>
                <a:lnTo>
                  <a:pt x="1318128" y="74215"/>
                </a:lnTo>
                <a:lnTo>
                  <a:pt x="1318128" y="67341"/>
                </a:lnTo>
                <a:lnTo>
                  <a:pt x="1314741" y="67341"/>
                </a:lnTo>
                <a:close/>
              </a:path>
              <a:path w="2887908" h="418394">
                <a:moveTo>
                  <a:pt x="1305211" y="61331"/>
                </a:moveTo>
                <a:lnTo>
                  <a:pt x="1305676" y="71127"/>
                </a:lnTo>
                <a:lnTo>
                  <a:pt x="1309328" y="73185"/>
                </a:lnTo>
                <a:lnTo>
                  <a:pt x="1313479" y="74215"/>
                </a:lnTo>
                <a:lnTo>
                  <a:pt x="1311852" y="66577"/>
                </a:lnTo>
                <a:lnTo>
                  <a:pt x="1309461" y="65050"/>
                </a:lnTo>
                <a:lnTo>
                  <a:pt x="1307070" y="63522"/>
                </a:lnTo>
                <a:lnTo>
                  <a:pt x="1305211" y="61331"/>
                </a:lnTo>
                <a:close/>
              </a:path>
              <a:path w="2887908" h="418394">
                <a:moveTo>
                  <a:pt x="1302023" y="69068"/>
                </a:moveTo>
                <a:lnTo>
                  <a:pt x="1299167" y="30549"/>
                </a:lnTo>
                <a:lnTo>
                  <a:pt x="1297109" y="34467"/>
                </a:lnTo>
                <a:lnTo>
                  <a:pt x="1295050" y="38319"/>
                </a:lnTo>
                <a:lnTo>
                  <a:pt x="1294020" y="42935"/>
                </a:lnTo>
                <a:lnTo>
                  <a:pt x="1294020" y="48314"/>
                </a:lnTo>
                <a:lnTo>
                  <a:pt x="1295050" y="58342"/>
                </a:lnTo>
                <a:lnTo>
                  <a:pt x="1297109" y="62261"/>
                </a:lnTo>
                <a:lnTo>
                  <a:pt x="1299167" y="66112"/>
                </a:lnTo>
                <a:lnTo>
                  <a:pt x="1302023" y="69068"/>
                </a:lnTo>
                <a:close/>
              </a:path>
              <a:path w="2887908" h="418394">
                <a:moveTo>
                  <a:pt x="1368218" y="30283"/>
                </a:moveTo>
                <a:lnTo>
                  <a:pt x="1384854" y="30283"/>
                </a:lnTo>
                <a:lnTo>
                  <a:pt x="1368218" y="23410"/>
                </a:lnTo>
                <a:lnTo>
                  <a:pt x="1350286" y="23410"/>
                </a:lnTo>
                <a:lnTo>
                  <a:pt x="1350286" y="30283"/>
                </a:lnTo>
                <a:lnTo>
                  <a:pt x="1368218" y="30283"/>
                </a:lnTo>
                <a:lnTo>
                  <a:pt x="1368218" y="26000"/>
                </a:lnTo>
                <a:lnTo>
                  <a:pt x="1368218" y="30283"/>
                </a:lnTo>
                <a:close/>
              </a:path>
              <a:path w="2887908" h="418394">
                <a:moveTo>
                  <a:pt x="1360248" y="30283"/>
                </a:moveTo>
                <a:lnTo>
                  <a:pt x="1360248" y="73219"/>
                </a:lnTo>
                <a:lnTo>
                  <a:pt x="1368218" y="73219"/>
                </a:lnTo>
                <a:lnTo>
                  <a:pt x="1368218" y="30283"/>
                </a:lnTo>
                <a:lnTo>
                  <a:pt x="1360248" y="30283"/>
                </a:lnTo>
                <a:close/>
              </a:path>
              <a:path w="2887908" h="418394">
                <a:moveTo>
                  <a:pt x="1368218" y="12850"/>
                </a:moveTo>
                <a:lnTo>
                  <a:pt x="1369015" y="10692"/>
                </a:lnTo>
                <a:lnTo>
                  <a:pt x="1370609" y="9364"/>
                </a:lnTo>
                <a:lnTo>
                  <a:pt x="1372202" y="7969"/>
                </a:lnTo>
                <a:lnTo>
                  <a:pt x="1374427" y="7272"/>
                </a:lnTo>
                <a:lnTo>
                  <a:pt x="1377283" y="7272"/>
                </a:lnTo>
                <a:lnTo>
                  <a:pt x="1379441" y="7404"/>
                </a:lnTo>
                <a:lnTo>
                  <a:pt x="1381301" y="7869"/>
                </a:lnTo>
                <a:lnTo>
                  <a:pt x="1382961" y="8766"/>
                </a:lnTo>
                <a:lnTo>
                  <a:pt x="1385053" y="2291"/>
                </a:lnTo>
                <a:lnTo>
                  <a:pt x="1382994" y="996"/>
                </a:lnTo>
                <a:lnTo>
                  <a:pt x="1381467" y="597"/>
                </a:lnTo>
                <a:lnTo>
                  <a:pt x="1379939" y="199"/>
                </a:lnTo>
                <a:lnTo>
                  <a:pt x="1378312" y="0"/>
                </a:lnTo>
                <a:lnTo>
                  <a:pt x="1373863" y="0"/>
                </a:lnTo>
                <a:lnTo>
                  <a:pt x="1371472" y="365"/>
                </a:lnTo>
                <a:lnTo>
                  <a:pt x="1369413" y="1095"/>
                </a:lnTo>
                <a:lnTo>
                  <a:pt x="1368218" y="12850"/>
                </a:lnTo>
                <a:close/>
              </a:path>
              <a:path w="2887908" h="418394">
                <a:moveTo>
                  <a:pt x="1368218" y="23410"/>
                </a:moveTo>
                <a:lnTo>
                  <a:pt x="1368218" y="12850"/>
                </a:lnTo>
                <a:lnTo>
                  <a:pt x="1367354" y="1826"/>
                </a:lnTo>
                <a:lnTo>
                  <a:pt x="1365628" y="2855"/>
                </a:lnTo>
                <a:lnTo>
                  <a:pt x="1364233" y="4183"/>
                </a:lnTo>
                <a:lnTo>
                  <a:pt x="1362905" y="5512"/>
                </a:lnTo>
                <a:lnTo>
                  <a:pt x="1361909" y="7106"/>
                </a:lnTo>
                <a:lnTo>
                  <a:pt x="1361244" y="8965"/>
                </a:lnTo>
                <a:lnTo>
                  <a:pt x="1360580" y="10825"/>
                </a:lnTo>
                <a:lnTo>
                  <a:pt x="1360248" y="12850"/>
                </a:lnTo>
                <a:lnTo>
                  <a:pt x="1360248" y="23410"/>
                </a:lnTo>
                <a:lnTo>
                  <a:pt x="1368218" y="23410"/>
                </a:lnTo>
                <a:close/>
              </a:path>
              <a:path w="2887908" h="418394">
                <a:moveTo>
                  <a:pt x="1433403" y="44462"/>
                </a:moveTo>
                <a:lnTo>
                  <a:pt x="1434167" y="29818"/>
                </a:lnTo>
                <a:lnTo>
                  <a:pt x="1432890" y="31817"/>
                </a:lnTo>
                <a:lnTo>
                  <a:pt x="1432407" y="23410"/>
                </a:lnTo>
                <a:lnTo>
                  <a:pt x="1425434" y="23410"/>
                </a:lnTo>
                <a:lnTo>
                  <a:pt x="1433403" y="94138"/>
                </a:lnTo>
                <a:lnTo>
                  <a:pt x="1433404" y="65797"/>
                </a:lnTo>
                <a:lnTo>
                  <a:pt x="1432407" y="63456"/>
                </a:lnTo>
                <a:lnTo>
                  <a:pt x="1432009" y="34168"/>
                </a:lnTo>
                <a:lnTo>
                  <a:pt x="1432872" y="31844"/>
                </a:lnTo>
                <a:lnTo>
                  <a:pt x="1433105" y="35563"/>
                </a:lnTo>
                <a:lnTo>
                  <a:pt x="1433403" y="44462"/>
                </a:lnTo>
                <a:close/>
              </a:path>
              <a:path w="2887908" h="418394">
                <a:moveTo>
                  <a:pt x="1433403" y="61962"/>
                </a:moveTo>
                <a:lnTo>
                  <a:pt x="1432407" y="63456"/>
                </a:lnTo>
                <a:lnTo>
                  <a:pt x="1433404" y="65797"/>
                </a:lnTo>
                <a:lnTo>
                  <a:pt x="1433736" y="66577"/>
                </a:lnTo>
                <a:lnTo>
                  <a:pt x="1433403" y="52100"/>
                </a:lnTo>
                <a:lnTo>
                  <a:pt x="1433403" y="44462"/>
                </a:lnTo>
                <a:lnTo>
                  <a:pt x="1433105" y="35563"/>
                </a:lnTo>
                <a:lnTo>
                  <a:pt x="1432407" y="63456"/>
                </a:lnTo>
                <a:lnTo>
                  <a:pt x="1433403" y="61962"/>
                </a:lnTo>
                <a:close/>
              </a:path>
              <a:path w="2887908" h="418394">
                <a:moveTo>
                  <a:pt x="1472653" y="48314"/>
                </a:moveTo>
                <a:lnTo>
                  <a:pt x="1472653" y="42868"/>
                </a:lnTo>
                <a:lnTo>
                  <a:pt x="1471624" y="38220"/>
                </a:lnTo>
                <a:lnTo>
                  <a:pt x="1469565" y="34368"/>
                </a:lnTo>
                <a:lnTo>
                  <a:pt x="1467506" y="30516"/>
                </a:lnTo>
                <a:lnTo>
                  <a:pt x="1464750" y="27560"/>
                </a:lnTo>
                <a:lnTo>
                  <a:pt x="1463322" y="38020"/>
                </a:lnTo>
                <a:lnTo>
                  <a:pt x="1464683" y="42603"/>
                </a:lnTo>
                <a:lnTo>
                  <a:pt x="1467406" y="66112"/>
                </a:lnTo>
                <a:lnTo>
                  <a:pt x="1469465" y="62261"/>
                </a:lnTo>
                <a:lnTo>
                  <a:pt x="1471590" y="58342"/>
                </a:lnTo>
                <a:lnTo>
                  <a:pt x="1472653" y="53693"/>
                </a:lnTo>
                <a:lnTo>
                  <a:pt x="1472653" y="48314"/>
                </a:lnTo>
                <a:close/>
              </a:path>
              <a:path w="2887908" h="418394">
                <a:moveTo>
                  <a:pt x="1461296" y="25502"/>
                </a:moveTo>
                <a:lnTo>
                  <a:pt x="1457909" y="23443"/>
                </a:lnTo>
                <a:lnTo>
                  <a:pt x="1457943" y="31113"/>
                </a:lnTo>
                <a:lnTo>
                  <a:pt x="1460599" y="34567"/>
                </a:lnTo>
                <a:lnTo>
                  <a:pt x="1463322" y="38020"/>
                </a:lnTo>
                <a:lnTo>
                  <a:pt x="1464750" y="27560"/>
                </a:lnTo>
                <a:lnTo>
                  <a:pt x="1461296" y="25502"/>
                </a:lnTo>
                <a:close/>
              </a:path>
              <a:path w="2887908" h="418394">
                <a:moveTo>
                  <a:pt x="1433403" y="44462"/>
                </a:moveTo>
                <a:lnTo>
                  <a:pt x="1434068" y="41142"/>
                </a:lnTo>
                <a:lnTo>
                  <a:pt x="1435396" y="38352"/>
                </a:lnTo>
                <a:lnTo>
                  <a:pt x="1436724" y="35497"/>
                </a:lnTo>
                <a:lnTo>
                  <a:pt x="1438584" y="33305"/>
                </a:lnTo>
                <a:lnTo>
                  <a:pt x="1440974" y="31778"/>
                </a:lnTo>
                <a:lnTo>
                  <a:pt x="1443365" y="30184"/>
                </a:lnTo>
                <a:lnTo>
                  <a:pt x="1446154" y="29387"/>
                </a:lnTo>
                <a:lnTo>
                  <a:pt x="1454190" y="29387"/>
                </a:lnTo>
                <a:lnTo>
                  <a:pt x="1457943" y="31113"/>
                </a:lnTo>
                <a:lnTo>
                  <a:pt x="1457909" y="23443"/>
                </a:lnTo>
                <a:lnTo>
                  <a:pt x="1454190" y="22413"/>
                </a:lnTo>
                <a:lnTo>
                  <a:pt x="1447284" y="22413"/>
                </a:lnTo>
                <a:lnTo>
                  <a:pt x="1444627" y="22912"/>
                </a:lnTo>
                <a:lnTo>
                  <a:pt x="1442170" y="23908"/>
                </a:lnTo>
                <a:lnTo>
                  <a:pt x="1439713" y="24904"/>
                </a:lnTo>
                <a:lnTo>
                  <a:pt x="1437621" y="26299"/>
                </a:lnTo>
                <a:lnTo>
                  <a:pt x="1435894" y="28092"/>
                </a:lnTo>
                <a:lnTo>
                  <a:pt x="1434167" y="29818"/>
                </a:lnTo>
                <a:lnTo>
                  <a:pt x="1433403" y="44462"/>
                </a:lnTo>
                <a:close/>
              </a:path>
              <a:path w="2887908" h="418394">
                <a:moveTo>
                  <a:pt x="1464683" y="42603"/>
                </a:moveTo>
                <a:lnTo>
                  <a:pt x="1464683" y="54026"/>
                </a:lnTo>
                <a:lnTo>
                  <a:pt x="1463289" y="58608"/>
                </a:lnTo>
                <a:lnTo>
                  <a:pt x="1460499" y="62061"/>
                </a:lnTo>
                <a:lnTo>
                  <a:pt x="1457777" y="65515"/>
                </a:lnTo>
                <a:lnTo>
                  <a:pt x="1461197" y="71127"/>
                </a:lnTo>
                <a:lnTo>
                  <a:pt x="1464650" y="69068"/>
                </a:lnTo>
                <a:lnTo>
                  <a:pt x="1467406" y="66112"/>
                </a:lnTo>
                <a:lnTo>
                  <a:pt x="1464683" y="42603"/>
                </a:lnTo>
                <a:close/>
              </a:path>
              <a:path w="2887908" h="418394">
                <a:moveTo>
                  <a:pt x="1449840" y="74215"/>
                </a:moveTo>
                <a:lnTo>
                  <a:pt x="1453958" y="74215"/>
                </a:lnTo>
                <a:lnTo>
                  <a:pt x="1457743" y="73185"/>
                </a:lnTo>
                <a:lnTo>
                  <a:pt x="1461197" y="71127"/>
                </a:lnTo>
                <a:lnTo>
                  <a:pt x="1457777" y="65515"/>
                </a:lnTo>
                <a:lnTo>
                  <a:pt x="1453958" y="67241"/>
                </a:lnTo>
                <a:lnTo>
                  <a:pt x="1449840" y="74215"/>
                </a:lnTo>
                <a:close/>
              </a:path>
              <a:path w="2887908" h="418394">
                <a:moveTo>
                  <a:pt x="1453958" y="67241"/>
                </a:moveTo>
                <a:lnTo>
                  <a:pt x="1445922" y="67241"/>
                </a:lnTo>
                <a:lnTo>
                  <a:pt x="1443166" y="66478"/>
                </a:lnTo>
                <a:lnTo>
                  <a:pt x="1440775" y="64950"/>
                </a:lnTo>
                <a:lnTo>
                  <a:pt x="1438451" y="63356"/>
                </a:lnTo>
                <a:lnTo>
                  <a:pt x="1436624" y="61132"/>
                </a:lnTo>
                <a:lnTo>
                  <a:pt x="1438982" y="71226"/>
                </a:lnTo>
                <a:lnTo>
                  <a:pt x="1442103" y="73219"/>
                </a:lnTo>
                <a:lnTo>
                  <a:pt x="1445723" y="74215"/>
                </a:lnTo>
                <a:lnTo>
                  <a:pt x="1449840" y="74215"/>
                </a:lnTo>
                <a:lnTo>
                  <a:pt x="1453958" y="67241"/>
                </a:lnTo>
                <a:close/>
              </a:path>
              <a:path w="2887908" h="418394">
                <a:moveTo>
                  <a:pt x="1435927" y="69167"/>
                </a:moveTo>
                <a:lnTo>
                  <a:pt x="1438982" y="71226"/>
                </a:lnTo>
                <a:lnTo>
                  <a:pt x="1436624" y="61132"/>
                </a:lnTo>
                <a:lnTo>
                  <a:pt x="1435296" y="58276"/>
                </a:lnTo>
                <a:lnTo>
                  <a:pt x="1434034" y="55420"/>
                </a:lnTo>
                <a:lnTo>
                  <a:pt x="1433736" y="66577"/>
                </a:lnTo>
                <a:lnTo>
                  <a:pt x="1435927" y="69167"/>
                </a:lnTo>
                <a:close/>
              </a:path>
              <a:path w="2887908" h="418394">
                <a:moveTo>
                  <a:pt x="1433105" y="35563"/>
                </a:moveTo>
                <a:lnTo>
                  <a:pt x="1432872" y="31844"/>
                </a:lnTo>
                <a:lnTo>
                  <a:pt x="1432009" y="34168"/>
                </a:lnTo>
                <a:lnTo>
                  <a:pt x="1432407" y="63456"/>
                </a:lnTo>
                <a:lnTo>
                  <a:pt x="1433105" y="35563"/>
                </a:lnTo>
                <a:close/>
              </a:path>
              <a:path w="2887908" h="418394">
                <a:moveTo>
                  <a:pt x="1517211" y="68005"/>
                </a:moveTo>
                <a:lnTo>
                  <a:pt x="1518074" y="69533"/>
                </a:lnTo>
                <a:lnTo>
                  <a:pt x="1518771" y="63157"/>
                </a:lnTo>
                <a:lnTo>
                  <a:pt x="1516779" y="62858"/>
                </a:lnTo>
                <a:lnTo>
                  <a:pt x="1516779" y="66112"/>
                </a:lnTo>
                <a:lnTo>
                  <a:pt x="1516613" y="67872"/>
                </a:lnTo>
                <a:lnTo>
                  <a:pt x="1517031" y="67219"/>
                </a:lnTo>
                <a:lnTo>
                  <a:pt x="1516779" y="63854"/>
                </a:lnTo>
                <a:lnTo>
                  <a:pt x="1517031" y="67219"/>
                </a:lnTo>
                <a:lnTo>
                  <a:pt x="1517974" y="65747"/>
                </a:lnTo>
                <a:lnTo>
                  <a:pt x="1517211" y="68005"/>
                </a:lnTo>
                <a:close/>
              </a:path>
              <a:path w="2887908" h="418394">
                <a:moveTo>
                  <a:pt x="1502069" y="29387"/>
                </a:moveTo>
                <a:lnTo>
                  <a:pt x="1509175" y="29387"/>
                </a:lnTo>
                <a:lnTo>
                  <a:pt x="1511997" y="30416"/>
                </a:lnTo>
                <a:lnTo>
                  <a:pt x="1513989" y="32475"/>
                </a:lnTo>
                <a:lnTo>
                  <a:pt x="1515982" y="34467"/>
                </a:lnTo>
                <a:lnTo>
                  <a:pt x="1516978" y="37323"/>
                </a:lnTo>
                <a:lnTo>
                  <a:pt x="1516978" y="42950"/>
                </a:lnTo>
                <a:lnTo>
                  <a:pt x="1518572" y="42636"/>
                </a:lnTo>
                <a:lnTo>
                  <a:pt x="1518406" y="25502"/>
                </a:lnTo>
                <a:lnTo>
                  <a:pt x="1515484" y="24306"/>
                </a:lnTo>
                <a:lnTo>
                  <a:pt x="1512562" y="23044"/>
                </a:lnTo>
                <a:lnTo>
                  <a:pt x="1509308" y="22413"/>
                </a:lnTo>
                <a:lnTo>
                  <a:pt x="1505721" y="22413"/>
                </a:lnTo>
                <a:lnTo>
                  <a:pt x="1502069" y="29387"/>
                </a:lnTo>
                <a:close/>
              </a:path>
              <a:path w="2887908" h="418394">
                <a:moveTo>
                  <a:pt x="1500408" y="22413"/>
                </a:moveTo>
                <a:lnTo>
                  <a:pt x="1495959" y="23576"/>
                </a:lnTo>
                <a:lnTo>
                  <a:pt x="1496756" y="31678"/>
                </a:lnTo>
                <a:lnTo>
                  <a:pt x="1499147" y="30150"/>
                </a:lnTo>
                <a:lnTo>
                  <a:pt x="1502069" y="29387"/>
                </a:lnTo>
                <a:lnTo>
                  <a:pt x="1505721" y="22413"/>
                </a:lnTo>
                <a:lnTo>
                  <a:pt x="1500408" y="22413"/>
                </a:lnTo>
                <a:close/>
              </a:path>
              <a:path w="2887908" h="418394">
                <a:moveTo>
                  <a:pt x="1488786" y="28158"/>
                </a:moveTo>
                <a:lnTo>
                  <a:pt x="1491476" y="38850"/>
                </a:lnTo>
                <a:lnTo>
                  <a:pt x="1492605" y="35530"/>
                </a:lnTo>
                <a:lnTo>
                  <a:pt x="1494365" y="33139"/>
                </a:lnTo>
                <a:lnTo>
                  <a:pt x="1496756" y="31678"/>
                </a:lnTo>
                <a:lnTo>
                  <a:pt x="1495959" y="23576"/>
                </a:lnTo>
                <a:lnTo>
                  <a:pt x="1492373" y="25900"/>
                </a:lnTo>
                <a:lnTo>
                  <a:pt x="1488786" y="28158"/>
                </a:lnTo>
                <a:close/>
              </a:path>
              <a:path w="2887908" h="418394">
                <a:moveTo>
                  <a:pt x="1486329" y="31147"/>
                </a:moveTo>
                <a:lnTo>
                  <a:pt x="1485001" y="34866"/>
                </a:lnTo>
                <a:lnTo>
                  <a:pt x="1491476" y="38850"/>
                </a:lnTo>
                <a:lnTo>
                  <a:pt x="1488786" y="28158"/>
                </a:lnTo>
                <a:lnTo>
                  <a:pt x="1486329" y="31147"/>
                </a:lnTo>
                <a:close/>
              </a:path>
              <a:path w="2887908" h="418394">
                <a:moveTo>
                  <a:pt x="1524947" y="35530"/>
                </a:moveTo>
                <a:lnTo>
                  <a:pt x="1524084" y="32342"/>
                </a:lnTo>
                <a:lnTo>
                  <a:pt x="1524914" y="73916"/>
                </a:lnTo>
                <a:lnTo>
                  <a:pt x="1524947" y="35530"/>
                </a:lnTo>
                <a:close/>
              </a:path>
              <a:path w="2887908" h="418394">
                <a:moveTo>
                  <a:pt x="1518937" y="70994"/>
                </a:moveTo>
                <a:lnTo>
                  <a:pt x="1520133" y="72090"/>
                </a:lnTo>
                <a:lnTo>
                  <a:pt x="1521660" y="72820"/>
                </a:lnTo>
                <a:lnTo>
                  <a:pt x="1523188" y="73551"/>
                </a:lnTo>
                <a:lnTo>
                  <a:pt x="1524914" y="73916"/>
                </a:lnTo>
                <a:lnTo>
                  <a:pt x="1524084" y="32342"/>
                </a:lnTo>
                <a:lnTo>
                  <a:pt x="1522357" y="29885"/>
                </a:lnTo>
                <a:lnTo>
                  <a:pt x="1520697" y="27361"/>
                </a:lnTo>
                <a:lnTo>
                  <a:pt x="1518937" y="70994"/>
                </a:lnTo>
                <a:close/>
              </a:path>
              <a:path w="2887908" h="418394">
                <a:moveTo>
                  <a:pt x="1518771" y="63157"/>
                </a:moveTo>
                <a:lnTo>
                  <a:pt x="1518074" y="69533"/>
                </a:lnTo>
                <a:lnTo>
                  <a:pt x="1518937" y="70994"/>
                </a:lnTo>
                <a:lnTo>
                  <a:pt x="1520697" y="27361"/>
                </a:lnTo>
                <a:lnTo>
                  <a:pt x="1518572" y="42636"/>
                </a:lnTo>
                <a:lnTo>
                  <a:pt x="1518572" y="49211"/>
                </a:lnTo>
                <a:lnTo>
                  <a:pt x="1516978" y="49537"/>
                </a:lnTo>
                <a:lnTo>
                  <a:pt x="1516978" y="56914"/>
                </a:lnTo>
                <a:lnTo>
                  <a:pt x="1516779" y="62858"/>
                </a:lnTo>
                <a:lnTo>
                  <a:pt x="1518771" y="63157"/>
                </a:lnTo>
                <a:close/>
              </a:path>
              <a:path w="2887908" h="418394">
                <a:moveTo>
                  <a:pt x="1532020" y="72920"/>
                </a:moveTo>
                <a:lnTo>
                  <a:pt x="1532419" y="66644"/>
                </a:lnTo>
                <a:lnTo>
                  <a:pt x="1529995" y="67142"/>
                </a:lnTo>
                <a:lnTo>
                  <a:pt x="1526209" y="67142"/>
                </a:lnTo>
                <a:lnTo>
                  <a:pt x="1524947" y="65946"/>
                </a:lnTo>
                <a:lnTo>
                  <a:pt x="1526840" y="73916"/>
                </a:lnTo>
                <a:lnTo>
                  <a:pt x="1528965" y="73916"/>
                </a:lnTo>
                <a:lnTo>
                  <a:pt x="1530692" y="73584"/>
                </a:lnTo>
                <a:lnTo>
                  <a:pt x="1532020" y="72920"/>
                </a:lnTo>
                <a:close/>
              </a:path>
              <a:path w="2887908" h="418394">
                <a:moveTo>
                  <a:pt x="1516613" y="67872"/>
                </a:moveTo>
                <a:lnTo>
                  <a:pt x="1516779" y="66112"/>
                </a:lnTo>
                <a:lnTo>
                  <a:pt x="1516779" y="62858"/>
                </a:lnTo>
                <a:lnTo>
                  <a:pt x="1516580" y="58774"/>
                </a:lnTo>
                <a:lnTo>
                  <a:pt x="1515783" y="60368"/>
                </a:lnTo>
                <a:lnTo>
                  <a:pt x="1514986" y="61895"/>
                </a:lnTo>
                <a:lnTo>
                  <a:pt x="1514687" y="69533"/>
                </a:lnTo>
                <a:lnTo>
                  <a:pt x="1516613" y="67872"/>
                </a:lnTo>
                <a:close/>
              </a:path>
              <a:path w="2887908" h="418394">
                <a:moveTo>
                  <a:pt x="1513890" y="63190"/>
                </a:moveTo>
                <a:lnTo>
                  <a:pt x="1512495" y="64253"/>
                </a:lnTo>
                <a:lnTo>
                  <a:pt x="1512761" y="71127"/>
                </a:lnTo>
                <a:lnTo>
                  <a:pt x="1514687" y="69533"/>
                </a:lnTo>
                <a:lnTo>
                  <a:pt x="1514986" y="61895"/>
                </a:lnTo>
                <a:lnTo>
                  <a:pt x="1513890" y="63190"/>
                </a:lnTo>
                <a:close/>
              </a:path>
              <a:path w="2887908" h="418394">
                <a:moveTo>
                  <a:pt x="1507714" y="66544"/>
                </a:moveTo>
                <a:lnTo>
                  <a:pt x="1508212" y="73119"/>
                </a:lnTo>
                <a:lnTo>
                  <a:pt x="1510603" y="72322"/>
                </a:lnTo>
                <a:lnTo>
                  <a:pt x="1512761" y="71127"/>
                </a:lnTo>
                <a:lnTo>
                  <a:pt x="1512495" y="64253"/>
                </a:lnTo>
                <a:lnTo>
                  <a:pt x="1511101" y="65249"/>
                </a:lnTo>
                <a:lnTo>
                  <a:pt x="1509507" y="66013"/>
                </a:lnTo>
                <a:lnTo>
                  <a:pt x="1507714" y="66544"/>
                </a:lnTo>
                <a:close/>
              </a:path>
              <a:path w="2887908" h="418394">
                <a:moveTo>
                  <a:pt x="1495261" y="65349"/>
                </a:moveTo>
                <a:lnTo>
                  <a:pt x="1495494" y="73717"/>
                </a:lnTo>
                <a:lnTo>
                  <a:pt x="1498217" y="74215"/>
                </a:lnTo>
                <a:lnTo>
                  <a:pt x="1503463" y="74215"/>
                </a:lnTo>
                <a:lnTo>
                  <a:pt x="1505821" y="73849"/>
                </a:lnTo>
                <a:lnTo>
                  <a:pt x="1508212" y="73119"/>
                </a:lnTo>
                <a:lnTo>
                  <a:pt x="1507714" y="66544"/>
                </a:lnTo>
                <a:lnTo>
                  <a:pt x="1505987" y="67009"/>
                </a:lnTo>
                <a:lnTo>
                  <a:pt x="1504161" y="67241"/>
                </a:lnTo>
                <a:lnTo>
                  <a:pt x="1499246" y="67241"/>
                </a:lnTo>
                <a:lnTo>
                  <a:pt x="1496922" y="66611"/>
                </a:lnTo>
                <a:lnTo>
                  <a:pt x="1495261" y="65349"/>
                </a:lnTo>
                <a:close/>
              </a:path>
              <a:path w="2887908" h="418394">
                <a:moveTo>
                  <a:pt x="1493668" y="56483"/>
                </a:moveTo>
                <a:lnTo>
                  <a:pt x="1494398" y="47384"/>
                </a:lnTo>
                <a:lnTo>
                  <a:pt x="1490911" y="49045"/>
                </a:lnTo>
                <a:lnTo>
                  <a:pt x="1492970" y="72720"/>
                </a:lnTo>
                <a:lnTo>
                  <a:pt x="1495494" y="73717"/>
                </a:lnTo>
                <a:lnTo>
                  <a:pt x="1495261" y="65349"/>
                </a:lnTo>
                <a:lnTo>
                  <a:pt x="1493668" y="64020"/>
                </a:lnTo>
                <a:lnTo>
                  <a:pt x="1492871" y="62327"/>
                </a:lnTo>
                <a:lnTo>
                  <a:pt x="1492871" y="58143"/>
                </a:lnTo>
                <a:lnTo>
                  <a:pt x="1493668" y="56483"/>
                </a:lnTo>
                <a:close/>
              </a:path>
              <a:path w="2887908" h="418394">
                <a:moveTo>
                  <a:pt x="1484702" y="56948"/>
                </a:moveTo>
                <a:lnTo>
                  <a:pt x="1485432" y="66179"/>
                </a:lnTo>
                <a:lnTo>
                  <a:pt x="1486894" y="68238"/>
                </a:lnTo>
                <a:lnTo>
                  <a:pt x="1488421" y="70230"/>
                </a:lnTo>
                <a:lnTo>
                  <a:pt x="1490447" y="71724"/>
                </a:lnTo>
                <a:lnTo>
                  <a:pt x="1492970" y="72720"/>
                </a:lnTo>
                <a:lnTo>
                  <a:pt x="1490911" y="49045"/>
                </a:lnTo>
                <a:lnTo>
                  <a:pt x="1488388" y="51502"/>
                </a:lnTo>
                <a:lnTo>
                  <a:pt x="1485930" y="53893"/>
                </a:lnTo>
                <a:lnTo>
                  <a:pt x="1484702" y="56948"/>
                </a:lnTo>
                <a:close/>
              </a:path>
              <a:path w="2887908" h="418394">
                <a:moveTo>
                  <a:pt x="1484702" y="60667"/>
                </a:moveTo>
                <a:lnTo>
                  <a:pt x="1484702" y="63655"/>
                </a:lnTo>
                <a:lnTo>
                  <a:pt x="1485432" y="66179"/>
                </a:lnTo>
                <a:lnTo>
                  <a:pt x="1484702" y="56948"/>
                </a:lnTo>
                <a:lnTo>
                  <a:pt x="1484702" y="60667"/>
                </a:lnTo>
                <a:close/>
              </a:path>
              <a:path w="2887908" h="418394">
                <a:moveTo>
                  <a:pt x="1516978" y="42950"/>
                </a:moveTo>
                <a:lnTo>
                  <a:pt x="1498848" y="46521"/>
                </a:lnTo>
                <a:lnTo>
                  <a:pt x="1499279" y="53162"/>
                </a:lnTo>
                <a:lnTo>
                  <a:pt x="1502533" y="52498"/>
                </a:lnTo>
                <a:lnTo>
                  <a:pt x="1516978" y="49537"/>
                </a:lnTo>
                <a:lnTo>
                  <a:pt x="1518572" y="49211"/>
                </a:lnTo>
                <a:lnTo>
                  <a:pt x="1518572" y="42636"/>
                </a:lnTo>
                <a:lnTo>
                  <a:pt x="1516978" y="42950"/>
                </a:lnTo>
                <a:close/>
              </a:path>
              <a:path w="2887908" h="418394">
                <a:moveTo>
                  <a:pt x="1498848" y="46521"/>
                </a:moveTo>
                <a:lnTo>
                  <a:pt x="1494398" y="47384"/>
                </a:lnTo>
                <a:lnTo>
                  <a:pt x="1495261" y="55287"/>
                </a:lnTo>
                <a:lnTo>
                  <a:pt x="1496855" y="54092"/>
                </a:lnTo>
                <a:lnTo>
                  <a:pt x="1499279" y="53162"/>
                </a:lnTo>
                <a:lnTo>
                  <a:pt x="1498848" y="46521"/>
                </a:lnTo>
                <a:close/>
              </a:path>
              <a:path w="2887908" h="418394">
                <a:moveTo>
                  <a:pt x="1573635" y="57213"/>
                </a:moveTo>
                <a:lnTo>
                  <a:pt x="1574099" y="58475"/>
                </a:lnTo>
                <a:lnTo>
                  <a:pt x="1575594" y="71060"/>
                </a:lnTo>
                <a:lnTo>
                  <a:pt x="1577918" y="69267"/>
                </a:lnTo>
                <a:lnTo>
                  <a:pt x="1579579" y="66943"/>
                </a:lnTo>
                <a:lnTo>
                  <a:pt x="1581239" y="64552"/>
                </a:lnTo>
                <a:lnTo>
                  <a:pt x="1582069" y="61796"/>
                </a:lnTo>
                <a:lnTo>
                  <a:pt x="1582069" y="55619"/>
                </a:lnTo>
                <a:lnTo>
                  <a:pt x="1581139" y="53029"/>
                </a:lnTo>
                <a:lnTo>
                  <a:pt x="1579280" y="50904"/>
                </a:lnTo>
                <a:lnTo>
                  <a:pt x="1577420" y="48779"/>
                </a:lnTo>
                <a:lnTo>
                  <a:pt x="1574166" y="47252"/>
                </a:lnTo>
                <a:lnTo>
                  <a:pt x="1573635" y="57213"/>
                </a:lnTo>
                <a:close/>
              </a:path>
              <a:path w="2887908" h="418394">
                <a:moveTo>
                  <a:pt x="1554342" y="43200"/>
                </a:moveTo>
                <a:lnTo>
                  <a:pt x="1555670" y="51004"/>
                </a:lnTo>
                <a:lnTo>
                  <a:pt x="1567624" y="53494"/>
                </a:lnTo>
                <a:lnTo>
                  <a:pt x="1570148" y="54026"/>
                </a:lnTo>
                <a:lnTo>
                  <a:pt x="1571841" y="54889"/>
                </a:lnTo>
                <a:lnTo>
                  <a:pt x="1573635" y="57213"/>
                </a:lnTo>
                <a:lnTo>
                  <a:pt x="1574166" y="47252"/>
                </a:lnTo>
                <a:lnTo>
                  <a:pt x="1569517" y="46322"/>
                </a:lnTo>
                <a:lnTo>
                  <a:pt x="1557065" y="43732"/>
                </a:lnTo>
                <a:lnTo>
                  <a:pt x="1554342" y="43200"/>
                </a:lnTo>
                <a:close/>
              </a:path>
              <a:path w="2887908" h="418394">
                <a:moveTo>
                  <a:pt x="1554342" y="43200"/>
                </a:moveTo>
                <a:lnTo>
                  <a:pt x="1552482" y="42337"/>
                </a:lnTo>
                <a:lnTo>
                  <a:pt x="1551486" y="41142"/>
                </a:lnTo>
                <a:lnTo>
                  <a:pt x="1550490" y="39880"/>
                </a:lnTo>
                <a:lnTo>
                  <a:pt x="1549992" y="38518"/>
                </a:lnTo>
                <a:lnTo>
                  <a:pt x="1550822" y="50008"/>
                </a:lnTo>
                <a:lnTo>
                  <a:pt x="1555670" y="51004"/>
                </a:lnTo>
                <a:lnTo>
                  <a:pt x="1554342" y="43200"/>
                </a:lnTo>
                <a:close/>
              </a:path>
              <a:path w="2887908" h="418394">
                <a:moveTo>
                  <a:pt x="1542886" y="32143"/>
                </a:moveTo>
                <a:lnTo>
                  <a:pt x="1543152" y="43698"/>
                </a:lnTo>
                <a:lnTo>
                  <a:pt x="1545210" y="46023"/>
                </a:lnTo>
                <a:lnTo>
                  <a:pt x="1547335" y="48347"/>
                </a:lnTo>
                <a:lnTo>
                  <a:pt x="1550822" y="50008"/>
                </a:lnTo>
                <a:lnTo>
                  <a:pt x="1549992" y="38518"/>
                </a:lnTo>
                <a:lnTo>
                  <a:pt x="1548232" y="25834"/>
                </a:lnTo>
                <a:lnTo>
                  <a:pt x="1546007" y="27627"/>
                </a:lnTo>
                <a:lnTo>
                  <a:pt x="1544413" y="29885"/>
                </a:lnTo>
                <a:lnTo>
                  <a:pt x="1542886" y="32143"/>
                </a:lnTo>
                <a:close/>
              </a:path>
              <a:path w="2887908" h="418394">
                <a:moveTo>
                  <a:pt x="1543152" y="43698"/>
                </a:moveTo>
                <a:lnTo>
                  <a:pt x="1542886" y="32143"/>
                </a:lnTo>
                <a:lnTo>
                  <a:pt x="1542122" y="34633"/>
                </a:lnTo>
                <a:lnTo>
                  <a:pt x="1542122" y="40810"/>
                </a:lnTo>
                <a:lnTo>
                  <a:pt x="1543152" y="43698"/>
                </a:lnTo>
                <a:close/>
              </a:path>
              <a:path w="2887908" h="418394">
                <a:moveTo>
                  <a:pt x="1575594" y="71060"/>
                </a:moveTo>
                <a:lnTo>
                  <a:pt x="1574099" y="58475"/>
                </a:lnTo>
                <a:lnTo>
                  <a:pt x="1574099" y="62061"/>
                </a:lnTo>
                <a:lnTo>
                  <a:pt x="1573103" y="63854"/>
                </a:lnTo>
                <a:lnTo>
                  <a:pt x="1572605" y="72322"/>
                </a:lnTo>
                <a:lnTo>
                  <a:pt x="1575594" y="71060"/>
                </a:lnTo>
                <a:close/>
              </a:path>
              <a:path w="2887908" h="418394">
                <a:moveTo>
                  <a:pt x="1571111" y="65249"/>
                </a:moveTo>
                <a:lnTo>
                  <a:pt x="1569119" y="66577"/>
                </a:lnTo>
                <a:lnTo>
                  <a:pt x="1569617" y="73584"/>
                </a:lnTo>
                <a:lnTo>
                  <a:pt x="1572605" y="72322"/>
                </a:lnTo>
                <a:lnTo>
                  <a:pt x="1573103" y="63854"/>
                </a:lnTo>
                <a:lnTo>
                  <a:pt x="1571111" y="65249"/>
                </a:lnTo>
                <a:close/>
              </a:path>
              <a:path w="2887908" h="418394">
                <a:moveTo>
                  <a:pt x="1552582" y="64651"/>
                </a:moveTo>
                <a:lnTo>
                  <a:pt x="1552914" y="73185"/>
                </a:lnTo>
                <a:lnTo>
                  <a:pt x="1557397" y="74215"/>
                </a:lnTo>
                <a:lnTo>
                  <a:pt x="1566163" y="74215"/>
                </a:lnTo>
                <a:lnTo>
                  <a:pt x="1569617" y="73584"/>
                </a:lnTo>
                <a:lnTo>
                  <a:pt x="1569119" y="66577"/>
                </a:lnTo>
                <a:lnTo>
                  <a:pt x="1566362" y="67241"/>
                </a:lnTo>
                <a:lnTo>
                  <a:pt x="1558858" y="67241"/>
                </a:lnTo>
                <a:lnTo>
                  <a:pt x="1555438" y="66378"/>
                </a:lnTo>
                <a:lnTo>
                  <a:pt x="1552582" y="64651"/>
                </a:lnTo>
                <a:close/>
              </a:path>
              <a:path w="2887908" h="418394">
                <a:moveTo>
                  <a:pt x="1549793" y="62925"/>
                </a:moveTo>
                <a:lnTo>
                  <a:pt x="1547668" y="60534"/>
                </a:lnTo>
                <a:lnTo>
                  <a:pt x="1548797" y="71127"/>
                </a:lnTo>
                <a:lnTo>
                  <a:pt x="1552914" y="73185"/>
                </a:lnTo>
                <a:lnTo>
                  <a:pt x="1552582" y="64651"/>
                </a:lnTo>
                <a:lnTo>
                  <a:pt x="1549793" y="62925"/>
                </a:lnTo>
                <a:close/>
              </a:path>
              <a:path w="2887908" h="418394">
                <a:moveTo>
                  <a:pt x="1546207" y="57479"/>
                </a:moveTo>
                <a:lnTo>
                  <a:pt x="1539432" y="62360"/>
                </a:lnTo>
                <a:lnTo>
                  <a:pt x="1541624" y="66146"/>
                </a:lnTo>
                <a:lnTo>
                  <a:pt x="1544745" y="69068"/>
                </a:lnTo>
                <a:lnTo>
                  <a:pt x="1548797" y="71127"/>
                </a:lnTo>
                <a:lnTo>
                  <a:pt x="1547668" y="60534"/>
                </a:lnTo>
                <a:lnTo>
                  <a:pt x="1546207" y="57479"/>
                </a:lnTo>
                <a:close/>
              </a:path>
              <a:path w="2887908" h="418394">
                <a:moveTo>
                  <a:pt x="1571742" y="32807"/>
                </a:moveTo>
                <a:lnTo>
                  <a:pt x="1573568" y="34932"/>
                </a:lnTo>
                <a:lnTo>
                  <a:pt x="1574697" y="37854"/>
                </a:lnTo>
                <a:lnTo>
                  <a:pt x="1581372" y="33471"/>
                </a:lnTo>
                <a:lnTo>
                  <a:pt x="1579711" y="29951"/>
                </a:lnTo>
                <a:lnTo>
                  <a:pt x="1577188" y="27228"/>
                </a:lnTo>
                <a:lnTo>
                  <a:pt x="1573801" y="25302"/>
                </a:lnTo>
                <a:lnTo>
                  <a:pt x="1571742" y="32807"/>
                </a:lnTo>
                <a:close/>
              </a:path>
              <a:path w="2887908" h="418394">
                <a:moveTo>
                  <a:pt x="1570414" y="23376"/>
                </a:moveTo>
                <a:lnTo>
                  <a:pt x="1566263" y="22413"/>
                </a:lnTo>
                <a:lnTo>
                  <a:pt x="1566695" y="30084"/>
                </a:lnTo>
                <a:lnTo>
                  <a:pt x="1569218" y="31479"/>
                </a:lnTo>
                <a:lnTo>
                  <a:pt x="1571742" y="32807"/>
                </a:lnTo>
                <a:lnTo>
                  <a:pt x="1573801" y="25302"/>
                </a:lnTo>
                <a:lnTo>
                  <a:pt x="1570414" y="23376"/>
                </a:lnTo>
                <a:close/>
              </a:path>
              <a:path w="2887908" h="418394">
                <a:moveTo>
                  <a:pt x="1558958" y="29387"/>
                </a:moveTo>
                <a:lnTo>
                  <a:pt x="1564071" y="29387"/>
                </a:lnTo>
                <a:lnTo>
                  <a:pt x="1566695" y="30084"/>
                </a:lnTo>
                <a:lnTo>
                  <a:pt x="1566263" y="22413"/>
                </a:lnTo>
                <a:lnTo>
                  <a:pt x="1561348" y="22413"/>
                </a:lnTo>
                <a:lnTo>
                  <a:pt x="1558958" y="29387"/>
                </a:lnTo>
                <a:close/>
              </a:path>
              <a:path w="2887908" h="418394">
                <a:moveTo>
                  <a:pt x="1557430" y="22413"/>
                </a:moveTo>
                <a:lnTo>
                  <a:pt x="1554010" y="23111"/>
                </a:lnTo>
                <a:lnTo>
                  <a:pt x="1555172" y="30383"/>
                </a:lnTo>
                <a:lnTo>
                  <a:pt x="1556899" y="29719"/>
                </a:lnTo>
                <a:lnTo>
                  <a:pt x="1558958" y="29387"/>
                </a:lnTo>
                <a:lnTo>
                  <a:pt x="1561348" y="22413"/>
                </a:lnTo>
                <a:lnTo>
                  <a:pt x="1557430" y="22413"/>
                </a:lnTo>
                <a:close/>
              </a:path>
              <a:path w="2887908" h="418394">
                <a:moveTo>
                  <a:pt x="1549992" y="35596"/>
                </a:moveTo>
                <a:lnTo>
                  <a:pt x="1550424" y="34301"/>
                </a:lnTo>
                <a:lnTo>
                  <a:pt x="1552217" y="31977"/>
                </a:lnTo>
                <a:lnTo>
                  <a:pt x="1553512" y="31047"/>
                </a:lnTo>
                <a:lnTo>
                  <a:pt x="1555172" y="30383"/>
                </a:lnTo>
                <a:lnTo>
                  <a:pt x="1554010" y="23111"/>
                </a:lnTo>
                <a:lnTo>
                  <a:pt x="1551088" y="24505"/>
                </a:lnTo>
                <a:lnTo>
                  <a:pt x="1549992" y="35596"/>
                </a:lnTo>
                <a:close/>
              </a:path>
              <a:path w="2887908" h="418394">
                <a:moveTo>
                  <a:pt x="1549992" y="35596"/>
                </a:moveTo>
                <a:lnTo>
                  <a:pt x="1551088" y="24505"/>
                </a:lnTo>
                <a:lnTo>
                  <a:pt x="1548232" y="25834"/>
                </a:lnTo>
                <a:lnTo>
                  <a:pt x="1549992" y="38518"/>
                </a:lnTo>
                <a:lnTo>
                  <a:pt x="1549992" y="35596"/>
                </a:lnTo>
                <a:close/>
              </a:path>
              <a:path w="2887908" h="418394">
                <a:moveTo>
                  <a:pt x="1624936" y="384922"/>
                </a:moveTo>
                <a:lnTo>
                  <a:pt x="1624637" y="358524"/>
                </a:lnTo>
                <a:lnTo>
                  <a:pt x="1624637" y="375359"/>
                </a:lnTo>
                <a:lnTo>
                  <a:pt x="1624438" y="389737"/>
                </a:lnTo>
                <a:lnTo>
                  <a:pt x="1625126" y="388218"/>
                </a:lnTo>
                <a:lnTo>
                  <a:pt x="1626031" y="384325"/>
                </a:lnTo>
                <a:lnTo>
                  <a:pt x="1625633" y="357826"/>
                </a:lnTo>
                <a:lnTo>
                  <a:pt x="1624637" y="358524"/>
                </a:lnTo>
                <a:lnTo>
                  <a:pt x="1624936" y="384922"/>
                </a:lnTo>
                <a:close/>
              </a:path>
              <a:path w="2887908" h="418394">
                <a:moveTo>
                  <a:pt x="1600197" y="396943"/>
                </a:moveTo>
                <a:lnTo>
                  <a:pt x="1603983" y="397972"/>
                </a:lnTo>
                <a:lnTo>
                  <a:pt x="1610956" y="397972"/>
                </a:lnTo>
                <a:lnTo>
                  <a:pt x="1613646" y="397441"/>
                </a:lnTo>
                <a:lnTo>
                  <a:pt x="1616169" y="396378"/>
                </a:lnTo>
                <a:lnTo>
                  <a:pt x="1618759" y="395316"/>
                </a:lnTo>
                <a:lnTo>
                  <a:pt x="1620918" y="393788"/>
                </a:lnTo>
                <a:lnTo>
                  <a:pt x="1622644" y="391796"/>
                </a:lnTo>
                <a:lnTo>
                  <a:pt x="1624438" y="389737"/>
                </a:lnTo>
                <a:lnTo>
                  <a:pt x="1624637" y="375359"/>
                </a:lnTo>
                <a:lnTo>
                  <a:pt x="1623973" y="378846"/>
                </a:lnTo>
                <a:lnTo>
                  <a:pt x="1622644" y="381834"/>
                </a:lnTo>
                <a:lnTo>
                  <a:pt x="1621383" y="384756"/>
                </a:lnTo>
                <a:lnTo>
                  <a:pt x="1619556" y="387014"/>
                </a:lnTo>
                <a:lnTo>
                  <a:pt x="1617165" y="388608"/>
                </a:lnTo>
                <a:lnTo>
                  <a:pt x="1614841" y="390202"/>
                </a:lnTo>
                <a:lnTo>
                  <a:pt x="1612085" y="390999"/>
                </a:lnTo>
                <a:lnTo>
                  <a:pt x="1603983" y="390999"/>
                </a:lnTo>
                <a:lnTo>
                  <a:pt x="1600197" y="396943"/>
                </a:lnTo>
                <a:close/>
              </a:path>
              <a:path w="2887908" h="418394">
                <a:moveTo>
                  <a:pt x="1603983" y="390999"/>
                </a:moveTo>
                <a:lnTo>
                  <a:pt x="1600164" y="389272"/>
                </a:lnTo>
                <a:lnTo>
                  <a:pt x="1597441" y="385819"/>
                </a:lnTo>
                <a:lnTo>
                  <a:pt x="1594718" y="382366"/>
                </a:lnTo>
                <a:lnTo>
                  <a:pt x="1593357" y="377783"/>
                </a:lnTo>
                <a:lnTo>
                  <a:pt x="1596744" y="394884"/>
                </a:lnTo>
                <a:lnTo>
                  <a:pt x="1600197" y="396943"/>
                </a:lnTo>
                <a:lnTo>
                  <a:pt x="1603983" y="390999"/>
                </a:lnTo>
                <a:close/>
              </a:path>
              <a:path w="2887908" h="418394">
                <a:moveTo>
                  <a:pt x="1593290" y="392825"/>
                </a:moveTo>
                <a:lnTo>
                  <a:pt x="1596744" y="394884"/>
                </a:lnTo>
                <a:lnTo>
                  <a:pt x="1593357" y="377783"/>
                </a:lnTo>
                <a:lnTo>
                  <a:pt x="1593357" y="366360"/>
                </a:lnTo>
                <a:lnTo>
                  <a:pt x="1590866" y="354174"/>
                </a:lnTo>
                <a:lnTo>
                  <a:pt x="1590534" y="389870"/>
                </a:lnTo>
                <a:lnTo>
                  <a:pt x="1593290" y="392825"/>
                </a:lnTo>
                <a:close/>
              </a:path>
              <a:path w="2887908" h="418394">
                <a:moveTo>
                  <a:pt x="1626031" y="384325"/>
                </a:moveTo>
                <a:lnTo>
                  <a:pt x="1625126" y="388218"/>
                </a:lnTo>
                <a:lnTo>
                  <a:pt x="1625567" y="387247"/>
                </a:lnTo>
                <a:lnTo>
                  <a:pt x="1625633" y="396976"/>
                </a:lnTo>
                <a:lnTo>
                  <a:pt x="1632606" y="396976"/>
                </a:lnTo>
                <a:lnTo>
                  <a:pt x="1632606" y="324255"/>
                </a:lnTo>
                <a:lnTo>
                  <a:pt x="1625633" y="357826"/>
                </a:lnTo>
                <a:lnTo>
                  <a:pt x="1626031" y="384325"/>
                </a:lnTo>
                <a:close/>
              </a:path>
              <a:path w="2887908" h="418394">
                <a:moveTo>
                  <a:pt x="1624637" y="367589"/>
                </a:moveTo>
                <a:lnTo>
                  <a:pt x="1624637" y="358524"/>
                </a:lnTo>
                <a:lnTo>
                  <a:pt x="1625633" y="357826"/>
                </a:lnTo>
                <a:lnTo>
                  <a:pt x="1632606" y="324255"/>
                </a:lnTo>
                <a:lnTo>
                  <a:pt x="1624637" y="324255"/>
                </a:lnTo>
                <a:lnTo>
                  <a:pt x="1624637" y="367589"/>
                </a:lnTo>
                <a:close/>
              </a:path>
              <a:path w="2887908" h="418394">
                <a:moveTo>
                  <a:pt x="1619590" y="356797"/>
                </a:moveTo>
                <a:lnTo>
                  <a:pt x="1621383" y="358889"/>
                </a:lnTo>
                <a:lnTo>
                  <a:pt x="1622644" y="361612"/>
                </a:lnTo>
                <a:lnTo>
                  <a:pt x="1623973" y="364335"/>
                </a:lnTo>
                <a:lnTo>
                  <a:pt x="1624637" y="367589"/>
                </a:lnTo>
                <a:lnTo>
                  <a:pt x="1624637" y="354306"/>
                </a:lnTo>
                <a:lnTo>
                  <a:pt x="1622611" y="351484"/>
                </a:lnTo>
                <a:lnTo>
                  <a:pt x="1619590" y="356797"/>
                </a:lnTo>
                <a:close/>
              </a:path>
              <a:path w="2887908" h="418394">
                <a:moveTo>
                  <a:pt x="1609296" y="353144"/>
                </a:moveTo>
                <a:lnTo>
                  <a:pt x="1612351" y="353144"/>
                </a:lnTo>
                <a:lnTo>
                  <a:pt x="1615007" y="353875"/>
                </a:lnTo>
                <a:lnTo>
                  <a:pt x="1617265" y="355336"/>
                </a:lnTo>
                <a:lnTo>
                  <a:pt x="1619590" y="356797"/>
                </a:lnTo>
                <a:lnTo>
                  <a:pt x="1622611" y="351484"/>
                </a:lnTo>
                <a:lnTo>
                  <a:pt x="1619556" y="349359"/>
                </a:lnTo>
                <a:lnTo>
                  <a:pt x="1616568" y="347234"/>
                </a:lnTo>
                <a:lnTo>
                  <a:pt x="1613015" y="346171"/>
                </a:lnTo>
                <a:lnTo>
                  <a:pt x="1609296" y="353144"/>
                </a:lnTo>
                <a:close/>
              </a:path>
              <a:path w="2887908" h="418394">
                <a:moveTo>
                  <a:pt x="1597541" y="358324"/>
                </a:moveTo>
                <a:lnTo>
                  <a:pt x="1600330" y="354871"/>
                </a:lnTo>
                <a:lnTo>
                  <a:pt x="1604248" y="353144"/>
                </a:lnTo>
                <a:lnTo>
                  <a:pt x="1609296" y="353144"/>
                </a:lnTo>
                <a:lnTo>
                  <a:pt x="1613015" y="346171"/>
                </a:lnTo>
                <a:lnTo>
                  <a:pt x="1604780" y="346171"/>
                </a:lnTo>
                <a:lnTo>
                  <a:pt x="1600928" y="347200"/>
                </a:lnTo>
                <a:lnTo>
                  <a:pt x="1597541" y="358324"/>
                </a:lnTo>
                <a:close/>
              </a:path>
              <a:path w="2887908" h="418394">
                <a:moveTo>
                  <a:pt x="1590866" y="354174"/>
                </a:moveTo>
                <a:lnTo>
                  <a:pt x="1593357" y="366360"/>
                </a:lnTo>
                <a:lnTo>
                  <a:pt x="1594751" y="361778"/>
                </a:lnTo>
                <a:lnTo>
                  <a:pt x="1597541" y="358324"/>
                </a:lnTo>
                <a:lnTo>
                  <a:pt x="1600928" y="347200"/>
                </a:lnTo>
                <a:lnTo>
                  <a:pt x="1597342" y="349259"/>
                </a:lnTo>
                <a:lnTo>
                  <a:pt x="1593755" y="351252"/>
                </a:lnTo>
                <a:lnTo>
                  <a:pt x="1590866" y="354174"/>
                </a:lnTo>
                <a:close/>
              </a:path>
              <a:path w="2887908" h="418394">
                <a:moveTo>
                  <a:pt x="1585387" y="366559"/>
                </a:moveTo>
                <a:lnTo>
                  <a:pt x="1586417" y="382100"/>
                </a:lnTo>
                <a:lnTo>
                  <a:pt x="1588476" y="386018"/>
                </a:lnTo>
                <a:lnTo>
                  <a:pt x="1590534" y="389870"/>
                </a:lnTo>
                <a:lnTo>
                  <a:pt x="1590866" y="354174"/>
                </a:lnTo>
                <a:lnTo>
                  <a:pt x="1588675" y="358026"/>
                </a:lnTo>
                <a:lnTo>
                  <a:pt x="1586483" y="361877"/>
                </a:lnTo>
                <a:lnTo>
                  <a:pt x="1585387" y="366559"/>
                </a:lnTo>
                <a:close/>
              </a:path>
              <a:path w="2887908" h="418394">
                <a:moveTo>
                  <a:pt x="1585387" y="372072"/>
                </a:moveTo>
                <a:lnTo>
                  <a:pt x="1585387" y="377451"/>
                </a:lnTo>
                <a:lnTo>
                  <a:pt x="1586417" y="382100"/>
                </a:lnTo>
                <a:lnTo>
                  <a:pt x="1585387" y="366559"/>
                </a:lnTo>
                <a:lnTo>
                  <a:pt x="1585387" y="372072"/>
                </a:lnTo>
                <a:close/>
              </a:path>
              <a:path w="2887908" h="418394">
                <a:moveTo>
                  <a:pt x="1626167" y="57213"/>
                </a:moveTo>
                <a:lnTo>
                  <a:pt x="1626632" y="58475"/>
                </a:lnTo>
                <a:lnTo>
                  <a:pt x="1628127" y="71060"/>
                </a:lnTo>
                <a:lnTo>
                  <a:pt x="1630451" y="69267"/>
                </a:lnTo>
                <a:lnTo>
                  <a:pt x="1632111" y="66943"/>
                </a:lnTo>
                <a:lnTo>
                  <a:pt x="1633772" y="64552"/>
                </a:lnTo>
                <a:lnTo>
                  <a:pt x="1634602" y="61796"/>
                </a:lnTo>
                <a:lnTo>
                  <a:pt x="1634602" y="55619"/>
                </a:lnTo>
                <a:lnTo>
                  <a:pt x="1633672" y="53029"/>
                </a:lnTo>
                <a:lnTo>
                  <a:pt x="1631812" y="50904"/>
                </a:lnTo>
                <a:lnTo>
                  <a:pt x="1629953" y="48779"/>
                </a:lnTo>
                <a:lnTo>
                  <a:pt x="1626699" y="47252"/>
                </a:lnTo>
                <a:lnTo>
                  <a:pt x="1626167" y="57213"/>
                </a:lnTo>
                <a:close/>
              </a:path>
              <a:path w="2887908" h="418394">
                <a:moveTo>
                  <a:pt x="1606875" y="43200"/>
                </a:moveTo>
                <a:lnTo>
                  <a:pt x="1608203" y="51004"/>
                </a:lnTo>
                <a:lnTo>
                  <a:pt x="1620157" y="53494"/>
                </a:lnTo>
                <a:lnTo>
                  <a:pt x="1622681" y="54026"/>
                </a:lnTo>
                <a:lnTo>
                  <a:pt x="1624374" y="54889"/>
                </a:lnTo>
                <a:lnTo>
                  <a:pt x="1626167" y="57213"/>
                </a:lnTo>
                <a:lnTo>
                  <a:pt x="1626699" y="47252"/>
                </a:lnTo>
                <a:lnTo>
                  <a:pt x="1622050" y="46322"/>
                </a:lnTo>
                <a:lnTo>
                  <a:pt x="1609598" y="43732"/>
                </a:lnTo>
                <a:lnTo>
                  <a:pt x="1606875" y="43200"/>
                </a:lnTo>
                <a:close/>
              </a:path>
              <a:path w="2887908" h="418394">
                <a:moveTo>
                  <a:pt x="1606875" y="43200"/>
                </a:moveTo>
                <a:lnTo>
                  <a:pt x="1605015" y="42337"/>
                </a:lnTo>
                <a:lnTo>
                  <a:pt x="1604019" y="41142"/>
                </a:lnTo>
                <a:lnTo>
                  <a:pt x="1603023" y="39880"/>
                </a:lnTo>
                <a:lnTo>
                  <a:pt x="1602525" y="38518"/>
                </a:lnTo>
                <a:lnTo>
                  <a:pt x="1603355" y="50008"/>
                </a:lnTo>
                <a:lnTo>
                  <a:pt x="1608203" y="51004"/>
                </a:lnTo>
                <a:lnTo>
                  <a:pt x="1606875" y="43200"/>
                </a:lnTo>
                <a:close/>
              </a:path>
              <a:path w="2887908" h="418394">
                <a:moveTo>
                  <a:pt x="1595419" y="32143"/>
                </a:moveTo>
                <a:lnTo>
                  <a:pt x="1595684" y="43698"/>
                </a:lnTo>
                <a:lnTo>
                  <a:pt x="1597743" y="46023"/>
                </a:lnTo>
                <a:lnTo>
                  <a:pt x="1599868" y="48347"/>
                </a:lnTo>
                <a:lnTo>
                  <a:pt x="1603355" y="50008"/>
                </a:lnTo>
                <a:lnTo>
                  <a:pt x="1602525" y="38518"/>
                </a:lnTo>
                <a:lnTo>
                  <a:pt x="1600765" y="25834"/>
                </a:lnTo>
                <a:lnTo>
                  <a:pt x="1598540" y="27627"/>
                </a:lnTo>
                <a:lnTo>
                  <a:pt x="1596946" y="29885"/>
                </a:lnTo>
                <a:lnTo>
                  <a:pt x="1595419" y="32143"/>
                </a:lnTo>
                <a:close/>
              </a:path>
              <a:path w="2887908" h="418394">
                <a:moveTo>
                  <a:pt x="1595684" y="43698"/>
                </a:moveTo>
                <a:lnTo>
                  <a:pt x="1595419" y="32143"/>
                </a:lnTo>
                <a:lnTo>
                  <a:pt x="1594655" y="34633"/>
                </a:lnTo>
                <a:lnTo>
                  <a:pt x="1594655" y="40810"/>
                </a:lnTo>
                <a:lnTo>
                  <a:pt x="1595684" y="43698"/>
                </a:lnTo>
                <a:close/>
              </a:path>
              <a:path w="2887908" h="418394">
                <a:moveTo>
                  <a:pt x="1628127" y="71060"/>
                </a:moveTo>
                <a:lnTo>
                  <a:pt x="1626632" y="58475"/>
                </a:lnTo>
                <a:lnTo>
                  <a:pt x="1626632" y="62061"/>
                </a:lnTo>
                <a:lnTo>
                  <a:pt x="1625636" y="63854"/>
                </a:lnTo>
                <a:lnTo>
                  <a:pt x="1625138" y="72322"/>
                </a:lnTo>
                <a:lnTo>
                  <a:pt x="1628127" y="71060"/>
                </a:lnTo>
                <a:close/>
              </a:path>
              <a:path w="2887908" h="418394">
                <a:moveTo>
                  <a:pt x="1623644" y="65249"/>
                </a:moveTo>
                <a:lnTo>
                  <a:pt x="1621651" y="66577"/>
                </a:lnTo>
                <a:lnTo>
                  <a:pt x="1622149" y="73584"/>
                </a:lnTo>
                <a:lnTo>
                  <a:pt x="1625138" y="72322"/>
                </a:lnTo>
                <a:lnTo>
                  <a:pt x="1625636" y="63854"/>
                </a:lnTo>
                <a:lnTo>
                  <a:pt x="1623644" y="65249"/>
                </a:lnTo>
                <a:close/>
              </a:path>
              <a:path w="2887908" h="418394">
                <a:moveTo>
                  <a:pt x="1605115" y="64651"/>
                </a:moveTo>
                <a:lnTo>
                  <a:pt x="1605447" y="73185"/>
                </a:lnTo>
                <a:lnTo>
                  <a:pt x="1609930" y="74215"/>
                </a:lnTo>
                <a:lnTo>
                  <a:pt x="1618696" y="74215"/>
                </a:lnTo>
                <a:lnTo>
                  <a:pt x="1622149" y="73584"/>
                </a:lnTo>
                <a:lnTo>
                  <a:pt x="1621651" y="66577"/>
                </a:lnTo>
                <a:lnTo>
                  <a:pt x="1618895" y="67241"/>
                </a:lnTo>
                <a:lnTo>
                  <a:pt x="1611391" y="67241"/>
                </a:lnTo>
                <a:lnTo>
                  <a:pt x="1607970" y="66378"/>
                </a:lnTo>
                <a:lnTo>
                  <a:pt x="1605115" y="64651"/>
                </a:lnTo>
                <a:close/>
              </a:path>
              <a:path w="2887908" h="418394">
                <a:moveTo>
                  <a:pt x="1602326" y="62925"/>
                </a:moveTo>
                <a:lnTo>
                  <a:pt x="1600200" y="60534"/>
                </a:lnTo>
                <a:lnTo>
                  <a:pt x="1601329" y="71127"/>
                </a:lnTo>
                <a:lnTo>
                  <a:pt x="1605447" y="73185"/>
                </a:lnTo>
                <a:lnTo>
                  <a:pt x="1605115" y="64651"/>
                </a:lnTo>
                <a:lnTo>
                  <a:pt x="1602326" y="62925"/>
                </a:lnTo>
                <a:close/>
              </a:path>
              <a:path w="2887908" h="418394">
                <a:moveTo>
                  <a:pt x="1598739" y="57479"/>
                </a:moveTo>
                <a:lnTo>
                  <a:pt x="1591965" y="62360"/>
                </a:lnTo>
                <a:lnTo>
                  <a:pt x="1594157" y="66146"/>
                </a:lnTo>
                <a:lnTo>
                  <a:pt x="1597278" y="69068"/>
                </a:lnTo>
                <a:lnTo>
                  <a:pt x="1601329" y="71127"/>
                </a:lnTo>
                <a:lnTo>
                  <a:pt x="1600200" y="60534"/>
                </a:lnTo>
                <a:lnTo>
                  <a:pt x="1598739" y="57479"/>
                </a:lnTo>
                <a:close/>
              </a:path>
              <a:path w="2887908" h="418394">
                <a:moveTo>
                  <a:pt x="1624275" y="32807"/>
                </a:moveTo>
                <a:lnTo>
                  <a:pt x="1626101" y="34932"/>
                </a:lnTo>
                <a:lnTo>
                  <a:pt x="1627230" y="37854"/>
                </a:lnTo>
                <a:lnTo>
                  <a:pt x="1633904" y="33471"/>
                </a:lnTo>
                <a:lnTo>
                  <a:pt x="1632244" y="29951"/>
                </a:lnTo>
                <a:lnTo>
                  <a:pt x="1629720" y="27228"/>
                </a:lnTo>
                <a:lnTo>
                  <a:pt x="1626333" y="25302"/>
                </a:lnTo>
                <a:lnTo>
                  <a:pt x="1624275" y="32807"/>
                </a:lnTo>
                <a:close/>
              </a:path>
              <a:path w="2887908" h="418394">
                <a:moveTo>
                  <a:pt x="1622946" y="23376"/>
                </a:moveTo>
                <a:lnTo>
                  <a:pt x="1618796" y="22413"/>
                </a:lnTo>
                <a:lnTo>
                  <a:pt x="1619227" y="30084"/>
                </a:lnTo>
                <a:lnTo>
                  <a:pt x="1621751" y="31479"/>
                </a:lnTo>
                <a:lnTo>
                  <a:pt x="1624275" y="32807"/>
                </a:lnTo>
                <a:lnTo>
                  <a:pt x="1626333" y="25302"/>
                </a:lnTo>
                <a:lnTo>
                  <a:pt x="1622946" y="23376"/>
                </a:lnTo>
                <a:close/>
              </a:path>
              <a:path w="2887908" h="418394">
                <a:moveTo>
                  <a:pt x="1611490" y="29387"/>
                </a:moveTo>
                <a:lnTo>
                  <a:pt x="1616604" y="29387"/>
                </a:lnTo>
                <a:lnTo>
                  <a:pt x="1619227" y="30084"/>
                </a:lnTo>
                <a:lnTo>
                  <a:pt x="1618796" y="22413"/>
                </a:lnTo>
                <a:lnTo>
                  <a:pt x="1613881" y="22413"/>
                </a:lnTo>
                <a:lnTo>
                  <a:pt x="1611490" y="29387"/>
                </a:lnTo>
                <a:close/>
              </a:path>
              <a:path w="2887908" h="418394">
                <a:moveTo>
                  <a:pt x="1609963" y="22413"/>
                </a:moveTo>
                <a:lnTo>
                  <a:pt x="1606543" y="23111"/>
                </a:lnTo>
                <a:lnTo>
                  <a:pt x="1607705" y="30383"/>
                </a:lnTo>
                <a:lnTo>
                  <a:pt x="1609432" y="29719"/>
                </a:lnTo>
                <a:lnTo>
                  <a:pt x="1611490" y="29387"/>
                </a:lnTo>
                <a:lnTo>
                  <a:pt x="1613881" y="22413"/>
                </a:lnTo>
                <a:lnTo>
                  <a:pt x="1609963" y="22413"/>
                </a:lnTo>
                <a:close/>
              </a:path>
              <a:path w="2887908" h="418394">
                <a:moveTo>
                  <a:pt x="1602525" y="35596"/>
                </a:moveTo>
                <a:lnTo>
                  <a:pt x="1602956" y="34301"/>
                </a:lnTo>
                <a:lnTo>
                  <a:pt x="1604750" y="31977"/>
                </a:lnTo>
                <a:lnTo>
                  <a:pt x="1606045" y="31047"/>
                </a:lnTo>
                <a:lnTo>
                  <a:pt x="1607705" y="30383"/>
                </a:lnTo>
                <a:lnTo>
                  <a:pt x="1606543" y="23111"/>
                </a:lnTo>
                <a:lnTo>
                  <a:pt x="1603620" y="24505"/>
                </a:lnTo>
                <a:lnTo>
                  <a:pt x="1602525" y="35596"/>
                </a:lnTo>
                <a:close/>
              </a:path>
              <a:path w="2887908" h="418394">
                <a:moveTo>
                  <a:pt x="1602525" y="35596"/>
                </a:moveTo>
                <a:lnTo>
                  <a:pt x="1603620" y="24505"/>
                </a:lnTo>
                <a:lnTo>
                  <a:pt x="1600765" y="25834"/>
                </a:lnTo>
                <a:lnTo>
                  <a:pt x="1602525" y="38518"/>
                </a:lnTo>
                <a:lnTo>
                  <a:pt x="1602525" y="35596"/>
                </a:lnTo>
                <a:close/>
              </a:path>
              <a:path w="2887908" h="418394">
                <a:moveTo>
                  <a:pt x="1678700" y="68005"/>
                </a:moveTo>
                <a:lnTo>
                  <a:pt x="1679563" y="69533"/>
                </a:lnTo>
                <a:lnTo>
                  <a:pt x="1680261" y="63157"/>
                </a:lnTo>
                <a:lnTo>
                  <a:pt x="1678268" y="62858"/>
                </a:lnTo>
                <a:lnTo>
                  <a:pt x="1678268" y="66112"/>
                </a:lnTo>
                <a:lnTo>
                  <a:pt x="1678103" y="67872"/>
                </a:lnTo>
                <a:lnTo>
                  <a:pt x="1678521" y="67219"/>
                </a:lnTo>
                <a:lnTo>
                  <a:pt x="1678268" y="63854"/>
                </a:lnTo>
                <a:lnTo>
                  <a:pt x="1678521" y="67219"/>
                </a:lnTo>
                <a:lnTo>
                  <a:pt x="1679464" y="65747"/>
                </a:lnTo>
                <a:lnTo>
                  <a:pt x="1678700" y="68005"/>
                </a:lnTo>
                <a:close/>
              </a:path>
              <a:path w="2887908" h="418394">
                <a:moveTo>
                  <a:pt x="1663558" y="29387"/>
                </a:moveTo>
                <a:lnTo>
                  <a:pt x="1670664" y="29387"/>
                </a:lnTo>
                <a:lnTo>
                  <a:pt x="1673487" y="30416"/>
                </a:lnTo>
                <a:lnTo>
                  <a:pt x="1675479" y="32475"/>
                </a:lnTo>
                <a:lnTo>
                  <a:pt x="1677472" y="34467"/>
                </a:lnTo>
                <a:lnTo>
                  <a:pt x="1678468" y="37323"/>
                </a:lnTo>
                <a:lnTo>
                  <a:pt x="1678468" y="42950"/>
                </a:lnTo>
                <a:lnTo>
                  <a:pt x="1680062" y="42636"/>
                </a:lnTo>
                <a:lnTo>
                  <a:pt x="1679896" y="25502"/>
                </a:lnTo>
                <a:lnTo>
                  <a:pt x="1676974" y="24306"/>
                </a:lnTo>
                <a:lnTo>
                  <a:pt x="1674051" y="23044"/>
                </a:lnTo>
                <a:lnTo>
                  <a:pt x="1670797" y="22413"/>
                </a:lnTo>
                <a:lnTo>
                  <a:pt x="1667211" y="22413"/>
                </a:lnTo>
                <a:lnTo>
                  <a:pt x="1663558" y="29387"/>
                </a:lnTo>
                <a:close/>
              </a:path>
              <a:path w="2887908" h="418394">
                <a:moveTo>
                  <a:pt x="1661898" y="22413"/>
                </a:moveTo>
                <a:lnTo>
                  <a:pt x="1657448" y="23576"/>
                </a:lnTo>
                <a:lnTo>
                  <a:pt x="1658245" y="31678"/>
                </a:lnTo>
                <a:lnTo>
                  <a:pt x="1660636" y="30150"/>
                </a:lnTo>
                <a:lnTo>
                  <a:pt x="1663558" y="29387"/>
                </a:lnTo>
                <a:lnTo>
                  <a:pt x="1667211" y="22413"/>
                </a:lnTo>
                <a:lnTo>
                  <a:pt x="1661898" y="22413"/>
                </a:lnTo>
                <a:close/>
              </a:path>
              <a:path w="2887908" h="418394">
                <a:moveTo>
                  <a:pt x="1650276" y="28158"/>
                </a:moveTo>
                <a:lnTo>
                  <a:pt x="1652966" y="38850"/>
                </a:lnTo>
                <a:lnTo>
                  <a:pt x="1654095" y="35530"/>
                </a:lnTo>
                <a:lnTo>
                  <a:pt x="1655854" y="33139"/>
                </a:lnTo>
                <a:lnTo>
                  <a:pt x="1658245" y="31678"/>
                </a:lnTo>
                <a:lnTo>
                  <a:pt x="1657448" y="23576"/>
                </a:lnTo>
                <a:lnTo>
                  <a:pt x="1653862" y="25900"/>
                </a:lnTo>
                <a:lnTo>
                  <a:pt x="1650276" y="28158"/>
                </a:lnTo>
                <a:close/>
              </a:path>
              <a:path w="2887908" h="418394">
                <a:moveTo>
                  <a:pt x="1647819" y="31147"/>
                </a:moveTo>
                <a:lnTo>
                  <a:pt x="1646490" y="34866"/>
                </a:lnTo>
                <a:lnTo>
                  <a:pt x="1652966" y="38850"/>
                </a:lnTo>
                <a:lnTo>
                  <a:pt x="1650276" y="28158"/>
                </a:lnTo>
                <a:lnTo>
                  <a:pt x="1647819" y="31147"/>
                </a:lnTo>
                <a:close/>
              </a:path>
              <a:path w="2887908" h="418394">
                <a:moveTo>
                  <a:pt x="1686437" y="35530"/>
                </a:moveTo>
                <a:lnTo>
                  <a:pt x="1685574" y="32342"/>
                </a:lnTo>
                <a:lnTo>
                  <a:pt x="1686404" y="73916"/>
                </a:lnTo>
                <a:lnTo>
                  <a:pt x="1686437" y="35530"/>
                </a:lnTo>
                <a:close/>
              </a:path>
              <a:path w="2887908" h="418394">
                <a:moveTo>
                  <a:pt x="1680427" y="70994"/>
                </a:moveTo>
                <a:lnTo>
                  <a:pt x="1681622" y="72090"/>
                </a:lnTo>
                <a:lnTo>
                  <a:pt x="1683150" y="72820"/>
                </a:lnTo>
                <a:lnTo>
                  <a:pt x="1684677" y="73551"/>
                </a:lnTo>
                <a:lnTo>
                  <a:pt x="1686404" y="73916"/>
                </a:lnTo>
                <a:lnTo>
                  <a:pt x="1685574" y="32342"/>
                </a:lnTo>
                <a:lnTo>
                  <a:pt x="1683847" y="29885"/>
                </a:lnTo>
                <a:lnTo>
                  <a:pt x="1682187" y="27361"/>
                </a:lnTo>
                <a:lnTo>
                  <a:pt x="1680427" y="70994"/>
                </a:lnTo>
                <a:close/>
              </a:path>
              <a:path w="2887908" h="418394">
                <a:moveTo>
                  <a:pt x="1680261" y="63157"/>
                </a:moveTo>
                <a:lnTo>
                  <a:pt x="1679563" y="69533"/>
                </a:lnTo>
                <a:lnTo>
                  <a:pt x="1680427" y="70994"/>
                </a:lnTo>
                <a:lnTo>
                  <a:pt x="1682187" y="27361"/>
                </a:lnTo>
                <a:lnTo>
                  <a:pt x="1680062" y="42636"/>
                </a:lnTo>
                <a:lnTo>
                  <a:pt x="1680062" y="49211"/>
                </a:lnTo>
                <a:lnTo>
                  <a:pt x="1678468" y="49537"/>
                </a:lnTo>
                <a:lnTo>
                  <a:pt x="1678468" y="56914"/>
                </a:lnTo>
                <a:lnTo>
                  <a:pt x="1678268" y="62858"/>
                </a:lnTo>
                <a:lnTo>
                  <a:pt x="1680261" y="63157"/>
                </a:lnTo>
                <a:close/>
              </a:path>
              <a:path w="2887908" h="418394">
                <a:moveTo>
                  <a:pt x="1693510" y="72920"/>
                </a:moveTo>
                <a:lnTo>
                  <a:pt x="1693909" y="66644"/>
                </a:lnTo>
                <a:lnTo>
                  <a:pt x="1691484" y="67142"/>
                </a:lnTo>
                <a:lnTo>
                  <a:pt x="1687699" y="67142"/>
                </a:lnTo>
                <a:lnTo>
                  <a:pt x="1686437" y="65946"/>
                </a:lnTo>
                <a:lnTo>
                  <a:pt x="1688330" y="73916"/>
                </a:lnTo>
                <a:lnTo>
                  <a:pt x="1690455" y="73916"/>
                </a:lnTo>
                <a:lnTo>
                  <a:pt x="1692182" y="73584"/>
                </a:lnTo>
                <a:lnTo>
                  <a:pt x="1693510" y="72920"/>
                </a:lnTo>
                <a:close/>
              </a:path>
              <a:path w="2887908" h="418394">
                <a:moveTo>
                  <a:pt x="1678103" y="67872"/>
                </a:moveTo>
                <a:lnTo>
                  <a:pt x="1678268" y="66112"/>
                </a:lnTo>
                <a:lnTo>
                  <a:pt x="1678268" y="62858"/>
                </a:lnTo>
                <a:lnTo>
                  <a:pt x="1678069" y="58774"/>
                </a:lnTo>
                <a:lnTo>
                  <a:pt x="1677272" y="60368"/>
                </a:lnTo>
                <a:lnTo>
                  <a:pt x="1676475" y="61895"/>
                </a:lnTo>
                <a:lnTo>
                  <a:pt x="1676176" y="69533"/>
                </a:lnTo>
                <a:lnTo>
                  <a:pt x="1678103" y="67872"/>
                </a:lnTo>
                <a:close/>
              </a:path>
              <a:path w="2887908" h="418394">
                <a:moveTo>
                  <a:pt x="1675380" y="63190"/>
                </a:moveTo>
                <a:lnTo>
                  <a:pt x="1673985" y="64253"/>
                </a:lnTo>
                <a:lnTo>
                  <a:pt x="1674251" y="71127"/>
                </a:lnTo>
                <a:lnTo>
                  <a:pt x="1676176" y="69533"/>
                </a:lnTo>
                <a:lnTo>
                  <a:pt x="1676475" y="61895"/>
                </a:lnTo>
                <a:lnTo>
                  <a:pt x="1675380" y="63190"/>
                </a:lnTo>
                <a:close/>
              </a:path>
              <a:path w="2887908" h="418394">
                <a:moveTo>
                  <a:pt x="1669203" y="66544"/>
                </a:moveTo>
                <a:lnTo>
                  <a:pt x="1669701" y="73119"/>
                </a:lnTo>
                <a:lnTo>
                  <a:pt x="1672092" y="72322"/>
                </a:lnTo>
                <a:lnTo>
                  <a:pt x="1674251" y="71127"/>
                </a:lnTo>
                <a:lnTo>
                  <a:pt x="1673985" y="64253"/>
                </a:lnTo>
                <a:lnTo>
                  <a:pt x="1672590" y="65249"/>
                </a:lnTo>
                <a:lnTo>
                  <a:pt x="1670996" y="66013"/>
                </a:lnTo>
                <a:lnTo>
                  <a:pt x="1669203" y="66544"/>
                </a:lnTo>
                <a:close/>
              </a:path>
              <a:path w="2887908" h="418394">
                <a:moveTo>
                  <a:pt x="1656751" y="65349"/>
                </a:moveTo>
                <a:lnTo>
                  <a:pt x="1656983" y="73717"/>
                </a:lnTo>
                <a:lnTo>
                  <a:pt x="1659706" y="74215"/>
                </a:lnTo>
                <a:lnTo>
                  <a:pt x="1664953" y="74215"/>
                </a:lnTo>
                <a:lnTo>
                  <a:pt x="1667311" y="73849"/>
                </a:lnTo>
                <a:lnTo>
                  <a:pt x="1669701" y="73119"/>
                </a:lnTo>
                <a:lnTo>
                  <a:pt x="1669203" y="66544"/>
                </a:lnTo>
                <a:lnTo>
                  <a:pt x="1667477" y="67009"/>
                </a:lnTo>
                <a:lnTo>
                  <a:pt x="1665650" y="67241"/>
                </a:lnTo>
                <a:lnTo>
                  <a:pt x="1660736" y="67241"/>
                </a:lnTo>
                <a:lnTo>
                  <a:pt x="1658411" y="66611"/>
                </a:lnTo>
                <a:lnTo>
                  <a:pt x="1656751" y="65349"/>
                </a:lnTo>
                <a:close/>
              </a:path>
              <a:path w="2887908" h="418394">
                <a:moveTo>
                  <a:pt x="1655157" y="56483"/>
                </a:moveTo>
                <a:lnTo>
                  <a:pt x="1655888" y="47384"/>
                </a:lnTo>
                <a:lnTo>
                  <a:pt x="1652401" y="49045"/>
                </a:lnTo>
                <a:lnTo>
                  <a:pt x="1654460" y="72720"/>
                </a:lnTo>
                <a:lnTo>
                  <a:pt x="1656983" y="73717"/>
                </a:lnTo>
                <a:lnTo>
                  <a:pt x="1656751" y="65349"/>
                </a:lnTo>
                <a:lnTo>
                  <a:pt x="1655157" y="64020"/>
                </a:lnTo>
                <a:lnTo>
                  <a:pt x="1654360" y="62327"/>
                </a:lnTo>
                <a:lnTo>
                  <a:pt x="1654360" y="58143"/>
                </a:lnTo>
                <a:lnTo>
                  <a:pt x="1655157" y="56483"/>
                </a:lnTo>
                <a:close/>
              </a:path>
              <a:path w="2887908" h="418394">
                <a:moveTo>
                  <a:pt x="1646192" y="56948"/>
                </a:moveTo>
                <a:lnTo>
                  <a:pt x="1646922" y="66179"/>
                </a:lnTo>
                <a:lnTo>
                  <a:pt x="1648383" y="68238"/>
                </a:lnTo>
                <a:lnTo>
                  <a:pt x="1649911" y="70230"/>
                </a:lnTo>
                <a:lnTo>
                  <a:pt x="1651936" y="71724"/>
                </a:lnTo>
                <a:lnTo>
                  <a:pt x="1654460" y="72720"/>
                </a:lnTo>
                <a:lnTo>
                  <a:pt x="1652401" y="49045"/>
                </a:lnTo>
                <a:lnTo>
                  <a:pt x="1649877" y="51502"/>
                </a:lnTo>
                <a:lnTo>
                  <a:pt x="1647420" y="53893"/>
                </a:lnTo>
                <a:lnTo>
                  <a:pt x="1646192" y="56948"/>
                </a:lnTo>
                <a:close/>
              </a:path>
              <a:path w="2887908" h="418394">
                <a:moveTo>
                  <a:pt x="1646192" y="60667"/>
                </a:moveTo>
                <a:lnTo>
                  <a:pt x="1646192" y="63655"/>
                </a:lnTo>
                <a:lnTo>
                  <a:pt x="1646922" y="66179"/>
                </a:lnTo>
                <a:lnTo>
                  <a:pt x="1646192" y="56948"/>
                </a:lnTo>
                <a:lnTo>
                  <a:pt x="1646192" y="60667"/>
                </a:lnTo>
                <a:close/>
              </a:path>
              <a:path w="2887908" h="418394">
                <a:moveTo>
                  <a:pt x="1678468" y="42950"/>
                </a:moveTo>
                <a:lnTo>
                  <a:pt x="1660337" y="46521"/>
                </a:lnTo>
                <a:lnTo>
                  <a:pt x="1660769" y="53162"/>
                </a:lnTo>
                <a:lnTo>
                  <a:pt x="1664023" y="52498"/>
                </a:lnTo>
                <a:lnTo>
                  <a:pt x="1678468" y="49537"/>
                </a:lnTo>
                <a:lnTo>
                  <a:pt x="1680062" y="49211"/>
                </a:lnTo>
                <a:lnTo>
                  <a:pt x="1680062" y="42636"/>
                </a:lnTo>
                <a:lnTo>
                  <a:pt x="1678468" y="42950"/>
                </a:lnTo>
                <a:close/>
              </a:path>
              <a:path w="2887908" h="418394">
                <a:moveTo>
                  <a:pt x="1660337" y="46521"/>
                </a:moveTo>
                <a:lnTo>
                  <a:pt x="1655888" y="47384"/>
                </a:lnTo>
                <a:lnTo>
                  <a:pt x="1656751" y="55287"/>
                </a:lnTo>
                <a:lnTo>
                  <a:pt x="1658345" y="54092"/>
                </a:lnTo>
                <a:lnTo>
                  <a:pt x="1660769" y="53162"/>
                </a:lnTo>
                <a:lnTo>
                  <a:pt x="1660337" y="46521"/>
                </a:lnTo>
                <a:close/>
              </a:path>
              <a:path w="2887908" h="418394">
                <a:moveTo>
                  <a:pt x="1702914" y="59936"/>
                </a:moveTo>
                <a:lnTo>
                  <a:pt x="1703678" y="67474"/>
                </a:lnTo>
                <a:lnTo>
                  <a:pt x="1705206" y="68935"/>
                </a:lnTo>
                <a:lnTo>
                  <a:pt x="1706800" y="70330"/>
                </a:lnTo>
                <a:lnTo>
                  <a:pt x="1707505" y="70694"/>
                </a:lnTo>
                <a:lnTo>
                  <a:pt x="1708726" y="71326"/>
                </a:lnTo>
                <a:lnTo>
                  <a:pt x="1709689" y="75310"/>
                </a:lnTo>
                <a:lnTo>
                  <a:pt x="1711149" y="74248"/>
                </a:lnTo>
                <a:lnTo>
                  <a:pt x="1710984" y="71924"/>
                </a:lnTo>
                <a:lnTo>
                  <a:pt x="1711681" y="70429"/>
                </a:lnTo>
                <a:lnTo>
                  <a:pt x="1707962" y="53693"/>
                </a:lnTo>
                <a:lnTo>
                  <a:pt x="1705903" y="55686"/>
                </a:lnTo>
                <a:lnTo>
                  <a:pt x="1703911" y="57612"/>
                </a:lnTo>
                <a:lnTo>
                  <a:pt x="1702914" y="59936"/>
                </a:lnTo>
                <a:close/>
              </a:path>
              <a:path w="2887908" h="418394">
                <a:moveTo>
                  <a:pt x="1732601" y="66843"/>
                </a:moveTo>
                <a:lnTo>
                  <a:pt x="1715599" y="66843"/>
                </a:lnTo>
                <a:lnTo>
                  <a:pt x="1713673" y="66411"/>
                </a:lnTo>
                <a:lnTo>
                  <a:pt x="1712279" y="65548"/>
                </a:lnTo>
                <a:lnTo>
                  <a:pt x="1710950" y="64618"/>
                </a:lnTo>
                <a:lnTo>
                  <a:pt x="1710286" y="63224"/>
                </a:lnTo>
                <a:lnTo>
                  <a:pt x="1711681" y="70429"/>
                </a:lnTo>
                <a:lnTo>
                  <a:pt x="1712943" y="73717"/>
                </a:lnTo>
                <a:lnTo>
                  <a:pt x="1730409" y="73717"/>
                </a:lnTo>
                <a:lnTo>
                  <a:pt x="1732601" y="66843"/>
                </a:lnTo>
                <a:close/>
              </a:path>
              <a:path w="2887908" h="418394">
                <a:moveTo>
                  <a:pt x="1709483" y="53075"/>
                </a:moveTo>
                <a:lnTo>
                  <a:pt x="1707962" y="53693"/>
                </a:lnTo>
                <a:lnTo>
                  <a:pt x="1710286" y="63224"/>
                </a:lnTo>
                <a:lnTo>
                  <a:pt x="1710286" y="59837"/>
                </a:lnTo>
                <a:lnTo>
                  <a:pt x="1711116" y="54524"/>
                </a:lnTo>
                <a:lnTo>
                  <a:pt x="1710984" y="52465"/>
                </a:lnTo>
                <a:lnTo>
                  <a:pt x="1710585" y="42304"/>
                </a:lnTo>
                <a:lnTo>
                  <a:pt x="1710585" y="36128"/>
                </a:lnTo>
                <a:lnTo>
                  <a:pt x="1709124" y="26000"/>
                </a:lnTo>
                <a:lnTo>
                  <a:pt x="1707597" y="51402"/>
                </a:lnTo>
                <a:lnTo>
                  <a:pt x="1709483" y="53075"/>
                </a:lnTo>
                <a:close/>
              </a:path>
              <a:path w="2887908" h="418394">
                <a:moveTo>
                  <a:pt x="1702914" y="62659"/>
                </a:moveTo>
                <a:lnTo>
                  <a:pt x="1702914" y="65382"/>
                </a:lnTo>
                <a:lnTo>
                  <a:pt x="1703678" y="67474"/>
                </a:lnTo>
                <a:lnTo>
                  <a:pt x="1702914" y="59936"/>
                </a:lnTo>
                <a:lnTo>
                  <a:pt x="1702914" y="62659"/>
                </a:lnTo>
                <a:close/>
              </a:path>
              <a:path w="2887908" h="418394">
                <a:moveTo>
                  <a:pt x="1739541" y="76373"/>
                </a:moveTo>
                <a:lnTo>
                  <a:pt x="1740271" y="77801"/>
                </a:lnTo>
                <a:lnTo>
                  <a:pt x="1742230" y="89556"/>
                </a:lnTo>
                <a:lnTo>
                  <a:pt x="1744355" y="87165"/>
                </a:lnTo>
                <a:lnTo>
                  <a:pt x="1746547" y="84774"/>
                </a:lnTo>
                <a:lnTo>
                  <a:pt x="1747643" y="81952"/>
                </a:lnTo>
                <a:lnTo>
                  <a:pt x="1747643" y="75111"/>
                </a:lnTo>
                <a:lnTo>
                  <a:pt x="1746315" y="72256"/>
                </a:lnTo>
                <a:lnTo>
                  <a:pt x="1743658" y="70130"/>
                </a:lnTo>
                <a:lnTo>
                  <a:pt x="1741002" y="67939"/>
                </a:lnTo>
                <a:lnTo>
                  <a:pt x="1739541" y="76373"/>
                </a:lnTo>
                <a:close/>
              </a:path>
              <a:path w="2887908" h="418394">
                <a:moveTo>
                  <a:pt x="1734128" y="73717"/>
                </a:moveTo>
                <a:lnTo>
                  <a:pt x="1736685" y="74248"/>
                </a:lnTo>
                <a:lnTo>
                  <a:pt x="1738080" y="75310"/>
                </a:lnTo>
                <a:lnTo>
                  <a:pt x="1739541" y="76373"/>
                </a:lnTo>
                <a:lnTo>
                  <a:pt x="1741002" y="67939"/>
                </a:lnTo>
                <a:lnTo>
                  <a:pt x="1737316" y="66843"/>
                </a:lnTo>
                <a:lnTo>
                  <a:pt x="1734128" y="73717"/>
                </a:lnTo>
                <a:close/>
              </a:path>
              <a:path w="2887908" h="418394">
                <a:moveTo>
                  <a:pt x="1732601" y="66843"/>
                </a:moveTo>
                <a:lnTo>
                  <a:pt x="1730409" y="73717"/>
                </a:lnTo>
                <a:lnTo>
                  <a:pt x="1734128" y="73717"/>
                </a:lnTo>
                <a:lnTo>
                  <a:pt x="1737316" y="66843"/>
                </a:lnTo>
                <a:lnTo>
                  <a:pt x="1732601" y="66843"/>
                </a:lnTo>
                <a:close/>
              </a:path>
              <a:path w="2887908" h="418394">
                <a:moveTo>
                  <a:pt x="1711681" y="70429"/>
                </a:moveTo>
                <a:lnTo>
                  <a:pt x="1710984" y="71924"/>
                </a:lnTo>
                <a:lnTo>
                  <a:pt x="1711149" y="74248"/>
                </a:lnTo>
                <a:lnTo>
                  <a:pt x="1712943" y="73717"/>
                </a:lnTo>
                <a:lnTo>
                  <a:pt x="1711681" y="70429"/>
                </a:lnTo>
                <a:close/>
              </a:path>
              <a:path w="2887908" h="418394">
                <a:moveTo>
                  <a:pt x="1708228" y="76440"/>
                </a:moveTo>
                <a:lnTo>
                  <a:pt x="1709689" y="75310"/>
                </a:lnTo>
                <a:lnTo>
                  <a:pt x="1708726" y="71326"/>
                </a:lnTo>
                <a:lnTo>
                  <a:pt x="1707505" y="70694"/>
                </a:lnTo>
                <a:lnTo>
                  <a:pt x="1707497" y="77967"/>
                </a:lnTo>
                <a:lnTo>
                  <a:pt x="1708228" y="76440"/>
                </a:lnTo>
                <a:close/>
              </a:path>
              <a:path w="2887908" h="418394">
                <a:moveTo>
                  <a:pt x="1707497" y="70695"/>
                </a:moveTo>
                <a:lnTo>
                  <a:pt x="1704508" y="71857"/>
                </a:lnTo>
                <a:lnTo>
                  <a:pt x="1705903" y="90652"/>
                </a:lnTo>
                <a:lnTo>
                  <a:pt x="1707497" y="82350"/>
                </a:lnTo>
                <a:lnTo>
                  <a:pt x="1707497" y="70695"/>
                </a:lnTo>
                <a:close/>
              </a:path>
              <a:path w="2887908" h="418394">
                <a:moveTo>
                  <a:pt x="1702715" y="73916"/>
                </a:moveTo>
                <a:lnTo>
                  <a:pt x="1700989" y="76041"/>
                </a:lnTo>
                <a:lnTo>
                  <a:pt x="1702051" y="87995"/>
                </a:lnTo>
                <a:lnTo>
                  <a:pt x="1705903" y="90652"/>
                </a:lnTo>
                <a:lnTo>
                  <a:pt x="1704508" y="71857"/>
                </a:lnTo>
                <a:lnTo>
                  <a:pt x="1702715" y="73916"/>
                </a:lnTo>
                <a:close/>
              </a:path>
              <a:path w="2887908" h="418394">
                <a:moveTo>
                  <a:pt x="1702051" y="87995"/>
                </a:moveTo>
                <a:lnTo>
                  <a:pt x="1700989" y="76041"/>
                </a:lnTo>
                <a:lnTo>
                  <a:pt x="1700125" y="78432"/>
                </a:lnTo>
                <a:lnTo>
                  <a:pt x="1700125" y="84807"/>
                </a:lnTo>
                <a:lnTo>
                  <a:pt x="1702051" y="87995"/>
                </a:lnTo>
                <a:close/>
              </a:path>
              <a:path w="2887908" h="418394">
                <a:moveTo>
                  <a:pt x="1742230" y="89556"/>
                </a:moveTo>
                <a:lnTo>
                  <a:pt x="1740271" y="77801"/>
                </a:lnTo>
                <a:lnTo>
                  <a:pt x="1740271" y="81055"/>
                </a:lnTo>
                <a:lnTo>
                  <a:pt x="1739673" y="82417"/>
                </a:lnTo>
                <a:lnTo>
                  <a:pt x="1739341" y="91382"/>
                </a:lnTo>
                <a:lnTo>
                  <a:pt x="1742230" y="89556"/>
                </a:lnTo>
                <a:close/>
              </a:path>
              <a:path w="2887908" h="418394">
                <a:moveTo>
                  <a:pt x="1739673" y="82417"/>
                </a:moveTo>
                <a:lnTo>
                  <a:pt x="1738478" y="83678"/>
                </a:lnTo>
                <a:lnTo>
                  <a:pt x="1737283" y="84940"/>
                </a:lnTo>
                <a:lnTo>
                  <a:pt x="1735423" y="85970"/>
                </a:lnTo>
                <a:lnTo>
                  <a:pt x="1732899" y="86767"/>
                </a:lnTo>
                <a:lnTo>
                  <a:pt x="1735689" y="92644"/>
                </a:lnTo>
                <a:lnTo>
                  <a:pt x="1739341" y="91382"/>
                </a:lnTo>
                <a:lnTo>
                  <a:pt x="1739673" y="82417"/>
                </a:lnTo>
                <a:close/>
              </a:path>
              <a:path w="2887908" h="418394">
                <a:moveTo>
                  <a:pt x="1735689" y="92644"/>
                </a:moveTo>
                <a:lnTo>
                  <a:pt x="1732899" y="86767"/>
                </a:lnTo>
                <a:lnTo>
                  <a:pt x="1730442" y="87563"/>
                </a:lnTo>
                <a:lnTo>
                  <a:pt x="1727288" y="87962"/>
                </a:lnTo>
                <a:lnTo>
                  <a:pt x="1718455" y="87962"/>
                </a:lnTo>
                <a:lnTo>
                  <a:pt x="1723535" y="94636"/>
                </a:lnTo>
                <a:lnTo>
                  <a:pt x="1728051" y="94636"/>
                </a:lnTo>
                <a:lnTo>
                  <a:pt x="1732103" y="93972"/>
                </a:lnTo>
                <a:lnTo>
                  <a:pt x="1735689" y="92644"/>
                </a:lnTo>
                <a:close/>
              </a:path>
              <a:path w="2887908" h="418394">
                <a:moveTo>
                  <a:pt x="1715699" y="94636"/>
                </a:moveTo>
                <a:lnTo>
                  <a:pt x="1723535" y="94636"/>
                </a:lnTo>
                <a:lnTo>
                  <a:pt x="1718455" y="87962"/>
                </a:lnTo>
                <a:lnTo>
                  <a:pt x="1714537" y="87231"/>
                </a:lnTo>
                <a:lnTo>
                  <a:pt x="1711681" y="85770"/>
                </a:lnTo>
                <a:lnTo>
                  <a:pt x="1709821" y="93308"/>
                </a:lnTo>
                <a:lnTo>
                  <a:pt x="1715699" y="94636"/>
                </a:lnTo>
                <a:close/>
              </a:path>
              <a:path w="2887908" h="418394">
                <a:moveTo>
                  <a:pt x="1709821" y="93308"/>
                </a:moveTo>
                <a:lnTo>
                  <a:pt x="1711681" y="85770"/>
                </a:lnTo>
                <a:lnTo>
                  <a:pt x="1708892" y="84309"/>
                </a:lnTo>
                <a:lnTo>
                  <a:pt x="1707497" y="82350"/>
                </a:lnTo>
                <a:lnTo>
                  <a:pt x="1705903" y="90652"/>
                </a:lnTo>
                <a:lnTo>
                  <a:pt x="1709821" y="93308"/>
                </a:lnTo>
                <a:close/>
              </a:path>
              <a:path w="2887908" h="418394">
                <a:moveTo>
                  <a:pt x="1712279" y="57180"/>
                </a:moveTo>
                <a:lnTo>
                  <a:pt x="1713673" y="55852"/>
                </a:lnTo>
                <a:lnTo>
                  <a:pt x="1714480" y="55564"/>
                </a:lnTo>
                <a:lnTo>
                  <a:pt x="1715998" y="55022"/>
                </a:lnTo>
                <a:lnTo>
                  <a:pt x="1716164" y="56084"/>
                </a:lnTo>
                <a:lnTo>
                  <a:pt x="1722738" y="56084"/>
                </a:lnTo>
                <a:lnTo>
                  <a:pt x="1719252" y="54690"/>
                </a:lnTo>
                <a:lnTo>
                  <a:pt x="1714968" y="52000"/>
                </a:lnTo>
                <a:lnTo>
                  <a:pt x="1711116" y="54524"/>
                </a:lnTo>
                <a:lnTo>
                  <a:pt x="1712279" y="57180"/>
                </a:lnTo>
                <a:close/>
              </a:path>
              <a:path w="2887908" h="418394">
                <a:moveTo>
                  <a:pt x="1711116" y="54524"/>
                </a:moveTo>
                <a:lnTo>
                  <a:pt x="1710286" y="59837"/>
                </a:lnTo>
                <a:lnTo>
                  <a:pt x="1710950" y="58442"/>
                </a:lnTo>
                <a:lnTo>
                  <a:pt x="1712279" y="57180"/>
                </a:lnTo>
                <a:lnTo>
                  <a:pt x="1711116" y="54524"/>
                </a:lnTo>
                <a:close/>
              </a:path>
              <a:path w="2887908" h="418394">
                <a:moveTo>
                  <a:pt x="1714968" y="52000"/>
                </a:moveTo>
                <a:lnTo>
                  <a:pt x="1719252" y="54690"/>
                </a:lnTo>
                <a:lnTo>
                  <a:pt x="1720248" y="54690"/>
                </a:lnTo>
                <a:lnTo>
                  <a:pt x="1716396" y="48646"/>
                </a:lnTo>
                <a:lnTo>
                  <a:pt x="1714072" y="46720"/>
                </a:lnTo>
                <a:lnTo>
                  <a:pt x="1711747" y="44794"/>
                </a:lnTo>
                <a:lnTo>
                  <a:pt x="1710984" y="52465"/>
                </a:lnTo>
                <a:lnTo>
                  <a:pt x="1711116" y="54524"/>
                </a:lnTo>
                <a:lnTo>
                  <a:pt x="1714968" y="52000"/>
                </a:lnTo>
                <a:close/>
              </a:path>
              <a:path w="2887908" h="418394">
                <a:moveTo>
                  <a:pt x="1719285" y="28889"/>
                </a:moveTo>
                <a:lnTo>
                  <a:pt x="1726192" y="28889"/>
                </a:lnTo>
                <a:lnTo>
                  <a:pt x="1729081" y="29852"/>
                </a:lnTo>
                <a:lnTo>
                  <a:pt x="1731405" y="31778"/>
                </a:lnTo>
                <a:lnTo>
                  <a:pt x="1733730" y="33637"/>
                </a:lnTo>
                <a:lnTo>
                  <a:pt x="1733796" y="26996"/>
                </a:lnTo>
                <a:lnTo>
                  <a:pt x="1734892" y="36128"/>
                </a:lnTo>
                <a:lnTo>
                  <a:pt x="1734892" y="42304"/>
                </a:lnTo>
                <a:lnTo>
                  <a:pt x="1736419" y="52531"/>
                </a:lnTo>
                <a:lnTo>
                  <a:pt x="1738677" y="29486"/>
                </a:lnTo>
                <a:lnTo>
                  <a:pt x="1733796" y="24828"/>
                </a:lnTo>
                <a:lnTo>
                  <a:pt x="1733298" y="24605"/>
                </a:lnTo>
                <a:lnTo>
                  <a:pt x="1730243" y="23144"/>
                </a:lnTo>
                <a:lnTo>
                  <a:pt x="1726723" y="22413"/>
                </a:lnTo>
                <a:lnTo>
                  <a:pt x="1722738" y="22413"/>
                </a:lnTo>
                <a:lnTo>
                  <a:pt x="1719285" y="28889"/>
                </a:lnTo>
                <a:close/>
              </a:path>
              <a:path w="2887908" h="418394">
                <a:moveTo>
                  <a:pt x="1710585" y="36128"/>
                </a:moveTo>
                <a:lnTo>
                  <a:pt x="1711747" y="33637"/>
                </a:lnTo>
                <a:lnTo>
                  <a:pt x="1714072" y="31778"/>
                </a:lnTo>
                <a:lnTo>
                  <a:pt x="1716396" y="29852"/>
                </a:lnTo>
                <a:lnTo>
                  <a:pt x="1719285" y="28889"/>
                </a:lnTo>
                <a:lnTo>
                  <a:pt x="1722738" y="22413"/>
                </a:lnTo>
                <a:lnTo>
                  <a:pt x="1718754" y="22413"/>
                </a:lnTo>
                <a:lnTo>
                  <a:pt x="1715234" y="23144"/>
                </a:lnTo>
                <a:lnTo>
                  <a:pt x="1712179" y="24605"/>
                </a:lnTo>
                <a:lnTo>
                  <a:pt x="1710585" y="36128"/>
                </a:lnTo>
                <a:close/>
              </a:path>
              <a:path w="2887908" h="418394">
                <a:moveTo>
                  <a:pt x="1709124" y="26000"/>
                </a:moveTo>
                <a:lnTo>
                  <a:pt x="1706700" y="27959"/>
                </a:lnTo>
                <a:lnTo>
                  <a:pt x="1704907" y="30483"/>
                </a:lnTo>
                <a:lnTo>
                  <a:pt x="1703180" y="33006"/>
                </a:lnTo>
                <a:lnTo>
                  <a:pt x="1702317" y="35928"/>
                </a:lnTo>
                <a:lnTo>
                  <a:pt x="1704077" y="48214"/>
                </a:lnTo>
                <a:lnTo>
                  <a:pt x="1707597" y="51402"/>
                </a:lnTo>
                <a:lnTo>
                  <a:pt x="1709124" y="26000"/>
                </a:lnTo>
                <a:close/>
              </a:path>
              <a:path w="2887908" h="418394">
                <a:moveTo>
                  <a:pt x="1702317" y="39249"/>
                </a:moveTo>
                <a:lnTo>
                  <a:pt x="1702317" y="44163"/>
                </a:lnTo>
                <a:lnTo>
                  <a:pt x="1704077" y="48214"/>
                </a:lnTo>
                <a:lnTo>
                  <a:pt x="1702317" y="35928"/>
                </a:lnTo>
                <a:lnTo>
                  <a:pt x="1702317" y="39249"/>
                </a:lnTo>
                <a:close/>
              </a:path>
              <a:path w="2887908" h="418394">
                <a:moveTo>
                  <a:pt x="1729081" y="48646"/>
                </a:moveTo>
                <a:lnTo>
                  <a:pt x="1726192" y="49609"/>
                </a:lnTo>
                <a:lnTo>
                  <a:pt x="1722738" y="49609"/>
                </a:lnTo>
                <a:lnTo>
                  <a:pt x="1720248" y="54690"/>
                </a:lnTo>
                <a:lnTo>
                  <a:pt x="1719252" y="54690"/>
                </a:lnTo>
                <a:lnTo>
                  <a:pt x="1722738" y="56084"/>
                </a:lnTo>
                <a:lnTo>
                  <a:pt x="1726723" y="56084"/>
                </a:lnTo>
                <a:lnTo>
                  <a:pt x="1729081" y="48646"/>
                </a:lnTo>
                <a:close/>
              </a:path>
              <a:path w="2887908" h="418394">
                <a:moveTo>
                  <a:pt x="1743160" y="39249"/>
                </a:moveTo>
                <a:lnTo>
                  <a:pt x="1743160" y="35928"/>
                </a:lnTo>
                <a:lnTo>
                  <a:pt x="1742297" y="33006"/>
                </a:lnTo>
                <a:lnTo>
                  <a:pt x="1740570" y="30483"/>
                </a:lnTo>
                <a:lnTo>
                  <a:pt x="1738843" y="27959"/>
                </a:lnTo>
                <a:lnTo>
                  <a:pt x="1738677" y="27825"/>
                </a:lnTo>
                <a:lnTo>
                  <a:pt x="1736419" y="26000"/>
                </a:lnTo>
                <a:lnTo>
                  <a:pt x="1733796" y="24406"/>
                </a:lnTo>
                <a:lnTo>
                  <a:pt x="1733796" y="24828"/>
                </a:lnTo>
                <a:lnTo>
                  <a:pt x="1738677" y="29486"/>
                </a:lnTo>
                <a:lnTo>
                  <a:pt x="1738843" y="50539"/>
                </a:lnTo>
                <a:lnTo>
                  <a:pt x="1740570" y="48015"/>
                </a:lnTo>
                <a:lnTo>
                  <a:pt x="1742297" y="45425"/>
                </a:lnTo>
                <a:lnTo>
                  <a:pt x="1743160" y="42503"/>
                </a:lnTo>
                <a:lnTo>
                  <a:pt x="1743160" y="39249"/>
                </a:lnTo>
                <a:close/>
              </a:path>
              <a:path w="2887908" h="418394">
                <a:moveTo>
                  <a:pt x="1738677" y="26631"/>
                </a:moveTo>
                <a:lnTo>
                  <a:pt x="1739541" y="24572"/>
                </a:lnTo>
                <a:lnTo>
                  <a:pt x="1741267" y="23310"/>
                </a:lnTo>
                <a:lnTo>
                  <a:pt x="1743060" y="21982"/>
                </a:lnTo>
                <a:lnTo>
                  <a:pt x="1745584" y="21318"/>
                </a:lnTo>
                <a:lnTo>
                  <a:pt x="1749536" y="21318"/>
                </a:lnTo>
                <a:lnTo>
                  <a:pt x="1747742" y="14245"/>
                </a:lnTo>
                <a:lnTo>
                  <a:pt x="1744787" y="14245"/>
                </a:lnTo>
                <a:lnTo>
                  <a:pt x="1742529" y="14776"/>
                </a:lnTo>
                <a:lnTo>
                  <a:pt x="1740470" y="15839"/>
                </a:lnTo>
                <a:lnTo>
                  <a:pt x="1738677" y="26631"/>
                </a:lnTo>
                <a:close/>
              </a:path>
              <a:path w="2887908" h="418394">
                <a:moveTo>
                  <a:pt x="1735589" y="20222"/>
                </a:moveTo>
                <a:lnTo>
                  <a:pt x="1736419" y="26000"/>
                </a:lnTo>
                <a:lnTo>
                  <a:pt x="1738677" y="27825"/>
                </a:lnTo>
                <a:lnTo>
                  <a:pt x="1738677" y="26631"/>
                </a:lnTo>
                <a:lnTo>
                  <a:pt x="1740470" y="15839"/>
                </a:lnTo>
                <a:lnTo>
                  <a:pt x="1738412" y="16835"/>
                </a:lnTo>
                <a:lnTo>
                  <a:pt x="1736784" y="18296"/>
                </a:lnTo>
                <a:lnTo>
                  <a:pt x="1735589" y="20222"/>
                </a:lnTo>
                <a:close/>
              </a:path>
              <a:path w="2887908" h="418394">
                <a:moveTo>
                  <a:pt x="1734394" y="22148"/>
                </a:moveTo>
                <a:lnTo>
                  <a:pt x="1733796" y="24406"/>
                </a:lnTo>
                <a:lnTo>
                  <a:pt x="1736419" y="26000"/>
                </a:lnTo>
                <a:lnTo>
                  <a:pt x="1735589" y="20222"/>
                </a:lnTo>
                <a:lnTo>
                  <a:pt x="1734394" y="22148"/>
                </a:lnTo>
                <a:close/>
              </a:path>
              <a:path w="2887908" h="418394">
                <a:moveTo>
                  <a:pt x="1729081" y="48646"/>
                </a:moveTo>
                <a:lnTo>
                  <a:pt x="1730243" y="55387"/>
                </a:lnTo>
                <a:lnTo>
                  <a:pt x="1733298" y="53992"/>
                </a:lnTo>
                <a:lnTo>
                  <a:pt x="1736419" y="52531"/>
                </a:lnTo>
                <a:lnTo>
                  <a:pt x="1734892" y="42304"/>
                </a:lnTo>
                <a:lnTo>
                  <a:pt x="1733730" y="44794"/>
                </a:lnTo>
                <a:lnTo>
                  <a:pt x="1731405" y="46720"/>
                </a:lnTo>
                <a:lnTo>
                  <a:pt x="1729081" y="48646"/>
                </a:lnTo>
                <a:close/>
              </a:path>
              <a:path w="2887908" h="418394">
                <a:moveTo>
                  <a:pt x="1719285" y="49609"/>
                </a:moveTo>
                <a:lnTo>
                  <a:pt x="1716396" y="48646"/>
                </a:lnTo>
                <a:lnTo>
                  <a:pt x="1720248" y="54690"/>
                </a:lnTo>
                <a:lnTo>
                  <a:pt x="1722738" y="49609"/>
                </a:lnTo>
                <a:lnTo>
                  <a:pt x="1719285" y="49609"/>
                </a:lnTo>
                <a:close/>
              </a:path>
              <a:path w="2887908" h="418394">
                <a:moveTo>
                  <a:pt x="1788309" y="65150"/>
                </a:moveTo>
                <a:lnTo>
                  <a:pt x="1788409" y="72920"/>
                </a:lnTo>
                <a:lnTo>
                  <a:pt x="1791065" y="71990"/>
                </a:lnTo>
                <a:lnTo>
                  <a:pt x="1793357" y="70695"/>
                </a:lnTo>
                <a:lnTo>
                  <a:pt x="1795283" y="69035"/>
                </a:lnTo>
                <a:lnTo>
                  <a:pt x="1797275" y="67374"/>
                </a:lnTo>
                <a:lnTo>
                  <a:pt x="1798902" y="65415"/>
                </a:lnTo>
                <a:lnTo>
                  <a:pt x="1800164" y="63157"/>
                </a:lnTo>
                <a:lnTo>
                  <a:pt x="1793888" y="59471"/>
                </a:lnTo>
                <a:lnTo>
                  <a:pt x="1792493" y="61862"/>
                </a:lnTo>
                <a:lnTo>
                  <a:pt x="1790634" y="63755"/>
                </a:lnTo>
                <a:lnTo>
                  <a:pt x="1788309" y="65150"/>
                </a:lnTo>
                <a:close/>
              </a:path>
              <a:path w="2887908" h="418394">
                <a:moveTo>
                  <a:pt x="1779643" y="74215"/>
                </a:moveTo>
                <a:lnTo>
                  <a:pt x="1782897" y="74215"/>
                </a:lnTo>
                <a:lnTo>
                  <a:pt x="1785819" y="73783"/>
                </a:lnTo>
                <a:lnTo>
                  <a:pt x="1788409" y="72920"/>
                </a:lnTo>
                <a:lnTo>
                  <a:pt x="1788309" y="65150"/>
                </a:lnTo>
                <a:lnTo>
                  <a:pt x="1786051" y="66544"/>
                </a:lnTo>
                <a:lnTo>
                  <a:pt x="1783096" y="67241"/>
                </a:lnTo>
                <a:lnTo>
                  <a:pt x="1779643" y="74215"/>
                </a:lnTo>
                <a:close/>
              </a:path>
              <a:path w="2887908" h="418394">
                <a:moveTo>
                  <a:pt x="1783096" y="67241"/>
                </a:moveTo>
                <a:lnTo>
                  <a:pt x="1776057" y="67241"/>
                </a:lnTo>
                <a:lnTo>
                  <a:pt x="1773134" y="66511"/>
                </a:lnTo>
                <a:lnTo>
                  <a:pt x="1770677" y="65050"/>
                </a:lnTo>
                <a:lnTo>
                  <a:pt x="1768286" y="63522"/>
                </a:lnTo>
                <a:lnTo>
                  <a:pt x="1770710" y="73185"/>
                </a:lnTo>
                <a:lnTo>
                  <a:pt x="1774928" y="74215"/>
                </a:lnTo>
                <a:lnTo>
                  <a:pt x="1779643" y="74215"/>
                </a:lnTo>
                <a:lnTo>
                  <a:pt x="1783096" y="67241"/>
                </a:lnTo>
                <a:close/>
              </a:path>
              <a:path w="2887908" h="418394">
                <a:moveTo>
                  <a:pt x="1766991" y="71127"/>
                </a:moveTo>
                <a:lnTo>
                  <a:pt x="1770710" y="73185"/>
                </a:lnTo>
                <a:lnTo>
                  <a:pt x="1768286" y="63522"/>
                </a:lnTo>
                <a:lnTo>
                  <a:pt x="1766427" y="61331"/>
                </a:lnTo>
                <a:lnTo>
                  <a:pt x="1765099" y="58475"/>
                </a:lnTo>
                <a:lnTo>
                  <a:pt x="1763770" y="55619"/>
                </a:lnTo>
                <a:lnTo>
                  <a:pt x="1763339" y="69068"/>
                </a:lnTo>
                <a:lnTo>
                  <a:pt x="1766991" y="71127"/>
                </a:lnTo>
                <a:close/>
              </a:path>
              <a:path w="2887908" h="418394">
                <a:moveTo>
                  <a:pt x="1793191" y="39548"/>
                </a:moveTo>
                <a:lnTo>
                  <a:pt x="1793191" y="44329"/>
                </a:lnTo>
                <a:lnTo>
                  <a:pt x="1763255" y="43532"/>
                </a:lnTo>
                <a:lnTo>
                  <a:pt x="1760516" y="43532"/>
                </a:lnTo>
                <a:lnTo>
                  <a:pt x="1760516" y="50605"/>
                </a:lnTo>
                <a:lnTo>
                  <a:pt x="1763339" y="69068"/>
                </a:lnTo>
                <a:lnTo>
                  <a:pt x="1763770" y="55619"/>
                </a:lnTo>
                <a:lnTo>
                  <a:pt x="1763106" y="52232"/>
                </a:lnTo>
                <a:lnTo>
                  <a:pt x="1763106" y="44329"/>
                </a:lnTo>
                <a:lnTo>
                  <a:pt x="1800762" y="50605"/>
                </a:lnTo>
                <a:lnTo>
                  <a:pt x="1797275" y="43532"/>
                </a:lnTo>
                <a:lnTo>
                  <a:pt x="1793191" y="39548"/>
                </a:lnTo>
                <a:close/>
              </a:path>
              <a:path w="2887908" h="418394">
                <a:moveTo>
                  <a:pt x="1763255" y="43532"/>
                </a:moveTo>
                <a:lnTo>
                  <a:pt x="1763305" y="27560"/>
                </a:lnTo>
                <a:lnTo>
                  <a:pt x="1760483" y="30549"/>
                </a:lnTo>
                <a:lnTo>
                  <a:pt x="1760483" y="66112"/>
                </a:lnTo>
                <a:lnTo>
                  <a:pt x="1763339" y="69068"/>
                </a:lnTo>
                <a:lnTo>
                  <a:pt x="1760516" y="50605"/>
                </a:lnTo>
                <a:lnTo>
                  <a:pt x="1760516" y="43532"/>
                </a:lnTo>
                <a:lnTo>
                  <a:pt x="1763255" y="43532"/>
                </a:lnTo>
                <a:close/>
              </a:path>
              <a:path w="2887908" h="418394">
                <a:moveTo>
                  <a:pt x="1755336" y="42935"/>
                </a:moveTo>
                <a:lnTo>
                  <a:pt x="1756366" y="58342"/>
                </a:lnTo>
                <a:lnTo>
                  <a:pt x="1758424" y="62261"/>
                </a:lnTo>
                <a:lnTo>
                  <a:pt x="1760483" y="66112"/>
                </a:lnTo>
                <a:lnTo>
                  <a:pt x="1760483" y="30549"/>
                </a:lnTo>
                <a:lnTo>
                  <a:pt x="1758424" y="34467"/>
                </a:lnTo>
                <a:lnTo>
                  <a:pt x="1756366" y="38319"/>
                </a:lnTo>
                <a:lnTo>
                  <a:pt x="1755336" y="42935"/>
                </a:lnTo>
                <a:close/>
              </a:path>
              <a:path w="2887908" h="418394">
                <a:moveTo>
                  <a:pt x="1755336" y="48314"/>
                </a:moveTo>
                <a:lnTo>
                  <a:pt x="1755336" y="53693"/>
                </a:lnTo>
                <a:lnTo>
                  <a:pt x="1756366" y="58342"/>
                </a:lnTo>
                <a:lnTo>
                  <a:pt x="1755336" y="42935"/>
                </a:lnTo>
                <a:lnTo>
                  <a:pt x="1755336" y="48314"/>
                </a:lnTo>
                <a:close/>
              </a:path>
              <a:path w="2887908" h="418394">
                <a:moveTo>
                  <a:pt x="1763106" y="48314"/>
                </a:moveTo>
                <a:lnTo>
                  <a:pt x="1763106" y="44329"/>
                </a:lnTo>
                <a:lnTo>
                  <a:pt x="1763106" y="50605"/>
                </a:lnTo>
                <a:lnTo>
                  <a:pt x="1800762" y="50605"/>
                </a:lnTo>
                <a:lnTo>
                  <a:pt x="1763106" y="44329"/>
                </a:lnTo>
                <a:lnTo>
                  <a:pt x="1763106" y="48314"/>
                </a:lnTo>
                <a:close/>
              </a:path>
              <a:path w="2887908" h="418394">
                <a:moveTo>
                  <a:pt x="1775691" y="29387"/>
                </a:moveTo>
                <a:lnTo>
                  <a:pt x="1783196" y="29387"/>
                </a:lnTo>
                <a:lnTo>
                  <a:pt x="1786616" y="30682"/>
                </a:lnTo>
                <a:lnTo>
                  <a:pt x="1789206" y="33272"/>
                </a:lnTo>
                <a:lnTo>
                  <a:pt x="1791863" y="35862"/>
                </a:lnTo>
                <a:lnTo>
                  <a:pt x="1793191" y="39548"/>
                </a:lnTo>
                <a:lnTo>
                  <a:pt x="1797275" y="43532"/>
                </a:lnTo>
                <a:lnTo>
                  <a:pt x="1794320" y="27394"/>
                </a:lnTo>
                <a:lnTo>
                  <a:pt x="1790999" y="25402"/>
                </a:lnTo>
                <a:lnTo>
                  <a:pt x="1787745" y="23410"/>
                </a:lnTo>
                <a:lnTo>
                  <a:pt x="1783794" y="22413"/>
                </a:lnTo>
                <a:lnTo>
                  <a:pt x="1779145" y="22413"/>
                </a:lnTo>
                <a:lnTo>
                  <a:pt x="1775691" y="29387"/>
                </a:lnTo>
                <a:close/>
              </a:path>
              <a:path w="2887908" h="418394">
                <a:moveTo>
                  <a:pt x="1768153" y="33139"/>
                </a:moveTo>
                <a:lnTo>
                  <a:pt x="1770478" y="31678"/>
                </a:lnTo>
                <a:lnTo>
                  <a:pt x="1772869" y="30150"/>
                </a:lnTo>
                <a:lnTo>
                  <a:pt x="1775691" y="29387"/>
                </a:lnTo>
                <a:lnTo>
                  <a:pt x="1779145" y="22413"/>
                </a:lnTo>
                <a:lnTo>
                  <a:pt x="1774562" y="22413"/>
                </a:lnTo>
                <a:lnTo>
                  <a:pt x="1770478" y="23443"/>
                </a:lnTo>
                <a:lnTo>
                  <a:pt x="1768153" y="33139"/>
                </a:lnTo>
                <a:close/>
              </a:path>
              <a:path w="2887908" h="418394">
                <a:moveTo>
                  <a:pt x="1766892" y="25502"/>
                </a:moveTo>
                <a:lnTo>
                  <a:pt x="1763305" y="27560"/>
                </a:lnTo>
                <a:lnTo>
                  <a:pt x="1763737" y="40942"/>
                </a:lnTo>
                <a:lnTo>
                  <a:pt x="1764999" y="38153"/>
                </a:lnTo>
                <a:lnTo>
                  <a:pt x="1766327" y="35297"/>
                </a:lnTo>
                <a:lnTo>
                  <a:pt x="1768153" y="33139"/>
                </a:lnTo>
                <a:lnTo>
                  <a:pt x="1770478" y="23443"/>
                </a:lnTo>
                <a:lnTo>
                  <a:pt x="1766892" y="25502"/>
                </a:lnTo>
                <a:close/>
              </a:path>
              <a:path w="2887908" h="418394">
                <a:moveTo>
                  <a:pt x="1801160" y="40776"/>
                </a:moveTo>
                <a:lnTo>
                  <a:pt x="1800297" y="36958"/>
                </a:lnTo>
                <a:lnTo>
                  <a:pt x="1798570" y="33571"/>
                </a:lnTo>
                <a:lnTo>
                  <a:pt x="1796843" y="30117"/>
                </a:lnTo>
                <a:lnTo>
                  <a:pt x="1794320" y="27394"/>
                </a:lnTo>
                <a:lnTo>
                  <a:pt x="1797275" y="43532"/>
                </a:lnTo>
                <a:lnTo>
                  <a:pt x="1800762" y="50605"/>
                </a:lnTo>
                <a:lnTo>
                  <a:pt x="1801160" y="40776"/>
                </a:lnTo>
                <a:close/>
              </a:path>
              <a:path w="2887908" h="418394">
                <a:moveTo>
                  <a:pt x="1801160" y="40776"/>
                </a:moveTo>
                <a:lnTo>
                  <a:pt x="1800762" y="50605"/>
                </a:lnTo>
                <a:lnTo>
                  <a:pt x="1800994" y="49045"/>
                </a:lnTo>
                <a:lnTo>
                  <a:pt x="1801127" y="47185"/>
                </a:lnTo>
                <a:lnTo>
                  <a:pt x="1801160" y="40776"/>
                </a:lnTo>
                <a:close/>
              </a:path>
              <a:path w="2887908" h="418394">
                <a:moveTo>
                  <a:pt x="1845638" y="57213"/>
                </a:moveTo>
                <a:lnTo>
                  <a:pt x="1846103" y="58475"/>
                </a:lnTo>
                <a:lnTo>
                  <a:pt x="1847597" y="71060"/>
                </a:lnTo>
                <a:lnTo>
                  <a:pt x="1849921" y="69267"/>
                </a:lnTo>
                <a:lnTo>
                  <a:pt x="1851582" y="66943"/>
                </a:lnTo>
                <a:lnTo>
                  <a:pt x="1853242" y="64552"/>
                </a:lnTo>
                <a:lnTo>
                  <a:pt x="1854072" y="61796"/>
                </a:lnTo>
                <a:lnTo>
                  <a:pt x="1854072" y="55619"/>
                </a:lnTo>
                <a:lnTo>
                  <a:pt x="1853142" y="53029"/>
                </a:lnTo>
                <a:lnTo>
                  <a:pt x="1851283" y="50904"/>
                </a:lnTo>
                <a:lnTo>
                  <a:pt x="1849423" y="48779"/>
                </a:lnTo>
                <a:lnTo>
                  <a:pt x="1846169" y="47252"/>
                </a:lnTo>
                <a:lnTo>
                  <a:pt x="1845638" y="57213"/>
                </a:lnTo>
                <a:close/>
              </a:path>
              <a:path w="2887908" h="418394">
                <a:moveTo>
                  <a:pt x="1826345" y="43200"/>
                </a:moveTo>
                <a:lnTo>
                  <a:pt x="1827673" y="51004"/>
                </a:lnTo>
                <a:lnTo>
                  <a:pt x="1839627" y="53494"/>
                </a:lnTo>
                <a:lnTo>
                  <a:pt x="1842151" y="54026"/>
                </a:lnTo>
                <a:lnTo>
                  <a:pt x="1843845" y="54889"/>
                </a:lnTo>
                <a:lnTo>
                  <a:pt x="1845638" y="57213"/>
                </a:lnTo>
                <a:lnTo>
                  <a:pt x="1846169" y="47252"/>
                </a:lnTo>
                <a:lnTo>
                  <a:pt x="1841520" y="46322"/>
                </a:lnTo>
                <a:lnTo>
                  <a:pt x="1829068" y="43732"/>
                </a:lnTo>
                <a:lnTo>
                  <a:pt x="1826345" y="43200"/>
                </a:lnTo>
                <a:close/>
              </a:path>
              <a:path w="2887908" h="418394">
                <a:moveTo>
                  <a:pt x="1826345" y="43200"/>
                </a:moveTo>
                <a:lnTo>
                  <a:pt x="1824486" y="42337"/>
                </a:lnTo>
                <a:lnTo>
                  <a:pt x="1823489" y="41142"/>
                </a:lnTo>
                <a:lnTo>
                  <a:pt x="1822493" y="39880"/>
                </a:lnTo>
                <a:lnTo>
                  <a:pt x="1821995" y="38518"/>
                </a:lnTo>
                <a:lnTo>
                  <a:pt x="1822825" y="50008"/>
                </a:lnTo>
                <a:lnTo>
                  <a:pt x="1827673" y="51004"/>
                </a:lnTo>
                <a:lnTo>
                  <a:pt x="1826345" y="43200"/>
                </a:lnTo>
                <a:close/>
              </a:path>
              <a:path w="2887908" h="418394">
                <a:moveTo>
                  <a:pt x="1814889" y="32143"/>
                </a:moveTo>
                <a:lnTo>
                  <a:pt x="1815155" y="43698"/>
                </a:lnTo>
                <a:lnTo>
                  <a:pt x="1817213" y="46023"/>
                </a:lnTo>
                <a:lnTo>
                  <a:pt x="1819339" y="48347"/>
                </a:lnTo>
                <a:lnTo>
                  <a:pt x="1822825" y="50008"/>
                </a:lnTo>
                <a:lnTo>
                  <a:pt x="1821995" y="38518"/>
                </a:lnTo>
                <a:lnTo>
                  <a:pt x="1820235" y="25834"/>
                </a:lnTo>
                <a:lnTo>
                  <a:pt x="1818010" y="27627"/>
                </a:lnTo>
                <a:lnTo>
                  <a:pt x="1816416" y="29885"/>
                </a:lnTo>
                <a:lnTo>
                  <a:pt x="1814889" y="32143"/>
                </a:lnTo>
                <a:close/>
              </a:path>
              <a:path w="2887908" h="418394">
                <a:moveTo>
                  <a:pt x="1815155" y="43698"/>
                </a:moveTo>
                <a:lnTo>
                  <a:pt x="1814889" y="32143"/>
                </a:lnTo>
                <a:lnTo>
                  <a:pt x="1814125" y="34633"/>
                </a:lnTo>
                <a:lnTo>
                  <a:pt x="1814125" y="40810"/>
                </a:lnTo>
                <a:lnTo>
                  <a:pt x="1815155" y="43698"/>
                </a:lnTo>
                <a:close/>
              </a:path>
              <a:path w="2887908" h="418394">
                <a:moveTo>
                  <a:pt x="1847597" y="71060"/>
                </a:moveTo>
                <a:lnTo>
                  <a:pt x="1846103" y="58475"/>
                </a:lnTo>
                <a:lnTo>
                  <a:pt x="1846103" y="62061"/>
                </a:lnTo>
                <a:lnTo>
                  <a:pt x="1845106" y="63854"/>
                </a:lnTo>
                <a:lnTo>
                  <a:pt x="1844608" y="72322"/>
                </a:lnTo>
                <a:lnTo>
                  <a:pt x="1847597" y="71060"/>
                </a:lnTo>
                <a:close/>
              </a:path>
              <a:path w="2887908" h="418394">
                <a:moveTo>
                  <a:pt x="1843114" y="65249"/>
                </a:moveTo>
                <a:lnTo>
                  <a:pt x="1841122" y="66577"/>
                </a:lnTo>
                <a:lnTo>
                  <a:pt x="1841620" y="73584"/>
                </a:lnTo>
                <a:lnTo>
                  <a:pt x="1844608" y="72322"/>
                </a:lnTo>
                <a:lnTo>
                  <a:pt x="1845106" y="63854"/>
                </a:lnTo>
                <a:lnTo>
                  <a:pt x="1843114" y="65249"/>
                </a:lnTo>
                <a:close/>
              </a:path>
              <a:path w="2887908" h="418394">
                <a:moveTo>
                  <a:pt x="1824585" y="64651"/>
                </a:moveTo>
                <a:lnTo>
                  <a:pt x="1824917" y="73185"/>
                </a:lnTo>
                <a:lnTo>
                  <a:pt x="1829400" y="74215"/>
                </a:lnTo>
                <a:lnTo>
                  <a:pt x="1838166" y="74215"/>
                </a:lnTo>
                <a:lnTo>
                  <a:pt x="1841620" y="73584"/>
                </a:lnTo>
                <a:lnTo>
                  <a:pt x="1841122" y="66577"/>
                </a:lnTo>
                <a:lnTo>
                  <a:pt x="1838366" y="67241"/>
                </a:lnTo>
                <a:lnTo>
                  <a:pt x="1830861" y="67241"/>
                </a:lnTo>
                <a:lnTo>
                  <a:pt x="1827441" y="66378"/>
                </a:lnTo>
                <a:lnTo>
                  <a:pt x="1824585" y="64651"/>
                </a:lnTo>
                <a:close/>
              </a:path>
              <a:path w="2887908" h="418394">
                <a:moveTo>
                  <a:pt x="1821796" y="62925"/>
                </a:moveTo>
                <a:lnTo>
                  <a:pt x="1819671" y="60534"/>
                </a:lnTo>
                <a:lnTo>
                  <a:pt x="1820800" y="71127"/>
                </a:lnTo>
                <a:lnTo>
                  <a:pt x="1824917" y="73185"/>
                </a:lnTo>
                <a:lnTo>
                  <a:pt x="1824585" y="64651"/>
                </a:lnTo>
                <a:lnTo>
                  <a:pt x="1821796" y="62925"/>
                </a:lnTo>
                <a:close/>
              </a:path>
              <a:path w="2887908" h="418394">
                <a:moveTo>
                  <a:pt x="1818210" y="57479"/>
                </a:moveTo>
                <a:lnTo>
                  <a:pt x="1811436" y="62360"/>
                </a:lnTo>
                <a:lnTo>
                  <a:pt x="1813627" y="66146"/>
                </a:lnTo>
                <a:lnTo>
                  <a:pt x="1816749" y="69068"/>
                </a:lnTo>
                <a:lnTo>
                  <a:pt x="1820800" y="71127"/>
                </a:lnTo>
                <a:lnTo>
                  <a:pt x="1819671" y="60534"/>
                </a:lnTo>
                <a:lnTo>
                  <a:pt x="1818210" y="57479"/>
                </a:lnTo>
                <a:close/>
              </a:path>
              <a:path w="2887908" h="418394">
                <a:moveTo>
                  <a:pt x="1843745" y="32807"/>
                </a:moveTo>
                <a:lnTo>
                  <a:pt x="1845571" y="34932"/>
                </a:lnTo>
                <a:lnTo>
                  <a:pt x="1846700" y="37854"/>
                </a:lnTo>
                <a:lnTo>
                  <a:pt x="1853375" y="33471"/>
                </a:lnTo>
                <a:lnTo>
                  <a:pt x="1851714" y="29951"/>
                </a:lnTo>
                <a:lnTo>
                  <a:pt x="1849191" y="27228"/>
                </a:lnTo>
                <a:lnTo>
                  <a:pt x="1845804" y="25302"/>
                </a:lnTo>
                <a:lnTo>
                  <a:pt x="1843745" y="32807"/>
                </a:lnTo>
                <a:close/>
              </a:path>
              <a:path w="2887908" h="418394">
                <a:moveTo>
                  <a:pt x="1842417" y="23376"/>
                </a:moveTo>
                <a:lnTo>
                  <a:pt x="1838266" y="22413"/>
                </a:lnTo>
                <a:lnTo>
                  <a:pt x="1838698" y="30084"/>
                </a:lnTo>
                <a:lnTo>
                  <a:pt x="1841221" y="31479"/>
                </a:lnTo>
                <a:lnTo>
                  <a:pt x="1843745" y="32807"/>
                </a:lnTo>
                <a:lnTo>
                  <a:pt x="1845804" y="25302"/>
                </a:lnTo>
                <a:lnTo>
                  <a:pt x="1842417" y="23376"/>
                </a:lnTo>
                <a:close/>
              </a:path>
              <a:path w="2887908" h="418394">
                <a:moveTo>
                  <a:pt x="1830961" y="29387"/>
                </a:moveTo>
                <a:lnTo>
                  <a:pt x="1836074" y="29387"/>
                </a:lnTo>
                <a:lnTo>
                  <a:pt x="1838698" y="30084"/>
                </a:lnTo>
                <a:lnTo>
                  <a:pt x="1838266" y="22413"/>
                </a:lnTo>
                <a:lnTo>
                  <a:pt x="1833351" y="22413"/>
                </a:lnTo>
                <a:lnTo>
                  <a:pt x="1830961" y="29387"/>
                </a:lnTo>
                <a:close/>
              </a:path>
              <a:path w="2887908" h="418394">
                <a:moveTo>
                  <a:pt x="1829433" y="22413"/>
                </a:moveTo>
                <a:lnTo>
                  <a:pt x="1826013" y="23111"/>
                </a:lnTo>
                <a:lnTo>
                  <a:pt x="1827175" y="30383"/>
                </a:lnTo>
                <a:lnTo>
                  <a:pt x="1828902" y="29719"/>
                </a:lnTo>
                <a:lnTo>
                  <a:pt x="1830961" y="29387"/>
                </a:lnTo>
                <a:lnTo>
                  <a:pt x="1833351" y="22413"/>
                </a:lnTo>
                <a:lnTo>
                  <a:pt x="1829433" y="22413"/>
                </a:lnTo>
                <a:close/>
              </a:path>
              <a:path w="2887908" h="418394">
                <a:moveTo>
                  <a:pt x="1821995" y="35596"/>
                </a:moveTo>
                <a:lnTo>
                  <a:pt x="1822427" y="34301"/>
                </a:lnTo>
                <a:lnTo>
                  <a:pt x="1824220" y="31977"/>
                </a:lnTo>
                <a:lnTo>
                  <a:pt x="1825515" y="31047"/>
                </a:lnTo>
                <a:lnTo>
                  <a:pt x="1827175" y="30383"/>
                </a:lnTo>
                <a:lnTo>
                  <a:pt x="1826013" y="23111"/>
                </a:lnTo>
                <a:lnTo>
                  <a:pt x="1823091" y="24505"/>
                </a:lnTo>
                <a:lnTo>
                  <a:pt x="1821995" y="35596"/>
                </a:lnTo>
                <a:close/>
              </a:path>
              <a:path w="2887908" h="418394">
                <a:moveTo>
                  <a:pt x="1821995" y="35596"/>
                </a:moveTo>
                <a:lnTo>
                  <a:pt x="1823091" y="24505"/>
                </a:lnTo>
                <a:lnTo>
                  <a:pt x="1820235" y="25834"/>
                </a:lnTo>
                <a:lnTo>
                  <a:pt x="1821995" y="38518"/>
                </a:lnTo>
                <a:lnTo>
                  <a:pt x="1821995" y="35596"/>
                </a:lnTo>
                <a:close/>
              </a:path>
              <a:path w="2887908" h="418394">
                <a:moveTo>
                  <a:pt x="1947530" y="48314"/>
                </a:moveTo>
                <a:lnTo>
                  <a:pt x="1947530" y="42935"/>
                </a:lnTo>
                <a:lnTo>
                  <a:pt x="1946500" y="38319"/>
                </a:lnTo>
                <a:lnTo>
                  <a:pt x="1944442" y="34467"/>
                </a:lnTo>
                <a:lnTo>
                  <a:pt x="1942383" y="30549"/>
                </a:lnTo>
                <a:lnTo>
                  <a:pt x="1939560" y="44329"/>
                </a:lnTo>
                <a:lnTo>
                  <a:pt x="1939560" y="48314"/>
                </a:lnTo>
                <a:lnTo>
                  <a:pt x="1942383" y="66112"/>
                </a:lnTo>
                <a:lnTo>
                  <a:pt x="1944442" y="62261"/>
                </a:lnTo>
                <a:lnTo>
                  <a:pt x="1946500" y="58342"/>
                </a:lnTo>
                <a:lnTo>
                  <a:pt x="1947530" y="53693"/>
                </a:lnTo>
                <a:lnTo>
                  <a:pt x="1947530" y="48314"/>
                </a:lnTo>
                <a:close/>
              </a:path>
              <a:path w="2887908" h="418394">
                <a:moveTo>
                  <a:pt x="1939527" y="27560"/>
                </a:moveTo>
                <a:lnTo>
                  <a:pt x="1935874" y="25502"/>
                </a:lnTo>
                <a:lnTo>
                  <a:pt x="1936306" y="35297"/>
                </a:lnTo>
                <a:lnTo>
                  <a:pt x="1937568" y="38153"/>
                </a:lnTo>
                <a:lnTo>
                  <a:pt x="1938896" y="40942"/>
                </a:lnTo>
                <a:lnTo>
                  <a:pt x="1939560" y="44329"/>
                </a:lnTo>
                <a:lnTo>
                  <a:pt x="1942383" y="30549"/>
                </a:lnTo>
                <a:lnTo>
                  <a:pt x="1939527" y="27560"/>
                </a:lnTo>
                <a:close/>
              </a:path>
              <a:path w="2887908" h="418394">
                <a:moveTo>
                  <a:pt x="1929698" y="30051"/>
                </a:moveTo>
                <a:lnTo>
                  <a:pt x="1932089" y="31578"/>
                </a:lnTo>
                <a:lnTo>
                  <a:pt x="1934480" y="33106"/>
                </a:lnTo>
                <a:lnTo>
                  <a:pt x="1936306" y="35297"/>
                </a:lnTo>
                <a:lnTo>
                  <a:pt x="1935874" y="25502"/>
                </a:lnTo>
                <a:lnTo>
                  <a:pt x="1932288" y="23443"/>
                </a:lnTo>
                <a:lnTo>
                  <a:pt x="1929698" y="30051"/>
                </a:lnTo>
                <a:close/>
              </a:path>
              <a:path w="2887908" h="418394">
                <a:moveTo>
                  <a:pt x="1920035" y="29287"/>
                </a:moveTo>
                <a:lnTo>
                  <a:pt x="1926809" y="29287"/>
                </a:lnTo>
                <a:lnTo>
                  <a:pt x="1929698" y="30051"/>
                </a:lnTo>
                <a:lnTo>
                  <a:pt x="1932288" y="23443"/>
                </a:lnTo>
                <a:lnTo>
                  <a:pt x="1928138" y="22413"/>
                </a:lnTo>
                <a:lnTo>
                  <a:pt x="1923422" y="22413"/>
                </a:lnTo>
                <a:lnTo>
                  <a:pt x="1920035" y="29287"/>
                </a:lnTo>
                <a:close/>
              </a:path>
              <a:path w="2887908" h="418394">
                <a:moveTo>
                  <a:pt x="1918773" y="22413"/>
                </a:moveTo>
                <a:lnTo>
                  <a:pt x="1914623" y="23443"/>
                </a:lnTo>
                <a:lnTo>
                  <a:pt x="1914755" y="31578"/>
                </a:lnTo>
                <a:lnTo>
                  <a:pt x="1917146" y="30051"/>
                </a:lnTo>
                <a:lnTo>
                  <a:pt x="1920035" y="29287"/>
                </a:lnTo>
                <a:lnTo>
                  <a:pt x="1923422" y="22413"/>
                </a:lnTo>
                <a:lnTo>
                  <a:pt x="1918773" y="22413"/>
                </a:lnTo>
                <a:close/>
              </a:path>
              <a:path w="2887908" h="418394">
                <a:moveTo>
                  <a:pt x="1909177" y="38153"/>
                </a:moveTo>
                <a:lnTo>
                  <a:pt x="1910505" y="35297"/>
                </a:lnTo>
                <a:lnTo>
                  <a:pt x="1912365" y="33106"/>
                </a:lnTo>
                <a:lnTo>
                  <a:pt x="1914755" y="31578"/>
                </a:lnTo>
                <a:lnTo>
                  <a:pt x="1914623" y="23443"/>
                </a:lnTo>
                <a:lnTo>
                  <a:pt x="1910970" y="25502"/>
                </a:lnTo>
                <a:lnTo>
                  <a:pt x="1909177" y="38153"/>
                </a:lnTo>
                <a:close/>
              </a:path>
              <a:path w="2887908" h="418394">
                <a:moveTo>
                  <a:pt x="1910505" y="61331"/>
                </a:moveTo>
                <a:lnTo>
                  <a:pt x="1909177" y="58475"/>
                </a:lnTo>
                <a:lnTo>
                  <a:pt x="1907915" y="55619"/>
                </a:lnTo>
                <a:lnTo>
                  <a:pt x="1907284" y="52232"/>
                </a:lnTo>
                <a:lnTo>
                  <a:pt x="1907284" y="44329"/>
                </a:lnTo>
                <a:lnTo>
                  <a:pt x="1907915" y="40942"/>
                </a:lnTo>
                <a:lnTo>
                  <a:pt x="1909177" y="38153"/>
                </a:lnTo>
                <a:lnTo>
                  <a:pt x="1910970" y="25502"/>
                </a:lnTo>
                <a:lnTo>
                  <a:pt x="1907317" y="27560"/>
                </a:lnTo>
                <a:lnTo>
                  <a:pt x="1904462" y="30549"/>
                </a:lnTo>
                <a:lnTo>
                  <a:pt x="1907317" y="69068"/>
                </a:lnTo>
                <a:lnTo>
                  <a:pt x="1910970" y="71127"/>
                </a:lnTo>
                <a:lnTo>
                  <a:pt x="1910505" y="61331"/>
                </a:lnTo>
                <a:close/>
              </a:path>
              <a:path w="2887908" h="418394">
                <a:moveTo>
                  <a:pt x="1939560" y="52232"/>
                </a:moveTo>
                <a:lnTo>
                  <a:pt x="1938896" y="55619"/>
                </a:lnTo>
                <a:lnTo>
                  <a:pt x="1939527" y="69068"/>
                </a:lnTo>
                <a:lnTo>
                  <a:pt x="1942383" y="66112"/>
                </a:lnTo>
                <a:lnTo>
                  <a:pt x="1939560" y="48314"/>
                </a:lnTo>
                <a:lnTo>
                  <a:pt x="1939560" y="52232"/>
                </a:lnTo>
                <a:close/>
              </a:path>
              <a:path w="2887908" h="418394">
                <a:moveTo>
                  <a:pt x="1938896" y="55619"/>
                </a:moveTo>
                <a:lnTo>
                  <a:pt x="1937568" y="58475"/>
                </a:lnTo>
                <a:lnTo>
                  <a:pt x="1936306" y="61331"/>
                </a:lnTo>
                <a:lnTo>
                  <a:pt x="1934480" y="63522"/>
                </a:lnTo>
                <a:lnTo>
                  <a:pt x="1932089" y="65050"/>
                </a:lnTo>
                <a:lnTo>
                  <a:pt x="1929698" y="66577"/>
                </a:lnTo>
                <a:lnTo>
                  <a:pt x="1932288" y="73185"/>
                </a:lnTo>
                <a:lnTo>
                  <a:pt x="1935874" y="71127"/>
                </a:lnTo>
                <a:lnTo>
                  <a:pt x="1939527" y="69068"/>
                </a:lnTo>
                <a:lnTo>
                  <a:pt x="1938896" y="55619"/>
                </a:lnTo>
                <a:close/>
              </a:path>
              <a:path w="2887908" h="418394">
                <a:moveTo>
                  <a:pt x="1928138" y="74215"/>
                </a:moveTo>
                <a:lnTo>
                  <a:pt x="1932288" y="73185"/>
                </a:lnTo>
                <a:lnTo>
                  <a:pt x="1929698" y="66577"/>
                </a:lnTo>
                <a:lnTo>
                  <a:pt x="1926809" y="67341"/>
                </a:lnTo>
                <a:lnTo>
                  <a:pt x="1923422" y="67341"/>
                </a:lnTo>
                <a:lnTo>
                  <a:pt x="1923422" y="74215"/>
                </a:lnTo>
                <a:lnTo>
                  <a:pt x="1928138" y="74215"/>
                </a:lnTo>
                <a:close/>
              </a:path>
              <a:path w="2887908" h="418394">
                <a:moveTo>
                  <a:pt x="1920035" y="67341"/>
                </a:moveTo>
                <a:lnTo>
                  <a:pt x="1917146" y="66577"/>
                </a:lnTo>
                <a:lnTo>
                  <a:pt x="1918773" y="74215"/>
                </a:lnTo>
                <a:lnTo>
                  <a:pt x="1923422" y="74215"/>
                </a:lnTo>
                <a:lnTo>
                  <a:pt x="1923422" y="67341"/>
                </a:lnTo>
                <a:lnTo>
                  <a:pt x="1920035" y="67341"/>
                </a:lnTo>
                <a:close/>
              </a:path>
              <a:path w="2887908" h="418394">
                <a:moveTo>
                  <a:pt x="1910505" y="61331"/>
                </a:moveTo>
                <a:lnTo>
                  <a:pt x="1910970" y="71127"/>
                </a:lnTo>
                <a:lnTo>
                  <a:pt x="1914623" y="73185"/>
                </a:lnTo>
                <a:lnTo>
                  <a:pt x="1918773" y="74215"/>
                </a:lnTo>
                <a:lnTo>
                  <a:pt x="1917146" y="66577"/>
                </a:lnTo>
                <a:lnTo>
                  <a:pt x="1914755" y="65050"/>
                </a:lnTo>
                <a:lnTo>
                  <a:pt x="1912365" y="63522"/>
                </a:lnTo>
                <a:lnTo>
                  <a:pt x="1910505" y="61331"/>
                </a:lnTo>
                <a:close/>
              </a:path>
              <a:path w="2887908" h="418394">
                <a:moveTo>
                  <a:pt x="1907317" y="69068"/>
                </a:moveTo>
                <a:lnTo>
                  <a:pt x="1904462" y="30549"/>
                </a:lnTo>
                <a:lnTo>
                  <a:pt x="1902403" y="34467"/>
                </a:lnTo>
                <a:lnTo>
                  <a:pt x="1900344" y="38319"/>
                </a:lnTo>
                <a:lnTo>
                  <a:pt x="1899315" y="42935"/>
                </a:lnTo>
                <a:lnTo>
                  <a:pt x="1899315" y="48314"/>
                </a:lnTo>
                <a:lnTo>
                  <a:pt x="1900344" y="58342"/>
                </a:lnTo>
                <a:lnTo>
                  <a:pt x="1902403" y="62261"/>
                </a:lnTo>
                <a:lnTo>
                  <a:pt x="1904462" y="66112"/>
                </a:lnTo>
                <a:lnTo>
                  <a:pt x="1907317" y="69068"/>
                </a:lnTo>
                <a:close/>
              </a:path>
              <a:path w="2887908" h="418394">
                <a:moveTo>
                  <a:pt x="1973512" y="30283"/>
                </a:moveTo>
                <a:lnTo>
                  <a:pt x="1990148" y="30283"/>
                </a:lnTo>
                <a:lnTo>
                  <a:pt x="1973512" y="23410"/>
                </a:lnTo>
                <a:lnTo>
                  <a:pt x="1955581" y="23410"/>
                </a:lnTo>
                <a:lnTo>
                  <a:pt x="1955581" y="30283"/>
                </a:lnTo>
                <a:lnTo>
                  <a:pt x="1973512" y="30283"/>
                </a:lnTo>
                <a:lnTo>
                  <a:pt x="1973512" y="26000"/>
                </a:lnTo>
                <a:lnTo>
                  <a:pt x="1973512" y="30283"/>
                </a:lnTo>
                <a:close/>
              </a:path>
              <a:path w="2887908" h="418394">
                <a:moveTo>
                  <a:pt x="1965543" y="30283"/>
                </a:moveTo>
                <a:lnTo>
                  <a:pt x="1965543" y="73219"/>
                </a:lnTo>
                <a:lnTo>
                  <a:pt x="1973512" y="73219"/>
                </a:lnTo>
                <a:lnTo>
                  <a:pt x="1973512" y="30283"/>
                </a:lnTo>
                <a:lnTo>
                  <a:pt x="1965543" y="30283"/>
                </a:lnTo>
                <a:close/>
              </a:path>
              <a:path w="2887908" h="418394">
                <a:moveTo>
                  <a:pt x="1973512" y="12850"/>
                </a:moveTo>
                <a:lnTo>
                  <a:pt x="1974309" y="10692"/>
                </a:lnTo>
                <a:lnTo>
                  <a:pt x="1975903" y="9364"/>
                </a:lnTo>
                <a:lnTo>
                  <a:pt x="1977497" y="7969"/>
                </a:lnTo>
                <a:lnTo>
                  <a:pt x="1979722" y="7272"/>
                </a:lnTo>
                <a:lnTo>
                  <a:pt x="1982577" y="7272"/>
                </a:lnTo>
                <a:lnTo>
                  <a:pt x="1984736" y="7404"/>
                </a:lnTo>
                <a:lnTo>
                  <a:pt x="1986595" y="7869"/>
                </a:lnTo>
                <a:lnTo>
                  <a:pt x="1988256" y="8766"/>
                </a:lnTo>
                <a:lnTo>
                  <a:pt x="1990347" y="2291"/>
                </a:lnTo>
                <a:lnTo>
                  <a:pt x="1988289" y="996"/>
                </a:lnTo>
                <a:lnTo>
                  <a:pt x="1986761" y="597"/>
                </a:lnTo>
                <a:lnTo>
                  <a:pt x="1985234" y="199"/>
                </a:lnTo>
                <a:lnTo>
                  <a:pt x="1983607" y="0"/>
                </a:lnTo>
                <a:lnTo>
                  <a:pt x="1979157" y="0"/>
                </a:lnTo>
                <a:lnTo>
                  <a:pt x="1976766" y="365"/>
                </a:lnTo>
                <a:lnTo>
                  <a:pt x="1974708" y="1095"/>
                </a:lnTo>
                <a:lnTo>
                  <a:pt x="1973512" y="12850"/>
                </a:lnTo>
                <a:close/>
              </a:path>
              <a:path w="2887908" h="418394">
                <a:moveTo>
                  <a:pt x="1973512" y="23410"/>
                </a:moveTo>
                <a:lnTo>
                  <a:pt x="1973512" y="12850"/>
                </a:lnTo>
                <a:lnTo>
                  <a:pt x="1972649" y="1826"/>
                </a:lnTo>
                <a:lnTo>
                  <a:pt x="1970922" y="2855"/>
                </a:lnTo>
                <a:lnTo>
                  <a:pt x="1969527" y="4183"/>
                </a:lnTo>
                <a:lnTo>
                  <a:pt x="1968199" y="5512"/>
                </a:lnTo>
                <a:lnTo>
                  <a:pt x="1967203" y="7106"/>
                </a:lnTo>
                <a:lnTo>
                  <a:pt x="1966539" y="8965"/>
                </a:lnTo>
                <a:lnTo>
                  <a:pt x="1965875" y="10825"/>
                </a:lnTo>
                <a:lnTo>
                  <a:pt x="1965543" y="12850"/>
                </a:lnTo>
                <a:lnTo>
                  <a:pt x="1965543" y="23410"/>
                </a:lnTo>
                <a:lnTo>
                  <a:pt x="1973512" y="23410"/>
                </a:lnTo>
                <a:close/>
              </a:path>
              <a:path w="2887908" h="418394">
                <a:moveTo>
                  <a:pt x="2040192" y="65747"/>
                </a:moveTo>
                <a:lnTo>
                  <a:pt x="2040192" y="7471"/>
                </a:lnTo>
                <a:lnTo>
                  <a:pt x="2032223" y="7471"/>
                </a:lnTo>
                <a:lnTo>
                  <a:pt x="2032223" y="73219"/>
                </a:lnTo>
                <a:lnTo>
                  <a:pt x="2077848" y="73219"/>
                </a:lnTo>
                <a:lnTo>
                  <a:pt x="2077848" y="65747"/>
                </a:lnTo>
                <a:lnTo>
                  <a:pt x="2040192" y="65747"/>
                </a:lnTo>
                <a:close/>
              </a:path>
              <a:path w="2887908" h="418394">
                <a:moveTo>
                  <a:pt x="2133535" y="48314"/>
                </a:moveTo>
                <a:lnTo>
                  <a:pt x="2133535" y="42935"/>
                </a:lnTo>
                <a:lnTo>
                  <a:pt x="2132505" y="38319"/>
                </a:lnTo>
                <a:lnTo>
                  <a:pt x="2130446" y="34467"/>
                </a:lnTo>
                <a:lnTo>
                  <a:pt x="2128388" y="30549"/>
                </a:lnTo>
                <a:lnTo>
                  <a:pt x="2125565" y="44329"/>
                </a:lnTo>
                <a:lnTo>
                  <a:pt x="2125565" y="48314"/>
                </a:lnTo>
                <a:lnTo>
                  <a:pt x="2128388" y="66112"/>
                </a:lnTo>
                <a:lnTo>
                  <a:pt x="2130446" y="62261"/>
                </a:lnTo>
                <a:lnTo>
                  <a:pt x="2132505" y="58342"/>
                </a:lnTo>
                <a:lnTo>
                  <a:pt x="2133535" y="53693"/>
                </a:lnTo>
                <a:lnTo>
                  <a:pt x="2133535" y="48314"/>
                </a:lnTo>
                <a:close/>
              </a:path>
              <a:path w="2887908" h="418394">
                <a:moveTo>
                  <a:pt x="2125532" y="27560"/>
                </a:moveTo>
                <a:lnTo>
                  <a:pt x="2121879" y="25502"/>
                </a:lnTo>
                <a:lnTo>
                  <a:pt x="2122311" y="35297"/>
                </a:lnTo>
                <a:lnTo>
                  <a:pt x="2123573" y="38153"/>
                </a:lnTo>
                <a:lnTo>
                  <a:pt x="2124901" y="40942"/>
                </a:lnTo>
                <a:lnTo>
                  <a:pt x="2125565" y="44329"/>
                </a:lnTo>
                <a:lnTo>
                  <a:pt x="2128388" y="30549"/>
                </a:lnTo>
                <a:lnTo>
                  <a:pt x="2125532" y="27560"/>
                </a:lnTo>
                <a:close/>
              </a:path>
              <a:path w="2887908" h="418394">
                <a:moveTo>
                  <a:pt x="2115703" y="30051"/>
                </a:moveTo>
                <a:lnTo>
                  <a:pt x="2118094" y="31578"/>
                </a:lnTo>
                <a:lnTo>
                  <a:pt x="2120485" y="33106"/>
                </a:lnTo>
                <a:lnTo>
                  <a:pt x="2122311" y="35297"/>
                </a:lnTo>
                <a:lnTo>
                  <a:pt x="2121879" y="25502"/>
                </a:lnTo>
                <a:lnTo>
                  <a:pt x="2118293" y="23443"/>
                </a:lnTo>
                <a:lnTo>
                  <a:pt x="2115703" y="30051"/>
                </a:lnTo>
                <a:close/>
              </a:path>
              <a:path w="2887908" h="418394">
                <a:moveTo>
                  <a:pt x="2106040" y="29287"/>
                </a:moveTo>
                <a:lnTo>
                  <a:pt x="2112814" y="29287"/>
                </a:lnTo>
                <a:lnTo>
                  <a:pt x="2115703" y="30051"/>
                </a:lnTo>
                <a:lnTo>
                  <a:pt x="2118293" y="23443"/>
                </a:lnTo>
                <a:lnTo>
                  <a:pt x="2114142" y="22413"/>
                </a:lnTo>
                <a:lnTo>
                  <a:pt x="2109427" y="22413"/>
                </a:lnTo>
                <a:lnTo>
                  <a:pt x="2106040" y="29287"/>
                </a:lnTo>
                <a:close/>
              </a:path>
              <a:path w="2887908" h="418394">
                <a:moveTo>
                  <a:pt x="2104778" y="22413"/>
                </a:moveTo>
                <a:lnTo>
                  <a:pt x="2100628" y="23443"/>
                </a:lnTo>
                <a:lnTo>
                  <a:pt x="2100760" y="31578"/>
                </a:lnTo>
                <a:lnTo>
                  <a:pt x="2103151" y="30051"/>
                </a:lnTo>
                <a:lnTo>
                  <a:pt x="2106040" y="29287"/>
                </a:lnTo>
                <a:lnTo>
                  <a:pt x="2109427" y="22413"/>
                </a:lnTo>
                <a:lnTo>
                  <a:pt x="2104778" y="22413"/>
                </a:lnTo>
                <a:close/>
              </a:path>
              <a:path w="2887908" h="418394">
                <a:moveTo>
                  <a:pt x="2095182" y="38153"/>
                </a:moveTo>
                <a:lnTo>
                  <a:pt x="2096510" y="35297"/>
                </a:lnTo>
                <a:lnTo>
                  <a:pt x="2098370" y="33106"/>
                </a:lnTo>
                <a:lnTo>
                  <a:pt x="2100760" y="31578"/>
                </a:lnTo>
                <a:lnTo>
                  <a:pt x="2100628" y="23443"/>
                </a:lnTo>
                <a:lnTo>
                  <a:pt x="2096975" y="25502"/>
                </a:lnTo>
                <a:lnTo>
                  <a:pt x="2095182" y="38153"/>
                </a:lnTo>
                <a:close/>
              </a:path>
              <a:path w="2887908" h="418394">
                <a:moveTo>
                  <a:pt x="2096510" y="61331"/>
                </a:moveTo>
                <a:lnTo>
                  <a:pt x="2095182" y="58475"/>
                </a:lnTo>
                <a:lnTo>
                  <a:pt x="2093920" y="55619"/>
                </a:lnTo>
                <a:lnTo>
                  <a:pt x="2093289" y="52232"/>
                </a:lnTo>
                <a:lnTo>
                  <a:pt x="2093289" y="44329"/>
                </a:lnTo>
                <a:lnTo>
                  <a:pt x="2093920" y="40942"/>
                </a:lnTo>
                <a:lnTo>
                  <a:pt x="2095182" y="38153"/>
                </a:lnTo>
                <a:lnTo>
                  <a:pt x="2096975" y="25502"/>
                </a:lnTo>
                <a:lnTo>
                  <a:pt x="2093322" y="27560"/>
                </a:lnTo>
                <a:lnTo>
                  <a:pt x="2090467" y="30549"/>
                </a:lnTo>
                <a:lnTo>
                  <a:pt x="2093322" y="69068"/>
                </a:lnTo>
                <a:lnTo>
                  <a:pt x="2096975" y="71127"/>
                </a:lnTo>
                <a:lnTo>
                  <a:pt x="2096510" y="61331"/>
                </a:lnTo>
                <a:close/>
              </a:path>
              <a:path w="2887908" h="418394">
                <a:moveTo>
                  <a:pt x="2125565" y="52232"/>
                </a:moveTo>
                <a:lnTo>
                  <a:pt x="2124901" y="55619"/>
                </a:lnTo>
                <a:lnTo>
                  <a:pt x="2125532" y="69068"/>
                </a:lnTo>
                <a:lnTo>
                  <a:pt x="2128388" y="66112"/>
                </a:lnTo>
                <a:lnTo>
                  <a:pt x="2125565" y="48314"/>
                </a:lnTo>
                <a:lnTo>
                  <a:pt x="2125565" y="52232"/>
                </a:lnTo>
                <a:close/>
              </a:path>
              <a:path w="2887908" h="418394">
                <a:moveTo>
                  <a:pt x="2124901" y="55619"/>
                </a:moveTo>
                <a:lnTo>
                  <a:pt x="2123573" y="58475"/>
                </a:lnTo>
                <a:lnTo>
                  <a:pt x="2122311" y="61331"/>
                </a:lnTo>
                <a:lnTo>
                  <a:pt x="2120485" y="63522"/>
                </a:lnTo>
                <a:lnTo>
                  <a:pt x="2118094" y="65050"/>
                </a:lnTo>
                <a:lnTo>
                  <a:pt x="2115703" y="66577"/>
                </a:lnTo>
                <a:lnTo>
                  <a:pt x="2118293" y="73185"/>
                </a:lnTo>
                <a:lnTo>
                  <a:pt x="2121879" y="71127"/>
                </a:lnTo>
                <a:lnTo>
                  <a:pt x="2125532" y="69068"/>
                </a:lnTo>
                <a:lnTo>
                  <a:pt x="2124901" y="55619"/>
                </a:lnTo>
                <a:close/>
              </a:path>
              <a:path w="2887908" h="418394">
                <a:moveTo>
                  <a:pt x="2114142" y="74215"/>
                </a:moveTo>
                <a:lnTo>
                  <a:pt x="2118293" y="73185"/>
                </a:lnTo>
                <a:lnTo>
                  <a:pt x="2115703" y="66577"/>
                </a:lnTo>
                <a:lnTo>
                  <a:pt x="2112814" y="67341"/>
                </a:lnTo>
                <a:lnTo>
                  <a:pt x="2109427" y="67341"/>
                </a:lnTo>
                <a:lnTo>
                  <a:pt x="2109427" y="74215"/>
                </a:lnTo>
                <a:lnTo>
                  <a:pt x="2114142" y="74215"/>
                </a:lnTo>
                <a:close/>
              </a:path>
              <a:path w="2887908" h="418394">
                <a:moveTo>
                  <a:pt x="2106040" y="67341"/>
                </a:moveTo>
                <a:lnTo>
                  <a:pt x="2103151" y="66577"/>
                </a:lnTo>
                <a:lnTo>
                  <a:pt x="2104778" y="74215"/>
                </a:lnTo>
                <a:lnTo>
                  <a:pt x="2109427" y="74215"/>
                </a:lnTo>
                <a:lnTo>
                  <a:pt x="2109427" y="67341"/>
                </a:lnTo>
                <a:lnTo>
                  <a:pt x="2106040" y="67341"/>
                </a:lnTo>
                <a:close/>
              </a:path>
              <a:path w="2887908" h="418394">
                <a:moveTo>
                  <a:pt x="2096510" y="61331"/>
                </a:moveTo>
                <a:lnTo>
                  <a:pt x="2096975" y="71127"/>
                </a:lnTo>
                <a:lnTo>
                  <a:pt x="2100628" y="73185"/>
                </a:lnTo>
                <a:lnTo>
                  <a:pt x="2104778" y="74215"/>
                </a:lnTo>
                <a:lnTo>
                  <a:pt x="2103151" y="66577"/>
                </a:lnTo>
                <a:lnTo>
                  <a:pt x="2100760" y="65050"/>
                </a:lnTo>
                <a:lnTo>
                  <a:pt x="2098370" y="63522"/>
                </a:lnTo>
                <a:lnTo>
                  <a:pt x="2096510" y="61331"/>
                </a:lnTo>
                <a:close/>
              </a:path>
              <a:path w="2887908" h="418394">
                <a:moveTo>
                  <a:pt x="2093322" y="69068"/>
                </a:moveTo>
                <a:lnTo>
                  <a:pt x="2090467" y="30549"/>
                </a:lnTo>
                <a:lnTo>
                  <a:pt x="2088408" y="34467"/>
                </a:lnTo>
                <a:lnTo>
                  <a:pt x="2086349" y="38319"/>
                </a:lnTo>
                <a:lnTo>
                  <a:pt x="2085320" y="42935"/>
                </a:lnTo>
                <a:lnTo>
                  <a:pt x="2085320" y="48314"/>
                </a:lnTo>
                <a:lnTo>
                  <a:pt x="2086349" y="58342"/>
                </a:lnTo>
                <a:lnTo>
                  <a:pt x="2088408" y="62261"/>
                </a:lnTo>
                <a:lnTo>
                  <a:pt x="2090467" y="66112"/>
                </a:lnTo>
                <a:lnTo>
                  <a:pt x="2093322" y="69068"/>
                </a:lnTo>
                <a:close/>
              </a:path>
              <a:path w="2887908" h="418394">
                <a:moveTo>
                  <a:pt x="2170055" y="29885"/>
                </a:moveTo>
                <a:lnTo>
                  <a:pt x="2171649" y="29885"/>
                </a:lnTo>
                <a:lnTo>
                  <a:pt x="2172878" y="29951"/>
                </a:lnTo>
                <a:lnTo>
                  <a:pt x="2174605" y="30217"/>
                </a:lnTo>
                <a:lnTo>
                  <a:pt x="2176132" y="30682"/>
                </a:lnTo>
                <a:lnTo>
                  <a:pt x="2177527" y="23410"/>
                </a:lnTo>
                <a:lnTo>
                  <a:pt x="2175900" y="22746"/>
                </a:lnTo>
                <a:lnTo>
                  <a:pt x="2173841" y="22480"/>
                </a:lnTo>
                <a:lnTo>
                  <a:pt x="2172048" y="22413"/>
                </a:lnTo>
                <a:lnTo>
                  <a:pt x="2170055" y="29885"/>
                </a:lnTo>
                <a:close/>
              </a:path>
              <a:path w="2887908" h="418394">
                <a:moveTo>
                  <a:pt x="2168196" y="22413"/>
                </a:moveTo>
                <a:lnTo>
                  <a:pt x="2164909" y="23177"/>
                </a:lnTo>
                <a:lnTo>
                  <a:pt x="2165905" y="30483"/>
                </a:lnTo>
                <a:lnTo>
                  <a:pt x="2167997" y="29885"/>
                </a:lnTo>
                <a:lnTo>
                  <a:pt x="2170055" y="29885"/>
                </a:lnTo>
                <a:lnTo>
                  <a:pt x="2172048" y="22413"/>
                </a:lnTo>
                <a:lnTo>
                  <a:pt x="2168196" y="22413"/>
                </a:lnTo>
                <a:close/>
              </a:path>
              <a:path w="2887908" h="418394">
                <a:moveTo>
                  <a:pt x="2159994" y="34700"/>
                </a:moveTo>
                <a:lnTo>
                  <a:pt x="2161721" y="32873"/>
                </a:lnTo>
                <a:lnTo>
                  <a:pt x="2163780" y="31678"/>
                </a:lnTo>
                <a:lnTo>
                  <a:pt x="2165905" y="30483"/>
                </a:lnTo>
                <a:lnTo>
                  <a:pt x="2164909" y="23177"/>
                </a:lnTo>
                <a:lnTo>
                  <a:pt x="2162186" y="24705"/>
                </a:lnTo>
                <a:lnTo>
                  <a:pt x="2159994" y="34700"/>
                </a:lnTo>
                <a:close/>
              </a:path>
              <a:path w="2887908" h="418394">
                <a:moveTo>
                  <a:pt x="2156507" y="42603"/>
                </a:moveTo>
                <a:lnTo>
                  <a:pt x="2157205" y="39548"/>
                </a:lnTo>
                <a:lnTo>
                  <a:pt x="2158599" y="37157"/>
                </a:lnTo>
                <a:lnTo>
                  <a:pt x="2159994" y="34700"/>
                </a:lnTo>
                <a:lnTo>
                  <a:pt x="2162186" y="24705"/>
                </a:lnTo>
                <a:lnTo>
                  <a:pt x="2159529" y="26232"/>
                </a:lnTo>
                <a:lnTo>
                  <a:pt x="2157504" y="28523"/>
                </a:lnTo>
                <a:lnTo>
                  <a:pt x="2156507" y="42603"/>
                </a:lnTo>
                <a:close/>
              </a:path>
              <a:path w="2887908" h="418394">
                <a:moveTo>
                  <a:pt x="2156507" y="73219"/>
                </a:moveTo>
                <a:lnTo>
                  <a:pt x="2156507" y="42603"/>
                </a:lnTo>
                <a:lnTo>
                  <a:pt x="2156109" y="31578"/>
                </a:lnTo>
                <a:lnTo>
                  <a:pt x="2155013" y="23410"/>
                </a:lnTo>
                <a:lnTo>
                  <a:pt x="2148538" y="23410"/>
                </a:lnTo>
                <a:lnTo>
                  <a:pt x="2148538" y="73219"/>
                </a:lnTo>
                <a:lnTo>
                  <a:pt x="2156507" y="73219"/>
                </a:lnTo>
                <a:close/>
              </a:path>
              <a:path w="2887908" h="418394">
                <a:moveTo>
                  <a:pt x="2253286" y="384922"/>
                </a:moveTo>
                <a:lnTo>
                  <a:pt x="2252987" y="358524"/>
                </a:lnTo>
                <a:lnTo>
                  <a:pt x="2252987" y="375359"/>
                </a:lnTo>
                <a:lnTo>
                  <a:pt x="2252788" y="389737"/>
                </a:lnTo>
                <a:lnTo>
                  <a:pt x="2253477" y="388218"/>
                </a:lnTo>
                <a:lnTo>
                  <a:pt x="2254382" y="384325"/>
                </a:lnTo>
                <a:lnTo>
                  <a:pt x="2253983" y="357826"/>
                </a:lnTo>
                <a:lnTo>
                  <a:pt x="2252987" y="358524"/>
                </a:lnTo>
                <a:lnTo>
                  <a:pt x="2253286" y="384922"/>
                </a:lnTo>
                <a:close/>
              </a:path>
              <a:path w="2887908" h="418394">
                <a:moveTo>
                  <a:pt x="2228548" y="396943"/>
                </a:moveTo>
                <a:lnTo>
                  <a:pt x="2232333" y="397972"/>
                </a:lnTo>
                <a:lnTo>
                  <a:pt x="2239306" y="397972"/>
                </a:lnTo>
                <a:lnTo>
                  <a:pt x="2241996" y="397441"/>
                </a:lnTo>
                <a:lnTo>
                  <a:pt x="2244520" y="396378"/>
                </a:lnTo>
                <a:lnTo>
                  <a:pt x="2247110" y="395316"/>
                </a:lnTo>
                <a:lnTo>
                  <a:pt x="2249268" y="393788"/>
                </a:lnTo>
                <a:lnTo>
                  <a:pt x="2250995" y="391796"/>
                </a:lnTo>
                <a:lnTo>
                  <a:pt x="2252788" y="389737"/>
                </a:lnTo>
                <a:lnTo>
                  <a:pt x="2252987" y="375359"/>
                </a:lnTo>
                <a:lnTo>
                  <a:pt x="2252323" y="378846"/>
                </a:lnTo>
                <a:lnTo>
                  <a:pt x="2250995" y="381834"/>
                </a:lnTo>
                <a:lnTo>
                  <a:pt x="2249733" y="384756"/>
                </a:lnTo>
                <a:lnTo>
                  <a:pt x="2247907" y="387014"/>
                </a:lnTo>
                <a:lnTo>
                  <a:pt x="2245516" y="388608"/>
                </a:lnTo>
                <a:lnTo>
                  <a:pt x="2243191" y="390202"/>
                </a:lnTo>
                <a:lnTo>
                  <a:pt x="2240435" y="390999"/>
                </a:lnTo>
                <a:lnTo>
                  <a:pt x="2232333" y="390999"/>
                </a:lnTo>
                <a:lnTo>
                  <a:pt x="2228548" y="396943"/>
                </a:lnTo>
                <a:close/>
              </a:path>
              <a:path w="2887908" h="418394">
                <a:moveTo>
                  <a:pt x="2232333" y="390999"/>
                </a:moveTo>
                <a:lnTo>
                  <a:pt x="2228515" y="389272"/>
                </a:lnTo>
                <a:lnTo>
                  <a:pt x="2225792" y="385819"/>
                </a:lnTo>
                <a:lnTo>
                  <a:pt x="2223069" y="382366"/>
                </a:lnTo>
                <a:lnTo>
                  <a:pt x="2221707" y="377783"/>
                </a:lnTo>
                <a:lnTo>
                  <a:pt x="2225094" y="394884"/>
                </a:lnTo>
                <a:lnTo>
                  <a:pt x="2228548" y="396943"/>
                </a:lnTo>
                <a:lnTo>
                  <a:pt x="2232333" y="390999"/>
                </a:lnTo>
                <a:close/>
              </a:path>
              <a:path w="2887908" h="418394">
                <a:moveTo>
                  <a:pt x="2221641" y="392825"/>
                </a:moveTo>
                <a:lnTo>
                  <a:pt x="2225094" y="394884"/>
                </a:lnTo>
                <a:lnTo>
                  <a:pt x="2221707" y="377783"/>
                </a:lnTo>
                <a:lnTo>
                  <a:pt x="2221707" y="366360"/>
                </a:lnTo>
                <a:lnTo>
                  <a:pt x="2219217" y="354174"/>
                </a:lnTo>
                <a:lnTo>
                  <a:pt x="2218885" y="389870"/>
                </a:lnTo>
                <a:lnTo>
                  <a:pt x="2221641" y="392825"/>
                </a:lnTo>
                <a:close/>
              </a:path>
              <a:path w="2887908" h="418394">
                <a:moveTo>
                  <a:pt x="2254382" y="384325"/>
                </a:moveTo>
                <a:lnTo>
                  <a:pt x="2253477" y="388218"/>
                </a:lnTo>
                <a:lnTo>
                  <a:pt x="2253917" y="387247"/>
                </a:lnTo>
                <a:lnTo>
                  <a:pt x="2253983" y="396976"/>
                </a:lnTo>
                <a:lnTo>
                  <a:pt x="2260957" y="396976"/>
                </a:lnTo>
                <a:lnTo>
                  <a:pt x="2260957" y="324255"/>
                </a:lnTo>
                <a:lnTo>
                  <a:pt x="2253983" y="357826"/>
                </a:lnTo>
                <a:lnTo>
                  <a:pt x="2254382" y="384325"/>
                </a:lnTo>
                <a:close/>
              </a:path>
              <a:path w="2887908" h="418394">
                <a:moveTo>
                  <a:pt x="2252987" y="367589"/>
                </a:moveTo>
                <a:lnTo>
                  <a:pt x="2252987" y="358524"/>
                </a:lnTo>
                <a:lnTo>
                  <a:pt x="2253983" y="357826"/>
                </a:lnTo>
                <a:lnTo>
                  <a:pt x="2260957" y="324255"/>
                </a:lnTo>
                <a:lnTo>
                  <a:pt x="2252987" y="324255"/>
                </a:lnTo>
                <a:lnTo>
                  <a:pt x="2252987" y="367589"/>
                </a:lnTo>
                <a:close/>
              </a:path>
              <a:path w="2887908" h="418394">
                <a:moveTo>
                  <a:pt x="2247940" y="356797"/>
                </a:moveTo>
                <a:lnTo>
                  <a:pt x="2249733" y="358889"/>
                </a:lnTo>
                <a:lnTo>
                  <a:pt x="2250995" y="361612"/>
                </a:lnTo>
                <a:lnTo>
                  <a:pt x="2252323" y="364335"/>
                </a:lnTo>
                <a:lnTo>
                  <a:pt x="2252987" y="367589"/>
                </a:lnTo>
                <a:lnTo>
                  <a:pt x="2252987" y="354306"/>
                </a:lnTo>
                <a:lnTo>
                  <a:pt x="2250962" y="351484"/>
                </a:lnTo>
                <a:lnTo>
                  <a:pt x="2247940" y="356797"/>
                </a:lnTo>
                <a:close/>
              </a:path>
              <a:path w="2887908" h="418394">
                <a:moveTo>
                  <a:pt x="2237646" y="353144"/>
                </a:moveTo>
                <a:lnTo>
                  <a:pt x="2240701" y="353144"/>
                </a:lnTo>
                <a:lnTo>
                  <a:pt x="2243358" y="353875"/>
                </a:lnTo>
                <a:lnTo>
                  <a:pt x="2245615" y="355336"/>
                </a:lnTo>
                <a:lnTo>
                  <a:pt x="2247940" y="356797"/>
                </a:lnTo>
                <a:lnTo>
                  <a:pt x="2250962" y="351484"/>
                </a:lnTo>
                <a:lnTo>
                  <a:pt x="2247907" y="349359"/>
                </a:lnTo>
                <a:lnTo>
                  <a:pt x="2244918" y="347234"/>
                </a:lnTo>
                <a:lnTo>
                  <a:pt x="2241365" y="346171"/>
                </a:lnTo>
                <a:lnTo>
                  <a:pt x="2237646" y="353144"/>
                </a:lnTo>
                <a:close/>
              </a:path>
              <a:path w="2887908" h="418394">
                <a:moveTo>
                  <a:pt x="2225891" y="358324"/>
                </a:moveTo>
                <a:lnTo>
                  <a:pt x="2228681" y="354871"/>
                </a:lnTo>
                <a:lnTo>
                  <a:pt x="2232599" y="353144"/>
                </a:lnTo>
                <a:lnTo>
                  <a:pt x="2237646" y="353144"/>
                </a:lnTo>
                <a:lnTo>
                  <a:pt x="2241365" y="346171"/>
                </a:lnTo>
                <a:lnTo>
                  <a:pt x="2233130" y="346171"/>
                </a:lnTo>
                <a:lnTo>
                  <a:pt x="2229278" y="347200"/>
                </a:lnTo>
                <a:lnTo>
                  <a:pt x="2225891" y="358324"/>
                </a:lnTo>
                <a:close/>
              </a:path>
              <a:path w="2887908" h="418394">
                <a:moveTo>
                  <a:pt x="2219217" y="354174"/>
                </a:moveTo>
                <a:lnTo>
                  <a:pt x="2221707" y="366360"/>
                </a:lnTo>
                <a:lnTo>
                  <a:pt x="2223102" y="361778"/>
                </a:lnTo>
                <a:lnTo>
                  <a:pt x="2225891" y="358324"/>
                </a:lnTo>
                <a:lnTo>
                  <a:pt x="2229278" y="347200"/>
                </a:lnTo>
                <a:lnTo>
                  <a:pt x="2225692" y="349259"/>
                </a:lnTo>
                <a:lnTo>
                  <a:pt x="2222106" y="351252"/>
                </a:lnTo>
                <a:lnTo>
                  <a:pt x="2219217" y="354174"/>
                </a:lnTo>
                <a:close/>
              </a:path>
              <a:path w="2887908" h="418394">
                <a:moveTo>
                  <a:pt x="2213738" y="366559"/>
                </a:moveTo>
                <a:lnTo>
                  <a:pt x="2214767" y="382100"/>
                </a:lnTo>
                <a:lnTo>
                  <a:pt x="2216826" y="386018"/>
                </a:lnTo>
                <a:lnTo>
                  <a:pt x="2218885" y="389870"/>
                </a:lnTo>
                <a:lnTo>
                  <a:pt x="2219217" y="354174"/>
                </a:lnTo>
                <a:lnTo>
                  <a:pt x="2217025" y="358026"/>
                </a:lnTo>
                <a:lnTo>
                  <a:pt x="2214834" y="361877"/>
                </a:lnTo>
                <a:lnTo>
                  <a:pt x="2213738" y="366559"/>
                </a:lnTo>
                <a:close/>
              </a:path>
              <a:path w="2887908" h="418394">
                <a:moveTo>
                  <a:pt x="2213738" y="372072"/>
                </a:moveTo>
                <a:lnTo>
                  <a:pt x="2213738" y="377451"/>
                </a:lnTo>
                <a:lnTo>
                  <a:pt x="2214767" y="382100"/>
                </a:lnTo>
                <a:lnTo>
                  <a:pt x="2213738" y="366559"/>
                </a:lnTo>
                <a:lnTo>
                  <a:pt x="2213738" y="372072"/>
                </a:lnTo>
                <a:close/>
              </a:path>
              <a:path w="2887908" h="418394">
                <a:moveTo>
                  <a:pt x="2217133" y="65150"/>
                </a:moveTo>
                <a:lnTo>
                  <a:pt x="2217232" y="72920"/>
                </a:lnTo>
                <a:lnTo>
                  <a:pt x="2219889" y="71990"/>
                </a:lnTo>
                <a:lnTo>
                  <a:pt x="2222180" y="70695"/>
                </a:lnTo>
                <a:lnTo>
                  <a:pt x="2224106" y="69035"/>
                </a:lnTo>
                <a:lnTo>
                  <a:pt x="2226098" y="67374"/>
                </a:lnTo>
                <a:lnTo>
                  <a:pt x="2227725" y="65415"/>
                </a:lnTo>
                <a:lnTo>
                  <a:pt x="2228987" y="63157"/>
                </a:lnTo>
                <a:lnTo>
                  <a:pt x="2222711" y="59471"/>
                </a:lnTo>
                <a:lnTo>
                  <a:pt x="2221317" y="61862"/>
                </a:lnTo>
                <a:lnTo>
                  <a:pt x="2219457" y="63755"/>
                </a:lnTo>
                <a:lnTo>
                  <a:pt x="2217133" y="65150"/>
                </a:lnTo>
                <a:close/>
              </a:path>
              <a:path w="2887908" h="418394">
                <a:moveTo>
                  <a:pt x="2208466" y="74215"/>
                </a:moveTo>
                <a:lnTo>
                  <a:pt x="2211720" y="74215"/>
                </a:lnTo>
                <a:lnTo>
                  <a:pt x="2214642" y="73783"/>
                </a:lnTo>
                <a:lnTo>
                  <a:pt x="2217232" y="72920"/>
                </a:lnTo>
                <a:lnTo>
                  <a:pt x="2217133" y="65150"/>
                </a:lnTo>
                <a:lnTo>
                  <a:pt x="2214875" y="66544"/>
                </a:lnTo>
                <a:lnTo>
                  <a:pt x="2211919" y="67241"/>
                </a:lnTo>
                <a:lnTo>
                  <a:pt x="2208466" y="74215"/>
                </a:lnTo>
                <a:close/>
              </a:path>
              <a:path w="2887908" h="418394">
                <a:moveTo>
                  <a:pt x="2211919" y="67241"/>
                </a:moveTo>
                <a:lnTo>
                  <a:pt x="2204880" y="67241"/>
                </a:lnTo>
                <a:lnTo>
                  <a:pt x="2201958" y="66511"/>
                </a:lnTo>
                <a:lnTo>
                  <a:pt x="2199500" y="65050"/>
                </a:lnTo>
                <a:lnTo>
                  <a:pt x="2197109" y="63522"/>
                </a:lnTo>
                <a:lnTo>
                  <a:pt x="2199534" y="73185"/>
                </a:lnTo>
                <a:lnTo>
                  <a:pt x="2203751" y="74215"/>
                </a:lnTo>
                <a:lnTo>
                  <a:pt x="2208466" y="74215"/>
                </a:lnTo>
                <a:lnTo>
                  <a:pt x="2211919" y="67241"/>
                </a:lnTo>
                <a:close/>
              </a:path>
              <a:path w="2887908" h="418394">
                <a:moveTo>
                  <a:pt x="2195814" y="71127"/>
                </a:moveTo>
                <a:lnTo>
                  <a:pt x="2199534" y="73185"/>
                </a:lnTo>
                <a:lnTo>
                  <a:pt x="2197109" y="63522"/>
                </a:lnTo>
                <a:lnTo>
                  <a:pt x="2195250" y="61331"/>
                </a:lnTo>
                <a:lnTo>
                  <a:pt x="2193922" y="58475"/>
                </a:lnTo>
                <a:lnTo>
                  <a:pt x="2192593" y="55619"/>
                </a:lnTo>
                <a:lnTo>
                  <a:pt x="2192162" y="69068"/>
                </a:lnTo>
                <a:lnTo>
                  <a:pt x="2195814" y="71127"/>
                </a:lnTo>
                <a:close/>
              </a:path>
              <a:path w="2887908" h="418394">
                <a:moveTo>
                  <a:pt x="2222014" y="39548"/>
                </a:moveTo>
                <a:lnTo>
                  <a:pt x="2222014" y="44329"/>
                </a:lnTo>
                <a:lnTo>
                  <a:pt x="2192078" y="43532"/>
                </a:lnTo>
                <a:lnTo>
                  <a:pt x="2189339" y="43532"/>
                </a:lnTo>
                <a:lnTo>
                  <a:pt x="2189339" y="50605"/>
                </a:lnTo>
                <a:lnTo>
                  <a:pt x="2192162" y="69068"/>
                </a:lnTo>
                <a:lnTo>
                  <a:pt x="2192593" y="55619"/>
                </a:lnTo>
                <a:lnTo>
                  <a:pt x="2191929" y="52232"/>
                </a:lnTo>
                <a:lnTo>
                  <a:pt x="2191929" y="44329"/>
                </a:lnTo>
                <a:lnTo>
                  <a:pt x="2229585" y="50605"/>
                </a:lnTo>
                <a:lnTo>
                  <a:pt x="2226098" y="43532"/>
                </a:lnTo>
                <a:lnTo>
                  <a:pt x="2222014" y="39548"/>
                </a:lnTo>
                <a:close/>
              </a:path>
              <a:path w="2887908" h="418394">
                <a:moveTo>
                  <a:pt x="2192078" y="43532"/>
                </a:moveTo>
                <a:lnTo>
                  <a:pt x="2192129" y="27560"/>
                </a:lnTo>
                <a:lnTo>
                  <a:pt x="2189306" y="30549"/>
                </a:lnTo>
                <a:lnTo>
                  <a:pt x="2189306" y="66112"/>
                </a:lnTo>
                <a:lnTo>
                  <a:pt x="2192162" y="69068"/>
                </a:lnTo>
                <a:lnTo>
                  <a:pt x="2189339" y="50605"/>
                </a:lnTo>
                <a:lnTo>
                  <a:pt x="2189339" y="43532"/>
                </a:lnTo>
                <a:lnTo>
                  <a:pt x="2192078" y="43532"/>
                </a:lnTo>
                <a:close/>
              </a:path>
              <a:path w="2887908" h="418394">
                <a:moveTo>
                  <a:pt x="2184159" y="42935"/>
                </a:moveTo>
                <a:lnTo>
                  <a:pt x="2185189" y="58342"/>
                </a:lnTo>
                <a:lnTo>
                  <a:pt x="2187247" y="62261"/>
                </a:lnTo>
                <a:lnTo>
                  <a:pt x="2189306" y="66112"/>
                </a:lnTo>
                <a:lnTo>
                  <a:pt x="2189306" y="30549"/>
                </a:lnTo>
                <a:lnTo>
                  <a:pt x="2187247" y="34467"/>
                </a:lnTo>
                <a:lnTo>
                  <a:pt x="2185189" y="38319"/>
                </a:lnTo>
                <a:lnTo>
                  <a:pt x="2184159" y="42935"/>
                </a:lnTo>
                <a:close/>
              </a:path>
              <a:path w="2887908" h="418394">
                <a:moveTo>
                  <a:pt x="2184159" y="48314"/>
                </a:moveTo>
                <a:lnTo>
                  <a:pt x="2184159" y="53693"/>
                </a:lnTo>
                <a:lnTo>
                  <a:pt x="2185189" y="58342"/>
                </a:lnTo>
                <a:lnTo>
                  <a:pt x="2184159" y="42935"/>
                </a:lnTo>
                <a:lnTo>
                  <a:pt x="2184159" y="48314"/>
                </a:lnTo>
                <a:close/>
              </a:path>
              <a:path w="2887908" h="418394">
                <a:moveTo>
                  <a:pt x="2191929" y="48314"/>
                </a:moveTo>
                <a:lnTo>
                  <a:pt x="2191929" y="44329"/>
                </a:lnTo>
                <a:lnTo>
                  <a:pt x="2191929" y="50605"/>
                </a:lnTo>
                <a:lnTo>
                  <a:pt x="2229585" y="50605"/>
                </a:lnTo>
                <a:lnTo>
                  <a:pt x="2191929" y="44329"/>
                </a:lnTo>
                <a:lnTo>
                  <a:pt x="2191929" y="48314"/>
                </a:lnTo>
                <a:close/>
              </a:path>
              <a:path w="2887908" h="418394">
                <a:moveTo>
                  <a:pt x="2204514" y="29387"/>
                </a:moveTo>
                <a:lnTo>
                  <a:pt x="2212019" y="29387"/>
                </a:lnTo>
                <a:lnTo>
                  <a:pt x="2215439" y="30682"/>
                </a:lnTo>
                <a:lnTo>
                  <a:pt x="2218029" y="33272"/>
                </a:lnTo>
                <a:lnTo>
                  <a:pt x="2220686" y="35862"/>
                </a:lnTo>
                <a:lnTo>
                  <a:pt x="2222014" y="39548"/>
                </a:lnTo>
                <a:lnTo>
                  <a:pt x="2226098" y="43532"/>
                </a:lnTo>
                <a:lnTo>
                  <a:pt x="2223143" y="27394"/>
                </a:lnTo>
                <a:lnTo>
                  <a:pt x="2219822" y="25402"/>
                </a:lnTo>
                <a:lnTo>
                  <a:pt x="2216568" y="23410"/>
                </a:lnTo>
                <a:lnTo>
                  <a:pt x="2212617" y="22413"/>
                </a:lnTo>
                <a:lnTo>
                  <a:pt x="2207968" y="22413"/>
                </a:lnTo>
                <a:lnTo>
                  <a:pt x="2204514" y="29387"/>
                </a:lnTo>
                <a:close/>
              </a:path>
              <a:path w="2887908" h="418394">
                <a:moveTo>
                  <a:pt x="2196977" y="33139"/>
                </a:moveTo>
                <a:lnTo>
                  <a:pt x="2199301" y="31678"/>
                </a:lnTo>
                <a:lnTo>
                  <a:pt x="2201692" y="30150"/>
                </a:lnTo>
                <a:lnTo>
                  <a:pt x="2204514" y="29387"/>
                </a:lnTo>
                <a:lnTo>
                  <a:pt x="2207968" y="22413"/>
                </a:lnTo>
                <a:lnTo>
                  <a:pt x="2203385" y="22413"/>
                </a:lnTo>
                <a:lnTo>
                  <a:pt x="2199301" y="23443"/>
                </a:lnTo>
                <a:lnTo>
                  <a:pt x="2196977" y="33139"/>
                </a:lnTo>
                <a:close/>
              </a:path>
              <a:path w="2887908" h="418394">
                <a:moveTo>
                  <a:pt x="2195715" y="25502"/>
                </a:moveTo>
                <a:lnTo>
                  <a:pt x="2192129" y="27560"/>
                </a:lnTo>
                <a:lnTo>
                  <a:pt x="2192560" y="40942"/>
                </a:lnTo>
                <a:lnTo>
                  <a:pt x="2193822" y="38153"/>
                </a:lnTo>
                <a:lnTo>
                  <a:pt x="2195150" y="35297"/>
                </a:lnTo>
                <a:lnTo>
                  <a:pt x="2196977" y="33139"/>
                </a:lnTo>
                <a:lnTo>
                  <a:pt x="2199301" y="23443"/>
                </a:lnTo>
                <a:lnTo>
                  <a:pt x="2195715" y="25502"/>
                </a:lnTo>
                <a:close/>
              </a:path>
              <a:path w="2887908" h="418394">
                <a:moveTo>
                  <a:pt x="2229983" y="40776"/>
                </a:moveTo>
                <a:lnTo>
                  <a:pt x="2229120" y="36958"/>
                </a:lnTo>
                <a:lnTo>
                  <a:pt x="2227393" y="33571"/>
                </a:lnTo>
                <a:lnTo>
                  <a:pt x="2225667" y="30117"/>
                </a:lnTo>
                <a:lnTo>
                  <a:pt x="2223143" y="27394"/>
                </a:lnTo>
                <a:lnTo>
                  <a:pt x="2226098" y="43532"/>
                </a:lnTo>
                <a:lnTo>
                  <a:pt x="2229585" y="50605"/>
                </a:lnTo>
                <a:lnTo>
                  <a:pt x="2229983" y="40776"/>
                </a:lnTo>
                <a:close/>
              </a:path>
              <a:path w="2887908" h="418394">
                <a:moveTo>
                  <a:pt x="2229983" y="40776"/>
                </a:moveTo>
                <a:lnTo>
                  <a:pt x="2229585" y="50605"/>
                </a:lnTo>
                <a:lnTo>
                  <a:pt x="2229817" y="49045"/>
                </a:lnTo>
                <a:lnTo>
                  <a:pt x="2229950" y="47185"/>
                </a:lnTo>
                <a:lnTo>
                  <a:pt x="2229983" y="40776"/>
                </a:lnTo>
                <a:close/>
              </a:path>
              <a:path w="2887908" h="418394">
                <a:moveTo>
                  <a:pt x="2285684" y="32176"/>
                </a:moveTo>
                <a:lnTo>
                  <a:pt x="2284024" y="28855"/>
                </a:lnTo>
                <a:lnTo>
                  <a:pt x="2281633" y="26398"/>
                </a:lnTo>
                <a:lnTo>
                  <a:pt x="2278512" y="24804"/>
                </a:lnTo>
                <a:lnTo>
                  <a:pt x="2276221" y="32375"/>
                </a:lnTo>
                <a:lnTo>
                  <a:pt x="2278479" y="34368"/>
                </a:lnTo>
                <a:lnTo>
                  <a:pt x="2279608" y="37622"/>
                </a:lnTo>
                <a:lnTo>
                  <a:pt x="2287577" y="73219"/>
                </a:lnTo>
                <a:lnTo>
                  <a:pt x="2285684" y="32176"/>
                </a:lnTo>
                <a:close/>
              </a:path>
              <a:path w="2887908" h="418394">
                <a:moveTo>
                  <a:pt x="2265661" y="29387"/>
                </a:moveTo>
                <a:lnTo>
                  <a:pt x="2271173" y="29387"/>
                </a:lnTo>
                <a:lnTo>
                  <a:pt x="2273963" y="30383"/>
                </a:lnTo>
                <a:lnTo>
                  <a:pt x="2276221" y="32375"/>
                </a:lnTo>
                <a:lnTo>
                  <a:pt x="2278512" y="24804"/>
                </a:lnTo>
                <a:lnTo>
                  <a:pt x="2275391" y="23210"/>
                </a:lnTo>
                <a:lnTo>
                  <a:pt x="2272070" y="22413"/>
                </a:lnTo>
                <a:lnTo>
                  <a:pt x="2268550" y="22413"/>
                </a:lnTo>
                <a:lnTo>
                  <a:pt x="2265661" y="29387"/>
                </a:lnTo>
                <a:close/>
              </a:path>
              <a:path w="2887908" h="418394">
                <a:moveTo>
                  <a:pt x="2256928" y="34135"/>
                </a:moveTo>
                <a:lnTo>
                  <a:pt x="2258821" y="32309"/>
                </a:lnTo>
                <a:lnTo>
                  <a:pt x="2261079" y="31180"/>
                </a:lnTo>
                <a:lnTo>
                  <a:pt x="2263403" y="29984"/>
                </a:lnTo>
                <a:lnTo>
                  <a:pt x="2265661" y="29387"/>
                </a:lnTo>
                <a:lnTo>
                  <a:pt x="2268550" y="22413"/>
                </a:lnTo>
                <a:lnTo>
                  <a:pt x="2265495" y="22413"/>
                </a:lnTo>
                <a:lnTo>
                  <a:pt x="2262507" y="23111"/>
                </a:lnTo>
                <a:lnTo>
                  <a:pt x="2259585" y="24505"/>
                </a:lnTo>
                <a:lnTo>
                  <a:pt x="2256928" y="34135"/>
                </a:lnTo>
                <a:close/>
              </a:path>
              <a:path w="2887908" h="418394">
                <a:moveTo>
                  <a:pt x="2253109" y="42503"/>
                </a:moveTo>
                <a:lnTo>
                  <a:pt x="2253873" y="39182"/>
                </a:lnTo>
                <a:lnTo>
                  <a:pt x="2255401" y="36659"/>
                </a:lnTo>
                <a:lnTo>
                  <a:pt x="2256928" y="34135"/>
                </a:lnTo>
                <a:lnTo>
                  <a:pt x="2259585" y="24505"/>
                </a:lnTo>
                <a:lnTo>
                  <a:pt x="2256729" y="25900"/>
                </a:lnTo>
                <a:lnTo>
                  <a:pt x="2254404" y="28125"/>
                </a:lnTo>
                <a:lnTo>
                  <a:pt x="2253109" y="42503"/>
                </a:lnTo>
                <a:close/>
              </a:path>
              <a:path w="2887908" h="418394">
                <a:moveTo>
                  <a:pt x="2253109" y="73219"/>
                </a:moveTo>
                <a:lnTo>
                  <a:pt x="2253109" y="42503"/>
                </a:lnTo>
                <a:lnTo>
                  <a:pt x="2252611" y="31180"/>
                </a:lnTo>
                <a:lnTo>
                  <a:pt x="2252113" y="23410"/>
                </a:lnTo>
                <a:lnTo>
                  <a:pt x="2245140" y="23410"/>
                </a:lnTo>
                <a:lnTo>
                  <a:pt x="2245140" y="73219"/>
                </a:lnTo>
                <a:lnTo>
                  <a:pt x="2253109" y="73219"/>
                </a:lnTo>
                <a:close/>
              </a:path>
              <a:path w="2887908" h="418394">
                <a:moveTo>
                  <a:pt x="2287577" y="42337"/>
                </a:moveTo>
                <a:lnTo>
                  <a:pt x="2288241" y="39315"/>
                </a:lnTo>
                <a:lnTo>
                  <a:pt x="2289569" y="36858"/>
                </a:lnTo>
                <a:lnTo>
                  <a:pt x="2290964" y="34401"/>
                </a:lnTo>
                <a:lnTo>
                  <a:pt x="2292790" y="32541"/>
                </a:lnTo>
                <a:lnTo>
                  <a:pt x="2295048" y="31279"/>
                </a:lnTo>
                <a:lnTo>
                  <a:pt x="2297306" y="30018"/>
                </a:lnTo>
                <a:lnTo>
                  <a:pt x="2299731" y="29387"/>
                </a:lnTo>
                <a:lnTo>
                  <a:pt x="2305641" y="29387"/>
                </a:lnTo>
                <a:lnTo>
                  <a:pt x="2308430" y="30383"/>
                </a:lnTo>
                <a:lnTo>
                  <a:pt x="2310688" y="32375"/>
                </a:lnTo>
                <a:lnTo>
                  <a:pt x="2312946" y="34368"/>
                </a:lnTo>
                <a:lnTo>
                  <a:pt x="2314075" y="37622"/>
                </a:lnTo>
                <a:lnTo>
                  <a:pt x="2314075" y="73219"/>
                </a:lnTo>
                <a:lnTo>
                  <a:pt x="2322045" y="73219"/>
                </a:lnTo>
                <a:lnTo>
                  <a:pt x="2315005" y="25734"/>
                </a:lnTo>
                <a:lnTo>
                  <a:pt x="2312083" y="24406"/>
                </a:lnTo>
                <a:lnTo>
                  <a:pt x="2309227" y="23078"/>
                </a:lnTo>
                <a:lnTo>
                  <a:pt x="2306206" y="22413"/>
                </a:lnTo>
                <a:lnTo>
                  <a:pt x="2300959" y="22413"/>
                </a:lnTo>
                <a:lnTo>
                  <a:pt x="2298767" y="22779"/>
                </a:lnTo>
                <a:lnTo>
                  <a:pt x="2296443" y="23509"/>
                </a:lnTo>
                <a:lnTo>
                  <a:pt x="2294185" y="24173"/>
                </a:lnTo>
                <a:lnTo>
                  <a:pt x="2292093" y="25236"/>
                </a:lnTo>
                <a:lnTo>
                  <a:pt x="2290167" y="26697"/>
                </a:lnTo>
                <a:lnTo>
                  <a:pt x="2288241" y="28092"/>
                </a:lnTo>
                <a:lnTo>
                  <a:pt x="2287577" y="42337"/>
                </a:lnTo>
                <a:close/>
              </a:path>
              <a:path w="2887908" h="418394">
                <a:moveTo>
                  <a:pt x="2287577" y="42337"/>
                </a:moveTo>
                <a:lnTo>
                  <a:pt x="2288241" y="28092"/>
                </a:lnTo>
                <a:lnTo>
                  <a:pt x="2286747" y="29918"/>
                </a:lnTo>
                <a:lnTo>
                  <a:pt x="2287577" y="73219"/>
                </a:lnTo>
                <a:lnTo>
                  <a:pt x="2287577" y="42337"/>
                </a:lnTo>
                <a:close/>
              </a:path>
              <a:path w="2887908" h="418394">
                <a:moveTo>
                  <a:pt x="2279608" y="42138"/>
                </a:moveTo>
                <a:lnTo>
                  <a:pt x="2279608" y="73219"/>
                </a:lnTo>
                <a:lnTo>
                  <a:pt x="2287577" y="73219"/>
                </a:lnTo>
                <a:lnTo>
                  <a:pt x="2279608" y="37622"/>
                </a:lnTo>
                <a:lnTo>
                  <a:pt x="2279608" y="42138"/>
                </a:lnTo>
                <a:close/>
              </a:path>
              <a:path w="2887908" h="418394">
                <a:moveTo>
                  <a:pt x="2322045" y="73219"/>
                </a:moveTo>
                <a:lnTo>
                  <a:pt x="2322045" y="36958"/>
                </a:lnTo>
                <a:lnTo>
                  <a:pt x="2321115" y="33371"/>
                </a:lnTo>
                <a:lnTo>
                  <a:pt x="2319256" y="30582"/>
                </a:lnTo>
                <a:lnTo>
                  <a:pt x="2317396" y="27793"/>
                </a:lnTo>
                <a:lnTo>
                  <a:pt x="2315005" y="25734"/>
                </a:lnTo>
                <a:lnTo>
                  <a:pt x="2322045" y="73219"/>
                </a:lnTo>
                <a:close/>
              </a:path>
              <a:path w="2887908" h="418394">
                <a:moveTo>
                  <a:pt x="2375534" y="7471"/>
                </a:moveTo>
                <a:lnTo>
                  <a:pt x="2375534" y="73219"/>
                </a:lnTo>
                <a:lnTo>
                  <a:pt x="2383503" y="73219"/>
                </a:lnTo>
                <a:lnTo>
                  <a:pt x="2383503" y="7471"/>
                </a:lnTo>
                <a:lnTo>
                  <a:pt x="2375534" y="7471"/>
                </a:lnTo>
                <a:close/>
              </a:path>
              <a:path w="2887908" h="418394">
                <a:moveTo>
                  <a:pt x="2411000" y="44462"/>
                </a:moveTo>
                <a:lnTo>
                  <a:pt x="2411763" y="29818"/>
                </a:lnTo>
                <a:lnTo>
                  <a:pt x="2410486" y="31817"/>
                </a:lnTo>
                <a:lnTo>
                  <a:pt x="2410003" y="23410"/>
                </a:lnTo>
                <a:lnTo>
                  <a:pt x="2403030" y="23410"/>
                </a:lnTo>
                <a:lnTo>
                  <a:pt x="2411000" y="94138"/>
                </a:lnTo>
                <a:lnTo>
                  <a:pt x="2411000" y="65797"/>
                </a:lnTo>
                <a:lnTo>
                  <a:pt x="2410003" y="63456"/>
                </a:lnTo>
                <a:lnTo>
                  <a:pt x="2409605" y="34168"/>
                </a:lnTo>
                <a:lnTo>
                  <a:pt x="2410468" y="31844"/>
                </a:lnTo>
                <a:lnTo>
                  <a:pt x="2410701" y="35563"/>
                </a:lnTo>
                <a:lnTo>
                  <a:pt x="2411000" y="44462"/>
                </a:lnTo>
                <a:close/>
              </a:path>
              <a:path w="2887908" h="418394">
                <a:moveTo>
                  <a:pt x="2411000" y="61962"/>
                </a:moveTo>
                <a:lnTo>
                  <a:pt x="2410003" y="63456"/>
                </a:lnTo>
                <a:lnTo>
                  <a:pt x="2411000" y="65797"/>
                </a:lnTo>
                <a:lnTo>
                  <a:pt x="2411332" y="66577"/>
                </a:lnTo>
                <a:lnTo>
                  <a:pt x="2411000" y="52100"/>
                </a:lnTo>
                <a:lnTo>
                  <a:pt x="2411000" y="44462"/>
                </a:lnTo>
                <a:lnTo>
                  <a:pt x="2410701" y="35563"/>
                </a:lnTo>
                <a:lnTo>
                  <a:pt x="2410003" y="63456"/>
                </a:lnTo>
                <a:lnTo>
                  <a:pt x="2411000" y="61962"/>
                </a:lnTo>
                <a:close/>
              </a:path>
              <a:path w="2887908" h="418394">
                <a:moveTo>
                  <a:pt x="2450249" y="48314"/>
                </a:moveTo>
                <a:lnTo>
                  <a:pt x="2450249" y="42868"/>
                </a:lnTo>
                <a:lnTo>
                  <a:pt x="2449219" y="38220"/>
                </a:lnTo>
                <a:lnTo>
                  <a:pt x="2447161" y="34368"/>
                </a:lnTo>
                <a:lnTo>
                  <a:pt x="2445102" y="30516"/>
                </a:lnTo>
                <a:lnTo>
                  <a:pt x="2442346" y="27560"/>
                </a:lnTo>
                <a:lnTo>
                  <a:pt x="2440918" y="38020"/>
                </a:lnTo>
                <a:lnTo>
                  <a:pt x="2442279" y="42603"/>
                </a:lnTo>
                <a:lnTo>
                  <a:pt x="2445002" y="66112"/>
                </a:lnTo>
                <a:lnTo>
                  <a:pt x="2447061" y="62261"/>
                </a:lnTo>
                <a:lnTo>
                  <a:pt x="2449186" y="58342"/>
                </a:lnTo>
                <a:lnTo>
                  <a:pt x="2450249" y="53693"/>
                </a:lnTo>
                <a:lnTo>
                  <a:pt x="2450249" y="48314"/>
                </a:lnTo>
                <a:close/>
              </a:path>
              <a:path w="2887908" h="418394">
                <a:moveTo>
                  <a:pt x="2438892" y="25502"/>
                </a:moveTo>
                <a:lnTo>
                  <a:pt x="2435506" y="23443"/>
                </a:lnTo>
                <a:lnTo>
                  <a:pt x="2435539" y="31113"/>
                </a:lnTo>
                <a:lnTo>
                  <a:pt x="2438195" y="34567"/>
                </a:lnTo>
                <a:lnTo>
                  <a:pt x="2440918" y="38020"/>
                </a:lnTo>
                <a:lnTo>
                  <a:pt x="2442346" y="27560"/>
                </a:lnTo>
                <a:lnTo>
                  <a:pt x="2438892" y="25502"/>
                </a:lnTo>
                <a:close/>
              </a:path>
              <a:path w="2887908" h="418394">
                <a:moveTo>
                  <a:pt x="2411000" y="44462"/>
                </a:moveTo>
                <a:lnTo>
                  <a:pt x="2411664" y="41142"/>
                </a:lnTo>
                <a:lnTo>
                  <a:pt x="2412992" y="38352"/>
                </a:lnTo>
                <a:lnTo>
                  <a:pt x="2414320" y="35497"/>
                </a:lnTo>
                <a:lnTo>
                  <a:pt x="2416180" y="33305"/>
                </a:lnTo>
                <a:lnTo>
                  <a:pt x="2418571" y="31778"/>
                </a:lnTo>
                <a:lnTo>
                  <a:pt x="2420961" y="30184"/>
                </a:lnTo>
                <a:lnTo>
                  <a:pt x="2423751" y="29387"/>
                </a:lnTo>
                <a:lnTo>
                  <a:pt x="2431786" y="29387"/>
                </a:lnTo>
                <a:lnTo>
                  <a:pt x="2435539" y="31113"/>
                </a:lnTo>
                <a:lnTo>
                  <a:pt x="2435506" y="23443"/>
                </a:lnTo>
                <a:lnTo>
                  <a:pt x="2431786" y="22413"/>
                </a:lnTo>
                <a:lnTo>
                  <a:pt x="2424880" y="22413"/>
                </a:lnTo>
                <a:lnTo>
                  <a:pt x="2422223" y="22912"/>
                </a:lnTo>
                <a:lnTo>
                  <a:pt x="2419766" y="23908"/>
                </a:lnTo>
                <a:lnTo>
                  <a:pt x="2417309" y="24904"/>
                </a:lnTo>
                <a:lnTo>
                  <a:pt x="2415217" y="26299"/>
                </a:lnTo>
                <a:lnTo>
                  <a:pt x="2413490" y="28092"/>
                </a:lnTo>
                <a:lnTo>
                  <a:pt x="2411763" y="29818"/>
                </a:lnTo>
                <a:lnTo>
                  <a:pt x="2411000" y="44462"/>
                </a:lnTo>
                <a:close/>
              </a:path>
              <a:path w="2887908" h="418394">
                <a:moveTo>
                  <a:pt x="2442279" y="42603"/>
                </a:moveTo>
                <a:lnTo>
                  <a:pt x="2442279" y="54026"/>
                </a:lnTo>
                <a:lnTo>
                  <a:pt x="2440885" y="58608"/>
                </a:lnTo>
                <a:lnTo>
                  <a:pt x="2438096" y="62061"/>
                </a:lnTo>
                <a:lnTo>
                  <a:pt x="2435373" y="65515"/>
                </a:lnTo>
                <a:lnTo>
                  <a:pt x="2438793" y="71127"/>
                </a:lnTo>
                <a:lnTo>
                  <a:pt x="2442246" y="69068"/>
                </a:lnTo>
                <a:lnTo>
                  <a:pt x="2445002" y="66112"/>
                </a:lnTo>
                <a:lnTo>
                  <a:pt x="2442279" y="42603"/>
                </a:lnTo>
                <a:close/>
              </a:path>
              <a:path w="2887908" h="418394">
                <a:moveTo>
                  <a:pt x="2427436" y="74215"/>
                </a:moveTo>
                <a:lnTo>
                  <a:pt x="2431554" y="74215"/>
                </a:lnTo>
                <a:lnTo>
                  <a:pt x="2435340" y="73185"/>
                </a:lnTo>
                <a:lnTo>
                  <a:pt x="2438793" y="71127"/>
                </a:lnTo>
                <a:lnTo>
                  <a:pt x="2435373" y="65515"/>
                </a:lnTo>
                <a:lnTo>
                  <a:pt x="2431554" y="67241"/>
                </a:lnTo>
                <a:lnTo>
                  <a:pt x="2427436" y="74215"/>
                </a:lnTo>
                <a:close/>
              </a:path>
              <a:path w="2887908" h="418394">
                <a:moveTo>
                  <a:pt x="2431554" y="67241"/>
                </a:moveTo>
                <a:lnTo>
                  <a:pt x="2423518" y="67241"/>
                </a:lnTo>
                <a:lnTo>
                  <a:pt x="2420762" y="66478"/>
                </a:lnTo>
                <a:lnTo>
                  <a:pt x="2418371" y="64950"/>
                </a:lnTo>
                <a:lnTo>
                  <a:pt x="2416047" y="63356"/>
                </a:lnTo>
                <a:lnTo>
                  <a:pt x="2414221" y="61132"/>
                </a:lnTo>
                <a:lnTo>
                  <a:pt x="2416578" y="71226"/>
                </a:lnTo>
                <a:lnTo>
                  <a:pt x="2419700" y="73219"/>
                </a:lnTo>
                <a:lnTo>
                  <a:pt x="2423319" y="74215"/>
                </a:lnTo>
                <a:lnTo>
                  <a:pt x="2427436" y="74215"/>
                </a:lnTo>
                <a:lnTo>
                  <a:pt x="2431554" y="67241"/>
                </a:lnTo>
                <a:close/>
              </a:path>
              <a:path w="2887908" h="418394">
                <a:moveTo>
                  <a:pt x="2413523" y="69167"/>
                </a:moveTo>
                <a:lnTo>
                  <a:pt x="2416578" y="71226"/>
                </a:lnTo>
                <a:lnTo>
                  <a:pt x="2414221" y="61132"/>
                </a:lnTo>
                <a:lnTo>
                  <a:pt x="2412892" y="58276"/>
                </a:lnTo>
                <a:lnTo>
                  <a:pt x="2411630" y="55420"/>
                </a:lnTo>
                <a:lnTo>
                  <a:pt x="2411332" y="66577"/>
                </a:lnTo>
                <a:lnTo>
                  <a:pt x="2413523" y="69167"/>
                </a:lnTo>
                <a:close/>
              </a:path>
              <a:path w="2887908" h="418394">
                <a:moveTo>
                  <a:pt x="2410701" y="35563"/>
                </a:moveTo>
                <a:lnTo>
                  <a:pt x="2410468" y="31844"/>
                </a:lnTo>
                <a:lnTo>
                  <a:pt x="2409605" y="34168"/>
                </a:lnTo>
                <a:lnTo>
                  <a:pt x="2410003" y="63456"/>
                </a:lnTo>
                <a:lnTo>
                  <a:pt x="2410701" y="35563"/>
                </a:lnTo>
                <a:close/>
              </a:path>
              <a:path w="2887908" h="418394">
                <a:moveTo>
                  <a:pt x="2494807" y="57213"/>
                </a:moveTo>
                <a:lnTo>
                  <a:pt x="2495272" y="58475"/>
                </a:lnTo>
                <a:lnTo>
                  <a:pt x="2496766" y="71060"/>
                </a:lnTo>
                <a:lnTo>
                  <a:pt x="2499090" y="69267"/>
                </a:lnTo>
                <a:lnTo>
                  <a:pt x="2500751" y="66943"/>
                </a:lnTo>
                <a:lnTo>
                  <a:pt x="2502411" y="64552"/>
                </a:lnTo>
                <a:lnTo>
                  <a:pt x="2503241" y="61796"/>
                </a:lnTo>
                <a:lnTo>
                  <a:pt x="2503241" y="55619"/>
                </a:lnTo>
                <a:lnTo>
                  <a:pt x="2502311" y="53029"/>
                </a:lnTo>
                <a:lnTo>
                  <a:pt x="2500452" y="50904"/>
                </a:lnTo>
                <a:lnTo>
                  <a:pt x="2498592" y="48779"/>
                </a:lnTo>
                <a:lnTo>
                  <a:pt x="2495338" y="47252"/>
                </a:lnTo>
                <a:lnTo>
                  <a:pt x="2494807" y="57213"/>
                </a:lnTo>
                <a:close/>
              </a:path>
              <a:path w="2887908" h="418394">
                <a:moveTo>
                  <a:pt x="2475514" y="43200"/>
                </a:moveTo>
                <a:lnTo>
                  <a:pt x="2476842" y="51004"/>
                </a:lnTo>
                <a:lnTo>
                  <a:pt x="2488796" y="53494"/>
                </a:lnTo>
                <a:lnTo>
                  <a:pt x="2491320" y="54026"/>
                </a:lnTo>
                <a:lnTo>
                  <a:pt x="2493013" y="54889"/>
                </a:lnTo>
                <a:lnTo>
                  <a:pt x="2494807" y="57213"/>
                </a:lnTo>
                <a:lnTo>
                  <a:pt x="2495338" y="47252"/>
                </a:lnTo>
                <a:lnTo>
                  <a:pt x="2490689" y="46322"/>
                </a:lnTo>
                <a:lnTo>
                  <a:pt x="2478237" y="43732"/>
                </a:lnTo>
                <a:lnTo>
                  <a:pt x="2475514" y="43200"/>
                </a:lnTo>
                <a:close/>
              </a:path>
              <a:path w="2887908" h="418394">
                <a:moveTo>
                  <a:pt x="2475514" y="43200"/>
                </a:moveTo>
                <a:lnTo>
                  <a:pt x="2473655" y="42337"/>
                </a:lnTo>
                <a:lnTo>
                  <a:pt x="2472658" y="41142"/>
                </a:lnTo>
                <a:lnTo>
                  <a:pt x="2471662" y="39880"/>
                </a:lnTo>
                <a:lnTo>
                  <a:pt x="2471164" y="38518"/>
                </a:lnTo>
                <a:lnTo>
                  <a:pt x="2471994" y="50008"/>
                </a:lnTo>
                <a:lnTo>
                  <a:pt x="2476842" y="51004"/>
                </a:lnTo>
                <a:lnTo>
                  <a:pt x="2475514" y="43200"/>
                </a:lnTo>
                <a:close/>
              </a:path>
              <a:path w="2887908" h="418394">
                <a:moveTo>
                  <a:pt x="2464058" y="32143"/>
                </a:moveTo>
                <a:lnTo>
                  <a:pt x="2464324" y="43698"/>
                </a:lnTo>
                <a:lnTo>
                  <a:pt x="2466382" y="46023"/>
                </a:lnTo>
                <a:lnTo>
                  <a:pt x="2468507" y="48347"/>
                </a:lnTo>
                <a:lnTo>
                  <a:pt x="2471994" y="50008"/>
                </a:lnTo>
                <a:lnTo>
                  <a:pt x="2471164" y="38518"/>
                </a:lnTo>
                <a:lnTo>
                  <a:pt x="2469404" y="25834"/>
                </a:lnTo>
                <a:lnTo>
                  <a:pt x="2467179" y="27627"/>
                </a:lnTo>
                <a:lnTo>
                  <a:pt x="2465585" y="29885"/>
                </a:lnTo>
                <a:lnTo>
                  <a:pt x="2464058" y="32143"/>
                </a:lnTo>
                <a:close/>
              </a:path>
              <a:path w="2887908" h="418394">
                <a:moveTo>
                  <a:pt x="2464324" y="43698"/>
                </a:moveTo>
                <a:lnTo>
                  <a:pt x="2464058" y="32143"/>
                </a:lnTo>
                <a:lnTo>
                  <a:pt x="2463294" y="34633"/>
                </a:lnTo>
                <a:lnTo>
                  <a:pt x="2463294" y="40810"/>
                </a:lnTo>
                <a:lnTo>
                  <a:pt x="2464324" y="43698"/>
                </a:lnTo>
                <a:close/>
              </a:path>
              <a:path w="2887908" h="418394">
                <a:moveTo>
                  <a:pt x="2496766" y="71060"/>
                </a:moveTo>
                <a:lnTo>
                  <a:pt x="2495272" y="58475"/>
                </a:lnTo>
                <a:lnTo>
                  <a:pt x="2495272" y="62061"/>
                </a:lnTo>
                <a:lnTo>
                  <a:pt x="2494275" y="63854"/>
                </a:lnTo>
                <a:lnTo>
                  <a:pt x="2493777" y="72322"/>
                </a:lnTo>
                <a:lnTo>
                  <a:pt x="2496766" y="71060"/>
                </a:lnTo>
                <a:close/>
              </a:path>
              <a:path w="2887908" h="418394">
                <a:moveTo>
                  <a:pt x="2492283" y="65249"/>
                </a:moveTo>
                <a:lnTo>
                  <a:pt x="2490291" y="66577"/>
                </a:lnTo>
                <a:lnTo>
                  <a:pt x="2490789" y="73584"/>
                </a:lnTo>
                <a:lnTo>
                  <a:pt x="2493777" y="72322"/>
                </a:lnTo>
                <a:lnTo>
                  <a:pt x="2494275" y="63854"/>
                </a:lnTo>
                <a:lnTo>
                  <a:pt x="2492283" y="65249"/>
                </a:lnTo>
                <a:close/>
              </a:path>
              <a:path w="2887908" h="418394">
                <a:moveTo>
                  <a:pt x="2473754" y="64651"/>
                </a:moveTo>
                <a:lnTo>
                  <a:pt x="2474086" y="73185"/>
                </a:lnTo>
                <a:lnTo>
                  <a:pt x="2478569" y="74215"/>
                </a:lnTo>
                <a:lnTo>
                  <a:pt x="2487335" y="74215"/>
                </a:lnTo>
                <a:lnTo>
                  <a:pt x="2490789" y="73584"/>
                </a:lnTo>
                <a:lnTo>
                  <a:pt x="2490291" y="66577"/>
                </a:lnTo>
                <a:lnTo>
                  <a:pt x="2487534" y="67241"/>
                </a:lnTo>
                <a:lnTo>
                  <a:pt x="2480030" y="67241"/>
                </a:lnTo>
                <a:lnTo>
                  <a:pt x="2476610" y="66378"/>
                </a:lnTo>
                <a:lnTo>
                  <a:pt x="2473754" y="64651"/>
                </a:lnTo>
                <a:close/>
              </a:path>
              <a:path w="2887908" h="418394">
                <a:moveTo>
                  <a:pt x="2470965" y="62925"/>
                </a:moveTo>
                <a:lnTo>
                  <a:pt x="2468840" y="60534"/>
                </a:lnTo>
                <a:lnTo>
                  <a:pt x="2469969" y="71127"/>
                </a:lnTo>
                <a:lnTo>
                  <a:pt x="2474086" y="73185"/>
                </a:lnTo>
                <a:lnTo>
                  <a:pt x="2473754" y="64651"/>
                </a:lnTo>
                <a:lnTo>
                  <a:pt x="2470965" y="62925"/>
                </a:lnTo>
                <a:close/>
              </a:path>
              <a:path w="2887908" h="418394">
                <a:moveTo>
                  <a:pt x="2467378" y="57479"/>
                </a:moveTo>
                <a:lnTo>
                  <a:pt x="2460605" y="62360"/>
                </a:lnTo>
                <a:lnTo>
                  <a:pt x="2462796" y="66146"/>
                </a:lnTo>
                <a:lnTo>
                  <a:pt x="2465918" y="69068"/>
                </a:lnTo>
                <a:lnTo>
                  <a:pt x="2469969" y="71127"/>
                </a:lnTo>
                <a:lnTo>
                  <a:pt x="2468840" y="60534"/>
                </a:lnTo>
                <a:lnTo>
                  <a:pt x="2467378" y="57479"/>
                </a:lnTo>
                <a:close/>
              </a:path>
              <a:path w="2887908" h="418394">
                <a:moveTo>
                  <a:pt x="2492914" y="32807"/>
                </a:moveTo>
                <a:lnTo>
                  <a:pt x="2494740" y="34932"/>
                </a:lnTo>
                <a:lnTo>
                  <a:pt x="2495869" y="37854"/>
                </a:lnTo>
                <a:lnTo>
                  <a:pt x="2502544" y="33471"/>
                </a:lnTo>
                <a:lnTo>
                  <a:pt x="2500883" y="29951"/>
                </a:lnTo>
                <a:lnTo>
                  <a:pt x="2498360" y="27228"/>
                </a:lnTo>
                <a:lnTo>
                  <a:pt x="2494973" y="25302"/>
                </a:lnTo>
                <a:lnTo>
                  <a:pt x="2492914" y="32807"/>
                </a:lnTo>
                <a:close/>
              </a:path>
              <a:path w="2887908" h="418394">
                <a:moveTo>
                  <a:pt x="2491586" y="23376"/>
                </a:moveTo>
                <a:lnTo>
                  <a:pt x="2487435" y="22413"/>
                </a:lnTo>
                <a:lnTo>
                  <a:pt x="2487867" y="30084"/>
                </a:lnTo>
                <a:lnTo>
                  <a:pt x="2490390" y="31479"/>
                </a:lnTo>
                <a:lnTo>
                  <a:pt x="2492914" y="32807"/>
                </a:lnTo>
                <a:lnTo>
                  <a:pt x="2494973" y="25302"/>
                </a:lnTo>
                <a:lnTo>
                  <a:pt x="2491586" y="23376"/>
                </a:lnTo>
                <a:close/>
              </a:path>
              <a:path w="2887908" h="418394">
                <a:moveTo>
                  <a:pt x="2480130" y="29387"/>
                </a:moveTo>
                <a:lnTo>
                  <a:pt x="2485243" y="29387"/>
                </a:lnTo>
                <a:lnTo>
                  <a:pt x="2487867" y="30084"/>
                </a:lnTo>
                <a:lnTo>
                  <a:pt x="2487435" y="22413"/>
                </a:lnTo>
                <a:lnTo>
                  <a:pt x="2482520" y="22413"/>
                </a:lnTo>
                <a:lnTo>
                  <a:pt x="2480130" y="29387"/>
                </a:lnTo>
                <a:close/>
              </a:path>
              <a:path w="2887908" h="418394">
                <a:moveTo>
                  <a:pt x="2478602" y="22413"/>
                </a:moveTo>
                <a:lnTo>
                  <a:pt x="2475182" y="23111"/>
                </a:lnTo>
                <a:lnTo>
                  <a:pt x="2476344" y="30383"/>
                </a:lnTo>
                <a:lnTo>
                  <a:pt x="2478071" y="29719"/>
                </a:lnTo>
                <a:lnTo>
                  <a:pt x="2480130" y="29387"/>
                </a:lnTo>
                <a:lnTo>
                  <a:pt x="2482520" y="22413"/>
                </a:lnTo>
                <a:lnTo>
                  <a:pt x="2478602" y="22413"/>
                </a:lnTo>
                <a:close/>
              </a:path>
              <a:path w="2887908" h="418394">
                <a:moveTo>
                  <a:pt x="2471164" y="35596"/>
                </a:moveTo>
                <a:lnTo>
                  <a:pt x="2471596" y="34301"/>
                </a:lnTo>
                <a:lnTo>
                  <a:pt x="2473389" y="31977"/>
                </a:lnTo>
                <a:lnTo>
                  <a:pt x="2474684" y="31047"/>
                </a:lnTo>
                <a:lnTo>
                  <a:pt x="2476344" y="30383"/>
                </a:lnTo>
                <a:lnTo>
                  <a:pt x="2475182" y="23111"/>
                </a:lnTo>
                <a:lnTo>
                  <a:pt x="2472260" y="24505"/>
                </a:lnTo>
                <a:lnTo>
                  <a:pt x="2471164" y="35596"/>
                </a:lnTo>
                <a:close/>
              </a:path>
              <a:path w="2887908" h="418394">
                <a:moveTo>
                  <a:pt x="2471164" y="35596"/>
                </a:moveTo>
                <a:lnTo>
                  <a:pt x="2472260" y="24505"/>
                </a:lnTo>
                <a:lnTo>
                  <a:pt x="2469404" y="25834"/>
                </a:lnTo>
                <a:lnTo>
                  <a:pt x="2471164" y="38518"/>
                </a:lnTo>
                <a:lnTo>
                  <a:pt x="2471164" y="35596"/>
                </a:lnTo>
                <a:close/>
              </a:path>
              <a:path w="2887908" h="418394">
                <a:moveTo>
                  <a:pt x="2525490" y="23410"/>
                </a:moveTo>
                <a:lnTo>
                  <a:pt x="2517520" y="23410"/>
                </a:lnTo>
                <a:lnTo>
                  <a:pt x="2518384" y="63921"/>
                </a:lnTo>
                <a:lnTo>
                  <a:pt x="2520111" y="66644"/>
                </a:lnTo>
                <a:lnTo>
                  <a:pt x="2521904" y="69300"/>
                </a:lnTo>
                <a:lnTo>
                  <a:pt x="2524195" y="71226"/>
                </a:lnTo>
                <a:lnTo>
                  <a:pt x="2525490" y="59040"/>
                </a:lnTo>
                <a:lnTo>
                  <a:pt x="2525490" y="23410"/>
                </a:lnTo>
                <a:close/>
              </a:path>
              <a:path w="2887908" h="418394">
                <a:moveTo>
                  <a:pt x="2517520" y="56084"/>
                </a:moveTo>
                <a:lnTo>
                  <a:pt x="2517520" y="60401"/>
                </a:lnTo>
                <a:lnTo>
                  <a:pt x="2518384" y="63921"/>
                </a:lnTo>
                <a:lnTo>
                  <a:pt x="2517520" y="23410"/>
                </a:lnTo>
                <a:lnTo>
                  <a:pt x="2517520" y="56084"/>
                </a:lnTo>
                <a:close/>
              </a:path>
              <a:path w="2887908" h="418394">
                <a:moveTo>
                  <a:pt x="2560954" y="23410"/>
                </a:moveTo>
                <a:lnTo>
                  <a:pt x="2552984" y="23410"/>
                </a:lnTo>
                <a:lnTo>
                  <a:pt x="2553482" y="65648"/>
                </a:lnTo>
                <a:lnTo>
                  <a:pt x="2553981" y="73219"/>
                </a:lnTo>
                <a:lnTo>
                  <a:pt x="2560954" y="73219"/>
                </a:lnTo>
                <a:lnTo>
                  <a:pt x="2560954" y="23410"/>
                </a:lnTo>
                <a:close/>
              </a:path>
              <a:path w="2887908" h="418394">
                <a:moveTo>
                  <a:pt x="2553482" y="65648"/>
                </a:moveTo>
                <a:lnTo>
                  <a:pt x="2552984" y="23410"/>
                </a:lnTo>
                <a:lnTo>
                  <a:pt x="2552984" y="53428"/>
                </a:lnTo>
                <a:lnTo>
                  <a:pt x="2552553" y="55951"/>
                </a:lnTo>
                <a:lnTo>
                  <a:pt x="2551756" y="68636"/>
                </a:lnTo>
                <a:lnTo>
                  <a:pt x="2553482" y="65648"/>
                </a:lnTo>
                <a:close/>
              </a:path>
              <a:path w="2887908" h="418394">
                <a:moveTo>
                  <a:pt x="2551756" y="68636"/>
                </a:moveTo>
                <a:lnTo>
                  <a:pt x="2552553" y="55951"/>
                </a:lnTo>
                <a:lnTo>
                  <a:pt x="2551689" y="58077"/>
                </a:lnTo>
                <a:lnTo>
                  <a:pt x="2550892" y="60202"/>
                </a:lnTo>
                <a:lnTo>
                  <a:pt x="2549763" y="61962"/>
                </a:lnTo>
                <a:lnTo>
                  <a:pt x="2549398" y="70828"/>
                </a:lnTo>
                <a:lnTo>
                  <a:pt x="2551756" y="68636"/>
                </a:lnTo>
                <a:close/>
              </a:path>
              <a:path w="2887908" h="418394">
                <a:moveTo>
                  <a:pt x="2549763" y="61962"/>
                </a:moveTo>
                <a:lnTo>
                  <a:pt x="2548302" y="63356"/>
                </a:lnTo>
                <a:lnTo>
                  <a:pt x="2546908" y="64685"/>
                </a:lnTo>
                <a:lnTo>
                  <a:pt x="2545314" y="65681"/>
                </a:lnTo>
                <a:lnTo>
                  <a:pt x="2543521" y="66345"/>
                </a:lnTo>
                <a:lnTo>
                  <a:pt x="2546410" y="72222"/>
                </a:lnTo>
                <a:lnTo>
                  <a:pt x="2549398" y="70828"/>
                </a:lnTo>
                <a:lnTo>
                  <a:pt x="2549763" y="61962"/>
                </a:lnTo>
                <a:close/>
              </a:path>
              <a:path w="2887908" h="418394">
                <a:moveTo>
                  <a:pt x="2546410" y="72222"/>
                </a:moveTo>
                <a:lnTo>
                  <a:pt x="2543521" y="66345"/>
                </a:lnTo>
                <a:lnTo>
                  <a:pt x="2541728" y="66943"/>
                </a:lnTo>
                <a:lnTo>
                  <a:pt x="2539901" y="67241"/>
                </a:lnTo>
                <a:lnTo>
                  <a:pt x="2538042" y="67241"/>
                </a:lnTo>
                <a:lnTo>
                  <a:pt x="2540034" y="74215"/>
                </a:lnTo>
                <a:lnTo>
                  <a:pt x="2543488" y="73551"/>
                </a:lnTo>
                <a:lnTo>
                  <a:pt x="2546410" y="72222"/>
                </a:lnTo>
                <a:close/>
              </a:path>
              <a:path w="2887908" h="418394">
                <a:moveTo>
                  <a:pt x="2540034" y="74215"/>
                </a:moveTo>
                <a:lnTo>
                  <a:pt x="2538042" y="67241"/>
                </a:lnTo>
                <a:lnTo>
                  <a:pt x="2534057" y="67241"/>
                </a:lnTo>
                <a:lnTo>
                  <a:pt x="2530969" y="66312"/>
                </a:lnTo>
                <a:lnTo>
                  <a:pt x="2528777" y="64452"/>
                </a:lnTo>
                <a:lnTo>
                  <a:pt x="2526586" y="62526"/>
                </a:lnTo>
                <a:lnTo>
                  <a:pt x="2525490" y="59040"/>
                </a:lnTo>
                <a:lnTo>
                  <a:pt x="2526984" y="72422"/>
                </a:lnTo>
                <a:lnTo>
                  <a:pt x="2529840" y="73617"/>
                </a:lnTo>
                <a:lnTo>
                  <a:pt x="2532862" y="74215"/>
                </a:lnTo>
                <a:lnTo>
                  <a:pt x="2540034" y="74215"/>
                </a:lnTo>
                <a:close/>
              </a:path>
              <a:path w="2887908" h="418394">
                <a:moveTo>
                  <a:pt x="2620046" y="32176"/>
                </a:moveTo>
                <a:lnTo>
                  <a:pt x="2618386" y="28855"/>
                </a:lnTo>
                <a:lnTo>
                  <a:pt x="2615995" y="26398"/>
                </a:lnTo>
                <a:lnTo>
                  <a:pt x="2612873" y="24804"/>
                </a:lnTo>
                <a:lnTo>
                  <a:pt x="2610582" y="32375"/>
                </a:lnTo>
                <a:lnTo>
                  <a:pt x="2612840" y="34368"/>
                </a:lnTo>
                <a:lnTo>
                  <a:pt x="2613969" y="37622"/>
                </a:lnTo>
                <a:lnTo>
                  <a:pt x="2621939" y="73219"/>
                </a:lnTo>
                <a:lnTo>
                  <a:pt x="2620046" y="32176"/>
                </a:lnTo>
                <a:close/>
              </a:path>
              <a:path w="2887908" h="418394">
                <a:moveTo>
                  <a:pt x="2600023" y="29387"/>
                </a:moveTo>
                <a:lnTo>
                  <a:pt x="2605535" y="29387"/>
                </a:lnTo>
                <a:lnTo>
                  <a:pt x="2608324" y="30383"/>
                </a:lnTo>
                <a:lnTo>
                  <a:pt x="2610582" y="32375"/>
                </a:lnTo>
                <a:lnTo>
                  <a:pt x="2612873" y="24804"/>
                </a:lnTo>
                <a:lnTo>
                  <a:pt x="2609752" y="23210"/>
                </a:lnTo>
                <a:lnTo>
                  <a:pt x="2606431" y="22413"/>
                </a:lnTo>
                <a:lnTo>
                  <a:pt x="2602911" y="22413"/>
                </a:lnTo>
                <a:lnTo>
                  <a:pt x="2600023" y="29387"/>
                </a:lnTo>
                <a:close/>
              </a:path>
              <a:path w="2887908" h="418394">
                <a:moveTo>
                  <a:pt x="2591289" y="34135"/>
                </a:moveTo>
                <a:lnTo>
                  <a:pt x="2593182" y="32309"/>
                </a:lnTo>
                <a:lnTo>
                  <a:pt x="2595440" y="31180"/>
                </a:lnTo>
                <a:lnTo>
                  <a:pt x="2597765" y="29984"/>
                </a:lnTo>
                <a:lnTo>
                  <a:pt x="2600023" y="29387"/>
                </a:lnTo>
                <a:lnTo>
                  <a:pt x="2602911" y="22413"/>
                </a:lnTo>
                <a:lnTo>
                  <a:pt x="2599857" y="22413"/>
                </a:lnTo>
                <a:lnTo>
                  <a:pt x="2596868" y="23111"/>
                </a:lnTo>
                <a:lnTo>
                  <a:pt x="2593946" y="24505"/>
                </a:lnTo>
                <a:lnTo>
                  <a:pt x="2591289" y="34135"/>
                </a:lnTo>
                <a:close/>
              </a:path>
              <a:path w="2887908" h="418394">
                <a:moveTo>
                  <a:pt x="2587471" y="42503"/>
                </a:moveTo>
                <a:lnTo>
                  <a:pt x="2588234" y="39182"/>
                </a:lnTo>
                <a:lnTo>
                  <a:pt x="2589762" y="36659"/>
                </a:lnTo>
                <a:lnTo>
                  <a:pt x="2591289" y="34135"/>
                </a:lnTo>
                <a:lnTo>
                  <a:pt x="2593946" y="24505"/>
                </a:lnTo>
                <a:lnTo>
                  <a:pt x="2591090" y="25900"/>
                </a:lnTo>
                <a:lnTo>
                  <a:pt x="2588766" y="28125"/>
                </a:lnTo>
                <a:lnTo>
                  <a:pt x="2587471" y="42503"/>
                </a:lnTo>
                <a:close/>
              </a:path>
              <a:path w="2887908" h="418394">
                <a:moveTo>
                  <a:pt x="2587471" y="73219"/>
                </a:moveTo>
                <a:lnTo>
                  <a:pt x="2587471" y="42503"/>
                </a:lnTo>
                <a:lnTo>
                  <a:pt x="2586973" y="31180"/>
                </a:lnTo>
                <a:lnTo>
                  <a:pt x="2586475" y="23410"/>
                </a:lnTo>
                <a:lnTo>
                  <a:pt x="2579501" y="23410"/>
                </a:lnTo>
                <a:lnTo>
                  <a:pt x="2579501" y="73219"/>
                </a:lnTo>
                <a:lnTo>
                  <a:pt x="2587471" y="73219"/>
                </a:lnTo>
                <a:close/>
              </a:path>
              <a:path w="2887908" h="418394">
                <a:moveTo>
                  <a:pt x="2621939" y="42337"/>
                </a:moveTo>
                <a:lnTo>
                  <a:pt x="2622603" y="39315"/>
                </a:lnTo>
                <a:lnTo>
                  <a:pt x="2623931" y="36858"/>
                </a:lnTo>
                <a:lnTo>
                  <a:pt x="2625325" y="34401"/>
                </a:lnTo>
                <a:lnTo>
                  <a:pt x="2627152" y="32541"/>
                </a:lnTo>
                <a:lnTo>
                  <a:pt x="2629410" y="31279"/>
                </a:lnTo>
                <a:lnTo>
                  <a:pt x="2631668" y="30018"/>
                </a:lnTo>
                <a:lnTo>
                  <a:pt x="2634092" y="29387"/>
                </a:lnTo>
                <a:lnTo>
                  <a:pt x="2640002" y="29387"/>
                </a:lnTo>
                <a:lnTo>
                  <a:pt x="2642792" y="30383"/>
                </a:lnTo>
                <a:lnTo>
                  <a:pt x="2645050" y="32375"/>
                </a:lnTo>
                <a:lnTo>
                  <a:pt x="2647308" y="34368"/>
                </a:lnTo>
                <a:lnTo>
                  <a:pt x="2648437" y="37622"/>
                </a:lnTo>
                <a:lnTo>
                  <a:pt x="2648437" y="73219"/>
                </a:lnTo>
                <a:lnTo>
                  <a:pt x="2656406" y="73219"/>
                </a:lnTo>
                <a:lnTo>
                  <a:pt x="2649367" y="25734"/>
                </a:lnTo>
                <a:lnTo>
                  <a:pt x="2646444" y="24406"/>
                </a:lnTo>
                <a:lnTo>
                  <a:pt x="2643589" y="23078"/>
                </a:lnTo>
                <a:lnTo>
                  <a:pt x="2640567" y="22413"/>
                </a:lnTo>
                <a:lnTo>
                  <a:pt x="2635321" y="22413"/>
                </a:lnTo>
                <a:lnTo>
                  <a:pt x="2633129" y="22779"/>
                </a:lnTo>
                <a:lnTo>
                  <a:pt x="2630804" y="23509"/>
                </a:lnTo>
                <a:lnTo>
                  <a:pt x="2628546" y="24173"/>
                </a:lnTo>
                <a:lnTo>
                  <a:pt x="2626454" y="25236"/>
                </a:lnTo>
                <a:lnTo>
                  <a:pt x="2624529" y="26697"/>
                </a:lnTo>
                <a:lnTo>
                  <a:pt x="2622603" y="28092"/>
                </a:lnTo>
                <a:lnTo>
                  <a:pt x="2621939" y="42337"/>
                </a:lnTo>
                <a:close/>
              </a:path>
              <a:path w="2887908" h="418394">
                <a:moveTo>
                  <a:pt x="2621939" y="42337"/>
                </a:moveTo>
                <a:lnTo>
                  <a:pt x="2622603" y="28092"/>
                </a:lnTo>
                <a:lnTo>
                  <a:pt x="2621108" y="29918"/>
                </a:lnTo>
                <a:lnTo>
                  <a:pt x="2621939" y="73219"/>
                </a:lnTo>
                <a:lnTo>
                  <a:pt x="2621939" y="42337"/>
                </a:lnTo>
                <a:close/>
              </a:path>
              <a:path w="2887908" h="418394">
                <a:moveTo>
                  <a:pt x="2613969" y="42138"/>
                </a:moveTo>
                <a:lnTo>
                  <a:pt x="2613969" y="73219"/>
                </a:lnTo>
                <a:lnTo>
                  <a:pt x="2621939" y="73219"/>
                </a:lnTo>
                <a:lnTo>
                  <a:pt x="2613969" y="37622"/>
                </a:lnTo>
                <a:lnTo>
                  <a:pt x="2613969" y="42138"/>
                </a:lnTo>
                <a:close/>
              </a:path>
              <a:path w="2887908" h="418394">
                <a:moveTo>
                  <a:pt x="2656406" y="73219"/>
                </a:moveTo>
                <a:lnTo>
                  <a:pt x="2656406" y="36958"/>
                </a:lnTo>
                <a:lnTo>
                  <a:pt x="2655477" y="33371"/>
                </a:lnTo>
                <a:lnTo>
                  <a:pt x="2653617" y="30582"/>
                </a:lnTo>
                <a:lnTo>
                  <a:pt x="2651757" y="27793"/>
                </a:lnTo>
                <a:lnTo>
                  <a:pt x="2649367" y="25734"/>
                </a:lnTo>
                <a:lnTo>
                  <a:pt x="2656406" y="73219"/>
                </a:lnTo>
                <a:close/>
              </a:path>
              <a:path w="2887908" h="418394">
                <a:moveTo>
                  <a:pt x="35397" y="229884"/>
                </a:moveTo>
                <a:lnTo>
                  <a:pt x="36260" y="231411"/>
                </a:lnTo>
                <a:lnTo>
                  <a:pt x="36958" y="225036"/>
                </a:lnTo>
                <a:lnTo>
                  <a:pt x="34965" y="224737"/>
                </a:lnTo>
                <a:lnTo>
                  <a:pt x="34965" y="227991"/>
                </a:lnTo>
                <a:lnTo>
                  <a:pt x="34799" y="229751"/>
                </a:lnTo>
                <a:lnTo>
                  <a:pt x="35218" y="229098"/>
                </a:lnTo>
                <a:lnTo>
                  <a:pt x="34965" y="225733"/>
                </a:lnTo>
                <a:lnTo>
                  <a:pt x="35218" y="229098"/>
                </a:lnTo>
                <a:lnTo>
                  <a:pt x="36161" y="227626"/>
                </a:lnTo>
                <a:lnTo>
                  <a:pt x="35397" y="229884"/>
                </a:lnTo>
                <a:close/>
              </a:path>
              <a:path w="2887908" h="418394">
                <a:moveTo>
                  <a:pt x="20255" y="191266"/>
                </a:moveTo>
                <a:lnTo>
                  <a:pt x="27361" y="191266"/>
                </a:lnTo>
                <a:lnTo>
                  <a:pt x="30184" y="192295"/>
                </a:lnTo>
                <a:lnTo>
                  <a:pt x="32176" y="194354"/>
                </a:lnTo>
                <a:lnTo>
                  <a:pt x="34168" y="196346"/>
                </a:lnTo>
                <a:lnTo>
                  <a:pt x="35165" y="199202"/>
                </a:lnTo>
                <a:lnTo>
                  <a:pt x="35165" y="204829"/>
                </a:lnTo>
                <a:lnTo>
                  <a:pt x="36758" y="204515"/>
                </a:lnTo>
                <a:lnTo>
                  <a:pt x="36592" y="187380"/>
                </a:lnTo>
                <a:lnTo>
                  <a:pt x="33670" y="186185"/>
                </a:lnTo>
                <a:lnTo>
                  <a:pt x="30748" y="184923"/>
                </a:lnTo>
                <a:lnTo>
                  <a:pt x="27494" y="184292"/>
                </a:lnTo>
                <a:lnTo>
                  <a:pt x="23908" y="184292"/>
                </a:lnTo>
                <a:lnTo>
                  <a:pt x="20255" y="191266"/>
                </a:lnTo>
                <a:close/>
              </a:path>
              <a:path w="2887908" h="418394">
                <a:moveTo>
                  <a:pt x="18595" y="184292"/>
                </a:moveTo>
                <a:lnTo>
                  <a:pt x="14145" y="185454"/>
                </a:lnTo>
                <a:lnTo>
                  <a:pt x="14942" y="193557"/>
                </a:lnTo>
                <a:lnTo>
                  <a:pt x="17333" y="192029"/>
                </a:lnTo>
                <a:lnTo>
                  <a:pt x="20255" y="191266"/>
                </a:lnTo>
                <a:lnTo>
                  <a:pt x="23908" y="184292"/>
                </a:lnTo>
                <a:lnTo>
                  <a:pt x="18595" y="184292"/>
                </a:lnTo>
                <a:close/>
              </a:path>
              <a:path w="2887908" h="418394">
                <a:moveTo>
                  <a:pt x="6973" y="190037"/>
                </a:moveTo>
                <a:lnTo>
                  <a:pt x="9662" y="200729"/>
                </a:lnTo>
                <a:lnTo>
                  <a:pt x="10791" y="197409"/>
                </a:lnTo>
                <a:lnTo>
                  <a:pt x="12551" y="195018"/>
                </a:lnTo>
                <a:lnTo>
                  <a:pt x="14942" y="193557"/>
                </a:lnTo>
                <a:lnTo>
                  <a:pt x="14145" y="185454"/>
                </a:lnTo>
                <a:lnTo>
                  <a:pt x="10559" y="187779"/>
                </a:lnTo>
                <a:lnTo>
                  <a:pt x="6973" y="190037"/>
                </a:lnTo>
                <a:close/>
              </a:path>
              <a:path w="2887908" h="418394">
                <a:moveTo>
                  <a:pt x="4516" y="193025"/>
                </a:moveTo>
                <a:lnTo>
                  <a:pt x="3187" y="196744"/>
                </a:lnTo>
                <a:lnTo>
                  <a:pt x="9662" y="200729"/>
                </a:lnTo>
                <a:lnTo>
                  <a:pt x="6973" y="190037"/>
                </a:lnTo>
                <a:lnTo>
                  <a:pt x="4516" y="193025"/>
                </a:lnTo>
                <a:close/>
              </a:path>
              <a:path w="2887908" h="418394">
                <a:moveTo>
                  <a:pt x="43134" y="197409"/>
                </a:moveTo>
                <a:lnTo>
                  <a:pt x="42271" y="194221"/>
                </a:lnTo>
                <a:lnTo>
                  <a:pt x="43101" y="235795"/>
                </a:lnTo>
                <a:lnTo>
                  <a:pt x="43134" y="197409"/>
                </a:lnTo>
                <a:close/>
              </a:path>
              <a:path w="2887908" h="418394">
                <a:moveTo>
                  <a:pt x="37124" y="232873"/>
                </a:moveTo>
                <a:lnTo>
                  <a:pt x="38319" y="233968"/>
                </a:lnTo>
                <a:lnTo>
                  <a:pt x="39847" y="234699"/>
                </a:lnTo>
                <a:lnTo>
                  <a:pt x="41374" y="235429"/>
                </a:lnTo>
                <a:lnTo>
                  <a:pt x="43101" y="235795"/>
                </a:lnTo>
                <a:lnTo>
                  <a:pt x="42271" y="194221"/>
                </a:lnTo>
                <a:lnTo>
                  <a:pt x="40544" y="191764"/>
                </a:lnTo>
                <a:lnTo>
                  <a:pt x="38884" y="189240"/>
                </a:lnTo>
                <a:lnTo>
                  <a:pt x="37124" y="232873"/>
                </a:lnTo>
                <a:close/>
              </a:path>
              <a:path w="2887908" h="418394">
                <a:moveTo>
                  <a:pt x="36958" y="225036"/>
                </a:moveTo>
                <a:lnTo>
                  <a:pt x="36260" y="231411"/>
                </a:lnTo>
                <a:lnTo>
                  <a:pt x="37124" y="232873"/>
                </a:lnTo>
                <a:lnTo>
                  <a:pt x="38884" y="189240"/>
                </a:lnTo>
                <a:lnTo>
                  <a:pt x="36758" y="204515"/>
                </a:lnTo>
                <a:lnTo>
                  <a:pt x="36758" y="211089"/>
                </a:lnTo>
                <a:lnTo>
                  <a:pt x="35165" y="211416"/>
                </a:lnTo>
                <a:lnTo>
                  <a:pt x="35165" y="218793"/>
                </a:lnTo>
                <a:lnTo>
                  <a:pt x="34965" y="224737"/>
                </a:lnTo>
                <a:lnTo>
                  <a:pt x="36958" y="225036"/>
                </a:lnTo>
                <a:close/>
              </a:path>
              <a:path w="2887908" h="418394">
                <a:moveTo>
                  <a:pt x="50207" y="234798"/>
                </a:moveTo>
                <a:lnTo>
                  <a:pt x="50605" y="228523"/>
                </a:lnTo>
                <a:lnTo>
                  <a:pt x="48181" y="229021"/>
                </a:lnTo>
                <a:lnTo>
                  <a:pt x="44396" y="229021"/>
                </a:lnTo>
                <a:lnTo>
                  <a:pt x="43134" y="227825"/>
                </a:lnTo>
                <a:lnTo>
                  <a:pt x="45027" y="235795"/>
                </a:lnTo>
                <a:lnTo>
                  <a:pt x="47152" y="235795"/>
                </a:lnTo>
                <a:lnTo>
                  <a:pt x="48879" y="235463"/>
                </a:lnTo>
                <a:lnTo>
                  <a:pt x="50207" y="234798"/>
                </a:lnTo>
                <a:close/>
              </a:path>
              <a:path w="2887908" h="418394">
                <a:moveTo>
                  <a:pt x="34799" y="229751"/>
                </a:moveTo>
                <a:lnTo>
                  <a:pt x="34965" y="227991"/>
                </a:lnTo>
                <a:lnTo>
                  <a:pt x="34965" y="224737"/>
                </a:lnTo>
                <a:lnTo>
                  <a:pt x="34766" y="220653"/>
                </a:lnTo>
                <a:lnTo>
                  <a:pt x="33969" y="222247"/>
                </a:lnTo>
                <a:lnTo>
                  <a:pt x="33172" y="223774"/>
                </a:lnTo>
                <a:lnTo>
                  <a:pt x="32873" y="231411"/>
                </a:lnTo>
                <a:lnTo>
                  <a:pt x="34799" y="229751"/>
                </a:lnTo>
                <a:close/>
              </a:path>
              <a:path w="2887908" h="418394">
                <a:moveTo>
                  <a:pt x="32076" y="225069"/>
                </a:moveTo>
                <a:lnTo>
                  <a:pt x="30682" y="226132"/>
                </a:lnTo>
                <a:lnTo>
                  <a:pt x="30947" y="233005"/>
                </a:lnTo>
                <a:lnTo>
                  <a:pt x="32873" y="231411"/>
                </a:lnTo>
                <a:lnTo>
                  <a:pt x="33172" y="223774"/>
                </a:lnTo>
                <a:lnTo>
                  <a:pt x="32076" y="225069"/>
                </a:lnTo>
                <a:close/>
              </a:path>
              <a:path w="2887908" h="418394">
                <a:moveTo>
                  <a:pt x="25900" y="228423"/>
                </a:moveTo>
                <a:lnTo>
                  <a:pt x="26398" y="234998"/>
                </a:lnTo>
                <a:lnTo>
                  <a:pt x="28789" y="234201"/>
                </a:lnTo>
                <a:lnTo>
                  <a:pt x="30947" y="233005"/>
                </a:lnTo>
                <a:lnTo>
                  <a:pt x="30682" y="226132"/>
                </a:lnTo>
                <a:lnTo>
                  <a:pt x="29287" y="227128"/>
                </a:lnTo>
                <a:lnTo>
                  <a:pt x="27693" y="227892"/>
                </a:lnTo>
                <a:lnTo>
                  <a:pt x="25900" y="228423"/>
                </a:lnTo>
                <a:close/>
              </a:path>
              <a:path w="2887908" h="418394">
                <a:moveTo>
                  <a:pt x="13448" y="227228"/>
                </a:moveTo>
                <a:lnTo>
                  <a:pt x="13680" y="235595"/>
                </a:lnTo>
                <a:lnTo>
                  <a:pt x="16403" y="236093"/>
                </a:lnTo>
                <a:lnTo>
                  <a:pt x="21650" y="236093"/>
                </a:lnTo>
                <a:lnTo>
                  <a:pt x="24007" y="235728"/>
                </a:lnTo>
                <a:lnTo>
                  <a:pt x="26398" y="234998"/>
                </a:lnTo>
                <a:lnTo>
                  <a:pt x="25900" y="228423"/>
                </a:lnTo>
                <a:lnTo>
                  <a:pt x="24173" y="228888"/>
                </a:lnTo>
                <a:lnTo>
                  <a:pt x="22347" y="229120"/>
                </a:lnTo>
                <a:lnTo>
                  <a:pt x="17433" y="229120"/>
                </a:lnTo>
                <a:lnTo>
                  <a:pt x="15108" y="228489"/>
                </a:lnTo>
                <a:lnTo>
                  <a:pt x="13448" y="227228"/>
                </a:lnTo>
                <a:close/>
              </a:path>
              <a:path w="2887908" h="418394">
                <a:moveTo>
                  <a:pt x="11854" y="218362"/>
                </a:moveTo>
                <a:lnTo>
                  <a:pt x="12585" y="209263"/>
                </a:lnTo>
                <a:lnTo>
                  <a:pt x="9098" y="210923"/>
                </a:lnTo>
                <a:lnTo>
                  <a:pt x="11157" y="234599"/>
                </a:lnTo>
                <a:lnTo>
                  <a:pt x="13680" y="235595"/>
                </a:lnTo>
                <a:lnTo>
                  <a:pt x="13448" y="227228"/>
                </a:lnTo>
                <a:lnTo>
                  <a:pt x="11854" y="225899"/>
                </a:lnTo>
                <a:lnTo>
                  <a:pt x="11057" y="224206"/>
                </a:lnTo>
                <a:lnTo>
                  <a:pt x="11057" y="220022"/>
                </a:lnTo>
                <a:lnTo>
                  <a:pt x="11854" y="218362"/>
                </a:lnTo>
                <a:close/>
              </a:path>
              <a:path w="2887908" h="418394">
                <a:moveTo>
                  <a:pt x="2888" y="218826"/>
                </a:moveTo>
                <a:lnTo>
                  <a:pt x="3619" y="228058"/>
                </a:lnTo>
                <a:lnTo>
                  <a:pt x="5080" y="230116"/>
                </a:lnTo>
                <a:lnTo>
                  <a:pt x="6607" y="232109"/>
                </a:lnTo>
                <a:lnTo>
                  <a:pt x="8633" y="233603"/>
                </a:lnTo>
                <a:lnTo>
                  <a:pt x="11157" y="234599"/>
                </a:lnTo>
                <a:lnTo>
                  <a:pt x="9098" y="210923"/>
                </a:lnTo>
                <a:lnTo>
                  <a:pt x="6574" y="213381"/>
                </a:lnTo>
                <a:lnTo>
                  <a:pt x="4117" y="215771"/>
                </a:lnTo>
                <a:lnTo>
                  <a:pt x="2888" y="218826"/>
                </a:lnTo>
                <a:close/>
              </a:path>
              <a:path w="2887908" h="418394">
                <a:moveTo>
                  <a:pt x="2888" y="222545"/>
                </a:moveTo>
                <a:lnTo>
                  <a:pt x="2888" y="225534"/>
                </a:lnTo>
                <a:lnTo>
                  <a:pt x="3619" y="228058"/>
                </a:lnTo>
                <a:lnTo>
                  <a:pt x="2888" y="218826"/>
                </a:lnTo>
                <a:lnTo>
                  <a:pt x="2888" y="222545"/>
                </a:lnTo>
                <a:close/>
              </a:path>
              <a:path w="2887908" h="418394">
                <a:moveTo>
                  <a:pt x="35165" y="204829"/>
                </a:moveTo>
                <a:lnTo>
                  <a:pt x="17034" y="208400"/>
                </a:lnTo>
                <a:lnTo>
                  <a:pt x="17466" y="215041"/>
                </a:lnTo>
                <a:lnTo>
                  <a:pt x="20720" y="214377"/>
                </a:lnTo>
                <a:lnTo>
                  <a:pt x="35165" y="211416"/>
                </a:lnTo>
                <a:lnTo>
                  <a:pt x="36758" y="211089"/>
                </a:lnTo>
                <a:lnTo>
                  <a:pt x="36758" y="204515"/>
                </a:lnTo>
                <a:lnTo>
                  <a:pt x="35165" y="204829"/>
                </a:lnTo>
                <a:close/>
              </a:path>
              <a:path w="2887908" h="418394">
                <a:moveTo>
                  <a:pt x="17034" y="208400"/>
                </a:moveTo>
                <a:lnTo>
                  <a:pt x="12585" y="209263"/>
                </a:lnTo>
                <a:lnTo>
                  <a:pt x="13448" y="217166"/>
                </a:lnTo>
                <a:lnTo>
                  <a:pt x="15042" y="215971"/>
                </a:lnTo>
                <a:lnTo>
                  <a:pt x="17466" y="215041"/>
                </a:lnTo>
                <a:lnTo>
                  <a:pt x="17034" y="208400"/>
                </a:lnTo>
                <a:close/>
              </a:path>
              <a:path w="2887908" h="418394">
                <a:moveTo>
                  <a:pt x="102188" y="185288"/>
                </a:moveTo>
                <a:lnTo>
                  <a:pt x="93820" y="185288"/>
                </a:lnTo>
                <a:lnTo>
                  <a:pt x="77582" y="227028"/>
                </a:lnTo>
                <a:lnTo>
                  <a:pt x="61843" y="185288"/>
                </a:lnTo>
                <a:lnTo>
                  <a:pt x="52777" y="185288"/>
                </a:lnTo>
                <a:lnTo>
                  <a:pt x="73498" y="235097"/>
                </a:lnTo>
                <a:lnTo>
                  <a:pt x="81467" y="235097"/>
                </a:lnTo>
                <a:lnTo>
                  <a:pt x="102188" y="185288"/>
                </a:lnTo>
                <a:close/>
              </a:path>
              <a:path w="2887908" h="418394">
                <a:moveTo>
                  <a:pt x="140657" y="229884"/>
                </a:moveTo>
                <a:lnTo>
                  <a:pt x="141520" y="231411"/>
                </a:lnTo>
                <a:lnTo>
                  <a:pt x="142218" y="225036"/>
                </a:lnTo>
                <a:lnTo>
                  <a:pt x="140225" y="224737"/>
                </a:lnTo>
                <a:lnTo>
                  <a:pt x="140225" y="227991"/>
                </a:lnTo>
                <a:lnTo>
                  <a:pt x="140059" y="229751"/>
                </a:lnTo>
                <a:lnTo>
                  <a:pt x="140478" y="229098"/>
                </a:lnTo>
                <a:lnTo>
                  <a:pt x="140225" y="225733"/>
                </a:lnTo>
                <a:lnTo>
                  <a:pt x="140478" y="229098"/>
                </a:lnTo>
                <a:lnTo>
                  <a:pt x="141421" y="227626"/>
                </a:lnTo>
                <a:lnTo>
                  <a:pt x="140657" y="229884"/>
                </a:lnTo>
                <a:close/>
              </a:path>
              <a:path w="2887908" h="418394">
                <a:moveTo>
                  <a:pt x="125515" y="191266"/>
                </a:moveTo>
                <a:lnTo>
                  <a:pt x="132621" y="191266"/>
                </a:lnTo>
                <a:lnTo>
                  <a:pt x="135444" y="192295"/>
                </a:lnTo>
                <a:lnTo>
                  <a:pt x="137436" y="194354"/>
                </a:lnTo>
                <a:lnTo>
                  <a:pt x="139429" y="196346"/>
                </a:lnTo>
                <a:lnTo>
                  <a:pt x="140425" y="199202"/>
                </a:lnTo>
                <a:lnTo>
                  <a:pt x="140425" y="204829"/>
                </a:lnTo>
                <a:lnTo>
                  <a:pt x="142019" y="204515"/>
                </a:lnTo>
                <a:lnTo>
                  <a:pt x="141853" y="187380"/>
                </a:lnTo>
                <a:lnTo>
                  <a:pt x="138930" y="186185"/>
                </a:lnTo>
                <a:lnTo>
                  <a:pt x="136008" y="184923"/>
                </a:lnTo>
                <a:lnTo>
                  <a:pt x="132754" y="184292"/>
                </a:lnTo>
                <a:lnTo>
                  <a:pt x="129168" y="184292"/>
                </a:lnTo>
                <a:lnTo>
                  <a:pt x="125515" y="191266"/>
                </a:lnTo>
                <a:close/>
              </a:path>
              <a:path w="2887908" h="418394">
                <a:moveTo>
                  <a:pt x="123855" y="184292"/>
                </a:moveTo>
                <a:lnTo>
                  <a:pt x="119405" y="185454"/>
                </a:lnTo>
                <a:lnTo>
                  <a:pt x="120202" y="193557"/>
                </a:lnTo>
                <a:lnTo>
                  <a:pt x="122593" y="192029"/>
                </a:lnTo>
                <a:lnTo>
                  <a:pt x="125515" y="191266"/>
                </a:lnTo>
                <a:lnTo>
                  <a:pt x="129168" y="184292"/>
                </a:lnTo>
                <a:lnTo>
                  <a:pt x="123855" y="184292"/>
                </a:lnTo>
                <a:close/>
              </a:path>
              <a:path w="2887908" h="418394">
                <a:moveTo>
                  <a:pt x="112233" y="190037"/>
                </a:moveTo>
                <a:lnTo>
                  <a:pt x="114923" y="200729"/>
                </a:lnTo>
                <a:lnTo>
                  <a:pt x="116052" y="197409"/>
                </a:lnTo>
                <a:lnTo>
                  <a:pt x="117811" y="195018"/>
                </a:lnTo>
                <a:lnTo>
                  <a:pt x="120202" y="193557"/>
                </a:lnTo>
                <a:lnTo>
                  <a:pt x="119405" y="185454"/>
                </a:lnTo>
                <a:lnTo>
                  <a:pt x="115819" y="187779"/>
                </a:lnTo>
                <a:lnTo>
                  <a:pt x="112233" y="190037"/>
                </a:lnTo>
                <a:close/>
              </a:path>
              <a:path w="2887908" h="418394">
                <a:moveTo>
                  <a:pt x="109776" y="193025"/>
                </a:moveTo>
                <a:lnTo>
                  <a:pt x="108447" y="196744"/>
                </a:lnTo>
                <a:lnTo>
                  <a:pt x="114923" y="200729"/>
                </a:lnTo>
                <a:lnTo>
                  <a:pt x="112233" y="190037"/>
                </a:lnTo>
                <a:lnTo>
                  <a:pt x="109776" y="193025"/>
                </a:lnTo>
                <a:close/>
              </a:path>
              <a:path w="2887908" h="418394">
                <a:moveTo>
                  <a:pt x="148394" y="197409"/>
                </a:moveTo>
                <a:lnTo>
                  <a:pt x="147531" y="194221"/>
                </a:lnTo>
                <a:lnTo>
                  <a:pt x="148361" y="235795"/>
                </a:lnTo>
                <a:lnTo>
                  <a:pt x="148394" y="197409"/>
                </a:lnTo>
                <a:close/>
              </a:path>
              <a:path w="2887908" h="418394">
                <a:moveTo>
                  <a:pt x="142384" y="232873"/>
                </a:moveTo>
                <a:lnTo>
                  <a:pt x="143579" y="233968"/>
                </a:lnTo>
                <a:lnTo>
                  <a:pt x="145107" y="234699"/>
                </a:lnTo>
                <a:lnTo>
                  <a:pt x="146634" y="235429"/>
                </a:lnTo>
                <a:lnTo>
                  <a:pt x="148361" y="235795"/>
                </a:lnTo>
                <a:lnTo>
                  <a:pt x="147531" y="194221"/>
                </a:lnTo>
                <a:lnTo>
                  <a:pt x="145804" y="191764"/>
                </a:lnTo>
                <a:lnTo>
                  <a:pt x="144144" y="189240"/>
                </a:lnTo>
                <a:lnTo>
                  <a:pt x="142384" y="232873"/>
                </a:lnTo>
                <a:close/>
              </a:path>
              <a:path w="2887908" h="418394">
                <a:moveTo>
                  <a:pt x="142218" y="225036"/>
                </a:moveTo>
                <a:lnTo>
                  <a:pt x="141520" y="231411"/>
                </a:lnTo>
                <a:lnTo>
                  <a:pt x="142384" y="232873"/>
                </a:lnTo>
                <a:lnTo>
                  <a:pt x="144144" y="189240"/>
                </a:lnTo>
                <a:lnTo>
                  <a:pt x="142019" y="204515"/>
                </a:lnTo>
                <a:lnTo>
                  <a:pt x="142019" y="211089"/>
                </a:lnTo>
                <a:lnTo>
                  <a:pt x="140425" y="211416"/>
                </a:lnTo>
                <a:lnTo>
                  <a:pt x="140425" y="218793"/>
                </a:lnTo>
                <a:lnTo>
                  <a:pt x="140225" y="224737"/>
                </a:lnTo>
                <a:lnTo>
                  <a:pt x="142218" y="225036"/>
                </a:lnTo>
                <a:close/>
              </a:path>
              <a:path w="2887908" h="418394">
                <a:moveTo>
                  <a:pt x="155467" y="234798"/>
                </a:moveTo>
                <a:lnTo>
                  <a:pt x="155865" y="228523"/>
                </a:lnTo>
                <a:lnTo>
                  <a:pt x="153441" y="229021"/>
                </a:lnTo>
                <a:lnTo>
                  <a:pt x="149656" y="229021"/>
                </a:lnTo>
                <a:lnTo>
                  <a:pt x="148394" y="227825"/>
                </a:lnTo>
                <a:lnTo>
                  <a:pt x="150287" y="235795"/>
                </a:lnTo>
                <a:lnTo>
                  <a:pt x="152412" y="235795"/>
                </a:lnTo>
                <a:lnTo>
                  <a:pt x="154139" y="235463"/>
                </a:lnTo>
                <a:lnTo>
                  <a:pt x="155467" y="234798"/>
                </a:lnTo>
                <a:close/>
              </a:path>
              <a:path w="2887908" h="418394">
                <a:moveTo>
                  <a:pt x="140059" y="229751"/>
                </a:moveTo>
                <a:lnTo>
                  <a:pt x="140225" y="227991"/>
                </a:lnTo>
                <a:lnTo>
                  <a:pt x="140225" y="224737"/>
                </a:lnTo>
                <a:lnTo>
                  <a:pt x="140026" y="220653"/>
                </a:lnTo>
                <a:lnTo>
                  <a:pt x="139229" y="222247"/>
                </a:lnTo>
                <a:lnTo>
                  <a:pt x="138432" y="223774"/>
                </a:lnTo>
                <a:lnTo>
                  <a:pt x="138133" y="231411"/>
                </a:lnTo>
                <a:lnTo>
                  <a:pt x="140059" y="229751"/>
                </a:lnTo>
                <a:close/>
              </a:path>
              <a:path w="2887908" h="418394">
                <a:moveTo>
                  <a:pt x="137337" y="225069"/>
                </a:moveTo>
                <a:lnTo>
                  <a:pt x="135942" y="226132"/>
                </a:lnTo>
                <a:lnTo>
                  <a:pt x="136208" y="233005"/>
                </a:lnTo>
                <a:lnTo>
                  <a:pt x="138133" y="231411"/>
                </a:lnTo>
                <a:lnTo>
                  <a:pt x="138432" y="223774"/>
                </a:lnTo>
                <a:lnTo>
                  <a:pt x="137337" y="225069"/>
                </a:lnTo>
                <a:close/>
              </a:path>
              <a:path w="2887908" h="418394">
                <a:moveTo>
                  <a:pt x="131160" y="228423"/>
                </a:moveTo>
                <a:lnTo>
                  <a:pt x="131658" y="234998"/>
                </a:lnTo>
                <a:lnTo>
                  <a:pt x="134049" y="234201"/>
                </a:lnTo>
                <a:lnTo>
                  <a:pt x="136208" y="233005"/>
                </a:lnTo>
                <a:lnTo>
                  <a:pt x="135942" y="226132"/>
                </a:lnTo>
                <a:lnTo>
                  <a:pt x="134547" y="227128"/>
                </a:lnTo>
                <a:lnTo>
                  <a:pt x="132953" y="227892"/>
                </a:lnTo>
                <a:lnTo>
                  <a:pt x="131160" y="228423"/>
                </a:lnTo>
                <a:close/>
              </a:path>
              <a:path w="2887908" h="418394">
                <a:moveTo>
                  <a:pt x="118708" y="227228"/>
                </a:moveTo>
                <a:lnTo>
                  <a:pt x="118940" y="235595"/>
                </a:lnTo>
                <a:lnTo>
                  <a:pt x="121663" y="236093"/>
                </a:lnTo>
                <a:lnTo>
                  <a:pt x="126910" y="236093"/>
                </a:lnTo>
                <a:lnTo>
                  <a:pt x="129267" y="235728"/>
                </a:lnTo>
                <a:lnTo>
                  <a:pt x="131658" y="234998"/>
                </a:lnTo>
                <a:lnTo>
                  <a:pt x="131160" y="228423"/>
                </a:lnTo>
                <a:lnTo>
                  <a:pt x="129434" y="228888"/>
                </a:lnTo>
                <a:lnTo>
                  <a:pt x="127607" y="229120"/>
                </a:lnTo>
                <a:lnTo>
                  <a:pt x="122693" y="229120"/>
                </a:lnTo>
                <a:lnTo>
                  <a:pt x="120368" y="228489"/>
                </a:lnTo>
                <a:lnTo>
                  <a:pt x="118708" y="227228"/>
                </a:lnTo>
                <a:close/>
              </a:path>
              <a:path w="2887908" h="418394">
                <a:moveTo>
                  <a:pt x="117114" y="218362"/>
                </a:moveTo>
                <a:lnTo>
                  <a:pt x="117845" y="209263"/>
                </a:lnTo>
                <a:lnTo>
                  <a:pt x="114358" y="210923"/>
                </a:lnTo>
                <a:lnTo>
                  <a:pt x="116417" y="234599"/>
                </a:lnTo>
                <a:lnTo>
                  <a:pt x="118940" y="235595"/>
                </a:lnTo>
                <a:lnTo>
                  <a:pt x="118708" y="227228"/>
                </a:lnTo>
                <a:lnTo>
                  <a:pt x="117114" y="225899"/>
                </a:lnTo>
                <a:lnTo>
                  <a:pt x="116317" y="224206"/>
                </a:lnTo>
                <a:lnTo>
                  <a:pt x="116317" y="220022"/>
                </a:lnTo>
                <a:lnTo>
                  <a:pt x="117114" y="218362"/>
                </a:lnTo>
                <a:close/>
              </a:path>
              <a:path w="2887908" h="418394">
                <a:moveTo>
                  <a:pt x="108149" y="218826"/>
                </a:moveTo>
                <a:lnTo>
                  <a:pt x="108879" y="228058"/>
                </a:lnTo>
                <a:lnTo>
                  <a:pt x="110340" y="230116"/>
                </a:lnTo>
                <a:lnTo>
                  <a:pt x="111868" y="232109"/>
                </a:lnTo>
                <a:lnTo>
                  <a:pt x="113893" y="233603"/>
                </a:lnTo>
                <a:lnTo>
                  <a:pt x="116417" y="234599"/>
                </a:lnTo>
                <a:lnTo>
                  <a:pt x="114358" y="210923"/>
                </a:lnTo>
                <a:lnTo>
                  <a:pt x="111834" y="213381"/>
                </a:lnTo>
                <a:lnTo>
                  <a:pt x="109377" y="215771"/>
                </a:lnTo>
                <a:lnTo>
                  <a:pt x="108149" y="218826"/>
                </a:lnTo>
                <a:close/>
              </a:path>
              <a:path w="2887908" h="418394">
                <a:moveTo>
                  <a:pt x="108149" y="222545"/>
                </a:moveTo>
                <a:lnTo>
                  <a:pt x="108149" y="225534"/>
                </a:lnTo>
                <a:lnTo>
                  <a:pt x="108879" y="228058"/>
                </a:lnTo>
                <a:lnTo>
                  <a:pt x="108149" y="218826"/>
                </a:lnTo>
                <a:lnTo>
                  <a:pt x="108149" y="222545"/>
                </a:lnTo>
                <a:close/>
              </a:path>
              <a:path w="2887908" h="418394">
                <a:moveTo>
                  <a:pt x="140425" y="204829"/>
                </a:moveTo>
                <a:lnTo>
                  <a:pt x="122294" y="208400"/>
                </a:lnTo>
                <a:lnTo>
                  <a:pt x="122726" y="215041"/>
                </a:lnTo>
                <a:lnTo>
                  <a:pt x="125980" y="214377"/>
                </a:lnTo>
                <a:lnTo>
                  <a:pt x="140425" y="211416"/>
                </a:lnTo>
                <a:lnTo>
                  <a:pt x="142019" y="211089"/>
                </a:lnTo>
                <a:lnTo>
                  <a:pt x="142019" y="204515"/>
                </a:lnTo>
                <a:lnTo>
                  <a:pt x="140425" y="204829"/>
                </a:lnTo>
                <a:close/>
              </a:path>
              <a:path w="2887908" h="418394">
                <a:moveTo>
                  <a:pt x="122294" y="208400"/>
                </a:moveTo>
                <a:lnTo>
                  <a:pt x="117845" y="209263"/>
                </a:lnTo>
                <a:lnTo>
                  <a:pt x="118708" y="217166"/>
                </a:lnTo>
                <a:lnTo>
                  <a:pt x="120302" y="215971"/>
                </a:lnTo>
                <a:lnTo>
                  <a:pt x="122726" y="215041"/>
                </a:lnTo>
                <a:lnTo>
                  <a:pt x="122294" y="208400"/>
                </a:lnTo>
                <a:close/>
              </a:path>
              <a:path w="2887908" h="418394">
                <a:moveTo>
                  <a:pt x="177722" y="169748"/>
                </a:moveTo>
                <a:lnTo>
                  <a:pt x="177722" y="167955"/>
                </a:lnTo>
                <a:lnTo>
                  <a:pt x="177158" y="166527"/>
                </a:lnTo>
                <a:lnTo>
                  <a:pt x="174966" y="164336"/>
                </a:lnTo>
                <a:lnTo>
                  <a:pt x="173538" y="163771"/>
                </a:lnTo>
                <a:lnTo>
                  <a:pt x="169952" y="163771"/>
                </a:lnTo>
                <a:lnTo>
                  <a:pt x="168491" y="164336"/>
                </a:lnTo>
                <a:lnTo>
                  <a:pt x="166299" y="166527"/>
                </a:lnTo>
                <a:lnTo>
                  <a:pt x="165768" y="167955"/>
                </a:lnTo>
                <a:lnTo>
                  <a:pt x="165768" y="169748"/>
                </a:lnTo>
                <a:lnTo>
                  <a:pt x="166299" y="173002"/>
                </a:lnTo>
                <a:lnTo>
                  <a:pt x="168491" y="175194"/>
                </a:lnTo>
                <a:lnTo>
                  <a:pt x="169952" y="175725"/>
                </a:lnTo>
                <a:lnTo>
                  <a:pt x="173538" y="175725"/>
                </a:lnTo>
                <a:lnTo>
                  <a:pt x="174966" y="175194"/>
                </a:lnTo>
                <a:lnTo>
                  <a:pt x="177158" y="173002"/>
                </a:lnTo>
                <a:lnTo>
                  <a:pt x="177722" y="171541"/>
                </a:lnTo>
                <a:lnTo>
                  <a:pt x="177722" y="169748"/>
                </a:lnTo>
                <a:close/>
              </a:path>
              <a:path w="2887908" h="418394">
                <a:moveTo>
                  <a:pt x="167760" y="185288"/>
                </a:moveTo>
                <a:lnTo>
                  <a:pt x="167760" y="235097"/>
                </a:lnTo>
                <a:lnTo>
                  <a:pt x="175730" y="235097"/>
                </a:lnTo>
                <a:lnTo>
                  <a:pt x="175730" y="185288"/>
                </a:lnTo>
                <a:lnTo>
                  <a:pt x="167760" y="185288"/>
                </a:lnTo>
                <a:close/>
              </a:path>
              <a:path w="2887908" h="418394">
                <a:moveTo>
                  <a:pt x="201792" y="162376"/>
                </a:moveTo>
                <a:lnTo>
                  <a:pt x="193823" y="162376"/>
                </a:lnTo>
                <a:lnTo>
                  <a:pt x="194786" y="230615"/>
                </a:lnTo>
                <a:lnTo>
                  <a:pt x="196712" y="232806"/>
                </a:lnTo>
                <a:lnTo>
                  <a:pt x="198704" y="234998"/>
                </a:lnTo>
                <a:lnTo>
                  <a:pt x="201726" y="236093"/>
                </a:lnTo>
                <a:lnTo>
                  <a:pt x="201792" y="224970"/>
                </a:lnTo>
                <a:lnTo>
                  <a:pt x="201792" y="162376"/>
                </a:lnTo>
                <a:close/>
              </a:path>
              <a:path w="2887908" h="418394">
                <a:moveTo>
                  <a:pt x="193823" y="222745"/>
                </a:moveTo>
                <a:lnTo>
                  <a:pt x="193823" y="227261"/>
                </a:lnTo>
                <a:lnTo>
                  <a:pt x="194786" y="230615"/>
                </a:lnTo>
                <a:lnTo>
                  <a:pt x="193823" y="162376"/>
                </a:lnTo>
                <a:lnTo>
                  <a:pt x="193823" y="222745"/>
                </a:lnTo>
                <a:close/>
              </a:path>
              <a:path w="2887908" h="418394">
                <a:moveTo>
                  <a:pt x="209662" y="235695"/>
                </a:moveTo>
                <a:lnTo>
                  <a:pt x="210924" y="235496"/>
                </a:lnTo>
                <a:lnTo>
                  <a:pt x="213149" y="234699"/>
                </a:lnTo>
                <a:lnTo>
                  <a:pt x="214444" y="227726"/>
                </a:lnTo>
                <a:lnTo>
                  <a:pt x="212983" y="228257"/>
                </a:lnTo>
                <a:lnTo>
                  <a:pt x="210957" y="228821"/>
                </a:lnTo>
                <a:lnTo>
                  <a:pt x="209662" y="235695"/>
                </a:lnTo>
                <a:close/>
              </a:path>
              <a:path w="2887908" h="418394">
                <a:moveTo>
                  <a:pt x="205777" y="236093"/>
                </a:moveTo>
                <a:lnTo>
                  <a:pt x="207105" y="236093"/>
                </a:lnTo>
                <a:lnTo>
                  <a:pt x="208400" y="235961"/>
                </a:lnTo>
                <a:lnTo>
                  <a:pt x="209662" y="235695"/>
                </a:lnTo>
                <a:lnTo>
                  <a:pt x="210957" y="228821"/>
                </a:lnTo>
                <a:lnTo>
                  <a:pt x="208998" y="229120"/>
                </a:lnTo>
                <a:lnTo>
                  <a:pt x="207670" y="229120"/>
                </a:lnTo>
                <a:lnTo>
                  <a:pt x="205777" y="236093"/>
                </a:lnTo>
                <a:close/>
              </a:path>
              <a:path w="2887908" h="418394">
                <a:moveTo>
                  <a:pt x="205777" y="236093"/>
                </a:moveTo>
                <a:lnTo>
                  <a:pt x="207670" y="229120"/>
                </a:lnTo>
                <a:lnTo>
                  <a:pt x="205611" y="229120"/>
                </a:lnTo>
                <a:lnTo>
                  <a:pt x="204117" y="228655"/>
                </a:lnTo>
                <a:lnTo>
                  <a:pt x="202257" y="226729"/>
                </a:lnTo>
                <a:lnTo>
                  <a:pt x="201726" y="236093"/>
                </a:lnTo>
                <a:lnTo>
                  <a:pt x="205777" y="236093"/>
                </a:lnTo>
                <a:close/>
              </a:path>
              <a:path w="2887908" h="418394">
                <a:moveTo>
                  <a:pt x="253992" y="229884"/>
                </a:moveTo>
                <a:lnTo>
                  <a:pt x="254855" y="231411"/>
                </a:lnTo>
                <a:lnTo>
                  <a:pt x="255552" y="225036"/>
                </a:lnTo>
                <a:lnTo>
                  <a:pt x="253560" y="224737"/>
                </a:lnTo>
                <a:lnTo>
                  <a:pt x="253560" y="227991"/>
                </a:lnTo>
                <a:lnTo>
                  <a:pt x="253394" y="229751"/>
                </a:lnTo>
                <a:lnTo>
                  <a:pt x="253812" y="229098"/>
                </a:lnTo>
                <a:lnTo>
                  <a:pt x="253560" y="225733"/>
                </a:lnTo>
                <a:lnTo>
                  <a:pt x="253812" y="229098"/>
                </a:lnTo>
                <a:lnTo>
                  <a:pt x="254755" y="227626"/>
                </a:lnTo>
                <a:lnTo>
                  <a:pt x="253992" y="229884"/>
                </a:lnTo>
                <a:close/>
              </a:path>
              <a:path w="2887908" h="418394">
                <a:moveTo>
                  <a:pt x="238850" y="191266"/>
                </a:moveTo>
                <a:lnTo>
                  <a:pt x="245956" y="191266"/>
                </a:lnTo>
                <a:lnTo>
                  <a:pt x="248778" y="192295"/>
                </a:lnTo>
                <a:lnTo>
                  <a:pt x="250771" y="194354"/>
                </a:lnTo>
                <a:lnTo>
                  <a:pt x="252763" y="196346"/>
                </a:lnTo>
                <a:lnTo>
                  <a:pt x="253759" y="199202"/>
                </a:lnTo>
                <a:lnTo>
                  <a:pt x="253759" y="204829"/>
                </a:lnTo>
                <a:lnTo>
                  <a:pt x="255353" y="204515"/>
                </a:lnTo>
                <a:lnTo>
                  <a:pt x="255187" y="187380"/>
                </a:lnTo>
                <a:lnTo>
                  <a:pt x="252265" y="186185"/>
                </a:lnTo>
                <a:lnTo>
                  <a:pt x="249343" y="184923"/>
                </a:lnTo>
                <a:lnTo>
                  <a:pt x="246089" y="184292"/>
                </a:lnTo>
                <a:lnTo>
                  <a:pt x="242502" y="184292"/>
                </a:lnTo>
                <a:lnTo>
                  <a:pt x="238850" y="191266"/>
                </a:lnTo>
                <a:close/>
              </a:path>
              <a:path w="2887908" h="418394">
                <a:moveTo>
                  <a:pt x="237190" y="184292"/>
                </a:moveTo>
                <a:lnTo>
                  <a:pt x="232740" y="185454"/>
                </a:lnTo>
                <a:lnTo>
                  <a:pt x="233537" y="193557"/>
                </a:lnTo>
                <a:lnTo>
                  <a:pt x="235928" y="192029"/>
                </a:lnTo>
                <a:lnTo>
                  <a:pt x="238850" y="191266"/>
                </a:lnTo>
                <a:lnTo>
                  <a:pt x="242502" y="184292"/>
                </a:lnTo>
                <a:lnTo>
                  <a:pt x="237190" y="184292"/>
                </a:lnTo>
                <a:close/>
              </a:path>
              <a:path w="2887908" h="418394">
                <a:moveTo>
                  <a:pt x="225567" y="190037"/>
                </a:moveTo>
                <a:lnTo>
                  <a:pt x="228257" y="200729"/>
                </a:lnTo>
                <a:lnTo>
                  <a:pt x="229386" y="197409"/>
                </a:lnTo>
                <a:lnTo>
                  <a:pt x="231146" y="195018"/>
                </a:lnTo>
                <a:lnTo>
                  <a:pt x="233537" y="193557"/>
                </a:lnTo>
                <a:lnTo>
                  <a:pt x="232740" y="185454"/>
                </a:lnTo>
                <a:lnTo>
                  <a:pt x="229154" y="187779"/>
                </a:lnTo>
                <a:lnTo>
                  <a:pt x="225567" y="190037"/>
                </a:lnTo>
                <a:close/>
              </a:path>
              <a:path w="2887908" h="418394">
                <a:moveTo>
                  <a:pt x="223110" y="193025"/>
                </a:moveTo>
                <a:lnTo>
                  <a:pt x="221782" y="196744"/>
                </a:lnTo>
                <a:lnTo>
                  <a:pt x="228257" y="200729"/>
                </a:lnTo>
                <a:lnTo>
                  <a:pt x="225567" y="190037"/>
                </a:lnTo>
                <a:lnTo>
                  <a:pt x="223110" y="193025"/>
                </a:lnTo>
                <a:close/>
              </a:path>
              <a:path w="2887908" h="418394">
                <a:moveTo>
                  <a:pt x="261729" y="197409"/>
                </a:moveTo>
                <a:lnTo>
                  <a:pt x="260865" y="194221"/>
                </a:lnTo>
                <a:lnTo>
                  <a:pt x="261695" y="235795"/>
                </a:lnTo>
                <a:lnTo>
                  <a:pt x="261729" y="197409"/>
                </a:lnTo>
                <a:close/>
              </a:path>
              <a:path w="2887908" h="418394">
                <a:moveTo>
                  <a:pt x="255718" y="232873"/>
                </a:moveTo>
                <a:lnTo>
                  <a:pt x="256914" y="233968"/>
                </a:lnTo>
                <a:lnTo>
                  <a:pt x="258441" y="234699"/>
                </a:lnTo>
                <a:lnTo>
                  <a:pt x="259969" y="235429"/>
                </a:lnTo>
                <a:lnTo>
                  <a:pt x="261695" y="235795"/>
                </a:lnTo>
                <a:lnTo>
                  <a:pt x="260865" y="194221"/>
                </a:lnTo>
                <a:lnTo>
                  <a:pt x="259139" y="191764"/>
                </a:lnTo>
                <a:lnTo>
                  <a:pt x="257478" y="189240"/>
                </a:lnTo>
                <a:lnTo>
                  <a:pt x="255718" y="232873"/>
                </a:lnTo>
                <a:close/>
              </a:path>
              <a:path w="2887908" h="418394">
                <a:moveTo>
                  <a:pt x="255552" y="225036"/>
                </a:moveTo>
                <a:lnTo>
                  <a:pt x="254855" y="231411"/>
                </a:lnTo>
                <a:lnTo>
                  <a:pt x="255718" y="232873"/>
                </a:lnTo>
                <a:lnTo>
                  <a:pt x="257478" y="189240"/>
                </a:lnTo>
                <a:lnTo>
                  <a:pt x="255353" y="204515"/>
                </a:lnTo>
                <a:lnTo>
                  <a:pt x="255353" y="211089"/>
                </a:lnTo>
                <a:lnTo>
                  <a:pt x="253759" y="211416"/>
                </a:lnTo>
                <a:lnTo>
                  <a:pt x="253759" y="218793"/>
                </a:lnTo>
                <a:lnTo>
                  <a:pt x="253560" y="224737"/>
                </a:lnTo>
                <a:lnTo>
                  <a:pt x="255552" y="225036"/>
                </a:lnTo>
                <a:close/>
              </a:path>
              <a:path w="2887908" h="418394">
                <a:moveTo>
                  <a:pt x="268802" y="234798"/>
                </a:moveTo>
                <a:lnTo>
                  <a:pt x="269200" y="228523"/>
                </a:lnTo>
                <a:lnTo>
                  <a:pt x="266776" y="229021"/>
                </a:lnTo>
                <a:lnTo>
                  <a:pt x="262991" y="229021"/>
                </a:lnTo>
                <a:lnTo>
                  <a:pt x="261729" y="227825"/>
                </a:lnTo>
                <a:lnTo>
                  <a:pt x="263621" y="235795"/>
                </a:lnTo>
                <a:lnTo>
                  <a:pt x="265747" y="235795"/>
                </a:lnTo>
                <a:lnTo>
                  <a:pt x="267473" y="235463"/>
                </a:lnTo>
                <a:lnTo>
                  <a:pt x="268802" y="234798"/>
                </a:lnTo>
                <a:close/>
              </a:path>
              <a:path w="2887908" h="418394">
                <a:moveTo>
                  <a:pt x="253394" y="229751"/>
                </a:moveTo>
                <a:lnTo>
                  <a:pt x="253560" y="227991"/>
                </a:lnTo>
                <a:lnTo>
                  <a:pt x="253560" y="224737"/>
                </a:lnTo>
                <a:lnTo>
                  <a:pt x="253361" y="220653"/>
                </a:lnTo>
                <a:lnTo>
                  <a:pt x="252564" y="222247"/>
                </a:lnTo>
                <a:lnTo>
                  <a:pt x="251767" y="223774"/>
                </a:lnTo>
                <a:lnTo>
                  <a:pt x="251468" y="231411"/>
                </a:lnTo>
                <a:lnTo>
                  <a:pt x="253394" y="229751"/>
                </a:lnTo>
                <a:close/>
              </a:path>
              <a:path w="2887908" h="418394">
                <a:moveTo>
                  <a:pt x="250671" y="225069"/>
                </a:moveTo>
                <a:lnTo>
                  <a:pt x="249276" y="226132"/>
                </a:lnTo>
                <a:lnTo>
                  <a:pt x="249542" y="233005"/>
                </a:lnTo>
                <a:lnTo>
                  <a:pt x="251468" y="231411"/>
                </a:lnTo>
                <a:lnTo>
                  <a:pt x="251767" y="223774"/>
                </a:lnTo>
                <a:lnTo>
                  <a:pt x="250671" y="225069"/>
                </a:lnTo>
                <a:close/>
              </a:path>
              <a:path w="2887908" h="418394">
                <a:moveTo>
                  <a:pt x="244495" y="228423"/>
                </a:moveTo>
                <a:lnTo>
                  <a:pt x="244993" y="234998"/>
                </a:lnTo>
                <a:lnTo>
                  <a:pt x="247384" y="234201"/>
                </a:lnTo>
                <a:lnTo>
                  <a:pt x="249542" y="233005"/>
                </a:lnTo>
                <a:lnTo>
                  <a:pt x="249276" y="226132"/>
                </a:lnTo>
                <a:lnTo>
                  <a:pt x="247882" y="227128"/>
                </a:lnTo>
                <a:lnTo>
                  <a:pt x="246288" y="227892"/>
                </a:lnTo>
                <a:lnTo>
                  <a:pt x="244495" y="228423"/>
                </a:lnTo>
                <a:close/>
              </a:path>
              <a:path w="2887908" h="418394">
                <a:moveTo>
                  <a:pt x="232043" y="227228"/>
                </a:moveTo>
                <a:lnTo>
                  <a:pt x="232275" y="235595"/>
                </a:lnTo>
                <a:lnTo>
                  <a:pt x="234998" y="236093"/>
                </a:lnTo>
                <a:lnTo>
                  <a:pt x="240244" y="236093"/>
                </a:lnTo>
                <a:lnTo>
                  <a:pt x="242602" y="235728"/>
                </a:lnTo>
                <a:lnTo>
                  <a:pt x="244993" y="234998"/>
                </a:lnTo>
                <a:lnTo>
                  <a:pt x="244495" y="228423"/>
                </a:lnTo>
                <a:lnTo>
                  <a:pt x="242768" y="228888"/>
                </a:lnTo>
                <a:lnTo>
                  <a:pt x="240942" y="229120"/>
                </a:lnTo>
                <a:lnTo>
                  <a:pt x="236027" y="229120"/>
                </a:lnTo>
                <a:lnTo>
                  <a:pt x="233703" y="228489"/>
                </a:lnTo>
                <a:lnTo>
                  <a:pt x="232043" y="227228"/>
                </a:lnTo>
                <a:close/>
              </a:path>
              <a:path w="2887908" h="418394">
                <a:moveTo>
                  <a:pt x="230449" y="218362"/>
                </a:moveTo>
                <a:lnTo>
                  <a:pt x="231179" y="209263"/>
                </a:lnTo>
                <a:lnTo>
                  <a:pt x="227693" y="210923"/>
                </a:lnTo>
                <a:lnTo>
                  <a:pt x="229751" y="234599"/>
                </a:lnTo>
                <a:lnTo>
                  <a:pt x="232275" y="235595"/>
                </a:lnTo>
                <a:lnTo>
                  <a:pt x="232043" y="227228"/>
                </a:lnTo>
                <a:lnTo>
                  <a:pt x="230449" y="225899"/>
                </a:lnTo>
                <a:lnTo>
                  <a:pt x="229652" y="224206"/>
                </a:lnTo>
                <a:lnTo>
                  <a:pt x="229652" y="220022"/>
                </a:lnTo>
                <a:lnTo>
                  <a:pt x="230449" y="218362"/>
                </a:lnTo>
                <a:close/>
              </a:path>
              <a:path w="2887908" h="418394">
                <a:moveTo>
                  <a:pt x="221483" y="218826"/>
                </a:moveTo>
                <a:lnTo>
                  <a:pt x="222214" y="228058"/>
                </a:lnTo>
                <a:lnTo>
                  <a:pt x="223675" y="230116"/>
                </a:lnTo>
                <a:lnTo>
                  <a:pt x="225202" y="232109"/>
                </a:lnTo>
                <a:lnTo>
                  <a:pt x="227228" y="233603"/>
                </a:lnTo>
                <a:lnTo>
                  <a:pt x="229751" y="234599"/>
                </a:lnTo>
                <a:lnTo>
                  <a:pt x="227693" y="210923"/>
                </a:lnTo>
                <a:lnTo>
                  <a:pt x="225169" y="213381"/>
                </a:lnTo>
                <a:lnTo>
                  <a:pt x="222712" y="215771"/>
                </a:lnTo>
                <a:lnTo>
                  <a:pt x="221483" y="218826"/>
                </a:lnTo>
                <a:close/>
              </a:path>
              <a:path w="2887908" h="418394">
                <a:moveTo>
                  <a:pt x="221483" y="222545"/>
                </a:moveTo>
                <a:lnTo>
                  <a:pt x="221483" y="225534"/>
                </a:lnTo>
                <a:lnTo>
                  <a:pt x="222214" y="228058"/>
                </a:lnTo>
                <a:lnTo>
                  <a:pt x="221483" y="218826"/>
                </a:lnTo>
                <a:lnTo>
                  <a:pt x="221483" y="222545"/>
                </a:lnTo>
                <a:close/>
              </a:path>
              <a:path w="2887908" h="418394">
                <a:moveTo>
                  <a:pt x="253759" y="204829"/>
                </a:moveTo>
                <a:lnTo>
                  <a:pt x="235629" y="208400"/>
                </a:lnTo>
                <a:lnTo>
                  <a:pt x="236061" y="215041"/>
                </a:lnTo>
                <a:lnTo>
                  <a:pt x="239315" y="214377"/>
                </a:lnTo>
                <a:lnTo>
                  <a:pt x="253759" y="211416"/>
                </a:lnTo>
                <a:lnTo>
                  <a:pt x="255353" y="211089"/>
                </a:lnTo>
                <a:lnTo>
                  <a:pt x="255353" y="204515"/>
                </a:lnTo>
                <a:lnTo>
                  <a:pt x="253759" y="204829"/>
                </a:lnTo>
                <a:close/>
              </a:path>
              <a:path w="2887908" h="418394">
                <a:moveTo>
                  <a:pt x="235629" y="208400"/>
                </a:moveTo>
                <a:lnTo>
                  <a:pt x="231179" y="209263"/>
                </a:lnTo>
                <a:lnTo>
                  <a:pt x="232043" y="217166"/>
                </a:lnTo>
                <a:lnTo>
                  <a:pt x="233637" y="215971"/>
                </a:lnTo>
                <a:lnTo>
                  <a:pt x="236061" y="215041"/>
                </a:lnTo>
                <a:lnTo>
                  <a:pt x="235629" y="208400"/>
                </a:lnTo>
                <a:close/>
              </a:path>
              <a:path w="2887908" h="418394">
                <a:moveTo>
                  <a:pt x="289064" y="192710"/>
                </a:moveTo>
                <a:lnTo>
                  <a:pt x="289064" y="162376"/>
                </a:lnTo>
                <a:lnTo>
                  <a:pt x="281095" y="162376"/>
                </a:lnTo>
                <a:lnTo>
                  <a:pt x="288068" y="235097"/>
                </a:lnTo>
                <a:lnTo>
                  <a:pt x="288554" y="226629"/>
                </a:lnTo>
                <a:lnTo>
                  <a:pt x="289828" y="228622"/>
                </a:lnTo>
                <a:lnTo>
                  <a:pt x="289695" y="217498"/>
                </a:lnTo>
                <a:lnTo>
                  <a:pt x="289064" y="214178"/>
                </a:lnTo>
                <a:lnTo>
                  <a:pt x="288766" y="222944"/>
                </a:lnTo>
                <a:lnTo>
                  <a:pt x="288533" y="226597"/>
                </a:lnTo>
                <a:lnTo>
                  <a:pt x="287670" y="224339"/>
                </a:lnTo>
                <a:lnTo>
                  <a:pt x="288068" y="195051"/>
                </a:lnTo>
                <a:lnTo>
                  <a:pt x="289064" y="192710"/>
                </a:lnTo>
                <a:close/>
              </a:path>
              <a:path w="2887908" h="418394">
                <a:moveTo>
                  <a:pt x="291621" y="189373"/>
                </a:moveTo>
                <a:lnTo>
                  <a:pt x="289396" y="191930"/>
                </a:lnTo>
                <a:lnTo>
                  <a:pt x="289064" y="192710"/>
                </a:lnTo>
                <a:lnTo>
                  <a:pt x="288068" y="195051"/>
                </a:lnTo>
                <a:lnTo>
                  <a:pt x="287670" y="224339"/>
                </a:lnTo>
                <a:lnTo>
                  <a:pt x="288533" y="226597"/>
                </a:lnTo>
                <a:lnTo>
                  <a:pt x="288766" y="222944"/>
                </a:lnTo>
                <a:lnTo>
                  <a:pt x="289064" y="196545"/>
                </a:lnTo>
                <a:lnTo>
                  <a:pt x="289729" y="203186"/>
                </a:lnTo>
                <a:lnTo>
                  <a:pt x="291621" y="189373"/>
                </a:lnTo>
                <a:close/>
              </a:path>
              <a:path w="2887908" h="418394">
                <a:moveTo>
                  <a:pt x="328314" y="210193"/>
                </a:moveTo>
                <a:lnTo>
                  <a:pt x="328314" y="204747"/>
                </a:lnTo>
                <a:lnTo>
                  <a:pt x="327284" y="200098"/>
                </a:lnTo>
                <a:lnTo>
                  <a:pt x="325226" y="196246"/>
                </a:lnTo>
                <a:lnTo>
                  <a:pt x="323167" y="192395"/>
                </a:lnTo>
                <a:lnTo>
                  <a:pt x="320411" y="189439"/>
                </a:lnTo>
                <a:lnTo>
                  <a:pt x="318983" y="199899"/>
                </a:lnTo>
                <a:lnTo>
                  <a:pt x="320344" y="204481"/>
                </a:lnTo>
                <a:lnTo>
                  <a:pt x="323067" y="227991"/>
                </a:lnTo>
                <a:lnTo>
                  <a:pt x="325126" y="224139"/>
                </a:lnTo>
                <a:lnTo>
                  <a:pt x="327251" y="220221"/>
                </a:lnTo>
                <a:lnTo>
                  <a:pt x="328314" y="215572"/>
                </a:lnTo>
                <a:lnTo>
                  <a:pt x="328314" y="210193"/>
                </a:lnTo>
                <a:close/>
              </a:path>
              <a:path w="2887908" h="418394">
                <a:moveTo>
                  <a:pt x="316957" y="187380"/>
                </a:moveTo>
                <a:lnTo>
                  <a:pt x="313504" y="185322"/>
                </a:lnTo>
                <a:lnTo>
                  <a:pt x="313537" y="192992"/>
                </a:lnTo>
                <a:lnTo>
                  <a:pt x="316260" y="196446"/>
                </a:lnTo>
                <a:lnTo>
                  <a:pt x="318983" y="199899"/>
                </a:lnTo>
                <a:lnTo>
                  <a:pt x="320411" y="189439"/>
                </a:lnTo>
                <a:lnTo>
                  <a:pt x="316957" y="187380"/>
                </a:lnTo>
                <a:close/>
              </a:path>
              <a:path w="2887908" h="418394">
                <a:moveTo>
                  <a:pt x="301683" y="191266"/>
                </a:moveTo>
                <a:lnTo>
                  <a:pt x="309719" y="191266"/>
                </a:lnTo>
                <a:lnTo>
                  <a:pt x="313537" y="192992"/>
                </a:lnTo>
                <a:lnTo>
                  <a:pt x="313504" y="185322"/>
                </a:lnTo>
                <a:lnTo>
                  <a:pt x="309719" y="184292"/>
                </a:lnTo>
                <a:lnTo>
                  <a:pt x="305601" y="184292"/>
                </a:lnTo>
                <a:lnTo>
                  <a:pt x="301683" y="191266"/>
                </a:lnTo>
                <a:close/>
              </a:path>
              <a:path w="2887908" h="418394">
                <a:moveTo>
                  <a:pt x="292385" y="197475"/>
                </a:moveTo>
                <a:lnTo>
                  <a:pt x="294211" y="195250"/>
                </a:lnTo>
                <a:lnTo>
                  <a:pt x="296536" y="193656"/>
                </a:lnTo>
                <a:lnTo>
                  <a:pt x="298927" y="192062"/>
                </a:lnTo>
                <a:lnTo>
                  <a:pt x="301683" y="191266"/>
                </a:lnTo>
                <a:lnTo>
                  <a:pt x="305601" y="184292"/>
                </a:lnTo>
                <a:lnTo>
                  <a:pt x="301550" y="184292"/>
                </a:lnTo>
                <a:lnTo>
                  <a:pt x="297930" y="185322"/>
                </a:lnTo>
                <a:lnTo>
                  <a:pt x="294743" y="187380"/>
                </a:lnTo>
                <a:lnTo>
                  <a:pt x="292385" y="197475"/>
                </a:lnTo>
                <a:close/>
              </a:path>
              <a:path w="2887908" h="418394">
                <a:moveTo>
                  <a:pt x="291621" y="189373"/>
                </a:moveTo>
                <a:lnTo>
                  <a:pt x="289729" y="203186"/>
                </a:lnTo>
                <a:lnTo>
                  <a:pt x="291057" y="200331"/>
                </a:lnTo>
                <a:lnTo>
                  <a:pt x="292385" y="197475"/>
                </a:lnTo>
                <a:lnTo>
                  <a:pt x="294743" y="187380"/>
                </a:lnTo>
                <a:lnTo>
                  <a:pt x="291621" y="189373"/>
                </a:lnTo>
                <a:close/>
              </a:path>
              <a:path w="2887908" h="418394">
                <a:moveTo>
                  <a:pt x="289064" y="196545"/>
                </a:moveTo>
                <a:lnTo>
                  <a:pt x="288766" y="222944"/>
                </a:lnTo>
                <a:lnTo>
                  <a:pt x="289064" y="214178"/>
                </a:lnTo>
                <a:lnTo>
                  <a:pt x="289064" y="206540"/>
                </a:lnTo>
                <a:lnTo>
                  <a:pt x="289729" y="203186"/>
                </a:lnTo>
                <a:lnTo>
                  <a:pt x="289064" y="196545"/>
                </a:lnTo>
                <a:close/>
              </a:path>
              <a:path w="2887908" h="418394">
                <a:moveTo>
                  <a:pt x="320344" y="204481"/>
                </a:moveTo>
                <a:lnTo>
                  <a:pt x="320344" y="215904"/>
                </a:lnTo>
                <a:lnTo>
                  <a:pt x="318950" y="220487"/>
                </a:lnTo>
                <a:lnTo>
                  <a:pt x="316160" y="223940"/>
                </a:lnTo>
                <a:lnTo>
                  <a:pt x="313438" y="227394"/>
                </a:lnTo>
                <a:lnTo>
                  <a:pt x="316858" y="233005"/>
                </a:lnTo>
                <a:lnTo>
                  <a:pt x="320311" y="230947"/>
                </a:lnTo>
                <a:lnTo>
                  <a:pt x="323067" y="227991"/>
                </a:lnTo>
                <a:lnTo>
                  <a:pt x="320344" y="204481"/>
                </a:lnTo>
                <a:close/>
              </a:path>
              <a:path w="2887908" h="418394">
                <a:moveTo>
                  <a:pt x="289695" y="217498"/>
                </a:moveTo>
                <a:lnTo>
                  <a:pt x="289828" y="228622"/>
                </a:lnTo>
                <a:lnTo>
                  <a:pt x="291555" y="230415"/>
                </a:lnTo>
                <a:lnTo>
                  <a:pt x="293282" y="232208"/>
                </a:lnTo>
                <a:lnTo>
                  <a:pt x="295340" y="233603"/>
                </a:lnTo>
                <a:lnTo>
                  <a:pt x="297731" y="234599"/>
                </a:lnTo>
                <a:lnTo>
                  <a:pt x="300122" y="235595"/>
                </a:lnTo>
                <a:lnTo>
                  <a:pt x="302712" y="236093"/>
                </a:lnTo>
                <a:lnTo>
                  <a:pt x="309619" y="236093"/>
                </a:lnTo>
                <a:lnTo>
                  <a:pt x="313404" y="235064"/>
                </a:lnTo>
                <a:lnTo>
                  <a:pt x="316858" y="233005"/>
                </a:lnTo>
                <a:lnTo>
                  <a:pt x="313438" y="227394"/>
                </a:lnTo>
                <a:lnTo>
                  <a:pt x="309619" y="229120"/>
                </a:lnTo>
                <a:lnTo>
                  <a:pt x="301583" y="229120"/>
                </a:lnTo>
                <a:lnTo>
                  <a:pt x="298827" y="228357"/>
                </a:lnTo>
                <a:lnTo>
                  <a:pt x="296436" y="226829"/>
                </a:lnTo>
                <a:lnTo>
                  <a:pt x="294112" y="225302"/>
                </a:lnTo>
                <a:lnTo>
                  <a:pt x="292285" y="223143"/>
                </a:lnTo>
                <a:lnTo>
                  <a:pt x="290957" y="220354"/>
                </a:lnTo>
                <a:lnTo>
                  <a:pt x="289695" y="217498"/>
                </a:lnTo>
                <a:close/>
              </a:path>
              <a:path w="2887908" h="418394">
                <a:moveTo>
                  <a:pt x="351122" y="162376"/>
                </a:moveTo>
                <a:lnTo>
                  <a:pt x="343152" y="162376"/>
                </a:lnTo>
                <a:lnTo>
                  <a:pt x="344115" y="230615"/>
                </a:lnTo>
                <a:lnTo>
                  <a:pt x="346041" y="232806"/>
                </a:lnTo>
                <a:lnTo>
                  <a:pt x="348033" y="234998"/>
                </a:lnTo>
                <a:lnTo>
                  <a:pt x="351055" y="236093"/>
                </a:lnTo>
                <a:lnTo>
                  <a:pt x="351122" y="224970"/>
                </a:lnTo>
                <a:lnTo>
                  <a:pt x="351122" y="162376"/>
                </a:lnTo>
                <a:close/>
              </a:path>
              <a:path w="2887908" h="418394">
                <a:moveTo>
                  <a:pt x="343152" y="222745"/>
                </a:moveTo>
                <a:lnTo>
                  <a:pt x="343152" y="227261"/>
                </a:lnTo>
                <a:lnTo>
                  <a:pt x="344115" y="230615"/>
                </a:lnTo>
                <a:lnTo>
                  <a:pt x="343152" y="162376"/>
                </a:lnTo>
                <a:lnTo>
                  <a:pt x="343152" y="222745"/>
                </a:lnTo>
                <a:close/>
              </a:path>
              <a:path w="2887908" h="418394">
                <a:moveTo>
                  <a:pt x="358991" y="235695"/>
                </a:moveTo>
                <a:lnTo>
                  <a:pt x="360253" y="235496"/>
                </a:lnTo>
                <a:lnTo>
                  <a:pt x="362478" y="234699"/>
                </a:lnTo>
                <a:lnTo>
                  <a:pt x="363773" y="227726"/>
                </a:lnTo>
                <a:lnTo>
                  <a:pt x="362312" y="228257"/>
                </a:lnTo>
                <a:lnTo>
                  <a:pt x="360286" y="228821"/>
                </a:lnTo>
                <a:lnTo>
                  <a:pt x="358991" y="235695"/>
                </a:lnTo>
                <a:close/>
              </a:path>
              <a:path w="2887908" h="418394">
                <a:moveTo>
                  <a:pt x="355106" y="236093"/>
                </a:moveTo>
                <a:lnTo>
                  <a:pt x="356435" y="236093"/>
                </a:lnTo>
                <a:lnTo>
                  <a:pt x="357730" y="235961"/>
                </a:lnTo>
                <a:lnTo>
                  <a:pt x="358991" y="235695"/>
                </a:lnTo>
                <a:lnTo>
                  <a:pt x="360286" y="228821"/>
                </a:lnTo>
                <a:lnTo>
                  <a:pt x="358327" y="229120"/>
                </a:lnTo>
                <a:lnTo>
                  <a:pt x="356999" y="229120"/>
                </a:lnTo>
                <a:lnTo>
                  <a:pt x="355106" y="236093"/>
                </a:lnTo>
                <a:close/>
              </a:path>
              <a:path w="2887908" h="418394">
                <a:moveTo>
                  <a:pt x="355106" y="236093"/>
                </a:moveTo>
                <a:lnTo>
                  <a:pt x="356999" y="229120"/>
                </a:lnTo>
                <a:lnTo>
                  <a:pt x="354940" y="229120"/>
                </a:lnTo>
                <a:lnTo>
                  <a:pt x="353446" y="228655"/>
                </a:lnTo>
                <a:lnTo>
                  <a:pt x="351586" y="226729"/>
                </a:lnTo>
                <a:lnTo>
                  <a:pt x="351055" y="236093"/>
                </a:lnTo>
                <a:lnTo>
                  <a:pt x="355106" y="236093"/>
                </a:lnTo>
                <a:close/>
              </a:path>
              <a:path w="2887908" h="418394">
                <a:moveTo>
                  <a:pt x="403487" y="227028"/>
                </a:moveTo>
                <a:lnTo>
                  <a:pt x="403587" y="234798"/>
                </a:lnTo>
                <a:lnTo>
                  <a:pt x="406243" y="233869"/>
                </a:lnTo>
                <a:lnTo>
                  <a:pt x="408534" y="232574"/>
                </a:lnTo>
                <a:lnTo>
                  <a:pt x="410460" y="230913"/>
                </a:lnTo>
                <a:lnTo>
                  <a:pt x="412453" y="229253"/>
                </a:lnTo>
                <a:lnTo>
                  <a:pt x="414080" y="227294"/>
                </a:lnTo>
                <a:lnTo>
                  <a:pt x="415342" y="225036"/>
                </a:lnTo>
                <a:lnTo>
                  <a:pt x="409066" y="221350"/>
                </a:lnTo>
                <a:lnTo>
                  <a:pt x="407671" y="223741"/>
                </a:lnTo>
                <a:lnTo>
                  <a:pt x="405811" y="225634"/>
                </a:lnTo>
                <a:lnTo>
                  <a:pt x="403487" y="227028"/>
                </a:lnTo>
                <a:close/>
              </a:path>
              <a:path w="2887908" h="418394">
                <a:moveTo>
                  <a:pt x="394820" y="236093"/>
                </a:moveTo>
                <a:lnTo>
                  <a:pt x="398074" y="236093"/>
                </a:lnTo>
                <a:lnTo>
                  <a:pt x="400997" y="235662"/>
                </a:lnTo>
                <a:lnTo>
                  <a:pt x="403587" y="234798"/>
                </a:lnTo>
                <a:lnTo>
                  <a:pt x="403487" y="227028"/>
                </a:lnTo>
                <a:lnTo>
                  <a:pt x="401229" y="228423"/>
                </a:lnTo>
                <a:lnTo>
                  <a:pt x="398274" y="229120"/>
                </a:lnTo>
                <a:lnTo>
                  <a:pt x="394820" y="236093"/>
                </a:lnTo>
                <a:close/>
              </a:path>
              <a:path w="2887908" h="418394">
                <a:moveTo>
                  <a:pt x="398274" y="229120"/>
                </a:moveTo>
                <a:lnTo>
                  <a:pt x="391234" y="229120"/>
                </a:lnTo>
                <a:lnTo>
                  <a:pt x="388312" y="228390"/>
                </a:lnTo>
                <a:lnTo>
                  <a:pt x="385855" y="226929"/>
                </a:lnTo>
                <a:lnTo>
                  <a:pt x="383464" y="225401"/>
                </a:lnTo>
                <a:lnTo>
                  <a:pt x="385888" y="235064"/>
                </a:lnTo>
                <a:lnTo>
                  <a:pt x="390105" y="236093"/>
                </a:lnTo>
                <a:lnTo>
                  <a:pt x="394820" y="236093"/>
                </a:lnTo>
                <a:lnTo>
                  <a:pt x="398274" y="229120"/>
                </a:lnTo>
                <a:close/>
              </a:path>
              <a:path w="2887908" h="418394">
                <a:moveTo>
                  <a:pt x="382169" y="233005"/>
                </a:moveTo>
                <a:lnTo>
                  <a:pt x="385888" y="235064"/>
                </a:lnTo>
                <a:lnTo>
                  <a:pt x="383464" y="225401"/>
                </a:lnTo>
                <a:lnTo>
                  <a:pt x="381604" y="223210"/>
                </a:lnTo>
                <a:lnTo>
                  <a:pt x="380276" y="220354"/>
                </a:lnTo>
                <a:lnTo>
                  <a:pt x="378948" y="217498"/>
                </a:lnTo>
                <a:lnTo>
                  <a:pt x="378516" y="230947"/>
                </a:lnTo>
                <a:lnTo>
                  <a:pt x="382169" y="233005"/>
                </a:lnTo>
                <a:close/>
              </a:path>
              <a:path w="2887908" h="418394">
                <a:moveTo>
                  <a:pt x="408368" y="201427"/>
                </a:moveTo>
                <a:lnTo>
                  <a:pt x="408368" y="206208"/>
                </a:lnTo>
                <a:lnTo>
                  <a:pt x="378432" y="205411"/>
                </a:lnTo>
                <a:lnTo>
                  <a:pt x="375694" y="205411"/>
                </a:lnTo>
                <a:lnTo>
                  <a:pt x="375694" y="212484"/>
                </a:lnTo>
                <a:lnTo>
                  <a:pt x="378516" y="230947"/>
                </a:lnTo>
                <a:lnTo>
                  <a:pt x="378948" y="217498"/>
                </a:lnTo>
                <a:lnTo>
                  <a:pt x="378284" y="214111"/>
                </a:lnTo>
                <a:lnTo>
                  <a:pt x="378284" y="206208"/>
                </a:lnTo>
                <a:lnTo>
                  <a:pt x="415939" y="212484"/>
                </a:lnTo>
                <a:lnTo>
                  <a:pt x="412453" y="205411"/>
                </a:lnTo>
                <a:lnTo>
                  <a:pt x="408368" y="201427"/>
                </a:lnTo>
                <a:close/>
              </a:path>
              <a:path w="2887908" h="418394">
                <a:moveTo>
                  <a:pt x="378432" y="205411"/>
                </a:moveTo>
                <a:lnTo>
                  <a:pt x="378483" y="189439"/>
                </a:lnTo>
                <a:lnTo>
                  <a:pt x="375660" y="192428"/>
                </a:lnTo>
                <a:lnTo>
                  <a:pt x="375660" y="227991"/>
                </a:lnTo>
                <a:lnTo>
                  <a:pt x="378516" y="230947"/>
                </a:lnTo>
                <a:lnTo>
                  <a:pt x="375694" y="212484"/>
                </a:lnTo>
                <a:lnTo>
                  <a:pt x="375694" y="205411"/>
                </a:lnTo>
                <a:lnTo>
                  <a:pt x="378432" y="205411"/>
                </a:lnTo>
                <a:close/>
              </a:path>
              <a:path w="2887908" h="418394">
                <a:moveTo>
                  <a:pt x="370514" y="204814"/>
                </a:moveTo>
                <a:lnTo>
                  <a:pt x="371543" y="220221"/>
                </a:lnTo>
                <a:lnTo>
                  <a:pt x="373602" y="224139"/>
                </a:lnTo>
                <a:lnTo>
                  <a:pt x="375660" y="227991"/>
                </a:lnTo>
                <a:lnTo>
                  <a:pt x="375660" y="192428"/>
                </a:lnTo>
                <a:lnTo>
                  <a:pt x="373602" y="196346"/>
                </a:lnTo>
                <a:lnTo>
                  <a:pt x="371543" y="200198"/>
                </a:lnTo>
                <a:lnTo>
                  <a:pt x="370514" y="204814"/>
                </a:lnTo>
                <a:close/>
              </a:path>
              <a:path w="2887908" h="418394">
                <a:moveTo>
                  <a:pt x="370514" y="210193"/>
                </a:moveTo>
                <a:lnTo>
                  <a:pt x="370514" y="215572"/>
                </a:lnTo>
                <a:lnTo>
                  <a:pt x="371543" y="220221"/>
                </a:lnTo>
                <a:lnTo>
                  <a:pt x="370514" y="204814"/>
                </a:lnTo>
                <a:lnTo>
                  <a:pt x="370514" y="210193"/>
                </a:lnTo>
                <a:close/>
              </a:path>
              <a:path w="2887908" h="418394">
                <a:moveTo>
                  <a:pt x="378284" y="210193"/>
                </a:moveTo>
                <a:lnTo>
                  <a:pt x="378284" y="206208"/>
                </a:lnTo>
                <a:lnTo>
                  <a:pt x="378284" y="212484"/>
                </a:lnTo>
                <a:lnTo>
                  <a:pt x="415939" y="212484"/>
                </a:lnTo>
                <a:lnTo>
                  <a:pt x="378284" y="206208"/>
                </a:lnTo>
                <a:lnTo>
                  <a:pt x="378284" y="210193"/>
                </a:lnTo>
                <a:close/>
              </a:path>
              <a:path w="2887908" h="418394">
                <a:moveTo>
                  <a:pt x="390869" y="191266"/>
                </a:moveTo>
                <a:lnTo>
                  <a:pt x="398373" y="191266"/>
                </a:lnTo>
                <a:lnTo>
                  <a:pt x="401794" y="192561"/>
                </a:lnTo>
                <a:lnTo>
                  <a:pt x="404384" y="195151"/>
                </a:lnTo>
                <a:lnTo>
                  <a:pt x="407040" y="197741"/>
                </a:lnTo>
                <a:lnTo>
                  <a:pt x="408368" y="201427"/>
                </a:lnTo>
                <a:lnTo>
                  <a:pt x="412453" y="205411"/>
                </a:lnTo>
                <a:lnTo>
                  <a:pt x="409497" y="189273"/>
                </a:lnTo>
                <a:lnTo>
                  <a:pt x="406177" y="187281"/>
                </a:lnTo>
                <a:lnTo>
                  <a:pt x="402923" y="185288"/>
                </a:lnTo>
                <a:lnTo>
                  <a:pt x="398971" y="184292"/>
                </a:lnTo>
                <a:lnTo>
                  <a:pt x="394322" y="184292"/>
                </a:lnTo>
                <a:lnTo>
                  <a:pt x="390869" y="191266"/>
                </a:lnTo>
                <a:close/>
              </a:path>
              <a:path w="2887908" h="418394">
                <a:moveTo>
                  <a:pt x="383331" y="195018"/>
                </a:moveTo>
                <a:lnTo>
                  <a:pt x="385655" y="193557"/>
                </a:lnTo>
                <a:lnTo>
                  <a:pt x="388046" y="192029"/>
                </a:lnTo>
                <a:lnTo>
                  <a:pt x="390869" y="191266"/>
                </a:lnTo>
                <a:lnTo>
                  <a:pt x="394322" y="184292"/>
                </a:lnTo>
                <a:lnTo>
                  <a:pt x="389740" y="184292"/>
                </a:lnTo>
                <a:lnTo>
                  <a:pt x="385655" y="185322"/>
                </a:lnTo>
                <a:lnTo>
                  <a:pt x="383331" y="195018"/>
                </a:lnTo>
                <a:close/>
              </a:path>
              <a:path w="2887908" h="418394">
                <a:moveTo>
                  <a:pt x="382069" y="187380"/>
                </a:moveTo>
                <a:lnTo>
                  <a:pt x="378483" y="189439"/>
                </a:lnTo>
                <a:lnTo>
                  <a:pt x="378915" y="202821"/>
                </a:lnTo>
                <a:lnTo>
                  <a:pt x="380176" y="200032"/>
                </a:lnTo>
                <a:lnTo>
                  <a:pt x="381505" y="197176"/>
                </a:lnTo>
                <a:lnTo>
                  <a:pt x="383331" y="195018"/>
                </a:lnTo>
                <a:lnTo>
                  <a:pt x="385655" y="185322"/>
                </a:lnTo>
                <a:lnTo>
                  <a:pt x="382069" y="187380"/>
                </a:lnTo>
                <a:close/>
              </a:path>
              <a:path w="2887908" h="418394">
                <a:moveTo>
                  <a:pt x="416338" y="202655"/>
                </a:moveTo>
                <a:lnTo>
                  <a:pt x="415474" y="198836"/>
                </a:lnTo>
                <a:lnTo>
                  <a:pt x="413748" y="195449"/>
                </a:lnTo>
                <a:lnTo>
                  <a:pt x="412021" y="191996"/>
                </a:lnTo>
                <a:lnTo>
                  <a:pt x="409497" y="189273"/>
                </a:lnTo>
                <a:lnTo>
                  <a:pt x="412453" y="205411"/>
                </a:lnTo>
                <a:lnTo>
                  <a:pt x="415939" y="212484"/>
                </a:lnTo>
                <a:lnTo>
                  <a:pt x="416338" y="202655"/>
                </a:lnTo>
                <a:close/>
              </a:path>
              <a:path w="2887908" h="418394">
                <a:moveTo>
                  <a:pt x="416338" y="202655"/>
                </a:moveTo>
                <a:lnTo>
                  <a:pt x="415939" y="212484"/>
                </a:lnTo>
                <a:lnTo>
                  <a:pt x="416172" y="210923"/>
                </a:lnTo>
                <a:lnTo>
                  <a:pt x="416305" y="209064"/>
                </a:lnTo>
                <a:lnTo>
                  <a:pt x="416338" y="202655"/>
                </a:lnTo>
                <a:close/>
              </a:path>
              <a:path w="2887908" h="418394">
                <a:moveTo>
                  <a:pt x="442950" y="232806"/>
                </a:moveTo>
                <a:lnTo>
                  <a:pt x="442950" y="230880"/>
                </a:lnTo>
                <a:lnTo>
                  <a:pt x="442652" y="229220"/>
                </a:lnTo>
                <a:lnTo>
                  <a:pt x="442054" y="227825"/>
                </a:lnTo>
                <a:lnTo>
                  <a:pt x="441456" y="226364"/>
                </a:lnTo>
                <a:lnTo>
                  <a:pt x="440593" y="225235"/>
                </a:lnTo>
                <a:lnTo>
                  <a:pt x="438401" y="223575"/>
                </a:lnTo>
                <a:lnTo>
                  <a:pt x="437671" y="235595"/>
                </a:lnTo>
                <a:lnTo>
                  <a:pt x="437405" y="236990"/>
                </a:lnTo>
                <a:lnTo>
                  <a:pt x="438268" y="245159"/>
                </a:lnTo>
                <a:lnTo>
                  <a:pt x="439862" y="243366"/>
                </a:lnTo>
                <a:lnTo>
                  <a:pt x="441025" y="241406"/>
                </a:lnTo>
                <a:lnTo>
                  <a:pt x="441755" y="239281"/>
                </a:lnTo>
                <a:lnTo>
                  <a:pt x="442552" y="237156"/>
                </a:lnTo>
                <a:lnTo>
                  <a:pt x="442950" y="234998"/>
                </a:lnTo>
                <a:lnTo>
                  <a:pt x="442950" y="232806"/>
                </a:lnTo>
                <a:close/>
              </a:path>
              <a:path w="2887908" h="418394">
                <a:moveTo>
                  <a:pt x="429303" y="227526"/>
                </a:moveTo>
                <a:lnTo>
                  <a:pt x="429901" y="233404"/>
                </a:lnTo>
                <a:lnTo>
                  <a:pt x="431196" y="234931"/>
                </a:lnTo>
                <a:lnTo>
                  <a:pt x="432856" y="235861"/>
                </a:lnTo>
                <a:lnTo>
                  <a:pt x="434483" y="236093"/>
                </a:lnTo>
                <a:lnTo>
                  <a:pt x="436276" y="235894"/>
                </a:lnTo>
                <a:lnTo>
                  <a:pt x="437671" y="235595"/>
                </a:lnTo>
                <a:lnTo>
                  <a:pt x="438401" y="223575"/>
                </a:lnTo>
                <a:lnTo>
                  <a:pt x="437073" y="223143"/>
                </a:lnTo>
                <a:lnTo>
                  <a:pt x="434284" y="223143"/>
                </a:lnTo>
                <a:lnTo>
                  <a:pt x="432192" y="224040"/>
                </a:lnTo>
                <a:lnTo>
                  <a:pt x="430498" y="225468"/>
                </a:lnTo>
                <a:lnTo>
                  <a:pt x="429303" y="227526"/>
                </a:lnTo>
                <a:close/>
              </a:path>
              <a:path w="2887908" h="418394">
                <a:moveTo>
                  <a:pt x="429004" y="229818"/>
                </a:moveTo>
                <a:lnTo>
                  <a:pt x="429004" y="231279"/>
                </a:lnTo>
                <a:lnTo>
                  <a:pt x="429901" y="233404"/>
                </a:lnTo>
                <a:lnTo>
                  <a:pt x="429303" y="227526"/>
                </a:lnTo>
                <a:lnTo>
                  <a:pt x="429004" y="229818"/>
                </a:lnTo>
                <a:close/>
              </a:path>
              <a:path w="2887908" h="418394">
                <a:moveTo>
                  <a:pt x="436841" y="238351"/>
                </a:moveTo>
                <a:lnTo>
                  <a:pt x="435977" y="239680"/>
                </a:lnTo>
                <a:lnTo>
                  <a:pt x="436675" y="246952"/>
                </a:lnTo>
                <a:lnTo>
                  <a:pt x="438268" y="245159"/>
                </a:lnTo>
                <a:lnTo>
                  <a:pt x="437405" y="236990"/>
                </a:lnTo>
                <a:lnTo>
                  <a:pt x="436841" y="238351"/>
                </a:lnTo>
                <a:close/>
              </a:path>
              <a:path w="2887908" h="418394">
                <a:moveTo>
                  <a:pt x="435114" y="241008"/>
                </a:moveTo>
                <a:lnTo>
                  <a:pt x="433985" y="242203"/>
                </a:lnTo>
                <a:lnTo>
                  <a:pt x="434616" y="248446"/>
                </a:lnTo>
                <a:lnTo>
                  <a:pt x="436675" y="246952"/>
                </a:lnTo>
                <a:lnTo>
                  <a:pt x="435977" y="239680"/>
                </a:lnTo>
                <a:lnTo>
                  <a:pt x="435114" y="241008"/>
                </a:lnTo>
                <a:close/>
              </a:path>
              <a:path w="2887908" h="418394">
                <a:moveTo>
                  <a:pt x="432590" y="243266"/>
                </a:moveTo>
                <a:lnTo>
                  <a:pt x="431262" y="244329"/>
                </a:lnTo>
                <a:lnTo>
                  <a:pt x="432092" y="249641"/>
                </a:lnTo>
                <a:lnTo>
                  <a:pt x="434616" y="248446"/>
                </a:lnTo>
                <a:lnTo>
                  <a:pt x="433985" y="242203"/>
                </a:lnTo>
                <a:lnTo>
                  <a:pt x="432590" y="243266"/>
                </a:lnTo>
                <a:close/>
              </a:path>
              <a:path w="2887908" h="418394">
                <a:moveTo>
                  <a:pt x="429701" y="245159"/>
                </a:moveTo>
                <a:lnTo>
                  <a:pt x="427908" y="245756"/>
                </a:lnTo>
                <a:lnTo>
                  <a:pt x="432092" y="249641"/>
                </a:lnTo>
                <a:lnTo>
                  <a:pt x="431262" y="244329"/>
                </a:lnTo>
                <a:lnTo>
                  <a:pt x="429701" y="245159"/>
                </a:lnTo>
                <a:close/>
              </a:path>
              <a:path w="2887908" h="418394">
                <a:moveTo>
                  <a:pt x="499877" y="192710"/>
                </a:moveTo>
                <a:lnTo>
                  <a:pt x="499877" y="162376"/>
                </a:lnTo>
                <a:lnTo>
                  <a:pt x="491907" y="162376"/>
                </a:lnTo>
                <a:lnTo>
                  <a:pt x="498880" y="235097"/>
                </a:lnTo>
                <a:lnTo>
                  <a:pt x="499366" y="226629"/>
                </a:lnTo>
                <a:lnTo>
                  <a:pt x="500640" y="228622"/>
                </a:lnTo>
                <a:lnTo>
                  <a:pt x="500507" y="217498"/>
                </a:lnTo>
                <a:lnTo>
                  <a:pt x="499877" y="214178"/>
                </a:lnTo>
                <a:lnTo>
                  <a:pt x="499578" y="222944"/>
                </a:lnTo>
                <a:lnTo>
                  <a:pt x="499345" y="226597"/>
                </a:lnTo>
                <a:lnTo>
                  <a:pt x="498482" y="224339"/>
                </a:lnTo>
                <a:lnTo>
                  <a:pt x="498880" y="195051"/>
                </a:lnTo>
                <a:lnTo>
                  <a:pt x="499877" y="192710"/>
                </a:lnTo>
                <a:close/>
              </a:path>
              <a:path w="2887908" h="418394">
                <a:moveTo>
                  <a:pt x="502433" y="189373"/>
                </a:moveTo>
                <a:lnTo>
                  <a:pt x="500209" y="191930"/>
                </a:lnTo>
                <a:lnTo>
                  <a:pt x="499877" y="192710"/>
                </a:lnTo>
                <a:lnTo>
                  <a:pt x="498880" y="195051"/>
                </a:lnTo>
                <a:lnTo>
                  <a:pt x="498482" y="224339"/>
                </a:lnTo>
                <a:lnTo>
                  <a:pt x="499345" y="226597"/>
                </a:lnTo>
                <a:lnTo>
                  <a:pt x="499578" y="222944"/>
                </a:lnTo>
                <a:lnTo>
                  <a:pt x="499877" y="196545"/>
                </a:lnTo>
                <a:lnTo>
                  <a:pt x="500541" y="203186"/>
                </a:lnTo>
                <a:lnTo>
                  <a:pt x="502433" y="189373"/>
                </a:lnTo>
                <a:close/>
              </a:path>
              <a:path w="2887908" h="418394">
                <a:moveTo>
                  <a:pt x="539126" y="210193"/>
                </a:moveTo>
                <a:lnTo>
                  <a:pt x="539126" y="204747"/>
                </a:lnTo>
                <a:lnTo>
                  <a:pt x="538097" y="200098"/>
                </a:lnTo>
                <a:lnTo>
                  <a:pt x="536038" y="196246"/>
                </a:lnTo>
                <a:lnTo>
                  <a:pt x="533979" y="192395"/>
                </a:lnTo>
                <a:lnTo>
                  <a:pt x="531223" y="189439"/>
                </a:lnTo>
                <a:lnTo>
                  <a:pt x="529795" y="199899"/>
                </a:lnTo>
                <a:lnTo>
                  <a:pt x="531156" y="204481"/>
                </a:lnTo>
                <a:lnTo>
                  <a:pt x="533879" y="227991"/>
                </a:lnTo>
                <a:lnTo>
                  <a:pt x="535938" y="224139"/>
                </a:lnTo>
                <a:lnTo>
                  <a:pt x="538063" y="220221"/>
                </a:lnTo>
                <a:lnTo>
                  <a:pt x="539126" y="215572"/>
                </a:lnTo>
                <a:lnTo>
                  <a:pt x="539126" y="210193"/>
                </a:lnTo>
                <a:close/>
              </a:path>
              <a:path w="2887908" h="418394">
                <a:moveTo>
                  <a:pt x="527769" y="187380"/>
                </a:moveTo>
                <a:lnTo>
                  <a:pt x="524316" y="185322"/>
                </a:lnTo>
                <a:lnTo>
                  <a:pt x="524349" y="192992"/>
                </a:lnTo>
                <a:lnTo>
                  <a:pt x="527072" y="196446"/>
                </a:lnTo>
                <a:lnTo>
                  <a:pt x="529795" y="199899"/>
                </a:lnTo>
                <a:lnTo>
                  <a:pt x="531223" y="189439"/>
                </a:lnTo>
                <a:lnTo>
                  <a:pt x="527769" y="187380"/>
                </a:lnTo>
                <a:close/>
              </a:path>
              <a:path w="2887908" h="418394">
                <a:moveTo>
                  <a:pt x="512495" y="191266"/>
                </a:moveTo>
                <a:lnTo>
                  <a:pt x="520531" y="191266"/>
                </a:lnTo>
                <a:lnTo>
                  <a:pt x="524349" y="192992"/>
                </a:lnTo>
                <a:lnTo>
                  <a:pt x="524316" y="185322"/>
                </a:lnTo>
                <a:lnTo>
                  <a:pt x="520531" y="184292"/>
                </a:lnTo>
                <a:lnTo>
                  <a:pt x="516413" y="184292"/>
                </a:lnTo>
                <a:lnTo>
                  <a:pt x="512495" y="191266"/>
                </a:lnTo>
                <a:close/>
              </a:path>
              <a:path w="2887908" h="418394">
                <a:moveTo>
                  <a:pt x="503197" y="197475"/>
                </a:moveTo>
                <a:lnTo>
                  <a:pt x="505023" y="195250"/>
                </a:lnTo>
                <a:lnTo>
                  <a:pt x="507348" y="193656"/>
                </a:lnTo>
                <a:lnTo>
                  <a:pt x="509739" y="192062"/>
                </a:lnTo>
                <a:lnTo>
                  <a:pt x="512495" y="191266"/>
                </a:lnTo>
                <a:lnTo>
                  <a:pt x="516413" y="184292"/>
                </a:lnTo>
                <a:lnTo>
                  <a:pt x="512362" y="184292"/>
                </a:lnTo>
                <a:lnTo>
                  <a:pt x="508743" y="185322"/>
                </a:lnTo>
                <a:lnTo>
                  <a:pt x="505555" y="187380"/>
                </a:lnTo>
                <a:lnTo>
                  <a:pt x="503197" y="197475"/>
                </a:lnTo>
                <a:close/>
              </a:path>
              <a:path w="2887908" h="418394">
                <a:moveTo>
                  <a:pt x="502433" y="189373"/>
                </a:moveTo>
                <a:lnTo>
                  <a:pt x="500541" y="203186"/>
                </a:lnTo>
                <a:lnTo>
                  <a:pt x="501869" y="200331"/>
                </a:lnTo>
                <a:lnTo>
                  <a:pt x="503197" y="197475"/>
                </a:lnTo>
                <a:lnTo>
                  <a:pt x="505555" y="187380"/>
                </a:lnTo>
                <a:lnTo>
                  <a:pt x="502433" y="189373"/>
                </a:lnTo>
                <a:close/>
              </a:path>
              <a:path w="2887908" h="418394">
                <a:moveTo>
                  <a:pt x="499877" y="196545"/>
                </a:moveTo>
                <a:lnTo>
                  <a:pt x="499578" y="222944"/>
                </a:lnTo>
                <a:lnTo>
                  <a:pt x="499877" y="214178"/>
                </a:lnTo>
                <a:lnTo>
                  <a:pt x="499877" y="206540"/>
                </a:lnTo>
                <a:lnTo>
                  <a:pt x="500541" y="203186"/>
                </a:lnTo>
                <a:lnTo>
                  <a:pt x="499877" y="196545"/>
                </a:lnTo>
                <a:close/>
              </a:path>
              <a:path w="2887908" h="418394">
                <a:moveTo>
                  <a:pt x="531156" y="204481"/>
                </a:moveTo>
                <a:lnTo>
                  <a:pt x="531156" y="215904"/>
                </a:lnTo>
                <a:lnTo>
                  <a:pt x="529762" y="220487"/>
                </a:lnTo>
                <a:lnTo>
                  <a:pt x="526973" y="223940"/>
                </a:lnTo>
                <a:lnTo>
                  <a:pt x="524250" y="227394"/>
                </a:lnTo>
                <a:lnTo>
                  <a:pt x="527670" y="233005"/>
                </a:lnTo>
                <a:lnTo>
                  <a:pt x="531123" y="230947"/>
                </a:lnTo>
                <a:lnTo>
                  <a:pt x="533879" y="227991"/>
                </a:lnTo>
                <a:lnTo>
                  <a:pt x="531156" y="204481"/>
                </a:lnTo>
                <a:close/>
              </a:path>
              <a:path w="2887908" h="418394">
                <a:moveTo>
                  <a:pt x="500507" y="217498"/>
                </a:moveTo>
                <a:lnTo>
                  <a:pt x="500640" y="228622"/>
                </a:lnTo>
                <a:lnTo>
                  <a:pt x="502367" y="230415"/>
                </a:lnTo>
                <a:lnTo>
                  <a:pt x="504094" y="232208"/>
                </a:lnTo>
                <a:lnTo>
                  <a:pt x="506152" y="233603"/>
                </a:lnTo>
                <a:lnTo>
                  <a:pt x="508543" y="234599"/>
                </a:lnTo>
                <a:lnTo>
                  <a:pt x="510934" y="235595"/>
                </a:lnTo>
                <a:lnTo>
                  <a:pt x="513524" y="236093"/>
                </a:lnTo>
                <a:lnTo>
                  <a:pt x="520431" y="236093"/>
                </a:lnTo>
                <a:lnTo>
                  <a:pt x="524216" y="235064"/>
                </a:lnTo>
                <a:lnTo>
                  <a:pt x="527670" y="233005"/>
                </a:lnTo>
                <a:lnTo>
                  <a:pt x="524250" y="227394"/>
                </a:lnTo>
                <a:lnTo>
                  <a:pt x="520431" y="229120"/>
                </a:lnTo>
                <a:lnTo>
                  <a:pt x="512395" y="229120"/>
                </a:lnTo>
                <a:lnTo>
                  <a:pt x="509639" y="228357"/>
                </a:lnTo>
                <a:lnTo>
                  <a:pt x="507248" y="226829"/>
                </a:lnTo>
                <a:lnTo>
                  <a:pt x="504924" y="225302"/>
                </a:lnTo>
                <a:lnTo>
                  <a:pt x="503097" y="223143"/>
                </a:lnTo>
                <a:lnTo>
                  <a:pt x="501769" y="220354"/>
                </a:lnTo>
                <a:lnTo>
                  <a:pt x="500507" y="217498"/>
                </a:lnTo>
                <a:close/>
              </a:path>
              <a:path w="2887908" h="418394">
                <a:moveTo>
                  <a:pt x="561834" y="185288"/>
                </a:moveTo>
                <a:lnTo>
                  <a:pt x="553865" y="185288"/>
                </a:lnTo>
                <a:lnTo>
                  <a:pt x="554728" y="225800"/>
                </a:lnTo>
                <a:lnTo>
                  <a:pt x="556455" y="228523"/>
                </a:lnTo>
                <a:lnTo>
                  <a:pt x="558248" y="231179"/>
                </a:lnTo>
                <a:lnTo>
                  <a:pt x="560539" y="233105"/>
                </a:lnTo>
                <a:lnTo>
                  <a:pt x="561834" y="220918"/>
                </a:lnTo>
                <a:lnTo>
                  <a:pt x="561834" y="185288"/>
                </a:lnTo>
                <a:close/>
              </a:path>
              <a:path w="2887908" h="418394">
                <a:moveTo>
                  <a:pt x="553865" y="217963"/>
                </a:moveTo>
                <a:lnTo>
                  <a:pt x="553865" y="222280"/>
                </a:lnTo>
                <a:lnTo>
                  <a:pt x="554728" y="225800"/>
                </a:lnTo>
                <a:lnTo>
                  <a:pt x="553865" y="185288"/>
                </a:lnTo>
                <a:lnTo>
                  <a:pt x="553865" y="217963"/>
                </a:lnTo>
                <a:close/>
              </a:path>
              <a:path w="2887908" h="418394">
                <a:moveTo>
                  <a:pt x="597298" y="185288"/>
                </a:moveTo>
                <a:lnTo>
                  <a:pt x="589329" y="185288"/>
                </a:lnTo>
                <a:lnTo>
                  <a:pt x="589827" y="227526"/>
                </a:lnTo>
                <a:lnTo>
                  <a:pt x="590325" y="235097"/>
                </a:lnTo>
                <a:lnTo>
                  <a:pt x="597298" y="235097"/>
                </a:lnTo>
                <a:lnTo>
                  <a:pt x="597298" y="185288"/>
                </a:lnTo>
                <a:close/>
              </a:path>
              <a:path w="2887908" h="418394">
                <a:moveTo>
                  <a:pt x="589827" y="227526"/>
                </a:moveTo>
                <a:lnTo>
                  <a:pt x="589329" y="185288"/>
                </a:lnTo>
                <a:lnTo>
                  <a:pt x="589329" y="215307"/>
                </a:lnTo>
                <a:lnTo>
                  <a:pt x="588897" y="217830"/>
                </a:lnTo>
                <a:lnTo>
                  <a:pt x="588100" y="230515"/>
                </a:lnTo>
                <a:lnTo>
                  <a:pt x="589827" y="227526"/>
                </a:lnTo>
                <a:close/>
              </a:path>
              <a:path w="2887908" h="418394">
                <a:moveTo>
                  <a:pt x="588100" y="230515"/>
                </a:moveTo>
                <a:lnTo>
                  <a:pt x="588897" y="217830"/>
                </a:lnTo>
                <a:lnTo>
                  <a:pt x="588034" y="219955"/>
                </a:lnTo>
                <a:lnTo>
                  <a:pt x="587237" y="222081"/>
                </a:lnTo>
                <a:lnTo>
                  <a:pt x="586108" y="223841"/>
                </a:lnTo>
                <a:lnTo>
                  <a:pt x="585742" y="232706"/>
                </a:lnTo>
                <a:lnTo>
                  <a:pt x="588100" y="230515"/>
                </a:lnTo>
                <a:close/>
              </a:path>
              <a:path w="2887908" h="418394">
                <a:moveTo>
                  <a:pt x="586108" y="223841"/>
                </a:moveTo>
                <a:lnTo>
                  <a:pt x="584647" y="225235"/>
                </a:lnTo>
                <a:lnTo>
                  <a:pt x="583252" y="226563"/>
                </a:lnTo>
                <a:lnTo>
                  <a:pt x="581658" y="227560"/>
                </a:lnTo>
                <a:lnTo>
                  <a:pt x="579865" y="228224"/>
                </a:lnTo>
                <a:lnTo>
                  <a:pt x="582754" y="234101"/>
                </a:lnTo>
                <a:lnTo>
                  <a:pt x="585742" y="232706"/>
                </a:lnTo>
                <a:lnTo>
                  <a:pt x="586108" y="223841"/>
                </a:lnTo>
                <a:close/>
              </a:path>
              <a:path w="2887908" h="418394">
                <a:moveTo>
                  <a:pt x="582754" y="234101"/>
                </a:moveTo>
                <a:lnTo>
                  <a:pt x="579865" y="228224"/>
                </a:lnTo>
                <a:lnTo>
                  <a:pt x="578072" y="228821"/>
                </a:lnTo>
                <a:lnTo>
                  <a:pt x="576245" y="229120"/>
                </a:lnTo>
                <a:lnTo>
                  <a:pt x="574386" y="229120"/>
                </a:lnTo>
                <a:lnTo>
                  <a:pt x="576378" y="236093"/>
                </a:lnTo>
                <a:lnTo>
                  <a:pt x="579832" y="235429"/>
                </a:lnTo>
                <a:lnTo>
                  <a:pt x="582754" y="234101"/>
                </a:lnTo>
                <a:close/>
              </a:path>
              <a:path w="2887908" h="418394">
                <a:moveTo>
                  <a:pt x="576378" y="236093"/>
                </a:moveTo>
                <a:lnTo>
                  <a:pt x="574386" y="229120"/>
                </a:lnTo>
                <a:lnTo>
                  <a:pt x="570401" y="229120"/>
                </a:lnTo>
                <a:lnTo>
                  <a:pt x="567313" y="228190"/>
                </a:lnTo>
                <a:lnTo>
                  <a:pt x="565121" y="226331"/>
                </a:lnTo>
                <a:lnTo>
                  <a:pt x="562930" y="224405"/>
                </a:lnTo>
                <a:lnTo>
                  <a:pt x="561834" y="220918"/>
                </a:lnTo>
                <a:lnTo>
                  <a:pt x="563328" y="234300"/>
                </a:lnTo>
                <a:lnTo>
                  <a:pt x="566184" y="235496"/>
                </a:lnTo>
                <a:lnTo>
                  <a:pt x="569206" y="236093"/>
                </a:lnTo>
                <a:lnTo>
                  <a:pt x="576378" y="236093"/>
                </a:lnTo>
                <a:close/>
              </a:path>
              <a:path w="2887908" h="418394">
                <a:moveTo>
                  <a:pt x="619631" y="192162"/>
                </a:moveTo>
                <a:lnTo>
                  <a:pt x="619631" y="222745"/>
                </a:lnTo>
                <a:lnTo>
                  <a:pt x="619697" y="225932"/>
                </a:lnTo>
                <a:lnTo>
                  <a:pt x="627600" y="192162"/>
                </a:lnTo>
                <a:lnTo>
                  <a:pt x="619631" y="185288"/>
                </a:lnTo>
                <a:lnTo>
                  <a:pt x="609669" y="185288"/>
                </a:lnTo>
                <a:lnTo>
                  <a:pt x="609669" y="192162"/>
                </a:lnTo>
                <a:lnTo>
                  <a:pt x="619631" y="192162"/>
                </a:lnTo>
                <a:close/>
              </a:path>
              <a:path w="2887908" h="418394">
                <a:moveTo>
                  <a:pt x="627600" y="192162"/>
                </a:moveTo>
                <a:lnTo>
                  <a:pt x="619697" y="225932"/>
                </a:lnTo>
                <a:lnTo>
                  <a:pt x="620362" y="228523"/>
                </a:lnTo>
                <a:lnTo>
                  <a:pt x="621623" y="230515"/>
                </a:lnTo>
                <a:lnTo>
                  <a:pt x="622952" y="232441"/>
                </a:lnTo>
                <a:lnTo>
                  <a:pt x="624712" y="233869"/>
                </a:lnTo>
                <a:lnTo>
                  <a:pt x="626903" y="234798"/>
                </a:lnTo>
                <a:lnTo>
                  <a:pt x="627600" y="223807"/>
                </a:lnTo>
                <a:lnTo>
                  <a:pt x="627600" y="192162"/>
                </a:lnTo>
                <a:close/>
              </a:path>
              <a:path w="2887908" h="418394">
                <a:moveTo>
                  <a:pt x="643838" y="224936"/>
                </a:moveTo>
                <a:lnTo>
                  <a:pt x="642709" y="226065"/>
                </a:lnTo>
                <a:lnTo>
                  <a:pt x="643274" y="234101"/>
                </a:lnTo>
                <a:lnTo>
                  <a:pt x="645100" y="233005"/>
                </a:lnTo>
                <a:lnTo>
                  <a:pt x="646627" y="231611"/>
                </a:lnTo>
                <a:lnTo>
                  <a:pt x="643838" y="224936"/>
                </a:lnTo>
                <a:close/>
              </a:path>
              <a:path w="2887908" h="418394">
                <a:moveTo>
                  <a:pt x="638658" y="228290"/>
                </a:moveTo>
                <a:lnTo>
                  <a:pt x="639090" y="235695"/>
                </a:lnTo>
                <a:lnTo>
                  <a:pt x="641148" y="234898"/>
                </a:lnTo>
                <a:lnTo>
                  <a:pt x="643274" y="234101"/>
                </a:lnTo>
                <a:lnTo>
                  <a:pt x="642709" y="226065"/>
                </a:lnTo>
                <a:lnTo>
                  <a:pt x="641447" y="226962"/>
                </a:lnTo>
                <a:lnTo>
                  <a:pt x="640053" y="227626"/>
                </a:lnTo>
                <a:lnTo>
                  <a:pt x="638658" y="228290"/>
                </a:lnTo>
                <a:close/>
              </a:path>
              <a:path w="2887908" h="418394">
                <a:moveTo>
                  <a:pt x="631087" y="228024"/>
                </a:moveTo>
                <a:lnTo>
                  <a:pt x="631452" y="236093"/>
                </a:lnTo>
                <a:lnTo>
                  <a:pt x="636699" y="236093"/>
                </a:lnTo>
                <a:lnTo>
                  <a:pt x="639090" y="235695"/>
                </a:lnTo>
                <a:lnTo>
                  <a:pt x="638658" y="228290"/>
                </a:lnTo>
                <a:lnTo>
                  <a:pt x="636998" y="228622"/>
                </a:lnTo>
                <a:lnTo>
                  <a:pt x="632880" y="228622"/>
                </a:lnTo>
                <a:lnTo>
                  <a:pt x="631087" y="228024"/>
                </a:lnTo>
                <a:close/>
              </a:path>
              <a:path w="2887908" h="418394">
                <a:moveTo>
                  <a:pt x="629692" y="226829"/>
                </a:moveTo>
                <a:lnTo>
                  <a:pt x="628298" y="225634"/>
                </a:lnTo>
                <a:lnTo>
                  <a:pt x="629095" y="235662"/>
                </a:lnTo>
                <a:lnTo>
                  <a:pt x="631452" y="236093"/>
                </a:lnTo>
                <a:lnTo>
                  <a:pt x="631087" y="228024"/>
                </a:lnTo>
                <a:lnTo>
                  <a:pt x="629692" y="226829"/>
                </a:lnTo>
                <a:close/>
              </a:path>
              <a:path w="2887908" h="418394">
                <a:moveTo>
                  <a:pt x="627600" y="223807"/>
                </a:moveTo>
                <a:lnTo>
                  <a:pt x="626903" y="234798"/>
                </a:lnTo>
                <a:lnTo>
                  <a:pt x="629095" y="235662"/>
                </a:lnTo>
                <a:lnTo>
                  <a:pt x="628298" y="225634"/>
                </a:lnTo>
                <a:lnTo>
                  <a:pt x="627600" y="223807"/>
                </a:lnTo>
                <a:close/>
              </a:path>
              <a:path w="2887908" h="418394">
                <a:moveTo>
                  <a:pt x="627600" y="185288"/>
                </a:moveTo>
                <a:lnTo>
                  <a:pt x="627600" y="171143"/>
                </a:lnTo>
                <a:lnTo>
                  <a:pt x="619631" y="173334"/>
                </a:lnTo>
                <a:lnTo>
                  <a:pt x="619631" y="185288"/>
                </a:lnTo>
                <a:lnTo>
                  <a:pt x="627600" y="192162"/>
                </a:lnTo>
                <a:lnTo>
                  <a:pt x="645731" y="192162"/>
                </a:lnTo>
                <a:lnTo>
                  <a:pt x="645731" y="185288"/>
                </a:lnTo>
                <a:lnTo>
                  <a:pt x="627600" y="185288"/>
                </a:lnTo>
                <a:close/>
              </a:path>
              <a:path w="2887908" h="418394">
                <a:moveTo>
                  <a:pt x="693371" y="192162"/>
                </a:moveTo>
                <a:lnTo>
                  <a:pt x="693371" y="222745"/>
                </a:lnTo>
                <a:lnTo>
                  <a:pt x="693438" y="225932"/>
                </a:lnTo>
                <a:lnTo>
                  <a:pt x="701341" y="192162"/>
                </a:lnTo>
                <a:lnTo>
                  <a:pt x="693371" y="185288"/>
                </a:lnTo>
                <a:lnTo>
                  <a:pt x="683410" y="185288"/>
                </a:lnTo>
                <a:lnTo>
                  <a:pt x="683410" y="192162"/>
                </a:lnTo>
                <a:lnTo>
                  <a:pt x="693371" y="192162"/>
                </a:lnTo>
                <a:close/>
              </a:path>
              <a:path w="2887908" h="418394">
                <a:moveTo>
                  <a:pt x="701341" y="192162"/>
                </a:moveTo>
                <a:lnTo>
                  <a:pt x="693438" y="225932"/>
                </a:lnTo>
                <a:lnTo>
                  <a:pt x="694102" y="228523"/>
                </a:lnTo>
                <a:lnTo>
                  <a:pt x="695364" y="230515"/>
                </a:lnTo>
                <a:lnTo>
                  <a:pt x="696692" y="232441"/>
                </a:lnTo>
                <a:lnTo>
                  <a:pt x="698452" y="233869"/>
                </a:lnTo>
                <a:lnTo>
                  <a:pt x="700644" y="234798"/>
                </a:lnTo>
                <a:lnTo>
                  <a:pt x="701341" y="223807"/>
                </a:lnTo>
                <a:lnTo>
                  <a:pt x="701341" y="192162"/>
                </a:lnTo>
                <a:close/>
              </a:path>
              <a:path w="2887908" h="418394">
                <a:moveTo>
                  <a:pt x="717579" y="224936"/>
                </a:moveTo>
                <a:lnTo>
                  <a:pt x="716450" y="226065"/>
                </a:lnTo>
                <a:lnTo>
                  <a:pt x="717014" y="234101"/>
                </a:lnTo>
                <a:lnTo>
                  <a:pt x="718840" y="233005"/>
                </a:lnTo>
                <a:lnTo>
                  <a:pt x="720368" y="231611"/>
                </a:lnTo>
                <a:lnTo>
                  <a:pt x="717579" y="224936"/>
                </a:lnTo>
                <a:close/>
              </a:path>
              <a:path w="2887908" h="418394">
                <a:moveTo>
                  <a:pt x="712398" y="228290"/>
                </a:moveTo>
                <a:lnTo>
                  <a:pt x="712830" y="235695"/>
                </a:lnTo>
                <a:lnTo>
                  <a:pt x="714889" y="234898"/>
                </a:lnTo>
                <a:lnTo>
                  <a:pt x="717014" y="234101"/>
                </a:lnTo>
                <a:lnTo>
                  <a:pt x="716450" y="226065"/>
                </a:lnTo>
                <a:lnTo>
                  <a:pt x="715188" y="226962"/>
                </a:lnTo>
                <a:lnTo>
                  <a:pt x="713793" y="227626"/>
                </a:lnTo>
                <a:lnTo>
                  <a:pt x="712398" y="228290"/>
                </a:lnTo>
                <a:close/>
              </a:path>
              <a:path w="2887908" h="418394">
                <a:moveTo>
                  <a:pt x="704828" y="228024"/>
                </a:moveTo>
                <a:lnTo>
                  <a:pt x="705193" y="236093"/>
                </a:lnTo>
                <a:lnTo>
                  <a:pt x="710439" y="236093"/>
                </a:lnTo>
                <a:lnTo>
                  <a:pt x="712830" y="235695"/>
                </a:lnTo>
                <a:lnTo>
                  <a:pt x="712398" y="228290"/>
                </a:lnTo>
                <a:lnTo>
                  <a:pt x="710738" y="228622"/>
                </a:lnTo>
                <a:lnTo>
                  <a:pt x="706621" y="228622"/>
                </a:lnTo>
                <a:lnTo>
                  <a:pt x="704828" y="228024"/>
                </a:lnTo>
                <a:close/>
              </a:path>
              <a:path w="2887908" h="418394">
                <a:moveTo>
                  <a:pt x="703433" y="226829"/>
                </a:moveTo>
                <a:lnTo>
                  <a:pt x="702038" y="225634"/>
                </a:lnTo>
                <a:lnTo>
                  <a:pt x="702835" y="235662"/>
                </a:lnTo>
                <a:lnTo>
                  <a:pt x="705193" y="236093"/>
                </a:lnTo>
                <a:lnTo>
                  <a:pt x="704828" y="228024"/>
                </a:lnTo>
                <a:lnTo>
                  <a:pt x="703433" y="226829"/>
                </a:lnTo>
                <a:close/>
              </a:path>
              <a:path w="2887908" h="418394">
                <a:moveTo>
                  <a:pt x="701341" y="223807"/>
                </a:moveTo>
                <a:lnTo>
                  <a:pt x="700644" y="234798"/>
                </a:lnTo>
                <a:lnTo>
                  <a:pt x="702835" y="235662"/>
                </a:lnTo>
                <a:lnTo>
                  <a:pt x="702038" y="225634"/>
                </a:lnTo>
                <a:lnTo>
                  <a:pt x="701341" y="223807"/>
                </a:lnTo>
                <a:close/>
              </a:path>
              <a:path w="2887908" h="418394">
                <a:moveTo>
                  <a:pt x="701341" y="185288"/>
                </a:moveTo>
                <a:lnTo>
                  <a:pt x="701341" y="171143"/>
                </a:lnTo>
                <a:lnTo>
                  <a:pt x="693371" y="173334"/>
                </a:lnTo>
                <a:lnTo>
                  <a:pt x="693371" y="185288"/>
                </a:lnTo>
                <a:lnTo>
                  <a:pt x="701341" y="192162"/>
                </a:lnTo>
                <a:lnTo>
                  <a:pt x="719471" y="192162"/>
                </a:lnTo>
                <a:lnTo>
                  <a:pt x="719471" y="185288"/>
                </a:lnTo>
                <a:lnTo>
                  <a:pt x="701341" y="185288"/>
                </a:lnTo>
                <a:close/>
              </a:path>
              <a:path w="2887908" h="418394">
                <a:moveTo>
                  <a:pt x="806689" y="384922"/>
                </a:moveTo>
                <a:lnTo>
                  <a:pt x="806390" y="358524"/>
                </a:lnTo>
                <a:lnTo>
                  <a:pt x="806390" y="375359"/>
                </a:lnTo>
                <a:lnTo>
                  <a:pt x="806191" y="389737"/>
                </a:lnTo>
                <a:lnTo>
                  <a:pt x="806880" y="388218"/>
                </a:lnTo>
                <a:lnTo>
                  <a:pt x="807785" y="384325"/>
                </a:lnTo>
                <a:lnTo>
                  <a:pt x="807386" y="357826"/>
                </a:lnTo>
                <a:lnTo>
                  <a:pt x="806390" y="358524"/>
                </a:lnTo>
                <a:lnTo>
                  <a:pt x="806689" y="384922"/>
                </a:lnTo>
                <a:close/>
              </a:path>
              <a:path w="2887908" h="418394">
                <a:moveTo>
                  <a:pt x="781951" y="396943"/>
                </a:moveTo>
                <a:lnTo>
                  <a:pt x="785736" y="397972"/>
                </a:lnTo>
                <a:lnTo>
                  <a:pt x="792709" y="397972"/>
                </a:lnTo>
                <a:lnTo>
                  <a:pt x="795399" y="397441"/>
                </a:lnTo>
                <a:lnTo>
                  <a:pt x="797923" y="396378"/>
                </a:lnTo>
                <a:lnTo>
                  <a:pt x="800513" y="395316"/>
                </a:lnTo>
                <a:lnTo>
                  <a:pt x="802671" y="393788"/>
                </a:lnTo>
                <a:lnTo>
                  <a:pt x="804398" y="391796"/>
                </a:lnTo>
                <a:lnTo>
                  <a:pt x="806191" y="389737"/>
                </a:lnTo>
                <a:lnTo>
                  <a:pt x="806390" y="375359"/>
                </a:lnTo>
                <a:lnTo>
                  <a:pt x="805726" y="378846"/>
                </a:lnTo>
                <a:lnTo>
                  <a:pt x="804398" y="381834"/>
                </a:lnTo>
                <a:lnTo>
                  <a:pt x="803136" y="384756"/>
                </a:lnTo>
                <a:lnTo>
                  <a:pt x="801310" y="387014"/>
                </a:lnTo>
                <a:lnTo>
                  <a:pt x="798919" y="388608"/>
                </a:lnTo>
                <a:lnTo>
                  <a:pt x="796594" y="390202"/>
                </a:lnTo>
                <a:lnTo>
                  <a:pt x="793838" y="390999"/>
                </a:lnTo>
                <a:lnTo>
                  <a:pt x="785736" y="390999"/>
                </a:lnTo>
                <a:lnTo>
                  <a:pt x="781951" y="396943"/>
                </a:lnTo>
                <a:close/>
              </a:path>
              <a:path w="2887908" h="418394">
                <a:moveTo>
                  <a:pt x="785736" y="390999"/>
                </a:moveTo>
                <a:lnTo>
                  <a:pt x="781917" y="389272"/>
                </a:lnTo>
                <a:lnTo>
                  <a:pt x="779195" y="385819"/>
                </a:lnTo>
                <a:lnTo>
                  <a:pt x="776472" y="382366"/>
                </a:lnTo>
                <a:lnTo>
                  <a:pt x="775110" y="377783"/>
                </a:lnTo>
                <a:lnTo>
                  <a:pt x="778497" y="394884"/>
                </a:lnTo>
                <a:lnTo>
                  <a:pt x="781951" y="396943"/>
                </a:lnTo>
                <a:lnTo>
                  <a:pt x="785736" y="390999"/>
                </a:lnTo>
                <a:close/>
              </a:path>
              <a:path w="2887908" h="418394">
                <a:moveTo>
                  <a:pt x="775044" y="392825"/>
                </a:moveTo>
                <a:lnTo>
                  <a:pt x="778497" y="394884"/>
                </a:lnTo>
                <a:lnTo>
                  <a:pt x="775110" y="377783"/>
                </a:lnTo>
                <a:lnTo>
                  <a:pt x="775110" y="366360"/>
                </a:lnTo>
                <a:lnTo>
                  <a:pt x="772620" y="354174"/>
                </a:lnTo>
                <a:lnTo>
                  <a:pt x="772288" y="389870"/>
                </a:lnTo>
                <a:lnTo>
                  <a:pt x="775044" y="392825"/>
                </a:lnTo>
                <a:close/>
              </a:path>
              <a:path w="2887908" h="418394">
                <a:moveTo>
                  <a:pt x="807785" y="384325"/>
                </a:moveTo>
                <a:lnTo>
                  <a:pt x="806880" y="388218"/>
                </a:lnTo>
                <a:lnTo>
                  <a:pt x="807320" y="387247"/>
                </a:lnTo>
                <a:lnTo>
                  <a:pt x="807386" y="396976"/>
                </a:lnTo>
                <a:lnTo>
                  <a:pt x="814360" y="396976"/>
                </a:lnTo>
                <a:lnTo>
                  <a:pt x="814360" y="324255"/>
                </a:lnTo>
                <a:lnTo>
                  <a:pt x="807386" y="357826"/>
                </a:lnTo>
                <a:lnTo>
                  <a:pt x="807785" y="384325"/>
                </a:lnTo>
                <a:close/>
              </a:path>
              <a:path w="2887908" h="418394">
                <a:moveTo>
                  <a:pt x="806390" y="367589"/>
                </a:moveTo>
                <a:lnTo>
                  <a:pt x="806390" y="358524"/>
                </a:lnTo>
                <a:lnTo>
                  <a:pt x="807386" y="357826"/>
                </a:lnTo>
                <a:lnTo>
                  <a:pt x="814360" y="324255"/>
                </a:lnTo>
                <a:lnTo>
                  <a:pt x="806390" y="324255"/>
                </a:lnTo>
                <a:lnTo>
                  <a:pt x="806390" y="367589"/>
                </a:lnTo>
                <a:close/>
              </a:path>
              <a:path w="2887908" h="418394">
                <a:moveTo>
                  <a:pt x="801343" y="356797"/>
                </a:moveTo>
                <a:lnTo>
                  <a:pt x="803136" y="358889"/>
                </a:lnTo>
                <a:lnTo>
                  <a:pt x="804398" y="361612"/>
                </a:lnTo>
                <a:lnTo>
                  <a:pt x="805726" y="364335"/>
                </a:lnTo>
                <a:lnTo>
                  <a:pt x="806390" y="367589"/>
                </a:lnTo>
                <a:lnTo>
                  <a:pt x="806390" y="354306"/>
                </a:lnTo>
                <a:lnTo>
                  <a:pt x="804365" y="351484"/>
                </a:lnTo>
                <a:lnTo>
                  <a:pt x="801343" y="356797"/>
                </a:lnTo>
                <a:close/>
              </a:path>
              <a:path w="2887908" h="418394">
                <a:moveTo>
                  <a:pt x="791049" y="353144"/>
                </a:moveTo>
                <a:lnTo>
                  <a:pt x="794104" y="353144"/>
                </a:lnTo>
                <a:lnTo>
                  <a:pt x="796760" y="353875"/>
                </a:lnTo>
                <a:lnTo>
                  <a:pt x="799018" y="355336"/>
                </a:lnTo>
                <a:lnTo>
                  <a:pt x="801343" y="356797"/>
                </a:lnTo>
                <a:lnTo>
                  <a:pt x="804365" y="351484"/>
                </a:lnTo>
                <a:lnTo>
                  <a:pt x="801310" y="349359"/>
                </a:lnTo>
                <a:lnTo>
                  <a:pt x="798321" y="347234"/>
                </a:lnTo>
                <a:lnTo>
                  <a:pt x="794768" y="346171"/>
                </a:lnTo>
                <a:lnTo>
                  <a:pt x="791049" y="353144"/>
                </a:lnTo>
                <a:close/>
              </a:path>
              <a:path w="2887908" h="418394">
                <a:moveTo>
                  <a:pt x="779294" y="358324"/>
                </a:moveTo>
                <a:lnTo>
                  <a:pt x="782083" y="354871"/>
                </a:lnTo>
                <a:lnTo>
                  <a:pt x="786002" y="353144"/>
                </a:lnTo>
                <a:lnTo>
                  <a:pt x="791049" y="353144"/>
                </a:lnTo>
                <a:lnTo>
                  <a:pt x="794768" y="346171"/>
                </a:lnTo>
                <a:lnTo>
                  <a:pt x="786533" y="346171"/>
                </a:lnTo>
                <a:lnTo>
                  <a:pt x="782681" y="347200"/>
                </a:lnTo>
                <a:lnTo>
                  <a:pt x="779294" y="358324"/>
                </a:lnTo>
                <a:close/>
              </a:path>
              <a:path w="2887908" h="418394">
                <a:moveTo>
                  <a:pt x="772620" y="354174"/>
                </a:moveTo>
                <a:lnTo>
                  <a:pt x="775110" y="366360"/>
                </a:lnTo>
                <a:lnTo>
                  <a:pt x="776505" y="361778"/>
                </a:lnTo>
                <a:lnTo>
                  <a:pt x="779294" y="358324"/>
                </a:lnTo>
                <a:lnTo>
                  <a:pt x="782681" y="347200"/>
                </a:lnTo>
                <a:lnTo>
                  <a:pt x="779095" y="349259"/>
                </a:lnTo>
                <a:lnTo>
                  <a:pt x="775509" y="351252"/>
                </a:lnTo>
                <a:lnTo>
                  <a:pt x="772620" y="354174"/>
                </a:lnTo>
                <a:close/>
              </a:path>
              <a:path w="2887908" h="418394">
                <a:moveTo>
                  <a:pt x="767141" y="366559"/>
                </a:moveTo>
                <a:lnTo>
                  <a:pt x="768170" y="382100"/>
                </a:lnTo>
                <a:lnTo>
                  <a:pt x="770229" y="386018"/>
                </a:lnTo>
                <a:lnTo>
                  <a:pt x="772288" y="389870"/>
                </a:lnTo>
                <a:lnTo>
                  <a:pt x="772620" y="354174"/>
                </a:lnTo>
                <a:lnTo>
                  <a:pt x="770428" y="358026"/>
                </a:lnTo>
                <a:lnTo>
                  <a:pt x="768237" y="361877"/>
                </a:lnTo>
                <a:lnTo>
                  <a:pt x="767141" y="366559"/>
                </a:lnTo>
                <a:close/>
              </a:path>
              <a:path w="2887908" h="418394">
                <a:moveTo>
                  <a:pt x="767141" y="372072"/>
                </a:moveTo>
                <a:lnTo>
                  <a:pt x="767141" y="377451"/>
                </a:lnTo>
                <a:lnTo>
                  <a:pt x="768170" y="382100"/>
                </a:lnTo>
                <a:lnTo>
                  <a:pt x="767141" y="366559"/>
                </a:lnTo>
                <a:lnTo>
                  <a:pt x="767141" y="372072"/>
                </a:lnTo>
                <a:close/>
              </a:path>
              <a:path w="2887908" h="418394">
                <a:moveTo>
                  <a:pt x="739290" y="235097"/>
                </a:moveTo>
                <a:lnTo>
                  <a:pt x="739290" y="204448"/>
                </a:lnTo>
                <a:lnTo>
                  <a:pt x="740054" y="201061"/>
                </a:lnTo>
                <a:lnTo>
                  <a:pt x="741581" y="198538"/>
                </a:lnTo>
                <a:lnTo>
                  <a:pt x="743175" y="195948"/>
                </a:lnTo>
                <a:lnTo>
                  <a:pt x="745167" y="194088"/>
                </a:lnTo>
                <a:lnTo>
                  <a:pt x="743308" y="187613"/>
                </a:lnTo>
                <a:lnTo>
                  <a:pt x="741017" y="189771"/>
                </a:lnTo>
                <a:lnTo>
                  <a:pt x="739290" y="192760"/>
                </a:lnTo>
                <a:lnTo>
                  <a:pt x="739290" y="162376"/>
                </a:lnTo>
                <a:lnTo>
                  <a:pt x="739290" y="235097"/>
                </a:lnTo>
                <a:close/>
              </a:path>
              <a:path w="2887908" h="418394">
                <a:moveTo>
                  <a:pt x="731320" y="162376"/>
                </a:moveTo>
                <a:lnTo>
                  <a:pt x="731320" y="235097"/>
                </a:lnTo>
                <a:lnTo>
                  <a:pt x="739290" y="235097"/>
                </a:lnTo>
                <a:lnTo>
                  <a:pt x="739290" y="162376"/>
                </a:lnTo>
                <a:lnTo>
                  <a:pt x="731320" y="162376"/>
                </a:lnTo>
                <a:close/>
              </a:path>
              <a:path w="2887908" h="418394">
                <a:moveTo>
                  <a:pt x="752340" y="191266"/>
                </a:moveTo>
                <a:lnTo>
                  <a:pt x="758184" y="191266"/>
                </a:lnTo>
                <a:lnTo>
                  <a:pt x="761073" y="192361"/>
                </a:lnTo>
                <a:lnTo>
                  <a:pt x="763397" y="194553"/>
                </a:lnTo>
                <a:lnTo>
                  <a:pt x="765788" y="196678"/>
                </a:lnTo>
                <a:lnTo>
                  <a:pt x="766984" y="200497"/>
                </a:lnTo>
                <a:lnTo>
                  <a:pt x="766984" y="235097"/>
                </a:lnTo>
                <a:lnTo>
                  <a:pt x="774953" y="235097"/>
                </a:lnTo>
                <a:lnTo>
                  <a:pt x="768212" y="187712"/>
                </a:lnTo>
                <a:lnTo>
                  <a:pt x="765290" y="186384"/>
                </a:lnTo>
                <a:lnTo>
                  <a:pt x="762368" y="184990"/>
                </a:lnTo>
                <a:lnTo>
                  <a:pt x="759114" y="184292"/>
                </a:lnTo>
                <a:lnTo>
                  <a:pt x="755527" y="184292"/>
                </a:lnTo>
                <a:lnTo>
                  <a:pt x="752340" y="191266"/>
                </a:lnTo>
                <a:close/>
              </a:path>
              <a:path w="2887908" h="418394">
                <a:moveTo>
                  <a:pt x="743308" y="187613"/>
                </a:moveTo>
                <a:lnTo>
                  <a:pt x="745167" y="194088"/>
                </a:lnTo>
                <a:lnTo>
                  <a:pt x="747558" y="192959"/>
                </a:lnTo>
                <a:lnTo>
                  <a:pt x="749949" y="191830"/>
                </a:lnTo>
                <a:lnTo>
                  <a:pt x="752340" y="191266"/>
                </a:lnTo>
                <a:lnTo>
                  <a:pt x="755527" y="184292"/>
                </a:lnTo>
                <a:lnTo>
                  <a:pt x="752140" y="184292"/>
                </a:lnTo>
                <a:lnTo>
                  <a:pt x="749019" y="184956"/>
                </a:lnTo>
                <a:lnTo>
                  <a:pt x="746163" y="186285"/>
                </a:lnTo>
                <a:lnTo>
                  <a:pt x="743308" y="187613"/>
                </a:lnTo>
                <a:close/>
              </a:path>
              <a:path w="2887908" h="418394">
                <a:moveTo>
                  <a:pt x="774953" y="235097"/>
                </a:moveTo>
                <a:lnTo>
                  <a:pt x="774953" y="198903"/>
                </a:lnTo>
                <a:lnTo>
                  <a:pt x="774056" y="195350"/>
                </a:lnTo>
                <a:lnTo>
                  <a:pt x="772263" y="192561"/>
                </a:lnTo>
                <a:lnTo>
                  <a:pt x="770537" y="189771"/>
                </a:lnTo>
                <a:lnTo>
                  <a:pt x="768212" y="187712"/>
                </a:lnTo>
                <a:lnTo>
                  <a:pt x="774953" y="235097"/>
                </a:lnTo>
                <a:close/>
              </a:path>
              <a:path w="2887908" h="418394">
                <a:moveTo>
                  <a:pt x="822485" y="227028"/>
                </a:moveTo>
                <a:lnTo>
                  <a:pt x="822584" y="234798"/>
                </a:lnTo>
                <a:lnTo>
                  <a:pt x="825241" y="233869"/>
                </a:lnTo>
                <a:lnTo>
                  <a:pt x="827532" y="232574"/>
                </a:lnTo>
                <a:lnTo>
                  <a:pt x="829458" y="230913"/>
                </a:lnTo>
                <a:lnTo>
                  <a:pt x="831450" y="229253"/>
                </a:lnTo>
                <a:lnTo>
                  <a:pt x="833077" y="227294"/>
                </a:lnTo>
                <a:lnTo>
                  <a:pt x="834339" y="225036"/>
                </a:lnTo>
                <a:lnTo>
                  <a:pt x="828063" y="221350"/>
                </a:lnTo>
                <a:lnTo>
                  <a:pt x="826669" y="223741"/>
                </a:lnTo>
                <a:lnTo>
                  <a:pt x="824809" y="225634"/>
                </a:lnTo>
                <a:lnTo>
                  <a:pt x="822485" y="227028"/>
                </a:lnTo>
                <a:close/>
              </a:path>
              <a:path w="2887908" h="418394">
                <a:moveTo>
                  <a:pt x="813818" y="236093"/>
                </a:moveTo>
                <a:lnTo>
                  <a:pt x="817072" y="236093"/>
                </a:lnTo>
                <a:lnTo>
                  <a:pt x="819994" y="235662"/>
                </a:lnTo>
                <a:lnTo>
                  <a:pt x="822584" y="234798"/>
                </a:lnTo>
                <a:lnTo>
                  <a:pt x="822485" y="227028"/>
                </a:lnTo>
                <a:lnTo>
                  <a:pt x="820227" y="228423"/>
                </a:lnTo>
                <a:lnTo>
                  <a:pt x="817271" y="229120"/>
                </a:lnTo>
                <a:lnTo>
                  <a:pt x="813818" y="236093"/>
                </a:lnTo>
                <a:close/>
              </a:path>
              <a:path w="2887908" h="418394">
                <a:moveTo>
                  <a:pt x="817271" y="229120"/>
                </a:moveTo>
                <a:lnTo>
                  <a:pt x="810232" y="229120"/>
                </a:lnTo>
                <a:lnTo>
                  <a:pt x="807310" y="228390"/>
                </a:lnTo>
                <a:lnTo>
                  <a:pt x="804852" y="226929"/>
                </a:lnTo>
                <a:lnTo>
                  <a:pt x="802461" y="225401"/>
                </a:lnTo>
                <a:lnTo>
                  <a:pt x="804886" y="235064"/>
                </a:lnTo>
                <a:lnTo>
                  <a:pt x="809103" y="236093"/>
                </a:lnTo>
                <a:lnTo>
                  <a:pt x="813818" y="236093"/>
                </a:lnTo>
                <a:lnTo>
                  <a:pt x="817271" y="229120"/>
                </a:lnTo>
                <a:close/>
              </a:path>
              <a:path w="2887908" h="418394">
                <a:moveTo>
                  <a:pt x="801166" y="233005"/>
                </a:moveTo>
                <a:lnTo>
                  <a:pt x="804886" y="235064"/>
                </a:lnTo>
                <a:lnTo>
                  <a:pt x="802461" y="225401"/>
                </a:lnTo>
                <a:lnTo>
                  <a:pt x="800602" y="223210"/>
                </a:lnTo>
                <a:lnTo>
                  <a:pt x="799274" y="220354"/>
                </a:lnTo>
                <a:lnTo>
                  <a:pt x="797945" y="217498"/>
                </a:lnTo>
                <a:lnTo>
                  <a:pt x="797514" y="230947"/>
                </a:lnTo>
                <a:lnTo>
                  <a:pt x="801166" y="233005"/>
                </a:lnTo>
                <a:close/>
              </a:path>
              <a:path w="2887908" h="418394">
                <a:moveTo>
                  <a:pt x="827366" y="201427"/>
                </a:moveTo>
                <a:lnTo>
                  <a:pt x="827366" y="206208"/>
                </a:lnTo>
                <a:lnTo>
                  <a:pt x="797430" y="205411"/>
                </a:lnTo>
                <a:lnTo>
                  <a:pt x="794691" y="205411"/>
                </a:lnTo>
                <a:lnTo>
                  <a:pt x="794691" y="212484"/>
                </a:lnTo>
                <a:lnTo>
                  <a:pt x="797514" y="230947"/>
                </a:lnTo>
                <a:lnTo>
                  <a:pt x="797945" y="217498"/>
                </a:lnTo>
                <a:lnTo>
                  <a:pt x="797281" y="214111"/>
                </a:lnTo>
                <a:lnTo>
                  <a:pt x="797281" y="206208"/>
                </a:lnTo>
                <a:lnTo>
                  <a:pt x="834937" y="212484"/>
                </a:lnTo>
                <a:lnTo>
                  <a:pt x="831450" y="205411"/>
                </a:lnTo>
                <a:lnTo>
                  <a:pt x="827366" y="201427"/>
                </a:lnTo>
                <a:close/>
              </a:path>
              <a:path w="2887908" h="418394">
                <a:moveTo>
                  <a:pt x="797430" y="205411"/>
                </a:moveTo>
                <a:lnTo>
                  <a:pt x="797481" y="189439"/>
                </a:lnTo>
                <a:lnTo>
                  <a:pt x="794658" y="192428"/>
                </a:lnTo>
                <a:lnTo>
                  <a:pt x="794658" y="227991"/>
                </a:lnTo>
                <a:lnTo>
                  <a:pt x="797514" y="230947"/>
                </a:lnTo>
                <a:lnTo>
                  <a:pt x="794691" y="212484"/>
                </a:lnTo>
                <a:lnTo>
                  <a:pt x="794691" y="205411"/>
                </a:lnTo>
                <a:lnTo>
                  <a:pt x="797430" y="205411"/>
                </a:lnTo>
                <a:close/>
              </a:path>
              <a:path w="2887908" h="418394">
                <a:moveTo>
                  <a:pt x="789511" y="204814"/>
                </a:moveTo>
                <a:lnTo>
                  <a:pt x="790541" y="220221"/>
                </a:lnTo>
                <a:lnTo>
                  <a:pt x="792599" y="224139"/>
                </a:lnTo>
                <a:lnTo>
                  <a:pt x="794658" y="227991"/>
                </a:lnTo>
                <a:lnTo>
                  <a:pt x="794658" y="192428"/>
                </a:lnTo>
                <a:lnTo>
                  <a:pt x="792599" y="196346"/>
                </a:lnTo>
                <a:lnTo>
                  <a:pt x="790541" y="200198"/>
                </a:lnTo>
                <a:lnTo>
                  <a:pt x="789511" y="204814"/>
                </a:lnTo>
                <a:close/>
              </a:path>
              <a:path w="2887908" h="418394">
                <a:moveTo>
                  <a:pt x="789511" y="210193"/>
                </a:moveTo>
                <a:lnTo>
                  <a:pt x="789511" y="215572"/>
                </a:lnTo>
                <a:lnTo>
                  <a:pt x="790541" y="220221"/>
                </a:lnTo>
                <a:lnTo>
                  <a:pt x="789511" y="204814"/>
                </a:lnTo>
                <a:lnTo>
                  <a:pt x="789511" y="210193"/>
                </a:lnTo>
                <a:close/>
              </a:path>
              <a:path w="2887908" h="418394">
                <a:moveTo>
                  <a:pt x="797281" y="210193"/>
                </a:moveTo>
                <a:lnTo>
                  <a:pt x="797281" y="206208"/>
                </a:lnTo>
                <a:lnTo>
                  <a:pt x="797281" y="212484"/>
                </a:lnTo>
                <a:lnTo>
                  <a:pt x="834937" y="212484"/>
                </a:lnTo>
                <a:lnTo>
                  <a:pt x="797281" y="206208"/>
                </a:lnTo>
                <a:lnTo>
                  <a:pt x="797281" y="210193"/>
                </a:lnTo>
                <a:close/>
              </a:path>
              <a:path w="2887908" h="418394">
                <a:moveTo>
                  <a:pt x="809866" y="191266"/>
                </a:moveTo>
                <a:lnTo>
                  <a:pt x="817371" y="191266"/>
                </a:lnTo>
                <a:lnTo>
                  <a:pt x="820791" y="192561"/>
                </a:lnTo>
                <a:lnTo>
                  <a:pt x="823381" y="195151"/>
                </a:lnTo>
                <a:lnTo>
                  <a:pt x="826038" y="197741"/>
                </a:lnTo>
                <a:lnTo>
                  <a:pt x="827366" y="201427"/>
                </a:lnTo>
                <a:lnTo>
                  <a:pt x="831450" y="205411"/>
                </a:lnTo>
                <a:lnTo>
                  <a:pt x="828495" y="189273"/>
                </a:lnTo>
                <a:lnTo>
                  <a:pt x="825174" y="187281"/>
                </a:lnTo>
                <a:lnTo>
                  <a:pt x="821920" y="185288"/>
                </a:lnTo>
                <a:lnTo>
                  <a:pt x="817969" y="184292"/>
                </a:lnTo>
                <a:lnTo>
                  <a:pt x="813320" y="184292"/>
                </a:lnTo>
                <a:lnTo>
                  <a:pt x="809866" y="191266"/>
                </a:lnTo>
                <a:close/>
              </a:path>
              <a:path w="2887908" h="418394">
                <a:moveTo>
                  <a:pt x="802329" y="195018"/>
                </a:moveTo>
                <a:lnTo>
                  <a:pt x="804653" y="193557"/>
                </a:lnTo>
                <a:lnTo>
                  <a:pt x="807044" y="192029"/>
                </a:lnTo>
                <a:lnTo>
                  <a:pt x="809866" y="191266"/>
                </a:lnTo>
                <a:lnTo>
                  <a:pt x="813320" y="184292"/>
                </a:lnTo>
                <a:lnTo>
                  <a:pt x="808737" y="184292"/>
                </a:lnTo>
                <a:lnTo>
                  <a:pt x="804653" y="185322"/>
                </a:lnTo>
                <a:lnTo>
                  <a:pt x="802329" y="195018"/>
                </a:lnTo>
                <a:close/>
              </a:path>
              <a:path w="2887908" h="418394">
                <a:moveTo>
                  <a:pt x="801067" y="187380"/>
                </a:moveTo>
                <a:lnTo>
                  <a:pt x="797481" y="189439"/>
                </a:lnTo>
                <a:lnTo>
                  <a:pt x="797912" y="202821"/>
                </a:lnTo>
                <a:lnTo>
                  <a:pt x="799174" y="200032"/>
                </a:lnTo>
                <a:lnTo>
                  <a:pt x="800502" y="197176"/>
                </a:lnTo>
                <a:lnTo>
                  <a:pt x="802329" y="195018"/>
                </a:lnTo>
                <a:lnTo>
                  <a:pt x="804653" y="185322"/>
                </a:lnTo>
                <a:lnTo>
                  <a:pt x="801067" y="187380"/>
                </a:lnTo>
                <a:close/>
              </a:path>
              <a:path w="2887908" h="418394">
                <a:moveTo>
                  <a:pt x="835335" y="202655"/>
                </a:moveTo>
                <a:lnTo>
                  <a:pt x="834472" y="198836"/>
                </a:lnTo>
                <a:lnTo>
                  <a:pt x="832745" y="195449"/>
                </a:lnTo>
                <a:lnTo>
                  <a:pt x="831019" y="191996"/>
                </a:lnTo>
                <a:lnTo>
                  <a:pt x="828495" y="189273"/>
                </a:lnTo>
                <a:lnTo>
                  <a:pt x="831450" y="205411"/>
                </a:lnTo>
                <a:lnTo>
                  <a:pt x="834937" y="212484"/>
                </a:lnTo>
                <a:lnTo>
                  <a:pt x="835335" y="202655"/>
                </a:lnTo>
                <a:close/>
              </a:path>
              <a:path w="2887908" h="418394">
                <a:moveTo>
                  <a:pt x="835335" y="202655"/>
                </a:moveTo>
                <a:lnTo>
                  <a:pt x="834937" y="212484"/>
                </a:lnTo>
                <a:lnTo>
                  <a:pt x="835169" y="210923"/>
                </a:lnTo>
                <a:lnTo>
                  <a:pt x="835302" y="209064"/>
                </a:lnTo>
                <a:lnTo>
                  <a:pt x="835335" y="202655"/>
                </a:lnTo>
                <a:close/>
              </a:path>
              <a:path w="2887908" h="418394">
                <a:moveTo>
                  <a:pt x="924988" y="194055"/>
                </a:moveTo>
                <a:lnTo>
                  <a:pt x="923328" y="190734"/>
                </a:lnTo>
                <a:lnTo>
                  <a:pt x="920937" y="188277"/>
                </a:lnTo>
                <a:lnTo>
                  <a:pt x="917816" y="186683"/>
                </a:lnTo>
                <a:lnTo>
                  <a:pt x="915524" y="194254"/>
                </a:lnTo>
                <a:lnTo>
                  <a:pt x="917782" y="196246"/>
                </a:lnTo>
                <a:lnTo>
                  <a:pt x="918911" y="199501"/>
                </a:lnTo>
                <a:lnTo>
                  <a:pt x="926881" y="235097"/>
                </a:lnTo>
                <a:lnTo>
                  <a:pt x="924988" y="194055"/>
                </a:lnTo>
                <a:close/>
              </a:path>
              <a:path w="2887908" h="418394">
                <a:moveTo>
                  <a:pt x="904965" y="191266"/>
                </a:moveTo>
                <a:lnTo>
                  <a:pt x="910477" y="191266"/>
                </a:lnTo>
                <a:lnTo>
                  <a:pt x="913266" y="192262"/>
                </a:lnTo>
                <a:lnTo>
                  <a:pt x="915524" y="194254"/>
                </a:lnTo>
                <a:lnTo>
                  <a:pt x="917816" y="186683"/>
                </a:lnTo>
                <a:lnTo>
                  <a:pt x="914694" y="185089"/>
                </a:lnTo>
                <a:lnTo>
                  <a:pt x="911374" y="184292"/>
                </a:lnTo>
                <a:lnTo>
                  <a:pt x="907854" y="184292"/>
                </a:lnTo>
                <a:lnTo>
                  <a:pt x="904965" y="191266"/>
                </a:lnTo>
                <a:close/>
              </a:path>
              <a:path w="2887908" h="418394">
                <a:moveTo>
                  <a:pt x="896232" y="196014"/>
                </a:moveTo>
                <a:lnTo>
                  <a:pt x="898125" y="194188"/>
                </a:lnTo>
                <a:lnTo>
                  <a:pt x="900383" y="193059"/>
                </a:lnTo>
                <a:lnTo>
                  <a:pt x="902707" y="191863"/>
                </a:lnTo>
                <a:lnTo>
                  <a:pt x="904965" y="191266"/>
                </a:lnTo>
                <a:lnTo>
                  <a:pt x="907854" y="184292"/>
                </a:lnTo>
                <a:lnTo>
                  <a:pt x="904799" y="184292"/>
                </a:lnTo>
                <a:lnTo>
                  <a:pt x="901810" y="184990"/>
                </a:lnTo>
                <a:lnTo>
                  <a:pt x="898888" y="186384"/>
                </a:lnTo>
                <a:lnTo>
                  <a:pt x="896232" y="196014"/>
                </a:lnTo>
                <a:close/>
              </a:path>
              <a:path w="2887908" h="418394">
                <a:moveTo>
                  <a:pt x="892413" y="204382"/>
                </a:moveTo>
                <a:lnTo>
                  <a:pt x="893177" y="201061"/>
                </a:lnTo>
                <a:lnTo>
                  <a:pt x="894704" y="198538"/>
                </a:lnTo>
                <a:lnTo>
                  <a:pt x="896232" y="196014"/>
                </a:lnTo>
                <a:lnTo>
                  <a:pt x="898888" y="186384"/>
                </a:lnTo>
                <a:lnTo>
                  <a:pt x="896033" y="187779"/>
                </a:lnTo>
                <a:lnTo>
                  <a:pt x="893708" y="190004"/>
                </a:lnTo>
                <a:lnTo>
                  <a:pt x="892413" y="204382"/>
                </a:lnTo>
                <a:close/>
              </a:path>
              <a:path w="2887908" h="418394">
                <a:moveTo>
                  <a:pt x="892413" y="235097"/>
                </a:moveTo>
                <a:lnTo>
                  <a:pt x="892413" y="204382"/>
                </a:lnTo>
                <a:lnTo>
                  <a:pt x="891915" y="193059"/>
                </a:lnTo>
                <a:lnTo>
                  <a:pt x="891417" y="185288"/>
                </a:lnTo>
                <a:lnTo>
                  <a:pt x="884444" y="185288"/>
                </a:lnTo>
                <a:lnTo>
                  <a:pt x="884444" y="235097"/>
                </a:lnTo>
                <a:lnTo>
                  <a:pt x="892413" y="235097"/>
                </a:lnTo>
                <a:close/>
              </a:path>
              <a:path w="2887908" h="418394">
                <a:moveTo>
                  <a:pt x="926881" y="204216"/>
                </a:moveTo>
                <a:lnTo>
                  <a:pt x="927545" y="201194"/>
                </a:lnTo>
                <a:lnTo>
                  <a:pt x="928873" y="198737"/>
                </a:lnTo>
                <a:lnTo>
                  <a:pt x="930268" y="196280"/>
                </a:lnTo>
                <a:lnTo>
                  <a:pt x="932094" y="194420"/>
                </a:lnTo>
                <a:lnTo>
                  <a:pt x="934352" y="193158"/>
                </a:lnTo>
                <a:lnTo>
                  <a:pt x="936610" y="191896"/>
                </a:lnTo>
                <a:lnTo>
                  <a:pt x="939034" y="191266"/>
                </a:lnTo>
                <a:lnTo>
                  <a:pt x="944945" y="191266"/>
                </a:lnTo>
                <a:lnTo>
                  <a:pt x="947734" y="192262"/>
                </a:lnTo>
                <a:lnTo>
                  <a:pt x="949992" y="194254"/>
                </a:lnTo>
                <a:lnTo>
                  <a:pt x="952250" y="196246"/>
                </a:lnTo>
                <a:lnTo>
                  <a:pt x="953379" y="199501"/>
                </a:lnTo>
                <a:lnTo>
                  <a:pt x="953379" y="235097"/>
                </a:lnTo>
                <a:lnTo>
                  <a:pt x="961349" y="235097"/>
                </a:lnTo>
                <a:lnTo>
                  <a:pt x="954309" y="187613"/>
                </a:lnTo>
                <a:lnTo>
                  <a:pt x="951387" y="186285"/>
                </a:lnTo>
                <a:lnTo>
                  <a:pt x="948531" y="184956"/>
                </a:lnTo>
                <a:lnTo>
                  <a:pt x="945509" y="184292"/>
                </a:lnTo>
                <a:lnTo>
                  <a:pt x="940263" y="184292"/>
                </a:lnTo>
                <a:lnTo>
                  <a:pt x="938071" y="184658"/>
                </a:lnTo>
                <a:lnTo>
                  <a:pt x="935747" y="185388"/>
                </a:lnTo>
                <a:lnTo>
                  <a:pt x="933489" y="186052"/>
                </a:lnTo>
                <a:lnTo>
                  <a:pt x="931397" y="187115"/>
                </a:lnTo>
                <a:lnTo>
                  <a:pt x="929471" y="188576"/>
                </a:lnTo>
                <a:lnTo>
                  <a:pt x="927545" y="189970"/>
                </a:lnTo>
                <a:lnTo>
                  <a:pt x="926881" y="204216"/>
                </a:lnTo>
                <a:close/>
              </a:path>
              <a:path w="2887908" h="418394">
                <a:moveTo>
                  <a:pt x="926881" y="204216"/>
                </a:moveTo>
                <a:lnTo>
                  <a:pt x="927545" y="189970"/>
                </a:lnTo>
                <a:lnTo>
                  <a:pt x="926051" y="191797"/>
                </a:lnTo>
                <a:lnTo>
                  <a:pt x="926881" y="235097"/>
                </a:lnTo>
                <a:lnTo>
                  <a:pt x="926881" y="204216"/>
                </a:lnTo>
                <a:close/>
              </a:path>
              <a:path w="2887908" h="418394">
                <a:moveTo>
                  <a:pt x="918911" y="204017"/>
                </a:moveTo>
                <a:lnTo>
                  <a:pt x="918911" y="235097"/>
                </a:lnTo>
                <a:lnTo>
                  <a:pt x="926881" y="235097"/>
                </a:lnTo>
                <a:lnTo>
                  <a:pt x="918911" y="199501"/>
                </a:lnTo>
                <a:lnTo>
                  <a:pt x="918911" y="204017"/>
                </a:lnTo>
                <a:close/>
              </a:path>
              <a:path w="2887908" h="418394">
                <a:moveTo>
                  <a:pt x="961349" y="235097"/>
                </a:moveTo>
                <a:lnTo>
                  <a:pt x="961349" y="198836"/>
                </a:lnTo>
                <a:lnTo>
                  <a:pt x="960419" y="195250"/>
                </a:lnTo>
                <a:lnTo>
                  <a:pt x="958559" y="192461"/>
                </a:lnTo>
                <a:lnTo>
                  <a:pt x="956700" y="189672"/>
                </a:lnTo>
                <a:lnTo>
                  <a:pt x="954309" y="187613"/>
                </a:lnTo>
                <a:lnTo>
                  <a:pt x="961349" y="235097"/>
                </a:lnTo>
                <a:close/>
              </a:path>
              <a:path w="2887908" h="418394">
                <a:moveTo>
                  <a:pt x="1008713" y="229884"/>
                </a:moveTo>
                <a:lnTo>
                  <a:pt x="1009576" y="231411"/>
                </a:lnTo>
                <a:lnTo>
                  <a:pt x="1010273" y="225036"/>
                </a:lnTo>
                <a:lnTo>
                  <a:pt x="1008281" y="224737"/>
                </a:lnTo>
                <a:lnTo>
                  <a:pt x="1008281" y="227991"/>
                </a:lnTo>
                <a:lnTo>
                  <a:pt x="1008115" y="229751"/>
                </a:lnTo>
                <a:lnTo>
                  <a:pt x="1008533" y="229098"/>
                </a:lnTo>
                <a:lnTo>
                  <a:pt x="1008281" y="225733"/>
                </a:lnTo>
                <a:lnTo>
                  <a:pt x="1008533" y="229098"/>
                </a:lnTo>
                <a:lnTo>
                  <a:pt x="1009476" y="227626"/>
                </a:lnTo>
                <a:lnTo>
                  <a:pt x="1008713" y="229884"/>
                </a:lnTo>
                <a:close/>
              </a:path>
              <a:path w="2887908" h="418394">
                <a:moveTo>
                  <a:pt x="993571" y="191266"/>
                </a:moveTo>
                <a:lnTo>
                  <a:pt x="1000677" y="191266"/>
                </a:lnTo>
                <a:lnTo>
                  <a:pt x="1003499" y="192295"/>
                </a:lnTo>
                <a:lnTo>
                  <a:pt x="1005492" y="194354"/>
                </a:lnTo>
                <a:lnTo>
                  <a:pt x="1007484" y="196346"/>
                </a:lnTo>
                <a:lnTo>
                  <a:pt x="1008480" y="199202"/>
                </a:lnTo>
                <a:lnTo>
                  <a:pt x="1008480" y="204829"/>
                </a:lnTo>
                <a:lnTo>
                  <a:pt x="1010074" y="204515"/>
                </a:lnTo>
                <a:lnTo>
                  <a:pt x="1009908" y="187380"/>
                </a:lnTo>
                <a:lnTo>
                  <a:pt x="1006986" y="186185"/>
                </a:lnTo>
                <a:lnTo>
                  <a:pt x="1004064" y="184923"/>
                </a:lnTo>
                <a:lnTo>
                  <a:pt x="1000810" y="184292"/>
                </a:lnTo>
                <a:lnTo>
                  <a:pt x="997223" y="184292"/>
                </a:lnTo>
                <a:lnTo>
                  <a:pt x="993571" y="191266"/>
                </a:lnTo>
                <a:close/>
              </a:path>
              <a:path w="2887908" h="418394">
                <a:moveTo>
                  <a:pt x="991910" y="184292"/>
                </a:moveTo>
                <a:lnTo>
                  <a:pt x="987461" y="185454"/>
                </a:lnTo>
                <a:lnTo>
                  <a:pt x="988258" y="193557"/>
                </a:lnTo>
                <a:lnTo>
                  <a:pt x="990649" y="192029"/>
                </a:lnTo>
                <a:lnTo>
                  <a:pt x="993571" y="191266"/>
                </a:lnTo>
                <a:lnTo>
                  <a:pt x="997223" y="184292"/>
                </a:lnTo>
                <a:lnTo>
                  <a:pt x="991910" y="184292"/>
                </a:lnTo>
                <a:close/>
              </a:path>
              <a:path w="2887908" h="418394">
                <a:moveTo>
                  <a:pt x="980288" y="190037"/>
                </a:moveTo>
                <a:lnTo>
                  <a:pt x="982978" y="200729"/>
                </a:lnTo>
                <a:lnTo>
                  <a:pt x="984107" y="197409"/>
                </a:lnTo>
                <a:lnTo>
                  <a:pt x="985867" y="195018"/>
                </a:lnTo>
                <a:lnTo>
                  <a:pt x="988258" y="193557"/>
                </a:lnTo>
                <a:lnTo>
                  <a:pt x="987461" y="185454"/>
                </a:lnTo>
                <a:lnTo>
                  <a:pt x="983875" y="187779"/>
                </a:lnTo>
                <a:lnTo>
                  <a:pt x="980288" y="190037"/>
                </a:lnTo>
                <a:close/>
              </a:path>
              <a:path w="2887908" h="418394">
                <a:moveTo>
                  <a:pt x="977831" y="193025"/>
                </a:moveTo>
                <a:lnTo>
                  <a:pt x="976503" y="196744"/>
                </a:lnTo>
                <a:lnTo>
                  <a:pt x="982978" y="200729"/>
                </a:lnTo>
                <a:lnTo>
                  <a:pt x="980288" y="190037"/>
                </a:lnTo>
                <a:lnTo>
                  <a:pt x="977831" y="193025"/>
                </a:lnTo>
                <a:close/>
              </a:path>
              <a:path w="2887908" h="418394">
                <a:moveTo>
                  <a:pt x="1016450" y="197409"/>
                </a:moveTo>
                <a:lnTo>
                  <a:pt x="1015586" y="194221"/>
                </a:lnTo>
                <a:lnTo>
                  <a:pt x="1016416" y="235795"/>
                </a:lnTo>
                <a:lnTo>
                  <a:pt x="1016450" y="197409"/>
                </a:lnTo>
                <a:close/>
              </a:path>
              <a:path w="2887908" h="418394">
                <a:moveTo>
                  <a:pt x="1010439" y="232873"/>
                </a:moveTo>
                <a:lnTo>
                  <a:pt x="1011635" y="233968"/>
                </a:lnTo>
                <a:lnTo>
                  <a:pt x="1013162" y="234699"/>
                </a:lnTo>
                <a:lnTo>
                  <a:pt x="1014690" y="235429"/>
                </a:lnTo>
                <a:lnTo>
                  <a:pt x="1016416" y="235795"/>
                </a:lnTo>
                <a:lnTo>
                  <a:pt x="1015586" y="194221"/>
                </a:lnTo>
                <a:lnTo>
                  <a:pt x="1013860" y="191764"/>
                </a:lnTo>
                <a:lnTo>
                  <a:pt x="1012199" y="189240"/>
                </a:lnTo>
                <a:lnTo>
                  <a:pt x="1010439" y="232873"/>
                </a:lnTo>
                <a:close/>
              </a:path>
              <a:path w="2887908" h="418394">
                <a:moveTo>
                  <a:pt x="1010273" y="225036"/>
                </a:moveTo>
                <a:lnTo>
                  <a:pt x="1009576" y="231411"/>
                </a:lnTo>
                <a:lnTo>
                  <a:pt x="1010439" y="232873"/>
                </a:lnTo>
                <a:lnTo>
                  <a:pt x="1012199" y="189240"/>
                </a:lnTo>
                <a:lnTo>
                  <a:pt x="1010074" y="204515"/>
                </a:lnTo>
                <a:lnTo>
                  <a:pt x="1010074" y="211089"/>
                </a:lnTo>
                <a:lnTo>
                  <a:pt x="1008480" y="211416"/>
                </a:lnTo>
                <a:lnTo>
                  <a:pt x="1008480" y="218793"/>
                </a:lnTo>
                <a:lnTo>
                  <a:pt x="1008281" y="224737"/>
                </a:lnTo>
                <a:lnTo>
                  <a:pt x="1010273" y="225036"/>
                </a:lnTo>
                <a:close/>
              </a:path>
              <a:path w="2887908" h="418394">
                <a:moveTo>
                  <a:pt x="1023523" y="234798"/>
                </a:moveTo>
                <a:lnTo>
                  <a:pt x="1023921" y="228523"/>
                </a:lnTo>
                <a:lnTo>
                  <a:pt x="1021497" y="229021"/>
                </a:lnTo>
                <a:lnTo>
                  <a:pt x="1017711" y="229021"/>
                </a:lnTo>
                <a:lnTo>
                  <a:pt x="1016450" y="227825"/>
                </a:lnTo>
                <a:lnTo>
                  <a:pt x="1018342" y="235795"/>
                </a:lnTo>
                <a:lnTo>
                  <a:pt x="1020468" y="235795"/>
                </a:lnTo>
                <a:lnTo>
                  <a:pt x="1022194" y="235463"/>
                </a:lnTo>
                <a:lnTo>
                  <a:pt x="1023523" y="234798"/>
                </a:lnTo>
                <a:close/>
              </a:path>
              <a:path w="2887908" h="418394">
                <a:moveTo>
                  <a:pt x="1008115" y="229751"/>
                </a:moveTo>
                <a:lnTo>
                  <a:pt x="1008281" y="227991"/>
                </a:lnTo>
                <a:lnTo>
                  <a:pt x="1008281" y="224737"/>
                </a:lnTo>
                <a:lnTo>
                  <a:pt x="1008082" y="220653"/>
                </a:lnTo>
                <a:lnTo>
                  <a:pt x="1007285" y="222247"/>
                </a:lnTo>
                <a:lnTo>
                  <a:pt x="1006488" y="223774"/>
                </a:lnTo>
                <a:lnTo>
                  <a:pt x="1006189" y="231411"/>
                </a:lnTo>
                <a:lnTo>
                  <a:pt x="1008115" y="229751"/>
                </a:lnTo>
                <a:close/>
              </a:path>
              <a:path w="2887908" h="418394">
                <a:moveTo>
                  <a:pt x="1005392" y="225069"/>
                </a:moveTo>
                <a:lnTo>
                  <a:pt x="1003997" y="226132"/>
                </a:lnTo>
                <a:lnTo>
                  <a:pt x="1004263" y="233005"/>
                </a:lnTo>
                <a:lnTo>
                  <a:pt x="1006189" y="231411"/>
                </a:lnTo>
                <a:lnTo>
                  <a:pt x="1006488" y="223774"/>
                </a:lnTo>
                <a:lnTo>
                  <a:pt x="1005392" y="225069"/>
                </a:lnTo>
                <a:close/>
              </a:path>
              <a:path w="2887908" h="418394">
                <a:moveTo>
                  <a:pt x="999216" y="228423"/>
                </a:moveTo>
                <a:lnTo>
                  <a:pt x="999714" y="234998"/>
                </a:lnTo>
                <a:lnTo>
                  <a:pt x="1002105" y="234201"/>
                </a:lnTo>
                <a:lnTo>
                  <a:pt x="1004263" y="233005"/>
                </a:lnTo>
                <a:lnTo>
                  <a:pt x="1003997" y="226132"/>
                </a:lnTo>
                <a:lnTo>
                  <a:pt x="1002603" y="227128"/>
                </a:lnTo>
                <a:lnTo>
                  <a:pt x="1001009" y="227892"/>
                </a:lnTo>
                <a:lnTo>
                  <a:pt x="999216" y="228423"/>
                </a:lnTo>
                <a:close/>
              </a:path>
              <a:path w="2887908" h="418394">
                <a:moveTo>
                  <a:pt x="986764" y="227228"/>
                </a:moveTo>
                <a:lnTo>
                  <a:pt x="986996" y="235595"/>
                </a:lnTo>
                <a:lnTo>
                  <a:pt x="989719" y="236093"/>
                </a:lnTo>
                <a:lnTo>
                  <a:pt x="994965" y="236093"/>
                </a:lnTo>
                <a:lnTo>
                  <a:pt x="997323" y="235728"/>
                </a:lnTo>
                <a:lnTo>
                  <a:pt x="999714" y="234998"/>
                </a:lnTo>
                <a:lnTo>
                  <a:pt x="999216" y="228423"/>
                </a:lnTo>
                <a:lnTo>
                  <a:pt x="997489" y="228888"/>
                </a:lnTo>
                <a:lnTo>
                  <a:pt x="995663" y="229120"/>
                </a:lnTo>
                <a:lnTo>
                  <a:pt x="990748" y="229120"/>
                </a:lnTo>
                <a:lnTo>
                  <a:pt x="988424" y="228489"/>
                </a:lnTo>
                <a:lnTo>
                  <a:pt x="986764" y="227228"/>
                </a:lnTo>
                <a:close/>
              </a:path>
              <a:path w="2887908" h="418394">
                <a:moveTo>
                  <a:pt x="985170" y="218362"/>
                </a:moveTo>
                <a:lnTo>
                  <a:pt x="985900" y="209263"/>
                </a:lnTo>
                <a:lnTo>
                  <a:pt x="982414" y="210923"/>
                </a:lnTo>
                <a:lnTo>
                  <a:pt x="984472" y="234599"/>
                </a:lnTo>
                <a:lnTo>
                  <a:pt x="986996" y="235595"/>
                </a:lnTo>
                <a:lnTo>
                  <a:pt x="986764" y="227228"/>
                </a:lnTo>
                <a:lnTo>
                  <a:pt x="985170" y="225899"/>
                </a:lnTo>
                <a:lnTo>
                  <a:pt x="984373" y="224206"/>
                </a:lnTo>
                <a:lnTo>
                  <a:pt x="984373" y="220022"/>
                </a:lnTo>
                <a:lnTo>
                  <a:pt x="985170" y="218362"/>
                </a:lnTo>
                <a:close/>
              </a:path>
              <a:path w="2887908" h="418394">
                <a:moveTo>
                  <a:pt x="976204" y="218826"/>
                </a:moveTo>
                <a:lnTo>
                  <a:pt x="976935" y="228058"/>
                </a:lnTo>
                <a:lnTo>
                  <a:pt x="978396" y="230116"/>
                </a:lnTo>
                <a:lnTo>
                  <a:pt x="979923" y="232109"/>
                </a:lnTo>
                <a:lnTo>
                  <a:pt x="981949" y="233603"/>
                </a:lnTo>
                <a:lnTo>
                  <a:pt x="984472" y="234599"/>
                </a:lnTo>
                <a:lnTo>
                  <a:pt x="982414" y="210923"/>
                </a:lnTo>
                <a:lnTo>
                  <a:pt x="979890" y="213381"/>
                </a:lnTo>
                <a:lnTo>
                  <a:pt x="977433" y="215771"/>
                </a:lnTo>
                <a:lnTo>
                  <a:pt x="976204" y="218826"/>
                </a:lnTo>
                <a:close/>
              </a:path>
              <a:path w="2887908" h="418394">
                <a:moveTo>
                  <a:pt x="976204" y="222545"/>
                </a:moveTo>
                <a:lnTo>
                  <a:pt x="976204" y="225534"/>
                </a:lnTo>
                <a:lnTo>
                  <a:pt x="976935" y="228058"/>
                </a:lnTo>
                <a:lnTo>
                  <a:pt x="976204" y="218826"/>
                </a:lnTo>
                <a:lnTo>
                  <a:pt x="976204" y="222545"/>
                </a:lnTo>
                <a:close/>
              </a:path>
              <a:path w="2887908" h="418394">
                <a:moveTo>
                  <a:pt x="1008480" y="204829"/>
                </a:moveTo>
                <a:lnTo>
                  <a:pt x="990350" y="208400"/>
                </a:lnTo>
                <a:lnTo>
                  <a:pt x="990781" y="215041"/>
                </a:lnTo>
                <a:lnTo>
                  <a:pt x="994036" y="214377"/>
                </a:lnTo>
                <a:lnTo>
                  <a:pt x="1008480" y="211416"/>
                </a:lnTo>
                <a:lnTo>
                  <a:pt x="1010074" y="211089"/>
                </a:lnTo>
                <a:lnTo>
                  <a:pt x="1010074" y="204515"/>
                </a:lnTo>
                <a:lnTo>
                  <a:pt x="1008480" y="204829"/>
                </a:lnTo>
                <a:close/>
              </a:path>
              <a:path w="2887908" h="418394">
                <a:moveTo>
                  <a:pt x="990350" y="208400"/>
                </a:moveTo>
                <a:lnTo>
                  <a:pt x="985900" y="209263"/>
                </a:lnTo>
                <a:lnTo>
                  <a:pt x="986764" y="217166"/>
                </a:lnTo>
                <a:lnTo>
                  <a:pt x="988357" y="215971"/>
                </a:lnTo>
                <a:lnTo>
                  <a:pt x="990781" y="215041"/>
                </a:lnTo>
                <a:lnTo>
                  <a:pt x="990350" y="208400"/>
                </a:lnTo>
                <a:close/>
              </a:path>
              <a:path w="2887908" h="418394">
                <a:moveTo>
                  <a:pt x="1045778" y="169748"/>
                </a:moveTo>
                <a:lnTo>
                  <a:pt x="1045778" y="167955"/>
                </a:lnTo>
                <a:lnTo>
                  <a:pt x="1045213" y="166527"/>
                </a:lnTo>
                <a:lnTo>
                  <a:pt x="1043022" y="164336"/>
                </a:lnTo>
                <a:lnTo>
                  <a:pt x="1041594" y="163771"/>
                </a:lnTo>
                <a:lnTo>
                  <a:pt x="1038007" y="163771"/>
                </a:lnTo>
                <a:lnTo>
                  <a:pt x="1036546" y="164336"/>
                </a:lnTo>
                <a:lnTo>
                  <a:pt x="1034355" y="166527"/>
                </a:lnTo>
                <a:lnTo>
                  <a:pt x="1033824" y="167955"/>
                </a:lnTo>
                <a:lnTo>
                  <a:pt x="1033824" y="169748"/>
                </a:lnTo>
                <a:lnTo>
                  <a:pt x="1034355" y="173002"/>
                </a:lnTo>
                <a:lnTo>
                  <a:pt x="1036546" y="175194"/>
                </a:lnTo>
                <a:lnTo>
                  <a:pt x="1038007" y="175725"/>
                </a:lnTo>
                <a:lnTo>
                  <a:pt x="1041594" y="175725"/>
                </a:lnTo>
                <a:lnTo>
                  <a:pt x="1043022" y="175194"/>
                </a:lnTo>
                <a:lnTo>
                  <a:pt x="1045213" y="173002"/>
                </a:lnTo>
                <a:lnTo>
                  <a:pt x="1045778" y="171541"/>
                </a:lnTo>
                <a:lnTo>
                  <a:pt x="1045778" y="169748"/>
                </a:lnTo>
                <a:close/>
              </a:path>
              <a:path w="2887908" h="418394">
                <a:moveTo>
                  <a:pt x="1043785" y="185288"/>
                </a:moveTo>
                <a:lnTo>
                  <a:pt x="1035816" y="185288"/>
                </a:lnTo>
                <a:lnTo>
                  <a:pt x="1037842" y="254025"/>
                </a:lnTo>
                <a:lnTo>
                  <a:pt x="1039801" y="252331"/>
                </a:lnTo>
                <a:lnTo>
                  <a:pt x="1041395" y="249940"/>
                </a:lnTo>
                <a:lnTo>
                  <a:pt x="1042988" y="247550"/>
                </a:lnTo>
                <a:lnTo>
                  <a:pt x="1043785" y="244295"/>
                </a:lnTo>
                <a:lnTo>
                  <a:pt x="1043785" y="185288"/>
                </a:lnTo>
                <a:close/>
              </a:path>
              <a:path w="2887908" h="418394">
                <a:moveTo>
                  <a:pt x="1035816" y="185288"/>
                </a:moveTo>
                <a:lnTo>
                  <a:pt x="1035816" y="242834"/>
                </a:lnTo>
                <a:lnTo>
                  <a:pt x="1035119" y="245258"/>
                </a:lnTo>
                <a:lnTo>
                  <a:pt x="1033724" y="246653"/>
                </a:lnTo>
                <a:lnTo>
                  <a:pt x="1035517" y="255021"/>
                </a:lnTo>
                <a:lnTo>
                  <a:pt x="1037842" y="254025"/>
                </a:lnTo>
                <a:lnTo>
                  <a:pt x="1035816" y="185288"/>
                </a:lnTo>
                <a:close/>
              </a:path>
              <a:path w="2887908" h="418394">
                <a:moveTo>
                  <a:pt x="1035517" y="255021"/>
                </a:moveTo>
                <a:lnTo>
                  <a:pt x="1033724" y="246653"/>
                </a:lnTo>
                <a:lnTo>
                  <a:pt x="1032396" y="248048"/>
                </a:lnTo>
                <a:lnTo>
                  <a:pt x="1030669" y="248745"/>
                </a:lnTo>
                <a:lnTo>
                  <a:pt x="1026817" y="248745"/>
                </a:lnTo>
                <a:lnTo>
                  <a:pt x="1028643" y="256515"/>
                </a:lnTo>
                <a:lnTo>
                  <a:pt x="1030901" y="256515"/>
                </a:lnTo>
                <a:lnTo>
                  <a:pt x="1033193" y="256017"/>
                </a:lnTo>
                <a:lnTo>
                  <a:pt x="1035517" y="255021"/>
                </a:lnTo>
                <a:close/>
              </a:path>
              <a:path w="2887908" h="418394">
                <a:moveTo>
                  <a:pt x="1018682" y="253228"/>
                </a:moveTo>
                <a:lnTo>
                  <a:pt x="1019811" y="254158"/>
                </a:lnTo>
                <a:lnTo>
                  <a:pt x="1021239" y="254921"/>
                </a:lnTo>
                <a:lnTo>
                  <a:pt x="1022965" y="255519"/>
                </a:lnTo>
                <a:lnTo>
                  <a:pt x="1024692" y="256183"/>
                </a:lnTo>
                <a:lnTo>
                  <a:pt x="1026585" y="256515"/>
                </a:lnTo>
                <a:lnTo>
                  <a:pt x="1028643" y="256515"/>
                </a:lnTo>
                <a:lnTo>
                  <a:pt x="1026817" y="248745"/>
                </a:lnTo>
                <a:lnTo>
                  <a:pt x="1025256" y="248446"/>
                </a:lnTo>
                <a:lnTo>
                  <a:pt x="1023862" y="247848"/>
                </a:lnTo>
                <a:lnTo>
                  <a:pt x="1022467" y="247251"/>
                </a:lnTo>
                <a:lnTo>
                  <a:pt x="1020375" y="245657"/>
                </a:lnTo>
                <a:lnTo>
                  <a:pt x="1018682" y="253228"/>
                </a:lnTo>
                <a:close/>
              </a:path>
              <a:path w="2887908" h="418394">
                <a:moveTo>
                  <a:pt x="1107005" y="210193"/>
                </a:moveTo>
                <a:lnTo>
                  <a:pt x="1107005" y="204814"/>
                </a:lnTo>
                <a:lnTo>
                  <a:pt x="1105976" y="200198"/>
                </a:lnTo>
                <a:lnTo>
                  <a:pt x="1103917" y="196346"/>
                </a:lnTo>
                <a:lnTo>
                  <a:pt x="1101858" y="192428"/>
                </a:lnTo>
                <a:lnTo>
                  <a:pt x="1099036" y="206208"/>
                </a:lnTo>
                <a:lnTo>
                  <a:pt x="1099036" y="210193"/>
                </a:lnTo>
                <a:lnTo>
                  <a:pt x="1101858" y="227991"/>
                </a:lnTo>
                <a:lnTo>
                  <a:pt x="1103917" y="224139"/>
                </a:lnTo>
                <a:lnTo>
                  <a:pt x="1105976" y="220221"/>
                </a:lnTo>
                <a:lnTo>
                  <a:pt x="1107005" y="215572"/>
                </a:lnTo>
                <a:lnTo>
                  <a:pt x="1107005" y="210193"/>
                </a:lnTo>
                <a:close/>
              </a:path>
              <a:path w="2887908" h="418394">
                <a:moveTo>
                  <a:pt x="1099003" y="189439"/>
                </a:moveTo>
                <a:lnTo>
                  <a:pt x="1095350" y="187380"/>
                </a:lnTo>
                <a:lnTo>
                  <a:pt x="1095782" y="197176"/>
                </a:lnTo>
                <a:lnTo>
                  <a:pt x="1097044" y="200032"/>
                </a:lnTo>
                <a:lnTo>
                  <a:pt x="1098372" y="202821"/>
                </a:lnTo>
                <a:lnTo>
                  <a:pt x="1099036" y="206208"/>
                </a:lnTo>
                <a:lnTo>
                  <a:pt x="1101858" y="192428"/>
                </a:lnTo>
                <a:lnTo>
                  <a:pt x="1099003" y="189439"/>
                </a:lnTo>
                <a:close/>
              </a:path>
              <a:path w="2887908" h="418394">
                <a:moveTo>
                  <a:pt x="1089174" y="191930"/>
                </a:moveTo>
                <a:lnTo>
                  <a:pt x="1091565" y="193457"/>
                </a:lnTo>
                <a:lnTo>
                  <a:pt x="1093955" y="194985"/>
                </a:lnTo>
                <a:lnTo>
                  <a:pt x="1095782" y="197176"/>
                </a:lnTo>
                <a:lnTo>
                  <a:pt x="1095350" y="187380"/>
                </a:lnTo>
                <a:lnTo>
                  <a:pt x="1091764" y="185322"/>
                </a:lnTo>
                <a:lnTo>
                  <a:pt x="1089174" y="191930"/>
                </a:lnTo>
                <a:close/>
              </a:path>
              <a:path w="2887908" h="418394">
                <a:moveTo>
                  <a:pt x="1079511" y="191166"/>
                </a:moveTo>
                <a:lnTo>
                  <a:pt x="1086285" y="191166"/>
                </a:lnTo>
                <a:lnTo>
                  <a:pt x="1089174" y="191930"/>
                </a:lnTo>
                <a:lnTo>
                  <a:pt x="1091764" y="185322"/>
                </a:lnTo>
                <a:lnTo>
                  <a:pt x="1087613" y="184292"/>
                </a:lnTo>
                <a:lnTo>
                  <a:pt x="1082898" y="184292"/>
                </a:lnTo>
                <a:lnTo>
                  <a:pt x="1079511" y="191166"/>
                </a:lnTo>
                <a:close/>
              </a:path>
              <a:path w="2887908" h="418394">
                <a:moveTo>
                  <a:pt x="1078249" y="184292"/>
                </a:moveTo>
                <a:lnTo>
                  <a:pt x="1074098" y="185322"/>
                </a:lnTo>
                <a:lnTo>
                  <a:pt x="1074231" y="193457"/>
                </a:lnTo>
                <a:lnTo>
                  <a:pt x="1076622" y="191930"/>
                </a:lnTo>
                <a:lnTo>
                  <a:pt x="1079511" y="191166"/>
                </a:lnTo>
                <a:lnTo>
                  <a:pt x="1082898" y="184292"/>
                </a:lnTo>
                <a:lnTo>
                  <a:pt x="1078249" y="184292"/>
                </a:lnTo>
                <a:close/>
              </a:path>
              <a:path w="2887908" h="418394">
                <a:moveTo>
                  <a:pt x="1068652" y="200032"/>
                </a:moveTo>
                <a:lnTo>
                  <a:pt x="1069981" y="197176"/>
                </a:lnTo>
                <a:lnTo>
                  <a:pt x="1071840" y="194985"/>
                </a:lnTo>
                <a:lnTo>
                  <a:pt x="1074231" y="193457"/>
                </a:lnTo>
                <a:lnTo>
                  <a:pt x="1074098" y="185322"/>
                </a:lnTo>
                <a:lnTo>
                  <a:pt x="1070446" y="187380"/>
                </a:lnTo>
                <a:lnTo>
                  <a:pt x="1068652" y="200032"/>
                </a:lnTo>
                <a:close/>
              </a:path>
              <a:path w="2887908" h="418394">
                <a:moveTo>
                  <a:pt x="1069981" y="223210"/>
                </a:moveTo>
                <a:lnTo>
                  <a:pt x="1068652" y="220354"/>
                </a:lnTo>
                <a:lnTo>
                  <a:pt x="1067391" y="217498"/>
                </a:lnTo>
                <a:lnTo>
                  <a:pt x="1066760" y="214111"/>
                </a:lnTo>
                <a:lnTo>
                  <a:pt x="1066760" y="206208"/>
                </a:lnTo>
                <a:lnTo>
                  <a:pt x="1067391" y="202821"/>
                </a:lnTo>
                <a:lnTo>
                  <a:pt x="1068652" y="200032"/>
                </a:lnTo>
                <a:lnTo>
                  <a:pt x="1070446" y="187380"/>
                </a:lnTo>
                <a:lnTo>
                  <a:pt x="1066793" y="189439"/>
                </a:lnTo>
                <a:lnTo>
                  <a:pt x="1063937" y="192428"/>
                </a:lnTo>
                <a:lnTo>
                  <a:pt x="1066793" y="230947"/>
                </a:lnTo>
                <a:lnTo>
                  <a:pt x="1070446" y="233005"/>
                </a:lnTo>
                <a:lnTo>
                  <a:pt x="1069981" y="223210"/>
                </a:lnTo>
                <a:close/>
              </a:path>
              <a:path w="2887908" h="418394">
                <a:moveTo>
                  <a:pt x="1099036" y="214111"/>
                </a:moveTo>
                <a:lnTo>
                  <a:pt x="1098372" y="217498"/>
                </a:lnTo>
                <a:lnTo>
                  <a:pt x="1099003" y="230947"/>
                </a:lnTo>
                <a:lnTo>
                  <a:pt x="1101858" y="227991"/>
                </a:lnTo>
                <a:lnTo>
                  <a:pt x="1099036" y="210193"/>
                </a:lnTo>
                <a:lnTo>
                  <a:pt x="1099036" y="214111"/>
                </a:lnTo>
                <a:close/>
              </a:path>
              <a:path w="2887908" h="418394">
                <a:moveTo>
                  <a:pt x="1098372" y="217498"/>
                </a:moveTo>
                <a:lnTo>
                  <a:pt x="1097044" y="220354"/>
                </a:lnTo>
                <a:lnTo>
                  <a:pt x="1095782" y="223210"/>
                </a:lnTo>
                <a:lnTo>
                  <a:pt x="1093955" y="225401"/>
                </a:lnTo>
                <a:lnTo>
                  <a:pt x="1091565" y="226929"/>
                </a:lnTo>
                <a:lnTo>
                  <a:pt x="1089174" y="228456"/>
                </a:lnTo>
                <a:lnTo>
                  <a:pt x="1091764" y="235064"/>
                </a:lnTo>
                <a:lnTo>
                  <a:pt x="1095350" y="233005"/>
                </a:lnTo>
                <a:lnTo>
                  <a:pt x="1099003" y="230947"/>
                </a:lnTo>
                <a:lnTo>
                  <a:pt x="1098372" y="217498"/>
                </a:lnTo>
                <a:close/>
              </a:path>
              <a:path w="2887908" h="418394">
                <a:moveTo>
                  <a:pt x="1087613" y="236093"/>
                </a:moveTo>
                <a:lnTo>
                  <a:pt x="1091764" y="235064"/>
                </a:lnTo>
                <a:lnTo>
                  <a:pt x="1089174" y="228456"/>
                </a:lnTo>
                <a:lnTo>
                  <a:pt x="1086285" y="229220"/>
                </a:lnTo>
                <a:lnTo>
                  <a:pt x="1082898" y="229220"/>
                </a:lnTo>
                <a:lnTo>
                  <a:pt x="1082898" y="236093"/>
                </a:lnTo>
                <a:lnTo>
                  <a:pt x="1087613" y="236093"/>
                </a:lnTo>
                <a:close/>
              </a:path>
              <a:path w="2887908" h="418394">
                <a:moveTo>
                  <a:pt x="1079511" y="229220"/>
                </a:moveTo>
                <a:lnTo>
                  <a:pt x="1076622" y="228456"/>
                </a:lnTo>
                <a:lnTo>
                  <a:pt x="1078249" y="236093"/>
                </a:lnTo>
                <a:lnTo>
                  <a:pt x="1082898" y="236093"/>
                </a:lnTo>
                <a:lnTo>
                  <a:pt x="1082898" y="229220"/>
                </a:lnTo>
                <a:lnTo>
                  <a:pt x="1079511" y="229220"/>
                </a:lnTo>
                <a:close/>
              </a:path>
              <a:path w="2887908" h="418394">
                <a:moveTo>
                  <a:pt x="1069981" y="223210"/>
                </a:moveTo>
                <a:lnTo>
                  <a:pt x="1070446" y="233005"/>
                </a:lnTo>
                <a:lnTo>
                  <a:pt x="1074098" y="235064"/>
                </a:lnTo>
                <a:lnTo>
                  <a:pt x="1078249" y="236093"/>
                </a:lnTo>
                <a:lnTo>
                  <a:pt x="1076622" y="228456"/>
                </a:lnTo>
                <a:lnTo>
                  <a:pt x="1074231" y="226929"/>
                </a:lnTo>
                <a:lnTo>
                  <a:pt x="1071840" y="225401"/>
                </a:lnTo>
                <a:lnTo>
                  <a:pt x="1069981" y="223210"/>
                </a:lnTo>
                <a:close/>
              </a:path>
              <a:path w="2887908" h="418394">
                <a:moveTo>
                  <a:pt x="1066793" y="230947"/>
                </a:moveTo>
                <a:lnTo>
                  <a:pt x="1063937" y="192428"/>
                </a:lnTo>
                <a:lnTo>
                  <a:pt x="1061878" y="196346"/>
                </a:lnTo>
                <a:lnTo>
                  <a:pt x="1059820" y="200198"/>
                </a:lnTo>
                <a:lnTo>
                  <a:pt x="1058790" y="204814"/>
                </a:lnTo>
                <a:lnTo>
                  <a:pt x="1058790" y="210193"/>
                </a:lnTo>
                <a:lnTo>
                  <a:pt x="1059820" y="220221"/>
                </a:lnTo>
                <a:lnTo>
                  <a:pt x="1061878" y="224139"/>
                </a:lnTo>
                <a:lnTo>
                  <a:pt x="1063937" y="227991"/>
                </a:lnTo>
                <a:lnTo>
                  <a:pt x="1066793" y="230947"/>
                </a:lnTo>
                <a:close/>
              </a:path>
              <a:path w="2887908" h="418394">
                <a:moveTo>
                  <a:pt x="1143526" y="191764"/>
                </a:moveTo>
                <a:lnTo>
                  <a:pt x="1145120" y="191764"/>
                </a:lnTo>
                <a:lnTo>
                  <a:pt x="1146349" y="191830"/>
                </a:lnTo>
                <a:lnTo>
                  <a:pt x="1148075" y="192096"/>
                </a:lnTo>
                <a:lnTo>
                  <a:pt x="1149603" y="192561"/>
                </a:lnTo>
                <a:lnTo>
                  <a:pt x="1150997" y="185288"/>
                </a:lnTo>
                <a:lnTo>
                  <a:pt x="1149370" y="184624"/>
                </a:lnTo>
                <a:lnTo>
                  <a:pt x="1147312" y="184359"/>
                </a:lnTo>
                <a:lnTo>
                  <a:pt x="1145518" y="184292"/>
                </a:lnTo>
                <a:lnTo>
                  <a:pt x="1143526" y="191764"/>
                </a:lnTo>
                <a:close/>
              </a:path>
              <a:path w="2887908" h="418394">
                <a:moveTo>
                  <a:pt x="1141667" y="184292"/>
                </a:moveTo>
                <a:lnTo>
                  <a:pt x="1138379" y="185056"/>
                </a:lnTo>
                <a:lnTo>
                  <a:pt x="1139375" y="192361"/>
                </a:lnTo>
                <a:lnTo>
                  <a:pt x="1141467" y="191764"/>
                </a:lnTo>
                <a:lnTo>
                  <a:pt x="1143526" y="191764"/>
                </a:lnTo>
                <a:lnTo>
                  <a:pt x="1145518" y="184292"/>
                </a:lnTo>
                <a:lnTo>
                  <a:pt x="1141667" y="184292"/>
                </a:lnTo>
                <a:close/>
              </a:path>
              <a:path w="2887908" h="418394">
                <a:moveTo>
                  <a:pt x="1133465" y="196578"/>
                </a:moveTo>
                <a:lnTo>
                  <a:pt x="1135191" y="194752"/>
                </a:lnTo>
                <a:lnTo>
                  <a:pt x="1137250" y="193557"/>
                </a:lnTo>
                <a:lnTo>
                  <a:pt x="1139375" y="192361"/>
                </a:lnTo>
                <a:lnTo>
                  <a:pt x="1138379" y="185056"/>
                </a:lnTo>
                <a:lnTo>
                  <a:pt x="1135656" y="186583"/>
                </a:lnTo>
                <a:lnTo>
                  <a:pt x="1133465" y="196578"/>
                </a:lnTo>
                <a:close/>
              </a:path>
              <a:path w="2887908" h="418394">
                <a:moveTo>
                  <a:pt x="1129978" y="204481"/>
                </a:moveTo>
                <a:lnTo>
                  <a:pt x="1130675" y="201427"/>
                </a:lnTo>
                <a:lnTo>
                  <a:pt x="1132070" y="199036"/>
                </a:lnTo>
                <a:lnTo>
                  <a:pt x="1133465" y="196578"/>
                </a:lnTo>
                <a:lnTo>
                  <a:pt x="1135656" y="186583"/>
                </a:lnTo>
                <a:lnTo>
                  <a:pt x="1133000" y="188111"/>
                </a:lnTo>
                <a:lnTo>
                  <a:pt x="1130974" y="190402"/>
                </a:lnTo>
                <a:lnTo>
                  <a:pt x="1129978" y="204481"/>
                </a:lnTo>
                <a:close/>
              </a:path>
              <a:path w="2887908" h="418394">
                <a:moveTo>
                  <a:pt x="1129978" y="235097"/>
                </a:moveTo>
                <a:lnTo>
                  <a:pt x="1129978" y="204481"/>
                </a:lnTo>
                <a:lnTo>
                  <a:pt x="1129580" y="193457"/>
                </a:lnTo>
                <a:lnTo>
                  <a:pt x="1128484" y="185288"/>
                </a:lnTo>
                <a:lnTo>
                  <a:pt x="1122009" y="185288"/>
                </a:lnTo>
                <a:lnTo>
                  <a:pt x="1122009" y="235097"/>
                </a:lnTo>
                <a:lnTo>
                  <a:pt x="1129978" y="235097"/>
                </a:lnTo>
                <a:close/>
              </a:path>
              <a:path w="2887908" h="418394">
                <a:moveTo>
                  <a:pt x="1172635" y="169748"/>
                </a:moveTo>
                <a:lnTo>
                  <a:pt x="1172635" y="167955"/>
                </a:lnTo>
                <a:lnTo>
                  <a:pt x="1172070" y="166527"/>
                </a:lnTo>
                <a:lnTo>
                  <a:pt x="1169878" y="164336"/>
                </a:lnTo>
                <a:lnTo>
                  <a:pt x="1168451" y="163771"/>
                </a:lnTo>
                <a:lnTo>
                  <a:pt x="1164864" y="163771"/>
                </a:lnTo>
                <a:lnTo>
                  <a:pt x="1163403" y="164336"/>
                </a:lnTo>
                <a:lnTo>
                  <a:pt x="1161212" y="166527"/>
                </a:lnTo>
                <a:lnTo>
                  <a:pt x="1160681" y="167955"/>
                </a:lnTo>
                <a:lnTo>
                  <a:pt x="1160681" y="169748"/>
                </a:lnTo>
                <a:lnTo>
                  <a:pt x="1161212" y="173002"/>
                </a:lnTo>
                <a:lnTo>
                  <a:pt x="1163403" y="175194"/>
                </a:lnTo>
                <a:lnTo>
                  <a:pt x="1164864" y="175725"/>
                </a:lnTo>
                <a:lnTo>
                  <a:pt x="1168451" y="175725"/>
                </a:lnTo>
                <a:lnTo>
                  <a:pt x="1169878" y="175194"/>
                </a:lnTo>
                <a:lnTo>
                  <a:pt x="1172070" y="173002"/>
                </a:lnTo>
                <a:lnTo>
                  <a:pt x="1172635" y="171541"/>
                </a:lnTo>
                <a:lnTo>
                  <a:pt x="1172635" y="169748"/>
                </a:lnTo>
                <a:close/>
              </a:path>
              <a:path w="2887908" h="418394">
                <a:moveTo>
                  <a:pt x="1162673" y="185288"/>
                </a:moveTo>
                <a:lnTo>
                  <a:pt x="1162673" y="235097"/>
                </a:lnTo>
                <a:lnTo>
                  <a:pt x="1170642" y="235097"/>
                </a:lnTo>
                <a:lnTo>
                  <a:pt x="1170642" y="185288"/>
                </a:lnTo>
                <a:lnTo>
                  <a:pt x="1162673" y="185288"/>
                </a:lnTo>
                <a:close/>
              </a:path>
              <a:path w="2887908" h="418394">
                <a:moveTo>
                  <a:pt x="1192919" y="192162"/>
                </a:moveTo>
                <a:lnTo>
                  <a:pt x="1192919" y="222745"/>
                </a:lnTo>
                <a:lnTo>
                  <a:pt x="1192986" y="225932"/>
                </a:lnTo>
                <a:lnTo>
                  <a:pt x="1200889" y="192162"/>
                </a:lnTo>
                <a:lnTo>
                  <a:pt x="1192919" y="185288"/>
                </a:lnTo>
                <a:lnTo>
                  <a:pt x="1182958" y="185288"/>
                </a:lnTo>
                <a:lnTo>
                  <a:pt x="1182958" y="192162"/>
                </a:lnTo>
                <a:lnTo>
                  <a:pt x="1192919" y="192162"/>
                </a:lnTo>
                <a:close/>
              </a:path>
              <a:path w="2887908" h="418394">
                <a:moveTo>
                  <a:pt x="1200889" y="192162"/>
                </a:moveTo>
                <a:lnTo>
                  <a:pt x="1192986" y="225932"/>
                </a:lnTo>
                <a:lnTo>
                  <a:pt x="1193650" y="228523"/>
                </a:lnTo>
                <a:lnTo>
                  <a:pt x="1194912" y="230515"/>
                </a:lnTo>
                <a:lnTo>
                  <a:pt x="1196240" y="232441"/>
                </a:lnTo>
                <a:lnTo>
                  <a:pt x="1198000" y="233869"/>
                </a:lnTo>
                <a:lnTo>
                  <a:pt x="1200191" y="234798"/>
                </a:lnTo>
                <a:lnTo>
                  <a:pt x="1200889" y="223807"/>
                </a:lnTo>
                <a:lnTo>
                  <a:pt x="1200889" y="192162"/>
                </a:lnTo>
                <a:close/>
              </a:path>
              <a:path w="2887908" h="418394">
                <a:moveTo>
                  <a:pt x="1217126" y="224936"/>
                </a:moveTo>
                <a:lnTo>
                  <a:pt x="1215997" y="226065"/>
                </a:lnTo>
                <a:lnTo>
                  <a:pt x="1216562" y="234101"/>
                </a:lnTo>
                <a:lnTo>
                  <a:pt x="1218388" y="233005"/>
                </a:lnTo>
                <a:lnTo>
                  <a:pt x="1219916" y="231611"/>
                </a:lnTo>
                <a:lnTo>
                  <a:pt x="1217126" y="224936"/>
                </a:lnTo>
                <a:close/>
              </a:path>
              <a:path w="2887908" h="418394">
                <a:moveTo>
                  <a:pt x="1211946" y="228290"/>
                </a:moveTo>
                <a:lnTo>
                  <a:pt x="1212378" y="235695"/>
                </a:lnTo>
                <a:lnTo>
                  <a:pt x="1214437" y="234898"/>
                </a:lnTo>
                <a:lnTo>
                  <a:pt x="1216562" y="234101"/>
                </a:lnTo>
                <a:lnTo>
                  <a:pt x="1215997" y="226065"/>
                </a:lnTo>
                <a:lnTo>
                  <a:pt x="1214736" y="226962"/>
                </a:lnTo>
                <a:lnTo>
                  <a:pt x="1213341" y="227626"/>
                </a:lnTo>
                <a:lnTo>
                  <a:pt x="1211946" y="228290"/>
                </a:lnTo>
                <a:close/>
              </a:path>
              <a:path w="2887908" h="418394">
                <a:moveTo>
                  <a:pt x="1204375" y="228024"/>
                </a:moveTo>
                <a:lnTo>
                  <a:pt x="1204741" y="236093"/>
                </a:lnTo>
                <a:lnTo>
                  <a:pt x="1209987" y="236093"/>
                </a:lnTo>
                <a:lnTo>
                  <a:pt x="1212378" y="235695"/>
                </a:lnTo>
                <a:lnTo>
                  <a:pt x="1211946" y="228290"/>
                </a:lnTo>
                <a:lnTo>
                  <a:pt x="1210286" y="228622"/>
                </a:lnTo>
                <a:lnTo>
                  <a:pt x="1206168" y="228622"/>
                </a:lnTo>
                <a:lnTo>
                  <a:pt x="1204375" y="228024"/>
                </a:lnTo>
                <a:close/>
              </a:path>
              <a:path w="2887908" h="418394">
                <a:moveTo>
                  <a:pt x="1202981" y="226829"/>
                </a:moveTo>
                <a:lnTo>
                  <a:pt x="1201586" y="225634"/>
                </a:lnTo>
                <a:lnTo>
                  <a:pt x="1202383" y="235662"/>
                </a:lnTo>
                <a:lnTo>
                  <a:pt x="1204741" y="236093"/>
                </a:lnTo>
                <a:lnTo>
                  <a:pt x="1204375" y="228024"/>
                </a:lnTo>
                <a:lnTo>
                  <a:pt x="1202981" y="226829"/>
                </a:lnTo>
                <a:close/>
              </a:path>
              <a:path w="2887908" h="418394">
                <a:moveTo>
                  <a:pt x="1200889" y="223807"/>
                </a:moveTo>
                <a:lnTo>
                  <a:pt x="1200191" y="234798"/>
                </a:lnTo>
                <a:lnTo>
                  <a:pt x="1202383" y="235662"/>
                </a:lnTo>
                <a:lnTo>
                  <a:pt x="1201586" y="225634"/>
                </a:lnTo>
                <a:lnTo>
                  <a:pt x="1200889" y="223807"/>
                </a:lnTo>
                <a:close/>
              </a:path>
              <a:path w="2887908" h="418394">
                <a:moveTo>
                  <a:pt x="1200889" y="185288"/>
                </a:moveTo>
                <a:lnTo>
                  <a:pt x="1200889" y="171143"/>
                </a:lnTo>
                <a:lnTo>
                  <a:pt x="1192919" y="173334"/>
                </a:lnTo>
                <a:lnTo>
                  <a:pt x="1192919" y="185288"/>
                </a:lnTo>
                <a:lnTo>
                  <a:pt x="1200889" y="192162"/>
                </a:lnTo>
                <a:lnTo>
                  <a:pt x="1219019" y="192162"/>
                </a:lnTo>
                <a:lnTo>
                  <a:pt x="1219019" y="185288"/>
                </a:lnTo>
                <a:lnTo>
                  <a:pt x="1200889" y="185288"/>
                </a:lnTo>
                <a:close/>
              </a:path>
              <a:path w="2887908" h="418394">
                <a:moveTo>
                  <a:pt x="1244217" y="234998"/>
                </a:moveTo>
                <a:lnTo>
                  <a:pt x="1241627" y="241473"/>
                </a:lnTo>
                <a:lnTo>
                  <a:pt x="1242756" y="253062"/>
                </a:lnTo>
                <a:lnTo>
                  <a:pt x="1244217" y="251136"/>
                </a:lnTo>
                <a:lnTo>
                  <a:pt x="1245744" y="249276"/>
                </a:lnTo>
                <a:lnTo>
                  <a:pt x="1244914" y="217764"/>
                </a:lnTo>
                <a:lnTo>
                  <a:pt x="1239236" y="223143"/>
                </a:lnTo>
                <a:lnTo>
                  <a:pt x="1244217" y="234998"/>
                </a:lnTo>
                <a:close/>
              </a:path>
              <a:path w="2887908" h="418394">
                <a:moveTo>
                  <a:pt x="1232462" y="185288"/>
                </a:moveTo>
                <a:lnTo>
                  <a:pt x="1223397" y="185288"/>
                </a:lnTo>
                <a:lnTo>
                  <a:pt x="1239236" y="223143"/>
                </a:lnTo>
                <a:lnTo>
                  <a:pt x="1244914" y="217764"/>
                </a:lnTo>
                <a:lnTo>
                  <a:pt x="1232462" y="185288"/>
                </a:lnTo>
                <a:close/>
              </a:path>
              <a:path w="2887908" h="418394">
                <a:moveTo>
                  <a:pt x="1245744" y="249276"/>
                </a:moveTo>
                <a:lnTo>
                  <a:pt x="1247139" y="246719"/>
                </a:lnTo>
                <a:lnTo>
                  <a:pt x="1248401" y="243465"/>
                </a:lnTo>
                <a:lnTo>
                  <a:pt x="1271811" y="185288"/>
                </a:lnTo>
                <a:lnTo>
                  <a:pt x="1263244" y="185288"/>
                </a:lnTo>
                <a:lnTo>
                  <a:pt x="1251589" y="216768"/>
                </a:lnTo>
                <a:lnTo>
                  <a:pt x="1248002" y="226630"/>
                </a:lnTo>
                <a:lnTo>
                  <a:pt x="1245744" y="249276"/>
                </a:lnTo>
                <a:close/>
              </a:path>
              <a:path w="2887908" h="418394">
                <a:moveTo>
                  <a:pt x="1242756" y="253062"/>
                </a:moveTo>
                <a:lnTo>
                  <a:pt x="1241627" y="241473"/>
                </a:lnTo>
                <a:lnTo>
                  <a:pt x="1240365" y="244727"/>
                </a:lnTo>
                <a:lnTo>
                  <a:pt x="1238970" y="246885"/>
                </a:lnTo>
                <a:lnTo>
                  <a:pt x="1237443" y="247948"/>
                </a:lnTo>
                <a:lnTo>
                  <a:pt x="1239236" y="255220"/>
                </a:lnTo>
                <a:lnTo>
                  <a:pt x="1241096" y="254423"/>
                </a:lnTo>
                <a:lnTo>
                  <a:pt x="1242756" y="253062"/>
                </a:lnTo>
                <a:close/>
              </a:path>
              <a:path w="2887908" h="418394">
                <a:moveTo>
                  <a:pt x="1239236" y="255220"/>
                </a:moveTo>
                <a:lnTo>
                  <a:pt x="1237443" y="247948"/>
                </a:lnTo>
                <a:lnTo>
                  <a:pt x="1235915" y="249011"/>
                </a:lnTo>
                <a:lnTo>
                  <a:pt x="1234288" y="249542"/>
                </a:lnTo>
                <a:lnTo>
                  <a:pt x="1231101" y="249542"/>
                </a:lnTo>
                <a:lnTo>
                  <a:pt x="1232960" y="256515"/>
                </a:lnTo>
                <a:lnTo>
                  <a:pt x="1235351" y="256515"/>
                </a:lnTo>
                <a:lnTo>
                  <a:pt x="1237443" y="256083"/>
                </a:lnTo>
                <a:lnTo>
                  <a:pt x="1239236" y="255220"/>
                </a:lnTo>
                <a:close/>
              </a:path>
              <a:path w="2887908" h="418394">
                <a:moveTo>
                  <a:pt x="1232960" y="256515"/>
                </a:moveTo>
                <a:lnTo>
                  <a:pt x="1231101" y="249542"/>
                </a:lnTo>
                <a:lnTo>
                  <a:pt x="1229606" y="249243"/>
                </a:lnTo>
                <a:lnTo>
                  <a:pt x="1228079" y="248645"/>
                </a:lnTo>
                <a:lnTo>
                  <a:pt x="1226618" y="248114"/>
                </a:lnTo>
                <a:lnTo>
                  <a:pt x="1225223" y="247251"/>
                </a:lnTo>
                <a:lnTo>
                  <a:pt x="1226684" y="255519"/>
                </a:lnTo>
                <a:lnTo>
                  <a:pt x="1228610" y="256183"/>
                </a:lnTo>
                <a:lnTo>
                  <a:pt x="1230702" y="256515"/>
                </a:lnTo>
                <a:lnTo>
                  <a:pt x="1232960" y="256515"/>
                </a:lnTo>
                <a:close/>
              </a:path>
              <a:path w="2887908" h="418394">
                <a:moveTo>
                  <a:pt x="1221703" y="253029"/>
                </a:moveTo>
                <a:lnTo>
                  <a:pt x="1223164" y="254091"/>
                </a:lnTo>
                <a:lnTo>
                  <a:pt x="1224825" y="254921"/>
                </a:lnTo>
                <a:lnTo>
                  <a:pt x="1226684" y="255519"/>
                </a:lnTo>
                <a:lnTo>
                  <a:pt x="1225223" y="247251"/>
                </a:lnTo>
                <a:lnTo>
                  <a:pt x="1223895" y="246055"/>
                </a:lnTo>
                <a:lnTo>
                  <a:pt x="1221703" y="253029"/>
                </a:lnTo>
                <a:close/>
              </a:path>
              <a:path w="2887908" h="418394">
                <a:moveTo>
                  <a:pt x="1321625" y="235097"/>
                </a:moveTo>
                <a:lnTo>
                  <a:pt x="1321625" y="204448"/>
                </a:lnTo>
                <a:lnTo>
                  <a:pt x="1322389" y="201061"/>
                </a:lnTo>
                <a:lnTo>
                  <a:pt x="1323917" y="198538"/>
                </a:lnTo>
                <a:lnTo>
                  <a:pt x="1325510" y="195948"/>
                </a:lnTo>
                <a:lnTo>
                  <a:pt x="1327503" y="194088"/>
                </a:lnTo>
                <a:lnTo>
                  <a:pt x="1325643" y="187613"/>
                </a:lnTo>
                <a:lnTo>
                  <a:pt x="1323352" y="189771"/>
                </a:lnTo>
                <a:lnTo>
                  <a:pt x="1321625" y="192760"/>
                </a:lnTo>
                <a:lnTo>
                  <a:pt x="1321625" y="162376"/>
                </a:lnTo>
                <a:lnTo>
                  <a:pt x="1321625" y="235097"/>
                </a:lnTo>
                <a:close/>
              </a:path>
              <a:path w="2887908" h="418394">
                <a:moveTo>
                  <a:pt x="1313656" y="162376"/>
                </a:moveTo>
                <a:lnTo>
                  <a:pt x="1313656" y="235097"/>
                </a:lnTo>
                <a:lnTo>
                  <a:pt x="1321625" y="235097"/>
                </a:lnTo>
                <a:lnTo>
                  <a:pt x="1321625" y="162376"/>
                </a:lnTo>
                <a:lnTo>
                  <a:pt x="1313656" y="162376"/>
                </a:lnTo>
                <a:close/>
              </a:path>
              <a:path w="2887908" h="418394">
                <a:moveTo>
                  <a:pt x="1334675" y="191266"/>
                </a:moveTo>
                <a:lnTo>
                  <a:pt x="1340520" y="191266"/>
                </a:lnTo>
                <a:lnTo>
                  <a:pt x="1343408" y="192361"/>
                </a:lnTo>
                <a:lnTo>
                  <a:pt x="1345733" y="194553"/>
                </a:lnTo>
                <a:lnTo>
                  <a:pt x="1348124" y="196678"/>
                </a:lnTo>
                <a:lnTo>
                  <a:pt x="1349319" y="200497"/>
                </a:lnTo>
                <a:lnTo>
                  <a:pt x="1349319" y="235097"/>
                </a:lnTo>
                <a:lnTo>
                  <a:pt x="1357289" y="235097"/>
                </a:lnTo>
                <a:lnTo>
                  <a:pt x="1350548" y="187712"/>
                </a:lnTo>
                <a:lnTo>
                  <a:pt x="1347626" y="186384"/>
                </a:lnTo>
                <a:lnTo>
                  <a:pt x="1344704" y="184990"/>
                </a:lnTo>
                <a:lnTo>
                  <a:pt x="1341449" y="184292"/>
                </a:lnTo>
                <a:lnTo>
                  <a:pt x="1337863" y="184292"/>
                </a:lnTo>
                <a:lnTo>
                  <a:pt x="1334675" y="191266"/>
                </a:lnTo>
                <a:close/>
              </a:path>
              <a:path w="2887908" h="418394">
                <a:moveTo>
                  <a:pt x="1325643" y="187613"/>
                </a:moveTo>
                <a:lnTo>
                  <a:pt x="1327503" y="194088"/>
                </a:lnTo>
                <a:lnTo>
                  <a:pt x="1329894" y="192959"/>
                </a:lnTo>
                <a:lnTo>
                  <a:pt x="1332284" y="191830"/>
                </a:lnTo>
                <a:lnTo>
                  <a:pt x="1334675" y="191266"/>
                </a:lnTo>
                <a:lnTo>
                  <a:pt x="1337863" y="184292"/>
                </a:lnTo>
                <a:lnTo>
                  <a:pt x="1334476" y="184292"/>
                </a:lnTo>
                <a:lnTo>
                  <a:pt x="1331355" y="184956"/>
                </a:lnTo>
                <a:lnTo>
                  <a:pt x="1328499" y="186285"/>
                </a:lnTo>
                <a:lnTo>
                  <a:pt x="1325643" y="187613"/>
                </a:lnTo>
                <a:close/>
              </a:path>
              <a:path w="2887908" h="418394">
                <a:moveTo>
                  <a:pt x="1357289" y="235097"/>
                </a:moveTo>
                <a:lnTo>
                  <a:pt x="1357289" y="198903"/>
                </a:lnTo>
                <a:lnTo>
                  <a:pt x="1356392" y="195350"/>
                </a:lnTo>
                <a:lnTo>
                  <a:pt x="1354599" y="192561"/>
                </a:lnTo>
                <a:lnTo>
                  <a:pt x="1352872" y="189771"/>
                </a:lnTo>
                <a:lnTo>
                  <a:pt x="1350548" y="187712"/>
                </a:lnTo>
                <a:lnTo>
                  <a:pt x="1357289" y="235097"/>
                </a:lnTo>
                <a:close/>
              </a:path>
              <a:path w="2887908" h="418394">
                <a:moveTo>
                  <a:pt x="1404654" y="229884"/>
                </a:moveTo>
                <a:lnTo>
                  <a:pt x="1405518" y="231411"/>
                </a:lnTo>
                <a:lnTo>
                  <a:pt x="1406215" y="225036"/>
                </a:lnTo>
                <a:lnTo>
                  <a:pt x="1404223" y="224737"/>
                </a:lnTo>
                <a:lnTo>
                  <a:pt x="1404223" y="227991"/>
                </a:lnTo>
                <a:lnTo>
                  <a:pt x="1404056" y="229751"/>
                </a:lnTo>
                <a:lnTo>
                  <a:pt x="1404475" y="229098"/>
                </a:lnTo>
                <a:lnTo>
                  <a:pt x="1404223" y="225733"/>
                </a:lnTo>
                <a:lnTo>
                  <a:pt x="1404475" y="229098"/>
                </a:lnTo>
                <a:lnTo>
                  <a:pt x="1405418" y="227626"/>
                </a:lnTo>
                <a:lnTo>
                  <a:pt x="1404654" y="229884"/>
                </a:lnTo>
                <a:close/>
              </a:path>
              <a:path w="2887908" h="418394">
                <a:moveTo>
                  <a:pt x="1389512" y="191266"/>
                </a:moveTo>
                <a:lnTo>
                  <a:pt x="1396618" y="191266"/>
                </a:lnTo>
                <a:lnTo>
                  <a:pt x="1399441" y="192295"/>
                </a:lnTo>
                <a:lnTo>
                  <a:pt x="1401433" y="194354"/>
                </a:lnTo>
                <a:lnTo>
                  <a:pt x="1403426" y="196346"/>
                </a:lnTo>
                <a:lnTo>
                  <a:pt x="1404422" y="199202"/>
                </a:lnTo>
                <a:lnTo>
                  <a:pt x="1404422" y="204829"/>
                </a:lnTo>
                <a:lnTo>
                  <a:pt x="1406016" y="204515"/>
                </a:lnTo>
                <a:lnTo>
                  <a:pt x="1405850" y="187380"/>
                </a:lnTo>
                <a:lnTo>
                  <a:pt x="1402927" y="186185"/>
                </a:lnTo>
                <a:lnTo>
                  <a:pt x="1400005" y="184923"/>
                </a:lnTo>
                <a:lnTo>
                  <a:pt x="1396751" y="184292"/>
                </a:lnTo>
                <a:lnTo>
                  <a:pt x="1393165" y="184292"/>
                </a:lnTo>
                <a:lnTo>
                  <a:pt x="1389512" y="191266"/>
                </a:lnTo>
                <a:close/>
              </a:path>
              <a:path w="2887908" h="418394">
                <a:moveTo>
                  <a:pt x="1387852" y="184292"/>
                </a:moveTo>
                <a:lnTo>
                  <a:pt x="1383402" y="185454"/>
                </a:lnTo>
                <a:lnTo>
                  <a:pt x="1384199" y="193557"/>
                </a:lnTo>
                <a:lnTo>
                  <a:pt x="1386590" y="192029"/>
                </a:lnTo>
                <a:lnTo>
                  <a:pt x="1389512" y="191266"/>
                </a:lnTo>
                <a:lnTo>
                  <a:pt x="1393165" y="184292"/>
                </a:lnTo>
                <a:lnTo>
                  <a:pt x="1387852" y="184292"/>
                </a:lnTo>
                <a:close/>
              </a:path>
              <a:path w="2887908" h="418394">
                <a:moveTo>
                  <a:pt x="1376230" y="190037"/>
                </a:moveTo>
                <a:lnTo>
                  <a:pt x="1378920" y="200729"/>
                </a:lnTo>
                <a:lnTo>
                  <a:pt x="1380049" y="197409"/>
                </a:lnTo>
                <a:lnTo>
                  <a:pt x="1381808" y="195018"/>
                </a:lnTo>
                <a:lnTo>
                  <a:pt x="1384199" y="193557"/>
                </a:lnTo>
                <a:lnTo>
                  <a:pt x="1383402" y="185454"/>
                </a:lnTo>
                <a:lnTo>
                  <a:pt x="1379816" y="187779"/>
                </a:lnTo>
                <a:lnTo>
                  <a:pt x="1376230" y="190037"/>
                </a:lnTo>
                <a:close/>
              </a:path>
              <a:path w="2887908" h="418394">
                <a:moveTo>
                  <a:pt x="1373773" y="193025"/>
                </a:moveTo>
                <a:lnTo>
                  <a:pt x="1372444" y="196744"/>
                </a:lnTo>
                <a:lnTo>
                  <a:pt x="1378920" y="200729"/>
                </a:lnTo>
                <a:lnTo>
                  <a:pt x="1376230" y="190037"/>
                </a:lnTo>
                <a:lnTo>
                  <a:pt x="1373773" y="193025"/>
                </a:lnTo>
                <a:close/>
              </a:path>
              <a:path w="2887908" h="418394">
                <a:moveTo>
                  <a:pt x="1412391" y="197409"/>
                </a:moveTo>
                <a:lnTo>
                  <a:pt x="1411528" y="194221"/>
                </a:lnTo>
                <a:lnTo>
                  <a:pt x="1412358" y="235795"/>
                </a:lnTo>
                <a:lnTo>
                  <a:pt x="1412391" y="197409"/>
                </a:lnTo>
                <a:close/>
              </a:path>
              <a:path w="2887908" h="418394">
                <a:moveTo>
                  <a:pt x="1406381" y="232873"/>
                </a:moveTo>
                <a:lnTo>
                  <a:pt x="1407576" y="233968"/>
                </a:lnTo>
                <a:lnTo>
                  <a:pt x="1409104" y="234699"/>
                </a:lnTo>
                <a:lnTo>
                  <a:pt x="1410631" y="235429"/>
                </a:lnTo>
                <a:lnTo>
                  <a:pt x="1412358" y="235795"/>
                </a:lnTo>
                <a:lnTo>
                  <a:pt x="1411528" y="194221"/>
                </a:lnTo>
                <a:lnTo>
                  <a:pt x="1409801" y="191764"/>
                </a:lnTo>
                <a:lnTo>
                  <a:pt x="1408141" y="189240"/>
                </a:lnTo>
                <a:lnTo>
                  <a:pt x="1406381" y="232873"/>
                </a:lnTo>
                <a:close/>
              </a:path>
              <a:path w="2887908" h="418394">
                <a:moveTo>
                  <a:pt x="1406215" y="225036"/>
                </a:moveTo>
                <a:lnTo>
                  <a:pt x="1405518" y="231411"/>
                </a:lnTo>
                <a:lnTo>
                  <a:pt x="1406381" y="232873"/>
                </a:lnTo>
                <a:lnTo>
                  <a:pt x="1408141" y="189240"/>
                </a:lnTo>
                <a:lnTo>
                  <a:pt x="1406016" y="204515"/>
                </a:lnTo>
                <a:lnTo>
                  <a:pt x="1406016" y="211089"/>
                </a:lnTo>
                <a:lnTo>
                  <a:pt x="1404422" y="211416"/>
                </a:lnTo>
                <a:lnTo>
                  <a:pt x="1404422" y="218793"/>
                </a:lnTo>
                <a:lnTo>
                  <a:pt x="1404223" y="224737"/>
                </a:lnTo>
                <a:lnTo>
                  <a:pt x="1406215" y="225036"/>
                </a:lnTo>
                <a:close/>
              </a:path>
              <a:path w="2887908" h="418394">
                <a:moveTo>
                  <a:pt x="1419464" y="234798"/>
                </a:moveTo>
                <a:lnTo>
                  <a:pt x="1419862" y="228523"/>
                </a:lnTo>
                <a:lnTo>
                  <a:pt x="1417438" y="229021"/>
                </a:lnTo>
                <a:lnTo>
                  <a:pt x="1413653" y="229021"/>
                </a:lnTo>
                <a:lnTo>
                  <a:pt x="1412391" y="227825"/>
                </a:lnTo>
                <a:lnTo>
                  <a:pt x="1414284" y="235795"/>
                </a:lnTo>
                <a:lnTo>
                  <a:pt x="1416409" y="235795"/>
                </a:lnTo>
                <a:lnTo>
                  <a:pt x="1418136" y="235463"/>
                </a:lnTo>
                <a:lnTo>
                  <a:pt x="1419464" y="234798"/>
                </a:lnTo>
                <a:close/>
              </a:path>
              <a:path w="2887908" h="418394">
                <a:moveTo>
                  <a:pt x="1404056" y="229751"/>
                </a:moveTo>
                <a:lnTo>
                  <a:pt x="1404223" y="227991"/>
                </a:lnTo>
                <a:lnTo>
                  <a:pt x="1404223" y="224737"/>
                </a:lnTo>
                <a:lnTo>
                  <a:pt x="1404023" y="220653"/>
                </a:lnTo>
                <a:lnTo>
                  <a:pt x="1403226" y="222247"/>
                </a:lnTo>
                <a:lnTo>
                  <a:pt x="1402429" y="223774"/>
                </a:lnTo>
                <a:lnTo>
                  <a:pt x="1402131" y="231411"/>
                </a:lnTo>
                <a:lnTo>
                  <a:pt x="1404056" y="229751"/>
                </a:lnTo>
                <a:close/>
              </a:path>
              <a:path w="2887908" h="418394">
                <a:moveTo>
                  <a:pt x="1401334" y="225069"/>
                </a:moveTo>
                <a:lnTo>
                  <a:pt x="1399939" y="226132"/>
                </a:lnTo>
                <a:lnTo>
                  <a:pt x="1400205" y="233005"/>
                </a:lnTo>
                <a:lnTo>
                  <a:pt x="1402131" y="231411"/>
                </a:lnTo>
                <a:lnTo>
                  <a:pt x="1402429" y="223774"/>
                </a:lnTo>
                <a:lnTo>
                  <a:pt x="1401334" y="225069"/>
                </a:lnTo>
                <a:close/>
              </a:path>
              <a:path w="2887908" h="418394">
                <a:moveTo>
                  <a:pt x="1395157" y="228423"/>
                </a:moveTo>
                <a:lnTo>
                  <a:pt x="1395655" y="234998"/>
                </a:lnTo>
                <a:lnTo>
                  <a:pt x="1398046" y="234201"/>
                </a:lnTo>
                <a:lnTo>
                  <a:pt x="1400205" y="233005"/>
                </a:lnTo>
                <a:lnTo>
                  <a:pt x="1399939" y="226132"/>
                </a:lnTo>
                <a:lnTo>
                  <a:pt x="1398544" y="227128"/>
                </a:lnTo>
                <a:lnTo>
                  <a:pt x="1396950" y="227892"/>
                </a:lnTo>
                <a:lnTo>
                  <a:pt x="1395157" y="228423"/>
                </a:lnTo>
                <a:close/>
              </a:path>
              <a:path w="2887908" h="418394">
                <a:moveTo>
                  <a:pt x="1382705" y="227228"/>
                </a:moveTo>
                <a:lnTo>
                  <a:pt x="1382938" y="235595"/>
                </a:lnTo>
                <a:lnTo>
                  <a:pt x="1385660" y="236093"/>
                </a:lnTo>
                <a:lnTo>
                  <a:pt x="1390907" y="236093"/>
                </a:lnTo>
                <a:lnTo>
                  <a:pt x="1393265" y="235728"/>
                </a:lnTo>
                <a:lnTo>
                  <a:pt x="1395655" y="234998"/>
                </a:lnTo>
                <a:lnTo>
                  <a:pt x="1395157" y="228423"/>
                </a:lnTo>
                <a:lnTo>
                  <a:pt x="1393431" y="228888"/>
                </a:lnTo>
                <a:lnTo>
                  <a:pt x="1391604" y="229120"/>
                </a:lnTo>
                <a:lnTo>
                  <a:pt x="1386690" y="229120"/>
                </a:lnTo>
                <a:lnTo>
                  <a:pt x="1384365" y="228489"/>
                </a:lnTo>
                <a:lnTo>
                  <a:pt x="1382705" y="227228"/>
                </a:lnTo>
                <a:close/>
              </a:path>
              <a:path w="2887908" h="418394">
                <a:moveTo>
                  <a:pt x="1381111" y="218362"/>
                </a:moveTo>
                <a:lnTo>
                  <a:pt x="1381842" y="209263"/>
                </a:lnTo>
                <a:lnTo>
                  <a:pt x="1378355" y="210923"/>
                </a:lnTo>
                <a:lnTo>
                  <a:pt x="1380414" y="234599"/>
                </a:lnTo>
                <a:lnTo>
                  <a:pt x="1382938" y="235595"/>
                </a:lnTo>
                <a:lnTo>
                  <a:pt x="1382705" y="227228"/>
                </a:lnTo>
                <a:lnTo>
                  <a:pt x="1381111" y="225899"/>
                </a:lnTo>
                <a:lnTo>
                  <a:pt x="1380314" y="224206"/>
                </a:lnTo>
                <a:lnTo>
                  <a:pt x="1380314" y="220022"/>
                </a:lnTo>
                <a:lnTo>
                  <a:pt x="1381111" y="218362"/>
                </a:lnTo>
                <a:close/>
              </a:path>
              <a:path w="2887908" h="418394">
                <a:moveTo>
                  <a:pt x="1372146" y="218826"/>
                </a:moveTo>
                <a:lnTo>
                  <a:pt x="1372876" y="228058"/>
                </a:lnTo>
                <a:lnTo>
                  <a:pt x="1374337" y="230116"/>
                </a:lnTo>
                <a:lnTo>
                  <a:pt x="1375865" y="232109"/>
                </a:lnTo>
                <a:lnTo>
                  <a:pt x="1377890" y="233603"/>
                </a:lnTo>
                <a:lnTo>
                  <a:pt x="1380414" y="234599"/>
                </a:lnTo>
                <a:lnTo>
                  <a:pt x="1378355" y="210923"/>
                </a:lnTo>
                <a:lnTo>
                  <a:pt x="1375831" y="213381"/>
                </a:lnTo>
                <a:lnTo>
                  <a:pt x="1373374" y="215771"/>
                </a:lnTo>
                <a:lnTo>
                  <a:pt x="1372146" y="218826"/>
                </a:lnTo>
                <a:close/>
              </a:path>
              <a:path w="2887908" h="418394">
                <a:moveTo>
                  <a:pt x="1372146" y="222545"/>
                </a:moveTo>
                <a:lnTo>
                  <a:pt x="1372146" y="225534"/>
                </a:lnTo>
                <a:lnTo>
                  <a:pt x="1372876" y="228058"/>
                </a:lnTo>
                <a:lnTo>
                  <a:pt x="1372146" y="218826"/>
                </a:lnTo>
                <a:lnTo>
                  <a:pt x="1372146" y="222545"/>
                </a:lnTo>
                <a:close/>
              </a:path>
              <a:path w="2887908" h="418394">
                <a:moveTo>
                  <a:pt x="1404422" y="204829"/>
                </a:moveTo>
                <a:lnTo>
                  <a:pt x="1386291" y="208400"/>
                </a:lnTo>
                <a:lnTo>
                  <a:pt x="1386723" y="215041"/>
                </a:lnTo>
                <a:lnTo>
                  <a:pt x="1389977" y="214377"/>
                </a:lnTo>
                <a:lnTo>
                  <a:pt x="1404422" y="211416"/>
                </a:lnTo>
                <a:lnTo>
                  <a:pt x="1406016" y="211089"/>
                </a:lnTo>
                <a:lnTo>
                  <a:pt x="1406016" y="204515"/>
                </a:lnTo>
                <a:lnTo>
                  <a:pt x="1404422" y="204829"/>
                </a:lnTo>
                <a:close/>
              </a:path>
              <a:path w="2887908" h="418394">
                <a:moveTo>
                  <a:pt x="1386291" y="208400"/>
                </a:moveTo>
                <a:lnTo>
                  <a:pt x="1381842" y="209263"/>
                </a:lnTo>
                <a:lnTo>
                  <a:pt x="1382705" y="217166"/>
                </a:lnTo>
                <a:lnTo>
                  <a:pt x="1384299" y="215971"/>
                </a:lnTo>
                <a:lnTo>
                  <a:pt x="1386723" y="215041"/>
                </a:lnTo>
                <a:lnTo>
                  <a:pt x="1386291" y="208400"/>
                </a:lnTo>
                <a:close/>
              </a:path>
              <a:path w="2887908" h="418394">
                <a:moveTo>
                  <a:pt x="1471445" y="185288"/>
                </a:moveTo>
                <a:lnTo>
                  <a:pt x="1463077" y="185288"/>
                </a:lnTo>
                <a:lnTo>
                  <a:pt x="1446839" y="227028"/>
                </a:lnTo>
                <a:lnTo>
                  <a:pt x="1431100" y="185288"/>
                </a:lnTo>
                <a:lnTo>
                  <a:pt x="1422035" y="185288"/>
                </a:lnTo>
                <a:lnTo>
                  <a:pt x="1442755" y="235097"/>
                </a:lnTo>
                <a:lnTo>
                  <a:pt x="1450725" y="235097"/>
                </a:lnTo>
                <a:lnTo>
                  <a:pt x="1471445" y="185288"/>
                </a:lnTo>
                <a:close/>
              </a:path>
              <a:path w="2887908" h="418394">
                <a:moveTo>
                  <a:pt x="1511345" y="227028"/>
                </a:moveTo>
                <a:lnTo>
                  <a:pt x="1511445" y="234798"/>
                </a:lnTo>
                <a:lnTo>
                  <a:pt x="1514101" y="233869"/>
                </a:lnTo>
                <a:lnTo>
                  <a:pt x="1516392" y="232574"/>
                </a:lnTo>
                <a:lnTo>
                  <a:pt x="1518318" y="230913"/>
                </a:lnTo>
                <a:lnTo>
                  <a:pt x="1520311" y="229253"/>
                </a:lnTo>
                <a:lnTo>
                  <a:pt x="1521938" y="227294"/>
                </a:lnTo>
                <a:lnTo>
                  <a:pt x="1523200" y="225036"/>
                </a:lnTo>
                <a:lnTo>
                  <a:pt x="1516924" y="221350"/>
                </a:lnTo>
                <a:lnTo>
                  <a:pt x="1515529" y="223741"/>
                </a:lnTo>
                <a:lnTo>
                  <a:pt x="1513669" y="225634"/>
                </a:lnTo>
                <a:lnTo>
                  <a:pt x="1511345" y="227028"/>
                </a:lnTo>
                <a:close/>
              </a:path>
              <a:path w="2887908" h="418394">
                <a:moveTo>
                  <a:pt x="1502678" y="236093"/>
                </a:moveTo>
                <a:lnTo>
                  <a:pt x="1505932" y="236093"/>
                </a:lnTo>
                <a:lnTo>
                  <a:pt x="1508855" y="235662"/>
                </a:lnTo>
                <a:lnTo>
                  <a:pt x="1511445" y="234798"/>
                </a:lnTo>
                <a:lnTo>
                  <a:pt x="1511345" y="227028"/>
                </a:lnTo>
                <a:lnTo>
                  <a:pt x="1509087" y="228423"/>
                </a:lnTo>
                <a:lnTo>
                  <a:pt x="1506132" y="229120"/>
                </a:lnTo>
                <a:lnTo>
                  <a:pt x="1502678" y="236093"/>
                </a:lnTo>
                <a:close/>
              </a:path>
              <a:path w="2887908" h="418394">
                <a:moveTo>
                  <a:pt x="1506132" y="229120"/>
                </a:moveTo>
                <a:lnTo>
                  <a:pt x="1499092" y="229120"/>
                </a:lnTo>
                <a:lnTo>
                  <a:pt x="1496170" y="228390"/>
                </a:lnTo>
                <a:lnTo>
                  <a:pt x="1493713" y="226929"/>
                </a:lnTo>
                <a:lnTo>
                  <a:pt x="1491322" y="225401"/>
                </a:lnTo>
                <a:lnTo>
                  <a:pt x="1493746" y="235064"/>
                </a:lnTo>
                <a:lnTo>
                  <a:pt x="1497963" y="236093"/>
                </a:lnTo>
                <a:lnTo>
                  <a:pt x="1502678" y="236093"/>
                </a:lnTo>
                <a:lnTo>
                  <a:pt x="1506132" y="229120"/>
                </a:lnTo>
                <a:close/>
              </a:path>
              <a:path w="2887908" h="418394">
                <a:moveTo>
                  <a:pt x="1490027" y="233005"/>
                </a:moveTo>
                <a:lnTo>
                  <a:pt x="1493746" y="235064"/>
                </a:lnTo>
                <a:lnTo>
                  <a:pt x="1491322" y="225401"/>
                </a:lnTo>
                <a:lnTo>
                  <a:pt x="1489462" y="223210"/>
                </a:lnTo>
                <a:lnTo>
                  <a:pt x="1488134" y="220354"/>
                </a:lnTo>
                <a:lnTo>
                  <a:pt x="1486806" y="217498"/>
                </a:lnTo>
                <a:lnTo>
                  <a:pt x="1486374" y="230947"/>
                </a:lnTo>
                <a:lnTo>
                  <a:pt x="1490027" y="233005"/>
                </a:lnTo>
                <a:close/>
              </a:path>
              <a:path w="2887908" h="418394">
                <a:moveTo>
                  <a:pt x="1516226" y="201427"/>
                </a:moveTo>
                <a:lnTo>
                  <a:pt x="1516226" y="206208"/>
                </a:lnTo>
                <a:lnTo>
                  <a:pt x="1486290" y="205411"/>
                </a:lnTo>
                <a:lnTo>
                  <a:pt x="1483552" y="205411"/>
                </a:lnTo>
                <a:lnTo>
                  <a:pt x="1483552" y="212484"/>
                </a:lnTo>
                <a:lnTo>
                  <a:pt x="1486374" y="230947"/>
                </a:lnTo>
                <a:lnTo>
                  <a:pt x="1486806" y="217498"/>
                </a:lnTo>
                <a:lnTo>
                  <a:pt x="1486142" y="214111"/>
                </a:lnTo>
                <a:lnTo>
                  <a:pt x="1486142" y="206208"/>
                </a:lnTo>
                <a:lnTo>
                  <a:pt x="1523797" y="212484"/>
                </a:lnTo>
                <a:lnTo>
                  <a:pt x="1520311" y="205411"/>
                </a:lnTo>
                <a:lnTo>
                  <a:pt x="1516226" y="201427"/>
                </a:lnTo>
                <a:close/>
              </a:path>
              <a:path w="2887908" h="418394">
                <a:moveTo>
                  <a:pt x="1486290" y="205411"/>
                </a:moveTo>
                <a:lnTo>
                  <a:pt x="1486341" y="189439"/>
                </a:lnTo>
                <a:lnTo>
                  <a:pt x="1483518" y="192428"/>
                </a:lnTo>
                <a:lnTo>
                  <a:pt x="1483518" y="227991"/>
                </a:lnTo>
                <a:lnTo>
                  <a:pt x="1486374" y="230947"/>
                </a:lnTo>
                <a:lnTo>
                  <a:pt x="1483552" y="212484"/>
                </a:lnTo>
                <a:lnTo>
                  <a:pt x="1483552" y="205411"/>
                </a:lnTo>
                <a:lnTo>
                  <a:pt x="1486290" y="205411"/>
                </a:lnTo>
                <a:close/>
              </a:path>
              <a:path w="2887908" h="418394">
                <a:moveTo>
                  <a:pt x="1478371" y="204814"/>
                </a:moveTo>
                <a:lnTo>
                  <a:pt x="1479401" y="220221"/>
                </a:lnTo>
                <a:lnTo>
                  <a:pt x="1481460" y="224139"/>
                </a:lnTo>
                <a:lnTo>
                  <a:pt x="1483518" y="227991"/>
                </a:lnTo>
                <a:lnTo>
                  <a:pt x="1483518" y="192428"/>
                </a:lnTo>
                <a:lnTo>
                  <a:pt x="1481460" y="196346"/>
                </a:lnTo>
                <a:lnTo>
                  <a:pt x="1479401" y="200198"/>
                </a:lnTo>
                <a:lnTo>
                  <a:pt x="1478371" y="204814"/>
                </a:lnTo>
                <a:close/>
              </a:path>
              <a:path w="2887908" h="418394">
                <a:moveTo>
                  <a:pt x="1478371" y="210193"/>
                </a:moveTo>
                <a:lnTo>
                  <a:pt x="1478371" y="215572"/>
                </a:lnTo>
                <a:lnTo>
                  <a:pt x="1479401" y="220221"/>
                </a:lnTo>
                <a:lnTo>
                  <a:pt x="1478371" y="204814"/>
                </a:lnTo>
                <a:lnTo>
                  <a:pt x="1478371" y="210193"/>
                </a:lnTo>
                <a:close/>
              </a:path>
              <a:path w="2887908" h="418394">
                <a:moveTo>
                  <a:pt x="1486142" y="210193"/>
                </a:moveTo>
                <a:lnTo>
                  <a:pt x="1486142" y="206208"/>
                </a:lnTo>
                <a:lnTo>
                  <a:pt x="1486142" y="212484"/>
                </a:lnTo>
                <a:lnTo>
                  <a:pt x="1523797" y="212484"/>
                </a:lnTo>
                <a:lnTo>
                  <a:pt x="1486142" y="206208"/>
                </a:lnTo>
                <a:lnTo>
                  <a:pt x="1486142" y="210193"/>
                </a:lnTo>
                <a:close/>
              </a:path>
              <a:path w="2887908" h="418394">
                <a:moveTo>
                  <a:pt x="1498727" y="191266"/>
                </a:moveTo>
                <a:lnTo>
                  <a:pt x="1506231" y="191266"/>
                </a:lnTo>
                <a:lnTo>
                  <a:pt x="1509651" y="192561"/>
                </a:lnTo>
                <a:lnTo>
                  <a:pt x="1512242" y="195151"/>
                </a:lnTo>
                <a:lnTo>
                  <a:pt x="1514898" y="197741"/>
                </a:lnTo>
                <a:lnTo>
                  <a:pt x="1516226" y="201427"/>
                </a:lnTo>
                <a:lnTo>
                  <a:pt x="1520311" y="205411"/>
                </a:lnTo>
                <a:lnTo>
                  <a:pt x="1517355" y="189273"/>
                </a:lnTo>
                <a:lnTo>
                  <a:pt x="1514035" y="187281"/>
                </a:lnTo>
                <a:lnTo>
                  <a:pt x="1510780" y="185288"/>
                </a:lnTo>
                <a:lnTo>
                  <a:pt x="1506829" y="184292"/>
                </a:lnTo>
                <a:lnTo>
                  <a:pt x="1502180" y="184292"/>
                </a:lnTo>
                <a:lnTo>
                  <a:pt x="1498727" y="191266"/>
                </a:lnTo>
                <a:close/>
              </a:path>
              <a:path w="2887908" h="418394">
                <a:moveTo>
                  <a:pt x="1491189" y="195018"/>
                </a:moveTo>
                <a:lnTo>
                  <a:pt x="1493513" y="193557"/>
                </a:lnTo>
                <a:lnTo>
                  <a:pt x="1495904" y="192029"/>
                </a:lnTo>
                <a:lnTo>
                  <a:pt x="1498727" y="191266"/>
                </a:lnTo>
                <a:lnTo>
                  <a:pt x="1502180" y="184292"/>
                </a:lnTo>
                <a:lnTo>
                  <a:pt x="1497598" y="184292"/>
                </a:lnTo>
                <a:lnTo>
                  <a:pt x="1493513" y="185322"/>
                </a:lnTo>
                <a:lnTo>
                  <a:pt x="1491189" y="195018"/>
                </a:lnTo>
                <a:close/>
              </a:path>
              <a:path w="2887908" h="418394">
                <a:moveTo>
                  <a:pt x="1489927" y="187380"/>
                </a:moveTo>
                <a:lnTo>
                  <a:pt x="1486341" y="189439"/>
                </a:lnTo>
                <a:lnTo>
                  <a:pt x="1486773" y="202821"/>
                </a:lnTo>
                <a:lnTo>
                  <a:pt x="1488034" y="200032"/>
                </a:lnTo>
                <a:lnTo>
                  <a:pt x="1489363" y="197176"/>
                </a:lnTo>
                <a:lnTo>
                  <a:pt x="1491189" y="195018"/>
                </a:lnTo>
                <a:lnTo>
                  <a:pt x="1493513" y="185322"/>
                </a:lnTo>
                <a:lnTo>
                  <a:pt x="1489927" y="187380"/>
                </a:lnTo>
                <a:close/>
              </a:path>
              <a:path w="2887908" h="418394">
                <a:moveTo>
                  <a:pt x="1524196" y="202655"/>
                </a:moveTo>
                <a:lnTo>
                  <a:pt x="1523332" y="198836"/>
                </a:lnTo>
                <a:lnTo>
                  <a:pt x="1521606" y="195449"/>
                </a:lnTo>
                <a:lnTo>
                  <a:pt x="1519879" y="191996"/>
                </a:lnTo>
                <a:lnTo>
                  <a:pt x="1517355" y="189273"/>
                </a:lnTo>
                <a:lnTo>
                  <a:pt x="1520311" y="205411"/>
                </a:lnTo>
                <a:lnTo>
                  <a:pt x="1523797" y="212484"/>
                </a:lnTo>
                <a:lnTo>
                  <a:pt x="1524196" y="202655"/>
                </a:lnTo>
                <a:close/>
              </a:path>
              <a:path w="2887908" h="418394">
                <a:moveTo>
                  <a:pt x="1524196" y="202655"/>
                </a:moveTo>
                <a:lnTo>
                  <a:pt x="1523797" y="212484"/>
                </a:lnTo>
                <a:lnTo>
                  <a:pt x="1524030" y="210923"/>
                </a:lnTo>
                <a:lnTo>
                  <a:pt x="1524162" y="209064"/>
                </a:lnTo>
                <a:lnTo>
                  <a:pt x="1524196" y="202655"/>
                </a:lnTo>
                <a:close/>
              </a:path>
              <a:path w="2887908" h="418394">
                <a:moveTo>
                  <a:pt x="1602625" y="219092"/>
                </a:moveTo>
                <a:lnTo>
                  <a:pt x="1603090" y="220354"/>
                </a:lnTo>
                <a:lnTo>
                  <a:pt x="1604584" y="232939"/>
                </a:lnTo>
                <a:lnTo>
                  <a:pt x="1606909" y="231146"/>
                </a:lnTo>
                <a:lnTo>
                  <a:pt x="1608569" y="228821"/>
                </a:lnTo>
                <a:lnTo>
                  <a:pt x="1610229" y="226431"/>
                </a:lnTo>
                <a:lnTo>
                  <a:pt x="1611059" y="223674"/>
                </a:lnTo>
                <a:lnTo>
                  <a:pt x="1611059" y="217498"/>
                </a:lnTo>
                <a:lnTo>
                  <a:pt x="1610130" y="214908"/>
                </a:lnTo>
                <a:lnTo>
                  <a:pt x="1608270" y="212783"/>
                </a:lnTo>
                <a:lnTo>
                  <a:pt x="1606410" y="210658"/>
                </a:lnTo>
                <a:lnTo>
                  <a:pt x="1603156" y="209130"/>
                </a:lnTo>
                <a:lnTo>
                  <a:pt x="1602625" y="219092"/>
                </a:lnTo>
                <a:close/>
              </a:path>
              <a:path w="2887908" h="418394">
                <a:moveTo>
                  <a:pt x="1583332" y="205079"/>
                </a:moveTo>
                <a:lnTo>
                  <a:pt x="1584660" y="212883"/>
                </a:lnTo>
                <a:lnTo>
                  <a:pt x="1596615" y="215373"/>
                </a:lnTo>
                <a:lnTo>
                  <a:pt x="1599138" y="215904"/>
                </a:lnTo>
                <a:lnTo>
                  <a:pt x="1600832" y="216768"/>
                </a:lnTo>
                <a:lnTo>
                  <a:pt x="1602625" y="219092"/>
                </a:lnTo>
                <a:lnTo>
                  <a:pt x="1603156" y="209130"/>
                </a:lnTo>
                <a:lnTo>
                  <a:pt x="1598507" y="208201"/>
                </a:lnTo>
                <a:lnTo>
                  <a:pt x="1586055" y="205610"/>
                </a:lnTo>
                <a:lnTo>
                  <a:pt x="1583332" y="205079"/>
                </a:lnTo>
                <a:close/>
              </a:path>
              <a:path w="2887908" h="418394">
                <a:moveTo>
                  <a:pt x="1583332" y="205079"/>
                </a:moveTo>
                <a:lnTo>
                  <a:pt x="1581473" y="204216"/>
                </a:lnTo>
                <a:lnTo>
                  <a:pt x="1580477" y="203020"/>
                </a:lnTo>
                <a:lnTo>
                  <a:pt x="1579480" y="201759"/>
                </a:lnTo>
                <a:lnTo>
                  <a:pt x="1578982" y="200397"/>
                </a:lnTo>
                <a:lnTo>
                  <a:pt x="1579812" y="211886"/>
                </a:lnTo>
                <a:lnTo>
                  <a:pt x="1584660" y="212883"/>
                </a:lnTo>
                <a:lnTo>
                  <a:pt x="1583332" y="205079"/>
                </a:lnTo>
                <a:close/>
              </a:path>
              <a:path w="2887908" h="418394">
                <a:moveTo>
                  <a:pt x="1571876" y="194022"/>
                </a:moveTo>
                <a:lnTo>
                  <a:pt x="1572142" y="205577"/>
                </a:lnTo>
                <a:lnTo>
                  <a:pt x="1574201" y="207902"/>
                </a:lnTo>
                <a:lnTo>
                  <a:pt x="1576326" y="210226"/>
                </a:lnTo>
                <a:lnTo>
                  <a:pt x="1579812" y="211886"/>
                </a:lnTo>
                <a:lnTo>
                  <a:pt x="1578982" y="200397"/>
                </a:lnTo>
                <a:lnTo>
                  <a:pt x="1577222" y="187712"/>
                </a:lnTo>
                <a:lnTo>
                  <a:pt x="1574998" y="189506"/>
                </a:lnTo>
                <a:lnTo>
                  <a:pt x="1573404" y="191764"/>
                </a:lnTo>
                <a:lnTo>
                  <a:pt x="1571876" y="194022"/>
                </a:lnTo>
                <a:close/>
              </a:path>
              <a:path w="2887908" h="418394">
                <a:moveTo>
                  <a:pt x="1572142" y="205577"/>
                </a:moveTo>
                <a:lnTo>
                  <a:pt x="1571876" y="194022"/>
                </a:lnTo>
                <a:lnTo>
                  <a:pt x="1571113" y="196512"/>
                </a:lnTo>
                <a:lnTo>
                  <a:pt x="1571113" y="202688"/>
                </a:lnTo>
                <a:lnTo>
                  <a:pt x="1572142" y="205577"/>
                </a:lnTo>
                <a:close/>
              </a:path>
              <a:path w="2887908" h="418394">
                <a:moveTo>
                  <a:pt x="1604584" y="232939"/>
                </a:moveTo>
                <a:lnTo>
                  <a:pt x="1603090" y="220354"/>
                </a:lnTo>
                <a:lnTo>
                  <a:pt x="1603090" y="223940"/>
                </a:lnTo>
                <a:lnTo>
                  <a:pt x="1602094" y="225733"/>
                </a:lnTo>
                <a:lnTo>
                  <a:pt x="1601596" y="234201"/>
                </a:lnTo>
                <a:lnTo>
                  <a:pt x="1604584" y="232939"/>
                </a:lnTo>
                <a:close/>
              </a:path>
              <a:path w="2887908" h="418394">
                <a:moveTo>
                  <a:pt x="1600101" y="227128"/>
                </a:moveTo>
                <a:lnTo>
                  <a:pt x="1598109" y="228456"/>
                </a:lnTo>
                <a:lnTo>
                  <a:pt x="1598607" y="235463"/>
                </a:lnTo>
                <a:lnTo>
                  <a:pt x="1601596" y="234201"/>
                </a:lnTo>
                <a:lnTo>
                  <a:pt x="1602094" y="225733"/>
                </a:lnTo>
                <a:lnTo>
                  <a:pt x="1600101" y="227128"/>
                </a:lnTo>
                <a:close/>
              </a:path>
              <a:path w="2887908" h="418394">
                <a:moveTo>
                  <a:pt x="1581572" y="226530"/>
                </a:moveTo>
                <a:lnTo>
                  <a:pt x="1581904" y="235064"/>
                </a:lnTo>
                <a:lnTo>
                  <a:pt x="1586387" y="236093"/>
                </a:lnTo>
                <a:lnTo>
                  <a:pt x="1595154" y="236093"/>
                </a:lnTo>
                <a:lnTo>
                  <a:pt x="1598607" y="235463"/>
                </a:lnTo>
                <a:lnTo>
                  <a:pt x="1598109" y="228456"/>
                </a:lnTo>
                <a:lnTo>
                  <a:pt x="1595353" y="229120"/>
                </a:lnTo>
                <a:lnTo>
                  <a:pt x="1587848" y="229120"/>
                </a:lnTo>
                <a:lnTo>
                  <a:pt x="1584428" y="228257"/>
                </a:lnTo>
                <a:lnTo>
                  <a:pt x="1581572" y="226530"/>
                </a:lnTo>
                <a:close/>
              </a:path>
              <a:path w="2887908" h="418394">
                <a:moveTo>
                  <a:pt x="1578783" y="224803"/>
                </a:moveTo>
                <a:lnTo>
                  <a:pt x="1576658" y="222413"/>
                </a:lnTo>
                <a:lnTo>
                  <a:pt x="1577787" y="233005"/>
                </a:lnTo>
                <a:lnTo>
                  <a:pt x="1581904" y="235064"/>
                </a:lnTo>
                <a:lnTo>
                  <a:pt x="1581572" y="226530"/>
                </a:lnTo>
                <a:lnTo>
                  <a:pt x="1578783" y="224803"/>
                </a:lnTo>
                <a:close/>
              </a:path>
              <a:path w="2887908" h="418394">
                <a:moveTo>
                  <a:pt x="1575197" y="219358"/>
                </a:moveTo>
                <a:lnTo>
                  <a:pt x="1568423" y="224239"/>
                </a:lnTo>
                <a:lnTo>
                  <a:pt x="1570614" y="228024"/>
                </a:lnTo>
                <a:lnTo>
                  <a:pt x="1573736" y="230947"/>
                </a:lnTo>
                <a:lnTo>
                  <a:pt x="1577787" y="233005"/>
                </a:lnTo>
                <a:lnTo>
                  <a:pt x="1576658" y="222413"/>
                </a:lnTo>
                <a:lnTo>
                  <a:pt x="1575197" y="219358"/>
                </a:lnTo>
                <a:close/>
              </a:path>
              <a:path w="2887908" h="418394">
                <a:moveTo>
                  <a:pt x="1600732" y="194686"/>
                </a:moveTo>
                <a:lnTo>
                  <a:pt x="1602559" y="196811"/>
                </a:lnTo>
                <a:lnTo>
                  <a:pt x="1603688" y="199733"/>
                </a:lnTo>
                <a:lnTo>
                  <a:pt x="1610362" y="195350"/>
                </a:lnTo>
                <a:lnTo>
                  <a:pt x="1608702" y="191830"/>
                </a:lnTo>
                <a:lnTo>
                  <a:pt x="1606178" y="189107"/>
                </a:lnTo>
                <a:lnTo>
                  <a:pt x="1602791" y="187181"/>
                </a:lnTo>
                <a:lnTo>
                  <a:pt x="1600732" y="194686"/>
                </a:lnTo>
                <a:close/>
              </a:path>
              <a:path w="2887908" h="418394">
                <a:moveTo>
                  <a:pt x="1599404" y="185255"/>
                </a:moveTo>
                <a:lnTo>
                  <a:pt x="1595253" y="184292"/>
                </a:lnTo>
                <a:lnTo>
                  <a:pt x="1595685" y="191963"/>
                </a:lnTo>
                <a:lnTo>
                  <a:pt x="1598209" y="193357"/>
                </a:lnTo>
                <a:lnTo>
                  <a:pt x="1600732" y="194686"/>
                </a:lnTo>
                <a:lnTo>
                  <a:pt x="1602791" y="187181"/>
                </a:lnTo>
                <a:lnTo>
                  <a:pt x="1599404" y="185255"/>
                </a:lnTo>
                <a:close/>
              </a:path>
              <a:path w="2887908" h="418394">
                <a:moveTo>
                  <a:pt x="1587948" y="191266"/>
                </a:moveTo>
                <a:lnTo>
                  <a:pt x="1593062" y="191266"/>
                </a:lnTo>
                <a:lnTo>
                  <a:pt x="1595685" y="191963"/>
                </a:lnTo>
                <a:lnTo>
                  <a:pt x="1595253" y="184292"/>
                </a:lnTo>
                <a:lnTo>
                  <a:pt x="1590339" y="184292"/>
                </a:lnTo>
                <a:lnTo>
                  <a:pt x="1587948" y="191266"/>
                </a:lnTo>
                <a:close/>
              </a:path>
              <a:path w="2887908" h="418394">
                <a:moveTo>
                  <a:pt x="1586420" y="184292"/>
                </a:moveTo>
                <a:lnTo>
                  <a:pt x="1583000" y="184990"/>
                </a:lnTo>
                <a:lnTo>
                  <a:pt x="1584162" y="192262"/>
                </a:lnTo>
                <a:lnTo>
                  <a:pt x="1585889" y="191598"/>
                </a:lnTo>
                <a:lnTo>
                  <a:pt x="1587948" y="191266"/>
                </a:lnTo>
                <a:lnTo>
                  <a:pt x="1590339" y="184292"/>
                </a:lnTo>
                <a:lnTo>
                  <a:pt x="1586420" y="184292"/>
                </a:lnTo>
                <a:close/>
              </a:path>
              <a:path w="2887908" h="418394">
                <a:moveTo>
                  <a:pt x="1578982" y="197475"/>
                </a:moveTo>
                <a:lnTo>
                  <a:pt x="1579414" y="196180"/>
                </a:lnTo>
                <a:lnTo>
                  <a:pt x="1581207" y="193856"/>
                </a:lnTo>
                <a:lnTo>
                  <a:pt x="1582502" y="192926"/>
                </a:lnTo>
                <a:lnTo>
                  <a:pt x="1584162" y="192262"/>
                </a:lnTo>
                <a:lnTo>
                  <a:pt x="1583000" y="184990"/>
                </a:lnTo>
                <a:lnTo>
                  <a:pt x="1580078" y="186384"/>
                </a:lnTo>
                <a:lnTo>
                  <a:pt x="1578982" y="197475"/>
                </a:lnTo>
                <a:close/>
              </a:path>
              <a:path w="2887908" h="418394">
                <a:moveTo>
                  <a:pt x="1578982" y="197475"/>
                </a:moveTo>
                <a:lnTo>
                  <a:pt x="1580078" y="186384"/>
                </a:lnTo>
                <a:lnTo>
                  <a:pt x="1577222" y="187712"/>
                </a:lnTo>
                <a:lnTo>
                  <a:pt x="1578982" y="200397"/>
                </a:lnTo>
                <a:lnTo>
                  <a:pt x="1578982" y="197475"/>
                </a:lnTo>
                <a:close/>
              </a:path>
              <a:path w="2887908" h="418394">
                <a:moveTo>
                  <a:pt x="1633308" y="185288"/>
                </a:moveTo>
                <a:lnTo>
                  <a:pt x="1625339" y="185288"/>
                </a:lnTo>
                <a:lnTo>
                  <a:pt x="1626202" y="225800"/>
                </a:lnTo>
                <a:lnTo>
                  <a:pt x="1627929" y="228523"/>
                </a:lnTo>
                <a:lnTo>
                  <a:pt x="1629722" y="231179"/>
                </a:lnTo>
                <a:lnTo>
                  <a:pt x="1632013" y="233105"/>
                </a:lnTo>
                <a:lnTo>
                  <a:pt x="1633308" y="220918"/>
                </a:lnTo>
                <a:lnTo>
                  <a:pt x="1633308" y="185288"/>
                </a:lnTo>
                <a:close/>
              </a:path>
              <a:path w="2887908" h="418394">
                <a:moveTo>
                  <a:pt x="1625339" y="217963"/>
                </a:moveTo>
                <a:lnTo>
                  <a:pt x="1625339" y="222280"/>
                </a:lnTo>
                <a:lnTo>
                  <a:pt x="1626202" y="225800"/>
                </a:lnTo>
                <a:lnTo>
                  <a:pt x="1625339" y="185288"/>
                </a:lnTo>
                <a:lnTo>
                  <a:pt x="1625339" y="217963"/>
                </a:lnTo>
                <a:close/>
              </a:path>
              <a:path w="2887908" h="418394">
                <a:moveTo>
                  <a:pt x="1668772" y="185288"/>
                </a:moveTo>
                <a:lnTo>
                  <a:pt x="1660803" y="185288"/>
                </a:lnTo>
                <a:lnTo>
                  <a:pt x="1661301" y="227526"/>
                </a:lnTo>
                <a:lnTo>
                  <a:pt x="1661799" y="235097"/>
                </a:lnTo>
                <a:lnTo>
                  <a:pt x="1668772" y="235097"/>
                </a:lnTo>
                <a:lnTo>
                  <a:pt x="1668772" y="185288"/>
                </a:lnTo>
                <a:close/>
              </a:path>
              <a:path w="2887908" h="418394">
                <a:moveTo>
                  <a:pt x="1661301" y="227526"/>
                </a:moveTo>
                <a:lnTo>
                  <a:pt x="1660803" y="185288"/>
                </a:lnTo>
                <a:lnTo>
                  <a:pt x="1660803" y="215307"/>
                </a:lnTo>
                <a:lnTo>
                  <a:pt x="1660371" y="217830"/>
                </a:lnTo>
                <a:lnTo>
                  <a:pt x="1659574" y="230515"/>
                </a:lnTo>
                <a:lnTo>
                  <a:pt x="1661301" y="227526"/>
                </a:lnTo>
                <a:close/>
              </a:path>
              <a:path w="2887908" h="418394">
                <a:moveTo>
                  <a:pt x="1659574" y="230515"/>
                </a:moveTo>
                <a:lnTo>
                  <a:pt x="1660371" y="217830"/>
                </a:lnTo>
                <a:lnTo>
                  <a:pt x="1659508" y="219955"/>
                </a:lnTo>
                <a:lnTo>
                  <a:pt x="1658711" y="222081"/>
                </a:lnTo>
                <a:lnTo>
                  <a:pt x="1657582" y="223841"/>
                </a:lnTo>
                <a:lnTo>
                  <a:pt x="1657217" y="232706"/>
                </a:lnTo>
                <a:lnTo>
                  <a:pt x="1659574" y="230515"/>
                </a:lnTo>
                <a:close/>
              </a:path>
              <a:path w="2887908" h="418394">
                <a:moveTo>
                  <a:pt x="1657582" y="223841"/>
                </a:moveTo>
                <a:lnTo>
                  <a:pt x="1656121" y="225235"/>
                </a:lnTo>
                <a:lnTo>
                  <a:pt x="1654726" y="226563"/>
                </a:lnTo>
                <a:lnTo>
                  <a:pt x="1653132" y="227560"/>
                </a:lnTo>
                <a:lnTo>
                  <a:pt x="1651339" y="228224"/>
                </a:lnTo>
                <a:lnTo>
                  <a:pt x="1654228" y="234101"/>
                </a:lnTo>
                <a:lnTo>
                  <a:pt x="1657217" y="232706"/>
                </a:lnTo>
                <a:lnTo>
                  <a:pt x="1657582" y="223841"/>
                </a:lnTo>
                <a:close/>
              </a:path>
              <a:path w="2887908" h="418394">
                <a:moveTo>
                  <a:pt x="1654228" y="234101"/>
                </a:moveTo>
                <a:lnTo>
                  <a:pt x="1651339" y="228224"/>
                </a:lnTo>
                <a:lnTo>
                  <a:pt x="1649546" y="228821"/>
                </a:lnTo>
                <a:lnTo>
                  <a:pt x="1647720" y="229120"/>
                </a:lnTo>
                <a:lnTo>
                  <a:pt x="1645860" y="229120"/>
                </a:lnTo>
                <a:lnTo>
                  <a:pt x="1647852" y="236093"/>
                </a:lnTo>
                <a:lnTo>
                  <a:pt x="1651306" y="235429"/>
                </a:lnTo>
                <a:lnTo>
                  <a:pt x="1654228" y="234101"/>
                </a:lnTo>
                <a:close/>
              </a:path>
              <a:path w="2887908" h="418394">
                <a:moveTo>
                  <a:pt x="1647852" y="236093"/>
                </a:moveTo>
                <a:lnTo>
                  <a:pt x="1645860" y="229120"/>
                </a:lnTo>
                <a:lnTo>
                  <a:pt x="1641875" y="229120"/>
                </a:lnTo>
                <a:lnTo>
                  <a:pt x="1638787" y="228190"/>
                </a:lnTo>
                <a:lnTo>
                  <a:pt x="1636596" y="226331"/>
                </a:lnTo>
                <a:lnTo>
                  <a:pt x="1634404" y="224405"/>
                </a:lnTo>
                <a:lnTo>
                  <a:pt x="1633308" y="220918"/>
                </a:lnTo>
                <a:lnTo>
                  <a:pt x="1634803" y="234300"/>
                </a:lnTo>
                <a:lnTo>
                  <a:pt x="1637658" y="235496"/>
                </a:lnTo>
                <a:lnTo>
                  <a:pt x="1640680" y="236093"/>
                </a:lnTo>
                <a:lnTo>
                  <a:pt x="1647852" y="236093"/>
                </a:lnTo>
                <a:close/>
              </a:path>
              <a:path w="2887908" h="418394">
                <a:moveTo>
                  <a:pt x="1699174" y="192162"/>
                </a:moveTo>
                <a:lnTo>
                  <a:pt x="1715810" y="192162"/>
                </a:lnTo>
                <a:lnTo>
                  <a:pt x="1699174" y="185288"/>
                </a:lnTo>
                <a:lnTo>
                  <a:pt x="1681243" y="185288"/>
                </a:lnTo>
                <a:lnTo>
                  <a:pt x="1681243" y="192162"/>
                </a:lnTo>
                <a:lnTo>
                  <a:pt x="1699174" y="192162"/>
                </a:lnTo>
                <a:lnTo>
                  <a:pt x="1699174" y="187879"/>
                </a:lnTo>
                <a:lnTo>
                  <a:pt x="1699174" y="192162"/>
                </a:lnTo>
                <a:close/>
              </a:path>
              <a:path w="2887908" h="418394">
                <a:moveTo>
                  <a:pt x="1691205" y="192162"/>
                </a:moveTo>
                <a:lnTo>
                  <a:pt x="1691205" y="235097"/>
                </a:lnTo>
                <a:lnTo>
                  <a:pt x="1699174" y="235097"/>
                </a:lnTo>
                <a:lnTo>
                  <a:pt x="1699174" y="192162"/>
                </a:lnTo>
                <a:lnTo>
                  <a:pt x="1691205" y="192162"/>
                </a:lnTo>
                <a:close/>
              </a:path>
              <a:path w="2887908" h="418394">
                <a:moveTo>
                  <a:pt x="1699174" y="174729"/>
                </a:moveTo>
                <a:lnTo>
                  <a:pt x="1699971" y="172571"/>
                </a:lnTo>
                <a:lnTo>
                  <a:pt x="1701565" y="171242"/>
                </a:lnTo>
                <a:lnTo>
                  <a:pt x="1703159" y="169848"/>
                </a:lnTo>
                <a:lnTo>
                  <a:pt x="1705384" y="169150"/>
                </a:lnTo>
                <a:lnTo>
                  <a:pt x="1708239" y="169150"/>
                </a:lnTo>
                <a:lnTo>
                  <a:pt x="1710398" y="169283"/>
                </a:lnTo>
                <a:lnTo>
                  <a:pt x="1712257" y="169748"/>
                </a:lnTo>
                <a:lnTo>
                  <a:pt x="1713918" y="170645"/>
                </a:lnTo>
                <a:lnTo>
                  <a:pt x="1716010" y="164170"/>
                </a:lnTo>
                <a:lnTo>
                  <a:pt x="1713951" y="162874"/>
                </a:lnTo>
                <a:lnTo>
                  <a:pt x="1712423" y="162476"/>
                </a:lnTo>
                <a:lnTo>
                  <a:pt x="1710896" y="162078"/>
                </a:lnTo>
                <a:lnTo>
                  <a:pt x="1709269" y="161878"/>
                </a:lnTo>
                <a:lnTo>
                  <a:pt x="1704819" y="161878"/>
                </a:lnTo>
                <a:lnTo>
                  <a:pt x="1702428" y="162244"/>
                </a:lnTo>
                <a:lnTo>
                  <a:pt x="1700370" y="162974"/>
                </a:lnTo>
                <a:lnTo>
                  <a:pt x="1699174" y="174729"/>
                </a:lnTo>
                <a:close/>
              </a:path>
              <a:path w="2887908" h="418394">
                <a:moveTo>
                  <a:pt x="1699174" y="185288"/>
                </a:moveTo>
                <a:lnTo>
                  <a:pt x="1699174" y="174729"/>
                </a:lnTo>
                <a:lnTo>
                  <a:pt x="1698311" y="163705"/>
                </a:lnTo>
                <a:lnTo>
                  <a:pt x="1696584" y="164734"/>
                </a:lnTo>
                <a:lnTo>
                  <a:pt x="1695190" y="166062"/>
                </a:lnTo>
                <a:lnTo>
                  <a:pt x="1693861" y="167390"/>
                </a:lnTo>
                <a:lnTo>
                  <a:pt x="1692865" y="168984"/>
                </a:lnTo>
                <a:lnTo>
                  <a:pt x="1692201" y="170844"/>
                </a:lnTo>
                <a:lnTo>
                  <a:pt x="1691537" y="172703"/>
                </a:lnTo>
                <a:lnTo>
                  <a:pt x="1691205" y="174729"/>
                </a:lnTo>
                <a:lnTo>
                  <a:pt x="1691205" y="185288"/>
                </a:lnTo>
                <a:lnTo>
                  <a:pt x="1699174" y="185288"/>
                </a:lnTo>
                <a:close/>
              </a:path>
              <a:path w="2887908" h="418394">
                <a:moveTo>
                  <a:pt x="1738324" y="192162"/>
                </a:moveTo>
                <a:lnTo>
                  <a:pt x="1754960" y="192162"/>
                </a:lnTo>
                <a:lnTo>
                  <a:pt x="1738324" y="185288"/>
                </a:lnTo>
                <a:lnTo>
                  <a:pt x="1720393" y="185288"/>
                </a:lnTo>
                <a:lnTo>
                  <a:pt x="1720393" y="192162"/>
                </a:lnTo>
                <a:lnTo>
                  <a:pt x="1738324" y="192162"/>
                </a:lnTo>
                <a:lnTo>
                  <a:pt x="1738324" y="187879"/>
                </a:lnTo>
                <a:lnTo>
                  <a:pt x="1738324" y="192162"/>
                </a:lnTo>
                <a:close/>
              </a:path>
              <a:path w="2887908" h="418394">
                <a:moveTo>
                  <a:pt x="1730355" y="192162"/>
                </a:moveTo>
                <a:lnTo>
                  <a:pt x="1730354" y="235097"/>
                </a:lnTo>
                <a:lnTo>
                  <a:pt x="1738324" y="235097"/>
                </a:lnTo>
                <a:lnTo>
                  <a:pt x="1738324" y="192162"/>
                </a:lnTo>
                <a:lnTo>
                  <a:pt x="1730355" y="192162"/>
                </a:lnTo>
                <a:close/>
              </a:path>
              <a:path w="2887908" h="418394">
                <a:moveTo>
                  <a:pt x="1738324" y="174729"/>
                </a:moveTo>
                <a:lnTo>
                  <a:pt x="1739121" y="172571"/>
                </a:lnTo>
                <a:lnTo>
                  <a:pt x="1740715" y="171242"/>
                </a:lnTo>
                <a:lnTo>
                  <a:pt x="1742309" y="169848"/>
                </a:lnTo>
                <a:lnTo>
                  <a:pt x="1744533" y="169150"/>
                </a:lnTo>
                <a:lnTo>
                  <a:pt x="1747389" y="169150"/>
                </a:lnTo>
                <a:lnTo>
                  <a:pt x="1749548" y="169283"/>
                </a:lnTo>
                <a:lnTo>
                  <a:pt x="1751407" y="169748"/>
                </a:lnTo>
                <a:lnTo>
                  <a:pt x="1753067" y="170645"/>
                </a:lnTo>
                <a:lnTo>
                  <a:pt x="1755159" y="164170"/>
                </a:lnTo>
                <a:lnTo>
                  <a:pt x="1753101" y="162874"/>
                </a:lnTo>
                <a:lnTo>
                  <a:pt x="1751573" y="162476"/>
                </a:lnTo>
                <a:lnTo>
                  <a:pt x="1750046" y="162078"/>
                </a:lnTo>
                <a:lnTo>
                  <a:pt x="1748419" y="161878"/>
                </a:lnTo>
                <a:lnTo>
                  <a:pt x="1743969" y="161878"/>
                </a:lnTo>
                <a:lnTo>
                  <a:pt x="1741578" y="162244"/>
                </a:lnTo>
                <a:lnTo>
                  <a:pt x="1739519" y="162974"/>
                </a:lnTo>
                <a:lnTo>
                  <a:pt x="1738324" y="174729"/>
                </a:lnTo>
                <a:close/>
              </a:path>
              <a:path w="2887908" h="418394">
                <a:moveTo>
                  <a:pt x="1738324" y="185288"/>
                </a:moveTo>
                <a:lnTo>
                  <a:pt x="1738324" y="174729"/>
                </a:lnTo>
                <a:lnTo>
                  <a:pt x="1737461" y="163705"/>
                </a:lnTo>
                <a:lnTo>
                  <a:pt x="1735734" y="164734"/>
                </a:lnTo>
                <a:lnTo>
                  <a:pt x="1734339" y="166062"/>
                </a:lnTo>
                <a:lnTo>
                  <a:pt x="1733011" y="167390"/>
                </a:lnTo>
                <a:lnTo>
                  <a:pt x="1732015" y="168984"/>
                </a:lnTo>
                <a:lnTo>
                  <a:pt x="1731351" y="170844"/>
                </a:lnTo>
                <a:lnTo>
                  <a:pt x="1730687" y="172703"/>
                </a:lnTo>
                <a:lnTo>
                  <a:pt x="1730354" y="174729"/>
                </a:lnTo>
                <a:lnTo>
                  <a:pt x="1730355" y="185288"/>
                </a:lnTo>
                <a:lnTo>
                  <a:pt x="1738324" y="185288"/>
                </a:lnTo>
                <a:close/>
              </a:path>
              <a:path w="2887908" h="418394">
                <a:moveTo>
                  <a:pt x="1793757" y="227028"/>
                </a:moveTo>
                <a:lnTo>
                  <a:pt x="1793857" y="234798"/>
                </a:lnTo>
                <a:lnTo>
                  <a:pt x="1796513" y="233869"/>
                </a:lnTo>
                <a:lnTo>
                  <a:pt x="1798805" y="232574"/>
                </a:lnTo>
                <a:lnTo>
                  <a:pt x="1800731" y="230913"/>
                </a:lnTo>
                <a:lnTo>
                  <a:pt x="1802723" y="229253"/>
                </a:lnTo>
                <a:lnTo>
                  <a:pt x="1804350" y="227294"/>
                </a:lnTo>
                <a:lnTo>
                  <a:pt x="1805612" y="225036"/>
                </a:lnTo>
                <a:lnTo>
                  <a:pt x="1799336" y="221350"/>
                </a:lnTo>
                <a:lnTo>
                  <a:pt x="1797941" y="223741"/>
                </a:lnTo>
                <a:lnTo>
                  <a:pt x="1796082" y="225634"/>
                </a:lnTo>
                <a:lnTo>
                  <a:pt x="1793757" y="227028"/>
                </a:lnTo>
                <a:close/>
              </a:path>
              <a:path w="2887908" h="418394">
                <a:moveTo>
                  <a:pt x="1785091" y="236093"/>
                </a:moveTo>
                <a:lnTo>
                  <a:pt x="1788345" y="236093"/>
                </a:lnTo>
                <a:lnTo>
                  <a:pt x="1791267" y="235662"/>
                </a:lnTo>
                <a:lnTo>
                  <a:pt x="1793857" y="234798"/>
                </a:lnTo>
                <a:lnTo>
                  <a:pt x="1793757" y="227028"/>
                </a:lnTo>
                <a:lnTo>
                  <a:pt x="1791499" y="228423"/>
                </a:lnTo>
                <a:lnTo>
                  <a:pt x="1788544" y="229120"/>
                </a:lnTo>
                <a:lnTo>
                  <a:pt x="1785091" y="236093"/>
                </a:lnTo>
                <a:close/>
              </a:path>
              <a:path w="2887908" h="418394">
                <a:moveTo>
                  <a:pt x="1788544" y="229120"/>
                </a:moveTo>
                <a:lnTo>
                  <a:pt x="1781504" y="229120"/>
                </a:lnTo>
                <a:lnTo>
                  <a:pt x="1778582" y="228390"/>
                </a:lnTo>
                <a:lnTo>
                  <a:pt x="1776125" y="226929"/>
                </a:lnTo>
                <a:lnTo>
                  <a:pt x="1773734" y="225401"/>
                </a:lnTo>
                <a:lnTo>
                  <a:pt x="1776158" y="235064"/>
                </a:lnTo>
                <a:lnTo>
                  <a:pt x="1780375" y="236093"/>
                </a:lnTo>
                <a:lnTo>
                  <a:pt x="1785091" y="236093"/>
                </a:lnTo>
                <a:lnTo>
                  <a:pt x="1788544" y="229120"/>
                </a:lnTo>
                <a:close/>
              </a:path>
              <a:path w="2887908" h="418394">
                <a:moveTo>
                  <a:pt x="1772439" y="233005"/>
                </a:moveTo>
                <a:lnTo>
                  <a:pt x="1776158" y="235064"/>
                </a:lnTo>
                <a:lnTo>
                  <a:pt x="1773734" y="225401"/>
                </a:lnTo>
                <a:lnTo>
                  <a:pt x="1771875" y="223210"/>
                </a:lnTo>
                <a:lnTo>
                  <a:pt x="1770546" y="220354"/>
                </a:lnTo>
                <a:lnTo>
                  <a:pt x="1769218" y="217498"/>
                </a:lnTo>
                <a:lnTo>
                  <a:pt x="1768787" y="230947"/>
                </a:lnTo>
                <a:lnTo>
                  <a:pt x="1772439" y="233005"/>
                </a:lnTo>
                <a:close/>
              </a:path>
              <a:path w="2887908" h="418394">
                <a:moveTo>
                  <a:pt x="1798639" y="201427"/>
                </a:moveTo>
                <a:lnTo>
                  <a:pt x="1798639" y="206208"/>
                </a:lnTo>
                <a:lnTo>
                  <a:pt x="1768702" y="205411"/>
                </a:lnTo>
                <a:lnTo>
                  <a:pt x="1765964" y="205411"/>
                </a:lnTo>
                <a:lnTo>
                  <a:pt x="1765964" y="212484"/>
                </a:lnTo>
                <a:lnTo>
                  <a:pt x="1768787" y="230947"/>
                </a:lnTo>
                <a:lnTo>
                  <a:pt x="1769218" y="217498"/>
                </a:lnTo>
                <a:lnTo>
                  <a:pt x="1768554" y="214111"/>
                </a:lnTo>
                <a:lnTo>
                  <a:pt x="1768554" y="206208"/>
                </a:lnTo>
                <a:lnTo>
                  <a:pt x="1806210" y="212484"/>
                </a:lnTo>
                <a:lnTo>
                  <a:pt x="1802723" y="205411"/>
                </a:lnTo>
                <a:lnTo>
                  <a:pt x="1798639" y="201427"/>
                </a:lnTo>
                <a:close/>
              </a:path>
              <a:path w="2887908" h="418394">
                <a:moveTo>
                  <a:pt x="1768702" y="205411"/>
                </a:moveTo>
                <a:lnTo>
                  <a:pt x="1768753" y="189439"/>
                </a:lnTo>
                <a:lnTo>
                  <a:pt x="1765931" y="192428"/>
                </a:lnTo>
                <a:lnTo>
                  <a:pt x="1765931" y="227991"/>
                </a:lnTo>
                <a:lnTo>
                  <a:pt x="1768787" y="230947"/>
                </a:lnTo>
                <a:lnTo>
                  <a:pt x="1765964" y="212484"/>
                </a:lnTo>
                <a:lnTo>
                  <a:pt x="1765964" y="205411"/>
                </a:lnTo>
                <a:lnTo>
                  <a:pt x="1768702" y="205411"/>
                </a:lnTo>
                <a:close/>
              </a:path>
              <a:path w="2887908" h="418394">
                <a:moveTo>
                  <a:pt x="1760784" y="204814"/>
                </a:moveTo>
                <a:lnTo>
                  <a:pt x="1761813" y="220221"/>
                </a:lnTo>
                <a:lnTo>
                  <a:pt x="1763872" y="224139"/>
                </a:lnTo>
                <a:lnTo>
                  <a:pt x="1765931" y="227991"/>
                </a:lnTo>
                <a:lnTo>
                  <a:pt x="1765931" y="192428"/>
                </a:lnTo>
                <a:lnTo>
                  <a:pt x="1763872" y="196346"/>
                </a:lnTo>
                <a:lnTo>
                  <a:pt x="1761813" y="200198"/>
                </a:lnTo>
                <a:lnTo>
                  <a:pt x="1760784" y="204814"/>
                </a:lnTo>
                <a:close/>
              </a:path>
              <a:path w="2887908" h="418394">
                <a:moveTo>
                  <a:pt x="1760784" y="210193"/>
                </a:moveTo>
                <a:lnTo>
                  <a:pt x="1760784" y="215572"/>
                </a:lnTo>
                <a:lnTo>
                  <a:pt x="1761813" y="220221"/>
                </a:lnTo>
                <a:lnTo>
                  <a:pt x="1760784" y="204814"/>
                </a:lnTo>
                <a:lnTo>
                  <a:pt x="1760784" y="210193"/>
                </a:lnTo>
                <a:close/>
              </a:path>
              <a:path w="2887908" h="418394">
                <a:moveTo>
                  <a:pt x="1768554" y="210193"/>
                </a:moveTo>
                <a:lnTo>
                  <a:pt x="1768554" y="206208"/>
                </a:lnTo>
                <a:lnTo>
                  <a:pt x="1768554" y="212484"/>
                </a:lnTo>
                <a:lnTo>
                  <a:pt x="1806210" y="212484"/>
                </a:lnTo>
                <a:lnTo>
                  <a:pt x="1768554" y="206208"/>
                </a:lnTo>
                <a:lnTo>
                  <a:pt x="1768554" y="210193"/>
                </a:lnTo>
                <a:close/>
              </a:path>
              <a:path w="2887908" h="418394">
                <a:moveTo>
                  <a:pt x="1781139" y="191266"/>
                </a:moveTo>
                <a:lnTo>
                  <a:pt x="1788643" y="191266"/>
                </a:lnTo>
                <a:lnTo>
                  <a:pt x="1792064" y="192561"/>
                </a:lnTo>
                <a:lnTo>
                  <a:pt x="1794654" y="195151"/>
                </a:lnTo>
                <a:lnTo>
                  <a:pt x="1797310" y="197741"/>
                </a:lnTo>
                <a:lnTo>
                  <a:pt x="1798639" y="201427"/>
                </a:lnTo>
                <a:lnTo>
                  <a:pt x="1802723" y="205411"/>
                </a:lnTo>
                <a:lnTo>
                  <a:pt x="1799768" y="189273"/>
                </a:lnTo>
                <a:lnTo>
                  <a:pt x="1796447" y="187281"/>
                </a:lnTo>
                <a:lnTo>
                  <a:pt x="1793193" y="185288"/>
                </a:lnTo>
                <a:lnTo>
                  <a:pt x="1789241" y="184292"/>
                </a:lnTo>
                <a:lnTo>
                  <a:pt x="1784593" y="184292"/>
                </a:lnTo>
                <a:lnTo>
                  <a:pt x="1781139" y="191266"/>
                </a:lnTo>
                <a:close/>
              </a:path>
              <a:path w="2887908" h="418394">
                <a:moveTo>
                  <a:pt x="1773601" y="195018"/>
                </a:moveTo>
                <a:lnTo>
                  <a:pt x="1775926" y="193557"/>
                </a:lnTo>
                <a:lnTo>
                  <a:pt x="1778316" y="192029"/>
                </a:lnTo>
                <a:lnTo>
                  <a:pt x="1781139" y="191266"/>
                </a:lnTo>
                <a:lnTo>
                  <a:pt x="1784593" y="184292"/>
                </a:lnTo>
                <a:lnTo>
                  <a:pt x="1780010" y="184292"/>
                </a:lnTo>
                <a:lnTo>
                  <a:pt x="1775926" y="185322"/>
                </a:lnTo>
                <a:lnTo>
                  <a:pt x="1773601" y="195018"/>
                </a:lnTo>
                <a:close/>
              </a:path>
              <a:path w="2887908" h="418394">
                <a:moveTo>
                  <a:pt x="1772339" y="187380"/>
                </a:moveTo>
                <a:lnTo>
                  <a:pt x="1768753" y="189439"/>
                </a:lnTo>
                <a:lnTo>
                  <a:pt x="1769185" y="202821"/>
                </a:lnTo>
                <a:lnTo>
                  <a:pt x="1770447" y="200032"/>
                </a:lnTo>
                <a:lnTo>
                  <a:pt x="1771775" y="197176"/>
                </a:lnTo>
                <a:lnTo>
                  <a:pt x="1773601" y="195018"/>
                </a:lnTo>
                <a:lnTo>
                  <a:pt x="1775926" y="185322"/>
                </a:lnTo>
                <a:lnTo>
                  <a:pt x="1772339" y="187380"/>
                </a:lnTo>
                <a:close/>
              </a:path>
              <a:path w="2887908" h="418394">
                <a:moveTo>
                  <a:pt x="1806608" y="202655"/>
                </a:moveTo>
                <a:lnTo>
                  <a:pt x="1805745" y="198836"/>
                </a:lnTo>
                <a:lnTo>
                  <a:pt x="1804018" y="195449"/>
                </a:lnTo>
                <a:lnTo>
                  <a:pt x="1802291" y="191996"/>
                </a:lnTo>
                <a:lnTo>
                  <a:pt x="1799768" y="189273"/>
                </a:lnTo>
                <a:lnTo>
                  <a:pt x="1802723" y="205411"/>
                </a:lnTo>
                <a:lnTo>
                  <a:pt x="1806210" y="212484"/>
                </a:lnTo>
                <a:lnTo>
                  <a:pt x="1806608" y="202655"/>
                </a:lnTo>
                <a:close/>
              </a:path>
              <a:path w="2887908" h="418394">
                <a:moveTo>
                  <a:pt x="1806608" y="202655"/>
                </a:moveTo>
                <a:lnTo>
                  <a:pt x="1806210" y="212484"/>
                </a:lnTo>
                <a:lnTo>
                  <a:pt x="1806442" y="210923"/>
                </a:lnTo>
                <a:lnTo>
                  <a:pt x="1806575" y="209064"/>
                </a:lnTo>
                <a:lnTo>
                  <a:pt x="1806608" y="202655"/>
                </a:lnTo>
                <a:close/>
              </a:path>
              <a:path w="2887908" h="418394">
                <a:moveTo>
                  <a:pt x="1843282" y="191764"/>
                </a:moveTo>
                <a:lnTo>
                  <a:pt x="1844876" y="191764"/>
                </a:lnTo>
                <a:lnTo>
                  <a:pt x="1846105" y="191830"/>
                </a:lnTo>
                <a:lnTo>
                  <a:pt x="1847831" y="192096"/>
                </a:lnTo>
                <a:lnTo>
                  <a:pt x="1849359" y="192561"/>
                </a:lnTo>
                <a:lnTo>
                  <a:pt x="1850754" y="185288"/>
                </a:lnTo>
                <a:lnTo>
                  <a:pt x="1849126" y="184624"/>
                </a:lnTo>
                <a:lnTo>
                  <a:pt x="1847068" y="184359"/>
                </a:lnTo>
                <a:lnTo>
                  <a:pt x="1845275" y="184292"/>
                </a:lnTo>
                <a:lnTo>
                  <a:pt x="1843282" y="191764"/>
                </a:lnTo>
                <a:close/>
              </a:path>
              <a:path w="2887908" h="418394">
                <a:moveTo>
                  <a:pt x="1841423" y="184292"/>
                </a:moveTo>
                <a:lnTo>
                  <a:pt x="1838135" y="185056"/>
                </a:lnTo>
                <a:lnTo>
                  <a:pt x="1839131" y="192361"/>
                </a:lnTo>
                <a:lnTo>
                  <a:pt x="1841223" y="191764"/>
                </a:lnTo>
                <a:lnTo>
                  <a:pt x="1843282" y="191764"/>
                </a:lnTo>
                <a:lnTo>
                  <a:pt x="1845275" y="184292"/>
                </a:lnTo>
                <a:lnTo>
                  <a:pt x="1841423" y="184292"/>
                </a:lnTo>
                <a:close/>
              </a:path>
              <a:path w="2887908" h="418394">
                <a:moveTo>
                  <a:pt x="1833221" y="196578"/>
                </a:moveTo>
                <a:lnTo>
                  <a:pt x="1834948" y="194752"/>
                </a:lnTo>
                <a:lnTo>
                  <a:pt x="1837006" y="193557"/>
                </a:lnTo>
                <a:lnTo>
                  <a:pt x="1839131" y="192361"/>
                </a:lnTo>
                <a:lnTo>
                  <a:pt x="1838135" y="185056"/>
                </a:lnTo>
                <a:lnTo>
                  <a:pt x="1835412" y="186583"/>
                </a:lnTo>
                <a:lnTo>
                  <a:pt x="1833221" y="196578"/>
                </a:lnTo>
                <a:close/>
              </a:path>
              <a:path w="2887908" h="418394">
                <a:moveTo>
                  <a:pt x="1829734" y="204481"/>
                </a:moveTo>
                <a:lnTo>
                  <a:pt x="1830431" y="201427"/>
                </a:lnTo>
                <a:lnTo>
                  <a:pt x="1831826" y="199036"/>
                </a:lnTo>
                <a:lnTo>
                  <a:pt x="1833221" y="196578"/>
                </a:lnTo>
                <a:lnTo>
                  <a:pt x="1835412" y="186583"/>
                </a:lnTo>
                <a:lnTo>
                  <a:pt x="1832756" y="188111"/>
                </a:lnTo>
                <a:lnTo>
                  <a:pt x="1830730" y="190402"/>
                </a:lnTo>
                <a:lnTo>
                  <a:pt x="1829734" y="204481"/>
                </a:lnTo>
                <a:close/>
              </a:path>
              <a:path w="2887908" h="418394">
                <a:moveTo>
                  <a:pt x="1829734" y="235097"/>
                </a:moveTo>
                <a:lnTo>
                  <a:pt x="1829734" y="204481"/>
                </a:lnTo>
                <a:lnTo>
                  <a:pt x="1829336" y="193457"/>
                </a:lnTo>
                <a:lnTo>
                  <a:pt x="1828240" y="185288"/>
                </a:lnTo>
                <a:lnTo>
                  <a:pt x="1821765" y="185288"/>
                </a:lnTo>
                <a:lnTo>
                  <a:pt x="1821765" y="235097"/>
                </a:lnTo>
                <a:lnTo>
                  <a:pt x="1829734" y="235097"/>
                </a:lnTo>
                <a:close/>
              </a:path>
              <a:path w="2887908" h="418394">
                <a:moveTo>
                  <a:pt x="1954628" y="223044"/>
                </a:moveTo>
                <a:lnTo>
                  <a:pt x="1954329" y="196645"/>
                </a:lnTo>
                <a:lnTo>
                  <a:pt x="1954329" y="213480"/>
                </a:lnTo>
                <a:lnTo>
                  <a:pt x="1954129" y="227858"/>
                </a:lnTo>
                <a:lnTo>
                  <a:pt x="1954818" y="226339"/>
                </a:lnTo>
                <a:lnTo>
                  <a:pt x="1955723" y="222446"/>
                </a:lnTo>
                <a:lnTo>
                  <a:pt x="1955325" y="195948"/>
                </a:lnTo>
                <a:lnTo>
                  <a:pt x="1954329" y="196645"/>
                </a:lnTo>
                <a:lnTo>
                  <a:pt x="1954628" y="223044"/>
                </a:lnTo>
                <a:close/>
              </a:path>
              <a:path w="2887908" h="418394">
                <a:moveTo>
                  <a:pt x="1929889" y="235064"/>
                </a:moveTo>
                <a:lnTo>
                  <a:pt x="1933674" y="236093"/>
                </a:lnTo>
                <a:lnTo>
                  <a:pt x="1940648" y="236093"/>
                </a:lnTo>
                <a:lnTo>
                  <a:pt x="1943337" y="235562"/>
                </a:lnTo>
                <a:lnTo>
                  <a:pt x="1945861" y="234500"/>
                </a:lnTo>
                <a:lnTo>
                  <a:pt x="1948451" y="233437"/>
                </a:lnTo>
                <a:lnTo>
                  <a:pt x="1950610" y="231910"/>
                </a:lnTo>
                <a:lnTo>
                  <a:pt x="1952336" y="229917"/>
                </a:lnTo>
                <a:lnTo>
                  <a:pt x="1954129" y="227858"/>
                </a:lnTo>
                <a:lnTo>
                  <a:pt x="1954329" y="213480"/>
                </a:lnTo>
                <a:lnTo>
                  <a:pt x="1953665" y="216967"/>
                </a:lnTo>
                <a:lnTo>
                  <a:pt x="1952336" y="219955"/>
                </a:lnTo>
                <a:lnTo>
                  <a:pt x="1951074" y="222878"/>
                </a:lnTo>
                <a:lnTo>
                  <a:pt x="1949248" y="225136"/>
                </a:lnTo>
                <a:lnTo>
                  <a:pt x="1946857" y="226729"/>
                </a:lnTo>
                <a:lnTo>
                  <a:pt x="1944533" y="228323"/>
                </a:lnTo>
                <a:lnTo>
                  <a:pt x="1941777" y="229120"/>
                </a:lnTo>
                <a:lnTo>
                  <a:pt x="1933674" y="229120"/>
                </a:lnTo>
                <a:lnTo>
                  <a:pt x="1929889" y="235064"/>
                </a:lnTo>
                <a:close/>
              </a:path>
              <a:path w="2887908" h="418394">
                <a:moveTo>
                  <a:pt x="1933674" y="229120"/>
                </a:moveTo>
                <a:lnTo>
                  <a:pt x="1929856" y="227394"/>
                </a:lnTo>
                <a:lnTo>
                  <a:pt x="1927133" y="223940"/>
                </a:lnTo>
                <a:lnTo>
                  <a:pt x="1924410" y="220487"/>
                </a:lnTo>
                <a:lnTo>
                  <a:pt x="1923049" y="215904"/>
                </a:lnTo>
                <a:lnTo>
                  <a:pt x="1926436" y="233005"/>
                </a:lnTo>
                <a:lnTo>
                  <a:pt x="1929889" y="235064"/>
                </a:lnTo>
                <a:lnTo>
                  <a:pt x="1933674" y="229120"/>
                </a:lnTo>
                <a:close/>
              </a:path>
              <a:path w="2887908" h="418394">
                <a:moveTo>
                  <a:pt x="1922982" y="230947"/>
                </a:moveTo>
                <a:lnTo>
                  <a:pt x="1926436" y="233005"/>
                </a:lnTo>
                <a:lnTo>
                  <a:pt x="1923049" y="215904"/>
                </a:lnTo>
                <a:lnTo>
                  <a:pt x="1923049" y="204481"/>
                </a:lnTo>
                <a:lnTo>
                  <a:pt x="1920558" y="192295"/>
                </a:lnTo>
                <a:lnTo>
                  <a:pt x="1920226" y="227991"/>
                </a:lnTo>
                <a:lnTo>
                  <a:pt x="1922982" y="230947"/>
                </a:lnTo>
                <a:close/>
              </a:path>
              <a:path w="2887908" h="418394">
                <a:moveTo>
                  <a:pt x="1955723" y="222446"/>
                </a:moveTo>
                <a:lnTo>
                  <a:pt x="1954818" y="226339"/>
                </a:lnTo>
                <a:lnTo>
                  <a:pt x="1955258" y="225368"/>
                </a:lnTo>
                <a:lnTo>
                  <a:pt x="1955325" y="235097"/>
                </a:lnTo>
                <a:lnTo>
                  <a:pt x="1962298" y="235097"/>
                </a:lnTo>
                <a:lnTo>
                  <a:pt x="1962298" y="162376"/>
                </a:lnTo>
                <a:lnTo>
                  <a:pt x="1955325" y="195948"/>
                </a:lnTo>
                <a:lnTo>
                  <a:pt x="1955723" y="222446"/>
                </a:lnTo>
                <a:close/>
              </a:path>
              <a:path w="2887908" h="418394">
                <a:moveTo>
                  <a:pt x="1954329" y="205710"/>
                </a:moveTo>
                <a:lnTo>
                  <a:pt x="1954329" y="196645"/>
                </a:lnTo>
                <a:lnTo>
                  <a:pt x="1955325" y="195948"/>
                </a:lnTo>
                <a:lnTo>
                  <a:pt x="1962298" y="162376"/>
                </a:lnTo>
                <a:lnTo>
                  <a:pt x="1954329" y="162376"/>
                </a:lnTo>
                <a:lnTo>
                  <a:pt x="1954329" y="205710"/>
                </a:lnTo>
                <a:close/>
              </a:path>
              <a:path w="2887908" h="418394">
                <a:moveTo>
                  <a:pt x="1978559" y="384922"/>
                </a:moveTo>
                <a:lnTo>
                  <a:pt x="1978260" y="358524"/>
                </a:lnTo>
                <a:lnTo>
                  <a:pt x="1978260" y="375359"/>
                </a:lnTo>
                <a:lnTo>
                  <a:pt x="1978061" y="389737"/>
                </a:lnTo>
                <a:lnTo>
                  <a:pt x="1978750" y="388218"/>
                </a:lnTo>
                <a:lnTo>
                  <a:pt x="1979655" y="384325"/>
                </a:lnTo>
                <a:lnTo>
                  <a:pt x="1979256" y="357826"/>
                </a:lnTo>
                <a:lnTo>
                  <a:pt x="1978260" y="358524"/>
                </a:lnTo>
                <a:lnTo>
                  <a:pt x="1978559" y="384922"/>
                </a:lnTo>
                <a:close/>
              </a:path>
              <a:path w="2887908" h="418394">
                <a:moveTo>
                  <a:pt x="1953821" y="396943"/>
                </a:moveTo>
                <a:lnTo>
                  <a:pt x="1957606" y="397972"/>
                </a:lnTo>
                <a:lnTo>
                  <a:pt x="1964579" y="397972"/>
                </a:lnTo>
                <a:lnTo>
                  <a:pt x="1967269" y="397441"/>
                </a:lnTo>
                <a:lnTo>
                  <a:pt x="1969793" y="396378"/>
                </a:lnTo>
                <a:lnTo>
                  <a:pt x="1972383" y="395316"/>
                </a:lnTo>
                <a:lnTo>
                  <a:pt x="1974541" y="393788"/>
                </a:lnTo>
                <a:lnTo>
                  <a:pt x="1976268" y="391796"/>
                </a:lnTo>
                <a:lnTo>
                  <a:pt x="1978061" y="389737"/>
                </a:lnTo>
                <a:lnTo>
                  <a:pt x="1978260" y="375359"/>
                </a:lnTo>
                <a:lnTo>
                  <a:pt x="1977596" y="378846"/>
                </a:lnTo>
                <a:lnTo>
                  <a:pt x="1976268" y="381834"/>
                </a:lnTo>
                <a:lnTo>
                  <a:pt x="1975006" y="384756"/>
                </a:lnTo>
                <a:lnTo>
                  <a:pt x="1973180" y="387014"/>
                </a:lnTo>
                <a:lnTo>
                  <a:pt x="1970789" y="388608"/>
                </a:lnTo>
                <a:lnTo>
                  <a:pt x="1968465" y="390202"/>
                </a:lnTo>
                <a:lnTo>
                  <a:pt x="1965708" y="390999"/>
                </a:lnTo>
                <a:lnTo>
                  <a:pt x="1957606" y="390999"/>
                </a:lnTo>
                <a:lnTo>
                  <a:pt x="1953821" y="396943"/>
                </a:lnTo>
                <a:close/>
              </a:path>
              <a:path w="2887908" h="418394">
                <a:moveTo>
                  <a:pt x="1957606" y="390999"/>
                </a:moveTo>
                <a:lnTo>
                  <a:pt x="1953788" y="389272"/>
                </a:lnTo>
                <a:lnTo>
                  <a:pt x="1951065" y="385819"/>
                </a:lnTo>
                <a:lnTo>
                  <a:pt x="1948342" y="382366"/>
                </a:lnTo>
                <a:lnTo>
                  <a:pt x="1946980" y="377783"/>
                </a:lnTo>
                <a:lnTo>
                  <a:pt x="1950367" y="394884"/>
                </a:lnTo>
                <a:lnTo>
                  <a:pt x="1953821" y="396943"/>
                </a:lnTo>
                <a:lnTo>
                  <a:pt x="1957606" y="390999"/>
                </a:lnTo>
                <a:close/>
              </a:path>
              <a:path w="2887908" h="418394">
                <a:moveTo>
                  <a:pt x="1946914" y="392825"/>
                </a:moveTo>
                <a:lnTo>
                  <a:pt x="1950367" y="394884"/>
                </a:lnTo>
                <a:lnTo>
                  <a:pt x="1946980" y="377783"/>
                </a:lnTo>
                <a:lnTo>
                  <a:pt x="1946980" y="366360"/>
                </a:lnTo>
                <a:lnTo>
                  <a:pt x="1944490" y="354174"/>
                </a:lnTo>
                <a:lnTo>
                  <a:pt x="1944158" y="389870"/>
                </a:lnTo>
                <a:lnTo>
                  <a:pt x="1946914" y="392825"/>
                </a:lnTo>
                <a:close/>
              </a:path>
              <a:path w="2887908" h="418394">
                <a:moveTo>
                  <a:pt x="1979655" y="384325"/>
                </a:moveTo>
                <a:lnTo>
                  <a:pt x="1978750" y="388218"/>
                </a:lnTo>
                <a:lnTo>
                  <a:pt x="1979190" y="387247"/>
                </a:lnTo>
                <a:lnTo>
                  <a:pt x="1979256" y="396976"/>
                </a:lnTo>
                <a:lnTo>
                  <a:pt x="1986230" y="396976"/>
                </a:lnTo>
                <a:lnTo>
                  <a:pt x="1986230" y="324255"/>
                </a:lnTo>
                <a:lnTo>
                  <a:pt x="1979256" y="357826"/>
                </a:lnTo>
                <a:lnTo>
                  <a:pt x="1979655" y="384325"/>
                </a:lnTo>
                <a:close/>
              </a:path>
              <a:path w="2887908" h="418394">
                <a:moveTo>
                  <a:pt x="1978260" y="367589"/>
                </a:moveTo>
                <a:lnTo>
                  <a:pt x="1978260" y="358524"/>
                </a:lnTo>
                <a:lnTo>
                  <a:pt x="1979256" y="357826"/>
                </a:lnTo>
                <a:lnTo>
                  <a:pt x="1986230" y="324255"/>
                </a:lnTo>
                <a:lnTo>
                  <a:pt x="1978260" y="324255"/>
                </a:lnTo>
                <a:lnTo>
                  <a:pt x="1978260" y="367589"/>
                </a:lnTo>
                <a:close/>
              </a:path>
              <a:path w="2887908" h="418394">
                <a:moveTo>
                  <a:pt x="1973213" y="356797"/>
                </a:moveTo>
                <a:lnTo>
                  <a:pt x="1975006" y="358889"/>
                </a:lnTo>
                <a:lnTo>
                  <a:pt x="1976268" y="361612"/>
                </a:lnTo>
                <a:lnTo>
                  <a:pt x="1977596" y="364335"/>
                </a:lnTo>
                <a:lnTo>
                  <a:pt x="1978260" y="367589"/>
                </a:lnTo>
                <a:lnTo>
                  <a:pt x="1978260" y="354306"/>
                </a:lnTo>
                <a:lnTo>
                  <a:pt x="1976235" y="351484"/>
                </a:lnTo>
                <a:lnTo>
                  <a:pt x="1973213" y="356797"/>
                </a:lnTo>
                <a:close/>
              </a:path>
              <a:path w="2887908" h="418394">
                <a:moveTo>
                  <a:pt x="1962919" y="353144"/>
                </a:moveTo>
                <a:lnTo>
                  <a:pt x="1965974" y="353144"/>
                </a:lnTo>
                <a:lnTo>
                  <a:pt x="1968631" y="353875"/>
                </a:lnTo>
                <a:lnTo>
                  <a:pt x="1970888" y="355336"/>
                </a:lnTo>
                <a:lnTo>
                  <a:pt x="1973213" y="356797"/>
                </a:lnTo>
                <a:lnTo>
                  <a:pt x="1976235" y="351484"/>
                </a:lnTo>
                <a:lnTo>
                  <a:pt x="1973180" y="349359"/>
                </a:lnTo>
                <a:lnTo>
                  <a:pt x="1970191" y="347234"/>
                </a:lnTo>
                <a:lnTo>
                  <a:pt x="1966638" y="346171"/>
                </a:lnTo>
                <a:lnTo>
                  <a:pt x="1962919" y="353144"/>
                </a:lnTo>
                <a:close/>
              </a:path>
              <a:path w="2887908" h="418394">
                <a:moveTo>
                  <a:pt x="1951164" y="358324"/>
                </a:moveTo>
                <a:lnTo>
                  <a:pt x="1953954" y="354871"/>
                </a:lnTo>
                <a:lnTo>
                  <a:pt x="1957872" y="353144"/>
                </a:lnTo>
                <a:lnTo>
                  <a:pt x="1962919" y="353144"/>
                </a:lnTo>
                <a:lnTo>
                  <a:pt x="1966638" y="346171"/>
                </a:lnTo>
                <a:lnTo>
                  <a:pt x="1958403" y="346171"/>
                </a:lnTo>
                <a:lnTo>
                  <a:pt x="1954551" y="347200"/>
                </a:lnTo>
                <a:lnTo>
                  <a:pt x="1951164" y="358324"/>
                </a:lnTo>
                <a:close/>
              </a:path>
              <a:path w="2887908" h="418394">
                <a:moveTo>
                  <a:pt x="1944490" y="354174"/>
                </a:moveTo>
                <a:lnTo>
                  <a:pt x="1946980" y="366360"/>
                </a:lnTo>
                <a:lnTo>
                  <a:pt x="1948375" y="361778"/>
                </a:lnTo>
                <a:lnTo>
                  <a:pt x="1951164" y="358324"/>
                </a:lnTo>
                <a:lnTo>
                  <a:pt x="1954551" y="347200"/>
                </a:lnTo>
                <a:lnTo>
                  <a:pt x="1950965" y="349259"/>
                </a:lnTo>
                <a:lnTo>
                  <a:pt x="1947379" y="351252"/>
                </a:lnTo>
                <a:lnTo>
                  <a:pt x="1944490" y="354174"/>
                </a:lnTo>
                <a:close/>
              </a:path>
              <a:path w="2887908" h="418394">
                <a:moveTo>
                  <a:pt x="1939011" y="366559"/>
                </a:moveTo>
                <a:lnTo>
                  <a:pt x="1940040" y="382100"/>
                </a:lnTo>
                <a:lnTo>
                  <a:pt x="1942099" y="386018"/>
                </a:lnTo>
                <a:lnTo>
                  <a:pt x="1944158" y="389870"/>
                </a:lnTo>
                <a:lnTo>
                  <a:pt x="1944490" y="354174"/>
                </a:lnTo>
                <a:lnTo>
                  <a:pt x="1942298" y="358026"/>
                </a:lnTo>
                <a:lnTo>
                  <a:pt x="1940107" y="361877"/>
                </a:lnTo>
                <a:lnTo>
                  <a:pt x="1939011" y="366559"/>
                </a:lnTo>
                <a:close/>
              </a:path>
              <a:path w="2887908" h="418394">
                <a:moveTo>
                  <a:pt x="1939011" y="372072"/>
                </a:moveTo>
                <a:lnTo>
                  <a:pt x="1939011" y="377451"/>
                </a:lnTo>
                <a:lnTo>
                  <a:pt x="1940040" y="382100"/>
                </a:lnTo>
                <a:lnTo>
                  <a:pt x="1939011" y="366559"/>
                </a:lnTo>
                <a:lnTo>
                  <a:pt x="1939011" y="372072"/>
                </a:lnTo>
                <a:close/>
              </a:path>
              <a:path w="2887908" h="418394">
                <a:moveTo>
                  <a:pt x="1949281" y="194918"/>
                </a:moveTo>
                <a:lnTo>
                  <a:pt x="1951074" y="197010"/>
                </a:lnTo>
                <a:lnTo>
                  <a:pt x="1952336" y="199733"/>
                </a:lnTo>
                <a:lnTo>
                  <a:pt x="1953665" y="202456"/>
                </a:lnTo>
                <a:lnTo>
                  <a:pt x="1954329" y="205710"/>
                </a:lnTo>
                <a:lnTo>
                  <a:pt x="1954329" y="192428"/>
                </a:lnTo>
                <a:lnTo>
                  <a:pt x="1952303" y="189605"/>
                </a:lnTo>
                <a:lnTo>
                  <a:pt x="1949281" y="194918"/>
                </a:lnTo>
                <a:close/>
              </a:path>
              <a:path w="2887908" h="418394">
                <a:moveTo>
                  <a:pt x="1938987" y="191266"/>
                </a:moveTo>
                <a:lnTo>
                  <a:pt x="1942043" y="191266"/>
                </a:lnTo>
                <a:lnTo>
                  <a:pt x="1944699" y="191996"/>
                </a:lnTo>
                <a:lnTo>
                  <a:pt x="1946957" y="193457"/>
                </a:lnTo>
                <a:lnTo>
                  <a:pt x="1949281" y="194918"/>
                </a:lnTo>
                <a:lnTo>
                  <a:pt x="1952303" y="189605"/>
                </a:lnTo>
                <a:lnTo>
                  <a:pt x="1949248" y="187480"/>
                </a:lnTo>
                <a:lnTo>
                  <a:pt x="1946260" y="185355"/>
                </a:lnTo>
                <a:lnTo>
                  <a:pt x="1942707" y="184292"/>
                </a:lnTo>
                <a:lnTo>
                  <a:pt x="1938987" y="191266"/>
                </a:lnTo>
                <a:close/>
              </a:path>
              <a:path w="2887908" h="418394">
                <a:moveTo>
                  <a:pt x="1927233" y="196446"/>
                </a:moveTo>
                <a:lnTo>
                  <a:pt x="1930022" y="192992"/>
                </a:lnTo>
                <a:lnTo>
                  <a:pt x="1933940" y="191266"/>
                </a:lnTo>
                <a:lnTo>
                  <a:pt x="1938987" y="191266"/>
                </a:lnTo>
                <a:lnTo>
                  <a:pt x="1942707" y="184292"/>
                </a:lnTo>
                <a:lnTo>
                  <a:pt x="1934471" y="184292"/>
                </a:lnTo>
                <a:lnTo>
                  <a:pt x="1930620" y="185322"/>
                </a:lnTo>
                <a:lnTo>
                  <a:pt x="1927233" y="196446"/>
                </a:lnTo>
                <a:close/>
              </a:path>
              <a:path w="2887908" h="418394">
                <a:moveTo>
                  <a:pt x="1920558" y="192295"/>
                </a:moveTo>
                <a:lnTo>
                  <a:pt x="1923049" y="204481"/>
                </a:lnTo>
                <a:lnTo>
                  <a:pt x="1924443" y="199899"/>
                </a:lnTo>
                <a:lnTo>
                  <a:pt x="1927233" y="196446"/>
                </a:lnTo>
                <a:lnTo>
                  <a:pt x="1930620" y="185322"/>
                </a:lnTo>
                <a:lnTo>
                  <a:pt x="1927033" y="187380"/>
                </a:lnTo>
                <a:lnTo>
                  <a:pt x="1923447" y="189373"/>
                </a:lnTo>
                <a:lnTo>
                  <a:pt x="1920558" y="192295"/>
                </a:lnTo>
                <a:close/>
              </a:path>
              <a:path w="2887908" h="418394">
                <a:moveTo>
                  <a:pt x="1915079" y="204681"/>
                </a:moveTo>
                <a:lnTo>
                  <a:pt x="1916109" y="220221"/>
                </a:lnTo>
                <a:lnTo>
                  <a:pt x="1918167" y="224139"/>
                </a:lnTo>
                <a:lnTo>
                  <a:pt x="1920226" y="227991"/>
                </a:lnTo>
                <a:lnTo>
                  <a:pt x="1920558" y="192295"/>
                </a:lnTo>
                <a:lnTo>
                  <a:pt x="1918367" y="196147"/>
                </a:lnTo>
                <a:lnTo>
                  <a:pt x="1916175" y="199999"/>
                </a:lnTo>
                <a:lnTo>
                  <a:pt x="1915079" y="204681"/>
                </a:lnTo>
                <a:close/>
              </a:path>
              <a:path w="2887908" h="418394">
                <a:moveTo>
                  <a:pt x="1915079" y="210193"/>
                </a:moveTo>
                <a:lnTo>
                  <a:pt x="1915079" y="215572"/>
                </a:lnTo>
                <a:lnTo>
                  <a:pt x="1916109" y="220221"/>
                </a:lnTo>
                <a:lnTo>
                  <a:pt x="1915079" y="204681"/>
                </a:lnTo>
                <a:lnTo>
                  <a:pt x="1915079" y="210193"/>
                </a:lnTo>
                <a:close/>
              </a:path>
              <a:path w="2887908" h="418394">
                <a:moveTo>
                  <a:pt x="1890359" y="227028"/>
                </a:moveTo>
                <a:lnTo>
                  <a:pt x="1890459" y="234798"/>
                </a:lnTo>
                <a:lnTo>
                  <a:pt x="1893115" y="233869"/>
                </a:lnTo>
                <a:lnTo>
                  <a:pt x="1895407" y="232574"/>
                </a:lnTo>
                <a:lnTo>
                  <a:pt x="1897332" y="230913"/>
                </a:lnTo>
                <a:lnTo>
                  <a:pt x="1899325" y="229253"/>
                </a:lnTo>
                <a:lnTo>
                  <a:pt x="1900952" y="227294"/>
                </a:lnTo>
                <a:lnTo>
                  <a:pt x="1902214" y="225036"/>
                </a:lnTo>
                <a:lnTo>
                  <a:pt x="1895938" y="221350"/>
                </a:lnTo>
                <a:lnTo>
                  <a:pt x="1894543" y="223741"/>
                </a:lnTo>
                <a:lnTo>
                  <a:pt x="1892684" y="225634"/>
                </a:lnTo>
                <a:lnTo>
                  <a:pt x="1890359" y="227028"/>
                </a:lnTo>
                <a:close/>
              </a:path>
              <a:path w="2887908" h="418394">
                <a:moveTo>
                  <a:pt x="1881693" y="236093"/>
                </a:moveTo>
                <a:lnTo>
                  <a:pt x="1884947" y="236093"/>
                </a:lnTo>
                <a:lnTo>
                  <a:pt x="1887869" y="235662"/>
                </a:lnTo>
                <a:lnTo>
                  <a:pt x="1890459" y="234798"/>
                </a:lnTo>
                <a:lnTo>
                  <a:pt x="1890359" y="227028"/>
                </a:lnTo>
                <a:lnTo>
                  <a:pt x="1888101" y="228423"/>
                </a:lnTo>
                <a:lnTo>
                  <a:pt x="1885146" y="229120"/>
                </a:lnTo>
                <a:lnTo>
                  <a:pt x="1881693" y="236093"/>
                </a:lnTo>
                <a:close/>
              </a:path>
              <a:path w="2887908" h="418394">
                <a:moveTo>
                  <a:pt x="1885146" y="229120"/>
                </a:moveTo>
                <a:lnTo>
                  <a:pt x="1878106" y="229120"/>
                </a:lnTo>
                <a:lnTo>
                  <a:pt x="1875184" y="228390"/>
                </a:lnTo>
                <a:lnTo>
                  <a:pt x="1872727" y="226929"/>
                </a:lnTo>
                <a:lnTo>
                  <a:pt x="1870336" y="225401"/>
                </a:lnTo>
                <a:lnTo>
                  <a:pt x="1872760" y="235064"/>
                </a:lnTo>
                <a:lnTo>
                  <a:pt x="1876977" y="236093"/>
                </a:lnTo>
                <a:lnTo>
                  <a:pt x="1881693" y="236093"/>
                </a:lnTo>
                <a:lnTo>
                  <a:pt x="1885146" y="229120"/>
                </a:lnTo>
                <a:close/>
              </a:path>
              <a:path w="2887908" h="418394">
                <a:moveTo>
                  <a:pt x="1869041" y="233005"/>
                </a:moveTo>
                <a:lnTo>
                  <a:pt x="1872760" y="235064"/>
                </a:lnTo>
                <a:lnTo>
                  <a:pt x="1870336" y="225401"/>
                </a:lnTo>
                <a:lnTo>
                  <a:pt x="1868477" y="223210"/>
                </a:lnTo>
                <a:lnTo>
                  <a:pt x="1867148" y="220354"/>
                </a:lnTo>
                <a:lnTo>
                  <a:pt x="1865820" y="217498"/>
                </a:lnTo>
                <a:lnTo>
                  <a:pt x="1865389" y="230947"/>
                </a:lnTo>
                <a:lnTo>
                  <a:pt x="1869041" y="233005"/>
                </a:lnTo>
                <a:close/>
              </a:path>
              <a:path w="2887908" h="418394">
                <a:moveTo>
                  <a:pt x="1895241" y="201427"/>
                </a:moveTo>
                <a:lnTo>
                  <a:pt x="1895241" y="206208"/>
                </a:lnTo>
                <a:lnTo>
                  <a:pt x="1865304" y="205411"/>
                </a:lnTo>
                <a:lnTo>
                  <a:pt x="1862566" y="205411"/>
                </a:lnTo>
                <a:lnTo>
                  <a:pt x="1862566" y="212484"/>
                </a:lnTo>
                <a:lnTo>
                  <a:pt x="1865389" y="230947"/>
                </a:lnTo>
                <a:lnTo>
                  <a:pt x="1865820" y="217498"/>
                </a:lnTo>
                <a:lnTo>
                  <a:pt x="1865156" y="214111"/>
                </a:lnTo>
                <a:lnTo>
                  <a:pt x="1865156" y="206208"/>
                </a:lnTo>
                <a:lnTo>
                  <a:pt x="1902811" y="212484"/>
                </a:lnTo>
                <a:lnTo>
                  <a:pt x="1899325" y="205411"/>
                </a:lnTo>
                <a:lnTo>
                  <a:pt x="1895241" y="201427"/>
                </a:lnTo>
                <a:close/>
              </a:path>
              <a:path w="2887908" h="418394">
                <a:moveTo>
                  <a:pt x="1865304" y="205411"/>
                </a:moveTo>
                <a:lnTo>
                  <a:pt x="1865355" y="189439"/>
                </a:lnTo>
                <a:lnTo>
                  <a:pt x="1862533" y="192428"/>
                </a:lnTo>
                <a:lnTo>
                  <a:pt x="1862533" y="227991"/>
                </a:lnTo>
                <a:lnTo>
                  <a:pt x="1865389" y="230947"/>
                </a:lnTo>
                <a:lnTo>
                  <a:pt x="1862566" y="212484"/>
                </a:lnTo>
                <a:lnTo>
                  <a:pt x="1862566" y="205411"/>
                </a:lnTo>
                <a:lnTo>
                  <a:pt x="1865304" y="205411"/>
                </a:lnTo>
                <a:close/>
              </a:path>
              <a:path w="2887908" h="418394">
                <a:moveTo>
                  <a:pt x="1857386" y="204814"/>
                </a:moveTo>
                <a:lnTo>
                  <a:pt x="1858415" y="220221"/>
                </a:lnTo>
                <a:lnTo>
                  <a:pt x="1860474" y="224139"/>
                </a:lnTo>
                <a:lnTo>
                  <a:pt x="1862533" y="227991"/>
                </a:lnTo>
                <a:lnTo>
                  <a:pt x="1862533" y="192428"/>
                </a:lnTo>
                <a:lnTo>
                  <a:pt x="1860474" y="196346"/>
                </a:lnTo>
                <a:lnTo>
                  <a:pt x="1858415" y="200198"/>
                </a:lnTo>
                <a:lnTo>
                  <a:pt x="1857386" y="204814"/>
                </a:lnTo>
                <a:close/>
              </a:path>
              <a:path w="2887908" h="418394">
                <a:moveTo>
                  <a:pt x="1857386" y="210193"/>
                </a:moveTo>
                <a:lnTo>
                  <a:pt x="1857386" y="215572"/>
                </a:lnTo>
                <a:lnTo>
                  <a:pt x="1858415" y="220221"/>
                </a:lnTo>
                <a:lnTo>
                  <a:pt x="1857386" y="204814"/>
                </a:lnTo>
                <a:lnTo>
                  <a:pt x="1857386" y="210193"/>
                </a:lnTo>
                <a:close/>
              </a:path>
              <a:path w="2887908" h="418394">
                <a:moveTo>
                  <a:pt x="1865156" y="210193"/>
                </a:moveTo>
                <a:lnTo>
                  <a:pt x="1865156" y="206208"/>
                </a:lnTo>
                <a:lnTo>
                  <a:pt x="1865156" y="212484"/>
                </a:lnTo>
                <a:lnTo>
                  <a:pt x="1902811" y="212484"/>
                </a:lnTo>
                <a:lnTo>
                  <a:pt x="1865156" y="206208"/>
                </a:lnTo>
                <a:lnTo>
                  <a:pt x="1865156" y="210193"/>
                </a:lnTo>
                <a:close/>
              </a:path>
              <a:path w="2887908" h="418394">
                <a:moveTo>
                  <a:pt x="1877741" y="191266"/>
                </a:moveTo>
                <a:lnTo>
                  <a:pt x="1885245" y="191266"/>
                </a:lnTo>
                <a:lnTo>
                  <a:pt x="1888666" y="192561"/>
                </a:lnTo>
                <a:lnTo>
                  <a:pt x="1891256" y="195151"/>
                </a:lnTo>
                <a:lnTo>
                  <a:pt x="1893912" y="197741"/>
                </a:lnTo>
                <a:lnTo>
                  <a:pt x="1895241" y="201427"/>
                </a:lnTo>
                <a:lnTo>
                  <a:pt x="1899325" y="205411"/>
                </a:lnTo>
                <a:lnTo>
                  <a:pt x="1896370" y="189273"/>
                </a:lnTo>
                <a:lnTo>
                  <a:pt x="1893049" y="187281"/>
                </a:lnTo>
                <a:lnTo>
                  <a:pt x="1889795" y="185288"/>
                </a:lnTo>
                <a:lnTo>
                  <a:pt x="1885843" y="184292"/>
                </a:lnTo>
                <a:lnTo>
                  <a:pt x="1881195" y="184292"/>
                </a:lnTo>
                <a:lnTo>
                  <a:pt x="1877741" y="191266"/>
                </a:lnTo>
                <a:close/>
              </a:path>
              <a:path w="2887908" h="418394">
                <a:moveTo>
                  <a:pt x="1870203" y="195018"/>
                </a:moveTo>
                <a:lnTo>
                  <a:pt x="1872528" y="193557"/>
                </a:lnTo>
                <a:lnTo>
                  <a:pt x="1874918" y="192029"/>
                </a:lnTo>
                <a:lnTo>
                  <a:pt x="1877741" y="191266"/>
                </a:lnTo>
                <a:lnTo>
                  <a:pt x="1881195" y="184292"/>
                </a:lnTo>
                <a:lnTo>
                  <a:pt x="1876612" y="184292"/>
                </a:lnTo>
                <a:lnTo>
                  <a:pt x="1872528" y="185322"/>
                </a:lnTo>
                <a:lnTo>
                  <a:pt x="1870203" y="195018"/>
                </a:lnTo>
                <a:close/>
              </a:path>
              <a:path w="2887908" h="418394">
                <a:moveTo>
                  <a:pt x="1868941" y="187380"/>
                </a:moveTo>
                <a:lnTo>
                  <a:pt x="1865355" y="189439"/>
                </a:lnTo>
                <a:lnTo>
                  <a:pt x="1865787" y="202821"/>
                </a:lnTo>
                <a:lnTo>
                  <a:pt x="1867049" y="200032"/>
                </a:lnTo>
                <a:lnTo>
                  <a:pt x="1868377" y="197176"/>
                </a:lnTo>
                <a:lnTo>
                  <a:pt x="1870203" y="195018"/>
                </a:lnTo>
                <a:lnTo>
                  <a:pt x="1872528" y="185322"/>
                </a:lnTo>
                <a:lnTo>
                  <a:pt x="1868941" y="187380"/>
                </a:lnTo>
                <a:close/>
              </a:path>
              <a:path w="2887908" h="418394">
                <a:moveTo>
                  <a:pt x="1903210" y="202655"/>
                </a:moveTo>
                <a:lnTo>
                  <a:pt x="1902347" y="198836"/>
                </a:lnTo>
                <a:lnTo>
                  <a:pt x="1900620" y="195449"/>
                </a:lnTo>
                <a:lnTo>
                  <a:pt x="1898893" y="191996"/>
                </a:lnTo>
                <a:lnTo>
                  <a:pt x="1896370" y="189273"/>
                </a:lnTo>
                <a:lnTo>
                  <a:pt x="1899325" y="205411"/>
                </a:lnTo>
                <a:lnTo>
                  <a:pt x="1902811" y="212484"/>
                </a:lnTo>
                <a:lnTo>
                  <a:pt x="1903210" y="202655"/>
                </a:lnTo>
                <a:close/>
              </a:path>
              <a:path w="2887908" h="418394">
                <a:moveTo>
                  <a:pt x="1903210" y="202655"/>
                </a:moveTo>
                <a:lnTo>
                  <a:pt x="1902811" y="212484"/>
                </a:lnTo>
                <a:lnTo>
                  <a:pt x="1903044" y="210923"/>
                </a:lnTo>
                <a:lnTo>
                  <a:pt x="1903177" y="209064"/>
                </a:lnTo>
                <a:lnTo>
                  <a:pt x="1903210" y="202655"/>
                </a:lnTo>
                <a:close/>
              </a:path>
              <a:path w="2887908" h="418394">
                <a:moveTo>
                  <a:pt x="2044095" y="229884"/>
                </a:moveTo>
                <a:lnTo>
                  <a:pt x="2044958" y="231411"/>
                </a:lnTo>
                <a:lnTo>
                  <a:pt x="2045655" y="225036"/>
                </a:lnTo>
                <a:lnTo>
                  <a:pt x="2043663" y="224737"/>
                </a:lnTo>
                <a:lnTo>
                  <a:pt x="2043663" y="227991"/>
                </a:lnTo>
                <a:lnTo>
                  <a:pt x="2043497" y="229751"/>
                </a:lnTo>
                <a:lnTo>
                  <a:pt x="2043916" y="229098"/>
                </a:lnTo>
                <a:lnTo>
                  <a:pt x="2043663" y="225733"/>
                </a:lnTo>
                <a:lnTo>
                  <a:pt x="2043916" y="229098"/>
                </a:lnTo>
                <a:lnTo>
                  <a:pt x="2044859" y="227626"/>
                </a:lnTo>
                <a:lnTo>
                  <a:pt x="2044095" y="229884"/>
                </a:lnTo>
                <a:close/>
              </a:path>
              <a:path w="2887908" h="418394">
                <a:moveTo>
                  <a:pt x="2028953" y="191266"/>
                </a:moveTo>
                <a:lnTo>
                  <a:pt x="2036059" y="191266"/>
                </a:lnTo>
                <a:lnTo>
                  <a:pt x="2038882" y="192295"/>
                </a:lnTo>
                <a:lnTo>
                  <a:pt x="2040874" y="194354"/>
                </a:lnTo>
                <a:lnTo>
                  <a:pt x="2042866" y="196346"/>
                </a:lnTo>
                <a:lnTo>
                  <a:pt x="2043862" y="199202"/>
                </a:lnTo>
                <a:lnTo>
                  <a:pt x="2043862" y="204829"/>
                </a:lnTo>
                <a:lnTo>
                  <a:pt x="2045456" y="204515"/>
                </a:lnTo>
                <a:lnTo>
                  <a:pt x="2045290" y="187380"/>
                </a:lnTo>
                <a:lnTo>
                  <a:pt x="2042368" y="186185"/>
                </a:lnTo>
                <a:lnTo>
                  <a:pt x="2039446" y="184923"/>
                </a:lnTo>
                <a:lnTo>
                  <a:pt x="2036192" y="184292"/>
                </a:lnTo>
                <a:lnTo>
                  <a:pt x="2032606" y="184292"/>
                </a:lnTo>
                <a:lnTo>
                  <a:pt x="2028953" y="191266"/>
                </a:lnTo>
                <a:close/>
              </a:path>
              <a:path w="2887908" h="418394">
                <a:moveTo>
                  <a:pt x="2027293" y="184292"/>
                </a:moveTo>
                <a:lnTo>
                  <a:pt x="2022843" y="185454"/>
                </a:lnTo>
                <a:lnTo>
                  <a:pt x="2023640" y="193557"/>
                </a:lnTo>
                <a:lnTo>
                  <a:pt x="2026031" y="192029"/>
                </a:lnTo>
                <a:lnTo>
                  <a:pt x="2028953" y="191266"/>
                </a:lnTo>
                <a:lnTo>
                  <a:pt x="2032606" y="184292"/>
                </a:lnTo>
                <a:lnTo>
                  <a:pt x="2027293" y="184292"/>
                </a:lnTo>
                <a:close/>
              </a:path>
              <a:path w="2887908" h="418394">
                <a:moveTo>
                  <a:pt x="2015670" y="190037"/>
                </a:moveTo>
                <a:lnTo>
                  <a:pt x="2018360" y="200729"/>
                </a:lnTo>
                <a:lnTo>
                  <a:pt x="2019489" y="197409"/>
                </a:lnTo>
                <a:lnTo>
                  <a:pt x="2021249" y="195018"/>
                </a:lnTo>
                <a:lnTo>
                  <a:pt x="2023640" y="193557"/>
                </a:lnTo>
                <a:lnTo>
                  <a:pt x="2022843" y="185454"/>
                </a:lnTo>
                <a:lnTo>
                  <a:pt x="2019257" y="187779"/>
                </a:lnTo>
                <a:lnTo>
                  <a:pt x="2015670" y="190037"/>
                </a:lnTo>
                <a:close/>
              </a:path>
              <a:path w="2887908" h="418394">
                <a:moveTo>
                  <a:pt x="2013213" y="193025"/>
                </a:moveTo>
                <a:lnTo>
                  <a:pt x="2011885" y="196744"/>
                </a:lnTo>
                <a:lnTo>
                  <a:pt x="2018360" y="200729"/>
                </a:lnTo>
                <a:lnTo>
                  <a:pt x="2015670" y="190037"/>
                </a:lnTo>
                <a:lnTo>
                  <a:pt x="2013213" y="193025"/>
                </a:lnTo>
                <a:close/>
              </a:path>
              <a:path w="2887908" h="418394">
                <a:moveTo>
                  <a:pt x="2051832" y="197409"/>
                </a:moveTo>
                <a:lnTo>
                  <a:pt x="2050968" y="194221"/>
                </a:lnTo>
                <a:lnTo>
                  <a:pt x="2051799" y="235795"/>
                </a:lnTo>
                <a:lnTo>
                  <a:pt x="2051832" y="197409"/>
                </a:lnTo>
                <a:close/>
              </a:path>
              <a:path w="2887908" h="418394">
                <a:moveTo>
                  <a:pt x="2045822" y="232873"/>
                </a:moveTo>
                <a:lnTo>
                  <a:pt x="2047017" y="233968"/>
                </a:lnTo>
                <a:lnTo>
                  <a:pt x="2048544" y="234699"/>
                </a:lnTo>
                <a:lnTo>
                  <a:pt x="2050072" y="235429"/>
                </a:lnTo>
                <a:lnTo>
                  <a:pt x="2051799" y="235795"/>
                </a:lnTo>
                <a:lnTo>
                  <a:pt x="2050968" y="194221"/>
                </a:lnTo>
                <a:lnTo>
                  <a:pt x="2049242" y="191764"/>
                </a:lnTo>
                <a:lnTo>
                  <a:pt x="2047581" y="189240"/>
                </a:lnTo>
                <a:lnTo>
                  <a:pt x="2045822" y="232873"/>
                </a:lnTo>
                <a:close/>
              </a:path>
              <a:path w="2887908" h="418394">
                <a:moveTo>
                  <a:pt x="2045655" y="225036"/>
                </a:moveTo>
                <a:lnTo>
                  <a:pt x="2044958" y="231411"/>
                </a:lnTo>
                <a:lnTo>
                  <a:pt x="2045822" y="232873"/>
                </a:lnTo>
                <a:lnTo>
                  <a:pt x="2047581" y="189240"/>
                </a:lnTo>
                <a:lnTo>
                  <a:pt x="2045456" y="204515"/>
                </a:lnTo>
                <a:lnTo>
                  <a:pt x="2045456" y="211089"/>
                </a:lnTo>
                <a:lnTo>
                  <a:pt x="2043862" y="211416"/>
                </a:lnTo>
                <a:lnTo>
                  <a:pt x="2043862" y="218793"/>
                </a:lnTo>
                <a:lnTo>
                  <a:pt x="2043663" y="224737"/>
                </a:lnTo>
                <a:lnTo>
                  <a:pt x="2045655" y="225036"/>
                </a:lnTo>
                <a:close/>
              </a:path>
              <a:path w="2887908" h="418394">
                <a:moveTo>
                  <a:pt x="2058905" y="234798"/>
                </a:moveTo>
                <a:lnTo>
                  <a:pt x="2059303" y="228523"/>
                </a:lnTo>
                <a:lnTo>
                  <a:pt x="2056879" y="229021"/>
                </a:lnTo>
                <a:lnTo>
                  <a:pt x="2053094" y="229021"/>
                </a:lnTo>
                <a:lnTo>
                  <a:pt x="2051832" y="227825"/>
                </a:lnTo>
                <a:lnTo>
                  <a:pt x="2053724" y="235795"/>
                </a:lnTo>
                <a:lnTo>
                  <a:pt x="2055850" y="235795"/>
                </a:lnTo>
                <a:lnTo>
                  <a:pt x="2057576" y="235463"/>
                </a:lnTo>
                <a:lnTo>
                  <a:pt x="2058905" y="234798"/>
                </a:lnTo>
                <a:close/>
              </a:path>
              <a:path w="2887908" h="418394">
                <a:moveTo>
                  <a:pt x="2043497" y="229751"/>
                </a:moveTo>
                <a:lnTo>
                  <a:pt x="2043663" y="227991"/>
                </a:lnTo>
                <a:lnTo>
                  <a:pt x="2043663" y="224737"/>
                </a:lnTo>
                <a:lnTo>
                  <a:pt x="2043464" y="220653"/>
                </a:lnTo>
                <a:lnTo>
                  <a:pt x="2042667" y="222247"/>
                </a:lnTo>
                <a:lnTo>
                  <a:pt x="2041870" y="223774"/>
                </a:lnTo>
                <a:lnTo>
                  <a:pt x="2041571" y="231411"/>
                </a:lnTo>
                <a:lnTo>
                  <a:pt x="2043497" y="229751"/>
                </a:lnTo>
                <a:close/>
              </a:path>
              <a:path w="2887908" h="418394">
                <a:moveTo>
                  <a:pt x="2040774" y="225069"/>
                </a:moveTo>
                <a:lnTo>
                  <a:pt x="2039380" y="226132"/>
                </a:lnTo>
                <a:lnTo>
                  <a:pt x="2039645" y="233005"/>
                </a:lnTo>
                <a:lnTo>
                  <a:pt x="2041571" y="231411"/>
                </a:lnTo>
                <a:lnTo>
                  <a:pt x="2041870" y="223774"/>
                </a:lnTo>
                <a:lnTo>
                  <a:pt x="2040774" y="225069"/>
                </a:lnTo>
                <a:close/>
              </a:path>
              <a:path w="2887908" h="418394">
                <a:moveTo>
                  <a:pt x="2034598" y="228423"/>
                </a:moveTo>
                <a:lnTo>
                  <a:pt x="2035096" y="234998"/>
                </a:lnTo>
                <a:lnTo>
                  <a:pt x="2037487" y="234201"/>
                </a:lnTo>
                <a:lnTo>
                  <a:pt x="2039645" y="233005"/>
                </a:lnTo>
                <a:lnTo>
                  <a:pt x="2039380" y="226132"/>
                </a:lnTo>
                <a:lnTo>
                  <a:pt x="2037985" y="227128"/>
                </a:lnTo>
                <a:lnTo>
                  <a:pt x="2036391" y="227892"/>
                </a:lnTo>
                <a:lnTo>
                  <a:pt x="2034598" y="228423"/>
                </a:lnTo>
                <a:close/>
              </a:path>
              <a:path w="2887908" h="418394">
                <a:moveTo>
                  <a:pt x="2022146" y="227228"/>
                </a:moveTo>
                <a:lnTo>
                  <a:pt x="2022378" y="235595"/>
                </a:lnTo>
                <a:lnTo>
                  <a:pt x="2025101" y="236093"/>
                </a:lnTo>
                <a:lnTo>
                  <a:pt x="2030347" y="236093"/>
                </a:lnTo>
                <a:lnTo>
                  <a:pt x="2032705" y="235728"/>
                </a:lnTo>
                <a:lnTo>
                  <a:pt x="2035096" y="234998"/>
                </a:lnTo>
                <a:lnTo>
                  <a:pt x="2034598" y="228423"/>
                </a:lnTo>
                <a:lnTo>
                  <a:pt x="2032871" y="228888"/>
                </a:lnTo>
                <a:lnTo>
                  <a:pt x="2031045" y="229120"/>
                </a:lnTo>
                <a:lnTo>
                  <a:pt x="2026130" y="229120"/>
                </a:lnTo>
                <a:lnTo>
                  <a:pt x="2023806" y="228489"/>
                </a:lnTo>
                <a:lnTo>
                  <a:pt x="2022146" y="227228"/>
                </a:lnTo>
                <a:close/>
              </a:path>
              <a:path w="2887908" h="418394">
                <a:moveTo>
                  <a:pt x="2020552" y="218362"/>
                </a:moveTo>
                <a:lnTo>
                  <a:pt x="2021282" y="209263"/>
                </a:lnTo>
                <a:lnTo>
                  <a:pt x="2017796" y="210923"/>
                </a:lnTo>
                <a:lnTo>
                  <a:pt x="2019854" y="234599"/>
                </a:lnTo>
                <a:lnTo>
                  <a:pt x="2022378" y="235595"/>
                </a:lnTo>
                <a:lnTo>
                  <a:pt x="2022146" y="227228"/>
                </a:lnTo>
                <a:lnTo>
                  <a:pt x="2020552" y="225899"/>
                </a:lnTo>
                <a:lnTo>
                  <a:pt x="2019755" y="224206"/>
                </a:lnTo>
                <a:lnTo>
                  <a:pt x="2019755" y="220022"/>
                </a:lnTo>
                <a:lnTo>
                  <a:pt x="2020552" y="218362"/>
                </a:lnTo>
                <a:close/>
              </a:path>
              <a:path w="2887908" h="418394">
                <a:moveTo>
                  <a:pt x="2011586" y="218826"/>
                </a:moveTo>
                <a:lnTo>
                  <a:pt x="2012317" y="228058"/>
                </a:lnTo>
                <a:lnTo>
                  <a:pt x="2013778" y="230116"/>
                </a:lnTo>
                <a:lnTo>
                  <a:pt x="2015305" y="232109"/>
                </a:lnTo>
                <a:lnTo>
                  <a:pt x="2017331" y="233603"/>
                </a:lnTo>
                <a:lnTo>
                  <a:pt x="2019854" y="234599"/>
                </a:lnTo>
                <a:lnTo>
                  <a:pt x="2017796" y="210923"/>
                </a:lnTo>
                <a:lnTo>
                  <a:pt x="2015272" y="213381"/>
                </a:lnTo>
                <a:lnTo>
                  <a:pt x="2012815" y="215771"/>
                </a:lnTo>
                <a:lnTo>
                  <a:pt x="2011586" y="218826"/>
                </a:lnTo>
                <a:close/>
              </a:path>
              <a:path w="2887908" h="418394">
                <a:moveTo>
                  <a:pt x="2011586" y="222545"/>
                </a:moveTo>
                <a:lnTo>
                  <a:pt x="2011586" y="225534"/>
                </a:lnTo>
                <a:lnTo>
                  <a:pt x="2012317" y="228058"/>
                </a:lnTo>
                <a:lnTo>
                  <a:pt x="2011586" y="218826"/>
                </a:lnTo>
                <a:lnTo>
                  <a:pt x="2011586" y="222545"/>
                </a:lnTo>
                <a:close/>
              </a:path>
              <a:path w="2887908" h="418394">
                <a:moveTo>
                  <a:pt x="2043862" y="204829"/>
                </a:moveTo>
                <a:lnTo>
                  <a:pt x="2025732" y="208400"/>
                </a:lnTo>
                <a:lnTo>
                  <a:pt x="2026164" y="215041"/>
                </a:lnTo>
                <a:lnTo>
                  <a:pt x="2029418" y="214377"/>
                </a:lnTo>
                <a:lnTo>
                  <a:pt x="2043862" y="211416"/>
                </a:lnTo>
                <a:lnTo>
                  <a:pt x="2045456" y="211089"/>
                </a:lnTo>
                <a:lnTo>
                  <a:pt x="2045456" y="204515"/>
                </a:lnTo>
                <a:lnTo>
                  <a:pt x="2043862" y="204829"/>
                </a:lnTo>
                <a:close/>
              </a:path>
              <a:path w="2887908" h="418394">
                <a:moveTo>
                  <a:pt x="2025732" y="208400"/>
                </a:moveTo>
                <a:lnTo>
                  <a:pt x="2021282" y="209263"/>
                </a:lnTo>
                <a:lnTo>
                  <a:pt x="2022146" y="217166"/>
                </a:lnTo>
                <a:lnTo>
                  <a:pt x="2023740" y="215971"/>
                </a:lnTo>
                <a:lnTo>
                  <a:pt x="2026164" y="215041"/>
                </a:lnTo>
                <a:lnTo>
                  <a:pt x="2025732" y="208400"/>
                </a:lnTo>
                <a:close/>
              </a:path>
              <a:path w="2887908" h="418394">
                <a:moveTo>
                  <a:pt x="2078769" y="162376"/>
                </a:moveTo>
                <a:lnTo>
                  <a:pt x="2070800" y="162376"/>
                </a:lnTo>
                <a:lnTo>
                  <a:pt x="2071763" y="230615"/>
                </a:lnTo>
                <a:lnTo>
                  <a:pt x="2073689" y="232806"/>
                </a:lnTo>
                <a:lnTo>
                  <a:pt x="2075681" y="234998"/>
                </a:lnTo>
                <a:lnTo>
                  <a:pt x="2078703" y="236093"/>
                </a:lnTo>
                <a:lnTo>
                  <a:pt x="2078769" y="224970"/>
                </a:lnTo>
                <a:lnTo>
                  <a:pt x="2078769" y="162376"/>
                </a:lnTo>
                <a:close/>
              </a:path>
              <a:path w="2887908" h="418394">
                <a:moveTo>
                  <a:pt x="2070800" y="222745"/>
                </a:moveTo>
                <a:lnTo>
                  <a:pt x="2070800" y="227261"/>
                </a:lnTo>
                <a:lnTo>
                  <a:pt x="2071763" y="230615"/>
                </a:lnTo>
                <a:lnTo>
                  <a:pt x="2070800" y="162376"/>
                </a:lnTo>
                <a:lnTo>
                  <a:pt x="2070800" y="222745"/>
                </a:lnTo>
                <a:close/>
              </a:path>
              <a:path w="2887908" h="418394">
                <a:moveTo>
                  <a:pt x="2086639" y="235695"/>
                </a:moveTo>
                <a:lnTo>
                  <a:pt x="2087901" y="235496"/>
                </a:lnTo>
                <a:lnTo>
                  <a:pt x="2090126" y="234699"/>
                </a:lnTo>
                <a:lnTo>
                  <a:pt x="2091420" y="227726"/>
                </a:lnTo>
                <a:lnTo>
                  <a:pt x="2089959" y="228257"/>
                </a:lnTo>
                <a:lnTo>
                  <a:pt x="2087934" y="228821"/>
                </a:lnTo>
                <a:lnTo>
                  <a:pt x="2086639" y="235695"/>
                </a:lnTo>
                <a:close/>
              </a:path>
              <a:path w="2887908" h="418394">
                <a:moveTo>
                  <a:pt x="2082754" y="236093"/>
                </a:moveTo>
                <a:lnTo>
                  <a:pt x="2084082" y="236093"/>
                </a:lnTo>
                <a:lnTo>
                  <a:pt x="2085377" y="235961"/>
                </a:lnTo>
                <a:lnTo>
                  <a:pt x="2086639" y="235695"/>
                </a:lnTo>
                <a:lnTo>
                  <a:pt x="2087934" y="228821"/>
                </a:lnTo>
                <a:lnTo>
                  <a:pt x="2085975" y="229120"/>
                </a:lnTo>
                <a:lnTo>
                  <a:pt x="2084647" y="229120"/>
                </a:lnTo>
                <a:lnTo>
                  <a:pt x="2082754" y="236093"/>
                </a:lnTo>
                <a:close/>
              </a:path>
              <a:path w="2887908" h="418394">
                <a:moveTo>
                  <a:pt x="2082754" y="236093"/>
                </a:moveTo>
                <a:lnTo>
                  <a:pt x="2084647" y="229120"/>
                </a:lnTo>
                <a:lnTo>
                  <a:pt x="2082588" y="229120"/>
                </a:lnTo>
                <a:lnTo>
                  <a:pt x="2081093" y="228655"/>
                </a:lnTo>
                <a:lnTo>
                  <a:pt x="2079234" y="226729"/>
                </a:lnTo>
                <a:lnTo>
                  <a:pt x="2078703" y="236093"/>
                </a:lnTo>
                <a:lnTo>
                  <a:pt x="2082754" y="236093"/>
                </a:lnTo>
                <a:close/>
              </a:path>
              <a:path w="2887908" h="418394">
                <a:moveTo>
                  <a:pt x="2103488" y="192162"/>
                </a:moveTo>
                <a:lnTo>
                  <a:pt x="2103488" y="222745"/>
                </a:lnTo>
                <a:lnTo>
                  <a:pt x="2103554" y="225932"/>
                </a:lnTo>
                <a:lnTo>
                  <a:pt x="2111457" y="192162"/>
                </a:lnTo>
                <a:lnTo>
                  <a:pt x="2103488" y="185288"/>
                </a:lnTo>
                <a:lnTo>
                  <a:pt x="2093526" y="185288"/>
                </a:lnTo>
                <a:lnTo>
                  <a:pt x="2093526" y="192162"/>
                </a:lnTo>
                <a:lnTo>
                  <a:pt x="2103488" y="192162"/>
                </a:lnTo>
                <a:close/>
              </a:path>
              <a:path w="2887908" h="418394">
                <a:moveTo>
                  <a:pt x="2111457" y="192162"/>
                </a:moveTo>
                <a:lnTo>
                  <a:pt x="2103554" y="225932"/>
                </a:lnTo>
                <a:lnTo>
                  <a:pt x="2104218" y="228523"/>
                </a:lnTo>
                <a:lnTo>
                  <a:pt x="2105480" y="230515"/>
                </a:lnTo>
                <a:lnTo>
                  <a:pt x="2106808" y="232441"/>
                </a:lnTo>
                <a:lnTo>
                  <a:pt x="2108568" y="233869"/>
                </a:lnTo>
                <a:lnTo>
                  <a:pt x="2110760" y="234798"/>
                </a:lnTo>
                <a:lnTo>
                  <a:pt x="2111457" y="223807"/>
                </a:lnTo>
                <a:lnTo>
                  <a:pt x="2111457" y="192162"/>
                </a:lnTo>
                <a:close/>
              </a:path>
              <a:path w="2887908" h="418394">
                <a:moveTo>
                  <a:pt x="2127695" y="224936"/>
                </a:moveTo>
                <a:lnTo>
                  <a:pt x="2126566" y="226065"/>
                </a:lnTo>
                <a:lnTo>
                  <a:pt x="2127130" y="234101"/>
                </a:lnTo>
                <a:lnTo>
                  <a:pt x="2128956" y="233005"/>
                </a:lnTo>
                <a:lnTo>
                  <a:pt x="2130484" y="231611"/>
                </a:lnTo>
                <a:lnTo>
                  <a:pt x="2127695" y="224936"/>
                </a:lnTo>
                <a:close/>
              </a:path>
              <a:path w="2887908" h="418394">
                <a:moveTo>
                  <a:pt x="2122515" y="228290"/>
                </a:moveTo>
                <a:lnTo>
                  <a:pt x="2122946" y="235695"/>
                </a:lnTo>
                <a:lnTo>
                  <a:pt x="2125005" y="234898"/>
                </a:lnTo>
                <a:lnTo>
                  <a:pt x="2127130" y="234101"/>
                </a:lnTo>
                <a:lnTo>
                  <a:pt x="2126566" y="226065"/>
                </a:lnTo>
                <a:lnTo>
                  <a:pt x="2125304" y="226962"/>
                </a:lnTo>
                <a:lnTo>
                  <a:pt x="2123909" y="227626"/>
                </a:lnTo>
                <a:lnTo>
                  <a:pt x="2122515" y="228290"/>
                </a:lnTo>
                <a:close/>
              </a:path>
              <a:path w="2887908" h="418394">
                <a:moveTo>
                  <a:pt x="2114944" y="228024"/>
                </a:moveTo>
                <a:lnTo>
                  <a:pt x="2115309" y="236093"/>
                </a:lnTo>
                <a:lnTo>
                  <a:pt x="2120555" y="236093"/>
                </a:lnTo>
                <a:lnTo>
                  <a:pt x="2122946" y="235695"/>
                </a:lnTo>
                <a:lnTo>
                  <a:pt x="2122515" y="228290"/>
                </a:lnTo>
                <a:lnTo>
                  <a:pt x="2120854" y="228622"/>
                </a:lnTo>
                <a:lnTo>
                  <a:pt x="2116737" y="228622"/>
                </a:lnTo>
                <a:lnTo>
                  <a:pt x="2114944" y="228024"/>
                </a:lnTo>
                <a:close/>
              </a:path>
              <a:path w="2887908" h="418394">
                <a:moveTo>
                  <a:pt x="2113549" y="226829"/>
                </a:moveTo>
                <a:lnTo>
                  <a:pt x="2112154" y="225634"/>
                </a:lnTo>
                <a:lnTo>
                  <a:pt x="2112951" y="235662"/>
                </a:lnTo>
                <a:lnTo>
                  <a:pt x="2115309" y="236093"/>
                </a:lnTo>
                <a:lnTo>
                  <a:pt x="2114944" y="228024"/>
                </a:lnTo>
                <a:lnTo>
                  <a:pt x="2113549" y="226829"/>
                </a:lnTo>
                <a:close/>
              </a:path>
              <a:path w="2887908" h="418394">
                <a:moveTo>
                  <a:pt x="2111457" y="223807"/>
                </a:moveTo>
                <a:lnTo>
                  <a:pt x="2110760" y="234798"/>
                </a:lnTo>
                <a:lnTo>
                  <a:pt x="2112951" y="235662"/>
                </a:lnTo>
                <a:lnTo>
                  <a:pt x="2112154" y="225634"/>
                </a:lnTo>
                <a:lnTo>
                  <a:pt x="2111457" y="223807"/>
                </a:lnTo>
                <a:close/>
              </a:path>
              <a:path w="2887908" h="418394">
                <a:moveTo>
                  <a:pt x="2111457" y="185288"/>
                </a:moveTo>
                <a:lnTo>
                  <a:pt x="2111457" y="171143"/>
                </a:lnTo>
                <a:lnTo>
                  <a:pt x="2103488" y="173334"/>
                </a:lnTo>
                <a:lnTo>
                  <a:pt x="2103488" y="185288"/>
                </a:lnTo>
                <a:lnTo>
                  <a:pt x="2111457" y="192162"/>
                </a:lnTo>
                <a:lnTo>
                  <a:pt x="2129587" y="192162"/>
                </a:lnTo>
                <a:lnTo>
                  <a:pt x="2129587" y="185288"/>
                </a:lnTo>
                <a:lnTo>
                  <a:pt x="2111457" y="185288"/>
                </a:lnTo>
                <a:close/>
              </a:path>
              <a:path w="2887908" h="418394">
                <a:moveTo>
                  <a:pt x="2170923" y="227028"/>
                </a:moveTo>
                <a:lnTo>
                  <a:pt x="2171023" y="234798"/>
                </a:lnTo>
                <a:lnTo>
                  <a:pt x="2173679" y="233869"/>
                </a:lnTo>
                <a:lnTo>
                  <a:pt x="2175971" y="232574"/>
                </a:lnTo>
                <a:lnTo>
                  <a:pt x="2177896" y="230913"/>
                </a:lnTo>
                <a:lnTo>
                  <a:pt x="2179889" y="229253"/>
                </a:lnTo>
                <a:lnTo>
                  <a:pt x="2181516" y="227294"/>
                </a:lnTo>
                <a:lnTo>
                  <a:pt x="2182778" y="225036"/>
                </a:lnTo>
                <a:lnTo>
                  <a:pt x="2176502" y="221350"/>
                </a:lnTo>
                <a:lnTo>
                  <a:pt x="2175107" y="223741"/>
                </a:lnTo>
                <a:lnTo>
                  <a:pt x="2173248" y="225634"/>
                </a:lnTo>
                <a:lnTo>
                  <a:pt x="2170923" y="227028"/>
                </a:lnTo>
                <a:close/>
              </a:path>
              <a:path w="2887908" h="418394">
                <a:moveTo>
                  <a:pt x="2162256" y="236093"/>
                </a:moveTo>
                <a:lnTo>
                  <a:pt x="2165511" y="236093"/>
                </a:lnTo>
                <a:lnTo>
                  <a:pt x="2168433" y="235662"/>
                </a:lnTo>
                <a:lnTo>
                  <a:pt x="2171023" y="234798"/>
                </a:lnTo>
                <a:lnTo>
                  <a:pt x="2170923" y="227028"/>
                </a:lnTo>
                <a:lnTo>
                  <a:pt x="2168665" y="228423"/>
                </a:lnTo>
                <a:lnTo>
                  <a:pt x="2165710" y="229120"/>
                </a:lnTo>
                <a:lnTo>
                  <a:pt x="2162256" y="236093"/>
                </a:lnTo>
                <a:close/>
              </a:path>
              <a:path w="2887908" h="418394">
                <a:moveTo>
                  <a:pt x="2165710" y="229120"/>
                </a:moveTo>
                <a:lnTo>
                  <a:pt x="2158670" y="229120"/>
                </a:lnTo>
                <a:lnTo>
                  <a:pt x="2155748" y="228390"/>
                </a:lnTo>
                <a:lnTo>
                  <a:pt x="2153291" y="226929"/>
                </a:lnTo>
                <a:lnTo>
                  <a:pt x="2150900" y="225401"/>
                </a:lnTo>
                <a:lnTo>
                  <a:pt x="2153324" y="235064"/>
                </a:lnTo>
                <a:lnTo>
                  <a:pt x="2157541" y="236093"/>
                </a:lnTo>
                <a:lnTo>
                  <a:pt x="2162256" y="236093"/>
                </a:lnTo>
                <a:lnTo>
                  <a:pt x="2165710" y="229120"/>
                </a:lnTo>
                <a:close/>
              </a:path>
              <a:path w="2887908" h="418394">
                <a:moveTo>
                  <a:pt x="2149605" y="233005"/>
                </a:moveTo>
                <a:lnTo>
                  <a:pt x="2153324" y="235064"/>
                </a:lnTo>
                <a:lnTo>
                  <a:pt x="2150900" y="225401"/>
                </a:lnTo>
                <a:lnTo>
                  <a:pt x="2149041" y="223210"/>
                </a:lnTo>
                <a:lnTo>
                  <a:pt x="2147712" y="220354"/>
                </a:lnTo>
                <a:lnTo>
                  <a:pt x="2146384" y="217498"/>
                </a:lnTo>
                <a:lnTo>
                  <a:pt x="2145952" y="230947"/>
                </a:lnTo>
                <a:lnTo>
                  <a:pt x="2149605" y="233005"/>
                </a:lnTo>
                <a:close/>
              </a:path>
              <a:path w="2887908" h="418394">
                <a:moveTo>
                  <a:pt x="2175804" y="201427"/>
                </a:moveTo>
                <a:lnTo>
                  <a:pt x="2175804" y="206208"/>
                </a:lnTo>
                <a:lnTo>
                  <a:pt x="2145868" y="205411"/>
                </a:lnTo>
                <a:lnTo>
                  <a:pt x="2143130" y="205411"/>
                </a:lnTo>
                <a:lnTo>
                  <a:pt x="2143130" y="212484"/>
                </a:lnTo>
                <a:lnTo>
                  <a:pt x="2145952" y="230947"/>
                </a:lnTo>
                <a:lnTo>
                  <a:pt x="2146384" y="217498"/>
                </a:lnTo>
                <a:lnTo>
                  <a:pt x="2145720" y="214111"/>
                </a:lnTo>
                <a:lnTo>
                  <a:pt x="2145720" y="206208"/>
                </a:lnTo>
                <a:lnTo>
                  <a:pt x="2183375" y="212484"/>
                </a:lnTo>
                <a:lnTo>
                  <a:pt x="2179889" y="205411"/>
                </a:lnTo>
                <a:lnTo>
                  <a:pt x="2175804" y="201427"/>
                </a:lnTo>
                <a:close/>
              </a:path>
              <a:path w="2887908" h="418394">
                <a:moveTo>
                  <a:pt x="2145868" y="205411"/>
                </a:moveTo>
                <a:lnTo>
                  <a:pt x="2145919" y="189439"/>
                </a:lnTo>
                <a:lnTo>
                  <a:pt x="2143097" y="192428"/>
                </a:lnTo>
                <a:lnTo>
                  <a:pt x="2143097" y="227991"/>
                </a:lnTo>
                <a:lnTo>
                  <a:pt x="2145952" y="230947"/>
                </a:lnTo>
                <a:lnTo>
                  <a:pt x="2143130" y="212484"/>
                </a:lnTo>
                <a:lnTo>
                  <a:pt x="2143130" y="205411"/>
                </a:lnTo>
                <a:lnTo>
                  <a:pt x="2145868" y="205411"/>
                </a:lnTo>
                <a:close/>
              </a:path>
              <a:path w="2887908" h="418394">
                <a:moveTo>
                  <a:pt x="2137950" y="204814"/>
                </a:moveTo>
                <a:lnTo>
                  <a:pt x="2138979" y="220221"/>
                </a:lnTo>
                <a:lnTo>
                  <a:pt x="2141038" y="224139"/>
                </a:lnTo>
                <a:lnTo>
                  <a:pt x="2143097" y="227991"/>
                </a:lnTo>
                <a:lnTo>
                  <a:pt x="2143097" y="192428"/>
                </a:lnTo>
                <a:lnTo>
                  <a:pt x="2141038" y="196346"/>
                </a:lnTo>
                <a:lnTo>
                  <a:pt x="2138979" y="200198"/>
                </a:lnTo>
                <a:lnTo>
                  <a:pt x="2137950" y="204814"/>
                </a:lnTo>
                <a:close/>
              </a:path>
              <a:path w="2887908" h="418394">
                <a:moveTo>
                  <a:pt x="2137950" y="210193"/>
                </a:moveTo>
                <a:lnTo>
                  <a:pt x="2137950" y="215572"/>
                </a:lnTo>
                <a:lnTo>
                  <a:pt x="2138979" y="220221"/>
                </a:lnTo>
                <a:lnTo>
                  <a:pt x="2137950" y="204814"/>
                </a:lnTo>
                <a:lnTo>
                  <a:pt x="2137950" y="210193"/>
                </a:lnTo>
                <a:close/>
              </a:path>
              <a:path w="2887908" h="418394">
                <a:moveTo>
                  <a:pt x="2145720" y="210193"/>
                </a:moveTo>
                <a:lnTo>
                  <a:pt x="2145720" y="206208"/>
                </a:lnTo>
                <a:lnTo>
                  <a:pt x="2145720" y="212484"/>
                </a:lnTo>
                <a:lnTo>
                  <a:pt x="2183375" y="212484"/>
                </a:lnTo>
                <a:lnTo>
                  <a:pt x="2145720" y="206208"/>
                </a:lnTo>
                <a:lnTo>
                  <a:pt x="2145720" y="210193"/>
                </a:lnTo>
                <a:close/>
              </a:path>
              <a:path w="2887908" h="418394">
                <a:moveTo>
                  <a:pt x="2158305" y="191266"/>
                </a:moveTo>
                <a:lnTo>
                  <a:pt x="2165809" y="191266"/>
                </a:lnTo>
                <a:lnTo>
                  <a:pt x="2169230" y="192561"/>
                </a:lnTo>
                <a:lnTo>
                  <a:pt x="2171820" y="195151"/>
                </a:lnTo>
                <a:lnTo>
                  <a:pt x="2174476" y="197741"/>
                </a:lnTo>
                <a:lnTo>
                  <a:pt x="2175804" y="201427"/>
                </a:lnTo>
                <a:lnTo>
                  <a:pt x="2179889" y="205411"/>
                </a:lnTo>
                <a:lnTo>
                  <a:pt x="2176933" y="189273"/>
                </a:lnTo>
                <a:lnTo>
                  <a:pt x="2173613" y="187281"/>
                </a:lnTo>
                <a:lnTo>
                  <a:pt x="2170359" y="185288"/>
                </a:lnTo>
                <a:lnTo>
                  <a:pt x="2166407" y="184292"/>
                </a:lnTo>
                <a:lnTo>
                  <a:pt x="2161758" y="184292"/>
                </a:lnTo>
                <a:lnTo>
                  <a:pt x="2158305" y="191266"/>
                </a:lnTo>
                <a:close/>
              </a:path>
              <a:path w="2887908" h="418394">
                <a:moveTo>
                  <a:pt x="2150767" y="195018"/>
                </a:moveTo>
                <a:lnTo>
                  <a:pt x="2153092" y="193557"/>
                </a:lnTo>
                <a:lnTo>
                  <a:pt x="2155482" y="192029"/>
                </a:lnTo>
                <a:lnTo>
                  <a:pt x="2158305" y="191266"/>
                </a:lnTo>
                <a:lnTo>
                  <a:pt x="2161758" y="184292"/>
                </a:lnTo>
                <a:lnTo>
                  <a:pt x="2157176" y="184292"/>
                </a:lnTo>
                <a:lnTo>
                  <a:pt x="2153092" y="185322"/>
                </a:lnTo>
                <a:lnTo>
                  <a:pt x="2150767" y="195018"/>
                </a:lnTo>
                <a:close/>
              </a:path>
              <a:path w="2887908" h="418394">
                <a:moveTo>
                  <a:pt x="2149505" y="187380"/>
                </a:moveTo>
                <a:lnTo>
                  <a:pt x="2145919" y="189439"/>
                </a:lnTo>
                <a:lnTo>
                  <a:pt x="2146351" y="202821"/>
                </a:lnTo>
                <a:lnTo>
                  <a:pt x="2147613" y="200032"/>
                </a:lnTo>
                <a:lnTo>
                  <a:pt x="2148941" y="197176"/>
                </a:lnTo>
                <a:lnTo>
                  <a:pt x="2150767" y="195018"/>
                </a:lnTo>
                <a:lnTo>
                  <a:pt x="2153092" y="185322"/>
                </a:lnTo>
                <a:lnTo>
                  <a:pt x="2149505" y="187380"/>
                </a:lnTo>
                <a:close/>
              </a:path>
              <a:path w="2887908" h="418394">
                <a:moveTo>
                  <a:pt x="2183774" y="202655"/>
                </a:moveTo>
                <a:lnTo>
                  <a:pt x="2182910" y="198836"/>
                </a:lnTo>
                <a:lnTo>
                  <a:pt x="2181184" y="195449"/>
                </a:lnTo>
                <a:lnTo>
                  <a:pt x="2179457" y="191996"/>
                </a:lnTo>
                <a:lnTo>
                  <a:pt x="2176933" y="189273"/>
                </a:lnTo>
                <a:lnTo>
                  <a:pt x="2179889" y="205411"/>
                </a:lnTo>
                <a:lnTo>
                  <a:pt x="2183375" y="212484"/>
                </a:lnTo>
                <a:lnTo>
                  <a:pt x="2183774" y="202655"/>
                </a:lnTo>
                <a:close/>
              </a:path>
              <a:path w="2887908" h="418394">
                <a:moveTo>
                  <a:pt x="2183774" y="202655"/>
                </a:moveTo>
                <a:lnTo>
                  <a:pt x="2183375" y="212484"/>
                </a:lnTo>
                <a:lnTo>
                  <a:pt x="2183608" y="210923"/>
                </a:lnTo>
                <a:lnTo>
                  <a:pt x="2183741" y="209064"/>
                </a:lnTo>
                <a:lnTo>
                  <a:pt x="2183774" y="202655"/>
                </a:lnTo>
                <a:close/>
              </a:path>
              <a:path w="2887908" h="418394">
                <a:moveTo>
                  <a:pt x="2220448" y="191764"/>
                </a:moveTo>
                <a:lnTo>
                  <a:pt x="2222042" y="191764"/>
                </a:lnTo>
                <a:lnTo>
                  <a:pt x="2223271" y="191830"/>
                </a:lnTo>
                <a:lnTo>
                  <a:pt x="2224997" y="192096"/>
                </a:lnTo>
                <a:lnTo>
                  <a:pt x="2226525" y="192561"/>
                </a:lnTo>
                <a:lnTo>
                  <a:pt x="2227919" y="185288"/>
                </a:lnTo>
                <a:lnTo>
                  <a:pt x="2226292" y="184624"/>
                </a:lnTo>
                <a:lnTo>
                  <a:pt x="2224233" y="184359"/>
                </a:lnTo>
                <a:lnTo>
                  <a:pt x="2222440" y="184292"/>
                </a:lnTo>
                <a:lnTo>
                  <a:pt x="2220448" y="191764"/>
                </a:lnTo>
                <a:close/>
              </a:path>
              <a:path w="2887908" h="418394">
                <a:moveTo>
                  <a:pt x="2218588" y="184292"/>
                </a:moveTo>
                <a:lnTo>
                  <a:pt x="2215301" y="185056"/>
                </a:lnTo>
                <a:lnTo>
                  <a:pt x="2216297" y="192361"/>
                </a:lnTo>
                <a:lnTo>
                  <a:pt x="2218389" y="191764"/>
                </a:lnTo>
                <a:lnTo>
                  <a:pt x="2220448" y="191764"/>
                </a:lnTo>
                <a:lnTo>
                  <a:pt x="2222440" y="184292"/>
                </a:lnTo>
                <a:lnTo>
                  <a:pt x="2218588" y="184292"/>
                </a:lnTo>
                <a:close/>
              </a:path>
              <a:path w="2887908" h="418394">
                <a:moveTo>
                  <a:pt x="2210387" y="196578"/>
                </a:moveTo>
                <a:lnTo>
                  <a:pt x="2212113" y="194752"/>
                </a:lnTo>
                <a:lnTo>
                  <a:pt x="2214172" y="193557"/>
                </a:lnTo>
                <a:lnTo>
                  <a:pt x="2216297" y="192361"/>
                </a:lnTo>
                <a:lnTo>
                  <a:pt x="2215301" y="185056"/>
                </a:lnTo>
                <a:lnTo>
                  <a:pt x="2212578" y="186583"/>
                </a:lnTo>
                <a:lnTo>
                  <a:pt x="2210387" y="196578"/>
                </a:lnTo>
                <a:close/>
              </a:path>
              <a:path w="2887908" h="418394">
                <a:moveTo>
                  <a:pt x="2206900" y="204481"/>
                </a:moveTo>
                <a:lnTo>
                  <a:pt x="2207597" y="201427"/>
                </a:lnTo>
                <a:lnTo>
                  <a:pt x="2208992" y="199036"/>
                </a:lnTo>
                <a:lnTo>
                  <a:pt x="2210387" y="196578"/>
                </a:lnTo>
                <a:lnTo>
                  <a:pt x="2212578" y="186583"/>
                </a:lnTo>
                <a:lnTo>
                  <a:pt x="2209922" y="188111"/>
                </a:lnTo>
                <a:lnTo>
                  <a:pt x="2207896" y="190402"/>
                </a:lnTo>
                <a:lnTo>
                  <a:pt x="2206900" y="204481"/>
                </a:lnTo>
                <a:close/>
              </a:path>
              <a:path w="2887908" h="418394">
                <a:moveTo>
                  <a:pt x="2206900" y="235097"/>
                </a:moveTo>
                <a:lnTo>
                  <a:pt x="2206900" y="204481"/>
                </a:lnTo>
                <a:lnTo>
                  <a:pt x="2206502" y="193457"/>
                </a:lnTo>
                <a:lnTo>
                  <a:pt x="2205406" y="185288"/>
                </a:lnTo>
                <a:lnTo>
                  <a:pt x="2198931" y="185288"/>
                </a:lnTo>
                <a:lnTo>
                  <a:pt x="2198931" y="235097"/>
                </a:lnTo>
                <a:lnTo>
                  <a:pt x="2206900" y="235097"/>
                </a:lnTo>
                <a:close/>
              </a:path>
              <a:path w="2887908" h="418394">
                <a:moveTo>
                  <a:pt x="2267554" y="229884"/>
                </a:moveTo>
                <a:lnTo>
                  <a:pt x="2268417" y="231411"/>
                </a:lnTo>
                <a:lnTo>
                  <a:pt x="2269114" y="225036"/>
                </a:lnTo>
                <a:lnTo>
                  <a:pt x="2267122" y="224737"/>
                </a:lnTo>
                <a:lnTo>
                  <a:pt x="2267122" y="227991"/>
                </a:lnTo>
                <a:lnTo>
                  <a:pt x="2266956" y="229751"/>
                </a:lnTo>
                <a:lnTo>
                  <a:pt x="2267374" y="229098"/>
                </a:lnTo>
                <a:lnTo>
                  <a:pt x="2267122" y="225733"/>
                </a:lnTo>
                <a:lnTo>
                  <a:pt x="2267374" y="229098"/>
                </a:lnTo>
                <a:lnTo>
                  <a:pt x="2268317" y="227626"/>
                </a:lnTo>
                <a:lnTo>
                  <a:pt x="2267554" y="229884"/>
                </a:lnTo>
                <a:close/>
              </a:path>
              <a:path w="2887908" h="418394">
                <a:moveTo>
                  <a:pt x="2252412" y="191266"/>
                </a:moveTo>
                <a:lnTo>
                  <a:pt x="2259518" y="191266"/>
                </a:lnTo>
                <a:lnTo>
                  <a:pt x="2262340" y="192295"/>
                </a:lnTo>
                <a:lnTo>
                  <a:pt x="2264333" y="194354"/>
                </a:lnTo>
                <a:lnTo>
                  <a:pt x="2266325" y="196346"/>
                </a:lnTo>
                <a:lnTo>
                  <a:pt x="2267321" y="199202"/>
                </a:lnTo>
                <a:lnTo>
                  <a:pt x="2267321" y="204829"/>
                </a:lnTo>
                <a:lnTo>
                  <a:pt x="2268915" y="204515"/>
                </a:lnTo>
                <a:lnTo>
                  <a:pt x="2268749" y="187380"/>
                </a:lnTo>
                <a:lnTo>
                  <a:pt x="2265827" y="186185"/>
                </a:lnTo>
                <a:lnTo>
                  <a:pt x="2262905" y="184923"/>
                </a:lnTo>
                <a:lnTo>
                  <a:pt x="2259651" y="184292"/>
                </a:lnTo>
                <a:lnTo>
                  <a:pt x="2256064" y="184292"/>
                </a:lnTo>
                <a:lnTo>
                  <a:pt x="2252412" y="191266"/>
                </a:lnTo>
                <a:close/>
              </a:path>
              <a:path w="2887908" h="418394">
                <a:moveTo>
                  <a:pt x="2250751" y="184292"/>
                </a:moveTo>
                <a:lnTo>
                  <a:pt x="2246302" y="185454"/>
                </a:lnTo>
                <a:lnTo>
                  <a:pt x="2247099" y="193557"/>
                </a:lnTo>
                <a:lnTo>
                  <a:pt x="2249490" y="192029"/>
                </a:lnTo>
                <a:lnTo>
                  <a:pt x="2252412" y="191266"/>
                </a:lnTo>
                <a:lnTo>
                  <a:pt x="2256064" y="184292"/>
                </a:lnTo>
                <a:lnTo>
                  <a:pt x="2250751" y="184292"/>
                </a:lnTo>
                <a:close/>
              </a:path>
              <a:path w="2887908" h="418394">
                <a:moveTo>
                  <a:pt x="2239129" y="190037"/>
                </a:moveTo>
                <a:lnTo>
                  <a:pt x="2241819" y="200729"/>
                </a:lnTo>
                <a:lnTo>
                  <a:pt x="2242948" y="197409"/>
                </a:lnTo>
                <a:lnTo>
                  <a:pt x="2244708" y="195018"/>
                </a:lnTo>
                <a:lnTo>
                  <a:pt x="2247099" y="193557"/>
                </a:lnTo>
                <a:lnTo>
                  <a:pt x="2246302" y="185454"/>
                </a:lnTo>
                <a:lnTo>
                  <a:pt x="2242716" y="187779"/>
                </a:lnTo>
                <a:lnTo>
                  <a:pt x="2239129" y="190037"/>
                </a:lnTo>
                <a:close/>
              </a:path>
              <a:path w="2887908" h="418394">
                <a:moveTo>
                  <a:pt x="2236672" y="193025"/>
                </a:moveTo>
                <a:lnTo>
                  <a:pt x="2235344" y="196744"/>
                </a:lnTo>
                <a:lnTo>
                  <a:pt x="2241819" y="200729"/>
                </a:lnTo>
                <a:lnTo>
                  <a:pt x="2239129" y="190037"/>
                </a:lnTo>
                <a:lnTo>
                  <a:pt x="2236672" y="193025"/>
                </a:lnTo>
                <a:close/>
              </a:path>
              <a:path w="2887908" h="418394">
                <a:moveTo>
                  <a:pt x="2275291" y="197409"/>
                </a:moveTo>
                <a:lnTo>
                  <a:pt x="2274427" y="194221"/>
                </a:lnTo>
                <a:lnTo>
                  <a:pt x="2275257" y="235795"/>
                </a:lnTo>
                <a:lnTo>
                  <a:pt x="2275291" y="197409"/>
                </a:lnTo>
                <a:close/>
              </a:path>
              <a:path w="2887908" h="418394">
                <a:moveTo>
                  <a:pt x="2269280" y="232873"/>
                </a:moveTo>
                <a:lnTo>
                  <a:pt x="2270476" y="233968"/>
                </a:lnTo>
                <a:lnTo>
                  <a:pt x="2272003" y="234699"/>
                </a:lnTo>
                <a:lnTo>
                  <a:pt x="2273531" y="235429"/>
                </a:lnTo>
                <a:lnTo>
                  <a:pt x="2275257" y="235795"/>
                </a:lnTo>
                <a:lnTo>
                  <a:pt x="2274427" y="194221"/>
                </a:lnTo>
                <a:lnTo>
                  <a:pt x="2272701" y="191764"/>
                </a:lnTo>
                <a:lnTo>
                  <a:pt x="2271040" y="189240"/>
                </a:lnTo>
                <a:lnTo>
                  <a:pt x="2269280" y="232873"/>
                </a:lnTo>
                <a:close/>
              </a:path>
              <a:path w="2887908" h="418394">
                <a:moveTo>
                  <a:pt x="2269114" y="225036"/>
                </a:moveTo>
                <a:lnTo>
                  <a:pt x="2268417" y="231411"/>
                </a:lnTo>
                <a:lnTo>
                  <a:pt x="2269280" y="232873"/>
                </a:lnTo>
                <a:lnTo>
                  <a:pt x="2271040" y="189240"/>
                </a:lnTo>
                <a:lnTo>
                  <a:pt x="2268915" y="204515"/>
                </a:lnTo>
                <a:lnTo>
                  <a:pt x="2268915" y="211089"/>
                </a:lnTo>
                <a:lnTo>
                  <a:pt x="2267321" y="211416"/>
                </a:lnTo>
                <a:lnTo>
                  <a:pt x="2267321" y="218793"/>
                </a:lnTo>
                <a:lnTo>
                  <a:pt x="2267122" y="224737"/>
                </a:lnTo>
                <a:lnTo>
                  <a:pt x="2269114" y="225036"/>
                </a:lnTo>
                <a:close/>
              </a:path>
              <a:path w="2887908" h="418394">
                <a:moveTo>
                  <a:pt x="2282363" y="234798"/>
                </a:moveTo>
                <a:lnTo>
                  <a:pt x="2282762" y="228523"/>
                </a:lnTo>
                <a:lnTo>
                  <a:pt x="2280338" y="229021"/>
                </a:lnTo>
                <a:lnTo>
                  <a:pt x="2276553" y="229021"/>
                </a:lnTo>
                <a:lnTo>
                  <a:pt x="2275291" y="227825"/>
                </a:lnTo>
                <a:lnTo>
                  <a:pt x="2277183" y="235795"/>
                </a:lnTo>
                <a:lnTo>
                  <a:pt x="2279309" y="235795"/>
                </a:lnTo>
                <a:lnTo>
                  <a:pt x="2281035" y="235463"/>
                </a:lnTo>
                <a:lnTo>
                  <a:pt x="2282363" y="234798"/>
                </a:lnTo>
                <a:close/>
              </a:path>
              <a:path w="2887908" h="418394">
                <a:moveTo>
                  <a:pt x="2266956" y="229751"/>
                </a:moveTo>
                <a:lnTo>
                  <a:pt x="2267122" y="227991"/>
                </a:lnTo>
                <a:lnTo>
                  <a:pt x="2267122" y="224737"/>
                </a:lnTo>
                <a:lnTo>
                  <a:pt x="2266923" y="220653"/>
                </a:lnTo>
                <a:lnTo>
                  <a:pt x="2266126" y="222247"/>
                </a:lnTo>
                <a:lnTo>
                  <a:pt x="2265329" y="223774"/>
                </a:lnTo>
                <a:lnTo>
                  <a:pt x="2265030" y="231411"/>
                </a:lnTo>
                <a:lnTo>
                  <a:pt x="2266956" y="229751"/>
                </a:lnTo>
                <a:close/>
              </a:path>
              <a:path w="2887908" h="418394">
                <a:moveTo>
                  <a:pt x="2264233" y="225069"/>
                </a:moveTo>
                <a:lnTo>
                  <a:pt x="2262838" y="226132"/>
                </a:lnTo>
                <a:lnTo>
                  <a:pt x="2263104" y="233005"/>
                </a:lnTo>
                <a:lnTo>
                  <a:pt x="2265030" y="231411"/>
                </a:lnTo>
                <a:lnTo>
                  <a:pt x="2265329" y="223774"/>
                </a:lnTo>
                <a:lnTo>
                  <a:pt x="2264233" y="225069"/>
                </a:lnTo>
                <a:close/>
              </a:path>
              <a:path w="2887908" h="418394">
                <a:moveTo>
                  <a:pt x="2258057" y="228423"/>
                </a:moveTo>
                <a:lnTo>
                  <a:pt x="2258555" y="234998"/>
                </a:lnTo>
                <a:lnTo>
                  <a:pt x="2260946" y="234201"/>
                </a:lnTo>
                <a:lnTo>
                  <a:pt x="2263104" y="233005"/>
                </a:lnTo>
                <a:lnTo>
                  <a:pt x="2262838" y="226132"/>
                </a:lnTo>
                <a:lnTo>
                  <a:pt x="2261444" y="227128"/>
                </a:lnTo>
                <a:lnTo>
                  <a:pt x="2259850" y="227892"/>
                </a:lnTo>
                <a:lnTo>
                  <a:pt x="2258057" y="228423"/>
                </a:lnTo>
                <a:close/>
              </a:path>
              <a:path w="2887908" h="418394">
                <a:moveTo>
                  <a:pt x="2245605" y="227228"/>
                </a:moveTo>
                <a:lnTo>
                  <a:pt x="2245837" y="235595"/>
                </a:lnTo>
                <a:lnTo>
                  <a:pt x="2248560" y="236093"/>
                </a:lnTo>
                <a:lnTo>
                  <a:pt x="2253806" y="236093"/>
                </a:lnTo>
                <a:lnTo>
                  <a:pt x="2256164" y="235728"/>
                </a:lnTo>
                <a:lnTo>
                  <a:pt x="2258555" y="234998"/>
                </a:lnTo>
                <a:lnTo>
                  <a:pt x="2258057" y="228423"/>
                </a:lnTo>
                <a:lnTo>
                  <a:pt x="2256330" y="228888"/>
                </a:lnTo>
                <a:lnTo>
                  <a:pt x="2254504" y="229120"/>
                </a:lnTo>
                <a:lnTo>
                  <a:pt x="2249589" y="229120"/>
                </a:lnTo>
                <a:lnTo>
                  <a:pt x="2247265" y="228489"/>
                </a:lnTo>
                <a:lnTo>
                  <a:pt x="2245605" y="227228"/>
                </a:lnTo>
                <a:close/>
              </a:path>
              <a:path w="2887908" h="418394">
                <a:moveTo>
                  <a:pt x="2244011" y="218362"/>
                </a:moveTo>
                <a:lnTo>
                  <a:pt x="2244741" y="209263"/>
                </a:lnTo>
                <a:lnTo>
                  <a:pt x="2241255" y="210923"/>
                </a:lnTo>
                <a:lnTo>
                  <a:pt x="2243313" y="234599"/>
                </a:lnTo>
                <a:lnTo>
                  <a:pt x="2245837" y="235595"/>
                </a:lnTo>
                <a:lnTo>
                  <a:pt x="2245605" y="227228"/>
                </a:lnTo>
                <a:lnTo>
                  <a:pt x="2244011" y="225899"/>
                </a:lnTo>
                <a:lnTo>
                  <a:pt x="2243214" y="224206"/>
                </a:lnTo>
                <a:lnTo>
                  <a:pt x="2243214" y="220022"/>
                </a:lnTo>
                <a:lnTo>
                  <a:pt x="2244011" y="218362"/>
                </a:lnTo>
                <a:close/>
              </a:path>
              <a:path w="2887908" h="418394">
                <a:moveTo>
                  <a:pt x="2235045" y="218826"/>
                </a:moveTo>
                <a:lnTo>
                  <a:pt x="2235776" y="228058"/>
                </a:lnTo>
                <a:lnTo>
                  <a:pt x="2237237" y="230116"/>
                </a:lnTo>
                <a:lnTo>
                  <a:pt x="2238764" y="232109"/>
                </a:lnTo>
                <a:lnTo>
                  <a:pt x="2240790" y="233603"/>
                </a:lnTo>
                <a:lnTo>
                  <a:pt x="2243313" y="234599"/>
                </a:lnTo>
                <a:lnTo>
                  <a:pt x="2241255" y="210923"/>
                </a:lnTo>
                <a:lnTo>
                  <a:pt x="2238731" y="213381"/>
                </a:lnTo>
                <a:lnTo>
                  <a:pt x="2236274" y="215771"/>
                </a:lnTo>
                <a:lnTo>
                  <a:pt x="2235045" y="218826"/>
                </a:lnTo>
                <a:close/>
              </a:path>
              <a:path w="2887908" h="418394">
                <a:moveTo>
                  <a:pt x="2235045" y="222545"/>
                </a:moveTo>
                <a:lnTo>
                  <a:pt x="2235045" y="225534"/>
                </a:lnTo>
                <a:lnTo>
                  <a:pt x="2235776" y="228058"/>
                </a:lnTo>
                <a:lnTo>
                  <a:pt x="2235045" y="218826"/>
                </a:lnTo>
                <a:lnTo>
                  <a:pt x="2235045" y="222545"/>
                </a:lnTo>
                <a:close/>
              </a:path>
              <a:path w="2887908" h="418394">
                <a:moveTo>
                  <a:pt x="2267321" y="204829"/>
                </a:moveTo>
                <a:lnTo>
                  <a:pt x="2249191" y="208400"/>
                </a:lnTo>
                <a:lnTo>
                  <a:pt x="2249622" y="215041"/>
                </a:lnTo>
                <a:lnTo>
                  <a:pt x="2252877" y="214377"/>
                </a:lnTo>
                <a:lnTo>
                  <a:pt x="2267321" y="211416"/>
                </a:lnTo>
                <a:lnTo>
                  <a:pt x="2268915" y="211089"/>
                </a:lnTo>
                <a:lnTo>
                  <a:pt x="2268915" y="204515"/>
                </a:lnTo>
                <a:lnTo>
                  <a:pt x="2267321" y="204829"/>
                </a:lnTo>
                <a:close/>
              </a:path>
              <a:path w="2887908" h="418394">
                <a:moveTo>
                  <a:pt x="2249191" y="208400"/>
                </a:moveTo>
                <a:lnTo>
                  <a:pt x="2244741" y="209263"/>
                </a:lnTo>
                <a:lnTo>
                  <a:pt x="2245605" y="217166"/>
                </a:lnTo>
                <a:lnTo>
                  <a:pt x="2247199" y="215971"/>
                </a:lnTo>
                <a:lnTo>
                  <a:pt x="2249622" y="215041"/>
                </a:lnTo>
                <a:lnTo>
                  <a:pt x="2249191" y="208400"/>
                </a:lnTo>
                <a:close/>
              </a:path>
              <a:path w="2887908" h="418394">
                <a:moveTo>
                  <a:pt x="2296497" y="192162"/>
                </a:moveTo>
                <a:lnTo>
                  <a:pt x="2296497" y="222745"/>
                </a:lnTo>
                <a:lnTo>
                  <a:pt x="2296563" y="225932"/>
                </a:lnTo>
                <a:lnTo>
                  <a:pt x="2304466" y="192162"/>
                </a:lnTo>
                <a:lnTo>
                  <a:pt x="2296497" y="185288"/>
                </a:lnTo>
                <a:lnTo>
                  <a:pt x="2286535" y="185288"/>
                </a:lnTo>
                <a:lnTo>
                  <a:pt x="2286535" y="192162"/>
                </a:lnTo>
                <a:lnTo>
                  <a:pt x="2296497" y="192162"/>
                </a:lnTo>
                <a:close/>
              </a:path>
              <a:path w="2887908" h="418394">
                <a:moveTo>
                  <a:pt x="2304466" y="192162"/>
                </a:moveTo>
                <a:lnTo>
                  <a:pt x="2296563" y="225932"/>
                </a:lnTo>
                <a:lnTo>
                  <a:pt x="2297227" y="228523"/>
                </a:lnTo>
                <a:lnTo>
                  <a:pt x="2298489" y="230515"/>
                </a:lnTo>
                <a:lnTo>
                  <a:pt x="2299817" y="232441"/>
                </a:lnTo>
                <a:lnTo>
                  <a:pt x="2301577" y="233869"/>
                </a:lnTo>
                <a:lnTo>
                  <a:pt x="2303769" y="234798"/>
                </a:lnTo>
                <a:lnTo>
                  <a:pt x="2304466" y="223807"/>
                </a:lnTo>
                <a:lnTo>
                  <a:pt x="2304466" y="192162"/>
                </a:lnTo>
                <a:close/>
              </a:path>
              <a:path w="2887908" h="418394">
                <a:moveTo>
                  <a:pt x="2320704" y="224936"/>
                </a:moveTo>
                <a:lnTo>
                  <a:pt x="2319575" y="226065"/>
                </a:lnTo>
                <a:lnTo>
                  <a:pt x="2320139" y="234101"/>
                </a:lnTo>
                <a:lnTo>
                  <a:pt x="2321966" y="233005"/>
                </a:lnTo>
                <a:lnTo>
                  <a:pt x="2323493" y="231611"/>
                </a:lnTo>
                <a:lnTo>
                  <a:pt x="2320704" y="224936"/>
                </a:lnTo>
                <a:close/>
              </a:path>
              <a:path w="2887908" h="418394">
                <a:moveTo>
                  <a:pt x="2315524" y="228290"/>
                </a:moveTo>
                <a:lnTo>
                  <a:pt x="2315956" y="235695"/>
                </a:lnTo>
                <a:lnTo>
                  <a:pt x="2318014" y="234898"/>
                </a:lnTo>
                <a:lnTo>
                  <a:pt x="2320139" y="234101"/>
                </a:lnTo>
                <a:lnTo>
                  <a:pt x="2319575" y="226065"/>
                </a:lnTo>
                <a:lnTo>
                  <a:pt x="2318313" y="226962"/>
                </a:lnTo>
                <a:lnTo>
                  <a:pt x="2316918" y="227626"/>
                </a:lnTo>
                <a:lnTo>
                  <a:pt x="2315524" y="228290"/>
                </a:lnTo>
                <a:close/>
              </a:path>
              <a:path w="2887908" h="418394">
                <a:moveTo>
                  <a:pt x="2307953" y="228024"/>
                </a:moveTo>
                <a:lnTo>
                  <a:pt x="2308318" y="236093"/>
                </a:lnTo>
                <a:lnTo>
                  <a:pt x="2313565" y="236093"/>
                </a:lnTo>
                <a:lnTo>
                  <a:pt x="2315956" y="235695"/>
                </a:lnTo>
                <a:lnTo>
                  <a:pt x="2315524" y="228290"/>
                </a:lnTo>
                <a:lnTo>
                  <a:pt x="2313864" y="228622"/>
                </a:lnTo>
                <a:lnTo>
                  <a:pt x="2309746" y="228622"/>
                </a:lnTo>
                <a:lnTo>
                  <a:pt x="2307953" y="228024"/>
                </a:lnTo>
                <a:close/>
              </a:path>
              <a:path w="2887908" h="418394">
                <a:moveTo>
                  <a:pt x="2306558" y="226829"/>
                </a:moveTo>
                <a:lnTo>
                  <a:pt x="2305164" y="225634"/>
                </a:lnTo>
                <a:lnTo>
                  <a:pt x="2305960" y="235662"/>
                </a:lnTo>
                <a:lnTo>
                  <a:pt x="2308318" y="236093"/>
                </a:lnTo>
                <a:lnTo>
                  <a:pt x="2307953" y="228024"/>
                </a:lnTo>
                <a:lnTo>
                  <a:pt x="2306558" y="226829"/>
                </a:lnTo>
                <a:close/>
              </a:path>
              <a:path w="2887908" h="418394">
                <a:moveTo>
                  <a:pt x="2304466" y="223807"/>
                </a:moveTo>
                <a:lnTo>
                  <a:pt x="2303769" y="234798"/>
                </a:lnTo>
                <a:lnTo>
                  <a:pt x="2305960" y="235662"/>
                </a:lnTo>
                <a:lnTo>
                  <a:pt x="2305164" y="225634"/>
                </a:lnTo>
                <a:lnTo>
                  <a:pt x="2304466" y="223807"/>
                </a:lnTo>
                <a:close/>
              </a:path>
              <a:path w="2887908" h="418394">
                <a:moveTo>
                  <a:pt x="2304466" y="185288"/>
                </a:moveTo>
                <a:lnTo>
                  <a:pt x="2304466" y="171143"/>
                </a:lnTo>
                <a:lnTo>
                  <a:pt x="2296497" y="173334"/>
                </a:lnTo>
                <a:lnTo>
                  <a:pt x="2296497" y="185288"/>
                </a:lnTo>
                <a:lnTo>
                  <a:pt x="2304466" y="192162"/>
                </a:lnTo>
                <a:lnTo>
                  <a:pt x="2322597" y="192162"/>
                </a:lnTo>
                <a:lnTo>
                  <a:pt x="2322597" y="185288"/>
                </a:lnTo>
                <a:lnTo>
                  <a:pt x="2304466" y="185288"/>
                </a:lnTo>
                <a:close/>
              </a:path>
              <a:path w="2887908" h="418394">
                <a:moveTo>
                  <a:pt x="2344408" y="169748"/>
                </a:moveTo>
                <a:lnTo>
                  <a:pt x="2344408" y="167955"/>
                </a:lnTo>
                <a:lnTo>
                  <a:pt x="2343843" y="166527"/>
                </a:lnTo>
                <a:lnTo>
                  <a:pt x="2341651" y="164336"/>
                </a:lnTo>
                <a:lnTo>
                  <a:pt x="2340223" y="163771"/>
                </a:lnTo>
                <a:lnTo>
                  <a:pt x="2336637" y="163771"/>
                </a:lnTo>
                <a:lnTo>
                  <a:pt x="2335176" y="164336"/>
                </a:lnTo>
                <a:lnTo>
                  <a:pt x="2332985" y="166527"/>
                </a:lnTo>
                <a:lnTo>
                  <a:pt x="2332453" y="167955"/>
                </a:lnTo>
                <a:lnTo>
                  <a:pt x="2332453" y="169748"/>
                </a:lnTo>
                <a:lnTo>
                  <a:pt x="2332985" y="173002"/>
                </a:lnTo>
                <a:lnTo>
                  <a:pt x="2335176" y="175194"/>
                </a:lnTo>
                <a:lnTo>
                  <a:pt x="2336637" y="175725"/>
                </a:lnTo>
                <a:lnTo>
                  <a:pt x="2340223" y="175725"/>
                </a:lnTo>
                <a:lnTo>
                  <a:pt x="2341651" y="175194"/>
                </a:lnTo>
                <a:lnTo>
                  <a:pt x="2343843" y="173002"/>
                </a:lnTo>
                <a:lnTo>
                  <a:pt x="2344408" y="171541"/>
                </a:lnTo>
                <a:lnTo>
                  <a:pt x="2344408" y="169748"/>
                </a:lnTo>
                <a:close/>
              </a:path>
              <a:path w="2887908" h="418394">
                <a:moveTo>
                  <a:pt x="2334446" y="185288"/>
                </a:moveTo>
                <a:lnTo>
                  <a:pt x="2334446" y="235097"/>
                </a:lnTo>
                <a:lnTo>
                  <a:pt x="2342415" y="235097"/>
                </a:lnTo>
                <a:lnTo>
                  <a:pt x="2342415" y="185288"/>
                </a:lnTo>
                <a:lnTo>
                  <a:pt x="2334446" y="185288"/>
                </a:lnTo>
                <a:close/>
              </a:path>
              <a:path w="2887908" h="418394">
                <a:moveTo>
                  <a:pt x="2405635" y="210193"/>
                </a:moveTo>
                <a:lnTo>
                  <a:pt x="2405635" y="204814"/>
                </a:lnTo>
                <a:lnTo>
                  <a:pt x="2404606" y="200198"/>
                </a:lnTo>
                <a:lnTo>
                  <a:pt x="2402547" y="196346"/>
                </a:lnTo>
                <a:lnTo>
                  <a:pt x="2400488" y="192428"/>
                </a:lnTo>
                <a:lnTo>
                  <a:pt x="2397666" y="206208"/>
                </a:lnTo>
                <a:lnTo>
                  <a:pt x="2397666" y="210193"/>
                </a:lnTo>
                <a:lnTo>
                  <a:pt x="2400488" y="227991"/>
                </a:lnTo>
                <a:lnTo>
                  <a:pt x="2402547" y="224139"/>
                </a:lnTo>
                <a:lnTo>
                  <a:pt x="2404606" y="220221"/>
                </a:lnTo>
                <a:lnTo>
                  <a:pt x="2405635" y="215572"/>
                </a:lnTo>
                <a:lnTo>
                  <a:pt x="2405635" y="210193"/>
                </a:lnTo>
                <a:close/>
              </a:path>
              <a:path w="2887908" h="418394">
                <a:moveTo>
                  <a:pt x="2397632" y="189439"/>
                </a:moveTo>
                <a:lnTo>
                  <a:pt x="2393980" y="187380"/>
                </a:lnTo>
                <a:lnTo>
                  <a:pt x="2394411" y="197176"/>
                </a:lnTo>
                <a:lnTo>
                  <a:pt x="2395673" y="200032"/>
                </a:lnTo>
                <a:lnTo>
                  <a:pt x="2397001" y="202821"/>
                </a:lnTo>
                <a:lnTo>
                  <a:pt x="2397666" y="206208"/>
                </a:lnTo>
                <a:lnTo>
                  <a:pt x="2400488" y="192428"/>
                </a:lnTo>
                <a:lnTo>
                  <a:pt x="2397632" y="189439"/>
                </a:lnTo>
                <a:close/>
              </a:path>
              <a:path w="2887908" h="418394">
                <a:moveTo>
                  <a:pt x="2387803" y="191930"/>
                </a:moveTo>
                <a:lnTo>
                  <a:pt x="2390194" y="193457"/>
                </a:lnTo>
                <a:lnTo>
                  <a:pt x="2392585" y="194985"/>
                </a:lnTo>
                <a:lnTo>
                  <a:pt x="2394411" y="197176"/>
                </a:lnTo>
                <a:lnTo>
                  <a:pt x="2393980" y="187380"/>
                </a:lnTo>
                <a:lnTo>
                  <a:pt x="2390393" y="185322"/>
                </a:lnTo>
                <a:lnTo>
                  <a:pt x="2387803" y="191930"/>
                </a:lnTo>
                <a:close/>
              </a:path>
              <a:path w="2887908" h="418394">
                <a:moveTo>
                  <a:pt x="2378141" y="191166"/>
                </a:moveTo>
                <a:lnTo>
                  <a:pt x="2384914" y="191166"/>
                </a:lnTo>
                <a:lnTo>
                  <a:pt x="2387803" y="191930"/>
                </a:lnTo>
                <a:lnTo>
                  <a:pt x="2390393" y="185322"/>
                </a:lnTo>
                <a:lnTo>
                  <a:pt x="2386243" y="184292"/>
                </a:lnTo>
                <a:lnTo>
                  <a:pt x="2381527" y="184292"/>
                </a:lnTo>
                <a:lnTo>
                  <a:pt x="2378141" y="191166"/>
                </a:lnTo>
                <a:close/>
              </a:path>
              <a:path w="2887908" h="418394">
                <a:moveTo>
                  <a:pt x="2376879" y="184292"/>
                </a:moveTo>
                <a:lnTo>
                  <a:pt x="2372728" y="185322"/>
                </a:lnTo>
                <a:lnTo>
                  <a:pt x="2372861" y="193457"/>
                </a:lnTo>
                <a:lnTo>
                  <a:pt x="2375252" y="191930"/>
                </a:lnTo>
                <a:lnTo>
                  <a:pt x="2378141" y="191166"/>
                </a:lnTo>
                <a:lnTo>
                  <a:pt x="2381527" y="184292"/>
                </a:lnTo>
                <a:lnTo>
                  <a:pt x="2376879" y="184292"/>
                </a:lnTo>
                <a:close/>
              </a:path>
              <a:path w="2887908" h="418394">
                <a:moveTo>
                  <a:pt x="2367282" y="200032"/>
                </a:moveTo>
                <a:lnTo>
                  <a:pt x="2368610" y="197176"/>
                </a:lnTo>
                <a:lnTo>
                  <a:pt x="2370470" y="194985"/>
                </a:lnTo>
                <a:lnTo>
                  <a:pt x="2372861" y="193457"/>
                </a:lnTo>
                <a:lnTo>
                  <a:pt x="2372728" y="185322"/>
                </a:lnTo>
                <a:lnTo>
                  <a:pt x="2369075" y="187380"/>
                </a:lnTo>
                <a:lnTo>
                  <a:pt x="2367282" y="200032"/>
                </a:lnTo>
                <a:close/>
              </a:path>
              <a:path w="2887908" h="418394">
                <a:moveTo>
                  <a:pt x="2368610" y="223210"/>
                </a:moveTo>
                <a:lnTo>
                  <a:pt x="2367282" y="220354"/>
                </a:lnTo>
                <a:lnTo>
                  <a:pt x="2366020" y="217498"/>
                </a:lnTo>
                <a:lnTo>
                  <a:pt x="2365389" y="214111"/>
                </a:lnTo>
                <a:lnTo>
                  <a:pt x="2365389" y="206208"/>
                </a:lnTo>
                <a:lnTo>
                  <a:pt x="2366020" y="202821"/>
                </a:lnTo>
                <a:lnTo>
                  <a:pt x="2367282" y="200032"/>
                </a:lnTo>
                <a:lnTo>
                  <a:pt x="2369075" y="187380"/>
                </a:lnTo>
                <a:lnTo>
                  <a:pt x="2365423" y="189439"/>
                </a:lnTo>
                <a:lnTo>
                  <a:pt x="2362567" y="192428"/>
                </a:lnTo>
                <a:lnTo>
                  <a:pt x="2365423" y="230947"/>
                </a:lnTo>
                <a:lnTo>
                  <a:pt x="2369075" y="233005"/>
                </a:lnTo>
                <a:lnTo>
                  <a:pt x="2368610" y="223210"/>
                </a:lnTo>
                <a:close/>
              </a:path>
              <a:path w="2887908" h="418394">
                <a:moveTo>
                  <a:pt x="2397666" y="214111"/>
                </a:moveTo>
                <a:lnTo>
                  <a:pt x="2397001" y="217498"/>
                </a:lnTo>
                <a:lnTo>
                  <a:pt x="2397632" y="230947"/>
                </a:lnTo>
                <a:lnTo>
                  <a:pt x="2400488" y="227991"/>
                </a:lnTo>
                <a:lnTo>
                  <a:pt x="2397666" y="210193"/>
                </a:lnTo>
                <a:lnTo>
                  <a:pt x="2397666" y="214111"/>
                </a:lnTo>
                <a:close/>
              </a:path>
              <a:path w="2887908" h="418394">
                <a:moveTo>
                  <a:pt x="2397001" y="217498"/>
                </a:moveTo>
                <a:lnTo>
                  <a:pt x="2395673" y="220354"/>
                </a:lnTo>
                <a:lnTo>
                  <a:pt x="2394411" y="223210"/>
                </a:lnTo>
                <a:lnTo>
                  <a:pt x="2392585" y="225401"/>
                </a:lnTo>
                <a:lnTo>
                  <a:pt x="2390194" y="226929"/>
                </a:lnTo>
                <a:lnTo>
                  <a:pt x="2387803" y="228456"/>
                </a:lnTo>
                <a:lnTo>
                  <a:pt x="2390393" y="235064"/>
                </a:lnTo>
                <a:lnTo>
                  <a:pt x="2393980" y="233005"/>
                </a:lnTo>
                <a:lnTo>
                  <a:pt x="2397632" y="230947"/>
                </a:lnTo>
                <a:lnTo>
                  <a:pt x="2397001" y="217498"/>
                </a:lnTo>
                <a:close/>
              </a:path>
              <a:path w="2887908" h="418394">
                <a:moveTo>
                  <a:pt x="2386243" y="236093"/>
                </a:moveTo>
                <a:lnTo>
                  <a:pt x="2390393" y="235064"/>
                </a:lnTo>
                <a:lnTo>
                  <a:pt x="2387803" y="228456"/>
                </a:lnTo>
                <a:lnTo>
                  <a:pt x="2384914" y="229220"/>
                </a:lnTo>
                <a:lnTo>
                  <a:pt x="2381527" y="229220"/>
                </a:lnTo>
                <a:lnTo>
                  <a:pt x="2381527" y="236093"/>
                </a:lnTo>
                <a:lnTo>
                  <a:pt x="2386243" y="236093"/>
                </a:lnTo>
                <a:close/>
              </a:path>
              <a:path w="2887908" h="418394">
                <a:moveTo>
                  <a:pt x="2378141" y="229220"/>
                </a:moveTo>
                <a:lnTo>
                  <a:pt x="2375252" y="228456"/>
                </a:lnTo>
                <a:lnTo>
                  <a:pt x="2376879" y="236093"/>
                </a:lnTo>
                <a:lnTo>
                  <a:pt x="2381527" y="236093"/>
                </a:lnTo>
                <a:lnTo>
                  <a:pt x="2381527" y="229220"/>
                </a:lnTo>
                <a:lnTo>
                  <a:pt x="2378141" y="229220"/>
                </a:lnTo>
                <a:close/>
              </a:path>
              <a:path w="2887908" h="418394">
                <a:moveTo>
                  <a:pt x="2368610" y="223210"/>
                </a:moveTo>
                <a:lnTo>
                  <a:pt x="2369075" y="233005"/>
                </a:lnTo>
                <a:lnTo>
                  <a:pt x="2372728" y="235064"/>
                </a:lnTo>
                <a:lnTo>
                  <a:pt x="2376879" y="236093"/>
                </a:lnTo>
                <a:lnTo>
                  <a:pt x="2375252" y="228456"/>
                </a:lnTo>
                <a:lnTo>
                  <a:pt x="2372861" y="226929"/>
                </a:lnTo>
                <a:lnTo>
                  <a:pt x="2370470" y="225401"/>
                </a:lnTo>
                <a:lnTo>
                  <a:pt x="2368610" y="223210"/>
                </a:lnTo>
                <a:close/>
              </a:path>
              <a:path w="2887908" h="418394">
                <a:moveTo>
                  <a:pt x="2365423" y="230947"/>
                </a:moveTo>
                <a:lnTo>
                  <a:pt x="2362567" y="192428"/>
                </a:lnTo>
                <a:lnTo>
                  <a:pt x="2360508" y="196346"/>
                </a:lnTo>
                <a:lnTo>
                  <a:pt x="2358450" y="200198"/>
                </a:lnTo>
                <a:lnTo>
                  <a:pt x="2357420" y="204814"/>
                </a:lnTo>
                <a:lnTo>
                  <a:pt x="2357420" y="210193"/>
                </a:lnTo>
                <a:lnTo>
                  <a:pt x="2358450" y="220221"/>
                </a:lnTo>
                <a:lnTo>
                  <a:pt x="2360508" y="224139"/>
                </a:lnTo>
                <a:lnTo>
                  <a:pt x="2362567" y="227991"/>
                </a:lnTo>
                <a:lnTo>
                  <a:pt x="2365423" y="230947"/>
                </a:lnTo>
                <a:close/>
              </a:path>
              <a:path w="2887908" h="418394">
                <a:moveTo>
                  <a:pt x="2427014" y="195350"/>
                </a:moveTo>
                <a:lnTo>
                  <a:pt x="2428075" y="192698"/>
                </a:lnTo>
                <a:lnTo>
                  <a:pt x="2427612" y="185288"/>
                </a:lnTo>
                <a:lnTo>
                  <a:pt x="2420638" y="185288"/>
                </a:lnTo>
                <a:lnTo>
                  <a:pt x="2428608" y="235097"/>
                </a:lnTo>
                <a:lnTo>
                  <a:pt x="2428309" y="196446"/>
                </a:lnTo>
                <a:lnTo>
                  <a:pt x="2428075" y="192698"/>
                </a:lnTo>
                <a:lnTo>
                  <a:pt x="2427014" y="195350"/>
                </a:lnTo>
                <a:close/>
              </a:path>
              <a:path w="2887908" h="418394">
                <a:moveTo>
                  <a:pt x="2428608" y="204349"/>
                </a:moveTo>
                <a:lnTo>
                  <a:pt x="2429371" y="200962"/>
                </a:lnTo>
                <a:lnTo>
                  <a:pt x="2430899" y="198438"/>
                </a:lnTo>
                <a:lnTo>
                  <a:pt x="2432493" y="195914"/>
                </a:lnTo>
                <a:lnTo>
                  <a:pt x="2434485" y="194088"/>
                </a:lnTo>
                <a:lnTo>
                  <a:pt x="2436876" y="192959"/>
                </a:lnTo>
                <a:lnTo>
                  <a:pt x="2439267" y="191830"/>
                </a:lnTo>
                <a:lnTo>
                  <a:pt x="2441658" y="191266"/>
                </a:lnTo>
                <a:lnTo>
                  <a:pt x="2447502" y="191266"/>
                </a:lnTo>
                <a:lnTo>
                  <a:pt x="2450391" y="192361"/>
                </a:lnTo>
                <a:lnTo>
                  <a:pt x="2452715" y="194553"/>
                </a:lnTo>
                <a:lnTo>
                  <a:pt x="2455106" y="196678"/>
                </a:lnTo>
                <a:lnTo>
                  <a:pt x="2456302" y="200497"/>
                </a:lnTo>
                <a:lnTo>
                  <a:pt x="2456302" y="235097"/>
                </a:lnTo>
                <a:lnTo>
                  <a:pt x="2464271" y="235097"/>
                </a:lnTo>
                <a:lnTo>
                  <a:pt x="2457530" y="187712"/>
                </a:lnTo>
                <a:lnTo>
                  <a:pt x="2454608" y="186384"/>
                </a:lnTo>
                <a:lnTo>
                  <a:pt x="2451686" y="184990"/>
                </a:lnTo>
                <a:lnTo>
                  <a:pt x="2448432" y="184292"/>
                </a:lnTo>
                <a:lnTo>
                  <a:pt x="2442322" y="184292"/>
                </a:lnTo>
                <a:lnTo>
                  <a:pt x="2439865" y="184658"/>
                </a:lnTo>
                <a:lnTo>
                  <a:pt x="2437474" y="185388"/>
                </a:lnTo>
                <a:lnTo>
                  <a:pt x="2435149" y="186119"/>
                </a:lnTo>
                <a:lnTo>
                  <a:pt x="2433091" y="187314"/>
                </a:lnTo>
                <a:lnTo>
                  <a:pt x="2431298" y="188974"/>
                </a:lnTo>
                <a:lnTo>
                  <a:pt x="2429504" y="190568"/>
                </a:lnTo>
                <a:lnTo>
                  <a:pt x="2428608" y="204349"/>
                </a:lnTo>
                <a:close/>
              </a:path>
              <a:path w="2887908" h="418394">
                <a:moveTo>
                  <a:pt x="2428608" y="204349"/>
                </a:moveTo>
                <a:lnTo>
                  <a:pt x="2429504" y="190568"/>
                </a:lnTo>
                <a:lnTo>
                  <a:pt x="2428309" y="196446"/>
                </a:lnTo>
                <a:lnTo>
                  <a:pt x="2428608" y="235097"/>
                </a:lnTo>
                <a:lnTo>
                  <a:pt x="2428608" y="204349"/>
                </a:lnTo>
                <a:close/>
              </a:path>
              <a:path w="2887908" h="418394">
                <a:moveTo>
                  <a:pt x="2428077" y="192693"/>
                </a:moveTo>
                <a:lnTo>
                  <a:pt x="2428309" y="196446"/>
                </a:lnTo>
                <a:lnTo>
                  <a:pt x="2429504" y="190568"/>
                </a:lnTo>
                <a:lnTo>
                  <a:pt x="2428077" y="192693"/>
                </a:lnTo>
                <a:close/>
              </a:path>
              <a:path w="2887908" h="418394">
                <a:moveTo>
                  <a:pt x="2464271" y="235097"/>
                </a:moveTo>
                <a:lnTo>
                  <a:pt x="2464271" y="198903"/>
                </a:lnTo>
                <a:lnTo>
                  <a:pt x="2463374" y="195350"/>
                </a:lnTo>
                <a:lnTo>
                  <a:pt x="2461581" y="192561"/>
                </a:lnTo>
                <a:lnTo>
                  <a:pt x="2459855" y="189771"/>
                </a:lnTo>
                <a:lnTo>
                  <a:pt x="2457530" y="187712"/>
                </a:lnTo>
                <a:lnTo>
                  <a:pt x="2464271" y="235097"/>
                </a:lnTo>
                <a:close/>
              </a:path>
              <a:path w="2887908" h="418394">
                <a:moveTo>
                  <a:pt x="2526229" y="169748"/>
                </a:moveTo>
                <a:lnTo>
                  <a:pt x="2526229" y="167955"/>
                </a:lnTo>
                <a:lnTo>
                  <a:pt x="2525665" y="166527"/>
                </a:lnTo>
                <a:lnTo>
                  <a:pt x="2523473" y="164336"/>
                </a:lnTo>
                <a:lnTo>
                  <a:pt x="2522045" y="163771"/>
                </a:lnTo>
                <a:lnTo>
                  <a:pt x="2518459" y="163771"/>
                </a:lnTo>
                <a:lnTo>
                  <a:pt x="2516998" y="164336"/>
                </a:lnTo>
                <a:lnTo>
                  <a:pt x="2514806" y="166527"/>
                </a:lnTo>
                <a:lnTo>
                  <a:pt x="2514275" y="167955"/>
                </a:lnTo>
                <a:lnTo>
                  <a:pt x="2514275" y="169748"/>
                </a:lnTo>
                <a:lnTo>
                  <a:pt x="2514806" y="173002"/>
                </a:lnTo>
                <a:lnTo>
                  <a:pt x="2516998" y="175194"/>
                </a:lnTo>
                <a:lnTo>
                  <a:pt x="2518459" y="175725"/>
                </a:lnTo>
                <a:lnTo>
                  <a:pt x="2522045" y="175725"/>
                </a:lnTo>
                <a:lnTo>
                  <a:pt x="2523473" y="175194"/>
                </a:lnTo>
                <a:lnTo>
                  <a:pt x="2525665" y="173002"/>
                </a:lnTo>
                <a:lnTo>
                  <a:pt x="2526229" y="171541"/>
                </a:lnTo>
                <a:lnTo>
                  <a:pt x="2526229" y="169748"/>
                </a:lnTo>
                <a:close/>
              </a:path>
              <a:path w="2887908" h="418394">
                <a:moveTo>
                  <a:pt x="2516268" y="185288"/>
                </a:moveTo>
                <a:lnTo>
                  <a:pt x="2516268" y="235097"/>
                </a:lnTo>
                <a:lnTo>
                  <a:pt x="2524237" y="235097"/>
                </a:lnTo>
                <a:lnTo>
                  <a:pt x="2524237" y="185288"/>
                </a:lnTo>
                <a:lnTo>
                  <a:pt x="2516268" y="185288"/>
                </a:lnTo>
                <a:close/>
              </a:path>
              <a:path w="2887908" h="418394">
                <a:moveTo>
                  <a:pt x="2549104" y="195350"/>
                </a:moveTo>
                <a:lnTo>
                  <a:pt x="2550165" y="192698"/>
                </a:lnTo>
                <a:lnTo>
                  <a:pt x="2549702" y="185288"/>
                </a:lnTo>
                <a:lnTo>
                  <a:pt x="2542728" y="185288"/>
                </a:lnTo>
                <a:lnTo>
                  <a:pt x="2550698" y="235097"/>
                </a:lnTo>
                <a:lnTo>
                  <a:pt x="2550399" y="196446"/>
                </a:lnTo>
                <a:lnTo>
                  <a:pt x="2550165" y="192698"/>
                </a:lnTo>
                <a:lnTo>
                  <a:pt x="2549104" y="195350"/>
                </a:lnTo>
                <a:close/>
              </a:path>
              <a:path w="2887908" h="418394">
                <a:moveTo>
                  <a:pt x="2550698" y="204349"/>
                </a:moveTo>
                <a:lnTo>
                  <a:pt x="2551462" y="200962"/>
                </a:lnTo>
                <a:lnTo>
                  <a:pt x="2552989" y="198438"/>
                </a:lnTo>
                <a:lnTo>
                  <a:pt x="2554583" y="195914"/>
                </a:lnTo>
                <a:lnTo>
                  <a:pt x="2556575" y="194088"/>
                </a:lnTo>
                <a:lnTo>
                  <a:pt x="2558966" y="192959"/>
                </a:lnTo>
                <a:lnTo>
                  <a:pt x="2561357" y="191830"/>
                </a:lnTo>
                <a:lnTo>
                  <a:pt x="2563748" y="191266"/>
                </a:lnTo>
                <a:lnTo>
                  <a:pt x="2569592" y="191266"/>
                </a:lnTo>
                <a:lnTo>
                  <a:pt x="2572481" y="192361"/>
                </a:lnTo>
                <a:lnTo>
                  <a:pt x="2574805" y="194553"/>
                </a:lnTo>
                <a:lnTo>
                  <a:pt x="2577196" y="196678"/>
                </a:lnTo>
                <a:lnTo>
                  <a:pt x="2578392" y="200497"/>
                </a:lnTo>
                <a:lnTo>
                  <a:pt x="2578392" y="235097"/>
                </a:lnTo>
                <a:lnTo>
                  <a:pt x="2586361" y="235097"/>
                </a:lnTo>
                <a:lnTo>
                  <a:pt x="2579620" y="187712"/>
                </a:lnTo>
                <a:lnTo>
                  <a:pt x="2576698" y="186384"/>
                </a:lnTo>
                <a:lnTo>
                  <a:pt x="2573776" y="184990"/>
                </a:lnTo>
                <a:lnTo>
                  <a:pt x="2570522" y="184292"/>
                </a:lnTo>
                <a:lnTo>
                  <a:pt x="2564412" y="184292"/>
                </a:lnTo>
                <a:lnTo>
                  <a:pt x="2561955" y="184658"/>
                </a:lnTo>
                <a:lnTo>
                  <a:pt x="2559564" y="185388"/>
                </a:lnTo>
                <a:lnTo>
                  <a:pt x="2557239" y="186119"/>
                </a:lnTo>
                <a:lnTo>
                  <a:pt x="2555181" y="187314"/>
                </a:lnTo>
                <a:lnTo>
                  <a:pt x="2553388" y="188974"/>
                </a:lnTo>
                <a:lnTo>
                  <a:pt x="2551595" y="190568"/>
                </a:lnTo>
                <a:lnTo>
                  <a:pt x="2550698" y="204349"/>
                </a:lnTo>
                <a:close/>
              </a:path>
              <a:path w="2887908" h="418394">
                <a:moveTo>
                  <a:pt x="2550698" y="204349"/>
                </a:moveTo>
                <a:lnTo>
                  <a:pt x="2551595" y="190568"/>
                </a:lnTo>
                <a:lnTo>
                  <a:pt x="2550399" y="196446"/>
                </a:lnTo>
                <a:lnTo>
                  <a:pt x="2550698" y="235097"/>
                </a:lnTo>
                <a:lnTo>
                  <a:pt x="2550698" y="204349"/>
                </a:lnTo>
                <a:close/>
              </a:path>
              <a:path w="2887908" h="418394">
                <a:moveTo>
                  <a:pt x="2550167" y="192693"/>
                </a:moveTo>
                <a:lnTo>
                  <a:pt x="2550399" y="196446"/>
                </a:lnTo>
                <a:lnTo>
                  <a:pt x="2551595" y="190568"/>
                </a:lnTo>
                <a:lnTo>
                  <a:pt x="2550167" y="192693"/>
                </a:lnTo>
                <a:close/>
              </a:path>
              <a:path w="2887908" h="418394">
                <a:moveTo>
                  <a:pt x="2586361" y="235097"/>
                </a:moveTo>
                <a:lnTo>
                  <a:pt x="2586361" y="198903"/>
                </a:lnTo>
                <a:lnTo>
                  <a:pt x="2585464" y="195350"/>
                </a:lnTo>
                <a:lnTo>
                  <a:pt x="2583671" y="192561"/>
                </a:lnTo>
                <a:lnTo>
                  <a:pt x="2581945" y="189771"/>
                </a:lnTo>
                <a:lnTo>
                  <a:pt x="2579620" y="187712"/>
                </a:lnTo>
                <a:lnTo>
                  <a:pt x="2586361" y="235097"/>
                </a:lnTo>
                <a:close/>
              </a:path>
              <a:path w="2887908" h="418394">
                <a:moveTo>
                  <a:pt x="2667678" y="219092"/>
                </a:moveTo>
                <a:lnTo>
                  <a:pt x="2668143" y="220354"/>
                </a:lnTo>
                <a:lnTo>
                  <a:pt x="2669638" y="232939"/>
                </a:lnTo>
                <a:lnTo>
                  <a:pt x="2671962" y="231146"/>
                </a:lnTo>
                <a:lnTo>
                  <a:pt x="2673622" y="228821"/>
                </a:lnTo>
                <a:lnTo>
                  <a:pt x="2675283" y="226431"/>
                </a:lnTo>
                <a:lnTo>
                  <a:pt x="2676113" y="223674"/>
                </a:lnTo>
                <a:lnTo>
                  <a:pt x="2676113" y="217498"/>
                </a:lnTo>
                <a:lnTo>
                  <a:pt x="2675183" y="214908"/>
                </a:lnTo>
                <a:lnTo>
                  <a:pt x="2673323" y="212783"/>
                </a:lnTo>
                <a:lnTo>
                  <a:pt x="2671464" y="210658"/>
                </a:lnTo>
                <a:lnTo>
                  <a:pt x="2668210" y="209130"/>
                </a:lnTo>
                <a:lnTo>
                  <a:pt x="2667678" y="219092"/>
                </a:lnTo>
                <a:close/>
              </a:path>
              <a:path w="2887908" h="418394">
                <a:moveTo>
                  <a:pt x="2648386" y="205079"/>
                </a:moveTo>
                <a:lnTo>
                  <a:pt x="2649714" y="212883"/>
                </a:lnTo>
                <a:lnTo>
                  <a:pt x="2661668" y="215373"/>
                </a:lnTo>
                <a:lnTo>
                  <a:pt x="2664192" y="215904"/>
                </a:lnTo>
                <a:lnTo>
                  <a:pt x="2665885" y="216768"/>
                </a:lnTo>
                <a:lnTo>
                  <a:pt x="2667678" y="219092"/>
                </a:lnTo>
                <a:lnTo>
                  <a:pt x="2668210" y="209130"/>
                </a:lnTo>
                <a:lnTo>
                  <a:pt x="2663561" y="208201"/>
                </a:lnTo>
                <a:lnTo>
                  <a:pt x="2651109" y="205610"/>
                </a:lnTo>
                <a:lnTo>
                  <a:pt x="2648386" y="205079"/>
                </a:lnTo>
                <a:close/>
              </a:path>
              <a:path w="2887908" h="418394">
                <a:moveTo>
                  <a:pt x="2648386" y="205079"/>
                </a:moveTo>
                <a:lnTo>
                  <a:pt x="2646526" y="204216"/>
                </a:lnTo>
                <a:lnTo>
                  <a:pt x="2645530" y="203020"/>
                </a:lnTo>
                <a:lnTo>
                  <a:pt x="2644534" y="201759"/>
                </a:lnTo>
                <a:lnTo>
                  <a:pt x="2644036" y="200397"/>
                </a:lnTo>
                <a:lnTo>
                  <a:pt x="2644866" y="211886"/>
                </a:lnTo>
                <a:lnTo>
                  <a:pt x="2649714" y="212883"/>
                </a:lnTo>
                <a:lnTo>
                  <a:pt x="2648386" y="205079"/>
                </a:lnTo>
                <a:close/>
              </a:path>
              <a:path w="2887908" h="418394">
                <a:moveTo>
                  <a:pt x="2636930" y="194022"/>
                </a:moveTo>
                <a:lnTo>
                  <a:pt x="2637195" y="205577"/>
                </a:lnTo>
                <a:lnTo>
                  <a:pt x="2639254" y="207902"/>
                </a:lnTo>
                <a:lnTo>
                  <a:pt x="2641379" y="210226"/>
                </a:lnTo>
                <a:lnTo>
                  <a:pt x="2644866" y="211886"/>
                </a:lnTo>
                <a:lnTo>
                  <a:pt x="2644036" y="200397"/>
                </a:lnTo>
                <a:lnTo>
                  <a:pt x="2642276" y="187712"/>
                </a:lnTo>
                <a:lnTo>
                  <a:pt x="2640051" y="189506"/>
                </a:lnTo>
                <a:lnTo>
                  <a:pt x="2638457" y="191764"/>
                </a:lnTo>
                <a:lnTo>
                  <a:pt x="2636930" y="194022"/>
                </a:lnTo>
                <a:close/>
              </a:path>
              <a:path w="2887908" h="418394">
                <a:moveTo>
                  <a:pt x="2637195" y="205577"/>
                </a:moveTo>
                <a:lnTo>
                  <a:pt x="2636930" y="194022"/>
                </a:lnTo>
                <a:lnTo>
                  <a:pt x="2636166" y="196512"/>
                </a:lnTo>
                <a:lnTo>
                  <a:pt x="2636166" y="202688"/>
                </a:lnTo>
                <a:lnTo>
                  <a:pt x="2637195" y="205577"/>
                </a:lnTo>
                <a:close/>
              </a:path>
              <a:path w="2887908" h="418394">
                <a:moveTo>
                  <a:pt x="2669638" y="232939"/>
                </a:moveTo>
                <a:lnTo>
                  <a:pt x="2668143" y="220354"/>
                </a:lnTo>
                <a:lnTo>
                  <a:pt x="2668143" y="223940"/>
                </a:lnTo>
                <a:lnTo>
                  <a:pt x="2667147" y="225733"/>
                </a:lnTo>
                <a:lnTo>
                  <a:pt x="2666649" y="234201"/>
                </a:lnTo>
                <a:lnTo>
                  <a:pt x="2669638" y="232939"/>
                </a:lnTo>
                <a:close/>
              </a:path>
              <a:path w="2887908" h="418394">
                <a:moveTo>
                  <a:pt x="2665155" y="227128"/>
                </a:moveTo>
                <a:lnTo>
                  <a:pt x="2663162" y="228456"/>
                </a:lnTo>
                <a:lnTo>
                  <a:pt x="2663660" y="235463"/>
                </a:lnTo>
                <a:lnTo>
                  <a:pt x="2666649" y="234201"/>
                </a:lnTo>
                <a:lnTo>
                  <a:pt x="2667147" y="225733"/>
                </a:lnTo>
                <a:lnTo>
                  <a:pt x="2665155" y="227128"/>
                </a:lnTo>
                <a:close/>
              </a:path>
              <a:path w="2887908" h="418394">
                <a:moveTo>
                  <a:pt x="2646626" y="226530"/>
                </a:moveTo>
                <a:lnTo>
                  <a:pt x="2646958" y="235064"/>
                </a:lnTo>
                <a:lnTo>
                  <a:pt x="2651441" y="236093"/>
                </a:lnTo>
                <a:lnTo>
                  <a:pt x="2660207" y="236093"/>
                </a:lnTo>
                <a:lnTo>
                  <a:pt x="2663660" y="235463"/>
                </a:lnTo>
                <a:lnTo>
                  <a:pt x="2663162" y="228456"/>
                </a:lnTo>
                <a:lnTo>
                  <a:pt x="2660406" y="229120"/>
                </a:lnTo>
                <a:lnTo>
                  <a:pt x="2652902" y="229120"/>
                </a:lnTo>
                <a:lnTo>
                  <a:pt x="2649481" y="228257"/>
                </a:lnTo>
                <a:lnTo>
                  <a:pt x="2646626" y="226530"/>
                </a:lnTo>
                <a:close/>
              </a:path>
              <a:path w="2887908" h="418394">
                <a:moveTo>
                  <a:pt x="2643837" y="224803"/>
                </a:moveTo>
                <a:lnTo>
                  <a:pt x="2641711" y="222413"/>
                </a:lnTo>
                <a:lnTo>
                  <a:pt x="2642840" y="233005"/>
                </a:lnTo>
                <a:lnTo>
                  <a:pt x="2646958" y="235064"/>
                </a:lnTo>
                <a:lnTo>
                  <a:pt x="2646626" y="226530"/>
                </a:lnTo>
                <a:lnTo>
                  <a:pt x="2643837" y="224803"/>
                </a:lnTo>
                <a:close/>
              </a:path>
              <a:path w="2887908" h="418394">
                <a:moveTo>
                  <a:pt x="2640250" y="219358"/>
                </a:moveTo>
                <a:lnTo>
                  <a:pt x="2633476" y="224239"/>
                </a:lnTo>
                <a:lnTo>
                  <a:pt x="2635668" y="228024"/>
                </a:lnTo>
                <a:lnTo>
                  <a:pt x="2638789" y="230947"/>
                </a:lnTo>
                <a:lnTo>
                  <a:pt x="2642840" y="233005"/>
                </a:lnTo>
                <a:lnTo>
                  <a:pt x="2641711" y="222413"/>
                </a:lnTo>
                <a:lnTo>
                  <a:pt x="2640250" y="219358"/>
                </a:lnTo>
                <a:close/>
              </a:path>
              <a:path w="2887908" h="418394">
                <a:moveTo>
                  <a:pt x="2665786" y="194686"/>
                </a:moveTo>
                <a:lnTo>
                  <a:pt x="2667612" y="196811"/>
                </a:lnTo>
                <a:lnTo>
                  <a:pt x="2668741" y="199733"/>
                </a:lnTo>
                <a:lnTo>
                  <a:pt x="2675415" y="195350"/>
                </a:lnTo>
                <a:lnTo>
                  <a:pt x="2673755" y="191830"/>
                </a:lnTo>
                <a:lnTo>
                  <a:pt x="2671231" y="189107"/>
                </a:lnTo>
                <a:lnTo>
                  <a:pt x="2667844" y="187181"/>
                </a:lnTo>
                <a:lnTo>
                  <a:pt x="2665786" y="194686"/>
                </a:lnTo>
                <a:close/>
              </a:path>
              <a:path w="2887908" h="418394">
                <a:moveTo>
                  <a:pt x="2664457" y="185255"/>
                </a:moveTo>
                <a:lnTo>
                  <a:pt x="2660307" y="184292"/>
                </a:lnTo>
                <a:lnTo>
                  <a:pt x="2660738" y="191963"/>
                </a:lnTo>
                <a:lnTo>
                  <a:pt x="2663262" y="193357"/>
                </a:lnTo>
                <a:lnTo>
                  <a:pt x="2665786" y="194686"/>
                </a:lnTo>
                <a:lnTo>
                  <a:pt x="2667844" y="187181"/>
                </a:lnTo>
                <a:lnTo>
                  <a:pt x="2664457" y="185255"/>
                </a:lnTo>
                <a:close/>
              </a:path>
              <a:path w="2887908" h="418394">
                <a:moveTo>
                  <a:pt x="2653001" y="191266"/>
                </a:moveTo>
                <a:lnTo>
                  <a:pt x="2658115" y="191266"/>
                </a:lnTo>
                <a:lnTo>
                  <a:pt x="2660738" y="191963"/>
                </a:lnTo>
                <a:lnTo>
                  <a:pt x="2660307" y="184292"/>
                </a:lnTo>
                <a:lnTo>
                  <a:pt x="2655392" y="184292"/>
                </a:lnTo>
                <a:lnTo>
                  <a:pt x="2653001" y="191266"/>
                </a:lnTo>
                <a:close/>
              </a:path>
              <a:path w="2887908" h="418394">
                <a:moveTo>
                  <a:pt x="2651474" y="184292"/>
                </a:moveTo>
                <a:lnTo>
                  <a:pt x="2648054" y="184990"/>
                </a:lnTo>
                <a:lnTo>
                  <a:pt x="2649216" y="192262"/>
                </a:lnTo>
                <a:lnTo>
                  <a:pt x="2650943" y="191598"/>
                </a:lnTo>
                <a:lnTo>
                  <a:pt x="2653001" y="191266"/>
                </a:lnTo>
                <a:lnTo>
                  <a:pt x="2655392" y="184292"/>
                </a:lnTo>
                <a:lnTo>
                  <a:pt x="2651474" y="184292"/>
                </a:lnTo>
                <a:close/>
              </a:path>
              <a:path w="2887908" h="418394">
                <a:moveTo>
                  <a:pt x="2644036" y="197475"/>
                </a:moveTo>
                <a:lnTo>
                  <a:pt x="2644467" y="196180"/>
                </a:lnTo>
                <a:lnTo>
                  <a:pt x="2646260" y="193856"/>
                </a:lnTo>
                <a:lnTo>
                  <a:pt x="2647556" y="192926"/>
                </a:lnTo>
                <a:lnTo>
                  <a:pt x="2649216" y="192262"/>
                </a:lnTo>
                <a:lnTo>
                  <a:pt x="2648054" y="184990"/>
                </a:lnTo>
                <a:lnTo>
                  <a:pt x="2645131" y="186384"/>
                </a:lnTo>
                <a:lnTo>
                  <a:pt x="2644036" y="197475"/>
                </a:lnTo>
                <a:close/>
              </a:path>
              <a:path w="2887908" h="418394">
                <a:moveTo>
                  <a:pt x="2644036" y="197475"/>
                </a:moveTo>
                <a:lnTo>
                  <a:pt x="2645131" y="186384"/>
                </a:lnTo>
                <a:lnTo>
                  <a:pt x="2642276" y="187712"/>
                </a:lnTo>
                <a:lnTo>
                  <a:pt x="2644036" y="200397"/>
                </a:lnTo>
                <a:lnTo>
                  <a:pt x="2644036" y="197475"/>
                </a:lnTo>
                <a:close/>
              </a:path>
              <a:path w="2887908" h="418394">
                <a:moveTo>
                  <a:pt x="2735619" y="210193"/>
                </a:moveTo>
                <a:lnTo>
                  <a:pt x="2735619" y="204814"/>
                </a:lnTo>
                <a:lnTo>
                  <a:pt x="2734589" y="200198"/>
                </a:lnTo>
                <a:lnTo>
                  <a:pt x="2732530" y="196346"/>
                </a:lnTo>
                <a:lnTo>
                  <a:pt x="2730472" y="192428"/>
                </a:lnTo>
                <a:lnTo>
                  <a:pt x="2727649" y="206208"/>
                </a:lnTo>
                <a:lnTo>
                  <a:pt x="2727649" y="210193"/>
                </a:lnTo>
                <a:lnTo>
                  <a:pt x="2730472" y="227991"/>
                </a:lnTo>
                <a:lnTo>
                  <a:pt x="2732530" y="224139"/>
                </a:lnTo>
                <a:lnTo>
                  <a:pt x="2734589" y="220221"/>
                </a:lnTo>
                <a:lnTo>
                  <a:pt x="2735619" y="215572"/>
                </a:lnTo>
                <a:lnTo>
                  <a:pt x="2735619" y="210193"/>
                </a:lnTo>
                <a:close/>
              </a:path>
              <a:path w="2887908" h="418394">
                <a:moveTo>
                  <a:pt x="2727616" y="189439"/>
                </a:moveTo>
                <a:lnTo>
                  <a:pt x="2723963" y="187380"/>
                </a:lnTo>
                <a:lnTo>
                  <a:pt x="2724395" y="197176"/>
                </a:lnTo>
                <a:lnTo>
                  <a:pt x="2725657" y="200032"/>
                </a:lnTo>
                <a:lnTo>
                  <a:pt x="2726985" y="202821"/>
                </a:lnTo>
                <a:lnTo>
                  <a:pt x="2727649" y="206208"/>
                </a:lnTo>
                <a:lnTo>
                  <a:pt x="2730472" y="192428"/>
                </a:lnTo>
                <a:lnTo>
                  <a:pt x="2727616" y="189439"/>
                </a:lnTo>
                <a:close/>
              </a:path>
              <a:path w="2887908" h="418394">
                <a:moveTo>
                  <a:pt x="2717787" y="191930"/>
                </a:moveTo>
                <a:lnTo>
                  <a:pt x="2720178" y="193457"/>
                </a:lnTo>
                <a:lnTo>
                  <a:pt x="2722569" y="194985"/>
                </a:lnTo>
                <a:lnTo>
                  <a:pt x="2724395" y="197176"/>
                </a:lnTo>
                <a:lnTo>
                  <a:pt x="2723963" y="187380"/>
                </a:lnTo>
                <a:lnTo>
                  <a:pt x="2720377" y="185322"/>
                </a:lnTo>
                <a:lnTo>
                  <a:pt x="2717787" y="191930"/>
                </a:lnTo>
                <a:close/>
              </a:path>
              <a:path w="2887908" h="418394">
                <a:moveTo>
                  <a:pt x="2708124" y="191166"/>
                </a:moveTo>
                <a:lnTo>
                  <a:pt x="2714898" y="191166"/>
                </a:lnTo>
                <a:lnTo>
                  <a:pt x="2717787" y="191930"/>
                </a:lnTo>
                <a:lnTo>
                  <a:pt x="2720377" y="185322"/>
                </a:lnTo>
                <a:lnTo>
                  <a:pt x="2716226" y="184292"/>
                </a:lnTo>
                <a:lnTo>
                  <a:pt x="2711511" y="184292"/>
                </a:lnTo>
                <a:lnTo>
                  <a:pt x="2708124" y="191166"/>
                </a:lnTo>
                <a:close/>
              </a:path>
              <a:path w="2887908" h="418394">
                <a:moveTo>
                  <a:pt x="2706862" y="184292"/>
                </a:moveTo>
                <a:lnTo>
                  <a:pt x="2702712" y="185322"/>
                </a:lnTo>
                <a:lnTo>
                  <a:pt x="2702844" y="193457"/>
                </a:lnTo>
                <a:lnTo>
                  <a:pt x="2705235" y="191930"/>
                </a:lnTo>
                <a:lnTo>
                  <a:pt x="2708124" y="191166"/>
                </a:lnTo>
                <a:lnTo>
                  <a:pt x="2711511" y="184292"/>
                </a:lnTo>
                <a:lnTo>
                  <a:pt x="2706862" y="184292"/>
                </a:lnTo>
                <a:close/>
              </a:path>
              <a:path w="2887908" h="418394">
                <a:moveTo>
                  <a:pt x="2697266" y="200032"/>
                </a:moveTo>
                <a:lnTo>
                  <a:pt x="2698594" y="197176"/>
                </a:lnTo>
                <a:lnTo>
                  <a:pt x="2700454" y="194985"/>
                </a:lnTo>
                <a:lnTo>
                  <a:pt x="2702844" y="193457"/>
                </a:lnTo>
                <a:lnTo>
                  <a:pt x="2702712" y="185322"/>
                </a:lnTo>
                <a:lnTo>
                  <a:pt x="2699059" y="187380"/>
                </a:lnTo>
                <a:lnTo>
                  <a:pt x="2697266" y="200032"/>
                </a:lnTo>
                <a:close/>
              </a:path>
              <a:path w="2887908" h="418394">
                <a:moveTo>
                  <a:pt x="2698594" y="223210"/>
                </a:moveTo>
                <a:lnTo>
                  <a:pt x="2697266" y="220354"/>
                </a:lnTo>
                <a:lnTo>
                  <a:pt x="2696004" y="217498"/>
                </a:lnTo>
                <a:lnTo>
                  <a:pt x="2695373" y="214111"/>
                </a:lnTo>
                <a:lnTo>
                  <a:pt x="2695373" y="206208"/>
                </a:lnTo>
                <a:lnTo>
                  <a:pt x="2696004" y="202821"/>
                </a:lnTo>
                <a:lnTo>
                  <a:pt x="2697266" y="200032"/>
                </a:lnTo>
                <a:lnTo>
                  <a:pt x="2699059" y="187380"/>
                </a:lnTo>
                <a:lnTo>
                  <a:pt x="2695406" y="189439"/>
                </a:lnTo>
                <a:lnTo>
                  <a:pt x="2692551" y="192428"/>
                </a:lnTo>
                <a:lnTo>
                  <a:pt x="2695406" y="230947"/>
                </a:lnTo>
                <a:lnTo>
                  <a:pt x="2699059" y="233005"/>
                </a:lnTo>
                <a:lnTo>
                  <a:pt x="2698594" y="223210"/>
                </a:lnTo>
                <a:close/>
              </a:path>
              <a:path w="2887908" h="418394">
                <a:moveTo>
                  <a:pt x="2727649" y="214111"/>
                </a:moveTo>
                <a:lnTo>
                  <a:pt x="2726985" y="217498"/>
                </a:lnTo>
                <a:lnTo>
                  <a:pt x="2727616" y="230947"/>
                </a:lnTo>
                <a:lnTo>
                  <a:pt x="2730472" y="227991"/>
                </a:lnTo>
                <a:lnTo>
                  <a:pt x="2727649" y="210193"/>
                </a:lnTo>
                <a:lnTo>
                  <a:pt x="2727649" y="214111"/>
                </a:lnTo>
                <a:close/>
              </a:path>
              <a:path w="2887908" h="418394">
                <a:moveTo>
                  <a:pt x="2726985" y="217498"/>
                </a:moveTo>
                <a:lnTo>
                  <a:pt x="2725657" y="220354"/>
                </a:lnTo>
                <a:lnTo>
                  <a:pt x="2724395" y="223210"/>
                </a:lnTo>
                <a:lnTo>
                  <a:pt x="2722569" y="225401"/>
                </a:lnTo>
                <a:lnTo>
                  <a:pt x="2720178" y="226929"/>
                </a:lnTo>
                <a:lnTo>
                  <a:pt x="2717787" y="228456"/>
                </a:lnTo>
                <a:lnTo>
                  <a:pt x="2720377" y="235064"/>
                </a:lnTo>
                <a:lnTo>
                  <a:pt x="2723963" y="233005"/>
                </a:lnTo>
                <a:lnTo>
                  <a:pt x="2727616" y="230947"/>
                </a:lnTo>
                <a:lnTo>
                  <a:pt x="2726985" y="217498"/>
                </a:lnTo>
                <a:close/>
              </a:path>
              <a:path w="2887908" h="418394">
                <a:moveTo>
                  <a:pt x="2716226" y="236093"/>
                </a:moveTo>
                <a:lnTo>
                  <a:pt x="2720377" y="235064"/>
                </a:lnTo>
                <a:lnTo>
                  <a:pt x="2717787" y="228456"/>
                </a:lnTo>
                <a:lnTo>
                  <a:pt x="2714898" y="229220"/>
                </a:lnTo>
                <a:lnTo>
                  <a:pt x="2711511" y="229220"/>
                </a:lnTo>
                <a:lnTo>
                  <a:pt x="2711511" y="236093"/>
                </a:lnTo>
                <a:lnTo>
                  <a:pt x="2716226" y="236093"/>
                </a:lnTo>
                <a:close/>
              </a:path>
              <a:path w="2887908" h="418394">
                <a:moveTo>
                  <a:pt x="2708124" y="229220"/>
                </a:moveTo>
                <a:lnTo>
                  <a:pt x="2705235" y="228456"/>
                </a:lnTo>
                <a:lnTo>
                  <a:pt x="2706862" y="236093"/>
                </a:lnTo>
                <a:lnTo>
                  <a:pt x="2711511" y="236093"/>
                </a:lnTo>
                <a:lnTo>
                  <a:pt x="2711511" y="229220"/>
                </a:lnTo>
                <a:lnTo>
                  <a:pt x="2708124" y="229220"/>
                </a:lnTo>
                <a:close/>
              </a:path>
              <a:path w="2887908" h="418394">
                <a:moveTo>
                  <a:pt x="2698594" y="223210"/>
                </a:moveTo>
                <a:lnTo>
                  <a:pt x="2699059" y="233005"/>
                </a:lnTo>
                <a:lnTo>
                  <a:pt x="2702712" y="235064"/>
                </a:lnTo>
                <a:lnTo>
                  <a:pt x="2706862" y="236093"/>
                </a:lnTo>
                <a:lnTo>
                  <a:pt x="2705235" y="228456"/>
                </a:lnTo>
                <a:lnTo>
                  <a:pt x="2702844" y="226929"/>
                </a:lnTo>
                <a:lnTo>
                  <a:pt x="2700454" y="225401"/>
                </a:lnTo>
                <a:lnTo>
                  <a:pt x="2698594" y="223210"/>
                </a:lnTo>
                <a:close/>
              </a:path>
              <a:path w="2887908" h="418394">
                <a:moveTo>
                  <a:pt x="2695406" y="230947"/>
                </a:moveTo>
                <a:lnTo>
                  <a:pt x="2692551" y="192428"/>
                </a:lnTo>
                <a:lnTo>
                  <a:pt x="2690492" y="196346"/>
                </a:lnTo>
                <a:lnTo>
                  <a:pt x="2688433" y="200198"/>
                </a:lnTo>
                <a:lnTo>
                  <a:pt x="2687404" y="204814"/>
                </a:lnTo>
                <a:lnTo>
                  <a:pt x="2687404" y="210193"/>
                </a:lnTo>
                <a:lnTo>
                  <a:pt x="2688433" y="220221"/>
                </a:lnTo>
                <a:lnTo>
                  <a:pt x="2690492" y="224139"/>
                </a:lnTo>
                <a:lnTo>
                  <a:pt x="2692551" y="227991"/>
                </a:lnTo>
                <a:lnTo>
                  <a:pt x="2695406" y="230947"/>
                </a:lnTo>
                <a:close/>
              </a:path>
              <a:path w="2887908" h="418394">
                <a:moveTo>
                  <a:pt x="2791166" y="194055"/>
                </a:moveTo>
                <a:lnTo>
                  <a:pt x="2789506" y="190734"/>
                </a:lnTo>
                <a:lnTo>
                  <a:pt x="2787115" y="188277"/>
                </a:lnTo>
                <a:lnTo>
                  <a:pt x="2783994" y="186683"/>
                </a:lnTo>
                <a:lnTo>
                  <a:pt x="2781703" y="194254"/>
                </a:lnTo>
                <a:lnTo>
                  <a:pt x="2783961" y="196246"/>
                </a:lnTo>
                <a:lnTo>
                  <a:pt x="2785090" y="199501"/>
                </a:lnTo>
                <a:lnTo>
                  <a:pt x="2793059" y="235097"/>
                </a:lnTo>
                <a:lnTo>
                  <a:pt x="2791166" y="194055"/>
                </a:lnTo>
                <a:close/>
              </a:path>
              <a:path w="2887908" h="418394">
                <a:moveTo>
                  <a:pt x="2771143" y="191266"/>
                </a:moveTo>
                <a:lnTo>
                  <a:pt x="2776656" y="191266"/>
                </a:lnTo>
                <a:lnTo>
                  <a:pt x="2779445" y="192262"/>
                </a:lnTo>
                <a:lnTo>
                  <a:pt x="2781703" y="194254"/>
                </a:lnTo>
                <a:lnTo>
                  <a:pt x="2783994" y="186683"/>
                </a:lnTo>
                <a:lnTo>
                  <a:pt x="2780873" y="185089"/>
                </a:lnTo>
                <a:lnTo>
                  <a:pt x="2777552" y="184292"/>
                </a:lnTo>
                <a:lnTo>
                  <a:pt x="2774032" y="184292"/>
                </a:lnTo>
                <a:lnTo>
                  <a:pt x="2771143" y="191266"/>
                </a:lnTo>
                <a:close/>
              </a:path>
              <a:path w="2887908" h="418394">
                <a:moveTo>
                  <a:pt x="2762410" y="196014"/>
                </a:moveTo>
                <a:lnTo>
                  <a:pt x="2764303" y="194188"/>
                </a:lnTo>
                <a:lnTo>
                  <a:pt x="2766561" y="193059"/>
                </a:lnTo>
                <a:lnTo>
                  <a:pt x="2768885" y="191863"/>
                </a:lnTo>
                <a:lnTo>
                  <a:pt x="2771143" y="191266"/>
                </a:lnTo>
                <a:lnTo>
                  <a:pt x="2774032" y="184292"/>
                </a:lnTo>
                <a:lnTo>
                  <a:pt x="2770977" y="184292"/>
                </a:lnTo>
                <a:lnTo>
                  <a:pt x="2767989" y="184990"/>
                </a:lnTo>
                <a:lnTo>
                  <a:pt x="2765067" y="186384"/>
                </a:lnTo>
                <a:lnTo>
                  <a:pt x="2762410" y="196014"/>
                </a:lnTo>
                <a:close/>
              </a:path>
              <a:path w="2887908" h="418394">
                <a:moveTo>
                  <a:pt x="2758591" y="204382"/>
                </a:moveTo>
                <a:lnTo>
                  <a:pt x="2759355" y="201061"/>
                </a:lnTo>
                <a:lnTo>
                  <a:pt x="2760883" y="198538"/>
                </a:lnTo>
                <a:lnTo>
                  <a:pt x="2762410" y="196014"/>
                </a:lnTo>
                <a:lnTo>
                  <a:pt x="2765067" y="186384"/>
                </a:lnTo>
                <a:lnTo>
                  <a:pt x="2762211" y="187779"/>
                </a:lnTo>
                <a:lnTo>
                  <a:pt x="2759886" y="190004"/>
                </a:lnTo>
                <a:lnTo>
                  <a:pt x="2758591" y="204382"/>
                </a:lnTo>
                <a:close/>
              </a:path>
              <a:path w="2887908" h="418394">
                <a:moveTo>
                  <a:pt x="2758591" y="235097"/>
                </a:moveTo>
                <a:lnTo>
                  <a:pt x="2758591" y="204382"/>
                </a:lnTo>
                <a:lnTo>
                  <a:pt x="2758093" y="193059"/>
                </a:lnTo>
                <a:lnTo>
                  <a:pt x="2757595" y="185288"/>
                </a:lnTo>
                <a:lnTo>
                  <a:pt x="2750622" y="185288"/>
                </a:lnTo>
                <a:lnTo>
                  <a:pt x="2750622" y="235097"/>
                </a:lnTo>
                <a:lnTo>
                  <a:pt x="2758591" y="235097"/>
                </a:lnTo>
                <a:close/>
              </a:path>
              <a:path w="2887908" h="418394">
                <a:moveTo>
                  <a:pt x="2793059" y="204216"/>
                </a:moveTo>
                <a:lnTo>
                  <a:pt x="2793723" y="201194"/>
                </a:lnTo>
                <a:lnTo>
                  <a:pt x="2795051" y="198737"/>
                </a:lnTo>
                <a:lnTo>
                  <a:pt x="2796446" y="196280"/>
                </a:lnTo>
                <a:lnTo>
                  <a:pt x="2798272" y="194420"/>
                </a:lnTo>
                <a:lnTo>
                  <a:pt x="2800531" y="193158"/>
                </a:lnTo>
                <a:lnTo>
                  <a:pt x="2802789" y="191896"/>
                </a:lnTo>
                <a:lnTo>
                  <a:pt x="2805213" y="191266"/>
                </a:lnTo>
                <a:lnTo>
                  <a:pt x="2811123" y="191266"/>
                </a:lnTo>
                <a:lnTo>
                  <a:pt x="2813912" y="192262"/>
                </a:lnTo>
                <a:lnTo>
                  <a:pt x="2816170" y="194254"/>
                </a:lnTo>
                <a:lnTo>
                  <a:pt x="2818428" y="196246"/>
                </a:lnTo>
                <a:lnTo>
                  <a:pt x="2819557" y="199501"/>
                </a:lnTo>
                <a:lnTo>
                  <a:pt x="2819557" y="235097"/>
                </a:lnTo>
                <a:lnTo>
                  <a:pt x="2827527" y="235097"/>
                </a:lnTo>
                <a:lnTo>
                  <a:pt x="2820487" y="187613"/>
                </a:lnTo>
                <a:lnTo>
                  <a:pt x="2817565" y="186285"/>
                </a:lnTo>
                <a:lnTo>
                  <a:pt x="2814709" y="184956"/>
                </a:lnTo>
                <a:lnTo>
                  <a:pt x="2811688" y="184292"/>
                </a:lnTo>
                <a:lnTo>
                  <a:pt x="2806441" y="184292"/>
                </a:lnTo>
                <a:lnTo>
                  <a:pt x="2804249" y="184658"/>
                </a:lnTo>
                <a:lnTo>
                  <a:pt x="2801925" y="185388"/>
                </a:lnTo>
                <a:lnTo>
                  <a:pt x="2799667" y="186052"/>
                </a:lnTo>
                <a:lnTo>
                  <a:pt x="2797575" y="187115"/>
                </a:lnTo>
                <a:lnTo>
                  <a:pt x="2795649" y="188576"/>
                </a:lnTo>
                <a:lnTo>
                  <a:pt x="2793723" y="189970"/>
                </a:lnTo>
                <a:lnTo>
                  <a:pt x="2793059" y="204216"/>
                </a:lnTo>
                <a:close/>
              </a:path>
              <a:path w="2887908" h="418394">
                <a:moveTo>
                  <a:pt x="2793059" y="204216"/>
                </a:moveTo>
                <a:lnTo>
                  <a:pt x="2793723" y="189970"/>
                </a:lnTo>
                <a:lnTo>
                  <a:pt x="2792229" y="191797"/>
                </a:lnTo>
                <a:lnTo>
                  <a:pt x="2793059" y="235097"/>
                </a:lnTo>
                <a:lnTo>
                  <a:pt x="2793059" y="204216"/>
                </a:lnTo>
                <a:close/>
              </a:path>
              <a:path w="2887908" h="418394">
                <a:moveTo>
                  <a:pt x="2785090" y="204017"/>
                </a:moveTo>
                <a:lnTo>
                  <a:pt x="2785090" y="235097"/>
                </a:lnTo>
                <a:lnTo>
                  <a:pt x="2793059" y="235097"/>
                </a:lnTo>
                <a:lnTo>
                  <a:pt x="2785090" y="199501"/>
                </a:lnTo>
                <a:lnTo>
                  <a:pt x="2785090" y="204017"/>
                </a:lnTo>
                <a:close/>
              </a:path>
              <a:path w="2887908" h="418394">
                <a:moveTo>
                  <a:pt x="2827527" y="235097"/>
                </a:moveTo>
                <a:lnTo>
                  <a:pt x="2827527" y="198836"/>
                </a:lnTo>
                <a:lnTo>
                  <a:pt x="2826597" y="195250"/>
                </a:lnTo>
                <a:lnTo>
                  <a:pt x="2824738" y="192461"/>
                </a:lnTo>
                <a:lnTo>
                  <a:pt x="2822878" y="189672"/>
                </a:lnTo>
                <a:lnTo>
                  <a:pt x="2820487" y="187613"/>
                </a:lnTo>
                <a:lnTo>
                  <a:pt x="2827527" y="235097"/>
                </a:lnTo>
                <a:close/>
              </a:path>
              <a:path w="2887908" h="418394">
                <a:moveTo>
                  <a:pt x="2875057" y="227028"/>
                </a:moveTo>
                <a:lnTo>
                  <a:pt x="2875157" y="234798"/>
                </a:lnTo>
                <a:lnTo>
                  <a:pt x="2877813" y="233869"/>
                </a:lnTo>
                <a:lnTo>
                  <a:pt x="2880104" y="232574"/>
                </a:lnTo>
                <a:lnTo>
                  <a:pt x="2882030" y="230913"/>
                </a:lnTo>
                <a:lnTo>
                  <a:pt x="2884023" y="229253"/>
                </a:lnTo>
                <a:lnTo>
                  <a:pt x="2885650" y="227294"/>
                </a:lnTo>
                <a:lnTo>
                  <a:pt x="2886911" y="225036"/>
                </a:lnTo>
                <a:lnTo>
                  <a:pt x="2880636" y="221350"/>
                </a:lnTo>
                <a:lnTo>
                  <a:pt x="2879241" y="223741"/>
                </a:lnTo>
                <a:lnTo>
                  <a:pt x="2877381" y="225634"/>
                </a:lnTo>
                <a:lnTo>
                  <a:pt x="2875057" y="227028"/>
                </a:lnTo>
                <a:close/>
              </a:path>
              <a:path w="2887908" h="418394">
                <a:moveTo>
                  <a:pt x="2866390" y="236093"/>
                </a:moveTo>
                <a:lnTo>
                  <a:pt x="2869645" y="236093"/>
                </a:lnTo>
                <a:lnTo>
                  <a:pt x="2872567" y="235662"/>
                </a:lnTo>
                <a:lnTo>
                  <a:pt x="2875157" y="234798"/>
                </a:lnTo>
                <a:lnTo>
                  <a:pt x="2875057" y="227028"/>
                </a:lnTo>
                <a:lnTo>
                  <a:pt x="2872799" y="228423"/>
                </a:lnTo>
                <a:lnTo>
                  <a:pt x="2869844" y="229120"/>
                </a:lnTo>
                <a:lnTo>
                  <a:pt x="2866390" y="236093"/>
                </a:lnTo>
                <a:close/>
              </a:path>
              <a:path w="2887908" h="418394">
                <a:moveTo>
                  <a:pt x="2869844" y="229120"/>
                </a:moveTo>
                <a:lnTo>
                  <a:pt x="2862804" y="229120"/>
                </a:lnTo>
                <a:lnTo>
                  <a:pt x="2859882" y="228390"/>
                </a:lnTo>
                <a:lnTo>
                  <a:pt x="2857425" y="226929"/>
                </a:lnTo>
                <a:lnTo>
                  <a:pt x="2855034" y="225401"/>
                </a:lnTo>
                <a:lnTo>
                  <a:pt x="2857458" y="235064"/>
                </a:lnTo>
                <a:lnTo>
                  <a:pt x="2861675" y="236093"/>
                </a:lnTo>
                <a:lnTo>
                  <a:pt x="2866390" y="236093"/>
                </a:lnTo>
                <a:lnTo>
                  <a:pt x="2869844" y="229120"/>
                </a:lnTo>
                <a:close/>
              </a:path>
              <a:path w="2887908" h="418394">
                <a:moveTo>
                  <a:pt x="2853739" y="233005"/>
                </a:moveTo>
                <a:lnTo>
                  <a:pt x="2857458" y="235064"/>
                </a:lnTo>
                <a:lnTo>
                  <a:pt x="2855034" y="225401"/>
                </a:lnTo>
                <a:lnTo>
                  <a:pt x="2853174" y="223210"/>
                </a:lnTo>
                <a:lnTo>
                  <a:pt x="2851846" y="220354"/>
                </a:lnTo>
                <a:lnTo>
                  <a:pt x="2850518" y="217498"/>
                </a:lnTo>
                <a:lnTo>
                  <a:pt x="2850086" y="230947"/>
                </a:lnTo>
                <a:lnTo>
                  <a:pt x="2853739" y="233005"/>
                </a:lnTo>
                <a:close/>
              </a:path>
              <a:path w="2887908" h="418394">
                <a:moveTo>
                  <a:pt x="2879938" y="201427"/>
                </a:moveTo>
                <a:lnTo>
                  <a:pt x="2879938" y="206208"/>
                </a:lnTo>
                <a:lnTo>
                  <a:pt x="2850002" y="205411"/>
                </a:lnTo>
                <a:lnTo>
                  <a:pt x="2847264" y="205411"/>
                </a:lnTo>
                <a:lnTo>
                  <a:pt x="2847264" y="212484"/>
                </a:lnTo>
                <a:lnTo>
                  <a:pt x="2850086" y="230947"/>
                </a:lnTo>
                <a:lnTo>
                  <a:pt x="2850518" y="217498"/>
                </a:lnTo>
                <a:lnTo>
                  <a:pt x="2849854" y="214111"/>
                </a:lnTo>
                <a:lnTo>
                  <a:pt x="2849854" y="206208"/>
                </a:lnTo>
                <a:lnTo>
                  <a:pt x="2887509" y="212484"/>
                </a:lnTo>
                <a:lnTo>
                  <a:pt x="2884023" y="205411"/>
                </a:lnTo>
                <a:lnTo>
                  <a:pt x="2879938" y="201427"/>
                </a:lnTo>
                <a:close/>
              </a:path>
              <a:path w="2887908" h="418394">
                <a:moveTo>
                  <a:pt x="2850002" y="205411"/>
                </a:moveTo>
                <a:lnTo>
                  <a:pt x="2850053" y="189439"/>
                </a:lnTo>
                <a:lnTo>
                  <a:pt x="2847230" y="192428"/>
                </a:lnTo>
                <a:lnTo>
                  <a:pt x="2847230" y="227991"/>
                </a:lnTo>
                <a:lnTo>
                  <a:pt x="2850086" y="230947"/>
                </a:lnTo>
                <a:lnTo>
                  <a:pt x="2847264" y="212484"/>
                </a:lnTo>
                <a:lnTo>
                  <a:pt x="2847264" y="205411"/>
                </a:lnTo>
                <a:lnTo>
                  <a:pt x="2850002" y="205411"/>
                </a:lnTo>
                <a:close/>
              </a:path>
              <a:path w="2887908" h="418394">
                <a:moveTo>
                  <a:pt x="2842084" y="204814"/>
                </a:moveTo>
                <a:lnTo>
                  <a:pt x="2843113" y="220221"/>
                </a:lnTo>
                <a:lnTo>
                  <a:pt x="2845172" y="224139"/>
                </a:lnTo>
                <a:lnTo>
                  <a:pt x="2847230" y="227991"/>
                </a:lnTo>
                <a:lnTo>
                  <a:pt x="2847230" y="192428"/>
                </a:lnTo>
                <a:lnTo>
                  <a:pt x="2845172" y="196346"/>
                </a:lnTo>
                <a:lnTo>
                  <a:pt x="2843113" y="200198"/>
                </a:lnTo>
                <a:lnTo>
                  <a:pt x="2842084" y="204814"/>
                </a:lnTo>
                <a:close/>
              </a:path>
              <a:path w="2887908" h="418394">
                <a:moveTo>
                  <a:pt x="2842084" y="210193"/>
                </a:moveTo>
                <a:lnTo>
                  <a:pt x="2842084" y="215572"/>
                </a:lnTo>
                <a:lnTo>
                  <a:pt x="2843113" y="220221"/>
                </a:lnTo>
                <a:lnTo>
                  <a:pt x="2842084" y="204814"/>
                </a:lnTo>
                <a:lnTo>
                  <a:pt x="2842084" y="210193"/>
                </a:lnTo>
                <a:close/>
              </a:path>
              <a:path w="2887908" h="418394">
                <a:moveTo>
                  <a:pt x="2849854" y="210193"/>
                </a:moveTo>
                <a:lnTo>
                  <a:pt x="2849854" y="206208"/>
                </a:lnTo>
                <a:lnTo>
                  <a:pt x="2849854" y="212484"/>
                </a:lnTo>
                <a:lnTo>
                  <a:pt x="2887509" y="212484"/>
                </a:lnTo>
                <a:lnTo>
                  <a:pt x="2849854" y="206208"/>
                </a:lnTo>
                <a:lnTo>
                  <a:pt x="2849854" y="210193"/>
                </a:lnTo>
                <a:close/>
              </a:path>
              <a:path w="2887908" h="418394">
                <a:moveTo>
                  <a:pt x="2862439" y="191266"/>
                </a:moveTo>
                <a:lnTo>
                  <a:pt x="2869943" y="191266"/>
                </a:lnTo>
                <a:lnTo>
                  <a:pt x="2873363" y="192561"/>
                </a:lnTo>
                <a:lnTo>
                  <a:pt x="2875954" y="195151"/>
                </a:lnTo>
                <a:lnTo>
                  <a:pt x="2878610" y="197741"/>
                </a:lnTo>
                <a:lnTo>
                  <a:pt x="2879938" y="201427"/>
                </a:lnTo>
                <a:lnTo>
                  <a:pt x="2884023" y="205411"/>
                </a:lnTo>
                <a:lnTo>
                  <a:pt x="2881067" y="189273"/>
                </a:lnTo>
                <a:lnTo>
                  <a:pt x="2877747" y="187281"/>
                </a:lnTo>
                <a:lnTo>
                  <a:pt x="2874493" y="185288"/>
                </a:lnTo>
                <a:lnTo>
                  <a:pt x="2870541" y="184292"/>
                </a:lnTo>
                <a:lnTo>
                  <a:pt x="2865892" y="184292"/>
                </a:lnTo>
                <a:lnTo>
                  <a:pt x="2862439" y="191266"/>
                </a:lnTo>
                <a:close/>
              </a:path>
              <a:path w="2887908" h="418394">
                <a:moveTo>
                  <a:pt x="2854901" y="195018"/>
                </a:moveTo>
                <a:lnTo>
                  <a:pt x="2857225" y="193557"/>
                </a:lnTo>
                <a:lnTo>
                  <a:pt x="2859616" y="192029"/>
                </a:lnTo>
                <a:lnTo>
                  <a:pt x="2862439" y="191266"/>
                </a:lnTo>
                <a:lnTo>
                  <a:pt x="2865892" y="184292"/>
                </a:lnTo>
                <a:lnTo>
                  <a:pt x="2861310" y="184292"/>
                </a:lnTo>
                <a:lnTo>
                  <a:pt x="2857226" y="185322"/>
                </a:lnTo>
                <a:lnTo>
                  <a:pt x="2854901" y="195018"/>
                </a:lnTo>
                <a:close/>
              </a:path>
              <a:path w="2887908" h="418394">
                <a:moveTo>
                  <a:pt x="2853639" y="187380"/>
                </a:moveTo>
                <a:lnTo>
                  <a:pt x="2850053" y="189439"/>
                </a:lnTo>
                <a:lnTo>
                  <a:pt x="2850485" y="202821"/>
                </a:lnTo>
                <a:lnTo>
                  <a:pt x="2851747" y="200032"/>
                </a:lnTo>
                <a:lnTo>
                  <a:pt x="2853075" y="197176"/>
                </a:lnTo>
                <a:lnTo>
                  <a:pt x="2854901" y="195018"/>
                </a:lnTo>
                <a:lnTo>
                  <a:pt x="2857226" y="185322"/>
                </a:lnTo>
                <a:lnTo>
                  <a:pt x="2853639" y="187380"/>
                </a:lnTo>
                <a:close/>
              </a:path>
              <a:path w="2887908" h="418394">
                <a:moveTo>
                  <a:pt x="2887908" y="202655"/>
                </a:moveTo>
                <a:lnTo>
                  <a:pt x="2887044" y="198836"/>
                </a:lnTo>
                <a:lnTo>
                  <a:pt x="2885318" y="195449"/>
                </a:lnTo>
                <a:lnTo>
                  <a:pt x="2883591" y="191996"/>
                </a:lnTo>
                <a:lnTo>
                  <a:pt x="2881067" y="189273"/>
                </a:lnTo>
                <a:lnTo>
                  <a:pt x="2884023" y="205411"/>
                </a:lnTo>
                <a:lnTo>
                  <a:pt x="2887509" y="212484"/>
                </a:lnTo>
                <a:lnTo>
                  <a:pt x="2887908" y="202655"/>
                </a:lnTo>
                <a:close/>
              </a:path>
              <a:path w="2887908" h="418394">
                <a:moveTo>
                  <a:pt x="2887908" y="202655"/>
                </a:moveTo>
                <a:lnTo>
                  <a:pt x="2887509" y="212484"/>
                </a:lnTo>
                <a:lnTo>
                  <a:pt x="2887742" y="210923"/>
                </a:lnTo>
                <a:lnTo>
                  <a:pt x="2887874" y="209064"/>
                </a:lnTo>
                <a:lnTo>
                  <a:pt x="2887908" y="202655"/>
                </a:lnTo>
                <a:close/>
              </a:path>
              <a:path w="2887908" h="418394">
                <a:moveTo>
                  <a:pt x="17931" y="354041"/>
                </a:moveTo>
                <a:lnTo>
                  <a:pt x="34567" y="354041"/>
                </a:lnTo>
                <a:lnTo>
                  <a:pt x="17931" y="347167"/>
                </a:lnTo>
                <a:lnTo>
                  <a:pt x="0" y="347167"/>
                </a:lnTo>
                <a:lnTo>
                  <a:pt x="0" y="354041"/>
                </a:lnTo>
                <a:lnTo>
                  <a:pt x="17931" y="354041"/>
                </a:lnTo>
                <a:lnTo>
                  <a:pt x="17931" y="349757"/>
                </a:lnTo>
                <a:lnTo>
                  <a:pt x="17931" y="354041"/>
                </a:lnTo>
                <a:close/>
              </a:path>
              <a:path w="2887908" h="418394">
                <a:moveTo>
                  <a:pt x="9961" y="354041"/>
                </a:moveTo>
                <a:lnTo>
                  <a:pt x="9961" y="396976"/>
                </a:lnTo>
                <a:lnTo>
                  <a:pt x="17931" y="396976"/>
                </a:lnTo>
                <a:lnTo>
                  <a:pt x="17931" y="354041"/>
                </a:lnTo>
                <a:lnTo>
                  <a:pt x="9961" y="354041"/>
                </a:lnTo>
                <a:close/>
              </a:path>
              <a:path w="2887908" h="418394">
                <a:moveTo>
                  <a:pt x="17931" y="336608"/>
                </a:moveTo>
                <a:lnTo>
                  <a:pt x="18728" y="334449"/>
                </a:lnTo>
                <a:lnTo>
                  <a:pt x="20322" y="333121"/>
                </a:lnTo>
                <a:lnTo>
                  <a:pt x="21915" y="331726"/>
                </a:lnTo>
                <a:lnTo>
                  <a:pt x="24140" y="331029"/>
                </a:lnTo>
                <a:lnTo>
                  <a:pt x="26996" y="331029"/>
                </a:lnTo>
                <a:lnTo>
                  <a:pt x="29154" y="331162"/>
                </a:lnTo>
                <a:lnTo>
                  <a:pt x="31014" y="331627"/>
                </a:lnTo>
                <a:lnTo>
                  <a:pt x="32674" y="332523"/>
                </a:lnTo>
                <a:lnTo>
                  <a:pt x="34766" y="326048"/>
                </a:lnTo>
                <a:lnTo>
                  <a:pt x="32707" y="324753"/>
                </a:lnTo>
                <a:lnTo>
                  <a:pt x="31180" y="324355"/>
                </a:lnTo>
                <a:lnTo>
                  <a:pt x="29652" y="323956"/>
                </a:lnTo>
                <a:lnTo>
                  <a:pt x="28025" y="323757"/>
                </a:lnTo>
                <a:lnTo>
                  <a:pt x="23576" y="323757"/>
                </a:lnTo>
                <a:lnTo>
                  <a:pt x="21185" y="324122"/>
                </a:lnTo>
                <a:lnTo>
                  <a:pt x="19126" y="324853"/>
                </a:lnTo>
                <a:lnTo>
                  <a:pt x="17931" y="336608"/>
                </a:lnTo>
                <a:close/>
              </a:path>
              <a:path w="2887908" h="418394">
                <a:moveTo>
                  <a:pt x="17931" y="347167"/>
                </a:moveTo>
                <a:lnTo>
                  <a:pt x="17931" y="336608"/>
                </a:lnTo>
                <a:lnTo>
                  <a:pt x="17067" y="325583"/>
                </a:lnTo>
                <a:lnTo>
                  <a:pt x="15341" y="326613"/>
                </a:lnTo>
                <a:lnTo>
                  <a:pt x="13946" y="327941"/>
                </a:lnTo>
                <a:lnTo>
                  <a:pt x="12618" y="329269"/>
                </a:lnTo>
                <a:lnTo>
                  <a:pt x="11622" y="330863"/>
                </a:lnTo>
                <a:lnTo>
                  <a:pt x="10957" y="332723"/>
                </a:lnTo>
                <a:lnTo>
                  <a:pt x="10293" y="334582"/>
                </a:lnTo>
                <a:lnTo>
                  <a:pt x="9961" y="336608"/>
                </a:lnTo>
                <a:lnTo>
                  <a:pt x="9961" y="347167"/>
                </a:lnTo>
                <a:lnTo>
                  <a:pt x="17931" y="347167"/>
                </a:lnTo>
                <a:close/>
              </a:path>
              <a:path w="2887908" h="418394">
                <a:moveTo>
                  <a:pt x="88550" y="372072"/>
                </a:moveTo>
                <a:lnTo>
                  <a:pt x="88550" y="366692"/>
                </a:lnTo>
                <a:lnTo>
                  <a:pt x="87521" y="362077"/>
                </a:lnTo>
                <a:lnTo>
                  <a:pt x="85462" y="358225"/>
                </a:lnTo>
                <a:lnTo>
                  <a:pt x="83403" y="354307"/>
                </a:lnTo>
                <a:lnTo>
                  <a:pt x="80581" y="368087"/>
                </a:lnTo>
                <a:lnTo>
                  <a:pt x="80581" y="372072"/>
                </a:lnTo>
                <a:lnTo>
                  <a:pt x="83403" y="389870"/>
                </a:lnTo>
                <a:lnTo>
                  <a:pt x="85462" y="386018"/>
                </a:lnTo>
                <a:lnTo>
                  <a:pt x="87521" y="382100"/>
                </a:lnTo>
                <a:lnTo>
                  <a:pt x="88550" y="377451"/>
                </a:lnTo>
                <a:lnTo>
                  <a:pt x="88550" y="372072"/>
                </a:lnTo>
                <a:close/>
              </a:path>
              <a:path w="2887908" h="418394">
                <a:moveTo>
                  <a:pt x="80548" y="351318"/>
                </a:moveTo>
                <a:lnTo>
                  <a:pt x="76895" y="349259"/>
                </a:lnTo>
                <a:lnTo>
                  <a:pt x="77327" y="359055"/>
                </a:lnTo>
                <a:lnTo>
                  <a:pt x="78589" y="361911"/>
                </a:lnTo>
                <a:lnTo>
                  <a:pt x="79917" y="364700"/>
                </a:lnTo>
                <a:lnTo>
                  <a:pt x="80581" y="368087"/>
                </a:lnTo>
                <a:lnTo>
                  <a:pt x="83403" y="354307"/>
                </a:lnTo>
                <a:lnTo>
                  <a:pt x="80548" y="351318"/>
                </a:lnTo>
                <a:close/>
              </a:path>
              <a:path w="2887908" h="418394">
                <a:moveTo>
                  <a:pt x="70719" y="353808"/>
                </a:moveTo>
                <a:lnTo>
                  <a:pt x="73110" y="355336"/>
                </a:lnTo>
                <a:lnTo>
                  <a:pt x="75500" y="356863"/>
                </a:lnTo>
                <a:lnTo>
                  <a:pt x="77327" y="359055"/>
                </a:lnTo>
                <a:lnTo>
                  <a:pt x="76895" y="349259"/>
                </a:lnTo>
                <a:lnTo>
                  <a:pt x="73309" y="347200"/>
                </a:lnTo>
                <a:lnTo>
                  <a:pt x="70719" y="353808"/>
                </a:lnTo>
                <a:close/>
              </a:path>
              <a:path w="2887908" h="418394">
                <a:moveTo>
                  <a:pt x="61056" y="353045"/>
                </a:moveTo>
                <a:lnTo>
                  <a:pt x="67830" y="353045"/>
                </a:lnTo>
                <a:lnTo>
                  <a:pt x="70719" y="353808"/>
                </a:lnTo>
                <a:lnTo>
                  <a:pt x="73309" y="347200"/>
                </a:lnTo>
                <a:lnTo>
                  <a:pt x="69158" y="346171"/>
                </a:lnTo>
                <a:lnTo>
                  <a:pt x="64443" y="346171"/>
                </a:lnTo>
                <a:lnTo>
                  <a:pt x="61056" y="353045"/>
                </a:lnTo>
                <a:close/>
              </a:path>
              <a:path w="2887908" h="418394">
                <a:moveTo>
                  <a:pt x="59794" y="346171"/>
                </a:moveTo>
                <a:lnTo>
                  <a:pt x="55643" y="347200"/>
                </a:lnTo>
                <a:lnTo>
                  <a:pt x="55776" y="355336"/>
                </a:lnTo>
                <a:lnTo>
                  <a:pt x="58167" y="353808"/>
                </a:lnTo>
                <a:lnTo>
                  <a:pt x="61056" y="353045"/>
                </a:lnTo>
                <a:lnTo>
                  <a:pt x="64443" y="346171"/>
                </a:lnTo>
                <a:lnTo>
                  <a:pt x="59794" y="346171"/>
                </a:lnTo>
                <a:close/>
              </a:path>
              <a:path w="2887908" h="418394">
                <a:moveTo>
                  <a:pt x="50197" y="361911"/>
                </a:moveTo>
                <a:lnTo>
                  <a:pt x="51526" y="359055"/>
                </a:lnTo>
                <a:lnTo>
                  <a:pt x="53385" y="356863"/>
                </a:lnTo>
                <a:lnTo>
                  <a:pt x="55776" y="355336"/>
                </a:lnTo>
                <a:lnTo>
                  <a:pt x="55643" y="347200"/>
                </a:lnTo>
                <a:lnTo>
                  <a:pt x="51991" y="349259"/>
                </a:lnTo>
                <a:lnTo>
                  <a:pt x="50197" y="361911"/>
                </a:lnTo>
                <a:close/>
              </a:path>
              <a:path w="2887908" h="418394">
                <a:moveTo>
                  <a:pt x="51526" y="385088"/>
                </a:moveTo>
                <a:lnTo>
                  <a:pt x="50197" y="382233"/>
                </a:lnTo>
                <a:lnTo>
                  <a:pt x="48936" y="379377"/>
                </a:lnTo>
                <a:lnTo>
                  <a:pt x="48305" y="375990"/>
                </a:lnTo>
                <a:lnTo>
                  <a:pt x="48305" y="368087"/>
                </a:lnTo>
                <a:lnTo>
                  <a:pt x="48936" y="364700"/>
                </a:lnTo>
                <a:lnTo>
                  <a:pt x="50197" y="361911"/>
                </a:lnTo>
                <a:lnTo>
                  <a:pt x="51991" y="349259"/>
                </a:lnTo>
                <a:lnTo>
                  <a:pt x="48338" y="351318"/>
                </a:lnTo>
                <a:lnTo>
                  <a:pt x="45482" y="354307"/>
                </a:lnTo>
                <a:lnTo>
                  <a:pt x="48338" y="392825"/>
                </a:lnTo>
                <a:lnTo>
                  <a:pt x="51991" y="394884"/>
                </a:lnTo>
                <a:lnTo>
                  <a:pt x="51526" y="385088"/>
                </a:lnTo>
                <a:close/>
              </a:path>
              <a:path w="2887908" h="418394">
                <a:moveTo>
                  <a:pt x="80581" y="375990"/>
                </a:moveTo>
                <a:lnTo>
                  <a:pt x="79917" y="379377"/>
                </a:lnTo>
                <a:lnTo>
                  <a:pt x="80548" y="392825"/>
                </a:lnTo>
                <a:lnTo>
                  <a:pt x="83403" y="389870"/>
                </a:lnTo>
                <a:lnTo>
                  <a:pt x="80581" y="372072"/>
                </a:lnTo>
                <a:lnTo>
                  <a:pt x="80581" y="375990"/>
                </a:lnTo>
                <a:close/>
              </a:path>
              <a:path w="2887908" h="418394">
                <a:moveTo>
                  <a:pt x="79917" y="379377"/>
                </a:moveTo>
                <a:lnTo>
                  <a:pt x="78589" y="382233"/>
                </a:lnTo>
                <a:lnTo>
                  <a:pt x="77327" y="385088"/>
                </a:lnTo>
                <a:lnTo>
                  <a:pt x="75500" y="387280"/>
                </a:lnTo>
                <a:lnTo>
                  <a:pt x="73110" y="388807"/>
                </a:lnTo>
                <a:lnTo>
                  <a:pt x="70719" y="390335"/>
                </a:lnTo>
                <a:lnTo>
                  <a:pt x="73309" y="396943"/>
                </a:lnTo>
                <a:lnTo>
                  <a:pt x="76895" y="394884"/>
                </a:lnTo>
                <a:lnTo>
                  <a:pt x="80548" y="392825"/>
                </a:lnTo>
                <a:lnTo>
                  <a:pt x="79917" y="379377"/>
                </a:lnTo>
                <a:close/>
              </a:path>
              <a:path w="2887908" h="418394">
                <a:moveTo>
                  <a:pt x="69158" y="397972"/>
                </a:moveTo>
                <a:lnTo>
                  <a:pt x="73309" y="396943"/>
                </a:lnTo>
                <a:lnTo>
                  <a:pt x="70719" y="390335"/>
                </a:lnTo>
                <a:lnTo>
                  <a:pt x="67830" y="391099"/>
                </a:lnTo>
                <a:lnTo>
                  <a:pt x="64443" y="391099"/>
                </a:lnTo>
                <a:lnTo>
                  <a:pt x="64443" y="397972"/>
                </a:lnTo>
                <a:lnTo>
                  <a:pt x="69158" y="397972"/>
                </a:lnTo>
                <a:close/>
              </a:path>
              <a:path w="2887908" h="418394">
                <a:moveTo>
                  <a:pt x="61056" y="391099"/>
                </a:moveTo>
                <a:lnTo>
                  <a:pt x="58167" y="390335"/>
                </a:lnTo>
                <a:lnTo>
                  <a:pt x="59794" y="397972"/>
                </a:lnTo>
                <a:lnTo>
                  <a:pt x="64443" y="397972"/>
                </a:lnTo>
                <a:lnTo>
                  <a:pt x="64443" y="391099"/>
                </a:lnTo>
                <a:lnTo>
                  <a:pt x="61056" y="391099"/>
                </a:lnTo>
                <a:close/>
              </a:path>
              <a:path w="2887908" h="418394">
                <a:moveTo>
                  <a:pt x="51526" y="385088"/>
                </a:moveTo>
                <a:lnTo>
                  <a:pt x="51991" y="394884"/>
                </a:lnTo>
                <a:lnTo>
                  <a:pt x="55643" y="396943"/>
                </a:lnTo>
                <a:lnTo>
                  <a:pt x="59794" y="397972"/>
                </a:lnTo>
                <a:lnTo>
                  <a:pt x="58167" y="390335"/>
                </a:lnTo>
                <a:lnTo>
                  <a:pt x="55776" y="388807"/>
                </a:lnTo>
                <a:lnTo>
                  <a:pt x="53385" y="387280"/>
                </a:lnTo>
                <a:lnTo>
                  <a:pt x="51526" y="385088"/>
                </a:lnTo>
                <a:close/>
              </a:path>
              <a:path w="2887908" h="418394">
                <a:moveTo>
                  <a:pt x="48338" y="392825"/>
                </a:moveTo>
                <a:lnTo>
                  <a:pt x="45482" y="354307"/>
                </a:lnTo>
                <a:lnTo>
                  <a:pt x="43423" y="358225"/>
                </a:lnTo>
                <a:lnTo>
                  <a:pt x="41365" y="362077"/>
                </a:lnTo>
                <a:lnTo>
                  <a:pt x="40335" y="366692"/>
                </a:lnTo>
                <a:lnTo>
                  <a:pt x="40335" y="372072"/>
                </a:lnTo>
                <a:lnTo>
                  <a:pt x="41365" y="382100"/>
                </a:lnTo>
                <a:lnTo>
                  <a:pt x="43423" y="386018"/>
                </a:lnTo>
                <a:lnTo>
                  <a:pt x="45482" y="389870"/>
                </a:lnTo>
                <a:lnTo>
                  <a:pt x="48338" y="392825"/>
                </a:lnTo>
                <a:close/>
              </a:path>
              <a:path w="2887908" h="418394">
                <a:moveTo>
                  <a:pt x="125071" y="353642"/>
                </a:moveTo>
                <a:lnTo>
                  <a:pt x="126665" y="353642"/>
                </a:lnTo>
                <a:lnTo>
                  <a:pt x="127894" y="353709"/>
                </a:lnTo>
                <a:lnTo>
                  <a:pt x="129620" y="353974"/>
                </a:lnTo>
                <a:lnTo>
                  <a:pt x="131148" y="354439"/>
                </a:lnTo>
                <a:lnTo>
                  <a:pt x="132542" y="347167"/>
                </a:lnTo>
                <a:lnTo>
                  <a:pt x="130915" y="346503"/>
                </a:lnTo>
                <a:lnTo>
                  <a:pt x="128857" y="346237"/>
                </a:lnTo>
                <a:lnTo>
                  <a:pt x="127063" y="346171"/>
                </a:lnTo>
                <a:lnTo>
                  <a:pt x="125071" y="353642"/>
                </a:lnTo>
                <a:close/>
              </a:path>
              <a:path w="2887908" h="418394">
                <a:moveTo>
                  <a:pt x="123212" y="346171"/>
                </a:moveTo>
                <a:lnTo>
                  <a:pt x="119924" y="346935"/>
                </a:lnTo>
                <a:lnTo>
                  <a:pt x="120920" y="354240"/>
                </a:lnTo>
                <a:lnTo>
                  <a:pt x="123012" y="353642"/>
                </a:lnTo>
                <a:lnTo>
                  <a:pt x="125071" y="353642"/>
                </a:lnTo>
                <a:lnTo>
                  <a:pt x="127063" y="346171"/>
                </a:lnTo>
                <a:lnTo>
                  <a:pt x="123212" y="346171"/>
                </a:lnTo>
                <a:close/>
              </a:path>
              <a:path w="2887908" h="418394">
                <a:moveTo>
                  <a:pt x="115010" y="358457"/>
                </a:moveTo>
                <a:lnTo>
                  <a:pt x="116736" y="356631"/>
                </a:lnTo>
                <a:lnTo>
                  <a:pt x="118795" y="355436"/>
                </a:lnTo>
                <a:lnTo>
                  <a:pt x="120920" y="354240"/>
                </a:lnTo>
                <a:lnTo>
                  <a:pt x="119924" y="346935"/>
                </a:lnTo>
                <a:lnTo>
                  <a:pt x="117201" y="348462"/>
                </a:lnTo>
                <a:lnTo>
                  <a:pt x="115010" y="358457"/>
                </a:lnTo>
                <a:close/>
              </a:path>
              <a:path w="2887908" h="418394">
                <a:moveTo>
                  <a:pt x="111523" y="366360"/>
                </a:moveTo>
                <a:lnTo>
                  <a:pt x="112220" y="363305"/>
                </a:lnTo>
                <a:lnTo>
                  <a:pt x="113615" y="360914"/>
                </a:lnTo>
                <a:lnTo>
                  <a:pt x="115010" y="358457"/>
                </a:lnTo>
                <a:lnTo>
                  <a:pt x="117201" y="348462"/>
                </a:lnTo>
                <a:lnTo>
                  <a:pt x="114545" y="349990"/>
                </a:lnTo>
                <a:lnTo>
                  <a:pt x="112519" y="352281"/>
                </a:lnTo>
                <a:lnTo>
                  <a:pt x="111523" y="366360"/>
                </a:lnTo>
                <a:close/>
              </a:path>
              <a:path w="2887908" h="418394">
                <a:moveTo>
                  <a:pt x="111523" y="396976"/>
                </a:moveTo>
                <a:lnTo>
                  <a:pt x="111523" y="366360"/>
                </a:lnTo>
                <a:lnTo>
                  <a:pt x="111125" y="355336"/>
                </a:lnTo>
                <a:lnTo>
                  <a:pt x="110029" y="347167"/>
                </a:lnTo>
                <a:lnTo>
                  <a:pt x="103554" y="347167"/>
                </a:lnTo>
                <a:lnTo>
                  <a:pt x="103554" y="396976"/>
                </a:lnTo>
                <a:lnTo>
                  <a:pt x="111523" y="396976"/>
                </a:lnTo>
                <a:close/>
              </a:path>
              <a:path w="2887908" h="418394">
                <a:moveTo>
                  <a:pt x="184762" y="355934"/>
                </a:moveTo>
                <a:lnTo>
                  <a:pt x="183102" y="352613"/>
                </a:lnTo>
                <a:lnTo>
                  <a:pt x="180711" y="350156"/>
                </a:lnTo>
                <a:lnTo>
                  <a:pt x="177590" y="348562"/>
                </a:lnTo>
                <a:lnTo>
                  <a:pt x="175299" y="356133"/>
                </a:lnTo>
                <a:lnTo>
                  <a:pt x="177557" y="358125"/>
                </a:lnTo>
                <a:lnTo>
                  <a:pt x="178686" y="361379"/>
                </a:lnTo>
                <a:lnTo>
                  <a:pt x="186655" y="396976"/>
                </a:lnTo>
                <a:lnTo>
                  <a:pt x="184762" y="355934"/>
                </a:lnTo>
                <a:close/>
              </a:path>
              <a:path w="2887908" h="418394">
                <a:moveTo>
                  <a:pt x="164739" y="353144"/>
                </a:moveTo>
                <a:lnTo>
                  <a:pt x="170251" y="353144"/>
                </a:lnTo>
                <a:lnTo>
                  <a:pt x="173041" y="354140"/>
                </a:lnTo>
                <a:lnTo>
                  <a:pt x="175299" y="356133"/>
                </a:lnTo>
                <a:lnTo>
                  <a:pt x="177590" y="348562"/>
                </a:lnTo>
                <a:lnTo>
                  <a:pt x="174469" y="346968"/>
                </a:lnTo>
                <a:lnTo>
                  <a:pt x="171148" y="346171"/>
                </a:lnTo>
                <a:lnTo>
                  <a:pt x="167628" y="346171"/>
                </a:lnTo>
                <a:lnTo>
                  <a:pt x="164739" y="353144"/>
                </a:lnTo>
                <a:close/>
              </a:path>
              <a:path w="2887908" h="418394">
                <a:moveTo>
                  <a:pt x="156006" y="357893"/>
                </a:moveTo>
                <a:lnTo>
                  <a:pt x="157899" y="356066"/>
                </a:lnTo>
                <a:lnTo>
                  <a:pt x="160157" y="354937"/>
                </a:lnTo>
                <a:lnTo>
                  <a:pt x="162481" y="353742"/>
                </a:lnTo>
                <a:lnTo>
                  <a:pt x="164739" y="353144"/>
                </a:lnTo>
                <a:lnTo>
                  <a:pt x="167628" y="346171"/>
                </a:lnTo>
                <a:lnTo>
                  <a:pt x="164573" y="346171"/>
                </a:lnTo>
                <a:lnTo>
                  <a:pt x="161585" y="346868"/>
                </a:lnTo>
                <a:lnTo>
                  <a:pt x="158663" y="348263"/>
                </a:lnTo>
                <a:lnTo>
                  <a:pt x="156006" y="357893"/>
                </a:lnTo>
                <a:close/>
              </a:path>
              <a:path w="2887908" h="418394">
                <a:moveTo>
                  <a:pt x="152187" y="366261"/>
                </a:moveTo>
                <a:lnTo>
                  <a:pt x="152951" y="362940"/>
                </a:lnTo>
                <a:lnTo>
                  <a:pt x="154479" y="360416"/>
                </a:lnTo>
                <a:lnTo>
                  <a:pt x="156006" y="357893"/>
                </a:lnTo>
                <a:lnTo>
                  <a:pt x="158663" y="348263"/>
                </a:lnTo>
                <a:lnTo>
                  <a:pt x="155807" y="349658"/>
                </a:lnTo>
                <a:lnTo>
                  <a:pt x="153482" y="351882"/>
                </a:lnTo>
                <a:lnTo>
                  <a:pt x="152187" y="366261"/>
                </a:lnTo>
                <a:close/>
              </a:path>
              <a:path w="2887908" h="418394">
                <a:moveTo>
                  <a:pt x="152187" y="396976"/>
                </a:moveTo>
                <a:lnTo>
                  <a:pt x="152187" y="366261"/>
                </a:lnTo>
                <a:lnTo>
                  <a:pt x="151689" y="354937"/>
                </a:lnTo>
                <a:lnTo>
                  <a:pt x="151191" y="347167"/>
                </a:lnTo>
                <a:lnTo>
                  <a:pt x="144218" y="347167"/>
                </a:lnTo>
                <a:lnTo>
                  <a:pt x="144218" y="396976"/>
                </a:lnTo>
                <a:lnTo>
                  <a:pt x="152187" y="396976"/>
                </a:lnTo>
                <a:close/>
              </a:path>
              <a:path w="2887908" h="418394">
                <a:moveTo>
                  <a:pt x="186655" y="366095"/>
                </a:moveTo>
                <a:lnTo>
                  <a:pt x="187319" y="363073"/>
                </a:lnTo>
                <a:lnTo>
                  <a:pt x="188647" y="360616"/>
                </a:lnTo>
                <a:lnTo>
                  <a:pt x="190042" y="358158"/>
                </a:lnTo>
                <a:lnTo>
                  <a:pt x="191868" y="356299"/>
                </a:lnTo>
                <a:lnTo>
                  <a:pt x="194126" y="355037"/>
                </a:lnTo>
                <a:lnTo>
                  <a:pt x="196384" y="353775"/>
                </a:lnTo>
                <a:lnTo>
                  <a:pt x="198808" y="353144"/>
                </a:lnTo>
                <a:lnTo>
                  <a:pt x="204719" y="353144"/>
                </a:lnTo>
                <a:lnTo>
                  <a:pt x="207508" y="354140"/>
                </a:lnTo>
                <a:lnTo>
                  <a:pt x="209766" y="356133"/>
                </a:lnTo>
                <a:lnTo>
                  <a:pt x="212024" y="358125"/>
                </a:lnTo>
                <a:lnTo>
                  <a:pt x="213153" y="361379"/>
                </a:lnTo>
                <a:lnTo>
                  <a:pt x="213153" y="396976"/>
                </a:lnTo>
                <a:lnTo>
                  <a:pt x="221123" y="396976"/>
                </a:lnTo>
                <a:lnTo>
                  <a:pt x="214083" y="349492"/>
                </a:lnTo>
                <a:lnTo>
                  <a:pt x="211161" y="348163"/>
                </a:lnTo>
                <a:lnTo>
                  <a:pt x="208305" y="346835"/>
                </a:lnTo>
                <a:lnTo>
                  <a:pt x="205284" y="346171"/>
                </a:lnTo>
                <a:lnTo>
                  <a:pt x="200037" y="346171"/>
                </a:lnTo>
                <a:lnTo>
                  <a:pt x="197845" y="346536"/>
                </a:lnTo>
                <a:lnTo>
                  <a:pt x="195521" y="347267"/>
                </a:lnTo>
                <a:lnTo>
                  <a:pt x="193263" y="347931"/>
                </a:lnTo>
                <a:lnTo>
                  <a:pt x="191171" y="348994"/>
                </a:lnTo>
                <a:lnTo>
                  <a:pt x="189245" y="350455"/>
                </a:lnTo>
                <a:lnTo>
                  <a:pt x="187319" y="351849"/>
                </a:lnTo>
                <a:lnTo>
                  <a:pt x="186655" y="366095"/>
                </a:lnTo>
                <a:close/>
              </a:path>
              <a:path w="2887908" h="418394">
                <a:moveTo>
                  <a:pt x="186655" y="366095"/>
                </a:moveTo>
                <a:lnTo>
                  <a:pt x="187319" y="351849"/>
                </a:lnTo>
                <a:lnTo>
                  <a:pt x="185825" y="353676"/>
                </a:lnTo>
                <a:lnTo>
                  <a:pt x="186655" y="396976"/>
                </a:lnTo>
                <a:lnTo>
                  <a:pt x="186655" y="366095"/>
                </a:lnTo>
                <a:close/>
              </a:path>
              <a:path w="2887908" h="418394">
                <a:moveTo>
                  <a:pt x="178686" y="365895"/>
                </a:moveTo>
                <a:lnTo>
                  <a:pt x="178686" y="396976"/>
                </a:lnTo>
                <a:lnTo>
                  <a:pt x="186655" y="396976"/>
                </a:lnTo>
                <a:lnTo>
                  <a:pt x="178686" y="361379"/>
                </a:lnTo>
                <a:lnTo>
                  <a:pt x="178686" y="365895"/>
                </a:lnTo>
                <a:close/>
              </a:path>
              <a:path w="2887908" h="418394">
                <a:moveTo>
                  <a:pt x="221123" y="396976"/>
                </a:moveTo>
                <a:lnTo>
                  <a:pt x="221123" y="360715"/>
                </a:lnTo>
                <a:lnTo>
                  <a:pt x="220193" y="357129"/>
                </a:lnTo>
                <a:lnTo>
                  <a:pt x="218334" y="354340"/>
                </a:lnTo>
                <a:lnTo>
                  <a:pt x="216474" y="351550"/>
                </a:lnTo>
                <a:lnTo>
                  <a:pt x="214083" y="349492"/>
                </a:lnTo>
                <a:lnTo>
                  <a:pt x="221123" y="396976"/>
                </a:lnTo>
                <a:close/>
              </a:path>
              <a:path w="2887908" h="418394">
                <a:moveTo>
                  <a:pt x="250622" y="394685"/>
                </a:moveTo>
                <a:lnTo>
                  <a:pt x="250622" y="392759"/>
                </a:lnTo>
                <a:lnTo>
                  <a:pt x="250323" y="391099"/>
                </a:lnTo>
                <a:lnTo>
                  <a:pt x="249726" y="389704"/>
                </a:lnTo>
                <a:lnTo>
                  <a:pt x="249128" y="388243"/>
                </a:lnTo>
                <a:lnTo>
                  <a:pt x="248264" y="387114"/>
                </a:lnTo>
                <a:lnTo>
                  <a:pt x="246073" y="385454"/>
                </a:lnTo>
                <a:lnTo>
                  <a:pt x="245342" y="397474"/>
                </a:lnTo>
                <a:lnTo>
                  <a:pt x="245077" y="398869"/>
                </a:lnTo>
                <a:lnTo>
                  <a:pt x="245940" y="407037"/>
                </a:lnTo>
                <a:lnTo>
                  <a:pt x="247534" y="405244"/>
                </a:lnTo>
                <a:lnTo>
                  <a:pt x="248696" y="403285"/>
                </a:lnTo>
                <a:lnTo>
                  <a:pt x="249427" y="401160"/>
                </a:lnTo>
                <a:lnTo>
                  <a:pt x="250224" y="399035"/>
                </a:lnTo>
                <a:lnTo>
                  <a:pt x="250622" y="396876"/>
                </a:lnTo>
                <a:lnTo>
                  <a:pt x="250622" y="394685"/>
                </a:lnTo>
                <a:close/>
              </a:path>
              <a:path w="2887908" h="418394">
                <a:moveTo>
                  <a:pt x="236974" y="389405"/>
                </a:moveTo>
                <a:lnTo>
                  <a:pt x="237572" y="395283"/>
                </a:lnTo>
                <a:lnTo>
                  <a:pt x="238867" y="396810"/>
                </a:lnTo>
                <a:lnTo>
                  <a:pt x="240528" y="397740"/>
                </a:lnTo>
                <a:lnTo>
                  <a:pt x="242155" y="397972"/>
                </a:lnTo>
                <a:lnTo>
                  <a:pt x="243948" y="397773"/>
                </a:lnTo>
                <a:lnTo>
                  <a:pt x="245342" y="397474"/>
                </a:lnTo>
                <a:lnTo>
                  <a:pt x="246073" y="385454"/>
                </a:lnTo>
                <a:lnTo>
                  <a:pt x="244745" y="385022"/>
                </a:lnTo>
                <a:lnTo>
                  <a:pt x="241955" y="385022"/>
                </a:lnTo>
                <a:lnTo>
                  <a:pt x="239863" y="385919"/>
                </a:lnTo>
                <a:lnTo>
                  <a:pt x="238170" y="387346"/>
                </a:lnTo>
                <a:lnTo>
                  <a:pt x="236974" y="389405"/>
                </a:lnTo>
                <a:close/>
              </a:path>
              <a:path w="2887908" h="418394">
                <a:moveTo>
                  <a:pt x="236676" y="391696"/>
                </a:moveTo>
                <a:lnTo>
                  <a:pt x="236676" y="393157"/>
                </a:lnTo>
                <a:lnTo>
                  <a:pt x="237572" y="395283"/>
                </a:lnTo>
                <a:lnTo>
                  <a:pt x="236974" y="389405"/>
                </a:lnTo>
                <a:lnTo>
                  <a:pt x="236676" y="391696"/>
                </a:lnTo>
                <a:close/>
              </a:path>
              <a:path w="2887908" h="418394">
                <a:moveTo>
                  <a:pt x="244512" y="400230"/>
                </a:moveTo>
                <a:lnTo>
                  <a:pt x="243649" y="401559"/>
                </a:lnTo>
                <a:lnTo>
                  <a:pt x="244346" y="408831"/>
                </a:lnTo>
                <a:lnTo>
                  <a:pt x="245940" y="407037"/>
                </a:lnTo>
                <a:lnTo>
                  <a:pt x="245077" y="398869"/>
                </a:lnTo>
                <a:lnTo>
                  <a:pt x="244512" y="400230"/>
                </a:lnTo>
                <a:close/>
              </a:path>
              <a:path w="2887908" h="418394">
                <a:moveTo>
                  <a:pt x="242786" y="402887"/>
                </a:moveTo>
                <a:lnTo>
                  <a:pt x="241657" y="404082"/>
                </a:lnTo>
                <a:lnTo>
                  <a:pt x="242287" y="410325"/>
                </a:lnTo>
                <a:lnTo>
                  <a:pt x="244346" y="408831"/>
                </a:lnTo>
                <a:lnTo>
                  <a:pt x="243649" y="401559"/>
                </a:lnTo>
                <a:lnTo>
                  <a:pt x="242786" y="402887"/>
                </a:lnTo>
                <a:close/>
              </a:path>
              <a:path w="2887908" h="418394">
                <a:moveTo>
                  <a:pt x="240262" y="405145"/>
                </a:moveTo>
                <a:lnTo>
                  <a:pt x="238934" y="406207"/>
                </a:lnTo>
                <a:lnTo>
                  <a:pt x="239764" y="411520"/>
                </a:lnTo>
                <a:lnTo>
                  <a:pt x="242287" y="410325"/>
                </a:lnTo>
                <a:lnTo>
                  <a:pt x="241657" y="404082"/>
                </a:lnTo>
                <a:lnTo>
                  <a:pt x="240262" y="405145"/>
                </a:lnTo>
                <a:close/>
              </a:path>
              <a:path w="2887908" h="418394">
                <a:moveTo>
                  <a:pt x="237373" y="407037"/>
                </a:moveTo>
                <a:lnTo>
                  <a:pt x="235580" y="407635"/>
                </a:lnTo>
                <a:lnTo>
                  <a:pt x="239764" y="411520"/>
                </a:lnTo>
                <a:lnTo>
                  <a:pt x="238934" y="406207"/>
                </a:lnTo>
                <a:lnTo>
                  <a:pt x="237373" y="407037"/>
                </a:lnTo>
                <a:close/>
              </a:path>
              <a:path w="2887908" h="418394">
                <a:moveTo>
                  <a:pt x="307548" y="354589"/>
                </a:moveTo>
                <a:lnTo>
                  <a:pt x="307548" y="324255"/>
                </a:lnTo>
                <a:lnTo>
                  <a:pt x="299579" y="324255"/>
                </a:lnTo>
                <a:lnTo>
                  <a:pt x="306552" y="396976"/>
                </a:lnTo>
                <a:lnTo>
                  <a:pt x="307038" y="388508"/>
                </a:lnTo>
                <a:lnTo>
                  <a:pt x="308312" y="390501"/>
                </a:lnTo>
                <a:lnTo>
                  <a:pt x="308179" y="379377"/>
                </a:lnTo>
                <a:lnTo>
                  <a:pt x="307548" y="376056"/>
                </a:lnTo>
                <a:lnTo>
                  <a:pt x="307249" y="384823"/>
                </a:lnTo>
                <a:lnTo>
                  <a:pt x="307017" y="388475"/>
                </a:lnTo>
                <a:lnTo>
                  <a:pt x="306154" y="386217"/>
                </a:lnTo>
                <a:lnTo>
                  <a:pt x="306552" y="356930"/>
                </a:lnTo>
                <a:lnTo>
                  <a:pt x="307548" y="354589"/>
                </a:lnTo>
                <a:close/>
              </a:path>
              <a:path w="2887908" h="418394">
                <a:moveTo>
                  <a:pt x="310105" y="351252"/>
                </a:moveTo>
                <a:lnTo>
                  <a:pt x="307880" y="353808"/>
                </a:lnTo>
                <a:lnTo>
                  <a:pt x="307548" y="354589"/>
                </a:lnTo>
                <a:lnTo>
                  <a:pt x="306552" y="356930"/>
                </a:lnTo>
                <a:lnTo>
                  <a:pt x="306154" y="386217"/>
                </a:lnTo>
                <a:lnTo>
                  <a:pt x="307017" y="388475"/>
                </a:lnTo>
                <a:lnTo>
                  <a:pt x="307249" y="384823"/>
                </a:lnTo>
                <a:lnTo>
                  <a:pt x="307548" y="358424"/>
                </a:lnTo>
                <a:lnTo>
                  <a:pt x="308212" y="365065"/>
                </a:lnTo>
                <a:lnTo>
                  <a:pt x="310105" y="351252"/>
                </a:lnTo>
                <a:close/>
              </a:path>
              <a:path w="2887908" h="418394">
                <a:moveTo>
                  <a:pt x="346798" y="372072"/>
                </a:moveTo>
                <a:lnTo>
                  <a:pt x="346798" y="366626"/>
                </a:lnTo>
                <a:lnTo>
                  <a:pt x="345768" y="361977"/>
                </a:lnTo>
                <a:lnTo>
                  <a:pt x="343709" y="358125"/>
                </a:lnTo>
                <a:lnTo>
                  <a:pt x="341651" y="354273"/>
                </a:lnTo>
                <a:lnTo>
                  <a:pt x="338895" y="351318"/>
                </a:lnTo>
                <a:lnTo>
                  <a:pt x="337467" y="361778"/>
                </a:lnTo>
                <a:lnTo>
                  <a:pt x="338828" y="366360"/>
                </a:lnTo>
                <a:lnTo>
                  <a:pt x="341551" y="389870"/>
                </a:lnTo>
                <a:lnTo>
                  <a:pt x="343610" y="386018"/>
                </a:lnTo>
                <a:lnTo>
                  <a:pt x="345735" y="382100"/>
                </a:lnTo>
                <a:lnTo>
                  <a:pt x="346798" y="377451"/>
                </a:lnTo>
                <a:lnTo>
                  <a:pt x="346798" y="372072"/>
                </a:lnTo>
                <a:close/>
              </a:path>
              <a:path w="2887908" h="418394">
                <a:moveTo>
                  <a:pt x="335441" y="349259"/>
                </a:moveTo>
                <a:lnTo>
                  <a:pt x="331988" y="347200"/>
                </a:lnTo>
                <a:lnTo>
                  <a:pt x="332021" y="354871"/>
                </a:lnTo>
                <a:lnTo>
                  <a:pt x="334744" y="358324"/>
                </a:lnTo>
                <a:lnTo>
                  <a:pt x="337467" y="361778"/>
                </a:lnTo>
                <a:lnTo>
                  <a:pt x="338895" y="351318"/>
                </a:lnTo>
                <a:lnTo>
                  <a:pt x="335441" y="349259"/>
                </a:lnTo>
                <a:close/>
              </a:path>
              <a:path w="2887908" h="418394">
                <a:moveTo>
                  <a:pt x="320166" y="353144"/>
                </a:moveTo>
                <a:lnTo>
                  <a:pt x="328202" y="353144"/>
                </a:lnTo>
                <a:lnTo>
                  <a:pt x="332021" y="354871"/>
                </a:lnTo>
                <a:lnTo>
                  <a:pt x="331988" y="347200"/>
                </a:lnTo>
                <a:lnTo>
                  <a:pt x="328202" y="346171"/>
                </a:lnTo>
                <a:lnTo>
                  <a:pt x="324085" y="346171"/>
                </a:lnTo>
                <a:lnTo>
                  <a:pt x="320166" y="353144"/>
                </a:lnTo>
                <a:close/>
              </a:path>
              <a:path w="2887908" h="418394">
                <a:moveTo>
                  <a:pt x="310869" y="359354"/>
                </a:moveTo>
                <a:lnTo>
                  <a:pt x="312695" y="357129"/>
                </a:lnTo>
                <a:lnTo>
                  <a:pt x="315020" y="355535"/>
                </a:lnTo>
                <a:lnTo>
                  <a:pt x="317410" y="353941"/>
                </a:lnTo>
                <a:lnTo>
                  <a:pt x="320166" y="353144"/>
                </a:lnTo>
                <a:lnTo>
                  <a:pt x="324085" y="346171"/>
                </a:lnTo>
                <a:lnTo>
                  <a:pt x="320034" y="346171"/>
                </a:lnTo>
                <a:lnTo>
                  <a:pt x="316414" y="347200"/>
                </a:lnTo>
                <a:lnTo>
                  <a:pt x="313226" y="349259"/>
                </a:lnTo>
                <a:lnTo>
                  <a:pt x="310869" y="359354"/>
                </a:lnTo>
                <a:close/>
              </a:path>
              <a:path w="2887908" h="418394">
                <a:moveTo>
                  <a:pt x="310105" y="351252"/>
                </a:moveTo>
                <a:lnTo>
                  <a:pt x="308212" y="365065"/>
                </a:lnTo>
                <a:lnTo>
                  <a:pt x="309541" y="362210"/>
                </a:lnTo>
                <a:lnTo>
                  <a:pt x="310869" y="359354"/>
                </a:lnTo>
                <a:lnTo>
                  <a:pt x="313226" y="349259"/>
                </a:lnTo>
                <a:lnTo>
                  <a:pt x="310105" y="351252"/>
                </a:lnTo>
                <a:close/>
              </a:path>
              <a:path w="2887908" h="418394">
                <a:moveTo>
                  <a:pt x="307548" y="358424"/>
                </a:moveTo>
                <a:lnTo>
                  <a:pt x="307249" y="384823"/>
                </a:lnTo>
                <a:lnTo>
                  <a:pt x="307548" y="376056"/>
                </a:lnTo>
                <a:lnTo>
                  <a:pt x="307548" y="368419"/>
                </a:lnTo>
                <a:lnTo>
                  <a:pt x="308212" y="365065"/>
                </a:lnTo>
                <a:lnTo>
                  <a:pt x="307548" y="358424"/>
                </a:lnTo>
                <a:close/>
              </a:path>
              <a:path w="2887908" h="418394">
                <a:moveTo>
                  <a:pt x="338828" y="366360"/>
                </a:moveTo>
                <a:lnTo>
                  <a:pt x="338828" y="377783"/>
                </a:lnTo>
                <a:lnTo>
                  <a:pt x="337434" y="382366"/>
                </a:lnTo>
                <a:lnTo>
                  <a:pt x="334644" y="385819"/>
                </a:lnTo>
                <a:lnTo>
                  <a:pt x="331921" y="389272"/>
                </a:lnTo>
                <a:lnTo>
                  <a:pt x="335342" y="394884"/>
                </a:lnTo>
                <a:lnTo>
                  <a:pt x="338795" y="392825"/>
                </a:lnTo>
                <a:lnTo>
                  <a:pt x="341551" y="389870"/>
                </a:lnTo>
                <a:lnTo>
                  <a:pt x="338828" y="366360"/>
                </a:lnTo>
                <a:close/>
              </a:path>
              <a:path w="2887908" h="418394">
                <a:moveTo>
                  <a:pt x="308179" y="379377"/>
                </a:moveTo>
                <a:lnTo>
                  <a:pt x="308312" y="390501"/>
                </a:lnTo>
                <a:lnTo>
                  <a:pt x="310039" y="392294"/>
                </a:lnTo>
                <a:lnTo>
                  <a:pt x="311765" y="394087"/>
                </a:lnTo>
                <a:lnTo>
                  <a:pt x="313824" y="395482"/>
                </a:lnTo>
                <a:lnTo>
                  <a:pt x="316215" y="396478"/>
                </a:lnTo>
                <a:lnTo>
                  <a:pt x="318606" y="397474"/>
                </a:lnTo>
                <a:lnTo>
                  <a:pt x="321196" y="397972"/>
                </a:lnTo>
                <a:lnTo>
                  <a:pt x="328103" y="397972"/>
                </a:lnTo>
                <a:lnTo>
                  <a:pt x="331888" y="396943"/>
                </a:lnTo>
                <a:lnTo>
                  <a:pt x="335342" y="394884"/>
                </a:lnTo>
                <a:lnTo>
                  <a:pt x="331921" y="389272"/>
                </a:lnTo>
                <a:lnTo>
                  <a:pt x="328103" y="390999"/>
                </a:lnTo>
                <a:lnTo>
                  <a:pt x="320067" y="390999"/>
                </a:lnTo>
                <a:lnTo>
                  <a:pt x="317311" y="390235"/>
                </a:lnTo>
                <a:lnTo>
                  <a:pt x="314920" y="388708"/>
                </a:lnTo>
                <a:lnTo>
                  <a:pt x="312595" y="387180"/>
                </a:lnTo>
                <a:lnTo>
                  <a:pt x="310769" y="385022"/>
                </a:lnTo>
                <a:lnTo>
                  <a:pt x="309441" y="382233"/>
                </a:lnTo>
                <a:lnTo>
                  <a:pt x="308179" y="379377"/>
                </a:lnTo>
                <a:close/>
              </a:path>
              <a:path w="2887908" h="418394">
                <a:moveTo>
                  <a:pt x="373924" y="396876"/>
                </a:moveTo>
                <a:lnTo>
                  <a:pt x="371334" y="403352"/>
                </a:lnTo>
                <a:lnTo>
                  <a:pt x="372463" y="414941"/>
                </a:lnTo>
                <a:lnTo>
                  <a:pt x="373924" y="413015"/>
                </a:lnTo>
                <a:lnTo>
                  <a:pt x="375451" y="411155"/>
                </a:lnTo>
                <a:lnTo>
                  <a:pt x="374621" y="379643"/>
                </a:lnTo>
                <a:lnTo>
                  <a:pt x="368943" y="385022"/>
                </a:lnTo>
                <a:lnTo>
                  <a:pt x="373924" y="396876"/>
                </a:lnTo>
                <a:close/>
              </a:path>
              <a:path w="2887908" h="418394">
                <a:moveTo>
                  <a:pt x="362169" y="347167"/>
                </a:moveTo>
                <a:lnTo>
                  <a:pt x="353104" y="347167"/>
                </a:lnTo>
                <a:lnTo>
                  <a:pt x="368943" y="385022"/>
                </a:lnTo>
                <a:lnTo>
                  <a:pt x="374621" y="379643"/>
                </a:lnTo>
                <a:lnTo>
                  <a:pt x="362169" y="347167"/>
                </a:lnTo>
                <a:close/>
              </a:path>
              <a:path w="2887908" h="418394">
                <a:moveTo>
                  <a:pt x="375451" y="411155"/>
                </a:moveTo>
                <a:lnTo>
                  <a:pt x="376846" y="408598"/>
                </a:lnTo>
                <a:lnTo>
                  <a:pt x="378108" y="405344"/>
                </a:lnTo>
                <a:lnTo>
                  <a:pt x="401518" y="347167"/>
                </a:lnTo>
                <a:lnTo>
                  <a:pt x="392951" y="347167"/>
                </a:lnTo>
                <a:lnTo>
                  <a:pt x="381296" y="378646"/>
                </a:lnTo>
                <a:lnTo>
                  <a:pt x="377709" y="388509"/>
                </a:lnTo>
                <a:lnTo>
                  <a:pt x="375451" y="411155"/>
                </a:lnTo>
                <a:close/>
              </a:path>
              <a:path w="2887908" h="418394">
                <a:moveTo>
                  <a:pt x="372463" y="414941"/>
                </a:moveTo>
                <a:lnTo>
                  <a:pt x="371334" y="403352"/>
                </a:lnTo>
                <a:lnTo>
                  <a:pt x="370072" y="406606"/>
                </a:lnTo>
                <a:lnTo>
                  <a:pt x="368677" y="408764"/>
                </a:lnTo>
                <a:lnTo>
                  <a:pt x="367150" y="409827"/>
                </a:lnTo>
                <a:lnTo>
                  <a:pt x="365622" y="410889"/>
                </a:lnTo>
                <a:lnTo>
                  <a:pt x="367150" y="417962"/>
                </a:lnTo>
                <a:lnTo>
                  <a:pt x="368943" y="417099"/>
                </a:lnTo>
                <a:lnTo>
                  <a:pt x="370803" y="416302"/>
                </a:lnTo>
                <a:lnTo>
                  <a:pt x="372463" y="414941"/>
                </a:lnTo>
                <a:close/>
              </a:path>
              <a:path w="2887908" h="418394">
                <a:moveTo>
                  <a:pt x="367150" y="417962"/>
                </a:moveTo>
                <a:lnTo>
                  <a:pt x="365622" y="410889"/>
                </a:lnTo>
                <a:lnTo>
                  <a:pt x="363995" y="411421"/>
                </a:lnTo>
                <a:lnTo>
                  <a:pt x="360808" y="411421"/>
                </a:lnTo>
                <a:lnTo>
                  <a:pt x="362667" y="418394"/>
                </a:lnTo>
                <a:lnTo>
                  <a:pt x="365058" y="418394"/>
                </a:lnTo>
                <a:lnTo>
                  <a:pt x="367150" y="417962"/>
                </a:lnTo>
                <a:close/>
              </a:path>
              <a:path w="2887908" h="418394">
                <a:moveTo>
                  <a:pt x="362667" y="418394"/>
                </a:moveTo>
                <a:lnTo>
                  <a:pt x="360808" y="411421"/>
                </a:lnTo>
                <a:lnTo>
                  <a:pt x="359313" y="411122"/>
                </a:lnTo>
                <a:lnTo>
                  <a:pt x="357786" y="410524"/>
                </a:lnTo>
                <a:lnTo>
                  <a:pt x="356325" y="409993"/>
                </a:lnTo>
                <a:lnTo>
                  <a:pt x="354930" y="409129"/>
                </a:lnTo>
                <a:lnTo>
                  <a:pt x="356391" y="417398"/>
                </a:lnTo>
                <a:lnTo>
                  <a:pt x="358317" y="418062"/>
                </a:lnTo>
                <a:lnTo>
                  <a:pt x="360409" y="418394"/>
                </a:lnTo>
                <a:lnTo>
                  <a:pt x="362667" y="418394"/>
                </a:lnTo>
                <a:close/>
              </a:path>
              <a:path w="2887908" h="418394">
                <a:moveTo>
                  <a:pt x="351410" y="414907"/>
                </a:moveTo>
                <a:lnTo>
                  <a:pt x="352871" y="415970"/>
                </a:lnTo>
                <a:lnTo>
                  <a:pt x="354532" y="416800"/>
                </a:lnTo>
                <a:lnTo>
                  <a:pt x="356391" y="417398"/>
                </a:lnTo>
                <a:lnTo>
                  <a:pt x="354930" y="409129"/>
                </a:lnTo>
                <a:lnTo>
                  <a:pt x="353602" y="407934"/>
                </a:lnTo>
                <a:lnTo>
                  <a:pt x="351410" y="414907"/>
                </a:lnTo>
                <a:close/>
              </a:path>
              <a:path w="2887908" h="418394">
                <a:moveTo>
                  <a:pt x="453325" y="331627"/>
                </a:moveTo>
                <a:lnTo>
                  <a:pt x="453325" y="329834"/>
                </a:lnTo>
                <a:lnTo>
                  <a:pt x="452760" y="328406"/>
                </a:lnTo>
                <a:lnTo>
                  <a:pt x="450569" y="326214"/>
                </a:lnTo>
                <a:lnTo>
                  <a:pt x="449141" y="325650"/>
                </a:lnTo>
                <a:lnTo>
                  <a:pt x="445554" y="325650"/>
                </a:lnTo>
                <a:lnTo>
                  <a:pt x="444093" y="326214"/>
                </a:lnTo>
                <a:lnTo>
                  <a:pt x="441902" y="328406"/>
                </a:lnTo>
                <a:lnTo>
                  <a:pt x="441371" y="329834"/>
                </a:lnTo>
                <a:lnTo>
                  <a:pt x="441371" y="331627"/>
                </a:lnTo>
                <a:lnTo>
                  <a:pt x="441902" y="334881"/>
                </a:lnTo>
                <a:lnTo>
                  <a:pt x="444093" y="337073"/>
                </a:lnTo>
                <a:lnTo>
                  <a:pt x="445554" y="337604"/>
                </a:lnTo>
                <a:lnTo>
                  <a:pt x="449141" y="337604"/>
                </a:lnTo>
                <a:lnTo>
                  <a:pt x="450569" y="337073"/>
                </a:lnTo>
                <a:lnTo>
                  <a:pt x="452760" y="334881"/>
                </a:lnTo>
                <a:lnTo>
                  <a:pt x="453325" y="333420"/>
                </a:lnTo>
                <a:lnTo>
                  <a:pt x="453325" y="331627"/>
                </a:lnTo>
                <a:close/>
              </a:path>
              <a:path w="2887908" h="418394">
                <a:moveTo>
                  <a:pt x="443363" y="347167"/>
                </a:moveTo>
                <a:lnTo>
                  <a:pt x="443363" y="396976"/>
                </a:lnTo>
                <a:lnTo>
                  <a:pt x="451332" y="396976"/>
                </a:lnTo>
                <a:lnTo>
                  <a:pt x="451332" y="347167"/>
                </a:lnTo>
                <a:lnTo>
                  <a:pt x="443363" y="347167"/>
                </a:lnTo>
                <a:close/>
              </a:path>
              <a:path w="2887908" h="418394">
                <a:moveTo>
                  <a:pt x="476199" y="357229"/>
                </a:moveTo>
                <a:lnTo>
                  <a:pt x="477260" y="354577"/>
                </a:lnTo>
                <a:lnTo>
                  <a:pt x="476797" y="347167"/>
                </a:lnTo>
                <a:lnTo>
                  <a:pt x="469824" y="347167"/>
                </a:lnTo>
                <a:lnTo>
                  <a:pt x="477793" y="396976"/>
                </a:lnTo>
                <a:lnTo>
                  <a:pt x="477494" y="358324"/>
                </a:lnTo>
                <a:lnTo>
                  <a:pt x="477260" y="354577"/>
                </a:lnTo>
                <a:lnTo>
                  <a:pt x="476199" y="357229"/>
                </a:lnTo>
                <a:close/>
              </a:path>
              <a:path w="2887908" h="418394">
                <a:moveTo>
                  <a:pt x="477793" y="366227"/>
                </a:moveTo>
                <a:lnTo>
                  <a:pt x="478557" y="362840"/>
                </a:lnTo>
                <a:lnTo>
                  <a:pt x="480085" y="360317"/>
                </a:lnTo>
                <a:lnTo>
                  <a:pt x="481678" y="357793"/>
                </a:lnTo>
                <a:lnTo>
                  <a:pt x="483671" y="355967"/>
                </a:lnTo>
                <a:lnTo>
                  <a:pt x="486062" y="354838"/>
                </a:lnTo>
                <a:lnTo>
                  <a:pt x="488452" y="353709"/>
                </a:lnTo>
                <a:lnTo>
                  <a:pt x="490843" y="353144"/>
                </a:lnTo>
                <a:lnTo>
                  <a:pt x="496687" y="353144"/>
                </a:lnTo>
                <a:lnTo>
                  <a:pt x="499576" y="354240"/>
                </a:lnTo>
                <a:lnTo>
                  <a:pt x="501901" y="356432"/>
                </a:lnTo>
                <a:lnTo>
                  <a:pt x="504292" y="358557"/>
                </a:lnTo>
                <a:lnTo>
                  <a:pt x="505487" y="362376"/>
                </a:lnTo>
                <a:lnTo>
                  <a:pt x="505487" y="396976"/>
                </a:lnTo>
                <a:lnTo>
                  <a:pt x="513456" y="396976"/>
                </a:lnTo>
                <a:lnTo>
                  <a:pt x="506716" y="349591"/>
                </a:lnTo>
                <a:lnTo>
                  <a:pt x="503794" y="348263"/>
                </a:lnTo>
                <a:lnTo>
                  <a:pt x="500871" y="346868"/>
                </a:lnTo>
                <a:lnTo>
                  <a:pt x="497617" y="346171"/>
                </a:lnTo>
                <a:lnTo>
                  <a:pt x="491507" y="346171"/>
                </a:lnTo>
                <a:lnTo>
                  <a:pt x="489050" y="346536"/>
                </a:lnTo>
                <a:lnTo>
                  <a:pt x="486659" y="347267"/>
                </a:lnTo>
                <a:lnTo>
                  <a:pt x="484335" y="347997"/>
                </a:lnTo>
                <a:lnTo>
                  <a:pt x="482276" y="349193"/>
                </a:lnTo>
                <a:lnTo>
                  <a:pt x="480483" y="350853"/>
                </a:lnTo>
                <a:lnTo>
                  <a:pt x="478690" y="352447"/>
                </a:lnTo>
                <a:lnTo>
                  <a:pt x="477793" y="366227"/>
                </a:lnTo>
                <a:close/>
              </a:path>
              <a:path w="2887908" h="418394">
                <a:moveTo>
                  <a:pt x="477793" y="366227"/>
                </a:moveTo>
                <a:lnTo>
                  <a:pt x="478690" y="352447"/>
                </a:lnTo>
                <a:lnTo>
                  <a:pt x="477494" y="358324"/>
                </a:lnTo>
                <a:lnTo>
                  <a:pt x="477793" y="396976"/>
                </a:lnTo>
                <a:lnTo>
                  <a:pt x="477793" y="366227"/>
                </a:lnTo>
                <a:close/>
              </a:path>
              <a:path w="2887908" h="418394">
                <a:moveTo>
                  <a:pt x="477262" y="354572"/>
                </a:moveTo>
                <a:lnTo>
                  <a:pt x="477494" y="358324"/>
                </a:lnTo>
                <a:lnTo>
                  <a:pt x="478690" y="352447"/>
                </a:lnTo>
                <a:lnTo>
                  <a:pt x="477262" y="354572"/>
                </a:lnTo>
                <a:close/>
              </a:path>
              <a:path w="2887908" h="418394">
                <a:moveTo>
                  <a:pt x="513456" y="396976"/>
                </a:moveTo>
                <a:lnTo>
                  <a:pt x="513456" y="360782"/>
                </a:lnTo>
                <a:lnTo>
                  <a:pt x="512560" y="357229"/>
                </a:lnTo>
                <a:lnTo>
                  <a:pt x="510767" y="354439"/>
                </a:lnTo>
                <a:lnTo>
                  <a:pt x="509040" y="351650"/>
                </a:lnTo>
                <a:lnTo>
                  <a:pt x="506716" y="349591"/>
                </a:lnTo>
                <a:lnTo>
                  <a:pt x="513456" y="396976"/>
                </a:lnTo>
                <a:close/>
              </a:path>
              <a:path w="2887908" h="418394">
                <a:moveTo>
                  <a:pt x="541463" y="331627"/>
                </a:moveTo>
                <a:lnTo>
                  <a:pt x="541463" y="329834"/>
                </a:lnTo>
                <a:lnTo>
                  <a:pt x="540899" y="328406"/>
                </a:lnTo>
                <a:lnTo>
                  <a:pt x="538707" y="326214"/>
                </a:lnTo>
                <a:lnTo>
                  <a:pt x="537279" y="325650"/>
                </a:lnTo>
                <a:lnTo>
                  <a:pt x="533693" y="325650"/>
                </a:lnTo>
                <a:lnTo>
                  <a:pt x="532232" y="326214"/>
                </a:lnTo>
                <a:lnTo>
                  <a:pt x="530040" y="328406"/>
                </a:lnTo>
                <a:lnTo>
                  <a:pt x="529509" y="329834"/>
                </a:lnTo>
                <a:lnTo>
                  <a:pt x="529509" y="331627"/>
                </a:lnTo>
                <a:lnTo>
                  <a:pt x="530040" y="334881"/>
                </a:lnTo>
                <a:lnTo>
                  <a:pt x="532232" y="337073"/>
                </a:lnTo>
                <a:lnTo>
                  <a:pt x="533693" y="337604"/>
                </a:lnTo>
                <a:lnTo>
                  <a:pt x="537279" y="337604"/>
                </a:lnTo>
                <a:lnTo>
                  <a:pt x="538707" y="337073"/>
                </a:lnTo>
                <a:lnTo>
                  <a:pt x="540899" y="334881"/>
                </a:lnTo>
                <a:lnTo>
                  <a:pt x="541463" y="333420"/>
                </a:lnTo>
                <a:lnTo>
                  <a:pt x="541463" y="331627"/>
                </a:lnTo>
                <a:close/>
              </a:path>
              <a:path w="2887908" h="418394">
                <a:moveTo>
                  <a:pt x="539471" y="347167"/>
                </a:moveTo>
                <a:lnTo>
                  <a:pt x="531501" y="347167"/>
                </a:lnTo>
                <a:lnTo>
                  <a:pt x="533527" y="415903"/>
                </a:lnTo>
                <a:lnTo>
                  <a:pt x="535486" y="414210"/>
                </a:lnTo>
                <a:lnTo>
                  <a:pt x="537080" y="411819"/>
                </a:lnTo>
                <a:lnTo>
                  <a:pt x="538674" y="409428"/>
                </a:lnTo>
                <a:lnTo>
                  <a:pt x="539471" y="406174"/>
                </a:lnTo>
                <a:lnTo>
                  <a:pt x="539471" y="347167"/>
                </a:lnTo>
                <a:close/>
              </a:path>
              <a:path w="2887908" h="418394">
                <a:moveTo>
                  <a:pt x="531501" y="347167"/>
                </a:moveTo>
                <a:lnTo>
                  <a:pt x="531501" y="404713"/>
                </a:lnTo>
                <a:lnTo>
                  <a:pt x="530804" y="407137"/>
                </a:lnTo>
                <a:lnTo>
                  <a:pt x="529409" y="408532"/>
                </a:lnTo>
                <a:lnTo>
                  <a:pt x="531202" y="416900"/>
                </a:lnTo>
                <a:lnTo>
                  <a:pt x="533527" y="415903"/>
                </a:lnTo>
                <a:lnTo>
                  <a:pt x="531501" y="347167"/>
                </a:lnTo>
                <a:close/>
              </a:path>
              <a:path w="2887908" h="418394">
                <a:moveTo>
                  <a:pt x="531202" y="416900"/>
                </a:moveTo>
                <a:lnTo>
                  <a:pt x="529409" y="408532"/>
                </a:lnTo>
                <a:lnTo>
                  <a:pt x="528081" y="409926"/>
                </a:lnTo>
                <a:lnTo>
                  <a:pt x="526354" y="410624"/>
                </a:lnTo>
                <a:lnTo>
                  <a:pt x="522502" y="410624"/>
                </a:lnTo>
                <a:lnTo>
                  <a:pt x="524329" y="418394"/>
                </a:lnTo>
                <a:lnTo>
                  <a:pt x="526587" y="418394"/>
                </a:lnTo>
                <a:lnTo>
                  <a:pt x="528878" y="417896"/>
                </a:lnTo>
                <a:lnTo>
                  <a:pt x="531202" y="416900"/>
                </a:lnTo>
                <a:close/>
              </a:path>
              <a:path w="2887908" h="418394">
                <a:moveTo>
                  <a:pt x="514367" y="415107"/>
                </a:moveTo>
                <a:lnTo>
                  <a:pt x="515496" y="416036"/>
                </a:lnTo>
                <a:lnTo>
                  <a:pt x="516924" y="416800"/>
                </a:lnTo>
                <a:lnTo>
                  <a:pt x="518651" y="417398"/>
                </a:lnTo>
                <a:lnTo>
                  <a:pt x="520377" y="418062"/>
                </a:lnTo>
                <a:lnTo>
                  <a:pt x="522270" y="418394"/>
                </a:lnTo>
                <a:lnTo>
                  <a:pt x="524329" y="418394"/>
                </a:lnTo>
                <a:lnTo>
                  <a:pt x="522502" y="410624"/>
                </a:lnTo>
                <a:lnTo>
                  <a:pt x="520942" y="410325"/>
                </a:lnTo>
                <a:lnTo>
                  <a:pt x="519547" y="409727"/>
                </a:lnTo>
                <a:lnTo>
                  <a:pt x="518152" y="409129"/>
                </a:lnTo>
                <a:lnTo>
                  <a:pt x="516061" y="407536"/>
                </a:lnTo>
                <a:lnTo>
                  <a:pt x="514367" y="415107"/>
                </a:lnTo>
                <a:close/>
              </a:path>
              <a:path w="2887908" h="418394">
                <a:moveTo>
                  <a:pt x="587449" y="388907"/>
                </a:moveTo>
                <a:lnTo>
                  <a:pt x="587549" y="396677"/>
                </a:lnTo>
                <a:lnTo>
                  <a:pt x="590205" y="395747"/>
                </a:lnTo>
                <a:lnTo>
                  <a:pt x="592496" y="394452"/>
                </a:lnTo>
                <a:lnTo>
                  <a:pt x="594422" y="392792"/>
                </a:lnTo>
                <a:lnTo>
                  <a:pt x="596415" y="391132"/>
                </a:lnTo>
                <a:lnTo>
                  <a:pt x="598042" y="389173"/>
                </a:lnTo>
                <a:lnTo>
                  <a:pt x="599304" y="386915"/>
                </a:lnTo>
                <a:lnTo>
                  <a:pt x="593028" y="383229"/>
                </a:lnTo>
                <a:lnTo>
                  <a:pt x="591633" y="385620"/>
                </a:lnTo>
                <a:lnTo>
                  <a:pt x="589773" y="387512"/>
                </a:lnTo>
                <a:lnTo>
                  <a:pt x="587449" y="388907"/>
                </a:lnTo>
                <a:close/>
              </a:path>
              <a:path w="2887908" h="418394">
                <a:moveTo>
                  <a:pt x="578782" y="397972"/>
                </a:moveTo>
                <a:lnTo>
                  <a:pt x="582036" y="397972"/>
                </a:lnTo>
                <a:lnTo>
                  <a:pt x="584959" y="397541"/>
                </a:lnTo>
                <a:lnTo>
                  <a:pt x="587549" y="396677"/>
                </a:lnTo>
                <a:lnTo>
                  <a:pt x="587449" y="388907"/>
                </a:lnTo>
                <a:lnTo>
                  <a:pt x="585191" y="390302"/>
                </a:lnTo>
                <a:lnTo>
                  <a:pt x="582236" y="390999"/>
                </a:lnTo>
                <a:lnTo>
                  <a:pt x="578782" y="397972"/>
                </a:lnTo>
                <a:close/>
              </a:path>
              <a:path w="2887908" h="418394">
                <a:moveTo>
                  <a:pt x="582236" y="390999"/>
                </a:moveTo>
                <a:lnTo>
                  <a:pt x="575196" y="390999"/>
                </a:lnTo>
                <a:lnTo>
                  <a:pt x="572274" y="390269"/>
                </a:lnTo>
                <a:lnTo>
                  <a:pt x="569817" y="388807"/>
                </a:lnTo>
                <a:lnTo>
                  <a:pt x="567426" y="387280"/>
                </a:lnTo>
                <a:lnTo>
                  <a:pt x="569850" y="396943"/>
                </a:lnTo>
                <a:lnTo>
                  <a:pt x="574067" y="397972"/>
                </a:lnTo>
                <a:lnTo>
                  <a:pt x="578782" y="397972"/>
                </a:lnTo>
                <a:lnTo>
                  <a:pt x="582236" y="390999"/>
                </a:lnTo>
                <a:close/>
              </a:path>
              <a:path w="2887908" h="418394">
                <a:moveTo>
                  <a:pt x="566131" y="394884"/>
                </a:moveTo>
                <a:lnTo>
                  <a:pt x="569850" y="396943"/>
                </a:lnTo>
                <a:lnTo>
                  <a:pt x="567426" y="387280"/>
                </a:lnTo>
                <a:lnTo>
                  <a:pt x="565566" y="385088"/>
                </a:lnTo>
                <a:lnTo>
                  <a:pt x="564238" y="382233"/>
                </a:lnTo>
                <a:lnTo>
                  <a:pt x="562910" y="379377"/>
                </a:lnTo>
                <a:lnTo>
                  <a:pt x="562478" y="392825"/>
                </a:lnTo>
                <a:lnTo>
                  <a:pt x="566131" y="394884"/>
                </a:lnTo>
                <a:close/>
              </a:path>
              <a:path w="2887908" h="418394">
                <a:moveTo>
                  <a:pt x="592330" y="363305"/>
                </a:moveTo>
                <a:lnTo>
                  <a:pt x="592330" y="368087"/>
                </a:lnTo>
                <a:lnTo>
                  <a:pt x="562394" y="367290"/>
                </a:lnTo>
                <a:lnTo>
                  <a:pt x="559656" y="367290"/>
                </a:lnTo>
                <a:lnTo>
                  <a:pt x="559656" y="374363"/>
                </a:lnTo>
                <a:lnTo>
                  <a:pt x="562478" y="392825"/>
                </a:lnTo>
                <a:lnTo>
                  <a:pt x="562910" y="379377"/>
                </a:lnTo>
                <a:lnTo>
                  <a:pt x="562246" y="375990"/>
                </a:lnTo>
                <a:lnTo>
                  <a:pt x="562246" y="368087"/>
                </a:lnTo>
                <a:lnTo>
                  <a:pt x="599901" y="374363"/>
                </a:lnTo>
                <a:lnTo>
                  <a:pt x="596415" y="367290"/>
                </a:lnTo>
                <a:lnTo>
                  <a:pt x="592330" y="363305"/>
                </a:lnTo>
                <a:close/>
              </a:path>
              <a:path w="2887908" h="418394">
                <a:moveTo>
                  <a:pt x="562394" y="367290"/>
                </a:moveTo>
                <a:lnTo>
                  <a:pt x="562445" y="351318"/>
                </a:lnTo>
                <a:lnTo>
                  <a:pt x="559623" y="354307"/>
                </a:lnTo>
                <a:lnTo>
                  <a:pt x="559623" y="389870"/>
                </a:lnTo>
                <a:lnTo>
                  <a:pt x="562478" y="392825"/>
                </a:lnTo>
                <a:lnTo>
                  <a:pt x="559656" y="374363"/>
                </a:lnTo>
                <a:lnTo>
                  <a:pt x="559656" y="367290"/>
                </a:lnTo>
                <a:lnTo>
                  <a:pt x="562394" y="367290"/>
                </a:lnTo>
                <a:close/>
              </a:path>
              <a:path w="2887908" h="418394">
                <a:moveTo>
                  <a:pt x="554476" y="366692"/>
                </a:moveTo>
                <a:lnTo>
                  <a:pt x="555505" y="382100"/>
                </a:lnTo>
                <a:lnTo>
                  <a:pt x="557564" y="386018"/>
                </a:lnTo>
                <a:lnTo>
                  <a:pt x="559623" y="389870"/>
                </a:lnTo>
                <a:lnTo>
                  <a:pt x="559623" y="354307"/>
                </a:lnTo>
                <a:lnTo>
                  <a:pt x="557564" y="358225"/>
                </a:lnTo>
                <a:lnTo>
                  <a:pt x="555505" y="362077"/>
                </a:lnTo>
                <a:lnTo>
                  <a:pt x="554476" y="366692"/>
                </a:lnTo>
                <a:close/>
              </a:path>
              <a:path w="2887908" h="418394">
                <a:moveTo>
                  <a:pt x="554476" y="372072"/>
                </a:moveTo>
                <a:lnTo>
                  <a:pt x="554476" y="377451"/>
                </a:lnTo>
                <a:lnTo>
                  <a:pt x="555505" y="382100"/>
                </a:lnTo>
                <a:lnTo>
                  <a:pt x="554476" y="366692"/>
                </a:lnTo>
                <a:lnTo>
                  <a:pt x="554476" y="372072"/>
                </a:lnTo>
                <a:close/>
              </a:path>
              <a:path w="2887908" h="418394">
                <a:moveTo>
                  <a:pt x="562246" y="372072"/>
                </a:moveTo>
                <a:lnTo>
                  <a:pt x="562246" y="368087"/>
                </a:lnTo>
                <a:lnTo>
                  <a:pt x="562246" y="374363"/>
                </a:lnTo>
                <a:lnTo>
                  <a:pt x="599901" y="374363"/>
                </a:lnTo>
                <a:lnTo>
                  <a:pt x="562246" y="368087"/>
                </a:lnTo>
                <a:lnTo>
                  <a:pt x="562246" y="372072"/>
                </a:lnTo>
                <a:close/>
              </a:path>
              <a:path w="2887908" h="418394">
                <a:moveTo>
                  <a:pt x="574831" y="353144"/>
                </a:moveTo>
                <a:lnTo>
                  <a:pt x="582335" y="353144"/>
                </a:lnTo>
                <a:lnTo>
                  <a:pt x="585756" y="354439"/>
                </a:lnTo>
                <a:lnTo>
                  <a:pt x="588346" y="357029"/>
                </a:lnTo>
                <a:lnTo>
                  <a:pt x="591002" y="359619"/>
                </a:lnTo>
                <a:lnTo>
                  <a:pt x="592330" y="363305"/>
                </a:lnTo>
                <a:lnTo>
                  <a:pt x="596415" y="367290"/>
                </a:lnTo>
                <a:lnTo>
                  <a:pt x="593459" y="351152"/>
                </a:lnTo>
                <a:lnTo>
                  <a:pt x="590139" y="349160"/>
                </a:lnTo>
                <a:lnTo>
                  <a:pt x="586885" y="347167"/>
                </a:lnTo>
                <a:lnTo>
                  <a:pt x="582933" y="346171"/>
                </a:lnTo>
                <a:lnTo>
                  <a:pt x="578284" y="346171"/>
                </a:lnTo>
                <a:lnTo>
                  <a:pt x="574831" y="353144"/>
                </a:lnTo>
                <a:close/>
              </a:path>
              <a:path w="2887908" h="418394">
                <a:moveTo>
                  <a:pt x="567293" y="356897"/>
                </a:moveTo>
                <a:lnTo>
                  <a:pt x="569617" y="355436"/>
                </a:lnTo>
                <a:lnTo>
                  <a:pt x="572008" y="353908"/>
                </a:lnTo>
                <a:lnTo>
                  <a:pt x="574831" y="353144"/>
                </a:lnTo>
                <a:lnTo>
                  <a:pt x="578284" y="346171"/>
                </a:lnTo>
                <a:lnTo>
                  <a:pt x="573702" y="346171"/>
                </a:lnTo>
                <a:lnTo>
                  <a:pt x="569617" y="347200"/>
                </a:lnTo>
                <a:lnTo>
                  <a:pt x="567293" y="356897"/>
                </a:lnTo>
                <a:close/>
              </a:path>
              <a:path w="2887908" h="418394">
                <a:moveTo>
                  <a:pt x="566031" y="349259"/>
                </a:moveTo>
                <a:lnTo>
                  <a:pt x="562445" y="351318"/>
                </a:lnTo>
                <a:lnTo>
                  <a:pt x="562877" y="364700"/>
                </a:lnTo>
                <a:lnTo>
                  <a:pt x="564139" y="361911"/>
                </a:lnTo>
                <a:lnTo>
                  <a:pt x="565467" y="359055"/>
                </a:lnTo>
                <a:lnTo>
                  <a:pt x="567293" y="356897"/>
                </a:lnTo>
                <a:lnTo>
                  <a:pt x="569617" y="347200"/>
                </a:lnTo>
                <a:lnTo>
                  <a:pt x="566031" y="349259"/>
                </a:lnTo>
                <a:close/>
              </a:path>
              <a:path w="2887908" h="418394">
                <a:moveTo>
                  <a:pt x="600300" y="364534"/>
                </a:moveTo>
                <a:lnTo>
                  <a:pt x="599436" y="360715"/>
                </a:lnTo>
                <a:lnTo>
                  <a:pt x="597710" y="357328"/>
                </a:lnTo>
                <a:lnTo>
                  <a:pt x="595983" y="353875"/>
                </a:lnTo>
                <a:lnTo>
                  <a:pt x="593459" y="351152"/>
                </a:lnTo>
                <a:lnTo>
                  <a:pt x="596415" y="367290"/>
                </a:lnTo>
                <a:lnTo>
                  <a:pt x="599901" y="374363"/>
                </a:lnTo>
                <a:lnTo>
                  <a:pt x="600300" y="364534"/>
                </a:lnTo>
                <a:close/>
              </a:path>
              <a:path w="2887908" h="418394">
                <a:moveTo>
                  <a:pt x="600300" y="364534"/>
                </a:moveTo>
                <a:lnTo>
                  <a:pt x="599901" y="374363"/>
                </a:lnTo>
                <a:lnTo>
                  <a:pt x="600134" y="372802"/>
                </a:lnTo>
                <a:lnTo>
                  <a:pt x="600267" y="370943"/>
                </a:lnTo>
                <a:lnTo>
                  <a:pt x="600300" y="364534"/>
                </a:lnTo>
                <a:close/>
              </a:path>
              <a:path w="2887908" h="418394">
                <a:moveTo>
                  <a:pt x="657196" y="383328"/>
                </a:moveTo>
                <a:lnTo>
                  <a:pt x="649825" y="380738"/>
                </a:lnTo>
                <a:lnTo>
                  <a:pt x="650588" y="393390"/>
                </a:lnTo>
                <a:lnTo>
                  <a:pt x="652514" y="391198"/>
                </a:lnTo>
                <a:lnTo>
                  <a:pt x="654507" y="389007"/>
                </a:lnTo>
                <a:lnTo>
                  <a:pt x="656067" y="386383"/>
                </a:lnTo>
                <a:lnTo>
                  <a:pt x="657196" y="383328"/>
                </a:lnTo>
                <a:close/>
              </a:path>
              <a:path w="2887908" h="418394">
                <a:moveTo>
                  <a:pt x="649825" y="380738"/>
                </a:moveTo>
                <a:lnTo>
                  <a:pt x="649360" y="382930"/>
                </a:lnTo>
                <a:lnTo>
                  <a:pt x="648496" y="384790"/>
                </a:lnTo>
                <a:lnTo>
                  <a:pt x="647234" y="386317"/>
                </a:lnTo>
                <a:lnTo>
                  <a:pt x="646039" y="387844"/>
                </a:lnTo>
                <a:lnTo>
                  <a:pt x="648231" y="395083"/>
                </a:lnTo>
                <a:lnTo>
                  <a:pt x="650588" y="393390"/>
                </a:lnTo>
                <a:lnTo>
                  <a:pt x="649825" y="380738"/>
                </a:lnTo>
                <a:close/>
              </a:path>
              <a:path w="2887908" h="418394">
                <a:moveTo>
                  <a:pt x="648231" y="395083"/>
                </a:moveTo>
                <a:lnTo>
                  <a:pt x="646039" y="387844"/>
                </a:lnTo>
                <a:lnTo>
                  <a:pt x="644478" y="389007"/>
                </a:lnTo>
                <a:lnTo>
                  <a:pt x="642552" y="389804"/>
                </a:lnTo>
                <a:lnTo>
                  <a:pt x="640693" y="390601"/>
                </a:lnTo>
                <a:lnTo>
                  <a:pt x="642718" y="397408"/>
                </a:lnTo>
                <a:lnTo>
                  <a:pt x="645441" y="396279"/>
                </a:lnTo>
                <a:lnTo>
                  <a:pt x="648231" y="395083"/>
                </a:lnTo>
                <a:close/>
              </a:path>
              <a:path w="2887908" h="418394">
                <a:moveTo>
                  <a:pt x="642718" y="397408"/>
                </a:moveTo>
                <a:lnTo>
                  <a:pt x="640693" y="390601"/>
                </a:lnTo>
                <a:lnTo>
                  <a:pt x="638468" y="390999"/>
                </a:lnTo>
                <a:lnTo>
                  <a:pt x="632557" y="390999"/>
                </a:lnTo>
                <a:lnTo>
                  <a:pt x="636077" y="397972"/>
                </a:lnTo>
                <a:lnTo>
                  <a:pt x="639597" y="397972"/>
                </a:lnTo>
                <a:lnTo>
                  <a:pt x="642718" y="397408"/>
                </a:lnTo>
                <a:close/>
              </a:path>
              <a:path w="2887908" h="418394">
                <a:moveTo>
                  <a:pt x="631428" y="397972"/>
                </a:moveTo>
                <a:lnTo>
                  <a:pt x="636077" y="397972"/>
                </a:lnTo>
                <a:lnTo>
                  <a:pt x="632557" y="390999"/>
                </a:lnTo>
                <a:lnTo>
                  <a:pt x="629702" y="390269"/>
                </a:lnTo>
                <a:lnTo>
                  <a:pt x="627311" y="388807"/>
                </a:lnTo>
                <a:lnTo>
                  <a:pt x="627278" y="396943"/>
                </a:lnTo>
                <a:lnTo>
                  <a:pt x="631428" y="397972"/>
                </a:lnTo>
                <a:close/>
              </a:path>
              <a:path w="2887908" h="418394">
                <a:moveTo>
                  <a:pt x="624920" y="387280"/>
                </a:moveTo>
                <a:lnTo>
                  <a:pt x="623094" y="385088"/>
                </a:lnTo>
                <a:lnTo>
                  <a:pt x="623625" y="394884"/>
                </a:lnTo>
                <a:lnTo>
                  <a:pt x="627278" y="396943"/>
                </a:lnTo>
                <a:lnTo>
                  <a:pt x="627311" y="388807"/>
                </a:lnTo>
                <a:lnTo>
                  <a:pt x="624920" y="387280"/>
                </a:lnTo>
                <a:close/>
              </a:path>
              <a:path w="2887908" h="418394">
                <a:moveTo>
                  <a:pt x="623094" y="385088"/>
                </a:moveTo>
                <a:lnTo>
                  <a:pt x="621832" y="382233"/>
                </a:lnTo>
                <a:lnTo>
                  <a:pt x="620570" y="379377"/>
                </a:lnTo>
                <a:lnTo>
                  <a:pt x="619939" y="375990"/>
                </a:lnTo>
                <a:lnTo>
                  <a:pt x="619939" y="368087"/>
                </a:lnTo>
                <a:lnTo>
                  <a:pt x="620570" y="364700"/>
                </a:lnTo>
                <a:lnTo>
                  <a:pt x="621832" y="361911"/>
                </a:lnTo>
                <a:lnTo>
                  <a:pt x="623094" y="359055"/>
                </a:lnTo>
                <a:lnTo>
                  <a:pt x="623625" y="349259"/>
                </a:lnTo>
                <a:lnTo>
                  <a:pt x="619972" y="351318"/>
                </a:lnTo>
                <a:lnTo>
                  <a:pt x="617117" y="354307"/>
                </a:lnTo>
                <a:lnTo>
                  <a:pt x="619972" y="392825"/>
                </a:lnTo>
                <a:lnTo>
                  <a:pt x="623625" y="394884"/>
                </a:lnTo>
                <a:lnTo>
                  <a:pt x="623094" y="385088"/>
                </a:lnTo>
                <a:close/>
              </a:path>
              <a:path w="2887908" h="418394">
                <a:moveTo>
                  <a:pt x="619972" y="392825"/>
                </a:moveTo>
                <a:lnTo>
                  <a:pt x="617117" y="354307"/>
                </a:lnTo>
                <a:lnTo>
                  <a:pt x="615058" y="358225"/>
                </a:lnTo>
                <a:lnTo>
                  <a:pt x="612999" y="362077"/>
                </a:lnTo>
                <a:lnTo>
                  <a:pt x="611970" y="366692"/>
                </a:lnTo>
                <a:lnTo>
                  <a:pt x="611970" y="372072"/>
                </a:lnTo>
                <a:lnTo>
                  <a:pt x="612999" y="382100"/>
                </a:lnTo>
                <a:lnTo>
                  <a:pt x="615058" y="386018"/>
                </a:lnTo>
                <a:lnTo>
                  <a:pt x="617117" y="389870"/>
                </a:lnTo>
                <a:lnTo>
                  <a:pt x="619972" y="392825"/>
                </a:lnTo>
                <a:close/>
              </a:path>
              <a:path w="2887908" h="418394">
                <a:moveTo>
                  <a:pt x="656698" y="359420"/>
                </a:moveTo>
                <a:lnTo>
                  <a:pt x="655503" y="356697"/>
                </a:lnTo>
                <a:lnTo>
                  <a:pt x="653942" y="354340"/>
                </a:lnTo>
                <a:lnTo>
                  <a:pt x="652016" y="352347"/>
                </a:lnTo>
                <a:lnTo>
                  <a:pt x="650090" y="350355"/>
                </a:lnTo>
                <a:lnTo>
                  <a:pt x="649127" y="363006"/>
                </a:lnTo>
                <a:lnTo>
                  <a:pt x="656698" y="359420"/>
                </a:lnTo>
                <a:close/>
              </a:path>
              <a:path w="2887908" h="418394">
                <a:moveTo>
                  <a:pt x="632557" y="353144"/>
                </a:moveTo>
                <a:lnTo>
                  <a:pt x="639331" y="353144"/>
                </a:lnTo>
                <a:lnTo>
                  <a:pt x="642121" y="354008"/>
                </a:lnTo>
                <a:lnTo>
                  <a:pt x="644246" y="355734"/>
                </a:lnTo>
                <a:lnTo>
                  <a:pt x="646438" y="357395"/>
                </a:lnTo>
                <a:lnTo>
                  <a:pt x="648065" y="359819"/>
                </a:lnTo>
                <a:lnTo>
                  <a:pt x="649127" y="363006"/>
                </a:lnTo>
                <a:lnTo>
                  <a:pt x="650090" y="350355"/>
                </a:lnTo>
                <a:lnTo>
                  <a:pt x="647799" y="348828"/>
                </a:lnTo>
                <a:lnTo>
                  <a:pt x="645142" y="347765"/>
                </a:lnTo>
                <a:lnTo>
                  <a:pt x="642552" y="346702"/>
                </a:lnTo>
                <a:lnTo>
                  <a:pt x="639531" y="346171"/>
                </a:lnTo>
                <a:lnTo>
                  <a:pt x="636077" y="346171"/>
                </a:lnTo>
                <a:lnTo>
                  <a:pt x="632557" y="353144"/>
                </a:lnTo>
                <a:close/>
              </a:path>
              <a:path w="2887908" h="418394">
                <a:moveTo>
                  <a:pt x="631428" y="346171"/>
                </a:moveTo>
                <a:lnTo>
                  <a:pt x="627278" y="347200"/>
                </a:lnTo>
                <a:lnTo>
                  <a:pt x="627311" y="355436"/>
                </a:lnTo>
                <a:lnTo>
                  <a:pt x="629702" y="353908"/>
                </a:lnTo>
                <a:lnTo>
                  <a:pt x="632557" y="353144"/>
                </a:lnTo>
                <a:lnTo>
                  <a:pt x="636077" y="346171"/>
                </a:lnTo>
                <a:lnTo>
                  <a:pt x="631428" y="346171"/>
                </a:lnTo>
                <a:close/>
              </a:path>
              <a:path w="2887908" h="418394">
                <a:moveTo>
                  <a:pt x="624920" y="356897"/>
                </a:moveTo>
                <a:lnTo>
                  <a:pt x="627311" y="355436"/>
                </a:lnTo>
                <a:lnTo>
                  <a:pt x="627278" y="347200"/>
                </a:lnTo>
                <a:lnTo>
                  <a:pt x="623625" y="349259"/>
                </a:lnTo>
                <a:lnTo>
                  <a:pt x="623094" y="359055"/>
                </a:lnTo>
                <a:lnTo>
                  <a:pt x="624920" y="356897"/>
                </a:lnTo>
                <a:close/>
              </a:path>
              <a:path w="2887908" h="418394">
                <a:moveTo>
                  <a:pt x="674985" y="354041"/>
                </a:moveTo>
                <a:lnTo>
                  <a:pt x="674985" y="384624"/>
                </a:lnTo>
                <a:lnTo>
                  <a:pt x="675051" y="387811"/>
                </a:lnTo>
                <a:lnTo>
                  <a:pt x="682954" y="354041"/>
                </a:lnTo>
                <a:lnTo>
                  <a:pt x="674985" y="347167"/>
                </a:lnTo>
                <a:lnTo>
                  <a:pt x="665023" y="347167"/>
                </a:lnTo>
                <a:lnTo>
                  <a:pt x="665023" y="354041"/>
                </a:lnTo>
                <a:lnTo>
                  <a:pt x="674985" y="354041"/>
                </a:lnTo>
                <a:close/>
              </a:path>
              <a:path w="2887908" h="418394">
                <a:moveTo>
                  <a:pt x="682954" y="354041"/>
                </a:moveTo>
                <a:lnTo>
                  <a:pt x="675051" y="387811"/>
                </a:lnTo>
                <a:lnTo>
                  <a:pt x="675716" y="390401"/>
                </a:lnTo>
                <a:lnTo>
                  <a:pt x="676977" y="392394"/>
                </a:lnTo>
                <a:lnTo>
                  <a:pt x="678306" y="394320"/>
                </a:lnTo>
                <a:lnTo>
                  <a:pt x="680066" y="395747"/>
                </a:lnTo>
                <a:lnTo>
                  <a:pt x="682257" y="396677"/>
                </a:lnTo>
                <a:lnTo>
                  <a:pt x="682954" y="385686"/>
                </a:lnTo>
                <a:lnTo>
                  <a:pt x="682954" y="354041"/>
                </a:lnTo>
                <a:close/>
              </a:path>
              <a:path w="2887908" h="418394">
                <a:moveTo>
                  <a:pt x="699192" y="386815"/>
                </a:moveTo>
                <a:lnTo>
                  <a:pt x="698063" y="387944"/>
                </a:lnTo>
                <a:lnTo>
                  <a:pt x="698628" y="395980"/>
                </a:lnTo>
                <a:lnTo>
                  <a:pt x="700454" y="394884"/>
                </a:lnTo>
                <a:lnTo>
                  <a:pt x="701981" y="393489"/>
                </a:lnTo>
                <a:lnTo>
                  <a:pt x="699192" y="386815"/>
                </a:lnTo>
                <a:close/>
              </a:path>
              <a:path w="2887908" h="418394">
                <a:moveTo>
                  <a:pt x="694012" y="390169"/>
                </a:moveTo>
                <a:lnTo>
                  <a:pt x="694444" y="397574"/>
                </a:lnTo>
                <a:lnTo>
                  <a:pt x="696502" y="396777"/>
                </a:lnTo>
                <a:lnTo>
                  <a:pt x="698628" y="395980"/>
                </a:lnTo>
                <a:lnTo>
                  <a:pt x="698063" y="387944"/>
                </a:lnTo>
                <a:lnTo>
                  <a:pt x="696801" y="388841"/>
                </a:lnTo>
                <a:lnTo>
                  <a:pt x="695407" y="389505"/>
                </a:lnTo>
                <a:lnTo>
                  <a:pt x="694012" y="390169"/>
                </a:lnTo>
                <a:close/>
              </a:path>
              <a:path w="2887908" h="418394">
                <a:moveTo>
                  <a:pt x="686441" y="389903"/>
                </a:moveTo>
                <a:lnTo>
                  <a:pt x="686806" y="397972"/>
                </a:lnTo>
                <a:lnTo>
                  <a:pt x="692053" y="397972"/>
                </a:lnTo>
                <a:lnTo>
                  <a:pt x="694444" y="397574"/>
                </a:lnTo>
                <a:lnTo>
                  <a:pt x="694012" y="390169"/>
                </a:lnTo>
                <a:lnTo>
                  <a:pt x="692352" y="390501"/>
                </a:lnTo>
                <a:lnTo>
                  <a:pt x="688234" y="390501"/>
                </a:lnTo>
                <a:lnTo>
                  <a:pt x="686441" y="389903"/>
                </a:lnTo>
                <a:close/>
              </a:path>
              <a:path w="2887908" h="418394">
                <a:moveTo>
                  <a:pt x="685046" y="388708"/>
                </a:moveTo>
                <a:lnTo>
                  <a:pt x="683652" y="387512"/>
                </a:lnTo>
                <a:lnTo>
                  <a:pt x="684449" y="397541"/>
                </a:lnTo>
                <a:lnTo>
                  <a:pt x="686806" y="397972"/>
                </a:lnTo>
                <a:lnTo>
                  <a:pt x="686441" y="389903"/>
                </a:lnTo>
                <a:lnTo>
                  <a:pt x="685046" y="388708"/>
                </a:lnTo>
                <a:close/>
              </a:path>
              <a:path w="2887908" h="418394">
                <a:moveTo>
                  <a:pt x="682954" y="385686"/>
                </a:moveTo>
                <a:lnTo>
                  <a:pt x="682257" y="396677"/>
                </a:lnTo>
                <a:lnTo>
                  <a:pt x="684449" y="397541"/>
                </a:lnTo>
                <a:lnTo>
                  <a:pt x="683652" y="387512"/>
                </a:lnTo>
                <a:lnTo>
                  <a:pt x="682954" y="385686"/>
                </a:lnTo>
                <a:close/>
              </a:path>
              <a:path w="2887908" h="418394">
                <a:moveTo>
                  <a:pt x="682954" y="347167"/>
                </a:moveTo>
                <a:lnTo>
                  <a:pt x="682954" y="333022"/>
                </a:lnTo>
                <a:lnTo>
                  <a:pt x="674985" y="335213"/>
                </a:lnTo>
                <a:lnTo>
                  <a:pt x="674985" y="347167"/>
                </a:lnTo>
                <a:lnTo>
                  <a:pt x="682954" y="354041"/>
                </a:lnTo>
                <a:lnTo>
                  <a:pt x="701085" y="354041"/>
                </a:lnTo>
                <a:lnTo>
                  <a:pt x="701085" y="347167"/>
                </a:lnTo>
                <a:lnTo>
                  <a:pt x="682954" y="347167"/>
                </a:lnTo>
                <a:close/>
              </a:path>
              <a:path w="2887908" h="418394">
                <a:moveTo>
                  <a:pt x="742421" y="388907"/>
                </a:moveTo>
                <a:lnTo>
                  <a:pt x="742520" y="396677"/>
                </a:lnTo>
                <a:lnTo>
                  <a:pt x="745177" y="395747"/>
                </a:lnTo>
                <a:lnTo>
                  <a:pt x="747468" y="394452"/>
                </a:lnTo>
                <a:lnTo>
                  <a:pt x="749394" y="392792"/>
                </a:lnTo>
                <a:lnTo>
                  <a:pt x="751386" y="391132"/>
                </a:lnTo>
                <a:lnTo>
                  <a:pt x="753013" y="389173"/>
                </a:lnTo>
                <a:lnTo>
                  <a:pt x="754275" y="386915"/>
                </a:lnTo>
                <a:lnTo>
                  <a:pt x="747999" y="383229"/>
                </a:lnTo>
                <a:lnTo>
                  <a:pt x="746605" y="385620"/>
                </a:lnTo>
                <a:lnTo>
                  <a:pt x="744745" y="387512"/>
                </a:lnTo>
                <a:lnTo>
                  <a:pt x="742421" y="388907"/>
                </a:lnTo>
                <a:close/>
              </a:path>
              <a:path w="2887908" h="418394">
                <a:moveTo>
                  <a:pt x="733754" y="397972"/>
                </a:moveTo>
                <a:lnTo>
                  <a:pt x="737008" y="397972"/>
                </a:lnTo>
                <a:lnTo>
                  <a:pt x="739930" y="397541"/>
                </a:lnTo>
                <a:lnTo>
                  <a:pt x="742520" y="396677"/>
                </a:lnTo>
                <a:lnTo>
                  <a:pt x="742421" y="388907"/>
                </a:lnTo>
                <a:lnTo>
                  <a:pt x="740163" y="390302"/>
                </a:lnTo>
                <a:lnTo>
                  <a:pt x="737207" y="390999"/>
                </a:lnTo>
                <a:lnTo>
                  <a:pt x="733754" y="397972"/>
                </a:lnTo>
                <a:close/>
              </a:path>
              <a:path w="2887908" h="418394">
                <a:moveTo>
                  <a:pt x="737207" y="390999"/>
                </a:moveTo>
                <a:lnTo>
                  <a:pt x="730168" y="390999"/>
                </a:lnTo>
                <a:lnTo>
                  <a:pt x="727246" y="390269"/>
                </a:lnTo>
                <a:lnTo>
                  <a:pt x="724788" y="388807"/>
                </a:lnTo>
                <a:lnTo>
                  <a:pt x="722398" y="387280"/>
                </a:lnTo>
                <a:lnTo>
                  <a:pt x="724822" y="396943"/>
                </a:lnTo>
                <a:lnTo>
                  <a:pt x="729039" y="397972"/>
                </a:lnTo>
                <a:lnTo>
                  <a:pt x="733754" y="397972"/>
                </a:lnTo>
                <a:lnTo>
                  <a:pt x="737207" y="390999"/>
                </a:lnTo>
                <a:close/>
              </a:path>
              <a:path w="2887908" h="418394">
                <a:moveTo>
                  <a:pt x="721103" y="394884"/>
                </a:moveTo>
                <a:lnTo>
                  <a:pt x="724822" y="396943"/>
                </a:lnTo>
                <a:lnTo>
                  <a:pt x="722398" y="387280"/>
                </a:lnTo>
                <a:lnTo>
                  <a:pt x="720538" y="385088"/>
                </a:lnTo>
                <a:lnTo>
                  <a:pt x="719210" y="382233"/>
                </a:lnTo>
                <a:lnTo>
                  <a:pt x="717882" y="379377"/>
                </a:lnTo>
                <a:lnTo>
                  <a:pt x="717450" y="392825"/>
                </a:lnTo>
                <a:lnTo>
                  <a:pt x="721103" y="394884"/>
                </a:lnTo>
                <a:close/>
              </a:path>
              <a:path w="2887908" h="418394">
                <a:moveTo>
                  <a:pt x="747302" y="363305"/>
                </a:moveTo>
                <a:lnTo>
                  <a:pt x="747302" y="368087"/>
                </a:lnTo>
                <a:lnTo>
                  <a:pt x="717366" y="367290"/>
                </a:lnTo>
                <a:lnTo>
                  <a:pt x="714627" y="367290"/>
                </a:lnTo>
                <a:lnTo>
                  <a:pt x="714627" y="374363"/>
                </a:lnTo>
                <a:lnTo>
                  <a:pt x="717450" y="392825"/>
                </a:lnTo>
                <a:lnTo>
                  <a:pt x="717882" y="379377"/>
                </a:lnTo>
                <a:lnTo>
                  <a:pt x="717217" y="375990"/>
                </a:lnTo>
                <a:lnTo>
                  <a:pt x="717217" y="368087"/>
                </a:lnTo>
                <a:lnTo>
                  <a:pt x="754873" y="374363"/>
                </a:lnTo>
                <a:lnTo>
                  <a:pt x="751386" y="367290"/>
                </a:lnTo>
                <a:lnTo>
                  <a:pt x="747302" y="363305"/>
                </a:lnTo>
                <a:close/>
              </a:path>
              <a:path w="2887908" h="418394">
                <a:moveTo>
                  <a:pt x="717366" y="367290"/>
                </a:moveTo>
                <a:lnTo>
                  <a:pt x="717417" y="351318"/>
                </a:lnTo>
                <a:lnTo>
                  <a:pt x="714594" y="354307"/>
                </a:lnTo>
                <a:lnTo>
                  <a:pt x="714594" y="389870"/>
                </a:lnTo>
                <a:lnTo>
                  <a:pt x="717450" y="392825"/>
                </a:lnTo>
                <a:lnTo>
                  <a:pt x="714627" y="374363"/>
                </a:lnTo>
                <a:lnTo>
                  <a:pt x="714627" y="367290"/>
                </a:lnTo>
                <a:lnTo>
                  <a:pt x="717366" y="367290"/>
                </a:lnTo>
                <a:close/>
              </a:path>
              <a:path w="2887908" h="418394">
                <a:moveTo>
                  <a:pt x="709447" y="366692"/>
                </a:moveTo>
                <a:lnTo>
                  <a:pt x="710477" y="382100"/>
                </a:lnTo>
                <a:lnTo>
                  <a:pt x="712535" y="386018"/>
                </a:lnTo>
                <a:lnTo>
                  <a:pt x="714594" y="389870"/>
                </a:lnTo>
                <a:lnTo>
                  <a:pt x="714594" y="354307"/>
                </a:lnTo>
                <a:lnTo>
                  <a:pt x="712535" y="358225"/>
                </a:lnTo>
                <a:lnTo>
                  <a:pt x="710477" y="362077"/>
                </a:lnTo>
                <a:lnTo>
                  <a:pt x="709447" y="366692"/>
                </a:lnTo>
                <a:close/>
              </a:path>
              <a:path w="2887908" h="418394">
                <a:moveTo>
                  <a:pt x="709447" y="372072"/>
                </a:moveTo>
                <a:lnTo>
                  <a:pt x="709447" y="377451"/>
                </a:lnTo>
                <a:lnTo>
                  <a:pt x="710477" y="382100"/>
                </a:lnTo>
                <a:lnTo>
                  <a:pt x="709447" y="366692"/>
                </a:lnTo>
                <a:lnTo>
                  <a:pt x="709447" y="372072"/>
                </a:lnTo>
                <a:close/>
              </a:path>
              <a:path w="2887908" h="418394">
                <a:moveTo>
                  <a:pt x="717217" y="372072"/>
                </a:moveTo>
                <a:lnTo>
                  <a:pt x="717217" y="368087"/>
                </a:lnTo>
                <a:lnTo>
                  <a:pt x="717217" y="374363"/>
                </a:lnTo>
                <a:lnTo>
                  <a:pt x="754873" y="374363"/>
                </a:lnTo>
                <a:lnTo>
                  <a:pt x="717217" y="368087"/>
                </a:lnTo>
                <a:lnTo>
                  <a:pt x="717217" y="372072"/>
                </a:lnTo>
                <a:close/>
              </a:path>
              <a:path w="2887908" h="418394">
                <a:moveTo>
                  <a:pt x="729803" y="353144"/>
                </a:moveTo>
                <a:lnTo>
                  <a:pt x="737307" y="353144"/>
                </a:lnTo>
                <a:lnTo>
                  <a:pt x="740727" y="354439"/>
                </a:lnTo>
                <a:lnTo>
                  <a:pt x="743317" y="357029"/>
                </a:lnTo>
                <a:lnTo>
                  <a:pt x="745974" y="359619"/>
                </a:lnTo>
                <a:lnTo>
                  <a:pt x="747302" y="363305"/>
                </a:lnTo>
                <a:lnTo>
                  <a:pt x="751386" y="367290"/>
                </a:lnTo>
                <a:lnTo>
                  <a:pt x="748431" y="351152"/>
                </a:lnTo>
                <a:lnTo>
                  <a:pt x="745110" y="349160"/>
                </a:lnTo>
                <a:lnTo>
                  <a:pt x="741856" y="347167"/>
                </a:lnTo>
                <a:lnTo>
                  <a:pt x="737905" y="346171"/>
                </a:lnTo>
                <a:lnTo>
                  <a:pt x="733256" y="346171"/>
                </a:lnTo>
                <a:lnTo>
                  <a:pt x="729803" y="353144"/>
                </a:lnTo>
                <a:close/>
              </a:path>
              <a:path w="2887908" h="418394">
                <a:moveTo>
                  <a:pt x="722265" y="356897"/>
                </a:moveTo>
                <a:lnTo>
                  <a:pt x="724589" y="355436"/>
                </a:lnTo>
                <a:lnTo>
                  <a:pt x="726980" y="353908"/>
                </a:lnTo>
                <a:lnTo>
                  <a:pt x="729803" y="353144"/>
                </a:lnTo>
                <a:lnTo>
                  <a:pt x="733256" y="346171"/>
                </a:lnTo>
                <a:lnTo>
                  <a:pt x="728674" y="346171"/>
                </a:lnTo>
                <a:lnTo>
                  <a:pt x="724589" y="347200"/>
                </a:lnTo>
                <a:lnTo>
                  <a:pt x="722265" y="356897"/>
                </a:lnTo>
                <a:close/>
              </a:path>
              <a:path w="2887908" h="418394">
                <a:moveTo>
                  <a:pt x="721003" y="349259"/>
                </a:moveTo>
                <a:lnTo>
                  <a:pt x="717417" y="351318"/>
                </a:lnTo>
                <a:lnTo>
                  <a:pt x="717848" y="364700"/>
                </a:lnTo>
                <a:lnTo>
                  <a:pt x="719110" y="361911"/>
                </a:lnTo>
                <a:lnTo>
                  <a:pt x="720438" y="359055"/>
                </a:lnTo>
                <a:lnTo>
                  <a:pt x="722265" y="356897"/>
                </a:lnTo>
                <a:lnTo>
                  <a:pt x="724589" y="347200"/>
                </a:lnTo>
                <a:lnTo>
                  <a:pt x="721003" y="349259"/>
                </a:lnTo>
                <a:close/>
              </a:path>
              <a:path w="2887908" h="418394">
                <a:moveTo>
                  <a:pt x="755271" y="364534"/>
                </a:moveTo>
                <a:lnTo>
                  <a:pt x="754408" y="360715"/>
                </a:lnTo>
                <a:lnTo>
                  <a:pt x="752681" y="357328"/>
                </a:lnTo>
                <a:lnTo>
                  <a:pt x="750955" y="353875"/>
                </a:lnTo>
                <a:lnTo>
                  <a:pt x="748431" y="351152"/>
                </a:lnTo>
                <a:lnTo>
                  <a:pt x="751386" y="367290"/>
                </a:lnTo>
                <a:lnTo>
                  <a:pt x="754873" y="374363"/>
                </a:lnTo>
                <a:lnTo>
                  <a:pt x="755271" y="364534"/>
                </a:lnTo>
                <a:close/>
              </a:path>
              <a:path w="2887908" h="418394">
                <a:moveTo>
                  <a:pt x="755271" y="364534"/>
                </a:moveTo>
                <a:lnTo>
                  <a:pt x="754873" y="374363"/>
                </a:lnTo>
                <a:lnTo>
                  <a:pt x="755105" y="372802"/>
                </a:lnTo>
                <a:lnTo>
                  <a:pt x="755238" y="370943"/>
                </a:lnTo>
                <a:lnTo>
                  <a:pt x="755271" y="364534"/>
                </a:lnTo>
                <a:close/>
              </a:path>
              <a:path w="2887908" h="418394">
                <a:moveTo>
                  <a:pt x="874805" y="396976"/>
                </a:moveTo>
                <a:lnTo>
                  <a:pt x="874805" y="366327"/>
                </a:lnTo>
                <a:lnTo>
                  <a:pt x="875569" y="362940"/>
                </a:lnTo>
                <a:lnTo>
                  <a:pt x="877096" y="360416"/>
                </a:lnTo>
                <a:lnTo>
                  <a:pt x="878690" y="357826"/>
                </a:lnTo>
                <a:lnTo>
                  <a:pt x="880682" y="355967"/>
                </a:lnTo>
                <a:lnTo>
                  <a:pt x="878823" y="349492"/>
                </a:lnTo>
                <a:lnTo>
                  <a:pt x="876532" y="351650"/>
                </a:lnTo>
                <a:lnTo>
                  <a:pt x="874805" y="354639"/>
                </a:lnTo>
                <a:lnTo>
                  <a:pt x="874805" y="324255"/>
                </a:lnTo>
                <a:lnTo>
                  <a:pt x="874805" y="396976"/>
                </a:lnTo>
                <a:close/>
              </a:path>
              <a:path w="2887908" h="418394">
                <a:moveTo>
                  <a:pt x="866836" y="324255"/>
                </a:moveTo>
                <a:lnTo>
                  <a:pt x="866836" y="396976"/>
                </a:lnTo>
                <a:lnTo>
                  <a:pt x="874805" y="396976"/>
                </a:lnTo>
                <a:lnTo>
                  <a:pt x="874805" y="324255"/>
                </a:lnTo>
                <a:lnTo>
                  <a:pt x="866836" y="324255"/>
                </a:lnTo>
                <a:close/>
              </a:path>
              <a:path w="2887908" h="418394">
                <a:moveTo>
                  <a:pt x="887855" y="353144"/>
                </a:moveTo>
                <a:lnTo>
                  <a:pt x="893699" y="353144"/>
                </a:lnTo>
                <a:lnTo>
                  <a:pt x="896588" y="354240"/>
                </a:lnTo>
                <a:lnTo>
                  <a:pt x="898912" y="356432"/>
                </a:lnTo>
                <a:lnTo>
                  <a:pt x="901303" y="358557"/>
                </a:lnTo>
                <a:lnTo>
                  <a:pt x="902499" y="362376"/>
                </a:lnTo>
                <a:lnTo>
                  <a:pt x="902499" y="396976"/>
                </a:lnTo>
                <a:lnTo>
                  <a:pt x="910468" y="396976"/>
                </a:lnTo>
                <a:lnTo>
                  <a:pt x="903727" y="349591"/>
                </a:lnTo>
                <a:lnTo>
                  <a:pt x="900805" y="348263"/>
                </a:lnTo>
                <a:lnTo>
                  <a:pt x="897883" y="346868"/>
                </a:lnTo>
                <a:lnTo>
                  <a:pt x="894629" y="346171"/>
                </a:lnTo>
                <a:lnTo>
                  <a:pt x="891043" y="346171"/>
                </a:lnTo>
                <a:lnTo>
                  <a:pt x="887855" y="353144"/>
                </a:lnTo>
                <a:close/>
              </a:path>
              <a:path w="2887908" h="418394">
                <a:moveTo>
                  <a:pt x="878823" y="349492"/>
                </a:moveTo>
                <a:lnTo>
                  <a:pt x="880682" y="355967"/>
                </a:lnTo>
                <a:lnTo>
                  <a:pt x="883073" y="354838"/>
                </a:lnTo>
                <a:lnTo>
                  <a:pt x="885464" y="353709"/>
                </a:lnTo>
                <a:lnTo>
                  <a:pt x="887855" y="353144"/>
                </a:lnTo>
                <a:lnTo>
                  <a:pt x="891043" y="346171"/>
                </a:lnTo>
                <a:lnTo>
                  <a:pt x="887656" y="346171"/>
                </a:lnTo>
                <a:lnTo>
                  <a:pt x="884534" y="346835"/>
                </a:lnTo>
                <a:lnTo>
                  <a:pt x="881678" y="348163"/>
                </a:lnTo>
                <a:lnTo>
                  <a:pt x="878823" y="349492"/>
                </a:lnTo>
                <a:close/>
              </a:path>
              <a:path w="2887908" h="418394">
                <a:moveTo>
                  <a:pt x="910468" y="396976"/>
                </a:moveTo>
                <a:lnTo>
                  <a:pt x="910468" y="360782"/>
                </a:lnTo>
                <a:lnTo>
                  <a:pt x="909572" y="357229"/>
                </a:lnTo>
                <a:lnTo>
                  <a:pt x="907778" y="354439"/>
                </a:lnTo>
                <a:lnTo>
                  <a:pt x="906052" y="351650"/>
                </a:lnTo>
                <a:lnTo>
                  <a:pt x="903727" y="349591"/>
                </a:lnTo>
                <a:lnTo>
                  <a:pt x="910468" y="396976"/>
                </a:lnTo>
                <a:close/>
              </a:path>
              <a:path w="2887908" h="418394">
                <a:moveTo>
                  <a:pt x="935984" y="347167"/>
                </a:moveTo>
                <a:lnTo>
                  <a:pt x="928015" y="347167"/>
                </a:lnTo>
                <a:lnTo>
                  <a:pt x="928878" y="387678"/>
                </a:lnTo>
                <a:lnTo>
                  <a:pt x="930605" y="390401"/>
                </a:lnTo>
                <a:lnTo>
                  <a:pt x="932398" y="393058"/>
                </a:lnTo>
                <a:lnTo>
                  <a:pt x="934689" y="394984"/>
                </a:lnTo>
                <a:lnTo>
                  <a:pt x="935984" y="382797"/>
                </a:lnTo>
                <a:lnTo>
                  <a:pt x="935984" y="347167"/>
                </a:lnTo>
                <a:close/>
              </a:path>
              <a:path w="2887908" h="418394">
                <a:moveTo>
                  <a:pt x="928015" y="379842"/>
                </a:moveTo>
                <a:lnTo>
                  <a:pt x="928015" y="384159"/>
                </a:lnTo>
                <a:lnTo>
                  <a:pt x="928878" y="387678"/>
                </a:lnTo>
                <a:lnTo>
                  <a:pt x="928015" y="347167"/>
                </a:lnTo>
                <a:lnTo>
                  <a:pt x="928015" y="379842"/>
                </a:lnTo>
                <a:close/>
              </a:path>
              <a:path w="2887908" h="418394">
                <a:moveTo>
                  <a:pt x="971448" y="347167"/>
                </a:moveTo>
                <a:lnTo>
                  <a:pt x="963479" y="347167"/>
                </a:lnTo>
                <a:lnTo>
                  <a:pt x="963977" y="389405"/>
                </a:lnTo>
                <a:lnTo>
                  <a:pt x="964475" y="396976"/>
                </a:lnTo>
                <a:lnTo>
                  <a:pt x="971448" y="396976"/>
                </a:lnTo>
                <a:lnTo>
                  <a:pt x="971448" y="347167"/>
                </a:lnTo>
                <a:close/>
              </a:path>
              <a:path w="2887908" h="418394">
                <a:moveTo>
                  <a:pt x="963977" y="389405"/>
                </a:moveTo>
                <a:lnTo>
                  <a:pt x="963479" y="347167"/>
                </a:lnTo>
                <a:lnTo>
                  <a:pt x="963479" y="377185"/>
                </a:lnTo>
                <a:lnTo>
                  <a:pt x="963047" y="379709"/>
                </a:lnTo>
                <a:lnTo>
                  <a:pt x="962250" y="392394"/>
                </a:lnTo>
                <a:lnTo>
                  <a:pt x="963977" y="389405"/>
                </a:lnTo>
                <a:close/>
              </a:path>
              <a:path w="2887908" h="418394">
                <a:moveTo>
                  <a:pt x="962250" y="392394"/>
                </a:moveTo>
                <a:lnTo>
                  <a:pt x="963047" y="379709"/>
                </a:lnTo>
                <a:lnTo>
                  <a:pt x="962184" y="381834"/>
                </a:lnTo>
                <a:lnTo>
                  <a:pt x="961387" y="383959"/>
                </a:lnTo>
                <a:lnTo>
                  <a:pt x="960258" y="385719"/>
                </a:lnTo>
                <a:lnTo>
                  <a:pt x="959892" y="394585"/>
                </a:lnTo>
                <a:lnTo>
                  <a:pt x="962250" y="392394"/>
                </a:lnTo>
                <a:close/>
              </a:path>
              <a:path w="2887908" h="418394">
                <a:moveTo>
                  <a:pt x="960258" y="385719"/>
                </a:moveTo>
                <a:lnTo>
                  <a:pt x="958797" y="387114"/>
                </a:lnTo>
                <a:lnTo>
                  <a:pt x="957402" y="388442"/>
                </a:lnTo>
                <a:lnTo>
                  <a:pt x="955808" y="389438"/>
                </a:lnTo>
                <a:lnTo>
                  <a:pt x="954015" y="390102"/>
                </a:lnTo>
                <a:lnTo>
                  <a:pt x="956904" y="395980"/>
                </a:lnTo>
                <a:lnTo>
                  <a:pt x="959892" y="394585"/>
                </a:lnTo>
                <a:lnTo>
                  <a:pt x="960258" y="385719"/>
                </a:lnTo>
                <a:close/>
              </a:path>
              <a:path w="2887908" h="418394">
                <a:moveTo>
                  <a:pt x="956904" y="395980"/>
                </a:moveTo>
                <a:lnTo>
                  <a:pt x="954015" y="390102"/>
                </a:lnTo>
                <a:lnTo>
                  <a:pt x="952222" y="390700"/>
                </a:lnTo>
                <a:lnTo>
                  <a:pt x="950396" y="390999"/>
                </a:lnTo>
                <a:lnTo>
                  <a:pt x="948536" y="390999"/>
                </a:lnTo>
                <a:lnTo>
                  <a:pt x="950528" y="397972"/>
                </a:lnTo>
                <a:lnTo>
                  <a:pt x="953982" y="397308"/>
                </a:lnTo>
                <a:lnTo>
                  <a:pt x="956904" y="395980"/>
                </a:lnTo>
                <a:close/>
              </a:path>
              <a:path w="2887908" h="418394">
                <a:moveTo>
                  <a:pt x="950528" y="397972"/>
                </a:moveTo>
                <a:lnTo>
                  <a:pt x="948536" y="390999"/>
                </a:lnTo>
                <a:lnTo>
                  <a:pt x="944551" y="390999"/>
                </a:lnTo>
                <a:lnTo>
                  <a:pt x="941463" y="390069"/>
                </a:lnTo>
                <a:lnTo>
                  <a:pt x="939272" y="388210"/>
                </a:lnTo>
                <a:lnTo>
                  <a:pt x="937080" y="386284"/>
                </a:lnTo>
                <a:lnTo>
                  <a:pt x="935984" y="382797"/>
                </a:lnTo>
                <a:lnTo>
                  <a:pt x="937478" y="396179"/>
                </a:lnTo>
                <a:lnTo>
                  <a:pt x="940334" y="397375"/>
                </a:lnTo>
                <a:lnTo>
                  <a:pt x="943356" y="397972"/>
                </a:lnTo>
                <a:lnTo>
                  <a:pt x="950528" y="397972"/>
                </a:lnTo>
                <a:close/>
              </a:path>
              <a:path w="2887908" h="418394">
                <a:moveTo>
                  <a:pt x="1030540" y="355934"/>
                </a:moveTo>
                <a:lnTo>
                  <a:pt x="1028880" y="352613"/>
                </a:lnTo>
                <a:lnTo>
                  <a:pt x="1026489" y="350156"/>
                </a:lnTo>
                <a:lnTo>
                  <a:pt x="1023368" y="348562"/>
                </a:lnTo>
                <a:lnTo>
                  <a:pt x="1021076" y="356133"/>
                </a:lnTo>
                <a:lnTo>
                  <a:pt x="1023334" y="358125"/>
                </a:lnTo>
                <a:lnTo>
                  <a:pt x="1024463" y="361379"/>
                </a:lnTo>
                <a:lnTo>
                  <a:pt x="1032433" y="396976"/>
                </a:lnTo>
                <a:lnTo>
                  <a:pt x="1030540" y="355934"/>
                </a:lnTo>
                <a:close/>
              </a:path>
              <a:path w="2887908" h="418394">
                <a:moveTo>
                  <a:pt x="1010517" y="353144"/>
                </a:moveTo>
                <a:lnTo>
                  <a:pt x="1016029" y="353144"/>
                </a:lnTo>
                <a:lnTo>
                  <a:pt x="1018818" y="354140"/>
                </a:lnTo>
                <a:lnTo>
                  <a:pt x="1021076" y="356133"/>
                </a:lnTo>
                <a:lnTo>
                  <a:pt x="1023368" y="348562"/>
                </a:lnTo>
                <a:lnTo>
                  <a:pt x="1020246" y="346968"/>
                </a:lnTo>
                <a:lnTo>
                  <a:pt x="1016926" y="346171"/>
                </a:lnTo>
                <a:lnTo>
                  <a:pt x="1013406" y="346171"/>
                </a:lnTo>
                <a:lnTo>
                  <a:pt x="1010517" y="353144"/>
                </a:lnTo>
                <a:close/>
              </a:path>
              <a:path w="2887908" h="418394">
                <a:moveTo>
                  <a:pt x="1001784" y="357893"/>
                </a:moveTo>
                <a:lnTo>
                  <a:pt x="1003677" y="356066"/>
                </a:lnTo>
                <a:lnTo>
                  <a:pt x="1005935" y="354937"/>
                </a:lnTo>
                <a:lnTo>
                  <a:pt x="1008259" y="353742"/>
                </a:lnTo>
                <a:lnTo>
                  <a:pt x="1010517" y="353144"/>
                </a:lnTo>
                <a:lnTo>
                  <a:pt x="1013406" y="346171"/>
                </a:lnTo>
                <a:lnTo>
                  <a:pt x="1010351" y="346171"/>
                </a:lnTo>
                <a:lnTo>
                  <a:pt x="1007362" y="346868"/>
                </a:lnTo>
                <a:lnTo>
                  <a:pt x="1004440" y="348263"/>
                </a:lnTo>
                <a:lnTo>
                  <a:pt x="1001784" y="357893"/>
                </a:lnTo>
                <a:close/>
              </a:path>
              <a:path w="2887908" h="418394">
                <a:moveTo>
                  <a:pt x="997965" y="366261"/>
                </a:moveTo>
                <a:lnTo>
                  <a:pt x="998729" y="362940"/>
                </a:lnTo>
                <a:lnTo>
                  <a:pt x="1000256" y="360416"/>
                </a:lnTo>
                <a:lnTo>
                  <a:pt x="1001784" y="357893"/>
                </a:lnTo>
                <a:lnTo>
                  <a:pt x="1004440" y="348263"/>
                </a:lnTo>
                <a:lnTo>
                  <a:pt x="1001585" y="349658"/>
                </a:lnTo>
                <a:lnTo>
                  <a:pt x="999260" y="351882"/>
                </a:lnTo>
                <a:lnTo>
                  <a:pt x="997965" y="366261"/>
                </a:lnTo>
                <a:close/>
              </a:path>
              <a:path w="2887908" h="418394">
                <a:moveTo>
                  <a:pt x="997965" y="396976"/>
                </a:moveTo>
                <a:lnTo>
                  <a:pt x="997965" y="366261"/>
                </a:lnTo>
                <a:lnTo>
                  <a:pt x="997467" y="354937"/>
                </a:lnTo>
                <a:lnTo>
                  <a:pt x="996969" y="347167"/>
                </a:lnTo>
                <a:lnTo>
                  <a:pt x="989996" y="347167"/>
                </a:lnTo>
                <a:lnTo>
                  <a:pt x="989996" y="396976"/>
                </a:lnTo>
                <a:lnTo>
                  <a:pt x="997965" y="396976"/>
                </a:lnTo>
                <a:close/>
              </a:path>
              <a:path w="2887908" h="418394">
                <a:moveTo>
                  <a:pt x="1032433" y="366095"/>
                </a:moveTo>
                <a:lnTo>
                  <a:pt x="1033097" y="363073"/>
                </a:lnTo>
                <a:lnTo>
                  <a:pt x="1034425" y="360616"/>
                </a:lnTo>
                <a:lnTo>
                  <a:pt x="1035820" y="358158"/>
                </a:lnTo>
                <a:lnTo>
                  <a:pt x="1037646" y="356299"/>
                </a:lnTo>
                <a:lnTo>
                  <a:pt x="1039904" y="355037"/>
                </a:lnTo>
                <a:lnTo>
                  <a:pt x="1042162" y="353775"/>
                </a:lnTo>
                <a:lnTo>
                  <a:pt x="1044586" y="353144"/>
                </a:lnTo>
                <a:lnTo>
                  <a:pt x="1050497" y="353144"/>
                </a:lnTo>
                <a:lnTo>
                  <a:pt x="1053286" y="354140"/>
                </a:lnTo>
                <a:lnTo>
                  <a:pt x="1055544" y="356133"/>
                </a:lnTo>
                <a:lnTo>
                  <a:pt x="1057802" y="358125"/>
                </a:lnTo>
                <a:lnTo>
                  <a:pt x="1058931" y="361379"/>
                </a:lnTo>
                <a:lnTo>
                  <a:pt x="1058931" y="396976"/>
                </a:lnTo>
                <a:lnTo>
                  <a:pt x="1066901" y="396976"/>
                </a:lnTo>
                <a:lnTo>
                  <a:pt x="1059861" y="349492"/>
                </a:lnTo>
                <a:lnTo>
                  <a:pt x="1056939" y="348163"/>
                </a:lnTo>
                <a:lnTo>
                  <a:pt x="1054083" y="346835"/>
                </a:lnTo>
                <a:lnTo>
                  <a:pt x="1051061" y="346171"/>
                </a:lnTo>
                <a:lnTo>
                  <a:pt x="1045815" y="346171"/>
                </a:lnTo>
                <a:lnTo>
                  <a:pt x="1043623" y="346536"/>
                </a:lnTo>
                <a:lnTo>
                  <a:pt x="1041299" y="347267"/>
                </a:lnTo>
                <a:lnTo>
                  <a:pt x="1039041" y="347931"/>
                </a:lnTo>
                <a:lnTo>
                  <a:pt x="1036949" y="348994"/>
                </a:lnTo>
                <a:lnTo>
                  <a:pt x="1035023" y="350455"/>
                </a:lnTo>
                <a:lnTo>
                  <a:pt x="1033097" y="351849"/>
                </a:lnTo>
                <a:lnTo>
                  <a:pt x="1032433" y="366095"/>
                </a:lnTo>
                <a:close/>
              </a:path>
              <a:path w="2887908" h="418394">
                <a:moveTo>
                  <a:pt x="1032433" y="366095"/>
                </a:moveTo>
                <a:lnTo>
                  <a:pt x="1033097" y="351849"/>
                </a:lnTo>
                <a:lnTo>
                  <a:pt x="1031603" y="353676"/>
                </a:lnTo>
                <a:lnTo>
                  <a:pt x="1032433" y="396976"/>
                </a:lnTo>
                <a:lnTo>
                  <a:pt x="1032433" y="366095"/>
                </a:lnTo>
                <a:close/>
              </a:path>
              <a:path w="2887908" h="418394">
                <a:moveTo>
                  <a:pt x="1024463" y="365895"/>
                </a:moveTo>
                <a:lnTo>
                  <a:pt x="1024463" y="396976"/>
                </a:lnTo>
                <a:lnTo>
                  <a:pt x="1032433" y="396976"/>
                </a:lnTo>
                <a:lnTo>
                  <a:pt x="1024463" y="361379"/>
                </a:lnTo>
                <a:lnTo>
                  <a:pt x="1024463" y="365895"/>
                </a:lnTo>
                <a:close/>
              </a:path>
              <a:path w="2887908" h="418394">
                <a:moveTo>
                  <a:pt x="1066901" y="396976"/>
                </a:moveTo>
                <a:lnTo>
                  <a:pt x="1066901" y="360715"/>
                </a:lnTo>
                <a:lnTo>
                  <a:pt x="1065971" y="357129"/>
                </a:lnTo>
                <a:lnTo>
                  <a:pt x="1064111" y="354340"/>
                </a:lnTo>
                <a:lnTo>
                  <a:pt x="1062252" y="351550"/>
                </a:lnTo>
                <a:lnTo>
                  <a:pt x="1059861" y="349492"/>
                </a:lnTo>
                <a:lnTo>
                  <a:pt x="1066901" y="396976"/>
                </a:lnTo>
                <a:close/>
              </a:path>
              <a:path w="2887908" h="418394">
                <a:moveTo>
                  <a:pt x="1129672" y="372072"/>
                </a:moveTo>
                <a:lnTo>
                  <a:pt x="1129672" y="366692"/>
                </a:lnTo>
                <a:lnTo>
                  <a:pt x="1128643" y="362077"/>
                </a:lnTo>
                <a:lnTo>
                  <a:pt x="1126584" y="358225"/>
                </a:lnTo>
                <a:lnTo>
                  <a:pt x="1124525" y="354307"/>
                </a:lnTo>
                <a:lnTo>
                  <a:pt x="1121703" y="368087"/>
                </a:lnTo>
                <a:lnTo>
                  <a:pt x="1121703" y="372072"/>
                </a:lnTo>
                <a:lnTo>
                  <a:pt x="1124525" y="389870"/>
                </a:lnTo>
                <a:lnTo>
                  <a:pt x="1126584" y="386018"/>
                </a:lnTo>
                <a:lnTo>
                  <a:pt x="1128643" y="382100"/>
                </a:lnTo>
                <a:lnTo>
                  <a:pt x="1129672" y="377451"/>
                </a:lnTo>
                <a:lnTo>
                  <a:pt x="1129672" y="372072"/>
                </a:lnTo>
                <a:close/>
              </a:path>
              <a:path w="2887908" h="418394">
                <a:moveTo>
                  <a:pt x="1121669" y="351318"/>
                </a:moveTo>
                <a:lnTo>
                  <a:pt x="1118017" y="349259"/>
                </a:lnTo>
                <a:lnTo>
                  <a:pt x="1118449" y="359055"/>
                </a:lnTo>
                <a:lnTo>
                  <a:pt x="1119710" y="361911"/>
                </a:lnTo>
                <a:lnTo>
                  <a:pt x="1121039" y="364700"/>
                </a:lnTo>
                <a:lnTo>
                  <a:pt x="1121703" y="368087"/>
                </a:lnTo>
                <a:lnTo>
                  <a:pt x="1124525" y="354307"/>
                </a:lnTo>
                <a:lnTo>
                  <a:pt x="1121669" y="351318"/>
                </a:lnTo>
                <a:close/>
              </a:path>
              <a:path w="2887908" h="418394">
                <a:moveTo>
                  <a:pt x="1111841" y="353808"/>
                </a:moveTo>
                <a:lnTo>
                  <a:pt x="1114231" y="355336"/>
                </a:lnTo>
                <a:lnTo>
                  <a:pt x="1116622" y="356863"/>
                </a:lnTo>
                <a:lnTo>
                  <a:pt x="1118449" y="359055"/>
                </a:lnTo>
                <a:lnTo>
                  <a:pt x="1118017" y="349259"/>
                </a:lnTo>
                <a:lnTo>
                  <a:pt x="1114431" y="347200"/>
                </a:lnTo>
                <a:lnTo>
                  <a:pt x="1111841" y="353808"/>
                </a:lnTo>
                <a:close/>
              </a:path>
              <a:path w="2887908" h="418394">
                <a:moveTo>
                  <a:pt x="1102178" y="353045"/>
                </a:moveTo>
                <a:lnTo>
                  <a:pt x="1108952" y="353045"/>
                </a:lnTo>
                <a:lnTo>
                  <a:pt x="1111841" y="353808"/>
                </a:lnTo>
                <a:lnTo>
                  <a:pt x="1114431" y="347200"/>
                </a:lnTo>
                <a:lnTo>
                  <a:pt x="1110280" y="346171"/>
                </a:lnTo>
                <a:lnTo>
                  <a:pt x="1105565" y="346171"/>
                </a:lnTo>
                <a:lnTo>
                  <a:pt x="1102178" y="353045"/>
                </a:lnTo>
                <a:close/>
              </a:path>
              <a:path w="2887908" h="418394">
                <a:moveTo>
                  <a:pt x="1100916" y="346171"/>
                </a:moveTo>
                <a:lnTo>
                  <a:pt x="1096765" y="347200"/>
                </a:lnTo>
                <a:lnTo>
                  <a:pt x="1096898" y="355336"/>
                </a:lnTo>
                <a:lnTo>
                  <a:pt x="1099289" y="353808"/>
                </a:lnTo>
                <a:lnTo>
                  <a:pt x="1102178" y="353045"/>
                </a:lnTo>
                <a:lnTo>
                  <a:pt x="1105565" y="346171"/>
                </a:lnTo>
                <a:lnTo>
                  <a:pt x="1100916" y="346171"/>
                </a:lnTo>
                <a:close/>
              </a:path>
              <a:path w="2887908" h="418394">
                <a:moveTo>
                  <a:pt x="1091319" y="361911"/>
                </a:moveTo>
                <a:lnTo>
                  <a:pt x="1092648" y="359055"/>
                </a:lnTo>
                <a:lnTo>
                  <a:pt x="1094507" y="356863"/>
                </a:lnTo>
                <a:lnTo>
                  <a:pt x="1096898" y="355336"/>
                </a:lnTo>
                <a:lnTo>
                  <a:pt x="1096765" y="347200"/>
                </a:lnTo>
                <a:lnTo>
                  <a:pt x="1093112" y="349259"/>
                </a:lnTo>
                <a:lnTo>
                  <a:pt x="1091319" y="361911"/>
                </a:lnTo>
                <a:close/>
              </a:path>
              <a:path w="2887908" h="418394">
                <a:moveTo>
                  <a:pt x="1092648" y="385088"/>
                </a:moveTo>
                <a:lnTo>
                  <a:pt x="1091319" y="382233"/>
                </a:lnTo>
                <a:lnTo>
                  <a:pt x="1090058" y="379377"/>
                </a:lnTo>
                <a:lnTo>
                  <a:pt x="1089427" y="375990"/>
                </a:lnTo>
                <a:lnTo>
                  <a:pt x="1089427" y="368087"/>
                </a:lnTo>
                <a:lnTo>
                  <a:pt x="1090058" y="364700"/>
                </a:lnTo>
                <a:lnTo>
                  <a:pt x="1091319" y="361911"/>
                </a:lnTo>
                <a:lnTo>
                  <a:pt x="1093112" y="349259"/>
                </a:lnTo>
                <a:lnTo>
                  <a:pt x="1089460" y="351318"/>
                </a:lnTo>
                <a:lnTo>
                  <a:pt x="1086604" y="354307"/>
                </a:lnTo>
                <a:lnTo>
                  <a:pt x="1089460" y="392825"/>
                </a:lnTo>
                <a:lnTo>
                  <a:pt x="1093112" y="394884"/>
                </a:lnTo>
                <a:lnTo>
                  <a:pt x="1092648" y="385088"/>
                </a:lnTo>
                <a:close/>
              </a:path>
              <a:path w="2887908" h="418394">
                <a:moveTo>
                  <a:pt x="1121703" y="375990"/>
                </a:moveTo>
                <a:lnTo>
                  <a:pt x="1121039" y="379377"/>
                </a:lnTo>
                <a:lnTo>
                  <a:pt x="1121669" y="392825"/>
                </a:lnTo>
                <a:lnTo>
                  <a:pt x="1124525" y="389870"/>
                </a:lnTo>
                <a:lnTo>
                  <a:pt x="1121703" y="372072"/>
                </a:lnTo>
                <a:lnTo>
                  <a:pt x="1121703" y="375990"/>
                </a:lnTo>
                <a:close/>
              </a:path>
              <a:path w="2887908" h="418394">
                <a:moveTo>
                  <a:pt x="1121039" y="379377"/>
                </a:moveTo>
                <a:lnTo>
                  <a:pt x="1119710" y="382233"/>
                </a:lnTo>
                <a:lnTo>
                  <a:pt x="1118449" y="385088"/>
                </a:lnTo>
                <a:lnTo>
                  <a:pt x="1116622" y="387280"/>
                </a:lnTo>
                <a:lnTo>
                  <a:pt x="1114231" y="388807"/>
                </a:lnTo>
                <a:lnTo>
                  <a:pt x="1111841" y="390335"/>
                </a:lnTo>
                <a:lnTo>
                  <a:pt x="1114431" y="396943"/>
                </a:lnTo>
                <a:lnTo>
                  <a:pt x="1118017" y="394884"/>
                </a:lnTo>
                <a:lnTo>
                  <a:pt x="1121669" y="392825"/>
                </a:lnTo>
                <a:lnTo>
                  <a:pt x="1121039" y="379377"/>
                </a:lnTo>
                <a:close/>
              </a:path>
              <a:path w="2887908" h="418394">
                <a:moveTo>
                  <a:pt x="1110280" y="397972"/>
                </a:moveTo>
                <a:lnTo>
                  <a:pt x="1114431" y="396943"/>
                </a:lnTo>
                <a:lnTo>
                  <a:pt x="1111841" y="390335"/>
                </a:lnTo>
                <a:lnTo>
                  <a:pt x="1108952" y="391099"/>
                </a:lnTo>
                <a:lnTo>
                  <a:pt x="1105565" y="391099"/>
                </a:lnTo>
                <a:lnTo>
                  <a:pt x="1105565" y="397972"/>
                </a:lnTo>
                <a:lnTo>
                  <a:pt x="1110280" y="397972"/>
                </a:lnTo>
                <a:close/>
              </a:path>
              <a:path w="2887908" h="418394">
                <a:moveTo>
                  <a:pt x="1102178" y="391099"/>
                </a:moveTo>
                <a:lnTo>
                  <a:pt x="1099289" y="390335"/>
                </a:lnTo>
                <a:lnTo>
                  <a:pt x="1100916" y="397972"/>
                </a:lnTo>
                <a:lnTo>
                  <a:pt x="1105565" y="397972"/>
                </a:lnTo>
                <a:lnTo>
                  <a:pt x="1105565" y="391099"/>
                </a:lnTo>
                <a:lnTo>
                  <a:pt x="1102178" y="391099"/>
                </a:lnTo>
                <a:close/>
              </a:path>
              <a:path w="2887908" h="418394">
                <a:moveTo>
                  <a:pt x="1092648" y="385088"/>
                </a:moveTo>
                <a:lnTo>
                  <a:pt x="1093112" y="394884"/>
                </a:lnTo>
                <a:lnTo>
                  <a:pt x="1096765" y="396943"/>
                </a:lnTo>
                <a:lnTo>
                  <a:pt x="1100916" y="397972"/>
                </a:lnTo>
                <a:lnTo>
                  <a:pt x="1099289" y="390335"/>
                </a:lnTo>
                <a:lnTo>
                  <a:pt x="1096898" y="388807"/>
                </a:lnTo>
                <a:lnTo>
                  <a:pt x="1094507" y="387280"/>
                </a:lnTo>
                <a:lnTo>
                  <a:pt x="1092648" y="385088"/>
                </a:lnTo>
                <a:close/>
              </a:path>
              <a:path w="2887908" h="418394">
                <a:moveTo>
                  <a:pt x="1089460" y="392825"/>
                </a:moveTo>
                <a:lnTo>
                  <a:pt x="1086604" y="354307"/>
                </a:lnTo>
                <a:lnTo>
                  <a:pt x="1084545" y="358225"/>
                </a:lnTo>
                <a:lnTo>
                  <a:pt x="1082487" y="362077"/>
                </a:lnTo>
                <a:lnTo>
                  <a:pt x="1081457" y="366692"/>
                </a:lnTo>
                <a:lnTo>
                  <a:pt x="1081457" y="372072"/>
                </a:lnTo>
                <a:lnTo>
                  <a:pt x="1082487" y="382100"/>
                </a:lnTo>
                <a:lnTo>
                  <a:pt x="1084545" y="386018"/>
                </a:lnTo>
                <a:lnTo>
                  <a:pt x="1086604" y="389870"/>
                </a:lnTo>
                <a:lnTo>
                  <a:pt x="1089460" y="392825"/>
                </a:lnTo>
                <a:close/>
              </a:path>
              <a:path w="2887908" h="418394">
                <a:moveTo>
                  <a:pt x="1152147" y="347167"/>
                </a:moveTo>
                <a:lnTo>
                  <a:pt x="1144177" y="347167"/>
                </a:lnTo>
                <a:lnTo>
                  <a:pt x="1145041" y="387678"/>
                </a:lnTo>
                <a:lnTo>
                  <a:pt x="1146768" y="390401"/>
                </a:lnTo>
                <a:lnTo>
                  <a:pt x="1148561" y="393058"/>
                </a:lnTo>
                <a:lnTo>
                  <a:pt x="1150852" y="394984"/>
                </a:lnTo>
                <a:lnTo>
                  <a:pt x="1152147" y="382797"/>
                </a:lnTo>
                <a:lnTo>
                  <a:pt x="1152147" y="347167"/>
                </a:lnTo>
                <a:close/>
              </a:path>
              <a:path w="2887908" h="418394">
                <a:moveTo>
                  <a:pt x="1144177" y="379842"/>
                </a:moveTo>
                <a:lnTo>
                  <a:pt x="1144177" y="384159"/>
                </a:lnTo>
                <a:lnTo>
                  <a:pt x="1145041" y="387678"/>
                </a:lnTo>
                <a:lnTo>
                  <a:pt x="1144177" y="347167"/>
                </a:lnTo>
                <a:lnTo>
                  <a:pt x="1144177" y="379842"/>
                </a:lnTo>
                <a:close/>
              </a:path>
              <a:path w="2887908" h="418394">
                <a:moveTo>
                  <a:pt x="1187611" y="347167"/>
                </a:moveTo>
                <a:lnTo>
                  <a:pt x="1179641" y="347167"/>
                </a:lnTo>
                <a:lnTo>
                  <a:pt x="1180139" y="389405"/>
                </a:lnTo>
                <a:lnTo>
                  <a:pt x="1180638" y="396976"/>
                </a:lnTo>
                <a:lnTo>
                  <a:pt x="1187611" y="396976"/>
                </a:lnTo>
                <a:lnTo>
                  <a:pt x="1187611" y="347167"/>
                </a:lnTo>
                <a:close/>
              </a:path>
              <a:path w="2887908" h="418394">
                <a:moveTo>
                  <a:pt x="1180139" y="389405"/>
                </a:moveTo>
                <a:lnTo>
                  <a:pt x="1179641" y="347167"/>
                </a:lnTo>
                <a:lnTo>
                  <a:pt x="1179641" y="377185"/>
                </a:lnTo>
                <a:lnTo>
                  <a:pt x="1179210" y="379709"/>
                </a:lnTo>
                <a:lnTo>
                  <a:pt x="1178413" y="392394"/>
                </a:lnTo>
                <a:lnTo>
                  <a:pt x="1180139" y="389405"/>
                </a:lnTo>
                <a:close/>
              </a:path>
              <a:path w="2887908" h="418394">
                <a:moveTo>
                  <a:pt x="1178413" y="392394"/>
                </a:moveTo>
                <a:lnTo>
                  <a:pt x="1179210" y="379709"/>
                </a:lnTo>
                <a:lnTo>
                  <a:pt x="1178346" y="381834"/>
                </a:lnTo>
                <a:lnTo>
                  <a:pt x="1177549" y="383959"/>
                </a:lnTo>
                <a:lnTo>
                  <a:pt x="1176420" y="385719"/>
                </a:lnTo>
                <a:lnTo>
                  <a:pt x="1176055" y="394585"/>
                </a:lnTo>
                <a:lnTo>
                  <a:pt x="1178413" y="392394"/>
                </a:lnTo>
                <a:close/>
              </a:path>
              <a:path w="2887908" h="418394">
                <a:moveTo>
                  <a:pt x="1176420" y="385719"/>
                </a:moveTo>
                <a:lnTo>
                  <a:pt x="1174959" y="387114"/>
                </a:lnTo>
                <a:lnTo>
                  <a:pt x="1173565" y="388442"/>
                </a:lnTo>
                <a:lnTo>
                  <a:pt x="1171971" y="389438"/>
                </a:lnTo>
                <a:lnTo>
                  <a:pt x="1170178" y="390102"/>
                </a:lnTo>
                <a:lnTo>
                  <a:pt x="1173067" y="395980"/>
                </a:lnTo>
                <a:lnTo>
                  <a:pt x="1176055" y="394585"/>
                </a:lnTo>
                <a:lnTo>
                  <a:pt x="1176420" y="385719"/>
                </a:lnTo>
                <a:close/>
              </a:path>
              <a:path w="2887908" h="418394">
                <a:moveTo>
                  <a:pt x="1173067" y="395980"/>
                </a:moveTo>
                <a:lnTo>
                  <a:pt x="1170178" y="390102"/>
                </a:lnTo>
                <a:lnTo>
                  <a:pt x="1168385" y="390700"/>
                </a:lnTo>
                <a:lnTo>
                  <a:pt x="1166558" y="390999"/>
                </a:lnTo>
                <a:lnTo>
                  <a:pt x="1164699" y="390999"/>
                </a:lnTo>
                <a:lnTo>
                  <a:pt x="1166691" y="397972"/>
                </a:lnTo>
                <a:lnTo>
                  <a:pt x="1170144" y="397308"/>
                </a:lnTo>
                <a:lnTo>
                  <a:pt x="1173067" y="395980"/>
                </a:lnTo>
                <a:close/>
              </a:path>
              <a:path w="2887908" h="418394">
                <a:moveTo>
                  <a:pt x="1166691" y="397972"/>
                </a:moveTo>
                <a:lnTo>
                  <a:pt x="1164699" y="390999"/>
                </a:lnTo>
                <a:lnTo>
                  <a:pt x="1160714" y="390999"/>
                </a:lnTo>
                <a:lnTo>
                  <a:pt x="1157626" y="390069"/>
                </a:lnTo>
                <a:lnTo>
                  <a:pt x="1155434" y="388210"/>
                </a:lnTo>
                <a:lnTo>
                  <a:pt x="1153243" y="386284"/>
                </a:lnTo>
                <a:lnTo>
                  <a:pt x="1152147" y="382797"/>
                </a:lnTo>
                <a:lnTo>
                  <a:pt x="1153641" y="396179"/>
                </a:lnTo>
                <a:lnTo>
                  <a:pt x="1156497" y="397375"/>
                </a:lnTo>
                <a:lnTo>
                  <a:pt x="1159519" y="397972"/>
                </a:lnTo>
                <a:lnTo>
                  <a:pt x="1166691" y="397972"/>
                </a:lnTo>
                <a:close/>
              </a:path>
              <a:path w="2887908" h="418394">
                <a:moveTo>
                  <a:pt x="1227676" y="353642"/>
                </a:moveTo>
                <a:lnTo>
                  <a:pt x="1229270" y="353642"/>
                </a:lnTo>
                <a:lnTo>
                  <a:pt x="1230498" y="353709"/>
                </a:lnTo>
                <a:lnTo>
                  <a:pt x="1232225" y="353974"/>
                </a:lnTo>
                <a:lnTo>
                  <a:pt x="1233752" y="354439"/>
                </a:lnTo>
                <a:lnTo>
                  <a:pt x="1235147" y="347167"/>
                </a:lnTo>
                <a:lnTo>
                  <a:pt x="1233520" y="346503"/>
                </a:lnTo>
                <a:lnTo>
                  <a:pt x="1231461" y="346237"/>
                </a:lnTo>
                <a:lnTo>
                  <a:pt x="1229668" y="346171"/>
                </a:lnTo>
                <a:lnTo>
                  <a:pt x="1227676" y="353642"/>
                </a:lnTo>
                <a:close/>
              </a:path>
              <a:path w="2887908" h="418394">
                <a:moveTo>
                  <a:pt x="1225816" y="346171"/>
                </a:moveTo>
                <a:lnTo>
                  <a:pt x="1222529" y="346935"/>
                </a:lnTo>
                <a:lnTo>
                  <a:pt x="1223525" y="354240"/>
                </a:lnTo>
                <a:lnTo>
                  <a:pt x="1225617" y="353642"/>
                </a:lnTo>
                <a:lnTo>
                  <a:pt x="1227676" y="353642"/>
                </a:lnTo>
                <a:lnTo>
                  <a:pt x="1229668" y="346171"/>
                </a:lnTo>
                <a:lnTo>
                  <a:pt x="1225816" y="346171"/>
                </a:lnTo>
                <a:close/>
              </a:path>
              <a:path w="2887908" h="418394">
                <a:moveTo>
                  <a:pt x="1217614" y="358457"/>
                </a:moveTo>
                <a:lnTo>
                  <a:pt x="1219341" y="356631"/>
                </a:lnTo>
                <a:lnTo>
                  <a:pt x="1221400" y="355436"/>
                </a:lnTo>
                <a:lnTo>
                  <a:pt x="1223525" y="354240"/>
                </a:lnTo>
                <a:lnTo>
                  <a:pt x="1222529" y="346935"/>
                </a:lnTo>
                <a:lnTo>
                  <a:pt x="1219806" y="348462"/>
                </a:lnTo>
                <a:lnTo>
                  <a:pt x="1217614" y="358457"/>
                </a:lnTo>
                <a:close/>
              </a:path>
              <a:path w="2887908" h="418394">
                <a:moveTo>
                  <a:pt x="1214128" y="366360"/>
                </a:moveTo>
                <a:lnTo>
                  <a:pt x="1214825" y="363305"/>
                </a:lnTo>
                <a:lnTo>
                  <a:pt x="1216220" y="360914"/>
                </a:lnTo>
                <a:lnTo>
                  <a:pt x="1217614" y="358457"/>
                </a:lnTo>
                <a:lnTo>
                  <a:pt x="1219806" y="348462"/>
                </a:lnTo>
                <a:lnTo>
                  <a:pt x="1217149" y="349990"/>
                </a:lnTo>
                <a:lnTo>
                  <a:pt x="1215124" y="352281"/>
                </a:lnTo>
                <a:lnTo>
                  <a:pt x="1214128" y="366360"/>
                </a:lnTo>
                <a:close/>
              </a:path>
              <a:path w="2887908" h="418394">
                <a:moveTo>
                  <a:pt x="1214128" y="396976"/>
                </a:moveTo>
                <a:lnTo>
                  <a:pt x="1214128" y="366360"/>
                </a:lnTo>
                <a:lnTo>
                  <a:pt x="1213729" y="355336"/>
                </a:lnTo>
                <a:lnTo>
                  <a:pt x="1212633" y="347167"/>
                </a:lnTo>
                <a:lnTo>
                  <a:pt x="1206158" y="347167"/>
                </a:lnTo>
                <a:lnTo>
                  <a:pt x="1206158" y="396976"/>
                </a:lnTo>
                <a:lnTo>
                  <a:pt x="1214128" y="396976"/>
                </a:lnTo>
                <a:close/>
              </a:path>
              <a:path w="2887908" h="418394">
                <a:moveTo>
                  <a:pt x="1250301" y="394685"/>
                </a:moveTo>
                <a:lnTo>
                  <a:pt x="1250301" y="392759"/>
                </a:lnTo>
                <a:lnTo>
                  <a:pt x="1250003" y="391099"/>
                </a:lnTo>
                <a:lnTo>
                  <a:pt x="1249405" y="389704"/>
                </a:lnTo>
                <a:lnTo>
                  <a:pt x="1248807" y="388243"/>
                </a:lnTo>
                <a:lnTo>
                  <a:pt x="1247944" y="387114"/>
                </a:lnTo>
                <a:lnTo>
                  <a:pt x="1245752" y="385454"/>
                </a:lnTo>
                <a:lnTo>
                  <a:pt x="1245022" y="397474"/>
                </a:lnTo>
                <a:lnTo>
                  <a:pt x="1244756" y="398869"/>
                </a:lnTo>
                <a:lnTo>
                  <a:pt x="1245619" y="407037"/>
                </a:lnTo>
                <a:lnTo>
                  <a:pt x="1247213" y="405244"/>
                </a:lnTo>
                <a:lnTo>
                  <a:pt x="1248376" y="403285"/>
                </a:lnTo>
                <a:lnTo>
                  <a:pt x="1249106" y="401160"/>
                </a:lnTo>
                <a:lnTo>
                  <a:pt x="1249903" y="399035"/>
                </a:lnTo>
                <a:lnTo>
                  <a:pt x="1250301" y="396876"/>
                </a:lnTo>
                <a:lnTo>
                  <a:pt x="1250301" y="394685"/>
                </a:lnTo>
                <a:close/>
              </a:path>
              <a:path w="2887908" h="418394">
                <a:moveTo>
                  <a:pt x="1236654" y="389405"/>
                </a:moveTo>
                <a:lnTo>
                  <a:pt x="1237251" y="395283"/>
                </a:lnTo>
                <a:lnTo>
                  <a:pt x="1238547" y="396810"/>
                </a:lnTo>
                <a:lnTo>
                  <a:pt x="1240207" y="397740"/>
                </a:lnTo>
                <a:lnTo>
                  <a:pt x="1241834" y="397972"/>
                </a:lnTo>
                <a:lnTo>
                  <a:pt x="1243627" y="397773"/>
                </a:lnTo>
                <a:lnTo>
                  <a:pt x="1245022" y="397474"/>
                </a:lnTo>
                <a:lnTo>
                  <a:pt x="1245752" y="385454"/>
                </a:lnTo>
                <a:lnTo>
                  <a:pt x="1244424" y="385022"/>
                </a:lnTo>
                <a:lnTo>
                  <a:pt x="1241635" y="385022"/>
                </a:lnTo>
                <a:lnTo>
                  <a:pt x="1239543" y="385919"/>
                </a:lnTo>
                <a:lnTo>
                  <a:pt x="1237849" y="387346"/>
                </a:lnTo>
                <a:lnTo>
                  <a:pt x="1236654" y="389405"/>
                </a:lnTo>
                <a:close/>
              </a:path>
              <a:path w="2887908" h="418394">
                <a:moveTo>
                  <a:pt x="1236355" y="391696"/>
                </a:moveTo>
                <a:lnTo>
                  <a:pt x="1236355" y="393157"/>
                </a:lnTo>
                <a:lnTo>
                  <a:pt x="1237251" y="395283"/>
                </a:lnTo>
                <a:lnTo>
                  <a:pt x="1236654" y="389405"/>
                </a:lnTo>
                <a:lnTo>
                  <a:pt x="1236355" y="391696"/>
                </a:lnTo>
                <a:close/>
              </a:path>
              <a:path w="2887908" h="418394">
                <a:moveTo>
                  <a:pt x="1244192" y="400230"/>
                </a:moveTo>
                <a:lnTo>
                  <a:pt x="1243328" y="401559"/>
                </a:lnTo>
                <a:lnTo>
                  <a:pt x="1244026" y="408831"/>
                </a:lnTo>
                <a:lnTo>
                  <a:pt x="1245619" y="407037"/>
                </a:lnTo>
                <a:lnTo>
                  <a:pt x="1244756" y="398869"/>
                </a:lnTo>
                <a:lnTo>
                  <a:pt x="1244192" y="400230"/>
                </a:lnTo>
                <a:close/>
              </a:path>
              <a:path w="2887908" h="418394">
                <a:moveTo>
                  <a:pt x="1242465" y="402887"/>
                </a:moveTo>
                <a:lnTo>
                  <a:pt x="1241336" y="404082"/>
                </a:lnTo>
                <a:lnTo>
                  <a:pt x="1241967" y="410325"/>
                </a:lnTo>
                <a:lnTo>
                  <a:pt x="1244026" y="408831"/>
                </a:lnTo>
                <a:lnTo>
                  <a:pt x="1243328" y="401559"/>
                </a:lnTo>
                <a:lnTo>
                  <a:pt x="1242465" y="402887"/>
                </a:lnTo>
                <a:close/>
              </a:path>
              <a:path w="2887908" h="418394">
                <a:moveTo>
                  <a:pt x="1239941" y="405145"/>
                </a:moveTo>
                <a:lnTo>
                  <a:pt x="1238613" y="406207"/>
                </a:lnTo>
                <a:lnTo>
                  <a:pt x="1239443" y="411520"/>
                </a:lnTo>
                <a:lnTo>
                  <a:pt x="1241967" y="410325"/>
                </a:lnTo>
                <a:lnTo>
                  <a:pt x="1241336" y="404082"/>
                </a:lnTo>
                <a:lnTo>
                  <a:pt x="1239941" y="405145"/>
                </a:lnTo>
                <a:close/>
              </a:path>
              <a:path w="2887908" h="418394">
                <a:moveTo>
                  <a:pt x="1237052" y="407037"/>
                </a:moveTo>
                <a:lnTo>
                  <a:pt x="1235259" y="407635"/>
                </a:lnTo>
                <a:lnTo>
                  <a:pt x="1239443" y="411520"/>
                </a:lnTo>
                <a:lnTo>
                  <a:pt x="1238613" y="406207"/>
                </a:lnTo>
                <a:lnTo>
                  <a:pt x="1237052" y="407037"/>
                </a:lnTo>
                <a:close/>
              </a:path>
              <a:path w="2887908" h="418394">
                <a:moveTo>
                  <a:pt x="1343986" y="372072"/>
                </a:moveTo>
                <a:lnTo>
                  <a:pt x="1343986" y="366692"/>
                </a:lnTo>
                <a:lnTo>
                  <a:pt x="1342957" y="362077"/>
                </a:lnTo>
                <a:lnTo>
                  <a:pt x="1340898" y="358225"/>
                </a:lnTo>
                <a:lnTo>
                  <a:pt x="1338839" y="354307"/>
                </a:lnTo>
                <a:lnTo>
                  <a:pt x="1336017" y="368087"/>
                </a:lnTo>
                <a:lnTo>
                  <a:pt x="1336017" y="372072"/>
                </a:lnTo>
                <a:lnTo>
                  <a:pt x="1338839" y="389870"/>
                </a:lnTo>
                <a:lnTo>
                  <a:pt x="1340898" y="386018"/>
                </a:lnTo>
                <a:lnTo>
                  <a:pt x="1342957" y="382100"/>
                </a:lnTo>
                <a:lnTo>
                  <a:pt x="1343986" y="377451"/>
                </a:lnTo>
                <a:lnTo>
                  <a:pt x="1343986" y="372072"/>
                </a:lnTo>
                <a:close/>
              </a:path>
              <a:path w="2887908" h="418394">
                <a:moveTo>
                  <a:pt x="1335984" y="351318"/>
                </a:moveTo>
                <a:lnTo>
                  <a:pt x="1332331" y="349259"/>
                </a:lnTo>
                <a:lnTo>
                  <a:pt x="1332763" y="359055"/>
                </a:lnTo>
                <a:lnTo>
                  <a:pt x="1334025" y="361911"/>
                </a:lnTo>
                <a:lnTo>
                  <a:pt x="1335353" y="364700"/>
                </a:lnTo>
                <a:lnTo>
                  <a:pt x="1336017" y="368087"/>
                </a:lnTo>
                <a:lnTo>
                  <a:pt x="1338839" y="354307"/>
                </a:lnTo>
                <a:lnTo>
                  <a:pt x="1335984" y="351318"/>
                </a:lnTo>
                <a:close/>
              </a:path>
              <a:path w="2887908" h="418394">
                <a:moveTo>
                  <a:pt x="1326155" y="353808"/>
                </a:moveTo>
                <a:lnTo>
                  <a:pt x="1328546" y="355336"/>
                </a:lnTo>
                <a:lnTo>
                  <a:pt x="1330937" y="356863"/>
                </a:lnTo>
                <a:lnTo>
                  <a:pt x="1332763" y="359055"/>
                </a:lnTo>
                <a:lnTo>
                  <a:pt x="1332331" y="349259"/>
                </a:lnTo>
                <a:lnTo>
                  <a:pt x="1328745" y="347200"/>
                </a:lnTo>
                <a:lnTo>
                  <a:pt x="1326155" y="353808"/>
                </a:lnTo>
                <a:close/>
              </a:path>
              <a:path w="2887908" h="418394">
                <a:moveTo>
                  <a:pt x="1316492" y="353045"/>
                </a:moveTo>
                <a:lnTo>
                  <a:pt x="1323266" y="353045"/>
                </a:lnTo>
                <a:lnTo>
                  <a:pt x="1326155" y="353808"/>
                </a:lnTo>
                <a:lnTo>
                  <a:pt x="1328745" y="347200"/>
                </a:lnTo>
                <a:lnTo>
                  <a:pt x="1324594" y="346171"/>
                </a:lnTo>
                <a:lnTo>
                  <a:pt x="1319879" y="346171"/>
                </a:lnTo>
                <a:lnTo>
                  <a:pt x="1316492" y="353045"/>
                </a:lnTo>
                <a:close/>
              </a:path>
              <a:path w="2887908" h="418394">
                <a:moveTo>
                  <a:pt x="1315230" y="346171"/>
                </a:moveTo>
                <a:lnTo>
                  <a:pt x="1311079" y="347200"/>
                </a:lnTo>
                <a:lnTo>
                  <a:pt x="1311212" y="355336"/>
                </a:lnTo>
                <a:lnTo>
                  <a:pt x="1313603" y="353808"/>
                </a:lnTo>
                <a:lnTo>
                  <a:pt x="1316492" y="353045"/>
                </a:lnTo>
                <a:lnTo>
                  <a:pt x="1319879" y="346171"/>
                </a:lnTo>
                <a:lnTo>
                  <a:pt x="1315230" y="346171"/>
                </a:lnTo>
                <a:close/>
              </a:path>
              <a:path w="2887908" h="418394">
                <a:moveTo>
                  <a:pt x="1305634" y="361911"/>
                </a:moveTo>
                <a:lnTo>
                  <a:pt x="1306962" y="359055"/>
                </a:lnTo>
                <a:lnTo>
                  <a:pt x="1308821" y="356863"/>
                </a:lnTo>
                <a:lnTo>
                  <a:pt x="1311212" y="355336"/>
                </a:lnTo>
                <a:lnTo>
                  <a:pt x="1311079" y="347200"/>
                </a:lnTo>
                <a:lnTo>
                  <a:pt x="1307427" y="349259"/>
                </a:lnTo>
                <a:lnTo>
                  <a:pt x="1305634" y="361911"/>
                </a:lnTo>
                <a:close/>
              </a:path>
              <a:path w="2887908" h="418394">
                <a:moveTo>
                  <a:pt x="1306962" y="385088"/>
                </a:moveTo>
                <a:lnTo>
                  <a:pt x="1305634" y="382233"/>
                </a:lnTo>
                <a:lnTo>
                  <a:pt x="1304372" y="379377"/>
                </a:lnTo>
                <a:lnTo>
                  <a:pt x="1303741" y="375990"/>
                </a:lnTo>
                <a:lnTo>
                  <a:pt x="1303741" y="368087"/>
                </a:lnTo>
                <a:lnTo>
                  <a:pt x="1304372" y="364700"/>
                </a:lnTo>
                <a:lnTo>
                  <a:pt x="1305634" y="361911"/>
                </a:lnTo>
                <a:lnTo>
                  <a:pt x="1307427" y="349259"/>
                </a:lnTo>
                <a:lnTo>
                  <a:pt x="1303774" y="351318"/>
                </a:lnTo>
                <a:lnTo>
                  <a:pt x="1300918" y="354307"/>
                </a:lnTo>
                <a:lnTo>
                  <a:pt x="1303774" y="392825"/>
                </a:lnTo>
                <a:lnTo>
                  <a:pt x="1307427" y="394884"/>
                </a:lnTo>
                <a:lnTo>
                  <a:pt x="1306962" y="385088"/>
                </a:lnTo>
                <a:close/>
              </a:path>
              <a:path w="2887908" h="418394">
                <a:moveTo>
                  <a:pt x="1336017" y="375990"/>
                </a:moveTo>
                <a:lnTo>
                  <a:pt x="1335353" y="379377"/>
                </a:lnTo>
                <a:lnTo>
                  <a:pt x="1335984" y="392825"/>
                </a:lnTo>
                <a:lnTo>
                  <a:pt x="1338839" y="389870"/>
                </a:lnTo>
                <a:lnTo>
                  <a:pt x="1336017" y="372072"/>
                </a:lnTo>
                <a:lnTo>
                  <a:pt x="1336017" y="375990"/>
                </a:lnTo>
                <a:close/>
              </a:path>
              <a:path w="2887908" h="418394">
                <a:moveTo>
                  <a:pt x="1335353" y="379377"/>
                </a:moveTo>
                <a:lnTo>
                  <a:pt x="1334025" y="382233"/>
                </a:lnTo>
                <a:lnTo>
                  <a:pt x="1332763" y="385088"/>
                </a:lnTo>
                <a:lnTo>
                  <a:pt x="1330937" y="387280"/>
                </a:lnTo>
                <a:lnTo>
                  <a:pt x="1328546" y="388807"/>
                </a:lnTo>
                <a:lnTo>
                  <a:pt x="1326155" y="390335"/>
                </a:lnTo>
                <a:lnTo>
                  <a:pt x="1328745" y="396943"/>
                </a:lnTo>
                <a:lnTo>
                  <a:pt x="1332331" y="394884"/>
                </a:lnTo>
                <a:lnTo>
                  <a:pt x="1335984" y="392825"/>
                </a:lnTo>
                <a:lnTo>
                  <a:pt x="1335353" y="379377"/>
                </a:lnTo>
                <a:close/>
              </a:path>
              <a:path w="2887908" h="418394">
                <a:moveTo>
                  <a:pt x="1324594" y="397972"/>
                </a:moveTo>
                <a:lnTo>
                  <a:pt x="1328745" y="396943"/>
                </a:lnTo>
                <a:lnTo>
                  <a:pt x="1326155" y="390335"/>
                </a:lnTo>
                <a:lnTo>
                  <a:pt x="1323266" y="391099"/>
                </a:lnTo>
                <a:lnTo>
                  <a:pt x="1319879" y="391099"/>
                </a:lnTo>
                <a:lnTo>
                  <a:pt x="1319879" y="397972"/>
                </a:lnTo>
                <a:lnTo>
                  <a:pt x="1324594" y="397972"/>
                </a:lnTo>
                <a:close/>
              </a:path>
              <a:path w="2887908" h="418394">
                <a:moveTo>
                  <a:pt x="1316492" y="391099"/>
                </a:moveTo>
                <a:lnTo>
                  <a:pt x="1313603" y="390335"/>
                </a:lnTo>
                <a:lnTo>
                  <a:pt x="1315230" y="397972"/>
                </a:lnTo>
                <a:lnTo>
                  <a:pt x="1319879" y="397972"/>
                </a:lnTo>
                <a:lnTo>
                  <a:pt x="1319879" y="391099"/>
                </a:lnTo>
                <a:lnTo>
                  <a:pt x="1316492" y="391099"/>
                </a:lnTo>
                <a:close/>
              </a:path>
              <a:path w="2887908" h="418394">
                <a:moveTo>
                  <a:pt x="1306962" y="385088"/>
                </a:moveTo>
                <a:lnTo>
                  <a:pt x="1307427" y="394884"/>
                </a:lnTo>
                <a:lnTo>
                  <a:pt x="1311079" y="396943"/>
                </a:lnTo>
                <a:lnTo>
                  <a:pt x="1315230" y="397972"/>
                </a:lnTo>
                <a:lnTo>
                  <a:pt x="1313603" y="390335"/>
                </a:lnTo>
                <a:lnTo>
                  <a:pt x="1311212" y="388807"/>
                </a:lnTo>
                <a:lnTo>
                  <a:pt x="1308821" y="387280"/>
                </a:lnTo>
                <a:lnTo>
                  <a:pt x="1306962" y="385088"/>
                </a:lnTo>
                <a:close/>
              </a:path>
              <a:path w="2887908" h="418394">
                <a:moveTo>
                  <a:pt x="1303774" y="392825"/>
                </a:moveTo>
                <a:lnTo>
                  <a:pt x="1300918" y="354307"/>
                </a:lnTo>
                <a:lnTo>
                  <a:pt x="1298860" y="358225"/>
                </a:lnTo>
                <a:lnTo>
                  <a:pt x="1296801" y="362077"/>
                </a:lnTo>
                <a:lnTo>
                  <a:pt x="1295771" y="366692"/>
                </a:lnTo>
                <a:lnTo>
                  <a:pt x="1295771" y="372072"/>
                </a:lnTo>
                <a:lnTo>
                  <a:pt x="1296801" y="382100"/>
                </a:lnTo>
                <a:lnTo>
                  <a:pt x="1298860" y="386018"/>
                </a:lnTo>
                <a:lnTo>
                  <a:pt x="1300918" y="389870"/>
                </a:lnTo>
                <a:lnTo>
                  <a:pt x="1303774" y="392825"/>
                </a:lnTo>
                <a:close/>
              </a:path>
              <a:path w="2887908" h="418394">
                <a:moveTo>
                  <a:pt x="1380507" y="353642"/>
                </a:moveTo>
                <a:lnTo>
                  <a:pt x="1382101" y="353642"/>
                </a:lnTo>
                <a:lnTo>
                  <a:pt x="1383330" y="353709"/>
                </a:lnTo>
                <a:lnTo>
                  <a:pt x="1385056" y="353974"/>
                </a:lnTo>
                <a:lnTo>
                  <a:pt x="1386584" y="354439"/>
                </a:lnTo>
                <a:lnTo>
                  <a:pt x="1387979" y="347167"/>
                </a:lnTo>
                <a:lnTo>
                  <a:pt x="1386352" y="346503"/>
                </a:lnTo>
                <a:lnTo>
                  <a:pt x="1384293" y="346237"/>
                </a:lnTo>
                <a:lnTo>
                  <a:pt x="1382500" y="346171"/>
                </a:lnTo>
                <a:lnTo>
                  <a:pt x="1380507" y="353642"/>
                </a:lnTo>
                <a:close/>
              </a:path>
              <a:path w="2887908" h="418394">
                <a:moveTo>
                  <a:pt x="1378648" y="346171"/>
                </a:moveTo>
                <a:lnTo>
                  <a:pt x="1375360" y="346935"/>
                </a:lnTo>
                <a:lnTo>
                  <a:pt x="1376356" y="354240"/>
                </a:lnTo>
                <a:lnTo>
                  <a:pt x="1378448" y="353642"/>
                </a:lnTo>
                <a:lnTo>
                  <a:pt x="1380507" y="353642"/>
                </a:lnTo>
                <a:lnTo>
                  <a:pt x="1382500" y="346171"/>
                </a:lnTo>
                <a:lnTo>
                  <a:pt x="1378648" y="346171"/>
                </a:lnTo>
                <a:close/>
              </a:path>
              <a:path w="2887908" h="418394">
                <a:moveTo>
                  <a:pt x="1370446" y="358457"/>
                </a:moveTo>
                <a:lnTo>
                  <a:pt x="1372173" y="356631"/>
                </a:lnTo>
                <a:lnTo>
                  <a:pt x="1374231" y="355436"/>
                </a:lnTo>
                <a:lnTo>
                  <a:pt x="1376356" y="354240"/>
                </a:lnTo>
                <a:lnTo>
                  <a:pt x="1375360" y="346935"/>
                </a:lnTo>
                <a:lnTo>
                  <a:pt x="1372637" y="348462"/>
                </a:lnTo>
                <a:lnTo>
                  <a:pt x="1370446" y="358457"/>
                </a:lnTo>
                <a:close/>
              </a:path>
              <a:path w="2887908" h="418394">
                <a:moveTo>
                  <a:pt x="1366959" y="366360"/>
                </a:moveTo>
                <a:lnTo>
                  <a:pt x="1367657" y="363305"/>
                </a:lnTo>
                <a:lnTo>
                  <a:pt x="1369051" y="360914"/>
                </a:lnTo>
                <a:lnTo>
                  <a:pt x="1370446" y="358457"/>
                </a:lnTo>
                <a:lnTo>
                  <a:pt x="1372637" y="348462"/>
                </a:lnTo>
                <a:lnTo>
                  <a:pt x="1369981" y="349990"/>
                </a:lnTo>
                <a:lnTo>
                  <a:pt x="1367955" y="352281"/>
                </a:lnTo>
                <a:lnTo>
                  <a:pt x="1366959" y="366360"/>
                </a:lnTo>
                <a:close/>
              </a:path>
              <a:path w="2887908" h="418394">
                <a:moveTo>
                  <a:pt x="1366959" y="396976"/>
                </a:moveTo>
                <a:lnTo>
                  <a:pt x="1366959" y="366360"/>
                </a:lnTo>
                <a:lnTo>
                  <a:pt x="1366561" y="355336"/>
                </a:lnTo>
                <a:lnTo>
                  <a:pt x="1365465" y="347167"/>
                </a:lnTo>
                <a:lnTo>
                  <a:pt x="1358990" y="347167"/>
                </a:lnTo>
                <a:lnTo>
                  <a:pt x="1358990" y="396976"/>
                </a:lnTo>
                <a:lnTo>
                  <a:pt x="1366959" y="396976"/>
                </a:lnTo>
                <a:close/>
              </a:path>
              <a:path w="2887908" h="418394">
                <a:moveTo>
                  <a:pt x="1452788" y="353642"/>
                </a:moveTo>
                <a:lnTo>
                  <a:pt x="1454382" y="353642"/>
                </a:lnTo>
                <a:lnTo>
                  <a:pt x="1455611" y="353709"/>
                </a:lnTo>
                <a:lnTo>
                  <a:pt x="1457338" y="353974"/>
                </a:lnTo>
                <a:lnTo>
                  <a:pt x="1458865" y="354439"/>
                </a:lnTo>
                <a:lnTo>
                  <a:pt x="1460260" y="347167"/>
                </a:lnTo>
                <a:lnTo>
                  <a:pt x="1458633" y="346503"/>
                </a:lnTo>
                <a:lnTo>
                  <a:pt x="1456574" y="346237"/>
                </a:lnTo>
                <a:lnTo>
                  <a:pt x="1454781" y="346171"/>
                </a:lnTo>
                <a:lnTo>
                  <a:pt x="1452788" y="353642"/>
                </a:lnTo>
                <a:close/>
              </a:path>
              <a:path w="2887908" h="418394">
                <a:moveTo>
                  <a:pt x="1450929" y="346171"/>
                </a:moveTo>
                <a:lnTo>
                  <a:pt x="1447641" y="346935"/>
                </a:lnTo>
                <a:lnTo>
                  <a:pt x="1448638" y="354240"/>
                </a:lnTo>
                <a:lnTo>
                  <a:pt x="1450730" y="353642"/>
                </a:lnTo>
                <a:lnTo>
                  <a:pt x="1452788" y="353642"/>
                </a:lnTo>
                <a:lnTo>
                  <a:pt x="1454781" y="346171"/>
                </a:lnTo>
                <a:lnTo>
                  <a:pt x="1450929" y="346171"/>
                </a:lnTo>
                <a:close/>
              </a:path>
              <a:path w="2887908" h="418394">
                <a:moveTo>
                  <a:pt x="1442727" y="358457"/>
                </a:moveTo>
                <a:lnTo>
                  <a:pt x="1444454" y="356631"/>
                </a:lnTo>
                <a:lnTo>
                  <a:pt x="1446513" y="355436"/>
                </a:lnTo>
                <a:lnTo>
                  <a:pt x="1448638" y="354240"/>
                </a:lnTo>
                <a:lnTo>
                  <a:pt x="1447641" y="346935"/>
                </a:lnTo>
                <a:lnTo>
                  <a:pt x="1444919" y="348462"/>
                </a:lnTo>
                <a:lnTo>
                  <a:pt x="1442727" y="358457"/>
                </a:lnTo>
                <a:close/>
              </a:path>
              <a:path w="2887908" h="418394">
                <a:moveTo>
                  <a:pt x="1439240" y="366360"/>
                </a:moveTo>
                <a:lnTo>
                  <a:pt x="1439938" y="363305"/>
                </a:lnTo>
                <a:lnTo>
                  <a:pt x="1441332" y="360914"/>
                </a:lnTo>
                <a:lnTo>
                  <a:pt x="1442727" y="358457"/>
                </a:lnTo>
                <a:lnTo>
                  <a:pt x="1444919" y="348462"/>
                </a:lnTo>
                <a:lnTo>
                  <a:pt x="1442262" y="349990"/>
                </a:lnTo>
                <a:lnTo>
                  <a:pt x="1440237" y="352281"/>
                </a:lnTo>
                <a:lnTo>
                  <a:pt x="1439240" y="366360"/>
                </a:lnTo>
                <a:close/>
              </a:path>
              <a:path w="2887908" h="418394">
                <a:moveTo>
                  <a:pt x="1439240" y="396976"/>
                </a:moveTo>
                <a:lnTo>
                  <a:pt x="1439240" y="366360"/>
                </a:lnTo>
                <a:lnTo>
                  <a:pt x="1438842" y="355336"/>
                </a:lnTo>
                <a:lnTo>
                  <a:pt x="1437746" y="347167"/>
                </a:lnTo>
                <a:lnTo>
                  <a:pt x="1431271" y="347167"/>
                </a:lnTo>
                <a:lnTo>
                  <a:pt x="1431271" y="396976"/>
                </a:lnTo>
                <a:lnTo>
                  <a:pt x="1439240" y="396976"/>
                </a:lnTo>
                <a:close/>
              </a:path>
              <a:path w="2887908" h="418394">
                <a:moveTo>
                  <a:pt x="1499894" y="391763"/>
                </a:moveTo>
                <a:lnTo>
                  <a:pt x="1500757" y="393290"/>
                </a:lnTo>
                <a:lnTo>
                  <a:pt x="1501455" y="386915"/>
                </a:lnTo>
                <a:lnTo>
                  <a:pt x="1499462" y="386616"/>
                </a:lnTo>
                <a:lnTo>
                  <a:pt x="1499462" y="389870"/>
                </a:lnTo>
                <a:lnTo>
                  <a:pt x="1499296" y="391630"/>
                </a:lnTo>
                <a:lnTo>
                  <a:pt x="1499715" y="390977"/>
                </a:lnTo>
                <a:lnTo>
                  <a:pt x="1499462" y="387612"/>
                </a:lnTo>
                <a:lnTo>
                  <a:pt x="1499715" y="390977"/>
                </a:lnTo>
                <a:lnTo>
                  <a:pt x="1500658" y="389505"/>
                </a:lnTo>
                <a:lnTo>
                  <a:pt x="1499894" y="391763"/>
                </a:lnTo>
                <a:close/>
              </a:path>
              <a:path w="2887908" h="418394">
                <a:moveTo>
                  <a:pt x="1484752" y="353144"/>
                </a:moveTo>
                <a:lnTo>
                  <a:pt x="1491858" y="353144"/>
                </a:lnTo>
                <a:lnTo>
                  <a:pt x="1494681" y="354174"/>
                </a:lnTo>
                <a:lnTo>
                  <a:pt x="1496673" y="356232"/>
                </a:lnTo>
                <a:lnTo>
                  <a:pt x="1498666" y="358225"/>
                </a:lnTo>
                <a:lnTo>
                  <a:pt x="1499662" y="361081"/>
                </a:lnTo>
                <a:lnTo>
                  <a:pt x="1499662" y="366707"/>
                </a:lnTo>
                <a:lnTo>
                  <a:pt x="1501256" y="366393"/>
                </a:lnTo>
                <a:lnTo>
                  <a:pt x="1501090" y="349259"/>
                </a:lnTo>
                <a:lnTo>
                  <a:pt x="1498167" y="348064"/>
                </a:lnTo>
                <a:lnTo>
                  <a:pt x="1495245" y="346802"/>
                </a:lnTo>
                <a:lnTo>
                  <a:pt x="1491991" y="346171"/>
                </a:lnTo>
                <a:lnTo>
                  <a:pt x="1488405" y="346171"/>
                </a:lnTo>
                <a:lnTo>
                  <a:pt x="1484752" y="353144"/>
                </a:lnTo>
                <a:close/>
              </a:path>
              <a:path w="2887908" h="418394">
                <a:moveTo>
                  <a:pt x="1483092" y="346171"/>
                </a:moveTo>
                <a:lnTo>
                  <a:pt x="1478642" y="347333"/>
                </a:lnTo>
                <a:lnTo>
                  <a:pt x="1479439" y="355436"/>
                </a:lnTo>
                <a:lnTo>
                  <a:pt x="1481830" y="353908"/>
                </a:lnTo>
                <a:lnTo>
                  <a:pt x="1484752" y="353144"/>
                </a:lnTo>
                <a:lnTo>
                  <a:pt x="1488405" y="346171"/>
                </a:lnTo>
                <a:lnTo>
                  <a:pt x="1483092" y="346171"/>
                </a:lnTo>
                <a:close/>
              </a:path>
              <a:path w="2887908" h="418394">
                <a:moveTo>
                  <a:pt x="1471470" y="351916"/>
                </a:moveTo>
                <a:lnTo>
                  <a:pt x="1474160" y="362608"/>
                </a:lnTo>
                <a:lnTo>
                  <a:pt x="1475289" y="359287"/>
                </a:lnTo>
                <a:lnTo>
                  <a:pt x="1477048" y="356897"/>
                </a:lnTo>
                <a:lnTo>
                  <a:pt x="1479439" y="355436"/>
                </a:lnTo>
                <a:lnTo>
                  <a:pt x="1478642" y="347333"/>
                </a:lnTo>
                <a:lnTo>
                  <a:pt x="1475056" y="349658"/>
                </a:lnTo>
                <a:lnTo>
                  <a:pt x="1471470" y="351916"/>
                </a:lnTo>
                <a:close/>
              </a:path>
              <a:path w="2887908" h="418394">
                <a:moveTo>
                  <a:pt x="1469013" y="354904"/>
                </a:moveTo>
                <a:lnTo>
                  <a:pt x="1467684" y="358623"/>
                </a:lnTo>
                <a:lnTo>
                  <a:pt x="1474160" y="362608"/>
                </a:lnTo>
                <a:lnTo>
                  <a:pt x="1471470" y="351916"/>
                </a:lnTo>
                <a:lnTo>
                  <a:pt x="1469013" y="354904"/>
                </a:lnTo>
                <a:close/>
              </a:path>
              <a:path w="2887908" h="418394">
                <a:moveTo>
                  <a:pt x="1507631" y="359287"/>
                </a:moveTo>
                <a:lnTo>
                  <a:pt x="1506768" y="356100"/>
                </a:lnTo>
                <a:lnTo>
                  <a:pt x="1507598" y="397673"/>
                </a:lnTo>
                <a:lnTo>
                  <a:pt x="1507631" y="359287"/>
                </a:lnTo>
                <a:close/>
              </a:path>
              <a:path w="2887908" h="418394">
                <a:moveTo>
                  <a:pt x="1501621" y="394751"/>
                </a:moveTo>
                <a:lnTo>
                  <a:pt x="1502816" y="395847"/>
                </a:lnTo>
                <a:lnTo>
                  <a:pt x="1504344" y="396578"/>
                </a:lnTo>
                <a:lnTo>
                  <a:pt x="1505871" y="397308"/>
                </a:lnTo>
                <a:lnTo>
                  <a:pt x="1507598" y="397673"/>
                </a:lnTo>
                <a:lnTo>
                  <a:pt x="1506768" y="356100"/>
                </a:lnTo>
                <a:lnTo>
                  <a:pt x="1505041" y="353642"/>
                </a:lnTo>
                <a:lnTo>
                  <a:pt x="1503381" y="351119"/>
                </a:lnTo>
                <a:lnTo>
                  <a:pt x="1501621" y="394751"/>
                </a:lnTo>
                <a:close/>
              </a:path>
              <a:path w="2887908" h="418394">
                <a:moveTo>
                  <a:pt x="1501455" y="386915"/>
                </a:moveTo>
                <a:lnTo>
                  <a:pt x="1500757" y="393290"/>
                </a:lnTo>
                <a:lnTo>
                  <a:pt x="1501621" y="394751"/>
                </a:lnTo>
                <a:lnTo>
                  <a:pt x="1503381" y="351119"/>
                </a:lnTo>
                <a:lnTo>
                  <a:pt x="1501256" y="366393"/>
                </a:lnTo>
                <a:lnTo>
                  <a:pt x="1501256" y="372968"/>
                </a:lnTo>
                <a:lnTo>
                  <a:pt x="1499662" y="373295"/>
                </a:lnTo>
                <a:lnTo>
                  <a:pt x="1499662" y="380672"/>
                </a:lnTo>
                <a:lnTo>
                  <a:pt x="1499462" y="386616"/>
                </a:lnTo>
                <a:lnTo>
                  <a:pt x="1501455" y="386915"/>
                </a:lnTo>
                <a:close/>
              </a:path>
              <a:path w="2887908" h="418394">
                <a:moveTo>
                  <a:pt x="1514704" y="396677"/>
                </a:moveTo>
                <a:lnTo>
                  <a:pt x="1515102" y="390401"/>
                </a:lnTo>
                <a:lnTo>
                  <a:pt x="1512678" y="390899"/>
                </a:lnTo>
                <a:lnTo>
                  <a:pt x="1508893" y="390899"/>
                </a:lnTo>
                <a:lnTo>
                  <a:pt x="1507631" y="389704"/>
                </a:lnTo>
                <a:lnTo>
                  <a:pt x="1509524" y="397673"/>
                </a:lnTo>
                <a:lnTo>
                  <a:pt x="1511649" y="397673"/>
                </a:lnTo>
                <a:lnTo>
                  <a:pt x="1513376" y="397341"/>
                </a:lnTo>
                <a:lnTo>
                  <a:pt x="1514704" y="396677"/>
                </a:lnTo>
                <a:close/>
              </a:path>
              <a:path w="2887908" h="418394">
                <a:moveTo>
                  <a:pt x="1499296" y="391630"/>
                </a:moveTo>
                <a:lnTo>
                  <a:pt x="1499462" y="389870"/>
                </a:lnTo>
                <a:lnTo>
                  <a:pt x="1499462" y="386616"/>
                </a:lnTo>
                <a:lnTo>
                  <a:pt x="1499263" y="382532"/>
                </a:lnTo>
                <a:lnTo>
                  <a:pt x="1498466" y="384125"/>
                </a:lnTo>
                <a:lnTo>
                  <a:pt x="1497669" y="385653"/>
                </a:lnTo>
                <a:lnTo>
                  <a:pt x="1497371" y="393290"/>
                </a:lnTo>
                <a:lnTo>
                  <a:pt x="1499296" y="391630"/>
                </a:lnTo>
                <a:close/>
              </a:path>
              <a:path w="2887908" h="418394">
                <a:moveTo>
                  <a:pt x="1496574" y="386948"/>
                </a:moveTo>
                <a:lnTo>
                  <a:pt x="1495179" y="388010"/>
                </a:lnTo>
                <a:lnTo>
                  <a:pt x="1495445" y="394884"/>
                </a:lnTo>
                <a:lnTo>
                  <a:pt x="1497371" y="393290"/>
                </a:lnTo>
                <a:lnTo>
                  <a:pt x="1497669" y="385653"/>
                </a:lnTo>
                <a:lnTo>
                  <a:pt x="1496574" y="386948"/>
                </a:lnTo>
                <a:close/>
              </a:path>
              <a:path w="2887908" h="418394">
                <a:moveTo>
                  <a:pt x="1490397" y="390302"/>
                </a:moveTo>
                <a:lnTo>
                  <a:pt x="1490895" y="396876"/>
                </a:lnTo>
                <a:lnTo>
                  <a:pt x="1493286" y="396080"/>
                </a:lnTo>
                <a:lnTo>
                  <a:pt x="1495445" y="394884"/>
                </a:lnTo>
                <a:lnTo>
                  <a:pt x="1495179" y="388010"/>
                </a:lnTo>
                <a:lnTo>
                  <a:pt x="1493784" y="389007"/>
                </a:lnTo>
                <a:lnTo>
                  <a:pt x="1492190" y="389770"/>
                </a:lnTo>
                <a:lnTo>
                  <a:pt x="1490397" y="390302"/>
                </a:lnTo>
                <a:close/>
              </a:path>
              <a:path w="2887908" h="418394">
                <a:moveTo>
                  <a:pt x="1477945" y="389106"/>
                </a:moveTo>
                <a:lnTo>
                  <a:pt x="1478177" y="397474"/>
                </a:lnTo>
                <a:lnTo>
                  <a:pt x="1480900" y="397972"/>
                </a:lnTo>
                <a:lnTo>
                  <a:pt x="1486147" y="397972"/>
                </a:lnTo>
                <a:lnTo>
                  <a:pt x="1488504" y="397607"/>
                </a:lnTo>
                <a:lnTo>
                  <a:pt x="1490895" y="396876"/>
                </a:lnTo>
                <a:lnTo>
                  <a:pt x="1490397" y="390302"/>
                </a:lnTo>
                <a:lnTo>
                  <a:pt x="1488671" y="390767"/>
                </a:lnTo>
                <a:lnTo>
                  <a:pt x="1486844" y="390999"/>
                </a:lnTo>
                <a:lnTo>
                  <a:pt x="1481930" y="390999"/>
                </a:lnTo>
                <a:lnTo>
                  <a:pt x="1479605" y="390368"/>
                </a:lnTo>
                <a:lnTo>
                  <a:pt x="1477945" y="389106"/>
                </a:lnTo>
                <a:close/>
              </a:path>
              <a:path w="2887908" h="418394">
                <a:moveTo>
                  <a:pt x="1476351" y="380240"/>
                </a:moveTo>
                <a:lnTo>
                  <a:pt x="1477082" y="371142"/>
                </a:lnTo>
                <a:lnTo>
                  <a:pt x="1473595" y="372802"/>
                </a:lnTo>
                <a:lnTo>
                  <a:pt x="1475654" y="396478"/>
                </a:lnTo>
                <a:lnTo>
                  <a:pt x="1478177" y="397474"/>
                </a:lnTo>
                <a:lnTo>
                  <a:pt x="1477945" y="389106"/>
                </a:lnTo>
                <a:lnTo>
                  <a:pt x="1476351" y="387778"/>
                </a:lnTo>
                <a:lnTo>
                  <a:pt x="1475554" y="386085"/>
                </a:lnTo>
                <a:lnTo>
                  <a:pt x="1475554" y="381901"/>
                </a:lnTo>
                <a:lnTo>
                  <a:pt x="1476351" y="380240"/>
                </a:lnTo>
                <a:close/>
              </a:path>
              <a:path w="2887908" h="418394">
                <a:moveTo>
                  <a:pt x="1467386" y="380705"/>
                </a:moveTo>
                <a:lnTo>
                  <a:pt x="1468116" y="389936"/>
                </a:lnTo>
                <a:lnTo>
                  <a:pt x="1469577" y="391995"/>
                </a:lnTo>
                <a:lnTo>
                  <a:pt x="1471105" y="393988"/>
                </a:lnTo>
                <a:lnTo>
                  <a:pt x="1473130" y="395482"/>
                </a:lnTo>
                <a:lnTo>
                  <a:pt x="1475654" y="396478"/>
                </a:lnTo>
                <a:lnTo>
                  <a:pt x="1473595" y="372802"/>
                </a:lnTo>
                <a:lnTo>
                  <a:pt x="1471071" y="375259"/>
                </a:lnTo>
                <a:lnTo>
                  <a:pt x="1468614" y="377650"/>
                </a:lnTo>
                <a:lnTo>
                  <a:pt x="1467386" y="380705"/>
                </a:lnTo>
                <a:close/>
              </a:path>
              <a:path w="2887908" h="418394">
                <a:moveTo>
                  <a:pt x="1467386" y="384424"/>
                </a:moveTo>
                <a:lnTo>
                  <a:pt x="1467386" y="387413"/>
                </a:lnTo>
                <a:lnTo>
                  <a:pt x="1468116" y="389936"/>
                </a:lnTo>
                <a:lnTo>
                  <a:pt x="1467386" y="380705"/>
                </a:lnTo>
                <a:lnTo>
                  <a:pt x="1467386" y="384424"/>
                </a:lnTo>
                <a:close/>
              </a:path>
              <a:path w="2887908" h="418394">
                <a:moveTo>
                  <a:pt x="1499662" y="366707"/>
                </a:moveTo>
                <a:lnTo>
                  <a:pt x="1481531" y="370279"/>
                </a:lnTo>
                <a:lnTo>
                  <a:pt x="1481963" y="376920"/>
                </a:lnTo>
                <a:lnTo>
                  <a:pt x="1485217" y="376256"/>
                </a:lnTo>
                <a:lnTo>
                  <a:pt x="1499662" y="373295"/>
                </a:lnTo>
                <a:lnTo>
                  <a:pt x="1501256" y="372968"/>
                </a:lnTo>
                <a:lnTo>
                  <a:pt x="1501256" y="366393"/>
                </a:lnTo>
                <a:lnTo>
                  <a:pt x="1499662" y="366707"/>
                </a:lnTo>
                <a:close/>
              </a:path>
              <a:path w="2887908" h="418394">
                <a:moveTo>
                  <a:pt x="1481531" y="370279"/>
                </a:moveTo>
                <a:lnTo>
                  <a:pt x="1477082" y="371142"/>
                </a:lnTo>
                <a:lnTo>
                  <a:pt x="1477945" y="379045"/>
                </a:lnTo>
                <a:lnTo>
                  <a:pt x="1479539" y="377850"/>
                </a:lnTo>
                <a:lnTo>
                  <a:pt x="1481963" y="376920"/>
                </a:lnTo>
                <a:lnTo>
                  <a:pt x="1481531" y="370279"/>
                </a:lnTo>
                <a:close/>
              </a:path>
              <a:path w="2887908" h="418394">
                <a:moveTo>
                  <a:pt x="1533373" y="357229"/>
                </a:moveTo>
                <a:lnTo>
                  <a:pt x="1534434" y="354577"/>
                </a:lnTo>
                <a:lnTo>
                  <a:pt x="1533971" y="347167"/>
                </a:lnTo>
                <a:lnTo>
                  <a:pt x="1526997" y="347167"/>
                </a:lnTo>
                <a:lnTo>
                  <a:pt x="1534967" y="396976"/>
                </a:lnTo>
                <a:lnTo>
                  <a:pt x="1534668" y="358324"/>
                </a:lnTo>
                <a:lnTo>
                  <a:pt x="1534434" y="354577"/>
                </a:lnTo>
                <a:lnTo>
                  <a:pt x="1533373" y="357229"/>
                </a:lnTo>
                <a:close/>
              </a:path>
              <a:path w="2887908" h="418394">
                <a:moveTo>
                  <a:pt x="1534967" y="366227"/>
                </a:moveTo>
                <a:lnTo>
                  <a:pt x="1535731" y="362840"/>
                </a:lnTo>
                <a:lnTo>
                  <a:pt x="1537258" y="360317"/>
                </a:lnTo>
                <a:lnTo>
                  <a:pt x="1538852" y="357793"/>
                </a:lnTo>
                <a:lnTo>
                  <a:pt x="1540844" y="355967"/>
                </a:lnTo>
                <a:lnTo>
                  <a:pt x="1543235" y="354838"/>
                </a:lnTo>
                <a:lnTo>
                  <a:pt x="1545626" y="353709"/>
                </a:lnTo>
                <a:lnTo>
                  <a:pt x="1548017" y="353144"/>
                </a:lnTo>
                <a:lnTo>
                  <a:pt x="1553861" y="353144"/>
                </a:lnTo>
                <a:lnTo>
                  <a:pt x="1556750" y="354240"/>
                </a:lnTo>
                <a:lnTo>
                  <a:pt x="1559074" y="356432"/>
                </a:lnTo>
                <a:lnTo>
                  <a:pt x="1561465" y="358557"/>
                </a:lnTo>
                <a:lnTo>
                  <a:pt x="1562661" y="362376"/>
                </a:lnTo>
                <a:lnTo>
                  <a:pt x="1562661" y="396976"/>
                </a:lnTo>
                <a:lnTo>
                  <a:pt x="1570630" y="396976"/>
                </a:lnTo>
                <a:lnTo>
                  <a:pt x="1563889" y="349591"/>
                </a:lnTo>
                <a:lnTo>
                  <a:pt x="1560967" y="348263"/>
                </a:lnTo>
                <a:lnTo>
                  <a:pt x="1558045" y="346868"/>
                </a:lnTo>
                <a:lnTo>
                  <a:pt x="1554791" y="346171"/>
                </a:lnTo>
                <a:lnTo>
                  <a:pt x="1548681" y="346171"/>
                </a:lnTo>
                <a:lnTo>
                  <a:pt x="1546224" y="346536"/>
                </a:lnTo>
                <a:lnTo>
                  <a:pt x="1543833" y="347267"/>
                </a:lnTo>
                <a:lnTo>
                  <a:pt x="1541508" y="347997"/>
                </a:lnTo>
                <a:lnTo>
                  <a:pt x="1539450" y="349193"/>
                </a:lnTo>
                <a:lnTo>
                  <a:pt x="1537656" y="350853"/>
                </a:lnTo>
                <a:lnTo>
                  <a:pt x="1535863" y="352447"/>
                </a:lnTo>
                <a:lnTo>
                  <a:pt x="1534967" y="366227"/>
                </a:lnTo>
                <a:close/>
              </a:path>
              <a:path w="2887908" h="418394">
                <a:moveTo>
                  <a:pt x="1534967" y="366227"/>
                </a:moveTo>
                <a:lnTo>
                  <a:pt x="1535863" y="352447"/>
                </a:lnTo>
                <a:lnTo>
                  <a:pt x="1534668" y="358324"/>
                </a:lnTo>
                <a:lnTo>
                  <a:pt x="1534967" y="396976"/>
                </a:lnTo>
                <a:lnTo>
                  <a:pt x="1534967" y="366227"/>
                </a:lnTo>
                <a:close/>
              </a:path>
              <a:path w="2887908" h="418394">
                <a:moveTo>
                  <a:pt x="1534436" y="354572"/>
                </a:moveTo>
                <a:lnTo>
                  <a:pt x="1534668" y="358324"/>
                </a:lnTo>
                <a:lnTo>
                  <a:pt x="1535863" y="352447"/>
                </a:lnTo>
                <a:lnTo>
                  <a:pt x="1534436" y="354572"/>
                </a:lnTo>
                <a:close/>
              </a:path>
              <a:path w="2887908" h="418394">
                <a:moveTo>
                  <a:pt x="1570630" y="396976"/>
                </a:moveTo>
                <a:lnTo>
                  <a:pt x="1570630" y="360782"/>
                </a:lnTo>
                <a:lnTo>
                  <a:pt x="1569733" y="357229"/>
                </a:lnTo>
                <a:lnTo>
                  <a:pt x="1567940" y="354439"/>
                </a:lnTo>
                <a:lnTo>
                  <a:pt x="1566214" y="351650"/>
                </a:lnTo>
                <a:lnTo>
                  <a:pt x="1563889" y="349591"/>
                </a:lnTo>
                <a:lnTo>
                  <a:pt x="1570630" y="396976"/>
                </a:lnTo>
                <a:close/>
              </a:path>
              <a:path w="2887908" h="418394">
                <a:moveTo>
                  <a:pt x="1695859" y="372072"/>
                </a:moveTo>
                <a:lnTo>
                  <a:pt x="1695859" y="366692"/>
                </a:lnTo>
                <a:lnTo>
                  <a:pt x="1694829" y="362077"/>
                </a:lnTo>
                <a:lnTo>
                  <a:pt x="1692771" y="358225"/>
                </a:lnTo>
                <a:lnTo>
                  <a:pt x="1690712" y="354307"/>
                </a:lnTo>
                <a:lnTo>
                  <a:pt x="1687889" y="368087"/>
                </a:lnTo>
                <a:lnTo>
                  <a:pt x="1687889" y="372072"/>
                </a:lnTo>
                <a:lnTo>
                  <a:pt x="1690712" y="389870"/>
                </a:lnTo>
                <a:lnTo>
                  <a:pt x="1692771" y="386018"/>
                </a:lnTo>
                <a:lnTo>
                  <a:pt x="1694829" y="382100"/>
                </a:lnTo>
                <a:lnTo>
                  <a:pt x="1695859" y="377451"/>
                </a:lnTo>
                <a:lnTo>
                  <a:pt x="1695859" y="372072"/>
                </a:lnTo>
                <a:close/>
              </a:path>
              <a:path w="2887908" h="418394">
                <a:moveTo>
                  <a:pt x="1687856" y="351318"/>
                </a:moveTo>
                <a:lnTo>
                  <a:pt x="1684203" y="349259"/>
                </a:lnTo>
                <a:lnTo>
                  <a:pt x="1684635" y="359055"/>
                </a:lnTo>
                <a:lnTo>
                  <a:pt x="1685897" y="361911"/>
                </a:lnTo>
                <a:lnTo>
                  <a:pt x="1687225" y="364700"/>
                </a:lnTo>
                <a:lnTo>
                  <a:pt x="1687889" y="368087"/>
                </a:lnTo>
                <a:lnTo>
                  <a:pt x="1690712" y="354307"/>
                </a:lnTo>
                <a:lnTo>
                  <a:pt x="1687856" y="351318"/>
                </a:lnTo>
                <a:close/>
              </a:path>
              <a:path w="2887908" h="418394">
                <a:moveTo>
                  <a:pt x="1678027" y="353808"/>
                </a:moveTo>
                <a:lnTo>
                  <a:pt x="1680418" y="355336"/>
                </a:lnTo>
                <a:lnTo>
                  <a:pt x="1682809" y="356863"/>
                </a:lnTo>
                <a:lnTo>
                  <a:pt x="1684635" y="359055"/>
                </a:lnTo>
                <a:lnTo>
                  <a:pt x="1684203" y="349259"/>
                </a:lnTo>
                <a:lnTo>
                  <a:pt x="1680617" y="347200"/>
                </a:lnTo>
                <a:lnTo>
                  <a:pt x="1678027" y="353808"/>
                </a:lnTo>
                <a:close/>
              </a:path>
              <a:path w="2887908" h="418394">
                <a:moveTo>
                  <a:pt x="1668364" y="353045"/>
                </a:moveTo>
                <a:lnTo>
                  <a:pt x="1675138" y="353045"/>
                </a:lnTo>
                <a:lnTo>
                  <a:pt x="1678027" y="353808"/>
                </a:lnTo>
                <a:lnTo>
                  <a:pt x="1680617" y="347200"/>
                </a:lnTo>
                <a:lnTo>
                  <a:pt x="1676467" y="346171"/>
                </a:lnTo>
                <a:lnTo>
                  <a:pt x="1671751" y="346171"/>
                </a:lnTo>
                <a:lnTo>
                  <a:pt x="1668364" y="353045"/>
                </a:lnTo>
                <a:close/>
              </a:path>
              <a:path w="2887908" h="418394">
                <a:moveTo>
                  <a:pt x="1667102" y="346171"/>
                </a:moveTo>
                <a:lnTo>
                  <a:pt x="1662952" y="347200"/>
                </a:lnTo>
                <a:lnTo>
                  <a:pt x="1663084" y="355336"/>
                </a:lnTo>
                <a:lnTo>
                  <a:pt x="1665475" y="353808"/>
                </a:lnTo>
                <a:lnTo>
                  <a:pt x="1668364" y="353045"/>
                </a:lnTo>
                <a:lnTo>
                  <a:pt x="1671751" y="346171"/>
                </a:lnTo>
                <a:lnTo>
                  <a:pt x="1667102" y="346171"/>
                </a:lnTo>
                <a:close/>
              </a:path>
              <a:path w="2887908" h="418394">
                <a:moveTo>
                  <a:pt x="1657506" y="361911"/>
                </a:moveTo>
                <a:lnTo>
                  <a:pt x="1658834" y="359055"/>
                </a:lnTo>
                <a:lnTo>
                  <a:pt x="1660694" y="356863"/>
                </a:lnTo>
                <a:lnTo>
                  <a:pt x="1663084" y="355336"/>
                </a:lnTo>
                <a:lnTo>
                  <a:pt x="1662952" y="347200"/>
                </a:lnTo>
                <a:lnTo>
                  <a:pt x="1659299" y="349259"/>
                </a:lnTo>
                <a:lnTo>
                  <a:pt x="1657506" y="361911"/>
                </a:lnTo>
                <a:close/>
              </a:path>
              <a:path w="2887908" h="418394">
                <a:moveTo>
                  <a:pt x="1658834" y="385088"/>
                </a:moveTo>
                <a:lnTo>
                  <a:pt x="1657506" y="382233"/>
                </a:lnTo>
                <a:lnTo>
                  <a:pt x="1656244" y="379377"/>
                </a:lnTo>
                <a:lnTo>
                  <a:pt x="1655613" y="375990"/>
                </a:lnTo>
                <a:lnTo>
                  <a:pt x="1655613" y="368087"/>
                </a:lnTo>
                <a:lnTo>
                  <a:pt x="1656244" y="364700"/>
                </a:lnTo>
                <a:lnTo>
                  <a:pt x="1657506" y="361911"/>
                </a:lnTo>
                <a:lnTo>
                  <a:pt x="1659299" y="349259"/>
                </a:lnTo>
                <a:lnTo>
                  <a:pt x="1655647" y="351318"/>
                </a:lnTo>
                <a:lnTo>
                  <a:pt x="1652791" y="354307"/>
                </a:lnTo>
                <a:lnTo>
                  <a:pt x="1655647" y="392825"/>
                </a:lnTo>
                <a:lnTo>
                  <a:pt x="1659299" y="394884"/>
                </a:lnTo>
                <a:lnTo>
                  <a:pt x="1658834" y="385088"/>
                </a:lnTo>
                <a:close/>
              </a:path>
              <a:path w="2887908" h="418394">
                <a:moveTo>
                  <a:pt x="1687889" y="375990"/>
                </a:moveTo>
                <a:lnTo>
                  <a:pt x="1687225" y="379377"/>
                </a:lnTo>
                <a:lnTo>
                  <a:pt x="1687856" y="392825"/>
                </a:lnTo>
                <a:lnTo>
                  <a:pt x="1690712" y="389870"/>
                </a:lnTo>
                <a:lnTo>
                  <a:pt x="1687889" y="372072"/>
                </a:lnTo>
                <a:lnTo>
                  <a:pt x="1687889" y="375990"/>
                </a:lnTo>
                <a:close/>
              </a:path>
              <a:path w="2887908" h="418394">
                <a:moveTo>
                  <a:pt x="1687225" y="379377"/>
                </a:moveTo>
                <a:lnTo>
                  <a:pt x="1685897" y="382233"/>
                </a:lnTo>
                <a:lnTo>
                  <a:pt x="1684635" y="385088"/>
                </a:lnTo>
                <a:lnTo>
                  <a:pt x="1682809" y="387280"/>
                </a:lnTo>
                <a:lnTo>
                  <a:pt x="1680418" y="388807"/>
                </a:lnTo>
                <a:lnTo>
                  <a:pt x="1678027" y="390335"/>
                </a:lnTo>
                <a:lnTo>
                  <a:pt x="1680617" y="396943"/>
                </a:lnTo>
                <a:lnTo>
                  <a:pt x="1684203" y="394884"/>
                </a:lnTo>
                <a:lnTo>
                  <a:pt x="1687856" y="392825"/>
                </a:lnTo>
                <a:lnTo>
                  <a:pt x="1687225" y="379377"/>
                </a:lnTo>
                <a:close/>
              </a:path>
              <a:path w="2887908" h="418394">
                <a:moveTo>
                  <a:pt x="1676467" y="397972"/>
                </a:moveTo>
                <a:lnTo>
                  <a:pt x="1680617" y="396943"/>
                </a:lnTo>
                <a:lnTo>
                  <a:pt x="1678027" y="390335"/>
                </a:lnTo>
                <a:lnTo>
                  <a:pt x="1675138" y="391099"/>
                </a:lnTo>
                <a:lnTo>
                  <a:pt x="1671751" y="391099"/>
                </a:lnTo>
                <a:lnTo>
                  <a:pt x="1671751" y="397972"/>
                </a:lnTo>
                <a:lnTo>
                  <a:pt x="1676467" y="397972"/>
                </a:lnTo>
                <a:close/>
              </a:path>
              <a:path w="2887908" h="418394">
                <a:moveTo>
                  <a:pt x="1668364" y="391099"/>
                </a:moveTo>
                <a:lnTo>
                  <a:pt x="1665475" y="390335"/>
                </a:lnTo>
                <a:lnTo>
                  <a:pt x="1667102" y="397972"/>
                </a:lnTo>
                <a:lnTo>
                  <a:pt x="1671751" y="397972"/>
                </a:lnTo>
                <a:lnTo>
                  <a:pt x="1671751" y="391099"/>
                </a:lnTo>
                <a:lnTo>
                  <a:pt x="1668364" y="391099"/>
                </a:lnTo>
                <a:close/>
              </a:path>
              <a:path w="2887908" h="418394">
                <a:moveTo>
                  <a:pt x="1658834" y="385088"/>
                </a:moveTo>
                <a:lnTo>
                  <a:pt x="1659299" y="394884"/>
                </a:lnTo>
                <a:lnTo>
                  <a:pt x="1662952" y="396943"/>
                </a:lnTo>
                <a:lnTo>
                  <a:pt x="1667102" y="397972"/>
                </a:lnTo>
                <a:lnTo>
                  <a:pt x="1665475" y="390335"/>
                </a:lnTo>
                <a:lnTo>
                  <a:pt x="1663084" y="388807"/>
                </a:lnTo>
                <a:lnTo>
                  <a:pt x="1660694" y="387280"/>
                </a:lnTo>
                <a:lnTo>
                  <a:pt x="1658834" y="385088"/>
                </a:lnTo>
                <a:close/>
              </a:path>
              <a:path w="2887908" h="418394">
                <a:moveTo>
                  <a:pt x="1655647" y="392825"/>
                </a:moveTo>
                <a:lnTo>
                  <a:pt x="1652791" y="354307"/>
                </a:lnTo>
                <a:lnTo>
                  <a:pt x="1650732" y="358225"/>
                </a:lnTo>
                <a:lnTo>
                  <a:pt x="1648673" y="362077"/>
                </a:lnTo>
                <a:lnTo>
                  <a:pt x="1647644" y="366692"/>
                </a:lnTo>
                <a:lnTo>
                  <a:pt x="1647644" y="372072"/>
                </a:lnTo>
                <a:lnTo>
                  <a:pt x="1648673" y="382100"/>
                </a:lnTo>
                <a:lnTo>
                  <a:pt x="1650732" y="386018"/>
                </a:lnTo>
                <a:lnTo>
                  <a:pt x="1652791" y="389870"/>
                </a:lnTo>
                <a:lnTo>
                  <a:pt x="1655647" y="392825"/>
                </a:lnTo>
                <a:close/>
              </a:path>
              <a:path w="2887908" h="418394">
                <a:moveTo>
                  <a:pt x="1751407" y="355934"/>
                </a:moveTo>
                <a:lnTo>
                  <a:pt x="1749746" y="352613"/>
                </a:lnTo>
                <a:lnTo>
                  <a:pt x="1747355" y="350156"/>
                </a:lnTo>
                <a:lnTo>
                  <a:pt x="1744234" y="348562"/>
                </a:lnTo>
                <a:lnTo>
                  <a:pt x="1741943" y="356133"/>
                </a:lnTo>
                <a:lnTo>
                  <a:pt x="1744201" y="358125"/>
                </a:lnTo>
                <a:lnTo>
                  <a:pt x="1745330" y="361379"/>
                </a:lnTo>
                <a:lnTo>
                  <a:pt x="1753299" y="396976"/>
                </a:lnTo>
                <a:lnTo>
                  <a:pt x="1751407" y="355934"/>
                </a:lnTo>
                <a:close/>
              </a:path>
              <a:path w="2887908" h="418394">
                <a:moveTo>
                  <a:pt x="1731383" y="353144"/>
                </a:moveTo>
                <a:lnTo>
                  <a:pt x="1736896" y="353144"/>
                </a:lnTo>
                <a:lnTo>
                  <a:pt x="1739685" y="354140"/>
                </a:lnTo>
                <a:lnTo>
                  <a:pt x="1741943" y="356133"/>
                </a:lnTo>
                <a:lnTo>
                  <a:pt x="1744234" y="348562"/>
                </a:lnTo>
                <a:lnTo>
                  <a:pt x="1741113" y="346968"/>
                </a:lnTo>
                <a:lnTo>
                  <a:pt x="1737792" y="346171"/>
                </a:lnTo>
                <a:lnTo>
                  <a:pt x="1734272" y="346171"/>
                </a:lnTo>
                <a:lnTo>
                  <a:pt x="1731383" y="353144"/>
                </a:lnTo>
                <a:close/>
              </a:path>
              <a:path w="2887908" h="418394">
                <a:moveTo>
                  <a:pt x="1722650" y="357893"/>
                </a:moveTo>
                <a:lnTo>
                  <a:pt x="1724543" y="356066"/>
                </a:lnTo>
                <a:lnTo>
                  <a:pt x="1726801" y="354937"/>
                </a:lnTo>
                <a:lnTo>
                  <a:pt x="1729125" y="353742"/>
                </a:lnTo>
                <a:lnTo>
                  <a:pt x="1731383" y="353144"/>
                </a:lnTo>
                <a:lnTo>
                  <a:pt x="1734272" y="346171"/>
                </a:lnTo>
                <a:lnTo>
                  <a:pt x="1731217" y="346171"/>
                </a:lnTo>
                <a:lnTo>
                  <a:pt x="1728229" y="346868"/>
                </a:lnTo>
                <a:lnTo>
                  <a:pt x="1725307" y="348263"/>
                </a:lnTo>
                <a:lnTo>
                  <a:pt x="1722650" y="357893"/>
                </a:lnTo>
                <a:close/>
              </a:path>
              <a:path w="2887908" h="418394">
                <a:moveTo>
                  <a:pt x="1718832" y="366261"/>
                </a:moveTo>
                <a:lnTo>
                  <a:pt x="1719595" y="362940"/>
                </a:lnTo>
                <a:lnTo>
                  <a:pt x="1721123" y="360416"/>
                </a:lnTo>
                <a:lnTo>
                  <a:pt x="1722650" y="357893"/>
                </a:lnTo>
                <a:lnTo>
                  <a:pt x="1725307" y="348263"/>
                </a:lnTo>
                <a:lnTo>
                  <a:pt x="1722451" y="349658"/>
                </a:lnTo>
                <a:lnTo>
                  <a:pt x="1720126" y="351882"/>
                </a:lnTo>
                <a:lnTo>
                  <a:pt x="1718832" y="366261"/>
                </a:lnTo>
                <a:close/>
              </a:path>
              <a:path w="2887908" h="418394">
                <a:moveTo>
                  <a:pt x="1718832" y="396976"/>
                </a:moveTo>
                <a:lnTo>
                  <a:pt x="1718832" y="366261"/>
                </a:lnTo>
                <a:lnTo>
                  <a:pt x="1718333" y="354937"/>
                </a:lnTo>
                <a:lnTo>
                  <a:pt x="1717835" y="347167"/>
                </a:lnTo>
                <a:lnTo>
                  <a:pt x="1710862" y="347167"/>
                </a:lnTo>
                <a:lnTo>
                  <a:pt x="1710862" y="396976"/>
                </a:lnTo>
                <a:lnTo>
                  <a:pt x="1718832" y="396976"/>
                </a:lnTo>
                <a:close/>
              </a:path>
              <a:path w="2887908" h="418394">
                <a:moveTo>
                  <a:pt x="1753299" y="366095"/>
                </a:moveTo>
                <a:lnTo>
                  <a:pt x="1753963" y="363073"/>
                </a:lnTo>
                <a:lnTo>
                  <a:pt x="1755292" y="360616"/>
                </a:lnTo>
                <a:lnTo>
                  <a:pt x="1756686" y="358158"/>
                </a:lnTo>
                <a:lnTo>
                  <a:pt x="1758513" y="356299"/>
                </a:lnTo>
                <a:lnTo>
                  <a:pt x="1760771" y="355037"/>
                </a:lnTo>
                <a:lnTo>
                  <a:pt x="1763029" y="353775"/>
                </a:lnTo>
                <a:lnTo>
                  <a:pt x="1765453" y="353144"/>
                </a:lnTo>
                <a:lnTo>
                  <a:pt x="1771363" y="353144"/>
                </a:lnTo>
                <a:lnTo>
                  <a:pt x="1774153" y="354140"/>
                </a:lnTo>
                <a:lnTo>
                  <a:pt x="1776411" y="356133"/>
                </a:lnTo>
                <a:lnTo>
                  <a:pt x="1778669" y="358125"/>
                </a:lnTo>
                <a:lnTo>
                  <a:pt x="1779798" y="361379"/>
                </a:lnTo>
                <a:lnTo>
                  <a:pt x="1779798" y="396976"/>
                </a:lnTo>
                <a:lnTo>
                  <a:pt x="1787767" y="396976"/>
                </a:lnTo>
                <a:lnTo>
                  <a:pt x="1780727" y="349492"/>
                </a:lnTo>
                <a:lnTo>
                  <a:pt x="1777805" y="348163"/>
                </a:lnTo>
                <a:lnTo>
                  <a:pt x="1774950" y="346835"/>
                </a:lnTo>
                <a:lnTo>
                  <a:pt x="1771928" y="346171"/>
                </a:lnTo>
                <a:lnTo>
                  <a:pt x="1766681" y="346171"/>
                </a:lnTo>
                <a:lnTo>
                  <a:pt x="1764490" y="346536"/>
                </a:lnTo>
                <a:lnTo>
                  <a:pt x="1762165" y="347267"/>
                </a:lnTo>
                <a:lnTo>
                  <a:pt x="1759907" y="347931"/>
                </a:lnTo>
                <a:lnTo>
                  <a:pt x="1757815" y="348994"/>
                </a:lnTo>
                <a:lnTo>
                  <a:pt x="1755889" y="350455"/>
                </a:lnTo>
                <a:lnTo>
                  <a:pt x="1753963" y="351849"/>
                </a:lnTo>
                <a:lnTo>
                  <a:pt x="1753299" y="366095"/>
                </a:lnTo>
                <a:close/>
              </a:path>
              <a:path w="2887908" h="418394">
                <a:moveTo>
                  <a:pt x="1753299" y="366095"/>
                </a:moveTo>
                <a:lnTo>
                  <a:pt x="1753963" y="351849"/>
                </a:lnTo>
                <a:lnTo>
                  <a:pt x="1752469" y="353676"/>
                </a:lnTo>
                <a:lnTo>
                  <a:pt x="1753299" y="396976"/>
                </a:lnTo>
                <a:lnTo>
                  <a:pt x="1753299" y="366095"/>
                </a:lnTo>
                <a:close/>
              </a:path>
              <a:path w="2887908" h="418394">
                <a:moveTo>
                  <a:pt x="1745330" y="365895"/>
                </a:moveTo>
                <a:lnTo>
                  <a:pt x="1745330" y="396976"/>
                </a:lnTo>
                <a:lnTo>
                  <a:pt x="1753299" y="396976"/>
                </a:lnTo>
                <a:lnTo>
                  <a:pt x="1745330" y="361379"/>
                </a:lnTo>
                <a:lnTo>
                  <a:pt x="1745330" y="365895"/>
                </a:lnTo>
                <a:close/>
              </a:path>
              <a:path w="2887908" h="418394">
                <a:moveTo>
                  <a:pt x="1787767" y="396976"/>
                </a:moveTo>
                <a:lnTo>
                  <a:pt x="1787767" y="360715"/>
                </a:lnTo>
                <a:lnTo>
                  <a:pt x="1786837" y="357129"/>
                </a:lnTo>
                <a:lnTo>
                  <a:pt x="1784978" y="354340"/>
                </a:lnTo>
                <a:lnTo>
                  <a:pt x="1783118" y="351550"/>
                </a:lnTo>
                <a:lnTo>
                  <a:pt x="1780727" y="349492"/>
                </a:lnTo>
                <a:lnTo>
                  <a:pt x="1787767" y="396976"/>
                </a:lnTo>
                <a:close/>
              </a:path>
              <a:path w="2887908" h="418394">
                <a:moveTo>
                  <a:pt x="1815772" y="331627"/>
                </a:moveTo>
                <a:lnTo>
                  <a:pt x="1815772" y="329834"/>
                </a:lnTo>
                <a:lnTo>
                  <a:pt x="1815208" y="328406"/>
                </a:lnTo>
                <a:lnTo>
                  <a:pt x="1813016" y="326214"/>
                </a:lnTo>
                <a:lnTo>
                  <a:pt x="1811588" y="325650"/>
                </a:lnTo>
                <a:lnTo>
                  <a:pt x="1808002" y="325650"/>
                </a:lnTo>
                <a:lnTo>
                  <a:pt x="1806541" y="326214"/>
                </a:lnTo>
                <a:lnTo>
                  <a:pt x="1804349" y="328406"/>
                </a:lnTo>
                <a:lnTo>
                  <a:pt x="1803818" y="329834"/>
                </a:lnTo>
                <a:lnTo>
                  <a:pt x="1803818" y="331627"/>
                </a:lnTo>
                <a:lnTo>
                  <a:pt x="1804349" y="334881"/>
                </a:lnTo>
                <a:lnTo>
                  <a:pt x="1806541" y="337073"/>
                </a:lnTo>
                <a:lnTo>
                  <a:pt x="1808002" y="337604"/>
                </a:lnTo>
                <a:lnTo>
                  <a:pt x="1811588" y="337604"/>
                </a:lnTo>
                <a:lnTo>
                  <a:pt x="1813016" y="337073"/>
                </a:lnTo>
                <a:lnTo>
                  <a:pt x="1815208" y="334881"/>
                </a:lnTo>
                <a:lnTo>
                  <a:pt x="1815772" y="333420"/>
                </a:lnTo>
                <a:lnTo>
                  <a:pt x="1815772" y="331627"/>
                </a:lnTo>
                <a:close/>
              </a:path>
              <a:path w="2887908" h="418394">
                <a:moveTo>
                  <a:pt x="1805810" y="347167"/>
                </a:moveTo>
                <a:lnTo>
                  <a:pt x="1805810" y="396976"/>
                </a:lnTo>
                <a:lnTo>
                  <a:pt x="1813780" y="396976"/>
                </a:lnTo>
                <a:lnTo>
                  <a:pt x="1813780" y="347167"/>
                </a:lnTo>
                <a:lnTo>
                  <a:pt x="1805810" y="347167"/>
                </a:lnTo>
                <a:close/>
              </a:path>
              <a:path w="2887908" h="418394">
                <a:moveTo>
                  <a:pt x="1861592" y="380971"/>
                </a:moveTo>
                <a:lnTo>
                  <a:pt x="1862057" y="382233"/>
                </a:lnTo>
                <a:lnTo>
                  <a:pt x="1863551" y="394818"/>
                </a:lnTo>
                <a:lnTo>
                  <a:pt x="1865876" y="393025"/>
                </a:lnTo>
                <a:lnTo>
                  <a:pt x="1867536" y="390700"/>
                </a:lnTo>
                <a:lnTo>
                  <a:pt x="1869196" y="388309"/>
                </a:lnTo>
                <a:lnTo>
                  <a:pt x="1870026" y="385553"/>
                </a:lnTo>
                <a:lnTo>
                  <a:pt x="1870026" y="379377"/>
                </a:lnTo>
                <a:lnTo>
                  <a:pt x="1869097" y="376787"/>
                </a:lnTo>
                <a:lnTo>
                  <a:pt x="1867237" y="374662"/>
                </a:lnTo>
                <a:lnTo>
                  <a:pt x="1865377" y="372537"/>
                </a:lnTo>
                <a:lnTo>
                  <a:pt x="1862123" y="371009"/>
                </a:lnTo>
                <a:lnTo>
                  <a:pt x="1861592" y="380971"/>
                </a:lnTo>
                <a:close/>
              </a:path>
              <a:path w="2887908" h="418394">
                <a:moveTo>
                  <a:pt x="1842299" y="366958"/>
                </a:moveTo>
                <a:lnTo>
                  <a:pt x="1843628" y="374761"/>
                </a:lnTo>
                <a:lnTo>
                  <a:pt x="1855582" y="377252"/>
                </a:lnTo>
                <a:lnTo>
                  <a:pt x="1858105" y="377783"/>
                </a:lnTo>
                <a:lnTo>
                  <a:pt x="1859799" y="378646"/>
                </a:lnTo>
                <a:lnTo>
                  <a:pt x="1861592" y="380971"/>
                </a:lnTo>
                <a:lnTo>
                  <a:pt x="1862123" y="371009"/>
                </a:lnTo>
                <a:lnTo>
                  <a:pt x="1857475" y="370079"/>
                </a:lnTo>
                <a:lnTo>
                  <a:pt x="1845022" y="367489"/>
                </a:lnTo>
                <a:lnTo>
                  <a:pt x="1842299" y="366958"/>
                </a:lnTo>
                <a:close/>
              </a:path>
              <a:path w="2887908" h="418394">
                <a:moveTo>
                  <a:pt x="1842299" y="366958"/>
                </a:moveTo>
                <a:lnTo>
                  <a:pt x="1840440" y="366095"/>
                </a:lnTo>
                <a:lnTo>
                  <a:pt x="1839444" y="364899"/>
                </a:lnTo>
                <a:lnTo>
                  <a:pt x="1838448" y="363637"/>
                </a:lnTo>
                <a:lnTo>
                  <a:pt x="1837949" y="362276"/>
                </a:lnTo>
                <a:lnTo>
                  <a:pt x="1838780" y="373765"/>
                </a:lnTo>
                <a:lnTo>
                  <a:pt x="1843628" y="374761"/>
                </a:lnTo>
                <a:lnTo>
                  <a:pt x="1842299" y="366958"/>
                </a:lnTo>
                <a:close/>
              </a:path>
              <a:path w="2887908" h="418394">
                <a:moveTo>
                  <a:pt x="1830843" y="355900"/>
                </a:moveTo>
                <a:lnTo>
                  <a:pt x="1831109" y="367456"/>
                </a:lnTo>
                <a:lnTo>
                  <a:pt x="1833168" y="369780"/>
                </a:lnTo>
                <a:lnTo>
                  <a:pt x="1835293" y="372105"/>
                </a:lnTo>
                <a:lnTo>
                  <a:pt x="1838780" y="373765"/>
                </a:lnTo>
                <a:lnTo>
                  <a:pt x="1837949" y="362276"/>
                </a:lnTo>
                <a:lnTo>
                  <a:pt x="1836190" y="349591"/>
                </a:lnTo>
                <a:lnTo>
                  <a:pt x="1833965" y="351384"/>
                </a:lnTo>
                <a:lnTo>
                  <a:pt x="1832371" y="353642"/>
                </a:lnTo>
                <a:lnTo>
                  <a:pt x="1830843" y="355900"/>
                </a:lnTo>
                <a:close/>
              </a:path>
              <a:path w="2887908" h="418394">
                <a:moveTo>
                  <a:pt x="1831109" y="367456"/>
                </a:moveTo>
                <a:lnTo>
                  <a:pt x="1830843" y="355900"/>
                </a:lnTo>
                <a:lnTo>
                  <a:pt x="1830080" y="358391"/>
                </a:lnTo>
                <a:lnTo>
                  <a:pt x="1830080" y="364567"/>
                </a:lnTo>
                <a:lnTo>
                  <a:pt x="1831109" y="367456"/>
                </a:lnTo>
                <a:close/>
              </a:path>
              <a:path w="2887908" h="418394">
                <a:moveTo>
                  <a:pt x="1863551" y="394818"/>
                </a:moveTo>
                <a:lnTo>
                  <a:pt x="1862057" y="382233"/>
                </a:lnTo>
                <a:lnTo>
                  <a:pt x="1862057" y="385819"/>
                </a:lnTo>
                <a:lnTo>
                  <a:pt x="1861061" y="387612"/>
                </a:lnTo>
                <a:lnTo>
                  <a:pt x="1860563" y="396080"/>
                </a:lnTo>
                <a:lnTo>
                  <a:pt x="1863551" y="394818"/>
                </a:lnTo>
                <a:close/>
              </a:path>
              <a:path w="2887908" h="418394">
                <a:moveTo>
                  <a:pt x="1859068" y="389007"/>
                </a:moveTo>
                <a:lnTo>
                  <a:pt x="1857076" y="390335"/>
                </a:lnTo>
                <a:lnTo>
                  <a:pt x="1857574" y="397341"/>
                </a:lnTo>
                <a:lnTo>
                  <a:pt x="1860563" y="396080"/>
                </a:lnTo>
                <a:lnTo>
                  <a:pt x="1861061" y="387612"/>
                </a:lnTo>
                <a:lnTo>
                  <a:pt x="1859068" y="389007"/>
                </a:lnTo>
                <a:close/>
              </a:path>
              <a:path w="2887908" h="418394">
                <a:moveTo>
                  <a:pt x="1840540" y="388409"/>
                </a:moveTo>
                <a:lnTo>
                  <a:pt x="1840872" y="396943"/>
                </a:lnTo>
                <a:lnTo>
                  <a:pt x="1845354" y="397972"/>
                </a:lnTo>
                <a:lnTo>
                  <a:pt x="1854121" y="397972"/>
                </a:lnTo>
                <a:lnTo>
                  <a:pt x="1857574" y="397341"/>
                </a:lnTo>
                <a:lnTo>
                  <a:pt x="1857076" y="390335"/>
                </a:lnTo>
                <a:lnTo>
                  <a:pt x="1854320" y="390999"/>
                </a:lnTo>
                <a:lnTo>
                  <a:pt x="1846815" y="390999"/>
                </a:lnTo>
                <a:lnTo>
                  <a:pt x="1843395" y="390136"/>
                </a:lnTo>
                <a:lnTo>
                  <a:pt x="1840540" y="388409"/>
                </a:lnTo>
                <a:close/>
              </a:path>
              <a:path w="2887908" h="418394">
                <a:moveTo>
                  <a:pt x="1837750" y="386682"/>
                </a:moveTo>
                <a:lnTo>
                  <a:pt x="1835625" y="384291"/>
                </a:lnTo>
                <a:lnTo>
                  <a:pt x="1836754" y="394884"/>
                </a:lnTo>
                <a:lnTo>
                  <a:pt x="1840872" y="396943"/>
                </a:lnTo>
                <a:lnTo>
                  <a:pt x="1840540" y="388409"/>
                </a:lnTo>
                <a:lnTo>
                  <a:pt x="1837750" y="386682"/>
                </a:lnTo>
                <a:close/>
              </a:path>
              <a:path w="2887908" h="418394">
                <a:moveTo>
                  <a:pt x="1834164" y="381237"/>
                </a:moveTo>
                <a:lnTo>
                  <a:pt x="1827390" y="386118"/>
                </a:lnTo>
                <a:lnTo>
                  <a:pt x="1829582" y="389903"/>
                </a:lnTo>
                <a:lnTo>
                  <a:pt x="1832703" y="392825"/>
                </a:lnTo>
                <a:lnTo>
                  <a:pt x="1836754" y="394884"/>
                </a:lnTo>
                <a:lnTo>
                  <a:pt x="1835625" y="384291"/>
                </a:lnTo>
                <a:lnTo>
                  <a:pt x="1834164" y="381237"/>
                </a:lnTo>
                <a:close/>
              </a:path>
              <a:path w="2887908" h="418394">
                <a:moveTo>
                  <a:pt x="1859699" y="356565"/>
                </a:moveTo>
                <a:lnTo>
                  <a:pt x="1861526" y="358690"/>
                </a:lnTo>
                <a:lnTo>
                  <a:pt x="1862655" y="361612"/>
                </a:lnTo>
                <a:lnTo>
                  <a:pt x="1869329" y="357229"/>
                </a:lnTo>
                <a:lnTo>
                  <a:pt x="1867669" y="353709"/>
                </a:lnTo>
                <a:lnTo>
                  <a:pt x="1865145" y="350986"/>
                </a:lnTo>
                <a:lnTo>
                  <a:pt x="1861758" y="349060"/>
                </a:lnTo>
                <a:lnTo>
                  <a:pt x="1859699" y="356565"/>
                </a:lnTo>
                <a:close/>
              </a:path>
              <a:path w="2887908" h="418394">
                <a:moveTo>
                  <a:pt x="1858371" y="347134"/>
                </a:moveTo>
                <a:lnTo>
                  <a:pt x="1854220" y="346171"/>
                </a:lnTo>
                <a:lnTo>
                  <a:pt x="1854652" y="353842"/>
                </a:lnTo>
                <a:lnTo>
                  <a:pt x="1857176" y="355236"/>
                </a:lnTo>
                <a:lnTo>
                  <a:pt x="1859699" y="356565"/>
                </a:lnTo>
                <a:lnTo>
                  <a:pt x="1861758" y="349060"/>
                </a:lnTo>
                <a:lnTo>
                  <a:pt x="1858371" y="347134"/>
                </a:lnTo>
                <a:close/>
              </a:path>
              <a:path w="2887908" h="418394">
                <a:moveTo>
                  <a:pt x="1846915" y="353144"/>
                </a:moveTo>
                <a:lnTo>
                  <a:pt x="1852029" y="353144"/>
                </a:lnTo>
                <a:lnTo>
                  <a:pt x="1854652" y="353842"/>
                </a:lnTo>
                <a:lnTo>
                  <a:pt x="1854220" y="346171"/>
                </a:lnTo>
                <a:lnTo>
                  <a:pt x="1849306" y="346171"/>
                </a:lnTo>
                <a:lnTo>
                  <a:pt x="1846915" y="353144"/>
                </a:lnTo>
                <a:close/>
              </a:path>
              <a:path w="2887908" h="418394">
                <a:moveTo>
                  <a:pt x="1845388" y="346171"/>
                </a:moveTo>
                <a:lnTo>
                  <a:pt x="1841967" y="346868"/>
                </a:lnTo>
                <a:lnTo>
                  <a:pt x="1843130" y="354140"/>
                </a:lnTo>
                <a:lnTo>
                  <a:pt x="1844856" y="353476"/>
                </a:lnTo>
                <a:lnTo>
                  <a:pt x="1846915" y="353144"/>
                </a:lnTo>
                <a:lnTo>
                  <a:pt x="1849306" y="346171"/>
                </a:lnTo>
                <a:lnTo>
                  <a:pt x="1845388" y="346171"/>
                </a:lnTo>
                <a:close/>
              </a:path>
              <a:path w="2887908" h="418394">
                <a:moveTo>
                  <a:pt x="1837949" y="359354"/>
                </a:moveTo>
                <a:lnTo>
                  <a:pt x="1838381" y="358059"/>
                </a:lnTo>
                <a:lnTo>
                  <a:pt x="1840174" y="355734"/>
                </a:lnTo>
                <a:lnTo>
                  <a:pt x="1841469" y="354805"/>
                </a:lnTo>
                <a:lnTo>
                  <a:pt x="1843130" y="354140"/>
                </a:lnTo>
                <a:lnTo>
                  <a:pt x="1841967" y="346868"/>
                </a:lnTo>
                <a:lnTo>
                  <a:pt x="1839045" y="348263"/>
                </a:lnTo>
                <a:lnTo>
                  <a:pt x="1837949" y="359354"/>
                </a:lnTo>
                <a:close/>
              </a:path>
              <a:path w="2887908" h="418394">
                <a:moveTo>
                  <a:pt x="1837949" y="359354"/>
                </a:moveTo>
                <a:lnTo>
                  <a:pt x="1839045" y="348263"/>
                </a:lnTo>
                <a:lnTo>
                  <a:pt x="1836190" y="349591"/>
                </a:lnTo>
                <a:lnTo>
                  <a:pt x="1837949" y="362276"/>
                </a:lnTo>
                <a:lnTo>
                  <a:pt x="1837949" y="359354"/>
                </a:lnTo>
                <a:close/>
              </a:path>
              <a:path w="2887908" h="418394">
                <a:moveTo>
                  <a:pt x="1914291" y="388907"/>
                </a:moveTo>
                <a:lnTo>
                  <a:pt x="1914390" y="396677"/>
                </a:lnTo>
                <a:lnTo>
                  <a:pt x="1917047" y="395747"/>
                </a:lnTo>
                <a:lnTo>
                  <a:pt x="1919338" y="394452"/>
                </a:lnTo>
                <a:lnTo>
                  <a:pt x="1921264" y="392792"/>
                </a:lnTo>
                <a:lnTo>
                  <a:pt x="1923256" y="391132"/>
                </a:lnTo>
                <a:lnTo>
                  <a:pt x="1924883" y="389173"/>
                </a:lnTo>
                <a:lnTo>
                  <a:pt x="1926145" y="386915"/>
                </a:lnTo>
                <a:lnTo>
                  <a:pt x="1919869" y="383229"/>
                </a:lnTo>
                <a:lnTo>
                  <a:pt x="1918475" y="385620"/>
                </a:lnTo>
                <a:lnTo>
                  <a:pt x="1916615" y="387512"/>
                </a:lnTo>
                <a:lnTo>
                  <a:pt x="1914291" y="388907"/>
                </a:lnTo>
                <a:close/>
              </a:path>
              <a:path w="2887908" h="418394">
                <a:moveTo>
                  <a:pt x="1905624" y="397972"/>
                </a:moveTo>
                <a:lnTo>
                  <a:pt x="1908878" y="397972"/>
                </a:lnTo>
                <a:lnTo>
                  <a:pt x="1911800" y="397541"/>
                </a:lnTo>
                <a:lnTo>
                  <a:pt x="1914390" y="396677"/>
                </a:lnTo>
                <a:lnTo>
                  <a:pt x="1914291" y="388907"/>
                </a:lnTo>
                <a:lnTo>
                  <a:pt x="1912033" y="390302"/>
                </a:lnTo>
                <a:lnTo>
                  <a:pt x="1909077" y="390999"/>
                </a:lnTo>
                <a:lnTo>
                  <a:pt x="1905624" y="397972"/>
                </a:lnTo>
                <a:close/>
              </a:path>
              <a:path w="2887908" h="418394">
                <a:moveTo>
                  <a:pt x="1909077" y="390999"/>
                </a:moveTo>
                <a:lnTo>
                  <a:pt x="1902038" y="390999"/>
                </a:lnTo>
                <a:lnTo>
                  <a:pt x="1899116" y="390269"/>
                </a:lnTo>
                <a:lnTo>
                  <a:pt x="1896659" y="388807"/>
                </a:lnTo>
                <a:lnTo>
                  <a:pt x="1894268" y="387280"/>
                </a:lnTo>
                <a:lnTo>
                  <a:pt x="1896692" y="396943"/>
                </a:lnTo>
                <a:lnTo>
                  <a:pt x="1900909" y="397972"/>
                </a:lnTo>
                <a:lnTo>
                  <a:pt x="1905624" y="397972"/>
                </a:lnTo>
                <a:lnTo>
                  <a:pt x="1909077" y="390999"/>
                </a:lnTo>
                <a:close/>
              </a:path>
              <a:path w="2887908" h="418394">
                <a:moveTo>
                  <a:pt x="1892973" y="394884"/>
                </a:moveTo>
                <a:lnTo>
                  <a:pt x="1896692" y="396943"/>
                </a:lnTo>
                <a:lnTo>
                  <a:pt x="1894268" y="387280"/>
                </a:lnTo>
                <a:lnTo>
                  <a:pt x="1892408" y="385088"/>
                </a:lnTo>
                <a:lnTo>
                  <a:pt x="1891080" y="382233"/>
                </a:lnTo>
                <a:lnTo>
                  <a:pt x="1889752" y="379377"/>
                </a:lnTo>
                <a:lnTo>
                  <a:pt x="1889320" y="392825"/>
                </a:lnTo>
                <a:lnTo>
                  <a:pt x="1892973" y="394884"/>
                </a:lnTo>
                <a:close/>
              </a:path>
              <a:path w="2887908" h="418394">
                <a:moveTo>
                  <a:pt x="1919172" y="363305"/>
                </a:moveTo>
                <a:lnTo>
                  <a:pt x="1919172" y="368087"/>
                </a:lnTo>
                <a:lnTo>
                  <a:pt x="1889236" y="367290"/>
                </a:lnTo>
                <a:lnTo>
                  <a:pt x="1886498" y="367290"/>
                </a:lnTo>
                <a:lnTo>
                  <a:pt x="1886498" y="374363"/>
                </a:lnTo>
                <a:lnTo>
                  <a:pt x="1889320" y="392825"/>
                </a:lnTo>
                <a:lnTo>
                  <a:pt x="1889752" y="379377"/>
                </a:lnTo>
                <a:lnTo>
                  <a:pt x="1889088" y="375990"/>
                </a:lnTo>
                <a:lnTo>
                  <a:pt x="1889088" y="368087"/>
                </a:lnTo>
                <a:lnTo>
                  <a:pt x="1926743" y="374363"/>
                </a:lnTo>
                <a:lnTo>
                  <a:pt x="1923256" y="367290"/>
                </a:lnTo>
                <a:lnTo>
                  <a:pt x="1919172" y="363305"/>
                </a:lnTo>
                <a:close/>
              </a:path>
              <a:path w="2887908" h="418394">
                <a:moveTo>
                  <a:pt x="1889236" y="367290"/>
                </a:moveTo>
                <a:lnTo>
                  <a:pt x="1889287" y="351318"/>
                </a:lnTo>
                <a:lnTo>
                  <a:pt x="1886464" y="354307"/>
                </a:lnTo>
                <a:lnTo>
                  <a:pt x="1886464" y="389870"/>
                </a:lnTo>
                <a:lnTo>
                  <a:pt x="1889320" y="392825"/>
                </a:lnTo>
                <a:lnTo>
                  <a:pt x="1886498" y="374363"/>
                </a:lnTo>
                <a:lnTo>
                  <a:pt x="1886498" y="367290"/>
                </a:lnTo>
                <a:lnTo>
                  <a:pt x="1889236" y="367290"/>
                </a:lnTo>
                <a:close/>
              </a:path>
              <a:path w="2887908" h="418394">
                <a:moveTo>
                  <a:pt x="1881317" y="366692"/>
                </a:moveTo>
                <a:lnTo>
                  <a:pt x="1882347" y="382100"/>
                </a:lnTo>
                <a:lnTo>
                  <a:pt x="1884406" y="386018"/>
                </a:lnTo>
                <a:lnTo>
                  <a:pt x="1886464" y="389870"/>
                </a:lnTo>
                <a:lnTo>
                  <a:pt x="1886464" y="354307"/>
                </a:lnTo>
                <a:lnTo>
                  <a:pt x="1884406" y="358225"/>
                </a:lnTo>
                <a:lnTo>
                  <a:pt x="1882347" y="362077"/>
                </a:lnTo>
                <a:lnTo>
                  <a:pt x="1881317" y="366692"/>
                </a:lnTo>
                <a:close/>
              </a:path>
              <a:path w="2887908" h="418394">
                <a:moveTo>
                  <a:pt x="1881317" y="372072"/>
                </a:moveTo>
                <a:lnTo>
                  <a:pt x="1881317" y="377451"/>
                </a:lnTo>
                <a:lnTo>
                  <a:pt x="1882347" y="382100"/>
                </a:lnTo>
                <a:lnTo>
                  <a:pt x="1881317" y="366692"/>
                </a:lnTo>
                <a:lnTo>
                  <a:pt x="1881317" y="372072"/>
                </a:lnTo>
                <a:close/>
              </a:path>
              <a:path w="2887908" h="418394">
                <a:moveTo>
                  <a:pt x="1889088" y="372072"/>
                </a:moveTo>
                <a:lnTo>
                  <a:pt x="1889088" y="368087"/>
                </a:lnTo>
                <a:lnTo>
                  <a:pt x="1889088" y="374363"/>
                </a:lnTo>
                <a:lnTo>
                  <a:pt x="1926743" y="374363"/>
                </a:lnTo>
                <a:lnTo>
                  <a:pt x="1889088" y="368087"/>
                </a:lnTo>
                <a:lnTo>
                  <a:pt x="1889088" y="372072"/>
                </a:lnTo>
                <a:close/>
              </a:path>
              <a:path w="2887908" h="418394">
                <a:moveTo>
                  <a:pt x="1901673" y="353144"/>
                </a:moveTo>
                <a:lnTo>
                  <a:pt x="1909177" y="353144"/>
                </a:lnTo>
                <a:lnTo>
                  <a:pt x="1912597" y="354439"/>
                </a:lnTo>
                <a:lnTo>
                  <a:pt x="1915187" y="357029"/>
                </a:lnTo>
                <a:lnTo>
                  <a:pt x="1917844" y="359619"/>
                </a:lnTo>
                <a:lnTo>
                  <a:pt x="1919172" y="363305"/>
                </a:lnTo>
                <a:lnTo>
                  <a:pt x="1923256" y="367290"/>
                </a:lnTo>
                <a:lnTo>
                  <a:pt x="1920301" y="351152"/>
                </a:lnTo>
                <a:lnTo>
                  <a:pt x="1916981" y="349160"/>
                </a:lnTo>
                <a:lnTo>
                  <a:pt x="1913726" y="347167"/>
                </a:lnTo>
                <a:lnTo>
                  <a:pt x="1909775" y="346171"/>
                </a:lnTo>
                <a:lnTo>
                  <a:pt x="1905126" y="346171"/>
                </a:lnTo>
                <a:lnTo>
                  <a:pt x="1901673" y="353144"/>
                </a:lnTo>
                <a:close/>
              </a:path>
              <a:path w="2887908" h="418394">
                <a:moveTo>
                  <a:pt x="1894135" y="356897"/>
                </a:moveTo>
                <a:lnTo>
                  <a:pt x="1896459" y="355436"/>
                </a:lnTo>
                <a:lnTo>
                  <a:pt x="1898850" y="353908"/>
                </a:lnTo>
                <a:lnTo>
                  <a:pt x="1901673" y="353144"/>
                </a:lnTo>
                <a:lnTo>
                  <a:pt x="1905126" y="346171"/>
                </a:lnTo>
                <a:lnTo>
                  <a:pt x="1900544" y="346171"/>
                </a:lnTo>
                <a:lnTo>
                  <a:pt x="1896459" y="347200"/>
                </a:lnTo>
                <a:lnTo>
                  <a:pt x="1894135" y="356897"/>
                </a:lnTo>
                <a:close/>
              </a:path>
              <a:path w="2887908" h="418394">
                <a:moveTo>
                  <a:pt x="1892873" y="349259"/>
                </a:moveTo>
                <a:lnTo>
                  <a:pt x="1889287" y="351318"/>
                </a:lnTo>
                <a:lnTo>
                  <a:pt x="1889719" y="364700"/>
                </a:lnTo>
                <a:lnTo>
                  <a:pt x="1890980" y="361911"/>
                </a:lnTo>
                <a:lnTo>
                  <a:pt x="1892309" y="359055"/>
                </a:lnTo>
                <a:lnTo>
                  <a:pt x="1894135" y="356897"/>
                </a:lnTo>
                <a:lnTo>
                  <a:pt x="1896459" y="347200"/>
                </a:lnTo>
                <a:lnTo>
                  <a:pt x="1892873" y="349259"/>
                </a:lnTo>
                <a:close/>
              </a:path>
              <a:path w="2887908" h="418394">
                <a:moveTo>
                  <a:pt x="1927142" y="364534"/>
                </a:moveTo>
                <a:lnTo>
                  <a:pt x="1926278" y="360715"/>
                </a:lnTo>
                <a:lnTo>
                  <a:pt x="1924552" y="357328"/>
                </a:lnTo>
                <a:lnTo>
                  <a:pt x="1922825" y="353875"/>
                </a:lnTo>
                <a:lnTo>
                  <a:pt x="1920301" y="351152"/>
                </a:lnTo>
                <a:lnTo>
                  <a:pt x="1923256" y="367290"/>
                </a:lnTo>
                <a:lnTo>
                  <a:pt x="1926743" y="374363"/>
                </a:lnTo>
                <a:lnTo>
                  <a:pt x="1927142" y="364534"/>
                </a:lnTo>
                <a:close/>
              </a:path>
              <a:path w="2887908" h="418394">
                <a:moveTo>
                  <a:pt x="1927142" y="364534"/>
                </a:moveTo>
                <a:lnTo>
                  <a:pt x="1926743" y="374363"/>
                </a:lnTo>
                <a:lnTo>
                  <a:pt x="1926976" y="372802"/>
                </a:lnTo>
                <a:lnTo>
                  <a:pt x="1927108" y="370943"/>
                </a:lnTo>
                <a:lnTo>
                  <a:pt x="1927142" y="364534"/>
                </a:lnTo>
                <a:close/>
              </a:path>
              <a:path w="2887908" h="418394">
                <a:moveTo>
                  <a:pt x="2107794" y="347167"/>
                </a:moveTo>
                <a:lnTo>
                  <a:pt x="2098928" y="347167"/>
                </a:lnTo>
                <a:lnTo>
                  <a:pt x="2086377" y="387712"/>
                </a:lnTo>
                <a:lnTo>
                  <a:pt x="2072829" y="347167"/>
                </a:lnTo>
                <a:lnTo>
                  <a:pt x="2064859" y="347167"/>
                </a:lnTo>
                <a:lnTo>
                  <a:pt x="2051311" y="387712"/>
                </a:lnTo>
                <a:lnTo>
                  <a:pt x="2038759" y="347167"/>
                </a:lnTo>
                <a:lnTo>
                  <a:pt x="2029893" y="347167"/>
                </a:lnTo>
                <a:lnTo>
                  <a:pt x="2047227" y="396976"/>
                </a:lnTo>
                <a:lnTo>
                  <a:pt x="2055196" y="396976"/>
                </a:lnTo>
                <a:lnTo>
                  <a:pt x="2068445" y="357328"/>
                </a:lnTo>
                <a:lnTo>
                  <a:pt x="2082492" y="396976"/>
                </a:lnTo>
                <a:lnTo>
                  <a:pt x="2090461" y="396976"/>
                </a:lnTo>
                <a:lnTo>
                  <a:pt x="2107794" y="347167"/>
                </a:lnTo>
                <a:close/>
              </a:path>
              <a:path w="2887908" h="418394">
                <a:moveTo>
                  <a:pt x="2162914" y="372072"/>
                </a:moveTo>
                <a:lnTo>
                  <a:pt x="2162914" y="366692"/>
                </a:lnTo>
                <a:lnTo>
                  <a:pt x="2161885" y="362077"/>
                </a:lnTo>
                <a:lnTo>
                  <a:pt x="2159826" y="358225"/>
                </a:lnTo>
                <a:lnTo>
                  <a:pt x="2157767" y="354307"/>
                </a:lnTo>
                <a:lnTo>
                  <a:pt x="2154945" y="368087"/>
                </a:lnTo>
                <a:lnTo>
                  <a:pt x="2154945" y="372072"/>
                </a:lnTo>
                <a:lnTo>
                  <a:pt x="2157767" y="389870"/>
                </a:lnTo>
                <a:lnTo>
                  <a:pt x="2159826" y="386018"/>
                </a:lnTo>
                <a:lnTo>
                  <a:pt x="2161885" y="382100"/>
                </a:lnTo>
                <a:lnTo>
                  <a:pt x="2162914" y="377451"/>
                </a:lnTo>
                <a:lnTo>
                  <a:pt x="2162914" y="372072"/>
                </a:lnTo>
                <a:close/>
              </a:path>
              <a:path w="2887908" h="418394">
                <a:moveTo>
                  <a:pt x="2154911" y="351318"/>
                </a:moveTo>
                <a:lnTo>
                  <a:pt x="2151259" y="349259"/>
                </a:lnTo>
                <a:lnTo>
                  <a:pt x="2151690" y="359055"/>
                </a:lnTo>
                <a:lnTo>
                  <a:pt x="2152952" y="361911"/>
                </a:lnTo>
                <a:lnTo>
                  <a:pt x="2154281" y="364700"/>
                </a:lnTo>
                <a:lnTo>
                  <a:pt x="2154945" y="368087"/>
                </a:lnTo>
                <a:lnTo>
                  <a:pt x="2157767" y="354307"/>
                </a:lnTo>
                <a:lnTo>
                  <a:pt x="2154911" y="351318"/>
                </a:lnTo>
                <a:close/>
              </a:path>
              <a:path w="2887908" h="418394">
                <a:moveTo>
                  <a:pt x="2145082" y="353808"/>
                </a:moveTo>
                <a:lnTo>
                  <a:pt x="2147473" y="355336"/>
                </a:lnTo>
                <a:lnTo>
                  <a:pt x="2149864" y="356863"/>
                </a:lnTo>
                <a:lnTo>
                  <a:pt x="2151690" y="359055"/>
                </a:lnTo>
                <a:lnTo>
                  <a:pt x="2151259" y="349259"/>
                </a:lnTo>
                <a:lnTo>
                  <a:pt x="2147673" y="347200"/>
                </a:lnTo>
                <a:lnTo>
                  <a:pt x="2145082" y="353808"/>
                </a:lnTo>
                <a:close/>
              </a:path>
              <a:path w="2887908" h="418394">
                <a:moveTo>
                  <a:pt x="2135420" y="353045"/>
                </a:moveTo>
                <a:lnTo>
                  <a:pt x="2142194" y="353045"/>
                </a:lnTo>
                <a:lnTo>
                  <a:pt x="2145082" y="353808"/>
                </a:lnTo>
                <a:lnTo>
                  <a:pt x="2147673" y="347200"/>
                </a:lnTo>
                <a:lnTo>
                  <a:pt x="2143522" y="346171"/>
                </a:lnTo>
                <a:lnTo>
                  <a:pt x="2138807" y="346171"/>
                </a:lnTo>
                <a:lnTo>
                  <a:pt x="2135420" y="353045"/>
                </a:lnTo>
                <a:close/>
              </a:path>
              <a:path w="2887908" h="418394">
                <a:moveTo>
                  <a:pt x="2134158" y="346171"/>
                </a:moveTo>
                <a:lnTo>
                  <a:pt x="2130007" y="347200"/>
                </a:lnTo>
                <a:lnTo>
                  <a:pt x="2130140" y="355336"/>
                </a:lnTo>
                <a:lnTo>
                  <a:pt x="2132531" y="353808"/>
                </a:lnTo>
                <a:lnTo>
                  <a:pt x="2135420" y="353045"/>
                </a:lnTo>
                <a:lnTo>
                  <a:pt x="2138807" y="346171"/>
                </a:lnTo>
                <a:lnTo>
                  <a:pt x="2134158" y="346171"/>
                </a:lnTo>
                <a:close/>
              </a:path>
              <a:path w="2887908" h="418394">
                <a:moveTo>
                  <a:pt x="2124561" y="361911"/>
                </a:moveTo>
                <a:lnTo>
                  <a:pt x="2125890" y="359055"/>
                </a:lnTo>
                <a:lnTo>
                  <a:pt x="2127749" y="356863"/>
                </a:lnTo>
                <a:lnTo>
                  <a:pt x="2130140" y="355336"/>
                </a:lnTo>
                <a:lnTo>
                  <a:pt x="2130007" y="347200"/>
                </a:lnTo>
                <a:lnTo>
                  <a:pt x="2126354" y="349259"/>
                </a:lnTo>
                <a:lnTo>
                  <a:pt x="2124561" y="361911"/>
                </a:lnTo>
                <a:close/>
              </a:path>
              <a:path w="2887908" h="418394">
                <a:moveTo>
                  <a:pt x="2125890" y="385088"/>
                </a:moveTo>
                <a:lnTo>
                  <a:pt x="2124561" y="382233"/>
                </a:lnTo>
                <a:lnTo>
                  <a:pt x="2123299" y="379377"/>
                </a:lnTo>
                <a:lnTo>
                  <a:pt x="2122669" y="375990"/>
                </a:lnTo>
                <a:lnTo>
                  <a:pt x="2122669" y="368087"/>
                </a:lnTo>
                <a:lnTo>
                  <a:pt x="2123299" y="364700"/>
                </a:lnTo>
                <a:lnTo>
                  <a:pt x="2124561" y="361911"/>
                </a:lnTo>
                <a:lnTo>
                  <a:pt x="2126354" y="349259"/>
                </a:lnTo>
                <a:lnTo>
                  <a:pt x="2122702" y="351318"/>
                </a:lnTo>
                <a:lnTo>
                  <a:pt x="2119846" y="354307"/>
                </a:lnTo>
                <a:lnTo>
                  <a:pt x="2122702" y="392825"/>
                </a:lnTo>
                <a:lnTo>
                  <a:pt x="2126354" y="394884"/>
                </a:lnTo>
                <a:lnTo>
                  <a:pt x="2125890" y="385088"/>
                </a:lnTo>
                <a:close/>
              </a:path>
              <a:path w="2887908" h="418394">
                <a:moveTo>
                  <a:pt x="2154945" y="375990"/>
                </a:moveTo>
                <a:lnTo>
                  <a:pt x="2154281" y="379377"/>
                </a:lnTo>
                <a:lnTo>
                  <a:pt x="2154911" y="392825"/>
                </a:lnTo>
                <a:lnTo>
                  <a:pt x="2157767" y="389870"/>
                </a:lnTo>
                <a:lnTo>
                  <a:pt x="2154945" y="372072"/>
                </a:lnTo>
                <a:lnTo>
                  <a:pt x="2154945" y="375990"/>
                </a:lnTo>
                <a:close/>
              </a:path>
              <a:path w="2887908" h="418394">
                <a:moveTo>
                  <a:pt x="2154281" y="379377"/>
                </a:moveTo>
                <a:lnTo>
                  <a:pt x="2152952" y="382233"/>
                </a:lnTo>
                <a:lnTo>
                  <a:pt x="2151690" y="385088"/>
                </a:lnTo>
                <a:lnTo>
                  <a:pt x="2149864" y="387280"/>
                </a:lnTo>
                <a:lnTo>
                  <a:pt x="2147473" y="388807"/>
                </a:lnTo>
                <a:lnTo>
                  <a:pt x="2145082" y="390335"/>
                </a:lnTo>
                <a:lnTo>
                  <a:pt x="2147673" y="396943"/>
                </a:lnTo>
                <a:lnTo>
                  <a:pt x="2151259" y="394884"/>
                </a:lnTo>
                <a:lnTo>
                  <a:pt x="2154911" y="392825"/>
                </a:lnTo>
                <a:lnTo>
                  <a:pt x="2154281" y="379377"/>
                </a:lnTo>
                <a:close/>
              </a:path>
              <a:path w="2887908" h="418394">
                <a:moveTo>
                  <a:pt x="2143522" y="397972"/>
                </a:moveTo>
                <a:lnTo>
                  <a:pt x="2147673" y="396943"/>
                </a:lnTo>
                <a:lnTo>
                  <a:pt x="2145082" y="390335"/>
                </a:lnTo>
                <a:lnTo>
                  <a:pt x="2142194" y="391099"/>
                </a:lnTo>
                <a:lnTo>
                  <a:pt x="2138807" y="391099"/>
                </a:lnTo>
                <a:lnTo>
                  <a:pt x="2138807" y="397972"/>
                </a:lnTo>
                <a:lnTo>
                  <a:pt x="2143522" y="397972"/>
                </a:lnTo>
                <a:close/>
              </a:path>
              <a:path w="2887908" h="418394">
                <a:moveTo>
                  <a:pt x="2135420" y="391099"/>
                </a:moveTo>
                <a:lnTo>
                  <a:pt x="2132531" y="390335"/>
                </a:lnTo>
                <a:lnTo>
                  <a:pt x="2134158" y="397972"/>
                </a:lnTo>
                <a:lnTo>
                  <a:pt x="2138807" y="397972"/>
                </a:lnTo>
                <a:lnTo>
                  <a:pt x="2138807" y="391099"/>
                </a:lnTo>
                <a:lnTo>
                  <a:pt x="2135420" y="391099"/>
                </a:lnTo>
                <a:close/>
              </a:path>
              <a:path w="2887908" h="418394">
                <a:moveTo>
                  <a:pt x="2125890" y="385088"/>
                </a:moveTo>
                <a:lnTo>
                  <a:pt x="2126354" y="394884"/>
                </a:lnTo>
                <a:lnTo>
                  <a:pt x="2130007" y="396943"/>
                </a:lnTo>
                <a:lnTo>
                  <a:pt x="2134158" y="397972"/>
                </a:lnTo>
                <a:lnTo>
                  <a:pt x="2132531" y="390335"/>
                </a:lnTo>
                <a:lnTo>
                  <a:pt x="2130140" y="388807"/>
                </a:lnTo>
                <a:lnTo>
                  <a:pt x="2127749" y="387280"/>
                </a:lnTo>
                <a:lnTo>
                  <a:pt x="2125890" y="385088"/>
                </a:lnTo>
                <a:close/>
              </a:path>
              <a:path w="2887908" h="418394">
                <a:moveTo>
                  <a:pt x="2122702" y="392825"/>
                </a:moveTo>
                <a:lnTo>
                  <a:pt x="2119846" y="354307"/>
                </a:lnTo>
                <a:lnTo>
                  <a:pt x="2117787" y="358225"/>
                </a:lnTo>
                <a:lnTo>
                  <a:pt x="2115729" y="362077"/>
                </a:lnTo>
                <a:lnTo>
                  <a:pt x="2114699" y="366692"/>
                </a:lnTo>
                <a:lnTo>
                  <a:pt x="2114699" y="372072"/>
                </a:lnTo>
                <a:lnTo>
                  <a:pt x="2115729" y="382100"/>
                </a:lnTo>
                <a:lnTo>
                  <a:pt x="2117787" y="386018"/>
                </a:lnTo>
                <a:lnTo>
                  <a:pt x="2119846" y="389870"/>
                </a:lnTo>
                <a:lnTo>
                  <a:pt x="2122702" y="392825"/>
                </a:lnTo>
                <a:close/>
              </a:path>
              <a:path w="2887908" h="418394">
                <a:moveTo>
                  <a:pt x="2199435" y="353642"/>
                </a:moveTo>
                <a:lnTo>
                  <a:pt x="2201029" y="353642"/>
                </a:lnTo>
                <a:lnTo>
                  <a:pt x="2202257" y="353709"/>
                </a:lnTo>
                <a:lnTo>
                  <a:pt x="2203984" y="353974"/>
                </a:lnTo>
                <a:lnTo>
                  <a:pt x="2205512" y="354439"/>
                </a:lnTo>
                <a:lnTo>
                  <a:pt x="2206906" y="347167"/>
                </a:lnTo>
                <a:lnTo>
                  <a:pt x="2205279" y="346503"/>
                </a:lnTo>
                <a:lnTo>
                  <a:pt x="2203220" y="346237"/>
                </a:lnTo>
                <a:lnTo>
                  <a:pt x="2201427" y="346171"/>
                </a:lnTo>
                <a:lnTo>
                  <a:pt x="2199435" y="353642"/>
                </a:lnTo>
                <a:close/>
              </a:path>
              <a:path w="2887908" h="418394">
                <a:moveTo>
                  <a:pt x="2197575" y="346171"/>
                </a:moveTo>
                <a:lnTo>
                  <a:pt x="2194288" y="346935"/>
                </a:lnTo>
                <a:lnTo>
                  <a:pt x="2195284" y="354240"/>
                </a:lnTo>
                <a:lnTo>
                  <a:pt x="2197376" y="353642"/>
                </a:lnTo>
                <a:lnTo>
                  <a:pt x="2199435" y="353642"/>
                </a:lnTo>
                <a:lnTo>
                  <a:pt x="2201427" y="346171"/>
                </a:lnTo>
                <a:lnTo>
                  <a:pt x="2197575" y="346171"/>
                </a:lnTo>
                <a:close/>
              </a:path>
              <a:path w="2887908" h="418394">
                <a:moveTo>
                  <a:pt x="2189374" y="358457"/>
                </a:moveTo>
                <a:lnTo>
                  <a:pt x="2191100" y="356631"/>
                </a:lnTo>
                <a:lnTo>
                  <a:pt x="2193159" y="355436"/>
                </a:lnTo>
                <a:lnTo>
                  <a:pt x="2195284" y="354240"/>
                </a:lnTo>
                <a:lnTo>
                  <a:pt x="2194288" y="346935"/>
                </a:lnTo>
                <a:lnTo>
                  <a:pt x="2191565" y="348462"/>
                </a:lnTo>
                <a:lnTo>
                  <a:pt x="2189374" y="358457"/>
                </a:lnTo>
                <a:close/>
              </a:path>
              <a:path w="2887908" h="418394">
                <a:moveTo>
                  <a:pt x="2185887" y="366360"/>
                </a:moveTo>
                <a:lnTo>
                  <a:pt x="2186584" y="363305"/>
                </a:lnTo>
                <a:lnTo>
                  <a:pt x="2187979" y="360914"/>
                </a:lnTo>
                <a:lnTo>
                  <a:pt x="2189374" y="358457"/>
                </a:lnTo>
                <a:lnTo>
                  <a:pt x="2191565" y="348462"/>
                </a:lnTo>
                <a:lnTo>
                  <a:pt x="2188909" y="349990"/>
                </a:lnTo>
                <a:lnTo>
                  <a:pt x="2186883" y="352281"/>
                </a:lnTo>
                <a:lnTo>
                  <a:pt x="2185887" y="366360"/>
                </a:lnTo>
                <a:close/>
              </a:path>
              <a:path w="2887908" h="418394">
                <a:moveTo>
                  <a:pt x="2185887" y="396976"/>
                </a:moveTo>
                <a:lnTo>
                  <a:pt x="2185887" y="366360"/>
                </a:lnTo>
                <a:lnTo>
                  <a:pt x="2185488" y="355336"/>
                </a:lnTo>
                <a:lnTo>
                  <a:pt x="2184393" y="347167"/>
                </a:lnTo>
                <a:lnTo>
                  <a:pt x="2177918" y="347167"/>
                </a:lnTo>
                <a:lnTo>
                  <a:pt x="2177918" y="396976"/>
                </a:lnTo>
                <a:lnTo>
                  <a:pt x="2185887" y="396976"/>
                </a:lnTo>
                <a:close/>
              </a:path>
              <a:path w="2887908" h="418394">
                <a:moveTo>
                  <a:pt x="2308802" y="380971"/>
                </a:moveTo>
                <a:lnTo>
                  <a:pt x="2309267" y="382233"/>
                </a:lnTo>
                <a:lnTo>
                  <a:pt x="2310761" y="394818"/>
                </a:lnTo>
                <a:lnTo>
                  <a:pt x="2313085" y="393025"/>
                </a:lnTo>
                <a:lnTo>
                  <a:pt x="2314746" y="390700"/>
                </a:lnTo>
                <a:lnTo>
                  <a:pt x="2316406" y="388309"/>
                </a:lnTo>
                <a:lnTo>
                  <a:pt x="2317236" y="385553"/>
                </a:lnTo>
                <a:lnTo>
                  <a:pt x="2317236" y="379377"/>
                </a:lnTo>
                <a:lnTo>
                  <a:pt x="2316306" y="376787"/>
                </a:lnTo>
                <a:lnTo>
                  <a:pt x="2314447" y="374662"/>
                </a:lnTo>
                <a:lnTo>
                  <a:pt x="2312587" y="372537"/>
                </a:lnTo>
                <a:lnTo>
                  <a:pt x="2309333" y="371009"/>
                </a:lnTo>
                <a:lnTo>
                  <a:pt x="2308802" y="380971"/>
                </a:lnTo>
                <a:close/>
              </a:path>
              <a:path w="2887908" h="418394">
                <a:moveTo>
                  <a:pt x="2289509" y="366958"/>
                </a:moveTo>
                <a:lnTo>
                  <a:pt x="2290837" y="374761"/>
                </a:lnTo>
                <a:lnTo>
                  <a:pt x="2302791" y="377252"/>
                </a:lnTo>
                <a:lnTo>
                  <a:pt x="2305315" y="377783"/>
                </a:lnTo>
                <a:lnTo>
                  <a:pt x="2307009" y="378646"/>
                </a:lnTo>
                <a:lnTo>
                  <a:pt x="2308802" y="380971"/>
                </a:lnTo>
                <a:lnTo>
                  <a:pt x="2309333" y="371009"/>
                </a:lnTo>
                <a:lnTo>
                  <a:pt x="2304684" y="370079"/>
                </a:lnTo>
                <a:lnTo>
                  <a:pt x="2292232" y="367489"/>
                </a:lnTo>
                <a:lnTo>
                  <a:pt x="2289509" y="366958"/>
                </a:lnTo>
                <a:close/>
              </a:path>
              <a:path w="2887908" h="418394">
                <a:moveTo>
                  <a:pt x="2289509" y="366958"/>
                </a:moveTo>
                <a:lnTo>
                  <a:pt x="2287650" y="366095"/>
                </a:lnTo>
                <a:lnTo>
                  <a:pt x="2286653" y="364899"/>
                </a:lnTo>
                <a:lnTo>
                  <a:pt x="2285657" y="363637"/>
                </a:lnTo>
                <a:lnTo>
                  <a:pt x="2285159" y="362276"/>
                </a:lnTo>
                <a:lnTo>
                  <a:pt x="2285989" y="373765"/>
                </a:lnTo>
                <a:lnTo>
                  <a:pt x="2290837" y="374761"/>
                </a:lnTo>
                <a:lnTo>
                  <a:pt x="2289509" y="366958"/>
                </a:lnTo>
                <a:close/>
              </a:path>
              <a:path w="2887908" h="418394">
                <a:moveTo>
                  <a:pt x="2278053" y="355900"/>
                </a:moveTo>
                <a:lnTo>
                  <a:pt x="2278319" y="367456"/>
                </a:lnTo>
                <a:lnTo>
                  <a:pt x="2280377" y="369780"/>
                </a:lnTo>
                <a:lnTo>
                  <a:pt x="2282503" y="372105"/>
                </a:lnTo>
                <a:lnTo>
                  <a:pt x="2285989" y="373765"/>
                </a:lnTo>
                <a:lnTo>
                  <a:pt x="2285159" y="362276"/>
                </a:lnTo>
                <a:lnTo>
                  <a:pt x="2283399" y="349591"/>
                </a:lnTo>
                <a:lnTo>
                  <a:pt x="2281174" y="351384"/>
                </a:lnTo>
                <a:lnTo>
                  <a:pt x="2279580" y="353642"/>
                </a:lnTo>
                <a:lnTo>
                  <a:pt x="2278053" y="355900"/>
                </a:lnTo>
                <a:close/>
              </a:path>
              <a:path w="2887908" h="418394">
                <a:moveTo>
                  <a:pt x="2278319" y="367456"/>
                </a:moveTo>
                <a:lnTo>
                  <a:pt x="2278053" y="355900"/>
                </a:lnTo>
                <a:lnTo>
                  <a:pt x="2277289" y="358391"/>
                </a:lnTo>
                <a:lnTo>
                  <a:pt x="2277289" y="364567"/>
                </a:lnTo>
                <a:lnTo>
                  <a:pt x="2278319" y="367456"/>
                </a:lnTo>
                <a:close/>
              </a:path>
              <a:path w="2887908" h="418394">
                <a:moveTo>
                  <a:pt x="2310761" y="394818"/>
                </a:moveTo>
                <a:lnTo>
                  <a:pt x="2309267" y="382233"/>
                </a:lnTo>
                <a:lnTo>
                  <a:pt x="2309267" y="385819"/>
                </a:lnTo>
                <a:lnTo>
                  <a:pt x="2308270" y="387612"/>
                </a:lnTo>
                <a:lnTo>
                  <a:pt x="2307772" y="396080"/>
                </a:lnTo>
                <a:lnTo>
                  <a:pt x="2310761" y="394818"/>
                </a:lnTo>
                <a:close/>
              </a:path>
              <a:path w="2887908" h="418394">
                <a:moveTo>
                  <a:pt x="2306278" y="389007"/>
                </a:moveTo>
                <a:lnTo>
                  <a:pt x="2304286" y="390335"/>
                </a:lnTo>
                <a:lnTo>
                  <a:pt x="2304784" y="397341"/>
                </a:lnTo>
                <a:lnTo>
                  <a:pt x="2307772" y="396080"/>
                </a:lnTo>
                <a:lnTo>
                  <a:pt x="2308270" y="387612"/>
                </a:lnTo>
                <a:lnTo>
                  <a:pt x="2306278" y="389007"/>
                </a:lnTo>
                <a:close/>
              </a:path>
              <a:path w="2887908" h="418394">
                <a:moveTo>
                  <a:pt x="2287749" y="388409"/>
                </a:moveTo>
                <a:lnTo>
                  <a:pt x="2288081" y="396943"/>
                </a:lnTo>
                <a:lnTo>
                  <a:pt x="2292564" y="397972"/>
                </a:lnTo>
                <a:lnTo>
                  <a:pt x="2301330" y="397972"/>
                </a:lnTo>
                <a:lnTo>
                  <a:pt x="2304784" y="397341"/>
                </a:lnTo>
                <a:lnTo>
                  <a:pt x="2304286" y="390335"/>
                </a:lnTo>
                <a:lnTo>
                  <a:pt x="2301530" y="390999"/>
                </a:lnTo>
                <a:lnTo>
                  <a:pt x="2294025" y="390999"/>
                </a:lnTo>
                <a:lnTo>
                  <a:pt x="2290605" y="390136"/>
                </a:lnTo>
                <a:lnTo>
                  <a:pt x="2287749" y="388409"/>
                </a:lnTo>
                <a:close/>
              </a:path>
              <a:path w="2887908" h="418394">
                <a:moveTo>
                  <a:pt x="2284960" y="386682"/>
                </a:moveTo>
                <a:lnTo>
                  <a:pt x="2282835" y="384291"/>
                </a:lnTo>
                <a:lnTo>
                  <a:pt x="2283964" y="394884"/>
                </a:lnTo>
                <a:lnTo>
                  <a:pt x="2288081" y="396943"/>
                </a:lnTo>
                <a:lnTo>
                  <a:pt x="2287749" y="388409"/>
                </a:lnTo>
                <a:lnTo>
                  <a:pt x="2284960" y="386682"/>
                </a:lnTo>
                <a:close/>
              </a:path>
              <a:path w="2887908" h="418394">
                <a:moveTo>
                  <a:pt x="2281374" y="381237"/>
                </a:moveTo>
                <a:lnTo>
                  <a:pt x="2274600" y="386118"/>
                </a:lnTo>
                <a:lnTo>
                  <a:pt x="2276791" y="389903"/>
                </a:lnTo>
                <a:lnTo>
                  <a:pt x="2279913" y="392825"/>
                </a:lnTo>
                <a:lnTo>
                  <a:pt x="2283964" y="394884"/>
                </a:lnTo>
                <a:lnTo>
                  <a:pt x="2282835" y="384291"/>
                </a:lnTo>
                <a:lnTo>
                  <a:pt x="2281374" y="381237"/>
                </a:lnTo>
                <a:close/>
              </a:path>
              <a:path w="2887908" h="418394">
                <a:moveTo>
                  <a:pt x="2306909" y="356565"/>
                </a:moveTo>
                <a:lnTo>
                  <a:pt x="2308735" y="358690"/>
                </a:lnTo>
                <a:lnTo>
                  <a:pt x="2309864" y="361612"/>
                </a:lnTo>
                <a:lnTo>
                  <a:pt x="2316539" y="357229"/>
                </a:lnTo>
                <a:lnTo>
                  <a:pt x="2314878" y="353709"/>
                </a:lnTo>
                <a:lnTo>
                  <a:pt x="2312355" y="350986"/>
                </a:lnTo>
                <a:lnTo>
                  <a:pt x="2308968" y="349060"/>
                </a:lnTo>
                <a:lnTo>
                  <a:pt x="2306909" y="356565"/>
                </a:lnTo>
                <a:close/>
              </a:path>
              <a:path w="2887908" h="418394">
                <a:moveTo>
                  <a:pt x="2305581" y="347134"/>
                </a:moveTo>
                <a:lnTo>
                  <a:pt x="2301430" y="346171"/>
                </a:lnTo>
                <a:lnTo>
                  <a:pt x="2301862" y="353842"/>
                </a:lnTo>
                <a:lnTo>
                  <a:pt x="2304385" y="355236"/>
                </a:lnTo>
                <a:lnTo>
                  <a:pt x="2306909" y="356565"/>
                </a:lnTo>
                <a:lnTo>
                  <a:pt x="2308968" y="349060"/>
                </a:lnTo>
                <a:lnTo>
                  <a:pt x="2305581" y="347134"/>
                </a:lnTo>
                <a:close/>
              </a:path>
              <a:path w="2887908" h="418394">
                <a:moveTo>
                  <a:pt x="2294125" y="353144"/>
                </a:moveTo>
                <a:lnTo>
                  <a:pt x="2299238" y="353144"/>
                </a:lnTo>
                <a:lnTo>
                  <a:pt x="2301862" y="353842"/>
                </a:lnTo>
                <a:lnTo>
                  <a:pt x="2301430" y="346171"/>
                </a:lnTo>
                <a:lnTo>
                  <a:pt x="2296515" y="346171"/>
                </a:lnTo>
                <a:lnTo>
                  <a:pt x="2294125" y="353144"/>
                </a:lnTo>
                <a:close/>
              </a:path>
              <a:path w="2887908" h="418394">
                <a:moveTo>
                  <a:pt x="2292597" y="346171"/>
                </a:moveTo>
                <a:lnTo>
                  <a:pt x="2289177" y="346868"/>
                </a:lnTo>
                <a:lnTo>
                  <a:pt x="2290339" y="354140"/>
                </a:lnTo>
                <a:lnTo>
                  <a:pt x="2292066" y="353476"/>
                </a:lnTo>
                <a:lnTo>
                  <a:pt x="2294125" y="353144"/>
                </a:lnTo>
                <a:lnTo>
                  <a:pt x="2296515" y="346171"/>
                </a:lnTo>
                <a:lnTo>
                  <a:pt x="2292597" y="346171"/>
                </a:lnTo>
                <a:close/>
              </a:path>
              <a:path w="2887908" h="418394">
                <a:moveTo>
                  <a:pt x="2285159" y="359354"/>
                </a:moveTo>
                <a:lnTo>
                  <a:pt x="2285591" y="358059"/>
                </a:lnTo>
                <a:lnTo>
                  <a:pt x="2287384" y="355734"/>
                </a:lnTo>
                <a:lnTo>
                  <a:pt x="2288679" y="354805"/>
                </a:lnTo>
                <a:lnTo>
                  <a:pt x="2290339" y="354140"/>
                </a:lnTo>
                <a:lnTo>
                  <a:pt x="2289177" y="346868"/>
                </a:lnTo>
                <a:lnTo>
                  <a:pt x="2286255" y="348263"/>
                </a:lnTo>
                <a:lnTo>
                  <a:pt x="2285159" y="359354"/>
                </a:lnTo>
                <a:close/>
              </a:path>
              <a:path w="2887908" h="418394">
                <a:moveTo>
                  <a:pt x="2285159" y="359354"/>
                </a:moveTo>
                <a:lnTo>
                  <a:pt x="2286255" y="348263"/>
                </a:lnTo>
                <a:lnTo>
                  <a:pt x="2283399" y="349591"/>
                </a:lnTo>
                <a:lnTo>
                  <a:pt x="2285159" y="362276"/>
                </a:lnTo>
                <a:lnTo>
                  <a:pt x="2285159" y="359354"/>
                </a:lnTo>
                <a:close/>
              </a:path>
              <a:path w="2887908" h="418394">
                <a:moveTo>
                  <a:pt x="2185488" y="355336"/>
                </a:moveTo>
                <a:lnTo>
                  <a:pt x="2185887" y="366360"/>
                </a:lnTo>
                <a:lnTo>
                  <a:pt x="2186883" y="352281"/>
                </a:lnTo>
                <a:lnTo>
                  <a:pt x="2185488" y="355336"/>
                </a:lnTo>
                <a:close/>
              </a:path>
              <a:path w="2887908" h="418394">
                <a:moveTo>
                  <a:pt x="2115729" y="382100"/>
                </a:moveTo>
                <a:lnTo>
                  <a:pt x="2114699" y="372072"/>
                </a:lnTo>
                <a:lnTo>
                  <a:pt x="2114699" y="377451"/>
                </a:lnTo>
                <a:lnTo>
                  <a:pt x="2115729" y="382100"/>
                </a:lnTo>
                <a:close/>
              </a:path>
              <a:path w="2887908" h="418394">
                <a:moveTo>
                  <a:pt x="2122669" y="368087"/>
                </a:moveTo>
                <a:lnTo>
                  <a:pt x="2122669" y="375990"/>
                </a:lnTo>
                <a:lnTo>
                  <a:pt x="2122669" y="368087"/>
                </a:lnTo>
                <a:close/>
              </a:path>
              <a:path w="2887908" h="418394">
                <a:moveTo>
                  <a:pt x="1889287" y="351318"/>
                </a:moveTo>
                <a:lnTo>
                  <a:pt x="1889236" y="367290"/>
                </a:lnTo>
                <a:lnTo>
                  <a:pt x="1889719" y="364700"/>
                </a:lnTo>
                <a:lnTo>
                  <a:pt x="1889287" y="351318"/>
                </a:lnTo>
                <a:close/>
              </a:path>
              <a:path w="2887908" h="418394">
                <a:moveTo>
                  <a:pt x="1919172" y="367290"/>
                </a:moveTo>
                <a:lnTo>
                  <a:pt x="1889236" y="367290"/>
                </a:lnTo>
                <a:lnTo>
                  <a:pt x="1919172" y="368087"/>
                </a:lnTo>
                <a:lnTo>
                  <a:pt x="1919172" y="367290"/>
                </a:lnTo>
                <a:close/>
              </a:path>
              <a:path w="2887908" h="418394">
                <a:moveTo>
                  <a:pt x="1804349" y="334881"/>
                </a:moveTo>
                <a:lnTo>
                  <a:pt x="1803818" y="331627"/>
                </a:lnTo>
                <a:lnTo>
                  <a:pt x="1803818" y="333420"/>
                </a:lnTo>
                <a:lnTo>
                  <a:pt x="1804349" y="334881"/>
                </a:lnTo>
                <a:close/>
              </a:path>
              <a:path w="2887908" h="418394">
                <a:moveTo>
                  <a:pt x="1751407" y="355934"/>
                </a:moveTo>
                <a:lnTo>
                  <a:pt x="1753299" y="396976"/>
                </a:lnTo>
                <a:lnTo>
                  <a:pt x="1752469" y="353676"/>
                </a:lnTo>
                <a:lnTo>
                  <a:pt x="1751407" y="355934"/>
                </a:lnTo>
                <a:close/>
              </a:path>
              <a:path w="2887908" h="418394">
                <a:moveTo>
                  <a:pt x="1718333" y="354937"/>
                </a:moveTo>
                <a:lnTo>
                  <a:pt x="1718832" y="366261"/>
                </a:lnTo>
                <a:lnTo>
                  <a:pt x="1720126" y="351882"/>
                </a:lnTo>
                <a:lnTo>
                  <a:pt x="1718333" y="354937"/>
                </a:lnTo>
                <a:close/>
              </a:path>
              <a:path w="2887908" h="418394">
                <a:moveTo>
                  <a:pt x="1648673" y="382100"/>
                </a:moveTo>
                <a:lnTo>
                  <a:pt x="1647644" y="372072"/>
                </a:lnTo>
                <a:lnTo>
                  <a:pt x="1647644" y="377451"/>
                </a:lnTo>
                <a:lnTo>
                  <a:pt x="1648673" y="382100"/>
                </a:lnTo>
                <a:close/>
              </a:path>
              <a:path w="2887908" h="418394">
                <a:moveTo>
                  <a:pt x="1655613" y="368087"/>
                </a:moveTo>
                <a:lnTo>
                  <a:pt x="1655613" y="375990"/>
                </a:lnTo>
                <a:lnTo>
                  <a:pt x="1655613" y="368087"/>
                </a:lnTo>
                <a:close/>
              </a:path>
              <a:path w="2887908" h="418394">
                <a:moveTo>
                  <a:pt x="1534967" y="396976"/>
                </a:moveTo>
                <a:lnTo>
                  <a:pt x="1526997" y="347167"/>
                </a:lnTo>
                <a:lnTo>
                  <a:pt x="1526997" y="396976"/>
                </a:lnTo>
                <a:lnTo>
                  <a:pt x="1534967" y="396976"/>
                </a:lnTo>
                <a:close/>
              </a:path>
              <a:path w="2887908" h="418394">
                <a:moveTo>
                  <a:pt x="1475554" y="381901"/>
                </a:moveTo>
                <a:lnTo>
                  <a:pt x="1475554" y="386085"/>
                </a:lnTo>
                <a:lnTo>
                  <a:pt x="1475554" y="381901"/>
                </a:lnTo>
                <a:close/>
              </a:path>
              <a:path w="2887908" h="418394">
                <a:moveTo>
                  <a:pt x="1477082" y="371142"/>
                </a:moveTo>
                <a:lnTo>
                  <a:pt x="1476351" y="380240"/>
                </a:lnTo>
                <a:lnTo>
                  <a:pt x="1477945" y="379045"/>
                </a:lnTo>
                <a:lnTo>
                  <a:pt x="1477082" y="371142"/>
                </a:lnTo>
                <a:close/>
              </a:path>
              <a:path w="2887908" h="418394">
                <a:moveTo>
                  <a:pt x="1499263" y="382532"/>
                </a:moveTo>
                <a:lnTo>
                  <a:pt x="1499462" y="386616"/>
                </a:lnTo>
                <a:lnTo>
                  <a:pt x="1499662" y="380672"/>
                </a:lnTo>
                <a:lnTo>
                  <a:pt x="1499263" y="382532"/>
                </a:lnTo>
                <a:close/>
              </a:path>
              <a:path w="2887908" h="418394">
                <a:moveTo>
                  <a:pt x="1499894" y="391763"/>
                </a:moveTo>
                <a:lnTo>
                  <a:pt x="1500658" y="389505"/>
                </a:lnTo>
                <a:lnTo>
                  <a:pt x="1499715" y="390977"/>
                </a:lnTo>
                <a:lnTo>
                  <a:pt x="1499894" y="391763"/>
                </a:lnTo>
                <a:close/>
              </a:path>
              <a:path w="2887908" h="418394">
                <a:moveTo>
                  <a:pt x="1509524" y="397673"/>
                </a:moveTo>
                <a:lnTo>
                  <a:pt x="1507631" y="389704"/>
                </a:lnTo>
                <a:lnTo>
                  <a:pt x="1507598" y="397673"/>
                </a:lnTo>
                <a:lnTo>
                  <a:pt x="1509524" y="397673"/>
                </a:lnTo>
                <a:close/>
              </a:path>
              <a:path w="2887908" h="418394">
                <a:moveTo>
                  <a:pt x="1501090" y="349259"/>
                </a:moveTo>
                <a:lnTo>
                  <a:pt x="1501256" y="366393"/>
                </a:lnTo>
                <a:lnTo>
                  <a:pt x="1503381" y="351119"/>
                </a:lnTo>
                <a:lnTo>
                  <a:pt x="1501090" y="349259"/>
                </a:lnTo>
                <a:close/>
              </a:path>
              <a:path w="2887908" h="418394">
                <a:moveTo>
                  <a:pt x="1438842" y="355336"/>
                </a:moveTo>
                <a:lnTo>
                  <a:pt x="1439240" y="366360"/>
                </a:lnTo>
                <a:lnTo>
                  <a:pt x="1440237" y="352281"/>
                </a:lnTo>
                <a:lnTo>
                  <a:pt x="1438842" y="355336"/>
                </a:lnTo>
                <a:close/>
              </a:path>
              <a:path w="2887908" h="418394">
                <a:moveTo>
                  <a:pt x="1366561" y="355336"/>
                </a:moveTo>
                <a:lnTo>
                  <a:pt x="1366959" y="366360"/>
                </a:lnTo>
                <a:lnTo>
                  <a:pt x="1367955" y="352281"/>
                </a:lnTo>
                <a:lnTo>
                  <a:pt x="1366561" y="355336"/>
                </a:lnTo>
                <a:close/>
              </a:path>
              <a:path w="2887908" h="418394">
                <a:moveTo>
                  <a:pt x="1296801" y="382100"/>
                </a:moveTo>
                <a:lnTo>
                  <a:pt x="1295771" y="372072"/>
                </a:lnTo>
                <a:lnTo>
                  <a:pt x="1295771" y="377451"/>
                </a:lnTo>
                <a:lnTo>
                  <a:pt x="1296801" y="382100"/>
                </a:lnTo>
                <a:close/>
              </a:path>
              <a:path w="2887908" h="418394">
                <a:moveTo>
                  <a:pt x="1303741" y="368087"/>
                </a:moveTo>
                <a:lnTo>
                  <a:pt x="1303741" y="375990"/>
                </a:lnTo>
                <a:lnTo>
                  <a:pt x="1303741" y="368087"/>
                </a:lnTo>
                <a:close/>
              </a:path>
              <a:path w="2887908" h="418394">
                <a:moveTo>
                  <a:pt x="1213729" y="355336"/>
                </a:moveTo>
                <a:lnTo>
                  <a:pt x="1214128" y="366360"/>
                </a:lnTo>
                <a:lnTo>
                  <a:pt x="1215124" y="352281"/>
                </a:lnTo>
                <a:lnTo>
                  <a:pt x="1213729" y="355336"/>
                </a:lnTo>
                <a:close/>
              </a:path>
              <a:path w="2887908" h="418394">
                <a:moveTo>
                  <a:pt x="1153641" y="396179"/>
                </a:moveTo>
                <a:lnTo>
                  <a:pt x="1152147" y="382797"/>
                </a:lnTo>
                <a:lnTo>
                  <a:pt x="1150852" y="394984"/>
                </a:lnTo>
                <a:lnTo>
                  <a:pt x="1153641" y="396179"/>
                </a:lnTo>
                <a:close/>
              </a:path>
              <a:path w="2887908" h="418394">
                <a:moveTo>
                  <a:pt x="1082487" y="382100"/>
                </a:moveTo>
                <a:lnTo>
                  <a:pt x="1081457" y="372072"/>
                </a:lnTo>
                <a:lnTo>
                  <a:pt x="1081457" y="377451"/>
                </a:lnTo>
                <a:lnTo>
                  <a:pt x="1082487" y="382100"/>
                </a:lnTo>
                <a:close/>
              </a:path>
              <a:path w="2887908" h="418394">
                <a:moveTo>
                  <a:pt x="1089427" y="368087"/>
                </a:moveTo>
                <a:lnTo>
                  <a:pt x="1089427" y="375990"/>
                </a:lnTo>
                <a:lnTo>
                  <a:pt x="1089427" y="368087"/>
                </a:lnTo>
                <a:close/>
              </a:path>
              <a:path w="2887908" h="418394">
                <a:moveTo>
                  <a:pt x="1030540" y="355934"/>
                </a:moveTo>
                <a:lnTo>
                  <a:pt x="1032433" y="396976"/>
                </a:lnTo>
                <a:lnTo>
                  <a:pt x="1031603" y="353676"/>
                </a:lnTo>
                <a:lnTo>
                  <a:pt x="1030540" y="355934"/>
                </a:lnTo>
                <a:close/>
              </a:path>
              <a:path w="2887908" h="418394">
                <a:moveTo>
                  <a:pt x="997467" y="354937"/>
                </a:moveTo>
                <a:lnTo>
                  <a:pt x="997965" y="366261"/>
                </a:lnTo>
                <a:lnTo>
                  <a:pt x="999260" y="351882"/>
                </a:lnTo>
                <a:lnTo>
                  <a:pt x="997467" y="354937"/>
                </a:lnTo>
                <a:close/>
              </a:path>
              <a:path w="2887908" h="418394">
                <a:moveTo>
                  <a:pt x="937478" y="396179"/>
                </a:moveTo>
                <a:lnTo>
                  <a:pt x="935984" y="382797"/>
                </a:lnTo>
                <a:lnTo>
                  <a:pt x="934689" y="394984"/>
                </a:lnTo>
                <a:lnTo>
                  <a:pt x="937478" y="396179"/>
                </a:lnTo>
                <a:close/>
              </a:path>
              <a:path w="2887908" h="418394">
                <a:moveTo>
                  <a:pt x="717417" y="351318"/>
                </a:moveTo>
                <a:lnTo>
                  <a:pt x="717366" y="367290"/>
                </a:lnTo>
                <a:lnTo>
                  <a:pt x="717848" y="364700"/>
                </a:lnTo>
                <a:lnTo>
                  <a:pt x="717417" y="351318"/>
                </a:lnTo>
                <a:close/>
              </a:path>
              <a:path w="2887908" h="418394">
                <a:moveTo>
                  <a:pt x="747302" y="367290"/>
                </a:moveTo>
                <a:lnTo>
                  <a:pt x="717366" y="367290"/>
                </a:lnTo>
                <a:lnTo>
                  <a:pt x="747302" y="368087"/>
                </a:lnTo>
                <a:lnTo>
                  <a:pt x="747302" y="367290"/>
                </a:lnTo>
                <a:close/>
              </a:path>
              <a:path w="2887908" h="418394">
                <a:moveTo>
                  <a:pt x="619939" y="368087"/>
                </a:moveTo>
                <a:lnTo>
                  <a:pt x="619939" y="375990"/>
                </a:lnTo>
                <a:lnTo>
                  <a:pt x="619939" y="368087"/>
                </a:lnTo>
                <a:close/>
              </a:path>
              <a:path w="2887908" h="418394">
                <a:moveTo>
                  <a:pt x="612999" y="382100"/>
                </a:moveTo>
                <a:lnTo>
                  <a:pt x="611970" y="372072"/>
                </a:lnTo>
                <a:lnTo>
                  <a:pt x="611970" y="377451"/>
                </a:lnTo>
                <a:lnTo>
                  <a:pt x="612999" y="382100"/>
                </a:lnTo>
                <a:close/>
              </a:path>
              <a:path w="2887908" h="418394">
                <a:moveTo>
                  <a:pt x="562445" y="351318"/>
                </a:moveTo>
                <a:lnTo>
                  <a:pt x="562394" y="367290"/>
                </a:lnTo>
                <a:lnTo>
                  <a:pt x="562877" y="364700"/>
                </a:lnTo>
                <a:lnTo>
                  <a:pt x="562445" y="351318"/>
                </a:lnTo>
                <a:close/>
              </a:path>
              <a:path w="2887908" h="418394">
                <a:moveTo>
                  <a:pt x="592330" y="367290"/>
                </a:moveTo>
                <a:lnTo>
                  <a:pt x="562394" y="367290"/>
                </a:lnTo>
                <a:lnTo>
                  <a:pt x="592330" y="368087"/>
                </a:lnTo>
                <a:lnTo>
                  <a:pt x="592330" y="367290"/>
                </a:lnTo>
                <a:close/>
              </a:path>
              <a:path w="2887908" h="418394">
                <a:moveTo>
                  <a:pt x="530040" y="334881"/>
                </a:moveTo>
                <a:lnTo>
                  <a:pt x="529509" y="331627"/>
                </a:lnTo>
                <a:lnTo>
                  <a:pt x="529509" y="333420"/>
                </a:lnTo>
                <a:lnTo>
                  <a:pt x="530040" y="334881"/>
                </a:lnTo>
                <a:close/>
              </a:path>
              <a:path w="2887908" h="418394">
                <a:moveTo>
                  <a:pt x="477793" y="396976"/>
                </a:moveTo>
                <a:lnTo>
                  <a:pt x="469824" y="347167"/>
                </a:lnTo>
                <a:lnTo>
                  <a:pt x="469824" y="396976"/>
                </a:lnTo>
                <a:lnTo>
                  <a:pt x="477793" y="396976"/>
                </a:lnTo>
                <a:close/>
              </a:path>
              <a:path w="2887908" h="418394">
                <a:moveTo>
                  <a:pt x="441902" y="334881"/>
                </a:moveTo>
                <a:lnTo>
                  <a:pt x="441371" y="331627"/>
                </a:lnTo>
                <a:lnTo>
                  <a:pt x="441371" y="333420"/>
                </a:lnTo>
                <a:lnTo>
                  <a:pt x="441902" y="334881"/>
                </a:lnTo>
                <a:close/>
              </a:path>
              <a:path w="2887908" h="418394">
                <a:moveTo>
                  <a:pt x="374621" y="379643"/>
                </a:moveTo>
                <a:lnTo>
                  <a:pt x="375451" y="411155"/>
                </a:lnTo>
                <a:lnTo>
                  <a:pt x="377709" y="388509"/>
                </a:lnTo>
                <a:lnTo>
                  <a:pt x="374621" y="379643"/>
                </a:lnTo>
                <a:close/>
              </a:path>
              <a:path w="2887908" h="418394">
                <a:moveTo>
                  <a:pt x="306552" y="396976"/>
                </a:moveTo>
                <a:lnTo>
                  <a:pt x="299579" y="324255"/>
                </a:lnTo>
                <a:lnTo>
                  <a:pt x="299579" y="396976"/>
                </a:lnTo>
                <a:lnTo>
                  <a:pt x="306552" y="396976"/>
                </a:lnTo>
                <a:close/>
              </a:path>
              <a:path w="2887908" h="418394">
                <a:moveTo>
                  <a:pt x="184762" y="355934"/>
                </a:moveTo>
                <a:lnTo>
                  <a:pt x="186655" y="396976"/>
                </a:lnTo>
                <a:lnTo>
                  <a:pt x="185825" y="353676"/>
                </a:lnTo>
                <a:lnTo>
                  <a:pt x="184762" y="355934"/>
                </a:lnTo>
                <a:close/>
              </a:path>
              <a:path w="2887908" h="418394">
                <a:moveTo>
                  <a:pt x="151689" y="354937"/>
                </a:moveTo>
                <a:lnTo>
                  <a:pt x="152187" y="366261"/>
                </a:lnTo>
                <a:lnTo>
                  <a:pt x="153482" y="351882"/>
                </a:lnTo>
                <a:lnTo>
                  <a:pt x="151689" y="354937"/>
                </a:lnTo>
                <a:close/>
              </a:path>
              <a:path w="2887908" h="418394">
                <a:moveTo>
                  <a:pt x="111125" y="355336"/>
                </a:moveTo>
                <a:lnTo>
                  <a:pt x="111523" y="366360"/>
                </a:lnTo>
                <a:lnTo>
                  <a:pt x="112519" y="352281"/>
                </a:lnTo>
                <a:lnTo>
                  <a:pt x="111125" y="355336"/>
                </a:lnTo>
                <a:close/>
              </a:path>
              <a:path w="2887908" h="418394">
                <a:moveTo>
                  <a:pt x="41365" y="382100"/>
                </a:moveTo>
                <a:lnTo>
                  <a:pt x="40335" y="372072"/>
                </a:lnTo>
                <a:lnTo>
                  <a:pt x="40335" y="377451"/>
                </a:lnTo>
                <a:lnTo>
                  <a:pt x="41365" y="382100"/>
                </a:lnTo>
                <a:close/>
              </a:path>
              <a:path w="2887908" h="418394">
                <a:moveTo>
                  <a:pt x="48305" y="368087"/>
                </a:moveTo>
                <a:lnTo>
                  <a:pt x="48305" y="375990"/>
                </a:lnTo>
                <a:lnTo>
                  <a:pt x="48305" y="368087"/>
                </a:lnTo>
                <a:close/>
              </a:path>
              <a:path w="2887908" h="418394">
                <a:moveTo>
                  <a:pt x="17931" y="347167"/>
                </a:moveTo>
                <a:lnTo>
                  <a:pt x="34567" y="354041"/>
                </a:lnTo>
                <a:lnTo>
                  <a:pt x="34567" y="347167"/>
                </a:lnTo>
                <a:lnTo>
                  <a:pt x="17931" y="347167"/>
                </a:lnTo>
                <a:close/>
              </a:path>
              <a:path w="2887908" h="418394">
                <a:moveTo>
                  <a:pt x="17067" y="325583"/>
                </a:moveTo>
                <a:lnTo>
                  <a:pt x="17931" y="336608"/>
                </a:lnTo>
                <a:lnTo>
                  <a:pt x="19126" y="324853"/>
                </a:lnTo>
                <a:lnTo>
                  <a:pt x="17067" y="325583"/>
                </a:lnTo>
                <a:close/>
              </a:path>
              <a:path w="2887908" h="418394">
                <a:moveTo>
                  <a:pt x="2850053" y="189439"/>
                </a:moveTo>
                <a:lnTo>
                  <a:pt x="2850002" y="205411"/>
                </a:lnTo>
                <a:lnTo>
                  <a:pt x="2850485" y="202821"/>
                </a:lnTo>
                <a:lnTo>
                  <a:pt x="2850053" y="189439"/>
                </a:lnTo>
                <a:close/>
              </a:path>
              <a:path w="2887908" h="418394">
                <a:moveTo>
                  <a:pt x="2879938" y="205411"/>
                </a:moveTo>
                <a:lnTo>
                  <a:pt x="2850002" y="205411"/>
                </a:lnTo>
                <a:lnTo>
                  <a:pt x="2879938" y="206208"/>
                </a:lnTo>
                <a:lnTo>
                  <a:pt x="2879938" y="205411"/>
                </a:lnTo>
                <a:close/>
              </a:path>
              <a:path w="2887908" h="418394">
                <a:moveTo>
                  <a:pt x="2791166" y="194055"/>
                </a:moveTo>
                <a:lnTo>
                  <a:pt x="2793059" y="235097"/>
                </a:lnTo>
                <a:lnTo>
                  <a:pt x="2792229" y="191797"/>
                </a:lnTo>
                <a:lnTo>
                  <a:pt x="2791166" y="194055"/>
                </a:lnTo>
                <a:close/>
              </a:path>
              <a:path w="2887908" h="418394">
                <a:moveTo>
                  <a:pt x="2758093" y="193059"/>
                </a:moveTo>
                <a:lnTo>
                  <a:pt x="2758591" y="204382"/>
                </a:lnTo>
                <a:lnTo>
                  <a:pt x="2759886" y="190004"/>
                </a:lnTo>
                <a:lnTo>
                  <a:pt x="2758093" y="193059"/>
                </a:lnTo>
                <a:close/>
              </a:path>
              <a:path w="2887908" h="418394">
                <a:moveTo>
                  <a:pt x="2688433" y="220221"/>
                </a:moveTo>
                <a:lnTo>
                  <a:pt x="2687404" y="210193"/>
                </a:lnTo>
                <a:lnTo>
                  <a:pt x="2687404" y="215572"/>
                </a:lnTo>
                <a:lnTo>
                  <a:pt x="2688433" y="220221"/>
                </a:lnTo>
                <a:close/>
              </a:path>
              <a:path w="2887908" h="418394">
                <a:moveTo>
                  <a:pt x="2695373" y="206208"/>
                </a:moveTo>
                <a:lnTo>
                  <a:pt x="2695373" y="214111"/>
                </a:lnTo>
                <a:lnTo>
                  <a:pt x="2695373" y="206208"/>
                </a:lnTo>
                <a:close/>
              </a:path>
              <a:path w="2887908" h="418394">
                <a:moveTo>
                  <a:pt x="2550698" y="235097"/>
                </a:moveTo>
                <a:lnTo>
                  <a:pt x="2542728" y="185288"/>
                </a:lnTo>
                <a:lnTo>
                  <a:pt x="2542728" y="235097"/>
                </a:lnTo>
                <a:lnTo>
                  <a:pt x="2550698" y="235097"/>
                </a:lnTo>
                <a:close/>
              </a:path>
              <a:path w="2887908" h="418394">
                <a:moveTo>
                  <a:pt x="2514806" y="173002"/>
                </a:moveTo>
                <a:lnTo>
                  <a:pt x="2514275" y="169748"/>
                </a:lnTo>
                <a:lnTo>
                  <a:pt x="2514275" y="171541"/>
                </a:lnTo>
                <a:lnTo>
                  <a:pt x="2514806" y="173002"/>
                </a:lnTo>
                <a:close/>
              </a:path>
              <a:path w="2887908" h="418394">
                <a:moveTo>
                  <a:pt x="2428608" y="235097"/>
                </a:moveTo>
                <a:lnTo>
                  <a:pt x="2420638" y="185288"/>
                </a:lnTo>
                <a:lnTo>
                  <a:pt x="2420638" y="235097"/>
                </a:lnTo>
                <a:lnTo>
                  <a:pt x="2428608" y="235097"/>
                </a:lnTo>
                <a:close/>
              </a:path>
              <a:path w="2887908" h="418394">
                <a:moveTo>
                  <a:pt x="2358450" y="220221"/>
                </a:moveTo>
                <a:lnTo>
                  <a:pt x="2357420" y="210193"/>
                </a:lnTo>
                <a:lnTo>
                  <a:pt x="2357420" y="215572"/>
                </a:lnTo>
                <a:lnTo>
                  <a:pt x="2358450" y="220221"/>
                </a:lnTo>
                <a:close/>
              </a:path>
              <a:path w="2887908" h="418394">
                <a:moveTo>
                  <a:pt x="2365389" y="206208"/>
                </a:moveTo>
                <a:lnTo>
                  <a:pt x="2365389" y="214111"/>
                </a:lnTo>
                <a:lnTo>
                  <a:pt x="2365389" y="206208"/>
                </a:lnTo>
                <a:close/>
              </a:path>
              <a:path w="2887908" h="418394">
                <a:moveTo>
                  <a:pt x="2332985" y="173002"/>
                </a:moveTo>
                <a:lnTo>
                  <a:pt x="2332453" y="169748"/>
                </a:lnTo>
                <a:lnTo>
                  <a:pt x="2332453" y="171541"/>
                </a:lnTo>
                <a:lnTo>
                  <a:pt x="2332985" y="173002"/>
                </a:lnTo>
                <a:close/>
              </a:path>
              <a:path w="2887908" h="418394">
                <a:moveTo>
                  <a:pt x="2243214" y="220022"/>
                </a:moveTo>
                <a:lnTo>
                  <a:pt x="2243214" y="224206"/>
                </a:lnTo>
                <a:lnTo>
                  <a:pt x="2243214" y="220022"/>
                </a:lnTo>
                <a:close/>
              </a:path>
              <a:path w="2887908" h="418394">
                <a:moveTo>
                  <a:pt x="2244741" y="209263"/>
                </a:moveTo>
                <a:lnTo>
                  <a:pt x="2244011" y="218362"/>
                </a:lnTo>
                <a:lnTo>
                  <a:pt x="2245605" y="217166"/>
                </a:lnTo>
                <a:lnTo>
                  <a:pt x="2244741" y="209263"/>
                </a:lnTo>
                <a:close/>
              </a:path>
              <a:path w="2887908" h="418394">
                <a:moveTo>
                  <a:pt x="2266923" y="220653"/>
                </a:moveTo>
                <a:lnTo>
                  <a:pt x="2267122" y="224737"/>
                </a:lnTo>
                <a:lnTo>
                  <a:pt x="2267321" y="218793"/>
                </a:lnTo>
                <a:lnTo>
                  <a:pt x="2266923" y="220653"/>
                </a:lnTo>
                <a:close/>
              </a:path>
              <a:path w="2887908" h="418394">
                <a:moveTo>
                  <a:pt x="2267554" y="229884"/>
                </a:moveTo>
                <a:lnTo>
                  <a:pt x="2268317" y="227626"/>
                </a:lnTo>
                <a:lnTo>
                  <a:pt x="2267374" y="229098"/>
                </a:lnTo>
                <a:lnTo>
                  <a:pt x="2267554" y="229884"/>
                </a:lnTo>
                <a:close/>
              </a:path>
              <a:path w="2887908" h="418394">
                <a:moveTo>
                  <a:pt x="2277183" y="235795"/>
                </a:moveTo>
                <a:lnTo>
                  <a:pt x="2275291" y="227825"/>
                </a:lnTo>
                <a:lnTo>
                  <a:pt x="2275257" y="235795"/>
                </a:lnTo>
                <a:lnTo>
                  <a:pt x="2277183" y="235795"/>
                </a:lnTo>
                <a:close/>
              </a:path>
              <a:path w="2887908" h="418394">
                <a:moveTo>
                  <a:pt x="2268749" y="187380"/>
                </a:moveTo>
                <a:lnTo>
                  <a:pt x="2268915" y="204515"/>
                </a:lnTo>
                <a:lnTo>
                  <a:pt x="2271040" y="189240"/>
                </a:lnTo>
                <a:lnTo>
                  <a:pt x="2268749" y="187380"/>
                </a:lnTo>
                <a:close/>
              </a:path>
              <a:path w="2887908" h="418394">
                <a:moveTo>
                  <a:pt x="2206502" y="193457"/>
                </a:moveTo>
                <a:lnTo>
                  <a:pt x="2206900" y="204481"/>
                </a:lnTo>
                <a:lnTo>
                  <a:pt x="2207896" y="190402"/>
                </a:lnTo>
                <a:lnTo>
                  <a:pt x="2206502" y="193457"/>
                </a:lnTo>
                <a:close/>
              </a:path>
              <a:path w="2887908" h="418394">
                <a:moveTo>
                  <a:pt x="2145919" y="189439"/>
                </a:moveTo>
                <a:lnTo>
                  <a:pt x="2145868" y="205411"/>
                </a:lnTo>
                <a:lnTo>
                  <a:pt x="2146351" y="202821"/>
                </a:lnTo>
                <a:lnTo>
                  <a:pt x="2145919" y="189439"/>
                </a:lnTo>
                <a:close/>
              </a:path>
              <a:path w="2887908" h="418394">
                <a:moveTo>
                  <a:pt x="2175804" y="205411"/>
                </a:moveTo>
                <a:lnTo>
                  <a:pt x="2145868" y="205411"/>
                </a:lnTo>
                <a:lnTo>
                  <a:pt x="2175804" y="206208"/>
                </a:lnTo>
                <a:lnTo>
                  <a:pt x="2175804" y="205411"/>
                </a:lnTo>
                <a:close/>
              </a:path>
              <a:path w="2887908" h="418394">
                <a:moveTo>
                  <a:pt x="2078703" y="236093"/>
                </a:moveTo>
                <a:lnTo>
                  <a:pt x="2079234" y="226729"/>
                </a:lnTo>
                <a:lnTo>
                  <a:pt x="2078769" y="224970"/>
                </a:lnTo>
                <a:lnTo>
                  <a:pt x="2078703" y="236093"/>
                </a:lnTo>
                <a:close/>
              </a:path>
              <a:path w="2887908" h="418394">
                <a:moveTo>
                  <a:pt x="2019755" y="220022"/>
                </a:moveTo>
                <a:lnTo>
                  <a:pt x="2019755" y="224206"/>
                </a:lnTo>
                <a:lnTo>
                  <a:pt x="2019755" y="220022"/>
                </a:lnTo>
                <a:close/>
              </a:path>
              <a:path w="2887908" h="418394">
                <a:moveTo>
                  <a:pt x="2021282" y="209263"/>
                </a:moveTo>
                <a:lnTo>
                  <a:pt x="2020552" y="218362"/>
                </a:lnTo>
                <a:lnTo>
                  <a:pt x="2022146" y="217166"/>
                </a:lnTo>
                <a:lnTo>
                  <a:pt x="2021282" y="209263"/>
                </a:lnTo>
                <a:close/>
              </a:path>
              <a:path w="2887908" h="418394">
                <a:moveTo>
                  <a:pt x="2043464" y="220653"/>
                </a:moveTo>
                <a:lnTo>
                  <a:pt x="2043663" y="224737"/>
                </a:lnTo>
                <a:lnTo>
                  <a:pt x="2043862" y="218793"/>
                </a:lnTo>
                <a:lnTo>
                  <a:pt x="2043464" y="220653"/>
                </a:lnTo>
                <a:close/>
              </a:path>
              <a:path w="2887908" h="418394">
                <a:moveTo>
                  <a:pt x="2044095" y="229884"/>
                </a:moveTo>
                <a:lnTo>
                  <a:pt x="2044859" y="227626"/>
                </a:lnTo>
                <a:lnTo>
                  <a:pt x="2043916" y="229098"/>
                </a:lnTo>
                <a:lnTo>
                  <a:pt x="2044095" y="229884"/>
                </a:lnTo>
                <a:close/>
              </a:path>
              <a:path w="2887908" h="418394">
                <a:moveTo>
                  <a:pt x="2053724" y="235795"/>
                </a:moveTo>
                <a:lnTo>
                  <a:pt x="2051832" y="227825"/>
                </a:lnTo>
                <a:lnTo>
                  <a:pt x="2051799" y="235795"/>
                </a:lnTo>
                <a:lnTo>
                  <a:pt x="2053724" y="235795"/>
                </a:lnTo>
                <a:close/>
              </a:path>
              <a:path w="2887908" h="418394">
                <a:moveTo>
                  <a:pt x="2045290" y="187380"/>
                </a:moveTo>
                <a:lnTo>
                  <a:pt x="2045456" y="204515"/>
                </a:lnTo>
                <a:lnTo>
                  <a:pt x="2047581" y="189240"/>
                </a:lnTo>
                <a:lnTo>
                  <a:pt x="2045290" y="187380"/>
                </a:lnTo>
                <a:close/>
              </a:path>
              <a:path w="2887908" h="418394">
                <a:moveTo>
                  <a:pt x="1865355" y="189439"/>
                </a:moveTo>
                <a:lnTo>
                  <a:pt x="1865304" y="205411"/>
                </a:lnTo>
                <a:lnTo>
                  <a:pt x="1865787" y="202821"/>
                </a:lnTo>
                <a:lnTo>
                  <a:pt x="1865355" y="189439"/>
                </a:lnTo>
                <a:close/>
              </a:path>
              <a:path w="2887908" h="418394">
                <a:moveTo>
                  <a:pt x="1895241" y="205411"/>
                </a:moveTo>
                <a:lnTo>
                  <a:pt x="1865304" y="205411"/>
                </a:lnTo>
                <a:lnTo>
                  <a:pt x="1895241" y="206208"/>
                </a:lnTo>
                <a:lnTo>
                  <a:pt x="1895241" y="205411"/>
                </a:lnTo>
                <a:close/>
              </a:path>
              <a:path w="2887908" h="418394">
                <a:moveTo>
                  <a:pt x="1923049" y="204481"/>
                </a:moveTo>
                <a:lnTo>
                  <a:pt x="1923049" y="215904"/>
                </a:lnTo>
                <a:lnTo>
                  <a:pt x="1923049" y="204481"/>
                </a:lnTo>
                <a:close/>
              </a:path>
              <a:path w="2887908" h="418394">
                <a:moveTo>
                  <a:pt x="1946980" y="366360"/>
                </a:moveTo>
                <a:lnTo>
                  <a:pt x="1946980" y="377783"/>
                </a:lnTo>
                <a:lnTo>
                  <a:pt x="1946980" y="366360"/>
                </a:lnTo>
                <a:close/>
              </a:path>
              <a:path w="2887908" h="418394">
                <a:moveTo>
                  <a:pt x="1979256" y="396976"/>
                </a:moveTo>
                <a:lnTo>
                  <a:pt x="1979190" y="387247"/>
                </a:lnTo>
                <a:lnTo>
                  <a:pt x="1978750" y="388218"/>
                </a:lnTo>
                <a:lnTo>
                  <a:pt x="1979256" y="396976"/>
                </a:lnTo>
                <a:close/>
              </a:path>
              <a:path w="2887908" h="418394">
                <a:moveTo>
                  <a:pt x="1955325" y="235097"/>
                </a:moveTo>
                <a:lnTo>
                  <a:pt x="1955258" y="225368"/>
                </a:lnTo>
                <a:lnTo>
                  <a:pt x="1954818" y="226339"/>
                </a:lnTo>
                <a:lnTo>
                  <a:pt x="1955325" y="235097"/>
                </a:lnTo>
                <a:close/>
              </a:path>
              <a:path w="2887908" h="418394">
                <a:moveTo>
                  <a:pt x="1829336" y="193457"/>
                </a:moveTo>
                <a:lnTo>
                  <a:pt x="1829734" y="204481"/>
                </a:lnTo>
                <a:lnTo>
                  <a:pt x="1830730" y="190402"/>
                </a:lnTo>
                <a:lnTo>
                  <a:pt x="1829336" y="193457"/>
                </a:lnTo>
                <a:close/>
              </a:path>
              <a:path w="2887908" h="418394">
                <a:moveTo>
                  <a:pt x="1768753" y="189439"/>
                </a:moveTo>
                <a:lnTo>
                  <a:pt x="1768702" y="205411"/>
                </a:lnTo>
                <a:lnTo>
                  <a:pt x="1769185" y="202821"/>
                </a:lnTo>
                <a:lnTo>
                  <a:pt x="1768753" y="189439"/>
                </a:lnTo>
                <a:close/>
              </a:path>
              <a:path w="2887908" h="418394">
                <a:moveTo>
                  <a:pt x="1798639" y="205411"/>
                </a:moveTo>
                <a:lnTo>
                  <a:pt x="1768702" y="205411"/>
                </a:lnTo>
                <a:lnTo>
                  <a:pt x="1798639" y="206208"/>
                </a:lnTo>
                <a:lnTo>
                  <a:pt x="1798639" y="205411"/>
                </a:lnTo>
                <a:close/>
              </a:path>
              <a:path w="2887908" h="418394">
                <a:moveTo>
                  <a:pt x="1738324" y="185288"/>
                </a:moveTo>
                <a:lnTo>
                  <a:pt x="1754960" y="192162"/>
                </a:lnTo>
                <a:lnTo>
                  <a:pt x="1754960" y="185288"/>
                </a:lnTo>
                <a:lnTo>
                  <a:pt x="1738324" y="185288"/>
                </a:lnTo>
                <a:close/>
              </a:path>
              <a:path w="2887908" h="418394">
                <a:moveTo>
                  <a:pt x="1737461" y="163705"/>
                </a:moveTo>
                <a:lnTo>
                  <a:pt x="1738324" y="174729"/>
                </a:lnTo>
                <a:lnTo>
                  <a:pt x="1739519" y="162974"/>
                </a:lnTo>
                <a:lnTo>
                  <a:pt x="1737461" y="163705"/>
                </a:lnTo>
                <a:close/>
              </a:path>
              <a:path w="2887908" h="418394">
                <a:moveTo>
                  <a:pt x="1699174" y="185288"/>
                </a:moveTo>
                <a:lnTo>
                  <a:pt x="1715810" y="192162"/>
                </a:lnTo>
                <a:lnTo>
                  <a:pt x="1715810" y="185288"/>
                </a:lnTo>
                <a:lnTo>
                  <a:pt x="1699174" y="185288"/>
                </a:lnTo>
                <a:close/>
              </a:path>
              <a:path w="2887908" h="418394">
                <a:moveTo>
                  <a:pt x="1698311" y="163705"/>
                </a:moveTo>
                <a:lnTo>
                  <a:pt x="1699174" y="174729"/>
                </a:lnTo>
                <a:lnTo>
                  <a:pt x="1700370" y="162974"/>
                </a:lnTo>
                <a:lnTo>
                  <a:pt x="1698311" y="163705"/>
                </a:lnTo>
                <a:close/>
              </a:path>
              <a:path w="2887908" h="418394">
                <a:moveTo>
                  <a:pt x="1634803" y="234300"/>
                </a:moveTo>
                <a:lnTo>
                  <a:pt x="1633308" y="220918"/>
                </a:lnTo>
                <a:lnTo>
                  <a:pt x="1632013" y="233105"/>
                </a:lnTo>
                <a:lnTo>
                  <a:pt x="1634803" y="234300"/>
                </a:lnTo>
                <a:close/>
              </a:path>
              <a:path w="2887908" h="418394">
                <a:moveTo>
                  <a:pt x="1486341" y="189439"/>
                </a:moveTo>
                <a:lnTo>
                  <a:pt x="1486290" y="205411"/>
                </a:lnTo>
                <a:lnTo>
                  <a:pt x="1486773" y="202821"/>
                </a:lnTo>
                <a:lnTo>
                  <a:pt x="1486341" y="189439"/>
                </a:lnTo>
                <a:close/>
              </a:path>
              <a:path w="2887908" h="418394">
                <a:moveTo>
                  <a:pt x="1516226" y="205411"/>
                </a:moveTo>
                <a:lnTo>
                  <a:pt x="1486290" y="205411"/>
                </a:lnTo>
                <a:lnTo>
                  <a:pt x="1516226" y="206208"/>
                </a:lnTo>
                <a:lnTo>
                  <a:pt x="1516226" y="205411"/>
                </a:lnTo>
                <a:close/>
              </a:path>
              <a:path w="2887908" h="418394">
                <a:moveTo>
                  <a:pt x="1380314" y="220022"/>
                </a:moveTo>
                <a:lnTo>
                  <a:pt x="1380314" y="224206"/>
                </a:lnTo>
                <a:lnTo>
                  <a:pt x="1380314" y="220022"/>
                </a:lnTo>
                <a:close/>
              </a:path>
              <a:path w="2887908" h="418394">
                <a:moveTo>
                  <a:pt x="1381842" y="209263"/>
                </a:moveTo>
                <a:lnTo>
                  <a:pt x="1381111" y="218362"/>
                </a:lnTo>
                <a:lnTo>
                  <a:pt x="1382705" y="217166"/>
                </a:lnTo>
                <a:lnTo>
                  <a:pt x="1381842" y="209263"/>
                </a:lnTo>
                <a:close/>
              </a:path>
              <a:path w="2887908" h="418394">
                <a:moveTo>
                  <a:pt x="1404023" y="220653"/>
                </a:moveTo>
                <a:lnTo>
                  <a:pt x="1404223" y="224737"/>
                </a:lnTo>
                <a:lnTo>
                  <a:pt x="1404422" y="218793"/>
                </a:lnTo>
                <a:lnTo>
                  <a:pt x="1404023" y="220653"/>
                </a:lnTo>
                <a:close/>
              </a:path>
              <a:path w="2887908" h="418394">
                <a:moveTo>
                  <a:pt x="1404654" y="229884"/>
                </a:moveTo>
                <a:lnTo>
                  <a:pt x="1405418" y="227626"/>
                </a:lnTo>
                <a:lnTo>
                  <a:pt x="1404475" y="229098"/>
                </a:lnTo>
                <a:lnTo>
                  <a:pt x="1404654" y="229884"/>
                </a:lnTo>
                <a:close/>
              </a:path>
              <a:path w="2887908" h="418394">
                <a:moveTo>
                  <a:pt x="1414284" y="235795"/>
                </a:moveTo>
                <a:lnTo>
                  <a:pt x="1412391" y="227825"/>
                </a:lnTo>
                <a:lnTo>
                  <a:pt x="1412358" y="235795"/>
                </a:lnTo>
                <a:lnTo>
                  <a:pt x="1414284" y="235795"/>
                </a:lnTo>
                <a:close/>
              </a:path>
              <a:path w="2887908" h="418394">
                <a:moveTo>
                  <a:pt x="1405850" y="187380"/>
                </a:moveTo>
                <a:lnTo>
                  <a:pt x="1406016" y="204515"/>
                </a:lnTo>
                <a:lnTo>
                  <a:pt x="1408141" y="189240"/>
                </a:lnTo>
                <a:lnTo>
                  <a:pt x="1405850" y="187380"/>
                </a:lnTo>
                <a:close/>
              </a:path>
              <a:path w="2887908" h="418394">
                <a:moveTo>
                  <a:pt x="1244914" y="217764"/>
                </a:moveTo>
                <a:lnTo>
                  <a:pt x="1245744" y="249276"/>
                </a:lnTo>
                <a:lnTo>
                  <a:pt x="1248002" y="226630"/>
                </a:lnTo>
                <a:lnTo>
                  <a:pt x="1244914" y="217764"/>
                </a:lnTo>
                <a:close/>
              </a:path>
              <a:path w="2887908" h="418394">
                <a:moveTo>
                  <a:pt x="1161212" y="173002"/>
                </a:moveTo>
                <a:lnTo>
                  <a:pt x="1160681" y="169748"/>
                </a:lnTo>
                <a:lnTo>
                  <a:pt x="1160681" y="171541"/>
                </a:lnTo>
                <a:lnTo>
                  <a:pt x="1161212" y="173002"/>
                </a:lnTo>
                <a:close/>
              </a:path>
              <a:path w="2887908" h="418394">
                <a:moveTo>
                  <a:pt x="1129580" y="193457"/>
                </a:moveTo>
                <a:lnTo>
                  <a:pt x="1129978" y="204481"/>
                </a:lnTo>
                <a:lnTo>
                  <a:pt x="1130974" y="190402"/>
                </a:lnTo>
                <a:lnTo>
                  <a:pt x="1129580" y="193457"/>
                </a:lnTo>
                <a:close/>
              </a:path>
              <a:path w="2887908" h="418394">
                <a:moveTo>
                  <a:pt x="1059820" y="220221"/>
                </a:moveTo>
                <a:lnTo>
                  <a:pt x="1058790" y="210193"/>
                </a:lnTo>
                <a:lnTo>
                  <a:pt x="1058790" y="215572"/>
                </a:lnTo>
                <a:lnTo>
                  <a:pt x="1059820" y="220221"/>
                </a:lnTo>
                <a:close/>
              </a:path>
              <a:path w="2887908" h="418394">
                <a:moveTo>
                  <a:pt x="1066760" y="206208"/>
                </a:moveTo>
                <a:lnTo>
                  <a:pt x="1066760" y="214111"/>
                </a:lnTo>
                <a:lnTo>
                  <a:pt x="1066760" y="206208"/>
                </a:lnTo>
                <a:close/>
              </a:path>
              <a:path w="2887908" h="418394">
                <a:moveTo>
                  <a:pt x="1034355" y="173002"/>
                </a:moveTo>
                <a:lnTo>
                  <a:pt x="1033824" y="169748"/>
                </a:lnTo>
                <a:lnTo>
                  <a:pt x="1033824" y="171541"/>
                </a:lnTo>
                <a:lnTo>
                  <a:pt x="1034355" y="173002"/>
                </a:lnTo>
                <a:close/>
              </a:path>
              <a:path w="2887908" h="418394">
                <a:moveTo>
                  <a:pt x="984373" y="220022"/>
                </a:moveTo>
                <a:lnTo>
                  <a:pt x="984373" y="224206"/>
                </a:lnTo>
                <a:lnTo>
                  <a:pt x="984373" y="220022"/>
                </a:lnTo>
                <a:close/>
              </a:path>
              <a:path w="2887908" h="418394">
                <a:moveTo>
                  <a:pt x="985900" y="209263"/>
                </a:moveTo>
                <a:lnTo>
                  <a:pt x="985170" y="218362"/>
                </a:lnTo>
                <a:lnTo>
                  <a:pt x="986764" y="217166"/>
                </a:lnTo>
                <a:lnTo>
                  <a:pt x="985900" y="209263"/>
                </a:lnTo>
                <a:close/>
              </a:path>
              <a:path w="2887908" h="418394">
                <a:moveTo>
                  <a:pt x="1008082" y="220653"/>
                </a:moveTo>
                <a:lnTo>
                  <a:pt x="1008281" y="224737"/>
                </a:lnTo>
                <a:lnTo>
                  <a:pt x="1008480" y="218793"/>
                </a:lnTo>
                <a:lnTo>
                  <a:pt x="1008082" y="220653"/>
                </a:lnTo>
                <a:close/>
              </a:path>
              <a:path w="2887908" h="418394">
                <a:moveTo>
                  <a:pt x="1008713" y="229884"/>
                </a:moveTo>
                <a:lnTo>
                  <a:pt x="1009476" y="227626"/>
                </a:lnTo>
                <a:lnTo>
                  <a:pt x="1008533" y="229098"/>
                </a:lnTo>
                <a:lnTo>
                  <a:pt x="1008713" y="229884"/>
                </a:lnTo>
                <a:close/>
              </a:path>
              <a:path w="2887908" h="418394">
                <a:moveTo>
                  <a:pt x="1018342" y="235795"/>
                </a:moveTo>
                <a:lnTo>
                  <a:pt x="1016450" y="227825"/>
                </a:lnTo>
                <a:lnTo>
                  <a:pt x="1016416" y="235795"/>
                </a:lnTo>
                <a:lnTo>
                  <a:pt x="1018342" y="235795"/>
                </a:lnTo>
                <a:close/>
              </a:path>
              <a:path w="2887908" h="418394">
                <a:moveTo>
                  <a:pt x="1009908" y="187380"/>
                </a:moveTo>
                <a:lnTo>
                  <a:pt x="1010074" y="204515"/>
                </a:lnTo>
                <a:lnTo>
                  <a:pt x="1012199" y="189240"/>
                </a:lnTo>
                <a:lnTo>
                  <a:pt x="1009908" y="187380"/>
                </a:lnTo>
                <a:close/>
              </a:path>
              <a:path w="2887908" h="418394">
                <a:moveTo>
                  <a:pt x="924988" y="194055"/>
                </a:moveTo>
                <a:lnTo>
                  <a:pt x="926881" y="235097"/>
                </a:lnTo>
                <a:lnTo>
                  <a:pt x="926051" y="191797"/>
                </a:lnTo>
                <a:lnTo>
                  <a:pt x="924988" y="194055"/>
                </a:lnTo>
                <a:close/>
              </a:path>
              <a:path w="2887908" h="418394">
                <a:moveTo>
                  <a:pt x="891915" y="193059"/>
                </a:moveTo>
                <a:lnTo>
                  <a:pt x="892413" y="204382"/>
                </a:lnTo>
                <a:lnTo>
                  <a:pt x="893708" y="190004"/>
                </a:lnTo>
                <a:lnTo>
                  <a:pt x="891915" y="193059"/>
                </a:lnTo>
                <a:close/>
              </a:path>
              <a:path w="2887908" h="418394">
                <a:moveTo>
                  <a:pt x="797481" y="189439"/>
                </a:moveTo>
                <a:lnTo>
                  <a:pt x="797430" y="205411"/>
                </a:lnTo>
                <a:lnTo>
                  <a:pt x="797912" y="202821"/>
                </a:lnTo>
                <a:lnTo>
                  <a:pt x="797481" y="189439"/>
                </a:lnTo>
                <a:close/>
              </a:path>
              <a:path w="2887908" h="418394">
                <a:moveTo>
                  <a:pt x="827366" y="205411"/>
                </a:moveTo>
                <a:lnTo>
                  <a:pt x="797430" y="205411"/>
                </a:lnTo>
                <a:lnTo>
                  <a:pt x="827366" y="206208"/>
                </a:lnTo>
                <a:lnTo>
                  <a:pt x="827366" y="205411"/>
                </a:lnTo>
                <a:close/>
              </a:path>
              <a:path w="2887908" h="418394">
                <a:moveTo>
                  <a:pt x="775110" y="366360"/>
                </a:moveTo>
                <a:lnTo>
                  <a:pt x="775110" y="377783"/>
                </a:lnTo>
                <a:lnTo>
                  <a:pt x="775110" y="366360"/>
                </a:lnTo>
                <a:close/>
              </a:path>
              <a:path w="2887908" h="418394">
                <a:moveTo>
                  <a:pt x="807386" y="396976"/>
                </a:moveTo>
                <a:lnTo>
                  <a:pt x="807320" y="387247"/>
                </a:lnTo>
                <a:lnTo>
                  <a:pt x="806880" y="388218"/>
                </a:lnTo>
                <a:lnTo>
                  <a:pt x="807386" y="396976"/>
                </a:lnTo>
                <a:close/>
              </a:path>
              <a:path w="2887908" h="418394">
                <a:moveTo>
                  <a:pt x="563328" y="234300"/>
                </a:moveTo>
                <a:lnTo>
                  <a:pt x="561834" y="220918"/>
                </a:lnTo>
                <a:lnTo>
                  <a:pt x="560539" y="233105"/>
                </a:lnTo>
                <a:lnTo>
                  <a:pt x="563328" y="234300"/>
                </a:lnTo>
                <a:close/>
              </a:path>
              <a:path w="2887908" h="418394">
                <a:moveTo>
                  <a:pt x="498880" y="235097"/>
                </a:moveTo>
                <a:lnTo>
                  <a:pt x="491907" y="162376"/>
                </a:lnTo>
                <a:lnTo>
                  <a:pt x="491907" y="235097"/>
                </a:lnTo>
                <a:lnTo>
                  <a:pt x="498880" y="235097"/>
                </a:lnTo>
                <a:close/>
              </a:path>
              <a:path w="2887908" h="418394">
                <a:moveTo>
                  <a:pt x="378483" y="189439"/>
                </a:moveTo>
                <a:lnTo>
                  <a:pt x="378432" y="205411"/>
                </a:lnTo>
                <a:lnTo>
                  <a:pt x="378915" y="202821"/>
                </a:lnTo>
                <a:lnTo>
                  <a:pt x="378483" y="189439"/>
                </a:lnTo>
                <a:close/>
              </a:path>
              <a:path w="2887908" h="418394">
                <a:moveTo>
                  <a:pt x="408368" y="205411"/>
                </a:moveTo>
                <a:lnTo>
                  <a:pt x="378432" y="205411"/>
                </a:lnTo>
                <a:lnTo>
                  <a:pt x="408368" y="206208"/>
                </a:lnTo>
                <a:lnTo>
                  <a:pt x="408368" y="205411"/>
                </a:lnTo>
                <a:close/>
              </a:path>
              <a:path w="2887908" h="418394">
                <a:moveTo>
                  <a:pt x="351055" y="236093"/>
                </a:moveTo>
                <a:lnTo>
                  <a:pt x="351586" y="226729"/>
                </a:lnTo>
                <a:lnTo>
                  <a:pt x="351122" y="224970"/>
                </a:lnTo>
                <a:lnTo>
                  <a:pt x="351055" y="236093"/>
                </a:lnTo>
                <a:close/>
              </a:path>
              <a:path w="2887908" h="418394">
                <a:moveTo>
                  <a:pt x="288068" y="235097"/>
                </a:moveTo>
                <a:lnTo>
                  <a:pt x="281095" y="162376"/>
                </a:lnTo>
                <a:lnTo>
                  <a:pt x="281095" y="235097"/>
                </a:lnTo>
                <a:lnTo>
                  <a:pt x="288068" y="235097"/>
                </a:lnTo>
                <a:close/>
              </a:path>
              <a:path w="2887908" h="418394">
                <a:moveTo>
                  <a:pt x="229652" y="220022"/>
                </a:moveTo>
                <a:lnTo>
                  <a:pt x="229652" y="224206"/>
                </a:lnTo>
                <a:lnTo>
                  <a:pt x="229652" y="220022"/>
                </a:lnTo>
                <a:close/>
              </a:path>
              <a:path w="2887908" h="418394">
                <a:moveTo>
                  <a:pt x="231179" y="209263"/>
                </a:moveTo>
                <a:lnTo>
                  <a:pt x="230449" y="218362"/>
                </a:lnTo>
                <a:lnTo>
                  <a:pt x="232043" y="217166"/>
                </a:lnTo>
                <a:lnTo>
                  <a:pt x="231179" y="209263"/>
                </a:lnTo>
                <a:close/>
              </a:path>
              <a:path w="2887908" h="418394">
                <a:moveTo>
                  <a:pt x="253361" y="220653"/>
                </a:moveTo>
                <a:lnTo>
                  <a:pt x="253560" y="224737"/>
                </a:lnTo>
                <a:lnTo>
                  <a:pt x="253759" y="218793"/>
                </a:lnTo>
                <a:lnTo>
                  <a:pt x="253361" y="220653"/>
                </a:lnTo>
                <a:close/>
              </a:path>
              <a:path w="2887908" h="418394">
                <a:moveTo>
                  <a:pt x="253992" y="229884"/>
                </a:moveTo>
                <a:lnTo>
                  <a:pt x="254755" y="227626"/>
                </a:lnTo>
                <a:lnTo>
                  <a:pt x="253812" y="229098"/>
                </a:lnTo>
                <a:lnTo>
                  <a:pt x="253992" y="229884"/>
                </a:lnTo>
                <a:close/>
              </a:path>
              <a:path w="2887908" h="418394">
                <a:moveTo>
                  <a:pt x="263621" y="235795"/>
                </a:moveTo>
                <a:lnTo>
                  <a:pt x="261729" y="227825"/>
                </a:lnTo>
                <a:lnTo>
                  <a:pt x="261695" y="235795"/>
                </a:lnTo>
                <a:lnTo>
                  <a:pt x="263621" y="235795"/>
                </a:lnTo>
                <a:close/>
              </a:path>
              <a:path w="2887908" h="418394">
                <a:moveTo>
                  <a:pt x="255187" y="187380"/>
                </a:moveTo>
                <a:lnTo>
                  <a:pt x="255353" y="204515"/>
                </a:lnTo>
                <a:lnTo>
                  <a:pt x="257478" y="189240"/>
                </a:lnTo>
                <a:lnTo>
                  <a:pt x="255187" y="187380"/>
                </a:lnTo>
                <a:close/>
              </a:path>
              <a:path w="2887908" h="418394">
                <a:moveTo>
                  <a:pt x="201726" y="236093"/>
                </a:moveTo>
                <a:lnTo>
                  <a:pt x="202257" y="226729"/>
                </a:lnTo>
                <a:lnTo>
                  <a:pt x="201792" y="224970"/>
                </a:lnTo>
                <a:lnTo>
                  <a:pt x="201726" y="236093"/>
                </a:lnTo>
                <a:close/>
              </a:path>
              <a:path w="2887908" h="418394">
                <a:moveTo>
                  <a:pt x="166299" y="173002"/>
                </a:moveTo>
                <a:lnTo>
                  <a:pt x="165768" y="169748"/>
                </a:lnTo>
                <a:lnTo>
                  <a:pt x="165768" y="171541"/>
                </a:lnTo>
                <a:lnTo>
                  <a:pt x="166299" y="173002"/>
                </a:lnTo>
                <a:close/>
              </a:path>
              <a:path w="2887908" h="418394">
                <a:moveTo>
                  <a:pt x="116317" y="220022"/>
                </a:moveTo>
                <a:lnTo>
                  <a:pt x="116317" y="224206"/>
                </a:lnTo>
                <a:lnTo>
                  <a:pt x="116317" y="220022"/>
                </a:lnTo>
                <a:close/>
              </a:path>
              <a:path w="2887908" h="418394">
                <a:moveTo>
                  <a:pt x="117845" y="209263"/>
                </a:moveTo>
                <a:lnTo>
                  <a:pt x="117114" y="218362"/>
                </a:lnTo>
                <a:lnTo>
                  <a:pt x="118708" y="217166"/>
                </a:lnTo>
                <a:lnTo>
                  <a:pt x="117845" y="209263"/>
                </a:lnTo>
                <a:close/>
              </a:path>
              <a:path w="2887908" h="418394">
                <a:moveTo>
                  <a:pt x="140026" y="220653"/>
                </a:moveTo>
                <a:lnTo>
                  <a:pt x="140225" y="224737"/>
                </a:lnTo>
                <a:lnTo>
                  <a:pt x="140425" y="218793"/>
                </a:lnTo>
                <a:lnTo>
                  <a:pt x="140026" y="220653"/>
                </a:lnTo>
                <a:close/>
              </a:path>
              <a:path w="2887908" h="418394">
                <a:moveTo>
                  <a:pt x="140657" y="229884"/>
                </a:moveTo>
                <a:lnTo>
                  <a:pt x="141421" y="227626"/>
                </a:lnTo>
                <a:lnTo>
                  <a:pt x="140478" y="229098"/>
                </a:lnTo>
                <a:lnTo>
                  <a:pt x="140657" y="229884"/>
                </a:lnTo>
                <a:close/>
              </a:path>
              <a:path w="2887908" h="418394">
                <a:moveTo>
                  <a:pt x="150287" y="235795"/>
                </a:moveTo>
                <a:lnTo>
                  <a:pt x="148394" y="227825"/>
                </a:lnTo>
                <a:lnTo>
                  <a:pt x="148361" y="235795"/>
                </a:lnTo>
                <a:lnTo>
                  <a:pt x="150287" y="235795"/>
                </a:lnTo>
                <a:close/>
              </a:path>
              <a:path w="2887908" h="418394">
                <a:moveTo>
                  <a:pt x="141853" y="187380"/>
                </a:moveTo>
                <a:lnTo>
                  <a:pt x="142019" y="204515"/>
                </a:lnTo>
                <a:lnTo>
                  <a:pt x="144144" y="189240"/>
                </a:lnTo>
                <a:lnTo>
                  <a:pt x="141853" y="187380"/>
                </a:lnTo>
                <a:close/>
              </a:path>
              <a:path w="2887908" h="418394">
                <a:moveTo>
                  <a:pt x="11057" y="220022"/>
                </a:moveTo>
                <a:lnTo>
                  <a:pt x="11057" y="224206"/>
                </a:lnTo>
                <a:lnTo>
                  <a:pt x="11057" y="220022"/>
                </a:lnTo>
                <a:close/>
              </a:path>
              <a:path w="2887908" h="418394">
                <a:moveTo>
                  <a:pt x="12585" y="209263"/>
                </a:moveTo>
                <a:lnTo>
                  <a:pt x="11854" y="218362"/>
                </a:lnTo>
                <a:lnTo>
                  <a:pt x="13448" y="217166"/>
                </a:lnTo>
                <a:lnTo>
                  <a:pt x="12585" y="209263"/>
                </a:lnTo>
                <a:close/>
              </a:path>
              <a:path w="2887908" h="418394">
                <a:moveTo>
                  <a:pt x="34766" y="220653"/>
                </a:moveTo>
                <a:lnTo>
                  <a:pt x="34965" y="224737"/>
                </a:lnTo>
                <a:lnTo>
                  <a:pt x="35165" y="218793"/>
                </a:lnTo>
                <a:lnTo>
                  <a:pt x="34766" y="220653"/>
                </a:lnTo>
                <a:close/>
              </a:path>
              <a:path w="2887908" h="418394">
                <a:moveTo>
                  <a:pt x="35397" y="229884"/>
                </a:moveTo>
                <a:lnTo>
                  <a:pt x="36161" y="227626"/>
                </a:lnTo>
                <a:lnTo>
                  <a:pt x="35218" y="229098"/>
                </a:lnTo>
                <a:lnTo>
                  <a:pt x="35397" y="229884"/>
                </a:lnTo>
                <a:close/>
              </a:path>
              <a:path w="2887908" h="418394">
                <a:moveTo>
                  <a:pt x="45027" y="235795"/>
                </a:moveTo>
                <a:lnTo>
                  <a:pt x="43134" y="227825"/>
                </a:lnTo>
                <a:lnTo>
                  <a:pt x="43101" y="235795"/>
                </a:lnTo>
                <a:lnTo>
                  <a:pt x="45027" y="235795"/>
                </a:lnTo>
                <a:close/>
              </a:path>
              <a:path w="2887908" h="418394">
                <a:moveTo>
                  <a:pt x="36592" y="187380"/>
                </a:moveTo>
                <a:lnTo>
                  <a:pt x="36758" y="204515"/>
                </a:lnTo>
                <a:lnTo>
                  <a:pt x="38884" y="189240"/>
                </a:lnTo>
                <a:lnTo>
                  <a:pt x="36592" y="187380"/>
                </a:lnTo>
                <a:close/>
              </a:path>
              <a:path w="2887908" h="418394">
                <a:moveTo>
                  <a:pt x="2620046" y="32176"/>
                </a:moveTo>
                <a:lnTo>
                  <a:pt x="2621939" y="73219"/>
                </a:lnTo>
                <a:lnTo>
                  <a:pt x="2621108" y="29918"/>
                </a:lnTo>
                <a:lnTo>
                  <a:pt x="2620046" y="32176"/>
                </a:lnTo>
                <a:close/>
              </a:path>
              <a:path w="2887908" h="418394">
                <a:moveTo>
                  <a:pt x="2586973" y="31180"/>
                </a:moveTo>
                <a:lnTo>
                  <a:pt x="2587471" y="42503"/>
                </a:lnTo>
                <a:lnTo>
                  <a:pt x="2588766" y="28125"/>
                </a:lnTo>
                <a:lnTo>
                  <a:pt x="2586973" y="31180"/>
                </a:lnTo>
                <a:close/>
              </a:path>
              <a:path w="2887908" h="418394">
                <a:moveTo>
                  <a:pt x="2526984" y="72422"/>
                </a:moveTo>
                <a:lnTo>
                  <a:pt x="2525490" y="59040"/>
                </a:lnTo>
                <a:lnTo>
                  <a:pt x="2524195" y="71226"/>
                </a:lnTo>
                <a:lnTo>
                  <a:pt x="2526984" y="72422"/>
                </a:lnTo>
                <a:close/>
              </a:path>
              <a:path w="2887908" h="418394">
                <a:moveTo>
                  <a:pt x="2411000" y="52100"/>
                </a:moveTo>
                <a:lnTo>
                  <a:pt x="2411332" y="66577"/>
                </a:lnTo>
                <a:lnTo>
                  <a:pt x="2411630" y="55420"/>
                </a:lnTo>
                <a:lnTo>
                  <a:pt x="2411000" y="52100"/>
                </a:lnTo>
                <a:close/>
              </a:path>
              <a:path w="2887908" h="418394">
                <a:moveTo>
                  <a:pt x="2411000" y="44462"/>
                </a:moveTo>
                <a:lnTo>
                  <a:pt x="2411000" y="52100"/>
                </a:lnTo>
                <a:lnTo>
                  <a:pt x="2411000" y="44462"/>
                </a:lnTo>
                <a:close/>
              </a:path>
              <a:path w="2887908" h="418394">
                <a:moveTo>
                  <a:pt x="2411000" y="94138"/>
                </a:moveTo>
                <a:lnTo>
                  <a:pt x="2403030" y="23410"/>
                </a:lnTo>
                <a:lnTo>
                  <a:pt x="2403030" y="94138"/>
                </a:lnTo>
                <a:lnTo>
                  <a:pt x="2411000" y="94138"/>
                </a:lnTo>
                <a:close/>
              </a:path>
              <a:path w="2887908" h="418394">
                <a:moveTo>
                  <a:pt x="2285684" y="32176"/>
                </a:moveTo>
                <a:lnTo>
                  <a:pt x="2287577" y="73219"/>
                </a:lnTo>
                <a:lnTo>
                  <a:pt x="2286747" y="29918"/>
                </a:lnTo>
                <a:lnTo>
                  <a:pt x="2285684" y="32176"/>
                </a:lnTo>
                <a:close/>
              </a:path>
              <a:path w="2887908" h="418394">
                <a:moveTo>
                  <a:pt x="2252611" y="31180"/>
                </a:moveTo>
                <a:lnTo>
                  <a:pt x="2253109" y="42503"/>
                </a:lnTo>
                <a:lnTo>
                  <a:pt x="2254404" y="28125"/>
                </a:lnTo>
                <a:lnTo>
                  <a:pt x="2252611" y="31180"/>
                </a:lnTo>
                <a:close/>
              </a:path>
              <a:path w="2887908" h="418394">
                <a:moveTo>
                  <a:pt x="2192129" y="27560"/>
                </a:moveTo>
                <a:lnTo>
                  <a:pt x="2192078" y="43532"/>
                </a:lnTo>
                <a:lnTo>
                  <a:pt x="2192560" y="40942"/>
                </a:lnTo>
                <a:lnTo>
                  <a:pt x="2192129" y="27560"/>
                </a:lnTo>
                <a:close/>
              </a:path>
              <a:path w="2887908" h="418394">
                <a:moveTo>
                  <a:pt x="2222014" y="43532"/>
                </a:moveTo>
                <a:lnTo>
                  <a:pt x="2192078" y="43532"/>
                </a:lnTo>
                <a:lnTo>
                  <a:pt x="2222014" y="44329"/>
                </a:lnTo>
                <a:lnTo>
                  <a:pt x="2222014" y="43532"/>
                </a:lnTo>
                <a:close/>
              </a:path>
              <a:path w="2887908" h="418394">
                <a:moveTo>
                  <a:pt x="2221707" y="366360"/>
                </a:moveTo>
                <a:lnTo>
                  <a:pt x="2221707" y="377783"/>
                </a:lnTo>
                <a:lnTo>
                  <a:pt x="2221707" y="366360"/>
                </a:lnTo>
                <a:close/>
              </a:path>
              <a:path w="2887908" h="418394">
                <a:moveTo>
                  <a:pt x="2253983" y="396976"/>
                </a:moveTo>
                <a:lnTo>
                  <a:pt x="2253917" y="387247"/>
                </a:lnTo>
                <a:lnTo>
                  <a:pt x="2253477" y="388218"/>
                </a:lnTo>
                <a:lnTo>
                  <a:pt x="2253983" y="396976"/>
                </a:lnTo>
                <a:close/>
              </a:path>
              <a:path w="2887908" h="418394">
                <a:moveTo>
                  <a:pt x="2156109" y="31578"/>
                </a:moveTo>
                <a:lnTo>
                  <a:pt x="2156507" y="42603"/>
                </a:lnTo>
                <a:lnTo>
                  <a:pt x="2157504" y="28523"/>
                </a:lnTo>
                <a:lnTo>
                  <a:pt x="2156109" y="31578"/>
                </a:lnTo>
                <a:close/>
              </a:path>
              <a:path w="2887908" h="418394">
                <a:moveTo>
                  <a:pt x="2086349" y="58342"/>
                </a:moveTo>
                <a:lnTo>
                  <a:pt x="2085320" y="48314"/>
                </a:lnTo>
                <a:lnTo>
                  <a:pt x="2085320" y="53693"/>
                </a:lnTo>
                <a:lnTo>
                  <a:pt x="2086349" y="58342"/>
                </a:lnTo>
                <a:close/>
              </a:path>
              <a:path w="2887908" h="418394">
                <a:moveTo>
                  <a:pt x="2093289" y="44329"/>
                </a:moveTo>
                <a:lnTo>
                  <a:pt x="2093289" y="52232"/>
                </a:lnTo>
                <a:lnTo>
                  <a:pt x="2093289" y="44329"/>
                </a:lnTo>
                <a:close/>
              </a:path>
              <a:path w="2887908" h="418394">
                <a:moveTo>
                  <a:pt x="1973512" y="23410"/>
                </a:moveTo>
                <a:lnTo>
                  <a:pt x="1990148" y="30283"/>
                </a:lnTo>
                <a:lnTo>
                  <a:pt x="1990148" y="23410"/>
                </a:lnTo>
                <a:lnTo>
                  <a:pt x="1973512" y="23410"/>
                </a:lnTo>
                <a:close/>
              </a:path>
              <a:path w="2887908" h="418394">
                <a:moveTo>
                  <a:pt x="1972649" y="1826"/>
                </a:moveTo>
                <a:lnTo>
                  <a:pt x="1973512" y="12850"/>
                </a:lnTo>
                <a:lnTo>
                  <a:pt x="1974708" y="1095"/>
                </a:lnTo>
                <a:lnTo>
                  <a:pt x="1972649" y="1826"/>
                </a:lnTo>
                <a:close/>
              </a:path>
              <a:path w="2887908" h="418394">
                <a:moveTo>
                  <a:pt x="1900344" y="58342"/>
                </a:moveTo>
                <a:lnTo>
                  <a:pt x="1899315" y="48314"/>
                </a:lnTo>
                <a:lnTo>
                  <a:pt x="1899315" y="53693"/>
                </a:lnTo>
                <a:lnTo>
                  <a:pt x="1900344" y="58342"/>
                </a:lnTo>
                <a:close/>
              </a:path>
              <a:path w="2887908" h="418394">
                <a:moveTo>
                  <a:pt x="1907284" y="44329"/>
                </a:moveTo>
                <a:lnTo>
                  <a:pt x="1907284" y="52232"/>
                </a:lnTo>
                <a:lnTo>
                  <a:pt x="1907284" y="44329"/>
                </a:lnTo>
                <a:close/>
              </a:path>
              <a:path w="2887908" h="418394">
                <a:moveTo>
                  <a:pt x="1763305" y="27560"/>
                </a:moveTo>
                <a:lnTo>
                  <a:pt x="1763255" y="43532"/>
                </a:lnTo>
                <a:lnTo>
                  <a:pt x="1763737" y="40942"/>
                </a:lnTo>
                <a:lnTo>
                  <a:pt x="1763305" y="27560"/>
                </a:lnTo>
                <a:close/>
              </a:path>
              <a:path w="2887908" h="418394">
                <a:moveTo>
                  <a:pt x="1793191" y="43532"/>
                </a:moveTo>
                <a:lnTo>
                  <a:pt x="1763255" y="43532"/>
                </a:lnTo>
                <a:lnTo>
                  <a:pt x="1793191" y="44329"/>
                </a:lnTo>
                <a:lnTo>
                  <a:pt x="1793191" y="43532"/>
                </a:lnTo>
                <a:close/>
              </a:path>
              <a:path w="2887908" h="418394">
                <a:moveTo>
                  <a:pt x="1710585" y="42304"/>
                </a:moveTo>
                <a:lnTo>
                  <a:pt x="1710984" y="52465"/>
                </a:lnTo>
                <a:lnTo>
                  <a:pt x="1711747" y="44794"/>
                </a:lnTo>
                <a:lnTo>
                  <a:pt x="1710585" y="42304"/>
                </a:lnTo>
                <a:close/>
              </a:path>
              <a:path w="2887908" h="418394">
                <a:moveTo>
                  <a:pt x="1729081" y="48646"/>
                </a:moveTo>
                <a:lnTo>
                  <a:pt x="1726723" y="56084"/>
                </a:lnTo>
                <a:lnTo>
                  <a:pt x="1730243" y="55387"/>
                </a:lnTo>
                <a:lnTo>
                  <a:pt x="1729081" y="48646"/>
                </a:lnTo>
                <a:close/>
              </a:path>
              <a:path w="2887908" h="418394">
                <a:moveTo>
                  <a:pt x="1734892" y="36128"/>
                </a:moveTo>
                <a:lnTo>
                  <a:pt x="1733796" y="26996"/>
                </a:lnTo>
                <a:lnTo>
                  <a:pt x="1733730" y="33637"/>
                </a:lnTo>
                <a:lnTo>
                  <a:pt x="1734892" y="36128"/>
                </a:lnTo>
                <a:close/>
              </a:path>
              <a:path w="2887908" h="418394">
                <a:moveTo>
                  <a:pt x="1738677" y="29486"/>
                </a:moveTo>
                <a:lnTo>
                  <a:pt x="1736419" y="52531"/>
                </a:lnTo>
                <a:lnTo>
                  <a:pt x="1738843" y="50539"/>
                </a:lnTo>
                <a:lnTo>
                  <a:pt x="1738677" y="29486"/>
                </a:lnTo>
                <a:close/>
              </a:path>
              <a:path w="2887908" h="418394">
                <a:moveTo>
                  <a:pt x="1716164" y="56084"/>
                </a:moveTo>
                <a:lnTo>
                  <a:pt x="1715998" y="55022"/>
                </a:lnTo>
                <a:lnTo>
                  <a:pt x="1714480" y="55564"/>
                </a:lnTo>
                <a:lnTo>
                  <a:pt x="1716164" y="56084"/>
                </a:lnTo>
                <a:close/>
              </a:path>
              <a:path w="2887908" h="418394">
                <a:moveTo>
                  <a:pt x="1709124" y="26000"/>
                </a:moveTo>
                <a:lnTo>
                  <a:pt x="1710585" y="36128"/>
                </a:lnTo>
                <a:lnTo>
                  <a:pt x="1712179" y="24605"/>
                </a:lnTo>
                <a:lnTo>
                  <a:pt x="1709124" y="26000"/>
                </a:lnTo>
                <a:close/>
              </a:path>
              <a:path w="2887908" h="418394">
                <a:moveTo>
                  <a:pt x="1710585" y="36128"/>
                </a:moveTo>
                <a:lnTo>
                  <a:pt x="1710585" y="42304"/>
                </a:lnTo>
                <a:lnTo>
                  <a:pt x="1710585" y="36128"/>
                </a:lnTo>
                <a:close/>
              </a:path>
              <a:path w="2887908" h="418394">
                <a:moveTo>
                  <a:pt x="1710286" y="59837"/>
                </a:moveTo>
                <a:lnTo>
                  <a:pt x="1710286" y="63224"/>
                </a:lnTo>
                <a:lnTo>
                  <a:pt x="1710286" y="59837"/>
                </a:lnTo>
                <a:close/>
              </a:path>
              <a:path w="2887908" h="418394">
                <a:moveTo>
                  <a:pt x="1707962" y="53693"/>
                </a:moveTo>
                <a:lnTo>
                  <a:pt x="1711681" y="70429"/>
                </a:lnTo>
                <a:lnTo>
                  <a:pt x="1710286" y="63224"/>
                </a:lnTo>
                <a:lnTo>
                  <a:pt x="1707962" y="53693"/>
                </a:lnTo>
                <a:close/>
              </a:path>
              <a:path w="2887908" h="418394">
                <a:moveTo>
                  <a:pt x="1654360" y="58143"/>
                </a:moveTo>
                <a:lnTo>
                  <a:pt x="1654360" y="62327"/>
                </a:lnTo>
                <a:lnTo>
                  <a:pt x="1654360" y="58143"/>
                </a:lnTo>
                <a:close/>
              </a:path>
              <a:path w="2887908" h="418394">
                <a:moveTo>
                  <a:pt x="1655888" y="47384"/>
                </a:moveTo>
                <a:lnTo>
                  <a:pt x="1655157" y="56483"/>
                </a:lnTo>
                <a:lnTo>
                  <a:pt x="1656751" y="55287"/>
                </a:lnTo>
                <a:lnTo>
                  <a:pt x="1655888" y="47384"/>
                </a:lnTo>
                <a:close/>
              </a:path>
              <a:path w="2887908" h="418394">
                <a:moveTo>
                  <a:pt x="1678069" y="58774"/>
                </a:moveTo>
                <a:lnTo>
                  <a:pt x="1678268" y="62858"/>
                </a:lnTo>
                <a:lnTo>
                  <a:pt x="1678468" y="56914"/>
                </a:lnTo>
                <a:lnTo>
                  <a:pt x="1678069" y="58774"/>
                </a:lnTo>
                <a:close/>
              </a:path>
              <a:path w="2887908" h="418394">
                <a:moveTo>
                  <a:pt x="1678700" y="68005"/>
                </a:moveTo>
                <a:lnTo>
                  <a:pt x="1679464" y="65747"/>
                </a:lnTo>
                <a:lnTo>
                  <a:pt x="1678521" y="67219"/>
                </a:lnTo>
                <a:lnTo>
                  <a:pt x="1678700" y="68005"/>
                </a:lnTo>
                <a:close/>
              </a:path>
              <a:path w="2887908" h="418394">
                <a:moveTo>
                  <a:pt x="1688330" y="73916"/>
                </a:moveTo>
                <a:lnTo>
                  <a:pt x="1686437" y="65946"/>
                </a:lnTo>
                <a:lnTo>
                  <a:pt x="1686404" y="73916"/>
                </a:lnTo>
                <a:lnTo>
                  <a:pt x="1688330" y="73916"/>
                </a:lnTo>
                <a:close/>
              </a:path>
              <a:path w="2887908" h="418394">
                <a:moveTo>
                  <a:pt x="1679896" y="25502"/>
                </a:moveTo>
                <a:lnTo>
                  <a:pt x="1680062" y="42636"/>
                </a:lnTo>
                <a:lnTo>
                  <a:pt x="1682187" y="27361"/>
                </a:lnTo>
                <a:lnTo>
                  <a:pt x="1679896" y="25502"/>
                </a:lnTo>
                <a:close/>
              </a:path>
              <a:path w="2887908" h="418394">
                <a:moveTo>
                  <a:pt x="1593357" y="366360"/>
                </a:moveTo>
                <a:lnTo>
                  <a:pt x="1593357" y="377783"/>
                </a:lnTo>
                <a:lnTo>
                  <a:pt x="1593357" y="366360"/>
                </a:lnTo>
                <a:close/>
              </a:path>
              <a:path w="2887908" h="418394">
                <a:moveTo>
                  <a:pt x="1625633" y="396976"/>
                </a:moveTo>
                <a:lnTo>
                  <a:pt x="1625567" y="387247"/>
                </a:lnTo>
                <a:lnTo>
                  <a:pt x="1625126" y="388218"/>
                </a:lnTo>
                <a:lnTo>
                  <a:pt x="1625633" y="396976"/>
                </a:lnTo>
                <a:close/>
              </a:path>
              <a:path w="2887908" h="418394">
                <a:moveTo>
                  <a:pt x="1492871" y="58143"/>
                </a:moveTo>
                <a:lnTo>
                  <a:pt x="1492871" y="62327"/>
                </a:lnTo>
                <a:lnTo>
                  <a:pt x="1492871" y="58143"/>
                </a:lnTo>
                <a:close/>
              </a:path>
              <a:path w="2887908" h="418394">
                <a:moveTo>
                  <a:pt x="1494398" y="47384"/>
                </a:moveTo>
                <a:lnTo>
                  <a:pt x="1493668" y="56483"/>
                </a:lnTo>
                <a:lnTo>
                  <a:pt x="1495261" y="55287"/>
                </a:lnTo>
                <a:lnTo>
                  <a:pt x="1494398" y="47384"/>
                </a:lnTo>
                <a:close/>
              </a:path>
              <a:path w="2887908" h="418394">
                <a:moveTo>
                  <a:pt x="1516580" y="58774"/>
                </a:moveTo>
                <a:lnTo>
                  <a:pt x="1516779" y="62858"/>
                </a:lnTo>
                <a:lnTo>
                  <a:pt x="1516978" y="56914"/>
                </a:lnTo>
                <a:lnTo>
                  <a:pt x="1516580" y="58774"/>
                </a:lnTo>
                <a:close/>
              </a:path>
              <a:path w="2887908" h="418394">
                <a:moveTo>
                  <a:pt x="1517211" y="68005"/>
                </a:moveTo>
                <a:lnTo>
                  <a:pt x="1517974" y="65747"/>
                </a:lnTo>
                <a:lnTo>
                  <a:pt x="1517031" y="67219"/>
                </a:lnTo>
                <a:lnTo>
                  <a:pt x="1517211" y="68005"/>
                </a:lnTo>
                <a:close/>
              </a:path>
              <a:path w="2887908" h="418394">
                <a:moveTo>
                  <a:pt x="1526840" y="73916"/>
                </a:moveTo>
                <a:lnTo>
                  <a:pt x="1524947" y="65946"/>
                </a:lnTo>
                <a:lnTo>
                  <a:pt x="1524914" y="73916"/>
                </a:lnTo>
                <a:lnTo>
                  <a:pt x="1526840" y="73916"/>
                </a:lnTo>
                <a:close/>
              </a:path>
              <a:path w="2887908" h="418394">
                <a:moveTo>
                  <a:pt x="1518406" y="25502"/>
                </a:moveTo>
                <a:lnTo>
                  <a:pt x="1518572" y="42636"/>
                </a:lnTo>
                <a:lnTo>
                  <a:pt x="1520697" y="27361"/>
                </a:lnTo>
                <a:lnTo>
                  <a:pt x="1518406" y="25502"/>
                </a:lnTo>
                <a:close/>
              </a:path>
              <a:path w="2887908" h="418394">
                <a:moveTo>
                  <a:pt x="1433403" y="52100"/>
                </a:moveTo>
                <a:lnTo>
                  <a:pt x="1433736" y="66577"/>
                </a:lnTo>
                <a:lnTo>
                  <a:pt x="1434034" y="55420"/>
                </a:lnTo>
                <a:lnTo>
                  <a:pt x="1433403" y="52100"/>
                </a:lnTo>
                <a:close/>
              </a:path>
              <a:path w="2887908" h="418394">
                <a:moveTo>
                  <a:pt x="1433403" y="44462"/>
                </a:moveTo>
                <a:lnTo>
                  <a:pt x="1433403" y="52100"/>
                </a:lnTo>
                <a:lnTo>
                  <a:pt x="1433403" y="44462"/>
                </a:lnTo>
                <a:close/>
              </a:path>
              <a:path w="2887908" h="418394">
                <a:moveTo>
                  <a:pt x="1433403" y="94138"/>
                </a:moveTo>
                <a:lnTo>
                  <a:pt x="1425434" y="23410"/>
                </a:lnTo>
                <a:lnTo>
                  <a:pt x="1425434" y="94138"/>
                </a:lnTo>
                <a:lnTo>
                  <a:pt x="1433403" y="94138"/>
                </a:lnTo>
                <a:close/>
              </a:path>
              <a:path w="2887908" h="418394">
                <a:moveTo>
                  <a:pt x="1368218" y="23410"/>
                </a:moveTo>
                <a:lnTo>
                  <a:pt x="1384854" y="30283"/>
                </a:lnTo>
                <a:lnTo>
                  <a:pt x="1384854" y="23410"/>
                </a:lnTo>
                <a:lnTo>
                  <a:pt x="1368218" y="23410"/>
                </a:lnTo>
                <a:close/>
              </a:path>
              <a:path w="2887908" h="418394">
                <a:moveTo>
                  <a:pt x="1367354" y="1826"/>
                </a:moveTo>
                <a:lnTo>
                  <a:pt x="1368218" y="12850"/>
                </a:lnTo>
                <a:lnTo>
                  <a:pt x="1369413" y="1095"/>
                </a:lnTo>
                <a:lnTo>
                  <a:pt x="1367354" y="1826"/>
                </a:lnTo>
                <a:close/>
              </a:path>
              <a:path w="2887908" h="418394">
                <a:moveTo>
                  <a:pt x="1295050" y="58342"/>
                </a:moveTo>
                <a:lnTo>
                  <a:pt x="1294020" y="48314"/>
                </a:lnTo>
                <a:lnTo>
                  <a:pt x="1294020" y="53693"/>
                </a:lnTo>
                <a:lnTo>
                  <a:pt x="1295050" y="58342"/>
                </a:lnTo>
                <a:close/>
              </a:path>
              <a:path w="2887908" h="418394">
                <a:moveTo>
                  <a:pt x="1301990" y="44329"/>
                </a:moveTo>
                <a:lnTo>
                  <a:pt x="1301990" y="52232"/>
                </a:lnTo>
                <a:lnTo>
                  <a:pt x="1301990" y="44329"/>
                </a:lnTo>
                <a:close/>
              </a:path>
              <a:path w="2887908" h="418394">
                <a:moveTo>
                  <a:pt x="1157315" y="73219"/>
                </a:moveTo>
                <a:lnTo>
                  <a:pt x="1149345" y="23410"/>
                </a:lnTo>
                <a:lnTo>
                  <a:pt x="1149345" y="73219"/>
                </a:lnTo>
                <a:lnTo>
                  <a:pt x="1157315" y="73219"/>
                </a:lnTo>
                <a:close/>
              </a:path>
              <a:path w="2887908" h="418394">
                <a:moveTo>
                  <a:pt x="1087156" y="58342"/>
                </a:moveTo>
                <a:lnTo>
                  <a:pt x="1086127" y="48314"/>
                </a:lnTo>
                <a:lnTo>
                  <a:pt x="1086127" y="53693"/>
                </a:lnTo>
                <a:lnTo>
                  <a:pt x="1087156" y="58342"/>
                </a:lnTo>
                <a:close/>
              </a:path>
              <a:path w="2887908" h="418394">
                <a:moveTo>
                  <a:pt x="1094096" y="44329"/>
                </a:moveTo>
                <a:lnTo>
                  <a:pt x="1094096" y="52232"/>
                </a:lnTo>
                <a:lnTo>
                  <a:pt x="1094096" y="44329"/>
                </a:lnTo>
                <a:close/>
              </a:path>
              <a:path w="2887908" h="418394">
                <a:moveTo>
                  <a:pt x="1061691" y="11123"/>
                </a:moveTo>
                <a:lnTo>
                  <a:pt x="1061160" y="7869"/>
                </a:lnTo>
                <a:lnTo>
                  <a:pt x="1061160" y="9662"/>
                </a:lnTo>
                <a:lnTo>
                  <a:pt x="1061691" y="11123"/>
                </a:lnTo>
                <a:close/>
              </a:path>
              <a:path w="2887908" h="418394">
                <a:moveTo>
                  <a:pt x="971920" y="58143"/>
                </a:moveTo>
                <a:lnTo>
                  <a:pt x="971920" y="62327"/>
                </a:lnTo>
                <a:lnTo>
                  <a:pt x="971920" y="58143"/>
                </a:lnTo>
                <a:close/>
              </a:path>
              <a:path w="2887908" h="418394">
                <a:moveTo>
                  <a:pt x="973448" y="47384"/>
                </a:moveTo>
                <a:lnTo>
                  <a:pt x="972717" y="56483"/>
                </a:lnTo>
                <a:lnTo>
                  <a:pt x="974311" y="55287"/>
                </a:lnTo>
                <a:lnTo>
                  <a:pt x="973448" y="47384"/>
                </a:lnTo>
                <a:close/>
              </a:path>
              <a:path w="2887908" h="418394">
                <a:moveTo>
                  <a:pt x="995630" y="58774"/>
                </a:moveTo>
                <a:lnTo>
                  <a:pt x="995829" y="62858"/>
                </a:lnTo>
                <a:lnTo>
                  <a:pt x="996028" y="56914"/>
                </a:lnTo>
                <a:lnTo>
                  <a:pt x="995630" y="58774"/>
                </a:lnTo>
                <a:close/>
              </a:path>
              <a:path w="2887908" h="418394">
                <a:moveTo>
                  <a:pt x="996260" y="68005"/>
                </a:moveTo>
                <a:lnTo>
                  <a:pt x="997024" y="65747"/>
                </a:lnTo>
                <a:lnTo>
                  <a:pt x="996081" y="67219"/>
                </a:lnTo>
                <a:lnTo>
                  <a:pt x="996260" y="68005"/>
                </a:lnTo>
                <a:close/>
              </a:path>
              <a:path w="2887908" h="418394">
                <a:moveTo>
                  <a:pt x="1005890" y="73916"/>
                </a:moveTo>
                <a:lnTo>
                  <a:pt x="1003997" y="65946"/>
                </a:lnTo>
                <a:lnTo>
                  <a:pt x="1003964" y="73916"/>
                </a:lnTo>
                <a:lnTo>
                  <a:pt x="1005890" y="73916"/>
                </a:lnTo>
                <a:close/>
              </a:path>
              <a:path w="2887908" h="418394">
                <a:moveTo>
                  <a:pt x="997456" y="25502"/>
                </a:moveTo>
                <a:lnTo>
                  <a:pt x="997622" y="42636"/>
                </a:lnTo>
                <a:lnTo>
                  <a:pt x="999747" y="27361"/>
                </a:lnTo>
                <a:lnTo>
                  <a:pt x="997456" y="25502"/>
                </a:lnTo>
                <a:close/>
              </a:path>
              <a:path w="2887908" h="418394">
                <a:moveTo>
                  <a:pt x="939018" y="11123"/>
                </a:moveTo>
                <a:lnTo>
                  <a:pt x="938486" y="7869"/>
                </a:lnTo>
                <a:lnTo>
                  <a:pt x="938486" y="9662"/>
                </a:lnTo>
                <a:lnTo>
                  <a:pt x="939018" y="11123"/>
                </a:lnTo>
                <a:close/>
              </a:path>
              <a:path w="2887908" h="418394">
                <a:moveTo>
                  <a:pt x="907385" y="31578"/>
                </a:moveTo>
                <a:lnTo>
                  <a:pt x="907784" y="42603"/>
                </a:lnTo>
                <a:lnTo>
                  <a:pt x="908780" y="28523"/>
                </a:lnTo>
                <a:lnTo>
                  <a:pt x="907385" y="31578"/>
                </a:lnTo>
                <a:close/>
              </a:path>
              <a:path w="2887908" h="418394">
                <a:moveTo>
                  <a:pt x="848371" y="58143"/>
                </a:moveTo>
                <a:lnTo>
                  <a:pt x="848371" y="62327"/>
                </a:lnTo>
                <a:lnTo>
                  <a:pt x="848371" y="58143"/>
                </a:lnTo>
                <a:close/>
              </a:path>
              <a:path w="2887908" h="418394">
                <a:moveTo>
                  <a:pt x="849899" y="47384"/>
                </a:moveTo>
                <a:lnTo>
                  <a:pt x="849168" y="56483"/>
                </a:lnTo>
                <a:lnTo>
                  <a:pt x="850762" y="55287"/>
                </a:lnTo>
                <a:lnTo>
                  <a:pt x="849899" y="47384"/>
                </a:lnTo>
                <a:close/>
              </a:path>
              <a:path w="2887908" h="418394">
                <a:moveTo>
                  <a:pt x="872080" y="58774"/>
                </a:moveTo>
                <a:lnTo>
                  <a:pt x="872279" y="62858"/>
                </a:lnTo>
                <a:lnTo>
                  <a:pt x="872479" y="56914"/>
                </a:lnTo>
                <a:lnTo>
                  <a:pt x="872080" y="58774"/>
                </a:lnTo>
                <a:close/>
              </a:path>
              <a:path w="2887908" h="418394">
                <a:moveTo>
                  <a:pt x="872711" y="68005"/>
                </a:moveTo>
                <a:lnTo>
                  <a:pt x="873475" y="65747"/>
                </a:lnTo>
                <a:lnTo>
                  <a:pt x="872532" y="67219"/>
                </a:lnTo>
                <a:lnTo>
                  <a:pt x="872711" y="68005"/>
                </a:lnTo>
                <a:close/>
              </a:path>
              <a:path w="2887908" h="418394">
                <a:moveTo>
                  <a:pt x="882341" y="73916"/>
                </a:moveTo>
                <a:lnTo>
                  <a:pt x="880448" y="65946"/>
                </a:lnTo>
                <a:lnTo>
                  <a:pt x="880415" y="73916"/>
                </a:lnTo>
                <a:lnTo>
                  <a:pt x="882341" y="73916"/>
                </a:lnTo>
                <a:close/>
              </a:path>
              <a:path w="2887908" h="418394">
                <a:moveTo>
                  <a:pt x="873907" y="25502"/>
                </a:moveTo>
                <a:lnTo>
                  <a:pt x="874073" y="42636"/>
                </a:lnTo>
                <a:lnTo>
                  <a:pt x="876198" y="27361"/>
                </a:lnTo>
                <a:lnTo>
                  <a:pt x="873907" y="25502"/>
                </a:lnTo>
                <a:close/>
              </a:path>
              <a:path w="2887908" h="418394">
                <a:moveTo>
                  <a:pt x="726688" y="55885"/>
                </a:moveTo>
                <a:lnTo>
                  <a:pt x="727518" y="87397"/>
                </a:lnTo>
                <a:lnTo>
                  <a:pt x="729776" y="64751"/>
                </a:lnTo>
                <a:lnTo>
                  <a:pt x="726688" y="55885"/>
                </a:lnTo>
                <a:close/>
              </a:path>
              <a:path w="2887908" h="418394">
                <a:moveTo>
                  <a:pt x="660296" y="73219"/>
                </a:moveTo>
                <a:lnTo>
                  <a:pt x="652327" y="23410"/>
                </a:lnTo>
                <a:lnTo>
                  <a:pt x="652327" y="73219"/>
                </a:lnTo>
                <a:lnTo>
                  <a:pt x="660296" y="73219"/>
                </a:lnTo>
                <a:close/>
              </a:path>
              <a:path w="2887908" h="418394">
                <a:moveTo>
                  <a:pt x="625223" y="68005"/>
                </a:moveTo>
                <a:lnTo>
                  <a:pt x="625987" y="65747"/>
                </a:lnTo>
                <a:lnTo>
                  <a:pt x="625044" y="67219"/>
                </a:lnTo>
                <a:lnTo>
                  <a:pt x="625223" y="68005"/>
                </a:lnTo>
                <a:close/>
              </a:path>
              <a:path w="2887908" h="418394">
                <a:moveTo>
                  <a:pt x="443877" y="43532"/>
                </a:moveTo>
                <a:lnTo>
                  <a:pt x="413940" y="43532"/>
                </a:lnTo>
                <a:lnTo>
                  <a:pt x="443877" y="44329"/>
                </a:lnTo>
                <a:lnTo>
                  <a:pt x="443877" y="43532"/>
                </a:lnTo>
                <a:close/>
              </a:path>
              <a:path w="2887908" h="418394">
                <a:moveTo>
                  <a:pt x="343297" y="68005"/>
                </a:moveTo>
                <a:lnTo>
                  <a:pt x="344061" y="65747"/>
                </a:lnTo>
                <a:lnTo>
                  <a:pt x="343118" y="67219"/>
                </a:lnTo>
                <a:lnTo>
                  <a:pt x="343297" y="68005"/>
                </a:lnTo>
                <a:close/>
              </a:path>
              <a:path w="2887908" h="418394">
                <a:moveTo>
                  <a:pt x="256899" y="43532"/>
                </a:moveTo>
                <a:lnTo>
                  <a:pt x="226963" y="43532"/>
                </a:lnTo>
                <a:lnTo>
                  <a:pt x="256899" y="44329"/>
                </a:lnTo>
                <a:lnTo>
                  <a:pt x="256899" y="43532"/>
                </a:lnTo>
                <a:close/>
              </a:path>
              <a:path w="2887908" h="418394">
                <a:moveTo>
                  <a:pt x="160297" y="43532"/>
                </a:moveTo>
                <a:lnTo>
                  <a:pt x="130361" y="43532"/>
                </a:lnTo>
                <a:lnTo>
                  <a:pt x="160297" y="44329"/>
                </a:lnTo>
                <a:lnTo>
                  <a:pt x="160297" y="43532"/>
                </a:lnTo>
                <a:close/>
              </a:path>
              <a:path w="2887908" h="418394">
                <a:moveTo>
                  <a:pt x="22912" y="73219"/>
                </a:moveTo>
                <a:lnTo>
                  <a:pt x="30881" y="73219"/>
                </a:lnTo>
                <a:lnTo>
                  <a:pt x="30881" y="14942"/>
                </a:lnTo>
                <a:lnTo>
                  <a:pt x="53793" y="14942"/>
                </a:lnTo>
                <a:lnTo>
                  <a:pt x="53793" y="7471"/>
                </a:lnTo>
                <a:lnTo>
                  <a:pt x="0" y="7471"/>
                </a:lnTo>
                <a:lnTo>
                  <a:pt x="0" y="14942"/>
                </a:lnTo>
                <a:lnTo>
                  <a:pt x="22912" y="14942"/>
                </a:lnTo>
                <a:lnTo>
                  <a:pt x="22912" y="73219"/>
                </a:lnTo>
                <a:close/>
              </a:path>
              <a:path w="2887908" h="418394">
                <a:moveTo>
                  <a:pt x="85271" y="29387"/>
                </a:moveTo>
                <a:lnTo>
                  <a:pt x="91115" y="29387"/>
                </a:lnTo>
                <a:lnTo>
                  <a:pt x="94004" y="30483"/>
                </a:lnTo>
                <a:lnTo>
                  <a:pt x="96328" y="32674"/>
                </a:lnTo>
                <a:lnTo>
                  <a:pt x="98719" y="34799"/>
                </a:lnTo>
                <a:lnTo>
                  <a:pt x="99915" y="38618"/>
                </a:lnTo>
                <a:lnTo>
                  <a:pt x="99915" y="73219"/>
                </a:lnTo>
                <a:lnTo>
                  <a:pt x="107884" y="73219"/>
                </a:lnTo>
                <a:lnTo>
                  <a:pt x="107884" y="37024"/>
                </a:lnTo>
                <a:lnTo>
                  <a:pt x="106987" y="33471"/>
                </a:lnTo>
                <a:lnTo>
                  <a:pt x="105194" y="30682"/>
                </a:lnTo>
                <a:lnTo>
                  <a:pt x="103468" y="27892"/>
                </a:lnTo>
                <a:lnTo>
                  <a:pt x="101143" y="25834"/>
                </a:lnTo>
                <a:lnTo>
                  <a:pt x="98221" y="24505"/>
                </a:lnTo>
                <a:lnTo>
                  <a:pt x="95299" y="23111"/>
                </a:lnTo>
                <a:lnTo>
                  <a:pt x="92045" y="22413"/>
                </a:lnTo>
                <a:lnTo>
                  <a:pt x="85071" y="22413"/>
                </a:lnTo>
                <a:lnTo>
                  <a:pt x="81950" y="23078"/>
                </a:lnTo>
                <a:lnTo>
                  <a:pt x="79094" y="24406"/>
                </a:lnTo>
                <a:lnTo>
                  <a:pt x="76239" y="25734"/>
                </a:lnTo>
                <a:lnTo>
                  <a:pt x="73947" y="27892"/>
                </a:lnTo>
                <a:lnTo>
                  <a:pt x="72221" y="30881"/>
                </a:lnTo>
                <a:lnTo>
                  <a:pt x="72221" y="498"/>
                </a:lnTo>
                <a:lnTo>
                  <a:pt x="64251" y="498"/>
                </a:lnTo>
                <a:lnTo>
                  <a:pt x="64251" y="73219"/>
                </a:lnTo>
                <a:lnTo>
                  <a:pt x="72221" y="73219"/>
                </a:lnTo>
                <a:lnTo>
                  <a:pt x="72221" y="42569"/>
                </a:lnTo>
                <a:lnTo>
                  <a:pt x="72985" y="39182"/>
                </a:lnTo>
                <a:lnTo>
                  <a:pt x="74512" y="36659"/>
                </a:lnTo>
                <a:lnTo>
                  <a:pt x="76106" y="34069"/>
                </a:lnTo>
                <a:lnTo>
                  <a:pt x="78098" y="32209"/>
                </a:lnTo>
                <a:lnTo>
                  <a:pt x="80489" y="31080"/>
                </a:lnTo>
                <a:lnTo>
                  <a:pt x="82880" y="29951"/>
                </a:lnTo>
                <a:lnTo>
                  <a:pt x="85271" y="29387"/>
                </a:lnTo>
                <a:close/>
              </a:path>
              <a:path w="2887908" h="418394">
                <a:moveTo>
                  <a:pt x="130212" y="48314"/>
                </a:moveTo>
                <a:lnTo>
                  <a:pt x="130212" y="44329"/>
                </a:lnTo>
                <a:lnTo>
                  <a:pt x="130212" y="50605"/>
                </a:lnTo>
                <a:lnTo>
                  <a:pt x="167868" y="50605"/>
                </a:lnTo>
                <a:lnTo>
                  <a:pt x="130212" y="44329"/>
                </a:lnTo>
                <a:lnTo>
                  <a:pt x="130212" y="48314"/>
                </a:lnTo>
                <a:close/>
              </a:path>
              <a:path w="2887908" h="418394">
                <a:moveTo>
                  <a:pt x="133998" y="25502"/>
                </a:moveTo>
                <a:lnTo>
                  <a:pt x="130412" y="27560"/>
                </a:lnTo>
                <a:lnTo>
                  <a:pt x="127589" y="30549"/>
                </a:lnTo>
                <a:lnTo>
                  <a:pt x="125530" y="34467"/>
                </a:lnTo>
                <a:lnTo>
                  <a:pt x="123471" y="38319"/>
                </a:lnTo>
                <a:lnTo>
                  <a:pt x="122442" y="42935"/>
                </a:lnTo>
                <a:lnTo>
                  <a:pt x="122442" y="53693"/>
                </a:lnTo>
                <a:lnTo>
                  <a:pt x="123471" y="58342"/>
                </a:lnTo>
                <a:lnTo>
                  <a:pt x="125530" y="62261"/>
                </a:lnTo>
                <a:lnTo>
                  <a:pt x="127589" y="66112"/>
                </a:lnTo>
                <a:lnTo>
                  <a:pt x="130445" y="69068"/>
                </a:lnTo>
                <a:lnTo>
                  <a:pt x="127622" y="50605"/>
                </a:lnTo>
                <a:lnTo>
                  <a:pt x="127622" y="43532"/>
                </a:lnTo>
                <a:lnTo>
                  <a:pt x="130361" y="43532"/>
                </a:lnTo>
                <a:lnTo>
                  <a:pt x="130843" y="40942"/>
                </a:lnTo>
                <a:lnTo>
                  <a:pt x="132105" y="38153"/>
                </a:lnTo>
                <a:lnTo>
                  <a:pt x="133433" y="35297"/>
                </a:lnTo>
                <a:lnTo>
                  <a:pt x="135260" y="33139"/>
                </a:lnTo>
                <a:lnTo>
                  <a:pt x="137584" y="31678"/>
                </a:lnTo>
                <a:lnTo>
                  <a:pt x="139975" y="30150"/>
                </a:lnTo>
                <a:lnTo>
                  <a:pt x="142797" y="29387"/>
                </a:lnTo>
                <a:lnTo>
                  <a:pt x="150302" y="29387"/>
                </a:lnTo>
                <a:lnTo>
                  <a:pt x="153722" y="30682"/>
                </a:lnTo>
                <a:lnTo>
                  <a:pt x="156312" y="33272"/>
                </a:lnTo>
                <a:lnTo>
                  <a:pt x="158969" y="35862"/>
                </a:lnTo>
                <a:lnTo>
                  <a:pt x="160297" y="39548"/>
                </a:lnTo>
                <a:lnTo>
                  <a:pt x="164381" y="43532"/>
                </a:lnTo>
                <a:lnTo>
                  <a:pt x="161426" y="27394"/>
                </a:lnTo>
                <a:lnTo>
                  <a:pt x="158105" y="25402"/>
                </a:lnTo>
                <a:lnTo>
                  <a:pt x="154851" y="23410"/>
                </a:lnTo>
                <a:lnTo>
                  <a:pt x="150900" y="22413"/>
                </a:lnTo>
                <a:lnTo>
                  <a:pt x="141668" y="22413"/>
                </a:lnTo>
                <a:lnTo>
                  <a:pt x="137584" y="23443"/>
                </a:lnTo>
                <a:lnTo>
                  <a:pt x="133998" y="25502"/>
                </a:lnTo>
                <a:close/>
              </a:path>
              <a:path w="2887908" h="418394">
                <a:moveTo>
                  <a:pt x="168266" y="40776"/>
                </a:moveTo>
                <a:lnTo>
                  <a:pt x="167403" y="36958"/>
                </a:lnTo>
                <a:lnTo>
                  <a:pt x="165676" y="33571"/>
                </a:lnTo>
                <a:lnTo>
                  <a:pt x="163950" y="30117"/>
                </a:lnTo>
                <a:lnTo>
                  <a:pt x="161426" y="27394"/>
                </a:lnTo>
                <a:lnTo>
                  <a:pt x="164381" y="43532"/>
                </a:lnTo>
                <a:lnTo>
                  <a:pt x="160297" y="39548"/>
                </a:lnTo>
                <a:lnTo>
                  <a:pt x="160297" y="44329"/>
                </a:lnTo>
                <a:lnTo>
                  <a:pt x="130361" y="43532"/>
                </a:lnTo>
                <a:lnTo>
                  <a:pt x="127622" y="43532"/>
                </a:lnTo>
                <a:lnTo>
                  <a:pt x="127622" y="50605"/>
                </a:lnTo>
                <a:lnTo>
                  <a:pt x="130445" y="69068"/>
                </a:lnTo>
                <a:lnTo>
                  <a:pt x="134097" y="71127"/>
                </a:lnTo>
                <a:lnTo>
                  <a:pt x="137816" y="73185"/>
                </a:lnTo>
                <a:lnTo>
                  <a:pt x="142034" y="74215"/>
                </a:lnTo>
                <a:lnTo>
                  <a:pt x="150003" y="74215"/>
                </a:lnTo>
                <a:lnTo>
                  <a:pt x="152925" y="73783"/>
                </a:lnTo>
                <a:lnTo>
                  <a:pt x="155515" y="72920"/>
                </a:lnTo>
                <a:lnTo>
                  <a:pt x="158172" y="71990"/>
                </a:lnTo>
                <a:lnTo>
                  <a:pt x="160463" y="70695"/>
                </a:lnTo>
                <a:lnTo>
                  <a:pt x="162389" y="69035"/>
                </a:lnTo>
                <a:lnTo>
                  <a:pt x="164381" y="67374"/>
                </a:lnTo>
                <a:lnTo>
                  <a:pt x="166008" y="65415"/>
                </a:lnTo>
                <a:lnTo>
                  <a:pt x="167270" y="63157"/>
                </a:lnTo>
                <a:lnTo>
                  <a:pt x="160994" y="59471"/>
                </a:lnTo>
                <a:lnTo>
                  <a:pt x="159600" y="61862"/>
                </a:lnTo>
                <a:lnTo>
                  <a:pt x="157740" y="63755"/>
                </a:lnTo>
                <a:lnTo>
                  <a:pt x="155416" y="65150"/>
                </a:lnTo>
                <a:lnTo>
                  <a:pt x="153158" y="66544"/>
                </a:lnTo>
                <a:lnTo>
                  <a:pt x="150202" y="67241"/>
                </a:lnTo>
                <a:lnTo>
                  <a:pt x="143163" y="67241"/>
                </a:lnTo>
                <a:lnTo>
                  <a:pt x="140240" y="66511"/>
                </a:lnTo>
                <a:lnTo>
                  <a:pt x="137783" y="65050"/>
                </a:lnTo>
                <a:lnTo>
                  <a:pt x="135392" y="63522"/>
                </a:lnTo>
                <a:lnTo>
                  <a:pt x="133533" y="61331"/>
                </a:lnTo>
                <a:lnTo>
                  <a:pt x="132205" y="58475"/>
                </a:lnTo>
                <a:lnTo>
                  <a:pt x="130876" y="55619"/>
                </a:lnTo>
                <a:lnTo>
                  <a:pt x="130212" y="52232"/>
                </a:lnTo>
                <a:lnTo>
                  <a:pt x="130212" y="44329"/>
                </a:lnTo>
                <a:lnTo>
                  <a:pt x="167868" y="50605"/>
                </a:lnTo>
                <a:lnTo>
                  <a:pt x="168100" y="49045"/>
                </a:lnTo>
                <a:lnTo>
                  <a:pt x="168233" y="47185"/>
                </a:lnTo>
                <a:lnTo>
                  <a:pt x="168266" y="40776"/>
                </a:lnTo>
                <a:close/>
              </a:path>
              <a:path w="2887908" h="418394">
                <a:moveTo>
                  <a:pt x="194879" y="34700"/>
                </a:moveTo>
                <a:lnTo>
                  <a:pt x="196606" y="32873"/>
                </a:lnTo>
                <a:lnTo>
                  <a:pt x="198664" y="31678"/>
                </a:lnTo>
                <a:lnTo>
                  <a:pt x="200790" y="30483"/>
                </a:lnTo>
                <a:lnTo>
                  <a:pt x="202882" y="29885"/>
                </a:lnTo>
                <a:lnTo>
                  <a:pt x="206534" y="29885"/>
                </a:lnTo>
                <a:lnTo>
                  <a:pt x="207763" y="29951"/>
                </a:lnTo>
                <a:lnTo>
                  <a:pt x="209490" y="30217"/>
                </a:lnTo>
                <a:lnTo>
                  <a:pt x="211017" y="30682"/>
                </a:lnTo>
                <a:lnTo>
                  <a:pt x="212412" y="23410"/>
                </a:lnTo>
                <a:lnTo>
                  <a:pt x="210785" y="22746"/>
                </a:lnTo>
                <a:lnTo>
                  <a:pt x="208726" y="22480"/>
                </a:lnTo>
                <a:lnTo>
                  <a:pt x="206933" y="22413"/>
                </a:lnTo>
                <a:lnTo>
                  <a:pt x="203081" y="22413"/>
                </a:lnTo>
                <a:lnTo>
                  <a:pt x="199793" y="23177"/>
                </a:lnTo>
                <a:lnTo>
                  <a:pt x="197071" y="24705"/>
                </a:lnTo>
                <a:lnTo>
                  <a:pt x="194414" y="26232"/>
                </a:lnTo>
                <a:lnTo>
                  <a:pt x="192389" y="28523"/>
                </a:lnTo>
                <a:lnTo>
                  <a:pt x="191392" y="42603"/>
                </a:lnTo>
                <a:lnTo>
                  <a:pt x="192090" y="39548"/>
                </a:lnTo>
                <a:lnTo>
                  <a:pt x="193484" y="37157"/>
                </a:lnTo>
                <a:lnTo>
                  <a:pt x="194879" y="34700"/>
                </a:lnTo>
                <a:close/>
              </a:path>
              <a:path w="2887908" h="418394">
                <a:moveTo>
                  <a:pt x="191392" y="73219"/>
                </a:moveTo>
                <a:lnTo>
                  <a:pt x="191392" y="42603"/>
                </a:lnTo>
                <a:lnTo>
                  <a:pt x="192389" y="28523"/>
                </a:lnTo>
                <a:lnTo>
                  <a:pt x="190994" y="31578"/>
                </a:lnTo>
                <a:lnTo>
                  <a:pt x="189898" y="23410"/>
                </a:lnTo>
                <a:lnTo>
                  <a:pt x="183423" y="23410"/>
                </a:lnTo>
                <a:lnTo>
                  <a:pt x="183423" y="73219"/>
                </a:lnTo>
                <a:lnTo>
                  <a:pt x="191392" y="73219"/>
                </a:lnTo>
                <a:close/>
              </a:path>
              <a:path w="2887908" h="418394">
                <a:moveTo>
                  <a:pt x="226814" y="48314"/>
                </a:moveTo>
                <a:lnTo>
                  <a:pt x="226814" y="44329"/>
                </a:lnTo>
                <a:lnTo>
                  <a:pt x="226814" y="50605"/>
                </a:lnTo>
                <a:lnTo>
                  <a:pt x="264470" y="50605"/>
                </a:lnTo>
                <a:lnTo>
                  <a:pt x="226814" y="44329"/>
                </a:lnTo>
                <a:lnTo>
                  <a:pt x="226814" y="48314"/>
                </a:lnTo>
                <a:close/>
              </a:path>
              <a:path w="2887908" h="418394">
                <a:moveTo>
                  <a:pt x="230600" y="25502"/>
                </a:moveTo>
                <a:lnTo>
                  <a:pt x="227013" y="27560"/>
                </a:lnTo>
                <a:lnTo>
                  <a:pt x="224191" y="30549"/>
                </a:lnTo>
                <a:lnTo>
                  <a:pt x="222132" y="34467"/>
                </a:lnTo>
                <a:lnTo>
                  <a:pt x="220073" y="38319"/>
                </a:lnTo>
                <a:lnTo>
                  <a:pt x="219044" y="42935"/>
                </a:lnTo>
                <a:lnTo>
                  <a:pt x="219044" y="53693"/>
                </a:lnTo>
                <a:lnTo>
                  <a:pt x="220073" y="58342"/>
                </a:lnTo>
                <a:lnTo>
                  <a:pt x="222132" y="62261"/>
                </a:lnTo>
                <a:lnTo>
                  <a:pt x="224191" y="66112"/>
                </a:lnTo>
                <a:lnTo>
                  <a:pt x="227047" y="69068"/>
                </a:lnTo>
                <a:lnTo>
                  <a:pt x="224224" y="50605"/>
                </a:lnTo>
                <a:lnTo>
                  <a:pt x="224224" y="43532"/>
                </a:lnTo>
                <a:lnTo>
                  <a:pt x="226963" y="43532"/>
                </a:lnTo>
                <a:lnTo>
                  <a:pt x="227445" y="40942"/>
                </a:lnTo>
                <a:lnTo>
                  <a:pt x="228707" y="38153"/>
                </a:lnTo>
                <a:lnTo>
                  <a:pt x="230035" y="35297"/>
                </a:lnTo>
                <a:lnTo>
                  <a:pt x="231862" y="33139"/>
                </a:lnTo>
                <a:lnTo>
                  <a:pt x="234186" y="31678"/>
                </a:lnTo>
                <a:lnTo>
                  <a:pt x="236577" y="30150"/>
                </a:lnTo>
                <a:lnTo>
                  <a:pt x="239399" y="29387"/>
                </a:lnTo>
                <a:lnTo>
                  <a:pt x="246904" y="29387"/>
                </a:lnTo>
                <a:lnTo>
                  <a:pt x="250324" y="30682"/>
                </a:lnTo>
                <a:lnTo>
                  <a:pt x="252914" y="33272"/>
                </a:lnTo>
                <a:lnTo>
                  <a:pt x="255571" y="35862"/>
                </a:lnTo>
                <a:lnTo>
                  <a:pt x="256899" y="39548"/>
                </a:lnTo>
                <a:lnTo>
                  <a:pt x="260983" y="43532"/>
                </a:lnTo>
                <a:lnTo>
                  <a:pt x="258028" y="27394"/>
                </a:lnTo>
                <a:lnTo>
                  <a:pt x="254707" y="25402"/>
                </a:lnTo>
                <a:lnTo>
                  <a:pt x="251453" y="23410"/>
                </a:lnTo>
                <a:lnTo>
                  <a:pt x="247502" y="22413"/>
                </a:lnTo>
                <a:lnTo>
                  <a:pt x="238270" y="22413"/>
                </a:lnTo>
                <a:lnTo>
                  <a:pt x="234186" y="23443"/>
                </a:lnTo>
                <a:lnTo>
                  <a:pt x="230600" y="25502"/>
                </a:lnTo>
                <a:close/>
              </a:path>
              <a:path w="2887908" h="418394">
                <a:moveTo>
                  <a:pt x="264868" y="40776"/>
                </a:moveTo>
                <a:lnTo>
                  <a:pt x="264005" y="36958"/>
                </a:lnTo>
                <a:lnTo>
                  <a:pt x="262278" y="33571"/>
                </a:lnTo>
                <a:lnTo>
                  <a:pt x="260551" y="30117"/>
                </a:lnTo>
                <a:lnTo>
                  <a:pt x="258028" y="27394"/>
                </a:lnTo>
                <a:lnTo>
                  <a:pt x="260983" y="43532"/>
                </a:lnTo>
                <a:lnTo>
                  <a:pt x="256899" y="39548"/>
                </a:lnTo>
                <a:lnTo>
                  <a:pt x="256899" y="44329"/>
                </a:lnTo>
                <a:lnTo>
                  <a:pt x="226963" y="43532"/>
                </a:lnTo>
                <a:lnTo>
                  <a:pt x="224224" y="43532"/>
                </a:lnTo>
                <a:lnTo>
                  <a:pt x="224224" y="50605"/>
                </a:lnTo>
                <a:lnTo>
                  <a:pt x="227047" y="69068"/>
                </a:lnTo>
                <a:lnTo>
                  <a:pt x="230699" y="71127"/>
                </a:lnTo>
                <a:lnTo>
                  <a:pt x="234418" y="73185"/>
                </a:lnTo>
                <a:lnTo>
                  <a:pt x="238636" y="74215"/>
                </a:lnTo>
                <a:lnTo>
                  <a:pt x="246605" y="74215"/>
                </a:lnTo>
                <a:lnTo>
                  <a:pt x="249527" y="73783"/>
                </a:lnTo>
                <a:lnTo>
                  <a:pt x="252117" y="72920"/>
                </a:lnTo>
                <a:lnTo>
                  <a:pt x="254774" y="71990"/>
                </a:lnTo>
                <a:lnTo>
                  <a:pt x="257065" y="70695"/>
                </a:lnTo>
                <a:lnTo>
                  <a:pt x="258991" y="69035"/>
                </a:lnTo>
                <a:lnTo>
                  <a:pt x="260983" y="67374"/>
                </a:lnTo>
                <a:lnTo>
                  <a:pt x="262610" y="65415"/>
                </a:lnTo>
                <a:lnTo>
                  <a:pt x="263872" y="63157"/>
                </a:lnTo>
                <a:lnTo>
                  <a:pt x="257596" y="59471"/>
                </a:lnTo>
                <a:lnTo>
                  <a:pt x="256201" y="61862"/>
                </a:lnTo>
                <a:lnTo>
                  <a:pt x="254342" y="63755"/>
                </a:lnTo>
                <a:lnTo>
                  <a:pt x="252018" y="65150"/>
                </a:lnTo>
                <a:lnTo>
                  <a:pt x="249760" y="66544"/>
                </a:lnTo>
                <a:lnTo>
                  <a:pt x="246804" y="67241"/>
                </a:lnTo>
                <a:lnTo>
                  <a:pt x="239765" y="67241"/>
                </a:lnTo>
                <a:lnTo>
                  <a:pt x="236842" y="66511"/>
                </a:lnTo>
                <a:lnTo>
                  <a:pt x="234385" y="65050"/>
                </a:lnTo>
                <a:lnTo>
                  <a:pt x="231994" y="63522"/>
                </a:lnTo>
                <a:lnTo>
                  <a:pt x="230135" y="61331"/>
                </a:lnTo>
                <a:lnTo>
                  <a:pt x="228807" y="58475"/>
                </a:lnTo>
                <a:lnTo>
                  <a:pt x="227478" y="55619"/>
                </a:lnTo>
                <a:lnTo>
                  <a:pt x="226814" y="52232"/>
                </a:lnTo>
                <a:lnTo>
                  <a:pt x="226814" y="44329"/>
                </a:lnTo>
                <a:lnTo>
                  <a:pt x="264470" y="50605"/>
                </a:lnTo>
                <a:lnTo>
                  <a:pt x="264702" y="49045"/>
                </a:lnTo>
                <a:lnTo>
                  <a:pt x="264835" y="47185"/>
                </a:lnTo>
                <a:lnTo>
                  <a:pt x="264868" y="40776"/>
                </a:lnTo>
                <a:close/>
              </a:path>
              <a:path w="2887908" h="418394">
                <a:moveTo>
                  <a:pt x="343297" y="68005"/>
                </a:moveTo>
                <a:lnTo>
                  <a:pt x="344161" y="69533"/>
                </a:lnTo>
                <a:lnTo>
                  <a:pt x="344858" y="63157"/>
                </a:lnTo>
                <a:lnTo>
                  <a:pt x="342866" y="62858"/>
                </a:lnTo>
                <a:lnTo>
                  <a:pt x="342866" y="66112"/>
                </a:lnTo>
                <a:lnTo>
                  <a:pt x="342700" y="67872"/>
                </a:lnTo>
                <a:lnTo>
                  <a:pt x="343118" y="67219"/>
                </a:lnTo>
                <a:lnTo>
                  <a:pt x="342866" y="63854"/>
                </a:lnTo>
                <a:lnTo>
                  <a:pt x="343118" y="67219"/>
                </a:lnTo>
                <a:lnTo>
                  <a:pt x="344061" y="65747"/>
                </a:lnTo>
                <a:lnTo>
                  <a:pt x="343297" y="68005"/>
                </a:lnTo>
                <a:close/>
              </a:path>
              <a:path w="2887908" h="418394">
                <a:moveTo>
                  <a:pt x="314873" y="28158"/>
                </a:moveTo>
                <a:lnTo>
                  <a:pt x="312416" y="31147"/>
                </a:lnTo>
                <a:lnTo>
                  <a:pt x="311088" y="34866"/>
                </a:lnTo>
                <a:lnTo>
                  <a:pt x="317563" y="38850"/>
                </a:lnTo>
                <a:lnTo>
                  <a:pt x="318692" y="35530"/>
                </a:lnTo>
                <a:lnTo>
                  <a:pt x="320452" y="33139"/>
                </a:lnTo>
                <a:lnTo>
                  <a:pt x="322843" y="31678"/>
                </a:lnTo>
                <a:lnTo>
                  <a:pt x="325233" y="30150"/>
                </a:lnTo>
                <a:lnTo>
                  <a:pt x="328156" y="29387"/>
                </a:lnTo>
                <a:lnTo>
                  <a:pt x="335262" y="29387"/>
                </a:lnTo>
                <a:lnTo>
                  <a:pt x="338084" y="30416"/>
                </a:lnTo>
                <a:lnTo>
                  <a:pt x="340076" y="32475"/>
                </a:lnTo>
                <a:lnTo>
                  <a:pt x="342069" y="34467"/>
                </a:lnTo>
                <a:lnTo>
                  <a:pt x="343065" y="37323"/>
                </a:lnTo>
                <a:lnTo>
                  <a:pt x="343065" y="42950"/>
                </a:lnTo>
                <a:lnTo>
                  <a:pt x="324935" y="46521"/>
                </a:lnTo>
                <a:lnTo>
                  <a:pt x="325366" y="53162"/>
                </a:lnTo>
                <a:lnTo>
                  <a:pt x="328620" y="52498"/>
                </a:lnTo>
                <a:lnTo>
                  <a:pt x="343065" y="49537"/>
                </a:lnTo>
                <a:lnTo>
                  <a:pt x="344659" y="49211"/>
                </a:lnTo>
                <a:lnTo>
                  <a:pt x="344659" y="42636"/>
                </a:lnTo>
                <a:lnTo>
                  <a:pt x="346784" y="27361"/>
                </a:lnTo>
                <a:lnTo>
                  <a:pt x="344493" y="25502"/>
                </a:lnTo>
                <a:lnTo>
                  <a:pt x="341571" y="24306"/>
                </a:lnTo>
                <a:lnTo>
                  <a:pt x="338649" y="23044"/>
                </a:lnTo>
                <a:lnTo>
                  <a:pt x="335394" y="22413"/>
                </a:lnTo>
                <a:lnTo>
                  <a:pt x="326495" y="22413"/>
                </a:lnTo>
                <a:lnTo>
                  <a:pt x="322046" y="23576"/>
                </a:lnTo>
                <a:lnTo>
                  <a:pt x="318459" y="25900"/>
                </a:lnTo>
                <a:lnTo>
                  <a:pt x="314873" y="28158"/>
                </a:lnTo>
                <a:close/>
              </a:path>
              <a:path w="2887908" h="418394">
                <a:moveTo>
                  <a:pt x="381857" y="34700"/>
                </a:moveTo>
                <a:lnTo>
                  <a:pt x="383583" y="32873"/>
                </a:lnTo>
                <a:lnTo>
                  <a:pt x="385642" y="31678"/>
                </a:lnTo>
                <a:lnTo>
                  <a:pt x="387767" y="30483"/>
                </a:lnTo>
                <a:lnTo>
                  <a:pt x="389859" y="29885"/>
                </a:lnTo>
                <a:lnTo>
                  <a:pt x="393512" y="29885"/>
                </a:lnTo>
                <a:lnTo>
                  <a:pt x="394741" y="29951"/>
                </a:lnTo>
                <a:lnTo>
                  <a:pt x="396467" y="30217"/>
                </a:lnTo>
                <a:lnTo>
                  <a:pt x="397995" y="30682"/>
                </a:lnTo>
                <a:lnTo>
                  <a:pt x="399389" y="23410"/>
                </a:lnTo>
                <a:lnTo>
                  <a:pt x="397762" y="22746"/>
                </a:lnTo>
                <a:lnTo>
                  <a:pt x="395704" y="22480"/>
                </a:lnTo>
                <a:lnTo>
                  <a:pt x="393911" y="22413"/>
                </a:lnTo>
                <a:lnTo>
                  <a:pt x="390059" y="22413"/>
                </a:lnTo>
                <a:lnTo>
                  <a:pt x="386771" y="23177"/>
                </a:lnTo>
                <a:lnTo>
                  <a:pt x="384048" y="24705"/>
                </a:lnTo>
                <a:lnTo>
                  <a:pt x="381392" y="26232"/>
                </a:lnTo>
                <a:lnTo>
                  <a:pt x="379366" y="28523"/>
                </a:lnTo>
                <a:lnTo>
                  <a:pt x="378370" y="42603"/>
                </a:lnTo>
                <a:lnTo>
                  <a:pt x="379067" y="39548"/>
                </a:lnTo>
                <a:lnTo>
                  <a:pt x="380462" y="37157"/>
                </a:lnTo>
                <a:lnTo>
                  <a:pt x="381857" y="34700"/>
                </a:lnTo>
                <a:close/>
              </a:path>
              <a:path w="2887908" h="418394">
                <a:moveTo>
                  <a:pt x="378370" y="73219"/>
                </a:moveTo>
                <a:lnTo>
                  <a:pt x="378370" y="42603"/>
                </a:lnTo>
                <a:lnTo>
                  <a:pt x="379366" y="28523"/>
                </a:lnTo>
                <a:lnTo>
                  <a:pt x="377972" y="31578"/>
                </a:lnTo>
                <a:lnTo>
                  <a:pt x="376876" y="23410"/>
                </a:lnTo>
                <a:lnTo>
                  <a:pt x="370401" y="23410"/>
                </a:lnTo>
                <a:lnTo>
                  <a:pt x="370401" y="73219"/>
                </a:lnTo>
                <a:lnTo>
                  <a:pt x="378370" y="73219"/>
                </a:lnTo>
                <a:close/>
              </a:path>
              <a:path w="2887908" h="418394">
                <a:moveTo>
                  <a:pt x="324935" y="46521"/>
                </a:moveTo>
                <a:lnTo>
                  <a:pt x="320485" y="47384"/>
                </a:lnTo>
                <a:lnTo>
                  <a:pt x="316998" y="49045"/>
                </a:lnTo>
                <a:lnTo>
                  <a:pt x="314475" y="51502"/>
                </a:lnTo>
                <a:lnTo>
                  <a:pt x="312018" y="53893"/>
                </a:lnTo>
                <a:lnTo>
                  <a:pt x="310789" y="56948"/>
                </a:lnTo>
                <a:lnTo>
                  <a:pt x="310789" y="63655"/>
                </a:lnTo>
                <a:lnTo>
                  <a:pt x="311519" y="66179"/>
                </a:lnTo>
                <a:lnTo>
                  <a:pt x="312980" y="68238"/>
                </a:lnTo>
                <a:lnTo>
                  <a:pt x="314508" y="70230"/>
                </a:lnTo>
                <a:lnTo>
                  <a:pt x="316533" y="71724"/>
                </a:lnTo>
                <a:lnTo>
                  <a:pt x="319057" y="72720"/>
                </a:lnTo>
                <a:lnTo>
                  <a:pt x="321581" y="73717"/>
                </a:lnTo>
                <a:lnTo>
                  <a:pt x="324304" y="74215"/>
                </a:lnTo>
                <a:lnTo>
                  <a:pt x="329550" y="74215"/>
                </a:lnTo>
                <a:lnTo>
                  <a:pt x="331908" y="73849"/>
                </a:lnTo>
                <a:lnTo>
                  <a:pt x="334299" y="73119"/>
                </a:lnTo>
                <a:lnTo>
                  <a:pt x="336689" y="72322"/>
                </a:lnTo>
                <a:lnTo>
                  <a:pt x="338848" y="71127"/>
                </a:lnTo>
                <a:lnTo>
                  <a:pt x="340774" y="69533"/>
                </a:lnTo>
                <a:lnTo>
                  <a:pt x="342700" y="67872"/>
                </a:lnTo>
                <a:lnTo>
                  <a:pt x="342866" y="66112"/>
                </a:lnTo>
                <a:lnTo>
                  <a:pt x="342866" y="62858"/>
                </a:lnTo>
                <a:lnTo>
                  <a:pt x="344858" y="63157"/>
                </a:lnTo>
                <a:lnTo>
                  <a:pt x="344161" y="69533"/>
                </a:lnTo>
                <a:lnTo>
                  <a:pt x="345024" y="70994"/>
                </a:lnTo>
                <a:lnTo>
                  <a:pt x="346220" y="72090"/>
                </a:lnTo>
                <a:lnTo>
                  <a:pt x="347747" y="72820"/>
                </a:lnTo>
                <a:lnTo>
                  <a:pt x="349275" y="73551"/>
                </a:lnTo>
                <a:lnTo>
                  <a:pt x="351001" y="73916"/>
                </a:lnTo>
                <a:lnTo>
                  <a:pt x="355052" y="73916"/>
                </a:lnTo>
                <a:lnTo>
                  <a:pt x="356779" y="73584"/>
                </a:lnTo>
                <a:lnTo>
                  <a:pt x="358107" y="72920"/>
                </a:lnTo>
                <a:lnTo>
                  <a:pt x="358506" y="66644"/>
                </a:lnTo>
                <a:lnTo>
                  <a:pt x="356082" y="67142"/>
                </a:lnTo>
                <a:lnTo>
                  <a:pt x="352296" y="67142"/>
                </a:lnTo>
                <a:lnTo>
                  <a:pt x="351034" y="65946"/>
                </a:lnTo>
                <a:lnTo>
                  <a:pt x="351034" y="35530"/>
                </a:lnTo>
                <a:lnTo>
                  <a:pt x="350171" y="32342"/>
                </a:lnTo>
                <a:lnTo>
                  <a:pt x="348444" y="29885"/>
                </a:lnTo>
                <a:lnTo>
                  <a:pt x="346784" y="27361"/>
                </a:lnTo>
                <a:lnTo>
                  <a:pt x="344659" y="42636"/>
                </a:lnTo>
                <a:lnTo>
                  <a:pt x="344659" y="49211"/>
                </a:lnTo>
                <a:lnTo>
                  <a:pt x="343065" y="49537"/>
                </a:lnTo>
                <a:lnTo>
                  <a:pt x="343065" y="56914"/>
                </a:lnTo>
                <a:lnTo>
                  <a:pt x="342667" y="58774"/>
                </a:lnTo>
                <a:lnTo>
                  <a:pt x="341870" y="60368"/>
                </a:lnTo>
                <a:lnTo>
                  <a:pt x="341073" y="61895"/>
                </a:lnTo>
                <a:lnTo>
                  <a:pt x="339977" y="63190"/>
                </a:lnTo>
                <a:lnTo>
                  <a:pt x="338582" y="64253"/>
                </a:lnTo>
                <a:lnTo>
                  <a:pt x="337188" y="65249"/>
                </a:lnTo>
                <a:lnTo>
                  <a:pt x="335594" y="66013"/>
                </a:lnTo>
                <a:lnTo>
                  <a:pt x="333801" y="66544"/>
                </a:lnTo>
                <a:lnTo>
                  <a:pt x="332074" y="67009"/>
                </a:lnTo>
                <a:lnTo>
                  <a:pt x="330248" y="67241"/>
                </a:lnTo>
                <a:lnTo>
                  <a:pt x="325333" y="67241"/>
                </a:lnTo>
                <a:lnTo>
                  <a:pt x="323009" y="66611"/>
                </a:lnTo>
                <a:lnTo>
                  <a:pt x="321348" y="65349"/>
                </a:lnTo>
                <a:lnTo>
                  <a:pt x="319754" y="64020"/>
                </a:lnTo>
                <a:lnTo>
                  <a:pt x="318958" y="62327"/>
                </a:lnTo>
                <a:lnTo>
                  <a:pt x="318958" y="58143"/>
                </a:lnTo>
                <a:lnTo>
                  <a:pt x="319754" y="56483"/>
                </a:lnTo>
                <a:lnTo>
                  <a:pt x="321348" y="55287"/>
                </a:lnTo>
                <a:lnTo>
                  <a:pt x="322942" y="54092"/>
                </a:lnTo>
                <a:lnTo>
                  <a:pt x="325366" y="53162"/>
                </a:lnTo>
                <a:lnTo>
                  <a:pt x="324935" y="46521"/>
                </a:lnTo>
                <a:close/>
              </a:path>
              <a:path w="2887908" h="418394">
                <a:moveTo>
                  <a:pt x="413792" y="48314"/>
                </a:moveTo>
                <a:lnTo>
                  <a:pt x="413792" y="44329"/>
                </a:lnTo>
                <a:lnTo>
                  <a:pt x="413792" y="50605"/>
                </a:lnTo>
                <a:lnTo>
                  <a:pt x="451448" y="50605"/>
                </a:lnTo>
                <a:lnTo>
                  <a:pt x="413792" y="44329"/>
                </a:lnTo>
                <a:lnTo>
                  <a:pt x="413792" y="48314"/>
                </a:lnTo>
                <a:close/>
              </a:path>
              <a:path w="2887908" h="418394">
                <a:moveTo>
                  <a:pt x="417577" y="25502"/>
                </a:moveTo>
                <a:lnTo>
                  <a:pt x="413991" y="27560"/>
                </a:lnTo>
                <a:lnTo>
                  <a:pt x="411169" y="30549"/>
                </a:lnTo>
                <a:lnTo>
                  <a:pt x="409110" y="34467"/>
                </a:lnTo>
                <a:lnTo>
                  <a:pt x="407051" y="38319"/>
                </a:lnTo>
                <a:lnTo>
                  <a:pt x="406022" y="42935"/>
                </a:lnTo>
                <a:lnTo>
                  <a:pt x="406022" y="53693"/>
                </a:lnTo>
                <a:lnTo>
                  <a:pt x="407051" y="58342"/>
                </a:lnTo>
                <a:lnTo>
                  <a:pt x="409110" y="62261"/>
                </a:lnTo>
                <a:lnTo>
                  <a:pt x="411169" y="66112"/>
                </a:lnTo>
                <a:lnTo>
                  <a:pt x="414024" y="69068"/>
                </a:lnTo>
                <a:lnTo>
                  <a:pt x="411202" y="50605"/>
                </a:lnTo>
                <a:lnTo>
                  <a:pt x="411202" y="43532"/>
                </a:lnTo>
                <a:lnTo>
                  <a:pt x="413940" y="43532"/>
                </a:lnTo>
                <a:lnTo>
                  <a:pt x="414423" y="40942"/>
                </a:lnTo>
                <a:lnTo>
                  <a:pt x="415685" y="38153"/>
                </a:lnTo>
                <a:lnTo>
                  <a:pt x="417013" y="35297"/>
                </a:lnTo>
                <a:lnTo>
                  <a:pt x="418839" y="33139"/>
                </a:lnTo>
                <a:lnTo>
                  <a:pt x="421164" y="31678"/>
                </a:lnTo>
                <a:lnTo>
                  <a:pt x="423555" y="30150"/>
                </a:lnTo>
                <a:lnTo>
                  <a:pt x="426377" y="29387"/>
                </a:lnTo>
                <a:lnTo>
                  <a:pt x="433882" y="29387"/>
                </a:lnTo>
                <a:lnTo>
                  <a:pt x="437302" y="30682"/>
                </a:lnTo>
                <a:lnTo>
                  <a:pt x="439892" y="33272"/>
                </a:lnTo>
                <a:lnTo>
                  <a:pt x="442548" y="35862"/>
                </a:lnTo>
                <a:lnTo>
                  <a:pt x="443877" y="39548"/>
                </a:lnTo>
                <a:lnTo>
                  <a:pt x="447961" y="43532"/>
                </a:lnTo>
                <a:lnTo>
                  <a:pt x="445006" y="27394"/>
                </a:lnTo>
                <a:lnTo>
                  <a:pt x="441685" y="25402"/>
                </a:lnTo>
                <a:lnTo>
                  <a:pt x="438431" y="23410"/>
                </a:lnTo>
                <a:lnTo>
                  <a:pt x="434479" y="22413"/>
                </a:lnTo>
                <a:lnTo>
                  <a:pt x="425248" y="22413"/>
                </a:lnTo>
                <a:lnTo>
                  <a:pt x="421164" y="23443"/>
                </a:lnTo>
                <a:lnTo>
                  <a:pt x="417577" y="25502"/>
                </a:lnTo>
                <a:close/>
              </a:path>
              <a:path w="2887908" h="418394">
                <a:moveTo>
                  <a:pt x="451846" y="40776"/>
                </a:moveTo>
                <a:lnTo>
                  <a:pt x="450983" y="36958"/>
                </a:lnTo>
                <a:lnTo>
                  <a:pt x="449256" y="33571"/>
                </a:lnTo>
                <a:lnTo>
                  <a:pt x="447529" y="30117"/>
                </a:lnTo>
                <a:lnTo>
                  <a:pt x="445006" y="27394"/>
                </a:lnTo>
                <a:lnTo>
                  <a:pt x="447961" y="43532"/>
                </a:lnTo>
                <a:lnTo>
                  <a:pt x="443877" y="39548"/>
                </a:lnTo>
                <a:lnTo>
                  <a:pt x="443877" y="44329"/>
                </a:lnTo>
                <a:lnTo>
                  <a:pt x="413940" y="43532"/>
                </a:lnTo>
                <a:lnTo>
                  <a:pt x="411202" y="43532"/>
                </a:lnTo>
                <a:lnTo>
                  <a:pt x="411202" y="50605"/>
                </a:lnTo>
                <a:lnTo>
                  <a:pt x="414024" y="69068"/>
                </a:lnTo>
                <a:lnTo>
                  <a:pt x="417677" y="71127"/>
                </a:lnTo>
                <a:lnTo>
                  <a:pt x="421396" y="73185"/>
                </a:lnTo>
                <a:lnTo>
                  <a:pt x="425613" y="74215"/>
                </a:lnTo>
                <a:lnTo>
                  <a:pt x="433583" y="74215"/>
                </a:lnTo>
                <a:lnTo>
                  <a:pt x="436505" y="73783"/>
                </a:lnTo>
                <a:lnTo>
                  <a:pt x="439095" y="72920"/>
                </a:lnTo>
                <a:lnTo>
                  <a:pt x="441751" y="71990"/>
                </a:lnTo>
                <a:lnTo>
                  <a:pt x="444043" y="70695"/>
                </a:lnTo>
                <a:lnTo>
                  <a:pt x="445969" y="69035"/>
                </a:lnTo>
                <a:lnTo>
                  <a:pt x="447961" y="67374"/>
                </a:lnTo>
                <a:lnTo>
                  <a:pt x="449588" y="65415"/>
                </a:lnTo>
                <a:lnTo>
                  <a:pt x="450850" y="63157"/>
                </a:lnTo>
                <a:lnTo>
                  <a:pt x="444574" y="59471"/>
                </a:lnTo>
                <a:lnTo>
                  <a:pt x="443179" y="61862"/>
                </a:lnTo>
                <a:lnTo>
                  <a:pt x="441320" y="63755"/>
                </a:lnTo>
                <a:lnTo>
                  <a:pt x="438995" y="65150"/>
                </a:lnTo>
                <a:lnTo>
                  <a:pt x="436737" y="66544"/>
                </a:lnTo>
                <a:lnTo>
                  <a:pt x="433782" y="67241"/>
                </a:lnTo>
                <a:lnTo>
                  <a:pt x="426742" y="67241"/>
                </a:lnTo>
                <a:lnTo>
                  <a:pt x="423820" y="66511"/>
                </a:lnTo>
                <a:lnTo>
                  <a:pt x="421363" y="65050"/>
                </a:lnTo>
                <a:lnTo>
                  <a:pt x="418972" y="63522"/>
                </a:lnTo>
                <a:lnTo>
                  <a:pt x="417113" y="61331"/>
                </a:lnTo>
                <a:lnTo>
                  <a:pt x="415784" y="58475"/>
                </a:lnTo>
                <a:lnTo>
                  <a:pt x="414456" y="55619"/>
                </a:lnTo>
                <a:lnTo>
                  <a:pt x="413792" y="52232"/>
                </a:lnTo>
                <a:lnTo>
                  <a:pt x="413792" y="44329"/>
                </a:lnTo>
                <a:lnTo>
                  <a:pt x="451448" y="50605"/>
                </a:lnTo>
                <a:lnTo>
                  <a:pt x="451680" y="49045"/>
                </a:lnTo>
                <a:lnTo>
                  <a:pt x="451813" y="47185"/>
                </a:lnTo>
                <a:lnTo>
                  <a:pt x="451846" y="40776"/>
                </a:lnTo>
                <a:close/>
              </a:path>
              <a:path w="2887908" h="418394">
                <a:moveTo>
                  <a:pt x="512743" y="34135"/>
                </a:moveTo>
                <a:lnTo>
                  <a:pt x="514635" y="32309"/>
                </a:lnTo>
                <a:lnTo>
                  <a:pt x="516893" y="31180"/>
                </a:lnTo>
                <a:lnTo>
                  <a:pt x="519218" y="29984"/>
                </a:lnTo>
                <a:lnTo>
                  <a:pt x="521476" y="29387"/>
                </a:lnTo>
                <a:lnTo>
                  <a:pt x="526988" y="29387"/>
                </a:lnTo>
                <a:lnTo>
                  <a:pt x="529777" y="30383"/>
                </a:lnTo>
                <a:lnTo>
                  <a:pt x="532035" y="32375"/>
                </a:lnTo>
                <a:lnTo>
                  <a:pt x="534293" y="34368"/>
                </a:lnTo>
                <a:lnTo>
                  <a:pt x="535422" y="37622"/>
                </a:lnTo>
                <a:lnTo>
                  <a:pt x="535422" y="73219"/>
                </a:lnTo>
                <a:lnTo>
                  <a:pt x="543392" y="73219"/>
                </a:lnTo>
                <a:lnTo>
                  <a:pt x="542561" y="29918"/>
                </a:lnTo>
                <a:lnTo>
                  <a:pt x="541499" y="32176"/>
                </a:lnTo>
                <a:lnTo>
                  <a:pt x="539839" y="28855"/>
                </a:lnTo>
                <a:lnTo>
                  <a:pt x="537448" y="26398"/>
                </a:lnTo>
                <a:lnTo>
                  <a:pt x="534326" y="24804"/>
                </a:lnTo>
                <a:lnTo>
                  <a:pt x="531205" y="23210"/>
                </a:lnTo>
                <a:lnTo>
                  <a:pt x="527884" y="22413"/>
                </a:lnTo>
                <a:lnTo>
                  <a:pt x="521310" y="22413"/>
                </a:lnTo>
                <a:lnTo>
                  <a:pt x="518321" y="23111"/>
                </a:lnTo>
                <a:lnTo>
                  <a:pt x="515399" y="24505"/>
                </a:lnTo>
                <a:lnTo>
                  <a:pt x="512543" y="25900"/>
                </a:lnTo>
                <a:lnTo>
                  <a:pt x="510219" y="28125"/>
                </a:lnTo>
                <a:lnTo>
                  <a:pt x="508924" y="42503"/>
                </a:lnTo>
                <a:lnTo>
                  <a:pt x="509688" y="39182"/>
                </a:lnTo>
                <a:lnTo>
                  <a:pt x="511215" y="36659"/>
                </a:lnTo>
                <a:lnTo>
                  <a:pt x="512743" y="34135"/>
                </a:lnTo>
                <a:close/>
              </a:path>
              <a:path w="2887908" h="418394">
                <a:moveTo>
                  <a:pt x="508924" y="73219"/>
                </a:moveTo>
                <a:lnTo>
                  <a:pt x="508924" y="42503"/>
                </a:lnTo>
                <a:lnTo>
                  <a:pt x="510219" y="28125"/>
                </a:lnTo>
                <a:lnTo>
                  <a:pt x="508426" y="31180"/>
                </a:lnTo>
                <a:lnTo>
                  <a:pt x="507928" y="23410"/>
                </a:lnTo>
                <a:lnTo>
                  <a:pt x="500954" y="23410"/>
                </a:lnTo>
                <a:lnTo>
                  <a:pt x="500954" y="73219"/>
                </a:lnTo>
                <a:lnTo>
                  <a:pt x="508924" y="73219"/>
                </a:lnTo>
                <a:close/>
              </a:path>
              <a:path w="2887908" h="418394">
                <a:moveTo>
                  <a:pt x="543392" y="42337"/>
                </a:moveTo>
                <a:lnTo>
                  <a:pt x="544056" y="39315"/>
                </a:lnTo>
                <a:lnTo>
                  <a:pt x="545384" y="36858"/>
                </a:lnTo>
                <a:lnTo>
                  <a:pt x="546779" y="34401"/>
                </a:lnTo>
                <a:lnTo>
                  <a:pt x="548605" y="32541"/>
                </a:lnTo>
                <a:lnTo>
                  <a:pt x="550863" y="31279"/>
                </a:lnTo>
                <a:lnTo>
                  <a:pt x="553121" y="30018"/>
                </a:lnTo>
                <a:lnTo>
                  <a:pt x="555545" y="29387"/>
                </a:lnTo>
                <a:lnTo>
                  <a:pt x="561456" y="29387"/>
                </a:lnTo>
                <a:lnTo>
                  <a:pt x="564245" y="30383"/>
                </a:lnTo>
                <a:lnTo>
                  <a:pt x="566503" y="32375"/>
                </a:lnTo>
                <a:lnTo>
                  <a:pt x="568761" y="34368"/>
                </a:lnTo>
                <a:lnTo>
                  <a:pt x="569890" y="37622"/>
                </a:lnTo>
                <a:lnTo>
                  <a:pt x="569890" y="73219"/>
                </a:lnTo>
                <a:lnTo>
                  <a:pt x="577859" y="73219"/>
                </a:lnTo>
                <a:lnTo>
                  <a:pt x="577859" y="36958"/>
                </a:lnTo>
                <a:lnTo>
                  <a:pt x="576930" y="33371"/>
                </a:lnTo>
                <a:lnTo>
                  <a:pt x="575070" y="30582"/>
                </a:lnTo>
                <a:lnTo>
                  <a:pt x="573210" y="27793"/>
                </a:lnTo>
                <a:lnTo>
                  <a:pt x="570820" y="25734"/>
                </a:lnTo>
                <a:lnTo>
                  <a:pt x="567898" y="24406"/>
                </a:lnTo>
                <a:lnTo>
                  <a:pt x="565042" y="23078"/>
                </a:lnTo>
                <a:lnTo>
                  <a:pt x="562020" y="22413"/>
                </a:lnTo>
                <a:lnTo>
                  <a:pt x="556774" y="22413"/>
                </a:lnTo>
                <a:lnTo>
                  <a:pt x="554582" y="22779"/>
                </a:lnTo>
                <a:lnTo>
                  <a:pt x="552258" y="23509"/>
                </a:lnTo>
                <a:lnTo>
                  <a:pt x="550000" y="24173"/>
                </a:lnTo>
                <a:lnTo>
                  <a:pt x="547908" y="25236"/>
                </a:lnTo>
                <a:lnTo>
                  <a:pt x="545982" y="26697"/>
                </a:lnTo>
                <a:lnTo>
                  <a:pt x="544056" y="28092"/>
                </a:lnTo>
                <a:lnTo>
                  <a:pt x="542561" y="29918"/>
                </a:lnTo>
                <a:lnTo>
                  <a:pt x="543392" y="73219"/>
                </a:lnTo>
                <a:lnTo>
                  <a:pt x="543392" y="42337"/>
                </a:lnTo>
                <a:close/>
              </a:path>
              <a:path w="2887908" h="418394">
                <a:moveTo>
                  <a:pt x="625223" y="68005"/>
                </a:moveTo>
                <a:lnTo>
                  <a:pt x="626087" y="69533"/>
                </a:lnTo>
                <a:lnTo>
                  <a:pt x="626784" y="63157"/>
                </a:lnTo>
                <a:lnTo>
                  <a:pt x="624792" y="62858"/>
                </a:lnTo>
                <a:lnTo>
                  <a:pt x="624792" y="66112"/>
                </a:lnTo>
                <a:lnTo>
                  <a:pt x="624626" y="67872"/>
                </a:lnTo>
                <a:lnTo>
                  <a:pt x="625044" y="67219"/>
                </a:lnTo>
                <a:lnTo>
                  <a:pt x="624792" y="63854"/>
                </a:lnTo>
                <a:lnTo>
                  <a:pt x="625044" y="67219"/>
                </a:lnTo>
                <a:lnTo>
                  <a:pt x="625987" y="65747"/>
                </a:lnTo>
                <a:lnTo>
                  <a:pt x="625223" y="68005"/>
                </a:lnTo>
                <a:close/>
              </a:path>
              <a:path w="2887908" h="418394">
                <a:moveTo>
                  <a:pt x="596799" y="28158"/>
                </a:moveTo>
                <a:lnTo>
                  <a:pt x="594342" y="31147"/>
                </a:lnTo>
                <a:lnTo>
                  <a:pt x="593014" y="34866"/>
                </a:lnTo>
                <a:lnTo>
                  <a:pt x="599489" y="38850"/>
                </a:lnTo>
                <a:lnTo>
                  <a:pt x="600618" y="35530"/>
                </a:lnTo>
                <a:lnTo>
                  <a:pt x="602378" y="33139"/>
                </a:lnTo>
                <a:lnTo>
                  <a:pt x="604769" y="31678"/>
                </a:lnTo>
                <a:lnTo>
                  <a:pt x="607159" y="30150"/>
                </a:lnTo>
                <a:lnTo>
                  <a:pt x="610081" y="29387"/>
                </a:lnTo>
                <a:lnTo>
                  <a:pt x="617188" y="29387"/>
                </a:lnTo>
                <a:lnTo>
                  <a:pt x="620010" y="30416"/>
                </a:lnTo>
                <a:lnTo>
                  <a:pt x="622002" y="32475"/>
                </a:lnTo>
                <a:lnTo>
                  <a:pt x="623995" y="34467"/>
                </a:lnTo>
                <a:lnTo>
                  <a:pt x="624991" y="37323"/>
                </a:lnTo>
                <a:lnTo>
                  <a:pt x="624991" y="42950"/>
                </a:lnTo>
                <a:lnTo>
                  <a:pt x="606861" y="46521"/>
                </a:lnTo>
                <a:lnTo>
                  <a:pt x="607292" y="53162"/>
                </a:lnTo>
                <a:lnTo>
                  <a:pt x="610546" y="52498"/>
                </a:lnTo>
                <a:lnTo>
                  <a:pt x="624991" y="49537"/>
                </a:lnTo>
                <a:lnTo>
                  <a:pt x="626585" y="49211"/>
                </a:lnTo>
                <a:lnTo>
                  <a:pt x="626585" y="42636"/>
                </a:lnTo>
                <a:lnTo>
                  <a:pt x="628710" y="27361"/>
                </a:lnTo>
                <a:lnTo>
                  <a:pt x="626419" y="25502"/>
                </a:lnTo>
                <a:lnTo>
                  <a:pt x="623497" y="24306"/>
                </a:lnTo>
                <a:lnTo>
                  <a:pt x="620575" y="23044"/>
                </a:lnTo>
                <a:lnTo>
                  <a:pt x="617320" y="22413"/>
                </a:lnTo>
                <a:lnTo>
                  <a:pt x="608421" y="22413"/>
                </a:lnTo>
                <a:lnTo>
                  <a:pt x="603972" y="23576"/>
                </a:lnTo>
                <a:lnTo>
                  <a:pt x="600385" y="25900"/>
                </a:lnTo>
                <a:lnTo>
                  <a:pt x="596799" y="28158"/>
                </a:lnTo>
                <a:close/>
              </a:path>
              <a:path w="2887908" h="418394">
                <a:moveTo>
                  <a:pt x="606861" y="46521"/>
                </a:moveTo>
                <a:lnTo>
                  <a:pt x="602411" y="47384"/>
                </a:lnTo>
                <a:lnTo>
                  <a:pt x="598924" y="49045"/>
                </a:lnTo>
                <a:lnTo>
                  <a:pt x="596401" y="51502"/>
                </a:lnTo>
                <a:lnTo>
                  <a:pt x="593943" y="53893"/>
                </a:lnTo>
                <a:lnTo>
                  <a:pt x="592715" y="56948"/>
                </a:lnTo>
                <a:lnTo>
                  <a:pt x="592715" y="63655"/>
                </a:lnTo>
                <a:lnTo>
                  <a:pt x="593445" y="66179"/>
                </a:lnTo>
                <a:lnTo>
                  <a:pt x="594906" y="68238"/>
                </a:lnTo>
                <a:lnTo>
                  <a:pt x="596434" y="70230"/>
                </a:lnTo>
                <a:lnTo>
                  <a:pt x="598459" y="71724"/>
                </a:lnTo>
                <a:lnTo>
                  <a:pt x="600983" y="72720"/>
                </a:lnTo>
                <a:lnTo>
                  <a:pt x="603507" y="73717"/>
                </a:lnTo>
                <a:lnTo>
                  <a:pt x="606230" y="74215"/>
                </a:lnTo>
                <a:lnTo>
                  <a:pt x="611476" y="74215"/>
                </a:lnTo>
                <a:lnTo>
                  <a:pt x="613834" y="73849"/>
                </a:lnTo>
                <a:lnTo>
                  <a:pt x="616225" y="73119"/>
                </a:lnTo>
                <a:lnTo>
                  <a:pt x="618615" y="72322"/>
                </a:lnTo>
                <a:lnTo>
                  <a:pt x="620774" y="71127"/>
                </a:lnTo>
                <a:lnTo>
                  <a:pt x="622700" y="69533"/>
                </a:lnTo>
                <a:lnTo>
                  <a:pt x="624626" y="67872"/>
                </a:lnTo>
                <a:lnTo>
                  <a:pt x="624792" y="66112"/>
                </a:lnTo>
                <a:lnTo>
                  <a:pt x="624792" y="62858"/>
                </a:lnTo>
                <a:lnTo>
                  <a:pt x="626784" y="63157"/>
                </a:lnTo>
                <a:lnTo>
                  <a:pt x="626087" y="69533"/>
                </a:lnTo>
                <a:lnTo>
                  <a:pt x="626950" y="70994"/>
                </a:lnTo>
                <a:lnTo>
                  <a:pt x="628145" y="72090"/>
                </a:lnTo>
                <a:lnTo>
                  <a:pt x="629673" y="72820"/>
                </a:lnTo>
                <a:lnTo>
                  <a:pt x="631200" y="73551"/>
                </a:lnTo>
                <a:lnTo>
                  <a:pt x="632927" y="73916"/>
                </a:lnTo>
                <a:lnTo>
                  <a:pt x="636978" y="73916"/>
                </a:lnTo>
                <a:lnTo>
                  <a:pt x="638705" y="73584"/>
                </a:lnTo>
                <a:lnTo>
                  <a:pt x="640033" y="72920"/>
                </a:lnTo>
                <a:lnTo>
                  <a:pt x="640432" y="66644"/>
                </a:lnTo>
                <a:lnTo>
                  <a:pt x="638008" y="67142"/>
                </a:lnTo>
                <a:lnTo>
                  <a:pt x="634222" y="67142"/>
                </a:lnTo>
                <a:lnTo>
                  <a:pt x="632960" y="65946"/>
                </a:lnTo>
                <a:lnTo>
                  <a:pt x="632960" y="35530"/>
                </a:lnTo>
                <a:lnTo>
                  <a:pt x="632097" y="32342"/>
                </a:lnTo>
                <a:lnTo>
                  <a:pt x="630370" y="29885"/>
                </a:lnTo>
                <a:lnTo>
                  <a:pt x="628710" y="27361"/>
                </a:lnTo>
                <a:lnTo>
                  <a:pt x="626585" y="42636"/>
                </a:lnTo>
                <a:lnTo>
                  <a:pt x="626585" y="49211"/>
                </a:lnTo>
                <a:lnTo>
                  <a:pt x="624991" y="49537"/>
                </a:lnTo>
                <a:lnTo>
                  <a:pt x="624991" y="56914"/>
                </a:lnTo>
                <a:lnTo>
                  <a:pt x="624592" y="58774"/>
                </a:lnTo>
                <a:lnTo>
                  <a:pt x="623796" y="60368"/>
                </a:lnTo>
                <a:lnTo>
                  <a:pt x="622999" y="61895"/>
                </a:lnTo>
                <a:lnTo>
                  <a:pt x="621903" y="63190"/>
                </a:lnTo>
                <a:lnTo>
                  <a:pt x="620508" y="64253"/>
                </a:lnTo>
                <a:lnTo>
                  <a:pt x="619113" y="65249"/>
                </a:lnTo>
                <a:lnTo>
                  <a:pt x="617520" y="66013"/>
                </a:lnTo>
                <a:lnTo>
                  <a:pt x="615726" y="66544"/>
                </a:lnTo>
                <a:lnTo>
                  <a:pt x="614000" y="67009"/>
                </a:lnTo>
                <a:lnTo>
                  <a:pt x="612173" y="67241"/>
                </a:lnTo>
                <a:lnTo>
                  <a:pt x="607259" y="67241"/>
                </a:lnTo>
                <a:lnTo>
                  <a:pt x="604935" y="66611"/>
                </a:lnTo>
                <a:lnTo>
                  <a:pt x="603274" y="65349"/>
                </a:lnTo>
                <a:lnTo>
                  <a:pt x="601680" y="64020"/>
                </a:lnTo>
                <a:lnTo>
                  <a:pt x="600883" y="62327"/>
                </a:lnTo>
                <a:lnTo>
                  <a:pt x="600883" y="58143"/>
                </a:lnTo>
                <a:lnTo>
                  <a:pt x="601680" y="56483"/>
                </a:lnTo>
                <a:lnTo>
                  <a:pt x="603274" y="55287"/>
                </a:lnTo>
                <a:lnTo>
                  <a:pt x="604868" y="54092"/>
                </a:lnTo>
                <a:lnTo>
                  <a:pt x="607292" y="53162"/>
                </a:lnTo>
                <a:lnTo>
                  <a:pt x="606861" y="46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2375671" y="17839405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2450434" y="17817937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2498345" y="17839405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2785479" y="17817937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3390773" y="17817937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3814711" y="17798561"/>
            <a:ext cx="0" cy="65747"/>
          </a:xfrm>
          <a:custGeom>
            <a:avLst/>
            <a:gdLst/>
            <a:ahLst/>
            <a:cxnLst/>
            <a:rect l="l" t="t" r="r" b="b"/>
            <a:pathLst>
              <a:path w="0" h="65747">
                <a:moveTo>
                  <a:pt x="0" y="0"/>
                </a:moveTo>
                <a:lnTo>
                  <a:pt x="0" y="65747"/>
                </a:lnTo>
              </a:path>
            </a:pathLst>
          </a:custGeom>
          <a:ln w="923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1602953" y="180012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2044862" y="17979816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2118602" y="17979816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2597865" y="180012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2618150" y="17979816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3116435" y="17979816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3155585" y="17979816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3528718" y="17979816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3721727" y="17979816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3769638" y="180012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3951460" y="180012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1435192" y="18141695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1878555" y="181631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2100216" y="18141695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3241003" y="181631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2264015" y="18489012"/>
            <a:ext cx="2158" cy="6674"/>
          </a:xfrm>
          <a:custGeom>
            <a:avLst/>
            <a:gdLst/>
            <a:ahLst/>
            <a:cxnLst/>
            <a:rect l="l" t="t" r="r" b="b"/>
            <a:pathLst>
              <a:path w="2158" h="6674">
                <a:moveTo>
                  <a:pt x="597" y="5146"/>
                </a:moveTo>
                <a:lnTo>
                  <a:pt x="1461" y="6674"/>
                </a:lnTo>
                <a:lnTo>
                  <a:pt x="2158" y="298"/>
                </a:lnTo>
                <a:lnTo>
                  <a:pt x="166" y="0"/>
                </a:lnTo>
                <a:lnTo>
                  <a:pt x="166" y="3254"/>
                </a:lnTo>
                <a:lnTo>
                  <a:pt x="0" y="5014"/>
                </a:lnTo>
                <a:lnTo>
                  <a:pt x="418" y="4360"/>
                </a:lnTo>
                <a:lnTo>
                  <a:pt x="166" y="996"/>
                </a:lnTo>
                <a:lnTo>
                  <a:pt x="418" y="4360"/>
                </a:lnTo>
                <a:lnTo>
                  <a:pt x="1361" y="2888"/>
                </a:lnTo>
                <a:lnTo>
                  <a:pt x="597" y="5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2232403" y="18448567"/>
            <a:ext cx="35696" cy="30748"/>
          </a:xfrm>
          <a:custGeom>
            <a:avLst/>
            <a:gdLst/>
            <a:ahLst/>
            <a:cxnLst/>
            <a:rect l="l" t="t" r="r" b="b"/>
            <a:pathLst>
              <a:path w="35696" h="30748">
                <a:moveTo>
                  <a:pt x="3785" y="5744"/>
                </a:moveTo>
                <a:lnTo>
                  <a:pt x="1328" y="8733"/>
                </a:lnTo>
                <a:lnTo>
                  <a:pt x="0" y="12452"/>
                </a:lnTo>
                <a:lnTo>
                  <a:pt x="6475" y="16436"/>
                </a:lnTo>
                <a:lnTo>
                  <a:pt x="7604" y="13116"/>
                </a:lnTo>
                <a:lnTo>
                  <a:pt x="9364" y="10725"/>
                </a:lnTo>
                <a:lnTo>
                  <a:pt x="11754" y="9264"/>
                </a:lnTo>
                <a:lnTo>
                  <a:pt x="14145" y="7736"/>
                </a:lnTo>
                <a:lnTo>
                  <a:pt x="17067" y="6973"/>
                </a:lnTo>
                <a:lnTo>
                  <a:pt x="24173" y="6973"/>
                </a:lnTo>
                <a:lnTo>
                  <a:pt x="26996" y="8002"/>
                </a:lnTo>
                <a:lnTo>
                  <a:pt x="28988" y="10061"/>
                </a:lnTo>
                <a:lnTo>
                  <a:pt x="30981" y="12053"/>
                </a:lnTo>
                <a:lnTo>
                  <a:pt x="31977" y="14909"/>
                </a:lnTo>
                <a:lnTo>
                  <a:pt x="31977" y="20536"/>
                </a:lnTo>
                <a:lnTo>
                  <a:pt x="13846" y="24107"/>
                </a:lnTo>
                <a:lnTo>
                  <a:pt x="14278" y="30748"/>
                </a:lnTo>
                <a:lnTo>
                  <a:pt x="17532" y="30084"/>
                </a:lnTo>
                <a:lnTo>
                  <a:pt x="31977" y="27123"/>
                </a:lnTo>
                <a:lnTo>
                  <a:pt x="33571" y="26797"/>
                </a:lnTo>
                <a:lnTo>
                  <a:pt x="33571" y="20222"/>
                </a:lnTo>
                <a:lnTo>
                  <a:pt x="35696" y="4947"/>
                </a:lnTo>
                <a:lnTo>
                  <a:pt x="33405" y="3088"/>
                </a:lnTo>
                <a:lnTo>
                  <a:pt x="30482" y="1892"/>
                </a:lnTo>
                <a:lnTo>
                  <a:pt x="27560" y="630"/>
                </a:lnTo>
                <a:lnTo>
                  <a:pt x="24306" y="0"/>
                </a:lnTo>
                <a:lnTo>
                  <a:pt x="15407" y="0"/>
                </a:lnTo>
                <a:lnTo>
                  <a:pt x="10958" y="1162"/>
                </a:lnTo>
                <a:lnTo>
                  <a:pt x="7371" y="3486"/>
                </a:lnTo>
                <a:lnTo>
                  <a:pt x="3785" y="57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2232104" y="18453515"/>
            <a:ext cx="47716" cy="46853"/>
          </a:xfrm>
          <a:custGeom>
            <a:avLst/>
            <a:gdLst/>
            <a:ahLst/>
            <a:cxnLst/>
            <a:rect l="l" t="t" r="r" b="b"/>
            <a:pathLst>
              <a:path w="47716" h="46853">
                <a:moveTo>
                  <a:pt x="14145" y="19159"/>
                </a:moveTo>
                <a:lnTo>
                  <a:pt x="9696" y="20023"/>
                </a:lnTo>
                <a:lnTo>
                  <a:pt x="6209" y="21683"/>
                </a:lnTo>
                <a:lnTo>
                  <a:pt x="3685" y="24140"/>
                </a:lnTo>
                <a:lnTo>
                  <a:pt x="1228" y="26531"/>
                </a:lnTo>
                <a:lnTo>
                  <a:pt x="0" y="29586"/>
                </a:lnTo>
                <a:lnTo>
                  <a:pt x="0" y="36294"/>
                </a:lnTo>
                <a:lnTo>
                  <a:pt x="730" y="38817"/>
                </a:lnTo>
                <a:lnTo>
                  <a:pt x="2191" y="40876"/>
                </a:lnTo>
                <a:lnTo>
                  <a:pt x="3719" y="42868"/>
                </a:lnTo>
                <a:lnTo>
                  <a:pt x="5744" y="44363"/>
                </a:lnTo>
                <a:lnTo>
                  <a:pt x="8268" y="45359"/>
                </a:lnTo>
                <a:lnTo>
                  <a:pt x="10791" y="46355"/>
                </a:lnTo>
                <a:lnTo>
                  <a:pt x="13514" y="46853"/>
                </a:lnTo>
                <a:lnTo>
                  <a:pt x="18761" y="46853"/>
                </a:lnTo>
                <a:lnTo>
                  <a:pt x="21118" y="46488"/>
                </a:lnTo>
                <a:lnTo>
                  <a:pt x="23509" y="45757"/>
                </a:lnTo>
                <a:lnTo>
                  <a:pt x="25900" y="44960"/>
                </a:lnTo>
                <a:lnTo>
                  <a:pt x="28058" y="43765"/>
                </a:lnTo>
                <a:lnTo>
                  <a:pt x="29984" y="42171"/>
                </a:lnTo>
                <a:lnTo>
                  <a:pt x="31910" y="40511"/>
                </a:lnTo>
                <a:lnTo>
                  <a:pt x="32076" y="38751"/>
                </a:lnTo>
                <a:lnTo>
                  <a:pt x="32076" y="35497"/>
                </a:lnTo>
                <a:lnTo>
                  <a:pt x="34069" y="35795"/>
                </a:lnTo>
                <a:lnTo>
                  <a:pt x="33371" y="42171"/>
                </a:lnTo>
                <a:lnTo>
                  <a:pt x="34235" y="43632"/>
                </a:lnTo>
                <a:lnTo>
                  <a:pt x="35430" y="44728"/>
                </a:lnTo>
                <a:lnTo>
                  <a:pt x="36958" y="45458"/>
                </a:lnTo>
                <a:lnTo>
                  <a:pt x="38485" y="46189"/>
                </a:lnTo>
                <a:lnTo>
                  <a:pt x="40212" y="46554"/>
                </a:lnTo>
                <a:lnTo>
                  <a:pt x="44263" y="46554"/>
                </a:lnTo>
                <a:lnTo>
                  <a:pt x="45990" y="46222"/>
                </a:lnTo>
                <a:lnTo>
                  <a:pt x="47318" y="45558"/>
                </a:lnTo>
                <a:lnTo>
                  <a:pt x="47716" y="39282"/>
                </a:lnTo>
                <a:lnTo>
                  <a:pt x="45292" y="39780"/>
                </a:lnTo>
                <a:lnTo>
                  <a:pt x="41507" y="39780"/>
                </a:lnTo>
                <a:lnTo>
                  <a:pt x="40245" y="38585"/>
                </a:lnTo>
                <a:lnTo>
                  <a:pt x="40245" y="8168"/>
                </a:lnTo>
                <a:lnTo>
                  <a:pt x="39382" y="4980"/>
                </a:lnTo>
                <a:lnTo>
                  <a:pt x="37655" y="2523"/>
                </a:lnTo>
                <a:lnTo>
                  <a:pt x="35995" y="0"/>
                </a:lnTo>
                <a:lnTo>
                  <a:pt x="33870" y="15274"/>
                </a:lnTo>
                <a:lnTo>
                  <a:pt x="33870" y="21849"/>
                </a:lnTo>
                <a:lnTo>
                  <a:pt x="32276" y="22176"/>
                </a:lnTo>
                <a:lnTo>
                  <a:pt x="32276" y="29553"/>
                </a:lnTo>
                <a:lnTo>
                  <a:pt x="31877" y="31412"/>
                </a:lnTo>
                <a:lnTo>
                  <a:pt x="31080" y="33006"/>
                </a:lnTo>
                <a:lnTo>
                  <a:pt x="30283" y="34534"/>
                </a:lnTo>
                <a:lnTo>
                  <a:pt x="29188" y="35829"/>
                </a:lnTo>
                <a:lnTo>
                  <a:pt x="27793" y="36891"/>
                </a:lnTo>
                <a:lnTo>
                  <a:pt x="26398" y="37887"/>
                </a:lnTo>
                <a:lnTo>
                  <a:pt x="24804" y="38651"/>
                </a:lnTo>
                <a:lnTo>
                  <a:pt x="23011" y="39182"/>
                </a:lnTo>
                <a:lnTo>
                  <a:pt x="21285" y="39647"/>
                </a:lnTo>
                <a:lnTo>
                  <a:pt x="19458" y="39880"/>
                </a:lnTo>
                <a:lnTo>
                  <a:pt x="14544" y="39880"/>
                </a:lnTo>
                <a:lnTo>
                  <a:pt x="12219" y="39249"/>
                </a:lnTo>
                <a:lnTo>
                  <a:pt x="10559" y="37987"/>
                </a:lnTo>
                <a:lnTo>
                  <a:pt x="8965" y="36659"/>
                </a:lnTo>
                <a:lnTo>
                  <a:pt x="8168" y="34965"/>
                </a:lnTo>
                <a:lnTo>
                  <a:pt x="8168" y="30781"/>
                </a:lnTo>
                <a:lnTo>
                  <a:pt x="8965" y="29121"/>
                </a:lnTo>
                <a:lnTo>
                  <a:pt x="10559" y="27926"/>
                </a:lnTo>
                <a:lnTo>
                  <a:pt x="12153" y="26730"/>
                </a:lnTo>
                <a:lnTo>
                  <a:pt x="14577" y="25800"/>
                </a:lnTo>
                <a:lnTo>
                  <a:pt x="14145" y="19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2289724" y="18428046"/>
            <a:ext cx="11954" cy="11954"/>
          </a:xfrm>
          <a:custGeom>
            <a:avLst/>
            <a:gdLst/>
            <a:ahLst/>
            <a:cxnLst/>
            <a:rect l="l" t="t" r="r" b="b"/>
            <a:pathLst>
              <a:path w="11954" h="11954">
                <a:moveTo>
                  <a:pt x="11954" y="5977"/>
                </a:moveTo>
                <a:lnTo>
                  <a:pt x="11954" y="4183"/>
                </a:lnTo>
                <a:lnTo>
                  <a:pt x="11389" y="2756"/>
                </a:lnTo>
                <a:lnTo>
                  <a:pt x="9197" y="564"/>
                </a:lnTo>
                <a:lnTo>
                  <a:pt x="7770" y="0"/>
                </a:lnTo>
                <a:lnTo>
                  <a:pt x="4183" y="0"/>
                </a:lnTo>
                <a:lnTo>
                  <a:pt x="2722" y="564"/>
                </a:lnTo>
                <a:lnTo>
                  <a:pt x="531" y="2756"/>
                </a:lnTo>
                <a:lnTo>
                  <a:pt x="0" y="4183"/>
                </a:lnTo>
                <a:lnTo>
                  <a:pt x="0" y="7770"/>
                </a:lnTo>
                <a:lnTo>
                  <a:pt x="531" y="9231"/>
                </a:lnTo>
                <a:lnTo>
                  <a:pt x="2722" y="11422"/>
                </a:lnTo>
                <a:lnTo>
                  <a:pt x="4183" y="11954"/>
                </a:lnTo>
                <a:lnTo>
                  <a:pt x="7770" y="11954"/>
                </a:lnTo>
                <a:lnTo>
                  <a:pt x="9197" y="11422"/>
                </a:lnTo>
                <a:lnTo>
                  <a:pt x="11389" y="9231"/>
                </a:lnTo>
                <a:lnTo>
                  <a:pt x="11954" y="7770"/>
                </a:lnTo>
                <a:lnTo>
                  <a:pt x="11954" y="5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2291716" y="18474468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2317778" y="18426651"/>
            <a:ext cx="20620" cy="73717"/>
          </a:xfrm>
          <a:custGeom>
            <a:avLst/>
            <a:gdLst/>
            <a:ahLst/>
            <a:cxnLst/>
            <a:rect l="l" t="t" r="r" b="b"/>
            <a:pathLst>
              <a:path w="20620" h="73717">
                <a:moveTo>
                  <a:pt x="11954" y="73717"/>
                </a:moveTo>
                <a:lnTo>
                  <a:pt x="13282" y="73717"/>
                </a:lnTo>
                <a:lnTo>
                  <a:pt x="14577" y="73584"/>
                </a:lnTo>
                <a:lnTo>
                  <a:pt x="15839" y="73318"/>
                </a:lnTo>
                <a:lnTo>
                  <a:pt x="17101" y="73119"/>
                </a:lnTo>
                <a:lnTo>
                  <a:pt x="19325" y="72322"/>
                </a:lnTo>
                <a:lnTo>
                  <a:pt x="20620" y="65349"/>
                </a:lnTo>
                <a:lnTo>
                  <a:pt x="19159" y="65880"/>
                </a:lnTo>
                <a:lnTo>
                  <a:pt x="17134" y="66445"/>
                </a:lnTo>
                <a:lnTo>
                  <a:pt x="15175" y="66743"/>
                </a:lnTo>
                <a:lnTo>
                  <a:pt x="11788" y="66743"/>
                </a:lnTo>
                <a:lnTo>
                  <a:pt x="10293" y="66278"/>
                </a:lnTo>
                <a:lnTo>
                  <a:pt x="8434" y="64353"/>
                </a:lnTo>
                <a:lnTo>
                  <a:pt x="7969" y="62593"/>
                </a:lnTo>
                <a:lnTo>
                  <a:pt x="7969" y="0"/>
                </a:lnTo>
                <a:lnTo>
                  <a:pt x="0" y="0"/>
                </a:lnTo>
                <a:lnTo>
                  <a:pt x="0" y="64884"/>
                </a:lnTo>
                <a:lnTo>
                  <a:pt x="962" y="68238"/>
                </a:lnTo>
                <a:lnTo>
                  <a:pt x="2888" y="70429"/>
                </a:lnTo>
                <a:lnTo>
                  <a:pt x="4881" y="72621"/>
                </a:lnTo>
                <a:lnTo>
                  <a:pt x="7903" y="73717"/>
                </a:lnTo>
                <a:lnTo>
                  <a:pt x="11954" y="737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2346136" y="18487418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2443230" y="18492731"/>
            <a:ext cx="6275" cy="7637"/>
          </a:xfrm>
          <a:custGeom>
            <a:avLst/>
            <a:gdLst/>
            <a:ahLst/>
            <a:cxnLst/>
            <a:rect l="l" t="t" r="r" b="b"/>
            <a:pathLst>
              <a:path w="6275" h="7637">
                <a:moveTo>
                  <a:pt x="2888" y="763"/>
                </a:moveTo>
                <a:lnTo>
                  <a:pt x="0" y="0"/>
                </a:lnTo>
                <a:lnTo>
                  <a:pt x="1627" y="7637"/>
                </a:lnTo>
                <a:lnTo>
                  <a:pt x="6275" y="7637"/>
                </a:lnTo>
                <a:lnTo>
                  <a:pt x="6275" y="763"/>
                </a:lnTo>
                <a:lnTo>
                  <a:pt x="2888" y="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2488617" y="18448567"/>
            <a:ext cx="76904" cy="50805"/>
          </a:xfrm>
          <a:custGeom>
            <a:avLst/>
            <a:gdLst/>
            <a:ahLst/>
            <a:cxnLst/>
            <a:rect l="l" t="t" r="r" b="b"/>
            <a:pathLst>
              <a:path w="76904" h="50805">
                <a:moveTo>
                  <a:pt x="11788" y="11721"/>
                </a:moveTo>
                <a:lnTo>
                  <a:pt x="13680" y="9895"/>
                </a:lnTo>
                <a:lnTo>
                  <a:pt x="15938" y="8766"/>
                </a:lnTo>
                <a:lnTo>
                  <a:pt x="18263" y="7570"/>
                </a:lnTo>
                <a:lnTo>
                  <a:pt x="20521" y="6973"/>
                </a:lnTo>
                <a:lnTo>
                  <a:pt x="26033" y="6973"/>
                </a:lnTo>
                <a:lnTo>
                  <a:pt x="28822" y="7969"/>
                </a:lnTo>
                <a:lnTo>
                  <a:pt x="31080" y="9961"/>
                </a:lnTo>
                <a:lnTo>
                  <a:pt x="33338" y="11954"/>
                </a:lnTo>
                <a:lnTo>
                  <a:pt x="34467" y="15208"/>
                </a:lnTo>
                <a:lnTo>
                  <a:pt x="34467" y="50805"/>
                </a:lnTo>
                <a:lnTo>
                  <a:pt x="42437" y="50805"/>
                </a:lnTo>
                <a:lnTo>
                  <a:pt x="42437" y="19923"/>
                </a:lnTo>
                <a:lnTo>
                  <a:pt x="43101" y="16901"/>
                </a:lnTo>
                <a:lnTo>
                  <a:pt x="44429" y="14444"/>
                </a:lnTo>
                <a:lnTo>
                  <a:pt x="45824" y="11987"/>
                </a:lnTo>
                <a:lnTo>
                  <a:pt x="47650" y="10127"/>
                </a:lnTo>
                <a:lnTo>
                  <a:pt x="49908" y="8865"/>
                </a:lnTo>
                <a:lnTo>
                  <a:pt x="52166" y="7604"/>
                </a:lnTo>
                <a:lnTo>
                  <a:pt x="54590" y="6973"/>
                </a:lnTo>
                <a:lnTo>
                  <a:pt x="60501" y="6973"/>
                </a:lnTo>
                <a:lnTo>
                  <a:pt x="63290" y="7969"/>
                </a:lnTo>
                <a:lnTo>
                  <a:pt x="65548" y="9961"/>
                </a:lnTo>
                <a:lnTo>
                  <a:pt x="67806" y="11954"/>
                </a:lnTo>
                <a:lnTo>
                  <a:pt x="68935" y="15208"/>
                </a:lnTo>
                <a:lnTo>
                  <a:pt x="68935" y="50805"/>
                </a:lnTo>
                <a:lnTo>
                  <a:pt x="76904" y="50805"/>
                </a:lnTo>
                <a:lnTo>
                  <a:pt x="76904" y="14544"/>
                </a:lnTo>
                <a:lnTo>
                  <a:pt x="75975" y="10957"/>
                </a:lnTo>
                <a:lnTo>
                  <a:pt x="74115" y="8168"/>
                </a:lnTo>
                <a:lnTo>
                  <a:pt x="72256" y="5379"/>
                </a:lnTo>
                <a:lnTo>
                  <a:pt x="69865" y="3320"/>
                </a:lnTo>
                <a:lnTo>
                  <a:pt x="66943" y="1992"/>
                </a:lnTo>
                <a:lnTo>
                  <a:pt x="64087" y="664"/>
                </a:lnTo>
                <a:lnTo>
                  <a:pt x="61065" y="0"/>
                </a:lnTo>
                <a:lnTo>
                  <a:pt x="55819" y="0"/>
                </a:lnTo>
                <a:lnTo>
                  <a:pt x="53627" y="365"/>
                </a:lnTo>
                <a:lnTo>
                  <a:pt x="51303" y="1095"/>
                </a:lnTo>
                <a:lnTo>
                  <a:pt x="49045" y="1759"/>
                </a:lnTo>
                <a:lnTo>
                  <a:pt x="46953" y="2822"/>
                </a:lnTo>
                <a:lnTo>
                  <a:pt x="45027" y="4283"/>
                </a:lnTo>
                <a:lnTo>
                  <a:pt x="43101" y="5678"/>
                </a:lnTo>
                <a:lnTo>
                  <a:pt x="41606" y="7504"/>
                </a:lnTo>
                <a:lnTo>
                  <a:pt x="40544" y="9762"/>
                </a:lnTo>
                <a:lnTo>
                  <a:pt x="38884" y="6441"/>
                </a:lnTo>
                <a:lnTo>
                  <a:pt x="36493" y="3984"/>
                </a:lnTo>
                <a:lnTo>
                  <a:pt x="33371" y="2390"/>
                </a:lnTo>
                <a:lnTo>
                  <a:pt x="30250" y="796"/>
                </a:lnTo>
                <a:lnTo>
                  <a:pt x="26929" y="0"/>
                </a:lnTo>
                <a:lnTo>
                  <a:pt x="20355" y="0"/>
                </a:lnTo>
                <a:lnTo>
                  <a:pt x="17366" y="697"/>
                </a:lnTo>
                <a:lnTo>
                  <a:pt x="14444" y="2091"/>
                </a:lnTo>
                <a:lnTo>
                  <a:pt x="11588" y="3486"/>
                </a:lnTo>
                <a:lnTo>
                  <a:pt x="9264" y="5711"/>
                </a:lnTo>
                <a:lnTo>
                  <a:pt x="7471" y="8766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89"/>
                </a:lnTo>
                <a:lnTo>
                  <a:pt x="8733" y="16768"/>
                </a:lnTo>
                <a:lnTo>
                  <a:pt x="10260" y="14245"/>
                </a:lnTo>
                <a:lnTo>
                  <a:pt x="11788" y="11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2425398" y="18448567"/>
            <a:ext cx="48214" cy="51801"/>
          </a:xfrm>
          <a:custGeom>
            <a:avLst/>
            <a:gdLst/>
            <a:ahLst/>
            <a:cxnLst/>
            <a:rect l="l" t="t" r="r" b="b"/>
            <a:pathLst>
              <a:path w="48214" h="51801">
                <a:moveTo>
                  <a:pt x="1029" y="35928"/>
                </a:move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11655" y="48713"/>
                </a:lnTo>
                <a:lnTo>
                  <a:pt x="15307" y="50771"/>
                </a:lnTo>
                <a:lnTo>
                  <a:pt x="19458" y="51801"/>
                </a:lnTo>
                <a:lnTo>
                  <a:pt x="17831" y="44163"/>
                </a:lnTo>
                <a:lnTo>
                  <a:pt x="15440" y="42636"/>
                </a:lnTo>
                <a:lnTo>
                  <a:pt x="13049" y="41108"/>
                </a:lnTo>
                <a:lnTo>
                  <a:pt x="11190" y="38917"/>
                </a:lnTo>
                <a:lnTo>
                  <a:pt x="9862" y="36061"/>
                </a:lnTo>
                <a:lnTo>
                  <a:pt x="8600" y="33205"/>
                </a:lnTo>
                <a:lnTo>
                  <a:pt x="7969" y="29818"/>
                </a:lnTo>
                <a:lnTo>
                  <a:pt x="7969" y="21915"/>
                </a:lnTo>
                <a:lnTo>
                  <a:pt x="8600" y="18528"/>
                </a:lnTo>
                <a:lnTo>
                  <a:pt x="9862" y="15739"/>
                </a:lnTo>
                <a:lnTo>
                  <a:pt x="11190" y="12883"/>
                </a:lnTo>
                <a:lnTo>
                  <a:pt x="13049" y="10692"/>
                </a:lnTo>
                <a:lnTo>
                  <a:pt x="15440" y="9164"/>
                </a:lnTo>
                <a:lnTo>
                  <a:pt x="17831" y="7637"/>
                </a:lnTo>
                <a:lnTo>
                  <a:pt x="20720" y="6873"/>
                </a:lnTo>
                <a:lnTo>
                  <a:pt x="27494" y="6873"/>
                </a:lnTo>
                <a:lnTo>
                  <a:pt x="30383" y="7637"/>
                </a:lnTo>
                <a:lnTo>
                  <a:pt x="32774" y="9164"/>
                </a:lnTo>
                <a:lnTo>
                  <a:pt x="35165" y="10692"/>
                </a:lnTo>
                <a:lnTo>
                  <a:pt x="36991" y="12883"/>
                </a:lnTo>
                <a:lnTo>
                  <a:pt x="38253" y="15739"/>
                </a:lnTo>
                <a:lnTo>
                  <a:pt x="39581" y="18528"/>
                </a:lnTo>
                <a:lnTo>
                  <a:pt x="40245" y="21915"/>
                </a:lnTo>
                <a:lnTo>
                  <a:pt x="40245" y="29818"/>
                </a:lnTo>
                <a:lnTo>
                  <a:pt x="39581" y="33205"/>
                </a:lnTo>
                <a:lnTo>
                  <a:pt x="38253" y="36061"/>
                </a:lnTo>
                <a:lnTo>
                  <a:pt x="36991" y="38917"/>
                </a:lnTo>
                <a:lnTo>
                  <a:pt x="35165" y="41108"/>
                </a:lnTo>
                <a:lnTo>
                  <a:pt x="32774" y="42636"/>
                </a:lnTo>
                <a:lnTo>
                  <a:pt x="30383" y="44163"/>
                </a:lnTo>
                <a:lnTo>
                  <a:pt x="27494" y="44927"/>
                </a:lnTo>
                <a:lnTo>
                  <a:pt x="24107" y="44927"/>
                </a:lnTo>
                <a:lnTo>
                  <a:pt x="24107" y="51801"/>
                </a:lnTo>
                <a:lnTo>
                  <a:pt x="28822" y="51801"/>
                </a:lnTo>
                <a:lnTo>
                  <a:pt x="32973" y="50771"/>
                </a:lnTo>
                <a:lnTo>
                  <a:pt x="36559" y="48713"/>
                </a:lnTo>
                <a:lnTo>
                  <a:pt x="40212" y="46654"/>
                </a:lnTo>
                <a:lnTo>
                  <a:pt x="43068" y="43698"/>
                </a:lnTo>
                <a:lnTo>
                  <a:pt x="45126" y="39847"/>
                </a:lnTo>
                <a:lnTo>
                  <a:pt x="47185" y="35928"/>
                </a:lnTo>
                <a:lnTo>
                  <a:pt x="48214" y="31279"/>
                </a:lnTo>
                <a:lnTo>
                  <a:pt x="48214" y="20521"/>
                </a:lnTo>
                <a:lnTo>
                  <a:pt x="47185" y="15905"/>
                </a:lnTo>
                <a:lnTo>
                  <a:pt x="45126" y="12053"/>
                </a:lnTo>
                <a:lnTo>
                  <a:pt x="43068" y="8135"/>
                </a:lnTo>
                <a:lnTo>
                  <a:pt x="40212" y="5146"/>
                </a:lnTo>
                <a:lnTo>
                  <a:pt x="36559" y="3088"/>
                </a:lnTo>
                <a:lnTo>
                  <a:pt x="32973" y="1029"/>
                </a:lnTo>
                <a:lnTo>
                  <a:pt x="28822" y="0"/>
                </a:lnTo>
                <a:lnTo>
                  <a:pt x="19458" y="0"/>
                </a:lnTo>
                <a:lnTo>
                  <a:pt x="15307" y="1029"/>
                </a:lnTo>
                <a:lnTo>
                  <a:pt x="11655" y="3088"/>
                </a:lnTo>
                <a:lnTo>
                  <a:pt x="8002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2369655" y="18448567"/>
            <a:ext cx="45226" cy="51801"/>
          </a:xfrm>
          <a:custGeom>
            <a:avLst/>
            <a:gdLst/>
            <a:ahLst/>
            <a:cxnLst/>
            <a:rect l="l" t="t" r="r" b="b"/>
            <a:pathLst>
              <a:path w="45226" h="51801">
                <a:moveTo>
                  <a:pt x="1029" y="35928"/>
                </a:move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11655" y="48713"/>
                </a:lnTo>
                <a:lnTo>
                  <a:pt x="15307" y="50771"/>
                </a:lnTo>
                <a:lnTo>
                  <a:pt x="19458" y="51801"/>
                </a:lnTo>
                <a:lnTo>
                  <a:pt x="27627" y="51801"/>
                </a:lnTo>
                <a:lnTo>
                  <a:pt x="30748" y="51236"/>
                </a:lnTo>
                <a:lnTo>
                  <a:pt x="33471" y="50107"/>
                </a:lnTo>
                <a:lnTo>
                  <a:pt x="36260" y="48912"/>
                </a:lnTo>
                <a:lnTo>
                  <a:pt x="38618" y="47218"/>
                </a:lnTo>
                <a:lnTo>
                  <a:pt x="40544" y="45027"/>
                </a:lnTo>
                <a:lnTo>
                  <a:pt x="42536" y="42835"/>
                </a:lnTo>
                <a:lnTo>
                  <a:pt x="44097" y="40212"/>
                </a:lnTo>
                <a:lnTo>
                  <a:pt x="45226" y="37157"/>
                </a:lnTo>
                <a:lnTo>
                  <a:pt x="37854" y="34567"/>
                </a:lnTo>
                <a:lnTo>
                  <a:pt x="37389" y="36758"/>
                </a:lnTo>
                <a:lnTo>
                  <a:pt x="36526" y="38618"/>
                </a:lnTo>
                <a:lnTo>
                  <a:pt x="35264" y="40145"/>
                </a:lnTo>
                <a:lnTo>
                  <a:pt x="34069" y="41673"/>
                </a:lnTo>
                <a:lnTo>
                  <a:pt x="32508" y="42835"/>
                </a:lnTo>
                <a:lnTo>
                  <a:pt x="30582" y="43632"/>
                </a:lnTo>
                <a:lnTo>
                  <a:pt x="28723" y="44429"/>
                </a:lnTo>
                <a:lnTo>
                  <a:pt x="26498" y="44827"/>
                </a:lnTo>
                <a:lnTo>
                  <a:pt x="20587" y="44827"/>
                </a:lnTo>
                <a:lnTo>
                  <a:pt x="17731" y="44097"/>
                </a:lnTo>
                <a:lnTo>
                  <a:pt x="15341" y="42636"/>
                </a:lnTo>
                <a:lnTo>
                  <a:pt x="12950" y="41108"/>
                </a:lnTo>
                <a:lnTo>
                  <a:pt x="11123" y="38917"/>
                </a:lnTo>
                <a:lnTo>
                  <a:pt x="9862" y="36061"/>
                </a:lnTo>
                <a:lnTo>
                  <a:pt x="8600" y="33205"/>
                </a:lnTo>
                <a:lnTo>
                  <a:pt x="7969" y="29818"/>
                </a:lnTo>
                <a:lnTo>
                  <a:pt x="7969" y="21915"/>
                </a:lnTo>
                <a:lnTo>
                  <a:pt x="8600" y="18528"/>
                </a:lnTo>
                <a:lnTo>
                  <a:pt x="9862" y="15739"/>
                </a:lnTo>
                <a:lnTo>
                  <a:pt x="11123" y="12883"/>
                </a:lnTo>
                <a:lnTo>
                  <a:pt x="12950" y="10725"/>
                </a:lnTo>
                <a:lnTo>
                  <a:pt x="15341" y="9264"/>
                </a:lnTo>
                <a:lnTo>
                  <a:pt x="17731" y="7736"/>
                </a:lnTo>
                <a:lnTo>
                  <a:pt x="20587" y="6973"/>
                </a:lnTo>
                <a:lnTo>
                  <a:pt x="27361" y="6973"/>
                </a:lnTo>
                <a:lnTo>
                  <a:pt x="30151" y="7836"/>
                </a:lnTo>
                <a:lnTo>
                  <a:pt x="32276" y="9563"/>
                </a:lnTo>
                <a:lnTo>
                  <a:pt x="34467" y="11223"/>
                </a:lnTo>
                <a:lnTo>
                  <a:pt x="36094" y="13647"/>
                </a:lnTo>
                <a:lnTo>
                  <a:pt x="37157" y="16835"/>
                </a:lnTo>
                <a:lnTo>
                  <a:pt x="44728" y="13249"/>
                </a:lnTo>
                <a:lnTo>
                  <a:pt x="43532" y="10526"/>
                </a:lnTo>
                <a:lnTo>
                  <a:pt x="41972" y="8168"/>
                </a:lnTo>
                <a:lnTo>
                  <a:pt x="40046" y="6176"/>
                </a:lnTo>
                <a:lnTo>
                  <a:pt x="38120" y="4183"/>
                </a:lnTo>
                <a:lnTo>
                  <a:pt x="35829" y="2656"/>
                </a:lnTo>
                <a:lnTo>
                  <a:pt x="33172" y="1593"/>
                </a:lnTo>
                <a:lnTo>
                  <a:pt x="30582" y="531"/>
                </a:lnTo>
                <a:lnTo>
                  <a:pt x="27560" y="0"/>
                </a:lnTo>
                <a:lnTo>
                  <a:pt x="19458" y="0"/>
                </a:lnTo>
                <a:lnTo>
                  <a:pt x="15307" y="1029"/>
                </a:lnTo>
                <a:lnTo>
                  <a:pt x="11655" y="3088"/>
                </a:lnTo>
                <a:lnTo>
                  <a:pt x="8002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4" name="object 264"/>
          <p:cNvSpPr/>
          <p:nvPr/>
        </p:nvSpPr>
        <p:spPr>
          <a:xfrm>
            <a:off x="2264433" y="18491901"/>
            <a:ext cx="942" cy="2258"/>
          </a:xfrm>
          <a:custGeom>
            <a:avLst/>
            <a:gdLst/>
            <a:ahLst/>
            <a:cxnLst/>
            <a:rect l="l" t="t" r="r" b="b"/>
            <a:pathLst>
              <a:path w="942" h="2258">
                <a:moveTo>
                  <a:pt x="179" y="2258"/>
                </a:moveTo>
                <a:lnTo>
                  <a:pt x="942" y="0"/>
                </a:lnTo>
                <a:lnTo>
                  <a:pt x="0" y="1471"/>
                </a:lnTo>
                <a:lnTo>
                  <a:pt x="179" y="22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2092106" y="18468457"/>
            <a:ext cx="1162" cy="10161"/>
          </a:xfrm>
          <a:custGeom>
            <a:avLst/>
            <a:gdLst/>
            <a:ahLst/>
            <a:cxnLst/>
            <a:rect l="l" t="t" r="r" b="b"/>
            <a:pathLst>
              <a:path w="1162" h="10161">
                <a:moveTo>
                  <a:pt x="0" y="0"/>
                </a:moveTo>
                <a:lnTo>
                  <a:pt x="398" y="10161"/>
                </a:lnTo>
                <a:lnTo>
                  <a:pt x="1162" y="24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6" name="object 266"/>
          <p:cNvSpPr/>
          <p:nvPr/>
        </p:nvSpPr>
        <p:spPr>
          <a:xfrm>
            <a:off x="2092106" y="18448567"/>
            <a:ext cx="28258" cy="34766"/>
          </a:xfrm>
          <a:custGeom>
            <a:avLst/>
            <a:gdLst/>
            <a:ahLst/>
            <a:cxnLst/>
            <a:rect l="l" t="t" r="r" b="b"/>
            <a:pathLst>
              <a:path w="28258" h="34766">
                <a:moveTo>
                  <a:pt x="18495" y="26232"/>
                </a:moveTo>
                <a:lnTo>
                  <a:pt x="15606" y="27195"/>
                </a:lnTo>
                <a:lnTo>
                  <a:pt x="12153" y="27195"/>
                </a:lnTo>
                <a:lnTo>
                  <a:pt x="9662" y="32276"/>
                </a:lnTo>
                <a:lnTo>
                  <a:pt x="8666" y="32276"/>
                </a:lnTo>
                <a:lnTo>
                  <a:pt x="4383" y="29586"/>
                </a:lnTo>
                <a:lnTo>
                  <a:pt x="531" y="32110"/>
                </a:lnTo>
                <a:lnTo>
                  <a:pt x="1693" y="34766"/>
                </a:lnTo>
                <a:lnTo>
                  <a:pt x="3088" y="33438"/>
                </a:lnTo>
                <a:lnTo>
                  <a:pt x="3894" y="33150"/>
                </a:lnTo>
                <a:lnTo>
                  <a:pt x="5412" y="32608"/>
                </a:lnTo>
                <a:lnTo>
                  <a:pt x="5578" y="33670"/>
                </a:lnTo>
                <a:lnTo>
                  <a:pt x="16138" y="33670"/>
                </a:lnTo>
                <a:lnTo>
                  <a:pt x="19657" y="32973"/>
                </a:lnTo>
                <a:lnTo>
                  <a:pt x="22712" y="31578"/>
                </a:lnTo>
                <a:lnTo>
                  <a:pt x="25834" y="30117"/>
                </a:lnTo>
                <a:lnTo>
                  <a:pt x="28258" y="28125"/>
                </a:lnTo>
                <a:lnTo>
                  <a:pt x="28092" y="7072"/>
                </a:lnTo>
                <a:lnTo>
                  <a:pt x="23210" y="2414"/>
                </a:lnTo>
                <a:lnTo>
                  <a:pt x="22712" y="2191"/>
                </a:lnTo>
                <a:lnTo>
                  <a:pt x="19657" y="730"/>
                </a:lnTo>
                <a:lnTo>
                  <a:pt x="16138" y="0"/>
                </a:lnTo>
                <a:lnTo>
                  <a:pt x="8168" y="0"/>
                </a:lnTo>
                <a:lnTo>
                  <a:pt x="4648" y="730"/>
                </a:lnTo>
                <a:lnTo>
                  <a:pt x="1593" y="2191"/>
                </a:lnTo>
                <a:lnTo>
                  <a:pt x="0" y="13714"/>
                </a:lnTo>
                <a:lnTo>
                  <a:pt x="1162" y="11223"/>
                </a:lnTo>
                <a:lnTo>
                  <a:pt x="3486" y="9364"/>
                </a:lnTo>
                <a:lnTo>
                  <a:pt x="5811" y="7438"/>
                </a:lnTo>
                <a:lnTo>
                  <a:pt x="8699" y="6475"/>
                </a:lnTo>
                <a:lnTo>
                  <a:pt x="15606" y="6475"/>
                </a:lnTo>
                <a:lnTo>
                  <a:pt x="18495" y="7438"/>
                </a:lnTo>
                <a:lnTo>
                  <a:pt x="20820" y="9364"/>
                </a:lnTo>
                <a:lnTo>
                  <a:pt x="23144" y="11223"/>
                </a:lnTo>
                <a:lnTo>
                  <a:pt x="23210" y="4582"/>
                </a:lnTo>
                <a:lnTo>
                  <a:pt x="24306" y="13714"/>
                </a:lnTo>
                <a:lnTo>
                  <a:pt x="24306" y="19890"/>
                </a:lnTo>
                <a:lnTo>
                  <a:pt x="23144" y="22380"/>
                </a:lnTo>
                <a:lnTo>
                  <a:pt x="20820" y="24306"/>
                </a:lnTo>
                <a:lnTo>
                  <a:pt x="18495" y="26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2115251" y="18453149"/>
            <a:ext cx="1162" cy="9131"/>
          </a:xfrm>
          <a:custGeom>
            <a:avLst/>
            <a:gdLst/>
            <a:ahLst/>
            <a:cxnLst/>
            <a:rect l="l" t="t" r="r" b="b"/>
            <a:pathLst>
              <a:path w="1162" h="9131">
                <a:moveTo>
                  <a:pt x="1162" y="9131"/>
                </a:moveTo>
                <a:lnTo>
                  <a:pt x="66" y="0"/>
                </a:lnTo>
                <a:lnTo>
                  <a:pt x="0" y="6641"/>
                </a:lnTo>
                <a:lnTo>
                  <a:pt x="1162" y="91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8" name="object 268"/>
          <p:cNvSpPr/>
          <p:nvPr/>
        </p:nvSpPr>
        <p:spPr>
          <a:xfrm>
            <a:off x="2096001" y="18481175"/>
            <a:ext cx="1683" cy="1062"/>
          </a:xfrm>
          <a:custGeom>
            <a:avLst/>
            <a:gdLst/>
            <a:ahLst/>
            <a:cxnLst/>
            <a:rect l="l" t="t" r="r" b="b"/>
            <a:pathLst>
              <a:path w="1683" h="1062">
                <a:moveTo>
                  <a:pt x="1683" y="1062"/>
                </a:moveTo>
                <a:lnTo>
                  <a:pt x="1517" y="0"/>
                </a:lnTo>
                <a:lnTo>
                  <a:pt x="0" y="541"/>
                </a:lnTo>
                <a:lnTo>
                  <a:pt x="1683" y="1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1989200" y="18433624"/>
            <a:ext cx="82881" cy="85173"/>
          </a:xfrm>
          <a:custGeom>
            <a:avLst/>
            <a:gdLst/>
            <a:ahLst/>
            <a:cxnLst/>
            <a:rect l="l" t="t" r="r" b="b"/>
            <a:pathLst>
              <a:path w="82881" h="85173">
                <a:moveTo>
                  <a:pt x="53029" y="61895"/>
                </a:moveTo>
                <a:lnTo>
                  <a:pt x="54690" y="63755"/>
                </a:lnTo>
                <a:lnTo>
                  <a:pt x="56416" y="65614"/>
                </a:lnTo>
                <a:lnTo>
                  <a:pt x="59073" y="66544"/>
                </a:lnTo>
                <a:lnTo>
                  <a:pt x="65249" y="66544"/>
                </a:lnTo>
                <a:lnTo>
                  <a:pt x="67740" y="65913"/>
                </a:lnTo>
                <a:lnTo>
                  <a:pt x="70130" y="64651"/>
                </a:lnTo>
                <a:lnTo>
                  <a:pt x="72588" y="63323"/>
                </a:lnTo>
                <a:lnTo>
                  <a:pt x="74779" y="61464"/>
                </a:lnTo>
                <a:lnTo>
                  <a:pt x="76705" y="59073"/>
                </a:lnTo>
                <a:lnTo>
                  <a:pt x="78631" y="56616"/>
                </a:lnTo>
                <a:lnTo>
                  <a:pt x="80125" y="53660"/>
                </a:lnTo>
                <a:lnTo>
                  <a:pt x="81188" y="50207"/>
                </a:lnTo>
                <a:lnTo>
                  <a:pt x="82317" y="46753"/>
                </a:lnTo>
                <a:lnTo>
                  <a:pt x="82881" y="42868"/>
                </a:lnTo>
                <a:lnTo>
                  <a:pt x="82881" y="33371"/>
                </a:lnTo>
                <a:lnTo>
                  <a:pt x="82018" y="28457"/>
                </a:lnTo>
                <a:lnTo>
                  <a:pt x="80291" y="23808"/>
                </a:lnTo>
                <a:lnTo>
                  <a:pt x="78565" y="19159"/>
                </a:lnTo>
                <a:lnTo>
                  <a:pt x="76008" y="15042"/>
                </a:lnTo>
                <a:lnTo>
                  <a:pt x="72621" y="11456"/>
                </a:lnTo>
                <a:lnTo>
                  <a:pt x="69300" y="7869"/>
                </a:lnTo>
                <a:lnTo>
                  <a:pt x="65216" y="5080"/>
                </a:lnTo>
                <a:lnTo>
                  <a:pt x="60368" y="3088"/>
                </a:lnTo>
                <a:lnTo>
                  <a:pt x="55520" y="1029"/>
                </a:lnTo>
                <a:lnTo>
                  <a:pt x="49974" y="0"/>
                </a:lnTo>
                <a:lnTo>
                  <a:pt x="37356" y="0"/>
                </a:lnTo>
                <a:lnTo>
                  <a:pt x="31512" y="1062"/>
                </a:lnTo>
                <a:lnTo>
                  <a:pt x="26199" y="3187"/>
                </a:lnTo>
                <a:lnTo>
                  <a:pt x="20886" y="5246"/>
                </a:lnTo>
                <a:lnTo>
                  <a:pt x="16270" y="8235"/>
                </a:lnTo>
                <a:lnTo>
                  <a:pt x="12352" y="12153"/>
                </a:lnTo>
                <a:lnTo>
                  <a:pt x="8434" y="16005"/>
                </a:lnTo>
                <a:lnTo>
                  <a:pt x="5379" y="20587"/>
                </a:lnTo>
                <a:lnTo>
                  <a:pt x="3187" y="25900"/>
                </a:lnTo>
                <a:lnTo>
                  <a:pt x="1062" y="31213"/>
                </a:lnTo>
                <a:lnTo>
                  <a:pt x="0" y="37090"/>
                </a:lnTo>
                <a:lnTo>
                  <a:pt x="0" y="49775"/>
                </a:lnTo>
                <a:lnTo>
                  <a:pt x="996" y="55453"/>
                </a:lnTo>
                <a:lnTo>
                  <a:pt x="2988" y="60567"/>
                </a:lnTo>
                <a:lnTo>
                  <a:pt x="4980" y="65681"/>
                </a:lnTo>
                <a:lnTo>
                  <a:pt x="7803" y="70064"/>
                </a:lnTo>
                <a:lnTo>
                  <a:pt x="11456" y="73717"/>
                </a:lnTo>
                <a:lnTo>
                  <a:pt x="15108" y="77369"/>
                </a:lnTo>
                <a:lnTo>
                  <a:pt x="19491" y="80192"/>
                </a:lnTo>
                <a:lnTo>
                  <a:pt x="24605" y="82184"/>
                </a:lnTo>
                <a:lnTo>
                  <a:pt x="29719" y="84176"/>
                </a:lnTo>
                <a:lnTo>
                  <a:pt x="35397" y="85173"/>
                </a:lnTo>
                <a:lnTo>
                  <a:pt x="45956" y="85173"/>
                </a:lnTo>
                <a:lnTo>
                  <a:pt x="49642" y="84807"/>
                </a:lnTo>
                <a:lnTo>
                  <a:pt x="52697" y="84077"/>
                </a:lnTo>
                <a:lnTo>
                  <a:pt x="55752" y="83346"/>
                </a:lnTo>
                <a:lnTo>
                  <a:pt x="58375" y="82383"/>
                </a:lnTo>
                <a:lnTo>
                  <a:pt x="60567" y="81188"/>
                </a:lnTo>
                <a:lnTo>
                  <a:pt x="62825" y="80059"/>
                </a:lnTo>
                <a:lnTo>
                  <a:pt x="64851" y="78797"/>
                </a:lnTo>
                <a:lnTo>
                  <a:pt x="66644" y="77402"/>
                </a:lnTo>
                <a:lnTo>
                  <a:pt x="63157" y="72521"/>
                </a:lnTo>
                <a:lnTo>
                  <a:pt x="60966" y="74181"/>
                </a:lnTo>
                <a:lnTo>
                  <a:pt x="58243" y="75709"/>
                </a:lnTo>
                <a:lnTo>
                  <a:pt x="54988" y="77104"/>
                </a:lnTo>
                <a:lnTo>
                  <a:pt x="51734" y="78565"/>
                </a:lnTo>
                <a:lnTo>
                  <a:pt x="47285" y="79295"/>
                </a:lnTo>
                <a:lnTo>
                  <a:pt x="36725" y="79295"/>
                </a:lnTo>
                <a:lnTo>
                  <a:pt x="32143" y="78465"/>
                </a:lnTo>
                <a:lnTo>
                  <a:pt x="27892" y="76805"/>
                </a:lnTo>
                <a:lnTo>
                  <a:pt x="23642" y="75211"/>
                </a:lnTo>
                <a:lnTo>
                  <a:pt x="19923" y="72853"/>
                </a:lnTo>
                <a:lnTo>
                  <a:pt x="16735" y="69732"/>
                </a:lnTo>
                <a:lnTo>
                  <a:pt x="13548" y="66611"/>
                </a:lnTo>
                <a:lnTo>
                  <a:pt x="11057" y="62858"/>
                </a:lnTo>
                <a:lnTo>
                  <a:pt x="9264" y="58475"/>
                </a:lnTo>
                <a:lnTo>
                  <a:pt x="7537" y="54092"/>
                </a:lnTo>
                <a:lnTo>
                  <a:pt x="6674" y="49111"/>
                </a:lnTo>
                <a:lnTo>
                  <a:pt x="6674" y="37821"/>
                </a:lnTo>
                <a:lnTo>
                  <a:pt x="7570" y="32641"/>
                </a:lnTo>
                <a:lnTo>
                  <a:pt x="9364" y="27992"/>
                </a:lnTo>
                <a:lnTo>
                  <a:pt x="11223" y="23343"/>
                </a:lnTo>
                <a:lnTo>
                  <a:pt x="13813" y="19392"/>
                </a:lnTo>
                <a:lnTo>
                  <a:pt x="17134" y="16138"/>
                </a:lnTo>
                <a:lnTo>
                  <a:pt x="20454" y="12817"/>
                </a:lnTo>
                <a:lnTo>
                  <a:pt x="24373" y="10293"/>
                </a:lnTo>
                <a:lnTo>
                  <a:pt x="28889" y="8567"/>
                </a:lnTo>
                <a:lnTo>
                  <a:pt x="33471" y="6774"/>
                </a:lnTo>
                <a:lnTo>
                  <a:pt x="38518" y="5877"/>
                </a:lnTo>
                <a:lnTo>
                  <a:pt x="49078" y="5877"/>
                </a:lnTo>
                <a:lnTo>
                  <a:pt x="53627" y="6707"/>
                </a:lnTo>
                <a:lnTo>
                  <a:pt x="57678" y="8367"/>
                </a:lnTo>
                <a:lnTo>
                  <a:pt x="61729" y="9961"/>
                </a:lnTo>
                <a:lnTo>
                  <a:pt x="65183" y="12252"/>
                </a:lnTo>
                <a:lnTo>
                  <a:pt x="68038" y="15241"/>
                </a:lnTo>
                <a:lnTo>
                  <a:pt x="70961" y="18163"/>
                </a:lnTo>
                <a:lnTo>
                  <a:pt x="73185" y="21617"/>
                </a:lnTo>
                <a:lnTo>
                  <a:pt x="74713" y="25601"/>
                </a:lnTo>
                <a:lnTo>
                  <a:pt x="76240" y="29586"/>
                </a:lnTo>
                <a:lnTo>
                  <a:pt x="77004" y="33903"/>
                </a:lnTo>
                <a:lnTo>
                  <a:pt x="77004" y="43466"/>
                </a:lnTo>
                <a:lnTo>
                  <a:pt x="76340" y="47617"/>
                </a:lnTo>
                <a:lnTo>
                  <a:pt x="75012" y="51004"/>
                </a:lnTo>
                <a:lnTo>
                  <a:pt x="73750" y="54324"/>
                </a:lnTo>
                <a:lnTo>
                  <a:pt x="72090" y="56815"/>
                </a:lnTo>
                <a:lnTo>
                  <a:pt x="70031" y="58475"/>
                </a:lnTo>
                <a:lnTo>
                  <a:pt x="67972" y="60135"/>
                </a:lnTo>
                <a:lnTo>
                  <a:pt x="65747" y="60966"/>
                </a:lnTo>
                <a:lnTo>
                  <a:pt x="62161" y="60966"/>
                </a:lnTo>
                <a:lnTo>
                  <a:pt x="60069" y="60169"/>
                </a:lnTo>
                <a:lnTo>
                  <a:pt x="58674" y="58342"/>
                </a:lnTo>
                <a:lnTo>
                  <a:pt x="58674" y="55951"/>
                </a:lnTo>
                <a:lnTo>
                  <a:pt x="58907" y="54291"/>
                </a:lnTo>
                <a:lnTo>
                  <a:pt x="59172" y="52996"/>
                </a:lnTo>
                <a:lnTo>
                  <a:pt x="66743" y="20521"/>
                </a:lnTo>
                <a:lnTo>
                  <a:pt x="59671" y="20521"/>
                </a:lnTo>
                <a:lnTo>
                  <a:pt x="57280" y="30582"/>
                </a:lnTo>
                <a:lnTo>
                  <a:pt x="56748" y="28324"/>
                </a:lnTo>
                <a:lnTo>
                  <a:pt x="55785" y="26398"/>
                </a:lnTo>
                <a:lnTo>
                  <a:pt x="54391" y="24804"/>
                </a:lnTo>
                <a:lnTo>
                  <a:pt x="52996" y="23144"/>
                </a:lnTo>
                <a:lnTo>
                  <a:pt x="51269" y="21882"/>
                </a:lnTo>
                <a:lnTo>
                  <a:pt x="49211" y="21019"/>
                </a:lnTo>
                <a:lnTo>
                  <a:pt x="47152" y="20089"/>
                </a:lnTo>
                <a:lnTo>
                  <a:pt x="44827" y="19624"/>
                </a:lnTo>
                <a:lnTo>
                  <a:pt x="38983" y="19624"/>
                </a:lnTo>
                <a:lnTo>
                  <a:pt x="35962" y="20322"/>
                </a:lnTo>
                <a:lnTo>
                  <a:pt x="33172" y="21716"/>
                </a:lnTo>
                <a:lnTo>
                  <a:pt x="30383" y="23044"/>
                </a:lnTo>
                <a:lnTo>
                  <a:pt x="27959" y="24937"/>
                </a:lnTo>
                <a:lnTo>
                  <a:pt x="25900" y="27394"/>
                </a:lnTo>
                <a:lnTo>
                  <a:pt x="23908" y="29785"/>
                </a:lnTo>
                <a:lnTo>
                  <a:pt x="22347" y="32608"/>
                </a:lnTo>
                <a:lnTo>
                  <a:pt x="21218" y="35862"/>
                </a:lnTo>
                <a:lnTo>
                  <a:pt x="20089" y="39050"/>
                </a:lnTo>
                <a:lnTo>
                  <a:pt x="19525" y="42503"/>
                </a:lnTo>
                <a:lnTo>
                  <a:pt x="19525" y="50074"/>
                </a:lnTo>
                <a:lnTo>
                  <a:pt x="20255" y="53494"/>
                </a:lnTo>
                <a:lnTo>
                  <a:pt x="21716" y="56483"/>
                </a:lnTo>
                <a:lnTo>
                  <a:pt x="23177" y="59405"/>
                </a:lnTo>
                <a:lnTo>
                  <a:pt x="25203" y="61696"/>
                </a:lnTo>
                <a:lnTo>
                  <a:pt x="27793" y="63356"/>
                </a:lnTo>
                <a:lnTo>
                  <a:pt x="26597" y="49045"/>
                </a:lnTo>
                <a:lnTo>
                  <a:pt x="26597" y="43267"/>
                </a:lnTo>
                <a:lnTo>
                  <a:pt x="26996" y="40610"/>
                </a:lnTo>
                <a:lnTo>
                  <a:pt x="27793" y="38153"/>
                </a:lnTo>
                <a:lnTo>
                  <a:pt x="28590" y="35696"/>
                </a:lnTo>
                <a:lnTo>
                  <a:pt x="29686" y="33537"/>
                </a:lnTo>
                <a:lnTo>
                  <a:pt x="31080" y="31678"/>
                </a:lnTo>
                <a:lnTo>
                  <a:pt x="32541" y="29818"/>
                </a:lnTo>
                <a:lnTo>
                  <a:pt x="34235" y="28391"/>
                </a:lnTo>
                <a:lnTo>
                  <a:pt x="36161" y="27394"/>
                </a:lnTo>
                <a:lnTo>
                  <a:pt x="38153" y="26332"/>
                </a:lnTo>
                <a:lnTo>
                  <a:pt x="40345" y="25800"/>
                </a:lnTo>
                <a:lnTo>
                  <a:pt x="45126" y="25800"/>
                </a:lnTo>
                <a:lnTo>
                  <a:pt x="47185" y="26365"/>
                </a:lnTo>
                <a:lnTo>
                  <a:pt x="48912" y="27494"/>
                </a:lnTo>
                <a:lnTo>
                  <a:pt x="50705" y="28557"/>
                </a:lnTo>
                <a:lnTo>
                  <a:pt x="52066" y="30084"/>
                </a:lnTo>
                <a:lnTo>
                  <a:pt x="52996" y="32076"/>
                </a:lnTo>
                <a:lnTo>
                  <a:pt x="53992" y="34002"/>
                </a:lnTo>
                <a:lnTo>
                  <a:pt x="54490" y="36294"/>
                </a:lnTo>
                <a:lnTo>
                  <a:pt x="54490" y="42868"/>
                </a:lnTo>
                <a:lnTo>
                  <a:pt x="53793" y="46421"/>
                </a:lnTo>
                <a:lnTo>
                  <a:pt x="52398" y="49609"/>
                </a:lnTo>
                <a:lnTo>
                  <a:pt x="51070" y="52730"/>
                </a:lnTo>
                <a:lnTo>
                  <a:pt x="49244" y="55221"/>
                </a:lnTo>
                <a:lnTo>
                  <a:pt x="46919" y="57080"/>
                </a:lnTo>
                <a:lnTo>
                  <a:pt x="44595" y="58874"/>
                </a:lnTo>
                <a:lnTo>
                  <a:pt x="42038" y="59770"/>
                </a:lnTo>
                <a:lnTo>
                  <a:pt x="36592" y="59770"/>
                </a:lnTo>
                <a:lnTo>
                  <a:pt x="34301" y="59239"/>
                </a:lnTo>
                <a:lnTo>
                  <a:pt x="32375" y="58176"/>
                </a:lnTo>
                <a:lnTo>
                  <a:pt x="30516" y="57114"/>
                </a:lnTo>
                <a:lnTo>
                  <a:pt x="30449" y="65017"/>
                </a:lnTo>
                <a:lnTo>
                  <a:pt x="33504" y="65847"/>
                </a:lnTo>
                <a:lnTo>
                  <a:pt x="40079" y="65847"/>
                </a:lnTo>
                <a:lnTo>
                  <a:pt x="43101" y="65017"/>
                </a:lnTo>
                <a:lnTo>
                  <a:pt x="46023" y="63356"/>
                </a:lnTo>
                <a:lnTo>
                  <a:pt x="48945" y="61696"/>
                </a:lnTo>
                <a:lnTo>
                  <a:pt x="51137" y="59471"/>
                </a:lnTo>
                <a:lnTo>
                  <a:pt x="52598" y="56682"/>
                </a:lnTo>
                <a:lnTo>
                  <a:pt x="52332" y="59538"/>
                </a:lnTo>
                <a:lnTo>
                  <a:pt x="53029" y="61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0" name="object 270"/>
          <p:cNvSpPr/>
          <p:nvPr/>
        </p:nvSpPr>
        <p:spPr>
          <a:xfrm>
            <a:off x="1928672" y="18448567"/>
            <a:ext cx="48214" cy="51801"/>
          </a:xfrm>
          <a:custGeom>
            <a:avLst/>
            <a:gdLst/>
            <a:ahLst/>
            <a:cxnLst/>
            <a:rect l="l" t="t" r="r" b="b"/>
            <a:pathLst>
              <a:path w="48214" h="51801">
                <a:moveTo>
                  <a:pt x="1029" y="35928"/>
                </a:move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11655" y="48713"/>
                </a:lnTo>
                <a:lnTo>
                  <a:pt x="15307" y="50771"/>
                </a:lnTo>
                <a:lnTo>
                  <a:pt x="19458" y="51801"/>
                </a:lnTo>
                <a:lnTo>
                  <a:pt x="17831" y="44163"/>
                </a:lnTo>
                <a:lnTo>
                  <a:pt x="15440" y="42636"/>
                </a:lnTo>
                <a:lnTo>
                  <a:pt x="13049" y="41108"/>
                </a:lnTo>
                <a:lnTo>
                  <a:pt x="11190" y="38917"/>
                </a:lnTo>
                <a:lnTo>
                  <a:pt x="9862" y="36061"/>
                </a:lnTo>
                <a:lnTo>
                  <a:pt x="8600" y="33205"/>
                </a:lnTo>
                <a:lnTo>
                  <a:pt x="7969" y="29818"/>
                </a:lnTo>
                <a:lnTo>
                  <a:pt x="7969" y="21915"/>
                </a:lnTo>
                <a:lnTo>
                  <a:pt x="8600" y="18528"/>
                </a:lnTo>
                <a:lnTo>
                  <a:pt x="9862" y="15739"/>
                </a:lnTo>
                <a:lnTo>
                  <a:pt x="11190" y="12883"/>
                </a:lnTo>
                <a:lnTo>
                  <a:pt x="13049" y="10692"/>
                </a:lnTo>
                <a:lnTo>
                  <a:pt x="15440" y="9164"/>
                </a:lnTo>
                <a:lnTo>
                  <a:pt x="17831" y="7637"/>
                </a:lnTo>
                <a:lnTo>
                  <a:pt x="20720" y="6873"/>
                </a:lnTo>
                <a:lnTo>
                  <a:pt x="27494" y="6873"/>
                </a:lnTo>
                <a:lnTo>
                  <a:pt x="30383" y="7637"/>
                </a:lnTo>
                <a:lnTo>
                  <a:pt x="32774" y="9164"/>
                </a:lnTo>
                <a:lnTo>
                  <a:pt x="35165" y="10692"/>
                </a:lnTo>
                <a:lnTo>
                  <a:pt x="36991" y="12883"/>
                </a:lnTo>
                <a:lnTo>
                  <a:pt x="38253" y="15739"/>
                </a:lnTo>
                <a:lnTo>
                  <a:pt x="39581" y="18528"/>
                </a:lnTo>
                <a:lnTo>
                  <a:pt x="40245" y="21915"/>
                </a:lnTo>
                <a:lnTo>
                  <a:pt x="40245" y="29818"/>
                </a:lnTo>
                <a:lnTo>
                  <a:pt x="39581" y="33205"/>
                </a:lnTo>
                <a:lnTo>
                  <a:pt x="38253" y="36061"/>
                </a:lnTo>
                <a:lnTo>
                  <a:pt x="36991" y="38917"/>
                </a:lnTo>
                <a:lnTo>
                  <a:pt x="35165" y="41108"/>
                </a:lnTo>
                <a:lnTo>
                  <a:pt x="32774" y="42636"/>
                </a:lnTo>
                <a:lnTo>
                  <a:pt x="30383" y="44163"/>
                </a:lnTo>
                <a:lnTo>
                  <a:pt x="27494" y="44927"/>
                </a:lnTo>
                <a:lnTo>
                  <a:pt x="24107" y="44927"/>
                </a:lnTo>
                <a:lnTo>
                  <a:pt x="24107" y="51801"/>
                </a:lnTo>
                <a:lnTo>
                  <a:pt x="28822" y="51801"/>
                </a:lnTo>
                <a:lnTo>
                  <a:pt x="32973" y="50771"/>
                </a:lnTo>
                <a:lnTo>
                  <a:pt x="36559" y="48713"/>
                </a:lnTo>
                <a:lnTo>
                  <a:pt x="40212" y="46654"/>
                </a:lnTo>
                <a:lnTo>
                  <a:pt x="43068" y="43698"/>
                </a:lnTo>
                <a:lnTo>
                  <a:pt x="45126" y="39847"/>
                </a:lnTo>
                <a:lnTo>
                  <a:pt x="47185" y="35928"/>
                </a:lnTo>
                <a:lnTo>
                  <a:pt x="48214" y="31279"/>
                </a:lnTo>
                <a:lnTo>
                  <a:pt x="48214" y="20521"/>
                </a:lnTo>
                <a:lnTo>
                  <a:pt x="47185" y="15905"/>
                </a:lnTo>
                <a:lnTo>
                  <a:pt x="45126" y="12053"/>
                </a:lnTo>
                <a:lnTo>
                  <a:pt x="43068" y="8135"/>
                </a:lnTo>
                <a:lnTo>
                  <a:pt x="40212" y="5146"/>
                </a:lnTo>
                <a:lnTo>
                  <a:pt x="36559" y="3088"/>
                </a:lnTo>
                <a:lnTo>
                  <a:pt x="32973" y="1029"/>
                </a:lnTo>
                <a:lnTo>
                  <a:pt x="28822" y="0"/>
                </a:lnTo>
                <a:lnTo>
                  <a:pt x="19458" y="0"/>
                </a:lnTo>
                <a:lnTo>
                  <a:pt x="15307" y="1029"/>
                </a:lnTo>
                <a:lnTo>
                  <a:pt x="11655" y="3088"/>
                </a:lnTo>
                <a:lnTo>
                  <a:pt x="8002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1628884" y="18491901"/>
            <a:ext cx="942" cy="2258"/>
          </a:xfrm>
          <a:custGeom>
            <a:avLst/>
            <a:gdLst/>
            <a:ahLst/>
            <a:cxnLst/>
            <a:rect l="l" t="t" r="r" b="b"/>
            <a:pathLst>
              <a:path w="942" h="2258">
                <a:moveTo>
                  <a:pt x="179" y="2258"/>
                </a:moveTo>
                <a:lnTo>
                  <a:pt x="942" y="0"/>
                </a:lnTo>
                <a:lnTo>
                  <a:pt x="0" y="1472"/>
                </a:lnTo>
                <a:lnTo>
                  <a:pt x="179" y="22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2" name="object 272"/>
          <p:cNvSpPr/>
          <p:nvPr/>
        </p:nvSpPr>
        <p:spPr>
          <a:xfrm>
            <a:off x="1442763" y="18433624"/>
            <a:ext cx="47617" cy="65747"/>
          </a:xfrm>
          <a:custGeom>
            <a:avLst/>
            <a:gdLst/>
            <a:ahLst/>
            <a:cxnLst/>
            <a:rect l="l" t="t" r="r" b="b"/>
            <a:pathLst>
              <a:path w="47617" h="65747">
                <a:moveTo>
                  <a:pt x="7969" y="58276"/>
                </a:moveTo>
                <a:lnTo>
                  <a:pt x="7969" y="36161"/>
                </a:lnTo>
                <a:lnTo>
                  <a:pt x="37655" y="36161"/>
                </a:lnTo>
                <a:lnTo>
                  <a:pt x="37655" y="28689"/>
                </a:lnTo>
                <a:lnTo>
                  <a:pt x="7969" y="28689"/>
                </a:lnTo>
                <a:lnTo>
                  <a:pt x="7969" y="7471"/>
                </a:lnTo>
                <a:lnTo>
                  <a:pt x="46123" y="7471"/>
                </a:lnTo>
                <a:lnTo>
                  <a:pt x="46123" y="0"/>
                </a:lnTo>
                <a:lnTo>
                  <a:pt x="0" y="0"/>
                </a:lnTo>
                <a:lnTo>
                  <a:pt x="0" y="65747"/>
                </a:lnTo>
                <a:lnTo>
                  <a:pt x="47617" y="65747"/>
                </a:lnTo>
                <a:lnTo>
                  <a:pt x="47617" y="58276"/>
                </a:lnTo>
                <a:lnTo>
                  <a:pt x="7969" y="582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1504794" y="18448567"/>
            <a:ext cx="76904" cy="50805"/>
          </a:xfrm>
          <a:custGeom>
            <a:avLst/>
            <a:gdLst/>
            <a:ahLst/>
            <a:cxnLst/>
            <a:rect l="l" t="t" r="r" b="b"/>
            <a:pathLst>
              <a:path w="76904" h="50805">
                <a:moveTo>
                  <a:pt x="11788" y="11721"/>
                </a:moveTo>
                <a:lnTo>
                  <a:pt x="13680" y="9895"/>
                </a:lnTo>
                <a:lnTo>
                  <a:pt x="15938" y="8766"/>
                </a:lnTo>
                <a:lnTo>
                  <a:pt x="18263" y="7570"/>
                </a:lnTo>
                <a:lnTo>
                  <a:pt x="20521" y="6973"/>
                </a:lnTo>
                <a:lnTo>
                  <a:pt x="26033" y="6973"/>
                </a:lnTo>
                <a:lnTo>
                  <a:pt x="28822" y="7969"/>
                </a:lnTo>
                <a:lnTo>
                  <a:pt x="31080" y="9961"/>
                </a:lnTo>
                <a:lnTo>
                  <a:pt x="33338" y="11954"/>
                </a:lnTo>
                <a:lnTo>
                  <a:pt x="34467" y="15208"/>
                </a:lnTo>
                <a:lnTo>
                  <a:pt x="34467" y="50805"/>
                </a:lnTo>
                <a:lnTo>
                  <a:pt x="42437" y="50805"/>
                </a:lnTo>
                <a:lnTo>
                  <a:pt x="42437" y="19923"/>
                </a:lnTo>
                <a:lnTo>
                  <a:pt x="43101" y="16901"/>
                </a:lnTo>
                <a:lnTo>
                  <a:pt x="44429" y="14444"/>
                </a:lnTo>
                <a:lnTo>
                  <a:pt x="45824" y="11987"/>
                </a:lnTo>
                <a:lnTo>
                  <a:pt x="47650" y="10127"/>
                </a:lnTo>
                <a:lnTo>
                  <a:pt x="49908" y="8865"/>
                </a:lnTo>
                <a:lnTo>
                  <a:pt x="52166" y="7604"/>
                </a:lnTo>
                <a:lnTo>
                  <a:pt x="54590" y="6973"/>
                </a:lnTo>
                <a:lnTo>
                  <a:pt x="60501" y="6973"/>
                </a:lnTo>
                <a:lnTo>
                  <a:pt x="63290" y="7969"/>
                </a:lnTo>
                <a:lnTo>
                  <a:pt x="65548" y="9961"/>
                </a:lnTo>
                <a:lnTo>
                  <a:pt x="67806" y="11954"/>
                </a:lnTo>
                <a:lnTo>
                  <a:pt x="68935" y="15208"/>
                </a:lnTo>
                <a:lnTo>
                  <a:pt x="68935" y="50805"/>
                </a:lnTo>
                <a:lnTo>
                  <a:pt x="76904" y="50805"/>
                </a:lnTo>
                <a:lnTo>
                  <a:pt x="76904" y="14544"/>
                </a:lnTo>
                <a:lnTo>
                  <a:pt x="75975" y="10957"/>
                </a:lnTo>
                <a:lnTo>
                  <a:pt x="74115" y="8168"/>
                </a:lnTo>
                <a:lnTo>
                  <a:pt x="72256" y="5379"/>
                </a:lnTo>
                <a:lnTo>
                  <a:pt x="69865" y="3320"/>
                </a:lnTo>
                <a:lnTo>
                  <a:pt x="66943" y="1992"/>
                </a:lnTo>
                <a:lnTo>
                  <a:pt x="64087" y="664"/>
                </a:lnTo>
                <a:lnTo>
                  <a:pt x="61065" y="0"/>
                </a:lnTo>
                <a:lnTo>
                  <a:pt x="55819" y="0"/>
                </a:lnTo>
                <a:lnTo>
                  <a:pt x="53627" y="365"/>
                </a:lnTo>
                <a:lnTo>
                  <a:pt x="51303" y="1095"/>
                </a:lnTo>
                <a:lnTo>
                  <a:pt x="49045" y="1759"/>
                </a:lnTo>
                <a:lnTo>
                  <a:pt x="46953" y="2822"/>
                </a:lnTo>
                <a:lnTo>
                  <a:pt x="45027" y="4283"/>
                </a:lnTo>
                <a:lnTo>
                  <a:pt x="43101" y="5678"/>
                </a:lnTo>
                <a:lnTo>
                  <a:pt x="41607" y="7504"/>
                </a:lnTo>
                <a:lnTo>
                  <a:pt x="40544" y="9762"/>
                </a:lnTo>
                <a:lnTo>
                  <a:pt x="38884" y="6441"/>
                </a:lnTo>
                <a:lnTo>
                  <a:pt x="36493" y="3984"/>
                </a:lnTo>
                <a:lnTo>
                  <a:pt x="33371" y="2390"/>
                </a:lnTo>
                <a:lnTo>
                  <a:pt x="30250" y="796"/>
                </a:lnTo>
                <a:lnTo>
                  <a:pt x="26929" y="0"/>
                </a:lnTo>
                <a:lnTo>
                  <a:pt x="20355" y="0"/>
                </a:lnTo>
                <a:lnTo>
                  <a:pt x="17366" y="697"/>
                </a:lnTo>
                <a:lnTo>
                  <a:pt x="14444" y="2091"/>
                </a:lnTo>
                <a:lnTo>
                  <a:pt x="11588" y="3486"/>
                </a:lnTo>
                <a:lnTo>
                  <a:pt x="9264" y="5711"/>
                </a:lnTo>
                <a:lnTo>
                  <a:pt x="7471" y="8766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89"/>
                </a:lnTo>
                <a:lnTo>
                  <a:pt x="8733" y="16768"/>
                </a:lnTo>
                <a:lnTo>
                  <a:pt x="10260" y="14245"/>
                </a:lnTo>
                <a:lnTo>
                  <a:pt x="11788" y="11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4" name="object 274"/>
          <p:cNvSpPr/>
          <p:nvPr/>
        </p:nvSpPr>
        <p:spPr>
          <a:xfrm>
            <a:off x="1628466" y="18489012"/>
            <a:ext cx="2158" cy="6674"/>
          </a:xfrm>
          <a:custGeom>
            <a:avLst/>
            <a:gdLst/>
            <a:ahLst/>
            <a:cxnLst/>
            <a:rect l="l" t="t" r="r" b="b"/>
            <a:pathLst>
              <a:path w="2158" h="6674">
                <a:moveTo>
                  <a:pt x="597" y="5146"/>
                </a:moveTo>
                <a:lnTo>
                  <a:pt x="1461" y="6674"/>
                </a:lnTo>
                <a:lnTo>
                  <a:pt x="2158" y="298"/>
                </a:lnTo>
                <a:lnTo>
                  <a:pt x="166" y="0"/>
                </a:lnTo>
                <a:lnTo>
                  <a:pt x="166" y="3254"/>
                </a:lnTo>
                <a:lnTo>
                  <a:pt x="0" y="5014"/>
                </a:lnTo>
                <a:lnTo>
                  <a:pt x="418" y="4360"/>
                </a:lnTo>
                <a:lnTo>
                  <a:pt x="166" y="996"/>
                </a:lnTo>
                <a:lnTo>
                  <a:pt x="418" y="4360"/>
                </a:lnTo>
                <a:lnTo>
                  <a:pt x="1361" y="2888"/>
                </a:lnTo>
                <a:lnTo>
                  <a:pt x="597" y="5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1596854" y="18448567"/>
            <a:ext cx="35696" cy="30748"/>
          </a:xfrm>
          <a:custGeom>
            <a:avLst/>
            <a:gdLst/>
            <a:ahLst/>
            <a:cxnLst/>
            <a:rect l="l" t="t" r="r" b="b"/>
            <a:pathLst>
              <a:path w="35696" h="30748">
                <a:moveTo>
                  <a:pt x="3785" y="5744"/>
                </a:moveTo>
                <a:lnTo>
                  <a:pt x="1328" y="8733"/>
                </a:lnTo>
                <a:lnTo>
                  <a:pt x="0" y="12452"/>
                </a:lnTo>
                <a:lnTo>
                  <a:pt x="6475" y="16436"/>
                </a:lnTo>
                <a:lnTo>
                  <a:pt x="7604" y="13116"/>
                </a:lnTo>
                <a:lnTo>
                  <a:pt x="9364" y="10725"/>
                </a:lnTo>
                <a:lnTo>
                  <a:pt x="11754" y="9264"/>
                </a:lnTo>
                <a:lnTo>
                  <a:pt x="14145" y="7736"/>
                </a:lnTo>
                <a:lnTo>
                  <a:pt x="17067" y="6973"/>
                </a:lnTo>
                <a:lnTo>
                  <a:pt x="24173" y="6973"/>
                </a:lnTo>
                <a:lnTo>
                  <a:pt x="26996" y="8002"/>
                </a:lnTo>
                <a:lnTo>
                  <a:pt x="28988" y="10061"/>
                </a:lnTo>
                <a:lnTo>
                  <a:pt x="30981" y="12053"/>
                </a:lnTo>
                <a:lnTo>
                  <a:pt x="31977" y="14909"/>
                </a:lnTo>
                <a:lnTo>
                  <a:pt x="31977" y="20536"/>
                </a:lnTo>
                <a:lnTo>
                  <a:pt x="13846" y="24107"/>
                </a:lnTo>
                <a:lnTo>
                  <a:pt x="14278" y="30748"/>
                </a:lnTo>
                <a:lnTo>
                  <a:pt x="17532" y="30084"/>
                </a:lnTo>
                <a:lnTo>
                  <a:pt x="31977" y="27123"/>
                </a:lnTo>
                <a:lnTo>
                  <a:pt x="33571" y="26797"/>
                </a:lnTo>
                <a:lnTo>
                  <a:pt x="33571" y="20222"/>
                </a:lnTo>
                <a:lnTo>
                  <a:pt x="35696" y="4947"/>
                </a:lnTo>
                <a:lnTo>
                  <a:pt x="33405" y="3088"/>
                </a:lnTo>
                <a:lnTo>
                  <a:pt x="30483" y="1892"/>
                </a:lnTo>
                <a:lnTo>
                  <a:pt x="27560" y="630"/>
                </a:lnTo>
                <a:lnTo>
                  <a:pt x="24306" y="0"/>
                </a:lnTo>
                <a:lnTo>
                  <a:pt x="15407" y="0"/>
                </a:lnTo>
                <a:lnTo>
                  <a:pt x="10957" y="1162"/>
                </a:lnTo>
                <a:lnTo>
                  <a:pt x="7371" y="3486"/>
                </a:lnTo>
                <a:lnTo>
                  <a:pt x="3785" y="57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6" name="object 276"/>
          <p:cNvSpPr/>
          <p:nvPr/>
        </p:nvSpPr>
        <p:spPr>
          <a:xfrm>
            <a:off x="1596555" y="18453515"/>
            <a:ext cx="47716" cy="46853"/>
          </a:xfrm>
          <a:custGeom>
            <a:avLst/>
            <a:gdLst/>
            <a:ahLst/>
            <a:cxnLst/>
            <a:rect l="l" t="t" r="r" b="b"/>
            <a:pathLst>
              <a:path w="47716" h="46853">
                <a:moveTo>
                  <a:pt x="14145" y="19159"/>
                </a:moveTo>
                <a:lnTo>
                  <a:pt x="9696" y="20023"/>
                </a:lnTo>
                <a:lnTo>
                  <a:pt x="6209" y="21683"/>
                </a:lnTo>
                <a:lnTo>
                  <a:pt x="3685" y="24140"/>
                </a:lnTo>
                <a:lnTo>
                  <a:pt x="1228" y="26531"/>
                </a:lnTo>
                <a:lnTo>
                  <a:pt x="0" y="29586"/>
                </a:lnTo>
                <a:lnTo>
                  <a:pt x="0" y="36294"/>
                </a:lnTo>
                <a:lnTo>
                  <a:pt x="730" y="38817"/>
                </a:lnTo>
                <a:lnTo>
                  <a:pt x="2191" y="40876"/>
                </a:lnTo>
                <a:lnTo>
                  <a:pt x="3719" y="42868"/>
                </a:lnTo>
                <a:lnTo>
                  <a:pt x="5744" y="44363"/>
                </a:lnTo>
                <a:lnTo>
                  <a:pt x="8268" y="45359"/>
                </a:lnTo>
                <a:lnTo>
                  <a:pt x="10791" y="46355"/>
                </a:lnTo>
                <a:lnTo>
                  <a:pt x="13514" y="46853"/>
                </a:lnTo>
                <a:lnTo>
                  <a:pt x="18761" y="46853"/>
                </a:lnTo>
                <a:lnTo>
                  <a:pt x="21118" y="46488"/>
                </a:lnTo>
                <a:lnTo>
                  <a:pt x="23509" y="45757"/>
                </a:lnTo>
                <a:lnTo>
                  <a:pt x="25900" y="44960"/>
                </a:lnTo>
                <a:lnTo>
                  <a:pt x="28058" y="43765"/>
                </a:lnTo>
                <a:lnTo>
                  <a:pt x="29984" y="42171"/>
                </a:lnTo>
                <a:lnTo>
                  <a:pt x="31910" y="40511"/>
                </a:lnTo>
                <a:lnTo>
                  <a:pt x="32076" y="38751"/>
                </a:lnTo>
                <a:lnTo>
                  <a:pt x="32076" y="35497"/>
                </a:lnTo>
                <a:lnTo>
                  <a:pt x="34069" y="35795"/>
                </a:lnTo>
                <a:lnTo>
                  <a:pt x="33371" y="42171"/>
                </a:lnTo>
                <a:lnTo>
                  <a:pt x="34235" y="43632"/>
                </a:lnTo>
                <a:lnTo>
                  <a:pt x="35430" y="44728"/>
                </a:lnTo>
                <a:lnTo>
                  <a:pt x="36958" y="45458"/>
                </a:lnTo>
                <a:lnTo>
                  <a:pt x="38485" y="46189"/>
                </a:lnTo>
                <a:lnTo>
                  <a:pt x="40212" y="46554"/>
                </a:lnTo>
                <a:lnTo>
                  <a:pt x="44263" y="46554"/>
                </a:lnTo>
                <a:lnTo>
                  <a:pt x="45990" y="46222"/>
                </a:lnTo>
                <a:lnTo>
                  <a:pt x="47318" y="45558"/>
                </a:lnTo>
                <a:lnTo>
                  <a:pt x="47716" y="39282"/>
                </a:lnTo>
                <a:lnTo>
                  <a:pt x="45292" y="39780"/>
                </a:lnTo>
                <a:lnTo>
                  <a:pt x="41507" y="39780"/>
                </a:lnTo>
                <a:lnTo>
                  <a:pt x="40245" y="38585"/>
                </a:lnTo>
                <a:lnTo>
                  <a:pt x="40245" y="8168"/>
                </a:lnTo>
                <a:lnTo>
                  <a:pt x="39382" y="4980"/>
                </a:lnTo>
                <a:lnTo>
                  <a:pt x="37655" y="2523"/>
                </a:lnTo>
                <a:lnTo>
                  <a:pt x="35995" y="0"/>
                </a:lnTo>
                <a:lnTo>
                  <a:pt x="33870" y="15274"/>
                </a:lnTo>
                <a:lnTo>
                  <a:pt x="33870" y="21849"/>
                </a:lnTo>
                <a:lnTo>
                  <a:pt x="32276" y="22176"/>
                </a:lnTo>
                <a:lnTo>
                  <a:pt x="32276" y="29553"/>
                </a:lnTo>
                <a:lnTo>
                  <a:pt x="31877" y="31412"/>
                </a:lnTo>
                <a:lnTo>
                  <a:pt x="31080" y="33006"/>
                </a:lnTo>
                <a:lnTo>
                  <a:pt x="30283" y="34534"/>
                </a:lnTo>
                <a:lnTo>
                  <a:pt x="29187" y="35829"/>
                </a:lnTo>
                <a:lnTo>
                  <a:pt x="27793" y="36891"/>
                </a:lnTo>
                <a:lnTo>
                  <a:pt x="26398" y="37887"/>
                </a:lnTo>
                <a:lnTo>
                  <a:pt x="24804" y="38651"/>
                </a:lnTo>
                <a:lnTo>
                  <a:pt x="23011" y="39182"/>
                </a:lnTo>
                <a:lnTo>
                  <a:pt x="21284" y="39647"/>
                </a:lnTo>
                <a:lnTo>
                  <a:pt x="19458" y="39880"/>
                </a:lnTo>
                <a:lnTo>
                  <a:pt x="14544" y="39880"/>
                </a:lnTo>
                <a:lnTo>
                  <a:pt x="12219" y="39249"/>
                </a:lnTo>
                <a:lnTo>
                  <a:pt x="10559" y="37987"/>
                </a:lnTo>
                <a:lnTo>
                  <a:pt x="8965" y="36659"/>
                </a:lnTo>
                <a:lnTo>
                  <a:pt x="8168" y="34965"/>
                </a:lnTo>
                <a:lnTo>
                  <a:pt x="8168" y="30781"/>
                </a:lnTo>
                <a:lnTo>
                  <a:pt x="8965" y="29121"/>
                </a:lnTo>
                <a:lnTo>
                  <a:pt x="10559" y="27926"/>
                </a:lnTo>
                <a:lnTo>
                  <a:pt x="12153" y="26730"/>
                </a:lnTo>
                <a:lnTo>
                  <a:pt x="14577" y="25800"/>
                </a:lnTo>
                <a:lnTo>
                  <a:pt x="14145" y="19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1654174" y="18428046"/>
            <a:ext cx="11954" cy="11954"/>
          </a:xfrm>
          <a:custGeom>
            <a:avLst/>
            <a:gdLst/>
            <a:ahLst/>
            <a:cxnLst/>
            <a:rect l="l" t="t" r="r" b="b"/>
            <a:pathLst>
              <a:path w="11954" h="11954">
                <a:moveTo>
                  <a:pt x="11954" y="5977"/>
                </a:moveTo>
                <a:lnTo>
                  <a:pt x="11954" y="4183"/>
                </a:lnTo>
                <a:lnTo>
                  <a:pt x="11389" y="2756"/>
                </a:lnTo>
                <a:lnTo>
                  <a:pt x="9198" y="564"/>
                </a:lnTo>
                <a:lnTo>
                  <a:pt x="7770" y="0"/>
                </a:lnTo>
                <a:lnTo>
                  <a:pt x="4183" y="0"/>
                </a:lnTo>
                <a:lnTo>
                  <a:pt x="2722" y="564"/>
                </a:lnTo>
                <a:lnTo>
                  <a:pt x="531" y="2756"/>
                </a:lnTo>
                <a:lnTo>
                  <a:pt x="0" y="4183"/>
                </a:lnTo>
                <a:lnTo>
                  <a:pt x="0" y="7770"/>
                </a:lnTo>
                <a:lnTo>
                  <a:pt x="531" y="9231"/>
                </a:lnTo>
                <a:lnTo>
                  <a:pt x="2722" y="11422"/>
                </a:lnTo>
                <a:lnTo>
                  <a:pt x="4183" y="11954"/>
                </a:lnTo>
                <a:lnTo>
                  <a:pt x="7770" y="11954"/>
                </a:lnTo>
                <a:lnTo>
                  <a:pt x="9198" y="11422"/>
                </a:lnTo>
                <a:lnTo>
                  <a:pt x="11389" y="9231"/>
                </a:lnTo>
                <a:lnTo>
                  <a:pt x="11954" y="7770"/>
                </a:lnTo>
                <a:lnTo>
                  <a:pt x="11954" y="5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8" name="object 278"/>
          <p:cNvSpPr/>
          <p:nvPr/>
        </p:nvSpPr>
        <p:spPr>
          <a:xfrm>
            <a:off x="1656167" y="18474468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1682229" y="18426651"/>
            <a:ext cx="20620" cy="73717"/>
          </a:xfrm>
          <a:custGeom>
            <a:avLst/>
            <a:gdLst/>
            <a:ahLst/>
            <a:cxnLst/>
            <a:rect l="l" t="t" r="r" b="b"/>
            <a:pathLst>
              <a:path w="20620" h="73717">
                <a:moveTo>
                  <a:pt x="11954" y="73717"/>
                </a:moveTo>
                <a:lnTo>
                  <a:pt x="13282" y="73717"/>
                </a:lnTo>
                <a:lnTo>
                  <a:pt x="14577" y="73584"/>
                </a:lnTo>
                <a:lnTo>
                  <a:pt x="15839" y="73318"/>
                </a:lnTo>
                <a:lnTo>
                  <a:pt x="17101" y="73119"/>
                </a:lnTo>
                <a:lnTo>
                  <a:pt x="19325" y="72322"/>
                </a:lnTo>
                <a:lnTo>
                  <a:pt x="20620" y="65349"/>
                </a:lnTo>
                <a:lnTo>
                  <a:pt x="19159" y="65880"/>
                </a:lnTo>
                <a:lnTo>
                  <a:pt x="17134" y="66445"/>
                </a:lnTo>
                <a:lnTo>
                  <a:pt x="15175" y="66743"/>
                </a:lnTo>
                <a:lnTo>
                  <a:pt x="11788" y="66743"/>
                </a:lnTo>
                <a:lnTo>
                  <a:pt x="10293" y="66278"/>
                </a:lnTo>
                <a:lnTo>
                  <a:pt x="8434" y="64353"/>
                </a:lnTo>
                <a:lnTo>
                  <a:pt x="7969" y="62593"/>
                </a:lnTo>
                <a:lnTo>
                  <a:pt x="7969" y="0"/>
                </a:lnTo>
                <a:lnTo>
                  <a:pt x="0" y="0"/>
                </a:lnTo>
                <a:lnTo>
                  <a:pt x="0" y="64884"/>
                </a:lnTo>
                <a:lnTo>
                  <a:pt x="962" y="68238"/>
                </a:lnTo>
                <a:lnTo>
                  <a:pt x="2888" y="70429"/>
                </a:lnTo>
                <a:lnTo>
                  <a:pt x="4881" y="72621"/>
                </a:lnTo>
                <a:lnTo>
                  <a:pt x="7903" y="73717"/>
                </a:lnTo>
                <a:lnTo>
                  <a:pt x="11954" y="737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0" name="object 280"/>
          <p:cNvSpPr/>
          <p:nvPr/>
        </p:nvSpPr>
        <p:spPr>
          <a:xfrm>
            <a:off x="1742530" y="18448567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1742530" y="18487418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2" name="object 282"/>
          <p:cNvSpPr/>
          <p:nvPr/>
        </p:nvSpPr>
        <p:spPr>
          <a:xfrm>
            <a:off x="1804963" y="18428046"/>
            <a:ext cx="11954" cy="11954"/>
          </a:xfrm>
          <a:custGeom>
            <a:avLst/>
            <a:gdLst/>
            <a:ahLst/>
            <a:cxnLst/>
            <a:rect l="l" t="t" r="r" b="b"/>
            <a:pathLst>
              <a:path w="11954" h="11954">
                <a:moveTo>
                  <a:pt x="11954" y="5977"/>
                </a:moveTo>
                <a:lnTo>
                  <a:pt x="11954" y="4183"/>
                </a:lnTo>
                <a:lnTo>
                  <a:pt x="11389" y="2756"/>
                </a:lnTo>
                <a:lnTo>
                  <a:pt x="9198" y="564"/>
                </a:lnTo>
                <a:lnTo>
                  <a:pt x="7770" y="0"/>
                </a:lnTo>
                <a:lnTo>
                  <a:pt x="4183" y="0"/>
                </a:lnTo>
                <a:lnTo>
                  <a:pt x="2722" y="564"/>
                </a:lnTo>
                <a:lnTo>
                  <a:pt x="531" y="2756"/>
                </a:lnTo>
                <a:lnTo>
                  <a:pt x="0" y="4183"/>
                </a:lnTo>
                <a:lnTo>
                  <a:pt x="0" y="7770"/>
                </a:lnTo>
                <a:lnTo>
                  <a:pt x="531" y="9231"/>
                </a:lnTo>
                <a:lnTo>
                  <a:pt x="2722" y="11422"/>
                </a:lnTo>
                <a:lnTo>
                  <a:pt x="4183" y="11954"/>
                </a:lnTo>
                <a:lnTo>
                  <a:pt x="7770" y="11954"/>
                </a:lnTo>
                <a:lnTo>
                  <a:pt x="9198" y="11422"/>
                </a:lnTo>
                <a:lnTo>
                  <a:pt x="11389" y="9231"/>
                </a:lnTo>
                <a:lnTo>
                  <a:pt x="11954" y="7770"/>
                </a:lnTo>
                <a:lnTo>
                  <a:pt x="11954" y="5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1806955" y="18474468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4" name="object 284"/>
          <p:cNvSpPr/>
          <p:nvPr/>
        </p:nvSpPr>
        <p:spPr>
          <a:xfrm>
            <a:off x="1833416" y="18448567"/>
            <a:ext cx="43632" cy="50805"/>
          </a:xfrm>
          <a:custGeom>
            <a:avLst/>
            <a:gdLst/>
            <a:ahLst/>
            <a:cxnLst/>
            <a:rect l="l" t="t" r="r" b="b"/>
            <a:pathLst>
              <a:path w="43632" h="50805">
                <a:moveTo>
                  <a:pt x="7969" y="20056"/>
                </a:moveTo>
                <a:lnTo>
                  <a:pt x="8733" y="16669"/>
                </a:lnTo>
                <a:lnTo>
                  <a:pt x="10260" y="14145"/>
                </a:lnTo>
                <a:lnTo>
                  <a:pt x="11854" y="11622"/>
                </a:lnTo>
                <a:lnTo>
                  <a:pt x="13846" y="9795"/>
                </a:lnTo>
                <a:lnTo>
                  <a:pt x="16237" y="8666"/>
                </a:lnTo>
                <a:lnTo>
                  <a:pt x="18628" y="7537"/>
                </a:lnTo>
                <a:lnTo>
                  <a:pt x="21019" y="6973"/>
                </a:lnTo>
                <a:lnTo>
                  <a:pt x="26863" y="6973"/>
                </a:lnTo>
                <a:lnTo>
                  <a:pt x="29752" y="8069"/>
                </a:lnTo>
                <a:lnTo>
                  <a:pt x="32076" y="10260"/>
                </a:lnTo>
                <a:lnTo>
                  <a:pt x="34467" y="12385"/>
                </a:lnTo>
                <a:lnTo>
                  <a:pt x="35663" y="16204"/>
                </a:lnTo>
                <a:lnTo>
                  <a:pt x="35663" y="50805"/>
                </a:lnTo>
                <a:lnTo>
                  <a:pt x="43632" y="50805"/>
                </a:lnTo>
                <a:lnTo>
                  <a:pt x="43632" y="14610"/>
                </a:lnTo>
                <a:lnTo>
                  <a:pt x="42736" y="11057"/>
                </a:lnTo>
                <a:lnTo>
                  <a:pt x="40942" y="8268"/>
                </a:lnTo>
                <a:lnTo>
                  <a:pt x="39216" y="5478"/>
                </a:lnTo>
                <a:lnTo>
                  <a:pt x="36891" y="3420"/>
                </a:lnTo>
                <a:lnTo>
                  <a:pt x="33969" y="2091"/>
                </a:lnTo>
                <a:lnTo>
                  <a:pt x="31047" y="697"/>
                </a:lnTo>
                <a:lnTo>
                  <a:pt x="27793" y="0"/>
                </a:lnTo>
                <a:lnTo>
                  <a:pt x="21683" y="0"/>
                </a:lnTo>
                <a:lnTo>
                  <a:pt x="19226" y="365"/>
                </a:lnTo>
                <a:lnTo>
                  <a:pt x="16835" y="1095"/>
                </a:lnTo>
                <a:lnTo>
                  <a:pt x="14511" y="1826"/>
                </a:lnTo>
                <a:lnTo>
                  <a:pt x="12452" y="3021"/>
                </a:lnTo>
                <a:lnTo>
                  <a:pt x="10659" y="4682"/>
                </a:lnTo>
                <a:lnTo>
                  <a:pt x="8865" y="6275"/>
                </a:lnTo>
                <a:lnTo>
                  <a:pt x="7670" y="12153"/>
                </a:lnTo>
                <a:lnTo>
                  <a:pt x="7436" y="8405"/>
                </a:lnTo>
                <a:lnTo>
                  <a:pt x="6375" y="11057"/>
                </a:lnTo>
                <a:lnTo>
                  <a:pt x="7436" y="8405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1840852" y="18454843"/>
            <a:ext cx="1429" cy="5877"/>
          </a:xfrm>
          <a:custGeom>
            <a:avLst/>
            <a:gdLst/>
            <a:ahLst/>
            <a:cxnLst/>
            <a:rect l="l" t="t" r="r" b="b"/>
            <a:pathLst>
              <a:path w="1429" h="5877">
                <a:moveTo>
                  <a:pt x="1" y="2125"/>
                </a:moveTo>
                <a:lnTo>
                  <a:pt x="234" y="5877"/>
                </a:lnTo>
                <a:lnTo>
                  <a:pt x="1429" y="0"/>
                </a:lnTo>
                <a:lnTo>
                  <a:pt x="1" y="2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6" name="object 286"/>
          <p:cNvSpPr/>
          <p:nvPr/>
        </p:nvSpPr>
        <p:spPr>
          <a:xfrm>
            <a:off x="1888336" y="18426153"/>
            <a:ext cx="34766" cy="73219"/>
          </a:xfrm>
          <a:custGeom>
            <a:avLst/>
            <a:gdLst/>
            <a:ahLst/>
            <a:cxnLst/>
            <a:rect l="l" t="t" r="r" b="b"/>
            <a:pathLst>
              <a:path w="34766" h="73219">
                <a:moveTo>
                  <a:pt x="17931" y="30283"/>
                </a:moveTo>
                <a:lnTo>
                  <a:pt x="34567" y="30283"/>
                </a:lnTo>
                <a:lnTo>
                  <a:pt x="34567" y="23410"/>
                </a:lnTo>
                <a:lnTo>
                  <a:pt x="17931" y="23410"/>
                </a:lnTo>
                <a:lnTo>
                  <a:pt x="17931" y="12850"/>
                </a:lnTo>
                <a:lnTo>
                  <a:pt x="18728" y="10692"/>
                </a:lnTo>
                <a:lnTo>
                  <a:pt x="20322" y="9364"/>
                </a:lnTo>
                <a:lnTo>
                  <a:pt x="21915" y="7969"/>
                </a:lnTo>
                <a:lnTo>
                  <a:pt x="24140" y="7272"/>
                </a:lnTo>
                <a:lnTo>
                  <a:pt x="26996" y="7272"/>
                </a:lnTo>
                <a:lnTo>
                  <a:pt x="29154" y="7404"/>
                </a:lnTo>
                <a:lnTo>
                  <a:pt x="31014" y="7869"/>
                </a:lnTo>
                <a:lnTo>
                  <a:pt x="32674" y="8766"/>
                </a:lnTo>
                <a:lnTo>
                  <a:pt x="34766" y="2291"/>
                </a:lnTo>
                <a:lnTo>
                  <a:pt x="32707" y="996"/>
                </a:lnTo>
                <a:lnTo>
                  <a:pt x="31180" y="597"/>
                </a:lnTo>
                <a:lnTo>
                  <a:pt x="29652" y="199"/>
                </a:lnTo>
                <a:lnTo>
                  <a:pt x="28025" y="0"/>
                </a:lnTo>
                <a:lnTo>
                  <a:pt x="23576" y="0"/>
                </a:lnTo>
                <a:lnTo>
                  <a:pt x="21185" y="365"/>
                </a:lnTo>
                <a:lnTo>
                  <a:pt x="19126" y="1095"/>
                </a:lnTo>
                <a:lnTo>
                  <a:pt x="17067" y="1826"/>
                </a:lnTo>
                <a:lnTo>
                  <a:pt x="15341" y="2855"/>
                </a:lnTo>
                <a:lnTo>
                  <a:pt x="13946" y="4183"/>
                </a:lnTo>
                <a:lnTo>
                  <a:pt x="12618" y="5512"/>
                </a:lnTo>
                <a:lnTo>
                  <a:pt x="11622" y="7106"/>
                </a:lnTo>
                <a:lnTo>
                  <a:pt x="10957" y="8965"/>
                </a:lnTo>
                <a:lnTo>
                  <a:pt x="10293" y="10825"/>
                </a:lnTo>
                <a:lnTo>
                  <a:pt x="9961" y="12850"/>
                </a:lnTo>
                <a:lnTo>
                  <a:pt x="9961" y="23410"/>
                </a:lnTo>
                <a:lnTo>
                  <a:pt x="0" y="23410"/>
                </a:lnTo>
                <a:lnTo>
                  <a:pt x="0" y="30283"/>
                </a:lnTo>
                <a:lnTo>
                  <a:pt x="9961" y="30283"/>
                </a:lnTo>
                <a:lnTo>
                  <a:pt x="9961" y="73219"/>
                </a:lnTo>
                <a:lnTo>
                  <a:pt x="17931" y="73219"/>
                </a:lnTo>
                <a:lnTo>
                  <a:pt x="17931" y="26000"/>
                </a:lnTo>
                <a:lnTo>
                  <a:pt x="17931" y="302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1946503" y="18492731"/>
            <a:ext cx="6275" cy="7637"/>
          </a:xfrm>
          <a:custGeom>
            <a:avLst/>
            <a:gdLst/>
            <a:ahLst/>
            <a:cxnLst/>
            <a:rect l="l" t="t" r="r" b="b"/>
            <a:pathLst>
              <a:path w="6275" h="7637">
                <a:moveTo>
                  <a:pt x="2888" y="763"/>
                </a:moveTo>
                <a:lnTo>
                  <a:pt x="0" y="0"/>
                </a:lnTo>
                <a:lnTo>
                  <a:pt x="1627" y="7637"/>
                </a:lnTo>
                <a:lnTo>
                  <a:pt x="6275" y="7637"/>
                </a:lnTo>
                <a:lnTo>
                  <a:pt x="6275" y="763"/>
                </a:lnTo>
                <a:lnTo>
                  <a:pt x="2888" y="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8" name="object 288"/>
          <p:cNvSpPr/>
          <p:nvPr/>
        </p:nvSpPr>
        <p:spPr>
          <a:xfrm>
            <a:off x="2015798" y="18482669"/>
            <a:ext cx="3918" cy="15972"/>
          </a:xfrm>
          <a:custGeom>
            <a:avLst/>
            <a:gdLst/>
            <a:ahLst/>
            <a:cxnLst/>
            <a:rect l="l" t="t" r="r" b="b"/>
            <a:pathLst>
              <a:path w="3918" h="15972">
                <a:moveTo>
                  <a:pt x="3918" y="8069"/>
                </a:moveTo>
                <a:lnTo>
                  <a:pt x="2490" y="6541"/>
                </a:lnTo>
                <a:lnTo>
                  <a:pt x="1494" y="4549"/>
                </a:lnTo>
                <a:lnTo>
                  <a:pt x="498" y="2490"/>
                </a:lnTo>
                <a:lnTo>
                  <a:pt x="0" y="0"/>
                </a:lnTo>
                <a:lnTo>
                  <a:pt x="1195" y="14311"/>
                </a:lnTo>
                <a:lnTo>
                  <a:pt x="3851" y="15972"/>
                </a:lnTo>
                <a:lnTo>
                  <a:pt x="3918" y="8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2092505" y="18496583"/>
            <a:ext cx="1959" cy="3818"/>
          </a:xfrm>
          <a:custGeom>
            <a:avLst/>
            <a:gdLst/>
            <a:ahLst/>
            <a:cxnLst/>
            <a:rect l="l" t="t" r="r" b="b"/>
            <a:pathLst>
              <a:path w="1959" h="3818">
                <a:moveTo>
                  <a:pt x="697" y="0"/>
                </a:moveTo>
                <a:lnTo>
                  <a:pt x="0" y="1494"/>
                </a:lnTo>
                <a:lnTo>
                  <a:pt x="166" y="3818"/>
                </a:lnTo>
                <a:lnTo>
                  <a:pt x="1959" y="3287"/>
                </a:lnTo>
                <a:lnTo>
                  <a:pt x="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0" name="object 290"/>
          <p:cNvSpPr/>
          <p:nvPr/>
        </p:nvSpPr>
        <p:spPr>
          <a:xfrm>
            <a:off x="2081646" y="18492997"/>
            <a:ext cx="47517" cy="27793"/>
          </a:xfrm>
          <a:custGeom>
            <a:avLst/>
            <a:gdLst/>
            <a:ahLst/>
            <a:cxnLst/>
            <a:rect l="l" t="t" r="r" b="b"/>
            <a:pathLst>
              <a:path w="47517" h="27793">
                <a:moveTo>
                  <a:pt x="2590" y="7072"/>
                </a:moveTo>
                <a:lnTo>
                  <a:pt x="863" y="9198"/>
                </a:lnTo>
                <a:lnTo>
                  <a:pt x="0" y="11588"/>
                </a:lnTo>
                <a:lnTo>
                  <a:pt x="0" y="17964"/>
                </a:lnTo>
                <a:lnTo>
                  <a:pt x="1925" y="21152"/>
                </a:lnTo>
                <a:lnTo>
                  <a:pt x="5777" y="23808"/>
                </a:lnTo>
                <a:lnTo>
                  <a:pt x="9696" y="26465"/>
                </a:lnTo>
                <a:lnTo>
                  <a:pt x="15573" y="27793"/>
                </a:lnTo>
                <a:lnTo>
                  <a:pt x="27926" y="27793"/>
                </a:lnTo>
                <a:lnTo>
                  <a:pt x="31977" y="27129"/>
                </a:lnTo>
                <a:lnTo>
                  <a:pt x="35563" y="25800"/>
                </a:lnTo>
                <a:lnTo>
                  <a:pt x="39216" y="24539"/>
                </a:lnTo>
                <a:lnTo>
                  <a:pt x="42105" y="22712"/>
                </a:lnTo>
                <a:lnTo>
                  <a:pt x="44230" y="20322"/>
                </a:lnTo>
                <a:lnTo>
                  <a:pt x="46421" y="17931"/>
                </a:lnTo>
                <a:lnTo>
                  <a:pt x="47517" y="15108"/>
                </a:lnTo>
                <a:lnTo>
                  <a:pt x="47517" y="8268"/>
                </a:lnTo>
                <a:lnTo>
                  <a:pt x="46189" y="5412"/>
                </a:lnTo>
                <a:lnTo>
                  <a:pt x="43532" y="3287"/>
                </a:lnTo>
                <a:lnTo>
                  <a:pt x="40876" y="1095"/>
                </a:lnTo>
                <a:lnTo>
                  <a:pt x="37190" y="0"/>
                </a:lnTo>
                <a:lnTo>
                  <a:pt x="34002" y="6873"/>
                </a:lnTo>
                <a:lnTo>
                  <a:pt x="36559" y="7404"/>
                </a:lnTo>
                <a:lnTo>
                  <a:pt x="37954" y="8467"/>
                </a:lnTo>
                <a:lnTo>
                  <a:pt x="39415" y="9530"/>
                </a:lnTo>
                <a:lnTo>
                  <a:pt x="40145" y="10957"/>
                </a:lnTo>
                <a:lnTo>
                  <a:pt x="40145" y="14212"/>
                </a:lnTo>
                <a:lnTo>
                  <a:pt x="39548" y="15573"/>
                </a:lnTo>
                <a:lnTo>
                  <a:pt x="38352" y="16835"/>
                </a:lnTo>
                <a:lnTo>
                  <a:pt x="37157" y="18097"/>
                </a:lnTo>
                <a:lnTo>
                  <a:pt x="35297" y="19126"/>
                </a:lnTo>
                <a:lnTo>
                  <a:pt x="32774" y="19923"/>
                </a:lnTo>
                <a:lnTo>
                  <a:pt x="30317" y="20720"/>
                </a:lnTo>
                <a:lnTo>
                  <a:pt x="27162" y="21118"/>
                </a:lnTo>
                <a:lnTo>
                  <a:pt x="18329" y="21118"/>
                </a:lnTo>
                <a:lnTo>
                  <a:pt x="14411" y="20388"/>
                </a:lnTo>
                <a:lnTo>
                  <a:pt x="11555" y="18927"/>
                </a:lnTo>
                <a:lnTo>
                  <a:pt x="8766" y="17466"/>
                </a:lnTo>
                <a:lnTo>
                  <a:pt x="7371" y="15507"/>
                </a:lnTo>
                <a:lnTo>
                  <a:pt x="7371" y="11123"/>
                </a:lnTo>
                <a:lnTo>
                  <a:pt x="8102" y="9596"/>
                </a:lnTo>
                <a:lnTo>
                  <a:pt x="9563" y="8467"/>
                </a:lnTo>
                <a:lnTo>
                  <a:pt x="8600" y="4482"/>
                </a:lnTo>
                <a:lnTo>
                  <a:pt x="7379" y="3851"/>
                </a:lnTo>
                <a:lnTo>
                  <a:pt x="4383" y="5014"/>
                </a:lnTo>
                <a:lnTo>
                  <a:pt x="2590" y="70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2115317" y="18440398"/>
            <a:ext cx="15739" cy="36294"/>
          </a:xfrm>
          <a:custGeom>
            <a:avLst/>
            <a:gdLst/>
            <a:ahLst/>
            <a:cxnLst/>
            <a:rect l="l" t="t" r="r" b="b"/>
            <a:pathLst>
              <a:path w="15739" h="36294">
                <a:moveTo>
                  <a:pt x="4881" y="12385"/>
                </a:moveTo>
                <a:lnTo>
                  <a:pt x="5744" y="10327"/>
                </a:lnTo>
                <a:lnTo>
                  <a:pt x="7471" y="9065"/>
                </a:lnTo>
                <a:lnTo>
                  <a:pt x="9264" y="7736"/>
                </a:lnTo>
                <a:lnTo>
                  <a:pt x="11788" y="7072"/>
                </a:lnTo>
                <a:lnTo>
                  <a:pt x="15739" y="7072"/>
                </a:lnTo>
                <a:lnTo>
                  <a:pt x="13946" y="0"/>
                </a:lnTo>
                <a:lnTo>
                  <a:pt x="10991" y="0"/>
                </a:lnTo>
                <a:lnTo>
                  <a:pt x="8733" y="531"/>
                </a:lnTo>
                <a:lnTo>
                  <a:pt x="6674" y="1593"/>
                </a:lnTo>
                <a:lnTo>
                  <a:pt x="4615" y="2590"/>
                </a:lnTo>
                <a:lnTo>
                  <a:pt x="2988" y="4051"/>
                </a:lnTo>
                <a:lnTo>
                  <a:pt x="1793" y="5977"/>
                </a:lnTo>
                <a:lnTo>
                  <a:pt x="2623" y="11754"/>
                </a:lnTo>
                <a:lnTo>
                  <a:pt x="0" y="10161"/>
                </a:lnTo>
                <a:lnTo>
                  <a:pt x="0" y="10582"/>
                </a:lnTo>
                <a:lnTo>
                  <a:pt x="4881" y="15241"/>
                </a:lnTo>
                <a:lnTo>
                  <a:pt x="5047" y="36294"/>
                </a:lnTo>
                <a:lnTo>
                  <a:pt x="6773" y="33770"/>
                </a:lnTo>
                <a:lnTo>
                  <a:pt x="8500" y="31180"/>
                </a:lnTo>
                <a:lnTo>
                  <a:pt x="9364" y="28258"/>
                </a:lnTo>
                <a:lnTo>
                  <a:pt x="9364" y="21683"/>
                </a:lnTo>
                <a:lnTo>
                  <a:pt x="8500" y="18761"/>
                </a:lnTo>
                <a:lnTo>
                  <a:pt x="6773" y="16237"/>
                </a:lnTo>
                <a:lnTo>
                  <a:pt x="5047" y="13714"/>
                </a:lnTo>
                <a:lnTo>
                  <a:pt x="4881" y="13579"/>
                </a:lnTo>
                <a:lnTo>
                  <a:pt x="4881" y="123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2" name="object 292"/>
          <p:cNvSpPr/>
          <p:nvPr/>
        </p:nvSpPr>
        <p:spPr>
          <a:xfrm>
            <a:off x="2115317" y="18446375"/>
            <a:ext cx="2623" cy="5777"/>
          </a:xfrm>
          <a:custGeom>
            <a:avLst/>
            <a:gdLst/>
            <a:ahLst/>
            <a:cxnLst/>
            <a:rect l="l" t="t" r="r" b="b"/>
            <a:pathLst>
              <a:path w="2623" h="5777">
                <a:moveTo>
                  <a:pt x="597" y="1925"/>
                </a:moveTo>
                <a:lnTo>
                  <a:pt x="0" y="4183"/>
                </a:lnTo>
                <a:lnTo>
                  <a:pt x="2623" y="5777"/>
                </a:lnTo>
                <a:lnTo>
                  <a:pt x="1793" y="0"/>
                </a:lnTo>
                <a:lnTo>
                  <a:pt x="597" y="19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2083838" y="18450759"/>
            <a:ext cx="34999" cy="50705"/>
          </a:xfrm>
          <a:custGeom>
            <a:avLst/>
            <a:gdLst/>
            <a:ahLst/>
            <a:cxnLst/>
            <a:rect l="l" t="t" r="r" b="b"/>
            <a:pathLst>
              <a:path w="34999" h="50705">
                <a:moveTo>
                  <a:pt x="16968" y="25004"/>
                </a:moveTo>
                <a:lnTo>
                  <a:pt x="14079" y="24041"/>
                </a:lnTo>
                <a:lnTo>
                  <a:pt x="11754" y="22115"/>
                </a:lnTo>
                <a:lnTo>
                  <a:pt x="9430" y="20189"/>
                </a:lnTo>
                <a:lnTo>
                  <a:pt x="8666" y="27859"/>
                </a:lnTo>
                <a:lnTo>
                  <a:pt x="8268" y="17698"/>
                </a:lnTo>
                <a:lnTo>
                  <a:pt x="8268" y="11522"/>
                </a:lnTo>
                <a:lnTo>
                  <a:pt x="9862" y="0"/>
                </a:lnTo>
                <a:lnTo>
                  <a:pt x="6807" y="1394"/>
                </a:lnTo>
                <a:lnTo>
                  <a:pt x="4383" y="3353"/>
                </a:lnTo>
                <a:lnTo>
                  <a:pt x="2590" y="5877"/>
                </a:lnTo>
                <a:lnTo>
                  <a:pt x="863" y="8401"/>
                </a:lnTo>
                <a:lnTo>
                  <a:pt x="0" y="11323"/>
                </a:lnTo>
                <a:lnTo>
                  <a:pt x="0" y="19558"/>
                </a:lnTo>
                <a:lnTo>
                  <a:pt x="1759" y="23609"/>
                </a:lnTo>
                <a:lnTo>
                  <a:pt x="5279" y="26797"/>
                </a:lnTo>
                <a:lnTo>
                  <a:pt x="7166" y="28469"/>
                </a:lnTo>
                <a:lnTo>
                  <a:pt x="5644" y="29088"/>
                </a:lnTo>
                <a:lnTo>
                  <a:pt x="3586" y="31080"/>
                </a:lnTo>
                <a:lnTo>
                  <a:pt x="1593" y="33006"/>
                </a:lnTo>
                <a:lnTo>
                  <a:pt x="597" y="35331"/>
                </a:lnTo>
                <a:lnTo>
                  <a:pt x="597" y="40776"/>
                </a:lnTo>
                <a:lnTo>
                  <a:pt x="1361" y="42868"/>
                </a:lnTo>
                <a:lnTo>
                  <a:pt x="2888" y="44329"/>
                </a:lnTo>
                <a:lnTo>
                  <a:pt x="4482" y="45724"/>
                </a:lnTo>
                <a:lnTo>
                  <a:pt x="5188" y="46089"/>
                </a:lnTo>
                <a:lnTo>
                  <a:pt x="6408" y="46720"/>
                </a:lnTo>
                <a:lnTo>
                  <a:pt x="7371" y="50705"/>
                </a:lnTo>
                <a:lnTo>
                  <a:pt x="8832" y="49642"/>
                </a:lnTo>
                <a:lnTo>
                  <a:pt x="8666" y="47318"/>
                </a:lnTo>
                <a:lnTo>
                  <a:pt x="9364" y="45824"/>
                </a:lnTo>
                <a:lnTo>
                  <a:pt x="10625" y="49111"/>
                </a:lnTo>
                <a:lnTo>
                  <a:pt x="31811" y="49111"/>
                </a:lnTo>
                <a:lnTo>
                  <a:pt x="34999" y="42237"/>
                </a:lnTo>
                <a:lnTo>
                  <a:pt x="13282" y="42237"/>
                </a:lnTo>
                <a:lnTo>
                  <a:pt x="11356" y="41806"/>
                </a:lnTo>
                <a:lnTo>
                  <a:pt x="9961" y="40942"/>
                </a:lnTo>
                <a:lnTo>
                  <a:pt x="8633" y="40013"/>
                </a:lnTo>
                <a:lnTo>
                  <a:pt x="7969" y="38618"/>
                </a:lnTo>
                <a:lnTo>
                  <a:pt x="7969" y="35231"/>
                </a:lnTo>
                <a:lnTo>
                  <a:pt x="8633" y="33836"/>
                </a:lnTo>
                <a:lnTo>
                  <a:pt x="9961" y="32574"/>
                </a:lnTo>
                <a:lnTo>
                  <a:pt x="8799" y="29918"/>
                </a:lnTo>
                <a:lnTo>
                  <a:pt x="12651" y="27394"/>
                </a:lnTo>
                <a:lnTo>
                  <a:pt x="16935" y="30084"/>
                </a:lnTo>
                <a:lnTo>
                  <a:pt x="17931" y="30084"/>
                </a:lnTo>
                <a:lnTo>
                  <a:pt x="20421" y="25004"/>
                </a:lnTo>
                <a:lnTo>
                  <a:pt x="16968" y="25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4" name="object 294"/>
          <p:cNvSpPr/>
          <p:nvPr/>
        </p:nvSpPr>
        <p:spPr>
          <a:xfrm>
            <a:off x="2140344" y="18448567"/>
            <a:ext cx="76904" cy="50805"/>
          </a:xfrm>
          <a:custGeom>
            <a:avLst/>
            <a:gdLst/>
            <a:ahLst/>
            <a:cxnLst/>
            <a:rect l="l" t="t" r="r" b="b"/>
            <a:pathLst>
              <a:path w="76904" h="50805">
                <a:moveTo>
                  <a:pt x="11788" y="11721"/>
                </a:moveTo>
                <a:lnTo>
                  <a:pt x="13680" y="9895"/>
                </a:lnTo>
                <a:lnTo>
                  <a:pt x="15938" y="8766"/>
                </a:lnTo>
                <a:lnTo>
                  <a:pt x="18263" y="7570"/>
                </a:lnTo>
                <a:lnTo>
                  <a:pt x="20521" y="6973"/>
                </a:lnTo>
                <a:lnTo>
                  <a:pt x="26033" y="6973"/>
                </a:lnTo>
                <a:lnTo>
                  <a:pt x="28822" y="7969"/>
                </a:lnTo>
                <a:lnTo>
                  <a:pt x="31080" y="9961"/>
                </a:lnTo>
                <a:lnTo>
                  <a:pt x="33338" y="11954"/>
                </a:lnTo>
                <a:lnTo>
                  <a:pt x="34467" y="15208"/>
                </a:lnTo>
                <a:lnTo>
                  <a:pt x="34467" y="50805"/>
                </a:lnTo>
                <a:lnTo>
                  <a:pt x="42437" y="50805"/>
                </a:lnTo>
                <a:lnTo>
                  <a:pt x="42437" y="19923"/>
                </a:lnTo>
                <a:lnTo>
                  <a:pt x="43101" y="16901"/>
                </a:lnTo>
                <a:lnTo>
                  <a:pt x="44429" y="14444"/>
                </a:lnTo>
                <a:lnTo>
                  <a:pt x="45824" y="11987"/>
                </a:lnTo>
                <a:lnTo>
                  <a:pt x="47650" y="10127"/>
                </a:lnTo>
                <a:lnTo>
                  <a:pt x="49908" y="8865"/>
                </a:lnTo>
                <a:lnTo>
                  <a:pt x="52166" y="7604"/>
                </a:lnTo>
                <a:lnTo>
                  <a:pt x="54590" y="6973"/>
                </a:lnTo>
                <a:lnTo>
                  <a:pt x="60501" y="6973"/>
                </a:lnTo>
                <a:lnTo>
                  <a:pt x="63290" y="7969"/>
                </a:lnTo>
                <a:lnTo>
                  <a:pt x="65548" y="9961"/>
                </a:lnTo>
                <a:lnTo>
                  <a:pt x="67806" y="11954"/>
                </a:lnTo>
                <a:lnTo>
                  <a:pt x="68935" y="15208"/>
                </a:lnTo>
                <a:lnTo>
                  <a:pt x="68935" y="50805"/>
                </a:lnTo>
                <a:lnTo>
                  <a:pt x="76904" y="50805"/>
                </a:lnTo>
                <a:lnTo>
                  <a:pt x="76904" y="14544"/>
                </a:lnTo>
                <a:lnTo>
                  <a:pt x="75975" y="10957"/>
                </a:lnTo>
                <a:lnTo>
                  <a:pt x="74115" y="8168"/>
                </a:lnTo>
                <a:lnTo>
                  <a:pt x="72256" y="5379"/>
                </a:lnTo>
                <a:lnTo>
                  <a:pt x="69865" y="3320"/>
                </a:lnTo>
                <a:lnTo>
                  <a:pt x="66943" y="1992"/>
                </a:lnTo>
                <a:lnTo>
                  <a:pt x="64087" y="664"/>
                </a:lnTo>
                <a:lnTo>
                  <a:pt x="61065" y="0"/>
                </a:lnTo>
                <a:lnTo>
                  <a:pt x="55819" y="0"/>
                </a:lnTo>
                <a:lnTo>
                  <a:pt x="53627" y="365"/>
                </a:lnTo>
                <a:lnTo>
                  <a:pt x="51303" y="1095"/>
                </a:lnTo>
                <a:lnTo>
                  <a:pt x="49045" y="1759"/>
                </a:lnTo>
                <a:lnTo>
                  <a:pt x="46953" y="2822"/>
                </a:lnTo>
                <a:lnTo>
                  <a:pt x="45027" y="4283"/>
                </a:lnTo>
                <a:lnTo>
                  <a:pt x="43101" y="5678"/>
                </a:lnTo>
                <a:lnTo>
                  <a:pt x="41606" y="7504"/>
                </a:lnTo>
                <a:lnTo>
                  <a:pt x="40544" y="9762"/>
                </a:lnTo>
                <a:lnTo>
                  <a:pt x="38884" y="6441"/>
                </a:lnTo>
                <a:lnTo>
                  <a:pt x="36493" y="3984"/>
                </a:lnTo>
                <a:lnTo>
                  <a:pt x="33371" y="2390"/>
                </a:lnTo>
                <a:lnTo>
                  <a:pt x="30250" y="796"/>
                </a:lnTo>
                <a:lnTo>
                  <a:pt x="26929" y="0"/>
                </a:lnTo>
                <a:lnTo>
                  <a:pt x="20355" y="0"/>
                </a:lnTo>
                <a:lnTo>
                  <a:pt x="17366" y="697"/>
                </a:lnTo>
                <a:lnTo>
                  <a:pt x="14444" y="2091"/>
                </a:lnTo>
                <a:lnTo>
                  <a:pt x="11588" y="3486"/>
                </a:lnTo>
                <a:lnTo>
                  <a:pt x="9264" y="5711"/>
                </a:lnTo>
                <a:lnTo>
                  <a:pt x="7471" y="8766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89"/>
                </a:lnTo>
                <a:lnTo>
                  <a:pt x="8733" y="16768"/>
                </a:lnTo>
                <a:lnTo>
                  <a:pt x="10260" y="14245"/>
                </a:lnTo>
                <a:lnTo>
                  <a:pt x="11788" y="11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1686850" y="18715044"/>
            <a:ext cx="40644" cy="46820"/>
          </a:xfrm>
          <a:custGeom>
            <a:avLst/>
            <a:gdLst/>
            <a:ahLst/>
            <a:cxnLst/>
            <a:rect l="l" t="t" r="r" b="b"/>
            <a:pathLst>
              <a:path w="40644" h="46820">
                <a:moveTo>
                  <a:pt x="40644" y="13381"/>
                </a:moveTo>
                <a:lnTo>
                  <a:pt x="39780" y="9563"/>
                </a:lnTo>
                <a:lnTo>
                  <a:pt x="38053" y="6176"/>
                </a:lnTo>
                <a:lnTo>
                  <a:pt x="36327" y="2722"/>
                </a:lnTo>
                <a:lnTo>
                  <a:pt x="33803" y="0"/>
                </a:lnTo>
                <a:lnTo>
                  <a:pt x="36758" y="16138"/>
                </a:lnTo>
                <a:lnTo>
                  <a:pt x="32674" y="12153"/>
                </a:lnTo>
                <a:lnTo>
                  <a:pt x="32674" y="16935"/>
                </a:lnTo>
                <a:lnTo>
                  <a:pt x="2738" y="16138"/>
                </a:lnTo>
                <a:lnTo>
                  <a:pt x="0" y="16138"/>
                </a:lnTo>
                <a:lnTo>
                  <a:pt x="0" y="23210"/>
                </a:lnTo>
                <a:lnTo>
                  <a:pt x="2822" y="41673"/>
                </a:lnTo>
                <a:lnTo>
                  <a:pt x="6475" y="43732"/>
                </a:lnTo>
                <a:lnTo>
                  <a:pt x="10194" y="45790"/>
                </a:lnTo>
                <a:lnTo>
                  <a:pt x="14411" y="46820"/>
                </a:lnTo>
                <a:lnTo>
                  <a:pt x="22380" y="46820"/>
                </a:lnTo>
                <a:lnTo>
                  <a:pt x="25302" y="46388"/>
                </a:lnTo>
                <a:lnTo>
                  <a:pt x="27892" y="45525"/>
                </a:lnTo>
                <a:lnTo>
                  <a:pt x="30549" y="44595"/>
                </a:lnTo>
                <a:lnTo>
                  <a:pt x="32840" y="43300"/>
                </a:lnTo>
                <a:lnTo>
                  <a:pt x="34766" y="41640"/>
                </a:lnTo>
                <a:lnTo>
                  <a:pt x="36758" y="39979"/>
                </a:lnTo>
                <a:lnTo>
                  <a:pt x="38386" y="38020"/>
                </a:lnTo>
                <a:lnTo>
                  <a:pt x="39647" y="35762"/>
                </a:lnTo>
                <a:lnTo>
                  <a:pt x="33371" y="32076"/>
                </a:lnTo>
                <a:lnTo>
                  <a:pt x="31977" y="34467"/>
                </a:lnTo>
                <a:lnTo>
                  <a:pt x="30117" y="36360"/>
                </a:lnTo>
                <a:lnTo>
                  <a:pt x="27793" y="37755"/>
                </a:lnTo>
                <a:lnTo>
                  <a:pt x="25535" y="39149"/>
                </a:lnTo>
                <a:lnTo>
                  <a:pt x="22580" y="39847"/>
                </a:lnTo>
                <a:lnTo>
                  <a:pt x="15540" y="39847"/>
                </a:lnTo>
                <a:lnTo>
                  <a:pt x="12618" y="39116"/>
                </a:lnTo>
                <a:lnTo>
                  <a:pt x="10161" y="37655"/>
                </a:lnTo>
                <a:lnTo>
                  <a:pt x="7770" y="36128"/>
                </a:lnTo>
                <a:lnTo>
                  <a:pt x="5910" y="33936"/>
                </a:lnTo>
                <a:lnTo>
                  <a:pt x="4582" y="31080"/>
                </a:lnTo>
                <a:lnTo>
                  <a:pt x="3254" y="28225"/>
                </a:lnTo>
                <a:lnTo>
                  <a:pt x="2590" y="24838"/>
                </a:lnTo>
                <a:lnTo>
                  <a:pt x="2590" y="16935"/>
                </a:lnTo>
                <a:lnTo>
                  <a:pt x="40245" y="23210"/>
                </a:lnTo>
                <a:lnTo>
                  <a:pt x="40478" y="21650"/>
                </a:lnTo>
                <a:lnTo>
                  <a:pt x="40610" y="19790"/>
                </a:lnTo>
                <a:lnTo>
                  <a:pt x="40644" y="133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6" name="object 296"/>
          <p:cNvSpPr/>
          <p:nvPr/>
        </p:nvSpPr>
        <p:spPr>
          <a:xfrm>
            <a:off x="1775607" y="18710064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1775607" y="18748914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8" name="object 298"/>
          <p:cNvSpPr/>
          <p:nvPr/>
        </p:nvSpPr>
        <p:spPr>
          <a:xfrm>
            <a:off x="1837242" y="18694125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1847303" y="18742639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9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0" name="object 300"/>
          <p:cNvSpPr/>
          <p:nvPr/>
        </p:nvSpPr>
        <p:spPr>
          <a:xfrm>
            <a:off x="1937828" y="18695121"/>
            <a:ext cx="45425" cy="66743"/>
          </a:xfrm>
          <a:custGeom>
            <a:avLst/>
            <a:gdLst/>
            <a:ahLst/>
            <a:cxnLst/>
            <a:rect l="l" t="t" r="r" b="b"/>
            <a:pathLst>
              <a:path w="45425" h="66743">
                <a:moveTo>
                  <a:pt x="42437" y="7471"/>
                </a:moveTo>
                <a:lnTo>
                  <a:pt x="42437" y="0"/>
                </a:lnTo>
                <a:lnTo>
                  <a:pt x="5478" y="0"/>
                </a:lnTo>
                <a:lnTo>
                  <a:pt x="1593" y="36161"/>
                </a:lnTo>
                <a:lnTo>
                  <a:pt x="8567" y="37456"/>
                </a:lnTo>
                <a:lnTo>
                  <a:pt x="9629" y="35928"/>
                </a:lnTo>
                <a:lnTo>
                  <a:pt x="10891" y="34700"/>
                </a:lnTo>
                <a:lnTo>
                  <a:pt x="12352" y="33770"/>
                </a:lnTo>
                <a:lnTo>
                  <a:pt x="13813" y="32840"/>
                </a:lnTo>
                <a:lnTo>
                  <a:pt x="15440" y="32176"/>
                </a:lnTo>
                <a:lnTo>
                  <a:pt x="17233" y="31778"/>
                </a:lnTo>
                <a:lnTo>
                  <a:pt x="19093" y="31313"/>
                </a:lnTo>
                <a:lnTo>
                  <a:pt x="21085" y="31080"/>
                </a:lnTo>
                <a:lnTo>
                  <a:pt x="26199" y="31080"/>
                </a:lnTo>
                <a:lnTo>
                  <a:pt x="28723" y="31612"/>
                </a:lnTo>
                <a:lnTo>
                  <a:pt x="30781" y="32674"/>
                </a:lnTo>
                <a:lnTo>
                  <a:pt x="32840" y="33737"/>
                </a:lnTo>
                <a:lnTo>
                  <a:pt x="34401" y="35331"/>
                </a:lnTo>
                <a:lnTo>
                  <a:pt x="35463" y="37456"/>
                </a:lnTo>
                <a:lnTo>
                  <a:pt x="36592" y="39515"/>
                </a:lnTo>
                <a:lnTo>
                  <a:pt x="37157" y="42105"/>
                </a:lnTo>
                <a:lnTo>
                  <a:pt x="37157" y="48148"/>
                </a:lnTo>
                <a:lnTo>
                  <a:pt x="36559" y="50672"/>
                </a:lnTo>
                <a:lnTo>
                  <a:pt x="35364" y="52797"/>
                </a:lnTo>
                <a:lnTo>
                  <a:pt x="34168" y="54856"/>
                </a:lnTo>
                <a:lnTo>
                  <a:pt x="32475" y="56450"/>
                </a:lnTo>
                <a:lnTo>
                  <a:pt x="30283" y="57579"/>
                </a:lnTo>
                <a:lnTo>
                  <a:pt x="28158" y="58708"/>
                </a:lnTo>
                <a:lnTo>
                  <a:pt x="25568" y="59272"/>
                </a:lnTo>
                <a:lnTo>
                  <a:pt x="18196" y="59272"/>
                </a:lnTo>
                <a:lnTo>
                  <a:pt x="14909" y="58209"/>
                </a:lnTo>
                <a:lnTo>
                  <a:pt x="12651" y="56084"/>
                </a:lnTo>
                <a:lnTo>
                  <a:pt x="10459" y="53893"/>
                </a:lnTo>
                <a:lnTo>
                  <a:pt x="8832" y="51070"/>
                </a:lnTo>
                <a:lnTo>
                  <a:pt x="7770" y="47617"/>
                </a:lnTo>
                <a:lnTo>
                  <a:pt x="0" y="51701"/>
                </a:lnTo>
                <a:lnTo>
                  <a:pt x="1925" y="56416"/>
                </a:lnTo>
                <a:lnTo>
                  <a:pt x="4648" y="60102"/>
                </a:lnTo>
                <a:lnTo>
                  <a:pt x="8168" y="62759"/>
                </a:lnTo>
                <a:lnTo>
                  <a:pt x="11754" y="65415"/>
                </a:lnTo>
                <a:lnTo>
                  <a:pt x="16470" y="66743"/>
                </a:lnTo>
                <a:lnTo>
                  <a:pt x="25701" y="66743"/>
                </a:lnTo>
                <a:lnTo>
                  <a:pt x="28789" y="66245"/>
                </a:lnTo>
                <a:lnTo>
                  <a:pt x="31578" y="65249"/>
                </a:lnTo>
                <a:lnTo>
                  <a:pt x="34434" y="64253"/>
                </a:lnTo>
                <a:lnTo>
                  <a:pt x="36891" y="62825"/>
                </a:lnTo>
                <a:lnTo>
                  <a:pt x="38950" y="60966"/>
                </a:lnTo>
                <a:lnTo>
                  <a:pt x="41009" y="59040"/>
                </a:lnTo>
                <a:lnTo>
                  <a:pt x="42603" y="56715"/>
                </a:lnTo>
                <a:lnTo>
                  <a:pt x="43732" y="53992"/>
                </a:lnTo>
                <a:lnTo>
                  <a:pt x="44861" y="51269"/>
                </a:lnTo>
                <a:lnTo>
                  <a:pt x="45425" y="48214"/>
                </a:lnTo>
                <a:lnTo>
                  <a:pt x="45425" y="40577"/>
                </a:lnTo>
                <a:lnTo>
                  <a:pt x="44562" y="36858"/>
                </a:lnTo>
                <a:lnTo>
                  <a:pt x="42835" y="33670"/>
                </a:lnTo>
                <a:lnTo>
                  <a:pt x="41108" y="30483"/>
                </a:lnTo>
                <a:lnTo>
                  <a:pt x="38684" y="28025"/>
                </a:lnTo>
                <a:lnTo>
                  <a:pt x="35563" y="26299"/>
                </a:lnTo>
                <a:lnTo>
                  <a:pt x="32508" y="24505"/>
                </a:lnTo>
                <a:lnTo>
                  <a:pt x="28889" y="23609"/>
                </a:lnTo>
                <a:lnTo>
                  <a:pt x="21251" y="23609"/>
                </a:lnTo>
                <a:lnTo>
                  <a:pt x="18263" y="24107"/>
                </a:lnTo>
                <a:lnTo>
                  <a:pt x="15739" y="25103"/>
                </a:lnTo>
                <a:lnTo>
                  <a:pt x="13282" y="26099"/>
                </a:lnTo>
                <a:lnTo>
                  <a:pt x="11256" y="27428"/>
                </a:lnTo>
                <a:lnTo>
                  <a:pt x="9662" y="29088"/>
                </a:lnTo>
                <a:lnTo>
                  <a:pt x="9662" y="28191"/>
                </a:lnTo>
                <a:lnTo>
                  <a:pt x="12252" y="7471"/>
                </a:lnTo>
                <a:lnTo>
                  <a:pt x="42437" y="74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1996008" y="18694125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2" name="object 302"/>
          <p:cNvSpPr/>
          <p:nvPr/>
        </p:nvSpPr>
        <p:spPr>
          <a:xfrm>
            <a:off x="2006069" y="18742639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9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2057977" y="18694125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4" name="object 304"/>
          <p:cNvSpPr/>
          <p:nvPr/>
        </p:nvSpPr>
        <p:spPr>
          <a:xfrm>
            <a:off x="2068038" y="18742639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9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2153898" y="18694125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6" name="object 306"/>
          <p:cNvSpPr/>
          <p:nvPr/>
        </p:nvSpPr>
        <p:spPr>
          <a:xfrm>
            <a:off x="2163959" y="18742639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9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2215867" y="18694125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8" name="object 308"/>
          <p:cNvSpPr/>
          <p:nvPr/>
        </p:nvSpPr>
        <p:spPr>
          <a:xfrm>
            <a:off x="2225929" y="18742639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2311788" y="18694125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4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4" y="64851"/>
                </a:lnTo>
                <a:lnTo>
                  <a:pt x="10061" y="48513"/>
                </a:lnTo>
                <a:lnTo>
                  <a:pt x="8866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6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0" name="object 310"/>
          <p:cNvSpPr/>
          <p:nvPr/>
        </p:nvSpPr>
        <p:spPr>
          <a:xfrm>
            <a:off x="2321850" y="18742639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2373757" y="18694125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4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4" y="64851"/>
                </a:lnTo>
                <a:lnTo>
                  <a:pt x="10061" y="48513"/>
                </a:lnTo>
                <a:lnTo>
                  <a:pt x="8866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6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2" name="object 312"/>
          <p:cNvSpPr/>
          <p:nvPr/>
        </p:nvSpPr>
        <p:spPr>
          <a:xfrm>
            <a:off x="2383819" y="18742639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2469678" y="18694125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4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4" y="64851"/>
                </a:lnTo>
                <a:lnTo>
                  <a:pt x="10061" y="48513"/>
                </a:lnTo>
                <a:lnTo>
                  <a:pt x="8866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6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4" name="object 314"/>
          <p:cNvSpPr/>
          <p:nvPr/>
        </p:nvSpPr>
        <p:spPr>
          <a:xfrm>
            <a:off x="2479740" y="18742639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2531647" y="18694125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4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4" y="64851"/>
                </a:lnTo>
                <a:lnTo>
                  <a:pt x="10061" y="48513"/>
                </a:lnTo>
                <a:lnTo>
                  <a:pt x="8866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6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6" name="object 316"/>
          <p:cNvSpPr/>
          <p:nvPr/>
        </p:nvSpPr>
        <p:spPr>
          <a:xfrm>
            <a:off x="2541709" y="18742639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1894529" y="18695121"/>
            <a:ext cx="26896" cy="65747"/>
          </a:xfrm>
          <a:custGeom>
            <a:avLst/>
            <a:gdLst/>
            <a:ahLst/>
            <a:cxnLst/>
            <a:rect l="l" t="t" r="r" b="b"/>
            <a:pathLst>
              <a:path w="26896" h="65747">
                <a:moveTo>
                  <a:pt x="2091" y="19126"/>
                </a:moveTo>
                <a:lnTo>
                  <a:pt x="5213" y="18396"/>
                </a:lnTo>
                <a:lnTo>
                  <a:pt x="8268" y="17233"/>
                </a:lnTo>
                <a:lnTo>
                  <a:pt x="11256" y="15639"/>
                </a:lnTo>
                <a:lnTo>
                  <a:pt x="14245" y="13979"/>
                </a:lnTo>
                <a:lnTo>
                  <a:pt x="16868" y="12053"/>
                </a:lnTo>
                <a:lnTo>
                  <a:pt x="19126" y="9862"/>
                </a:lnTo>
                <a:lnTo>
                  <a:pt x="19060" y="11256"/>
                </a:lnTo>
                <a:lnTo>
                  <a:pt x="18993" y="12618"/>
                </a:lnTo>
                <a:lnTo>
                  <a:pt x="18927" y="13946"/>
                </a:lnTo>
                <a:lnTo>
                  <a:pt x="18927" y="65747"/>
                </a:lnTo>
                <a:lnTo>
                  <a:pt x="26896" y="65747"/>
                </a:lnTo>
                <a:lnTo>
                  <a:pt x="26896" y="0"/>
                </a:lnTo>
                <a:lnTo>
                  <a:pt x="19923" y="0"/>
                </a:lnTo>
                <a:lnTo>
                  <a:pt x="18993" y="1261"/>
                </a:lnTo>
                <a:lnTo>
                  <a:pt x="17665" y="2556"/>
                </a:lnTo>
                <a:lnTo>
                  <a:pt x="15938" y="3885"/>
                </a:lnTo>
                <a:lnTo>
                  <a:pt x="14212" y="5213"/>
                </a:lnTo>
                <a:lnTo>
                  <a:pt x="12319" y="6475"/>
                </a:lnTo>
                <a:lnTo>
                  <a:pt x="10260" y="7670"/>
                </a:lnTo>
                <a:lnTo>
                  <a:pt x="8268" y="8799"/>
                </a:lnTo>
                <a:lnTo>
                  <a:pt x="6342" y="9762"/>
                </a:lnTo>
                <a:lnTo>
                  <a:pt x="4482" y="10559"/>
                </a:lnTo>
                <a:lnTo>
                  <a:pt x="2689" y="11290"/>
                </a:lnTo>
                <a:lnTo>
                  <a:pt x="1195" y="11721"/>
                </a:lnTo>
                <a:lnTo>
                  <a:pt x="0" y="11854"/>
                </a:lnTo>
                <a:lnTo>
                  <a:pt x="2091" y="19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8" name="object 318"/>
          <p:cNvSpPr/>
          <p:nvPr/>
        </p:nvSpPr>
        <p:spPr>
          <a:xfrm>
            <a:off x="1689589" y="18731182"/>
            <a:ext cx="29936" cy="796"/>
          </a:xfrm>
          <a:custGeom>
            <a:avLst/>
            <a:gdLst/>
            <a:ahLst/>
            <a:cxnLst/>
            <a:rect l="l" t="t" r="r" b="b"/>
            <a:pathLst>
              <a:path w="29936" h="796">
                <a:moveTo>
                  <a:pt x="29936" y="0"/>
                </a:moveTo>
                <a:lnTo>
                  <a:pt x="0" y="0"/>
                </a:lnTo>
                <a:lnTo>
                  <a:pt x="29936" y="796"/>
                </a:lnTo>
                <a:lnTo>
                  <a:pt x="29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1560261" y="18710064"/>
            <a:ext cx="48214" cy="51801"/>
          </a:xfrm>
          <a:custGeom>
            <a:avLst/>
            <a:gdLst/>
            <a:ahLst/>
            <a:cxnLst/>
            <a:rect l="l" t="t" r="r" b="b"/>
            <a:pathLst>
              <a:path w="48214" h="51801">
                <a:moveTo>
                  <a:pt x="1029" y="35928"/>
                </a:move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11655" y="48713"/>
                </a:lnTo>
                <a:lnTo>
                  <a:pt x="15307" y="50771"/>
                </a:lnTo>
                <a:lnTo>
                  <a:pt x="19458" y="51801"/>
                </a:lnTo>
                <a:lnTo>
                  <a:pt x="17831" y="44163"/>
                </a:lnTo>
                <a:lnTo>
                  <a:pt x="15440" y="42636"/>
                </a:lnTo>
                <a:lnTo>
                  <a:pt x="13049" y="41108"/>
                </a:lnTo>
                <a:lnTo>
                  <a:pt x="11190" y="38917"/>
                </a:lnTo>
                <a:lnTo>
                  <a:pt x="9862" y="36061"/>
                </a:lnTo>
                <a:lnTo>
                  <a:pt x="8600" y="33205"/>
                </a:lnTo>
                <a:lnTo>
                  <a:pt x="7969" y="29818"/>
                </a:lnTo>
                <a:lnTo>
                  <a:pt x="7969" y="21915"/>
                </a:lnTo>
                <a:lnTo>
                  <a:pt x="8600" y="18528"/>
                </a:lnTo>
                <a:lnTo>
                  <a:pt x="9862" y="15739"/>
                </a:lnTo>
                <a:lnTo>
                  <a:pt x="11190" y="12883"/>
                </a:lnTo>
                <a:lnTo>
                  <a:pt x="13049" y="10692"/>
                </a:lnTo>
                <a:lnTo>
                  <a:pt x="15440" y="9164"/>
                </a:lnTo>
                <a:lnTo>
                  <a:pt x="17831" y="7637"/>
                </a:lnTo>
                <a:lnTo>
                  <a:pt x="20720" y="6873"/>
                </a:lnTo>
                <a:lnTo>
                  <a:pt x="27494" y="6873"/>
                </a:lnTo>
                <a:lnTo>
                  <a:pt x="30383" y="7637"/>
                </a:lnTo>
                <a:lnTo>
                  <a:pt x="32774" y="9164"/>
                </a:lnTo>
                <a:lnTo>
                  <a:pt x="35165" y="10692"/>
                </a:lnTo>
                <a:lnTo>
                  <a:pt x="36991" y="12883"/>
                </a:lnTo>
                <a:lnTo>
                  <a:pt x="38253" y="15739"/>
                </a:lnTo>
                <a:lnTo>
                  <a:pt x="39581" y="18528"/>
                </a:lnTo>
                <a:lnTo>
                  <a:pt x="40245" y="21915"/>
                </a:lnTo>
                <a:lnTo>
                  <a:pt x="40245" y="29818"/>
                </a:lnTo>
                <a:lnTo>
                  <a:pt x="39581" y="33205"/>
                </a:lnTo>
                <a:lnTo>
                  <a:pt x="38253" y="36061"/>
                </a:lnTo>
                <a:lnTo>
                  <a:pt x="36991" y="38917"/>
                </a:lnTo>
                <a:lnTo>
                  <a:pt x="35165" y="41108"/>
                </a:lnTo>
                <a:lnTo>
                  <a:pt x="32774" y="42636"/>
                </a:lnTo>
                <a:lnTo>
                  <a:pt x="30383" y="44163"/>
                </a:lnTo>
                <a:lnTo>
                  <a:pt x="27494" y="44927"/>
                </a:lnTo>
                <a:lnTo>
                  <a:pt x="24107" y="44927"/>
                </a:lnTo>
                <a:lnTo>
                  <a:pt x="24107" y="51801"/>
                </a:lnTo>
                <a:lnTo>
                  <a:pt x="28822" y="51801"/>
                </a:lnTo>
                <a:lnTo>
                  <a:pt x="32973" y="50771"/>
                </a:lnTo>
                <a:lnTo>
                  <a:pt x="36559" y="48713"/>
                </a:lnTo>
                <a:lnTo>
                  <a:pt x="40212" y="46654"/>
                </a:lnTo>
                <a:lnTo>
                  <a:pt x="43068" y="43698"/>
                </a:lnTo>
                <a:lnTo>
                  <a:pt x="45126" y="39847"/>
                </a:lnTo>
                <a:lnTo>
                  <a:pt x="47185" y="35928"/>
                </a:lnTo>
                <a:lnTo>
                  <a:pt x="48214" y="31279"/>
                </a:lnTo>
                <a:lnTo>
                  <a:pt x="48214" y="20521"/>
                </a:lnTo>
                <a:lnTo>
                  <a:pt x="47185" y="15905"/>
                </a:lnTo>
                <a:lnTo>
                  <a:pt x="45126" y="12053"/>
                </a:lnTo>
                <a:lnTo>
                  <a:pt x="43068" y="8135"/>
                </a:lnTo>
                <a:lnTo>
                  <a:pt x="40212" y="5146"/>
                </a:lnTo>
                <a:lnTo>
                  <a:pt x="36559" y="3088"/>
                </a:lnTo>
                <a:lnTo>
                  <a:pt x="32973" y="1029"/>
                </a:lnTo>
                <a:lnTo>
                  <a:pt x="28822" y="0"/>
                </a:lnTo>
                <a:lnTo>
                  <a:pt x="19458" y="0"/>
                </a:lnTo>
                <a:lnTo>
                  <a:pt x="15307" y="1029"/>
                </a:lnTo>
                <a:lnTo>
                  <a:pt x="11655" y="3088"/>
                </a:lnTo>
                <a:lnTo>
                  <a:pt x="8002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0" name="object 320"/>
          <p:cNvSpPr/>
          <p:nvPr/>
        </p:nvSpPr>
        <p:spPr>
          <a:xfrm>
            <a:off x="1450732" y="18695121"/>
            <a:ext cx="37356" cy="40046"/>
          </a:xfrm>
          <a:custGeom>
            <a:avLst/>
            <a:gdLst/>
            <a:ahLst/>
            <a:cxnLst/>
            <a:rect l="l" t="t" r="r" b="b"/>
            <a:pathLst>
              <a:path w="37356" h="40046">
                <a:moveTo>
                  <a:pt x="37356" y="20023"/>
                </a:moveTo>
                <a:lnTo>
                  <a:pt x="37356" y="15905"/>
                </a:lnTo>
                <a:lnTo>
                  <a:pt x="36426" y="12352"/>
                </a:lnTo>
                <a:lnTo>
                  <a:pt x="34567" y="9364"/>
                </a:lnTo>
                <a:lnTo>
                  <a:pt x="32707" y="6375"/>
                </a:lnTo>
                <a:lnTo>
                  <a:pt x="30117" y="4084"/>
                </a:lnTo>
                <a:lnTo>
                  <a:pt x="26797" y="2490"/>
                </a:lnTo>
                <a:lnTo>
                  <a:pt x="23542" y="830"/>
                </a:lnTo>
                <a:lnTo>
                  <a:pt x="19691" y="0"/>
                </a:lnTo>
                <a:lnTo>
                  <a:pt x="15241" y="0"/>
                </a:lnTo>
                <a:lnTo>
                  <a:pt x="0" y="7471"/>
                </a:lnTo>
                <a:lnTo>
                  <a:pt x="19226" y="7471"/>
                </a:lnTo>
                <a:lnTo>
                  <a:pt x="23011" y="8533"/>
                </a:lnTo>
                <a:lnTo>
                  <a:pt x="25402" y="10659"/>
                </a:lnTo>
                <a:lnTo>
                  <a:pt x="27793" y="12784"/>
                </a:lnTo>
                <a:lnTo>
                  <a:pt x="28988" y="15905"/>
                </a:lnTo>
                <a:lnTo>
                  <a:pt x="28988" y="24074"/>
                </a:lnTo>
                <a:lnTo>
                  <a:pt x="27793" y="27195"/>
                </a:lnTo>
                <a:lnTo>
                  <a:pt x="25402" y="29387"/>
                </a:lnTo>
                <a:lnTo>
                  <a:pt x="23011" y="31512"/>
                </a:lnTo>
                <a:lnTo>
                  <a:pt x="19226" y="32574"/>
                </a:lnTo>
                <a:lnTo>
                  <a:pt x="15241" y="40046"/>
                </a:lnTo>
                <a:lnTo>
                  <a:pt x="19691" y="40046"/>
                </a:lnTo>
                <a:lnTo>
                  <a:pt x="23542" y="39249"/>
                </a:lnTo>
                <a:lnTo>
                  <a:pt x="26797" y="37655"/>
                </a:lnTo>
                <a:lnTo>
                  <a:pt x="30117" y="35995"/>
                </a:lnTo>
                <a:lnTo>
                  <a:pt x="32707" y="33670"/>
                </a:lnTo>
                <a:lnTo>
                  <a:pt x="34567" y="30682"/>
                </a:lnTo>
                <a:lnTo>
                  <a:pt x="36426" y="27693"/>
                </a:lnTo>
                <a:lnTo>
                  <a:pt x="37356" y="24140"/>
                </a:lnTo>
                <a:lnTo>
                  <a:pt x="37356" y="20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1442763" y="18695121"/>
            <a:ext cx="27195" cy="65747"/>
          </a:xfrm>
          <a:custGeom>
            <a:avLst/>
            <a:gdLst/>
            <a:ahLst/>
            <a:cxnLst/>
            <a:rect l="l" t="t" r="r" b="b"/>
            <a:pathLst>
              <a:path w="27195" h="65747">
                <a:moveTo>
                  <a:pt x="27195" y="32574"/>
                </a:moveTo>
                <a:lnTo>
                  <a:pt x="7969" y="32574"/>
                </a:lnTo>
                <a:lnTo>
                  <a:pt x="7969" y="7471"/>
                </a:lnTo>
                <a:lnTo>
                  <a:pt x="23210" y="0"/>
                </a:lnTo>
                <a:lnTo>
                  <a:pt x="0" y="0"/>
                </a:lnTo>
                <a:lnTo>
                  <a:pt x="0" y="65747"/>
                </a:lnTo>
                <a:lnTo>
                  <a:pt x="7969" y="65747"/>
                </a:lnTo>
                <a:lnTo>
                  <a:pt x="7969" y="40046"/>
                </a:lnTo>
                <a:lnTo>
                  <a:pt x="23210" y="40046"/>
                </a:lnTo>
                <a:lnTo>
                  <a:pt x="27195" y="32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2" name="object 322"/>
          <p:cNvSpPr/>
          <p:nvPr/>
        </p:nvSpPr>
        <p:spPr>
          <a:xfrm>
            <a:off x="1502070" y="18688148"/>
            <a:ext cx="43632" cy="72720"/>
          </a:xfrm>
          <a:custGeom>
            <a:avLst/>
            <a:gdLst/>
            <a:ahLst/>
            <a:cxnLst/>
            <a:rect l="l" t="t" r="r" b="b"/>
            <a:pathLst>
              <a:path w="43632" h="72720">
                <a:moveTo>
                  <a:pt x="21019" y="28889"/>
                </a:moveTo>
                <a:lnTo>
                  <a:pt x="26863" y="28889"/>
                </a:lnTo>
                <a:lnTo>
                  <a:pt x="29752" y="29984"/>
                </a:lnTo>
                <a:lnTo>
                  <a:pt x="32076" y="32176"/>
                </a:lnTo>
                <a:lnTo>
                  <a:pt x="34467" y="34301"/>
                </a:lnTo>
                <a:lnTo>
                  <a:pt x="35663" y="38120"/>
                </a:lnTo>
                <a:lnTo>
                  <a:pt x="35663" y="72720"/>
                </a:lnTo>
                <a:lnTo>
                  <a:pt x="43632" y="72720"/>
                </a:lnTo>
                <a:lnTo>
                  <a:pt x="43632" y="36526"/>
                </a:lnTo>
                <a:lnTo>
                  <a:pt x="42735" y="32973"/>
                </a:lnTo>
                <a:lnTo>
                  <a:pt x="40942" y="30184"/>
                </a:lnTo>
                <a:lnTo>
                  <a:pt x="39216" y="27394"/>
                </a:lnTo>
                <a:lnTo>
                  <a:pt x="36891" y="25336"/>
                </a:lnTo>
                <a:lnTo>
                  <a:pt x="33969" y="24007"/>
                </a:lnTo>
                <a:lnTo>
                  <a:pt x="31047" y="22613"/>
                </a:lnTo>
                <a:lnTo>
                  <a:pt x="27793" y="21915"/>
                </a:lnTo>
                <a:lnTo>
                  <a:pt x="20820" y="21915"/>
                </a:lnTo>
                <a:lnTo>
                  <a:pt x="17698" y="22580"/>
                </a:lnTo>
                <a:lnTo>
                  <a:pt x="14843" y="23908"/>
                </a:lnTo>
                <a:lnTo>
                  <a:pt x="11987" y="25236"/>
                </a:lnTo>
                <a:lnTo>
                  <a:pt x="9696" y="27394"/>
                </a:lnTo>
                <a:lnTo>
                  <a:pt x="7969" y="30383"/>
                </a:lnTo>
                <a:lnTo>
                  <a:pt x="7969" y="0"/>
                </a:lnTo>
                <a:lnTo>
                  <a:pt x="0" y="0"/>
                </a:lnTo>
                <a:lnTo>
                  <a:pt x="0" y="72720"/>
                </a:lnTo>
                <a:lnTo>
                  <a:pt x="7969" y="72720"/>
                </a:lnTo>
                <a:lnTo>
                  <a:pt x="7969" y="42071"/>
                </a:lnTo>
                <a:lnTo>
                  <a:pt x="8733" y="38684"/>
                </a:lnTo>
                <a:lnTo>
                  <a:pt x="10260" y="36161"/>
                </a:lnTo>
                <a:lnTo>
                  <a:pt x="11854" y="33571"/>
                </a:lnTo>
                <a:lnTo>
                  <a:pt x="13846" y="31711"/>
                </a:lnTo>
                <a:lnTo>
                  <a:pt x="16237" y="30582"/>
                </a:lnTo>
                <a:lnTo>
                  <a:pt x="18628" y="29453"/>
                </a:lnTo>
                <a:lnTo>
                  <a:pt x="21019" y="28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1578093" y="18754227"/>
            <a:ext cx="6275" cy="7637"/>
          </a:xfrm>
          <a:custGeom>
            <a:avLst/>
            <a:gdLst/>
            <a:ahLst/>
            <a:cxnLst/>
            <a:rect l="l" t="t" r="r" b="b"/>
            <a:pathLst>
              <a:path w="6275" h="7637">
                <a:moveTo>
                  <a:pt x="2888" y="763"/>
                </a:moveTo>
                <a:lnTo>
                  <a:pt x="0" y="0"/>
                </a:lnTo>
                <a:lnTo>
                  <a:pt x="1627" y="7637"/>
                </a:lnTo>
                <a:lnTo>
                  <a:pt x="6275" y="7637"/>
                </a:lnTo>
                <a:lnTo>
                  <a:pt x="6275" y="763"/>
                </a:lnTo>
                <a:lnTo>
                  <a:pt x="2888" y="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4" name="object 324"/>
          <p:cNvSpPr/>
          <p:nvPr/>
        </p:nvSpPr>
        <p:spPr>
          <a:xfrm>
            <a:off x="1623480" y="18710064"/>
            <a:ext cx="43632" cy="50805"/>
          </a:xfrm>
          <a:custGeom>
            <a:avLst/>
            <a:gdLst/>
            <a:ahLst/>
            <a:cxnLst/>
            <a:rect l="l" t="t" r="r" b="b"/>
            <a:pathLst>
              <a:path w="43632" h="50805">
                <a:moveTo>
                  <a:pt x="7969" y="20056"/>
                </a:moveTo>
                <a:lnTo>
                  <a:pt x="8733" y="16669"/>
                </a:lnTo>
                <a:lnTo>
                  <a:pt x="10260" y="14145"/>
                </a:lnTo>
                <a:lnTo>
                  <a:pt x="11854" y="11622"/>
                </a:lnTo>
                <a:lnTo>
                  <a:pt x="13846" y="9795"/>
                </a:lnTo>
                <a:lnTo>
                  <a:pt x="16237" y="8666"/>
                </a:lnTo>
                <a:lnTo>
                  <a:pt x="18628" y="7537"/>
                </a:lnTo>
                <a:lnTo>
                  <a:pt x="21019" y="6973"/>
                </a:lnTo>
                <a:lnTo>
                  <a:pt x="26863" y="6973"/>
                </a:lnTo>
                <a:lnTo>
                  <a:pt x="29752" y="8069"/>
                </a:lnTo>
                <a:lnTo>
                  <a:pt x="32076" y="10260"/>
                </a:lnTo>
                <a:lnTo>
                  <a:pt x="34467" y="12385"/>
                </a:lnTo>
                <a:lnTo>
                  <a:pt x="35663" y="16204"/>
                </a:lnTo>
                <a:lnTo>
                  <a:pt x="35663" y="50805"/>
                </a:lnTo>
                <a:lnTo>
                  <a:pt x="43632" y="50805"/>
                </a:lnTo>
                <a:lnTo>
                  <a:pt x="43632" y="14610"/>
                </a:lnTo>
                <a:lnTo>
                  <a:pt x="42735" y="11057"/>
                </a:lnTo>
                <a:lnTo>
                  <a:pt x="40942" y="8268"/>
                </a:lnTo>
                <a:lnTo>
                  <a:pt x="39216" y="5478"/>
                </a:lnTo>
                <a:lnTo>
                  <a:pt x="36891" y="3420"/>
                </a:lnTo>
                <a:lnTo>
                  <a:pt x="33969" y="2091"/>
                </a:lnTo>
                <a:lnTo>
                  <a:pt x="31047" y="697"/>
                </a:lnTo>
                <a:lnTo>
                  <a:pt x="27793" y="0"/>
                </a:lnTo>
                <a:lnTo>
                  <a:pt x="21683" y="0"/>
                </a:lnTo>
                <a:lnTo>
                  <a:pt x="19226" y="365"/>
                </a:lnTo>
                <a:lnTo>
                  <a:pt x="16835" y="1095"/>
                </a:lnTo>
                <a:lnTo>
                  <a:pt x="14510" y="1826"/>
                </a:lnTo>
                <a:lnTo>
                  <a:pt x="12452" y="3021"/>
                </a:lnTo>
                <a:lnTo>
                  <a:pt x="10659" y="4682"/>
                </a:lnTo>
                <a:lnTo>
                  <a:pt x="8865" y="6275"/>
                </a:lnTo>
                <a:lnTo>
                  <a:pt x="7670" y="12153"/>
                </a:lnTo>
                <a:lnTo>
                  <a:pt x="7436" y="8405"/>
                </a:lnTo>
                <a:lnTo>
                  <a:pt x="6375" y="11057"/>
                </a:lnTo>
                <a:lnTo>
                  <a:pt x="7436" y="8405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1630916" y="18716339"/>
            <a:ext cx="1429" cy="5877"/>
          </a:xfrm>
          <a:custGeom>
            <a:avLst/>
            <a:gdLst/>
            <a:ahLst/>
            <a:cxnLst/>
            <a:rect l="l" t="t" r="r" b="b"/>
            <a:pathLst>
              <a:path w="1429" h="5877">
                <a:moveTo>
                  <a:pt x="1" y="2125"/>
                </a:moveTo>
                <a:lnTo>
                  <a:pt x="234" y="5877"/>
                </a:lnTo>
                <a:lnTo>
                  <a:pt x="1429" y="0"/>
                </a:lnTo>
                <a:lnTo>
                  <a:pt x="1" y="2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6" name="object 326"/>
          <p:cNvSpPr/>
          <p:nvPr/>
        </p:nvSpPr>
        <p:spPr>
          <a:xfrm>
            <a:off x="1689440" y="18731979"/>
            <a:ext cx="37655" cy="6275"/>
          </a:xfrm>
          <a:custGeom>
            <a:avLst/>
            <a:gdLst/>
            <a:ahLst/>
            <a:cxnLst/>
            <a:rect l="l" t="t" r="r" b="b"/>
            <a:pathLst>
              <a:path w="37655" h="6275">
                <a:moveTo>
                  <a:pt x="0" y="3984"/>
                </a:moveTo>
                <a:lnTo>
                  <a:pt x="0" y="0"/>
                </a:lnTo>
                <a:lnTo>
                  <a:pt x="0" y="6275"/>
                </a:lnTo>
                <a:lnTo>
                  <a:pt x="37655" y="6275"/>
                </a:lnTo>
                <a:lnTo>
                  <a:pt x="0" y="0"/>
                </a:lnTo>
                <a:lnTo>
                  <a:pt x="0" y="3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1681670" y="18710064"/>
            <a:ext cx="41939" cy="46654"/>
          </a:xfrm>
          <a:custGeom>
            <a:avLst/>
            <a:gdLst/>
            <a:ahLst/>
            <a:cxnLst/>
            <a:rect l="l" t="t" r="r" b="b"/>
            <a:pathLst>
              <a:path w="41939" h="46654">
                <a:moveTo>
                  <a:pt x="11555" y="3088"/>
                </a:moveTo>
                <a:lnTo>
                  <a:pt x="7969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5180" y="28191"/>
                </a:lnTo>
                <a:lnTo>
                  <a:pt x="5180" y="21118"/>
                </a:lnTo>
                <a:lnTo>
                  <a:pt x="7918" y="21118"/>
                </a:lnTo>
                <a:lnTo>
                  <a:pt x="8401" y="18528"/>
                </a:lnTo>
                <a:lnTo>
                  <a:pt x="9662" y="15739"/>
                </a:lnTo>
                <a:lnTo>
                  <a:pt x="10991" y="12883"/>
                </a:lnTo>
                <a:lnTo>
                  <a:pt x="12817" y="10725"/>
                </a:lnTo>
                <a:lnTo>
                  <a:pt x="15141" y="9264"/>
                </a:lnTo>
                <a:lnTo>
                  <a:pt x="17532" y="7736"/>
                </a:lnTo>
                <a:lnTo>
                  <a:pt x="20355" y="6973"/>
                </a:lnTo>
                <a:lnTo>
                  <a:pt x="27859" y="6973"/>
                </a:lnTo>
                <a:lnTo>
                  <a:pt x="31279" y="8268"/>
                </a:lnTo>
                <a:lnTo>
                  <a:pt x="33870" y="10858"/>
                </a:lnTo>
                <a:lnTo>
                  <a:pt x="36526" y="13448"/>
                </a:lnTo>
                <a:lnTo>
                  <a:pt x="37854" y="17134"/>
                </a:lnTo>
                <a:lnTo>
                  <a:pt x="41939" y="21118"/>
                </a:lnTo>
                <a:lnTo>
                  <a:pt x="38983" y="4980"/>
                </a:lnTo>
                <a:lnTo>
                  <a:pt x="35663" y="2988"/>
                </a:lnTo>
                <a:lnTo>
                  <a:pt x="32408" y="996"/>
                </a:lnTo>
                <a:lnTo>
                  <a:pt x="28457" y="0"/>
                </a:lnTo>
                <a:lnTo>
                  <a:pt x="19226" y="0"/>
                </a:lnTo>
                <a:lnTo>
                  <a:pt x="15141" y="1029"/>
                </a:lnTo>
                <a:lnTo>
                  <a:pt x="11555" y="30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8" name="object 328"/>
          <p:cNvSpPr/>
          <p:nvPr/>
        </p:nvSpPr>
        <p:spPr>
          <a:xfrm>
            <a:off x="1432004" y="19009913"/>
            <a:ext cx="292627" cy="286400"/>
          </a:xfrm>
          <a:custGeom>
            <a:avLst/>
            <a:gdLst/>
            <a:ahLst/>
            <a:cxnLst/>
            <a:rect l="l" t="t" r="r" b="b"/>
            <a:pathLst>
              <a:path w="292627" h="286400">
                <a:moveTo>
                  <a:pt x="292627" y="143200"/>
                </a:moveTo>
                <a:lnTo>
                  <a:pt x="291694" y="126943"/>
                </a:lnTo>
                <a:lnTo>
                  <a:pt x="289341" y="112881"/>
                </a:lnTo>
                <a:lnTo>
                  <a:pt x="285627" y="99313"/>
                </a:lnTo>
                <a:lnTo>
                  <a:pt x="280626" y="86311"/>
                </a:lnTo>
                <a:lnTo>
                  <a:pt x="274408" y="73944"/>
                </a:lnTo>
                <a:lnTo>
                  <a:pt x="267046" y="62284"/>
                </a:lnTo>
                <a:lnTo>
                  <a:pt x="258612" y="51400"/>
                </a:lnTo>
                <a:lnTo>
                  <a:pt x="249177" y="41363"/>
                </a:lnTo>
                <a:lnTo>
                  <a:pt x="238814" y="32243"/>
                </a:lnTo>
                <a:lnTo>
                  <a:pt x="227594" y="24111"/>
                </a:lnTo>
                <a:lnTo>
                  <a:pt x="215590" y="17037"/>
                </a:lnTo>
                <a:lnTo>
                  <a:pt x="202872" y="11091"/>
                </a:lnTo>
                <a:lnTo>
                  <a:pt x="189514" y="6344"/>
                </a:lnTo>
                <a:lnTo>
                  <a:pt x="175587" y="2866"/>
                </a:lnTo>
                <a:lnTo>
                  <a:pt x="161163" y="728"/>
                </a:lnTo>
                <a:lnTo>
                  <a:pt x="146313" y="0"/>
                </a:lnTo>
                <a:lnTo>
                  <a:pt x="144505" y="10"/>
                </a:lnTo>
                <a:lnTo>
                  <a:pt x="129703" y="912"/>
                </a:lnTo>
                <a:lnTo>
                  <a:pt x="115335" y="3215"/>
                </a:lnTo>
                <a:lnTo>
                  <a:pt x="101472" y="6850"/>
                </a:lnTo>
                <a:lnTo>
                  <a:pt x="88187" y="11745"/>
                </a:lnTo>
                <a:lnTo>
                  <a:pt x="75552" y="17830"/>
                </a:lnTo>
                <a:lnTo>
                  <a:pt x="63638" y="25036"/>
                </a:lnTo>
                <a:lnTo>
                  <a:pt x="52517" y="33290"/>
                </a:lnTo>
                <a:lnTo>
                  <a:pt x="42262" y="42524"/>
                </a:lnTo>
                <a:lnTo>
                  <a:pt x="32944" y="52667"/>
                </a:lnTo>
                <a:lnTo>
                  <a:pt x="24635" y="63648"/>
                </a:lnTo>
                <a:lnTo>
                  <a:pt x="17407" y="75397"/>
                </a:lnTo>
                <a:lnTo>
                  <a:pt x="11332" y="87844"/>
                </a:lnTo>
                <a:lnTo>
                  <a:pt x="6482" y="100918"/>
                </a:lnTo>
                <a:lnTo>
                  <a:pt x="2929" y="114549"/>
                </a:lnTo>
                <a:lnTo>
                  <a:pt x="744" y="128666"/>
                </a:lnTo>
                <a:lnTo>
                  <a:pt x="0" y="143200"/>
                </a:lnTo>
                <a:lnTo>
                  <a:pt x="10" y="144970"/>
                </a:lnTo>
                <a:lnTo>
                  <a:pt x="932" y="159457"/>
                </a:lnTo>
                <a:lnTo>
                  <a:pt x="3285" y="173519"/>
                </a:lnTo>
                <a:lnTo>
                  <a:pt x="6999" y="187087"/>
                </a:lnTo>
                <a:lnTo>
                  <a:pt x="12000" y="200089"/>
                </a:lnTo>
                <a:lnTo>
                  <a:pt x="18218" y="212456"/>
                </a:lnTo>
                <a:lnTo>
                  <a:pt x="25580" y="224116"/>
                </a:lnTo>
                <a:lnTo>
                  <a:pt x="34014" y="235000"/>
                </a:lnTo>
                <a:lnTo>
                  <a:pt x="43449" y="245037"/>
                </a:lnTo>
                <a:lnTo>
                  <a:pt x="53812" y="254157"/>
                </a:lnTo>
                <a:lnTo>
                  <a:pt x="65032" y="262289"/>
                </a:lnTo>
                <a:lnTo>
                  <a:pt x="77036" y="269363"/>
                </a:lnTo>
                <a:lnTo>
                  <a:pt x="89754" y="275309"/>
                </a:lnTo>
                <a:lnTo>
                  <a:pt x="103112" y="280056"/>
                </a:lnTo>
                <a:lnTo>
                  <a:pt x="117039" y="283534"/>
                </a:lnTo>
                <a:lnTo>
                  <a:pt x="131464" y="285672"/>
                </a:lnTo>
                <a:lnTo>
                  <a:pt x="146313" y="286400"/>
                </a:lnTo>
                <a:lnTo>
                  <a:pt x="148121" y="286390"/>
                </a:lnTo>
                <a:lnTo>
                  <a:pt x="162923" y="285488"/>
                </a:lnTo>
                <a:lnTo>
                  <a:pt x="177291" y="283184"/>
                </a:lnTo>
                <a:lnTo>
                  <a:pt x="191154" y="279550"/>
                </a:lnTo>
                <a:lnTo>
                  <a:pt x="204439" y="274655"/>
                </a:lnTo>
                <a:lnTo>
                  <a:pt x="217074" y="268570"/>
                </a:lnTo>
                <a:lnTo>
                  <a:pt x="228988" y="261364"/>
                </a:lnTo>
                <a:lnTo>
                  <a:pt x="240109" y="253110"/>
                </a:lnTo>
                <a:lnTo>
                  <a:pt x="250364" y="243876"/>
                </a:lnTo>
                <a:lnTo>
                  <a:pt x="259682" y="233733"/>
                </a:lnTo>
                <a:lnTo>
                  <a:pt x="267991" y="222752"/>
                </a:lnTo>
                <a:lnTo>
                  <a:pt x="275219" y="211003"/>
                </a:lnTo>
                <a:lnTo>
                  <a:pt x="281294" y="198556"/>
                </a:lnTo>
                <a:lnTo>
                  <a:pt x="286144" y="185482"/>
                </a:lnTo>
                <a:lnTo>
                  <a:pt x="289697" y="171851"/>
                </a:lnTo>
                <a:lnTo>
                  <a:pt x="291882" y="157734"/>
                </a:lnTo>
                <a:lnTo>
                  <a:pt x="292627" y="1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1537848" y="19078400"/>
            <a:ext cx="74713" cy="149426"/>
          </a:xfrm>
          <a:custGeom>
            <a:avLst/>
            <a:gdLst/>
            <a:ahLst/>
            <a:cxnLst/>
            <a:rect l="l" t="t" r="r" b="b"/>
            <a:pathLst>
              <a:path w="74713" h="149426">
                <a:moveTo>
                  <a:pt x="18074" y="20717"/>
                </a:moveTo>
                <a:lnTo>
                  <a:pt x="16552" y="33671"/>
                </a:lnTo>
                <a:lnTo>
                  <a:pt x="16552" y="49209"/>
                </a:lnTo>
                <a:lnTo>
                  <a:pt x="0" y="49209"/>
                </a:lnTo>
                <a:lnTo>
                  <a:pt x="0" y="75093"/>
                </a:lnTo>
                <a:lnTo>
                  <a:pt x="16552" y="75093"/>
                </a:lnTo>
                <a:lnTo>
                  <a:pt x="16552" y="147584"/>
                </a:lnTo>
                <a:lnTo>
                  <a:pt x="23001" y="148789"/>
                </a:lnTo>
                <a:lnTo>
                  <a:pt x="29668" y="149426"/>
                </a:lnTo>
                <a:lnTo>
                  <a:pt x="40903" y="149426"/>
                </a:lnTo>
                <a:lnTo>
                  <a:pt x="45309" y="149159"/>
                </a:lnTo>
                <a:lnTo>
                  <a:pt x="49681" y="148627"/>
                </a:lnTo>
                <a:lnTo>
                  <a:pt x="49681" y="75089"/>
                </a:lnTo>
                <a:lnTo>
                  <a:pt x="71783" y="75089"/>
                </a:lnTo>
                <a:lnTo>
                  <a:pt x="74713" y="49207"/>
                </a:lnTo>
                <a:lnTo>
                  <a:pt x="49681" y="49207"/>
                </a:lnTo>
                <a:lnTo>
                  <a:pt x="49719" y="29501"/>
                </a:lnTo>
                <a:lnTo>
                  <a:pt x="50402" y="25886"/>
                </a:lnTo>
                <a:lnTo>
                  <a:pt x="74558" y="25886"/>
                </a:lnTo>
                <a:lnTo>
                  <a:pt x="74558" y="0"/>
                </a:lnTo>
                <a:lnTo>
                  <a:pt x="52451" y="0"/>
                </a:lnTo>
                <a:lnTo>
                  <a:pt x="35198" y="2439"/>
                </a:lnTo>
                <a:lnTo>
                  <a:pt x="24009" y="9482"/>
                </a:lnTo>
                <a:lnTo>
                  <a:pt x="18074" y="20717"/>
                </a:lnTo>
                <a:close/>
              </a:path>
            </a:pathLst>
          </a:custGeom>
          <a:solidFill>
            <a:srgbClr val="006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0" name="object 330"/>
          <p:cNvSpPr/>
          <p:nvPr/>
        </p:nvSpPr>
        <p:spPr>
          <a:xfrm>
            <a:off x="1830475" y="19009913"/>
            <a:ext cx="292627" cy="286400"/>
          </a:xfrm>
          <a:custGeom>
            <a:avLst/>
            <a:gdLst/>
            <a:ahLst/>
            <a:cxnLst/>
            <a:rect l="l" t="t" r="r" b="b"/>
            <a:pathLst>
              <a:path w="292627" h="286400">
                <a:moveTo>
                  <a:pt x="292627" y="143200"/>
                </a:moveTo>
                <a:lnTo>
                  <a:pt x="291694" y="126943"/>
                </a:lnTo>
                <a:lnTo>
                  <a:pt x="289341" y="112881"/>
                </a:lnTo>
                <a:lnTo>
                  <a:pt x="285627" y="99313"/>
                </a:lnTo>
                <a:lnTo>
                  <a:pt x="280626" y="86311"/>
                </a:lnTo>
                <a:lnTo>
                  <a:pt x="274408" y="73944"/>
                </a:lnTo>
                <a:lnTo>
                  <a:pt x="267046" y="62284"/>
                </a:lnTo>
                <a:lnTo>
                  <a:pt x="258612" y="51400"/>
                </a:lnTo>
                <a:lnTo>
                  <a:pt x="249177" y="41363"/>
                </a:lnTo>
                <a:lnTo>
                  <a:pt x="238814" y="32243"/>
                </a:lnTo>
                <a:lnTo>
                  <a:pt x="227594" y="24111"/>
                </a:lnTo>
                <a:lnTo>
                  <a:pt x="215590" y="17037"/>
                </a:lnTo>
                <a:lnTo>
                  <a:pt x="202872" y="11091"/>
                </a:lnTo>
                <a:lnTo>
                  <a:pt x="189514" y="6344"/>
                </a:lnTo>
                <a:lnTo>
                  <a:pt x="175587" y="2866"/>
                </a:lnTo>
                <a:lnTo>
                  <a:pt x="161163" y="728"/>
                </a:lnTo>
                <a:lnTo>
                  <a:pt x="146313" y="0"/>
                </a:lnTo>
                <a:lnTo>
                  <a:pt x="144505" y="10"/>
                </a:lnTo>
                <a:lnTo>
                  <a:pt x="129703" y="912"/>
                </a:lnTo>
                <a:lnTo>
                  <a:pt x="115335" y="3215"/>
                </a:lnTo>
                <a:lnTo>
                  <a:pt x="101472" y="6850"/>
                </a:lnTo>
                <a:lnTo>
                  <a:pt x="88187" y="11745"/>
                </a:lnTo>
                <a:lnTo>
                  <a:pt x="75552" y="17830"/>
                </a:lnTo>
                <a:lnTo>
                  <a:pt x="63638" y="25036"/>
                </a:lnTo>
                <a:lnTo>
                  <a:pt x="52517" y="33290"/>
                </a:lnTo>
                <a:lnTo>
                  <a:pt x="42262" y="42524"/>
                </a:lnTo>
                <a:lnTo>
                  <a:pt x="32944" y="52667"/>
                </a:lnTo>
                <a:lnTo>
                  <a:pt x="24635" y="63648"/>
                </a:lnTo>
                <a:lnTo>
                  <a:pt x="17407" y="75397"/>
                </a:lnTo>
                <a:lnTo>
                  <a:pt x="11332" y="87844"/>
                </a:lnTo>
                <a:lnTo>
                  <a:pt x="6482" y="100918"/>
                </a:lnTo>
                <a:lnTo>
                  <a:pt x="2929" y="114549"/>
                </a:lnTo>
                <a:lnTo>
                  <a:pt x="744" y="128666"/>
                </a:lnTo>
                <a:lnTo>
                  <a:pt x="0" y="143200"/>
                </a:lnTo>
                <a:lnTo>
                  <a:pt x="10" y="144970"/>
                </a:lnTo>
                <a:lnTo>
                  <a:pt x="932" y="159457"/>
                </a:lnTo>
                <a:lnTo>
                  <a:pt x="3285" y="173519"/>
                </a:lnTo>
                <a:lnTo>
                  <a:pt x="6999" y="187087"/>
                </a:lnTo>
                <a:lnTo>
                  <a:pt x="12000" y="200089"/>
                </a:lnTo>
                <a:lnTo>
                  <a:pt x="18218" y="212456"/>
                </a:lnTo>
                <a:lnTo>
                  <a:pt x="25580" y="224116"/>
                </a:lnTo>
                <a:lnTo>
                  <a:pt x="34014" y="235000"/>
                </a:lnTo>
                <a:lnTo>
                  <a:pt x="43449" y="245037"/>
                </a:lnTo>
                <a:lnTo>
                  <a:pt x="53812" y="254157"/>
                </a:lnTo>
                <a:lnTo>
                  <a:pt x="65032" y="262289"/>
                </a:lnTo>
                <a:lnTo>
                  <a:pt x="77036" y="269363"/>
                </a:lnTo>
                <a:lnTo>
                  <a:pt x="89754" y="275309"/>
                </a:lnTo>
                <a:lnTo>
                  <a:pt x="103112" y="280056"/>
                </a:lnTo>
                <a:lnTo>
                  <a:pt x="117039" y="283534"/>
                </a:lnTo>
                <a:lnTo>
                  <a:pt x="131464" y="285672"/>
                </a:lnTo>
                <a:lnTo>
                  <a:pt x="146313" y="286400"/>
                </a:lnTo>
                <a:lnTo>
                  <a:pt x="148121" y="286390"/>
                </a:lnTo>
                <a:lnTo>
                  <a:pt x="162923" y="285488"/>
                </a:lnTo>
                <a:lnTo>
                  <a:pt x="177291" y="283184"/>
                </a:lnTo>
                <a:lnTo>
                  <a:pt x="191154" y="279550"/>
                </a:lnTo>
                <a:lnTo>
                  <a:pt x="204439" y="274655"/>
                </a:lnTo>
                <a:lnTo>
                  <a:pt x="217074" y="268570"/>
                </a:lnTo>
                <a:lnTo>
                  <a:pt x="228988" y="261364"/>
                </a:lnTo>
                <a:lnTo>
                  <a:pt x="240109" y="253110"/>
                </a:lnTo>
                <a:lnTo>
                  <a:pt x="250364" y="243876"/>
                </a:lnTo>
                <a:lnTo>
                  <a:pt x="259682" y="233733"/>
                </a:lnTo>
                <a:lnTo>
                  <a:pt x="267991" y="222752"/>
                </a:lnTo>
                <a:lnTo>
                  <a:pt x="275219" y="211003"/>
                </a:lnTo>
                <a:lnTo>
                  <a:pt x="281294" y="198556"/>
                </a:lnTo>
                <a:lnTo>
                  <a:pt x="286144" y="185482"/>
                </a:lnTo>
                <a:lnTo>
                  <a:pt x="289697" y="171851"/>
                </a:lnTo>
                <a:lnTo>
                  <a:pt x="291882" y="157734"/>
                </a:lnTo>
                <a:lnTo>
                  <a:pt x="292627" y="1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1905188" y="19090852"/>
            <a:ext cx="143200" cy="118296"/>
          </a:xfrm>
          <a:custGeom>
            <a:avLst/>
            <a:gdLst/>
            <a:ahLst/>
            <a:cxnLst/>
            <a:rect l="l" t="t" r="r" b="b"/>
            <a:pathLst>
              <a:path w="143200" h="118296">
                <a:moveTo>
                  <a:pt x="85516" y="3401"/>
                </a:moveTo>
                <a:lnTo>
                  <a:pt x="75265" y="12462"/>
                </a:lnTo>
                <a:lnTo>
                  <a:pt x="70080" y="25467"/>
                </a:lnTo>
                <a:lnTo>
                  <a:pt x="69764" y="29859"/>
                </a:lnTo>
                <a:lnTo>
                  <a:pt x="69764" y="32203"/>
                </a:lnTo>
                <a:lnTo>
                  <a:pt x="70022" y="34482"/>
                </a:lnTo>
                <a:lnTo>
                  <a:pt x="70526" y="36668"/>
                </a:lnTo>
                <a:lnTo>
                  <a:pt x="57187" y="34890"/>
                </a:lnTo>
                <a:lnTo>
                  <a:pt x="44596" y="31067"/>
                </a:lnTo>
                <a:lnTo>
                  <a:pt x="32922" y="25373"/>
                </a:lnTo>
                <a:lnTo>
                  <a:pt x="22339" y="17980"/>
                </a:lnTo>
                <a:lnTo>
                  <a:pt x="13015" y="9061"/>
                </a:lnTo>
                <a:lnTo>
                  <a:pt x="9965" y="5467"/>
                </a:lnTo>
                <a:lnTo>
                  <a:pt x="7355" y="10024"/>
                </a:lnTo>
                <a:lnTo>
                  <a:pt x="5982" y="15204"/>
                </a:lnTo>
                <a:lnTo>
                  <a:pt x="5987" y="20477"/>
                </a:lnTo>
                <a:lnTo>
                  <a:pt x="8938" y="33548"/>
                </a:lnTo>
                <a:lnTo>
                  <a:pt x="16873" y="43697"/>
                </a:lnTo>
                <a:lnTo>
                  <a:pt x="19061" y="45335"/>
                </a:lnTo>
                <a:lnTo>
                  <a:pt x="14395" y="45190"/>
                </a:lnTo>
                <a:lnTo>
                  <a:pt x="9832" y="43909"/>
                </a:lnTo>
                <a:lnTo>
                  <a:pt x="5755" y="41600"/>
                </a:lnTo>
                <a:lnTo>
                  <a:pt x="5751" y="41981"/>
                </a:lnTo>
                <a:lnTo>
                  <a:pt x="8957" y="55557"/>
                </a:lnTo>
                <a:lnTo>
                  <a:pt x="17524" y="65887"/>
                </a:lnTo>
                <a:lnTo>
                  <a:pt x="29321" y="71255"/>
                </a:lnTo>
                <a:lnTo>
                  <a:pt x="26796" y="71954"/>
                </a:lnTo>
                <a:lnTo>
                  <a:pt x="24191" y="72308"/>
                </a:lnTo>
                <a:lnTo>
                  <a:pt x="19684" y="72306"/>
                </a:lnTo>
                <a:lnTo>
                  <a:pt x="17842" y="72117"/>
                </a:lnTo>
                <a:lnTo>
                  <a:pt x="16052" y="71768"/>
                </a:lnTo>
                <a:lnTo>
                  <a:pt x="22844" y="83328"/>
                </a:lnTo>
                <a:lnTo>
                  <a:pt x="33908" y="90689"/>
                </a:lnTo>
                <a:lnTo>
                  <a:pt x="43498" y="92510"/>
                </a:lnTo>
                <a:lnTo>
                  <a:pt x="32797" y="99301"/>
                </a:lnTo>
                <a:lnTo>
                  <a:pt x="20727" y="103670"/>
                </a:lnTo>
                <a:lnTo>
                  <a:pt x="7610" y="105290"/>
                </a:lnTo>
                <a:lnTo>
                  <a:pt x="4666" y="105295"/>
                </a:lnTo>
                <a:lnTo>
                  <a:pt x="2326" y="105157"/>
                </a:lnTo>
                <a:lnTo>
                  <a:pt x="0" y="104879"/>
                </a:lnTo>
                <a:lnTo>
                  <a:pt x="11050" y="110946"/>
                </a:lnTo>
                <a:lnTo>
                  <a:pt x="23017" y="115300"/>
                </a:lnTo>
                <a:lnTo>
                  <a:pt x="35749" y="117772"/>
                </a:lnTo>
                <a:lnTo>
                  <a:pt x="45036" y="118293"/>
                </a:lnTo>
                <a:lnTo>
                  <a:pt x="61468" y="116808"/>
                </a:lnTo>
                <a:lnTo>
                  <a:pt x="76197" y="112595"/>
                </a:lnTo>
                <a:lnTo>
                  <a:pt x="89184" y="106031"/>
                </a:lnTo>
                <a:lnTo>
                  <a:pt x="100393" y="97489"/>
                </a:lnTo>
                <a:lnTo>
                  <a:pt x="109787" y="87344"/>
                </a:lnTo>
                <a:lnTo>
                  <a:pt x="117330" y="75970"/>
                </a:lnTo>
                <a:lnTo>
                  <a:pt x="122983" y="63741"/>
                </a:lnTo>
                <a:lnTo>
                  <a:pt x="126712" y="51032"/>
                </a:lnTo>
                <a:lnTo>
                  <a:pt x="128479" y="38216"/>
                </a:lnTo>
                <a:lnTo>
                  <a:pt x="128628" y="33326"/>
                </a:lnTo>
                <a:lnTo>
                  <a:pt x="128545" y="29466"/>
                </a:lnTo>
                <a:lnTo>
                  <a:pt x="134295" y="25237"/>
                </a:lnTo>
                <a:lnTo>
                  <a:pt x="139258" y="20000"/>
                </a:lnTo>
                <a:lnTo>
                  <a:pt x="143200" y="14002"/>
                </a:lnTo>
                <a:lnTo>
                  <a:pt x="137936" y="16381"/>
                </a:lnTo>
                <a:lnTo>
                  <a:pt x="132271" y="17982"/>
                </a:lnTo>
                <a:lnTo>
                  <a:pt x="126328" y="18704"/>
                </a:lnTo>
                <a:lnTo>
                  <a:pt x="132394" y="15007"/>
                </a:lnTo>
                <a:lnTo>
                  <a:pt x="137050" y="9158"/>
                </a:lnTo>
                <a:lnTo>
                  <a:pt x="139248" y="2186"/>
                </a:lnTo>
                <a:lnTo>
                  <a:pt x="133480" y="5664"/>
                </a:lnTo>
                <a:lnTo>
                  <a:pt x="127171" y="8115"/>
                </a:lnTo>
                <a:lnTo>
                  <a:pt x="120591" y="9435"/>
                </a:lnTo>
                <a:lnTo>
                  <a:pt x="115230" y="3630"/>
                </a:lnTo>
                <a:lnTo>
                  <a:pt x="107597" y="0"/>
                </a:lnTo>
                <a:lnTo>
                  <a:pt x="99146" y="0"/>
                </a:lnTo>
                <a:lnTo>
                  <a:pt x="85516" y="3401"/>
                </a:lnTo>
                <a:close/>
              </a:path>
            </a:pathLst>
          </a:custGeom>
          <a:solidFill>
            <a:srgbClr val="1CA1F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2" name="object 332"/>
          <p:cNvSpPr/>
          <p:nvPr/>
        </p:nvSpPr>
        <p:spPr>
          <a:xfrm>
            <a:off x="2235172" y="19009913"/>
            <a:ext cx="286400" cy="286400"/>
          </a:xfrm>
          <a:custGeom>
            <a:avLst/>
            <a:gdLst/>
            <a:ahLst/>
            <a:cxnLst/>
            <a:rect l="l" t="t" r="r" b="b"/>
            <a:pathLst>
              <a:path w="286400" h="286400">
                <a:moveTo>
                  <a:pt x="286400" y="143200"/>
                </a:moveTo>
                <a:lnTo>
                  <a:pt x="285734" y="129291"/>
                </a:lnTo>
                <a:lnTo>
                  <a:pt x="283625" y="115002"/>
                </a:lnTo>
                <a:lnTo>
                  <a:pt x="280145" y="101208"/>
                </a:lnTo>
                <a:lnTo>
                  <a:pt x="275366" y="87981"/>
                </a:lnTo>
                <a:lnTo>
                  <a:pt x="269362" y="75395"/>
                </a:lnTo>
                <a:lnTo>
                  <a:pt x="262204" y="63522"/>
                </a:lnTo>
                <a:lnTo>
                  <a:pt x="253966" y="52434"/>
                </a:lnTo>
                <a:lnTo>
                  <a:pt x="244720" y="42205"/>
                </a:lnTo>
                <a:lnTo>
                  <a:pt x="234539" y="32907"/>
                </a:lnTo>
                <a:lnTo>
                  <a:pt x="223496" y="24613"/>
                </a:lnTo>
                <a:lnTo>
                  <a:pt x="211663" y="17395"/>
                </a:lnTo>
                <a:lnTo>
                  <a:pt x="199114" y="11326"/>
                </a:lnTo>
                <a:lnTo>
                  <a:pt x="185920" y="6480"/>
                </a:lnTo>
                <a:lnTo>
                  <a:pt x="172154" y="2928"/>
                </a:lnTo>
                <a:lnTo>
                  <a:pt x="157890" y="744"/>
                </a:lnTo>
                <a:lnTo>
                  <a:pt x="143200" y="0"/>
                </a:lnTo>
                <a:lnTo>
                  <a:pt x="129291" y="666"/>
                </a:lnTo>
                <a:lnTo>
                  <a:pt x="115002" y="2775"/>
                </a:lnTo>
                <a:lnTo>
                  <a:pt x="101208" y="6255"/>
                </a:lnTo>
                <a:lnTo>
                  <a:pt x="87981" y="11034"/>
                </a:lnTo>
                <a:lnTo>
                  <a:pt x="75395" y="17038"/>
                </a:lnTo>
                <a:lnTo>
                  <a:pt x="63522" y="24196"/>
                </a:lnTo>
                <a:lnTo>
                  <a:pt x="52434" y="32434"/>
                </a:lnTo>
                <a:lnTo>
                  <a:pt x="42205" y="41680"/>
                </a:lnTo>
                <a:lnTo>
                  <a:pt x="32907" y="51861"/>
                </a:lnTo>
                <a:lnTo>
                  <a:pt x="24613" y="62904"/>
                </a:lnTo>
                <a:lnTo>
                  <a:pt x="17395" y="74737"/>
                </a:lnTo>
                <a:lnTo>
                  <a:pt x="11326" y="87286"/>
                </a:lnTo>
                <a:lnTo>
                  <a:pt x="6480" y="100480"/>
                </a:lnTo>
                <a:lnTo>
                  <a:pt x="2928" y="114246"/>
                </a:lnTo>
                <a:lnTo>
                  <a:pt x="744" y="128510"/>
                </a:lnTo>
                <a:lnTo>
                  <a:pt x="0" y="143200"/>
                </a:lnTo>
                <a:lnTo>
                  <a:pt x="666" y="157109"/>
                </a:lnTo>
                <a:lnTo>
                  <a:pt x="2775" y="171398"/>
                </a:lnTo>
                <a:lnTo>
                  <a:pt x="6255" y="185192"/>
                </a:lnTo>
                <a:lnTo>
                  <a:pt x="11034" y="198419"/>
                </a:lnTo>
                <a:lnTo>
                  <a:pt x="17038" y="211005"/>
                </a:lnTo>
                <a:lnTo>
                  <a:pt x="24196" y="222878"/>
                </a:lnTo>
                <a:lnTo>
                  <a:pt x="32434" y="233966"/>
                </a:lnTo>
                <a:lnTo>
                  <a:pt x="41680" y="244195"/>
                </a:lnTo>
                <a:lnTo>
                  <a:pt x="51861" y="253493"/>
                </a:lnTo>
                <a:lnTo>
                  <a:pt x="62904" y="261787"/>
                </a:lnTo>
                <a:lnTo>
                  <a:pt x="74737" y="269005"/>
                </a:lnTo>
                <a:lnTo>
                  <a:pt x="87286" y="275073"/>
                </a:lnTo>
                <a:lnTo>
                  <a:pt x="100480" y="279920"/>
                </a:lnTo>
                <a:lnTo>
                  <a:pt x="114246" y="283472"/>
                </a:lnTo>
                <a:lnTo>
                  <a:pt x="128510" y="285656"/>
                </a:lnTo>
                <a:lnTo>
                  <a:pt x="143200" y="286400"/>
                </a:lnTo>
                <a:lnTo>
                  <a:pt x="157109" y="285734"/>
                </a:lnTo>
                <a:lnTo>
                  <a:pt x="171398" y="283625"/>
                </a:lnTo>
                <a:lnTo>
                  <a:pt x="185192" y="280145"/>
                </a:lnTo>
                <a:lnTo>
                  <a:pt x="198419" y="275366"/>
                </a:lnTo>
                <a:lnTo>
                  <a:pt x="211005" y="269362"/>
                </a:lnTo>
                <a:lnTo>
                  <a:pt x="222878" y="262204"/>
                </a:lnTo>
                <a:lnTo>
                  <a:pt x="233966" y="253966"/>
                </a:lnTo>
                <a:lnTo>
                  <a:pt x="244195" y="244720"/>
                </a:lnTo>
                <a:lnTo>
                  <a:pt x="253493" y="234539"/>
                </a:lnTo>
                <a:lnTo>
                  <a:pt x="261787" y="223496"/>
                </a:lnTo>
                <a:lnTo>
                  <a:pt x="269005" y="211663"/>
                </a:lnTo>
                <a:lnTo>
                  <a:pt x="275073" y="199114"/>
                </a:lnTo>
                <a:lnTo>
                  <a:pt x="279920" y="185920"/>
                </a:lnTo>
                <a:lnTo>
                  <a:pt x="283472" y="172154"/>
                </a:lnTo>
                <a:lnTo>
                  <a:pt x="285656" y="157890"/>
                </a:lnTo>
                <a:lnTo>
                  <a:pt x="286400" y="1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3" name="object 333"/>
          <p:cNvSpPr/>
          <p:nvPr/>
        </p:nvSpPr>
        <p:spPr>
          <a:xfrm>
            <a:off x="2291222" y="19090856"/>
            <a:ext cx="180480" cy="124510"/>
          </a:xfrm>
          <a:custGeom>
            <a:avLst/>
            <a:gdLst/>
            <a:ahLst/>
            <a:cxnLst/>
            <a:rect l="l" t="t" r="r" b="b"/>
            <a:pathLst>
              <a:path w="180480" h="124510">
                <a:moveTo>
                  <a:pt x="449" y="46968"/>
                </a:moveTo>
                <a:lnTo>
                  <a:pt x="0" y="59657"/>
                </a:lnTo>
                <a:lnTo>
                  <a:pt x="174" y="72344"/>
                </a:lnTo>
                <a:lnTo>
                  <a:pt x="963" y="84985"/>
                </a:lnTo>
                <a:lnTo>
                  <a:pt x="1330" y="89065"/>
                </a:lnTo>
                <a:lnTo>
                  <a:pt x="3512" y="102948"/>
                </a:lnTo>
                <a:lnTo>
                  <a:pt x="9284" y="114707"/>
                </a:lnTo>
                <a:lnTo>
                  <a:pt x="21444" y="121476"/>
                </a:lnTo>
                <a:lnTo>
                  <a:pt x="31832" y="122960"/>
                </a:lnTo>
                <a:lnTo>
                  <a:pt x="44498" y="123535"/>
                </a:lnTo>
                <a:lnTo>
                  <a:pt x="57220" y="123680"/>
                </a:lnTo>
                <a:lnTo>
                  <a:pt x="94263" y="124355"/>
                </a:lnTo>
                <a:lnTo>
                  <a:pt x="83554" y="82172"/>
                </a:lnTo>
                <a:lnTo>
                  <a:pt x="72485" y="88511"/>
                </a:lnTo>
                <a:lnTo>
                  <a:pt x="72485" y="35684"/>
                </a:lnTo>
                <a:lnTo>
                  <a:pt x="74527" y="36852"/>
                </a:lnTo>
                <a:lnTo>
                  <a:pt x="85534" y="43155"/>
                </a:lnTo>
                <a:lnTo>
                  <a:pt x="96517" y="49451"/>
                </a:lnTo>
                <a:lnTo>
                  <a:pt x="107525" y="55758"/>
                </a:lnTo>
                <a:lnTo>
                  <a:pt x="118606" y="62098"/>
                </a:lnTo>
                <a:lnTo>
                  <a:pt x="116564" y="63265"/>
                </a:lnTo>
                <a:lnTo>
                  <a:pt x="105552" y="69568"/>
                </a:lnTo>
                <a:lnTo>
                  <a:pt x="105060" y="124510"/>
                </a:lnTo>
                <a:lnTo>
                  <a:pt x="117734" y="124268"/>
                </a:lnTo>
                <a:lnTo>
                  <a:pt x="130369" y="123744"/>
                </a:lnTo>
                <a:lnTo>
                  <a:pt x="143019" y="123006"/>
                </a:lnTo>
                <a:lnTo>
                  <a:pt x="155737" y="122125"/>
                </a:lnTo>
                <a:lnTo>
                  <a:pt x="166755" y="118863"/>
                </a:lnTo>
                <a:lnTo>
                  <a:pt x="174648" y="108990"/>
                </a:lnTo>
                <a:lnTo>
                  <a:pt x="178078" y="94948"/>
                </a:lnTo>
                <a:lnTo>
                  <a:pt x="179677" y="81335"/>
                </a:lnTo>
                <a:lnTo>
                  <a:pt x="180426" y="68676"/>
                </a:lnTo>
                <a:lnTo>
                  <a:pt x="180480" y="55998"/>
                </a:lnTo>
                <a:lnTo>
                  <a:pt x="179846" y="43326"/>
                </a:lnTo>
                <a:lnTo>
                  <a:pt x="179077" y="33823"/>
                </a:lnTo>
                <a:lnTo>
                  <a:pt x="176588" y="19963"/>
                </a:lnTo>
                <a:lnTo>
                  <a:pt x="170243" y="8702"/>
                </a:lnTo>
                <a:lnTo>
                  <a:pt x="157505" y="2457"/>
                </a:lnTo>
                <a:lnTo>
                  <a:pt x="153350" y="1722"/>
                </a:lnTo>
                <a:lnTo>
                  <a:pt x="149107" y="1076"/>
                </a:lnTo>
                <a:lnTo>
                  <a:pt x="144892" y="958"/>
                </a:lnTo>
                <a:lnTo>
                  <a:pt x="138988" y="775"/>
                </a:lnTo>
                <a:lnTo>
                  <a:pt x="126323" y="436"/>
                </a:lnTo>
                <a:lnTo>
                  <a:pt x="113640" y="184"/>
                </a:lnTo>
                <a:lnTo>
                  <a:pt x="100944" y="34"/>
                </a:lnTo>
                <a:lnTo>
                  <a:pt x="88240" y="0"/>
                </a:lnTo>
                <a:lnTo>
                  <a:pt x="75532" y="97"/>
                </a:lnTo>
                <a:lnTo>
                  <a:pt x="62823" y="341"/>
                </a:lnTo>
                <a:lnTo>
                  <a:pt x="50120" y="747"/>
                </a:lnTo>
                <a:lnTo>
                  <a:pt x="37426" y="1330"/>
                </a:lnTo>
                <a:lnTo>
                  <a:pt x="24744" y="2104"/>
                </a:lnTo>
                <a:lnTo>
                  <a:pt x="9015" y="9020"/>
                </a:lnTo>
                <a:lnTo>
                  <a:pt x="3291" y="21581"/>
                </a:lnTo>
                <a:lnTo>
                  <a:pt x="1533" y="34322"/>
                </a:lnTo>
                <a:lnTo>
                  <a:pt x="449" y="469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4" name="object 334"/>
          <p:cNvSpPr/>
          <p:nvPr/>
        </p:nvSpPr>
        <p:spPr>
          <a:xfrm>
            <a:off x="2374776" y="19160424"/>
            <a:ext cx="21998" cy="54941"/>
          </a:xfrm>
          <a:custGeom>
            <a:avLst/>
            <a:gdLst/>
            <a:ahLst/>
            <a:cxnLst/>
            <a:rect l="l" t="t" r="r" b="b"/>
            <a:pathLst>
              <a:path w="21998" h="54941">
                <a:moveTo>
                  <a:pt x="11008" y="6295"/>
                </a:moveTo>
                <a:lnTo>
                  <a:pt x="0" y="12603"/>
                </a:lnTo>
                <a:lnTo>
                  <a:pt x="10709" y="54786"/>
                </a:lnTo>
                <a:lnTo>
                  <a:pt x="10885" y="54877"/>
                </a:lnTo>
                <a:lnTo>
                  <a:pt x="21506" y="54941"/>
                </a:lnTo>
                <a:lnTo>
                  <a:pt x="21998" y="0"/>
                </a:lnTo>
                <a:lnTo>
                  <a:pt x="11008" y="62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5" name="object 335"/>
          <p:cNvSpPr/>
          <p:nvPr/>
        </p:nvSpPr>
        <p:spPr>
          <a:xfrm>
            <a:off x="6719648" y="17353924"/>
            <a:ext cx="25630" cy="111914"/>
          </a:xfrm>
          <a:custGeom>
            <a:avLst/>
            <a:gdLst/>
            <a:ahLst/>
            <a:cxnLst/>
            <a:rect l="l" t="t" r="r" b="b"/>
            <a:pathLst>
              <a:path w="25630" h="111914">
                <a:moveTo>
                  <a:pt x="23503" y="86075"/>
                </a:moveTo>
                <a:lnTo>
                  <a:pt x="22050" y="82444"/>
                </a:lnTo>
                <a:lnTo>
                  <a:pt x="21324" y="78137"/>
                </a:lnTo>
                <a:lnTo>
                  <a:pt x="21324" y="56034"/>
                </a:lnTo>
                <a:lnTo>
                  <a:pt x="20079" y="87165"/>
                </a:lnTo>
                <a:lnTo>
                  <a:pt x="18833" y="94429"/>
                </a:lnTo>
                <a:lnTo>
                  <a:pt x="17900" y="89967"/>
                </a:lnTo>
                <a:lnTo>
                  <a:pt x="19300" y="52766"/>
                </a:lnTo>
                <a:lnTo>
                  <a:pt x="20961" y="46955"/>
                </a:lnTo>
                <a:lnTo>
                  <a:pt x="21324" y="56034"/>
                </a:lnTo>
                <a:lnTo>
                  <a:pt x="21324" y="68175"/>
                </a:lnTo>
                <a:lnTo>
                  <a:pt x="22050" y="63869"/>
                </a:lnTo>
                <a:lnTo>
                  <a:pt x="23503" y="60237"/>
                </a:lnTo>
                <a:lnTo>
                  <a:pt x="25060" y="56605"/>
                </a:lnTo>
                <a:lnTo>
                  <a:pt x="24126" y="42129"/>
                </a:lnTo>
                <a:lnTo>
                  <a:pt x="21324" y="46401"/>
                </a:lnTo>
                <a:lnTo>
                  <a:pt x="21324" y="0"/>
                </a:lnTo>
                <a:lnTo>
                  <a:pt x="0" y="0"/>
                </a:lnTo>
                <a:lnTo>
                  <a:pt x="0" y="111914"/>
                </a:lnTo>
                <a:lnTo>
                  <a:pt x="18833" y="111914"/>
                </a:lnTo>
                <a:lnTo>
                  <a:pt x="19620" y="96287"/>
                </a:lnTo>
                <a:lnTo>
                  <a:pt x="20546" y="98476"/>
                </a:lnTo>
                <a:lnTo>
                  <a:pt x="23036" y="102108"/>
                </a:lnTo>
                <a:lnTo>
                  <a:pt x="25630" y="105636"/>
                </a:lnTo>
                <a:lnTo>
                  <a:pt x="25060" y="89707"/>
                </a:lnTo>
                <a:lnTo>
                  <a:pt x="23503" y="86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6" name="object 336"/>
          <p:cNvSpPr/>
          <p:nvPr/>
        </p:nvSpPr>
        <p:spPr>
          <a:xfrm>
            <a:off x="6811009" y="17386455"/>
            <a:ext cx="71911" cy="80939"/>
          </a:xfrm>
          <a:custGeom>
            <a:avLst/>
            <a:gdLst/>
            <a:ahLst/>
            <a:cxnLst/>
            <a:rect l="l" t="t" r="r" b="b"/>
            <a:pathLst>
              <a:path w="71911" h="80939">
                <a:moveTo>
                  <a:pt x="32738" y="16032"/>
                </a:moveTo>
                <a:lnTo>
                  <a:pt x="35229" y="15720"/>
                </a:lnTo>
                <a:lnTo>
                  <a:pt x="42181" y="15720"/>
                </a:lnTo>
                <a:lnTo>
                  <a:pt x="46021" y="16706"/>
                </a:lnTo>
                <a:lnTo>
                  <a:pt x="49653" y="18678"/>
                </a:lnTo>
                <a:lnTo>
                  <a:pt x="53388" y="20546"/>
                </a:lnTo>
                <a:lnTo>
                  <a:pt x="56398" y="23296"/>
                </a:lnTo>
                <a:lnTo>
                  <a:pt x="58681" y="26927"/>
                </a:lnTo>
                <a:lnTo>
                  <a:pt x="71444" y="14475"/>
                </a:lnTo>
                <a:lnTo>
                  <a:pt x="68124" y="9702"/>
                </a:lnTo>
                <a:lnTo>
                  <a:pt x="63558" y="6122"/>
                </a:lnTo>
                <a:lnTo>
                  <a:pt x="57747" y="3735"/>
                </a:lnTo>
                <a:lnTo>
                  <a:pt x="52039" y="1245"/>
                </a:lnTo>
                <a:lnTo>
                  <a:pt x="45294" y="0"/>
                </a:lnTo>
                <a:lnTo>
                  <a:pt x="29937" y="0"/>
                </a:lnTo>
                <a:lnTo>
                  <a:pt x="23607" y="1193"/>
                </a:lnTo>
                <a:lnTo>
                  <a:pt x="18522" y="3580"/>
                </a:lnTo>
                <a:lnTo>
                  <a:pt x="13438" y="5862"/>
                </a:lnTo>
                <a:lnTo>
                  <a:pt x="9598" y="8872"/>
                </a:lnTo>
                <a:lnTo>
                  <a:pt x="7004" y="12607"/>
                </a:lnTo>
                <a:lnTo>
                  <a:pt x="4513" y="16343"/>
                </a:lnTo>
                <a:lnTo>
                  <a:pt x="3268" y="20338"/>
                </a:lnTo>
                <a:lnTo>
                  <a:pt x="3268" y="30611"/>
                </a:lnTo>
                <a:lnTo>
                  <a:pt x="5136" y="35540"/>
                </a:lnTo>
                <a:lnTo>
                  <a:pt x="8872" y="39380"/>
                </a:lnTo>
                <a:lnTo>
                  <a:pt x="12711" y="43115"/>
                </a:lnTo>
                <a:lnTo>
                  <a:pt x="19145" y="45917"/>
                </a:lnTo>
                <a:lnTo>
                  <a:pt x="28173" y="47785"/>
                </a:lnTo>
                <a:lnTo>
                  <a:pt x="41870" y="50587"/>
                </a:lnTo>
                <a:lnTo>
                  <a:pt x="45294" y="51313"/>
                </a:lnTo>
                <a:lnTo>
                  <a:pt x="47577" y="52299"/>
                </a:lnTo>
                <a:lnTo>
                  <a:pt x="48719" y="53544"/>
                </a:lnTo>
                <a:lnTo>
                  <a:pt x="49860" y="54685"/>
                </a:lnTo>
                <a:lnTo>
                  <a:pt x="50431" y="56086"/>
                </a:lnTo>
                <a:lnTo>
                  <a:pt x="50431" y="60341"/>
                </a:lnTo>
                <a:lnTo>
                  <a:pt x="49186" y="62261"/>
                </a:lnTo>
                <a:lnTo>
                  <a:pt x="46695" y="63506"/>
                </a:lnTo>
                <a:lnTo>
                  <a:pt x="44309" y="64647"/>
                </a:lnTo>
                <a:lnTo>
                  <a:pt x="41092" y="65218"/>
                </a:lnTo>
                <a:lnTo>
                  <a:pt x="31338" y="65218"/>
                </a:lnTo>
                <a:lnTo>
                  <a:pt x="26409" y="64025"/>
                </a:lnTo>
                <a:lnTo>
                  <a:pt x="22258" y="61638"/>
                </a:lnTo>
                <a:lnTo>
                  <a:pt x="18107" y="59251"/>
                </a:lnTo>
                <a:lnTo>
                  <a:pt x="14787" y="56190"/>
                </a:lnTo>
                <a:lnTo>
                  <a:pt x="12296" y="52454"/>
                </a:lnTo>
                <a:lnTo>
                  <a:pt x="0" y="64907"/>
                </a:lnTo>
                <a:lnTo>
                  <a:pt x="4046" y="69991"/>
                </a:lnTo>
                <a:lnTo>
                  <a:pt x="9287" y="73935"/>
                </a:lnTo>
                <a:lnTo>
                  <a:pt x="15720" y="76736"/>
                </a:lnTo>
                <a:lnTo>
                  <a:pt x="22258" y="79538"/>
                </a:lnTo>
                <a:lnTo>
                  <a:pt x="29470" y="80939"/>
                </a:lnTo>
                <a:lnTo>
                  <a:pt x="44827" y="80939"/>
                </a:lnTo>
                <a:lnTo>
                  <a:pt x="51105" y="79849"/>
                </a:lnTo>
                <a:lnTo>
                  <a:pt x="56190" y="77670"/>
                </a:lnTo>
                <a:lnTo>
                  <a:pt x="61379" y="75387"/>
                </a:lnTo>
                <a:lnTo>
                  <a:pt x="65270" y="72326"/>
                </a:lnTo>
                <a:lnTo>
                  <a:pt x="67864" y="68487"/>
                </a:lnTo>
                <a:lnTo>
                  <a:pt x="70562" y="64543"/>
                </a:lnTo>
                <a:lnTo>
                  <a:pt x="71911" y="60081"/>
                </a:lnTo>
                <a:lnTo>
                  <a:pt x="71911" y="49912"/>
                </a:lnTo>
                <a:lnTo>
                  <a:pt x="70251" y="45502"/>
                </a:lnTo>
                <a:lnTo>
                  <a:pt x="66930" y="41870"/>
                </a:lnTo>
                <a:lnTo>
                  <a:pt x="63610" y="38134"/>
                </a:lnTo>
                <a:lnTo>
                  <a:pt x="58110" y="35488"/>
                </a:lnTo>
                <a:lnTo>
                  <a:pt x="50431" y="33932"/>
                </a:lnTo>
                <a:lnTo>
                  <a:pt x="34554" y="30663"/>
                </a:lnTo>
                <a:lnTo>
                  <a:pt x="30715" y="29833"/>
                </a:lnTo>
                <a:lnTo>
                  <a:pt x="28069" y="28847"/>
                </a:lnTo>
                <a:lnTo>
                  <a:pt x="26616" y="27706"/>
                </a:lnTo>
                <a:lnTo>
                  <a:pt x="25163" y="26460"/>
                </a:lnTo>
                <a:lnTo>
                  <a:pt x="24437" y="25008"/>
                </a:lnTo>
                <a:lnTo>
                  <a:pt x="24437" y="21687"/>
                </a:lnTo>
                <a:lnTo>
                  <a:pt x="24956" y="20338"/>
                </a:lnTo>
                <a:lnTo>
                  <a:pt x="27031" y="18159"/>
                </a:lnTo>
                <a:lnTo>
                  <a:pt x="28588" y="17277"/>
                </a:lnTo>
                <a:lnTo>
                  <a:pt x="30663" y="16654"/>
                </a:lnTo>
                <a:lnTo>
                  <a:pt x="32738" y="160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7" name="object 337"/>
          <p:cNvSpPr/>
          <p:nvPr/>
        </p:nvSpPr>
        <p:spPr>
          <a:xfrm>
            <a:off x="6895264" y="17386455"/>
            <a:ext cx="75647" cy="80939"/>
          </a:xfrm>
          <a:custGeom>
            <a:avLst/>
            <a:gdLst/>
            <a:ahLst/>
            <a:cxnLst/>
            <a:rect l="l" t="t" r="r" b="b"/>
            <a:pathLst>
              <a:path w="75647" h="80939">
                <a:moveTo>
                  <a:pt x="25267" y="79330"/>
                </a:moveTo>
                <a:lnTo>
                  <a:pt x="32323" y="80939"/>
                </a:lnTo>
                <a:lnTo>
                  <a:pt x="46747" y="80939"/>
                </a:lnTo>
                <a:lnTo>
                  <a:pt x="52403" y="79953"/>
                </a:lnTo>
                <a:lnTo>
                  <a:pt x="57280" y="77981"/>
                </a:lnTo>
                <a:lnTo>
                  <a:pt x="62157" y="76010"/>
                </a:lnTo>
                <a:lnTo>
                  <a:pt x="66152" y="73260"/>
                </a:lnTo>
                <a:lnTo>
                  <a:pt x="69265" y="69732"/>
                </a:lnTo>
                <a:lnTo>
                  <a:pt x="72378" y="66204"/>
                </a:lnTo>
                <a:lnTo>
                  <a:pt x="74505" y="62105"/>
                </a:lnTo>
                <a:lnTo>
                  <a:pt x="75647" y="57435"/>
                </a:lnTo>
                <a:lnTo>
                  <a:pt x="56346" y="51209"/>
                </a:lnTo>
                <a:lnTo>
                  <a:pt x="55827" y="54115"/>
                </a:lnTo>
                <a:lnTo>
                  <a:pt x="54841" y="56605"/>
                </a:lnTo>
                <a:lnTo>
                  <a:pt x="53388" y="58681"/>
                </a:lnTo>
                <a:lnTo>
                  <a:pt x="52039" y="60756"/>
                </a:lnTo>
                <a:lnTo>
                  <a:pt x="50275" y="62364"/>
                </a:lnTo>
                <a:lnTo>
                  <a:pt x="48096" y="63506"/>
                </a:lnTo>
                <a:lnTo>
                  <a:pt x="45917" y="64543"/>
                </a:lnTo>
                <a:lnTo>
                  <a:pt x="43271" y="65062"/>
                </a:lnTo>
                <a:lnTo>
                  <a:pt x="36318" y="65062"/>
                </a:lnTo>
                <a:lnTo>
                  <a:pt x="32946" y="64180"/>
                </a:lnTo>
                <a:lnTo>
                  <a:pt x="30040" y="62416"/>
                </a:lnTo>
                <a:lnTo>
                  <a:pt x="27239" y="60652"/>
                </a:lnTo>
                <a:lnTo>
                  <a:pt x="25060" y="57954"/>
                </a:lnTo>
                <a:lnTo>
                  <a:pt x="23503" y="54322"/>
                </a:lnTo>
                <a:lnTo>
                  <a:pt x="22050" y="50690"/>
                </a:lnTo>
                <a:lnTo>
                  <a:pt x="21324" y="46125"/>
                </a:lnTo>
                <a:lnTo>
                  <a:pt x="21324" y="35125"/>
                </a:lnTo>
                <a:lnTo>
                  <a:pt x="22050" y="30559"/>
                </a:lnTo>
                <a:lnTo>
                  <a:pt x="23503" y="26927"/>
                </a:lnTo>
                <a:lnTo>
                  <a:pt x="24956" y="23192"/>
                </a:lnTo>
                <a:lnTo>
                  <a:pt x="27083" y="20442"/>
                </a:lnTo>
                <a:lnTo>
                  <a:pt x="29885" y="18678"/>
                </a:lnTo>
                <a:lnTo>
                  <a:pt x="32687" y="16810"/>
                </a:lnTo>
                <a:lnTo>
                  <a:pt x="36059" y="15876"/>
                </a:lnTo>
                <a:lnTo>
                  <a:pt x="44257" y="15876"/>
                </a:lnTo>
                <a:lnTo>
                  <a:pt x="47629" y="17069"/>
                </a:lnTo>
                <a:lnTo>
                  <a:pt x="50120" y="19456"/>
                </a:lnTo>
                <a:lnTo>
                  <a:pt x="52610" y="21843"/>
                </a:lnTo>
                <a:lnTo>
                  <a:pt x="54374" y="25371"/>
                </a:lnTo>
                <a:lnTo>
                  <a:pt x="55412" y="30040"/>
                </a:lnTo>
                <a:lnTo>
                  <a:pt x="75335" y="22880"/>
                </a:lnTo>
                <a:lnTo>
                  <a:pt x="74090" y="18626"/>
                </a:lnTo>
                <a:lnTo>
                  <a:pt x="71963" y="14787"/>
                </a:lnTo>
                <a:lnTo>
                  <a:pt x="68954" y="11362"/>
                </a:lnTo>
                <a:lnTo>
                  <a:pt x="66048" y="7834"/>
                </a:lnTo>
                <a:lnTo>
                  <a:pt x="62157" y="5084"/>
                </a:lnTo>
                <a:lnTo>
                  <a:pt x="57280" y="3113"/>
                </a:lnTo>
                <a:lnTo>
                  <a:pt x="52506" y="1037"/>
                </a:lnTo>
                <a:lnTo>
                  <a:pt x="46643" y="0"/>
                </a:lnTo>
                <a:lnTo>
                  <a:pt x="31908" y="0"/>
                </a:lnTo>
                <a:lnTo>
                  <a:pt x="25008" y="1608"/>
                </a:lnTo>
                <a:lnTo>
                  <a:pt x="18989" y="4825"/>
                </a:lnTo>
                <a:lnTo>
                  <a:pt x="12971" y="8042"/>
                </a:lnTo>
                <a:lnTo>
                  <a:pt x="8301" y="12659"/>
                </a:lnTo>
                <a:lnTo>
                  <a:pt x="4980" y="18678"/>
                </a:lnTo>
                <a:lnTo>
                  <a:pt x="1660" y="24696"/>
                </a:lnTo>
                <a:lnTo>
                  <a:pt x="0" y="31960"/>
                </a:lnTo>
                <a:lnTo>
                  <a:pt x="0" y="48978"/>
                </a:lnTo>
                <a:lnTo>
                  <a:pt x="1660" y="56242"/>
                </a:lnTo>
                <a:lnTo>
                  <a:pt x="4980" y="62261"/>
                </a:lnTo>
                <a:lnTo>
                  <a:pt x="8301" y="68279"/>
                </a:lnTo>
                <a:lnTo>
                  <a:pt x="13022" y="72897"/>
                </a:lnTo>
                <a:lnTo>
                  <a:pt x="19145" y="76114"/>
                </a:lnTo>
                <a:lnTo>
                  <a:pt x="25267" y="793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8" name="object 338"/>
          <p:cNvSpPr/>
          <p:nvPr/>
        </p:nvSpPr>
        <p:spPr>
          <a:xfrm>
            <a:off x="6987481" y="17386455"/>
            <a:ext cx="52454" cy="79382"/>
          </a:xfrm>
          <a:custGeom>
            <a:avLst/>
            <a:gdLst/>
            <a:ahLst/>
            <a:cxnLst/>
            <a:rect l="l" t="t" r="r" b="b"/>
            <a:pathLst>
              <a:path w="52454" h="79382">
                <a:moveTo>
                  <a:pt x="22258" y="30559"/>
                </a:moveTo>
                <a:lnTo>
                  <a:pt x="24126" y="27550"/>
                </a:lnTo>
                <a:lnTo>
                  <a:pt x="25993" y="24437"/>
                </a:lnTo>
                <a:lnTo>
                  <a:pt x="28380" y="22154"/>
                </a:lnTo>
                <a:lnTo>
                  <a:pt x="31286" y="20701"/>
                </a:lnTo>
                <a:lnTo>
                  <a:pt x="34191" y="19145"/>
                </a:lnTo>
                <a:lnTo>
                  <a:pt x="37200" y="18367"/>
                </a:lnTo>
                <a:lnTo>
                  <a:pt x="42700" y="18367"/>
                </a:lnTo>
                <a:lnTo>
                  <a:pt x="44620" y="18470"/>
                </a:lnTo>
                <a:lnTo>
                  <a:pt x="46073" y="18678"/>
                </a:lnTo>
                <a:lnTo>
                  <a:pt x="47629" y="18885"/>
                </a:lnTo>
                <a:lnTo>
                  <a:pt x="48926" y="19197"/>
                </a:lnTo>
                <a:lnTo>
                  <a:pt x="49964" y="19612"/>
                </a:lnTo>
                <a:lnTo>
                  <a:pt x="52454" y="1712"/>
                </a:lnTo>
                <a:lnTo>
                  <a:pt x="50327" y="778"/>
                </a:lnTo>
                <a:lnTo>
                  <a:pt x="48874" y="466"/>
                </a:lnTo>
                <a:lnTo>
                  <a:pt x="47422" y="155"/>
                </a:lnTo>
                <a:lnTo>
                  <a:pt x="45813" y="0"/>
                </a:lnTo>
                <a:lnTo>
                  <a:pt x="38031" y="0"/>
                </a:lnTo>
                <a:lnTo>
                  <a:pt x="32998" y="1452"/>
                </a:lnTo>
                <a:lnTo>
                  <a:pt x="28951" y="4358"/>
                </a:lnTo>
                <a:lnTo>
                  <a:pt x="25008" y="7263"/>
                </a:lnTo>
                <a:lnTo>
                  <a:pt x="21998" y="11414"/>
                </a:lnTo>
                <a:lnTo>
                  <a:pt x="19923" y="16810"/>
                </a:lnTo>
                <a:lnTo>
                  <a:pt x="18522" y="1556"/>
                </a:lnTo>
                <a:lnTo>
                  <a:pt x="0" y="1556"/>
                </a:lnTo>
                <a:lnTo>
                  <a:pt x="0" y="79382"/>
                </a:lnTo>
                <a:lnTo>
                  <a:pt x="21324" y="79382"/>
                </a:lnTo>
                <a:lnTo>
                  <a:pt x="21324" y="34399"/>
                </a:lnTo>
                <a:lnTo>
                  <a:pt x="22258" y="30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9" name="object 339"/>
          <p:cNvSpPr/>
          <p:nvPr/>
        </p:nvSpPr>
        <p:spPr>
          <a:xfrm>
            <a:off x="7050656" y="17353924"/>
            <a:ext cx="26460" cy="22880"/>
          </a:xfrm>
          <a:custGeom>
            <a:avLst/>
            <a:gdLst/>
            <a:ahLst/>
            <a:cxnLst/>
            <a:rect l="l" t="t" r="r" b="b"/>
            <a:pathLst>
              <a:path w="26460" h="22880">
                <a:moveTo>
                  <a:pt x="26460" y="11518"/>
                </a:moveTo>
                <a:lnTo>
                  <a:pt x="26460" y="7678"/>
                </a:lnTo>
                <a:lnTo>
                  <a:pt x="25371" y="4825"/>
                </a:lnTo>
                <a:lnTo>
                  <a:pt x="23192" y="2957"/>
                </a:lnTo>
                <a:lnTo>
                  <a:pt x="21013" y="985"/>
                </a:lnTo>
                <a:lnTo>
                  <a:pt x="17692" y="0"/>
                </a:lnTo>
                <a:lnTo>
                  <a:pt x="8768" y="0"/>
                </a:lnTo>
                <a:lnTo>
                  <a:pt x="5447" y="985"/>
                </a:lnTo>
                <a:lnTo>
                  <a:pt x="3268" y="2957"/>
                </a:lnTo>
                <a:lnTo>
                  <a:pt x="1089" y="4825"/>
                </a:lnTo>
                <a:lnTo>
                  <a:pt x="0" y="7678"/>
                </a:lnTo>
                <a:lnTo>
                  <a:pt x="0" y="15253"/>
                </a:lnTo>
                <a:lnTo>
                  <a:pt x="1089" y="18107"/>
                </a:lnTo>
                <a:lnTo>
                  <a:pt x="3268" y="20079"/>
                </a:lnTo>
                <a:lnTo>
                  <a:pt x="5447" y="21947"/>
                </a:lnTo>
                <a:lnTo>
                  <a:pt x="8768" y="22880"/>
                </a:lnTo>
                <a:lnTo>
                  <a:pt x="17692" y="22880"/>
                </a:lnTo>
                <a:lnTo>
                  <a:pt x="21013" y="21947"/>
                </a:lnTo>
                <a:lnTo>
                  <a:pt x="23192" y="20079"/>
                </a:lnTo>
                <a:lnTo>
                  <a:pt x="25371" y="18107"/>
                </a:lnTo>
                <a:lnTo>
                  <a:pt x="26460" y="15253"/>
                </a:lnTo>
                <a:lnTo>
                  <a:pt x="26460" y="115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0" name="object 340"/>
          <p:cNvSpPr/>
          <p:nvPr/>
        </p:nvSpPr>
        <p:spPr>
          <a:xfrm>
            <a:off x="7063809" y="17388012"/>
            <a:ext cx="0" cy="77826"/>
          </a:xfrm>
          <a:custGeom>
            <a:avLst/>
            <a:gdLst/>
            <a:ahLst/>
            <a:cxnLst/>
            <a:rect l="l" t="t" r="r" b="b"/>
            <a:pathLst>
              <a:path w="0" h="77826">
                <a:moveTo>
                  <a:pt x="0" y="0"/>
                </a:moveTo>
                <a:lnTo>
                  <a:pt x="0" y="77826"/>
                </a:lnTo>
              </a:path>
            </a:pathLst>
          </a:custGeom>
          <a:ln w="2259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1" name="object 341"/>
          <p:cNvSpPr/>
          <p:nvPr/>
        </p:nvSpPr>
        <p:spPr>
          <a:xfrm>
            <a:off x="7114976" y="17400879"/>
            <a:ext cx="3424" cy="47474"/>
          </a:xfrm>
          <a:custGeom>
            <a:avLst/>
            <a:gdLst/>
            <a:ahLst/>
            <a:cxnLst/>
            <a:rect l="l" t="t" r="r" b="b"/>
            <a:pathLst>
              <a:path w="3424" h="47474">
                <a:moveTo>
                  <a:pt x="2179" y="40210"/>
                </a:moveTo>
                <a:lnTo>
                  <a:pt x="3424" y="9079"/>
                </a:lnTo>
                <a:lnTo>
                  <a:pt x="3061" y="0"/>
                </a:lnTo>
                <a:lnTo>
                  <a:pt x="1400" y="5811"/>
                </a:lnTo>
                <a:lnTo>
                  <a:pt x="0" y="43012"/>
                </a:lnTo>
                <a:lnTo>
                  <a:pt x="933" y="47474"/>
                </a:lnTo>
                <a:lnTo>
                  <a:pt x="2179" y="40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2" name="object 342"/>
          <p:cNvSpPr/>
          <p:nvPr/>
        </p:nvSpPr>
        <p:spPr>
          <a:xfrm>
            <a:off x="7121202" y="17386455"/>
            <a:ext cx="54945" cy="80939"/>
          </a:xfrm>
          <a:custGeom>
            <a:avLst/>
            <a:gdLst/>
            <a:ahLst/>
            <a:cxnLst/>
            <a:rect l="l" t="t" r="r" b="b"/>
            <a:pathLst>
              <a:path w="54945" h="80939">
                <a:moveTo>
                  <a:pt x="11725" y="64595"/>
                </a:moveTo>
                <a:lnTo>
                  <a:pt x="8560" y="63661"/>
                </a:lnTo>
                <a:lnTo>
                  <a:pt x="5759" y="61794"/>
                </a:lnTo>
                <a:lnTo>
                  <a:pt x="3061" y="59926"/>
                </a:lnTo>
                <a:lnTo>
                  <a:pt x="933" y="57176"/>
                </a:lnTo>
                <a:lnTo>
                  <a:pt x="1504" y="73104"/>
                </a:lnTo>
                <a:lnTo>
                  <a:pt x="4721" y="75906"/>
                </a:lnTo>
                <a:lnTo>
                  <a:pt x="8560" y="77981"/>
                </a:lnTo>
                <a:lnTo>
                  <a:pt x="12504" y="79953"/>
                </a:lnTo>
                <a:lnTo>
                  <a:pt x="16862" y="80939"/>
                </a:lnTo>
                <a:lnTo>
                  <a:pt x="28069" y="80939"/>
                </a:lnTo>
                <a:lnTo>
                  <a:pt x="33776" y="79330"/>
                </a:lnTo>
                <a:lnTo>
                  <a:pt x="38757" y="76114"/>
                </a:lnTo>
                <a:lnTo>
                  <a:pt x="43842" y="72897"/>
                </a:lnTo>
                <a:lnTo>
                  <a:pt x="47785" y="68279"/>
                </a:lnTo>
                <a:lnTo>
                  <a:pt x="50587" y="62261"/>
                </a:lnTo>
                <a:lnTo>
                  <a:pt x="53492" y="56242"/>
                </a:lnTo>
                <a:lnTo>
                  <a:pt x="54945" y="49030"/>
                </a:lnTo>
                <a:lnTo>
                  <a:pt x="54945" y="32012"/>
                </a:lnTo>
                <a:lnTo>
                  <a:pt x="53492" y="24696"/>
                </a:lnTo>
                <a:lnTo>
                  <a:pt x="50587" y="18678"/>
                </a:lnTo>
                <a:lnTo>
                  <a:pt x="47785" y="12659"/>
                </a:lnTo>
                <a:lnTo>
                  <a:pt x="43894" y="8042"/>
                </a:lnTo>
                <a:lnTo>
                  <a:pt x="38913" y="4825"/>
                </a:lnTo>
                <a:lnTo>
                  <a:pt x="34036" y="1608"/>
                </a:lnTo>
                <a:lnTo>
                  <a:pt x="28484" y="0"/>
                </a:lnTo>
                <a:lnTo>
                  <a:pt x="15202" y="0"/>
                </a:lnTo>
                <a:lnTo>
                  <a:pt x="9339" y="1919"/>
                </a:lnTo>
                <a:lnTo>
                  <a:pt x="4669" y="5759"/>
                </a:lnTo>
                <a:lnTo>
                  <a:pt x="0" y="9598"/>
                </a:lnTo>
                <a:lnTo>
                  <a:pt x="933" y="24074"/>
                </a:lnTo>
                <a:lnTo>
                  <a:pt x="3061" y="21272"/>
                </a:lnTo>
                <a:lnTo>
                  <a:pt x="5759" y="19300"/>
                </a:lnTo>
                <a:lnTo>
                  <a:pt x="8457" y="17329"/>
                </a:lnTo>
                <a:lnTo>
                  <a:pt x="11673" y="16343"/>
                </a:lnTo>
                <a:lnTo>
                  <a:pt x="21116" y="16343"/>
                </a:lnTo>
                <a:lnTo>
                  <a:pt x="25578" y="18418"/>
                </a:lnTo>
                <a:lnTo>
                  <a:pt x="28795" y="22569"/>
                </a:lnTo>
                <a:lnTo>
                  <a:pt x="32012" y="26616"/>
                </a:lnTo>
                <a:lnTo>
                  <a:pt x="33620" y="32583"/>
                </a:lnTo>
                <a:lnTo>
                  <a:pt x="33620" y="48356"/>
                </a:lnTo>
                <a:lnTo>
                  <a:pt x="31960" y="54374"/>
                </a:lnTo>
                <a:lnTo>
                  <a:pt x="28640" y="58525"/>
                </a:lnTo>
                <a:lnTo>
                  <a:pt x="25423" y="62572"/>
                </a:lnTo>
                <a:lnTo>
                  <a:pt x="20961" y="64595"/>
                </a:lnTo>
                <a:lnTo>
                  <a:pt x="11725" y="64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3" name="object 343"/>
          <p:cNvSpPr/>
          <p:nvPr/>
        </p:nvSpPr>
        <p:spPr>
          <a:xfrm>
            <a:off x="7097076" y="17353924"/>
            <a:ext cx="25630" cy="111914"/>
          </a:xfrm>
          <a:custGeom>
            <a:avLst/>
            <a:gdLst/>
            <a:ahLst/>
            <a:cxnLst/>
            <a:rect l="l" t="t" r="r" b="b"/>
            <a:pathLst>
              <a:path w="25630" h="111914">
                <a:moveTo>
                  <a:pt x="23503" y="86075"/>
                </a:moveTo>
                <a:lnTo>
                  <a:pt x="22050" y="82444"/>
                </a:lnTo>
                <a:lnTo>
                  <a:pt x="21324" y="78137"/>
                </a:lnTo>
                <a:lnTo>
                  <a:pt x="21324" y="56034"/>
                </a:lnTo>
                <a:lnTo>
                  <a:pt x="20079" y="87165"/>
                </a:lnTo>
                <a:lnTo>
                  <a:pt x="18833" y="94429"/>
                </a:lnTo>
                <a:lnTo>
                  <a:pt x="17900" y="89967"/>
                </a:lnTo>
                <a:lnTo>
                  <a:pt x="19300" y="52766"/>
                </a:lnTo>
                <a:lnTo>
                  <a:pt x="20961" y="46955"/>
                </a:lnTo>
                <a:lnTo>
                  <a:pt x="21324" y="56034"/>
                </a:lnTo>
                <a:lnTo>
                  <a:pt x="21324" y="68175"/>
                </a:lnTo>
                <a:lnTo>
                  <a:pt x="22050" y="63869"/>
                </a:lnTo>
                <a:lnTo>
                  <a:pt x="23503" y="60237"/>
                </a:lnTo>
                <a:lnTo>
                  <a:pt x="25060" y="56605"/>
                </a:lnTo>
                <a:lnTo>
                  <a:pt x="24126" y="42129"/>
                </a:lnTo>
                <a:lnTo>
                  <a:pt x="21324" y="46401"/>
                </a:lnTo>
                <a:lnTo>
                  <a:pt x="21324" y="0"/>
                </a:lnTo>
                <a:lnTo>
                  <a:pt x="0" y="0"/>
                </a:lnTo>
                <a:lnTo>
                  <a:pt x="0" y="111914"/>
                </a:lnTo>
                <a:lnTo>
                  <a:pt x="18833" y="111914"/>
                </a:lnTo>
                <a:lnTo>
                  <a:pt x="19620" y="96287"/>
                </a:lnTo>
                <a:lnTo>
                  <a:pt x="20546" y="98476"/>
                </a:lnTo>
                <a:lnTo>
                  <a:pt x="23036" y="102108"/>
                </a:lnTo>
                <a:lnTo>
                  <a:pt x="25630" y="105636"/>
                </a:lnTo>
                <a:lnTo>
                  <a:pt x="25060" y="89707"/>
                </a:lnTo>
                <a:lnTo>
                  <a:pt x="23503" y="86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4" name="object 344"/>
          <p:cNvSpPr/>
          <p:nvPr/>
        </p:nvSpPr>
        <p:spPr>
          <a:xfrm>
            <a:off x="7190304" y="17386455"/>
            <a:ext cx="66463" cy="72897"/>
          </a:xfrm>
          <a:custGeom>
            <a:avLst/>
            <a:gdLst/>
            <a:ahLst/>
            <a:cxnLst/>
            <a:rect l="l" t="t" r="r" b="b"/>
            <a:pathLst>
              <a:path w="66463" h="72897">
                <a:moveTo>
                  <a:pt x="20831" y="32375"/>
                </a:moveTo>
                <a:lnTo>
                  <a:pt x="21116" y="30559"/>
                </a:lnTo>
                <a:lnTo>
                  <a:pt x="22569" y="26927"/>
                </a:lnTo>
                <a:lnTo>
                  <a:pt x="24022" y="23192"/>
                </a:lnTo>
                <a:lnTo>
                  <a:pt x="26149" y="20390"/>
                </a:lnTo>
                <a:lnTo>
                  <a:pt x="28951" y="18522"/>
                </a:lnTo>
                <a:lnTo>
                  <a:pt x="31856" y="16654"/>
                </a:lnTo>
                <a:lnTo>
                  <a:pt x="35281" y="15720"/>
                </a:lnTo>
                <a:lnTo>
                  <a:pt x="44620" y="15720"/>
                </a:lnTo>
                <a:lnTo>
                  <a:pt x="48771" y="17484"/>
                </a:lnTo>
                <a:lnTo>
                  <a:pt x="51676" y="21013"/>
                </a:lnTo>
                <a:lnTo>
                  <a:pt x="54685" y="24541"/>
                </a:lnTo>
                <a:lnTo>
                  <a:pt x="56190" y="29574"/>
                </a:lnTo>
                <a:lnTo>
                  <a:pt x="66463" y="32375"/>
                </a:lnTo>
                <a:lnTo>
                  <a:pt x="59459" y="4825"/>
                </a:lnTo>
                <a:lnTo>
                  <a:pt x="53959" y="1608"/>
                </a:lnTo>
                <a:lnTo>
                  <a:pt x="47266" y="0"/>
                </a:lnTo>
                <a:lnTo>
                  <a:pt x="31701" y="0"/>
                </a:lnTo>
                <a:lnTo>
                  <a:pt x="24852" y="1608"/>
                </a:lnTo>
                <a:lnTo>
                  <a:pt x="18833" y="4825"/>
                </a:lnTo>
                <a:lnTo>
                  <a:pt x="12919" y="8042"/>
                </a:lnTo>
                <a:lnTo>
                  <a:pt x="8301" y="12659"/>
                </a:lnTo>
                <a:lnTo>
                  <a:pt x="4980" y="18678"/>
                </a:lnTo>
                <a:lnTo>
                  <a:pt x="1660" y="24696"/>
                </a:lnTo>
                <a:lnTo>
                  <a:pt x="0" y="31960"/>
                </a:lnTo>
                <a:lnTo>
                  <a:pt x="0" y="48978"/>
                </a:lnTo>
                <a:lnTo>
                  <a:pt x="1660" y="56242"/>
                </a:lnTo>
                <a:lnTo>
                  <a:pt x="4980" y="62261"/>
                </a:lnTo>
                <a:lnTo>
                  <a:pt x="8301" y="68279"/>
                </a:lnTo>
                <a:lnTo>
                  <a:pt x="12971" y="72897"/>
                </a:lnTo>
                <a:lnTo>
                  <a:pt x="13697" y="32375"/>
                </a:lnTo>
                <a:lnTo>
                  <a:pt x="20390" y="46280"/>
                </a:lnTo>
                <a:lnTo>
                  <a:pt x="20390" y="35177"/>
                </a:lnTo>
                <a:lnTo>
                  <a:pt x="20831" y="32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5" name="object 345"/>
          <p:cNvSpPr/>
          <p:nvPr/>
        </p:nvSpPr>
        <p:spPr>
          <a:xfrm>
            <a:off x="7203276" y="17391281"/>
            <a:ext cx="63454" cy="71288"/>
          </a:xfrm>
          <a:custGeom>
            <a:avLst/>
            <a:gdLst/>
            <a:ahLst/>
            <a:cxnLst/>
            <a:rect l="l" t="t" r="r" b="b"/>
            <a:pathLst>
              <a:path w="63454" h="71288">
                <a:moveTo>
                  <a:pt x="63454" y="24489"/>
                </a:moveTo>
                <a:lnTo>
                  <a:pt x="62001" y="18315"/>
                </a:lnTo>
                <a:lnTo>
                  <a:pt x="59096" y="12919"/>
                </a:lnTo>
                <a:lnTo>
                  <a:pt x="56190" y="7419"/>
                </a:lnTo>
                <a:lnTo>
                  <a:pt x="51987" y="3113"/>
                </a:lnTo>
                <a:lnTo>
                  <a:pt x="46488" y="0"/>
                </a:lnTo>
                <a:lnTo>
                  <a:pt x="53492" y="27550"/>
                </a:lnTo>
                <a:lnTo>
                  <a:pt x="43219" y="24748"/>
                </a:lnTo>
                <a:lnTo>
                  <a:pt x="43219" y="31286"/>
                </a:lnTo>
                <a:lnTo>
                  <a:pt x="7860" y="27550"/>
                </a:lnTo>
                <a:lnTo>
                  <a:pt x="7419" y="30352"/>
                </a:lnTo>
                <a:lnTo>
                  <a:pt x="7419" y="41455"/>
                </a:lnTo>
                <a:lnTo>
                  <a:pt x="726" y="27550"/>
                </a:lnTo>
                <a:lnTo>
                  <a:pt x="0" y="68072"/>
                </a:lnTo>
                <a:lnTo>
                  <a:pt x="6018" y="71288"/>
                </a:lnTo>
                <a:lnTo>
                  <a:pt x="726" y="42337"/>
                </a:lnTo>
                <a:lnTo>
                  <a:pt x="7569" y="42337"/>
                </a:lnTo>
                <a:lnTo>
                  <a:pt x="7419" y="35955"/>
                </a:lnTo>
                <a:lnTo>
                  <a:pt x="7569" y="42337"/>
                </a:lnTo>
                <a:lnTo>
                  <a:pt x="62831" y="42337"/>
                </a:lnTo>
                <a:lnTo>
                  <a:pt x="63039" y="40884"/>
                </a:lnTo>
                <a:lnTo>
                  <a:pt x="63195" y="39224"/>
                </a:lnTo>
                <a:lnTo>
                  <a:pt x="63298" y="37356"/>
                </a:lnTo>
                <a:lnTo>
                  <a:pt x="63402" y="35488"/>
                </a:lnTo>
                <a:lnTo>
                  <a:pt x="63454" y="24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6" name="object 346"/>
          <p:cNvSpPr/>
          <p:nvPr/>
        </p:nvSpPr>
        <p:spPr>
          <a:xfrm>
            <a:off x="7204002" y="17433618"/>
            <a:ext cx="61171" cy="33776"/>
          </a:xfrm>
          <a:custGeom>
            <a:avLst/>
            <a:gdLst/>
            <a:ahLst/>
            <a:cxnLst/>
            <a:rect l="l" t="t" r="r" b="b"/>
            <a:pathLst>
              <a:path w="61171" h="33776">
                <a:moveTo>
                  <a:pt x="11414" y="32168"/>
                </a:moveTo>
                <a:lnTo>
                  <a:pt x="18574" y="33776"/>
                </a:lnTo>
                <a:lnTo>
                  <a:pt x="32064" y="33776"/>
                </a:lnTo>
                <a:lnTo>
                  <a:pt x="36993" y="33050"/>
                </a:lnTo>
                <a:lnTo>
                  <a:pt x="41559" y="31597"/>
                </a:lnTo>
                <a:lnTo>
                  <a:pt x="46228" y="30040"/>
                </a:lnTo>
                <a:lnTo>
                  <a:pt x="50223" y="27809"/>
                </a:lnTo>
                <a:lnTo>
                  <a:pt x="53544" y="24904"/>
                </a:lnTo>
                <a:lnTo>
                  <a:pt x="56968" y="21998"/>
                </a:lnTo>
                <a:lnTo>
                  <a:pt x="59511" y="18522"/>
                </a:lnTo>
                <a:lnTo>
                  <a:pt x="61171" y="14475"/>
                </a:lnTo>
                <a:lnTo>
                  <a:pt x="44205" y="7938"/>
                </a:lnTo>
                <a:lnTo>
                  <a:pt x="42648" y="11051"/>
                </a:lnTo>
                <a:lnTo>
                  <a:pt x="40469" y="13489"/>
                </a:lnTo>
                <a:lnTo>
                  <a:pt x="37667" y="15253"/>
                </a:lnTo>
                <a:lnTo>
                  <a:pt x="34866" y="17018"/>
                </a:lnTo>
                <a:lnTo>
                  <a:pt x="31182" y="17900"/>
                </a:lnTo>
                <a:lnTo>
                  <a:pt x="22465" y="17900"/>
                </a:lnTo>
                <a:lnTo>
                  <a:pt x="18885" y="17018"/>
                </a:lnTo>
                <a:lnTo>
                  <a:pt x="15876" y="15253"/>
                </a:lnTo>
                <a:lnTo>
                  <a:pt x="12971" y="13489"/>
                </a:lnTo>
                <a:lnTo>
                  <a:pt x="10688" y="10843"/>
                </a:lnTo>
                <a:lnTo>
                  <a:pt x="9027" y="7315"/>
                </a:lnTo>
                <a:lnTo>
                  <a:pt x="7471" y="3683"/>
                </a:lnTo>
                <a:lnTo>
                  <a:pt x="6843" y="0"/>
                </a:lnTo>
                <a:lnTo>
                  <a:pt x="0" y="0"/>
                </a:lnTo>
                <a:lnTo>
                  <a:pt x="5292" y="28951"/>
                </a:lnTo>
                <a:lnTo>
                  <a:pt x="11414" y="32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7" name="object 347"/>
          <p:cNvSpPr/>
          <p:nvPr/>
        </p:nvSpPr>
        <p:spPr>
          <a:xfrm>
            <a:off x="7211136" y="17418831"/>
            <a:ext cx="35359" cy="3735"/>
          </a:xfrm>
          <a:custGeom>
            <a:avLst/>
            <a:gdLst/>
            <a:ahLst/>
            <a:cxnLst/>
            <a:rect l="l" t="t" r="r" b="b"/>
            <a:pathLst>
              <a:path w="35359" h="3735">
                <a:moveTo>
                  <a:pt x="35359" y="0"/>
                </a:moveTo>
                <a:lnTo>
                  <a:pt x="0" y="0"/>
                </a:lnTo>
                <a:lnTo>
                  <a:pt x="35359" y="3735"/>
                </a:lnTo>
                <a:lnTo>
                  <a:pt x="3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8" name="object 348"/>
          <p:cNvSpPr/>
          <p:nvPr/>
        </p:nvSpPr>
        <p:spPr>
          <a:xfrm>
            <a:off x="7118400" y="17409959"/>
            <a:ext cx="0" cy="17121"/>
          </a:xfrm>
          <a:custGeom>
            <a:avLst/>
            <a:gdLst/>
            <a:ahLst/>
            <a:cxnLst/>
            <a:rect l="l" t="t" r="r" b="b"/>
            <a:pathLst>
              <a:path w="0" h="17121">
                <a:moveTo>
                  <a:pt x="0" y="0"/>
                </a:moveTo>
                <a:lnTo>
                  <a:pt x="0" y="171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6740973" y="17409959"/>
            <a:ext cx="0" cy="17121"/>
          </a:xfrm>
          <a:custGeom>
            <a:avLst/>
            <a:gdLst/>
            <a:ahLst/>
            <a:cxnLst/>
            <a:rect l="l" t="t" r="r" b="b"/>
            <a:pathLst>
              <a:path w="0" h="17121">
                <a:moveTo>
                  <a:pt x="0" y="0"/>
                </a:moveTo>
                <a:lnTo>
                  <a:pt x="0" y="171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6516555" y="17361551"/>
            <a:ext cx="89500" cy="105843"/>
          </a:xfrm>
          <a:custGeom>
            <a:avLst/>
            <a:gdLst/>
            <a:ahLst/>
            <a:cxnLst/>
            <a:rect l="l" t="t" r="r" b="b"/>
            <a:pathLst>
              <a:path w="89500" h="105843">
                <a:moveTo>
                  <a:pt x="12140" y="71288"/>
                </a:moveTo>
                <a:lnTo>
                  <a:pt x="0" y="85764"/>
                </a:lnTo>
                <a:lnTo>
                  <a:pt x="3113" y="89707"/>
                </a:lnTo>
                <a:lnTo>
                  <a:pt x="7004" y="93184"/>
                </a:lnTo>
                <a:lnTo>
                  <a:pt x="11673" y="96193"/>
                </a:lnTo>
                <a:lnTo>
                  <a:pt x="16343" y="99202"/>
                </a:lnTo>
                <a:lnTo>
                  <a:pt x="21635" y="101589"/>
                </a:lnTo>
                <a:lnTo>
                  <a:pt x="27550" y="103353"/>
                </a:lnTo>
                <a:lnTo>
                  <a:pt x="33569" y="105013"/>
                </a:lnTo>
                <a:lnTo>
                  <a:pt x="40158" y="105843"/>
                </a:lnTo>
                <a:lnTo>
                  <a:pt x="55516" y="105843"/>
                </a:lnTo>
                <a:lnTo>
                  <a:pt x="62779" y="104598"/>
                </a:lnTo>
                <a:lnTo>
                  <a:pt x="69109" y="102108"/>
                </a:lnTo>
                <a:lnTo>
                  <a:pt x="75439" y="99513"/>
                </a:lnTo>
                <a:lnTo>
                  <a:pt x="80368" y="95830"/>
                </a:lnTo>
                <a:lnTo>
                  <a:pt x="83896" y="91056"/>
                </a:lnTo>
                <a:lnTo>
                  <a:pt x="87424" y="86179"/>
                </a:lnTo>
                <a:lnTo>
                  <a:pt x="89188" y="80368"/>
                </a:lnTo>
                <a:lnTo>
                  <a:pt x="89188" y="66463"/>
                </a:lnTo>
                <a:lnTo>
                  <a:pt x="86957" y="60652"/>
                </a:lnTo>
                <a:lnTo>
                  <a:pt x="82495" y="56190"/>
                </a:lnTo>
                <a:lnTo>
                  <a:pt x="78137" y="51624"/>
                </a:lnTo>
                <a:lnTo>
                  <a:pt x="70873" y="48200"/>
                </a:lnTo>
                <a:lnTo>
                  <a:pt x="60704" y="45917"/>
                </a:lnTo>
                <a:lnTo>
                  <a:pt x="41559" y="41559"/>
                </a:lnTo>
                <a:lnTo>
                  <a:pt x="36267" y="40314"/>
                </a:lnTo>
                <a:lnTo>
                  <a:pt x="32531" y="38757"/>
                </a:lnTo>
                <a:lnTo>
                  <a:pt x="30352" y="36889"/>
                </a:lnTo>
                <a:lnTo>
                  <a:pt x="28173" y="34918"/>
                </a:lnTo>
                <a:lnTo>
                  <a:pt x="27083" y="32531"/>
                </a:lnTo>
                <a:lnTo>
                  <a:pt x="27083" y="27446"/>
                </a:lnTo>
                <a:lnTo>
                  <a:pt x="27706" y="25371"/>
                </a:lnTo>
                <a:lnTo>
                  <a:pt x="28951" y="23503"/>
                </a:lnTo>
                <a:lnTo>
                  <a:pt x="30300" y="21635"/>
                </a:lnTo>
                <a:lnTo>
                  <a:pt x="32375" y="20131"/>
                </a:lnTo>
                <a:lnTo>
                  <a:pt x="35177" y="18989"/>
                </a:lnTo>
                <a:lnTo>
                  <a:pt x="38083" y="17848"/>
                </a:lnTo>
                <a:lnTo>
                  <a:pt x="41714" y="17277"/>
                </a:lnTo>
                <a:lnTo>
                  <a:pt x="52714" y="17277"/>
                </a:lnTo>
                <a:lnTo>
                  <a:pt x="58525" y="18574"/>
                </a:lnTo>
                <a:lnTo>
                  <a:pt x="63506" y="21168"/>
                </a:lnTo>
                <a:lnTo>
                  <a:pt x="68590" y="23659"/>
                </a:lnTo>
                <a:lnTo>
                  <a:pt x="73260" y="27602"/>
                </a:lnTo>
                <a:lnTo>
                  <a:pt x="77515" y="32998"/>
                </a:lnTo>
                <a:lnTo>
                  <a:pt x="89500" y="19145"/>
                </a:lnTo>
                <a:lnTo>
                  <a:pt x="84519" y="12815"/>
                </a:lnTo>
                <a:lnTo>
                  <a:pt x="78500" y="8042"/>
                </a:lnTo>
                <a:lnTo>
                  <a:pt x="71444" y="4825"/>
                </a:lnTo>
                <a:lnTo>
                  <a:pt x="64388" y="1608"/>
                </a:lnTo>
                <a:lnTo>
                  <a:pt x="56190" y="0"/>
                </a:lnTo>
                <a:lnTo>
                  <a:pt x="38031" y="0"/>
                </a:lnTo>
                <a:lnTo>
                  <a:pt x="30456" y="1452"/>
                </a:lnTo>
                <a:lnTo>
                  <a:pt x="24126" y="4358"/>
                </a:lnTo>
                <a:lnTo>
                  <a:pt x="17900" y="7160"/>
                </a:lnTo>
                <a:lnTo>
                  <a:pt x="13126" y="10999"/>
                </a:lnTo>
                <a:lnTo>
                  <a:pt x="9806" y="15876"/>
                </a:lnTo>
                <a:lnTo>
                  <a:pt x="6485" y="20753"/>
                </a:lnTo>
                <a:lnTo>
                  <a:pt x="4825" y="26253"/>
                </a:lnTo>
                <a:lnTo>
                  <a:pt x="4825" y="37460"/>
                </a:lnTo>
                <a:lnTo>
                  <a:pt x="5914" y="41870"/>
                </a:lnTo>
                <a:lnTo>
                  <a:pt x="8093" y="45606"/>
                </a:lnTo>
                <a:lnTo>
                  <a:pt x="10376" y="49238"/>
                </a:lnTo>
                <a:lnTo>
                  <a:pt x="13645" y="52247"/>
                </a:lnTo>
                <a:lnTo>
                  <a:pt x="17900" y="54634"/>
                </a:lnTo>
                <a:lnTo>
                  <a:pt x="22258" y="56916"/>
                </a:lnTo>
                <a:lnTo>
                  <a:pt x="27446" y="58784"/>
                </a:lnTo>
                <a:lnTo>
                  <a:pt x="33465" y="60237"/>
                </a:lnTo>
                <a:lnTo>
                  <a:pt x="54322" y="64907"/>
                </a:lnTo>
                <a:lnTo>
                  <a:pt x="59199" y="65944"/>
                </a:lnTo>
                <a:lnTo>
                  <a:pt x="62520" y="67449"/>
                </a:lnTo>
                <a:lnTo>
                  <a:pt x="64284" y="69421"/>
                </a:lnTo>
                <a:lnTo>
                  <a:pt x="66152" y="71288"/>
                </a:lnTo>
                <a:lnTo>
                  <a:pt x="67086" y="73571"/>
                </a:lnTo>
                <a:lnTo>
                  <a:pt x="67086" y="78864"/>
                </a:lnTo>
                <a:lnTo>
                  <a:pt x="66308" y="81095"/>
                </a:lnTo>
                <a:lnTo>
                  <a:pt x="64751" y="82962"/>
                </a:lnTo>
                <a:lnTo>
                  <a:pt x="63298" y="84726"/>
                </a:lnTo>
                <a:lnTo>
                  <a:pt x="61067" y="86127"/>
                </a:lnTo>
                <a:lnTo>
                  <a:pt x="58058" y="87165"/>
                </a:lnTo>
                <a:lnTo>
                  <a:pt x="55152" y="88099"/>
                </a:lnTo>
                <a:lnTo>
                  <a:pt x="51572" y="88566"/>
                </a:lnTo>
                <a:lnTo>
                  <a:pt x="42337" y="88566"/>
                </a:lnTo>
                <a:lnTo>
                  <a:pt x="37564" y="87839"/>
                </a:lnTo>
                <a:lnTo>
                  <a:pt x="32998" y="86387"/>
                </a:lnTo>
                <a:lnTo>
                  <a:pt x="28536" y="84830"/>
                </a:lnTo>
                <a:lnTo>
                  <a:pt x="24541" y="82755"/>
                </a:lnTo>
                <a:lnTo>
                  <a:pt x="21013" y="80161"/>
                </a:lnTo>
                <a:lnTo>
                  <a:pt x="17484" y="77566"/>
                </a:lnTo>
                <a:lnTo>
                  <a:pt x="14527" y="74609"/>
                </a:lnTo>
                <a:lnTo>
                  <a:pt x="12140" y="71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6622963" y="17388012"/>
            <a:ext cx="74246" cy="79382"/>
          </a:xfrm>
          <a:custGeom>
            <a:avLst/>
            <a:gdLst/>
            <a:ahLst/>
            <a:cxnLst/>
            <a:rect l="l" t="t" r="r" b="b"/>
            <a:pathLst>
              <a:path w="74246" h="79382">
                <a:moveTo>
                  <a:pt x="21324" y="0"/>
                </a:moveTo>
                <a:lnTo>
                  <a:pt x="0" y="0"/>
                </a:lnTo>
                <a:lnTo>
                  <a:pt x="0" y="58214"/>
                </a:lnTo>
                <a:lnTo>
                  <a:pt x="1193" y="63558"/>
                </a:lnTo>
                <a:lnTo>
                  <a:pt x="3580" y="67708"/>
                </a:lnTo>
                <a:lnTo>
                  <a:pt x="6070" y="71755"/>
                </a:lnTo>
                <a:lnTo>
                  <a:pt x="9391" y="74713"/>
                </a:lnTo>
                <a:lnTo>
                  <a:pt x="13541" y="76581"/>
                </a:lnTo>
                <a:lnTo>
                  <a:pt x="17692" y="78448"/>
                </a:lnTo>
                <a:lnTo>
                  <a:pt x="22362" y="79382"/>
                </a:lnTo>
                <a:lnTo>
                  <a:pt x="33880" y="79382"/>
                </a:lnTo>
                <a:lnTo>
                  <a:pt x="39276" y="78189"/>
                </a:lnTo>
                <a:lnTo>
                  <a:pt x="43738" y="75802"/>
                </a:lnTo>
                <a:lnTo>
                  <a:pt x="48304" y="73312"/>
                </a:lnTo>
                <a:lnTo>
                  <a:pt x="51884" y="69472"/>
                </a:lnTo>
                <a:lnTo>
                  <a:pt x="54478" y="64284"/>
                </a:lnTo>
                <a:lnTo>
                  <a:pt x="55256" y="77826"/>
                </a:lnTo>
                <a:lnTo>
                  <a:pt x="74246" y="77826"/>
                </a:lnTo>
                <a:lnTo>
                  <a:pt x="74246" y="0"/>
                </a:lnTo>
                <a:lnTo>
                  <a:pt x="52921" y="0"/>
                </a:lnTo>
                <a:lnTo>
                  <a:pt x="52921" y="45502"/>
                </a:lnTo>
                <a:lnTo>
                  <a:pt x="52454" y="48667"/>
                </a:lnTo>
                <a:lnTo>
                  <a:pt x="51521" y="51365"/>
                </a:lnTo>
                <a:lnTo>
                  <a:pt x="50587" y="53959"/>
                </a:lnTo>
                <a:lnTo>
                  <a:pt x="49290" y="56086"/>
                </a:lnTo>
                <a:lnTo>
                  <a:pt x="47629" y="57747"/>
                </a:lnTo>
                <a:lnTo>
                  <a:pt x="46073" y="59407"/>
                </a:lnTo>
                <a:lnTo>
                  <a:pt x="44257" y="60652"/>
                </a:lnTo>
                <a:lnTo>
                  <a:pt x="42181" y="61482"/>
                </a:lnTo>
                <a:lnTo>
                  <a:pt x="40106" y="62209"/>
                </a:lnTo>
                <a:lnTo>
                  <a:pt x="37979" y="62572"/>
                </a:lnTo>
                <a:lnTo>
                  <a:pt x="31130" y="62572"/>
                </a:lnTo>
                <a:lnTo>
                  <a:pt x="27550" y="61430"/>
                </a:lnTo>
                <a:lnTo>
                  <a:pt x="25060" y="59148"/>
                </a:lnTo>
                <a:lnTo>
                  <a:pt x="22569" y="56761"/>
                </a:lnTo>
                <a:lnTo>
                  <a:pt x="21324" y="52558"/>
                </a:lnTo>
                <a:lnTo>
                  <a:pt x="213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6737549" y="17400879"/>
            <a:ext cx="3424" cy="47474"/>
          </a:xfrm>
          <a:custGeom>
            <a:avLst/>
            <a:gdLst/>
            <a:ahLst/>
            <a:cxnLst/>
            <a:rect l="l" t="t" r="r" b="b"/>
            <a:pathLst>
              <a:path w="3424" h="47474">
                <a:moveTo>
                  <a:pt x="2179" y="40210"/>
                </a:moveTo>
                <a:lnTo>
                  <a:pt x="3424" y="9079"/>
                </a:lnTo>
                <a:lnTo>
                  <a:pt x="3061" y="0"/>
                </a:lnTo>
                <a:lnTo>
                  <a:pt x="1400" y="5811"/>
                </a:lnTo>
                <a:lnTo>
                  <a:pt x="0" y="43012"/>
                </a:lnTo>
                <a:lnTo>
                  <a:pt x="933" y="47474"/>
                </a:lnTo>
                <a:lnTo>
                  <a:pt x="2179" y="40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6743775" y="17386455"/>
            <a:ext cx="54945" cy="80939"/>
          </a:xfrm>
          <a:custGeom>
            <a:avLst/>
            <a:gdLst/>
            <a:ahLst/>
            <a:cxnLst/>
            <a:rect l="l" t="t" r="r" b="b"/>
            <a:pathLst>
              <a:path w="54945" h="80939">
                <a:moveTo>
                  <a:pt x="11725" y="64595"/>
                </a:moveTo>
                <a:lnTo>
                  <a:pt x="8560" y="63661"/>
                </a:lnTo>
                <a:lnTo>
                  <a:pt x="5759" y="61794"/>
                </a:lnTo>
                <a:lnTo>
                  <a:pt x="3061" y="59926"/>
                </a:lnTo>
                <a:lnTo>
                  <a:pt x="933" y="57176"/>
                </a:lnTo>
                <a:lnTo>
                  <a:pt x="1504" y="73104"/>
                </a:lnTo>
                <a:lnTo>
                  <a:pt x="4721" y="75906"/>
                </a:lnTo>
                <a:lnTo>
                  <a:pt x="8560" y="77981"/>
                </a:lnTo>
                <a:lnTo>
                  <a:pt x="12504" y="79953"/>
                </a:lnTo>
                <a:lnTo>
                  <a:pt x="16862" y="80939"/>
                </a:lnTo>
                <a:lnTo>
                  <a:pt x="28069" y="80939"/>
                </a:lnTo>
                <a:lnTo>
                  <a:pt x="33776" y="79330"/>
                </a:lnTo>
                <a:lnTo>
                  <a:pt x="38757" y="76114"/>
                </a:lnTo>
                <a:lnTo>
                  <a:pt x="43842" y="72897"/>
                </a:lnTo>
                <a:lnTo>
                  <a:pt x="47785" y="68279"/>
                </a:lnTo>
                <a:lnTo>
                  <a:pt x="50587" y="62261"/>
                </a:lnTo>
                <a:lnTo>
                  <a:pt x="53492" y="56242"/>
                </a:lnTo>
                <a:lnTo>
                  <a:pt x="54945" y="49030"/>
                </a:lnTo>
                <a:lnTo>
                  <a:pt x="54945" y="32012"/>
                </a:lnTo>
                <a:lnTo>
                  <a:pt x="53492" y="24696"/>
                </a:lnTo>
                <a:lnTo>
                  <a:pt x="50587" y="18678"/>
                </a:lnTo>
                <a:lnTo>
                  <a:pt x="47785" y="12659"/>
                </a:lnTo>
                <a:lnTo>
                  <a:pt x="43894" y="8042"/>
                </a:lnTo>
                <a:lnTo>
                  <a:pt x="38913" y="4825"/>
                </a:lnTo>
                <a:lnTo>
                  <a:pt x="34036" y="1608"/>
                </a:lnTo>
                <a:lnTo>
                  <a:pt x="28484" y="0"/>
                </a:lnTo>
                <a:lnTo>
                  <a:pt x="15202" y="0"/>
                </a:lnTo>
                <a:lnTo>
                  <a:pt x="9339" y="1919"/>
                </a:lnTo>
                <a:lnTo>
                  <a:pt x="4669" y="5759"/>
                </a:lnTo>
                <a:lnTo>
                  <a:pt x="0" y="9598"/>
                </a:lnTo>
                <a:lnTo>
                  <a:pt x="933" y="24074"/>
                </a:lnTo>
                <a:lnTo>
                  <a:pt x="3061" y="21272"/>
                </a:lnTo>
                <a:lnTo>
                  <a:pt x="5759" y="19300"/>
                </a:lnTo>
                <a:lnTo>
                  <a:pt x="8457" y="17329"/>
                </a:lnTo>
                <a:lnTo>
                  <a:pt x="11673" y="16343"/>
                </a:lnTo>
                <a:lnTo>
                  <a:pt x="21116" y="16343"/>
                </a:lnTo>
                <a:lnTo>
                  <a:pt x="25578" y="18418"/>
                </a:lnTo>
                <a:lnTo>
                  <a:pt x="28795" y="22569"/>
                </a:lnTo>
                <a:lnTo>
                  <a:pt x="32012" y="26616"/>
                </a:lnTo>
                <a:lnTo>
                  <a:pt x="33620" y="32583"/>
                </a:lnTo>
                <a:lnTo>
                  <a:pt x="33620" y="48356"/>
                </a:lnTo>
                <a:lnTo>
                  <a:pt x="31960" y="54374"/>
                </a:lnTo>
                <a:lnTo>
                  <a:pt x="28640" y="58525"/>
                </a:lnTo>
                <a:lnTo>
                  <a:pt x="25423" y="62572"/>
                </a:lnTo>
                <a:lnTo>
                  <a:pt x="20961" y="64595"/>
                </a:lnTo>
                <a:lnTo>
                  <a:pt x="11725" y="64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6506281" y="17689978"/>
            <a:ext cx="2035937" cy="410923"/>
          </a:xfrm>
          <a:custGeom>
            <a:avLst/>
            <a:gdLst/>
            <a:ahLst/>
            <a:cxnLst/>
            <a:rect l="l" t="t" r="r" b="b"/>
            <a:pathLst>
              <a:path w="2035937" h="410923">
                <a:moveTo>
                  <a:pt x="1987865" y="404063"/>
                </a:moveTo>
                <a:lnTo>
                  <a:pt x="2001326" y="399866"/>
                </a:lnTo>
                <a:lnTo>
                  <a:pt x="2012843" y="392249"/>
                </a:lnTo>
                <a:lnTo>
                  <a:pt x="2021813" y="381812"/>
                </a:lnTo>
                <a:lnTo>
                  <a:pt x="2027636" y="369158"/>
                </a:lnTo>
                <a:lnTo>
                  <a:pt x="2029710" y="354888"/>
                </a:lnTo>
                <a:lnTo>
                  <a:pt x="2029710" y="56034"/>
                </a:lnTo>
                <a:lnTo>
                  <a:pt x="2024880" y="34610"/>
                </a:lnTo>
                <a:lnTo>
                  <a:pt x="2017263" y="23093"/>
                </a:lnTo>
                <a:lnTo>
                  <a:pt x="2006826" y="14123"/>
                </a:lnTo>
                <a:lnTo>
                  <a:pt x="1994172" y="8300"/>
                </a:lnTo>
                <a:lnTo>
                  <a:pt x="1986821" y="7232"/>
                </a:lnTo>
                <a:lnTo>
                  <a:pt x="1994069" y="14806"/>
                </a:lnTo>
                <a:lnTo>
                  <a:pt x="2006291" y="21346"/>
                </a:lnTo>
                <a:lnTo>
                  <a:pt x="2015782" y="31287"/>
                </a:lnTo>
                <a:lnTo>
                  <a:pt x="2021756" y="43844"/>
                </a:lnTo>
                <a:lnTo>
                  <a:pt x="2023484" y="56034"/>
                </a:lnTo>
                <a:lnTo>
                  <a:pt x="2023484" y="354888"/>
                </a:lnTo>
                <a:lnTo>
                  <a:pt x="2004649" y="390768"/>
                </a:lnTo>
                <a:lnTo>
                  <a:pt x="1979902" y="398470"/>
                </a:lnTo>
                <a:lnTo>
                  <a:pt x="56035" y="398470"/>
                </a:lnTo>
                <a:lnTo>
                  <a:pt x="1017968" y="404696"/>
                </a:lnTo>
                <a:lnTo>
                  <a:pt x="1979902" y="404696"/>
                </a:lnTo>
                <a:lnTo>
                  <a:pt x="1987865" y="404063"/>
                </a:lnTo>
                <a:close/>
              </a:path>
              <a:path w="2035937" h="410923">
                <a:moveTo>
                  <a:pt x="56035" y="398470"/>
                </a:moveTo>
                <a:lnTo>
                  <a:pt x="20154" y="379635"/>
                </a:lnTo>
                <a:lnTo>
                  <a:pt x="12452" y="354888"/>
                </a:lnTo>
                <a:lnTo>
                  <a:pt x="12452" y="56034"/>
                </a:lnTo>
                <a:lnTo>
                  <a:pt x="31287" y="20154"/>
                </a:lnTo>
                <a:lnTo>
                  <a:pt x="56034" y="12452"/>
                </a:lnTo>
                <a:lnTo>
                  <a:pt x="1979902" y="12452"/>
                </a:lnTo>
                <a:lnTo>
                  <a:pt x="1994069" y="14806"/>
                </a:lnTo>
                <a:lnTo>
                  <a:pt x="1986821" y="7232"/>
                </a:lnTo>
                <a:lnTo>
                  <a:pt x="1979902" y="6226"/>
                </a:lnTo>
                <a:lnTo>
                  <a:pt x="56034" y="6226"/>
                </a:lnTo>
                <a:lnTo>
                  <a:pt x="14123" y="29110"/>
                </a:lnTo>
                <a:lnTo>
                  <a:pt x="6226" y="56034"/>
                </a:lnTo>
                <a:lnTo>
                  <a:pt x="6226" y="354888"/>
                </a:lnTo>
                <a:lnTo>
                  <a:pt x="29110" y="396799"/>
                </a:lnTo>
                <a:lnTo>
                  <a:pt x="56034" y="404696"/>
                </a:lnTo>
                <a:lnTo>
                  <a:pt x="1017968" y="404696"/>
                </a:lnTo>
                <a:lnTo>
                  <a:pt x="56035" y="398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6562316" y="17696204"/>
            <a:ext cx="1923867" cy="0"/>
          </a:xfrm>
          <a:custGeom>
            <a:avLst/>
            <a:gdLst/>
            <a:ahLst/>
            <a:cxnLst/>
            <a:rect l="l" t="t" r="r" b="b"/>
            <a:pathLst>
              <a:path w="1923867" h="0">
                <a:moveTo>
                  <a:pt x="1923867" y="0"/>
                </a:moveTo>
                <a:lnTo>
                  <a:pt x="0" y="0"/>
                </a:lnTo>
              </a:path>
              <a:path w="1923867" h="0">
                <a:moveTo>
                  <a:pt x="0" y="1"/>
                </a:moveTo>
                <a:lnTo>
                  <a:pt x="1923867" y="0"/>
                </a:lnTo>
              </a:path>
            </a:pathLst>
          </a:custGeom>
          <a:ln w="1372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6512508" y="17746013"/>
            <a:ext cx="0" cy="298853"/>
          </a:xfrm>
          <a:custGeom>
            <a:avLst/>
            <a:gdLst/>
            <a:ahLst/>
            <a:cxnLst/>
            <a:rect l="l" t="t" r="r" b="b"/>
            <a:pathLst>
              <a:path w="0" h="298853">
                <a:moveTo>
                  <a:pt x="0" y="0"/>
                </a:moveTo>
                <a:lnTo>
                  <a:pt x="0" y="298853"/>
                </a:lnTo>
              </a:path>
            </a:pathLst>
          </a:custGeom>
          <a:ln w="1372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6655359" y="17850985"/>
            <a:ext cx="891471" cy="105906"/>
          </a:xfrm>
          <a:custGeom>
            <a:avLst/>
            <a:gdLst/>
            <a:ahLst/>
            <a:cxnLst/>
            <a:rect l="l" t="t" r="r" b="b"/>
            <a:pathLst>
              <a:path w="891471" h="105906">
                <a:moveTo>
                  <a:pt x="677624" y="81811"/>
                </a:moveTo>
                <a:lnTo>
                  <a:pt x="677624" y="47256"/>
                </a:lnTo>
                <a:lnTo>
                  <a:pt x="678483" y="43520"/>
                </a:lnTo>
                <a:lnTo>
                  <a:pt x="680202" y="40681"/>
                </a:lnTo>
                <a:lnTo>
                  <a:pt x="681920" y="37842"/>
                </a:lnTo>
                <a:lnTo>
                  <a:pt x="684050" y="35787"/>
                </a:lnTo>
                <a:lnTo>
                  <a:pt x="686590" y="34517"/>
                </a:lnTo>
                <a:lnTo>
                  <a:pt x="689205" y="33172"/>
                </a:lnTo>
                <a:lnTo>
                  <a:pt x="691745" y="32500"/>
                </a:lnTo>
                <a:lnTo>
                  <a:pt x="697946" y="32500"/>
                </a:lnTo>
                <a:lnTo>
                  <a:pt x="701084" y="33620"/>
                </a:lnTo>
                <a:lnTo>
                  <a:pt x="703624" y="35862"/>
                </a:lnTo>
                <a:lnTo>
                  <a:pt x="706165" y="38103"/>
                </a:lnTo>
                <a:lnTo>
                  <a:pt x="707435" y="41764"/>
                </a:lnTo>
                <a:lnTo>
                  <a:pt x="707435" y="81811"/>
                </a:lnTo>
                <a:lnTo>
                  <a:pt x="716400" y="81811"/>
                </a:lnTo>
                <a:lnTo>
                  <a:pt x="716400" y="47069"/>
                </a:lnTo>
                <a:lnTo>
                  <a:pt x="717148" y="43669"/>
                </a:lnTo>
                <a:lnTo>
                  <a:pt x="718642" y="40905"/>
                </a:lnTo>
                <a:lnTo>
                  <a:pt x="720211" y="38141"/>
                </a:lnTo>
                <a:lnTo>
                  <a:pt x="722265" y="36049"/>
                </a:lnTo>
                <a:lnTo>
                  <a:pt x="724806" y="34629"/>
                </a:lnTo>
                <a:lnTo>
                  <a:pt x="727346" y="33210"/>
                </a:lnTo>
                <a:lnTo>
                  <a:pt x="730073" y="32500"/>
                </a:lnTo>
                <a:lnTo>
                  <a:pt x="736722" y="32500"/>
                </a:lnTo>
                <a:lnTo>
                  <a:pt x="739860" y="33620"/>
                </a:lnTo>
                <a:lnTo>
                  <a:pt x="742401" y="35862"/>
                </a:lnTo>
                <a:lnTo>
                  <a:pt x="744941" y="38103"/>
                </a:lnTo>
                <a:lnTo>
                  <a:pt x="746211" y="41764"/>
                </a:lnTo>
                <a:lnTo>
                  <a:pt x="746211" y="81811"/>
                </a:lnTo>
                <a:lnTo>
                  <a:pt x="755177" y="81811"/>
                </a:lnTo>
                <a:lnTo>
                  <a:pt x="755177" y="41017"/>
                </a:lnTo>
                <a:lnTo>
                  <a:pt x="754131" y="36983"/>
                </a:lnTo>
                <a:lnTo>
                  <a:pt x="752039" y="33845"/>
                </a:lnTo>
                <a:lnTo>
                  <a:pt x="749947" y="30707"/>
                </a:lnTo>
                <a:lnTo>
                  <a:pt x="747257" y="28391"/>
                </a:lnTo>
                <a:lnTo>
                  <a:pt x="743970" y="26896"/>
                </a:lnTo>
                <a:lnTo>
                  <a:pt x="740757" y="25402"/>
                </a:lnTo>
                <a:lnTo>
                  <a:pt x="737357" y="24655"/>
                </a:lnTo>
                <a:lnTo>
                  <a:pt x="731455" y="24655"/>
                </a:lnTo>
                <a:lnTo>
                  <a:pt x="728990" y="25066"/>
                </a:lnTo>
                <a:lnTo>
                  <a:pt x="726375" y="25888"/>
                </a:lnTo>
                <a:lnTo>
                  <a:pt x="723834" y="26635"/>
                </a:lnTo>
                <a:lnTo>
                  <a:pt x="721481" y="27830"/>
                </a:lnTo>
                <a:lnTo>
                  <a:pt x="719314" y="29474"/>
                </a:lnTo>
                <a:lnTo>
                  <a:pt x="717148" y="31043"/>
                </a:lnTo>
                <a:lnTo>
                  <a:pt x="715466" y="33097"/>
                </a:lnTo>
                <a:lnTo>
                  <a:pt x="714271" y="35638"/>
                </a:lnTo>
                <a:lnTo>
                  <a:pt x="712403" y="31902"/>
                </a:lnTo>
                <a:lnTo>
                  <a:pt x="709714" y="29138"/>
                </a:lnTo>
                <a:lnTo>
                  <a:pt x="706202" y="27345"/>
                </a:lnTo>
                <a:lnTo>
                  <a:pt x="702690" y="25551"/>
                </a:lnTo>
                <a:lnTo>
                  <a:pt x="698955" y="24655"/>
                </a:lnTo>
                <a:lnTo>
                  <a:pt x="691558" y="24655"/>
                </a:lnTo>
                <a:lnTo>
                  <a:pt x="688196" y="25439"/>
                </a:lnTo>
                <a:lnTo>
                  <a:pt x="684909" y="27008"/>
                </a:lnTo>
                <a:lnTo>
                  <a:pt x="681696" y="28577"/>
                </a:lnTo>
                <a:lnTo>
                  <a:pt x="679081" y="31080"/>
                </a:lnTo>
                <a:lnTo>
                  <a:pt x="677064" y="34517"/>
                </a:lnTo>
                <a:lnTo>
                  <a:pt x="676503" y="25776"/>
                </a:lnTo>
                <a:lnTo>
                  <a:pt x="668659" y="25776"/>
                </a:lnTo>
                <a:lnTo>
                  <a:pt x="668659" y="81811"/>
                </a:lnTo>
                <a:lnTo>
                  <a:pt x="677624" y="81811"/>
                </a:lnTo>
                <a:close/>
              </a:path>
              <a:path w="891471" h="105906">
                <a:moveTo>
                  <a:pt x="808461" y="75946"/>
                </a:moveTo>
                <a:lnTo>
                  <a:pt x="809432" y="77664"/>
                </a:lnTo>
                <a:lnTo>
                  <a:pt x="810217" y="70491"/>
                </a:lnTo>
                <a:lnTo>
                  <a:pt x="807976" y="70155"/>
                </a:lnTo>
                <a:lnTo>
                  <a:pt x="807976" y="73816"/>
                </a:lnTo>
                <a:lnTo>
                  <a:pt x="807789" y="75796"/>
                </a:lnTo>
                <a:lnTo>
                  <a:pt x="808259" y="75061"/>
                </a:lnTo>
                <a:lnTo>
                  <a:pt x="807976" y="71276"/>
                </a:lnTo>
                <a:lnTo>
                  <a:pt x="808259" y="75061"/>
                </a:lnTo>
                <a:lnTo>
                  <a:pt x="809320" y="73405"/>
                </a:lnTo>
                <a:lnTo>
                  <a:pt x="808461" y="75946"/>
                </a:lnTo>
                <a:close/>
              </a:path>
              <a:path w="891471" h="105906">
                <a:moveTo>
                  <a:pt x="776484" y="31118"/>
                </a:moveTo>
                <a:lnTo>
                  <a:pt x="773719" y="34480"/>
                </a:lnTo>
                <a:lnTo>
                  <a:pt x="772225" y="38664"/>
                </a:lnTo>
                <a:lnTo>
                  <a:pt x="779510" y="43146"/>
                </a:lnTo>
                <a:lnTo>
                  <a:pt x="780780" y="39411"/>
                </a:lnTo>
                <a:lnTo>
                  <a:pt x="782760" y="36721"/>
                </a:lnTo>
                <a:lnTo>
                  <a:pt x="785449" y="35077"/>
                </a:lnTo>
                <a:lnTo>
                  <a:pt x="788139" y="33359"/>
                </a:lnTo>
                <a:lnTo>
                  <a:pt x="791426" y="32500"/>
                </a:lnTo>
                <a:lnTo>
                  <a:pt x="799421" y="32500"/>
                </a:lnTo>
                <a:lnTo>
                  <a:pt x="802596" y="33658"/>
                </a:lnTo>
                <a:lnTo>
                  <a:pt x="804838" y="35974"/>
                </a:lnTo>
                <a:lnTo>
                  <a:pt x="807079" y="38215"/>
                </a:lnTo>
                <a:lnTo>
                  <a:pt x="808200" y="41428"/>
                </a:lnTo>
                <a:lnTo>
                  <a:pt x="808200" y="47758"/>
                </a:lnTo>
                <a:lnTo>
                  <a:pt x="787803" y="51776"/>
                </a:lnTo>
                <a:lnTo>
                  <a:pt x="788289" y="59247"/>
                </a:lnTo>
                <a:lnTo>
                  <a:pt x="791950" y="58500"/>
                </a:lnTo>
                <a:lnTo>
                  <a:pt x="808200" y="55169"/>
                </a:lnTo>
                <a:lnTo>
                  <a:pt x="809993" y="54802"/>
                </a:lnTo>
                <a:lnTo>
                  <a:pt x="809993" y="47405"/>
                </a:lnTo>
                <a:lnTo>
                  <a:pt x="812384" y="30221"/>
                </a:lnTo>
                <a:lnTo>
                  <a:pt x="809806" y="28129"/>
                </a:lnTo>
                <a:lnTo>
                  <a:pt x="806519" y="26784"/>
                </a:lnTo>
                <a:lnTo>
                  <a:pt x="803231" y="25365"/>
                </a:lnTo>
                <a:lnTo>
                  <a:pt x="799570" y="24655"/>
                </a:lnTo>
                <a:lnTo>
                  <a:pt x="789559" y="24655"/>
                </a:lnTo>
                <a:lnTo>
                  <a:pt x="784553" y="25962"/>
                </a:lnTo>
                <a:lnTo>
                  <a:pt x="780518" y="28577"/>
                </a:lnTo>
                <a:lnTo>
                  <a:pt x="776484" y="31118"/>
                </a:lnTo>
                <a:close/>
              </a:path>
              <a:path w="891471" h="105906">
                <a:moveTo>
                  <a:pt x="787803" y="51776"/>
                </a:moveTo>
                <a:lnTo>
                  <a:pt x="782797" y="52747"/>
                </a:lnTo>
                <a:lnTo>
                  <a:pt x="778875" y="54615"/>
                </a:lnTo>
                <a:lnTo>
                  <a:pt x="776036" y="57379"/>
                </a:lnTo>
                <a:lnTo>
                  <a:pt x="773271" y="60069"/>
                </a:lnTo>
                <a:lnTo>
                  <a:pt x="771889" y="63506"/>
                </a:lnTo>
                <a:lnTo>
                  <a:pt x="771889" y="71052"/>
                </a:lnTo>
                <a:lnTo>
                  <a:pt x="772711" y="73891"/>
                </a:lnTo>
                <a:lnTo>
                  <a:pt x="774355" y="76207"/>
                </a:lnTo>
                <a:lnTo>
                  <a:pt x="776073" y="78448"/>
                </a:lnTo>
                <a:lnTo>
                  <a:pt x="778352" y="80129"/>
                </a:lnTo>
                <a:lnTo>
                  <a:pt x="781191" y="81250"/>
                </a:lnTo>
                <a:lnTo>
                  <a:pt x="784030" y="82371"/>
                </a:lnTo>
                <a:lnTo>
                  <a:pt x="787093" y="82931"/>
                </a:lnTo>
                <a:lnTo>
                  <a:pt x="792995" y="82931"/>
                </a:lnTo>
                <a:lnTo>
                  <a:pt x="795648" y="82520"/>
                </a:lnTo>
                <a:lnTo>
                  <a:pt x="798337" y="81698"/>
                </a:lnTo>
                <a:lnTo>
                  <a:pt x="801027" y="80802"/>
                </a:lnTo>
                <a:lnTo>
                  <a:pt x="803455" y="79457"/>
                </a:lnTo>
                <a:lnTo>
                  <a:pt x="805622" y="77664"/>
                </a:lnTo>
                <a:lnTo>
                  <a:pt x="807789" y="75796"/>
                </a:lnTo>
                <a:lnTo>
                  <a:pt x="807976" y="73816"/>
                </a:lnTo>
                <a:lnTo>
                  <a:pt x="807976" y="70155"/>
                </a:lnTo>
                <a:lnTo>
                  <a:pt x="810217" y="70491"/>
                </a:lnTo>
                <a:lnTo>
                  <a:pt x="809432" y="77664"/>
                </a:lnTo>
                <a:lnTo>
                  <a:pt x="810404" y="79308"/>
                </a:lnTo>
                <a:lnTo>
                  <a:pt x="811749" y="80540"/>
                </a:lnTo>
                <a:lnTo>
                  <a:pt x="813467" y="81362"/>
                </a:lnTo>
                <a:lnTo>
                  <a:pt x="815185" y="82184"/>
                </a:lnTo>
                <a:lnTo>
                  <a:pt x="817128" y="82595"/>
                </a:lnTo>
                <a:lnTo>
                  <a:pt x="821685" y="82595"/>
                </a:lnTo>
                <a:lnTo>
                  <a:pt x="823628" y="82221"/>
                </a:lnTo>
                <a:lnTo>
                  <a:pt x="825122" y="81474"/>
                </a:lnTo>
                <a:lnTo>
                  <a:pt x="825571" y="74414"/>
                </a:lnTo>
                <a:lnTo>
                  <a:pt x="824226" y="74787"/>
                </a:lnTo>
                <a:lnTo>
                  <a:pt x="822843" y="74974"/>
                </a:lnTo>
                <a:lnTo>
                  <a:pt x="818585" y="74974"/>
                </a:lnTo>
                <a:lnTo>
                  <a:pt x="817165" y="73629"/>
                </a:lnTo>
                <a:lnTo>
                  <a:pt x="817165" y="39411"/>
                </a:lnTo>
                <a:lnTo>
                  <a:pt x="816194" y="35825"/>
                </a:lnTo>
                <a:lnTo>
                  <a:pt x="814251" y="33060"/>
                </a:lnTo>
                <a:lnTo>
                  <a:pt x="812384" y="30221"/>
                </a:lnTo>
                <a:lnTo>
                  <a:pt x="809993" y="47405"/>
                </a:lnTo>
                <a:lnTo>
                  <a:pt x="809993" y="54802"/>
                </a:lnTo>
                <a:lnTo>
                  <a:pt x="808200" y="55169"/>
                </a:lnTo>
                <a:lnTo>
                  <a:pt x="808200" y="63468"/>
                </a:lnTo>
                <a:lnTo>
                  <a:pt x="807751" y="65560"/>
                </a:lnTo>
                <a:lnTo>
                  <a:pt x="806855" y="67354"/>
                </a:lnTo>
                <a:lnTo>
                  <a:pt x="805958" y="69072"/>
                </a:lnTo>
                <a:lnTo>
                  <a:pt x="804725" y="70529"/>
                </a:lnTo>
                <a:lnTo>
                  <a:pt x="803156" y="71724"/>
                </a:lnTo>
                <a:lnTo>
                  <a:pt x="801588" y="72845"/>
                </a:lnTo>
                <a:lnTo>
                  <a:pt x="799794" y="73704"/>
                </a:lnTo>
                <a:lnTo>
                  <a:pt x="797777" y="74302"/>
                </a:lnTo>
                <a:lnTo>
                  <a:pt x="795835" y="74825"/>
                </a:lnTo>
                <a:lnTo>
                  <a:pt x="793780" y="75086"/>
                </a:lnTo>
                <a:lnTo>
                  <a:pt x="788251" y="75086"/>
                </a:lnTo>
                <a:lnTo>
                  <a:pt x="785636" y="74377"/>
                </a:lnTo>
                <a:lnTo>
                  <a:pt x="783768" y="72957"/>
                </a:lnTo>
                <a:lnTo>
                  <a:pt x="781975" y="71463"/>
                </a:lnTo>
                <a:lnTo>
                  <a:pt x="781079" y="69558"/>
                </a:lnTo>
                <a:lnTo>
                  <a:pt x="781079" y="64851"/>
                </a:lnTo>
                <a:lnTo>
                  <a:pt x="781975" y="62983"/>
                </a:lnTo>
                <a:lnTo>
                  <a:pt x="783768" y="61638"/>
                </a:lnTo>
                <a:lnTo>
                  <a:pt x="785562" y="60293"/>
                </a:lnTo>
                <a:lnTo>
                  <a:pt x="788289" y="59247"/>
                </a:lnTo>
                <a:lnTo>
                  <a:pt x="787803" y="51776"/>
                </a:lnTo>
                <a:close/>
              </a:path>
              <a:path w="891471" h="105906">
                <a:moveTo>
                  <a:pt x="850159" y="8293"/>
                </a:moveTo>
                <a:lnTo>
                  <a:pt x="850159" y="6275"/>
                </a:lnTo>
                <a:lnTo>
                  <a:pt x="849524" y="4669"/>
                </a:lnTo>
                <a:lnTo>
                  <a:pt x="848254" y="3474"/>
                </a:lnTo>
                <a:lnTo>
                  <a:pt x="847059" y="2204"/>
                </a:lnTo>
                <a:lnTo>
                  <a:pt x="845452" y="1568"/>
                </a:lnTo>
                <a:lnTo>
                  <a:pt x="841418" y="1568"/>
                </a:lnTo>
                <a:lnTo>
                  <a:pt x="839774" y="2204"/>
                </a:lnTo>
                <a:lnTo>
                  <a:pt x="838504" y="3474"/>
                </a:lnTo>
                <a:lnTo>
                  <a:pt x="837309" y="4669"/>
                </a:lnTo>
                <a:lnTo>
                  <a:pt x="836711" y="6275"/>
                </a:lnTo>
                <a:lnTo>
                  <a:pt x="836711" y="10310"/>
                </a:lnTo>
                <a:lnTo>
                  <a:pt x="837309" y="11954"/>
                </a:lnTo>
                <a:lnTo>
                  <a:pt x="838504" y="13224"/>
                </a:lnTo>
                <a:lnTo>
                  <a:pt x="839774" y="14419"/>
                </a:lnTo>
                <a:lnTo>
                  <a:pt x="841418" y="15017"/>
                </a:lnTo>
                <a:lnTo>
                  <a:pt x="845452" y="15017"/>
                </a:lnTo>
                <a:lnTo>
                  <a:pt x="847059" y="14419"/>
                </a:lnTo>
                <a:lnTo>
                  <a:pt x="848254" y="13224"/>
                </a:lnTo>
                <a:lnTo>
                  <a:pt x="849524" y="11954"/>
                </a:lnTo>
                <a:lnTo>
                  <a:pt x="850159" y="10310"/>
                </a:lnTo>
                <a:lnTo>
                  <a:pt x="850159" y="8293"/>
                </a:lnTo>
                <a:close/>
              </a:path>
              <a:path w="891471" h="105906">
                <a:moveTo>
                  <a:pt x="838952" y="25776"/>
                </a:moveTo>
                <a:lnTo>
                  <a:pt x="838952" y="81811"/>
                </a:lnTo>
                <a:lnTo>
                  <a:pt x="847918" y="81811"/>
                </a:lnTo>
                <a:lnTo>
                  <a:pt x="847918" y="25776"/>
                </a:lnTo>
                <a:lnTo>
                  <a:pt x="838952" y="25776"/>
                </a:lnTo>
                <a:close/>
              </a:path>
              <a:path w="891471" h="105906">
                <a:moveTo>
                  <a:pt x="877238" y="0"/>
                </a:moveTo>
                <a:lnTo>
                  <a:pt x="868273" y="0"/>
                </a:lnTo>
                <a:lnTo>
                  <a:pt x="868273" y="72994"/>
                </a:lnTo>
                <a:lnTo>
                  <a:pt x="869356" y="76767"/>
                </a:lnTo>
                <a:lnTo>
                  <a:pt x="871523" y="79233"/>
                </a:lnTo>
                <a:lnTo>
                  <a:pt x="873764" y="81698"/>
                </a:lnTo>
                <a:lnTo>
                  <a:pt x="877164" y="82931"/>
                </a:lnTo>
                <a:lnTo>
                  <a:pt x="883215" y="82931"/>
                </a:lnTo>
                <a:lnTo>
                  <a:pt x="884672" y="82782"/>
                </a:lnTo>
                <a:lnTo>
                  <a:pt x="886092" y="82483"/>
                </a:lnTo>
                <a:lnTo>
                  <a:pt x="887511" y="82259"/>
                </a:lnTo>
                <a:lnTo>
                  <a:pt x="888819" y="81885"/>
                </a:lnTo>
                <a:lnTo>
                  <a:pt x="890014" y="81362"/>
                </a:lnTo>
                <a:lnTo>
                  <a:pt x="891471" y="73517"/>
                </a:lnTo>
                <a:lnTo>
                  <a:pt x="889828" y="74115"/>
                </a:lnTo>
                <a:lnTo>
                  <a:pt x="888520" y="74526"/>
                </a:lnTo>
                <a:lnTo>
                  <a:pt x="887549" y="74750"/>
                </a:lnTo>
                <a:lnTo>
                  <a:pt x="885345" y="75086"/>
                </a:lnTo>
                <a:lnTo>
                  <a:pt x="881534" y="75086"/>
                </a:lnTo>
                <a:lnTo>
                  <a:pt x="879853" y="74563"/>
                </a:lnTo>
                <a:lnTo>
                  <a:pt x="877761" y="72397"/>
                </a:lnTo>
                <a:lnTo>
                  <a:pt x="877238" y="70417"/>
                </a:lnTo>
                <a:lnTo>
                  <a:pt x="877238" y="0"/>
                </a:lnTo>
                <a:close/>
              </a:path>
              <a:path w="891471" h="105906">
                <a:moveTo>
                  <a:pt x="808461" y="75946"/>
                </a:moveTo>
                <a:lnTo>
                  <a:pt x="809320" y="73405"/>
                </a:lnTo>
                <a:lnTo>
                  <a:pt x="808259" y="75061"/>
                </a:lnTo>
                <a:lnTo>
                  <a:pt x="808461" y="75946"/>
                </a:lnTo>
                <a:close/>
              </a:path>
              <a:path w="891471" h="105906">
                <a:moveTo>
                  <a:pt x="642642" y="48414"/>
                </a:moveTo>
                <a:lnTo>
                  <a:pt x="608964" y="48414"/>
                </a:lnTo>
                <a:lnTo>
                  <a:pt x="642642" y="49310"/>
                </a:lnTo>
                <a:lnTo>
                  <a:pt x="642642" y="48414"/>
                </a:lnTo>
                <a:close/>
              </a:path>
              <a:path w="891471" h="105906">
                <a:moveTo>
                  <a:pt x="383531" y="65075"/>
                </a:moveTo>
                <a:lnTo>
                  <a:pt x="385847" y="69483"/>
                </a:lnTo>
                <a:lnTo>
                  <a:pt x="388163" y="73816"/>
                </a:lnTo>
                <a:lnTo>
                  <a:pt x="391375" y="77141"/>
                </a:lnTo>
                <a:lnTo>
                  <a:pt x="395485" y="79457"/>
                </a:lnTo>
                <a:lnTo>
                  <a:pt x="399594" y="81773"/>
                </a:lnTo>
                <a:lnTo>
                  <a:pt x="404263" y="82931"/>
                </a:lnTo>
                <a:lnTo>
                  <a:pt x="402433" y="74339"/>
                </a:lnTo>
                <a:lnTo>
                  <a:pt x="399743" y="72621"/>
                </a:lnTo>
                <a:lnTo>
                  <a:pt x="397054" y="70902"/>
                </a:lnTo>
                <a:lnTo>
                  <a:pt x="394962" y="68437"/>
                </a:lnTo>
                <a:lnTo>
                  <a:pt x="393467" y="65224"/>
                </a:lnTo>
                <a:lnTo>
                  <a:pt x="392048" y="62012"/>
                </a:lnTo>
                <a:lnTo>
                  <a:pt x="391338" y="58201"/>
                </a:lnTo>
                <a:lnTo>
                  <a:pt x="391338" y="49310"/>
                </a:lnTo>
                <a:lnTo>
                  <a:pt x="392048" y="45500"/>
                </a:lnTo>
                <a:lnTo>
                  <a:pt x="393467" y="42362"/>
                </a:lnTo>
                <a:lnTo>
                  <a:pt x="394962" y="39149"/>
                </a:lnTo>
                <a:lnTo>
                  <a:pt x="397054" y="36684"/>
                </a:lnTo>
                <a:lnTo>
                  <a:pt x="399743" y="34965"/>
                </a:lnTo>
                <a:lnTo>
                  <a:pt x="402433" y="33247"/>
                </a:lnTo>
                <a:lnTo>
                  <a:pt x="405683" y="32388"/>
                </a:lnTo>
                <a:lnTo>
                  <a:pt x="413304" y="32388"/>
                </a:lnTo>
                <a:lnTo>
                  <a:pt x="416554" y="33247"/>
                </a:lnTo>
                <a:lnTo>
                  <a:pt x="419243" y="34965"/>
                </a:lnTo>
                <a:lnTo>
                  <a:pt x="421933" y="36684"/>
                </a:lnTo>
                <a:lnTo>
                  <a:pt x="423988" y="39149"/>
                </a:lnTo>
                <a:lnTo>
                  <a:pt x="425407" y="42362"/>
                </a:lnTo>
                <a:lnTo>
                  <a:pt x="426902" y="45500"/>
                </a:lnTo>
                <a:lnTo>
                  <a:pt x="427649" y="49310"/>
                </a:lnTo>
                <a:lnTo>
                  <a:pt x="427649" y="58201"/>
                </a:lnTo>
                <a:lnTo>
                  <a:pt x="426902" y="62012"/>
                </a:lnTo>
                <a:lnTo>
                  <a:pt x="425407" y="65224"/>
                </a:lnTo>
                <a:lnTo>
                  <a:pt x="423988" y="68437"/>
                </a:lnTo>
                <a:lnTo>
                  <a:pt x="421933" y="70902"/>
                </a:lnTo>
                <a:lnTo>
                  <a:pt x="419243" y="72621"/>
                </a:lnTo>
                <a:lnTo>
                  <a:pt x="416554" y="74339"/>
                </a:lnTo>
                <a:lnTo>
                  <a:pt x="413304" y="75198"/>
                </a:lnTo>
                <a:lnTo>
                  <a:pt x="409493" y="75198"/>
                </a:lnTo>
                <a:lnTo>
                  <a:pt x="409493" y="82931"/>
                </a:lnTo>
                <a:lnTo>
                  <a:pt x="414798" y="82931"/>
                </a:lnTo>
                <a:lnTo>
                  <a:pt x="419468" y="81773"/>
                </a:lnTo>
                <a:lnTo>
                  <a:pt x="423502" y="79457"/>
                </a:lnTo>
                <a:lnTo>
                  <a:pt x="427611" y="77141"/>
                </a:lnTo>
                <a:lnTo>
                  <a:pt x="430824" y="73816"/>
                </a:lnTo>
                <a:lnTo>
                  <a:pt x="433140" y="69483"/>
                </a:lnTo>
                <a:lnTo>
                  <a:pt x="435456" y="65075"/>
                </a:lnTo>
                <a:lnTo>
                  <a:pt x="436614" y="59845"/>
                </a:lnTo>
                <a:lnTo>
                  <a:pt x="436614" y="47741"/>
                </a:lnTo>
                <a:lnTo>
                  <a:pt x="435456" y="42549"/>
                </a:lnTo>
                <a:lnTo>
                  <a:pt x="433140" y="38215"/>
                </a:lnTo>
                <a:lnTo>
                  <a:pt x="430824" y="33807"/>
                </a:lnTo>
                <a:lnTo>
                  <a:pt x="427611" y="30445"/>
                </a:lnTo>
                <a:lnTo>
                  <a:pt x="423502" y="28129"/>
                </a:lnTo>
                <a:lnTo>
                  <a:pt x="419468" y="25813"/>
                </a:lnTo>
                <a:lnTo>
                  <a:pt x="414798" y="24655"/>
                </a:lnTo>
                <a:lnTo>
                  <a:pt x="404263" y="24655"/>
                </a:lnTo>
                <a:lnTo>
                  <a:pt x="399594" y="25813"/>
                </a:lnTo>
                <a:lnTo>
                  <a:pt x="395485" y="28129"/>
                </a:lnTo>
                <a:lnTo>
                  <a:pt x="391375" y="30445"/>
                </a:lnTo>
                <a:lnTo>
                  <a:pt x="388163" y="33807"/>
                </a:lnTo>
                <a:lnTo>
                  <a:pt x="385847" y="38215"/>
                </a:lnTo>
                <a:lnTo>
                  <a:pt x="383531" y="42549"/>
                </a:lnTo>
                <a:lnTo>
                  <a:pt x="382372" y="47741"/>
                </a:lnTo>
                <a:lnTo>
                  <a:pt x="382372" y="59845"/>
                </a:lnTo>
                <a:lnTo>
                  <a:pt x="383531" y="65075"/>
                </a:lnTo>
                <a:close/>
              </a:path>
              <a:path w="891471" h="105906">
                <a:moveTo>
                  <a:pt x="224021" y="48414"/>
                </a:moveTo>
                <a:lnTo>
                  <a:pt x="190343" y="48414"/>
                </a:lnTo>
                <a:lnTo>
                  <a:pt x="224021" y="49310"/>
                </a:lnTo>
                <a:lnTo>
                  <a:pt x="224021" y="48414"/>
                </a:lnTo>
                <a:close/>
              </a:path>
              <a:path w="891471" h="105906">
                <a:moveTo>
                  <a:pt x="8965" y="73405"/>
                </a:moveTo>
                <a:lnTo>
                  <a:pt x="8965" y="48526"/>
                </a:lnTo>
                <a:lnTo>
                  <a:pt x="42362" y="48526"/>
                </a:lnTo>
                <a:lnTo>
                  <a:pt x="42362" y="40121"/>
                </a:lnTo>
                <a:lnTo>
                  <a:pt x="8965" y="40121"/>
                </a:lnTo>
                <a:lnTo>
                  <a:pt x="8965" y="16250"/>
                </a:lnTo>
                <a:lnTo>
                  <a:pt x="51888" y="16250"/>
                </a:lnTo>
                <a:lnTo>
                  <a:pt x="51888" y="7844"/>
                </a:lnTo>
                <a:lnTo>
                  <a:pt x="0" y="7844"/>
                </a:lnTo>
                <a:lnTo>
                  <a:pt x="0" y="81811"/>
                </a:lnTo>
                <a:lnTo>
                  <a:pt x="53569" y="81811"/>
                </a:lnTo>
                <a:lnTo>
                  <a:pt x="53569" y="73405"/>
                </a:lnTo>
                <a:lnTo>
                  <a:pt x="8965" y="73405"/>
                </a:lnTo>
                <a:close/>
              </a:path>
              <a:path w="891471" h="105906">
                <a:moveTo>
                  <a:pt x="78751" y="47218"/>
                </a:moveTo>
                <a:lnTo>
                  <a:pt x="79610" y="43408"/>
                </a:lnTo>
                <a:lnTo>
                  <a:pt x="81328" y="40569"/>
                </a:lnTo>
                <a:lnTo>
                  <a:pt x="83121" y="37730"/>
                </a:lnTo>
                <a:lnTo>
                  <a:pt x="85363" y="35675"/>
                </a:lnTo>
                <a:lnTo>
                  <a:pt x="88052" y="34405"/>
                </a:lnTo>
                <a:lnTo>
                  <a:pt x="90742" y="33135"/>
                </a:lnTo>
                <a:lnTo>
                  <a:pt x="93432" y="32500"/>
                </a:lnTo>
                <a:lnTo>
                  <a:pt x="100006" y="32500"/>
                </a:lnTo>
                <a:lnTo>
                  <a:pt x="103256" y="33733"/>
                </a:lnTo>
                <a:lnTo>
                  <a:pt x="105871" y="36198"/>
                </a:lnTo>
                <a:lnTo>
                  <a:pt x="108561" y="38589"/>
                </a:lnTo>
                <a:lnTo>
                  <a:pt x="109906" y="42885"/>
                </a:lnTo>
                <a:lnTo>
                  <a:pt x="109906" y="81811"/>
                </a:lnTo>
                <a:lnTo>
                  <a:pt x="118872" y="81811"/>
                </a:lnTo>
                <a:lnTo>
                  <a:pt x="118872" y="41092"/>
                </a:lnTo>
                <a:lnTo>
                  <a:pt x="117863" y="37095"/>
                </a:lnTo>
                <a:lnTo>
                  <a:pt x="115846" y="33957"/>
                </a:lnTo>
                <a:lnTo>
                  <a:pt x="113903" y="30819"/>
                </a:lnTo>
                <a:lnTo>
                  <a:pt x="111288" y="28503"/>
                </a:lnTo>
                <a:lnTo>
                  <a:pt x="108001" y="27008"/>
                </a:lnTo>
                <a:lnTo>
                  <a:pt x="104713" y="25439"/>
                </a:lnTo>
                <a:lnTo>
                  <a:pt x="101052" y="24655"/>
                </a:lnTo>
                <a:lnTo>
                  <a:pt x="94179" y="24655"/>
                </a:lnTo>
                <a:lnTo>
                  <a:pt x="91414" y="25066"/>
                </a:lnTo>
                <a:lnTo>
                  <a:pt x="88725" y="25888"/>
                </a:lnTo>
                <a:lnTo>
                  <a:pt x="86110" y="26709"/>
                </a:lnTo>
                <a:lnTo>
                  <a:pt x="83794" y="28054"/>
                </a:lnTo>
                <a:lnTo>
                  <a:pt x="81776" y="29922"/>
                </a:lnTo>
                <a:lnTo>
                  <a:pt x="79759" y="31715"/>
                </a:lnTo>
                <a:lnTo>
                  <a:pt x="78414" y="38327"/>
                </a:lnTo>
                <a:lnTo>
                  <a:pt x="78151" y="34111"/>
                </a:lnTo>
                <a:lnTo>
                  <a:pt x="76957" y="37095"/>
                </a:lnTo>
                <a:lnTo>
                  <a:pt x="78151" y="34111"/>
                </a:lnTo>
                <a:lnTo>
                  <a:pt x="77630" y="25776"/>
                </a:lnTo>
                <a:lnTo>
                  <a:pt x="69785" y="25776"/>
                </a:lnTo>
                <a:lnTo>
                  <a:pt x="69785" y="81811"/>
                </a:lnTo>
                <a:lnTo>
                  <a:pt x="78751" y="81811"/>
                </a:lnTo>
                <a:lnTo>
                  <a:pt x="78751" y="47218"/>
                </a:lnTo>
                <a:close/>
              </a:path>
              <a:path w="891471" h="105906">
                <a:moveTo>
                  <a:pt x="78153" y="34106"/>
                </a:moveTo>
                <a:lnTo>
                  <a:pt x="78414" y="38327"/>
                </a:lnTo>
                <a:lnTo>
                  <a:pt x="79759" y="31715"/>
                </a:lnTo>
                <a:lnTo>
                  <a:pt x="78153" y="34106"/>
                </a:lnTo>
                <a:close/>
              </a:path>
              <a:path w="891471" h="105906">
                <a:moveTo>
                  <a:pt x="151630" y="69109"/>
                </a:moveTo>
                <a:lnTo>
                  <a:pt x="151630" y="33508"/>
                </a:lnTo>
                <a:lnTo>
                  <a:pt x="172027" y="33508"/>
                </a:lnTo>
                <a:lnTo>
                  <a:pt x="172027" y="25776"/>
                </a:lnTo>
                <a:lnTo>
                  <a:pt x="151630" y="25776"/>
                </a:lnTo>
                <a:lnTo>
                  <a:pt x="151630" y="9862"/>
                </a:lnTo>
                <a:lnTo>
                  <a:pt x="142665" y="12327"/>
                </a:lnTo>
                <a:lnTo>
                  <a:pt x="142665" y="25776"/>
                </a:lnTo>
                <a:lnTo>
                  <a:pt x="131458" y="25776"/>
                </a:lnTo>
                <a:lnTo>
                  <a:pt x="131458" y="33508"/>
                </a:lnTo>
                <a:lnTo>
                  <a:pt x="142665" y="33508"/>
                </a:lnTo>
                <a:lnTo>
                  <a:pt x="142665" y="67914"/>
                </a:lnTo>
                <a:lnTo>
                  <a:pt x="142739" y="71500"/>
                </a:lnTo>
                <a:lnTo>
                  <a:pt x="143486" y="74414"/>
                </a:lnTo>
                <a:lnTo>
                  <a:pt x="144906" y="76655"/>
                </a:lnTo>
                <a:lnTo>
                  <a:pt x="146400" y="78822"/>
                </a:lnTo>
                <a:lnTo>
                  <a:pt x="148380" y="80428"/>
                </a:lnTo>
                <a:lnTo>
                  <a:pt x="150846" y="81474"/>
                </a:lnTo>
                <a:lnTo>
                  <a:pt x="153311" y="82446"/>
                </a:lnTo>
                <a:lnTo>
                  <a:pt x="155963" y="82931"/>
                </a:lnTo>
                <a:lnTo>
                  <a:pt x="161866" y="82931"/>
                </a:lnTo>
                <a:lnTo>
                  <a:pt x="164556" y="82483"/>
                </a:lnTo>
                <a:lnTo>
                  <a:pt x="166872" y="81586"/>
                </a:lnTo>
                <a:lnTo>
                  <a:pt x="169262" y="80690"/>
                </a:lnTo>
                <a:lnTo>
                  <a:pt x="171317" y="79457"/>
                </a:lnTo>
                <a:lnTo>
                  <a:pt x="173035" y="77888"/>
                </a:lnTo>
                <a:lnTo>
                  <a:pt x="169898" y="70379"/>
                </a:lnTo>
                <a:lnTo>
                  <a:pt x="168627" y="71650"/>
                </a:lnTo>
                <a:lnTo>
                  <a:pt x="167208" y="72658"/>
                </a:lnTo>
                <a:lnTo>
                  <a:pt x="165639" y="73405"/>
                </a:lnTo>
                <a:lnTo>
                  <a:pt x="164070" y="74152"/>
                </a:lnTo>
                <a:lnTo>
                  <a:pt x="162202" y="74526"/>
                </a:lnTo>
                <a:lnTo>
                  <a:pt x="157570" y="74526"/>
                </a:lnTo>
                <a:lnTo>
                  <a:pt x="155553" y="73854"/>
                </a:lnTo>
                <a:lnTo>
                  <a:pt x="153984" y="72509"/>
                </a:lnTo>
                <a:lnTo>
                  <a:pt x="152415" y="71164"/>
                </a:lnTo>
                <a:lnTo>
                  <a:pt x="151630" y="69109"/>
                </a:lnTo>
                <a:close/>
              </a:path>
              <a:path w="891471" h="105906">
                <a:moveTo>
                  <a:pt x="190176" y="53793"/>
                </a:moveTo>
                <a:lnTo>
                  <a:pt x="190176" y="49310"/>
                </a:lnTo>
                <a:lnTo>
                  <a:pt x="190176" y="56371"/>
                </a:lnTo>
                <a:lnTo>
                  <a:pt x="232538" y="56371"/>
                </a:lnTo>
                <a:lnTo>
                  <a:pt x="190176" y="49310"/>
                </a:lnTo>
                <a:lnTo>
                  <a:pt x="190176" y="53793"/>
                </a:lnTo>
                <a:close/>
              </a:path>
              <a:path w="891471" h="105906">
                <a:moveTo>
                  <a:pt x="194435" y="28129"/>
                </a:moveTo>
                <a:lnTo>
                  <a:pt x="190400" y="30445"/>
                </a:lnTo>
                <a:lnTo>
                  <a:pt x="187225" y="33807"/>
                </a:lnTo>
                <a:lnTo>
                  <a:pt x="184909" y="38215"/>
                </a:lnTo>
                <a:lnTo>
                  <a:pt x="182593" y="42549"/>
                </a:lnTo>
                <a:lnTo>
                  <a:pt x="181435" y="47741"/>
                </a:lnTo>
                <a:lnTo>
                  <a:pt x="181435" y="59845"/>
                </a:lnTo>
                <a:lnTo>
                  <a:pt x="182593" y="65075"/>
                </a:lnTo>
                <a:lnTo>
                  <a:pt x="184909" y="69483"/>
                </a:lnTo>
                <a:lnTo>
                  <a:pt x="187225" y="73816"/>
                </a:lnTo>
                <a:lnTo>
                  <a:pt x="190438" y="77141"/>
                </a:lnTo>
                <a:lnTo>
                  <a:pt x="187262" y="56371"/>
                </a:lnTo>
                <a:lnTo>
                  <a:pt x="187262" y="48414"/>
                </a:lnTo>
                <a:lnTo>
                  <a:pt x="190343" y="48414"/>
                </a:lnTo>
                <a:lnTo>
                  <a:pt x="190886" y="45500"/>
                </a:lnTo>
                <a:lnTo>
                  <a:pt x="192305" y="42362"/>
                </a:lnTo>
                <a:lnTo>
                  <a:pt x="193800" y="39149"/>
                </a:lnTo>
                <a:lnTo>
                  <a:pt x="195854" y="36721"/>
                </a:lnTo>
                <a:lnTo>
                  <a:pt x="198469" y="35077"/>
                </a:lnTo>
                <a:lnTo>
                  <a:pt x="201159" y="33359"/>
                </a:lnTo>
                <a:lnTo>
                  <a:pt x="204334" y="32500"/>
                </a:lnTo>
                <a:lnTo>
                  <a:pt x="212777" y="32500"/>
                </a:lnTo>
                <a:lnTo>
                  <a:pt x="216625" y="33957"/>
                </a:lnTo>
                <a:lnTo>
                  <a:pt x="219538" y="36871"/>
                </a:lnTo>
                <a:lnTo>
                  <a:pt x="222527" y="39784"/>
                </a:lnTo>
                <a:lnTo>
                  <a:pt x="224021" y="43931"/>
                </a:lnTo>
                <a:lnTo>
                  <a:pt x="228616" y="48414"/>
                </a:lnTo>
                <a:lnTo>
                  <a:pt x="225291" y="30258"/>
                </a:lnTo>
                <a:lnTo>
                  <a:pt x="221556" y="28017"/>
                </a:lnTo>
                <a:lnTo>
                  <a:pt x="217895" y="25776"/>
                </a:lnTo>
                <a:lnTo>
                  <a:pt x="213449" y="24655"/>
                </a:lnTo>
                <a:lnTo>
                  <a:pt x="203064" y="24655"/>
                </a:lnTo>
                <a:lnTo>
                  <a:pt x="198469" y="25813"/>
                </a:lnTo>
                <a:lnTo>
                  <a:pt x="194435" y="28129"/>
                </a:lnTo>
                <a:close/>
              </a:path>
              <a:path w="891471" h="105906">
                <a:moveTo>
                  <a:pt x="232987" y="45313"/>
                </a:moveTo>
                <a:lnTo>
                  <a:pt x="232015" y="41017"/>
                </a:lnTo>
                <a:lnTo>
                  <a:pt x="230073" y="37207"/>
                </a:lnTo>
                <a:lnTo>
                  <a:pt x="228130" y="33322"/>
                </a:lnTo>
                <a:lnTo>
                  <a:pt x="225291" y="30258"/>
                </a:lnTo>
                <a:lnTo>
                  <a:pt x="228616" y="48414"/>
                </a:lnTo>
                <a:lnTo>
                  <a:pt x="224021" y="43931"/>
                </a:lnTo>
                <a:lnTo>
                  <a:pt x="224021" y="49310"/>
                </a:lnTo>
                <a:lnTo>
                  <a:pt x="190343" y="48414"/>
                </a:lnTo>
                <a:lnTo>
                  <a:pt x="187262" y="48414"/>
                </a:lnTo>
                <a:lnTo>
                  <a:pt x="187262" y="56371"/>
                </a:lnTo>
                <a:lnTo>
                  <a:pt x="190438" y="77141"/>
                </a:lnTo>
                <a:lnTo>
                  <a:pt x="194547" y="79457"/>
                </a:lnTo>
                <a:lnTo>
                  <a:pt x="198731" y="81773"/>
                </a:lnTo>
                <a:lnTo>
                  <a:pt x="203475" y="82931"/>
                </a:lnTo>
                <a:lnTo>
                  <a:pt x="212441" y="82931"/>
                </a:lnTo>
                <a:lnTo>
                  <a:pt x="215728" y="82446"/>
                </a:lnTo>
                <a:lnTo>
                  <a:pt x="218642" y="81474"/>
                </a:lnTo>
                <a:lnTo>
                  <a:pt x="221630" y="80428"/>
                </a:lnTo>
                <a:lnTo>
                  <a:pt x="224208" y="78971"/>
                </a:lnTo>
                <a:lnTo>
                  <a:pt x="226375" y="77104"/>
                </a:lnTo>
                <a:lnTo>
                  <a:pt x="228616" y="75236"/>
                </a:lnTo>
                <a:lnTo>
                  <a:pt x="230447" y="73032"/>
                </a:lnTo>
                <a:lnTo>
                  <a:pt x="231866" y="70491"/>
                </a:lnTo>
                <a:lnTo>
                  <a:pt x="224806" y="66345"/>
                </a:lnTo>
                <a:lnTo>
                  <a:pt x="223237" y="69035"/>
                </a:lnTo>
                <a:lnTo>
                  <a:pt x="221145" y="71164"/>
                </a:lnTo>
                <a:lnTo>
                  <a:pt x="218530" y="72733"/>
                </a:lnTo>
                <a:lnTo>
                  <a:pt x="215989" y="74302"/>
                </a:lnTo>
                <a:lnTo>
                  <a:pt x="212665" y="75086"/>
                </a:lnTo>
                <a:lnTo>
                  <a:pt x="204745" y="75086"/>
                </a:lnTo>
                <a:lnTo>
                  <a:pt x="201458" y="74265"/>
                </a:lnTo>
                <a:lnTo>
                  <a:pt x="198693" y="72621"/>
                </a:lnTo>
                <a:lnTo>
                  <a:pt x="196004" y="70902"/>
                </a:lnTo>
                <a:lnTo>
                  <a:pt x="193912" y="68437"/>
                </a:lnTo>
                <a:lnTo>
                  <a:pt x="192417" y="65224"/>
                </a:lnTo>
                <a:lnTo>
                  <a:pt x="190923" y="62012"/>
                </a:lnTo>
                <a:lnTo>
                  <a:pt x="190176" y="58201"/>
                </a:lnTo>
                <a:lnTo>
                  <a:pt x="190176" y="49310"/>
                </a:lnTo>
                <a:lnTo>
                  <a:pt x="232538" y="56371"/>
                </a:lnTo>
                <a:lnTo>
                  <a:pt x="232688" y="55549"/>
                </a:lnTo>
                <a:lnTo>
                  <a:pt x="232875" y="53569"/>
                </a:lnTo>
                <a:lnTo>
                  <a:pt x="232987" y="51365"/>
                </a:lnTo>
                <a:lnTo>
                  <a:pt x="232987" y="45313"/>
                </a:lnTo>
                <a:close/>
              </a:path>
              <a:path w="891471" h="105906">
                <a:moveTo>
                  <a:pt x="262926" y="38477"/>
                </a:moveTo>
                <a:lnTo>
                  <a:pt x="264869" y="36422"/>
                </a:lnTo>
                <a:lnTo>
                  <a:pt x="267185" y="35077"/>
                </a:lnTo>
                <a:lnTo>
                  <a:pt x="269576" y="33733"/>
                </a:lnTo>
                <a:lnTo>
                  <a:pt x="271929" y="33060"/>
                </a:lnTo>
                <a:lnTo>
                  <a:pt x="276038" y="33060"/>
                </a:lnTo>
                <a:lnTo>
                  <a:pt x="277420" y="33135"/>
                </a:lnTo>
                <a:lnTo>
                  <a:pt x="279363" y="33434"/>
                </a:lnTo>
                <a:lnTo>
                  <a:pt x="281081" y="33957"/>
                </a:lnTo>
                <a:lnTo>
                  <a:pt x="282650" y="25776"/>
                </a:lnTo>
                <a:lnTo>
                  <a:pt x="280820" y="25028"/>
                </a:lnTo>
                <a:lnTo>
                  <a:pt x="278504" y="24730"/>
                </a:lnTo>
                <a:lnTo>
                  <a:pt x="276487" y="24655"/>
                </a:lnTo>
                <a:lnTo>
                  <a:pt x="272153" y="24655"/>
                </a:lnTo>
                <a:lnTo>
                  <a:pt x="268455" y="25514"/>
                </a:lnTo>
                <a:lnTo>
                  <a:pt x="265392" y="27232"/>
                </a:lnTo>
                <a:lnTo>
                  <a:pt x="262403" y="28951"/>
                </a:lnTo>
                <a:lnTo>
                  <a:pt x="260124" y="31529"/>
                </a:lnTo>
                <a:lnTo>
                  <a:pt x="258555" y="34965"/>
                </a:lnTo>
                <a:lnTo>
                  <a:pt x="257323" y="25776"/>
                </a:lnTo>
                <a:lnTo>
                  <a:pt x="250038" y="25776"/>
                </a:lnTo>
                <a:lnTo>
                  <a:pt x="250038" y="81811"/>
                </a:lnTo>
                <a:lnTo>
                  <a:pt x="259004" y="81811"/>
                </a:lnTo>
                <a:lnTo>
                  <a:pt x="259004" y="47368"/>
                </a:lnTo>
                <a:lnTo>
                  <a:pt x="259788" y="43931"/>
                </a:lnTo>
                <a:lnTo>
                  <a:pt x="261357" y="41241"/>
                </a:lnTo>
                <a:lnTo>
                  <a:pt x="262926" y="38477"/>
                </a:lnTo>
                <a:close/>
              </a:path>
              <a:path w="891471" h="105906">
                <a:moveTo>
                  <a:pt x="318198" y="101983"/>
                </a:moveTo>
                <a:lnTo>
                  <a:pt x="319842" y="103179"/>
                </a:lnTo>
                <a:lnTo>
                  <a:pt x="321710" y="104112"/>
                </a:lnTo>
                <a:lnTo>
                  <a:pt x="323802" y="104785"/>
                </a:lnTo>
                <a:lnTo>
                  <a:pt x="325969" y="105532"/>
                </a:lnTo>
                <a:lnTo>
                  <a:pt x="328322" y="105906"/>
                </a:lnTo>
                <a:lnTo>
                  <a:pt x="333552" y="105906"/>
                </a:lnTo>
                <a:lnTo>
                  <a:pt x="335905" y="105420"/>
                </a:lnTo>
                <a:lnTo>
                  <a:pt x="337923" y="104449"/>
                </a:lnTo>
                <a:lnTo>
                  <a:pt x="340015" y="103552"/>
                </a:lnTo>
                <a:lnTo>
                  <a:pt x="341883" y="102020"/>
                </a:lnTo>
                <a:lnTo>
                  <a:pt x="343526" y="99854"/>
                </a:lnTo>
                <a:lnTo>
                  <a:pt x="345245" y="97762"/>
                </a:lnTo>
                <a:lnTo>
                  <a:pt x="346814" y="94885"/>
                </a:lnTo>
                <a:lnTo>
                  <a:pt x="348233" y="91224"/>
                </a:lnTo>
                <a:lnTo>
                  <a:pt x="374570" y="25776"/>
                </a:lnTo>
                <a:lnTo>
                  <a:pt x="364932" y="25776"/>
                </a:lnTo>
                <a:lnTo>
                  <a:pt x="351819" y="61190"/>
                </a:lnTo>
                <a:lnTo>
                  <a:pt x="347785" y="72285"/>
                </a:lnTo>
                <a:lnTo>
                  <a:pt x="344311" y="62310"/>
                </a:lnTo>
                <a:lnTo>
                  <a:pt x="330302" y="25776"/>
                </a:lnTo>
                <a:lnTo>
                  <a:pt x="320104" y="25776"/>
                </a:lnTo>
                <a:lnTo>
                  <a:pt x="337923" y="68362"/>
                </a:lnTo>
                <a:lnTo>
                  <a:pt x="343526" y="81698"/>
                </a:lnTo>
                <a:lnTo>
                  <a:pt x="340612" y="88983"/>
                </a:lnTo>
                <a:lnTo>
                  <a:pt x="339193" y="92644"/>
                </a:lnTo>
                <a:lnTo>
                  <a:pt x="337624" y="95072"/>
                </a:lnTo>
                <a:lnTo>
                  <a:pt x="335905" y="96268"/>
                </a:lnTo>
                <a:lnTo>
                  <a:pt x="334187" y="97463"/>
                </a:lnTo>
                <a:lnTo>
                  <a:pt x="332357" y="98061"/>
                </a:lnTo>
                <a:lnTo>
                  <a:pt x="328770" y="98061"/>
                </a:lnTo>
                <a:lnTo>
                  <a:pt x="327089" y="97724"/>
                </a:lnTo>
                <a:lnTo>
                  <a:pt x="325371" y="97052"/>
                </a:lnTo>
                <a:lnTo>
                  <a:pt x="323727" y="96454"/>
                </a:lnTo>
                <a:lnTo>
                  <a:pt x="322158" y="95483"/>
                </a:lnTo>
                <a:lnTo>
                  <a:pt x="320664" y="94138"/>
                </a:lnTo>
                <a:lnTo>
                  <a:pt x="318198" y="101983"/>
                </a:lnTo>
                <a:close/>
              </a:path>
              <a:path w="891471" h="105906">
                <a:moveTo>
                  <a:pt x="405683" y="75198"/>
                </a:moveTo>
                <a:lnTo>
                  <a:pt x="402433" y="74339"/>
                </a:lnTo>
                <a:lnTo>
                  <a:pt x="404263" y="82931"/>
                </a:lnTo>
                <a:lnTo>
                  <a:pt x="409493" y="82931"/>
                </a:lnTo>
                <a:lnTo>
                  <a:pt x="409493" y="75198"/>
                </a:lnTo>
                <a:lnTo>
                  <a:pt x="405683" y="75198"/>
                </a:lnTo>
                <a:close/>
              </a:path>
              <a:path w="891471" h="105906">
                <a:moveTo>
                  <a:pt x="461898" y="25776"/>
                </a:moveTo>
                <a:lnTo>
                  <a:pt x="452933" y="25776"/>
                </a:lnTo>
                <a:lnTo>
                  <a:pt x="452933" y="67391"/>
                </a:lnTo>
                <a:lnTo>
                  <a:pt x="453904" y="71351"/>
                </a:lnTo>
                <a:lnTo>
                  <a:pt x="455847" y="74414"/>
                </a:lnTo>
                <a:lnTo>
                  <a:pt x="457864" y="77402"/>
                </a:lnTo>
                <a:lnTo>
                  <a:pt x="460441" y="79569"/>
                </a:lnTo>
                <a:lnTo>
                  <a:pt x="463579" y="80914"/>
                </a:lnTo>
                <a:lnTo>
                  <a:pt x="466792" y="82259"/>
                </a:lnTo>
                <a:lnTo>
                  <a:pt x="470192" y="82931"/>
                </a:lnTo>
                <a:lnTo>
                  <a:pt x="478261" y="82931"/>
                </a:lnTo>
                <a:lnTo>
                  <a:pt x="482146" y="82184"/>
                </a:lnTo>
                <a:lnTo>
                  <a:pt x="485433" y="80690"/>
                </a:lnTo>
                <a:lnTo>
                  <a:pt x="488795" y="79121"/>
                </a:lnTo>
                <a:lnTo>
                  <a:pt x="491447" y="76655"/>
                </a:lnTo>
                <a:lnTo>
                  <a:pt x="493390" y="73293"/>
                </a:lnTo>
                <a:lnTo>
                  <a:pt x="493950" y="81811"/>
                </a:lnTo>
                <a:lnTo>
                  <a:pt x="501795" y="81811"/>
                </a:lnTo>
                <a:lnTo>
                  <a:pt x="501795" y="25776"/>
                </a:lnTo>
                <a:lnTo>
                  <a:pt x="492830" y="25776"/>
                </a:lnTo>
                <a:lnTo>
                  <a:pt x="492830" y="59546"/>
                </a:lnTo>
                <a:lnTo>
                  <a:pt x="492344" y="62385"/>
                </a:lnTo>
                <a:lnTo>
                  <a:pt x="491373" y="64776"/>
                </a:lnTo>
                <a:lnTo>
                  <a:pt x="490476" y="67167"/>
                </a:lnTo>
                <a:lnTo>
                  <a:pt x="489206" y="69147"/>
                </a:lnTo>
                <a:lnTo>
                  <a:pt x="487562" y="70716"/>
                </a:lnTo>
                <a:lnTo>
                  <a:pt x="485993" y="72210"/>
                </a:lnTo>
                <a:lnTo>
                  <a:pt x="484200" y="73331"/>
                </a:lnTo>
                <a:lnTo>
                  <a:pt x="482183" y="74078"/>
                </a:lnTo>
                <a:lnTo>
                  <a:pt x="480166" y="74750"/>
                </a:lnTo>
                <a:lnTo>
                  <a:pt x="478111" y="75086"/>
                </a:lnTo>
                <a:lnTo>
                  <a:pt x="471536" y="75086"/>
                </a:lnTo>
                <a:lnTo>
                  <a:pt x="468062" y="74040"/>
                </a:lnTo>
                <a:lnTo>
                  <a:pt x="465597" y="71948"/>
                </a:lnTo>
                <a:lnTo>
                  <a:pt x="463131" y="69782"/>
                </a:lnTo>
                <a:lnTo>
                  <a:pt x="461898" y="65859"/>
                </a:lnTo>
                <a:lnTo>
                  <a:pt x="461898" y="25776"/>
                </a:lnTo>
                <a:close/>
              </a:path>
              <a:path w="891471" h="105906">
                <a:moveTo>
                  <a:pt x="535549" y="38477"/>
                </a:moveTo>
                <a:lnTo>
                  <a:pt x="537492" y="36422"/>
                </a:lnTo>
                <a:lnTo>
                  <a:pt x="539808" y="35077"/>
                </a:lnTo>
                <a:lnTo>
                  <a:pt x="542199" y="33733"/>
                </a:lnTo>
                <a:lnTo>
                  <a:pt x="544552" y="33060"/>
                </a:lnTo>
                <a:lnTo>
                  <a:pt x="548661" y="33060"/>
                </a:lnTo>
                <a:lnTo>
                  <a:pt x="550044" y="33135"/>
                </a:lnTo>
                <a:lnTo>
                  <a:pt x="551986" y="33434"/>
                </a:lnTo>
                <a:lnTo>
                  <a:pt x="553705" y="33957"/>
                </a:lnTo>
                <a:lnTo>
                  <a:pt x="555274" y="25776"/>
                </a:lnTo>
                <a:lnTo>
                  <a:pt x="553443" y="25028"/>
                </a:lnTo>
                <a:lnTo>
                  <a:pt x="551127" y="24730"/>
                </a:lnTo>
                <a:lnTo>
                  <a:pt x="549110" y="24655"/>
                </a:lnTo>
                <a:lnTo>
                  <a:pt x="544776" y="24655"/>
                </a:lnTo>
                <a:lnTo>
                  <a:pt x="541078" y="25514"/>
                </a:lnTo>
                <a:lnTo>
                  <a:pt x="538015" y="27232"/>
                </a:lnTo>
                <a:lnTo>
                  <a:pt x="535026" y="28951"/>
                </a:lnTo>
                <a:lnTo>
                  <a:pt x="532748" y="31529"/>
                </a:lnTo>
                <a:lnTo>
                  <a:pt x="531179" y="34965"/>
                </a:lnTo>
                <a:lnTo>
                  <a:pt x="529946" y="25776"/>
                </a:lnTo>
                <a:lnTo>
                  <a:pt x="522661" y="25776"/>
                </a:lnTo>
                <a:lnTo>
                  <a:pt x="522661" y="81811"/>
                </a:lnTo>
                <a:lnTo>
                  <a:pt x="531627" y="81811"/>
                </a:lnTo>
                <a:lnTo>
                  <a:pt x="531627" y="47368"/>
                </a:lnTo>
                <a:lnTo>
                  <a:pt x="532411" y="43931"/>
                </a:lnTo>
                <a:lnTo>
                  <a:pt x="533980" y="41241"/>
                </a:lnTo>
                <a:lnTo>
                  <a:pt x="535549" y="38477"/>
                </a:lnTo>
                <a:close/>
              </a:path>
              <a:path w="891471" h="105906">
                <a:moveTo>
                  <a:pt x="608797" y="53793"/>
                </a:moveTo>
                <a:lnTo>
                  <a:pt x="608797" y="49310"/>
                </a:lnTo>
                <a:lnTo>
                  <a:pt x="608797" y="56371"/>
                </a:lnTo>
                <a:lnTo>
                  <a:pt x="651159" y="56371"/>
                </a:lnTo>
                <a:lnTo>
                  <a:pt x="608797" y="49310"/>
                </a:lnTo>
                <a:lnTo>
                  <a:pt x="608797" y="53793"/>
                </a:lnTo>
                <a:close/>
              </a:path>
              <a:path w="891471" h="105906">
                <a:moveTo>
                  <a:pt x="613055" y="28129"/>
                </a:moveTo>
                <a:lnTo>
                  <a:pt x="609021" y="30445"/>
                </a:lnTo>
                <a:lnTo>
                  <a:pt x="605845" y="33807"/>
                </a:lnTo>
                <a:lnTo>
                  <a:pt x="603529" y="38215"/>
                </a:lnTo>
                <a:lnTo>
                  <a:pt x="601213" y="42549"/>
                </a:lnTo>
                <a:lnTo>
                  <a:pt x="600055" y="47741"/>
                </a:lnTo>
                <a:lnTo>
                  <a:pt x="600055" y="59845"/>
                </a:lnTo>
                <a:lnTo>
                  <a:pt x="601213" y="65075"/>
                </a:lnTo>
                <a:lnTo>
                  <a:pt x="603529" y="69483"/>
                </a:lnTo>
                <a:lnTo>
                  <a:pt x="605845" y="73816"/>
                </a:lnTo>
                <a:lnTo>
                  <a:pt x="609058" y="77141"/>
                </a:lnTo>
                <a:lnTo>
                  <a:pt x="605883" y="56371"/>
                </a:lnTo>
                <a:lnTo>
                  <a:pt x="605883" y="48414"/>
                </a:lnTo>
                <a:lnTo>
                  <a:pt x="608964" y="48414"/>
                </a:lnTo>
                <a:lnTo>
                  <a:pt x="609506" y="45500"/>
                </a:lnTo>
                <a:lnTo>
                  <a:pt x="610926" y="42362"/>
                </a:lnTo>
                <a:lnTo>
                  <a:pt x="612420" y="39149"/>
                </a:lnTo>
                <a:lnTo>
                  <a:pt x="614475" y="36721"/>
                </a:lnTo>
                <a:lnTo>
                  <a:pt x="617090" y="35077"/>
                </a:lnTo>
                <a:lnTo>
                  <a:pt x="619779" y="33359"/>
                </a:lnTo>
                <a:lnTo>
                  <a:pt x="622955" y="32500"/>
                </a:lnTo>
                <a:lnTo>
                  <a:pt x="631397" y="32500"/>
                </a:lnTo>
                <a:lnTo>
                  <a:pt x="635245" y="33957"/>
                </a:lnTo>
                <a:lnTo>
                  <a:pt x="638159" y="36871"/>
                </a:lnTo>
                <a:lnTo>
                  <a:pt x="641148" y="39784"/>
                </a:lnTo>
                <a:lnTo>
                  <a:pt x="642642" y="43931"/>
                </a:lnTo>
                <a:lnTo>
                  <a:pt x="647237" y="48414"/>
                </a:lnTo>
                <a:lnTo>
                  <a:pt x="643912" y="30258"/>
                </a:lnTo>
                <a:lnTo>
                  <a:pt x="640176" y="28017"/>
                </a:lnTo>
                <a:lnTo>
                  <a:pt x="636515" y="25776"/>
                </a:lnTo>
                <a:lnTo>
                  <a:pt x="632070" y="24655"/>
                </a:lnTo>
                <a:lnTo>
                  <a:pt x="621685" y="24655"/>
                </a:lnTo>
                <a:lnTo>
                  <a:pt x="617090" y="25813"/>
                </a:lnTo>
                <a:lnTo>
                  <a:pt x="613055" y="28129"/>
                </a:lnTo>
                <a:close/>
              </a:path>
              <a:path w="891471" h="105906">
                <a:moveTo>
                  <a:pt x="651607" y="45313"/>
                </a:moveTo>
                <a:lnTo>
                  <a:pt x="650636" y="41017"/>
                </a:lnTo>
                <a:lnTo>
                  <a:pt x="648694" y="37207"/>
                </a:lnTo>
                <a:lnTo>
                  <a:pt x="646751" y="33322"/>
                </a:lnTo>
                <a:lnTo>
                  <a:pt x="643912" y="30258"/>
                </a:lnTo>
                <a:lnTo>
                  <a:pt x="647237" y="48414"/>
                </a:lnTo>
                <a:lnTo>
                  <a:pt x="642642" y="43931"/>
                </a:lnTo>
                <a:lnTo>
                  <a:pt x="642642" y="49310"/>
                </a:lnTo>
                <a:lnTo>
                  <a:pt x="608964" y="48414"/>
                </a:lnTo>
                <a:lnTo>
                  <a:pt x="605883" y="48414"/>
                </a:lnTo>
                <a:lnTo>
                  <a:pt x="605883" y="56371"/>
                </a:lnTo>
                <a:lnTo>
                  <a:pt x="609058" y="77141"/>
                </a:lnTo>
                <a:lnTo>
                  <a:pt x="613167" y="79457"/>
                </a:lnTo>
                <a:lnTo>
                  <a:pt x="617351" y="81773"/>
                </a:lnTo>
                <a:lnTo>
                  <a:pt x="622096" y="82931"/>
                </a:lnTo>
                <a:lnTo>
                  <a:pt x="631061" y="82931"/>
                </a:lnTo>
                <a:lnTo>
                  <a:pt x="634349" y="82446"/>
                </a:lnTo>
                <a:lnTo>
                  <a:pt x="637262" y="81474"/>
                </a:lnTo>
                <a:lnTo>
                  <a:pt x="640251" y="80428"/>
                </a:lnTo>
                <a:lnTo>
                  <a:pt x="642829" y="78971"/>
                </a:lnTo>
                <a:lnTo>
                  <a:pt x="644995" y="77104"/>
                </a:lnTo>
                <a:lnTo>
                  <a:pt x="647237" y="75236"/>
                </a:lnTo>
                <a:lnTo>
                  <a:pt x="649067" y="73032"/>
                </a:lnTo>
                <a:lnTo>
                  <a:pt x="650487" y="70491"/>
                </a:lnTo>
                <a:lnTo>
                  <a:pt x="643426" y="66345"/>
                </a:lnTo>
                <a:lnTo>
                  <a:pt x="641857" y="69035"/>
                </a:lnTo>
                <a:lnTo>
                  <a:pt x="639765" y="71164"/>
                </a:lnTo>
                <a:lnTo>
                  <a:pt x="637150" y="72733"/>
                </a:lnTo>
                <a:lnTo>
                  <a:pt x="634610" y="74302"/>
                </a:lnTo>
                <a:lnTo>
                  <a:pt x="631285" y="75086"/>
                </a:lnTo>
                <a:lnTo>
                  <a:pt x="623366" y="75086"/>
                </a:lnTo>
                <a:lnTo>
                  <a:pt x="620078" y="74265"/>
                </a:lnTo>
                <a:lnTo>
                  <a:pt x="617314" y="72621"/>
                </a:lnTo>
                <a:lnTo>
                  <a:pt x="614624" y="70902"/>
                </a:lnTo>
                <a:lnTo>
                  <a:pt x="612532" y="68437"/>
                </a:lnTo>
                <a:lnTo>
                  <a:pt x="611038" y="65224"/>
                </a:lnTo>
                <a:lnTo>
                  <a:pt x="609544" y="62012"/>
                </a:lnTo>
                <a:lnTo>
                  <a:pt x="608797" y="58201"/>
                </a:lnTo>
                <a:lnTo>
                  <a:pt x="608797" y="49310"/>
                </a:lnTo>
                <a:lnTo>
                  <a:pt x="651159" y="56371"/>
                </a:lnTo>
                <a:lnTo>
                  <a:pt x="651308" y="55549"/>
                </a:lnTo>
                <a:lnTo>
                  <a:pt x="651495" y="53569"/>
                </a:lnTo>
                <a:lnTo>
                  <a:pt x="651607" y="51365"/>
                </a:lnTo>
                <a:lnTo>
                  <a:pt x="651607" y="4531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6786817" y="17880628"/>
            <a:ext cx="40569" cy="0"/>
          </a:xfrm>
          <a:custGeom>
            <a:avLst/>
            <a:gdLst/>
            <a:ahLst/>
            <a:cxnLst/>
            <a:rect l="l" t="t" r="r" b="b"/>
            <a:pathLst>
              <a:path w="40569" h="0">
                <a:moveTo>
                  <a:pt x="0" y="0"/>
                </a:moveTo>
                <a:lnTo>
                  <a:pt x="40569" y="0"/>
                </a:lnTo>
              </a:path>
            </a:pathLst>
          </a:custGeom>
          <a:ln w="9002">
            <a:solidFill>
              <a:srgbClr val="F2F2F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7498795" y="17876761"/>
            <a:ext cx="0" cy="56034"/>
          </a:xfrm>
          <a:custGeom>
            <a:avLst/>
            <a:gdLst/>
            <a:ahLst/>
            <a:cxnLst/>
            <a:rect l="l" t="t" r="r" b="b"/>
            <a:pathLst>
              <a:path w="0" h="56034">
                <a:moveTo>
                  <a:pt x="0" y="0"/>
                </a:moveTo>
                <a:lnTo>
                  <a:pt x="0" y="56034"/>
                </a:lnTo>
              </a:path>
            </a:pathLst>
          </a:custGeom>
          <a:ln w="10235">
            <a:solidFill>
              <a:srgbClr val="F2F2F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6512508" y="18194293"/>
            <a:ext cx="1059100" cy="398470"/>
          </a:xfrm>
          <a:custGeom>
            <a:avLst/>
            <a:gdLst/>
            <a:ahLst/>
            <a:cxnLst/>
            <a:rect l="l" t="t" r="r" b="b"/>
            <a:pathLst>
              <a:path w="1059100" h="398470">
                <a:moveTo>
                  <a:pt x="0" y="49808"/>
                </a:moveTo>
                <a:lnTo>
                  <a:pt x="0" y="348662"/>
                </a:lnTo>
                <a:lnTo>
                  <a:pt x="633" y="356625"/>
                </a:lnTo>
                <a:lnTo>
                  <a:pt x="22883" y="390573"/>
                </a:lnTo>
                <a:lnTo>
                  <a:pt x="49808" y="398470"/>
                </a:lnTo>
                <a:lnTo>
                  <a:pt x="1009291" y="398470"/>
                </a:lnTo>
                <a:lnTo>
                  <a:pt x="1051202" y="375586"/>
                </a:lnTo>
                <a:lnTo>
                  <a:pt x="1059100" y="348662"/>
                </a:lnTo>
                <a:lnTo>
                  <a:pt x="1059100" y="49808"/>
                </a:lnTo>
                <a:lnTo>
                  <a:pt x="1036216" y="7897"/>
                </a:lnTo>
                <a:lnTo>
                  <a:pt x="1009291" y="0"/>
                </a:lnTo>
                <a:lnTo>
                  <a:pt x="49808" y="0"/>
                </a:lnTo>
                <a:lnTo>
                  <a:pt x="7897" y="22883"/>
                </a:lnTo>
                <a:lnTo>
                  <a:pt x="0" y="49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7277636" y="18379847"/>
            <a:ext cx="62526" cy="58590"/>
          </a:xfrm>
          <a:custGeom>
            <a:avLst/>
            <a:gdLst/>
            <a:ahLst/>
            <a:cxnLst/>
            <a:rect l="l" t="t" r="r" b="b"/>
            <a:pathLst>
              <a:path w="62526" h="58590">
                <a:moveTo>
                  <a:pt x="26693" y="45383"/>
                </a:moveTo>
                <a:lnTo>
                  <a:pt x="24099" y="43909"/>
                </a:lnTo>
                <a:lnTo>
                  <a:pt x="21505" y="42406"/>
                </a:lnTo>
                <a:lnTo>
                  <a:pt x="19486" y="40254"/>
                </a:lnTo>
                <a:lnTo>
                  <a:pt x="18041" y="37453"/>
                </a:lnTo>
                <a:lnTo>
                  <a:pt x="16597" y="34623"/>
                </a:lnTo>
                <a:lnTo>
                  <a:pt x="15874" y="31233"/>
                </a:lnTo>
                <a:lnTo>
                  <a:pt x="15874" y="27681"/>
                </a:lnTo>
                <a:lnTo>
                  <a:pt x="7517" y="27681"/>
                </a:lnTo>
                <a:lnTo>
                  <a:pt x="6662" y="0"/>
                </a:lnTo>
                <a:lnTo>
                  <a:pt x="3979" y="5306"/>
                </a:lnTo>
                <a:lnTo>
                  <a:pt x="1326" y="10583"/>
                </a:lnTo>
                <a:lnTo>
                  <a:pt x="0" y="16714"/>
                </a:lnTo>
                <a:lnTo>
                  <a:pt x="0" y="30806"/>
                </a:lnTo>
                <a:lnTo>
                  <a:pt x="1326" y="36982"/>
                </a:lnTo>
                <a:lnTo>
                  <a:pt x="3979" y="42229"/>
                </a:lnTo>
                <a:lnTo>
                  <a:pt x="6632" y="47447"/>
                </a:lnTo>
                <a:lnTo>
                  <a:pt x="10421" y="51486"/>
                </a:lnTo>
                <a:lnTo>
                  <a:pt x="15344" y="54345"/>
                </a:lnTo>
                <a:lnTo>
                  <a:pt x="20296" y="57175"/>
                </a:lnTo>
                <a:lnTo>
                  <a:pt x="26177" y="58590"/>
                </a:lnTo>
                <a:lnTo>
                  <a:pt x="38264" y="58590"/>
                </a:lnTo>
                <a:lnTo>
                  <a:pt x="42951" y="57794"/>
                </a:lnTo>
                <a:lnTo>
                  <a:pt x="47049" y="56203"/>
                </a:lnTo>
                <a:lnTo>
                  <a:pt x="51147" y="54581"/>
                </a:lnTo>
                <a:lnTo>
                  <a:pt x="54507" y="52311"/>
                </a:lnTo>
                <a:lnTo>
                  <a:pt x="57131" y="49393"/>
                </a:lnTo>
                <a:lnTo>
                  <a:pt x="59784" y="46445"/>
                </a:lnTo>
                <a:lnTo>
                  <a:pt x="61583" y="42996"/>
                </a:lnTo>
                <a:lnTo>
                  <a:pt x="62526" y="39045"/>
                </a:lnTo>
                <a:lnTo>
                  <a:pt x="47580" y="37365"/>
                </a:lnTo>
                <a:lnTo>
                  <a:pt x="46872" y="39281"/>
                </a:lnTo>
                <a:lnTo>
                  <a:pt x="45826" y="40888"/>
                </a:lnTo>
                <a:lnTo>
                  <a:pt x="44440" y="42185"/>
                </a:lnTo>
                <a:lnTo>
                  <a:pt x="43055" y="43482"/>
                </a:lnTo>
                <a:lnTo>
                  <a:pt x="41418" y="44470"/>
                </a:lnTo>
                <a:lnTo>
                  <a:pt x="39532" y="45148"/>
                </a:lnTo>
                <a:lnTo>
                  <a:pt x="37645" y="45796"/>
                </a:lnTo>
                <a:lnTo>
                  <a:pt x="35537" y="46120"/>
                </a:lnTo>
                <a:lnTo>
                  <a:pt x="29730" y="46120"/>
                </a:lnTo>
                <a:lnTo>
                  <a:pt x="26693" y="45383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7202828" y="18346549"/>
            <a:ext cx="64118" cy="91755"/>
          </a:xfrm>
          <a:custGeom>
            <a:avLst/>
            <a:gdLst/>
            <a:ahLst/>
            <a:cxnLst/>
            <a:rect l="l" t="t" r="r" b="b"/>
            <a:pathLst>
              <a:path w="64118" h="91755">
                <a:moveTo>
                  <a:pt x="15742" y="90561"/>
                </a:moveTo>
                <a:lnTo>
                  <a:pt x="15742" y="79860"/>
                </a:lnTo>
                <a:lnTo>
                  <a:pt x="16316" y="64840"/>
                </a:lnTo>
                <a:lnTo>
                  <a:pt x="15697" y="60993"/>
                </a:lnTo>
                <a:lnTo>
                  <a:pt x="15697" y="52208"/>
                </a:lnTo>
                <a:lnTo>
                  <a:pt x="16302" y="48390"/>
                </a:lnTo>
                <a:lnTo>
                  <a:pt x="17510" y="45148"/>
                </a:lnTo>
                <a:lnTo>
                  <a:pt x="18749" y="41905"/>
                </a:lnTo>
                <a:lnTo>
                  <a:pt x="20562" y="39384"/>
                </a:lnTo>
                <a:lnTo>
                  <a:pt x="22949" y="37586"/>
                </a:lnTo>
                <a:lnTo>
                  <a:pt x="25337" y="35788"/>
                </a:lnTo>
                <a:lnTo>
                  <a:pt x="28241" y="34889"/>
                </a:lnTo>
                <a:lnTo>
                  <a:pt x="35228" y="34889"/>
                </a:lnTo>
                <a:lnTo>
                  <a:pt x="38205" y="35817"/>
                </a:lnTo>
                <a:lnTo>
                  <a:pt x="40593" y="37675"/>
                </a:lnTo>
                <a:lnTo>
                  <a:pt x="42981" y="39532"/>
                </a:lnTo>
                <a:lnTo>
                  <a:pt x="44779" y="42096"/>
                </a:lnTo>
                <a:lnTo>
                  <a:pt x="45988" y="45369"/>
                </a:lnTo>
                <a:lnTo>
                  <a:pt x="47196" y="48641"/>
                </a:lnTo>
                <a:lnTo>
                  <a:pt x="47801" y="52385"/>
                </a:lnTo>
                <a:lnTo>
                  <a:pt x="47801" y="60846"/>
                </a:lnTo>
                <a:lnTo>
                  <a:pt x="47182" y="64634"/>
                </a:lnTo>
                <a:lnTo>
                  <a:pt x="45944" y="67965"/>
                </a:lnTo>
                <a:lnTo>
                  <a:pt x="44735" y="71267"/>
                </a:lnTo>
                <a:lnTo>
                  <a:pt x="42937" y="73876"/>
                </a:lnTo>
                <a:lnTo>
                  <a:pt x="40549" y="75792"/>
                </a:lnTo>
                <a:lnTo>
                  <a:pt x="38161" y="77678"/>
                </a:lnTo>
                <a:lnTo>
                  <a:pt x="35198" y="78622"/>
                </a:lnTo>
                <a:lnTo>
                  <a:pt x="28270" y="78622"/>
                </a:lnTo>
                <a:lnTo>
                  <a:pt x="25381" y="77708"/>
                </a:lnTo>
                <a:lnTo>
                  <a:pt x="22994" y="75880"/>
                </a:lnTo>
                <a:lnTo>
                  <a:pt x="20635" y="74023"/>
                </a:lnTo>
                <a:lnTo>
                  <a:pt x="18822" y="71443"/>
                </a:lnTo>
                <a:lnTo>
                  <a:pt x="17555" y="68142"/>
                </a:lnTo>
                <a:lnTo>
                  <a:pt x="16670" y="79860"/>
                </a:lnTo>
                <a:lnTo>
                  <a:pt x="17525" y="81511"/>
                </a:lnTo>
                <a:lnTo>
                  <a:pt x="18719" y="83265"/>
                </a:lnTo>
                <a:lnTo>
                  <a:pt x="20252" y="85122"/>
                </a:lnTo>
                <a:lnTo>
                  <a:pt x="21814" y="86950"/>
                </a:lnTo>
                <a:lnTo>
                  <a:pt x="23878" y="88512"/>
                </a:lnTo>
                <a:lnTo>
                  <a:pt x="26443" y="89809"/>
                </a:lnTo>
                <a:lnTo>
                  <a:pt x="29007" y="91106"/>
                </a:lnTo>
                <a:lnTo>
                  <a:pt x="32235" y="91755"/>
                </a:lnTo>
                <a:lnTo>
                  <a:pt x="41463" y="91755"/>
                </a:lnTo>
                <a:lnTo>
                  <a:pt x="46238" y="90384"/>
                </a:lnTo>
                <a:lnTo>
                  <a:pt x="50454" y="87643"/>
                </a:lnTo>
                <a:lnTo>
                  <a:pt x="54670" y="84901"/>
                </a:lnTo>
                <a:lnTo>
                  <a:pt x="58001" y="80921"/>
                </a:lnTo>
                <a:lnTo>
                  <a:pt x="60448" y="75703"/>
                </a:lnTo>
                <a:lnTo>
                  <a:pt x="62894" y="70485"/>
                </a:lnTo>
                <a:lnTo>
                  <a:pt x="64118" y="64147"/>
                </a:lnTo>
                <a:lnTo>
                  <a:pt x="64118" y="49142"/>
                </a:lnTo>
                <a:lnTo>
                  <a:pt x="62865" y="42775"/>
                </a:lnTo>
                <a:lnTo>
                  <a:pt x="60359" y="37586"/>
                </a:lnTo>
                <a:lnTo>
                  <a:pt x="57883" y="32368"/>
                </a:lnTo>
                <a:lnTo>
                  <a:pt x="54522" y="28433"/>
                </a:lnTo>
                <a:lnTo>
                  <a:pt x="50277" y="25779"/>
                </a:lnTo>
                <a:lnTo>
                  <a:pt x="46061" y="23097"/>
                </a:lnTo>
                <a:lnTo>
                  <a:pt x="41330" y="21756"/>
                </a:lnTo>
                <a:lnTo>
                  <a:pt x="32103" y="21756"/>
                </a:lnTo>
                <a:lnTo>
                  <a:pt x="28831" y="22434"/>
                </a:lnTo>
                <a:lnTo>
                  <a:pt x="26266" y="23790"/>
                </a:lnTo>
                <a:lnTo>
                  <a:pt x="23701" y="25116"/>
                </a:lnTo>
                <a:lnTo>
                  <a:pt x="21667" y="26723"/>
                </a:lnTo>
                <a:lnTo>
                  <a:pt x="20164" y="28610"/>
                </a:lnTo>
                <a:lnTo>
                  <a:pt x="18660" y="30467"/>
                </a:lnTo>
                <a:lnTo>
                  <a:pt x="17496" y="32221"/>
                </a:lnTo>
                <a:lnTo>
                  <a:pt x="16670" y="33872"/>
                </a:lnTo>
                <a:lnTo>
                  <a:pt x="16007" y="33872"/>
                </a:lnTo>
                <a:lnTo>
                  <a:pt x="16007" y="0"/>
                </a:lnTo>
                <a:lnTo>
                  <a:pt x="0" y="0"/>
                </a:lnTo>
                <a:lnTo>
                  <a:pt x="0" y="90561"/>
                </a:lnTo>
                <a:lnTo>
                  <a:pt x="15742" y="90561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6902345" y="18346549"/>
            <a:ext cx="64118" cy="91755"/>
          </a:xfrm>
          <a:custGeom>
            <a:avLst/>
            <a:gdLst/>
            <a:ahLst/>
            <a:cxnLst/>
            <a:rect l="l" t="t" r="r" b="b"/>
            <a:pathLst>
              <a:path w="64118" h="91755">
                <a:moveTo>
                  <a:pt x="15742" y="90561"/>
                </a:moveTo>
                <a:lnTo>
                  <a:pt x="15742" y="79860"/>
                </a:lnTo>
                <a:lnTo>
                  <a:pt x="16316" y="64840"/>
                </a:lnTo>
                <a:lnTo>
                  <a:pt x="15697" y="60993"/>
                </a:lnTo>
                <a:lnTo>
                  <a:pt x="15697" y="52208"/>
                </a:lnTo>
                <a:lnTo>
                  <a:pt x="16302" y="48390"/>
                </a:lnTo>
                <a:lnTo>
                  <a:pt x="17510" y="45148"/>
                </a:lnTo>
                <a:lnTo>
                  <a:pt x="18749" y="41905"/>
                </a:lnTo>
                <a:lnTo>
                  <a:pt x="20562" y="39384"/>
                </a:lnTo>
                <a:lnTo>
                  <a:pt x="22949" y="37586"/>
                </a:lnTo>
                <a:lnTo>
                  <a:pt x="25337" y="35788"/>
                </a:lnTo>
                <a:lnTo>
                  <a:pt x="28241" y="34889"/>
                </a:lnTo>
                <a:lnTo>
                  <a:pt x="35228" y="34889"/>
                </a:lnTo>
                <a:lnTo>
                  <a:pt x="38205" y="35817"/>
                </a:lnTo>
                <a:lnTo>
                  <a:pt x="40593" y="37675"/>
                </a:lnTo>
                <a:lnTo>
                  <a:pt x="42981" y="39532"/>
                </a:lnTo>
                <a:lnTo>
                  <a:pt x="44779" y="42096"/>
                </a:lnTo>
                <a:lnTo>
                  <a:pt x="45988" y="45369"/>
                </a:lnTo>
                <a:lnTo>
                  <a:pt x="47196" y="48641"/>
                </a:lnTo>
                <a:lnTo>
                  <a:pt x="47801" y="52385"/>
                </a:lnTo>
                <a:lnTo>
                  <a:pt x="47801" y="60846"/>
                </a:lnTo>
                <a:lnTo>
                  <a:pt x="47182" y="64634"/>
                </a:lnTo>
                <a:lnTo>
                  <a:pt x="45944" y="67965"/>
                </a:lnTo>
                <a:lnTo>
                  <a:pt x="44735" y="71267"/>
                </a:lnTo>
                <a:lnTo>
                  <a:pt x="42937" y="73876"/>
                </a:lnTo>
                <a:lnTo>
                  <a:pt x="40549" y="75792"/>
                </a:lnTo>
                <a:lnTo>
                  <a:pt x="38161" y="77678"/>
                </a:lnTo>
                <a:lnTo>
                  <a:pt x="35198" y="78622"/>
                </a:lnTo>
                <a:lnTo>
                  <a:pt x="28270" y="78622"/>
                </a:lnTo>
                <a:lnTo>
                  <a:pt x="25381" y="77708"/>
                </a:lnTo>
                <a:lnTo>
                  <a:pt x="22994" y="75880"/>
                </a:lnTo>
                <a:lnTo>
                  <a:pt x="20635" y="74023"/>
                </a:lnTo>
                <a:lnTo>
                  <a:pt x="18822" y="71443"/>
                </a:lnTo>
                <a:lnTo>
                  <a:pt x="17555" y="68142"/>
                </a:lnTo>
                <a:lnTo>
                  <a:pt x="16670" y="79860"/>
                </a:lnTo>
                <a:lnTo>
                  <a:pt x="17525" y="81511"/>
                </a:lnTo>
                <a:lnTo>
                  <a:pt x="18719" y="83265"/>
                </a:lnTo>
                <a:lnTo>
                  <a:pt x="20252" y="85122"/>
                </a:lnTo>
                <a:lnTo>
                  <a:pt x="21814" y="86950"/>
                </a:lnTo>
                <a:lnTo>
                  <a:pt x="23878" y="88512"/>
                </a:lnTo>
                <a:lnTo>
                  <a:pt x="26443" y="89809"/>
                </a:lnTo>
                <a:lnTo>
                  <a:pt x="29007" y="91106"/>
                </a:lnTo>
                <a:lnTo>
                  <a:pt x="32236" y="91755"/>
                </a:lnTo>
                <a:lnTo>
                  <a:pt x="41463" y="91755"/>
                </a:lnTo>
                <a:lnTo>
                  <a:pt x="46238" y="90384"/>
                </a:lnTo>
                <a:lnTo>
                  <a:pt x="50454" y="87643"/>
                </a:lnTo>
                <a:lnTo>
                  <a:pt x="54670" y="84901"/>
                </a:lnTo>
                <a:lnTo>
                  <a:pt x="58001" y="80921"/>
                </a:lnTo>
                <a:lnTo>
                  <a:pt x="60448" y="75703"/>
                </a:lnTo>
                <a:lnTo>
                  <a:pt x="62894" y="70485"/>
                </a:lnTo>
                <a:lnTo>
                  <a:pt x="64118" y="64147"/>
                </a:lnTo>
                <a:lnTo>
                  <a:pt x="64118" y="49142"/>
                </a:lnTo>
                <a:lnTo>
                  <a:pt x="62865" y="42775"/>
                </a:lnTo>
                <a:lnTo>
                  <a:pt x="60359" y="37586"/>
                </a:lnTo>
                <a:lnTo>
                  <a:pt x="57883" y="32368"/>
                </a:lnTo>
                <a:lnTo>
                  <a:pt x="54522" y="28433"/>
                </a:lnTo>
                <a:lnTo>
                  <a:pt x="50277" y="25779"/>
                </a:lnTo>
                <a:lnTo>
                  <a:pt x="46062" y="23097"/>
                </a:lnTo>
                <a:lnTo>
                  <a:pt x="41330" y="21756"/>
                </a:lnTo>
                <a:lnTo>
                  <a:pt x="32103" y="21756"/>
                </a:lnTo>
                <a:lnTo>
                  <a:pt x="28831" y="22434"/>
                </a:lnTo>
                <a:lnTo>
                  <a:pt x="26266" y="23790"/>
                </a:lnTo>
                <a:lnTo>
                  <a:pt x="23701" y="25116"/>
                </a:lnTo>
                <a:lnTo>
                  <a:pt x="21667" y="26723"/>
                </a:lnTo>
                <a:lnTo>
                  <a:pt x="20164" y="28610"/>
                </a:lnTo>
                <a:lnTo>
                  <a:pt x="18660" y="30467"/>
                </a:lnTo>
                <a:lnTo>
                  <a:pt x="17496" y="32221"/>
                </a:lnTo>
                <a:lnTo>
                  <a:pt x="16670" y="33872"/>
                </a:lnTo>
                <a:lnTo>
                  <a:pt x="16007" y="33872"/>
                </a:lnTo>
                <a:lnTo>
                  <a:pt x="16007" y="0"/>
                </a:lnTo>
                <a:lnTo>
                  <a:pt x="0" y="0"/>
                </a:lnTo>
                <a:lnTo>
                  <a:pt x="0" y="90561"/>
                </a:lnTo>
                <a:lnTo>
                  <a:pt x="15742" y="90561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6742447" y="18345311"/>
            <a:ext cx="69513" cy="93170"/>
          </a:xfrm>
          <a:custGeom>
            <a:avLst/>
            <a:gdLst/>
            <a:ahLst/>
            <a:cxnLst/>
            <a:rect l="l" t="t" r="r" b="b"/>
            <a:pathLst>
              <a:path w="69513" h="93170">
                <a:moveTo>
                  <a:pt x="23627" y="1120"/>
                </a:moveTo>
                <a:lnTo>
                  <a:pt x="18616" y="3360"/>
                </a:lnTo>
                <a:lnTo>
                  <a:pt x="13604" y="5571"/>
                </a:lnTo>
                <a:lnTo>
                  <a:pt x="9639" y="8681"/>
                </a:lnTo>
                <a:lnTo>
                  <a:pt x="6721" y="12691"/>
                </a:lnTo>
                <a:lnTo>
                  <a:pt x="3832" y="16700"/>
                </a:lnTo>
                <a:lnTo>
                  <a:pt x="2387" y="21372"/>
                </a:lnTo>
                <a:lnTo>
                  <a:pt x="2387" y="33194"/>
                </a:lnTo>
                <a:lnTo>
                  <a:pt x="4539" y="38397"/>
                </a:lnTo>
                <a:lnTo>
                  <a:pt x="8843" y="42318"/>
                </a:lnTo>
                <a:lnTo>
                  <a:pt x="13177" y="46209"/>
                </a:lnTo>
                <a:lnTo>
                  <a:pt x="19073" y="49113"/>
                </a:lnTo>
                <a:lnTo>
                  <a:pt x="26531" y="51029"/>
                </a:lnTo>
                <a:lnTo>
                  <a:pt x="36834" y="53682"/>
                </a:lnTo>
                <a:lnTo>
                  <a:pt x="40077" y="54507"/>
                </a:lnTo>
                <a:lnTo>
                  <a:pt x="42907" y="55451"/>
                </a:lnTo>
                <a:lnTo>
                  <a:pt x="45325" y="56512"/>
                </a:lnTo>
                <a:lnTo>
                  <a:pt x="47771" y="57544"/>
                </a:lnTo>
                <a:lnTo>
                  <a:pt x="49673" y="58841"/>
                </a:lnTo>
                <a:lnTo>
                  <a:pt x="51029" y="60403"/>
                </a:lnTo>
                <a:lnTo>
                  <a:pt x="52385" y="61936"/>
                </a:lnTo>
                <a:lnTo>
                  <a:pt x="53078" y="63882"/>
                </a:lnTo>
                <a:lnTo>
                  <a:pt x="53078" y="68835"/>
                </a:lnTo>
                <a:lnTo>
                  <a:pt x="52296" y="71104"/>
                </a:lnTo>
                <a:lnTo>
                  <a:pt x="50763" y="73050"/>
                </a:lnTo>
                <a:lnTo>
                  <a:pt x="49231" y="74966"/>
                </a:lnTo>
                <a:lnTo>
                  <a:pt x="47108" y="76470"/>
                </a:lnTo>
                <a:lnTo>
                  <a:pt x="44396" y="77561"/>
                </a:lnTo>
                <a:lnTo>
                  <a:pt x="41713" y="78622"/>
                </a:lnTo>
                <a:lnTo>
                  <a:pt x="38588" y="79152"/>
                </a:lnTo>
                <a:lnTo>
                  <a:pt x="31602" y="79152"/>
                </a:lnTo>
                <a:lnTo>
                  <a:pt x="28506" y="78637"/>
                </a:lnTo>
                <a:lnTo>
                  <a:pt x="25735" y="77605"/>
                </a:lnTo>
                <a:lnTo>
                  <a:pt x="22994" y="76573"/>
                </a:lnTo>
                <a:lnTo>
                  <a:pt x="20768" y="75011"/>
                </a:lnTo>
                <a:lnTo>
                  <a:pt x="19058" y="72917"/>
                </a:lnTo>
                <a:lnTo>
                  <a:pt x="17348" y="70824"/>
                </a:lnTo>
                <a:lnTo>
                  <a:pt x="16375" y="68201"/>
                </a:lnTo>
                <a:lnTo>
                  <a:pt x="16140" y="65046"/>
                </a:lnTo>
                <a:lnTo>
                  <a:pt x="0" y="65046"/>
                </a:lnTo>
                <a:lnTo>
                  <a:pt x="235" y="71060"/>
                </a:lnTo>
                <a:lnTo>
                  <a:pt x="1798" y="76160"/>
                </a:lnTo>
                <a:lnTo>
                  <a:pt x="4687" y="80346"/>
                </a:lnTo>
                <a:lnTo>
                  <a:pt x="7605" y="84532"/>
                </a:lnTo>
                <a:lnTo>
                  <a:pt x="11644" y="87716"/>
                </a:lnTo>
                <a:lnTo>
                  <a:pt x="16803" y="89898"/>
                </a:lnTo>
                <a:lnTo>
                  <a:pt x="21991" y="92079"/>
                </a:lnTo>
                <a:lnTo>
                  <a:pt x="28108" y="93170"/>
                </a:lnTo>
                <a:lnTo>
                  <a:pt x="42406" y="93170"/>
                </a:lnTo>
                <a:lnTo>
                  <a:pt x="48582" y="92050"/>
                </a:lnTo>
                <a:lnTo>
                  <a:pt x="53682" y="89809"/>
                </a:lnTo>
                <a:lnTo>
                  <a:pt x="58811" y="87539"/>
                </a:lnTo>
                <a:lnTo>
                  <a:pt x="62732" y="84400"/>
                </a:lnTo>
                <a:lnTo>
                  <a:pt x="65444" y="80391"/>
                </a:lnTo>
                <a:lnTo>
                  <a:pt x="68157" y="76352"/>
                </a:lnTo>
                <a:lnTo>
                  <a:pt x="69513" y="71679"/>
                </a:lnTo>
                <a:lnTo>
                  <a:pt x="69513" y="62452"/>
                </a:lnTo>
                <a:lnTo>
                  <a:pt x="68776" y="59033"/>
                </a:lnTo>
                <a:lnTo>
                  <a:pt x="67302" y="56114"/>
                </a:lnTo>
                <a:lnTo>
                  <a:pt x="65828" y="53196"/>
                </a:lnTo>
                <a:lnTo>
                  <a:pt x="63823" y="50705"/>
                </a:lnTo>
                <a:lnTo>
                  <a:pt x="61288" y="48641"/>
                </a:lnTo>
                <a:lnTo>
                  <a:pt x="58782" y="46577"/>
                </a:lnTo>
                <a:lnTo>
                  <a:pt x="55937" y="44868"/>
                </a:lnTo>
                <a:lnTo>
                  <a:pt x="52753" y="43512"/>
                </a:lnTo>
                <a:lnTo>
                  <a:pt x="49599" y="42155"/>
                </a:lnTo>
                <a:lnTo>
                  <a:pt x="46312" y="41079"/>
                </a:lnTo>
                <a:lnTo>
                  <a:pt x="42892" y="40283"/>
                </a:lnTo>
                <a:lnTo>
                  <a:pt x="34402" y="38161"/>
                </a:lnTo>
                <a:lnTo>
                  <a:pt x="32545" y="37719"/>
                </a:lnTo>
                <a:lnTo>
                  <a:pt x="30703" y="37173"/>
                </a:lnTo>
                <a:lnTo>
                  <a:pt x="28875" y="36525"/>
                </a:lnTo>
                <a:lnTo>
                  <a:pt x="27047" y="35876"/>
                </a:lnTo>
                <a:lnTo>
                  <a:pt x="25382" y="35080"/>
                </a:lnTo>
                <a:lnTo>
                  <a:pt x="23878" y="34137"/>
                </a:lnTo>
                <a:lnTo>
                  <a:pt x="22375" y="33164"/>
                </a:lnTo>
                <a:lnTo>
                  <a:pt x="21181" y="31985"/>
                </a:lnTo>
                <a:lnTo>
                  <a:pt x="20296" y="30599"/>
                </a:lnTo>
                <a:lnTo>
                  <a:pt x="19441" y="29214"/>
                </a:lnTo>
                <a:lnTo>
                  <a:pt x="19014" y="27578"/>
                </a:lnTo>
                <a:lnTo>
                  <a:pt x="19043" y="23421"/>
                </a:lnTo>
                <a:lnTo>
                  <a:pt x="19707" y="21402"/>
                </a:lnTo>
                <a:lnTo>
                  <a:pt x="21004" y="19633"/>
                </a:lnTo>
                <a:lnTo>
                  <a:pt x="22301" y="17864"/>
                </a:lnTo>
                <a:lnTo>
                  <a:pt x="24173" y="16464"/>
                </a:lnTo>
                <a:lnTo>
                  <a:pt x="26620" y="15432"/>
                </a:lnTo>
                <a:lnTo>
                  <a:pt x="29066" y="14400"/>
                </a:lnTo>
                <a:lnTo>
                  <a:pt x="32000" y="13884"/>
                </a:lnTo>
                <a:lnTo>
                  <a:pt x="40283" y="13884"/>
                </a:lnTo>
                <a:lnTo>
                  <a:pt x="44234" y="14960"/>
                </a:lnTo>
                <a:lnTo>
                  <a:pt x="47270" y="17112"/>
                </a:lnTo>
                <a:lnTo>
                  <a:pt x="50336" y="19264"/>
                </a:lnTo>
                <a:lnTo>
                  <a:pt x="52075" y="22271"/>
                </a:lnTo>
                <a:lnTo>
                  <a:pt x="52488" y="26133"/>
                </a:lnTo>
                <a:lnTo>
                  <a:pt x="68274" y="26133"/>
                </a:lnTo>
                <a:lnTo>
                  <a:pt x="68186" y="21033"/>
                </a:lnTo>
                <a:lnTo>
                  <a:pt x="66756" y="16523"/>
                </a:lnTo>
                <a:lnTo>
                  <a:pt x="63985" y="12602"/>
                </a:lnTo>
                <a:lnTo>
                  <a:pt x="61214" y="8652"/>
                </a:lnTo>
                <a:lnTo>
                  <a:pt x="57396" y="5571"/>
                </a:lnTo>
                <a:lnTo>
                  <a:pt x="52532" y="3360"/>
                </a:lnTo>
                <a:lnTo>
                  <a:pt x="47698" y="1120"/>
                </a:lnTo>
                <a:lnTo>
                  <a:pt x="42067" y="0"/>
                </a:lnTo>
                <a:lnTo>
                  <a:pt x="29302" y="0"/>
                </a:lnTo>
                <a:lnTo>
                  <a:pt x="23627" y="112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6825879" y="18369190"/>
            <a:ext cx="59298" cy="68805"/>
          </a:xfrm>
          <a:custGeom>
            <a:avLst/>
            <a:gdLst/>
            <a:ahLst/>
            <a:cxnLst/>
            <a:rect l="l" t="t" r="r" b="b"/>
            <a:pathLst>
              <a:path w="59298" h="68805">
                <a:moveTo>
                  <a:pt x="16007" y="0"/>
                </a:moveTo>
                <a:lnTo>
                  <a:pt x="0" y="0"/>
                </a:lnTo>
                <a:lnTo>
                  <a:pt x="0" y="48670"/>
                </a:lnTo>
                <a:lnTo>
                  <a:pt x="958" y="53299"/>
                </a:lnTo>
                <a:lnTo>
                  <a:pt x="2874" y="57131"/>
                </a:lnTo>
                <a:lnTo>
                  <a:pt x="4790" y="60934"/>
                </a:lnTo>
                <a:lnTo>
                  <a:pt x="7443" y="63838"/>
                </a:lnTo>
                <a:lnTo>
                  <a:pt x="10833" y="65842"/>
                </a:lnTo>
                <a:lnTo>
                  <a:pt x="14253" y="67817"/>
                </a:lnTo>
                <a:lnTo>
                  <a:pt x="18188" y="68805"/>
                </a:lnTo>
                <a:lnTo>
                  <a:pt x="27740" y="68805"/>
                </a:lnTo>
                <a:lnTo>
                  <a:pt x="32029" y="67596"/>
                </a:lnTo>
                <a:lnTo>
                  <a:pt x="35508" y="65179"/>
                </a:lnTo>
                <a:lnTo>
                  <a:pt x="39016" y="62762"/>
                </a:lnTo>
                <a:lnTo>
                  <a:pt x="41536" y="59652"/>
                </a:lnTo>
                <a:lnTo>
                  <a:pt x="43069" y="55849"/>
                </a:lnTo>
                <a:lnTo>
                  <a:pt x="43777" y="55849"/>
                </a:lnTo>
                <a:lnTo>
                  <a:pt x="43777" y="67921"/>
                </a:lnTo>
                <a:lnTo>
                  <a:pt x="59298" y="67921"/>
                </a:lnTo>
                <a:lnTo>
                  <a:pt x="59298" y="0"/>
                </a:lnTo>
                <a:lnTo>
                  <a:pt x="43290" y="0"/>
                </a:lnTo>
                <a:lnTo>
                  <a:pt x="43290" y="42804"/>
                </a:lnTo>
                <a:lnTo>
                  <a:pt x="42568" y="45678"/>
                </a:lnTo>
                <a:lnTo>
                  <a:pt x="41124" y="47978"/>
                </a:lnTo>
                <a:lnTo>
                  <a:pt x="39709" y="50248"/>
                </a:lnTo>
                <a:lnTo>
                  <a:pt x="37896" y="51957"/>
                </a:lnTo>
                <a:lnTo>
                  <a:pt x="35685" y="53107"/>
                </a:lnTo>
                <a:lnTo>
                  <a:pt x="33474" y="54257"/>
                </a:lnTo>
                <a:lnTo>
                  <a:pt x="31189" y="54832"/>
                </a:lnTo>
                <a:lnTo>
                  <a:pt x="24998" y="54832"/>
                </a:lnTo>
                <a:lnTo>
                  <a:pt x="21903" y="53564"/>
                </a:lnTo>
                <a:lnTo>
                  <a:pt x="19545" y="51029"/>
                </a:lnTo>
                <a:lnTo>
                  <a:pt x="17186" y="48494"/>
                </a:lnTo>
                <a:lnTo>
                  <a:pt x="16007" y="45074"/>
                </a:lnTo>
                <a:lnTo>
                  <a:pt x="16007" y="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6918087" y="18411390"/>
            <a:ext cx="1812" cy="15019"/>
          </a:xfrm>
          <a:custGeom>
            <a:avLst/>
            <a:gdLst/>
            <a:ahLst/>
            <a:cxnLst/>
            <a:rect l="l" t="t" r="r" b="b"/>
            <a:pathLst>
              <a:path w="1812" h="15019">
                <a:moveTo>
                  <a:pt x="574" y="0"/>
                </a:moveTo>
                <a:lnTo>
                  <a:pt x="0" y="15019"/>
                </a:lnTo>
                <a:lnTo>
                  <a:pt x="928" y="15019"/>
                </a:lnTo>
                <a:lnTo>
                  <a:pt x="1812" y="3301"/>
                </a:lnTo>
                <a:lnTo>
                  <a:pt x="574" y="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6977065" y="18368305"/>
            <a:ext cx="58119" cy="70132"/>
          </a:xfrm>
          <a:custGeom>
            <a:avLst/>
            <a:gdLst/>
            <a:ahLst/>
            <a:cxnLst/>
            <a:rect l="l" t="t" r="r" b="b"/>
            <a:pathLst>
              <a:path w="58119" h="70132">
                <a:moveTo>
                  <a:pt x="3994" y="61406"/>
                </a:moveTo>
                <a:lnTo>
                  <a:pt x="9064" y="64914"/>
                </a:lnTo>
                <a:lnTo>
                  <a:pt x="14135" y="68392"/>
                </a:lnTo>
                <a:lnTo>
                  <a:pt x="20827" y="70132"/>
                </a:lnTo>
                <a:lnTo>
                  <a:pt x="34800" y="70132"/>
                </a:lnTo>
                <a:lnTo>
                  <a:pt x="39812" y="69218"/>
                </a:lnTo>
                <a:lnTo>
                  <a:pt x="44175" y="67390"/>
                </a:lnTo>
                <a:lnTo>
                  <a:pt x="48538" y="65562"/>
                </a:lnTo>
                <a:lnTo>
                  <a:pt x="51943" y="63027"/>
                </a:lnTo>
                <a:lnTo>
                  <a:pt x="54389" y="59784"/>
                </a:lnTo>
                <a:lnTo>
                  <a:pt x="56866" y="56512"/>
                </a:lnTo>
                <a:lnTo>
                  <a:pt x="58119" y="52739"/>
                </a:lnTo>
                <a:lnTo>
                  <a:pt x="58119" y="43600"/>
                </a:lnTo>
                <a:lnTo>
                  <a:pt x="56527" y="39664"/>
                </a:lnTo>
                <a:lnTo>
                  <a:pt x="53372" y="36657"/>
                </a:lnTo>
                <a:lnTo>
                  <a:pt x="50248" y="33651"/>
                </a:lnTo>
                <a:lnTo>
                  <a:pt x="45472" y="31454"/>
                </a:lnTo>
                <a:lnTo>
                  <a:pt x="39045" y="30069"/>
                </a:lnTo>
                <a:lnTo>
                  <a:pt x="27460" y="27592"/>
                </a:lnTo>
                <a:lnTo>
                  <a:pt x="24011" y="26797"/>
                </a:lnTo>
                <a:lnTo>
                  <a:pt x="21534" y="25779"/>
                </a:lnTo>
                <a:lnTo>
                  <a:pt x="20031" y="24541"/>
                </a:lnTo>
                <a:lnTo>
                  <a:pt x="18557" y="23303"/>
                </a:lnTo>
                <a:lnTo>
                  <a:pt x="17835" y="21697"/>
                </a:lnTo>
                <a:lnTo>
                  <a:pt x="17835" y="17422"/>
                </a:lnTo>
                <a:lnTo>
                  <a:pt x="18940" y="15550"/>
                </a:lnTo>
                <a:lnTo>
                  <a:pt x="21181" y="14106"/>
                </a:lnTo>
                <a:lnTo>
                  <a:pt x="23451" y="12661"/>
                </a:lnTo>
                <a:lnTo>
                  <a:pt x="26251" y="11939"/>
                </a:lnTo>
                <a:lnTo>
                  <a:pt x="32059" y="11939"/>
                </a:lnTo>
                <a:lnTo>
                  <a:pt x="34152" y="12337"/>
                </a:lnTo>
                <a:lnTo>
                  <a:pt x="35862" y="13133"/>
                </a:lnTo>
                <a:lnTo>
                  <a:pt x="37571" y="13929"/>
                </a:lnTo>
                <a:lnTo>
                  <a:pt x="38927" y="14975"/>
                </a:lnTo>
                <a:lnTo>
                  <a:pt x="39930" y="16272"/>
                </a:lnTo>
                <a:lnTo>
                  <a:pt x="40962" y="17569"/>
                </a:lnTo>
                <a:lnTo>
                  <a:pt x="41684" y="18955"/>
                </a:lnTo>
                <a:lnTo>
                  <a:pt x="42096" y="20429"/>
                </a:lnTo>
                <a:lnTo>
                  <a:pt x="56689" y="18837"/>
                </a:lnTo>
                <a:lnTo>
                  <a:pt x="55598" y="13059"/>
                </a:lnTo>
                <a:lnTo>
                  <a:pt x="52753" y="8475"/>
                </a:lnTo>
                <a:lnTo>
                  <a:pt x="48155" y="5085"/>
                </a:lnTo>
                <a:lnTo>
                  <a:pt x="43585" y="1695"/>
                </a:lnTo>
                <a:lnTo>
                  <a:pt x="37321" y="0"/>
                </a:lnTo>
                <a:lnTo>
                  <a:pt x="23937" y="0"/>
                </a:lnTo>
                <a:lnTo>
                  <a:pt x="19147" y="854"/>
                </a:lnTo>
                <a:lnTo>
                  <a:pt x="14990" y="2564"/>
                </a:lnTo>
                <a:lnTo>
                  <a:pt x="10863" y="4245"/>
                </a:lnTo>
                <a:lnTo>
                  <a:pt x="7635" y="6632"/>
                </a:lnTo>
                <a:lnTo>
                  <a:pt x="5306" y="9728"/>
                </a:lnTo>
                <a:lnTo>
                  <a:pt x="3006" y="12794"/>
                </a:lnTo>
                <a:lnTo>
                  <a:pt x="1871" y="16420"/>
                </a:lnTo>
                <a:lnTo>
                  <a:pt x="1871" y="25558"/>
                </a:lnTo>
                <a:lnTo>
                  <a:pt x="3419" y="29656"/>
                </a:lnTo>
                <a:lnTo>
                  <a:pt x="6544" y="32899"/>
                </a:lnTo>
                <a:lnTo>
                  <a:pt x="9669" y="36112"/>
                </a:lnTo>
                <a:lnTo>
                  <a:pt x="14489" y="38397"/>
                </a:lnTo>
                <a:lnTo>
                  <a:pt x="21004" y="39753"/>
                </a:lnTo>
                <a:lnTo>
                  <a:pt x="32589" y="42185"/>
                </a:lnTo>
                <a:lnTo>
                  <a:pt x="35714" y="42863"/>
                </a:lnTo>
                <a:lnTo>
                  <a:pt x="38014" y="43836"/>
                </a:lnTo>
                <a:lnTo>
                  <a:pt x="39488" y="45103"/>
                </a:lnTo>
                <a:lnTo>
                  <a:pt x="40991" y="46371"/>
                </a:lnTo>
                <a:lnTo>
                  <a:pt x="41743" y="47978"/>
                </a:lnTo>
                <a:lnTo>
                  <a:pt x="41743" y="52223"/>
                </a:lnTo>
                <a:lnTo>
                  <a:pt x="40578" y="54154"/>
                </a:lnTo>
                <a:lnTo>
                  <a:pt x="38249" y="55716"/>
                </a:lnTo>
                <a:lnTo>
                  <a:pt x="35950" y="57279"/>
                </a:lnTo>
                <a:lnTo>
                  <a:pt x="32899" y="58060"/>
                </a:lnTo>
                <a:lnTo>
                  <a:pt x="25411" y="58060"/>
                </a:lnTo>
                <a:lnTo>
                  <a:pt x="22419" y="57279"/>
                </a:lnTo>
                <a:lnTo>
                  <a:pt x="20119" y="55716"/>
                </a:lnTo>
                <a:lnTo>
                  <a:pt x="17820" y="54154"/>
                </a:lnTo>
                <a:lnTo>
                  <a:pt x="16316" y="51840"/>
                </a:lnTo>
                <a:lnTo>
                  <a:pt x="15609" y="48774"/>
                </a:lnTo>
                <a:lnTo>
                  <a:pt x="0" y="50277"/>
                </a:lnTo>
                <a:lnTo>
                  <a:pt x="972" y="56527"/>
                </a:lnTo>
                <a:lnTo>
                  <a:pt x="3994" y="61406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7045495" y="18368305"/>
            <a:ext cx="61642" cy="70132"/>
          </a:xfrm>
          <a:custGeom>
            <a:avLst/>
            <a:gdLst/>
            <a:ahLst/>
            <a:cxnLst/>
            <a:rect l="l" t="t" r="r" b="b"/>
            <a:pathLst>
              <a:path w="61642" h="70132">
                <a:moveTo>
                  <a:pt x="16228" y="34844"/>
                </a:moveTo>
                <a:lnTo>
                  <a:pt x="16228" y="30275"/>
                </a:lnTo>
                <a:lnTo>
                  <a:pt x="16906" y="26354"/>
                </a:lnTo>
                <a:lnTo>
                  <a:pt x="18262" y="23082"/>
                </a:lnTo>
                <a:lnTo>
                  <a:pt x="19648" y="19810"/>
                </a:lnTo>
                <a:lnTo>
                  <a:pt x="21579" y="17304"/>
                </a:lnTo>
                <a:lnTo>
                  <a:pt x="24055" y="15565"/>
                </a:lnTo>
                <a:lnTo>
                  <a:pt x="26531" y="13796"/>
                </a:lnTo>
                <a:lnTo>
                  <a:pt x="29405" y="12912"/>
                </a:lnTo>
                <a:lnTo>
                  <a:pt x="36540" y="12912"/>
                </a:lnTo>
                <a:lnTo>
                  <a:pt x="39620" y="14017"/>
                </a:lnTo>
                <a:lnTo>
                  <a:pt x="41920" y="16228"/>
                </a:lnTo>
                <a:lnTo>
                  <a:pt x="44248" y="18410"/>
                </a:lnTo>
                <a:lnTo>
                  <a:pt x="45722" y="21136"/>
                </a:lnTo>
                <a:lnTo>
                  <a:pt x="46342" y="24409"/>
                </a:lnTo>
                <a:lnTo>
                  <a:pt x="61642" y="24409"/>
                </a:lnTo>
                <a:lnTo>
                  <a:pt x="61288" y="19515"/>
                </a:lnTo>
                <a:lnTo>
                  <a:pt x="59843" y="15240"/>
                </a:lnTo>
                <a:lnTo>
                  <a:pt x="57308" y="11585"/>
                </a:lnTo>
                <a:lnTo>
                  <a:pt x="54773" y="7900"/>
                </a:lnTo>
                <a:lnTo>
                  <a:pt x="51368" y="5055"/>
                </a:lnTo>
                <a:lnTo>
                  <a:pt x="47093" y="3051"/>
                </a:lnTo>
                <a:lnTo>
                  <a:pt x="42848" y="1017"/>
                </a:lnTo>
                <a:lnTo>
                  <a:pt x="37969" y="0"/>
                </a:lnTo>
                <a:lnTo>
                  <a:pt x="25824" y="0"/>
                </a:lnTo>
                <a:lnTo>
                  <a:pt x="20075" y="1488"/>
                </a:lnTo>
                <a:lnTo>
                  <a:pt x="15211" y="4466"/>
                </a:lnTo>
                <a:lnTo>
                  <a:pt x="10376" y="7414"/>
                </a:lnTo>
                <a:lnTo>
                  <a:pt x="6632" y="11541"/>
                </a:lnTo>
                <a:lnTo>
                  <a:pt x="3979" y="16847"/>
                </a:lnTo>
                <a:lnTo>
                  <a:pt x="1326" y="22124"/>
                </a:lnTo>
                <a:lnTo>
                  <a:pt x="0" y="28212"/>
                </a:lnTo>
                <a:lnTo>
                  <a:pt x="0" y="41979"/>
                </a:lnTo>
                <a:lnTo>
                  <a:pt x="1297" y="48051"/>
                </a:lnTo>
                <a:lnTo>
                  <a:pt x="3891" y="53328"/>
                </a:lnTo>
                <a:lnTo>
                  <a:pt x="6515" y="58576"/>
                </a:lnTo>
                <a:lnTo>
                  <a:pt x="10244" y="62688"/>
                </a:lnTo>
                <a:lnTo>
                  <a:pt x="15078" y="65665"/>
                </a:lnTo>
                <a:lnTo>
                  <a:pt x="19942" y="68643"/>
                </a:lnTo>
                <a:lnTo>
                  <a:pt x="25765" y="70132"/>
                </a:lnTo>
                <a:lnTo>
                  <a:pt x="38235" y="70132"/>
                </a:lnTo>
                <a:lnTo>
                  <a:pt x="43187" y="69100"/>
                </a:lnTo>
                <a:lnTo>
                  <a:pt x="47403" y="67036"/>
                </a:lnTo>
                <a:lnTo>
                  <a:pt x="51618" y="64943"/>
                </a:lnTo>
                <a:lnTo>
                  <a:pt x="54950" y="62054"/>
                </a:lnTo>
                <a:lnTo>
                  <a:pt x="57396" y="58369"/>
                </a:lnTo>
                <a:lnTo>
                  <a:pt x="59843" y="54655"/>
                </a:lnTo>
                <a:lnTo>
                  <a:pt x="61258" y="50395"/>
                </a:lnTo>
                <a:lnTo>
                  <a:pt x="61642" y="45590"/>
                </a:lnTo>
                <a:lnTo>
                  <a:pt x="46342" y="45590"/>
                </a:lnTo>
                <a:lnTo>
                  <a:pt x="45870" y="48037"/>
                </a:lnTo>
                <a:lnTo>
                  <a:pt x="45000" y="50115"/>
                </a:lnTo>
                <a:lnTo>
                  <a:pt x="43733" y="51825"/>
                </a:lnTo>
                <a:lnTo>
                  <a:pt x="42465" y="53535"/>
                </a:lnTo>
                <a:lnTo>
                  <a:pt x="40888" y="54846"/>
                </a:lnTo>
                <a:lnTo>
                  <a:pt x="39001" y="55760"/>
                </a:lnTo>
                <a:lnTo>
                  <a:pt x="37144" y="56645"/>
                </a:lnTo>
                <a:lnTo>
                  <a:pt x="35036" y="57087"/>
                </a:lnTo>
                <a:lnTo>
                  <a:pt x="29347" y="57087"/>
                </a:lnTo>
                <a:lnTo>
                  <a:pt x="26443" y="56202"/>
                </a:lnTo>
                <a:lnTo>
                  <a:pt x="23966" y="54434"/>
                </a:lnTo>
                <a:lnTo>
                  <a:pt x="21520" y="52635"/>
                </a:lnTo>
                <a:lnTo>
                  <a:pt x="19618" y="50085"/>
                </a:lnTo>
                <a:lnTo>
                  <a:pt x="18262" y="46784"/>
                </a:lnTo>
                <a:lnTo>
                  <a:pt x="16906" y="43453"/>
                </a:lnTo>
                <a:lnTo>
                  <a:pt x="16228" y="39473"/>
                </a:lnTo>
                <a:lnTo>
                  <a:pt x="16228" y="34844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7120281" y="18368217"/>
            <a:ext cx="38736" cy="68893"/>
          </a:xfrm>
          <a:custGeom>
            <a:avLst/>
            <a:gdLst/>
            <a:ahLst/>
            <a:cxnLst/>
            <a:rect l="l" t="t" r="r" b="b"/>
            <a:pathLst>
              <a:path w="38736" h="68893">
                <a:moveTo>
                  <a:pt x="0" y="972"/>
                </a:moveTo>
                <a:lnTo>
                  <a:pt x="0" y="68893"/>
                </a:lnTo>
                <a:lnTo>
                  <a:pt x="16007" y="68893"/>
                </a:lnTo>
                <a:lnTo>
                  <a:pt x="16007" y="26074"/>
                </a:lnTo>
                <a:lnTo>
                  <a:pt x="16670" y="23524"/>
                </a:lnTo>
                <a:lnTo>
                  <a:pt x="17997" y="21313"/>
                </a:lnTo>
                <a:lnTo>
                  <a:pt x="19323" y="19102"/>
                </a:lnTo>
                <a:lnTo>
                  <a:pt x="21136" y="17378"/>
                </a:lnTo>
                <a:lnTo>
                  <a:pt x="23436" y="16140"/>
                </a:lnTo>
                <a:lnTo>
                  <a:pt x="25765" y="14872"/>
                </a:lnTo>
                <a:lnTo>
                  <a:pt x="28388" y="14238"/>
                </a:lnTo>
                <a:lnTo>
                  <a:pt x="32663" y="14238"/>
                </a:lnTo>
                <a:lnTo>
                  <a:pt x="34063" y="14341"/>
                </a:lnTo>
                <a:lnTo>
                  <a:pt x="35508" y="14548"/>
                </a:lnTo>
                <a:lnTo>
                  <a:pt x="36982" y="14725"/>
                </a:lnTo>
                <a:lnTo>
                  <a:pt x="38736" y="15167"/>
                </a:lnTo>
                <a:lnTo>
                  <a:pt x="38736" y="442"/>
                </a:lnTo>
                <a:lnTo>
                  <a:pt x="37070" y="191"/>
                </a:lnTo>
                <a:lnTo>
                  <a:pt x="34859" y="44"/>
                </a:lnTo>
                <a:lnTo>
                  <a:pt x="29096" y="0"/>
                </a:lnTo>
                <a:lnTo>
                  <a:pt x="25632" y="1076"/>
                </a:lnTo>
                <a:lnTo>
                  <a:pt x="22596" y="3228"/>
                </a:lnTo>
                <a:lnTo>
                  <a:pt x="19589" y="5350"/>
                </a:lnTo>
                <a:lnTo>
                  <a:pt x="17466" y="8372"/>
                </a:lnTo>
                <a:lnTo>
                  <a:pt x="16228" y="12293"/>
                </a:lnTo>
                <a:lnTo>
                  <a:pt x="15521" y="12293"/>
                </a:lnTo>
                <a:lnTo>
                  <a:pt x="15521" y="972"/>
                </a:lnTo>
                <a:lnTo>
                  <a:pt x="0" y="972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7177656" y="18369190"/>
            <a:ext cx="0" cy="67921"/>
          </a:xfrm>
          <a:custGeom>
            <a:avLst/>
            <a:gdLst/>
            <a:ahLst/>
            <a:cxnLst/>
            <a:rect l="l" t="t" r="r" b="b"/>
            <a:pathLst>
              <a:path w="0" h="67921">
                <a:moveTo>
                  <a:pt x="0" y="0"/>
                </a:moveTo>
                <a:lnTo>
                  <a:pt x="0" y="67921"/>
                </a:lnTo>
              </a:path>
            </a:pathLst>
          </a:custGeom>
          <a:ln w="17277">
            <a:solidFill>
              <a:srgbClr val="F05B2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7168414" y="18342172"/>
            <a:ext cx="18572" cy="17378"/>
          </a:xfrm>
          <a:custGeom>
            <a:avLst/>
            <a:gdLst/>
            <a:ahLst/>
            <a:cxnLst/>
            <a:rect l="l" t="t" r="r" b="b"/>
            <a:pathLst>
              <a:path w="18572" h="17378">
                <a:moveTo>
                  <a:pt x="18572" y="8711"/>
                </a:moveTo>
                <a:lnTo>
                  <a:pt x="18572" y="6293"/>
                </a:lnTo>
                <a:lnTo>
                  <a:pt x="17658" y="4245"/>
                </a:lnTo>
                <a:lnTo>
                  <a:pt x="15830" y="2564"/>
                </a:lnTo>
                <a:lnTo>
                  <a:pt x="14032" y="854"/>
                </a:lnTo>
                <a:lnTo>
                  <a:pt x="11850" y="0"/>
                </a:lnTo>
                <a:lnTo>
                  <a:pt x="6750" y="0"/>
                </a:lnTo>
                <a:lnTo>
                  <a:pt x="4569" y="854"/>
                </a:lnTo>
                <a:lnTo>
                  <a:pt x="2741" y="2564"/>
                </a:lnTo>
                <a:lnTo>
                  <a:pt x="913" y="4245"/>
                </a:lnTo>
                <a:lnTo>
                  <a:pt x="0" y="6293"/>
                </a:lnTo>
                <a:lnTo>
                  <a:pt x="0" y="11099"/>
                </a:lnTo>
                <a:lnTo>
                  <a:pt x="913" y="13147"/>
                </a:lnTo>
                <a:lnTo>
                  <a:pt x="2741" y="14857"/>
                </a:lnTo>
                <a:lnTo>
                  <a:pt x="4569" y="16538"/>
                </a:lnTo>
                <a:lnTo>
                  <a:pt x="6750" y="17378"/>
                </a:lnTo>
                <a:lnTo>
                  <a:pt x="11850" y="17378"/>
                </a:lnTo>
                <a:lnTo>
                  <a:pt x="14032" y="16538"/>
                </a:lnTo>
                <a:lnTo>
                  <a:pt x="15830" y="14857"/>
                </a:lnTo>
                <a:lnTo>
                  <a:pt x="17658" y="13147"/>
                </a:lnTo>
                <a:lnTo>
                  <a:pt x="18572" y="11099"/>
                </a:lnTo>
                <a:lnTo>
                  <a:pt x="18572" y="8711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7218570" y="18411390"/>
            <a:ext cx="1813" cy="15019"/>
          </a:xfrm>
          <a:custGeom>
            <a:avLst/>
            <a:gdLst/>
            <a:ahLst/>
            <a:cxnLst/>
            <a:rect l="l" t="t" r="r" b="b"/>
            <a:pathLst>
              <a:path w="1813" h="15019">
                <a:moveTo>
                  <a:pt x="574" y="0"/>
                </a:moveTo>
                <a:lnTo>
                  <a:pt x="0" y="15019"/>
                </a:lnTo>
                <a:lnTo>
                  <a:pt x="928" y="15019"/>
                </a:lnTo>
                <a:lnTo>
                  <a:pt x="1813" y="3301"/>
                </a:lnTo>
                <a:lnTo>
                  <a:pt x="574" y="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7284299" y="18379847"/>
            <a:ext cx="9212" cy="27681"/>
          </a:xfrm>
          <a:custGeom>
            <a:avLst/>
            <a:gdLst/>
            <a:ahLst/>
            <a:cxnLst/>
            <a:rect l="l" t="t" r="r" b="b"/>
            <a:pathLst>
              <a:path w="9212" h="27681">
                <a:moveTo>
                  <a:pt x="854" y="16891"/>
                </a:moveTo>
                <a:lnTo>
                  <a:pt x="0" y="0"/>
                </a:lnTo>
                <a:lnTo>
                  <a:pt x="854" y="27681"/>
                </a:lnTo>
                <a:lnTo>
                  <a:pt x="9212" y="27681"/>
                </a:lnTo>
                <a:lnTo>
                  <a:pt x="9212" y="17864"/>
                </a:lnTo>
                <a:lnTo>
                  <a:pt x="854" y="16891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7295589" y="18368305"/>
            <a:ext cx="18380" cy="21048"/>
          </a:xfrm>
          <a:custGeom>
            <a:avLst/>
            <a:gdLst/>
            <a:ahLst/>
            <a:cxnLst/>
            <a:rect l="l" t="t" r="r" b="b"/>
            <a:pathLst>
              <a:path w="18380" h="21048">
                <a:moveTo>
                  <a:pt x="14194" y="0"/>
                </a:moveTo>
                <a:lnTo>
                  <a:pt x="7708" y="0"/>
                </a:lnTo>
                <a:lnTo>
                  <a:pt x="2063" y="1488"/>
                </a:lnTo>
                <a:lnTo>
                  <a:pt x="0" y="21048"/>
                </a:lnTo>
                <a:lnTo>
                  <a:pt x="1385" y="18483"/>
                </a:lnTo>
                <a:lnTo>
                  <a:pt x="3316" y="16420"/>
                </a:lnTo>
                <a:lnTo>
                  <a:pt x="5792" y="14857"/>
                </a:lnTo>
                <a:lnTo>
                  <a:pt x="8269" y="13265"/>
                </a:lnTo>
                <a:lnTo>
                  <a:pt x="11143" y="12469"/>
                </a:lnTo>
                <a:lnTo>
                  <a:pt x="14415" y="12469"/>
                </a:lnTo>
                <a:lnTo>
                  <a:pt x="18380" y="0"/>
                </a:lnTo>
                <a:lnTo>
                  <a:pt x="14194" y="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7284299" y="18368305"/>
            <a:ext cx="56527" cy="39222"/>
          </a:xfrm>
          <a:custGeom>
            <a:avLst/>
            <a:gdLst/>
            <a:ahLst/>
            <a:cxnLst/>
            <a:rect l="l" t="t" r="r" b="b"/>
            <a:pathLst>
              <a:path w="56527" h="39222">
                <a:moveTo>
                  <a:pt x="56527" y="39222"/>
                </a:moveTo>
                <a:lnTo>
                  <a:pt x="56527" y="28359"/>
                </a:lnTo>
                <a:lnTo>
                  <a:pt x="55701" y="23229"/>
                </a:lnTo>
                <a:lnTo>
                  <a:pt x="54050" y="18925"/>
                </a:lnTo>
                <a:lnTo>
                  <a:pt x="52400" y="14592"/>
                </a:lnTo>
                <a:lnTo>
                  <a:pt x="50130" y="11025"/>
                </a:lnTo>
                <a:lnTo>
                  <a:pt x="47241" y="8224"/>
                </a:lnTo>
                <a:lnTo>
                  <a:pt x="44381" y="5424"/>
                </a:lnTo>
                <a:lnTo>
                  <a:pt x="41079" y="3360"/>
                </a:lnTo>
                <a:lnTo>
                  <a:pt x="37336" y="2034"/>
                </a:lnTo>
                <a:lnTo>
                  <a:pt x="33621" y="678"/>
                </a:lnTo>
                <a:lnTo>
                  <a:pt x="29671" y="0"/>
                </a:lnTo>
                <a:lnTo>
                  <a:pt x="25706" y="12469"/>
                </a:lnTo>
                <a:lnTo>
                  <a:pt x="28772" y="12469"/>
                </a:lnTo>
                <a:lnTo>
                  <a:pt x="31454" y="13162"/>
                </a:lnTo>
                <a:lnTo>
                  <a:pt x="33754" y="14548"/>
                </a:lnTo>
                <a:lnTo>
                  <a:pt x="36083" y="15933"/>
                </a:lnTo>
                <a:lnTo>
                  <a:pt x="37896" y="17835"/>
                </a:lnTo>
                <a:lnTo>
                  <a:pt x="39193" y="20252"/>
                </a:lnTo>
                <a:lnTo>
                  <a:pt x="40490" y="22640"/>
                </a:lnTo>
                <a:lnTo>
                  <a:pt x="41153" y="25367"/>
                </a:lnTo>
                <a:lnTo>
                  <a:pt x="41183" y="28433"/>
                </a:lnTo>
                <a:lnTo>
                  <a:pt x="9221" y="28433"/>
                </a:lnTo>
                <a:lnTo>
                  <a:pt x="9241" y="26369"/>
                </a:lnTo>
                <a:lnTo>
                  <a:pt x="9934" y="23583"/>
                </a:lnTo>
                <a:lnTo>
                  <a:pt x="11290" y="21048"/>
                </a:lnTo>
                <a:lnTo>
                  <a:pt x="13354" y="1488"/>
                </a:lnTo>
                <a:lnTo>
                  <a:pt x="8549" y="4466"/>
                </a:lnTo>
                <a:lnTo>
                  <a:pt x="3743" y="7414"/>
                </a:lnTo>
                <a:lnTo>
                  <a:pt x="0" y="11541"/>
                </a:lnTo>
                <a:lnTo>
                  <a:pt x="854" y="28433"/>
                </a:lnTo>
                <a:lnTo>
                  <a:pt x="9212" y="29405"/>
                </a:lnTo>
                <a:lnTo>
                  <a:pt x="9212" y="38824"/>
                </a:lnTo>
                <a:lnTo>
                  <a:pt x="9212" y="29405"/>
                </a:lnTo>
                <a:lnTo>
                  <a:pt x="9212" y="39222"/>
                </a:lnTo>
                <a:lnTo>
                  <a:pt x="56527" y="39222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1436152" y="12569876"/>
            <a:ext cx="1672842" cy="172214"/>
          </a:xfrm>
          <a:custGeom>
            <a:avLst/>
            <a:gdLst/>
            <a:ahLst/>
            <a:cxnLst/>
            <a:rect l="l" t="t" r="r" b="b"/>
            <a:pathLst>
              <a:path w="1672842" h="172214">
                <a:moveTo>
                  <a:pt x="867520" y="75647"/>
                </a:moveTo>
                <a:lnTo>
                  <a:pt x="867520" y="83118"/>
                </a:lnTo>
                <a:lnTo>
                  <a:pt x="832847" y="77328"/>
                </a:lnTo>
                <a:lnTo>
                  <a:pt x="832405" y="80628"/>
                </a:lnTo>
                <a:lnTo>
                  <a:pt x="832405" y="92955"/>
                </a:lnTo>
                <a:lnTo>
                  <a:pt x="822692" y="77328"/>
                </a:lnTo>
                <a:lnTo>
                  <a:pt x="818209" y="125207"/>
                </a:lnTo>
                <a:lnTo>
                  <a:pt x="825681" y="129067"/>
                </a:lnTo>
                <a:lnTo>
                  <a:pt x="822692" y="94325"/>
                </a:lnTo>
                <a:lnTo>
                  <a:pt x="832627" y="94325"/>
                </a:lnTo>
                <a:lnTo>
                  <a:pt x="832405" y="86854"/>
                </a:lnTo>
                <a:lnTo>
                  <a:pt x="832627" y="94325"/>
                </a:lnTo>
                <a:lnTo>
                  <a:pt x="896658" y="94325"/>
                </a:lnTo>
                <a:lnTo>
                  <a:pt x="896907" y="92831"/>
                </a:lnTo>
                <a:lnTo>
                  <a:pt x="897094" y="90963"/>
                </a:lnTo>
                <a:lnTo>
                  <a:pt x="897219" y="88722"/>
                </a:lnTo>
                <a:lnTo>
                  <a:pt x="897343" y="86480"/>
                </a:lnTo>
                <a:lnTo>
                  <a:pt x="897405" y="73405"/>
                </a:lnTo>
                <a:lnTo>
                  <a:pt x="895600" y="65809"/>
                </a:lnTo>
                <a:lnTo>
                  <a:pt x="891989" y="59210"/>
                </a:lnTo>
                <a:lnTo>
                  <a:pt x="888377" y="52486"/>
                </a:lnTo>
                <a:lnTo>
                  <a:pt x="883085" y="47256"/>
                </a:lnTo>
                <a:lnTo>
                  <a:pt x="876112" y="43520"/>
                </a:lnTo>
                <a:lnTo>
                  <a:pt x="875880" y="43390"/>
                </a:lnTo>
                <a:lnTo>
                  <a:pt x="882649" y="77328"/>
                </a:lnTo>
                <a:lnTo>
                  <a:pt x="867520" y="75647"/>
                </a:lnTo>
                <a:close/>
              </a:path>
              <a:path w="1672842" h="172214">
                <a:moveTo>
                  <a:pt x="839141" y="133623"/>
                </a:moveTo>
                <a:lnTo>
                  <a:pt x="852577" y="134857"/>
                </a:lnTo>
                <a:lnTo>
                  <a:pt x="859052" y="134857"/>
                </a:lnTo>
                <a:lnTo>
                  <a:pt x="865216" y="133923"/>
                </a:lnTo>
                <a:lnTo>
                  <a:pt x="871069" y="132055"/>
                </a:lnTo>
                <a:lnTo>
                  <a:pt x="877046" y="130187"/>
                </a:lnTo>
                <a:lnTo>
                  <a:pt x="882151" y="127448"/>
                </a:lnTo>
                <a:lnTo>
                  <a:pt x="886385" y="123837"/>
                </a:lnTo>
                <a:lnTo>
                  <a:pt x="890743" y="120101"/>
                </a:lnTo>
                <a:lnTo>
                  <a:pt x="893794" y="115556"/>
                </a:lnTo>
                <a:lnTo>
                  <a:pt x="895537" y="110202"/>
                </a:lnTo>
                <a:lnTo>
                  <a:pt x="870135" y="101796"/>
                </a:lnTo>
                <a:lnTo>
                  <a:pt x="868765" y="105158"/>
                </a:lnTo>
                <a:lnTo>
                  <a:pt x="866648" y="107773"/>
                </a:lnTo>
                <a:lnTo>
                  <a:pt x="863784" y="109641"/>
                </a:lnTo>
                <a:lnTo>
                  <a:pt x="861045" y="111509"/>
                </a:lnTo>
                <a:lnTo>
                  <a:pt x="857309" y="112443"/>
                </a:lnTo>
                <a:lnTo>
                  <a:pt x="848344" y="112443"/>
                </a:lnTo>
                <a:lnTo>
                  <a:pt x="844732" y="111634"/>
                </a:lnTo>
                <a:lnTo>
                  <a:pt x="841744" y="110015"/>
                </a:lnTo>
                <a:lnTo>
                  <a:pt x="838755" y="108272"/>
                </a:lnTo>
                <a:lnTo>
                  <a:pt x="836452" y="105532"/>
                </a:lnTo>
                <a:lnTo>
                  <a:pt x="834833" y="101796"/>
                </a:lnTo>
                <a:lnTo>
                  <a:pt x="833214" y="97936"/>
                </a:lnTo>
                <a:lnTo>
                  <a:pt x="832627" y="94325"/>
                </a:lnTo>
                <a:lnTo>
                  <a:pt x="822692" y="94325"/>
                </a:lnTo>
                <a:lnTo>
                  <a:pt x="825681" y="129067"/>
                </a:lnTo>
                <a:lnTo>
                  <a:pt x="827455" y="129922"/>
                </a:lnTo>
                <a:lnTo>
                  <a:pt x="839141" y="133623"/>
                </a:lnTo>
                <a:close/>
              </a:path>
              <a:path w="1672842" h="172214">
                <a:moveTo>
                  <a:pt x="832405" y="80628"/>
                </a:moveTo>
                <a:lnTo>
                  <a:pt x="832847" y="77328"/>
                </a:lnTo>
                <a:lnTo>
                  <a:pt x="833090" y="75522"/>
                </a:lnTo>
                <a:lnTo>
                  <a:pt x="834459" y="71537"/>
                </a:lnTo>
                <a:lnTo>
                  <a:pt x="835954" y="67553"/>
                </a:lnTo>
                <a:lnTo>
                  <a:pt x="838071" y="64626"/>
                </a:lnTo>
                <a:lnTo>
                  <a:pt x="840810" y="62759"/>
                </a:lnTo>
                <a:lnTo>
                  <a:pt x="843674" y="60891"/>
                </a:lnTo>
                <a:lnTo>
                  <a:pt x="847098" y="59957"/>
                </a:lnTo>
                <a:lnTo>
                  <a:pt x="856687" y="59957"/>
                </a:lnTo>
                <a:lnTo>
                  <a:pt x="860796" y="61949"/>
                </a:lnTo>
                <a:lnTo>
                  <a:pt x="863411" y="65934"/>
                </a:lnTo>
                <a:lnTo>
                  <a:pt x="866150" y="69919"/>
                </a:lnTo>
                <a:lnTo>
                  <a:pt x="867520" y="75647"/>
                </a:lnTo>
                <a:lnTo>
                  <a:pt x="882649" y="77328"/>
                </a:lnTo>
                <a:lnTo>
                  <a:pt x="875880" y="43390"/>
                </a:lnTo>
                <a:lnTo>
                  <a:pt x="864577" y="39145"/>
                </a:lnTo>
                <a:lnTo>
                  <a:pt x="851083" y="37730"/>
                </a:lnTo>
                <a:lnTo>
                  <a:pt x="850169" y="37736"/>
                </a:lnTo>
                <a:lnTo>
                  <a:pt x="837088" y="39271"/>
                </a:lnTo>
                <a:lnTo>
                  <a:pt x="825494" y="43520"/>
                </a:lnTo>
                <a:lnTo>
                  <a:pt x="818147" y="47380"/>
                </a:lnTo>
                <a:lnTo>
                  <a:pt x="812419" y="52921"/>
                </a:lnTo>
                <a:lnTo>
                  <a:pt x="808310" y="60144"/>
                </a:lnTo>
                <a:lnTo>
                  <a:pt x="803523" y="72815"/>
                </a:lnTo>
                <a:lnTo>
                  <a:pt x="802146" y="86293"/>
                </a:lnTo>
                <a:lnTo>
                  <a:pt x="802164" y="87952"/>
                </a:lnTo>
                <a:lnTo>
                  <a:pt x="803860" y="101199"/>
                </a:lnTo>
                <a:lnTo>
                  <a:pt x="808310" y="112443"/>
                </a:lnTo>
                <a:lnTo>
                  <a:pt x="812419" y="119665"/>
                </a:lnTo>
                <a:lnTo>
                  <a:pt x="818209" y="125207"/>
                </a:lnTo>
                <a:lnTo>
                  <a:pt x="822692" y="77328"/>
                </a:lnTo>
                <a:lnTo>
                  <a:pt x="832405" y="92955"/>
                </a:lnTo>
                <a:lnTo>
                  <a:pt x="832405" y="80628"/>
                </a:lnTo>
                <a:close/>
              </a:path>
              <a:path w="1672842" h="172214">
                <a:moveTo>
                  <a:pt x="947233" y="108272"/>
                </a:moveTo>
                <a:lnTo>
                  <a:pt x="946548" y="105345"/>
                </a:lnTo>
                <a:lnTo>
                  <a:pt x="946548" y="0"/>
                </a:lnTo>
                <a:lnTo>
                  <a:pt x="914795" y="0"/>
                </a:lnTo>
                <a:lnTo>
                  <a:pt x="914795" y="115805"/>
                </a:lnTo>
                <a:lnTo>
                  <a:pt x="917037" y="123339"/>
                </a:lnTo>
                <a:lnTo>
                  <a:pt x="921519" y="127946"/>
                </a:lnTo>
                <a:lnTo>
                  <a:pt x="926002" y="132553"/>
                </a:lnTo>
                <a:lnTo>
                  <a:pt x="933224" y="134857"/>
                </a:lnTo>
                <a:lnTo>
                  <a:pt x="946673" y="134857"/>
                </a:lnTo>
                <a:lnTo>
                  <a:pt x="953833" y="133550"/>
                </a:lnTo>
                <a:lnTo>
                  <a:pt x="960370" y="131557"/>
                </a:lnTo>
                <a:lnTo>
                  <a:pt x="964666" y="111136"/>
                </a:lnTo>
                <a:lnTo>
                  <a:pt x="962923" y="111634"/>
                </a:lnTo>
                <a:lnTo>
                  <a:pt x="961429" y="112007"/>
                </a:lnTo>
                <a:lnTo>
                  <a:pt x="958938" y="112505"/>
                </a:lnTo>
                <a:lnTo>
                  <a:pt x="957382" y="112630"/>
                </a:lnTo>
                <a:lnTo>
                  <a:pt x="952276" y="112630"/>
                </a:lnTo>
                <a:lnTo>
                  <a:pt x="949973" y="111758"/>
                </a:lnTo>
                <a:lnTo>
                  <a:pt x="948603" y="110015"/>
                </a:lnTo>
                <a:lnTo>
                  <a:pt x="947233" y="108272"/>
                </a:lnTo>
                <a:close/>
              </a:path>
              <a:path w="1672842" h="172214">
                <a:moveTo>
                  <a:pt x="1035027" y="133350"/>
                </a:moveTo>
                <a:lnTo>
                  <a:pt x="1046505" y="129253"/>
                </a:lnTo>
                <a:lnTo>
                  <a:pt x="1053976" y="125393"/>
                </a:lnTo>
                <a:lnTo>
                  <a:pt x="1059767" y="119852"/>
                </a:lnTo>
                <a:lnTo>
                  <a:pt x="1063876" y="112630"/>
                </a:lnTo>
                <a:lnTo>
                  <a:pt x="1068831" y="99709"/>
                </a:lnTo>
                <a:lnTo>
                  <a:pt x="1070226" y="86293"/>
                </a:lnTo>
                <a:lnTo>
                  <a:pt x="1070206" y="84589"/>
                </a:lnTo>
                <a:lnTo>
                  <a:pt x="1068456" y="71368"/>
                </a:lnTo>
                <a:lnTo>
                  <a:pt x="1063876" y="60144"/>
                </a:lnTo>
                <a:lnTo>
                  <a:pt x="1059767" y="52797"/>
                </a:lnTo>
                <a:lnTo>
                  <a:pt x="1053976" y="47256"/>
                </a:lnTo>
                <a:lnTo>
                  <a:pt x="1046505" y="43520"/>
                </a:lnTo>
                <a:lnTo>
                  <a:pt x="1045650" y="43082"/>
                </a:lnTo>
                <a:lnTo>
                  <a:pt x="1034053" y="39068"/>
                </a:lnTo>
                <a:lnTo>
                  <a:pt x="1020729" y="37730"/>
                </a:lnTo>
                <a:lnTo>
                  <a:pt x="1019815" y="37736"/>
                </a:lnTo>
                <a:lnTo>
                  <a:pt x="1006733" y="39271"/>
                </a:lnTo>
                <a:lnTo>
                  <a:pt x="995140" y="43520"/>
                </a:lnTo>
                <a:lnTo>
                  <a:pt x="987668" y="47256"/>
                </a:lnTo>
                <a:lnTo>
                  <a:pt x="981816" y="52797"/>
                </a:lnTo>
                <a:lnTo>
                  <a:pt x="977582" y="60144"/>
                </a:lnTo>
                <a:lnTo>
                  <a:pt x="972796" y="72815"/>
                </a:lnTo>
                <a:lnTo>
                  <a:pt x="971418" y="86293"/>
                </a:lnTo>
                <a:lnTo>
                  <a:pt x="971441" y="88144"/>
                </a:lnTo>
                <a:lnTo>
                  <a:pt x="973153" y="101334"/>
                </a:lnTo>
                <a:lnTo>
                  <a:pt x="977582" y="112630"/>
                </a:lnTo>
                <a:lnTo>
                  <a:pt x="981816" y="119852"/>
                </a:lnTo>
                <a:lnTo>
                  <a:pt x="987668" y="125393"/>
                </a:lnTo>
                <a:lnTo>
                  <a:pt x="995140" y="129253"/>
                </a:lnTo>
                <a:lnTo>
                  <a:pt x="1007530" y="133540"/>
                </a:lnTo>
                <a:lnTo>
                  <a:pt x="1004043" y="97376"/>
                </a:lnTo>
                <a:lnTo>
                  <a:pt x="1003358" y="92395"/>
                </a:lnTo>
                <a:lnTo>
                  <a:pt x="1003358" y="80192"/>
                </a:lnTo>
                <a:lnTo>
                  <a:pt x="1004043" y="75211"/>
                </a:lnTo>
                <a:lnTo>
                  <a:pt x="1005413" y="71351"/>
                </a:lnTo>
                <a:lnTo>
                  <a:pt x="1006782" y="67491"/>
                </a:lnTo>
                <a:lnTo>
                  <a:pt x="1008775" y="64689"/>
                </a:lnTo>
                <a:lnTo>
                  <a:pt x="1011390" y="62945"/>
                </a:lnTo>
                <a:lnTo>
                  <a:pt x="1014005" y="61202"/>
                </a:lnTo>
                <a:lnTo>
                  <a:pt x="1017118" y="60330"/>
                </a:lnTo>
                <a:lnTo>
                  <a:pt x="1024465" y="60330"/>
                </a:lnTo>
                <a:lnTo>
                  <a:pt x="1027640" y="61202"/>
                </a:lnTo>
                <a:lnTo>
                  <a:pt x="1030255" y="62945"/>
                </a:lnTo>
                <a:lnTo>
                  <a:pt x="1032870" y="64689"/>
                </a:lnTo>
                <a:lnTo>
                  <a:pt x="1034862" y="67491"/>
                </a:lnTo>
                <a:lnTo>
                  <a:pt x="1036232" y="71351"/>
                </a:lnTo>
                <a:lnTo>
                  <a:pt x="1037602" y="75211"/>
                </a:lnTo>
                <a:lnTo>
                  <a:pt x="1038286" y="80192"/>
                </a:lnTo>
                <a:lnTo>
                  <a:pt x="1038286" y="92395"/>
                </a:lnTo>
                <a:lnTo>
                  <a:pt x="1037602" y="97376"/>
                </a:lnTo>
                <a:lnTo>
                  <a:pt x="1036232" y="101236"/>
                </a:lnTo>
                <a:lnTo>
                  <a:pt x="1034862" y="104972"/>
                </a:lnTo>
                <a:lnTo>
                  <a:pt x="1032870" y="107773"/>
                </a:lnTo>
                <a:lnTo>
                  <a:pt x="1030255" y="109641"/>
                </a:lnTo>
                <a:lnTo>
                  <a:pt x="1027640" y="111385"/>
                </a:lnTo>
                <a:lnTo>
                  <a:pt x="1024465" y="112256"/>
                </a:lnTo>
                <a:lnTo>
                  <a:pt x="1017118" y="112256"/>
                </a:lnTo>
                <a:lnTo>
                  <a:pt x="1020729" y="134857"/>
                </a:lnTo>
                <a:lnTo>
                  <a:pt x="1021818" y="134849"/>
                </a:lnTo>
                <a:lnTo>
                  <a:pt x="1035027" y="133350"/>
                </a:lnTo>
                <a:close/>
              </a:path>
              <a:path w="1672842" h="172214">
                <a:moveTo>
                  <a:pt x="1020729" y="134857"/>
                </a:moveTo>
                <a:lnTo>
                  <a:pt x="1017118" y="112256"/>
                </a:lnTo>
                <a:lnTo>
                  <a:pt x="1014005" y="111385"/>
                </a:lnTo>
                <a:lnTo>
                  <a:pt x="1011390" y="109641"/>
                </a:lnTo>
                <a:lnTo>
                  <a:pt x="1008775" y="107773"/>
                </a:lnTo>
                <a:lnTo>
                  <a:pt x="1006782" y="104972"/>
                </a:lnTo>
                <a:lnTo>
                  <a:pt x="1005413" y="101236"/>
                </a:lnTo>
                <a:lnTo>
                  <a:pt x="1004043" y="97376"/>
                </a:lnTo>
                <a:lnTo>
                  <a:pt x="1007530" y="133540"/>
                </a:lnTo>
                <a:lnTo>
                  <a:pt x="1020729" y="134857"/>
                </a:lnTo>
                <a:close/>
              </a:path>
              <a:path w="1672842" h="172214">
                <a:moveTo>
                  <a:pt x="1119842" y="172214"/>
                </a:moveTo>
                <a:lnTo>
                  <a:pt x="1119842" y="118158"/>
                </a:lnTo>
                <a:lnTo>
                  <a:pt x="1122084" y="122280"/>
                </a:lnTo>
                <a:lnTo>
                  <a:pt x="1119842" y="103664"/>
                </a:lnTo>
                <a:lnTo>
                  <a:pt x="1118348" y="73405"/>
                </a:lnTo>
                <a:lnTo>
                  <a:pt x="1115484" y="63257"/>
                </a:lnTo>
                <a:lnTo>
                  <a:pt x="1117414" y="57778"/>
                </a:lnTo>
                <a:lnTo>
                  <a:pt x="1118348" y="73405"/>
                </a:lnTo>
                <a:lnTo>
                  <a:pt x="1119842" y="80814"/>
                </a:lnTo>
                <a:lnTo>
                  <a:pt x="1120527" y="76207"/>
                </a:lnTo>
                <a:lnTo>
                  <a:pt x="1121897" y="72471"/>
                </a:lnTo>
                <a:lnTo>
                  <a:pt x="1123391" y="68736"/>
                </a:lnTo>
                <a:lnTo>
                  <a:pt x="1125446" y="65934"/>
                </a:lnTo>
                <a:lnTo>
                  <a:pt x="1128061" y="64066"/>
                </a:lnTo>
                <a:lnTo>
                  <a:pt x="1130676" y="62074"/>
                </a:lnTo>
                <a:lnTo>
                  <a:pt x="1133726" y="61078"/>
                </a:lnTo>
                <a:lnTo>
                  <a:pt x="1142692" y="61078"/>
                </a:lnTo>
                <a:lnTo>
                  <a:pt x="1146926" y="63132"/>
                </a:lnTo>
                <a:lnTo>
                  <a:pt x="1149914" y="67241"/>
                </a:lnTo>
                <a:lnTo>
                  <a:pt x="1153027" y="71226"/>
                </a:lnTo>
                <a:lnTo>
                  <a:pt x="1154584" y="77577"/>
                </a:lnTo>
                <a:lnTo>
                  <a:pt x="1154584" y="95010"/>
                </a:lnTo>
                <a:lnTo>
                  <a:pt x="1153027" y="101423"/>
                </a:lnTo>
                <a:lnTo>
                  <a:pt x="1149914" y="105532"/>
                </a:lnTo>
                <a:lnTo>
                  <a:pt x="1146801" y="109517"/>
                </a:lnTo>
                <a:lnTo>
                  <a:pt x="1142505" y="111509"/>
                </a:lnTo>
                <a:lnTo>
                  <a:pt x="1133415" y="111509"/>
                </a:lnTo>
                <a:lnTo>
                  <a:pt x="1130302" y="110513"/>
                </a:lnTo>
                <a:lnTo>
                  <a:pt x="1127687" y="108521"/>
                </a:lnTo>
                <a:lnTo>
                  <a:pt x="1127314" y="127386"/>
                </a:lnTo>
                <a:lnTo>
                  <a:pt x="1132543" y="132367"/>
                </a:lnTo>
                <a:lnTo>
                  <a:pt x="1139392" y="134857"/>
                </a:lnTo>
                <a:lnTo>
                  <a:pt x="1155580" y="134857"/>
                </a:lnTo>
                <a:lnTo>
                  <a:pt x="1162304" y="132927"/>
                </a:lnTo>
                <a:lnTo>
                  <a:pt x="1168032" y="129067"/>
                </a:lnTo>
                <a:lnTo>
                  <a:pt x="1173885" y="125207"/>
                </a:lnTo>
                <a:lnTo>
                  <a:pt x="1178430" y="119603"/>
                </a:lnTo>
                <a:lnTo>
                  <a:pt x="1181667" y="112256"/>
                </a:lnTo>
                <a:lnTo>
                  <a:pt x="1185432" y="99480"/>
                </a:lnTo>
                <a:lnTo>
                  <a:pt x="1186524" y="85920"/>
                </a:lnTo>
                <a:lnTo>
                  <a:pt x="1186517" y="84752"/>
                </a:lnTo>
                <a:lnTo>
                  <a:pt x="1185215" y="71275"/>
                </a:lnTo>
                <a:lnTo>
                  <a:pt x="1181667" y="59957"/>
                </a:lnTo>
                <a:lnTo>
                  <a:pt x="1178554" y="52735"/>
                </a:lnTo>
                <a:lnTo>
                  <a:pt x="1174134" y="47256"/>
                </a:lnTo>
                <a:lnTo>
                  <a:pt x="1168406" y="43520"/>
                </a:lnTo>
                <a:lnTo>
                  <a:pt x="1162678" y="39660"/>
                </a:lnTo>
                <a:lnTo>
                  <a:pt x="1155954" y="37730"/>
                </a:lnTo>
                <a:lnTo>
                  <a:pt x="1142132" y="37730"/>
                </a:lnTo>
                <a:lnTo>
                  <a:pt x="1136715" y="39099"/>
                </a:lnTo>
                <a:lnTo>
                  <a:pt x="1131983" y="41839"/>
                </a:lnTo>
                <a:lnTo>
                  <a:pt x="1127251" y="44578"/>
                </a:lnTo>
                <a:lnTo>
                  <a:pt x="1123391" y="48314"/>
                </a:lnTo>
                <a:lnTo>
                  <a:pt x="1120403" y="53046"/>
                </a:lnTo>
                <a:lnTo>
                  <a:pt x="1117559" y="57548"/>
                </a:lnTo>
                <a:lnTo>
                  <a:pt x="1116667" y="39598"/>
                </a:lnTo>
                <a:lnTo>
                  <a:pt x="1088089" y="39598"/>
                </a:lnTo>
                <a:lnTo>
                  <a:pt x="1114612" y="69483"/>
                </a:lnTo>
                <a:lnTo>
                  <a:pt x="1116854" y="108147"/>
                </a:lnTo>
                <a:lnTo>
                  <a:pt x="1118597" y="115867"/>
                </a:lnTo>
                <a:lnTo>
                  <a:pt x="1119842" y="172214"/>
                </a:lnTo>
                <a:close/>
              </a:path>
              <a:path w="1672842" h="172214">
                <a:moveTo>
                  <a:pt x="1119842" y="172214"/>
                </a:moveTo>
                <a:lnTo>
                  <a:pt x="1118597" y="115867"/>
                </a:lnTo>
                <a:lnTo>
                  <a:pt x="1116854" y="108147"/>
                </a:lnTo>
                <a:lnTo>
                  <a:pt x="1114612" y="69483"/>
                </a:lnTo>
                <a:lnTo>
                  <a:pt x="1088089" y="39598"/>
                </a:lnTo>
                <a:lnTo>
                  <a:pt x="1088089" y="172214"/>
                </a:lnTo>
                <a:lnTo>
                  <a:pt x="1119842" y="172214"/>
                </a:lnTo>
                <a:close/>
              </a:path>
              <a:path w="1672842" h="172214">
                <a:moveTo>
                  <a:pt x="1119842" y="91523"/>
                </a:moveTo>
                <a:lnTo>
                  <a:pt x="1119842" y="80814"/>
                </a:lnTo>
                <a:lnTo>
                  <a:pt x="1118348" y="73405"/>
                </a:lnTo>
                <a:lnTo>
                  <a:pt x="1119842" y="103664"/>
                </a:lnTo>
                <a:lnTo>
                  <a:pt x="1122084" y="122280"/>
                </a:lnTo>
                <a:lnTo>
                  <a:pt x="1127314" y="127386"/>
                </a:lnTo>
                <a:lnTo>
                  <a:pt x="1127687" y="108521"/>
                </a:lnTo>
                <a:lnTo>
                  <a:pt x="1125072" y="106528"/>
                </a:lnTo>
                <a:lnTo>
                  <a:pt x="1123080" y="103664"/>
                </a:lnTo>
                <a:lnTo>
                  <a:pt x="1121710" y="99929"/>
                </a:lnTo>
                <a:lnTo>
                  <a:pt x="1120465" y="96068"/>
                </a:lnTo>
                <a:lnTo>
                  <a:pt x="1119842" y="91523"/>
                </a:lnTo>
                <a:close/>
              </a:path>
              <a:path w="1672842" h="172214">
                <a:moveTo>
                  <a:pt x="1298523" y="74464"/>
                </a:moveTo>
                <a:lnTo>
                  <a:pt x="1299892" y="71351"/>
                </a:lnTo>
                <a:lnTo>
                  <a:pt x="1301262" y="68238"/>
                </a:lnTo>
                <a:lnTo>
                  <a:pt x="1303192" y="65934"/>
                </a:lnTo>
                <a:lnTo>
                  <a:pt x="1305683" y="64440"/>
                </a:lnTo>
                <a:lnTo>
                  <a:pt x="1308298" y="62821"/>
                </a:lnTo>
                <a:lnTo>
                  <a:pt x="1311162" y="62012"/>
                </a:lnTo>
                <a:lnTo>
                  <a:pt x="1318135" y="62012"/>
                </a:lnTo>
                <a:lnTo>
                  <a:pt x="1321186" y="63194"/>
                </a:lnTo>
                <a:lnTo>
                  <a:pt x="1323427" y="65560"/>
                </a:lnTo>
                <a:lnTo>
                  <a:pt x="1325793" y="67926"/>
                </a:lnTo>
                <a:lnTo>
                  <a:pt x="1326976" y="72098"/>
                </a:lnTo>
                <a:lnTo>
                  <a:pt x="1326976" y="132989"/>
                </a:lnTo>
                <a:lnTo>
                  <a:pt x="1358729" y="132989"/>
                </a:lnTo>
                <a:lnTo>
                  <a:pt x="1358729" y="63444"/>
                </a:lnTo>
                <a:lnTo>
                  <a:pt x="1357297" y="57342"/>
                </a:lnTo>
                <a:lnTo>
                  <a:pt x="1354433" y="52486"/>
                </a:lnTo>
                <a:lnTo>
                  <a:pt x="1351694" y="47505"/>
                </a:lnTo>
                <a:lnTo>
                  <a:pt x="1347958" y="43831"/>
                </a:lnTo>
                <a:lnTo>
                  <a:pt x="1343226" y="41465"/>
                </a:lnTo>
                <a:lnTo>
                  <a:pt x="1338494" y="38975"/>
                </a:lnTo>
                <a:lnTo>
                  <a:pt x="1333015" y="37730"/>
                </a:lnTo>
                <a:lnTo>
                  <a:pt x="1322431" y="37730"/>
                </a:lnTo>
                <a:lnTo>
                  <a:pt x="1318197" y="38415"/>
                </a:lnTo>
                <a:lnTo>
                  <a:pt x="1314088" y="39784"/>
                </a:lnTo>
                <a:lnTo>
                  <a:pt x="1309979" y="41154"/>
                </a:lnTo>
                <a:lnTo>
                  <a:pt x="1306305" y="43209"/>
                </a:lnTo>
                <a:lnTo>
                  <a:pt x="1303068" y="45948"/>
                </a:lnTo>
                <a:lnTo>
                  <a:pt x="1299955" y="48688"/>
                </a:lnTo>
                <a:lnTo>
                  <a:pt x="1297402" y="52112"/>
                </a:lnTo>
                <a:lnTo>
                  <a:pt x="1295410" y="56221"/>
                </a:lnTo>
                <a:lnTo>
                  <a:pt x="1292919" y="50120"/>
                </a:lnTo>
                <a:lnTo>
                  <a:pt x="1289121" y="45512"/>
                </a:lnTo>
                <a:lnTo>
                  <a:pt x="1284016" y="42399"/>
                </a:lnTo>
                <a:lnTo>
                  <a:pt x="1278910" y="39286"/>
                </a:lnTo>
                <a:lnTo>
                  <a:pt x="1272871" y="37730"/>
                </a:lnTo>
                <a:lnTo>
                  <a:pt x="1258800" y="37730"/>
                </a:lnTo>
                <a:lnTo>
                  <a:pt x="1252512" y="39411"/>
                </a:lnTo>
                <a:lnTo>
                  <a:pt x="1247033" y="42773"/>
                </a:lnTo>
                <a:lnTo>
                  <a:pt x="1241678" y="46135"/>
                </a:lnTo>
                <a:lnTo>
                  <a:pt x="1237507" y="51116"/>
                </a:lnTo>
                <a:lnTo>
                  <a:pt x="1234518" y="57716"/>
                </a:lnTo>
                <a:lnTo>
                  <a:pt x="1233584" y="39598"/>
                </a:lnTo>
                <a:lnTo>
                  <a:pt x="1205193" y="39598"/>
                </a:lnTo>
                <a:lnTo>
                  <a:pt x="1205193" y="132989"/>
                </a:lnTo>
                <a:lnTo>
                  <a:pt x="1236946" y="132989"/>
                </a:lnTo>
                <a:lnTo>
                  <a:pt x="1236946" y="78573"/>
                </a:lnTo>
                <a:lnTo>
                  <a:pt x="1237694" y="74464"/>
                </a:lnTo>
                <a:lnTo>
                  <a:pt x="1239188" y="71351"/>
                </a:lnTo>
                <a:lnTo>
                  <a:pt x="1240682" y="68113"/>
                </a:lnTo>
                <a:lnTo>
                  <a:pt x="1242674" y="65747"/>
                </a:lnTo>
                <a:lnTo>
                  <a:pt x="1245165" y="64253"/>
                </a:lnTo>
                <a:lnTo>
                  <a:pt x="1247780" y="62759"/>
                </a:lnTo>
                <a:lnTo>
                  <a:pt x="1250519" y="62012"/>
                </a:lnTo>
                <a:lnTo>
                  <a:pt x="1257119" y="62012"/>
                </a:lnTo>
                <a:lnTo>
                  <a:pt x="1260170" y="63194"/>
                </a:lnTo>
                <a:lnTo>
                  <a:pt x="1262536" y="65560"/>
                </a:lnTo>
                <a:lnTo>
                  <a:pt x="1264902" y="67926"/>
                </a:lnTo>
                <a:lnTo>
                  <a:pt x="1266085" y="72098"/>
                </a:lnTo>
                <a:lnTo>
                  <a:pt x="1266085" y="132989"/>
                </a:lnTo>
                <a:lnTo>
                  <a:pt x="1297838" y="132989"/>
                </a:lnTo>
                <a:lnTo>
                  <a:pt x="1297838" y="78386"/>
                </a:lnTo>
                <a:lnTo>
                  <a:pt x="1298523" y="74464"/>
                </a:lnTo>
                <a:close/>
              </a:path>
              <a:path w="1672842" h="172214">
                <a:moveTo>
                  <a:pt x="1441550" y="75647"/>
                </a:moveTo>
                <a:lnTo>
                  <a:pt x="1441550" y="83118"/>
                </a:lnTo>
                <a:lnTo>
                  <a:pt x="1406877" y="77328"/>
                </a:lnTo>
                <a:lnTo>
                  <a:pt x="1406435" y="80628"/>
                </a:lnTo>
                <a:lnTo>
                  <a:pt x="1406435" y="92955"/>
                </a:lnTo>
                <a:lnTo>
                  <a:pt x="1396722" y="77328"/>
                </a:lnTo>
                <a:lnTo>
                  <a:pt x="1392239" y="125207"/>
                </a:lnTo>
                <a:lnTo>
                  <a:pt x="1399711" y="129067"/>
                </a:lnTo>
                <a:lnTo>
                  <a:pt x="1396722" y="94325"/>
                </a:lnTo>
                <a:lnTo>
                  <a:pt x="1406657" y="94325"/>
                </a:lnTo>
                <a:lnTo>
                  <a:pt x="1406435" y="86854"/>
                </a:lnTo>
                <a:lnTo>
                  <a:pt x="1406657" y="94325"/>
                </a:lnTo>
                <a:lnTo>
                  <a:pt x="1470688" y="94325"/>
                </a:lnTo>
                <a:lnTo>
                  <a:pt x="1470937" y="92831"/>
                </a:lnTo>
                <a:lnTo>
                  <a:pt x="1471124" y="90963"/>
                </a:lnTo>
                <a:lnTo>
                  <a:pt x="1471249" y="88722"/>
                </a:lnTo>
                <a:lnTo>
                  <a:pt x="1471373" y="86480"/>
                </a:lnTo>
                <a:lnTo>
                  <a:pt x="1471435" y="73405"/>
                </a:lnTo>
                <a:lnTo>
                  <a:pt x="1469630" y="65809"/>
                </a:lnTo>
                <a:lnTo>
                  <a:pt x="1466019" y="59210"/>
                </a:lnTo>
                <a:lnTo>
                  <a:pt x="1462407" y="52486"/>
                </a:lnTo>
                <a:lnTo>
                  <a:pt x="1457115" y="47256"/>
                </a:lnTo>
                <a:lnTo>
                  <a:pt x="1450142" y="43520"/>
                </a:lnTo>
                <a:lnTo>
                  <a:pt x="1449910" y="43390"/>
                </a:lnTo>
                <a:lnTo>
                  <a:pt x="1456679" y="77328"/>
                </a:lnTo>
                <a:lnTo>
                  <a:pt x="1441550" y="75647"/>
                </a:lnTo>
                <a:close/>
              </a:path>
              <a:path w="1672842" h="172214">
                <a:moveTo>
                  <a:pt x="1413171" y="133623"/>
                </a:moveTo>
                <a:lnTo>
                  <a:pt x="1426607" y="134857"/>
                </a:lnTo>
                <a:lnTo>
                  <a:pt x="1433083" y="134857"/>
                </a:lnTo>
                <a:lnTo>
                  <a:pt x="1439246" y="133923"/>
                </a:lnTo>
                <a:lnTo>
                  <a:pt x="1445099" y="132055"/>
                </a:lnTo>
                <a:lnTo>
                  <a:pt x="1451076" y="130187"/>
                </a:lnTo>
                <a:lnTo>
                  <a:pt x="1456181" y="127448"/>
                </a:lnTo>
                <a:lnTo>
                  <a:pt x="1460415" y="123837"/>
                </a:lnTo>
                <a:lnTo>
                  <a:pt x="1464773" y="120101"/>
                </a:lnTo>
                <a:lnTo>
                  <a:pt x="1467824" y="115556"/>
                </a:lnTo>
                <a:lnTo>
                  <a:pt x="1469568" y="110202"/>
                </a:lnTo>
                <a:lnTo>
                  <a:pt x="1444165" y="101796"/>
                </a:lnTo>
                <a:lnTo>
                  <a:pt x="1442795" y="105158"/>
                </a:lnTo>
                <a:lnTo>
                  <a:pt x="1440678" y="107773"/>
                </a:lnTo>
                <a:lnTo>
                  <a:pt x="1437814" y="109641"/>
                </a:lnTo>
                <a:lnTo>
                  <a:pt x="1435075" y="111509"/>
                </a:lnTo>
                <a:lnTo>
                  <a:pt x="1431339" y="112443"/>
                </a:lnTo>
                <a:lnTo>
                  <a:pt x="1422374" y="112443"/>
                </a:lnTo>
                <a:lnTo>
                  <a:pt x="1418762" y="111634"/>
                </a:lnTo>
                <a:lnTo>
                  <a:pt x="1415774" y="110015"/>
                </a:lnTo>
                <a:lnTo>
                  <a:pt x="1412785" y="108272"/>
                </a:lnTo>
                <a:lnTo>
                  <a:pt x="1410482" y="105532"/>
                </a:lnTo>
                <a:lnTo>
                  <a:pt x="1408863" y="101796"/>
                </a:lnTo>
                <a:lnTo>
                  <a:pt x="1407244" y="97936"/>
                </a:lnTo>
                <a:lnTo>
                  <a:pt x="1406657" y="94325"/>
                </a:lnTo>
                <a:lnTo>
                  <a:pt x="1396722" y="94325"/>
                </a:lnTo>
                <a:lnTo>
                  <a:pt x="1399711" y="129067"/>
                </a:lnTo>
                <a:lnTo>
                  <a:pt x="1401485" y="129922"/>
                </a:lnTo>
                <a:lnTo>
                  <a:pt x="1413171" y="133623"/>
                </a:lnTo>
                <a:close/>
              </a:path>
              <a:path w="1672842" h="172214">
                <a:moveTo>
                  <a:pt x="1406435" y="80628"/>
                </a:moveTo>
                <a:lnTo>
                  <a:pt x="1406877" y="77328"/>
                </a:lnTo>
                <a:lnTo>
                  <a:pt x="1407120" y="75522"/>
                </a:lnTo>
                <a:lnTo>
                  <a:pt x="1408489" y="71537"/>
                </a:lnTo>
                <a:lnTo>
                  <a:pt x="1409984" y="67553"/>
                </a:lnTo>
                <a:lnTo>
                  <a:pt x="1412101" y="64626"/>
                </a:lnTo>
                <a:lnTo>
                  <a:pt x="1414840" y="62759"/>
                </a:lnTo>
                <a:lnTo>
                  <a:pt x="1417704" y="60891"/>
                </a:lnTo>
                <a:lnTo>
                  <a:pt x="1421128" y="59957"/>
                </a:lnTo>
                <a:lnTo>
                  <a:pt x="1430717" y="59957"/>
                </a:lnTo>
                <a:lnTo>
                  <a:pt x="1434826" y="61949"/>
                </a:lnTo>
                <a:lnTo>
                  <a:pt x="1437441" y="65934"/>
                </a:lnTo>
                <a:lnTo>
                  <a:pt x="1440180" y="69919"/>
                </a:lnTo>
                <a:lnTo>
                  <a:pt x="1441550" y="75647"/>
                </a:lnTo>
                <a:lnTo>
                  <a:pt x="1456679" y="77328"/>
                </a:lnTo>
                <a:lnTo>
                  <a:pt x="1449910" y="43390"/>
                </a:lnTo>
                <a:lnTo>
                  <a:pt x="1438607" y="39145"/>
                </a:lnTo>
                <a:lnTo>
                  <a:pt x="1425113" y="37730"/>
                </a:lnTo>
                <a:lnTo>
                  <a:pt x="1424200" y="37736"/>
                </a:lnTo>
                <a:lnTo>
                  <a:pt x="1411118" y="39271"/>
                </a:lnTo>
                <a:lnTo>
                  <a:pt x="1399524" y="43520"/>
                </a:lnTo>
                <a:lnTo>
                  <a:pt x="1392177" y="47380"/>
                </a:lnTo>
                <a:lnTo>
                  <a:pt x="1386449" y="52921"/>
                </a:lnTo>
                <a:lnTo>
                  <a:pt x="1382340" y="60144"/>
                </a:lnTo>
                <a:lnTo>
                  <a:pt x="1377553" y="72815"/>
                </a:lnTo>
                <a:lnTo>
                  <a:pt x="1376176" y="86293"/>
                </a:lnTo>
                <a:lnTo>
                  <a:pt x="1376194" y="87952"/>
                </a:lnTo>
                <a:lnTo>
                  <a:pt x="1377890" y="101199"/>
                </a:lnTo>
                <a:lnTo>
                  <a:pt x="1382340" y="112443"/>
                </a:lnTo>
                <a:lnTo>
                  <a:pt x="1386449" y="119665"/>
                </a:lnTo>
                <a:lnTo>
                  <a:pt x="1392239" y="125207"/>
                </a:lnTo>
                <a:lnTo>
                  <a:pt x="1396722" y="77328"/>
                </a:lnTo>
                <a:lnTo>
                  <a:pt x="1406435" y="92955"/>
                </a:lnTo>
                <a:lnTo>
                  <a:pt x="1406435" y="80628"/>
                </a:lnTo>
                <a:close/>
              </a:path>
              <a:path w="1672842" h="172214">
                <a:moveTo>
                  <a:pt x="1522259" y="51365"/>
                </a:moveTo>
                <a:lnTo>
                  <a:pt x="1519146" y="55848"/>
                </a:lnTo>
                <a:lnTo>
                  <a:pt x="1518524" y="57448"/>
                </a:lnTo>
                <a:lnTo>
                  <a:pt x="1517590" y="39598"/>
                </a:lnTo>
                <a:lnTo>
                  <a:pt x="1489199" y="39598"/>
                </a:lnTo>
                <a:lnTo>
                  <a:pt x="1489199" y="132989"/>
                </a:lnTo>
                <a:lnTo>
                  <a:pt x="1520952" y="132989"/>
                </a:lnTo>
                <a:lnTo>
                  <a:pt x="1515722" y="68175"/>
                </a:lnTo>
                <a:lnTo>
                  <a:pt x="1516967" y="61451"/>
                </a:lnTo>
                <a:lnTo>
                  <a:pt x="1519271" y="71724"/>
                </a:lnTo>
                <a:lnTo>
                  <a:pt x="1522259" y="51365"/>
                </a:lnTo>
                <a:close/>
              </a:path>
              <a:path w="1672842" h="172214">
                <a:moveTo>
                  <a:pt x="1515722" y="68175"/>
                </a:moveTo>
                <a:lnTo>
                  <a:pt x="1520952" y="132989"/>
                </a:lnTo>
                <a:lnTo>
                  <a:pt x="1520952" y="78262"/>
                </a:lnTo>
                <a:lnTo>
                  <a:pt x="1521699" y="74090"/>
                </a:lnTo>
                <a:lnTo>
                  <a:pt x="1523193" y="70977"/>
                </a:lnTo>
                <a:lnTo>
                  <a:pt x="1524688" y="67864"/>
                </a:lnTo>
                <a:lnTo>
                  <a:pt x="1526742" y="65623"/>
                </a:lnTo>
                <a:lnTo>
                  <a:pt x="1529357" y="64253"/>
                </a:lnTo>
                <a:lnTo>
                  <a:pt x="1531972" y="62759"/>
                </a:lnTo>
                <a:lnTo>
                  <a:pt x="1534774" y="62012"/>
                </a:lnTo>
                <a:lnTo>
                  <a:pt x="1541623" y="62012"/>
                </a:lnTo>
                <a:lnTo>
                  <a:pt x="1544798" y="63257"/>
                </a:lnTo>
                <a:lnTo>
                  <a:pt x="1547288" y="65747"/>
                </a:lnTo>
                <a:lnTo>
                  <a:pt x="1549779" y="68238"/>
                </a:lnTo>
                <a:lnTo>
                  <a:pt x="1551024" y="72720"/>
                </a:lnTo>
                <a:lnTo>
                  <a:pt x="1551024" y="132989"/>
                </a:lnTo>
                <a:lnTo>
                  <a:pt x="1582777" y="132989"/>
                </a:lnTo>
                <a:lnTo>
                  <a:pt x="1582777" y="63444"/>
                </a:lnTo>
                <a:lnTo>
                  <a:pt x="1581407" y="57342"/>
                </a:lnTo>
                <a:lnTo>
                  <a:pt x="1578668" y="52486"/>
                </a:lnTo>
                <a:lnTo>
                  <a:pt x="1575928" y="47629"/>
                </a:lnTo>
                <a:lnTo>
                  <a:pt x="1572130" y="43956"/>
                </a:lnTo>
                <a:lnTo>
                  <a:pt x="1567274" y="41465"/>
                </a:lnTo>
                <a:lnTo>
                  <a:pt x="1562542" y="38975"/>
                </a:lnTo>
                <a:lnTo>
                  <a:pt x="1556939" y="37730"/>
                </a:lnTo>
                <a:lnTo>
                  <a:pt x="1544486" y="37730"/>
                </a:lnTo>
                <a:lnTo>
                  <a:pt x="1539070" y="38913"/>
                </a:lnTo>
                <a:lnTo>
                  <a:pt x="1534213" y="41279"/>
                </a:lnTo>
                <a:lnTo>
                  <a:pt x="1529482" y="43520"/>
                </a:lnTo>
                <a:lnTo>
                  <a:pt x="1525497" y="46882"/>
                </a:lnTo>
                <a:lnTo>
                  <a:pt x="1522259" y="51365"/>
                </a:lnTo>
                <a:lnTo>
                  <a:pt x="1519271" y="71724"/>
                </a:lnTo>
                <a:lnTo>
                  <a:pt x="1516967" y="61451"/>
                </a:lnTo>
                <a:lnTo>
                  <a:pt x="1515722" y="68175"/>
                </a:lnTo>
                <a:close/>
              </a:path>
              <a:path w="1672842" h="172214">
                <a:moveTo>
                  <a:pt x="1643517" y="104225"/>
                </a:moveTo>
                <a:lnTo>
                  <a:pt x="1643517" y="62198"/>
                </a:lnTo>
                <a:lnTo>
                  <a:pt x="1671347" y="62198"/>
                </a:lnTo>
                <a:lnTo>
                  <a:pt x="1671347" y="39598"/>
                </a:lnTo>
                <a:lnTo>
                  <a:pt x="1643517" y="39598"/>
                </a:lnTo>
                <a:lnTo>
                  <a:pt x="1643517" y="9899"/>
                </a:lnTo>
                <a:lnTo>
                  <a:pt x="1611764" y="18678"/>
                </a:lnTo>
                <a:lnTo>
                  <a:pt x="1611764" y="39598"/>
                </a:lnTo>
                <a:lnTo>
                  <a:pt x="1595700" y="39598"/>
                </a:lnTo>
                <a:lnTo>
                  <a:pt x="1595700" y="62198"/>
                </a:lnTo>
                <a:lnTo>
                  <a:pt x="1611764" y="62198"/>
                </a:lnTo>
                <a:lnTo>
                  <a:pt x="1611764" y="104972"/>
                </a:lnTo>
                <a:lnTo>
                  <a:pt x="1611888" y="112194"/>
                </a:lnTo>
                <a:lnTo>
                  <a:pt x="1613320" y="117984"/>
                </a:lnTo>
                <a:lnTo>
                  <a:pt x="1616060" y="122343"/>
                </a:lnTo>
                <a:lnTo>
                  <a:pt x="1618924" y="126701"/>
                </a:lnTo>
                <a:lnTo>
                  <a:pt x="1622908" y="129876"/>
                </a:lnTo>
                <a:lnTo>
                  <a:pt x="1628014" y="131868"/>
                </a:lnTo>
                <a:lnTo>
                  <a:pt x="1633243" y="133861"/>
                </a:lnTo>
                <a:lnTo>
                  <a:pt x="1639407" y="134857"/>
                </a:lnTo>
                <a:lnTo>
                  <a:pt x="1651486" y="134857"/>
                </a:lnTo>
                <a:lnTo>
                  <a:pt x="1656342" y="134234"/>
                </a:lnTo>
                <a:lnTo>
                  <a:pt x="1661074" y="132989"/>
                </a:lnTo>
                <a:lnTo>
                  <a:pt x="1665806" y="131744"/>
                </a:lnTo>
                <a:lnTo>
                  <a:pt x="1669729" y="130001"/>
                </a:lnTo>
                <a:lnTo>
                  <a:pt x="1672842" y="127759"/>
                </a:lnTo>
                <a:lnTo>
                  <a:pt x="1669479" y="108147"/>
                </a:lnTo>
                <a:lnTo>
                  <a:pt x="1667736" y="109517"/>
                </a:lnTo>
                <a:lnTo>
                  <a:pt x="1665744" y="110575"/>
                </a:lnTo>
                <a:lnTo>
                  <a:pt x="1663502" y="111322"/>
                </a:lnTo>
                <a:lnTo>
                  <a:pt x="1661386" y="111945"/>
                </a:lnTo>
                <a:lnTo>
                  <a:pt x="1658833" y="112256"/>
                </a:lnTo>
                <a:lnTo>
                  <a:pt x="1651984" y="112256"/>
                </a:lnTo>
                <a:lnTo>
                  <a:pt x="1648933" y="111322"/>
                </a:lnTo>
                <a:lnTo>
                  <a:pt x="1646692" y="109454"/>
                </a:lnTo>
                <a:lnTo>
                  <a:pt x="1644575" y="107462"/>
                </a:lnTo>
                <a:lnTo>
                  <a:pt x="1643517" y="104225"/>
                </a:lnTo>
                <a:close/>
              </a:path>
              <a:path w="1672842" h="172214">
                <a:moveTo>
                  <a:pt x="1441550" y="77328"/>
                </a:moveTo>
                <a:lnTo>
                  <a:pt x="1406877" y="77328"/>
                </a:lnTo>
                <a:lnTo>
                  <a:pt x="1441550" y="83118"/>
                </a:lnTo>
                <a:lnTo>
                  <a:pt x="1441550" y="77328"/>
                </a:lnTo>
                <a:close/>
              </a:path>
              <a:path w="1672842" h="172214">
                <a:moveTo>
                  <a:pt x="1115484" y="63257"/>
                </a:moveTo>
                <a:lnTo>
                  <a:pt x="1118348" y="73405"/>
                </a:lnTo>
                <a:lnTo>
                  <a:pt x="1117414" y="57778"/>
                </a:lnTo>
                <a:lnTo>
                  <a:pt x="1115484" y="63257"/>
                </a:lnTo>
                <a:close/>
              </a:path>
              <a:path w="1672842" h="172214">
                <a:moveTo>
                  <a:pt x="867520" y="77328"/>
                </a:moveTo>
                <a:lnTo>
                  <a:pt x="832847" y="77328"/>
                </a:lnTo>
                <a:lnTo>
                  <a:pt x="867520" y="83118"/>
                </a:lnTo>
                <a:lnTo>
                  <a:pt x="867520" y="77328"/>
                </a:lnTo>
                <a:close/>
              </a:path>
              <a:path w="1672842" h="172214">
                <a:moveTo>
                  <a:pt x="659213" y="77328"/>
                </a:moveTo>
                <a:lnTo>
                  <a:pt x="624540" y="77328"/>
                </a:lnTo>
                <a:lnTo>
                  <a:pt x="659213" y="83118"/>
                </a:lnTo>
                <a:lnTo>
                  <a:pt x="659213" y="77328"/>
                </a:lnTo>
                <a:close/>
              </a:path>
              <a:path w="1672842" h="172214">
                <a:moveTo>
                  <a:pt x="246429" y="77328"/>
                </a:moveTo>
                <a:lnTo>
                  <a:pt x="211757" y="77328"/>
                </a:lnTo>
                <a:lnTo>
                  <a:pt x="246429" y="83118"/>
                </a:lnTo>
                <a:lnTo>
                  <a:pt x="246429" y="77328"/>
                </a:lnTo>
                <a:close/>
              </a:path>
              <a:path w="1672842" h="172214">
                <a:moveTo>
                  <a:pt x="55101" y="107026"/>
                </a:moveTo>
                <a:lnTo>
                  <a:pt x="34181" y="9712"/>
                </a:lnTo>
                <a:lnTo>
                  <a:pt x="0" y="9712"/>
                </a:lnTo>
                <a:lnTo>
                  <a:pt x="35488" y="132989"/>
                </a:lnTo>
                <a:lnTo>
                  <a:pt x="71537" y="132989"/>
                </a:lnTo>
                <a:lnTo>
                  <a:pt x="85920" y="73219"/>
                </a:lnTo>
                <a:lnTo>
                  <a:pt x="91336" y="43146"/>
                </a:lnTo>
                <a:lnTo>
                  <a:pt x="91710" y="43146"/>
                </a:lnTo>
                <a:lnTo>
                  <a:pt x="97314" y="73219"/>
                </a:lnTo>
                <a:lnTo>
                  <a:pt x="111883" y="132989"/>
                </a:lnTo>
                <a:lnTo>
                  <a:pt x="146811" y="132989"/>
                </a:lnTo>
                <a:lnTo>
                  <a:pt x="182487" y="9712"/>
                </a:lnTo>
                <a:lnTo>
                  <a:pt x="149426" y="9712"/>
                </a:lnTo>
                <a:lnTo>
                  <a:pt x="128880" y="106839"/>
                </a:lnTo>
                <a:lnTo>
                  <a:pt x="106279" y="9712"/>
                </a:lnTo>
                <a:lnTo>
                  <a:pt x="77141" y="9712"/>
                </a:lnTo>
                <a:lnTo>
                  <a:pt x="55101" y="107026"/>
                </a:lnTo>
                <a:close/>
              </a:path>
              <a:path w="1672842" h="172214">
                <a:moveTo>
                  <a:pt x="246429" y="75647"/>
                </a:moveTo>
                <a:lnTo>
                  <a:pt x="246429" y="83118"/>
                </a:lnTo>
                <a:lnTo>
                  <a:pt x="211757" y="77328"/>
                </a:lnTo>
                <a:lnTo>
                  <a:pt x="211314" y="80628"/>
                </a:lnTo>
                <a:lnTo>
                  <a:pt x="211314" y="92955"/>
                </a:lnTo>
                <a:lnTo>
                  <a:pt x="201601" y="77328"/>
                </a:lnTo>
                <a:lnTo>
                  <a:pt x="197119" y="125207"/>
                </a:lnTo>
                <a:lnTo>
                  <a:pt x="204590" y="129067"/>
                </a:lnTo>
                <a:lnTo>
                  <a:pt x="201601" y="94325"/>
                </a:lnTo>
                <a:lnTo>
                  <a:pt x="211537" y="94325"/>
                </a:lnTo>
                <a:lnTo>
                  <a:pt x="211314" y="86854"/>
                </a:lnTo>
                <a:lnTo>
                  <a:pt x="211537" y="94325"/>
                </a:lnTo>
                <a:lnTo>
                  <a:pt x="275567" y="94325"/>
                </a:lnTo>
                <a:lnTo>
                  <a:pt x="275817" y="92831"/>
                </a:lnTo>
                <a:lnTo>
                  <a:pt x="276003" y="90963"/>
                </a:lnTo>
                <a:lnTo>
                  <a:pt x="276128" y="88722"/>
                </a:lnTo>
                <a:lnTo>
                  <a:pt x="276252" y="86480"/>
                </a:lnTo>
                <a:lnTo>
                  <a:pt x="276315" y="84239"/>
                </a:lnTo>
                <a:lnTo>
                  <a:pt x="276315" y="73405"/>
                </a:lnTo>
                <a:lnTo>
                  <a:pt x="274509" y="65809"/>
                </a:lnTo>
                <a:lnTo>
                  <a:pt x="270898" y="59210"/>
                </a:lnTo>
                <a:lnTo>
                  <a:pt x="267287" y="52486"/>
                </a:lnTo>
                <a:lnTo>
                  <a:pt x="261995" y="47256"/>
                </a:lnTo>
                <a:lnTo>
                  <a:pt x="255021" y="43520"/>
                </a:lnTo>
                <a:lnTo>
                  <a:pt x="254789" y="43390"/>
                </a:lnTo>
                <a:lnTo>
                  <a:pt x="261559" y="77328"/>
                </a:lnTo>
                <a:lnTo>
                  <a:pt x="246429" y="75647"/>
                </a:lnTo>
                <a:close/>
              </a:path>
              <a:path w="1672842" h="172214">
                <a:moveTo>
                  <a:pt x="218050" y="133623"/>
                </a:moveTo>
                <a:lnTo>
                  <a:pt x="231487" y="134857"/>
                </a:lnTo>
                <a:lnTo>
                  <a:pt x="237962" y="134857"/>
                </a:lnTo>
                <a:lnTo>
                  <a:pt x="244126" y="133923"/>
                </a:lnTo>
                <a:lnTo>
                  <a:pt x="249978" y="132055"/>
                </a:lnTo>
                <a:lnTo>
                  <a:pt x="255955" y="130187"/>
                </a:lnTo>
                <a:lnTo>
                  <a:pt x="261061" y="127448"/>
                </a:lnTo>
                <a:lnTo>
                  <a:pt x="265294" y="123837"/>
                </a:lnTo>
                <a:lnTo>
                  <a:pt x="269653" y="120101"/>
                </a:lnTo>
                <a:lnTo>
                  <a:pt x="272703" y="115556"/>
                </a:lnTo>
                <a:lnTo>
                  <a:pt x="274447" y="110202"/>
                </a:lnTo>
                <a:lnTo>
                  <a:pt x="249044" y="101796"/>
                </a:lnTo>
                <a:lnTo>
                  <a:pt x="247675" y="105158"/>
                </a:lnTo>
                <a:lnTo>
                  <a:pt x="245558" y="107773"/>
                </a:lnTo>
                <a:lnTo>
                  <a:pt x="242694" y="109641"/>
                </a:lnTo>
                <a:lnTo>
                  <a:pt x="239954" y="111509"/>
                </a:lnTo>
                <a:lnTo>
                  <a:pt x="236218" y="112443"/>
                </a:lnTo>
                <a:lnTo>
                  <a:pt x="227253" y="112443"/>
                </a:lnTo>
                <a:lnTo>
                  <a:pt x="223642" y="111634"/>
                </a:lnTo>
                <a:lnTo>
                  <a:pt x="220653" y="110015"/>
                </a:lnTo>
                <a:lnTo>
                  <a:pt x="217665" y="108272"/>
                </a:lnTo>
                <a:lnTo>
                  <a:pt x="215361" y="105532"/>
                </a:lnTo>
                <a:lnTo>
                  <a:pt x="213742" y="101796"/>
                </a:lnTo>
                <a:lnTo>
                  <a:pt x="212123" y="97936"/>
                </a:lnTo>
                <a:lnTo>
                  <a:pt x="211537" y="94325"/>
                </a:lnTo>
                <a:lnTo>
                  <a:pt x="201601" y="94325"/>
                </a:lnTo>
                <a:lnTo>
                  <a:pt x="204590" y="129067"/>
                </a:lnTo>
                <a:lnTo>
                  <a:pt x="206364" y="129922"/>
                </a:lnTo>
                <a:lnTo>
                  <a:pt x="218050" y="133623"/>
                </a:lnTo>
                <a:close/>
              </a:path>
              <a:path w="1672842" h="172214">
                <a:moveTo>
                  <a:pt x="211314" y="80628"/>
                </a:moveTo>
                <a:lnTo>
                  <a:pt x="211757" y="77328"/>
                </a:lnTo>
                <a:lnTo>
                  <a:pt x="211999" y="75522"/>
                </a:lnTo>
                <a:lnTo>
                  <a:pt x="213369" y="71537"/>
                </a:lnTo>
                <a:lnTo>
                  <a:pt x="214863" y="67553"/>
                </a:lnTo>
                <a:lnTo>
                  <a:pt x="216980" y="64626"/>
                </a:lnTo>
                <a:lnTo>
                  <a:pt x="219719" y="62759"/>
                </a:lnTo>
                <a:lnTo>
                  <a:pt x="222583" y="60891"/>
                </a:lnTo>
                <a:lnTo>
                  <a:pt x="226008" y="59957"/>
                </a:lnTo>
                <a:lnTo>
                  <a:pt x="235596" y="59957"/>
                </a:lnTo>
                <a:lnTo>
                  <a:pt x="239705" y="61949"/>
                </a:lnTo>
                <a:lnTo>
                  <a:pt x="242320" y="65934"/>
                </a:lnTo>
                <a:lnTo>
                  <a:pt x="245060" y="69919"/>
                </a:lnTo>
                <a:lnTo>
                  <a:pt x="246429" y="75647"/>
                </a:lnTo>
                <a:lnTo>
                  <a:pt x="261559" y="77328"/>
                </a:lnTo>
                <a:lnTo>
                  <a:pt x="254789" y="43390"/>
                </a:lnTo>
                <a:lnTo>
                  <a:pt x="243486" y="39145"/>
                </a:lnTo>
                <a:lnTo>
                  <a:pt x="229992" y="37730"/>
                </a:lnTo>
                <a:lnTo>
                  <a:pt x="229079" y="37736"/>
                </a:lnTo>
                <a:lnTo>
                  <a:pt x="215997" y="39271"/>
                </a:lnTo>
                <a:lnTo>
                  <a:pt x="204403" y="43520"/>
                </a:lnTo>
                <a:lnTo>
                  <a:pt x="197056" y="47380"/>
                </a:lnTo>
                <a:lnTo>
                  <a:pt x="191328" y="52921"/>
                </a:lnTo>
                <a:lnTo>
                  <a:pt x="187219" y="60144"/>
                </a:lnTo>
                <a:lnTo>
                  <a:pt x="182433" y="72815"/>
                </a:lnTo>
                <a:lnTo>
                  <a:pt x="181055" y="86293"/>
                </a:lnTo>
                <a:lnTo>
                  <a:pt x="181074" y="87952"/>
                </a:lnTo>
                <a:lnTo>
                  <a:pt x="182769" y="101199"/>
                </a:lnTo>
                <a:lnTo>
                  <a:pt x="187219" y="112443"/>
                </a:lnTo>
                <a:lnTo>
                  <a:pt x="191328" y="119665"/>
                </a:lnTo>
                <a:lnTo>
                  <a:pt x="197119" y="125207"/>
                </a:lnTo>
                <a:lnTo>
                  <a:pt x="201601" y="77328"/>
                </a:lnTo>
                <a:lnTo>
                  <a:pt x="211314" y="92955"/>
                </a:lnTo>
                <a:lnTo>
                  <a:pt x="211314" y="80628"/>
                </a:lnTo>
                <a:close/>
              </a:path>
              <a:path w="1672842" h="172214">
                <a:moveTo>
                  <a:pt x="325831" y="81126"/>
                </a:moveTo>
                <a:lnTo>
                  <a:pt x="326516" y="76581"/>
                </a:lnTo>
                <a:lnTo>
                  <a:pt x="327886" y="72845"/>
                </a:lnTo>
                <a:lnTo>
                  <a:pt x="329255" y="69109"/>
                </a:lnTo>
                <a:lnTo>
                  <a:pt x="333489" y="45388"/>
                </a:lnTo>
                <a:lnTo>
                  <a:pt x="328135" y="50369"/>
                </a:lnTo>
                <a:lnTo>
                  <a:pt x="325831" y="54491"/>
                </a:lnTo>
                <a:lnTo>
                  <a:pt x="325831" y="0"/>
                </a:lnTo>
                <a:lnTo>
                  <a:pt x="320601" y="103104"/>
                </a:lnTo>
                <a:lnTo>
                  <a:pt x="321473" y="109205"/>
                </a:lnTo>
                <a:lnTo>
                  <a:pt x="321909" y="132989"/>
                </a:lnTo>
                <a:lnTo>
                  <a:pt x="322891" y="113231"/>
                </a:lnTo>
                <a:lnTo>
                  <a:pt x="323403" y="114684"/>
                </a:lnTo>
                <a:lnTo>
                  <a:pt x="326391" y="119541"/>
                </a:lnTo>
                <a:lnTo>
                  <a:pt x="323590" y="99181"/>
                </a:lnTo>
                <a:lnTo>
                  <a:pt x="322843" y="64440"/>
                </a:lnTo>
                <a:lnTo>
                  <a:pt x="324586" y="56719"/>
                </a:lnTo>
                <a:lnTo>
                  <a:pt x="325831" y="68923"/>
                </a:lnTo>
                <a:lnTo>
                  <a:pt x="325831" y="91835"/>
                </a:lnTo>
                <a:lnTo>
                  <a:pt x="325831" y="81126"/>
                </a:lnTo>
                <a:close/>
              </a:path>
              <a:path w="1672842" h="172214">
                <a:moveTo>
                  <a:pt x="320601" y="103104"/>
                </a:moveTo>
                <a:lnTo>
                  <a:pt x="325831" y="0"/>
                </a:lnTo>
                <a:lnTo>
                  <a:pt x="294078" y="0"/>
                </a:lnTo>
                <a:lnTo>
                  <a:pt x="294078" y="132989"/>
                </a:lnTo>
                <a:lnTo>
                  <a:pt x="321909" y="132989"/>
                </a:lnTo>
                <a:lnTo>
                  <a:pt x="321473" y="109205"/>
                </a:lnTo>
                <a:lnTo>
                  <a:pt x="320601" y="103104"/>
                </a:lnTo>
                <a:close/>
              </a:path>
              <a:path w="1672842" h="172214">
                <a:moveTo>
                  <a:pt x="355903" y="105532"/>
                </a:moveTo>
                <a:lnTo>
                  <a:pt x="352790" y="109517"/>
                </a:lnTo>
                <a:lnTo>
                  <a:pt x="348494" y="111509"/>
                </a:lnTo>
                <a:lnTo>
                  <a:pt x="339529" y="111509"/>
                </a:lnTo>
                <a:lnTo>
                  <a:pt x="336478" y="110575"/>
                </a:lnTo>
                <a:lnTo>
                  <a:pt x="333863" y="108707"/>
                </a:lnTo>
                <a:lnTo>
                  <a:pt x="331248" y="106715"/>
                </a:lnTo>
                <a:lnTo>
                  <a:pt x="329255" y="103851"/>
                </a:lnTo>
                <a:lnTo>
                  <a:pt x="327886" y="100115"/>
                </a:lnTo>
                <a:lnTo>
                  <a:pt x="326516" y="96380"/>
                </a:lnTo>
                <a:lnTo>
                  <a:pt x="325831" y="91835"/>
                </a:lnTo>
                <a:lnTo>
                  <a:pt x="325831" y="68923"/>
                </a:lnTo>
                <a:lnTo>
                  <a:pt x="324586" y="56719"/>
                </a:lnTo>
                <a:lnTo>
                  <a:pt x="322843" y="64440"/>
                </a:lnTo>
                <a:lnTo>
                  <a:pt x="323590" y="99181"/>
                </a:lnTo>
                <a:lnTo>
                  <a:pt x="326391" y="119541"/>
                </a:lnTo>
                <a:lnTo>
                  <a:pt x="329380" y="124273"/>
                </a:lnTo>
                <a:lnTo>
                  <a:pt x="333178" y="128008"/>
                </a:lnTo>
                <a:lnTo>
                  <a:pt x="337785" y="130748"/>
                </a:lnTo>
                <a:lnTo>
                  <a:pt x="342517" y="133487"/>
                </a:lnTo>
                <a:lnTo>
                  <a:pt x="347934" y="134857"/>
                </a:lnTo>
                <a:lnTo>
                  <a:pt x="361756" y="134857"/>
                </a:lnTo>
                <a:lnTo>
                  <a:pt x="368480" y="132989"/>
                </a:lnTo>
                <a:lnTo>
                  <a:pt x="374208" y="129253"/>
                </a:lnTo>
                <a:lnTo>
                  <a:pt x="379936" y="125393"/>
                </a:lnTo>
                <a:lnTo>
                  <a:pt x="384419" y="119852"/>
                </a:lnTo>
                <a:lnTo>
                  <a:pt x="387656" y="112630"/>
                </a:lnTo>
                <a:lnTo>
                  <a:pt x="391390" y="100223"/>
                </a:lnTo>
                <a:lnTo>
                  <a:pt x="392513" y="86667"/>
                </a:lnTo>
                <a:lnTo>
                  <a:pt x="392500" y="85081"/>
                </a:lnTo>
                <a:lnTo>
                  <a:pt x="391170" y="71656"/>
                </a:lnTo>
                <a:lnTo>
                  <a:pt x="387656" y="60330"/>
                </a:lnTo>
                <a:lnTo>
                  <a:pt x="384543" y="52984"/>
                </a:lnTo>
                <a:lnTo>
                  <a:pt x="380123" y="47380"/>
                </a:lnTo>
                <a:lnTo>
                  <a:pt x="374395" y="43520"/>
                </a:lnTo>
                <a:lnTo>
                  <a:pt x="368791" y="39660"/>
                </a:lnTo>
                <a:lnTo>
                  <a:pt x="362378" y="37730"/>
                </a:lnTo>
                <a:lnTo>
                  <a:pt x="346066" y="37730"/>
                </a:lnTo>
                <a:lnTo>
                  <a:pt x="338844" y="40282"/>
                </a:lnTo>
                <a:lnTo>
                  <a:pt x="333489" y="45388"/>
                </a:lnTo>
                <a:lnTo>
                  <a:pt x="329255" y="69109"/>
                </a:lnTo>
                <a:lnTo>
                  <a:pt x="331186" y="66245"/>
                </a:lnTo>
                <a:lnTo>
                  <a:pt x="333676" y="64253"/>
                </a:lnTo>
                <a:lnTo>
                  <a:pt x="336291" y="62136"/>
                </a:lnTo>
                <a:lnTo>
                  <a:pt x="339404" y="61078"/>
                </a:lnTo>
                <a:lnTo>
                  <a:pt x="348494" y="61078"/>
                </a:lnTo>
                <a:lnTo>
                  <a:pt x="352790" y="63132"/>
                </a:lnTo>
                <a:lnTo>
                  <a:pt x="355903" y="67241"/>
                </a:lnTo>
                <a:lnTo>
                  <a:pt x="359016" y="71226"/>
                </a:lnTo>
                <a:lnTo>
                  <a:pt x="360573" y="77577"/>
                </a:lnTo>
                <a:lnTo>
                  <a:pt x="360573" y="95010"/>
                </a:lnTo>
                <a:lnTo>
                  <a:pt x="359016" y="101423"/>
                </a:lnTo>
                <a:lnTo>
                  <a:pt x="355903" y="105532"/>
                </a:lnTo>
                <a:close/>
              </a:path>
              <a:path w="1672842" h="172214">
                <a:moveTo>
                  <a:pt x="498995" y="108707"/>
                </a:moveTo>
                <a:lnTo>
                  <a:pt x="498995" y="33994"/>
                </a:lnTo>
                <a:lnTo>
                  <a:pt x="526452" y="33994"/>
                </a:lnTo>
                <a:lnTo>
                  <a:pt x="534048" y="37169"/>
                </a:lnTo>
                <a:lnTo>
                  <a:pt x="538780" y="43520"/>
                </a:lnTo>
                <a:lnTo>
                  <a:pt x="540386" y="45832"/>
                </a:lnTo>
                <a:lnTo>
                  <a:pt x="544645" y="56808"/>
                </a:lnTo>
                <a:lnTo>
                  <a:pt x="546065" y="71351"/>
                </a:lnTo>
                <a:lnTo>
                  <a:pt x="545955" y="75750"/>
                </a:lnTo>
                <a:lnTo>
                  <a:pt x="543770" y="89285"/>
                </a:lnTo>
                <a:lnTo>
                  <a:pt x="538780" y="99368"/>
                </a:lnTo>
                <a:lnTo>
                  <a:pt x="534048" y="105594"/>
                </a:lnTo>
                <a:lnTo>
                  <a:pt x="542946" y="129581"/>
                </a:lnTo>
                <a:lnTo>
                  <a:pt x="554183" y="124422"/>
                </a:lnTo>
                <a:lnTo>
                  <a:pt x="563435" y="116926"/>
                </a:lnTo>
                <a:lnTo>
                  <a:pt x="569228" y="109641"/>
                </a:lnTo>
                <a:lnTo>
                  <a:pt x="574623" y="98749"/>
                </a:lnTo>
                <a:lnTo>
                  <a:pt x="577859" y="85986"/>
                </a:lnTo>
                <a:lnTo>
                  <a:pt x="578938" y="71351"/>
                </a:lnTo>
                <a:lnTo>
                  <a:pt x="578264" y="59626"/>
                </a:lnTo>
                <a:lnTo>
                  <a:pt x="575479" y="46471"/>
                </a:lnTo>
                <a:lnTo>
                  <a:pt x="570536" y="35187"/>
                </a:lnTo>
                <a:lnTo>
                  <a:pt x="563435" y="25776"/>
                </a:lnTo>
                <a:lnTo>
                  <a:pt x="557089" y="20227"/>
                </a:lnTo>
                <a:lnTo>
                  <a:pt x="546432" y="14385"/>
                </a:lnTo>
                <a:lnTo>
                  <a:pt x="533792" y="10881"/>
                </a:lnTo>
                <a:lnTo>
                  <a:pt x="519168" y="9712"/>
                </a:lnTo>
                <a:lnTo>
                  <a:pt x="466869" y="9712"/>
                </a:lnTo>
                <a:lnTo>
                  <a:pt x="466869" y="132989"/>
                </a:lnTo>
                <a:lnTo>
                  <a:pt x="519168" y="132989"/>
                </a:lnTo>
                <a:lnTo>
                  <a:pt x="515993" y="108707"/>
                </a:lnTo>
                <a:lnTo>
                  <a:pt x="498995" y="108707"/>
                </a:lnTo>
                <a:close/>
              </a:path>
              <a:path w="1672842" h="172214">
                <a:moveTo>
                  <a:pt x="515993" y="108707"/>
                </a:moveTo>
                <a:lnTo>
                  <a:pt x="519168" y="132989"/>
                </a:lnTo>
                <a:lnTo>
                  <a:pt x="529727" y="132403"/>
                </a:lnTo>
                <a:lnTo>
                  <a:pt x="542946" y="129581"/>
                </a:lnTo>
                <a:lnTo>
                  <a:pt x="534048" y="105594"/>
                </a:lnTo>
                <a:lnTo>
                  <a:pt x="526452" y="108707"/>
                </a:lnTo>
                <a:lnTo>
                  <a:pt x="515993" y="108707"/>
                </a:lnTo>
                <a:close/>
              </a:path>
              <a:path w="1672842" h="172214">
                <a:moveTo>
                  <a:pt x="659213" y="75647"/>
                </a:moveTo>
                <a:lnTo>
                  <a:pt x="659213" y="83118"/>
                </a:lnTo>
                <a:lnTo>
                  <a:pt x="624540" y="77328"/>
                </a:lnTo>
                <a:lnTo>
                  <a:pt x="624098" y="80628"/>
                </a:lnTo>
                <a:lnTo>
                  <a:pt x="624098" y="92955"/>
                </a:lnTo>
                <a:lnTo>
                  <a:pt x="614385" y="77328"/>
                </a:lnTo>
                <a:lnTo>
                  <a:pt x="609902" y="125207"/>
                </a:lnTo>
                <a:lnTo>
                  <a:pt x="617373" y="129067"/>
                </a:lnTo>
                <a:lnTo>
                  <a:pt x="614385" y="94325"/>
                </a:lnTo>
                <a:lnTo>
                  <a:pt x="624320" y="94325"/>
                </a:lnTo>
                <a:lnTo>
                  <a:pt x="624098" y="86854"/>
                </a:lnTo>
                <a:lnTo>
                  <a:pt x="624320" y="94325"/>
                </a:lnTo>
                <a:lnTo>
                  <a:pt x="688351" y="94325"/>
                </a:lnTo>
                <a:lnTo>
                  <a:pt x="688600" y="92831"/>
                </a:lnTo>
                <a:lnTo>
                  <a:pt x="688787" y="90963"/>
                </a:lnTo>
                <a:lnTo>
                  <a:pt x="688911" y="88722"/>
                </a:lnTo>
                <a:lnTo>
                  <a:pt x="689036" y="86480"/>
                </a:lnTo>
                <a:lnTo>
                  <a:pt x="689098" y="84239"/>
                </a:lnTo>
                <a:lnTo>
                  <a:pt x="689098" y="73405"/>
                </a:lnTo>
                <a:lnTo>
                  <a:pt x="687293" y="65809"/>
                </a:lnTo>
                <a:lnTo>
                  <a:pt x="683682" y="59210"/>
                </a:lnTo>
                <a:lnTo>
                  <a:pt x="680070" y="52486"/>
                </a:lnTo>
                <a:lnTo>
                  <a:pt x="674778" y="47256"/>
                </a:lnTo>
                <a:lnTo>
                  <a:pt x="667805" y="43520"/>
                </a:lnTo>
                <a:lnTo>
                  <a:pt x="667572" y="43390"/>
                </a:lnTo>
                <a:lnTo>
                  <a:pt x="674342" y="77328"/>
                </a:lnTo>
                <a:lnTo>
                  <a:pt x="659213" y="75647"/>
                </a:lnTo>
                <a:close/>
              </a:path>
              <a:path w="1672842" h="172214">
                <a:moveTo>
                  <a:pt x="630833" y="133623"/>
                </a:moveTo>
                <a:lnTo>
                  <a:pt x="644270" y="134857"/>
                </a:lnTo>
                <a:lnTo>
                  <a:pt x="650745" y="134857"/>
                </a:lnTo>
                <a:lnTo>
                  <a:pt x="656909" y="133923"/>
                </a:lnTo>
                <a:lnTo>
                  <a:pt x="662762" y="132055"/>
                </a:lnTo>
                <a:lnTo>
                  <a:pt x="668739" y="130187"/>
                </a:lnTo>
                <a:lnTo>
                  <a:pt x="673844" y="127448"/>
                </a:lnTo>
                <a:lnTo>
                  <a:pt x="678078" y="123837"/>
                </a:lnTo>
                <a:lnTo>
                  <a:pt x="682436" y="120101"/>
                </a:lnTo>
                <a:lnTo>
                  <a:pt x="685487" y="115556"/>
                </a:lnTo>
                <a:lnTo>
                  <a:pt x="687230" y="110202"/>
                </a:lnTo>
                <a:lnTo>
                  <a:pt x="661828" y="101796"/>
                </a:lnTo>
                <a:lnTo>
                  <a:pt x="660458" y="105158"/>
                </a:lnTo>
                <a:lnTo>
                  <a:pt x="658341" y="107773"/>
                </a:lnTo>
                <a:lnTo>
                  <a:pt x="655477" y="109641"/>
                </a:lnTo>
                <a:lnTo>
                  <a:pt x="652738" y="111509"/>
                </a:lnTo>
                <a:lnTo>
                  <a:pt x="649002" y="112443"/>
                </a:lnTo>
                <a:lnTo>
                  <a:pt x="640037" y="112443"/>
                </a:lnTo>
                <a:lnTo>
                  <a:pt x="636425" y="111634"/>
                </a:lnTo>
                <a:lnTo>
                  <a:pt x="633437" y="110015"/>
                </a:lnTo>
                <a:lnTo>
                  <a:pt x="630448" y="108272"/>
                </a:lnTo>
                <a:lnTo>
                  <a:pt x="628145" y="105532"/>
                </a:lnTo>
                <a:lnTo>
                  <a:pt x="626526" y="101796"/>
                </a:lnTo>
                <a:lnTo>
                  <a:pt x="624907" y="97936"/>
                </a:lnTo>
                <a:lnTo>
                  <a:pt x="624320" y="94325"/>
                </a:lnTo>
                <a:lnTo>
                  <a:pt x="614385" y="94325"/>
                </a:lnTo>
                <a:lnTo>
                  <a:pt x="617373" y="129067"/>
                </a:lnTo>
                <a:lnTo>
                  <a:pt x="619148" y="129922"/>
                </a:lnTo>
                <a:lnTo>
                  <a:pt x="630833" y="133623"/>
                </a:lnTo>
                <a:close/>
              </a:path>
              <a:path w="1672842" h="172214">
                <a:moveTo>
                  <a:pt x="624098" y="80628"/>
                </a:moveTo>
                <a:lnTo>
                  <a:pt x="624540" y="77328"/>
                </a:lnTo>
                <a:lnTo>
                  <a:pt x="624783" y="75522"/>
                </a:lnTo>
                <a:lnTo>
                  <a:pt x="626152" y="71537"/>
                </a:lnTo>
                <a:lnTo>
                  <a:pt x="627647" y="67553"/>
                </a:lnTo>
                <a:lnTo>
                  <a:pt x="629763" y="64626"/>
                </a:lnTo>
                <a:lnTo>
                  <a:pt x="632503" y="62759"/>
                </a:lnTo>
                <a:lnTo>
                  <a:pt x="635367" y="60891"/>
                </a:lnTo>
                <a:lnTo>
                  <a:pt x="638791" y="59957"/>
                </a:lnTo>
                <a:lnTo>
                  <a:pt x="648380" y="59957"/>
                </a:lnTo>
                <a:lnTo>
                  <a:pt x="652489" y="61949"/>
                </a:lnTo>
                <a:lnTo>
                  <a:pt x="655104" y="65934"/>
                </a:lnTo>
                <a:lnTo>
                  <a:pt x="657843" y="69919"/>
                </a:lnTo>
                <a:lnTo>
                  <a:pt x="659213" y="75647"/>
                </a:lnTo>
                <a:lnTo>
                  <a:pt x="674342" y="77328"/>
                </a:lnTo>
                <a:lnTo>
                  <a:pt x="667572" y="43390"/>
                </a:lnTo>
                <a:lnTo>
                  <a:pt x="656270" y="39145"/>
                </a:lnTo>
                <a:lnTo>
                  <a:pt x="642776" y="37730"/>
                </a:lnTo>
                <a:lnTo>
                  <a:pt x="641862" y="37736"/>
                </a:lnTo>
                <a:lnTo>
                  <a:pt x="628781" y="39271"/>
                </a:lnTo>
                <a:lnTo>
                  <a:pt x="617187" y="43520"/>
                </a:lnTo>
                <a:lnTo>
                  <a:pt x="609840" y="47380"/>
                </a:lnTo>
                <a:lnTo>
                  <a:pt x="604112" y="52921"/>
                </a:lnTo>
                <a:lnTo>
                  <a:pt x="600003" y="60144"/>
                </a:lnTo>
                <a:lnTo>
                  <a:pt x="595216" y="72815"/>
                </a:lnTo>
                <a:lnTo>
                  <a:pt x="593839" y="86293"/>
                </a:lnTo>
                <a:lnTo>
                  <a:pt x="593857" y="87952"/>
                </a:lnTo>
                <a:lnTo>
                  <a:pt x="595553" y="101199"/>
                </a:lnTo>
                <a:lnTo>
                  <a:pt x="600003" y="112443"/>
                </a:lnTo>
                <a:lnTo>
                  <a:pt x="604112" y="119665"/>
                </a:lnTo>
                <a:lnTo>
                  <a:pt x="609902" y="125207"/>
                </a:lnTo>
                <a:lnTo>
                  <a:pt x="614385" y="77328"/>
                </a:lnTo>
                <a:lnTo>
                  <a:pt x="624098" y="92955"/>
                </a:lnTo>
                <a:lnTo>
                  <a:pt x="624098" y="80628"/>
                </a:lnTo>
                <a:close/>
              </a:path>
              <a:path w="1672842" h="172214">
                <a:moveTo>
                  <a:pt x="797522" y="39598"/>
                </a:moveTo>
                <a:lnTo>
                  <a:pt x="764648" y="39598"/>
                </a:lnTo>
                <a:lnTo>
                  <a:pt x="745035" y="110762"/>
                </a:lnTo>
                <a:lnTo>
                  <a:pt x="725797" y="39598"/>
                </a:lnTo>
                <a:lnTo>
                  <a:pt x="692363" y="39598"/>
                </a:lnTo>
                <a:lnTo>
                  <a:pt x="725984" y="132989"/>
                </a:lnTo>
                <a:lnTo>
                  <a:pt x="763901" y="132989"/>
                </a:lnTo>
                <a:lnTo>
                  <a:pt x="797522" y="3959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1741779" y="12886536"/>
            <a:ext cx="1080671" cy="104287"/>
          </a:xfrm>
          <a:custGeom>
            <a:avLst/>
            <a:gdLst/>
            <a:ahLst/>
            <a:cxnLst/>
            <a:rect l="l" t="t" r="r" b="b"/>
            <a:pathLst>
              <a:path w="1080671" h="104287">
                <a:moveTo>
                  <a:pt x="271018" y="55256"/>
                </a:moveTo>
                <a:lnTo>
                  <a:pt x="268527" y="47577"/>
                </a:lnTo>
                <a:lnTo>
                  <a:pt x="268527" y="55744"/>
                </a:lnTo>
                <a:lnTo>
                  <a:pt x="270862" y="66930"/>
                </a:lnTo>
                <a:lnTo>
                  <a:pt x="272263" y="86387"/>
                </a:lnTo>
                <a:lnTo>
                  <a:pt x="271018" y="55256"/>
                </a:lnTo>
                <a:close/>
              </a:path>
              <a:path w="1080671" h="104287">
                <a:moveTo>
                  <a:pt x="285026" y="44724"/>
                </a:moveTo>
                <a:lnTo>
                  <a:pt x="283625" y="39535"/>
                </a:lnTo>
                <a:lnTo>
                  <a:pt x="280824" y="35488"/>
                </a:lnTo>
                <a:lnTo>
                  <a:pt x="278126" y="31441"/>
                </a:lnTo>
                <a:lnTo>
                  <a:pt x="274390" y="28432"/>
                </a:lnTo>
                <a:lnTo>
                  <a:pt x="269617" y="26460"/>
                </a:lnTo>
                <a:lnTo>
                  <a:pt x="264843" y="24385"/>
                </a:lnTo>
                <a:lnTo>
                  <a:pt x="259344" y="23347"/>
                </a:lnTo>
                <a:lnTo>
                  <a:pt x="243986" y="23347"/>
                </a:lnTo>
                <a:lnTo>
                  <a:pt x="236515" y="25267"/>
                </a:lnTo>
                <a:lnTo>
                  <a:pt x="230704" y="29107"/>
                </a:lnTo>
                <a:lnTo>
                  <a:pt x="224996" y="32946"/>
                </a:lnTo>
                <a:lnTo>
                  <a:pt x="221157" y="38031"/>
                </a:lnTo>
                <a:lnTo>
                  <a:pt x="219185" y="44361"/>
                </a:lnTo>
                <a:lnTo>
                  <a:pt x="233194" y="50275"/>
                </a:lnTo>
                <a:lnTo>
                  <a:pt x="234750" y="45398"/>
                </a:lnTo>
                <a:lnTo>
                  <a:pt x="237189" y="41870"/>
                </a:lnTo>
                <a:lnTo>
                  <a:pt x="240510" y="39691"/>
                </a:lnTo>
                <a:lnTo>
                  <a:pt x="243830" y="37512"/>
                </a:lnTo>
                <a:lnTo>
                  <a:pt x="247825" y="36422"/>
                </a:lnTo>
                <a:lnTo>
                  <a:pt x="257476" y="36422"/>
                </a:lnTo>
                <a:lnTo>
                  <a:pt x="261367" y="37875"/>
                </a:lnTo>
                <a:lnTo>
                  <a:pt x="264169" y="40780"/>
                </a:lnTo>
                <a:lnTo>
                  <a:pt x="267074" y="43582"/>
                </a:lnTo>
                <a:lnTo>
                  <a:pt x="268527" y="47577"/>
                </a:lnTo>
                <a:lnTo>
                  <a:pt x="271018" y="55256"/>
                </a:lnTo>
                <a:lnTo>
                  <a:pt x="272263" y="86387"/>
                </a:lnTo>
                <a:lnTo>
                  <a:pt x="271329" y="90434"/>
                </a:lnTo>
                <a:lnTo>
                  <a:pt x="271018" y="96815"/>
                </a:lnTo>
                <a:lnTo>
                  <a:pt x="272574" y="99202"/>
                </a:lnTo>
                <a:lnTo>
                  <a:pt x="274649" y="101018"/>
                </a:lnTo>
                <a:lnTo>
                  <a:pt x="277244" y="102263"/>
                </a:lnTo>
                <a:lnTo>
                  <a:pt x="279942" y="103405"/>
                </a:lnTo>
                <a:lnTo>
                  <a:pt x="282951" y="103975"/>
                </a:lnTo>
                <a:lnTo>
                  <a:pt x="289903" y="103975"/>
                </a:lnTo>
                <a:lnTo>
                  <a:pt x="292913" y="103405"/>
                </a:lnTo>
                <a:lnTo>
                  <a:pt x="295299" y="102263"/>
                </a:lnTo>
                <a:lnTo>
                  <a:pt x="296233" y="90745"/>
                </a:lnTo>
                <a:lnTo>
                  <a:pt x="294469" y="91264"/>
                </a:lnTo>
                <a:lnTo>
                  <a:pt x="292653" y="91523"/>
                </a:lnTo>
                <a:lnTo>
                  <a:pt x="286946" y="91523"/>
                </a:lnTo>
                <a:lnTo>
                  <a:pt x="285026" y="89604"/>
                </a:lnTo>
                <a:lnTo>
                  <a:pt x="285026" y="44724"/>
                </a:lnTo>
                <a:close/>
              </a:path>
              <a:path w="1080671" h="104287">
                <a:moveTo>
                  <a:pt x="312314" y="102730"/>
                </a:moveTo>
                <a:lnTo>
                  <a:pt x="328969" y="102730"/>
                </a:lnTo>
                <a:lnTo>
                  <a:pt x="326012" y="42960"/>
                </a:lnTo>
                <a:lnTo>
                  <a:pt x="327464" y="38498"/>
                </a:lnTo>
                <a:lnTo>
                  <a:pt x="328191" y="45139"/>
                </a:lnTo>
                <a:lnTo>
                  <a:pt x="328969" y="55412"/>
                </a:lnTo>
                <a:lnTo>
                  <a:pt x="330007" y="50690"/>
                </a:lnTo>
                <a:lnTo>
                  <a:pt x="332082" y="47162"/>
                </a:lnTo>
                <a:lnTo>
                  <a:pt x="334261" y="43634"/>
                </a:lnTo>
                <a:lnTo>
                  <a:pt x="336959" y="41092"/>
                </a:lnTo>
                <a:lnTo>
                  <a:pt x="340176" y="39535"/>
                </a:lnTo>
                <a:lnTo>
                  <a:pt x="343393" y="37875"/>
                </a:lnTo>
                <a:lnTo>
                  <a:pt x="346713" y="37045"/>
                </a:lnTo>
                <a:lnTo>
                  <a:pt x="354911" y="37045"/>
                </a:lnTo>
                <a:lnTo>
                  <a:pt x="358854" y="38549"/>
                </a:lnTo>
                <a:lnTo>
                  <a:pt x="361967" y="41559"/>
                </a:lnTo>
                <a:lnTo>
                  <a:pt x="365184" y="44464"/>
                </a:lnTo>
                <a:lnTo>
                  <a:pt x="366793" y="49756"/>
                </a:lnTo>
                <a:lnTo>
                  <a:pt x="366793" y="102730"/>
                </a:lnTo>
                <a:lnTo>
                  <a:pt x="383447" y="102730"/>
                </a:lnTo>
                <a:lnTo>
                  <a:pt x="383447" y="45761"/>
                </a:lnTo>
                <a:lnTo>
                  <a:pt x="382150" y="40365"/>
                </a:lnTo>
                <a:lnTo>
                  <a:pt x="379556" y="36111"/>
                </a:lnTo>
                <a:lnTo>
                  <a:pt x="376962" y="31856"/>
                </a:lnTo>
                <a:lnTo>
                  <a:pt x="373434" y="28691"/>
                </a:lnTo>
                <a:lnTo>
                  <a:pt x="368972" y="26616"/>
                </a:lnTo>
                <a:lnTo>
                  <a:pt x="364613" y="24437"/>
                </a:lnTo>
                <a:lnTo>
                  <a:pt x="359684" y="23347"/>
                </a:lnTo>
                <a:lnTo>
                  <a:pt x="349930" y="23347"/>
                </a:lnTo>
                <a:lnTo>
                  <a:pt x="345883" y="24022"/>
                </a:lnTo>
                <a:lnTo>
                  <a:pt x="342044" y="25371"/>
                </a:lnTo>
                <a:lnTo>
                  <a:pt x="338308" y="26720"/>
                </a:lnTo>
                <a:lnTo>
                  <a:pt x="335039" y="28899"/>
                </a:lnTo>
                <a:lnTo>
                  <a:pt x="332238" y="31908"/>
                </a:lnTo>
                <a:lnTo>
                  <a:pt x="329540" y="34814"/>
                </a:lnTo>
                <a:lnTo>
                  <a:pt x="327801" y="37900"/>
                </a:lnTo>
                <a:lnTo>
                  <a:pt x="327101" y="24904"/>
                </a:lnTo>
                <a:lnTo>
                  <a:pt x="312314" y="24904"/>
                </a:lnTo>
                <a:lnTo>
                  <a:pt x="312314" y="102730"/>
                </a:lnTo>
                <a:close/>
              </a:path>
              <a:path w="1080671" h="104287">
                <a:moveTo>
                  <a:pt x="327464" y="38498"/>
                </a:moveTo>
                <a:lnTo>
                  <a:pt x="326012" y="42960"/>
                </a:lnTo>
                <a:lnTo>
                  <a:pt x="328969" y="102730"/>
                </a:lnTo>
                <a:lnTo>
                  <a:pt x="328969" y="55412"/>
                </a:lnTo>
                <a:lnTo>
                  <a:pt x="328191" y="45139"/>
                </a:lnTo>
                <a:lnTo>
                  <a:pt x="327464" y="38498"/>
                </a:lnTo>
                <a:close/>
              </a:path>
              <a:path w="1080671" h="104287">
                <a:moveTo>
                  <a:pt x="433663" y="104287"/>
                </a:moveTo>
                <a:lnTo>
                  <a:pt x="442380" y="104287"/>
                </a:lnTo>
                <a:lnTo>
                  <a:pt x="446219" y="103716"/>
                </a:lnTo>
                <a:lnTo>
                  <a:pt x="449644" y="102575"/>
                </a:lnTo>
                <a:lnTo>
                  <a:pt x="453172" y="101329"/>
                </a:lnTo>
                <a:lnTo>
                  <a:pt x="456129" y="99669"/>
                </a:lnTo>
                <a:lnTo>
                  <a:pt x="458516" y="97594"/>
                </a:lnTo>
                <a:lnTo>
                  <a:pt x="454780" y="85453"/>
                </a:lnTo>
                <a:lnTo>
                  <a:pt x="453016" y="87009"/>
                </a:lnTo>
                <a:lnTo>
                  <a:pt x="451096" y="88255"/>
                </a:lnTo>
                <a:lnTo>
                  <a:pt x="449021" y="89188"/>
                </a:lnTo>
                <a:lnTo>
                  <a:pt x="446946" y="90019"/>
                </a:lnTo>
                <a:lnTo>
                  <a:pt x="444507" y="90434"/>
                </a:lnTo>
                <a:lnTo>
                  <a:pt x="438281" y="90434"/>
                </a:lnTo>
                <a:lnTo>
                  <a:pt x="435531" y="89552"/>
                </a:lnTo>
                <a:lnTo>
                  <a:pt x="433456" y="87788"/>
                </a:lnTo>
                <a:lnTo>
                  <a:pt x="431484" y="86024"/>
                </a:lnTo>
                <a:lnTo>
                  <a:pt x="430498" y="83222"/>
                </a:lnTo>
                <a:lnTo>
                  <a:pt x="430498" y="37979"/>
                </a:lnTo>
                <a:lnTo>
                  <a:pt x="457271" y="37979"/>
                </a:lnTo>
                <a:lnTo>
                  <a:pt x="457271" y="24904"/>
                </a:lnTo>
                <a:lnTo>
                  <a:pt x="430498" y="24904"/>
                </a:lnTo>
                <a:lnTo>
                  <a:pt x="430498" y="2023"/>
                </a:lnTo>
                <a:lnTo>
                  <a:pt x="413844" y="6693"/>
                </a:lnTo>
                <a:lnTo>
                  <a:pt x="413844" y="24904"/>
                </a:lnTo>
                <a:lnTo>
                  <a:pt x="398901" y="24904"/>
                </a:lnTo>
                <a:lnTo>
                  <a:pt x="398901" y="37979"/>
                </a:lnTo>
                <a:lnTo>
                  <a:pt x="413844" y="37979"/>
                </a:lnTo>
                <a:lnTo>
                  <a:pt x="413844" y="82184"/>
                </a:lnTo>
                <a:lnTo>
                  <a:pt x="413947" y="87476"/>
                </a:lnTo>
                <a:lnTo>
                  <a:pt x="415037" y="91783"/>
                </a:lnTo>
                <a:lnTo>
                  <a:pt x="417112" y="95103"/>
                </a:lnTo>
                <a:lnTo>
                  <a:pt x="419188" y="98320"/>
                </a:lnTo>
                <a:lnTo>
                  <a:pt x="422093" y="100655"/>
                </a:lnTo>
                <a:lnTo>
                  <a:pt x="425829" y="102108"/>
                </a:lnTo>
                <a:lnTo>
                  <a:pt x="429564" y="103560"/>
                </a:lnTo>
                <a:lnTo>
                  <a:pt x="433663" y="104287"/>
                </a:lnTo>
                <a:close/>
              </a:path>
              <a:path w="1080671" h="104287">
                <a:moveTo>
                  <a:pt x="547819" y="104287"/>
                </a:moveTo>
                <a:lnTo>
                  <a:pt x="556535" y="104287"/>
                </a:lnTo>
                <a:lnTo>
                  <a:pt x="560375" y="103716"/>
                </a:lnTo>
                <a:lnTo>
                  <a:pt x="563799" y="102575"/>
                </a:lnTo>
                <a:lnTo>
                  <a:pt x="567327" y="101329"/>
                </a:lnTo>
                <a:lnTo>
                  <a:pt x="570285" y="99669"/>
                </a:lnTo>
                <a:lnTo>
                  <a:pt x="572671" y="97594"/>
                </a:lnTo>
                <a:lnTo>
                  <a:pt x="568936" y="85453"/>
                </a:lnTo>
                <a:lnTo>
                  <a:pt x="567172" y="87009"/>
                </a:lnTo>
                <a:lnTo>
                  <a:pt x="565252" y="88255"/>
                </a:lnTo>
                <a:lnTo>
                  <a:pt x="563176" y="89188"/>
                </a:lnTo>
                <a:lnTo>
                  <a:pt x="561101" y="90019"/>
                </a:lnTo>
                <a:lnTo>
                  <a:pt x="558662" y="90434"/>
                </a:lnTo>
                <a:lnTo>
                  <a:pt x="552436" y="90434"/>
                </a:lnTo>
                <a:lnTo>
                  <a:pt x="549687" y="89552"/>
                </a:lnTo>
                <a:lnTo>
                  <a:pt x="547611" y="87788"/>
                </a:lnTo>
                <a:lnTo>
                  <a:pt x="545640" y="86024"/>
                </a:lnTo>
                <a:lnTo>
                  <a:pt x="544654" y="83222"/>
                </a:lnTo>
                <a:lnTo>
                  <a:pt x="544654" y="37979"/>
                </a:lnTo>
                <a:lnTo>
                  <a:pt x="571426" y="37979"/>
                </a:lnTo>
                <a:lnTo>
                  <a:pt x="571426" y="24904"/>
                </a:lnTo>
                <a:lnTo>
                  <a:pt x="544654" y="24904"/>
                </a:lnTo>
                <a:lnTo>
                  <a:pt x="544654" y="2023"/>
                </a:lnTo>
                <a:lnTo>
                  <a:pt x="527999" y="6693"/>
                </a:lnTo>
                <a:lnTo>
                  <a:pt x="527999" y="24904"/>
                </a:lnTo>
                <a:lnTo>
                  <a:pt x="513056" y="24904"/>
                </a:lnTo>
                <a:lnTo>
                  <a:pt x="513056" y="37979"/>
                </a:lnTo>
                <a:lnTo>
                  <a:pt x="527999" y="37979"/>
                </a:lnTo>
                <a:lnTo>
                  <a:pt x="527999" y="82184"/>
                </a:lnTo>
                <a:lnTo>
                  <a:pt x="528103" y="87476"/>
                </a:lnTo>
                <a:lnTo>
                  <a:pt x="529192" y="91783"/>
                </a:lnTo>
                <a:lnTo>
                  <a:pt x="531268" y="95103"/>
                </a:lnTo>
                <a:lnTo>
                  <a:pt x="533343" y="98320"/>
                </a:lnTo>
                <a:lnTo>
                  <a:pt x="536249" y="100655"/>
                </a:lnTo>
                <a:lnTo>
                  <a:pt x="539984" y="102108"/>
                </a:lnTo>
                <a:lnTo>
                  <a:pt x="543720" y="103560"/>
                </a:lnTo>
                <a:lnTo>
                  <a:pt x="547819" y="104287"/>
                </a:lnTo>
                <a:close/>
              </a:path>
              <a:path w="1080671" h="104287">
                <a:moveTo>
                  <a:pt x="613010" y="90174"/>
                </a:moveTo>
                <a:lnTo>
                  <a:pt x="609690" y="88099"/>
                </a:lnTo>
                <a:lnTo>
                  <a:pt x="606473" y="85920"/>
                </a:lnTo>
                <a:lnTo>
                  <a:pt x="607407" y="102678"/>
                </a:lnTo>
                <a:lnTo>
                  <a:pt x="614100" y="104287"/>
                </a:lnTo>
                <a:lnTo>
                  <a:pt x="629250" y="104287"/>
                </a:lnTo>
                <a:lnTo>
                  <a:pt x="626345" y="91212"/>
                </a:lnTo>
                <a:lnTo>
                  <a:pt x="617006" y="91212"/>
                </a:lnTo>
                <a:lnTo>
                  <a:pt x="613010" y="90174"/>
                </a:lnTo>
                <a:close/>
              </a:path>
              <a:path w="1080671" h="104287">
                <a:moveTo>
                  <a:pt x="728578" y="47318"/>
                </a:moveTo>
                <a:lnTo>
                  <a:pt x="728578" y="53025"/>
                </a:lnTo>
                <a:lnTo>
                  <a:pt x="730342" y="57747"/>
                </a:lnTo>
                <a:lnTo>
                  <a:pt x="733870" y="61482"/>
                </a:lnTo>
                <a:lnTo>
                  <a:pt x="737398" y="65114"/>
                </a:lnTo>
                <a:lnTo>
                  <a:pt x="743313" y="67760"/>
                </a:lnTo>
                <a:lnTo>
                  <a:pt x="751615" y="69421"/>
                </a:lnTo>
                <a:lnTo>
                  <a:pt x="767958" y="72845"/>
                </a:lnTo>
                <a:lnTo>
                  <a:pt x="771590" y="73675"/>
                </a:lnTo>
                <a:lnTo>
                  <a:pt x="774029" y="74868"/>
                </a:lnTo>
                <a:lnTo>
                  <a:pt x="775274" y="76425"/>
                </a:lnTo>
                <a:lnTo>
                  <a:pt x="776623" y="77878"/>
                </a:lnTo>
                <a:lnTo>
                  <a:pt x="777297" y="79590"/>
                </a:lnTo>
                <a:lnTo>
                  <a:pt x="777297" y="84571"/>
                </a:lnTo>
                <a:lnTo>
                  <a:pt x="775897" y="86906"/>
                </a:lnTo>
                <a:lnTo>
                  <a:pt x="773095" y="88566"/>
                </a:lnTo>
                <a:lnTo>
                  <a:pt x="770293" y="90226"/>
                </a:lnTo>
                <a:lnTo>
                  <a:pt x="766505" y="91056"/>
                </a:lnTo>
                <a:lnTo>
                  <a:pt x="755714" y="91056"/>
                </a:lnTo>
                <a:lnTo>
                  <a:pt x="750525" y="89811"/>
                </a:lnTo>
                <a:lnTo>
                  <a:pt x="746167" y="87321"/>
                </a:lnTo>
                <a:lnTo>
                  <a:pt x="741912" y="84726"/>
                </a:lnTo>
                <a:lnTo>
                  <a:pt x="738644" y="81302"/>
                </a:lnTo>
                <a:lnTo>
                  <a:pt x="736361" y="77048"/>
                </a:lnTo>
                <a:lnTo>
                  <a:pt x="724842" y="87009"/>
                </a:lnTo>
                <a:lnTo>
                  <a:pt x="728578" y="92509"/>
                </a:lnTo>
                <a:lnTo>
                  <a:pt x="733663" y="96764"/>
                </a:lnTo>
                <a:lnTo>
                  <a:pt x="740096" y="99773"/>
                </a:lnTo>
                <a:lnTo>
                  <a:pt x="746530" y="102782"/>
                </a:lnTo>
                <a:lnTo>
                  <a:pt x="753638" y="104287"/>
                </a:lnTo>
                <a:lnTo>
                  <a:pt x="768166" y="104287"/>
                </a:lnTo>
                <a:lnTo>
                  <a:pt x="773977" y="103249"/>
                </a:lnTo>
                <a:lnTo>
                  <a:pt x="778854" y="101174"/>
                </a:lnTo>
                <a:lnTo>
                  <a:pt x="783731" y="99098"/>
                </a:lnTo>
                <a:lnTo>
                  <a:pt x="787467" y="96193"/>
                </a:lnTo>
                <a:lnTo>
                  <a:pt x="790061" y="92457"/>
                </a:lnTo>
                <a:lnTo>
                  <a:pt x="792655" y="88618"/>
                </a:lnTo>
                <a:lnTo>
                  <a:pt x="793952" y="84208"/>
                </a:lnTo>
                <a:lnTo>
                  <a:pt x="793952" y="74246"/>
                </a:lnTo>
                <a:lnTo>
                  <a:pt x="792396" y="70043"/>
                </a:lnTo>
                <a:lnTo>
                  <a:pt x="789283" y="66619"/>
                </a:lnTo>
                <a:lnTo>
                  <a:pt x="786273" y="63091"/>
                </a:lnTo>
                <a:lnTo>
                  <a:pt x="781033" y="60600"/>
                </a:lnTo>
                <a:lnTo>
                  <a:pt x="773562" y="59148"/>
                </a:lnTo>
                <a:lnTo>
                  <a:pt x="755817" y="55412"/>
                </a:lnTo>
                <a:lnTo>
                  <a:pt x="751770" y="54582"/>
                </a:lnTo>
                <a:lnTo>
                  <a:pt x="748969" y="53388"/>
                </a:lnTo>
                <a:lnTo>
                  <a:pt x="747412" y="51832"/>
                </a:lnTo>
                <a:lnTo>
                  <a:pt x="745856" y="50275"/>
                </a:lnTo>
                <a:lnTo>
                  <a:pt x="745077" y="48459"/>
                </a:lnTo>
                <a:lnTo>
                  <a:pt x="745077" y="44412"/>
                </a:lnTo>
                <a:lnTo>
                  <a:pt x="745700" y="42700"/>
                </a:lnTo>
                <a:lnTo>
                  <a:pt x="746945" y="41247"/>
                </a:lnTo>
                <a:lnTo>
                  <a:pt x="748190" y="39795"/>
                </a:lnTo>
                <a:lnTo>
                  <a:pt x="750006" y="38653"/>
                </a:lnTo>
                <a:lnTo>
                  <a:pt x="752393" y="37823"/>
                </a:lnTo>
                <a:lnTo>
                  <a:pt x="754780" y="36993"/>
                </a:lnTo>
                <a:lnTo>
                  <a:pt x="757633" y="36578"/>
                </a:lnTo>
                <a:lnTo>
                  <a:pt x="765105" y="36578"/>
                </a:lnTo>
                <a:lnTo>
                  <a:pt x="769100" y="37616"/>
                </a:lnTo>
                <a:lnTo>
                  <a:pt x="772939" y="39691"/>
                </a:lnTo>
                <a:lnTo>
                  <a:pt x="776779" y="41663"/>
                </a:lnTo>
                <a:lnTo>
                  <a:pt x="779684" y="44724"/>
                </a:lnTo>
                <a:lnTo>
                  <a:pt x="781656" y="48874"/>
                </a:lnTo>
                <a:lnTo>
                  <a:pt x="793174" y="39224"/>
                </a:lnTo>
                <a:lnTo>
                  <a:pt x="790268" y="34139"/>
                </a:lnTo>
                <a:lnTo>
                  <a:pt x="786066" y="30248"/>
                </a:lnTo>
                <a:lnTo>
                  <a:pt x="780566" y="27550"/>
                </a:lnTo>
                <a:lnTo>
                  <a:pt x="775066" y="24748"/>
                </a:lnTo>
                <a:lnTo>
                  <a:pt x="768425" y="23347"/>
                </a:lnTo>
                <a:lnTo>
                  <a:pt x="753898" y="23347"/>
                </a:lnTo>
                <a:lnTo>
                  <a:pt x="748087" y="24489"/>
                </a:lnTo>
                <a:lnTo>
                  <a:pt x="743209" y="26772"/>
                </a:lnTo>
                <a:lnTo>
                  <a:pt x="738436" y="28951"/>
                </a:lnTo>
                <a:lnTo>
                  <a:pt x="734804" y="31856"/>
                </a:lnTo>
                <a:lnTo>
                  <a:pt x="732314" y="35488"/>
                </a:lnTo>
                <a:lnTo>
                  <a:pt x="729823" y="39120"/>
                </a:lnTo>
                <a:lnTo>
                  <a:pt x="728578" y="43063"/>
                </a:lnTo>
                <a:lnTo>
                  <a:pt x="728578" y="47318"/>
                </a:lnTo>
                <a:close/>
              </a:path>
              <a:path w="1080671" h="104287">
                <a:moveTo>
                  <a:pt x="840124" y="104287"/>
                </a:moveTo>
                <a:lnTo>
                  <a:pt x="848840" y="104287"/>
                </a:lnTo>
                <a:lnTo>
                  <a:pt x="852679" y="103716"/>
                </a:lnTo>
                <a:lnTo>
                  <a:pt x="856104" y="102575"/>
                </a:lnTo>
                <a:lnTo>
                  <a:pt x="859632" y="101329"/>
                </a:lnTo>
                <a:lnTo>
                  <a:pt x="862589" y="99669"/>
                </a:lnTo>
                <a:lnTo>
                  <a:pt x="864976" y="97594"/>
                </a:lnTo>
                <a:lnTo>
                  <a:pt x="861240" y="85453"/>
                </a:lnTo>
                <a:lnTo>
                  <a:pt x="859476" y="87009"/>
                </a:lnTo>
                <a:lnTo>
                  <a:pt x="857557" y="88255"/>
                </a:lnTo>
                <a:lnTo>
                  <a:pt x="855481" y="89188"/>
                </a:lnTo>
                <a:lnTo>
                  <a:pt x="853406" y="90019"/>
                </a:lnTo>
                <a:lnTo>
                  <a:pt x="850967" y="90434"/>
                </a:lnTo>
                <a:lnTo>
                  <a:pt x="844741" y="90434"/>
                </a:lnTo>
                <a:lnTo>
                  <a:pt x="841991" y="89552"/>
                </a:lnTo>
                <a:lnTo>
                  <a:pt x="839916" y="87788"/>
                </a:lnTo>
                <a:lnTo>
                  <a:pt x="837944" y="86024"/>
                </a:lnTo>
                <a:lnTo>
                  <a:pt x="836959" y="83222"/>
                </a:lnTo>
                <a:lnTo>
                  <a:pt x="836959" y="37979"/>
                </a:lnTo>
                <a:lnTo>
                  <a:pt x="863731" y="37979"/>
                </a:lnTo>
                <a:lnTo>
                  <a:pt x="863731" y="24904"/>
                </a:lnTo>
                <a:lnTo>
                  <a:pt x="836959" y="24904"/>
                </a:lnTo>
                <a:lnTo>
                  <a:pt x="836959" y="2023"/>
                </a:lnTo>
                <a:lnTo>
                  <a:pt x="820304" y="6693"/>
                </a:lnTo>
                <a:lnTo>
                  <a:pt x="820304" y="24904"/>
                </a:lnTo>
                <a:lnTo>
                  <a:pt x="805361" y="24904"/>
                </a:lnTo>
                <a:lnTo>
                  <a:pt x="805361" y="37979"/>
                </a:lnTo>
                <a:lnTo>
                  <a:pt x="820304" y="37979"/>
                </a:lnTo>
                <a:lnTo>
                  <a:pt x="820304" y="82184"/>
                </a:lnTo>
                <a:lnTo>
                  <a:pt x="820407" y="87476"/>
                </a:lnTo>
                <a:lnTo>
                  <a:pt x="821497" y="91783"/>
                </a:lnTo>
                <a:lnTo>
                  <a:pt x="823572" y="95103"/>
                </a:lnTo>
                <a:lnTo>
                  <a:pt x="825648" y="98320"/>
                </a:lnTo>
                <a:lnTo>
                  <a:pt x="828553" y="100655"/>
                </a:lnTo>
                <a:lnTo>
                  <a:pt x="832289" y="102108"/>
                </a:lnTo>
                <a:lnTo>
                  <a:pt x="836025" y="103560"/>
                </a:lnTo>
                <a:lnTo>
                  <a:pt x="840124" y="104287"/>
                </a:lnTo>
                <a:close/>
              </a:path>
              <a:path w="1080671" h="104287">
                <a:moveTo>
                  <a:pt x="878013" y="72534"/>
                </a:moveTo>
                <a:lnTo>
                  <a:pt x="876145" y="77307"/>
                </a:lnTo>
                <a:lnTo>
                  <a:pt x="876145" y="87788"/>
                </a:lnTo>
                <a:lnTo>
                  <a:pt x="877235" y="91731"/>
                </a:lnTo>
                <a:lnTo>
                  <a:pt x="879414" y="94948"/>
                </a:lnTo>
                <a:lnTo>
                  <a:pt x="881697" y="98061"/>
                </a:lnTo>
                <a:lnTo>
                  <a:pt x="884758" y="100395"/>
                </a:lnTo>
                <a:lnTo>
                  <a:pt x="888598" y="101952"/>
                </a:lnTo>
                <a:lnTo>
                  <a:pt x="892541" y="103509"/>
                </a:lnTo>
                <a:lnTo>
                  <a:pt x="896951" y="104287"/>
                </a:lnTo>
                <a:lnTo>
                  <a:pt x="901828" y="104287"/>
                </a:lnTo>
                <a:lnTo>
                  <a:pt x="898507" y="90537"/>
                </a:lnTo>
                <a:lnTo>
                  <a:pt x="896225" y="88877"/>
                </a:lnTo>
                <a:lnTo>
                  <a:pt x="894045" y="87113"/>
                </a:lnTo>
                <a:lnTo>
                  <a:pt x="892956" y="84778"/>
                </a:lnTo>
                <a:lnTo>
                  <a:pt x="892956" y="78864"/>
                </a:lnTo>
                <a:lnTo>
                  <a:pt x="894045" y="76581"/>
                </a:lnTo>
                <a:lnTo>
                  <a:pt x="896225" y="75024"/>
                </a:lnTo>
                <a:lnTo>
                  <a:pt x="898404" y="73468"/>
                </a:lnTo>
                <a:lnTo>
                  <a:pt x="901672" y="72274"/>
                </a:lnTo>
                <a:lnTo>
                  <a:pt x="906031" y="71444"/>
                </a:lnTo>
                <a:lnTo>
                  <a:pt x="925643" y="67410"/>
                </a:lnTo>
                <a:lnTo>
                  <a:pt x="925954" y="86542"/>
                </a:lnTo>
                <a:lnTo>
                  <a:pt x="925954" y="87632"/>
                </a:lnTo>
                <a:lnTo>
                  <a:pt x="926548" y="93766"/>
                </a:lnTo>
                <a:lnTo>
                  <a:pt x="926681" y="94325"/>
                </a:lnTo>
                <a:lnTo>
                  <a:pt x="928133" y="96815"/>
                </a:lnTo>
                <a:lnTo>
                  <a:pt x="928445" y="90434"/>
                </a:lnTo>
                <a:lnTo>
                  <a:pt x="929379" y="86387"/>
                </a:lnTo>
                <a:lnTo>
                  <a:pt x="927978" y="66930"/>
                </a:lnTo>
                <a:lnTo>
                  <a:pt x="925643" y="55744"/>
                </a:lnTo>
                <a:lnTo>
                  <a:pt x="897937" y="61171"/>
                </a:lnTo>
                <a:lnTo>
                  <a:pt x="890984" y="62520"/>
                </a:lnTo>
                <a:lnTo>
                  <a:pt x="885588" y="65062"/>
                </a:lnTo>
                <a:lnTo>
                  <a:pt x="881749" y="68798"/>
                </a:lnTo>
                <a:lnTo>
                  <a:pt x="878013" y="72534"/>
                </a:lnTo>
                <a:close/>
              </a:path>
              <a:path w="1080671" h="104287">
                <a:moveTo>
                  <a:pt x="920714" y="99098"/>
                </a:moveTo>
                <a:lnTo>
                  <a:pt x="923619" y="96504"/>
                </a:lnTo>
                <a:lnTo>
                  <a:pt x="926525" y="93806"/>
                </a:lnTo>
                <a:lnTo>
                  <a:pt x="925954" y="91264"/>
                </a:lnTo>
                <a:lnTo>
                  <a:pt x="926525" y="93806"/>
                </a:lnTo>
                <a:lnTo>
                  <a:pt x="925954" y="87632"/>
                </a:lnTo>
                <a:lnTo>
                  <a:pt x="925954" y="86542"/>
                </a:lnTo>
                <a:lnTo>
                  <a:pt x="925643" y="67410"/>
                </a:lnTo>
                <a:lnTo>
                  <a:pt x="925643" y="77048"/>
                </a:lnTo>
                <a:lnTo>
                  <a:pt x="925072" y="79746"/>
                </a:lnTo>
                <a:lnTo>
                  <a:pt x="923931" y="82028"/>
                </a:lnTo>
                <a:lnTo>
                  <a:pt x="922893" y="84208"/>
                </a:lnTo>
                <a:lnTo>
                  <a:pt x="921388" y="86024"/>
                </a:lnTo>
                <a:lnTo>
                  <a:pt x="919417" y="87476"/>
                </a:lnTo>
                <a:lnTo>
                  <a:pt x="917445" y="88825"/>
                </a:lnTo>
                <a:lnTo>
                  <a:pt x="915214" y="89811"/>
                </a:lnTo>
                <a:lnTo>
                  <a:pt x="912724" y="90434"/>
                </a:lnTo>
                <a:lnTo>
                  <a:pt x="910337" y="91056"/>
                </a:lnTo>
                <a:lnTo>
                  <a:pt x="907847" y="91368"/>
                </a:lnTo>
                <a:lnTo>
                  <a:pt x="901517" y="91368"/>
                </a:lnTo>
                <a:lnTo>
                  <a:pt x="898507" y="90537"/>
                </a:lnTo>
                <a:lnTo>
                  <a:pt x="901828" y="104287"/>
                </a:lnTo>
                <a:lnTo>
                  <a:pt x="905771" y="104287"/>
                </a:lnTo>
                <a:lnTo>
                  <a:pt x="909663" y="103664"/>
                </a:lnTo>
                <a:lnTo>
                  <a:pt x="913502" y="102419"/>
                </a:lnTo>
                <a:lnTo>
                  <a:pt x="917341" y="101070"/>
                </a:lnTo>
                <a:lnTo>
                  <a:pt x="920714" y="99098"/>
                </a:lnTo>
                <a:close/>
              </a:path>
              <a:path w="1080671" h="104287">
                <a:moveTo>
                  <a:pt x="928133" y="55256"/>
                </a:moveTo>
                <a:lnTo>
                  <a:pt x="925643" y="47577"/>
                </a:lnTo>
                <a:lnTo>
                  <a:pt x="925643" y="55744"/>
                </a:lnTo>
                <a:lnTo>
                  <a:pt x="927978" y="66930"/>
                </a:lnTo>
                <a:lnTo>
                  <a:pt x="929379" y="86387"/>
                </a:lnTo>
                <a:lnTo>
                  <a:pt x="928133" y="55256"/>
                </a:lnTo>
                <a:close/>
              </a:path>
              <a:path w="1080671" h="104287">
                <a:moveTo>
                  <a:pt x="942142" y="44724"/>
                </a:moveTo>
                <a:lnTo>
                  <a:pt x="940741" y="39535"/>
                </a:lnTo>
                <a:lnTo>
                  <a:pt x="937939" y="35488"/>
                </a:lnTo>
                <a:lnTo>
                  <a:pt x="935241" y="31441"/>
                </a:lnTo>
                <a:lnTo>
                  <a:pt x="931506" y="28432"/>
                </a:lnTo>
                <a:lnTo>
                  <a:pt x="926732" y="26460"/>
                </a:lnTo>
                <a:lnTo>
                  <a:pt x="921959" y="24385"/>
                </a:lnTo>
                <a:lnTo>
                  <a:pt x="916459" y="23347"/>
                </a:lnTo>
                <a:lnTo>
                  <a:pt x="901102" y="23347"/>
                </a:lnTo>
                <a:lnTo>
                  <a:pt x="893630" y="25267"/>
                </a:lnTo>
                <a:lnTo>
                  <a:pt x="887819" y="29107"/>
                </a:lnTo>
                <a:lnTo>
                  <a:pt x="882112" y="32946"/>
                </a:lnTo>
                <a:lnTo>
                  <a:pt x="878273" y="38031"/>
                </a:lnTo>
                <a:lnTo>
                  <a:pt x="876301" y="44361"/>
                </a:lnTo>
                <a:lnTo>
                  <a:pt x="890310" y="50275"/>
                </a:lnTo>
                <a:lnTo>
                  <a:pt x="891866" y="45398"/>
                </a:lnTo>
                <a:lnTo>
                  <a:pt x="894305" y="41870"/>
                </a:lnTo>
                <a:lnTo>
                  <a:pt x="897625" y="39691"/>
                </a:lnTo>
                <a:lnTo>
                  <a:pt x="900946" y="37512"/>
                </a:lnTo>
                <a:lnTo>
                  <a:pt x="904941" y="36422"/>
                </a:lnTo>
                <a:lnTo>
                  <a:pt x="914592" y="36422"/>
                </a:lnTo>
                <a:lnTo>
                  <a:pt x="918483" y="37875"/>
                </a:lnTo>
                <a:lnTo>
                  <a:pt x="921285" y="40780"/>
                </a:lnTo>
                <a:lnTo>
                  <a:pt x="924190" y="43582"/>
                </a:lnTo>
                <a:lnTo>
                  <a:pt x="925643" y="47577"/>
                </a:lnTo>
                <a:lnTo>
                  <a:pt x="928133" y="55256"/>
                </a:lnTo>
                <a:lnTo>
                  <a:pt x="929379" y="86387"/>
                </a:lnTo>
                <a:lnTo>
                  <a:pt x="928445" y="90434"/>
                </a:lnTo>
                <a:lnTo>
                  <a:pt x="928133" y="96815"/>
                </a:lnTo>
                <a:lnTo>
                  <a:pt x="929690" y="99202"/>
                </a:lnTo>
                <a:lnTo>
                  <a:pt x="931765" y="101018"/>
                </a:lnTo>
                <a:lnTo>
                  <a:pt x="934359" y="102263"/>
                </a:lnTo>
                <a:lnTo>
                  <a:pt x="937057" y="103405"/>
                </a:lnTo>
                <a:lnTo>
                  <a:pt x="940067" y="103975"/>
                </a:lnTo>
                <a:lnTo>
                  <a:pt x="947019" y="103975"/>
                </a:lnTo>
                <a:lnTo>
                  <a:pt x="950028" y="103405"/>
                </a:lnTo>
                <a:lnTo>
                  <a:pt x="952415" y="102263"/>
                </a:lnTo>
                <a:lnTo>
                  <a:pt x="953349" y="90745"/>
                </a:lnTo>
                <a:lnTo>
                  <a:pt x="951585" y="91264"/>
                </a:lnTo>
                <a:lnTo>
                  <a:pt x="949769" y="91523"/>
                </a:lnTo>
                <a:lnTo>
                  <a:pt x="944062" y="91523"/>
                </a:lnTo>
                <a:lnTo>
                  <a:pt x="942142" y="89604"/>
                </a:lnTo>
                <a:lnTo>
                  <a:pt x="942142" y="44724"/>
                </a:lnTo>
                <a:close/>
              </a:path>
              <a:path w="1080671" h="104287">
                <a:moveTo>
                  <a:pt x="986085" y="102730"/>
                </a:moveTo>
                <a:lnTo>
                  <a:pt x="986085" y="56190"/>
                </a:lnTo>
                <a:lnTo>
                  <a:pt x="987071" y="51832"/>
                </a:lnTo>
                <a:lnTo>
                  <a:pt x="989042" y="48407"/>
                </a:lnTo>
                <a:lnTo>
                  <a:pt x="991118" y="44983"/>
                </a:lnTo>
                <a:lnTo>
                  <a:pt x="993712" y="42441"/>
                </a:lnTo>
                <a:lnTo>
                  <a:pt x="996825" y="40780"/>
                </a:lnTo>
                <a:lnTo>
                  <a:pt x="999938" y="39016"/>
                </a:lnTo>
                <a:lnTo>
                  <a:pt x="1003103" y="38134"/>
                </a:lnTo>
                <a:lnTo>
                  <a:pt x="1008706" y="38134"/>
                </a:lnTo>
                <a:lnTo>
                  <a:pt x="1010574" y="38290"/>
                </a:lnTo>
                <a:lnTo>
                  <a:pt x="1011923" y="38601"/>
                </a:lnTo>
                <a:lnTo>
                  <a:pt x="1013376" y="38809"/>
                </a:lnTo>
                <a:lnTo>
                  <a:pt x="1014673" y="39120"/>
                </a:lnTo>
                <a:lnTo>
                  <a:pt x="1015814" y="39535"/>
                </a:lnTo>
                <a:lnTo>
                  <a:pt x="1018149" y="24904"/>
                </a:lnTo>
                <a:lnTo>
                  <a:pt x="1017111" y="24385"/>
                </a:lnTo>
                <a:lnTo>
                  <a:pt x="1015814" y="24022"/>
                </a:lnTo>
                <a:lnTo>
                  <a:pt x="1014258" y="23814"/>
                </a:lnTo>
                <a:lnTo>
                  <a:pt x="1012701" y="23503"/>
                </a:lnTo>
                <a:lnTo>
                  <a:pt x="1011145" y="23347"/>
                </a:lnTo>
                <a:lnTo>
                  <a:pt x="1003570" y="23347"/>
                </a:lnTo>
                <a:lnTo>
                  <a:pt x="998485" y="24696"/>
                </a:lnTo>
                <a:lnTo>
                  <a:pt x="994334" y="27394"/>
                </a:lnTo>
                <a:lnTo>
                  <a:pt x="990287" y="29989"/>
                </a:lnTo>
                <a:lnTo>
                  <a:pt x="987226" y="33828"/>
                </a:lnTo>
                <a:lnTo>
                  <a:pt x="985151" y="38913"/>
                </a:lnTo>
                <a:lnTo>
                  <a:pt x="983594" y="24904"/>
                </a:lnTo>
                <a:lnTo>
                  <a:pt x="969430" y="24904"/>
                </a:lnTo>
                <a:lnTo>
                  <a:pt x="969430" y="102730"/>
                </a:lnTo>
                <a:lnTo>
                  <a:pt x="986085" y="102730"/>
                </a:lnTo>
                <a:close/>
              </a:path>
              <a:path w="1080671" h="104287">
                <a:moveTo>
                  <a:pt x="1055818" y="104287"/>
                </a:moveTo>
                <a:lnTo>
                  <a:pt x="1064535" y="104287"/>
                </a:lnTo>
                <a:lnTo>
                  <a:pt x="1068374" y="103716"/>
                </a:lnTo>
                <a:lnTo>
                  <a:pt x="1071798" y="102575"/>
                </a:lnTo>
                <a:lnTo>
                  <a:pt x="1075326" y="101329"/>
                </a:lnTo>
                <a:lnTo>
                  <a:pt x="1078284" y="99669"/>
                </a:lnTo>
                <a:lnTo>
                  <a:pt x="1080671" y="97594"/>
                </a:lnTo>
                <a:lnTo>
                  <a:pt x="1076935" y="85453"/>
                </a:lnTo>
                <a:lnTo>
                  <a:pt x="1075171" y="87009"/>
                </a:lnTo>
                <a:lnTo>
                  <a:pt x="1073251" y="88255"/>
                </a:lnTo>
                <a:lnTo>
                  <a:pt x="1071176" y="89188"/>
                </a:lnTo>
                <a:lnTo>
                  <a:pt x="1069100" y="90019"/>
                </a:lnTo>
                <a:lnTo>
                  <a:pt x="1066662" y="90434"/>
                </a:lnTo>
                <a:lnTo>
                  <a:pt x="1060436" y="90434"/>
                </a:lnTo>
                <a:lnTo>
                  <a:pt x="1057686" y="89552"/>
                </a:lnTo>
                <a:lnTo>
                  <a:pt x="1055610" y="87788"/>
                </a:lnTo>
                <a:lnTo>
                  <a:pt x="1053639" y="86024"/>
                </a:lnTo>
                <a:lnTo>
                  <a:pt x="1052653" y="83222"/>
                </a:lnTo>
                <a:lnTo>
                  <a:pt x="1052653" y="37979"/>
                </a:lnTo>
                <a:lnTo>
                  <a:pt x="1079425" y="37979"/>
                </a:lnTo>
                <a:lnTo>
                  <a:pt x="1079425" y="24904"/>
                </a:lnTo>
                <a:lnTo>
                  <a:pt x="1052653" y="24904"/>
                </a:lnTo>
                <a:lnTo>
                  <a:pt x="1052653" y="2023"/>
                </a:lnTo>
                <a:lnTo>
                  <a:pt x="1035998" y="6693"/>
                </a:lnTo>
                <a:lnTo>
                  <a:pt x="1035998" y="24904"/>
                </a:lnTo>
                <a:lnTo>
                  <a:pt x="1021056" y="24904"/>
                </a:lnTo>
                <a:lnTo>
                  <a:pt x="1021056" y="37979"/>
                </a:lnTo>
                <a:lnTo>
                  <a:pt x="1035998" y="37979"/>
                </a:lnTo>
                <a:lnTo>
                  <a:pt x="1035998" y="82184"/>
                </a:lnTo>
                <a:lnTo>
                  <a:pt x="1036102" y="87476"/>
                </a:lnTo>
                <a:lnTo>
                  <a:pt x="1037192" y="91783"/>
                </a:lnTo>
                <a:lnTo>
                  <a:pt x="1039267" y="95103"/>
                </a:lnTo>
                <a:lnTo>
                  <a:pt x="1041342" y="98320"/>
                </a:lnTo>
                <a:lnTo>
                  <a:pt x="1044248" y="100655"/>
                </a:lnTo>
                <a:lnTo>
                  <a:pt x="1047983" y="102108"/>
                </a:lnTo>
                <a:lnTo>
                  <a:pt x="1051719" y="103560"/>
                </a:lnTo>
                <a:lnTo>
                  <a:pt x="1055818" y="104287"/>
                </a:lnTo>
                <a:close/>
              </a:path>
              <a:path w="1080671" h="104287">
                <a:moveTo>
                  <a:pt x="584578" y="79486"/>
                </a:moveTo>
                <a:lnTo>
                  <a:pt x="587898" y="85608"/>
                </a:lnTo>
                <a:lnTo>
                  <a:pt x="591219" y="91627"/>
                </a:lnTo>
                <a:lnTo>
                  <a:pt x="595785" y="96245"/>
                </a:lnTo>
                <a:lnTo>
                  <a:pt x="601596" y="99462"/>
                </a:lnTo>
                <a:lnTo>
                  <a:pt x="607407" y="102678"/>
                </a:lnTo>
                <a:lnTo>
                  <a:pt x="606473" y="85920"/>
                </a:lnTo>
                <a:lnTo>
                  <a:pt x="603983" y="82807"/>
                </a:lnTo>
                <a:lnTo>
                  <a:pt x="602219" y="78760"/>
                </a:lnTo>
                <a:lnTo>
                  <a:pt x="600454" y="74609"/>
                </a:lnTo>
                <a:lnTo>
                  <a:pt x="599572" y="69628"/>
                </a:lnTo>
                <a:lnTo>
                  <a:pt x="599572" y="57902"/>
                </a:lnTo>
                <a:lnTo>
                  <a:pt x="600454" y="52921"/>
                </a:lnTo>
                <a:lnTo>
                  <a:pt x="602219" y="48874"/>
                </a:lnTo>
                <a:lnTo>
                  <a:pt x="603983" y="44827"/>
                </a:lnTo>
                <a:lnTo>
                  <a:pt x="606473" y="41766"/>
                </a:lnTo>
                <a:lnTo>
                  <a:pt x="609690" y="39691"/>
                </a:lnTo>
                <a:lnTo>
                  <a:pt x="613010" y="37512"/>
                </a:lnTo>
                <a:lnTo>
                  <a:pt x="617006" y="36422"/>
                </a:lnTo>
                <a:lnTo>
                  <a:pt x="626345" y="36422"/>
                </a:lnTo>
                <a:lnTo>
                  <a:pt x="630288" y="37512"/>
                </a:lnTo>
                <a:lnTo>
                  <a:pt x="633505" y="39691"/>
                </a:lnTo>
                <a:lnTo>
                  <a:pt x="636722" y="41766"/>
                </a:lnTo>
                <a:lnTo>
                  <a:pt x="639212" y="44827"/>
                </a:lnTo>
                <a:lnTo>
                  <a:pt x="640976" y="48874"/>
                </a:lnTo>
                <a:lnTo>
                  <a:pt x="642740" y="52921"/>
                </a:lnTo>
                <a:lnTo>
                  <a:pt x="643622" y="57902"/>
                </a:lnTo>
                <a:lnTo>
                  <a:pt x="643622" y="69628"/>
                </a:lnTo>
                <a:lnTo>
                  <a:pt x="642740" y="74609"/>
                </a:lnTo>
                <a:lnTo>
                  <a:pt x="640976" y="78760"/>
                </a:lnTo>
                <a:lnTo>
                  <a:pt x="639212" y="82807"/>
                </a:lnTo>
                <a:lnTo>
                  <a:pt x="636722" y="85920"/>
                </a:lnTo>
                <a:lnTo>
                  <a:pt x="633505" y="88099"/>
                </a:lnTo>
                <a:lnTo>
                  <a:pt x="630288" y="90174"/>
                </a:lnTo>
                <a:lnTo>
                  <a:pt x="626345" y="91212"/>
                </a:lnTo>
                <a:lnTo>
                  <a:pt x="629250" y="104287"/>
                </a:lnTo>
                <a:lnTo>
                  <a:pt x="635943" y="102678"/>
                </a:lnTo>
                <a:lnTo>
                  <a:pt x="641754" y="99462"/>
                </a:lnTo>
                <a:lnTo>
                  <a:pt x="647565" y="96245"/>
                </a:lnTo>
                <a:lnTo>
                  <a:pt x="652079" y="91627"/>
                </a:lnTo>
                <a:lnTo>
                  <a:pt x="655296" y="85608"/>
                </a:lnTo>
                <a:lnTo>
                  <a:pt x="658617" y="79486"/>
                </a:lnTo>
                <a:lnTo>
                  <a:pt x="660277" y="72222"/>
                </a:lnTo>
                <a:lnTo>
                  <a:pt x="660277" y="55412"/>
                </a:lnTo>
                <a:lnTo>
                  <a:pt x="658617" y="48200"/>
                </a:lnTo>
                <a:lnTo>
                  <a:pt x="655296" y="42181"/>
                </a:lnTo>
                <a:lnTo>
                  <a:pt x="652079" y="36059"/>
                </a:lnTo>
                <a:lnTo>
                  <a:pt x="647565" y="31389"/>
                </a:lnTo>
                <a:lnTo>
                  <a:pt x="641754" y="28173"/>
                </a:lnTo>
                <a:lnTo>
                  <a:pt x="635943" y="24956"/>
                </a:lnTo>
                <a:lnTo>
                  <a:pt x="629250" y="23347"/>
                </a:lnTo>
                <a:lnTo>
                  <a:pt x="614100" y="23347"/>
                </a:lnTo>
                <a:lnTo>
                  <a:pt x="607407" y="24956"/>
                </a:lnTo>
                <a:lnTo>
                  <a:pt x="601596" y="28173"/>
                </a:lnTo>
                <a:lnTo>
                  <a:pt x="595785" y="31389"/>
                </a:lnTo>
                <a:lnTo>
                  <a:pt x="591219" y="36059"/>
                </a:lnTo>
                <a:lnTo>
                  <a:pt x="587898" y="42181"/>
                </a:lnTo>
                <a:lnTo>
                  <a:pt x="584578" y="48200"/>
                </a:lnTo>
                <a:lnTo>
                  <a:pt x="582918" y="55412"/>
                </a:lnTo>
                <a:lnTo>
                  <a:pt x="582918" y="72222"/>
                </a:lnTo>
                <a:lnTo>
                  <a:pt x="584578" y="79486"/>
                </a:lnTo>
                <a:close/>
              </a:path>
              <a:path w="1080671" h="104287">
                <a:moveTo>
                  <a:pt x="0" y="0"/>
                </a:moveTo>
                <a:lnTo>
                  <a:pt x="0" y="102730"/>
                </a:lnTo>
                <a:lnTo>
                  <a:pt x="16654" y="102730"/>
                </a:lnTo>
                <a:lnTo>
                  <a:pt x="16654" y="0"/>
                </a:lnTo>
                <a:lnTo>
                  <a:pt x="0" y="0"/>
                </a:lnTo>
                <a:close/>
              </a:path>
              <a:path w="1080671" h="104287">
                <a:moveTo>
                  <a:pt x="208958" y="24904"/>
                </a:moveTo>
                <a:lnTo>
                  <a:pt x="190903" y="24904"/>
                </a:lnTo>
                <a:lnTo>
                  <a:pt x="173158" y="86387"/>
                </a:lnTo>
                <a:lnTo>
                  <a:pt x="153857" y="24904"/>
                </a:lnTo>
                <a:lnTo>
                  <a:pt x="137202" y="24904"/>
                </a:lnTo>
                <a:lnTo>
                  <a:pt x="117902" y="86387"/>
                </a:lnTo>
                <a:lnTo>
                  <a:pt x="100157" y="24904"/>
                </a:lnTo>
                <a:lnTo>
                  <a:pt x="82257" y="24904"/>
                </a:lnTo>
                <a:lnTo>
                  <a:pt x="108251" y="102730"/>
                </a:lnTo>
                <a:lnTo>
                  <a:pt x="126462" y="102730"/>
                </a:lnTo>
                <a:lnTo>
                  <a:pt x="144985" y="44983"/>
                </a:lnTo>
                <a:lnTo>
                  <a:pt x="164597" y="102730"/>
                </a:lnTo>
                <a:lnTo>
                  <a:pt x="182809" y="102730"/>
                </a:lnTo>
                <a:lnTo>
                  <a:pt x="208958" y="24904"/>
                </a:lnTo>
                <a:close/>
              </a:path>
              <a:path w="1080671" h="104287">
                <a:moveTo>
                  <a:pt x="220897" y="72534"/>
                </a:moveTo>
                <a:lnTo>
                  <a:pt x="219030" y="77307"/>
                </a:lnTo>
                <a:lnTo>
                  <a:pt x="219030" y="87788"/>
                </a:lnTo>
                <a:lnTo>
                  <a:pt x="220119" y="91731"/>
                </a:lnTo>
                <a:lnTo>
                  <a:pt x="222298" y="94948"/>
                </a:lnTo>
                <a:lnTo>
                  <a:pt x="224581" y="98061"/>
                </a:lnTo>
                <a:lnTo>
                  <a:pt x="227642" y="100395"/>
                </a:lnTo>
                <a:lnTo>
                  <a:pt x="231482" y="101952"/>
                </a:lnTo>
                <a:lnTo>
                  <a:pt x="235425" y="103509"/>
                </a:lnTo>
                <a:lnTo>
                  <a:pt x="239835" y="104287"/>
                </a:lnTo>
                <a:lnTo>
                  <a:pt x="244712" y="104287"/>
                </a:lnTo>
                <a:lnTo>
                  <a:pt x="241392" y="90537"/>
                </a:lnTo>
                <a:lnTo>
                  <a:pt x="239109" y="88877"/>
                </a:lnTo>
                <a:lnTo>
                  <a:pt x="236930" y="87113"/>
                </a:lnTo>
                <a:lnTo>
                  <a:pt x="235840" y="84778"/>
                </a:lnTo>
                <a:lnTo>
                  <a:pt x="235840" y="78864"/>
                </a:lnTo>
                <a:lnTo>
                  <a:pt x="236930" y="76581"/>
                </a:lnTo>
                <a:lnTo>
                  <a:pt x="239109" y="75024"/>
                </a:lnTo>
                <a:lnTo>
                  <a:pt x="241288" y="73468"/>
                </a:lnTo>
                <a:lnTo>
                  <a:pt x="244557" y="72274"/>
                </a:lnTo>
                <a:lnTo>
                  <a:pt x="248915" y="71444"/>
                </a:lnTo>
                <a:lnTo>
                  <a:pt x="268527" y="67410"/>
                </a:lnTo>
                <a:lnTo>
                  <a:pt x="268838" y="86542"/>
                </a:lnTo>
                <a:lnTo>
                  <a:pt x="268838" y="87632"/>
                </a:lnTo>
                <a:lnTo>
                  <a:pt x="269432" y="93766"/>
                </a:lnTo>
                <a:lnTo>
                  <a:pt x="269565" y="94325"/>
                </a:lnTo>
                <a:lnTo>
                  <a:pt x="271018" y="96815"/>
                </a:lnTo>
                <a:lnTo>
                  <a:pt x="271329" y="90434"/>
                </a:lnTo>
                <a:lnTo>
                  <a:pt x="272263" y="86387"/>
                </a:lnTo>
                <a:lnTo>
                  <a:pt x="270862" y="66930"/>
                </a:lnTo>
                <a:lnTo>
                  <a:pt x="268527" y="55744"/>
                </a:lnTo>
                <a:lnTo>
                  <a:pt x="240821" y="61171"/>
                </a:lnTo>
                <a:lnTo>
                  <a:pt x="233868" y="62520"/>
                </a:lnTo>
                <a:lnTo>
                  <a:pt x="228472" y="65062"/>
                </a:lnTo>
                <a:lnTo>
                  <a:pt x="224633" y="68798"/>
                </a:lnTo>
                <a:lnTo>
                  <a:pt x="220897" y="72534"/>
                </a:lnTo>
                <a:close/>
              </a:path>
              <a:path w="1080671" h="104287">
                <a:moveTo>
                  <a:pt x="263598" y="99098"/>
                </a:moveTo>
                <a:lnTo>
                  <a:pt x="266504" y="96504"/>
                </a:lnTo>
                <a:lnTo>
                  <a:pt x="269409" y="93806"/>
                </a:lnTo>
                <a:lnTo>
                  <a:pt x="268838" y="91264"/>
                </a:lnTo>
                <a:lnTo>
                  <a:pt x="269409" y="93806"/>
                </a:lnTo>
                <a:lnTo>
                  <a:pt x="268838" y="87632"/>
                </a:lnTo>
                <a:lnTo>
                  <a:pt x="268838" y="86542"/>
                </a:lnTo>
                <a:lnTo>
                  <a:pt x="268527" y="67410"/>
                </a:lnTo>
                <a:lnTo>
                  <a:pt x="268527" y="77048"/>
                </a:lnTo>
                <a:lnTo>
                  <a:pt x="267956" y="79746"/>
                </a:lnTo>
                <a:lnTo>
                  <a:pt x="266815" y="82028"/>
                </a:lnTo>
                <a:lnTo>
                  <a:pt x="265777" y="84208"/>
                </a:lnTo>
                <a:lnTo>
                  <a:pt x="264273" y="86024"/>
                </a:lnTo>
                <a:lnTo>
                  <a:pt x="262301" y="87476"/>
                </a:lnTo>
                <a:lnTo>
                  <a:pt x="260329" y="88825"/>
                </a:lnTo>
                <a:lnTo>
                  <a:pt x="258098" y="89811"/>
                </a:lnTo>
                <a:lnTo>
                  <a:pt x="255608" y="90434"/>
                </a:lnTo>
                <a:lnTo>
                  <a:pt x="253221" y="91056"/>
                </a:lnTo>
                <a:lnTo>
                  <a:pt x="250731" y="91368"/>
                </a:lnTo>
                <a:lnTo>
                  <a:pt x="244401" y="91368"/>
                </a:lnTo>
                <a:lnTo>
                  <a:pt x="241392" y="90537"/>
                </a:lnTo>
                <a:lnTo>
                  <a:pt x="244712" y="104287"/>
                </a:lnTo>
                <a:lnTo>
                  <a:pt x="248655" y="104287"/>
                </a:lnTo>
                <a:lnTo>
                  <a:pt x="252547" y="103664"/>
                </a:lnTo>
                <a:lnTo>
                  <a:pt x="256386" y="102419"/>
                </a:lnTo>
                <a:lnTo>
                  <a:pt x="260226" y="101070"/>
                </a:lnTo>
                <a:lnTo>
                  <a:pt x="263598" y="99098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1750107" y="12886536"/>
            <a:ext cx="0" cy="102730"/>
          </a:xfrm>
          <a:custGeom>
            <a:avLst/>
            <a:gdLst/>
            <a:ahLst/>
            <a:cxnLst/>
            <a:rect l="l" t="t" r="r" b="b"/>
            <a:pathLst>
              <a:path w="0" h="102730">
                <a:moveTo>
                  <a:pt x="0" y="0"/>
                </a:moveTo>
                <a:lnTo>
                  <a:pt x="0" y="102730"/>
                </a:lnTo>
              </a:path>
            </a:pathLst>
          </a:custGeom>
          <a:ln w="1792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2762835" y="12917978"/>
            <a:ext cx="58369" cy="0"/>
          </a:xfrm>
          <a:custGeom>
            <a:avLst/>
            <a:gdLst/>
            <a:ahLst/>
            <a:cxnLst/>
            <a:rect l="l" t="t" r="r" b="b"/>
            <a:pathLst>
              <a:path w="58369" h="0">
                <a:moveTo>
                  <a:pt x="0" y="0"/>
                </a:moveTo>
                <a:lnTo>
                  <a:pt x="58369" y="0"/>
                </a:lnTo>
              </a:path>
            </a:pathLst>
          </a:custGeom>
          <a:ln w="1434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3938319" y="11808119"/>
            <a:ext cx="559476" cy="559476"/>
          </a:xfrm>
          <a:custGeom>
            <a:avLst/>
            <a:gdLst/>
            <a:ahLst/>
            <a:cxnLst/>
            <a:rect l="l" t="t" r="r" b="b"/>
            <a:pathLst>
              <a:path w="559476" h="559476">
                <a:moveTo>
                  <a:pt x="501809" y="339985"/>
                </a:moveTo>
                <a:lnTo>
                  <a:pt x="503046" y="335203"/>
                </a:lnTo>
                <a:lnTo>
                  <a:pt x="548190" y="317165"/>
                </a:lnTo>
                <a:lnTo>
                  <a:pt x="550970" y="316070"/>
                </a:lnTo>
                <a:lnTo>
                  <a:pt x="553395" y="314231"/>
                </a:lnTo>
                <a:lnTo>
                  <a:pt x="555199" y="311849"/>
                </a:lnTo>
                <a:lnTo>
                  <a:pt x="557003" y="309466"/>
                </a:lnTo>
                <a:lnTo>
                  <a:pt x="558115" y="306633"/>
                </a:lnTo>
                <a:lnTo>
                  <a:pt x="558415" y="303660"/>
                </a:lnTo>
                <a:lnTo>
                  <a:pt x="559186" y="295750"/>
                </a:lnTo>
                <a:lnTo>
                  <a:pt x="559476" y="287744"/>
                </a:lnTo>
                <a:lnTo>
                  <a:pt x="559476" y="271731"/>
                </a:lnTo>
                <a:lnTo>
                  <a:pt x="559186" y="263725"/>
                </a:lnTo>
                <a:lnTo>
                  <a:pt x="558415" y="255815"/>
                </a:lnTo>
                <a:lnTo>
                  <a:pt x="558115" y="252842"/>
                </a:lnTo>
                <a:lnTo>
                  <a:pt x="557003" y="250009"/>
                </a:lnTo>
                <a:lnTo>
                  <a:pt x="555199" y="247627"/>
                </a:lnTo>
                <a:lnTo>
                  <a:pt x="553395" y="245244"/>
                </a:lnTo>
                <a:lnTo>
                  <a:pt x="550970" y="243405"/>
                </a:lnTo>
                <a:lnTo>
                  <a:pt x="548190" y="242311"/>
                </a:lnTo>
                <a:lnTo>
                  <a:pt x="503046" y="224272"/>
                </a:lnTo>
                <a:lnTo>
                  <a:pt x="499639" y="211976"/>
                </a:lnTo>
                <a:lnTo>
                  <a:pt x="495552" y="199907"/>
                </a:lnTo>
                <a:lnTo>
                  <a:pt x="490796" y="188093"/>
                </a:lnTo>
                <a:lnTo>
                  <a:pt x="485383" y="176562"/>
                </a:lnTo>
                <a:lnTo>
                  <a:pt x="479323" y="165342"/>
                </a:lnTo>
                <a:lnTo>
                  <a:pt x="476808" y="161090"/>
                </a:lnTo>
                <a:lnTo>
                  <a:pt x="496004" y="116428"/>
                </a:lnTo>
                <a:lnTo>
                  <a:pt x="497217" y="113676"/>
                </a:lnTo>
                <a:lnTo>
                  <a:pt x="497643" y="110641"/>
                </a:lnTo>
                <a:lnTo>
                  <a:pt x="497234" y="107661"/>
                </a:lnTo>
                <a:lnTo>
                  <a:pt x="496826" y="104680"/>
                </a:lnTo>
                <a:lnTo>
                  <a:pt x="495598" y="101872"/>
                </a:lnTo>
                <a:lnTo>
                  <a:pt x="493689" y="99548"/>
                </a:lnTo>
                <a:lnTo>
                  <a:pt x="488673" y="93471"/>
                </a:lnTo>
                <a:lnTo>
                  <a:pt x="483175" y="87586"/>
                </a:lnTo>
                <a:lnTo>
                  <a:pt x="477580" y="81895"/>
                </a:lnTo>
                <a:lnTo>
                  <a:pt x="471985" y="76204"/>
                </a:lnTo>
                <a:lnTo>
                  <a:pt x="466005" y="70802"/>
                </a:lnTo>
                <a:lnTo>
                  <a:pt x="459928" y="65786"/>
                </a:lnTo>
                <a:lnTo>
                  <a:pt x="457603" y="63877"/>
                </a:lnTo>
                <a:lnTo>
                  <a:pt x="454795" y="62650"/>
                </a:lnTo>
                <a:lnTo>
                  <a:pt x="451815" y="62241"/>
                </a:lnTo>
                <a:lnTo>
                  <a:pt x="448835" y="61832"/>
                </a:lnTo>
                <a:lnTo>
                  <a:pt x="445799" y="62258"/>
                </a:lnTo>
                <a:lnTo>
                  <a:pt x="443047" y="63471"/>
                </a:lnTo>
                <a:lnTo>
                  <a:pt x="398385" y="82667"/>
                </a:lnTo>
                <a:lnTo>
                  <a:pt x="387293" y="76361"/>
                </a:lnTo>
                <a:lnTo>
                  <a:pt x="375879" y="70696"/>
                </a:lnTo>
                <a:lnTo>
                  <a:pt x="364171" y="65685"/>
                </a:lnTo>
                <a:lnTo>
                  <a:pt x="352197" y="61337"/>
                </a:lnTo>
                <a:lnTo>
                  <a:pt x="339985" y="57666"/>
                </a:lnTo>
                <a:lnTo>
                  <a:pt x="335203" y="56429"/>
                </a:lnTo>
                <a:lnTo>
                  <a:pt x="317165" y="11286"/>
                </a:lnTo>
                <a:lnTo>
                  <a:pt x="316070" y="8505"/>
                </a:lnTo>
                <a:lnTo>
                  <a:pt x="314231" y="6080"/>
                </a:lnTo>
                <a:lnTo>
                  <a:pt x="311849" y="4276"/>
                </a:lnTo>
                <a:lnTo>
                  <a:pt x="309466" y="2472"/>
                </a:lnTo>
                <a:lnTo>
                  <a:pt x="306633" y="1360"/>
                </a:lnTo>
                <a:lnTo>
                  <a:pt x="303660" y="1061"/>
                </a:lnTo>
                <a:lnTo>
                  <a:pt x="295750" y="289"/>
                </a:lnTo>
                <a:lnTo>
                  <a:pt x="287744" y="0"/>
                </a:lnTo>
                <a:lnTo>
                  <a:pt x="271731" y="0"/>
                </a:lnTo>
                <a:lnTo>
                  <a:pt x="263725" y="289"/>
                </a:lnTo>
                <a:lnTo>
                  <a:pt x="255815" y="1061"/>
                </a:lnTo>
                <a:lnTo>
                  <a:pt x="252842" y="1360"/>
                </a:lnTo>
                <a:lnTo>
                  <a:pt x="250009" y="2472"/>
                </a:lnTo>
                <a:lnTo>
                  <a:pt x="247627" y="4276"/>
                </a:lnTo>
                <a:lnTo>
                  <a:pt x="245244" y="6080"/>
                </a:lnTo>
                <a:lnTo>
                  <a:pt x="243405" y="8505"/>
                </a:lnTo>
                <a:lnTo>
                  <a:pt x="242311" y="11286"/>
                </a:lnTo>
                <a:lnTo>
                  <a:pt x="224272" y="56429"/>
                </a:lnTo>
                <a:lnTo>
                  <a:pt x="211976" y="59836"/>
                </a:lnTo>
                <a:lnTo>
                  <a:pt x="199907" y="63923"/>
                </a:lnTo>
                <a:lnTo>
                  <a:pt x="188093" y="68679"/>
                </a:lnTo>
                <a:lnTo>
                  <a:pt x="176562" y="74093"/>
                </a:lnTo>
                <a:lnTo>
                  <a:pt x="165342" y="80152"/>
                </a:lnTo>
                <a:lnTo>
                  <a:pt x="161090" y="82667"/>
                </a:lnTo>
                <a:lnTo>
                  <a:pt x="116428" y="63471"/>
                </a:lnTo>
                <a:lnTo>
                  <a:pt x="113676" y="62258"/>
                </a:lnTo>
                <a:lnTo>
                  <a:pt x="110641" y="61832"/>
                </a:lnTo>
                <a:lnTo>
                  <a:pt x="107661" y="62241"/>
                </a:lnTo>
                <a:lnTo>
                  <a:pt x="104681" y="62650"/>
                </a:lnTo>
                <a:lnTo>
                  <a:pt x="101872" y="63877"/>
                </a:lnTo>
                <a:lnTo>
                  <a:pt x="99548" y="65786"/>
                </a:lnTo>
                <a:lnTo>
                  <a:pt x="93471" y="70802"/>
                </a:lnTo>
                <a:lnTo>
                  <a:pt x="87586" y="76300"/>
                </a:lnTo>
                <a:lnTo>
                  <a:pt x="81895" y="81895"/>
                </a:lnTo>
                <a:lnTo>
                  <a:pt x="76204" y="87490"/>
                </a:lnTo>
                <a:lnTo>
                  <a:pt x="70802" y="93471"/>
                </a:lnTo>
                <a:lnTo>
                  <a:pt x="65786" y="99548"/>
                </a:lnTo>
                <a:lnTo>
                  <a:pt x="63877" y="101872"/>
                </a:lnTo>
                <a:lnTo>
                  <a:pt x="62650" y="104680"/>
                </a:lnTo>
                <a:lnTo>
                  <a:pt x="62241" y="107661"/>
                </a:lnTo>
                <a:lnTo>
                  <a:pt x="61832" y="110641"/>
                </a:lnTo>
                <a:lnTo>
                  <a:pt x="62258" y="113676"/>
                </a:lnTo>
                <a:lnTo>
                  <a:pt x="63471" y="116428"/>
                </a:lnTo>
                <a:lnTo>
                  <a:pt x="82667" y="161090"/>
                </a:lnTo>
                <a:lnTo>
                  <a:pt x="76361" y="172182"/>
                </a:lnTo>
                <a:lnTo>
                  <a:pt x="70696" y="183597"/>
                </a:lnTo>
                <a:lnTo>
                  <a:pt x="65685" y="195304"/>
                </a:lnTo>
                <a:lnTo>
                  <a:pt x="61337" y="207278"/>
                </a:lnTo>
                <a:lnTo>
                  <a:pt x="57666" y="219490"/>
                </a:lnTo>
                <a:lnTo>
                  <a:pt x="56429" y="224272"/>
                </a:lnTo>
                <a:lnTo>
                  <a:pt x="11285" y="242311"/>
                </a:lnTo>
                <a:lnTo>
                  <a:pt x="8505" y="243405"/>
                </a:lnTo>
                <a:lnTo>
                  <a:pt x="6080" y="245244"/>
                </a:lnTo>
                <a:lnTo>
                  <a:pt x="4276" y="247627"/>
                </a:lnTo>
                <a:lnTo>
                  <a:pt x="2472" y="250009"/>
                </a:lnTo>
                <a:lnTo>
                  <a:pt x="1360" y="252842"/>
                </a:lnTo>
                <a:lnTo>
                  <a:pt x="1061" y="255815"/>
                </a:lnTo>
                <a:lnTo>
                  <a:pt x="289" y="263725"/>
                </a:lnTo>
                <a:lnTo>
                  <a:pt x="0" y="271731"/>
                </a:lnTo>
                <a:lnTo>
                  <a:pt x="0" y="287744"/>
                </a:lnTo>
                <a:lnTo>
                  <a:pt x="289" y="295750"/>
                </a:lnTo>
                <a:lnTo>
                  <a:pt x="1061" y="303660"/>
                </a:lnTo>
                <a:lnTo>
                  <a:pt x="1360" y="306633"/>
                </a:lnTo>
                <a:lnTo>
                  <a:pt x="2472" y="309466"/>
                </a:lnTo>
                <a:lnTo>
                  <a:pt x="4276" y="311849"/>
                </a:lnTo>
                <a:lnTo>
                  <a:pt x="6080" y="314231"/>
                </a:lnTo>
                <a:lnTo>
                  <a:pt x="8505" y="316070"/>
                </a:lnTo>
                <a:lnTo>
                  <a:pt x="11285" y="317165"/>
                </a:lnTo>
                <a:lnTo>
                  <a:pt x="56429" y="335203"/>
                </a:lnTo>
                <a:lnTo>
                  <a:pt x="59836" y="347499"/>
                </a:lnTo>
                <a:lnTo>
                  <a:pt x="63923" y="359568"/>
                </a:lnTo>
                <a:lnTo>
                  <a:pt x="68679" y="371382"/>
                </a:lnTo>
                <a:lnTo>
                  <a:pt x="74093" y="382914"/>
                </a:lnTo>
                <a:lnTo>
                  <a:pt x="80152" y="394134"/>
                </a:lnTo>
                <a:lnTo>
                  <a:pt x="82667" y="398385"/>
                </a:lnTo>
                <a:lnTo>
                  <a:pt x="63471" y="443047"/>
                </a:lnTo>
                <a:lnTo>
                  <a:pt x="62258" y="445799"/>
                </a:lnTo>
                <a:lnTo>
                  <a:pt x="61832" y="448835"/>
                </a:lnTo>
                <a:lnTo>
                  <a:pt x="62241" y="451815"/>
                </a:lnTo>
                <a:lnTo>
                  <a:pt x="62650" y="454795"/>
                </a:lnTo>
                <a:lnTo>
                  <a:pt x="70802" y="466005"/>
                </a:lnTo>
                <a:lnTo>
                  <a:pt x="76300" y="471889"/>
                </a:lnTo>
                <a:lnTo>
                  <a:pt x="81895" y="477580"/>
                </a:lnTo>
                <a:lnTo>
                  <a:pt x="87490" y="483271"/>
                </a:lnTo>
                <a:lnTo>
                  <a:pt x="93471" y="488673"/>
                </a:lnTo>
                <a:lnTo>
                  <a:pt x="99548" y="493689"/>
                </a:lnTo>
                <a:lnTo>
                  <a:pt x="107661" y="497234"/>
                </a:lnTo>
                <a:lnTo>
                  <a:pt x="107012" y="297438"/>
                </a:lnTo>
                <a:lnTo>
                  <a:pt x="106184" y="284898"/>
                </a:lnTo>
                <a:lnTo>
                  <a:pt x="106266" y="272316"/>
                </a:lnTo>
                <a:lnTo>
                  <a:pt x="107262" y="259741"/>
                </a:lnTo>
                <a:lnTo>
                  <a:pt x="109179" y="247223"/>
                </a:lnTo>
                <a:lnTo>
                  <a:pt x="112440" y="233272"/>
                </a:lnTo>
                <a:lnTo>
                  <a:pt x="116348" y="220989"/>
                </a:lnTo>
                <a:lnTo>
                  <a:pt x="121143" y="209061"/>
                </a:lnTo>
                <a:lnTo>
                  <a:pt x="126799" y="197534"/>
                </a:lnTo>
                <a:lnTo>
                  <a:pt x="133292" y="186457"/>
                </a:lnTo>
                <a:lnTo>
                  <a:pt x="140596" y="175876"/>
                </a:lnTo>
                <a:lnTo>
                  <a:pt x="148687" y="165837"/>
                </a:lnTo>
                <a:lnTo>
                  <a:pt x="156962" y="156962"/>
                </a:lnTo>
                <a:lnTo>
                  <a:pt x="166449" y="148157"/>
                </a:lnTo>
                <a:lnTo>
                  <a:pt x="176523" y="140115"/>
                </a:lnTo>
                <a:lnTo>
                  <a:pt x="187137" y="132861"/>
                </a:lnTo>
                <a:lnTo>
                  <a:pt x="198244" y="126420"/>
                </a:lnTo>
                <a:lnTo>
                  <a:pt x="209796" y="120817"/>
                </a:lnTo>
                <a:lnTo>
                  <a:pt x="221748" y="116077"/>
                </a:lnTo>
                <a:lnTo>
                  <a:pt x="234052" y="112225"/>
                </a:lnTo>
                <a:lnTo>
                  <a:pt x="245864" y="109443"/>
                </a:lnTo>
                <a:lnTo>
                  <a:pt x="258372" y="107427"/>
                </a:lnTo>
                <a:lnTo>
                  <a:pt x="270943" y="106330"/>
                </a:lnTo>
                <a:lnTo>
                  <a:pt x="283527" y="106148"/>
                </a:lnTo>
                <a:lnTo>
                  <a:pt x="296074" y="106877"/>
                </a:lnTo>
                <a:lnTo>
                  <a:pt x="308535" y="108512"/>
                </a:lnTo>
                <a:lnTo>
                  <a:pt x="320860" y="111047"/>
                </a:lnTo>
                <a:lnTo>
                  <a:pt x="332998" y="114478"/>
                </a:lnTo>
                <a:lnTo>
                  <a:pt x="344902" y="118799"/>
                </a:lnTo>
                <a:lnTo>
                  <a:pt x="357948" y="124719"/>
                </a:lnTo>
                <a:lnTo>
                  <a:pt x="369233" y="130949"/>
                </a:lnTo>
                <a:lnTo>
                  <a:pt x="379997" y="137978"/>
                </a:lnTo>
                <a:lnTo>
                  <a:pt x="390198" y="145775"/>
                </a:lnTo>
                <a:lnTo>
                  <a:pt x="399796" y="154304"/>
                </a:lnTo>
                <a:lnTo>
                  <a:pt x="408749" y="163532"/>
                </a:lnTo>
                <a:lnTo>
                  <a:pt x="417016" y="173426"/>
                </a:lnTo>
                <a:lnTo>
                  <a:pt x="424106" y="183274"/>
                </a:lnTo>
                <a:lnTo>
                  <a:pt x="430891" y="194296"/>
                </a:lnTo>
                <a:lnTo>
                  <a:pt x="436813" y="205745"/>
                </a:lnTo>
                <a:lnTo>
                  <a:pt x="441857" y="217570"/>
                </a:lnTo>
                <a:lnTo>
                  <a:pt x="446008" y="229720"/>
                </a:lnTo>
                <a:lnTo>
                  <a:pt x="449250" y="242144"/>
                </a:lnTo>
                <a:lnTo>
                  <a:pt x="451567" y="254791"/>
                </a:lnTo>
                <a:lnTo>
                  <a:pt x="452944" y="267610"/>
                </a:lnTo>
                <a:lnTo>
                  <a:pt x="453368" y="279738"/>
                </a:lnTo>
                <a:lnTo>
                  <a:pt x="452852" y="292877"/>
                </a:lnTo>
                <a:lnTo>
                  <a:pt x="451356" y="305862"/>
                </a:lnTo>
                <a:lnTo>
                  <a:pt x="448901" y="318641"/>
                </a:lnTo>
                <a:lnTo>
                  <a:pt x="445510" y="331163"/>
                </a:lnTo>
                <a:lnTo>
                  <a:pt x="441202" y="343378"/>
                </a:lnTo>
                <a:lnTo>
                  <a:pt x="435998" y="355236"/>
                </a:lnTo>
                <a:lnTo>
                  <a:pt x="429921" y="366684"/>
                </a:lnTo>
                <a:lnTo>
                  <a:pt x="422990" y="377673"/>
                </a:lnTo>
                <a:lnTo>
                  <a:pt x="415227" y="388152"/>
                </a:lnTo>
                <a:lnTo>
                  <a:pt x="406653" y="398071"/>
                </a:lnTo>
                <a:lnTo>
                  <a:pt x="392794" y="411377"/>
                </a:lnTo>
                <a:lnTo>
                  <a:pt x="382567" y="419517"/>
                </a:lnTo>
                <a:lnTo>
                  <a:pt x="371806" y="426833"/>
                </a:lnTo>
                <a:lnTo>
                  <a:pt x="360563" y="433306"/>
                </a:lnTo>
                <a:lnTo>
                  <a:pt x="348888" y="438915"/>
                </a:lnTo>
                <a:lnTo>
                  <a:pt x="336831" y="443638"/>
                </a:lnTo>
                <a:lnTo>
                  <a:pt x="324444" y="447454"/>
                </a:lnTo>
                <a:lnTo>
                  <a:pt x="311777" y="450343"/>
                </a:lnTo>
                <a:lnTo>
                  <a:pt x="298881" y="452283"/>
                </a:lnTo>
                <a:lnTo>
                  <a:pt x="285806" y="453253"/>
                </a:lnTo>
                <a:lnTo>
                  <a:pt x="279738" y="453368"/>
                </a:lnTo>
                <a:lnTo>
                  <a:pt x="266803" y="452886"/>
                </a:lnTo>
                <a:lnTo>
                  <a:pt x="253994" y="451449"/>
                </a:lnTo>
                <a:lnTo>
                  <a:pt x="241359" y="449074"/>
                </a:lnTo>
                <a:lnTo>
                  <a:pt x="228951" y="445775"/>
                </a:lnTo>
                <a:lnTo>
                  <a:pt x="216820" y="441568"/>
                </a:lnTo>
                <a:lnTo>
                  <a:pt x="205017" y="436468"/>
                </a:lnTo>
                <a:lnTo>
                  <a:pt x="193593" y="430491"/>
                </a:lnTo>
                <a:lnTo>
                  <a:pt x="183274" y="424106"/>
                </a:lnTo>
                <a:lnTo>
                  <a:pt x="172787" y="416519"/>
                </a:lnTo>
                <a:lnTo>
                  <a:pt x="162934" y="408208"/>
                </a:lnTo>
                <a:lnTo>
                  <a:pt x="153749" y="399213"/>
                </a:lnTo>
                <a:lnTo>
                  <a:pt x="145265" y="389577"/>
                </a:lnTo>
                <a:lnTo>
                  <a:pt x="137515" y="379339"/>
                </a:lnTo>
                <a:lnTo>
                  <a:pt x="130535" y="368541"/>
                </a:lnTo>
                <a:lnTo>
                  <a:pt x="124356" y="357225"/>
                </a:lnTo>
                <a:lnTo>
                  <a:pt x="119324" y="346183"/>
                </a:lnTo>
                <a:lnTo>
                  <a:pt x="116428" y="496004"/>
                </a:lnTo>
                <a:lnTo>
                  <a:pt x="161090" y="476808"/>
                </a:lnTo>
                <a:lnTo>
                  <a:pt x="172182" y="483114"/>
                </a:lnTo>
                <a:lnTo>
                  <a:pt x="183597" y="488779"/>
                </a:lnTo>
                <a:lnTo>
                  <a:pt x="195304" y="493791"/>
                </a:lnTo>
                <a:lnTo>
                  <a:pt x="207278" y="498138"/>
                </a:lnTo>
                <a:lnTo>
                  <a:pt x="219490" y="501809"/>
                </a:lnTo>
                <a:lnTo>
                  <a:pt x="224272" y="503046"/>
                </a:lnTo>
                <a:lnTo>
                  <a:pt x="242311" y="548190"/>
                </a:lnTo>
                <a:lnTo>
                  <a:pt x="243405" y="550970"/>
                </a:lnTo>
                <a:lnTo>
                  <a:pt x="245244" y="553395"/>
                </a:lnTo>
                <a:lnTo>
                  <a:pt x="247627" y="555199"/>
                </a:lnTo>
                <a:lnTo>
                  <a:pt x="250009" y="557003"/>
                </a:lnTo>
                <a:lnTo>
                  <a:pt x="252842" y="558115"/>
                </a:lnTo>
                <a:lnTo>
                  <a:pt x="255815" y="558415"/>
                </a:lnTo>
                <a:lnTo>
                  <a:pt x="263725" y="559186"/>
                </a:lnTo>
                <a:lnTo>
                  <a:pt x="271731" y="559476"/>
                </a:lnTo>
                <a:lnTo>
                  <a:pt x="287744" y="559476"/>
                </a:lnTo>
                <a:lnTo>
                  <a:pt x="295750" y="559186"/>
                </a:lnTo>
                <a:lnTo>
                  <a:pt x="303660" y="558415"/>
                </a:lnTo>
                <a:lnTo>
                  <a:pt x="306633" y="558115"/>
                </a:lnTo>
                <a:lnTo>
                  <a:pt x="309466" y="557003"/>
                </a:lnTo>
                <a:lnTo>
                  <a:pt x="311849" y="555199"/>
                </a:lnTo>
                <a:lnTo>
                  <a:pt x="314231" y="553395"/>
                </a:lnTo>
                <a:lnTo>
                  <a:pt x="316070" y="550970"/>
                </a:lnTo>
                <a:lnTo>
                  <a:pt x="317165" y="548190"/>
                </a:lnTo>
                <a:lnTo>
                  <a:pt x="335203" y="503046"/>
                </a:lnTo>
                <a:lnTo>
                  <a:pt x="347499" y="499639"/>
                </a:lnTo>
                <a:lnTo>
                  <a:pt x="359568" y="495552"/>
                </a:lnTo>
                <a:lnTo>
                  <a:pt x="371382" y="490796"/>
                </a:lnTo>
                <a:lnTo>
                  <a:pt x="382914" y="485383"/>
                </a:lnTo>
                <a:lnTo>
                  <a:pt x="394134" y="479323"/>
                </a:lnTo>
                <a:lnTo>
                  <a:pt x="398385" y="476808"/>
                </a:lnTo>
                <a:lnTo>
                  <a:pt x="443047" y="496004"/>
                </a:lnTo>
                <a:lnTo>
                  <a:pt x="445799" y="497217"/>
                </a:lnTo>
                <a:lnTo>
                  <a:pt x="448835" y="497643"/>
                </a:lnTo>
                <a:lnTo>
                  <a:pt x="451815" y="497234"/>
                </a:lnTo>
                <a:lnTo>
                  <a:pt x="454795" y="496826"/>
                </a:lnTo>
                <a:lnTo>
                  <a:pt x="457603" y="495598"/>
                </a:lnTo>
                <a:lnTo>
                  <a:pt x="459928" y="493689"/>
                </a:lnTo>
                <a:lnTo>
                  <a:pt x="466005" y="488673"/>
                </a:lnTo>
                <a:lnTo>
                  <a:pt x="471889" y="483175"/>
                </a:lnTo>
                <a:lnTo>
                  <a:pt x="477580" y="477580"/>
                </a:lnTo>
                <a:lnTo>
                  <a:pt x="483271" y="471985"/>
                </a:lnTo>
                <a:lnTo>
                  <a:pt x="488673" y="466005"/>
                </a:lnTo>
                <a:lnTo>
                  <a:pt x="493689" y="459928"/>
                </a:lnTo>
                <a:lnTo>
                  <a:pt x="495598" y="457603"/>
                </a:lnTo>
                <a:lnTo>
                  <a:pt x="496826" y="454795"/>
                </a:lnTo>
                <a:lnTo>
                  <a:pt x="497234" y="451815"/>
                </a:lnTo>
                <a:lnTo>
                  <a:pt x="497643" y="448835"/>
                </a:lnTo>
                <a:lnTo>
                  <a:pt x="497217" y="445799"/>
                </a:lnTo>
                <a:lnTo>
                  <a:pt x="496004" y="443047"/>
                </a:lnTo>
                <a:lnTo>
                  <a:pt x="476808" y="398385"/>
                </a:lnTo>
                <a:lnTo>
                  <a:pt x="483114" y="387293"/>
                </a:lnTo>
                <a:lnTo>
                  <a:pt x="488779" y="375879"/>
                </a:lnTo>
                <a:lnTo>
                  <a:pt x="493791" y="364171"/>
                </a:lnTo>
                <a:lnTo>
                  <a:pt x="498138" y="352197"/>
                </a:lnTo>
                <a:lnTo>
                  <a:pt x="501809" y="339985"/>
                </a:lnTo>
                <a:close/>
              </a:path>
              <a:path w="559476" h="559476">
                <a:moveTo>
                  <a:pt x="107012" y="297438"/>
                </a:moveTo>
                <a:lnTo>
                  <a:pt x="107661" y="497234"/>
                </a:lnTo>
                <a:lnTo>
                  <a:pt x="110641" y="497643"/>
                </a:lnTo>
                <a:lnTo>
                  <a:pt x="113676" y="497217"/>
                </a:lnTo>
                <a:lnTo>
                  <a:pt x="116428" y="496004"/>
                </a:lnTo>
                <a:lnTo>
                  <a:pt x="119324" y="346183"/>
                </a:lnTo>
                <a:lnTo>
                  <a:pt x="114906" y="334309"/>
                </a:lnTo>
                <a:lnTo>
                  <a:pt x="111377" y="322193"/>
                </a:lnTo>
                <a:lnTo>
                  <a:pt x="108745" y="309886"/>
                </a:lnTo>
                <a:lnTo>
                  <a:pt x="107012" y="297438"/>
                </a:lnTo>
                <a:close/>
              </a:path>
            </a:pathLst>
          </a:custGeom>
          <a:solidFill>
            <a:srgbClr val="CCCF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4073366" y="11943165"/>
            <a:ext cx="289384" cy="289384"/>
          </a:xfrm>
          <a:custGeom>
            <a:avLst/>
            <a:gdLst/>
            <a:ahLst/>
            <a:cxnLst/>
            <a:rect l="l" t="t" r="r" b="b"/>
            <a:pathLst>
              <a:path w="289384" h="289384">
                <a:moveTo>
                  <a:pt x="144692" y="289384"/>
                </a:moveTo>
                <a:lnTo>
                  <a:pt x="159384" y="288647"/>
                </a:lnTo>
                <a:lnTo>
                  <a:pt x="173655" y="286484"/>
                </a:lnTo>
                <a:lnTo>
                  <a:pt x="187434" y="282967"/>
                </a:lnTo>
                <a:lnTo>
                  <a:pt x="200650" y="278166"/>
                </a:lnTo>
                <a:lnTo>
                  <a:pt x="213232" y="272152"/>
                </a:lnTo>
                <a:lnTo>
                  <a:pt x="225107" y="264998"/>
                </a:lnTo>
                <a:lnTo>
                  <a:pt x="236206" y="256773"/>
                </a:lnTo>
                <a:lnTo>
                  <a:pt x="246456" y="247550"/>
                </a:lnTo>
                <a:lnTo>
                  <a:pt x="255786" y="237400"/>
                </a:lnTo>
                <a:lnTo>
                  <a:pt x="264127" y="226393"/>
                </a:lnTo>
                <a:lnTo>
                  <a:pt x="271405" y="214601"/>
                </a:lnTo>
                <a:lnTo>
                  <a:pt x="277550" y="202095"/>
                </a:lnTo>
                <a:lnTo>
                  <a:pt x="282490" y="188947"/>
                </a:lnTo>
                <a:lnTo>
                  <a:pt x="286156" y="175228"/>
                </a:lnTo>
                <a:lnTo>
                  <a:pt x="288474" y="161008"/>
                </a:lnTo>
                <a:lnTo>
                  <a:pt x="289374" y="146360"/>
                </a:lnTo>
                <a:lnTo>
                  <a:pt x="289384" y="144692"/>
                </a:lnTo>
                <a:lnTo>
                  <a:pt x="288647" y="129999"/>
                </a:lnTo>
                <a:lnTo>
                  <a:pt x="286484" y="115728"/>
                </a:lnTo>
                <a:lnTo>
                  <a:pt x="282967" y="101949"/>
                </a:lnTo>
                <a:lnTo>
                  <a:pt x="278166" y="88733"/>
                </a:lnTo>
                <a:lnTo>
                  <a:pt x="272152" y="76152"/>
                </a:lnTo>
                <a:lnTo>
                  <a:pt x="264998" y="64276"/>
                </a:lnTo>
                <a:lnTo>
                  <a:pt x="256773" y="53178"/>
                </a:lnTo>
                <a:lnTo>
                  <a:pt x="247550" y="42928"/>
                </a:lnTo>
                <a:lnTo>
                  <a:pt x="237400" y="33597"/>
                </a:lnTo>
                <a:lnTo>
                  <a:pt x="226393" y="25257"/>
                </a:lnTo>
                <a:lnTo>
                  <a:pt x="214601" y="17979"/>
                </a:lnTo>
                <a:lnTo>
                  <a:pt x="202095" y="11833"/>
                </a:lnTo>
                <a:lnTo>
                  <a:pt x="188947" y="6893"/>
                </a:lnTo>
                <a:lnTo>
                  <a:pt x="175228" y="3228"/>
                </a:lnTo>
                <a:lnTo>
                  <a:pt x="161008" y="909"/>
                </a:lnTo>
                <a:lnTo>
                  <a:pt x="146360" y="9"/>
                </a:lnTo>
                <a:lnTo>
                  <a:pt x="144692" y="0"/>
                </a:lnTo>
                <a:lnTo>
                  <a:pt x="129999" y="736"/>
                </a:lnTo>
                <a:lnTo>
                  <a:pt x="115728" y="2899"/>
                </a:lnTo>
                <a:lnTo>
                  <a:pt x="101949" y="6416"/>
                </a:lnTo>
                <a:lnTo>
                  <a:pt x="88733" y="11218"/>
                </a:lnTo>
                <a:lnTo>
                  <a:pt x="76152" y="17231"/>
                </a:lnTo>
                <a:lnTo>
                  <a:pt x="64276" y="24386"/>
                </a:lnTo>
                <a:lnTo>
                  <a:pt x="53178" y="32610"/>
                </a:lnTo>
                <a:lnTo>
                  <a:pt x="42928" y="41833"/>
                </a:lnTo>
                <a:lnTo>
                  <a:pt x="33597" y="51984"/>
                </a:lnTo>
                <a:lnTo>
                  <a:pt x="25257" y="62990"/>
                </a:lnTo>
                <a:lnTo>
                  <a:pt x="17979" y="74782"/>
                </a:lnTo>
                <a:lnTo>
                  <a:pt x="11833" y="87288"/>
                </a:lnTo>
                <a:lnTo>
                  <a:pt x="6893" y="100436"/>
                </a:lnTo>
                <a:lnTo>
                  <a:pt x="3228" y="114155"/>
                </a:lnTo>
                <a:lnTo>
                  <a:pt x="909" y="128375"/>
                </a:lnTo>
                <a:lnTo>
                  <a:pt x="9" y="143024"/>
                </a:lnTo>
                <a:lnTo>
                  <a:pt x="0" y="144692"/>
                </a:lnTo>
                <a:lnTo>
                  <a:pt x="736" y="159384"/>
                </a:lnTo>
                <a:lnTo>
                  <a:pt x="2899" y="173655"/>
                </a:lnTo>
                <a:lnTo>
                  <a:pt x="6416" y="187434"/>
                </a:lnTo>
                <a:lnTo>
                  <a:pt x="11218" y="200650"/>
                </a:lnTo>
                <a:lnTo>
                  <a:pt x="17231" y="213232"/>
                </a:lnTo>
                <a:lnTo>
                  <a:pt x="24386" y="225107"/>
                </a:lnTo>
                <a:lnTo>
                  <a:pt x="32610" y="236206"/>
                </a:lnTo>
                <a:lnTo>
                  <a:pt x="41833" y="246456"/>
                </a:lnTo>
                <a:lnTo>
                  <a:pt x="51984" y="255786"/>
                </a:lnTo>
                <a:lnTo>
                  <a:pt x="62990" y="264127"/>
                </a:lnTo>
                <a:lnTo>
                  <a:pt x="74782" y="271405"/>
                </a:lnTo>
                <a:lnTo>
                  <a:pt x="87288" y="277550"/>
                </a:lnTo>
                <a:lnTo>
                  <a:pt x="100436" y="282490"/>
                </a:lnTo>
                <a:lnTo>
                  <a:pt x="114155" y="286156"/>
                </a:lnTo>
                <a:lnTo>
                  <a:pt x="128375" y="288474"/>
                </a:lnTo>
                <a:lnTo>
                  <a:pt x="143024" y="289374"/>
                </a:lnTo>
                <a:lnTo>
                  <a:pt x="144692" y="289384"/>
                </a:lnTo>
                <a:close/>
              </a:path>
            </a:pathLst>
          </a:custGeom>
          <a:solidFill>
            <a:srgbClr val="F9A11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4025135" y="11894934"/>
            <a:ext cx="385845" cy="385845"/>
          </a:xfrm>
          <a:custGeom>
            <a:avLst/>
            <a:gdLst/>
            <a:ahLst/>
            <a:cxnLst/>
            <a:rect l="l" t="t" r="r" b="b"/>
            <a:pathLst>
              <a:path w="385845" h="385845">
                <a:moveTo>
                  <a:pt x="28090" y="247493"/>
                </a:moveTo>
                <a:lnTo>
                  <a:pt x="24562" y="235378"/>
                </a:lnTo>
                <a:lnTo>
                  <a:pt x="21929" y="223071"/>
                </a:lnTo>
                <a:lnTo>
                  <a:pt x="20196" y="210623"/>
                </a:lnTo>
                <a:lnTo>
                  <a:pt x="20364" y="279193"/>
                </a:lnTo>
                <a:lnTo>
                  <a:pt x="33345" y="301339"/>
                </a:lnTo>
                <a:lnTo>
                  <a:pt x="40927" y="311736"/>
                </a:lnTo>
                <a:lnTo>
                  <a:pt x="49211" y="321632"/>
                </a:lnTo>
                <a:lnTo>
                  <a:pt x="65962" y="338182"/>
                </a:lnTo>
                <a:lnTo>
                  <a:pt x="75951" y="346340"/>
                </a:lnTo>
                <a:lnTo>
                  <a:pt x="86435" y="353794"/>
                </a:lnTo>
                <a:lnTo>
                  <a:pt x="108733" y="366506"/>
                </a:lnTo>
                <a:lnTo>
                  <a:pt x="132552" y="376157"/>
                </a:lnTo>
                <a:lnTo>
                  <a:pt x="144938" y="379783"/>
                </a:lnTo>
                <a:lnTo>
                  <a:pt x="167789" y="384201"/>
                </a:lnTo>
                <a:lnTo>
                  <a:pt x="192940" y="385845"/>
                </a:lnTo>
                <a:lnTo>
                  <a:pt x="205506" y="385434"/>
                </a:lnTo>
                <a:lnTo>
                  <a:pt x="230418" y="382166"/>
                </a:lnTo>
                <a:lnTo>
                  <a:pt x="254769" y="375663"/>
                </a:lnTo>
                <a:lnTo>
                  <a:pt x="278539" y="365807"/>
                </a:lnTo>
                <a:lnTo>
                  <a:pt x="289899" y="359700"/>
                </a:lnTo>
                <a:lnTo>
                  <a:pt x="300797" y="352867"/>
                </a:lnTo>
                <a:lnTo>
                  <a:pt x="321075" y="337131"/>
                </a:lnTo>
                <a:lnTo>
                  <a:pt x="339106" y="318818"/>
                </a:lnTo>
                <a:lnTo>
                  <a:pt x="347196" y="308763"/>
                </a:lnTo>
                <a:lnTo>
                  <a:pt x="360160" y="289104"/>
                </a:lnTo>
                <a:lnTo>
                  <a:pt x="366212" y="277716"/>
                </a:lnTo>
                <a:lnTo>
                  <a:pt x="371478" y="265979"/>
                </a:lnTo>
                <a:lnTo>
                  <a:pt x="379595" y="241630"/>
                </a:lnTo>
                <a:lnTo>
                  <a:pt x="384413" y="216385"/>
                </a:lnTo>
                <a:lnTo>
                  <a:pt x="385553" y="203530"/>
                </a:lnTo>
                <a:lnTo>
                  <a:pt x="385845" y="192922"/>
                </a:lnTo>
                <a:lnTo>
                  <a:pt x="385384" y="179775"/>
                </a:lnTo>
                <a:lnTo>
                  <a:pt x="384040" y="166762"/>
                </a:lnTo>
                <a:lnTo>
                  <a:pt x="381828" y="153925"/>
                </a:lnTo>
                <a:lnTo>
                  <a:pt x="378766" y="141306"/>
                </a:lnTo>
                <a:lnTo>
                  <a:pt x="374872" y="128944"/>
                </a:lnTo>
                <a:lnTo>
                  <a:pt x="370162" y="116882"/>
                </a:lnTo>
                <a:lnTo>
                  <a:pt x="364653" y="105160"/>
                </a:lnTo>
                <a:lnTo>
                  <a:pt x="358362" y="93819"/>
                </a:lnTo>
                <a:lnTo>
                  <a:pt x="351307" y="82901"/>
                </a:lnTo>
                <a:lnTo>
                  <a:pt x="343505" y="72447"/>
                </a:lnTo>
                <a:lnTo>
                  <a:pt x="334971" y="62497"/>
                </a:lnTo>
                <a:lnTo>
                  <a:pt x="319669" y="47581"/>
                </a:lnTo>
                <a:lnTo>
                  <a:pt x="309525" y="39321"/>
                </a:lnTo>
                <a:lnTo>
                  <a:pt x="298892" y="31797"/>
                </a:lnTo>
                <a:lnTo>
                  <a:pt x="287810" y="25027"/>
                </a:lnTo>
                <a:lnTo>
                  <a:pt x="276322" y="19029"/>
                </a:lnTo>
                <a:lnTo>
                  <a:pt x="264467" y="13818"/>
                </a:lnTo>
                <a:lnTo>
                  <a:pt x="252287" y="9412"/>
                </a:lnTo>
                <a:lnTo>
                  <a:pt x="239824" y="5829"/>
                </a:lnTo>
                <a:lnTo>
                  <a:pt x="227117" y="3085"/>
                </a:lnTo>
                <a:lnTo>
                  <a:pt x="214210" y="1197"/>
                </a:lnTo>
                <a:lnTo>
                  <a:pt x="201142" y="183"/>
                </a:lnTo>
                <a:lnTo>
                  <a:pt x="192922" y="0"/>
                </a:lnTo>
                <a:lnTo>
                  <a:pt x="179983" y="434"/>
                </a:lnTo>
                <a:lnTo>
                  <a:pt x="167151" y="1728"/>
                </a:lnTo>
                <a:lnTo>
                  <a:pt x="154467" y="3871"/>
                </a:lnTo>
                <a:lnTo>
                  <a:pt x="129711" y="10649"/>
                </a:lnTo>
                <a:lnTo>
                  <a:pt x="106044" y="20668"/>
                </a:lnTo>
                <a:lnTo>
                  <a:pt x="94723" y="26862"/>
                </a:lnTo>
                <a:lnTo>
                  <a:pt x="75223" y="40063"/>
                </a:lnTo>
                <a:lnTo>
                  <a:pt x="65272" y="48268"/>
                </a:lnTo>
                <a:lnTo>
                  <a:pt x="55917" y="57096"/>
                </a:lnTo>
                <a:lnTo>
                  <a:pt x="39098" y="76486"/>
                </a:lnTo>
                <a:lnTo>
                  <a:pt x="24987" y="97965"/>
                </a:lnTo>
                <a:lnTo>
                  <a:pt x="19014" y="109405"/>
                </a:lnTo>
                <a:lnTo>
                  <a:pt x="10222" y="130956"/>
                </a:lnTo>
                <a:lnTo>
                  <a:pt x="3703" y="155302"/>
                </a:lnTo>
                <a:lnTo>
                  <a:pt x="419" y="180212"/>
                </a:lnTo>
                <a:lnTo>
                  <a:pt x="0" y="192778"/>
                </a:lnTo>
                <a:lnTo>
                  <a:pt x="401" y="205364"/>
                </a:lnTo>
                <a:lnTo>
                  <a:pt x="3682" y="230434"/>
                </a:lnTo>
                <a:lnTo>
                  <a:pt x="6657" y="243166"/>
                </a:lnTo>
                <a:lnTo>
                  <a:pt x="10430" y="255499"/>
                </a:lnTo>
                <a:lnTo>
                  <a:pt x="15006" y="267521"/>
                </a:lnTo>
                <a:lnTo>
                  <a:pt x="19368" y="198083"/>
                </a:lnTo>
                <a:lnTo>
                  <a:pt x="19450" y="185501"/>
                </a:lnTo>
                <a:lnTo>
                  <a:pt x="20447" y="172926"/>
                </a:lnTo>
                <a:lnTo>
                  <a:pt x="22363" y="160408"/>
                </a:lnTo>
                <a:lnTo>
                  <a:pt x="25624" y="146457"/>
                </a:lnTo>
                <a:lnTo>
                  <a:pt x="29533" y="134174"/>
                </a:lnTo>
                <a:lnTo>
                  <a:pt x="34327" y="122245"/>
                </a:lnTo>
                <a:lnTo>
                  <a:pt x="39984" y="110719"/>
                </a:lnTo>
                <a:lnTo>
                  <a:pt x="46477" y="99642"/>
                </a:lnTo>
                <a:lnTo>
                  <a:pt x="53781" y="89061"/>
                </a:lnTo>
                <a:lnTo>
                  <a:pt x="61872" y="79022"/>
                </a:lnTo>
                <a:lnTo>
                  <a:pt x="70147" y="70147"/>
                </a:lnTo>
                <a:lnTo>
                  <a:pt x="79634" y="61342"/>
                </a:lnTo>
                <a:lnTo>
                  <a:pt x="89708" y="53300"/>
                </a:lnTo>
                <a:lnTo>
                  <a:pt x="100322" y="46046"/>
                </a:lnTo>
                <a:lnTo>
                  <a:pt x="111428" y="39605"/>
                </a:lnTo>
                <a:lnTo>
                  <a:pt x="122981" y="34002"/>
                </a:lnTo>
                <a:lnTo>
                  <a:pt x="134933" y="29262"/>
                </a:lnTo>
                <a:lnTo>
                  <a:pt x="147237" y="25410"/>
                </a:lnTo>
                <a:lnTo>
                  <a:pt x="159049" y="22628"/>
                </a:lnTo>
                <a:lnTo>
                  <a:pt x="171557" y="20611"/>
                </a:lnTo>
                <a:lnTo>
                  <a:pt x="184128" y="19515"/>
                </a:lnTo>
                <a:lnTo>
                  <a:pt x="196712" y="19333"/>
                </a:lnTo>
                <a:lnTo>
                  <a:pt x="209259" y="20062"/>
                </a:lnTo>
                <a:lnTo>
                  <a:pt x="221720" y="21696"/>
                </a:lnTo>
                <a:lnTo>
                  <a:pt x="234044" y="24232"/>
                </a:lnTo>
                <a:lnTo>
                  <a:pt x="246183" y="27662"/>
                </a:lnTo>
                <a:lnTo>
                  <a:pt x="258086" y="31984"/>
                </a:lnTo>
                <a:lnTo>
                  <a:pt x="271133" y="37904"/>
                </a:lnTo>
                <a:lnTo>
                  <a:pt x="282418" y="44133"/>
                </a:lnTo>
                <a:lnTo>
                  <a:pt x="293182" y="51163"/>
                </a:lnTo>
                <a:lnTo>
                  <a:pt x="303383" y="58960"/>
                </a:lnTo>
                <a:lnTo>
                  <a:pt x="312981" y="67489"/>
                </a:lnTo>
                <a:lnTo>
                  <a:pt x="321934" y="76717"/>
                </a:lnTo>
                <a:lnTo>
                  <a:pt x="330201" y="86610"/>
                </a:lnTo>
                <a:lnTo>
                  <a:pt x="337291" y="96458"/>
                </a:lnTo>
                <a:lnTo>
                  <a:pt x="344076" y="107481"/>
                </a:lnTo>
                <a:lnTo>
                  <a:pt x="349998" y="118930"/>
                </a:lnTo>
                <a:lnTo>
                  <a:pt x="355042" y="130755"/>
                </a:lnTo>
                <a:lnTo>
                  <a:pt x="359193" y="142905"/>
                </a:lnTo>
                <a:lnTo>
                  <a:pt x="362434" y="155329"/>
                </a:lnTo>
                <a:lnTo>
                  <a:pt x="364752" y="167976"/>
                </a:lnTo>
                <a:lnTo>
                  <a:pt x="366129" y="180795"/>
                </a:lnTo>
                <a:lnTo>
                  <a:pt x="366553" y="192922"/>
                </a:lnTo>
                <a:lnTo>
                  <a:pt x="366036" y="206062"/>
                </a:lnTo>
                <a:lnTo>
                  <a:pt x="364541" y="219047"/>
                </a:lnTo>
                <a:lnTo>
                  <a:pt x="362086" y="231826"/>
                </a:lnTo>
                <a:lnTo>
                  <a:pt x="358694" y="244348"/>
                </a:lnTo>
                <a:lnTo>
                  <a:pt x="354386" y="256563"/>
                </a:lnTo>
                <a:lnTo>
                  <a:pt x="349183" y="268420"/>
                </a:lnTo>
                <a:lnTo>
                  <a:pt x="343106" y="279869"/>
                </a:lnTo>
                <a:lnTo>
                  <a:pt x="336175" y="290858"/>
                </a:lnTo>
                <a:lnTo>
                  <a:pt x="328412" y="301337"/>
                </a:lnTo>
                <a:lnTo>
                  <a:pt x="319838" y="311256"/>
                </a:lnTo>
                <a:lnTo>
                  <a:pt x="305979" y="324562"/>
                </a:lnTo>
                <a:lnTo>
                  <a:pt x="295751" y="332701"/>
                </a:lnTo>
                <a:lnTo>
                  <a:pt x="284991" y="340018"/>
                </a:lnTo>
                <a:lnTo>
                  <a:pt x="273748" y="346491"/>
                </a:lnTo>
                <a:lnTo>
                  <a:pt x="262072" y="352100"/>
                </a:lnTo>
                <a:lnTo>
                  <a:pt x="250016" y="356823"/>
                </a:lnTo>
                <a:lnTo>
                  <a:pt x="237629" y="360639"/>
                </a:lnTo>
                <a:lnTo>
                  <a:pt x="224962" y="363528"/>
                </a:lnTo>
                <a:lnTo>
                  <a:pt x="212066" y="365468"/>
                </a:lnTo>
                <a:lnTo>
                  <a:pt x="198991" y="366438"/>
                </a:lnTo>
                <a:lnTo>
                  <a:pt x="192922" y="366553"/>
                </a:lnTo>
                <a:lnTo>
                  <a:pt x="179988" y="366071"/>
                </a:lnTo>
                <a:lnTo>
                  <a:pt x="167178" y="364634"/>
                </a:lnTo>
                <a:lnTo>
                  <a:pt x="154544" y="362258"/>
                </a:lnTo>
                <a:lnTo>
                  <a:pt x="142135" y="358959"/>
                </a:lnTo>
                <a:lnTo>
                  <a:pt x="130004" y="354752"/>
                </a:lnTo>
                <a:lnTo>
                  <a:pt x="118201" y="349653"/>
                </a:lnTo>
                <a:lnTo>
                  <a:pt x="106777" y="343676"/>
                </a:lnTo>
                <a:lnTo>
                  <a:pt x="96458" y="337291"/>
                </a:lnTo>
                <a:lnTo>
                  <a:pt x="85972" y="329704"/>
                </a:lnTo>
                <a:lnTo>
                  <a:pt x="76119" y="321393"/>
                </a:lnTo>
                <a:lnTo>
                  <a:pt x="66934" y="312398"/>
                </a:lnTo>
                <a:lnTo>
                  <a:pt x="58449" y="302761"/>
                </a:lnTo>
                <a:lnTo>
                  <a:pt x="50700" y="292524"/>
                </a:lnTo>
                <a:lnTo>
                  <a:pt x="43719" y="281726"/>
                </a:lnTo>
                <a:lnTo>
                  <a:pt x="37541" y="270410"/>
                </a:lnTo>
                <a:lnTo>
                  <a:pt x="32509" y="259368"/>
                </a:lnTo>
                <a:lnTo>
                  <a:pt x="28090" y="247493"/>
                </a:lnTo>
                <a:close/>
              </a:path>
            </a:pathLst>
          </a:custGeom>
          <a:solidFill>
            <a:srgbClr val="B8BF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4040141" y="12093017"/>
            <a:ext cx="5357" cy="81110"/>
          </a:xfrm>
          <a:custGeom>
            <a:avLst/>
            <a:gdLst/>
            <a:ahLst/>
            <a:cxnLst/>
            <a:rect l="l" t="t" r="r" b="b"/>
            <a:pathLst>
              <a:path w="5357" h="81110">
                <a:moveTo>
                  <a:pt x="4362" y="0"/>
                </a:moveTo>
                <a:lnTo>
                  <a:pt x="0" y="69437"/>
                </a:lnTo>
                <a:lnTo>
                  <a:pt x="5357" y="81110"/>
                </a:lnTo>
                <a:lnTo>
                  <a:pt x="5190" y="12540"/>
                </a:lnTo>
                <a:lnTo>
                  <a:pt x="4362" y="0"/>
                </a:lnTo>
                <a:close/>
              </a:path>
            </a:pathLst>
          </a:custGeom>
          <a:solidFill>
            <a:srgbClr val="B8BF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4227702" y="12039626"/>
            <a:ext cx="57878" cy="96461"/>
          </a:xfrm>
          <a:custGeom>
            <a:avLst/>
            <a:gdLst/>
            <a:ahLst/>
            <a:cxnLst/>
            <a:rect l="l" t="t" r="r" b="b"/>
            <a:pathLst>
              <a:path w="57878" h="96461">
                <a:moveTo>
                  <a:pt x="10071" y="90044"/>
                </a:moveTo>
                <a:lnTo>
                  <a:pt x="14470" y="92584"/>
                </a:lnTo>
                <a:lnTo>
                  <a:pt x="18870" y="95124"/>
                </a:lnTo>
                <a:lnTo>
                  <a:pt x="23860" y="96461"/>
                </a:lnTo>
                <a:lnTo>
                  <a:pt x="34019" y="96461"/>
                </a:lnTo>
                <a:lnTo>
                  <a:pt x="39010" y="95124"/>
                </a:lnTo>
                <a:lnTo>
                  <a:pt x="43409" y="92584"/>
                </a:lnTo>
                <a:lnTo>
                  <a:pt x="47808" y="90044"/>
                </a:lnTo>
                <a:lnTo>
                  <a:pt x="51461" y="86391"/>
                </a:lnTo>
                <a:lnTo>
                  <a:pt x="54001" y="81991"/>
                </a:lnTo>
                <a:lnTo>
                  <a:pt x="56541" y="77592"/>
                </a:lnTo>
                <a:lnTo>
                  <a:pt x="57878" y="72602"/>
                </a:lnTo>
                <a:lnTo>
                  <a:pt x="57878" y="62442"/>
                </a:lnTo>
                <a:lnTo>
                  <a:pt x="56541" y="57452"/>
                </a:lnTo>
                <a:lnTo>
                  <a:pt x="54001" y="53053"/>
                </a:lnTo>
                <a:lnTo>
                  <a:pt x="51461" y="48654"/>
                </a:lnTo>
                <a:lnTo>
                  <a:pt x="47807" y="45001"/>
                </a:lnTo>
                <a:lnTo>
                  <a:pt x="43408" y="42461"/>
                </a:lnTo>
                <a:lnTo>
                  <a:pt x="39009" y="39921"/>
                </a:lnTo>
                <a:lnTo>
                  <a:pt x="34019" y="38584"/>
                </a:lnTo>
                <a:lnTo>
                  <a:pt x="27246" y="38582"/>
                </a:lnTo>
                <a:lnTo>
                  <a:pt x="25583" y="38135"/>
                </a:lnTo>
                <a:lnTo>
                  <a:pt x="24118" y="37288"/>
                </a:lnTo>
                <a:lnTo>
                  <a:pt x="22653" y="36440"/>
                </a:lnTo>
                <a:lnTo>
                  <a:pt x="21436" y="35222"/>
                </a:lnTo>
                <a:lnTo>
                  <a:pt x="20591" y="33755"/>
                </a:lnTo>
                <a:lnTo>
                  <a:pt x="19745" y="32288"/>
                </a:lnTo>
                <a:lnTo>
                  <a:pt x="19301" y="30625"/>
                </a:lnTo>
                <a:lnTo>
                  <a:pt x="19303" y="27239"/>
                </a:lnTo>
                <a:lnTo>
                  <a:pt x="19750" y="25576"/>
                </a:lnTo>
                <a:lnTo>
                  <a:pt x="20597" y="24111"/>
                </a:lnTo>
                <a:lnTo>
                  <a:pt x="21444" y="22645"/>
                </a:lnTo>
                <a:lnTo>
                  <a:pt x="22662" y="21428"/>
                </a:lnTo>
                <a:lnTo>
                  <a:pt x="24128" y="20582"/>
                </a:lnTo>
                <a:lnTo>
                  <a:pt x="25594" y="19737"/>
                </a:lnTo>
                <a:lnTo>
                  <a:pt x="27258" y="19291"/>
                </a:lnTo>
                <a:lnTo>
                  <a:pt x="30643" y="19292"/>
                </a:lnTo>
                <a:lnTo>
                  <a:pt x="32306" y="19738"/>
                </a:lnTo>
                <a:lnTo>
                  <a:pt x="33772" y="20585"/>
                </a:lnTo>
                <a:lnTo>
                  <a:pt x="35238" y="21431"/>
                </a:lnTo>
                <a:lnTo>
                  <a:pt x="36456" y="22649"/>
                </a:lnTo>
                <a:lnTo>
                  <a:pt x="37302" y="24115"/>
                </a:lnTo>
                <a:lnTo>
                  <a:pt x="38621" y="26248"/>
                </a:lnTo>
                <a:lnTo>
                  <a:pt x="40720" y="27783"/>
                </a:lnTo>
                <a:lnTo>
                  <a:pt x="43152" y="28395"/>
                </a:lnTo>
                <a:lnTo>
                  <a:pt x="45584" y="29006"/>
                </a:lnTo>
                <a:lnTo>
                  <a:pt x="48159" y="28647"/>
                </a:lnTo>
                <a:lnTo>
                  <a:pt x="50330" y="27392"/>
                </a:lnTo>
                <a:lnTo>
                  <a:pt x="52502" y="26138"/>
                </a:lnTo>
                <a:lnTo>
                  <a:pt x="54100" y="24087"/>
                </a:lnTo>
                <a:lnTo>
                  <a:pt x="54785" y="21674"/>
                </a:lnTo>
                <a:lnTo>
                  <a:pt x="55470" y="19262"/>
                </a:lnTo>
                <a:lnTo>
                  <a:pt x="55188" y="16677"/>
                </a:lnTo>
                <a:lnTo>
                  <a:pt x="53999" y="14469"/>
                </a:lnTo>
                <a:lnTo>
                  <a:pt x="51460" y="10070"/>
                </a:lnTo>
                <a:lnTo>
                  <a:pt x="47806" y="6416"/>
                </a:lnTo>
                <a:lnTo>
                  <a:pt x="43407" y="3876"/>
                </a:lnTo>
                <a:lnTo>
                  <a:pt x="39008" y="1337"/>
                </a:lnTo>
                <a:lnTo>
                  <a:pt x="34018" y="0"/>
                </a:lnTo>
                <a:lnTo>
                  <a:pt x="23858" y="0"/>
                </a:lnTo>
                <a:lnTo>
                  <a:pt x="18868" y="1337"/>
                </a:lnTo>
                <a:lnTo>
                  <a:pt x="14469" y="3877"/>
                </a:lnTo>
                <a:lnTo>
                  <a:pt x="10069" y="6417"/>
                </a:lnTo>
                <a:lnTo>
                  <a:pt x="6416" y="10070"/>
                </a:lnTo>
                <a:lnTo>
                  <a:pt x="3876" y="14469"/>
                </a:lnTo>
                <a:lnTo>
                  <a:pt x="1337" y="18868"/>
                </a:lnTo>
                <a:lnTo>
                  <a:pt x="0" y="23859"/>
                </a:lnTo>
                <a:lnTo>
                  <a:pt x="0" y="34018"/>
                </a:lnTo>
                <a:lnTo>
                  <a:pt x="1337" y="39008"/>
                </a:lnTo>
                <a:lnTo>
                  <a:pt x="3877" y="43408"/>
                </a:lnTo>
                <a:lnTo>
                  <a:pt x="6417" y="47807"/>
                </a:lnTo>
                <a:lnTo>
                  <a:pt x="10070" y="51460"/>
                </a:lnTo>
                <a:lnTo>
                  <a:pt x="14469" y="54000"/>
                </a:lnTo>
                <a:lnTo>
                  <a:pt x="18869" y="56540"/>
                </a:lnTo>
                <a:lnTo>
                  <a:pt x="23859" y="57877"/>
                </a:lnTo>
                <a:lnTo>
                  <a:pt x="30632" y="57878"/>
                </a:lnTo>
                <a:lnTo>
                  <a:pt x="32294" y="58325"/>
                </a:lnTo>
                <a:lnTo>
                  <a:pt x="33760" y="59173"/>
                </a:lnTo>
                <a:lnTo>
                  <a:pt x="35225" y="60021"/>
                </a:lnTo>
                <a:lnTo>
                  <a:pt x="36441" y="61239"/>
                </a:lnTo>
                <a:lnTo>
                  <a:pt x="37287" y="62706"/>
                </a:lnTo>
                <a:lnTo>
                  <a:pt x="38132" y="64172"/>
                </a:lnTo>
                <a:lnTo>
                  <a:pt x="38576" y="65836"/>
                </a:lnTo>
                <a:lnTo>
                  <a:pt x="38574" y="69221"/>
                </a:lnTo>
                <a:lnTo>
                  <a:pt x="38128" y="70884"/>
                </a:lnTo>
                <a:lnTo>
                  <a:pt x="37281" y="72350"/>
                </a:lnTo>
                <a:lnTo>
                  <a:pt x="36434" y="73815"/>
                </a:lnTo>
                <a:lnTo>
                  <a:pt x="35216" y="75032"/>
                </a:lnTo>
                <a:lnTo>
                  <a:pt x="33749" y="75878"/>
                </a:lnTo>
                <a:lnTo>
                  <a:pt x="32283" y="76724"/>
                </a:lnTo>
                <a:lnTo>
                  <a:pt x="30620" y="77169"/>
                </a:lnTo>
                <a:lnTo>
                  <a:pt x="27234" y="77168"/>
                </a:lnTo>
                <a:lnTo>
                  <a:pt x="25571" y="76722"/>
                </a:lnTo>
                <a:lnTo>
                  <a:pt x="24105" y="75876"/>
                </a:lnTo>
                <a:lnTo>
                  <a:pt x="22639" y="75029"/>
                </a:lnTo>
                <a:lnTo>
                  <a:pt x="21422" y="73812"/>
                </a:lnTo>
                <a:lnTo>
                  <a:pt x="20576" y="72346"/>
                </a:lnTo>
                <a:lnTo>
                  <a:pt x="19256" y="70213"/>
                </a:lnTo>
                <a:lnTo>
                  <a:pt x="17158" y="68678"/>
                </a:lnTo>
                <a:lnTo>
                  <a:pt x="14726" y="68066"/>
                </a:lnTo>
                <a:lnTo>
                  <a:pt x="12294" y="67454"/>
                </a:lnTo>
                <a:lnTo>
                  <a:pt x="9719" y="67814"/>
                </a:lnTo>
                <a:lnTo>
                  <a:pt x="7547" y="69068"/>
                </a:lnTo>
                <a:lnTo>
                  <a:pt x="5375" y="70323"/>
                </a:lnTo>
                <a:lnTo>
                  <a:pt x="3778" y="72374"/>
                </a:lnTo>
                <a:lnTo>
                  <a:pt x="3093" y="74786"/>
                </a:lnTo>
                <a:lnTo>
                  <a:pt x="2408" y="77199"/>
                </a:lnTo>
                <a:lnTo>
                  <a:pt x="2690" y="79783"/>
                </a:lnTo>
                <a:lnTo>
                  <a:pt x="3878" y="81992"/>
                </a:lnTo>
                <a:lnTo>
                  <a:pt x="6418" y="86391"/>
                </a:lnTo>
                <a:lnTo>
                  <a:pt x="10071" y="9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4150534" y="12039626"/>
            <a:ext cx="67523" cy="96461"/>
          </a:xfrm>
          <a:custGeom>
            <a:avLst/>
            <a:gdLst/>
            <a:ahLst/>
            <a:cxnLst/>
            <a:rect l="l" t="t" r="r" b="b"/>
            <a:pathLst>
              <a:path w="67523" h="96461">
                <a:moveTo>
                  <a:pt x="19292" y="55318"/>
                </a:moveTo>
                <a:lnTo>
                  <a:pt x="18276" y="52864"/>
                </a:lnTo>
                <a:lnTo>
                  <a:pt x="16467" y="51056"/>
                </a:lnTo>
                <a:lnTo>
                  <a:pt x="14657" y="49246"/>
                </a:lnTo>
                <a:lnTo>
                  <a:pt x="12204" y="48230"/>
                </a:lnTo>
                <a:lnTo>
                  <a:pt x="7087" y="48230"/>
                </a:lnTo>
                <a:lnTo>
                  <a:pt x="4634" y="49246"/>
                </a:lnTo>
                <a:lnTo>
                  <a:pt x="2825" y="51056"/>
                </a:lnTo>
                <a:lnTo>
                  <a:pt x="1016" y="52864"/>
                </a:lnTo>
                <a:lnTo>
                  <a:pt x="0" y="55318"/>
                </a:lnTo>
                <a:lnTo>
                  <a:pt x="0" y="75197"/>
                </a:lnTo>
                <a:lnTo>
                  <a:pt x="3048" y="82558"/>
                </a:lnTo>
                <a:lnTo>
                  <a:pt x="8475" y="87985"/>
                </a:lnTo>
                <a:lnTo>
                  <a:pt x="13902" y="93412"/>
                </a:lnTo>
                <a:lnTo>
                  <a:pt x="21263" y="96461"/>
                </a:lnTo>
                <a:lnTo>
                  <a:pt x="36613" y="96461"/>
                </a:lnTo>
                <a:lnTo>
                  <a:pt x="43973" y="93412"/>
                </a:lnTo>
                <a:lnTo>
                  <a:pt x="49400" y="87985"/>
                </a:lnTo>
                <a:lnTo>
                  <a:pt x="54828" y="82558"/>
                </a:lnTo>
                <a:lnTo>
                  <a:pt x="57876" y="75197"/>
                </a:lnTo>
                <a:lnTo>
                  <a:pt x="57876" y="19292"/>
                </a:lnTo>
                <a:lnTo>
                  <a:pt x="60435" y="19292"/>
                </a:lnTo>
                <a:lnTo>
                  <a:pt x="62888" y="18276"/>
                </a:lnTo>
                <a:lnTo>
                  <a:pt x="64697" y="16467"/>
                </a:lnTo>
                <a:lnTo>
                  <a:pt x="66506" y="14657"/>
                </a:lnTo>
                <a:lnTo>
                  <a:pt x="67523" y="12204"/>
                </a:lnTo>
                <a:lnTo>
                  <a:pt x="67523" y="7087"/>
                </a:lnTo>
                <a:lnTo>
                  <a:pt x="66506" y="4634"/>
                </a:lnTo>
                <a:lnTo>
                  <a:pt x="64697" y="2825"/>
                </a:lnTo>
                <a:lnTo>
                  <a:pt x="62888" y="1016"/>
                </a:lnTo>
                <a:lnTo>
                  <a:pt x="60435" y="0"/>
                </a:lnTo>
                <a:lnTo>
                  <a:pt x="16733" y="0"/>
                </a:lnTo>
                <a:lnTo>
                  <a:pt x="14280" y="1016"/>
                </a:lnTo>
                <a:lnTo>
                  <a:pt x="12471" y="2825"/>
                </a:lnTo>
                <a:lnTo>
                  <a:pt x="10662" y="4634"/>
                </a:lnTo>
                <a:lnTo>
                  <a:pt x="9646" y="7087"/>
                </a:lnTo>
                <a:lnTo>
                  <a:pt x="9646" y="12204"/>
                </a:lnTo>
                <a:lnTo>
                  <a:pt x="10662" y="14657"/>
                </a:lnTo>
                <a:lnTo>
                  <a:pt x="12471" y="16467"/>
                </a:lnTo>
                <a:lnTo>
                  <a:pt x="14280" y="18276"/>
                </a:lnTo>
                <a:lnTo>
                  <a:pt x="16733" y="19292"/>
                </a:lnTo>
                <a:lnTo>
                  <a:pt x="38584" y="19292"/>
                </a:lnTo>
                <a:lnTo>
                  <a:pt x="38584" y="70081"/>
                </a:lnTo>
                <a:lnTo>
                  <a:pt x="37568" y="72534"/>
                </a:lnTo>
                <a:lnTo>
                  <a:pt x="35759" y="74343"/>
                </a:lnTo>
                <a:lnTo>
                  <a:pt x="33950" y="76152"/>
                </a:lnTo>
                <a:lnTo>
                  <a:pt x="31496" y="77169"/>
                </a:lnTo>
                <a:lnTo>
                  <a:pt x="26380" y="77169"/>
                </a:lnTo>
                <a:lnTo>
                  <a:pt x="23926" y="76152"/>
                </a:lnTo>
                <a:lnTo>
                  <a:pt x="22117" y="74343"/>
                </a:lnTo>
                <a:lnTo>
                  <a:pt x="20308" y="72534"/>
                </a:lnTo>
                <a:lnTo>
                  <a:pt x="19292" y="70081"/>
                </a:lnTo>
                <a:lnTo>
                  <a:pt x="19292" y="55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4102320" y="12039626"/>
            <a:ext cx="36291" cy="96461"/>
          </a:xfrm>
          <a:custGeom>
            <a:avLst/>
            <a:gdLst/>
            <a:ahLst/>
            <a:cxnLst/>
            <a:rect l="l" t="t" r="r" b="b"/>
            <a:pathLst>
              <a:path w="36291" h="96461">
                <a:moveTo>
                  <a:pt x="21528" y="0"/>
                </a:moveTo>
                <a:lnTo>
                  <a:pt x="16621" y="2032"/>
                </a:lnTo>
                <a:lnTo>
                  <a:pt x="13003" y="5650"/>
                </a:lnTo>
                <a:lnTo>
                  <a:pt x="9385" y="9268"/>
                </a:lnTo>
                <a:lnTo>
                  <a:pt x="7353" y="14175"/>
                </a:lnTo>
                <a:lnTo>
                  <a:pt x="7355" y="25883"/>
                </a:lnTo>
                <a:lnTo>
                  <a:pt x="7005" y="27360"/>
                </a:lnTo>
                <a:lnTo>
                  <a:pt x="6330" y="28697"/>
                </a:lnTo>
                <a:lnTo>
                  <a:pt x="3031" y="35295"/>
                </a:lnTo>
                <a:lnTo>
                  <a:pt x="1037" y="39317"/>
                </a:lnTo>
                <a:lnTo>
                  <a:pt x="0" y="43746"/>
                </a:lnTo>
                <a:lnTo>
                  <a:pt x="0" y="52724"/>
                </a:lnTo>
                <a:lnTo>
                  <a:pt x="1037" y="57153"/>
                </a:lnTo>
                <a:lnTo>
                  <a:pt x="3031" y="61175"/>
                </a:lnTo>
                <a:lnTo>
                  <a:pt x="6330" y="67764"/>
                </a:lnTo>
                <a:lnTo>
                  <a:pt x="7005" y="69101"/>
                </a:lnTo>
                <a:lnTo>
                  <a:pt x="7355" y="70578"/>
                </a:lnTo>
                <a:lnTo>
                  <a:pt x="7353" y="82285"/>
                </a:lnTo>
                <a:lnTo>
                  <a:pt x="9385" y="87192"/>
                </a:lnTo>
                <a:lnTo>
                  <a:pt x="13003" y="90810"/>
                </a:lnTo>
                <a:lnTo>
                  <a:pt x="16621" y="94428"/>
                </a:lnTo>
                <a:lnTo>
                  <a:pt x="21528" y="96461"/>
                </a:lnTo>
                <a:lnTo>
                  <a:pt x="29203" y="96461"/>
                </a:lnTo>
                <a:lnTo>
                  <a:pt x="31657" y="95445"/>
                </a:lnTo>
                <a:lnTo>
                  <a:pt x="33466" y="93636"/>
                </a:lnTo>
                <a:lnTo>
                  <a:pt x="35275" y="91827"/>
                </a:lnTo>
                <a:lnTo>
                  <a:pt x="36291" y="89373"/>
                </a:lnTo>
                <a:lnTo>
                  <a:pt x="36291" y="84256"/>
                </a:lnTo>
                <a:lnTo>
                  <a:pt x="35275" y="81803"/>
                </a:lnTo>
                <a:lnTo>
                  <a:pt x="33466" y="79994"/>
                </a:lnTo>
                <a:lnTo>
                  <a:pt x="31657" y="78185"/>
                </a:lnTo>
                <a:lnTo>
                  <a:pt x="29203" y="77169"/>
                </a:lnTo>
                <a:lnTo>
                  <a:pt x="26645" y="77169"/>
                </a:lnTo>
                <a:lnTo>
                  <a:pt x="26638" y="67585"/>
                </a:lnTo>
                <a:lnTo>
                  <a:pt x="25591" y="63158"/>
                </a:lnTo>
                <a:lnTo>
                  <a:pt x="23587" y="59140"/>
                </a:lnTo>
                <a:lnTo>
                  <a:pt x="20288" y="52552"/>
                </a:lnTo>
                <a:lnTo>
                  <a:pt x="19627" y="51209"/>
                </a:lnTo>
                <a:lnTo>
                  <a:pt x="19283" y="49732"/>
                </a:lnTo>
                <a:lnTo>
                  <a:pt x="19283" y="46738"/>
                </a:lnTo>
                <a:lnTo>
                  <a:pt x="19627" y="45261"/>
                </a:lnTo>
                <a:lnTo>
                  <a:pt x="20288" y="43918"/>
                </a:lnTo>
                <a:lnTo>
                  <a:pt x="23587" y="37320"/>
                </a:lnTo>
                <a:lnTo>
                  <a:pt x="25591" y="33302"/>
                </a:lnTo>
                <a:lnTo>
                  <a:pt x="26638" y="28875"/>
                </a:lnTo>
                <a:lnTo>
                  <a:pt x="26645" y="19292"/>
                </a:lnTo>
                <a:lnTo>
                  <a:pt x="29203" y="19292"/>
                </a:lnTo>
                <a:lnTo>
                  <a:pt x="31657" y="18276"/>
                </a:lnTo>
                <a:lnTo>
                  <a:pt x="33466" y="16467"/>
                </a:lnTo>
                <a:lnTo>
                  <a:pt x="35275" y="14657"/>
                </a:lnTo>
                <a:lnTo>
                  <a:pt x="36291" y="12204"/>
                </a:lnTo>
                <a:lnTo>
                  <a:pt x="36291" y="7087"/>
                </a:lnTo>
                <a:lnTo>
                  <a:pt x="35275" y="4634"/>
                </a:lnTo>
                <a:lnTo>
                  <a:pt x="33466" y="2825"/>
                </a:lnTo>
                <a:lnTo>
                  <a:pt x="31657" y="1016"/>
                </a:lnTo>
                <a:lnTo>
                  <a:pt x="29203" y="0"/>
                </a:lnTo>
                <a:lnTo>
                  <a:pt x="21528" y="0"/>
                </a:lnTo>
                <a:close/>
              </a:path>
            </a:pathLst>
          </a:custGeom>
          <a:solidFill>
            <a:srgbClr val="DD7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4297503" y="12039626"/>
            <a:ext cx="36291" cy="96461"/>
          </a:xfrm>
          <a:custGeom>
            <a:avLst/>
            <a:gdLst/>
            <a:ahLst/>
            <a:cxnLst/>
            <a:rect l="l" t="t" r="r" b="b"/>
            <a:pathLst>
              <a:path w="36291" h="96461">
                <a:moveTo>
                  <a:pt x="0" y="84256"/>
                </a:moveTo>
                <a:lnTo>
                  <a:pt x="0" y="89373"/>
                </a:lnTo>
                <a:lnTo>
                  <a:pt x="1016" y="91827"/>
                </a:lnTo>
                <a:lnTo>
                  <a:pt x="2825" y="93636"/>
                </a:lnTo>
                <a:lnTo>
                  <a:pt x="4634" y="95445"/>
                </a:lnTo>
                <a:lnTo>
                  <a:pt x="7087" y="96461"/>
                </a:lnTo>
                <a:lnTo>
                  <a:pt x="14762" y="96461"/>
                </a:lnTo>
                <a:lnTo>
                  <a:pt x="19669" y="94428"/>
                </a:lnTo>
                <a:lnTo>
                  <a:pt x="23287" y="90810"/>
                </a:lnTo>
                <a:lnTo>
                  <a:pt x="26905" y="87192"/>
                </a:lnTo>
                <a:lnTo>
                  <a:pt x="28938" y="82285"/>
                </a:lnTo>
                <a:lnTo>
                  <a:pt x="28936" y="70578"/>
                </a:lnTo>
                <a:lnTo>
                  <a:pt x="29286" y="69101"/>
                </a:lnTo>
                <a:lnTo>
                  <a:pt x="29960" y="67764"/>
                </a:lnTo>
                <a:lnTo>
                  <a:pt x="33259" y="61166"/>
                </a:lnTo>
                <a:lnTo>
                  <a:pt x="35254" y="57143"/>
                </a:lnTo>
                <a:lnTo>
                  <a:pt x="36291" y="52715"/>
                </a:lnTo>
                <a:lnTo>
                  <a:pt x="36291" y="43736"/>
                </a:lnTo>
                <a:lnTo>
                  <a:pt x="35254" y="39307"/>
                </a:lnTo>
                <a:lnTo>
                  <a:pt x="33259" y="35285"/>
                </a:lnTo>
                <a:lnTo>
                  <a:pt x="29960" y="28697"/>
                </a:lnTo>
                <a:lnTo>
                  <a:pt x="29286" y="27360"/>
                </a:lnTo>
                <a:lnTo>
                  <a:pt x="28936" y="25883"/>
                </a:lnTo>
                <a:lnTo>
                  <a:pt x="28938" y="14175"/>
                </a:lnTo>
                <a:lnTo>
                  <a:pt x="26905" y="9268"/>
                </a:lnTo>
                <a:lnTo>
                  <a:pt x="23287" y="5650"/>
                </a:lnTo>
                <a:lnTo>
                  <a:pt x="19669" y="2032"/>
                </a:lnTo>
                <a:lnTo>
                  <a:pt x="14762" y="0"/>
                </a:lnTo>
                <a:lnTo>
                  <a:pt x="7087" y="0"/>
                </a:lnTo>
                <a:lnTo>
                  <a:pt x="4634" y="1016"/>
                </a:lnTo>
                <a:lnTo>
                  <a:pt x="2825" y="2825"/>
                </a:lnTo>
                <a:lnTo>
                  <a:pt x="1016" y="4634"/>
                </a:lnTo>
                <a:lnTo>
                  <a:pt x="0" y="7087"/>
                </a:lnTo>
                <a:lnTo>
                  <a:pt x="0" y="12204"/>
                </a:lnTo>
                <a:lnTo>
                  <a:pt x="1016" y="14657"/>
                </a:lnTo>
                <a:lnTo>
                  <a:pt x="2825" y="16467"/>
                </a:lnTo>
                <a:lnTo>
                  <a:pt x="4634" y="18276"/>
                </a:lnTo>
                <a:lnTo>
                  <a:pt x="7087" y="19292"/>
                </a:lnTo>
                <a:lnTo>
                  <a:pt x="9646" y="19292"/>
                </a:lnTo>
                <a:lnTo>
                  <a:pt x="9653" y="28875"/>
                </a:lnTo>
                <a:lnTo>
                  <a:pt x="10699" y="33302"/>
                </a:lnTo>
                <a:lnTo>
                  <a:pt x="12703" y="37320"/>
                </a:lnTo>
                <a:lnTo>
                  <a:pt x="16002" y="43909"/>
                </a:lnTo>
                <a:lnTo>
                  <a:pt x="16664" y="45252"/>
                </a:lnTo>
                <a:lnTo>
                  <a:pt x="17008" y="46729"/>
                </a:lnTo>
                <a:lnTo>
                  <a:pt x="17008" y="49722"/>
                </a:lnTo>
                <a:lnTo>
                  <a:pt x="16664" y="51199"/>
                </a:lnTo>
                <a:lnTo>
                  <a:pt x="16002" y="52542"/>
                </a:lnTo>
                <a:lnTo>
                  <a:pt x="12703" y="59140"/>
                </a:lnTo>
                <a:lnTo>
                  <a:pt x="10699" y="63158"/>
                </a:lnTo>
                <a:lnTo>
                  <a:pt x="9653" y="67585"/>
                </a:lnTo>
                <a:lnTo>
                  <a:pt x="9646" y="77169"/>
                </a:lnTo>
                <a:lnTo>
                  <a:pt x="7087" y="77169"/>
                </a:lnTo>
                <a:lnTo>
                  <a:pt x="4634" y="78185"/>
                </a:lnTo>
                <a:lnTo>
                  <a:pt x="2825" y="79994"/>
                </a:lnTo>
                <a:lnTo>
                  <a:pt x="1016" y="81803"/>
                </a:lnTo>
                <a:lnTo>
                  <a:pt x="0" y="84256"/>
                </a:lnTo>
                <a:close/>
              </a:path>
            </a:pathLst>
          </a:custGeom>
          <a:solidFill>
            <a:srgbClr val="DD7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3737582" y="12531097"/>
            <a:ext cx="958996" cy="173895"/>
          </a:xfrm>
          <a:custGeom>
            <a:avLst/>
            <a:gdLst/>
            <a:ahLst/>
            <a:cxnLst/>
            <a:rect l="l" t="t" r="r" b="b"/>
            <a:pathLst>
              <a:path w="958996" h="173895">
                <a:moveTo>
                  <a:pt x="40966" y="111322"/>
                </a:moveTo>
                <a:lnTo>
                  <a:pt x="36234" y="109019"/>
                </a:lnTo>
                <a:lnTo>
                  <a:pt x="33619" y="104411"/>
                </a:lnTo>
                <a:lnTo>
                  <a:pt x="31129" y="99679"/>
                </a:lnTo>
                <a:lnTo>
                  <a:pt x="30631" y="91648"/>
                </a:lnTo>
                <a:lnTo>
                  <a:pt x="32125" y="80316"/>
                </a:lnTo>
                <a:lnTo>
                  <a:pt x="745" y="85920"/>
                </a:lnTo>
                <a:lnTo>
                  <a:pt x="511" y="87444"/>
                </a:lnTo>
                <a:lnTo>
                  <a:pt x="0" y="100564"/>
                </a:lnTo>
                <a:lnTo>
                  <a:pt x="2426" y="112256"/>
                </a:lnTo>
                <a:lnTo>
                  <a:pt x="5166" y="119852"/>
                </a:lnTo>
                <a:lnTo>
                  <a:pt x="10209" y="125829"/>
                </a:lnTo>
                <a:lnTo>
                  <a:pt x="17556" y="130187"/>
                </a:lnTo>
                <a:lnTo>
                  <a:pt x="32550" y="135386"/>
                </a:lnTo>
                <a:lnTo>
                  <a:pt x="46694" y="136538"/>
                </a:lnTo>
                <a:lnTo>
                  <a:pt x="49267" y="136502"/>
                </a:lnTo>
                <a:lnTo>
                  <a:pt x="63345" y="134788"/>
                </a:lnTo>
                <a:lnTo>
                  <a:pt x="75188" y="130504"/>
                </a:lnTo>
                <a:lnTo>
                  <a:pt x="84798" y="123650"/>
                </a:lnTo>
                <a:lnTo>
                  <a:pt x="92491" y="113379"/>
                </a:lnTo>
                <a:lnTo>
                  <a:pt x="96807" y="101402"/>
                </a:lnTo>
                <a:lnTo>
                  <a:pt x="98246" y="87227"/>
                </a:lnTo>
                <a:lnTo>
                  <a:pt x="98246" y="11393"/>
                </a:lnTo>
                <a:lnTo>
                  <a:pt x="66119" y="11393"/>
                </a:lnTo>
                <a:lnTo>
                  <a:pt x="66119" y="93204"/>
                </a:lnTo>
                <a:lnTo>
                  <a:pt x="64750" y="100115"/>
                </a:lnTo>
                <a:lnTo>
                  <a:pt x="62010" y="104598"/>
                </a:lnTo>
                <a:lnTo>
                  <a:pt x="59271" y="109081"/>
                </a:lnTo>
                <a:lnTo>
                  <a:pt x="54539" y="111322"/>
                </a:lnTo>
                <a:lnTo>
                  <a:pt x="40966" y="111322"/>
                </a:lnTo>
                <a:close/>
              </a:path>
              <a:path w="958996" h="173895">
                <a:moveTo>
                  <a:pt x="161814" y="115058"/>
                </a:moveTo>
                <a:lnTo>
                  <a:pt x="159946" y="115681"/>
                </a:lnTo>
                <a:lnTo>
                  <a:pt x="157953" y="115992"/>
                </a:lnTo>
                <a:lnTo>
                  <a:pt x="153097" y="115992"/>
                </a:lnTo>
                <a:lnTo>
                  <a:pt x="150731" y="115307"/>
                </a:lnTo>
                <a:lnTo>
                  <a:pt x="148739" y="113937"/>
                </a:lnTo>
                <a:lnTo>
                  <a:pt x="146746" y="112568"/>
                </a:lnTo>
                <a:lnTo>
                  <a:pt x="145750" y="110513"/>
                </a:lnTo>
                <a:lnTo>
                  <a:pt x="145750" y="104909"/>
                </a:lnTo>
                <a:lnTo>
                  <a:pt x="146622" y="102793"/>
                </a:lnTo>
                <a:lnTo>
                  <a:pt x="139586" y="84799"/>
                </a:lnTo>
                <a:lnTo>
                  <a:pt x="130870" y="86542"/>
                </a:lnTo>
                <a:lnTo>
                  <a:pt x="124457" y="89655"/>
                </a:lnTo>
                <a:lnTo>
                  <a:pt x="120348" y="94138"/>
                </a:lnTo>
                <a:lnTo>
                  <a:pt x="116363" y="98497"/>
                </a:lnTo>
                <a:lnTo>
                  <a:pt x="114371" y="104038"/>
                </a:lnTo>
                <a:lnTo>
                  <a:pt x="114371" y="116365"/>
                </a:lnTo>
                <a:lnTo>
                  <a:pt x="115616" y="121097"/>
                </a:lnTo>
                <a:lnTo>
                  <a:pt x="118106" y="124957"/>
                </a:lnTo>
                <a:lnTo>
                  <a:pt x="120721" y="128693"/>
                </a:lnTo>
                <a:lnTo>
                  <a:pt x="124395" y="131557"/>
                </a:lnTo>
                <a:lnTo>
                  <a:pt x="129127" y="133550"/>
                </a:lnTo>
                <a:lnTo>
                  <a:pt x="133858" y="135542"/>
                </a:lnTo>
                <a:lnTo>
                  <a:pt x="139400" y="136538"/>
                </a:lnTo>
                <a:lnTo>
                  <a:pt x="151229" y="136538"/>
                </a:lnTo>
                <a:lnTo>
                  <a:pt x="156459" y="135666"/>
                </a:lnTo>
                <a:lnTo>
                  <a:pt x="161440" y="133923"/>
                </a:lnTo>
                <a:lnTo>
                  <a:pt x="161814" y="115058"/>
                </a:lnTo>
                <a:close/>
              </a:path>
              <a:path w="958996" h="173895">
                <a:moveTo>
                  <a:pt x="141828" y="75273"/>
                </a:moveTo>
                <a:lnTo>
                  <a:pt x="142949" y="70043"/>
                </a:lnTo>
                <a:lnTo>
                  <a:pt x="144941" y="66432"/>
                </a:lnTo>
                <a:lnTo>
                  <a:pt x="147805" y="64440"/>
                </a:lnTo>
                <a:lnTo>
                  <a:pt x="150793" y="62323"/>
                </a:lnTo>
                <a:lnTo>
                  <a:pt x="154342" y="61264"/>
                </a:lnTo>
                <a:lnTo>
                  <a:pt x="162561" y="61264"/>
                </a:lnTo>
                <a:lnTo>
                  <a:pt x="165798" y="62572"/>
                </a:lnTo>
                <a:lnTo>
                  <a:pt x="168164" y="65187"/>
                </a:lnTo>
                <a:lnTo>
                  <a:pt x="170655" y="67677"/>
                </a:lnTo>
                <a:lnTo>
                  <a:pt x="171900" y="71102"/>
                </a:lnTo>
                <a:lnTo>
                  <a:pt x="174888" y="77515"/>
                </a:lnTo>
                <a:lnTo>
                  <a:pt x="175075" y="113750"/>
                </a:lnTo>
                <a:lnTo>
                  <a:pt x="177130" y="40781"/>
                </a:lnTo>
                <a:lnTo>
                  <a:pt x="169410" y="39411"/>
                </a:lnTo>
                <a:lnTo>
                  <a:pt x="160319" y="39411"/>
                </a:lnTo>
                <a:lnTo>
                  <a:pt x="151797" y="39800"/>
                </a:lnTo>
                <a:lnTo>
                  <a:pt x="138884" y="42400"/>
                </a:lnTo>
                <a:lnTo>
                  <a:pt x="128753" y="47442"/>
                </a:lnTo>
                <a:lnTo>
                  <a:pt x="119655" y="56888"/>
                </a:lnTo>
                <a:lnTo>
                  <a:pt x="114931" y="68923"/>
                </a:lnTo>
                <a:lnTo>
                  <a:pt x="141828" y="75273"/>
                </a:lnTo>
                <a:close/>
              </a:path>
              <a:path w="958996" h="173895">
                <a:moveTo>
                  <a:pt x="203466" y="67179"/>
                </a:moveTo>
                <a:lnTo>
                  <a:pt x="201723" y="60704"/>
                </a:lnTo>
                <a:lnTo>
                  <a:pt x="198236" y="55474"/>
                </a:lnTo>
                <a:lnTo>
                  <a:pt x="194874" y="50120"/>
                </a:lnTo>
                <a:lnTo>
                  <a:pt x="189956" y="46135"/>
                </a:lnTo>
                <a:lnTo>
                  <a:pt x="183481" y="43520"/>
                </a:lnTo>
                <a:lnTo>
                  <a:pt x="177130" y="40781"/>
                </a:lnTo>
                <a:lnTo>
                  <a:pt x="175075" y="113750"/>
                </a:lnTo>
                <a:lnTo>
                  <a:pt x="174888" y="77515"/>
                </a:lnTo>
                <a:lnTo>
                  <a:pt x="171900" y="71102"/>
                </a:lnTo>
                <a:lnTo>
                  <a:pt x="171900" y="78131"/>
                </a:lnTo>
                <a:lnTo>
                  <a:pt x="174702" y="94325"/>
                </a:lnTo>
                <a:lnTo>
                  <a:pt x="175075" y="119728"/>
                </a:lnTo>
                <a:lnTo>
                  <a:pt x="175075" y="114871"/>
                </a:lnTo>
                <a:lnTo>
                  <a:pt x="175075" y="119728"/>
                </a:lnTo>
                <a:lnTo>
                  <a:pt x="174702" y="94325"/>
                </a:lnTo>
                <a:lnTo>
                  <a:pt x="171900" y="78131"/>
                </a:lnTo>
                <a:lnTo>
                  <a:pt x="139586" y="84799"/>
                </a:lnTo>
                <a:lnTo>
                  <a:pt x="146622" y="102793"/>
                </a:lnTo>
                <a:lnTo>
                  <a:pt x="148365" y="101423"/>
                </a:lnTo>
                <a:lnTo>
                  <a:pt x="150233" y="99929"/>
                </a:lnTo>
                <a:lnTo>
                  <a:pt x="153035" y="98808"/>
                </a:lnTo>
                <a:lnTo>
                  <a:pt x="156771" y="98061"/>
                </a:lnTo>
                <a:lnTo>
                  <a:pt x="171900" y="94909"/>
                </a:lnTo>
                <a:lnTo>
                  <a:pt x="171900" y="102855"/>
                </a:lnTo>
                <a:lnTo>
                  <a:pt x="171464" y="105221"/>
                </a:lnTo>
                <a:lnTo>
                  <a:pt x="170592" y="107213"/>
                </a:lnTo>
                <a:lnTo>
                  <a:pt x="169721" y="109205"/>
                </a:lnTo>
                <a:lnTo>
                  <a:pt x="168538" y="110886"/>
                </a:lnTo>
                <a:lnTo>
                  <a:pt x="167044" y="112256"/>
                </a:lnTo>
                <a:lnTo>
                  <a:pt x="165549" y="113501"/>
                </a:lnTo>
                <a:lnTo>
                  <a:pt x="163806" y="114435"/>
                </a:lnTo>
                <a:lnTo>
                  <a:pt x="161814" y="115058"/>
                </a:lnTo>
                <a:lnTo>
                  <a:pt x="161440" y="133923"/>
                </a:lnTo>
                <a:lnTo>
                  <a:pt x="166546" y="132180"/>
                </a:lnTo>
                <a:lnTo>
                  <a:pt x="170655" y="129503"/>
                </a:lnTo>
                <a:lnTo>
                  <a:pt x="173768" y="125891"/>
                </a:lnTo>
                <a:lnTo>
                  <a:pt x="176028" y="123370"/>
                </a:lnTo>
                <a:lnTo>
                  <a:pt x="177005" y="122280"/>
                </a:lnTo>
                <a:lnTo>
                  <a:pt x="178624" y="112443"/>
                </a:lnTo>
                <a:lnTo>
                  <a:pt x="177005" y="122280"/>
                </a:lnTo>
                <a:lnTo>
                  <a:pt x="178624" y="117797"/>
                </a:lnTo>
                <a:lnTo>
                  <a:pt x="180367" y="130125"/>
                </a:lnTo>
                <a:lnTo>
                  <a:pt x="183294" y="132491"/>
                </a:lnTo>
                <a:lnTo>
                  <a:pt x="187029" y="134110"/>
                </a:lnTo>
                <a:lnTo>
                  <a:pt x="190765" y="135604"/>
                </a:lnTo>
                <a:lnTo>
                  <a:pt x="195061" y="136351"/>
                </a:lnTo>
                <a:lnTo>
                  <a:pt x="205272" y="136351"/>
                </a:lnTo>
                <a:lnTo>
                  <a:pt x="209817" y="135480"/>
                </a:lnTo>
                <a:lnTo>
                  <a:pt x="213553" y="133736"/>
                </a:lnTo>
                <a:lnTo>
                  <a:pt x="215420" y="115618"/>
                </a:lnTo>
                <a:lnTo>
                  <a:pt x="214051" y="116116"/>
                </a:lnTo>
                <a:lnTo>
                  <a:pt x="212245" y="116365"/>
                </a:lnTo>
                <a:lnTo>
                  <a:pt x="205645" y="116365"/>
                </a:lnTo>
                <a:lnTo>
                  <a:pt x="203466" y="113937"/>
                </a:lnTo>
                <a:lnTo>
                  <a:pt x="203466" y="67179"/>
                </a:lnTo>
                <a:close/>
              </a:path>
              <a:path w="958996" h="173895">
                <a:moveTo>
                  <a:pt x="176028" y="123370"/>
                </a:moveTo>
                <a:lnTo>
                  <a:pt x="176134" y="123775"/>
                </a:lnTo>
                <a:lnTo>
                  <a:pt x="178251" y="127012"/>
                </a:lnTo>
                <a:lnTo>
                  <a:pt x="180367" y="130125"/>
                </a:lnTo>
                <a:lnTo>
                  <a:pt x="178624" y="117797"/>
                </a:lnTo>
                <a:lnTo>
                  <a:pt x="177005" y="122280"/>
                </a:lnTo>
                <a:lnTo>
                  <a:pt x="176028" y="123370"/>
                </a:lnTo>
                <a:close/>
              </a:path>
              <a:path w="958996" h="173895">
                <a:moveTo>
                  <a:pt x="317337" y="41279"/>
                </a:moveTo>
                <a:lnTo>
                  <a:pt x="284463" y="41279"/>
                </a:lnTo>
                <a:lnTo>
                  <a:pt x="264851" y="112443"/>
                </a:lnTo>
                <a:lnTo>
                  <a:pt x="245612" y="41279"/>
                </a:lnTo>
                <a:lnTo>
                  <a:pt x="212178" y="41279"/>
                </a:lnTo>
                <a:lnTo>
                  <a:pt x="245799" y="134670"/>
                </a:lnTo>
                <a:lnTo>
                  <a:pt x="283716" y="134670"/>
                </a:lnTo>
                <a:lnTo>
                  <a:pt x="317337" y="41279"/>
                </a:lnTo>
                <a:close/>
              </a:path>
              <a:path w="958996" h="173895">
                <a:moveTo>
                  <a:pt x="368479" y="115058"/>
                </a:moveTo>
                <a:lnTo>
                  <a:pt x="366611" y="115681"/>
                </a:lnTo>
                <a:lnTo>
                  <a:pt x="364619" y="115992"/>
                </a:lnTo>
                <a:lnTo>
                  <a:pt x="359763" y="115992"/>
                </a:lnTo>
                <a:lnTo>
                  <a:pt x="357397" y="115307"/>
                </a:lnTo>
                <a:lnTo>
                  <a:pt x="355404" y="113937"/>
                </a:lnTo>
                <a:lnTo>
                  <a:pt x="353412" y="112568"/>
                </a:lnTo>
                <a:lnTo>
                  <a:pt x="352416" y="110513"/>
                </a:lnTo>
                <a:lnTo>
                  <a:pt x="352416" y="104909"/>
                </a:lnTo>
                <a:lnTo>
                  <a:pt x="353287" y="102793"/>
                </a:lnTo>
                <a:lnTo>
                  <a:pt x="346252" y="84799"/>
                </a:lnTo>
                <a:lnTo>
                  <a:pt x="337535" y="86542"/>
                </a:lnTo>
                <a:lnTo>
                  <a:pt x="331122" y="89655"/>
                </a:lnTo>
                <a:lnTo>
                  <a:pt x="327013" y="94138"/>
                </a:lnTo>
                <a:lnTo>
                  <a:pt x="323028" y="98497"/>
                </a:lnTo>
                <a:lnTo>
                  <a:pt x="321036" y="104038"/>
                </a:lnTo>
                <a:lnTo>
                  <a:pt x="321036" y="116365"/>
                </a:lnTo>
                <a:lnTo>
                  <a:pt x="322281" y="121097"/>
                </a:lnTo>
                <a:lnTo>
                  <a:pt x="324772" y="124957"/>
                </a:lnTo>
                <a:lnTo>
                  <a:pt x="327387" y="128693"/>
                </a:lnTo>
                <a:lnTo>
                  <a:pt x="331060" y="131557"/>
                </a:lnTo>
                <a:lnTo>
                  <a:pt x="335792" y="133550"/>
                </a:lnTo>
                <a:lnTo>
                  <a:pt x="340524" y="135542"/>
                </a:lnTo>
                <a:lnTo>
                  <a:pt x="346065" y="136538"/>
                </a:lnTo>
                <a:lnTo>
                  <a:pt x="357895" y="136538"/>
                </a:lnTo>
                <a:lnTo>
                  <a:pt x="363125" y="135666"/>
                </a:lnTo>
                <a:lnTo>
                  <a:pt x="368106" y="133923"/>
                </a:lnTo>
                <a:lnTo>
                  <a:pt x="368479" y="115058"/>
                </a:lnTo>
                <a:close/>
              </a:path>
              <a:path w="958996" h="173895">
                <a:moveTo>
                  <a:pt x="348493" y="75273"/>
                </a:moveTo>
                <a:lnTo>
                  <a:pt x="349614" y="70043"/>
                </a:lnTo>
                <a:lnTo>
                  <a:pt x="351606" y="66432"/>
                </a:lnTo>
                <a:lnTo>
                  <a:pt x="354470" y="64440"/>
                </a:lnTo>
                <a:lnTo>
                  <a:pt x="357459" y="62323"/>
                </a:lnTo>
                <a:lnTo>
                  <a:pt x="361008" y="61264"/>
                </a:lnTo>
                <a:lnTo>
                  <a:pt x="369226" y="61264"/>
                </a:lnTo>
                <a:lnTo>
                  <a:pt x="372464" y="62572"/>
                </a:lnTo>
                <a:lnTo>
                  <a:pt x="374830" y="65187"/>
                </a:lnTo>
                <a:lnTo>
                  <a:pt x="377320" y="67677"/>
                </a:lnTo>
                <a:lnTo>
                  <a:pt x="378565" y="71102"/>
                </a:lnTo>
                <a:lnTo>
                  <a:pt x="381554" y="77515"/>
                </a:lnTo>
                <a:lnTo>
                  <a:pt x="381741" y="113750"/>
                </a:lnTo>
                <a:lnTo>
                  <a:pt x="383795" y="40781"/>
                </a:lnTo>
                <a:lnTo>
                  <a:pt x="376075" y="39411"/>
                </a:lnTo>
                <a:lnTo>
                  <a:pt x="366985" y="39411"/>
                </a:lnTo>
                <a:lnTo>
                  <a:pt x="358463" y="39800"/>
                </a:lnTo>
                <a:lnTo>
                  <a:pt x="345549" y="42400"/>
                </a:lnTo>
                <a:lnTo>
                  <a:pt x="335418" y="47442"/>
                </a:lnTo>
                <a:lnTo>
                  <a:pt x="326321" y="56888"/>
                </a:lnTo>
                <a:lnTo>
                  <a:pt x="321596" y="68923"/>
                </a:lnTo>
                <a:lnTo>
                  <a:pt x="348493" y="75273"/>
                </a:lnTo>
                <a:close/>
              </a:path>
              <a:path w="958996" h="173895">
                <a:moveTo>
                  <a:pt x="410132" y="67179"/>
                </a:moveTo>
                <a:lnTo>
                  <a:pt x="408388" y="60704"/>
                </a:lnTo>
                <a:lnTo>
                  <a:pt x="404902" y="55474"/>
                </a:lnTo>
                <a:lnTo>
                  <a:pt x="401540" y="50120"/>
                </a:lnTo>
                <a:lnTo>
                  <a:pt x="396621" y="46135"/>
                </a:lnTo>
                <a:lnTo>
                  <a:pt x="390146" y="43520"/>
                </a:lnTo>
                <a:lnTo>
                  <a:pt x="383795" y="40781"/>
                </a:lnTo>
                <a:lnTo>
                  <a:pt x="381741" y="113750"/>
                </a:lnTo>
                <a:lnTo>
                  <a:pt x="381554" y="77515"/>
                </a:lnTo>
                <a:lnTo>
                  <a:pt x="378565" y="71102"/>
                </a:lnTo>
                <a:lnTo>
                  <a:pt x="378565" y="78131"/>
                </a:lnTo>
                <a:lnTo>
                  <a:pt x="381367" y="94325"/>
                </a:lnTo>
                <a:lnTo>
                  <a:pt x="381741" y="119728"/>
                </a:lnTo>
                <a:lnTo>
                  <a:pt x="381741" y="114871"/>
                </a:lnTo>
                <a:lnTo>
                  <a:pt x="381741" y="119728"/>
                </a:lnTo>
                <a:lnTo>
                  <a:pt x="381367" y="94325"/>
                </a:lnTo>
                <a:lnTo>
                  <a:pt x="378565" y="78131"/>
                </a:lnTo>
                <a:lnTo>
                  <a:pt x="346252" y="84799"/>
                </a:lnTo>
                <a:lnTo>
                  <a:pt x="353287" y="102793"/>
                </a:lnTo>
                <a:lnTo>
                  <a:pt x="355031" y="101423"/>
                </a:lnTo>
                <a:lnTo>
                  <a:pt x="356899" y="99929"/>
                </a:lnTo>
                <a:lnTo>
                  <a:pt x="359700" y="98808"/>
                </a:lnTo>
                <a:lnTo>
                  <a:pt x="363436" y="98061"/>
                </a:lnTo>
                <a:lnTo>
                  <a:pt x="378565" y="94909"/>
                </a:lnTo>
                <a:lnTo>
                  <a:pt x="378565" y="102855"/>
                </a:lnTo>
                <a:lnTo>
                  <a:pt x="378130" y="105221"/>
                </a:lnTo>
                <a:lnTo>
                  <a:pt x="377258" y="107213"/>
                </a:lnTo>
                <a:lnTo>
                  <a:pt x="376386" y="109205"/>
                </a:lnTo>
                <a:lnTo>
                  <a:pt x="375203" y="110886"/>
                </a:lnTo>
                <a:lnTo>
                  <a:pt x="373709" y="112256"/>
                </a:lnTo>
                <a:lnTo>
                  <a:pt x="372215" y="113501"/>
                </a:lnTo>
                <a:lnTo>
                  <a:pt x="370471" y="114435"/>
                </a:lnTo>
                <a:lnTo>
                  <a:pt x="368479" y="115058"/>
                </a:lnTo>
                <a:lnTo>
                  <a:pt x="368106" y="133923"/>
                </a:lnTo>
                <a:lnTo>
                  <a:pt x="373211" y="132180"/>
                </a:lnTo>
                <a:lnTo>
                  <a:pt x="377320" y="129503"/>
                </a:lnTo>
                <a:lnTo>
                  <a:pt x="380433" y="125891"/>
                </a:lnTo>
                <a:lnTo>
                  <a:pt x="382693" y="123370"/>
                </a:lnTo>
                <a:lnTo>
                  <a:pt x="383671" y="122280"/>
                </a:lnTo>
                <a:lnTo>
                  <a:pt x="385290" y="112443"/>
                </a:lnTo>
                <a:lnTo>
                  <a:pt x="383671" y="122280"/>
                </a:lnTo>
                <a:lnTo>
                  <a:pt x="385290" y="117797"/>
                </a:lnTo>
                <a:lnTo>
                  <a:pt x="387033" y="130125"/>
                </a:lnTo>
                <a:lnTo>
                  <a:pt x="389959" y="132491"/>
                </a:lnTo>
                <a:lnTo>
                  <a:pt x="393695" y="134110"/>
                </a:lnTo>
                <a:lnTo>
                  <a:pt x="397430" y="135604"/>
                </a:lnTo>
                <a:lnTo>
                  <a:pt x="401726" y="136351"/>
                </a:lnTo>
                <a:lnTo>
                  <a:pt x="411937" y="136351"/>
                </a:lnTo>
                <a:lnTo>
                  <a:pt x="416482" y="135480"/>
                </a:lnTo>
                <a:lnTo>
                  <a:pt x="420218" y="133736"/>
                </a:lnTo>
                <a:lnTo>
                  <a:pt x="422086" y="115618"/>
                </a:lnTo>
                <a:lnTo>
                  <a:pt x="420716" y="116116"/>
                </a:lnTo>
                <a:lnTo>
                  <a:pt x="418911" y="116365"/>
                </a:lnTo>
                <a:lnTo>
                  <a:pt x="412311" y="116365"/>
                </a:lnTo>
                <a:lnTo>
                  <a:pt x="410132" y="113937"/>
                </a:lnTo>
                <a:lnTo>
                  <a:pt x="410132" y="67179"/>
                </a:lnTo>
                <a:close/>
              </a:path>
              <a:path w="958996" h="173895">
                <a:moveTo>
                  <a:pt x="382693" y="123370"/>
                </a:moveTo>
                <a:lnTo>
                  <a:pt x="382799" y="123775"/>
                </a:lnTo>
                <a:lnTo>
                  <a:pt x="384916" y="127012"/>
                </a:lnTo>
                <a:lnTo>
                  <a:pt x="387033" y="130125"/>
                </a:lnTo>
                <a:lnTo>
                  <a:pt x="385290" y="117797"/>
                </a:lnTo>
                <a:lnTo>
                  <a:pt x="383671" y="122280"/>
                </a:lnTo>
                <a:lnTo>
                  <a:pt x="382693" y="123370"/>
                </a:lnTo>
                <a:close/>
              </a:path>
              <a:path w="958996" h="173895">
                <a:moveTo>
                  <a:pt x="450060" y="108583"/>
                </a:moveTo>
                <a:lnTo>
                  <a:pt x="445951" y="105221"/>
                </a:lnTo>
                <a:lnTo>
                  <a:pt x="442838" y="101236"/>
                </a:lnTo>
                <a:lnTo>
                  <a:pt x="427895" y="118794"/>
                </a:lnTo>
                <a:lnTo>
                  <a:pt x="433125" y="124522"/>
                </a:lnTo>
                <a:lnTo>
                  <a:pt x="439725" y="128942"/>
                </a:lnTo>
                <a:lnTo>
                  <a:pt x="447694" y="132055"/>
                </a:lnTo>
                <a:lnTo>
                  <a:pt x="460860" y="135511"/>
                </a:lnTo>
                <a:lnTo>
                  <a:pt x="473844" y="136538"/>
                </a:lnTo>
                <a:lnTo>
                  <a:pt x="483681" y="136538"/>
                </a:lnTo>
                <a:lnTo>
                  <a:pt x="491837" y="135168"/>
                </a:lnTo>
                <a:lnTo>
                  <a:pt x="498312" y="132429"/>
                </a:lnTo>
                <a:lnTo>
                  <a:pt x="504788" y="129565"/>
                </a:lnTo>
                <a:lnTo>
                  <a:pt x="509644" y="125705"/>
                </a:lnTo>
                <a:lnTo>
                  <a:pt x="512881" y="120848"/>
                </a:lnTo>
                <a:lnTo>
                  <a:pt x="516119" y="115992"/>
                </a:lnTo>
                <a:lnTo>
                  <a:pt x="517738" y="110513"/>
                </a:lnTo>
                <a:lnTo>
                  <a:pt x="517738" y="97936"/>
                </a:lnTo>
                <a:lnTo>
                  <a:pt x="515621" y="92395"/>
                </a:lnTo>
                <a:lnTo>
                  <a:pt x="511387" y="87788"/>
                </a:lnTo>
                <a:lnTo>
                  <a:pt x="507153" y="83180"/>
                </a:lnTo>
                <a:lnTo>
                  <a:pt x="500242" y="80005"/>
                </a:lnTo>
                <a:lnTo>
                  <a:pt x="490654" y="78262"/>
                </a:lnTo>
                <a:lnTo>
                  <a:pt x="473657" y="74900"/>
                </a:lnTo>
                <a:lnTo>
                  <a:pt x="469423" y="74028"/>
                </a:lnTo>
                <a:lnTo>
                  <a:pt x="466497" y="73032"/>
                </a:lnTo>
                <a:lnTo>
                  <a:pt x="464878" y="71911"/>
                </a:lnTo>
                <a:lnTo>
                  <a:pt x="463384" y="70666"/>
                </a:lnTo>
                <a:lnTo>
                  <a:pt x="462637" y="69234"/>
                </a:lnTo>
                <a:lnTo>
                  <a:pt x="462637" y="66121"/>
                </a:lnTo>
                <a:lnTo>
                  <a:pt x="463135" y="64876"/>
                </a:lnTo>
                <a:lnTo>
                  <a:pt x="465127" y="62883"/>
                </a:lnTo>
                <a:lnTo>
                  <a:pt x="466622" y="62136"/>
                </a:lnTo>
                <a:lnTo>
                  <a:pt x="468614" y="61638"/>
                </a:lnTo>
                <a:lnTo>
                  <a:pt x="470731" y="61015"/>
                </a:lnTo>
                <a:lnTo>
                  <a:pt x="473283" y="60704"/>
                </a:lnTo>
                <a:lnTo>
                  <a:pt x="481004" y="60704"/>
                </a:lnTo>
                <a:lnTo>
                  <a:pt x="485736" y="61762"/>
                </a:lnTo>
                <a:lnTo>
                  <a:pt x="490468" y="63879"/>
                </a:lnTo>
                <a:lnTo>
                  <a:pt x="495199" y="65996"/>
                </a:lnTo>
                <a:lnTo>
                  <a:pt x="499060" y="68923"/>
                </a:lnTo>
                <a:lnTo>
                  <a:pt x="502048" y="72658"/>
                </a:lnTo>
                <a:lnTo>
                  <a:pt x="517178" y="55474"/>
                </a:lnTo>
                <a:lnTo>
                  <a:pt x="512944" y="50244"/>
                </a:lnTo>
                <a:lnTo>
                  <a:pt x="507216" y="46259"/>
                </a:lnTo>
                <a:lnTo>
                  <a:pt x="499993" y="43520"/>
                </a:lnTo>
                <a:lnTo>
                  <a:pt x="492771" y="40781"/>
                </a:lnTo>
                <a:lnTo>
                  <a:pt x="484428" y="39411"/>
                </a:lnTo>
                <a:lnTo>
                  <a:pt x="464878" y="39411"/>
                </a:lnTo>
                <a:lnTo>
                  <a:pt x="456597" y="40905"/>
                </a:lnTo>
                <a:lnTo>
                  <a:pt x="450122" y="43894"/>
                </a:lnTo>
                <a:lnTo>
                  <a:pt x="443647" y="46758"/>
                </a:lnTo>
                <a:lnTo>
                  <a:pt x="438853" y="50555"/>
                </a:lnTo>
                <a:lnTo>
                  <a:pt x="435740" y="55287"/>
                </a:lnTo>
                <a:lnTo>
                  <a:pt x="432627" y="59895"/>
                </a:lnTo>
                <a:lnTo>
                  <a:pt x="431070" y="64751"/>
                </a:lnTo>
                <a:lnTo>
                  <a:pt x="431070" y="77452"/>
                </a:lnTo>
                <a:lnTo>
                  <a:pt x="433499" y="83616"/>
                </a:lnTo>
                <a:lnTo>
                  <a:pt x="438355" y="88348"/>
                </a:lnTo>
                <a:lnTo>
                  <a:pt x="449155" y="94748"/>
                </a:lnTo>
                <a:lnTo>
                  <a:pt x="463384" y="98808"/>
                </a:lnTo>
                <a:lnTo>
                  <a:pt x="476459" y="101423"/>
                </a:lnTo>
                <a:lnTo>
                  <a:pt x="480194" y="102170"/>
                </a:lnTo>
                <a:lnTo>
                  <a:pt x="482685" y="103104"/>
                </a:lnTo>
                <a:lnTo>
                  <a:pt x="483930" y="104225"/>
                </a:lnTo>
                <a:lnTo>
                  <a:pt x="485175" y="105221"/>
                </a:lnTo>
                <a:lnTo>
                  <a:pt x="485798" y="106590"/>
                </a:lnTo>
                <a:lnTo>
                  <a:pt x="485798" y="110700"/>
                </a:lnTo>
                <a:lnTo>
                  <a:pt x="484553" y="112443"/>
                </a:lnTo>
                <a:lnTo>
                  <a:pt x="482062" y="113564"/>
                </a:lnTo>
                <a:lnTo>
                  <a:pt x="479572" y="114684"/>
                </a:lnTo>
                <a:lnTo>
                  <a:pt x="476396" y="115245"/>
                </a:lnTo>
                <a:lnTo>
                  <a:pt x="466186" y="115245"/>
                </a:lnTo>
                <a:lnTo>
                  <a:pt x="460395" y="113937"/>
                </a:lnTo>
                <a:lnTo>
                  <a:pt x="455165" y="111322"/>
                </a:lnTo>
                <a:lnTo>
                  <a:pt x="450060" y="108583"/>
                </a:lnTo>
                <a:close/>
              </a:path>
              <a:path w="958996" h="173895">
                <a:moveTo>
                  <a:pt x="565835" y="135325"/>
                </a:moveTo>
                <a:lnTo>
                  <a:pt x="579241" y="136538"/>
                </a:lnTo>
                <a:lnTo>
                  <a:pt x="587584" y="136538"/>
                </a:lnTo>
                <a:lnTo>
                  <a:pt x="594868" y="135293"/>
                </a:lnTo>
                <a:lnTo>
                  <a:pt x="601094" y="132802"/>
                </a:lnTo>
                <a:lnTo>
                  <a:pt x="607320" y="130312"/>
                </a:lnTo>
                <a:lnTo>
                  <a:pt x="612301" y="126950"/>
                </a:lnTo>
                <a:lnTo>
                  <a:pt x="616037" y="122716"/>
                </a:lnTo>
                <a:lnTo>
                  <a:pt x="619897" y="118358"/>
                </a:lnTo>
                <a:lnTo>
                  <a:pt x="622263" y="113439"/>
                </a:lnTo>
                <a:lnTo>
                  <a:pt x="623135" y="107960"/>
                </a:lnTo>
                <a:lnTo>
                  <a:pt x="594557" y="98808"/>
                </a:lnTo>
                <a:lnTo>
                  <a:pt x="594183" y="102045"/>
                </a:lnTo>
                <a:lnTo>
                  <a:pt x="593312" y="104785"/>
                </a:lnTo>
                <a:lnTo>
                  <a:pt x="591942" y="107026"/>
                </a:lnTo>
                <a:lnTo>
                  <a:pt x="590572" y="109268"/>
                </a:lnTo>
                <a:lnTo>
                  <a:pt x="588829" y="111011"/>
                </a:lnTo>
                <a:lnTo>
                  <a:pt x="586712" y="112256"/>
                </a:lnTo>
                <a:lnTo>
                  <a:pt x="584720" y="113377"/>
                </a:lnTo>
                <a:lnTo>
                  <a:pt x="582167" y="113937"/>
                </a:lnTo>
                <a:lnTo>
                  <a:pt x="575318" y="113937"/>
                </a:lnTo>
                <a:lnTo>
                  <a:pt x="572081" y="113128"/>
                </a:lnTo>
                <a:lnTo>
                  <a:pt x="569341" y="111509"/>
                </a:lnTo>
                <a:lnTo>
                  <a:pt x="566602" y="109766"/>
                </a:lnTo>
                <a:lnTo>
                  <a:pt x="564485" y="107026"/>
                </a:lnTo>
                <a:lnTo>
                  <a:pt x="562990" y="103291"/>
                </a:lnTo>
                <a:lnTo>
                  <a:pt x="561496" y="99430"/>
                </a:lnTo>
                <a:lnTo>
                  <a:pt x="560749" y="94450"/>
                </a:lnTo>
                <a:lnTo>
                  <a:pt x="560749" y="82246"/>
                </a:lnTo>
                <a:lnTo>
                  <a:pt x="561434" y="77266"/>
                </a:lnTo>
                <a:lnTo>
                  <a:pt x="562804" y="73405"/>
                </a:lnTo>
                <a:lnTo>
                  <a:pt x="564173" y="69421"/>
                </a:lnTo>
                <a:lnTo>
                  <a:pt x="566166" y="66557"/>
                </a:lnTo>
                <a:lnTo>
                  <a:pt x="568781" y="64813"/>
                </a:lnTo>
                <a:lnTo>
                  <a:pt x="571520" y="62945"/>
                </a:lnTo>
                <a:lnTo>
                  <a:pt x="574882" y="62012"/>
                </a:lnTo>
                <a:lnTo>
                  <a:pt x="583225" y="62012"/>
                </a:lnTo>
                <a:lnTo>
                  <a:pt x="586525" y="63381"/>
                </a:lnTo>
                <a:lnTo>
                  <a:pt x="588767" y="66121"/>
                </a:lnTo>
                <a:lnTo>
                  <a:pt x="591132" y="68736"/>
                </a:lnTo>
                <a:lnTo>
                  <a:pt x="592751" y="72720"/>
                </a:lnTo>
                <a:lnTo>
                  <a:pt x="593623" y="78075"/>
                </a:lnTo>
                <a:lnTo>
                  <a:pt x="622948" y="68362"/>
                </a:lnTo>
                <a:lnTo>
                  <a:pt x="622076" y="63257"/>
                </a:lnTo>
                <a:lnTo>
                  <a:pt x="619835" y="58525"/>
                </a:lnTo>
                <a:lnTo>
                  <a:pt x="616224" y="54167"/>
                </a:lnTo>
                <a:lnTo>
                  <a:pt x="612737" y="49684"/>
                </a:lnTo>
                <a:lnTo>
                  <a:pt x="607818" y="46135"/>
                </a:lnTo>
                <a:lnTo>
                  <a:pt x="601468" y="43520"/>
                </a:lnTo>
                <a:lnTo>
                  <a:pt x="595242" y="40781"/>
                </a:lnTo>
                <a:lnTo>
                  <a:pt x="587397" y="39411"/>
                </a:lnTo>
                <a:lnTo>
                  <a:pt x="576815" y="39419"/>
                </a:lnTo>
                <a:lnTo>
                  <a:pt x="563709" y="40972"/>
                </a:lnTo>
                <a:lnTo>
                  <a:pt x="552157" y="45201"/>
                </a:lnTo>
                <a:lnTo>
                  <a:pt x="544810" y="48937"/>
                </a:lnTo>
                <a:lnTo>
                  <a:pt x="539082" y="54478"/>
                </a:lnTo>
                <a:lnTo>
                  <a:pt x="534973" y="61825"/>
                </a:lnTo>
                <a:lnTo>
                  <a:pt x="530186" y="74496"/>
                </a:lnTo>
                <a:lnTo>
                  <a:pt x="528809" y="87974"/>
                </a:lnTo>
                <a:lnTo>
                  <a:pt x="528832" y="89825"/>
                </a:lnTo>
                <a:lnTo>
                  <a:pt x="530544" y="103015"/>
                </a:lnTo>
                <a:lnTo>
                  <a:pt x="534973" y="114311"/>
                </a:lnTo>
                <a:lnTo>
                  <a:pt x="539082" y="121533"/>
                </a:lnTo>
                <a:lnTo>
                  <a:pt x="544935" y="127074"/>
                </a:lnTo>
                <a:lnTo>
                  <a:pt x="552531" y="130935"/>
                </a:lnTo>
                <a:lnTo>
                  <a:pt x="554129" y="131684"/>
                </a:lnTo>
                <a:lnTo>
                  <a:pt x="565835" y="135325"/>
                </a:lnTo>
                <a:close/>
              </a:path>
              <a:path w="958996" h="173895">
                <a:moveTo>
                  <a:pt x="671396" y="134670"/>
                </a:moveTo>
                <a:lnTo>
                  <a:pt x="671396" y="82744"/>
                </a:lnTo>
                <a:lnTo>
                  <a:pt x="672330" y="78760"/>
                </a:lnTo>
                <a:lnTo>
                  <a:pt x="674198" y="75647"/>
                </a:lnTo>
                <a:lnTo>
                  <a:pt x="676190" y="72409"/>
                </a:lnTo>
                <a:lnTo>
                  <a:pt x="678805" y="69981"/>
                </a:lnTo>
                <a:lnTo>
                  <a:pt x="682043" y="68362"/>
                </a:lnTo>
                <a:lnTo>
                  <a:pt x="685280" y="66743"/>
                </a:lnTo>
                <a:lnTo>
                  <a:pt x="688767" y="65934"/>
                </a:lnTo>
                <a:lnTo>
                  <a:pt x="695242" y="65934"/>
                </a:lnTo>
                <a:lnTo>
                  <a:pt x="697546" y="66121"/>
                </a:lnTo>
                <a:lnTo>
                  <a:pt x="699414" y="66494"/>
                </a:lnTo>
                <a:lnTo>
                  <a:pt x="701406" y="66743"/>
                </a:lnTo>
                <a:lnTo>
                  <a:pt x="703025" y="67117"/>
                </a:lnTo>
                <a:lnTo>
                  <a:pt x="704270" y="67615"/>
                </a:lnTo>
                <a:lnTo>
                  <a:pt x="707445" y="41465"/>
                </a:lnTo>
                <a:lnTo>
                  <a:pt x="706449" y="40843"/>
                </a:lnTo>
                <a:lnTo>
                  <a:pt x="705079" y="40345"/>
                </a:lnTo>
                <a:lnTo>
                  <a:pt x="703336" y="39971"/>
                </a:lnTo>
                <a:lnTo>
                  <a:pt x="701717" y="39598"/>
                </a:lnTo>
                <a:lnTo>
                  <a:pt x="699725" y="39411"/>
                </a:lnTo>
                <a:lnTo>
                  <a:pt x="690137" y="39411"/>
                </a:lnTo>
                <a:lnTo>
                  <a:pt x="684160" y="41341"/>
                </a:lnTo>
                <a:lnTo>
                  <a:pt x="679428" y="45201"/>
                </a:lnTo>
                <a:lnTo>
                  <a:pt x="674821" y="49061"/>
                </a:lnTo>
                <a:lnTo>
                  <a:pt x="671334" y="54478"/>
                </a:lnTo>
                <a:lnTo>
                  <a:pt x="668968" y="61451"/>
                </a:lnTo>
                <a:lnTo>
                  <a:pt x="667661" y="41279"/>
                </a:lnTo>
                <a:lnTo>
                  <a:pt x="639643" y="41279"/>
                </a:lnTo>
                <a:lnTo>
                  <a:pt x="639643" y="134670"/>
                </a:lnTo>
                <a:lnTo>
                  <a:pt x="671396" y="134670"/>
                </a:lnTo>
                <a:close/>
              </a:path>
              <a:path w="958996" h="173895">
                <a:moveTo>
                  <a:pt x="754270" y="15316"/>
                </a:moveTo>
                <a:lnTo>
                  <a:pt x="754270" y="9961"/>
                </a:lnTo>
                <a:lnTo>
                  <a:pt x="752775" y="6101"/>
                </a:lnTo>
                <a:lnTo>
                  <a:pt x="749787" y="3735"/>
                </a:lnTo>
                <a:lnTo>
                  <a:pt x="746798" y="1245"/>
                </a:lnTo>
                <a:lnTo>
                  <a:pt x="742129" y="0"/>
                </a:lnTo>
                <a:lnTo>
                  <a:pt x="729303" y="0"/>
                </a:lnTo>
                <a:lnTo>
                  <a:pt x="724571" y="1245"/>
                </a:lnTo>
                <a:lnTo>
                  <a:pt x="721583" y="3735"/>
                </a:lnTo>
                <a:lnTo>
                  <a:pt x="718719" y="6101"/>
                </a:lnTo>
                <a:lnTo>
                  <a:pt x="717287" y="9961"/>
                </a:lnTo>
                <a:lnTo>
                  <a:pt x="717287" y="20546"/>
                </a:lnTo>
                <a:lnTo>
                  <a:pt x="718719" y="24406"/>
                </a:lnTo>
                <a:lnTo>
                  <a:pt x="721583" y="26896"/>
                </a:lnTo>
                <a:lnTo>
                  <a:pt x="724571" y="29262"/>
                </a:lnTo>
                <a:lnTo>
                  <a:pt x="729303" y="30445"/>
                </a:lnTo>
                <a:lnTo>
                  <a:pt x="742129" y="30445"/>
                </a:lnTo>
                <a:lnTo>
                  <a:pt x="746798" y="29262"/>
                </a:lnTo>
                <a:lnTo>
                  <a:pt x="749787" y="26896"/>
                </a:lnTo>
                <a:lnTo>
                  <a:pt x="752775" y="24406"/>
                </a:lnTo>
                <a:lnTo>
                  <a:pt x="754270" y="20546"/>
                </a:lnTo>
                <a:lnTo>
                  <a:pt x="754270" y="15316"/>
                </a:lnTo>
                <a:close/>
              </a:path>
              <a:path w="958996" h="173895">
                <a:moveTo>
                  <a:pt x="719901" y="41279"/>
                </a:moveTo>
                <a:lnTo>
                  <a:pt x="719901" y="134670"/>
                </a:lnTo>
                <a:lnTo>
                  <a:pt x="751655" y="134670"/>
                </a:lnTo>
                <a:lnTo>
                  <a:pt x="751655" y="41279"/>
                </a:lnTo>
                <a:lnTo>
                  <a:pt x="719901" y="41279"/>
                </a:lnTo>
                <a:close/>
              </a:path>
              <a:path w="958996" h="173895">
                <a:moveTo>
                  <a:pt x="806011" y="173895"/>
                </a:moveTo>
                <a:lnTo>
                  <a:pt x="806011" y="119839"/>
                </a:lnTo>
                <a:lnTo>
                  <a:pt x="808253" y="123961"/>
                </a:lnTo>
                <a:lnTo>
                  <a:pt x="806011" y="105345"/>
                </a:lnTo>
                <a:lnTo>
                  <a:pt x="804517" y="75086"/>
                </a:lnTo>
                <a:lnTo>
                  <a:pt x="801653" y="64938"/>
                </a:lnTo>
                <a:lnTo>
                  <a:pt x="803583" y="59459"/>
                </a:lnTo>
                <a:lnTo>
                  <a:pt x="804517" y="75086"/>
                </a:lnTo>
                <a:lnTo>
                  <a:pt x="806011" y="82495"/>
                </a:lnTo>
                <a:lnTo>
                  <a:pt x="806696" y="77888"/>
                </a:lnTo>
                <a:lnTo>
                  <a:pt x="808066" y="74152"/>
                </a:lnTo>
                <a:lnTo>
                  <a:pt x="809560" y="70417"/>
                </a:lnTo>
                <a:lnTo>
                  <a:pt x="811615" y="67615"/>
                </a:lnTo>
                <a:lnTo>
                  <a:pt x="814230" y="65747"/>
                </a:lnTo>
                <a:lnTo>
                  <a:pt x="816845" y="63755"/>
                </a:lnTo>
                <a:lnTo>
                  <a:pt x="819896" y="62759"/>
                </a:lnTo>
                <a:lnTo>
                  <a:pt x="828861" y="62759"/>
                </a:lnTo>
                <a:lnTo>
                  <a:pt x="833095" y="64813"/>
                </a:lnTo>
                <a:lnTo>
                  <a:pt x="836084" y="68923"/>
                </a:lnTo>
                <a:lnTo>
                  <a:pt x="839197" y="72907"/>
                </a:lnTo>
                <a:lnTo>
                  <a:pt x="840753" y="79258"/>
                </a:lnTo>
                <a:lnTo>
                  <a:pt x="840753" y="96691"/>
                </a:lnTo>
                <a:lnTo>
                  <a:pt x="839197" y="103104"/>
                </a:lnTo>
                <a:lnTo>
                  <a:pt x="836084" y="107213"/>
                </a:lnTo>
                <a:lnTo>
                  <a:pt x="832970" y="111198"/>
                </a:lnTo>
                <a:lnTo>
                  <a:pt x="828674" y="113190"/>
                </a:lnTo>
                <a:lnTo>
                  <a:pt x="819584" y="113190"/>
                </a:lnTo>
                <a:lnTo>
                  <a:pt x="816471" y="112194"/>
                </a:lnTo>
                <a:lnTo>
                  <a:pt x="813856" y="110202"/>
                </a:lnTo>
                <a:lnTo>
                  <a:pt x="813483" y="129067"/>
                </a:lnTo>
                <a:lnTo>
                  <a:pt x="818713" y="134048"/>
                </a:lnTo>
                <a:lnTo>
                  <a:pt x="825561" y="136538"/>
                </a:lnTo>
                <a:lnTo>
                  <a:pt x="841749" y="136538"/>
                </a:lnTo>
                <a:lnTo>
                  <a:pt x="848474" y="134608"/>
                </a:lnTo>
                <a:lnTo>
                  <a:pt x="854202" y="130748"/>
                </a:lnTo>
                <a:lnTo>
                  <a:pt x="860054" y="126888"/>
                </a:lnTo>
                <a:lnTo>
                  <a:pt x="864599" y="121284"/>
                </a:lnTo>
                <a:lnTo>
                  <a:pt x="867837" y="113937"/>
                </a:lnTo>
                <a:lnTo>
                  <a:pt x="871601" y="101161"/>
                </a:lnTo>
                <a:lnTo>
                  <a:pt x="872693" y="87601"/>
                </a:lnTo>
                <a:lnTo>
                  <a:pt x="872686" y="86433"/>
                </a:lnTo>
                <a:lnTo>
                  <a:pt x="871384" y="72956"/>
                </a:lnTo>
                <a:lnTo>
                  <a:pt x="867837" y="61638"/>
                </a:lnTo>
                <a:lnTo>
                  <a:pt x="864724" y="54416"/>
                </a:lnTo>
                <a:lnTo>
                  <a:pt x="860303" y="48937"/>
                </a:lnTo>
                <a:lnTo>
                  <a:pt x="854575" y="45201"/>
                </a:lnTo>
                <a:lnTo>
                  <a:pt x="848847" y="41341"/>
                </a:lnTo>
                <a:lnTo>
                  <a:pt x="842123" y="39411"/>
                </a:lnTo>
                <a:lnTo>
                  <a:pt x="828301" y="39411"/>
                </a:lnTo>
                <a:lnTo>
                  <a:pt x="822884" y="40781"/>
                </a:lnTo>
                <a:lnTo>
                  <a:pt x="818152" y="43520"/>
                </a:lnTo>
                <a:lnTo>
                  <a:pt x="813421" y="46259"/>
                </a:lnTo>
                <a:lnTo>
                  <a:pt x="809560" y="49995"/>
                </a:lnTo>
                <a:lnTo>
                  <a:pt x="806572" y="54727"/>
                </a:lnTo>
                <a:lnTo>
                  <a:pt x="803729" y="59229"/>
                </a:lnTo>
                <a:lnTo>
                  <a:pt x="802836" y="41279"/>
                </a:lnTo>
                <a:lnTo>
                  <a:pt x="774258" y="41279"/>
                </a:lnTo>
                <a:lnTo>
                  <a:pt x="800782" y="71164"/>
                </a:lnTo>
                <a:lnTo>
                  <a:pt x="803023" y="109828"/>
                </a:lnTo>
                <a:lnTo>
                  <a:pt x="804766" y="117548"/>
                </a:lnTo>
                <a:lnTo>
                  <a:pt x="806011" y="173895"/>
                </a:lnTo>
                <a:close/>
              </a:path>
              <a:path w="958996" h="173895">
                <a:moveTo>
                  <a:pt x="806011" y="173895"/>
                </a:moveTo>
                <a:lnTo>
                  <a:pt x="804766" y="117548"/>
                </a:lnTo>
                <a:lnTo>
                  <a:pt x="803023" y="109828"/>
                </a:lnTo>
                <a:lnTo>
                  <a:pt x="800782" y="71164"/>
                </a:lnTo>
                <a:lnTo>
                  <a:pt x="774258" y="41279"/>
                </a:lnTo>
                <a:lnTo>
                  <a:pt x="774258" y="173895"/>
                </a:lnTo>
                <a:lnTo>
                  <a:pt x="806011" y="173895"/>
                </a:lnTo>
                <a:close/>
              </a:path>
              <a:path w="958996" h="173895">
                <a:moveTo>
                  <a:pt x="806011" y="93204"/>
                </a:moveTo>
                <a:lnTo>
                  <a:pt x="806011" y="82495"/>
                </a:lnTo>
                <a:lnTo>
                  <a:pt x="804517" y="75086"/>
                </a:lnTo>
                <a:lnTo>
                  <a:pt x="806011" y="105345"/>
                </a:lnTo>
                <a:lnTo>
                  <a:pt x="808253" y="123961"/>
                </a:lnTo>
                <a:lnTo>
                  <a:pt x="813483" y="129067"/>
                </a:lnTo>
                <a:lnTo>
                  <a:pt x="813856" y="110202"/>
                </a:lnTo>
                <a:lnTo>
                  <a:pt x="811241" y="108209"/>
                </a:lnTo>
                <a:lnTo>
                  <a:pt x="809249" y="105345"/>
                </a:lnTo>
                <a:lnTo>
                  <a:pt x="807879" y="101610"/>
                </a:lnTo>
                <a:lnTo>
                  <a:pt x="806634" y="97749"/>
                </a:lnTo>
                <a:lnTo>
                  <a:pt x="806011" y="93204"/>
                </a:lnTo>
                <a:close/>
              </a:path>
              <a:path w="958996" h="173895">
                <a:moveTo>
                  <a:pt x="929671" y="105906"/>
                </a:moveTo>
                <a:lnTo>
                  <a:pt x="929671" y="63879"/>
                </a:lnTo>
                <a:lnTo>
                  <a:pt x="957501" y="63879"/>
                </a:lnTo>
                <a:lnTo>
                  <a:pt x="957501" y="41279"/>
                </a:lnTo>
                <a:lnTo>
                  <a:pt x="929671" y="41279"/>
                </a:lnTo>
                <a:lnTo>
                  <a:pt x="929671" y="11580"/>
                </a:lnTo>
                <a:lnTo>
                  <a:pt x="897918" y="20359"/>
                </a:lnTo>
                <a:lnTo>
                  <a:pt x="897918" y="41279"/>
                </a:lnTo>
                <a:lnTo>
                  <a:pt x="881854" y="41279"/>
                </a:lnTo>
                <a:lnTo>
                  <a:pt x="881854" y="63879"/>
                </a:lnTo>
                <a:lnTo>
                  <a:pt x="897918" y="63879"/>
                </a:lnTo>
                <a:lnTo>
                  <a:pt x="897918" y="106653"/>
                </a:lnTo>
                <a:lnTo>
                  <a:pt x="898042" y="113875"/>
                </a:lnTo>
                <a:lnTo>
                  <a:pt x="899474" y="119665"/>
                </a:lnTo>
                <a:lnTo>
                  <a:pt x="902214" y="124024"/>
                </a:lnTo>
                <a:lnTo>
                  <a:pt x="905078" y="128382"/>
                </a:lnTo>
                <a:lnTo>
                  <a:pt x="909062" y="131557"/>
                </a:lnTo>
                <a:lnTo>
                  <a:pt x="914168" y="133550"/>
                </a:lnTo>
                <a:lnTo>
                  <a:pt x="919398" y="135542"/>
                </a:lnTo>
                <a:lnTo>
                  <a:pt x="925561" y="136538"/>
                </a:lnTo>
                <a:lnTo>
                  <a:pt x="937640" y="136538"/>
                </a:lnTo>
                <a:lnTo>
                  <a:pt x="942497" y="135915"/>
                </a:lnTo>
                <a:lnTo>
                  <a:pt x="947228" y="134670"/>
                </a:lnTo>
                <a:lnTo>
                  <a:pt x="951960" y="133425"/>
                </a:lnTo>
                <a:lnTo>
                  <a:pt x="955883" y="131682"/>
                </a:lnTo>
                <a:lnTo>
                  <a:pt x="958996" y="129440"/>
                </a:lnTo>
                <a:lnTo>
                  <a:pt x="955634" y="109828"/>
                </a:lnTo>
                <a:lnTo>
                  <a:pt x="953890" y="111198"/>
                </a:lnTo>
                <a:lnTo>
                  <a:pt x="951898" y="112256"/>
                </a:lnTo>
                <a:lnTo>
                  <a:pt x="949657" y="113003"/>
                </a:lnTo>
                <a:lnTo>
                  <a:pt x="947540" y="113626"/>
                </a:lnTo>
                <a:lnTo>
                  <a:pt x="944987" y="113937"/>
                </a:lnTo>
                <a:lnTo>
                  <a:pt x="938138" y="113937"/>
                </a:lnTo>
                <a:lnTo>
                  <a:pt x="935087" y="113003"/>
                </a:lnTo>
                <a:lnTo>
                  <a:pt x="932846" y="111136"/>
                </a:lnTo>
                <a:lnTo>
                  <a:pt x="930729" y="109143"/>
                </a:lnTo>
                <a:lnTo>
                  <a:pt x="929671" y="105906"/>
                </a:lnTo>
                <a:close/>
              </a:path>
              <a:path w="958996" h="173895">
                <a:moveTo>
                  <a:pt x="801653" y="64938"/>
                </a:moveTo>
                <a:lnTo>
                  <a:pt x="804517" y="75086"/>
                </a:lnTo>
                <a:lnTo>
                  <a:pt x="803583" y="59459"/>
                </a:lnTo>
                <a:lnTo>
                  <a:pt x="801653" y="6493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4473361" y="12572376"/>
            <a:ext cx="0" cy="93391"/>
          </a:xfrm>
          <a:custGeom>
            <a:avLst/>
            <a:gdLst/>
            <a:ahLst/>
            <a:cxnLst/>
            <a:rect l="l" t="t" r="r" b="b"/>
            <a:pathLst>
              <a:path w="0" h="93391">
                <a:moveTo>
                  <a:pt x="0" y="0"/>
                </a:moveTo>
                <a:lnTo>
                  <a:pt x="0" y="93391"/>
                </a:lnTo>
              </a:path>
            </a:pathLst>
          </a:custGeom>
          <a:ln w="33023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4619437" y="12583677"/>
            <a:ext cx="75647" cy="0"/>
          </a:xfrm>
          <a:custGeom>
            <a:avLst/>
            <a:gdLst/>
            <a:ahLst/>
            <a:cxnLst/>
            <a:rect l="l" t="t" r="r" b="b"/>
            <a:pathLst>
              <a:path w="75647" h="0">
                <a:moveTo>
                  <a:pt x="0" y="0"/>
                </a:moveTo>
                <a:lnTo>
                  <a:pt x="75647" y="0"/>
                </a:lnTo>
              </a:path>
            </a:pathLst>
          </a:custGeom>
          <a:ln w="23870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3666090" y="12839321"/>
            <a:ext cx="1094677" cy="114404"/>
          </a:xfrm>
          <a:custGeom>
            <a:avLst/>
            <a:gdLst/>
            <a:ahLst/>
            <a:cxnLst/>
            <a:rect l="l" t="t" r="r" b="b"/>
            <a:pathLst>
              <a:path w="1094677" h="114404">
                <a:moveTo>
                  <a:pt x="791388" y="78915"/>
                </a:moveTo>
                <a:lnTo>
                  <a:pt x="791388" y="74090"/>
                </a:lnTo>
                <a:lnTo>
                  <a:pt x="848668" y="78915"/>
                </a:lnTo>
                <a:lnTo>
                  <a:pt x="833103" y="68642"/>
                </a:lnTo>
                <a:lnTo>
                  <a:pt x="841352" y="66152"/>
                </a:lnTo>
                <a:lnTo>
                  <a:pt x="838239" y="41247"/>
                </a:lnTo>
                <a:lnTo>
                  <a:pt x="832947" y="38134"/>
                </a:lnTo>
                <a:lnTo>
                  <a:pt x="827655" y="35021"/>
                </a:lnTo>
                <a:lnTo>
                  <a:pt x="821221" y="33465"/>
                </a:lnTo>
                <a:lnTo>
                  <a:pt x="813646" y="33465"/>
                </a:lnTo>
                <a:lnTo>
                  <a:pt x="808873" y="46695"/>
                </a:lnTo>
                <a:lnTo>
                  <a:pt x="819457" y="46695"/>
                </a:lnTo>
                <a:lnTo>
                  <a:pt x="824282" y="48615"/>
                </a:lnTo>
                <a:lnTo>
                  <a:pt x="827810" y="52454"/>
                </a:lnTo>
                <a:lnTo>
                  <a:pt x="831338" y="56190"/>
                </a:lnTo>
                <a:lnTo>
                  <a:pt x="833103" y="61586"/>
                </a:lnTo>
                <a:lnTo>
                  <a:pt x="833102" y="66152"/>
                </a:lnTo>
                <a:lnTo>
                  <a:pt x="791746" y="66152"/>
                </a:lnTo>
                <a:lnTo>
                  <a:pt x="791388" y="68175"/>
                </a:lnTo>
                <a:lnTo>
                  <a:pt x="791388" y="78915"/>
                </a:lnTo>
                <a:close/>
              </a:path>
              <a:path w="1094677" h="114404">
                <a:moveTo>
                  <a:pt x="786095" y="66152"/>
                </a:moveTo>
                <a:lnTo>
                  <a:pt x="786095" y="78915"/>
                </a:lnTo>
                <a:lnTo>
                  <a:pt x="791388" y="78915"/>
                </a:lnTo>
                <a:lnTo>
                  <a:pt x="791388" y="68175"/>
                </a:lnTo>
                <a:lnTo>
                  <a:pt x="791746" y="66152"/>
                </a:lnTo>
                <a:lnTo>
                  <a:pt x="786095" y="66152"/>
                </a:lnTo>
                <a:close/>
              </a:path>
              <a:path w="1094677" h="114404">
                <a:moveTo>
                  <a:pt x="847890" y="56294"/>
                </a:moveTo>
                <a:lnTo>
                  <a:pt x="845088" y="50898"/>
                </a:lnTo>
                <a:lnTo>
                  <a:pt x="842286" y="45502"/>
                </a:lnTo>
                <a:lnTo>
                  <a:pt x="838239" y="41247"/>
                </a:lnTo>
                <a:lnTo>
                  <a:pt x="841352" y="66152"/>
                </a:lnTo>
                <a:lnTo>
                  <a:pt x="833103" y="68642"/>
                </a:lnTo>
                <a:lnTo>
                  <a:pt x="848668" y="78915"/>
                </a:lnTo>
                <a:lnTo>
                  <a:pt x="848875" y="77670"/>
                </a:lnTo>
                <a:lnTo>
                  <a:pt x="849031" y="76217"/>
                </a:lnTo>
                <a:lnTo>
                  <a:pt x="849135" y="74557"/>
                </a:lnTo>
                <a:lnTo>
                  <a:pt x="849238" y="72897"/>
                </a:lnTo>
                <a:lnTo>
                  <a:pt x="849290" y="62416"/>
                </a:lnTo>
                <a:lnTo>
                  <a:pt x="847890" y="56294"/>
                </a:lnTo>
                <a:close/>
              </a:path>
              <a:path w="1094677" h="114404">
                <a:moveTo>
                  <a:pt x="802128" y="98061"/>
                </a:moveTo>
                <a:lnTo>
                  <a:pt x="798703" y="95985"/>
                </a:lnTo>
                <a:lnTo>
                  <a:pt x="796057" y="92924"/>
                </a:lnTo>
                <a:lnTo>
                  <a:pt x="794189" y="88877"/>
                </a:lnTo>
                <a:lnTo>
                  <a:pt x="792321" y="84830"/>
                </a:lnTo>
                <a:lnTo>
                  <a:pt x="791388" y="79901"/>
                </a:lnTo>
                <a:lnTo>
                  <a:pt x="791388" y="78915"/>
                </a:lnTo>
                <a:lnTo>
                  <a:pt x="786095" y="78915"/>
                </a:lnTo>
                <a:lnTo>
                  <a:pt x="786095" y="66152"/>
                </a:lnTo>
                <a:lnTo>
                  <a:pt x="791746" y="66152"/>
                </a:lnTo>
                <a:lnTo>
                  <a:pt x="792270" y="63194"/>
                </a:lnTo>
                <a:lnTo>
                  <a:pt x="794034" y="59148"/>
                </a:lnTo>
                <a:lnTo>
                  <a:pt x="795798" y="54997"/>
                </a:lnTo>
                <a:lnTo>
                  <a:pt x="798340" y="51884"/>
                </a:lnTo>
                <a:lnTo>
                  <a:pt x="801661" y="49808"/>
                </a:lnTo>
                <a:lnTo>
                  <a:pt x="804981" y="47733"/>
                </a:lnTo>
                <a:lnTo>
                  <a:pt x="808873" y="46695"/>
                </a:lnTo>
                <a:lnTo>
                  <a:pt x="813646" y="33465"/>
                </a:lnTo>
                <a:lnTo>
                  <a:pt x="806278" y="33465"/>
                </a:lnTo>
                <a:lnTo>
                  <a:pt x="799689" y="35073"/>
                </a:lnTo>
                <a:lnTo>
                  <a:pt x="793878" y="38290"/>
                </a:lnTo>
                <a:lnTo>
                  <a:pt x="788067" y="41507"/>
                </a:lnTo>
                <a:lnTo>
                  <a:pt x="783501" y="46176"/>
                </a:lnTo>
                <a:lnTo>
                  <a:pt x="780181" y="52299"/>
                </a:lnTo>
                <a:lnTo>
                  <a:pt x="776964" y="58317"/>
                </a:lnTo>
                <a:lnTo>
                  <a:pt x="775355" y="65529"/>
                </a:lnTo>
                <a:lnTo>
                  <a:pt x="775355" y="82340"/>
                </a:lnTo>
                <a:lnTo>
                  <a:pt x="776964" y="89604"/>
                </a:lnTo>
                <a:lnTo>
                  <a:pt x="780181" y="95726"/>
                </a:lnTo>
                <a:lnTo>
                  <a:pt x="783501" y="101744"/>
                </a:lnTo>
                <a:lnTo>
                  <a:pt x="788119" y="106362"/>
                </a:lnTo>
                <a:lnTo>
                  <a:pt x="794034" y="109579"/>
                </a:lnTo>
                <a:lnTo>
                  <a:pt x="799948" y="112796"/>
                </a:lnTo>
                <a:lnTo>
                  <a:pt x="806797" y="114404"/>
                </a:lnTo>
                <a:lnTo>
                  <a:pt x="819768" y="114404"/>
                </a:lnTo>
                <a:lnTo>
                  <a:pt x="824542" y="113678"/>
                </a:lnTo>
                <a:lnTo>
                  <a:pt x="828900" y="112225"/>
                </a:lnTo>
                <a:lnTo>
                  <a:pt x="833258" y="110772"/>
                </a:lnTo>
                <a:lnTo>
                  <a:pt x="836994" y="108697"/>
                </a:lnTo>
                <a:lnTo>
                  <a:pt x="840107" y="105999"/>
                </a:lnTo>
                <a:lnTo>
                  <a:pt x="843324" y="103197"/>
                </a:lnTo>
                <a:lnTo>
                  <a:pt x="845866" y="99929"/>
                </a:lnTo>
                <a:lnTo>
                  <a:pt x="847734" y="96193"/>
                </a:lnTo>
                <a:lnTo>
                  <a:pt x="834503" y="89967"/>
                </a:lnTo>
                <a:lnTo>
                  <a:pt x="832635" y="93495"/>
                </a:lnTo>
                <a:lnTo>
                  <a:pt x="830093" y="96245"/>
                </a:lnTo>
                <a:lnTo>
                  <a:pt x="826876" y="98216"/>
                </a:lnTo>
                <a:lnTo>
                  <a:pt x="823660" y="100188"/>
                </a:lnTo>
                <a:lnTo>
                  <a:pt x="819457" y="101174"/>
                </a:lnTo>
                <a:lnTo>
                  <a:pt x="809599" y="101174"/>
                </a:lnTo>
                <a:lnTo>
                  <a:pt x="805552" y="100136"/>
                </a:lnTo>
                <a:lnTo>
                  <a:pt x="802128" y="98061"/>
                </a:lnTo>
                <a:close/>
              </a:path>
              <a:path w="1094677" h="114404">
                <a:moveTo>
                  <a:pt x="867677" y="82651"/>
                </a:moveTo>
                <a:lnTo>
                  <a:pt x="865809" y="87424"/>
                </a:lnTo>
                <a:lnTo>
                  <a:pt x="865809" y="97905"/>
                </a:lnTo>
                <a:lnTo>
                  <a:pt x="866899" y="101848"/>
                </a:lnTo>
                <a:lnTo>
                  <a:pt x="869078" y="105065"/>
                </a:lnTo>
                <a:lnTo>
                  <a:pt x="871361" y="108178"/>
                </a:lnTo>
                <a:lnTo>
                  <a:pt x="874422" y="110513"/>
                </a:lnTo>
                <a:lnTo>
                  <a:pt x="878261" y="112069"/>
                </a:lnTo>
                <a:lnTo>
                  <a:pt x="882204" y="113626"/>
                </a:lnTo>
                <a:lnTo>
                  <a:pt x="886615" y="114404"/>
                </a:lnTo>
                <a:lnTo>
                  <a:pt x="891492" y="114404"/>
                </a:lnTo>
                <a:lnTo>
                  <a:pt x="888171" y="100655"/>
                </a:lnTo>
                <a:lnTo>
                  <a:pt x="885888" y="98995"/>
                </a:lnTo>
                <a:lnTo>
                  <a:pt x="883709" y="97231"/>
                </a:lnTo>
                <a:lnTo>
                  <a:pt x="882620" y="94896"/>
                </a:lnTo>
                <a:lnTo>
                  <a:pt x="882620" y="88981"/>
                </a:lnTo>
                <a:lnTo>
                  <a:pt x="883709" y="86698"/>
                </a:lnTo>
                <a:lnTo>
                  <a:pt x="885888" y="85142"/>
                </a:lnTo>
                <a:lnTo>
                  <a:pt x="888067" y="83585"/>
                </a:lnTo>
                <a:lnTo>
                  <a:pt x="891336" y="82392"/>
                </a:lnTo>
                <a:lnTo>
                  <a:pt x="895694" y="81562"/>
                </a:lnTo>
                <a:lnTo>
                  <a:pt x="915307" y="77528"/>
                </a:lnTo>
                <a:lnTo>
                  <a:pt x="915618" y="96660"/>
                </a:lnTo>
                <a:lnTo>
                  <a:pt x="915618" y="97749"/>
                </a:lnTo>
                <a:lnTo>
                  <a:pt x="916212" y="103883"/>
                </a:lnTo>
                <a:lnTo>
                  <a:pt x="916344" y="104442"/>
                </a:lnTo>
                <a:lnTo>
                  <a:pt x="917797" y="106933"/>
                </a:lnTo>
                <a:lnTo>
                  <a:pt x="918108" y="100551"/>
                </a:lnTo>
                <a:lnTo>
                  <a:pt x="919042" y="96504"/>
                </a:lnTo>
                <a:lnTo>
                  <a:pt x="917641" y="77048"/>
                </a:lnTo>
                <a:lnTo>
                  <a:pt x="915307" y="65861"/>
                </a:lnTo>
                <a:lnTo>
                  <a:pt x="887600" y="71288"/>
                </a:lnTo>
                <a:lnTo>
                  <a:pt x="880648" y="72637"/>
                </a:lnTo>
                <a:lnTo>
                  <a:pt x="875252" y="75180"/>
                </a:lnTo>
                <a:lnTo>
                  <a:pt x="871413" y="78915"/>
                </a:lnTo>
                <a:lnTo>
                  <a:pt x="867677" y="82651"/>
                </a:lnTo>
                <a:close/>
              </a:path>
              <a:path w="1094677" h="114404">
                <a:moveTo>
                  <a:pt x="910378" y="109216"/>
                </a:moveTo>
                <a:lnTo>
                  <a:pt x="913283" y="106622"/>
                </a:lnTo>
                <a:lnTo>
                  <a:pt x="916189" y="103924"/>
                </a:lnTo>
                <a:lnTo>
                  <a:pt x="915618" y="101381"/>
                </a:lnTo>
                <a:lnTo>
                  <a:pt x="916189" y="103924"/>
                </a:lnTo>
                <a:lnTo>
                  <a:pt x="915618" y="97749"/>
                </a:lnTo>
                <a:lnTo>
                  <a:pt x="915618" y="96660"/>
                </a:lnTo>
                <a:lnTo>
                  <a:pt x="915307" y="77528"/>
                </a:lnTo>
                <a:lnTo>
                  <a:pt x="915307" y="87165"/>
                </a:lnTo>
                <a:lnTo>
                  <a:pt x="914736" y="89863"/>
                </a:lnTo>
                <a:lnTo>
                  <a:pt x="913594" y="92146"/>
                </a:lnTo>
                <a:lnTo>
                  <a:pt x="912557" y="94325"/>
                </a:lnTo>
                <a:lnTo>
                  <a:pt x="911052" y="96141"/>
                </a:lnTo>
                <a:lnTo>
                  <a:pt x="909080" y="97594"/>
                </a:lnTo>
                <a:lnTo>
                  <a:pt x="907109" y="98943"/>
                </a:lnTo>
                <a:lnTo>
                  <a:pt x="904878" y="99929"/>
                </a:lnTo>
                <a:lnTo>
                  <a:pt x="902387" y="100551"/>
                </a:lnTo>
                <a:lnTo>
                  <a:pt x="900001" y="101174"/>
                </a:lnTo>
                <a:lnTo>
                  <a:pt x="897510" y="101485"/>
                </a:lnTo>
                <a:lnTo>
                  <a:pt x="891180" y="101485"/>
                </a:lnTo>
                <a:lnTo>
                  <a:pt x="888171" y="100655"/>
                </a:lnTo>
                <a:lnTo>
                  <a:pt x="891492" y="114404"/>
                </a:lnTo>
                <a:lnTo>
                  <a:pt x="895435" y="114404"/>
                </a:lnTo>
                <a:lnTo>
                  <a:pt x="899326" y="113782"/>
                </a:lnTo>
                <a:lnTo>
                  <a:pt x="903166" y="112536"/>
                </a:lnTo>
                <a:lnTo>
                  <a:pt x="907005" y="111187"/>
                </a:lnTo>
                <a:lnTo>
                  <a:pt x="910378" y="109216"/>
                </a:lnTo>
                <a:close/>
              </a:path>
              <a:path w="1094677" h="114404">
                <a:moveTo>
                  <a:pt x="917797" y="65374"/>
                </a:moveTo>
                <a:lnTo>
                  <a:pt x="915307" y="57695"/>
                </a:lnTo>
                <a:lnTo>
                  <a:pt x="915307" y="65861"/>
                </a:lnTo>
                <a:lnTo>
                  <a:pt x="917641" y="77048"/>
                </a:lnTo>
                <a:lnTo>
                  <a:pt x="919042" y="96504"/>
                </a:lnTo>
                <a:lnTo>
                  <a:pt x="917797" y="65374"/>
                </a:lnTo>
                <a:close/>
              </a:path>
              <a:path w="1094677" h="114404">
                <a:moveTo>
                  <a:pt x="931806" y="54841"/>
                </a:moveTo>
                <a:lnTo>
                  <a:pt x="930405" y="49653"/>
                </a:lnTo>
                <a:lnTo>
                  <a:pt x="927603" y="45606"/>
                </a:lnTo>
                <a:lnTo>
                  <a:pt x="924905" y="41559"/>
                </a:lnTo>
                <a:lnTo>
                  <a:pt x="921169" y="38549"/>
                </a:lnTo>
                <a:lnTo>
                  <a:pt x="916396" y="36578"/>
                </a:lnTo>
                <a:lnTo>
                  <a:pt x="911623" y="34503"/>
                </a:lnTo>
                <a:lnTo>
                  <a:pt x="906123" y="33465"/>
                </a:lnTo>
                <a:lnTo>
                  <a:pt x="890765" y="33465"/>
                </a:lnTo>
                <a:lnTo>
                  <a:pt x="883294" y="35385"/>
                </a:lnTo>
                <a:lnTo>
                  <a:pt x="877483" y="39224"/>
                </a:lnTo>
                <a:lnTo>
                  <a:pt x="871776" y="43063"/>
                </a:lnTo>
                <a:lnTo>
                  <a:pt x="867936" y="48148"/>
                </a:lnTo>
                <a:lnTo>
                  <a:pt x="865965" y="54478"/>
                </a:lnTo>
                <a:lnTo>
                  <a:pt x="879973" y="60393"/>
                </a:lnTo>
                <a:lnTo>
                  <a:pt x="881530" y="55516"/>
                </a:lnTo>
                <a:lnTo>
                  <a:pt x="883968" y="51987"/>
                </a:lnTo>
                <a:lnTo>
                  <a:pt x="887289" y="49808"/>
                </a:lnTo>
                <a:lnTo>
                  <a:pt x="890610" y="47629"/>
                </a:lnTo>
                <a:lnTo>
                  <a:pt x="894605" y="46540"/>
                </a:lnTo>
                <a:lnTo>
                  <a:pt x="904255" y="46540"/>
                </a:lnTo>
                <a:lnTo>
                  <a:pt x="908147" y="47992"/>
                </a:lnTo>
                <a:lnTo>
                  <a:pt x="910948" y="50898"/>
                </a:lnTo>
                <a:lnTo>
                  <a:pt x="913854" y="53700"/>
                </a:lnTo>
                <a:lnTo>
                  <a:pt x="915307" y="57695"/>
                </a:lnTo>
                <a:lnTo>
                  <a:pt x="917797" y="65374"/>
                </a:lnTo>
                <a:lnTo>
                  <a:pt x="919042" y="96504"/>
                </a:lnTo>
                <a:lnTo>
                  <a:pt x="918108" y="100551"/>
                </a:lnTo>
                <a:lnTo>
                  <a:pt x="917797" y="106933"/>
                </a:lnTo>
                <a:lnTo>
                  <a:pt x="919354" y="109320"/>
                </a:lnTo>
                <a:lnTo>
                  <a:pt x="921429" y="111136"/>
                </a:lnTo>
                <a:lnTo>
                  <a:pt x="924023" y="112381"/>
                </a:lnTo>
                <a:lnTo>
                  <a:pt x="926721" y="113522"/>
                </a:lnTo>
                <a:lnTo>
                  <a:pt x="929730" y="114093"/>
                </a:lnTo>
                <a:lnTo>
                  <a:pt x="936683" y="114093"/>
                </a:lnTo>
                <a:lnTo>
                  <a:pt x="939692" y="113522"/>
                </a:lnTo>
                <a:lnTo>
                  <a:pt x="942079" y="112381"/>
                </a:lnTo>
                <a:lnTo>
                  <a:pt x="943013" y="100862"/>
                </a:lnTo>
                <a:lnTo>
                  <a:pt x="941249" y="101381"/>
                </a:lnTo>
                <a:lnTo>
                  <a:pt x="939433" y="101641"/>
                </a:lnTo>
                <a:lnTo>
                  <a:pt x="933725" y="101641"/>
                </a:lnTo>
                <a:lnTo>
                  <a:pt x="931806" y="99721"/>
                </a:lnTo>
                <a:lnTo>
                  <a:pt x="931806" y="54841"/>
                </a:lnTo>
                <a:close/>
              </a:path>
              <a:path w="1094677" h="114404">
                <a:moveTo>
                  <a:pt x="975748" y="112848"/>
                </a:moveTo>
                <a:lnTo>
                  <a:pt x="975748" y="66308"/>
                </a:lnTo>
                <a:lnTo>
                  <a:pt x="976734" y="61949"/>
                </a:lnTo>
                <a:lnTo>
                  <a:pt x="978706" y="58525"/>
                </a:lnTo>
                <a:lnTo>
                  <a:pt x="980781" y="55101"/>
                </a:lnTo>
                <a:lnTo>
                  <a:pt x="983375" y="52558"/>
                </a:lnTo>
                <a:lnTo>
                  <a:pt x="986489" y="50898"/>
                </a:lnTo>
                <a:lnTo>
                  <a:pt x="989602" y="49134"/>
                </a:lnTo>
                <a:lnTo>
                  <a:pt x="992766" y="48252"/>
                </a:lnTo>
                <a:lnTo>
                  <a:pt x="998370" y="48252"/>
                </a:lnTo>
                <a:lnTo>
                  <a:pt x="1000238" y="48407"/>
                </a:lnTo>
                <a:lnTo>
                  <a:pt x="1001587" y="48719"/>
                </a:lnTo>
                <a:lnTo>
                  <a:pt x="1003040" y="48926"/>
                </a:lnTo>
                <a:lnTo>
                  <a:pt x="1004337" y="49238"/>
                </a:lnTo>
                <a:lnTo>
                  <a:pt x="1005478" y="49653"/>
                </a:lnTo>
                <a:lnTo>
                  <a:pt x="1007813" y="35021"/>
                </a:lnTo>
                <a:lnTo>
                  <a:pt x="1006775" y="34503"/>
                </a:lnTo>
                <a:lnTo>
                  <a:pt x="1005478" y="34139"/>
                </a:lnTo>
                <a:lnTo>
                  <a:pt x="1003922" y="33932"/>
                </a:lnTo>
                <a:lnTo>
                  <a:pt x="1002365" y="33620"/>
                </a:lnTo>
                <a:lnTo>
                  <a:pt x="1000808" y="33465"/>
                </a:lnTo>
                <a:lnTo>
                  <a:pt x="993233" y="33465"/>
                </a:lnTo>
                <a:lnTo>
                  <a:pt x="988149" y="34814"/>
                </a:lnTo>
                <a:lnTo>
                  <a:pt x="983998" y="37512"/>
                </a:lnTo>
                <a:lnTo>
                  <a:pt x="979951" y="40106"/>
                </a:lnTo>
                <a:lnTo>
                  <a:pt x="976890" y="43945"/>
                </a:lnTo>
                <a:lnTo>
                  <a:pt x="974815" y="49030"/>
                </a:lnTo>
                <a:lnTo>
                  <a:pt x="973258" y="35021"/>
                </a:lnTo>
                <a:lnTo>
                  <a:pt x="959094" y="35021"/>
                </a:lnTo>
                <a:lnTo>
                  <a:pt x="959094" y="112848"/>
                </a:lnTo>
                <a:lnTo>
                  <a:pt x="975748" y="112848"/>
                </a:lnTo>
                <a:close/>
              </a:path>
              <a:path w="1094677" h="114404">
                <a:moveTo>
                  <a:pt x="1023544" y="112848"/>
                </a:moveTo>
                <a:lnTo>
                  <a:pt x="1040198" y="112848"/>
                </a:lnTo>
                <a:lnTo>
                  <a:pt x="1037241" y="53077"/>
                </a:lnTo>
                <a:lnTo>
                  <a:pt x="1038694" y="48615"/>
                </a:lnTo>
                <a:lnTo>
                  <a:pt x="1039420" y="55256"/>
                </a:lnTo>
                <a:lnTo>
                  <a:pt x="1040198" y="65529"/>
                </a:lnTo>
                <a:lnTo>
                  <a:pt x="1041236" y="60808"/>
                </a:lnTo>
                <a:lnTo>
                  <a:pt x="1043311" y="57280"/>
                </a:lnTo>
                <a:lnTo>
                  <a:pt x="1045491" y="53752"/>
                </a:lnTo>
                <a:lnTo>
                  <a:pt x="1048189" y="51209"/>
                </a:lnTo>
                <a:lnTo>
                  <a:pt x="1051405" y="49653"/>
                </a:lnTo>
                <a:lnTo>
                  <a:pt x="1054622" y="47992"/>
                </a:lnTo>
                <a:lnTo>
                  <a:pt x="1057943" y="47162"/>
                </a:lnTo>
                <a:lnTo>
                  <a:pt x="1066141" y="47162"/>
                </a:lnTo>
                <a:lnTo>
                  <a:pt x="1070084" y="48667"/>
                </a:lnTo>
                <a:lnTo>
                  <a:pt x="1073197" y="51676"/>
                </a:lnTo>
                <a:lnTo>
                  <a:pt x="1076414" y="54582"/>
                </a:lnTo>
                <a:lnTo>
                  <a:pt x="1078022" y="59874"/>
                </a:lnTo>
                <a:lnTo>
                  <a:pt x="1078022" y="112848"/>
                </a:lnTo>
                <a:lnTo>
                  <a:pt x="1094677" y="112848"/>
                </a:lnTo>
                <a:lnTo>
                  <a:pt x="1094677" y="55879"/>
                </a:lnTo>
                <a:lnTo>
                  <a:pt x="1093380" y="50483"/>
                </a:lnTo>
                <a:lnTo>
                  <a:pt x="1090786" y="46228"/>
                </a:lnTo>
                <a:lnTo>
                  <a:pt x="1088191" y="41974"/>
                </a:lnTo>
                <a:lnTo>
                  <a:pt x="1084663" y="38809"/>
                </a:lnTo>
                <a:lnTo>
                  <a:pt x="1080201" y="36734"/>
                </a:lnTo>
                <a:lnTo>
                  <a:pt x="1075843" y="34554"/>
                </a:lnTo>
                <a:lnTo>
                  <a:pt x="1070914" y="33465"/>
                </a:lnTo>
                <a:lnTo>
                  <a:pt x="1061160" y="33465"/>
                </a:lnTo>
                <a:lnTo>
                  <a:pt x="1057113" y="34139"/>
                </a:lnTo>
                <a:lnTo>
                  <a:pt x="1053273" y="35488"/>
                </a:lnTo>
                <a:lnTo>
                  <a:pt x="1049538" y="36837"/>
                </a:lnTo>
                <a:lnTo>
                  <a:pt x="1046269" y="39016"/>
                </a:lnTo>
                <a:lnTo>
                  <a:pt x="1043467" y="42026"/>
                </a:lnTo>
                <a:lnTo>
                  <a:pt x="1040769" y="44931"/>
                </a:lnTo>
                <a:lnTo>
                  <a:pt x="1039030" y="48018"/>
                </a:lnTo>
                <a:lnTo>
                  <a:pt x="1038331" y="35021"/>
                </a:lnTo>
                <a:lnTo>
                  <a:pt x="1023544" y="35021"/>
                </a:lnTo>
                <a:lnTo>
                  <a:pt x="1023544" y="112848"/>
                </a:lnTo>
                <a:close/>
              </a:path>
              <a:path w="1094677" h="114404">
                <a:moveTo>
                  <a:pt x="1038694" y="48615"/>
                </a:moveTo>
                <a:lnTo>
                  <a:pt x="1037241" y="53077"/>
                </a:lnTo>
                <a:lnTo>
                  <a:pt x="1040198" y="112848"/>
                </a:lnTo>
                <a:lnTo>
                  <a:pt x="1040198" y="65529"/>
                </a:lnTo>
                <a:lnTo>
                  <a:pt x="1039420" y="55256"/>
                </a:lnTo>
                <a:lnTo>
                  <a:pt x="1038694" y="48615"/>
                </a:lnTo>
                <a:close/>
              </a:path>
              <a:path w="1094677" h="114404">
                <a:moveTo>
                  <a:pt x="848668" y="78915"/>
                </a:moveTo>
                <a:lnTo>
                  <a:pt x="791388" y="74090"/>
                </a:lnTo>
                <a:lnTo>
                  <a:pt x="791388" y="78915"/>
                </a:lnTo>
                <a:lnTo>
                  <a:pt x="848668" y="78915"/>
                </a:lnTo>
                <a:close/>
              </a:path>
              <a:path w="1094677" h="114404">
                <a:moveTo>
                  <a:pt x="584578" y="89604"/>
                </a:moveTo>
                <a:lnTo>
                  <a:pt x="587898" y="95726"/>
                </a:lnTo>
                <a:lnTo>
                  <a:pt x="591219" y="101744"/>
                </a:lnTo>
                <a:lnTo>
                  <a:pt x="595785" y="106362"/>
                </a:lnTo>
                <a:lnTo>
                  <a:pt x="601596" y="109579"/>
                </a:lnTo>
                <a:lnTo>
                  <a:pt x="607407" y="112796"/>
                </a:lnTo>
                <a:lnTo>
                  <a:pt x="606473" y="96037"/>
                </a:lnTo>
                <a:lnTo>
                  <a:pt x="603983" y="92924"/>
                </a:lnTo>
                <a:lnTo>
                  <a:pt x="602219" y="88877"/>
                </a:lnTo>
                <a:lnTo>
                  <a:pt x="600454" y="84726"/>
                </a:lnTo>
                <a:lnTo>
                  <a:pt x="599572" y="79746"/>
                </a:lnTo>
                <a:lnTo>
                  <a:pt x="599572" y="68020"/>
                </a:lnTo>
                <a:lnTo>
                  <a:pt x="600454" y="63039"/>
                </a:lnTo>
                <a:lnTo>
                  <a:pt x="602219" y="58992"/>
                </a:lnTo>
                <a:lnTo>
                  <a:pt x="603983" y="54945"/>
                </a:lnTo>
                <a:lnTo>
                  <a:pt x="606473" y="51884"/>
                </a:lnTo>
                <a:lnTo>
                  <a:pt x="609690" y="49808"/>
                </a:lnTo>
                <a:lnTo>
                  <a:pt x="613010" y="47629"/>
                </a:lnTo>
                <a:lnTo>
                  <a:pt x="617006" y="46540"/>
                </a:lnTo>
                <a:lnTo>
                  <a:pt x="626345" y="46540"/>
                </a:lnTo>
                <a:lnTo>
                  <a:pt x="630288" y="47629"/>
                </a:lnTo>
                <a:lnTo>
                  <a:pt x="633505" y="49808"/>
                </a:lnTo>
                <a:lnTo>
                  <a:pt x="636722" y="51884"/>
                </a:lnTo>
                <a:lnTo>
                  <a:pt x="639212" y="54945"/>
                </a:lnTo>
                <a:lnTo>
                  <a:pt x="640976" y="58992"/>
                </a:lnTo>
                <a:lnTo>
                  <a:pt x="642740" y="63039"/>
                </a:lnTo>
                <a:lnTo>
                  <a:pt x="643622" y="68020"/>
                </a:lnTo>
                <a:lnTo>
                  <a:pt x="643622" y="79746"/>
                </a:lnTo>
                <a:lnTo>
                  <a:pt x="642740" y="84726"/>
                </a:lnTo>
                <a:lnTo>
                  <a:pt x="640976" y="88877"/>
                </a:lnTo>
                <a:lnTo>
                  <a:pt x="639212" y="92924"/>
                </a:lnTo>
                <a:lnTo>
                  <a:pt x="636722" y="96037"/>
                </a:lnTo>
                <a:lnTo>
                  <a:pt x="633505" y="98216"/>
                </a:lnTo>
                <a:lnTo>
                  <a:pt x="630288" y="100292"/>
                </a:lnTo>
                <a:lnTo>
                  <a:pt x="626345" y="101329"/>
                </a:lnTo>
                <a:lnTo>
                  <a:pt x="629250" y="114404"/>
                </a:lnTo>
                <a:lnTo>
                  <a:pt x="635943" y="112796"/>
                </a:lnTo>
                <a:lnTo>
                  <a:pt x="641754" y="109579"/>
                </a:lnTo>
                <a:lnTo>
                  <a:pt x="647565" y="106362"/>
                </a:lnTo>
                <a:lnTo>
                  <a:pt x="652079" y="101744"/>
                </a:lnTo>
                <a:lnTo>
                  <a:pt x="655296" y="95726"/>
                </a:lnTo>
                <a:lnTo>
                  <a:pt x="658617" y="89604"/>
                </a:lnTo>
                <a:lnTo>
                  <a:pt x="660277" y="82340"/>
                </a:lnTo>
                <a:lnTo>
                  <a:pt x="660277" y="65529"/>
                </a:lnTo>
                <a:lnTo>
                  <a:pt x="658617" y="58317"/>
                </a:lnTo>
                <a:lnTo>
                  <a:pt x="655296" y="52299"/>
                </a:lnTo>
                <a:lnTo>
                  <a:pt x="652079" y="46176"/>
                </a:lnTo>
                <a:lnTo>
                  <a:pt x="647565" y="41507"/>
                </a:lnTo>
                <a:lnTo>
                  <a:pt x="641754" y="38290"/>
                </a:lnTo>
                <a:lnTo>
                  <a:pt x="635943" y="35073"/>
                </a:lnTo>
                <a:lnTo>
                  <a:pt x="629250" y="33465"/>
                </a:lnTo>
                <a:lnTo>
                  <a:pt x="614100" y="33465"/>
                </a:lnTo>
                <a:lnTo>
                  <a:pt x="607407" y="35073"/>
                </a:lnTo>
                <a:lnTo>
                  <a:pt x="601596" y="38290"/>
                </a:lnTo>
                <a:lnTo>
                  <a:pt x="595785" y="41507"/>
                </a:lnTo>
                <a:lnTo>
                  <a:pt x="591219" y="46176"/>
                </a:lnTo>
                <a:lnTo>
                  <a:pt x="587898" y="52299"/>
                </a:lnTo>
                <a:lnTo>
                  <a:pt x="584578" y="58317"/>
                </a:lnTo>
                <a:lnTo>
                  <a:pt x="582918" y="65529"/>
                </a:lnTo>
                <a:lnTo>
                  <a:pt x="582918" y="82340"/>
                </a:lnTo>
                <a:lnTo>
                  <a:pt x="584578" y="89604"/>
                </a:lnTo>
                <a:close/>
              </a:path>
              <a:path w="1094677" h="114404">
                <a:moveTo>
                  <a:pt x="0" y="10117"/>
                </a:moveTo>
                <a:lnTo>
                  <a:pt x="0" y="112848"/>
                </a:lnTo>
                <a:lnTo>
                  <a:pt x="16654" y="112848"/>
                </a:lnTo>
                <a:lnTo>
                  <a:pt x="16654" y="10117"/>
                </a:lnTo>
                <a:lnTo>
                  <a:pt x="0" y="10117"/>
                </a:lnTo>
                <a:close/>
              </a:path>
              <a:path w="1094677" h="114404">
                <a:moveTo>
                  <a:pt x="208958" y="35021"/>
                </a:moveTo>
                <a:lnTo>
                  <a:pt x="190903" y="35021"/>
                </a:lnTo>
                <a:lnTo>
                  <a:pt x="173158" y="96504"/>
                </a:lnTo>
                <a:lnTo>
                  <a:pt x="153857" y="35021"/>
                </a:lnTo>
                <a:lnTo>
                  <a:pt x="137202" y="35021"/>
                </a:lnTo>
                <a:lnTo>
                  <a:pt x="117902" y="96504"/>
                </a:lnTo>
                <a:lnTo>
                  <a:pt x="100157" y="35021"/>
                </a:lnTo>
                <a:lnTo>
                  <a:pt x="82257" y="35021"/>
                </a:lnTo>
                <a:lnTo>
                  <a:pt x="108251" y="112848"/>
                </a:lnTo>
                <a:lnTo>
                  <a:pt x="126462" y="112848"/>
                </a:lnTo>
                <a:lnTo>
                  <a:pt x="144985" y="55101"/>
                </a:lnTo>
                <a:lnTo>
                  <a:pt x="164597" y="112848"/>
                </a:lnTo>
                <a:lnTo>
                  <a:pt x="182809" y="112848"/>
                </a:lnTo>
                <a:lnTo>
                  <a:pt x="208958" y="35021"/>
                </a:lnTo>
                <a:close/>
              </a:path>
              <a:path w="1094677" h="114404">
                <a:moveTo>
                  <a:pt x="220897" y="82651"/>
                </a:moveTo>
                <a:lnTo>
                  <a:pt x="219030" y="87424"/>
                </a:lnTo>
                <a:lnTo>
                  <a:pt x="219030" y="97905"/>
                </a:lnTo>
                <a:lnTo>
                  <a:pt x="220119" y="101848"/>
                </a:lnTo>
                <a:lnTo>
                  <a:pt x="222298" y="105065"/>
                </a:lnTo>
                <a:lnTo>
                  <a:pt x="224581" y="108178"/>
                </a:lnTo>
                <a:lnTo>
                  <a:pt x="227642" y="110513"/>
                </a:lnTo>
                <a:lnTo>
                  <a:pt x="231482" y="112069"/>
                </a:lnTo>
                <a:lnTo>
                  <a:pt x="235425" y="113626"/>
                </a:lnTo>
                <a:lnTo>
                  <a:pt x="239835" y="114404"/>
                </a:lnTo>
                <a:lnTo>
                  <a:pt x="244712" y="114404"/>
                </a:lnTo>
                <a:lnTo>
                  <a:pt x="241392" y="100655"/>
                </a:lnTo>
                <a:lnTo>
                  <a:pt x="239109" y="98995"/>
                </a:lnTo>
                <a:lnTo>
                  <a:pt x="236930" y="97231"/>
                </a:lnTo>
                <a:lnTo>
                  <a:pt x="235840" y="94896"/>
                </a:lnTo>
                <a:lnTo>
                  <a:pt x="235840" y="88981"/>
                </a:lnTo>
                <a:lnTo>
                  <a:pt x="236930" y="86698"/>
                </a:lnTo>
                <a:lnTo>
                  <a:pt x="239109" y="85142"/>
                </a:lnTo>
                <a:lnTo>
                  <a:pt x="241288" y="83585"/>
                </a:lnTo>
                <a:lnTo>
                  <a:pt x="244557" y="82392"/>
                </a:lnTo>
                <a:lnTo>
                  <a:pt x="248915" y="81562"/>
                </a:lnTo>
                <a:lnTo>
                  <a:pt x="268527" y="77528"/>
                </a:lnTo>
                <a:lnTo>
                  <a:pt x="268838" y="96660"/>
                </a:lnTo>
                <a:lnTo>
                  <a:pt x="268838" y="97749"/>
                </a:lnTo>
                <a:lnTo>
                  <a:pt x="269432" y="103883"/>
                </a:lnTo>
                <a:lnTo>
                  <a:pt x="269565" y="104442"/>
                </a:lnTo>
                <a:lnTo>
                  <a:pt x="271018" y="106933"/>
                </a:lnTo>
                <a:lnTo>
                  <a:pt x="271329" y="100551"/>
                </a:lnTo>
                <a:lnTo>
                  <a:pt x="272263" y="96504"/>
                </a:lnTo>
                <a:lnTo>
                  <a:pt x="270862" y="77048"/>
                </a:lnTo>
                <a:lnTo>
                  <a:pt x="268527" y="65861"/>
                </a:lnTo>
                <a:lnTo>
                  <a:pt x="240821" y="71288"/>
                </a:lnTo>
                <a:lnTo>
                  <a:pt x="233868" y="72637"/>
                </a:lnTo>
                <a:lnTo>
                  <a:pt x="228472" y="75180"/>
                </a:lnTo>
                <a:lnTo>
                  <a:pt x="224633" y="78915"/>
                </a:lnTo>
                <a:lnTo>
                  <a:pt x="220897" y="82651"/>
                </a:lnTo>
                <a:close/>
              </a:path>
              <a:path w="1094677" h="114404">
                <a:moveTo>
                  <a:pt x="263598" y="109216"/>
                </a:moveTo>
                <a:lnTo>
                  <a:pt x="266504" y="106622"/>
                </a:lnTo>
                <a:lnTo>
                  <a:pt x="269409" y="103924"/>
                </a:lnTo>
                <a:lnTo>
                  <a:pt x="268838" y="101381"/>
                </a:lnTo>
                <a:lnTo>
                  <a:pt x="269409" y="103924"/>
                </a:lnTo>
                <a:lnTo>
                  <a:pt x="268838" y="97749"/>
                </a:lnTo>
                <a:lnTo>
                  <a:pt x="268838" y="96660"/>
                </a:lnTo>
                <a:lnTo>
                  <a:pt x="268527" y="77528"/>
                </a:lnTo>
                <a:lnTo>
                  <a:pt x="268527" y="87165"/>
                </a:lnTo>
                <a:lnTo>
                  <a:pt x="267956" y="89863"/>
                </a:lnTo>
                <a:lnTo>
                  <a:pt x="266815" y="92146"/>
                </a:lnTo>
                <a:lnTo>
                  <a:pt x="265777" y="94325"/>
                </a:lnTo>
                <a:lnTo>
                  <a:pt x="264273" y="96141"/>
                </a:lnTo>
                <a:lnTo>
                  <a:pt x="262301" y="97594"/>
                </a:lnTo>
                <a:lnTo>
                  <a:pt x="260329" y="98943"/>
                </a:lnTo>
                <a:lnTo>
                  <a:pt x="258098" y="99929"/>
                </a:lnTo>
                <a:lnTo>
                  <a:pt x="255608" y="100551"/>
                </a:lnTo>
                <a:lnTo>
                  <a:pt x="253221" y="101174"/>
                </a:lnTo>
                <a:lnTo>
                  <a:pt x="250731" y="101485"/>
                </a:lnTo>
                <a:lnTo>
                  <a:pt x="244401" y="101485"/>
                </a:lnTo>
                <a:lnTo>
                  <a:pt x="241392" y="100655"/>
                </a:lnTo>
                <a:lnTo>
                  <a:pt x="244712" y="114404"/>
                </a:lnTo>
                <a:lnTo>
                  <a:pt x="248655" y="114404"/>
                </a:lnTo>
                <a:lnTo>
                  <a:pt x="252547" y="113782"/>
                </a:lnTo>
                <a:lnTo>
                  <a:pt x="256386" y="112536"/>
                </a:lnTo>
                <a:lnTo>
                  <a:pt x="260226" y="111187"/>
                </a:lnTo>
                <a:lnTo>
                  <a:pt x="263598" y="109216"/>
                </a:lnTo>
                <a:close/>
              </a:path>
              <a:path w="1094677" h="114404">
                <a:moveTo>
                  <a:pt x="271018" y="65374"/>
                </a:moveTo>
                <a:lnTo>
                  <a:pt x="268527" y="57695"/>
                </a:lnTo>
                <a:lnTo>
                  <a:pt x="268527" y="65861"/>
                </a:lnTo>
                <a:lnTo>
                  <a:pt x="270862" y="77048"/>
                </a:lnTo>
                <a:lnTo>
                  <a:pt x="272263" y="96504"/>
                </a:lnTo>
                <a:lnTo>
                  <a:pt x="271018" y="65374"/>
                </a:lnTo>
                <a:close/>
              </a:path>
              <a:path w="1094677" h="114404">
                <a:moveTo>
                  <a:pt x="285026" y="54841"/>
                </a:moveTo>
                <a:lnTo>
                  <a:pt x="283625" y="49653"/>
                </a:lnTo>
                <a:lnTo>
                  <a:pt x="280824" y="45606"/>
                </a:lnTo>
                <a:lnTo>
                  <a:pt x="278126" y="41559"/>
                </a:lnTo>
                <a:lnTo>
                  <a:pt x="274390" y="38549"/>
                </a:lnTo>
                <a:lnTo>
                  <a:pt x="269617" y="36578"/>
                </a:lnTo>
                <a:lnTo>
                  <a:pt x="264843" y="34503"/>
                </a:lnTo>
                <a:lnTo>
                  <a:pt x="259344" y="33465"/>
                </a:lnTo>
                <a:lnTo>
                  <a:pt x="243986" y="33465"/>
                </a:lnTo>
                <a:lnTo>
                  <a:pt x="236515" y="35385"/>
                </a:lnTo>
                <a:lnTo>
                  <a:pt x="230704" y="39224"/>
                </a:lnTo>
                <a:lnTo>
                  <a:pt x="224996" y="43063"/>
                </a:lnTo>
                <a:lnTo>
                  <a:pt x="221157" y="48148"/>
                </a:lnTo>
                <a:lnTo>
                  <a:pt x="219185" y="54478"/>
                </a:lnTo>
                <a:lnTo>
                  <a:pt x="233194" y="60393"/>
                </a:lnTo>
                <a:lnTo>
                  <a:pt x="234750" y="55516"/>
                </a:lnTo>
                <a:lnTo>
                  <a:pt x="237189" y="51987"/>
                </a:lnTo>
                <a:lnTo>
                  <a:pt x="240510" y="49808"/>
                </a:lnTo>
                <a:lnTo>
                  <a:pt x="243830" y="47629"/>
                </a:lnTo>
                <a:lnTo>
                  <a:pt x="247825" y="46540"/>
                </a:lnTo>
                <a:lnTo>
                  <a:pt x="257476" y="46540"/>
                </a:lnTo>
                <a:lnTo>
                  <a:pt x="261367" y="47992"/>
                </a:lnTo>
                <a:lnTo>
                  <a:pt x="264169" y="50898"/>
                </a:lnTo>
                <a:lnTo>
                  <a:pt x="267074" y="53700"/>
                </a:lnTo>
                <a:lnTo>
                  <a:pt x="268527" y="57695"/>
                </a:lnTo>
                <a:lnTo>
                  <a:pt x="271018" y="65374"/>
                </a:lnTo>
                <a:lnTo>
                  <a:pt x="272263" y="96504"/>
                </a:lnTo>
                <a:lnTo>
                  <a:pt x="271329" y="100551"/>
                </a:lnTo>
                <a:lnTo>
                  <a:pt x="271018" y="106933"/>
                </a:lnTo>
                <a:lnTo>
                  <a:pt x="272574" y="109320"/>
                </a:lnTo>
                <a:lnTo>
                  <a:pt x="274649" y="111136"/>
                </a:lnTo>
                <a:lnTo>
                  <a:pt x="277244" y="112381"/>
                </a:lnTo>
                <a:lnTo>
                  <a:pt x="279942" y="113522"/>
                </a:lnTo>
                <a:lnTo>
                  <a:pt x="282951" y="114093"/>
                </a:lnTo>
                <a:lnTo>
                  <a:pt x="289903" y="114093"/>
                </a:lnTo>
                <a:lnTo>
                  <a:pt x="292913" y="113522"/>
                </a:lnTo>
                <a:lnTo>
                  <a:pt x="295299" y="112381"/>
                </a:lnTo>
                <a:lnTo>
                  <a:pt x="296233" y="100862"/>
                </a:lnTo>
                <a:lnTo>
                  <a:pt x="294469" y="101381"/>
                </a:lnTo>
                <a:lnTo>
                  <a:pt x="292653" y="101641"/>
                </a:lnTo>
                <a:lnTo>
                  <a:pt x="286946" y="101641"/>
                </a:lnTo>
                <a:lnTo>
                  <a:pt x="285026" y="99721"/>
                </a:lnTo>
                <a:lnTo>
                  <a:pt x="285026" y="54841"/>
                </a:lnTo>
                <a:close/>
              </a:path>
              <a:path w="1094677" h="114404">
                <a:moveTo>
                  <a:pt x="312314" y="112848"/>
                </a:moveTo>
                <a:lnTo>
                  <a:pt x="328969" y="112848"/>
                </a:lnTo>
                <a:lnTo>
                  <a:pt x="326012" y="53077"/>
                </a:lnTo>
                <a:lnTo>
                  <a:pt x="327464" y="48615"/>
                </a:lnTo>
                <a:lnTo>
                  <a:pt x="328191" y="55256"/>
                </a:lnTo>
                <a:lnTo>
                  <a:pt x="328969" y="65529"/>
                </a:lnTo>
                <a:lnTo>
                  <a:pt x="330007" y="60808"/>
                </a:lnTo>
                <a:lnTo>
                  <a:pt x="332082" y="57280"/>
                </a:lnTo>
                <a:lnTo>
                  <a:pt x="334261" y="53752"/>
                </a:lnTo>
                <a:lnTo>
                  <a:pt x="336959" y="51209"/>
                </a:lnTo>
                <a:lnTo>
                  <a:pt x="340176" y="49653"/>
                </a:lnTo>
                <a:lnTo>
                  <a:pt x="343393" y="47992"/>
                </a:lnTo>
                <a:lnTo>
                  <a:pt x="346713" y="47162"/>
                </a:lnTo>
                <a:lnTo>
                  <a:pt x="354911" y="47162"/>
                </a:lnTo>
                <a:lnTo>
                  <a:pt x="358854" y="48667"/>
                </a:lnTo>
                <a:lnTo>
                  <a:pt x="361967" y="51676"/>
                </a:lnTo>
                <a:lnTo>
                  <a:pt x="365184" y="54582"/>
                </a:lnTo>
                <a:lnTo>
                  <a:pt x="366793" y="59874"/>
                </a:lnTo>
                <a:lnTo>
                  <a:pt x="366793" y="112848"/>
                </a:lnTo>
                <a:lnTo>
                  <a:pt x="383447" y="112848"/>
                </a:lnTo>
                <a:lnTo>
                  <a:pt x="383447" y="55879"/>
                </a:lnTo>
                <a:lnTo>
                  <a:pt x="382150" y="50483"/>
                </a:lnTo>
                <a:lnTo>
                  <a:pt x="379556" y="46228"/>
                </a:lnTo>
                <a:lnTo>
                  <a:pt x="376962" y="41974"/>
                </a:lnTo>
                <a:lnTo>
                  <a:pt x="373434" y="38809"/>
                </a:lnTo>
                <a:lnTo>
                  <a:pt x="368972" y="36734"/>
                </a:lnTo>
                <a:lnTo>
                  <a:pt x="364613" y="34554"/>
                </a:lnTo>
                <a:lnTo>
                  <a:pt x="359684" y="33465"/>
                </a:lnTo>
                <a:lnTo>
                  <a:pt x="349930" y="33465"/>
                </a:lnTo>
                <a:lnTo>
                  <a:pt x="345883" y="34139"/>
                </a:lnTo>
                <a:lnTo>
                  <a:pt x="342044" y="35488"/>
                </a:lnTo>
                <a:lnTo>
                  <a:pt x="338308" y="36837"/>
                </a:lnTo>
                <a:lnTo>
                  <a:pt x="335039" y="39016"/>
                </a:lnTo>
                <a:lnTo>
                  <a:pt x="332238" y="42026"/>
                </a:lnTo>
                <a:lnTo>
                  <a:pt x="329540" y="44931"/>
                </a:lnTo>
                <a:lnTo>
                  <a:pt x="327801" y="48018"/>
                </a:lnTo>
                <a:lnTo>
                  <a:pt x="327101" y="35021"/>
                </a:lnTo>
                <a:lnTo>
                  <a:pt x="312314" y="35021"/>
                </a:lnTo>
                <a:lnTo>
                  <a:pt x="312314" y="112848"/>
                </a:lnTo>
                <a:close/>
              </a:path>
              <a:path w="1094677" h="114404">
                <a:moveTo>
                  <a:pt x="327464" y="48615"/>
                </a:moveTo>
                <a:lnTo>
                  <a:pt x="326012" y="53077"/>
                </a:lnTo>
                <a:lnTo>
                  <a:pt x="328969" y="112848"/>
                </a:lnTo>
                <a:lnTo>
                  <a:pt x="328969" y="65529"/>
                </a:lnTo>
                <a:lnTo>
                  <a:pt x="328191" y="55256"/>
                </a:lnTo>
                <a:lnTo>
                  <a:pt x="327464" y="48615"/>
                </a:lnTo>
                <a:close/>
              </a:path>
              <a:path w="1094677" h="114404">
                <a:moveTo>
                  <a:pt x="433663" y="114404"/>
                </a:moveTo>
                <a:lnTo>
                  <a:pt x="442380" y="114404"/>
                </a:lnTo>
                <a:lnTo>
                  <a:pt x="446219" y="113833"/>
                </a:lnTo>
                <a:lnTo>
                  <a:pt x="449644" y="112692"/>
                </a:lnTo>
                <a:lnTo>
                  <a:pt x="453172" y="111447"/>
                </a:lnTo>
                <a:lnTo>
                  <a:pt x="456129" y="109787"/>
                </a:lnTo>
                <a:lnTo>
                  <a:pt x="458516" y="107711"/>
                </a:lnTo>
                <a:lnTo>
                  <a:pt x="454780" y="95570"/>
                </a:lnTo>
                <a:lnTo>
                  <a:pt x="453016" y="97127"/>
                </a:lnTo>
                <a:lnTo>
                  <a:pt x="451096" y="98372"/>
                </a:lnTo>
                <a:lnTo>
                  <a:pt x="449021" y="99306"/>
                </a:lnTo>
                <a:lnTo>
                  <a:pt x="446946" y="100136"/>
                </a:lnTo>
                <a:lnTo>
                  <a:pt x="444507" y="100551"/>
                </a:lnTo>
                <a:lnTo>
                  <a:pt x="438281" y="100551"/>
                </a:lnTo>
                <a:lnTo>
                  <a:pt x="435531" y="99669"/>
                </a:lnTo>
                <a:lnTo>
                  <a:pt x="433456" y="97905"/>
                </a:lnTo>
                <a:lnTo>
                  <a:pt x="431484" y="96141"/>
                </a:lnTo>
                <a:lnTo>
                  <a:pt x="430498" y="93339"/>
                </a:lnTo>
                <a:lnTo>
                  <a:pt x="430498" y="48096"/>
                </a:lnTo>
                <a:lnTo>
                  <a:pt x="457271" y="48096"/>
                </a:lnTo>
                <a:lnTo>
                  <a:pt x="457271" y="35021"/>
                </a:lnTo>
                <a:lnTo>
                  <a:pt x="430498" y="35021"/>
                </a:lnTo>
                <a:lnTo>
                  <a:pt x="430498" y="12140"/>
                </a:lnTo>
                <a:lnTo>
                  <a:pt x="413844" y="16810"/>
                </a:lnTo>
                <a:lnTo>
                  <a:pt x="413844" y="35021"/>
                </a:lnTo>
                <a:lnTo>
                  <a:pt x="398901" y="35021"/>
                </a:lnTo>
                <a:lnTo>
                  <a:pt x="398901" y="48096"/>
                </a:lnTo>
                <a:lnTo>
                  <a:pt x="413844" y="48096"/>
                </a:lnTo>
                <a:lnTo>
                  <a:pt x="413844" y="92302"/>
                </a:lnTo>
                <a:lnTo>
                  <a:pt x="413947" y="97594"/>
                </a:lnTo>
                <a:lnTo>
                  <a:pt x="415037" y="101900"/>
                </a:lnTo>
                <a:lnTo>
                  <a:pt x="417112" y="105221"/>
                </a:lnTo>
                <a:lnTo>
                  <a:pt x="419188" y="108438"/>
                </a:lnTo>
                <a:lnTo>
                  <a:pt x="422093" y="110772"/>
                </a:lnTo>
                <a:lnTo>
                  <a:pt x="425829" y="112225"/>
                </a:lnTo>
                <a:lnTo>
                  <a:pt x="429564" y="113678"/>
                </a:lnTo>
                <a:lnTo>
                  <a:pt x="433663" y="114404"/>
                </a:lnTo>
                <a:close/>
              </a:path>
              <a:path w="1094677" h="114404">
                <a:moveTo>
                  <a:pt x="547819" y="114404"/>
                </a:moveTo>
                <a:lnTo>
                  <a:pt x="556535" y="114404"/>
                </a:lnTo>
                <a:lnTo>
                  <a:pt x="560375" y="113833"/>
                </a:lnTo>
                <a:lnTo>
                  <a:pt x="563799" y="112692"/>
                </a:lnTo>
                <a:lnTo>
                  <a:pt x="567327" y="111447"/>
                </a:lnTo>
                <a:lnTo>
                  <a:pt x="570285" y="109787"/>
                </a:lnTo>
                <a:lnTo>
                  <a:pt x="572671" y="107711"/>
                </a:lnTo>
                <a:lnTo>
                  <a:pt x="568936" y="95570"/>
                </a:lnTo>
                <a:lnTo>
                  <a:pt x="567172" y="97127"/>
                </a:lnTo>
                <a:lnTo>
                  <a:pt x="565252" y="98372"/>
                </a:lnTo>
                <a:lnTo>
                  <a:pt x="563176" y="99306"/>
                </a:lnTo>
                <a:lnTo>
                  <a:pt x="561101" y="100136"/>
                </a:lnTo>
                <a:lnTo>
                  <a:pt x="558662" y="100551"/>
                </a:lnTo>
                <a:lnTo>
                  <a:pt x="552436" y="100551"/>
                </a:lnTo>
                <a:lnTo>
                  <a:pt x="549687" y="99669"/>
                </a:lnTo>
                <a:lnTo>
                  <a:pt x="547611" y="97905"/>
                </a:lnTo>
                <a:lnTo>
                  <a:pt x="545640" y="96141"/>
                </a:lnTo>
                <a:lnTo>
                  <a:pt x="544654" y="93339"/>
                </a:lnTo>
                <a:lnTo>
                  <a:pt x="544654" y="48096"/>
                </a:lnTo>
                <a:lnTo>
                  <a:pt x="571426" y="48096"/>
                </a:lnTo>
                <a:lnTo>
                  <a:pt x="571426" y="35021"/>
                </a:lnTo>
                <a:lnTo>
                  <a:pt x="544654" y="35021"/>
                </a:lnTo>
                <a:lnTo>
                  <a:pt x="544654" y="12140"/>
                </a:lnTo>
                <a:lnTo>
                  <a:pt x="527999" y="16810"/>
                </a:lnTo>
                <a:lnTo>
                  <a:pt x="527999" y="35021"/>
                </a:lnTo>
                <a:lnTo>
                  <a:pt x="513056" y="35021"/>
                </a:lnTo>
                <a:lnTo>
                  <a:pt x="513056" y="48096"/>
                </a:lnTo>
                <a:lnTo>
                  <a:pt x="527999" y="48096"/>
                </a:lnTo>
                <a:lnTo>
                  <a:pt x="527999" y="92302"/>
                </a:lnTo>
                <a:lnTo>
                  <a:pt x="528103" y="97594"/>
                </a:lnTo>
                <a:lnTo>
                  <a:pt x="529192" y="101900"/>
                </a:lnTo>
                <a:lnTo>
                  <a:pt x="531268" y="105221"/>
                </a:lnTo>
                <a:lnTo>
                  <a:pt x="533343" y="108438"/>
                </a:lnTo>
                <a:lnTo>
                  <a:pt x="536249" y="110772"/>
                </a:lnTo>
                <a:lnTo>
                  <a:pt x="539984" y="112225"/>
                </a:lnTo>
                <a:lnTo>
                  <a:pt x="543720" y="113678"/>
                </a:lnTo>
                <a:lnTo>
                  <a:pt x="547819" y="114404"/>
                </a:lnTo>
                <a:close/>
              </a:path>
              <a:path w="1094677" h="114404">
                <a:moveTo>
                  <a:pt x="613010" y="100292"/>
                </a:moveTo>
                <a:lnTo>
                  <a:pt x="609690" y="98216"/>
                </a:lnTo>
                <a:lnTo>
                  <a:pt x="606473" y="96037"/>
                </a:lnTo>
                <a:lnTo>
                  <a:pt x="607407" y="112796"/>
                </a:lnTo>
                <a:lnTo>
                  <a:pt x="614100" y="114404"/>
                </a:lnTo>
                <a:lnTo>
                  <a:pt x="629250" y="114404"/>
                </a:lnTo>
                <a:lnTo>
                  <a:pt x="626345" y="101329"/>
                </a:lnTo>
                <a:lnTo>
                  <a:pt x="617006" y="101329"/>
                </a:lnTo>
                <a:lnTo>
                  <a:pt x="613010" y="100292"/>
                </a:lnTo>
                <a:close/>
              </a:path>
              <a:path w="1094677" h="114404">
                <a:moveTo>
                  <a:pt x="753638" y="101174"/>
                </a:moveTo>
                <a:lnTo>
                  <a:pt x="751407" y="100447"/>
                </a:lnTo>
                <a:lnTo>
                  <a:pt x="750058" y="98995"/>
                </a:lnTo>
                <a:lnTo>
                  <a:pt x="748709" y="97542"/>
                </a:lnTo>
                <a:lnTo>
                  <a:pt x="748035" y="94896"/>
                </a:lnTo>
                <a:lnTo>
                  <a:pt x="748035" y="0"/>
                </a:lnTo>
                <a:lnTo>
                  <a:pt x="731380" y="0"/>
                </a:lnTo>
                <a:lnTo>
                  <a:pt x="731380" y="99929"/>
                </a:lnTo>
                <a:lnTo>
                  <a:pt x="732988" y="105480"/>
                </a:lnTo>
                <a:lnTo>
                  <a:pt x="736205" y="109112"/>
                </a:lnTo>
                <a:lnTo>
                  <a:pt x="739526" y="112640"/>
                </a:lnTo>
                <a:lnTo>
                  <a:pt x="744662" y="114404"/>
                </a:lnTo>
                <a:lnTo>
                  <a:pt x="753898" y="114404"/>
                </a:lnTo>
                <a:lnTo>
                  <a:pt x="756181" y="114145"/>
                </a:lnTo>
                <a:lnTo>
                  <a:pt x="758463" y="113626"/>
                </a:lnTo>
                <a:lnTo>
                  <a:pt x="760746" y="113211"/>
                </a:lnTo>
                <a:lnTo>
                  <a:pt x="762770" y="112588"/>
                </a:lnTo>
                <a:lnTo>
                  <a:pt x="764534" y="111758"/>
                </a:lnTo>
                <a:lnTo>
                  <a:pt x="766402" y="99306"/>
                </a:lnTo>
                <a:lnTo>
                  <a:pt x="764430" y="100032"/>
                </a:lnTo>
                <a:lnTo>
                  <a:pt x="762770" y="100551"/>
                </a:lnTo>
                <a:lnTo>
                  <a:pt x="761421" y="100862"/>
                </a:lnTo>
                <a:lnTo>
                  <a:pt x="760176" y="101070"/>
                </a:lnTo>
                <a:lnTo>
                  <a:pt x="758619" y="101174"/>
                </a:lnTo>
                <a:lnTo>
                  <a:pt x="753638" y="101174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3674418" y="12849438"/>
            <a:ext cx="0" cy="102730"/>
          </a:xfrm>
          <a:custGeom>
            <a:avLst/>
            <a:gdLst/>
            <a:ahLst/>
            <a:cxnLst/>
            <a:rect l="l" t="t" r="r" b="b"/>
            <a:pathLst>
              <a:path w="0" h="102730">
                <a:moveTo>
                  <a:pt x="0" y="0"/>
                </a:moveTo>
                <a:lnTo>
                  <a:pt x="0" y="102730"/>
                </a:lnTo>
              </a:path>
            </a:pathLst>
          </a:custGeom>
          <a:ln w="1792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2054615" y="11835829"/>
            <a:ext cx="314648" cy="578768"/>
          </a:xfrm>
          <a:custGeom>
            <a:avLst/>
            <a:gdLst/>
            <a:ahLst/>
            <a:cxnLst/>
            <a:rect l="l" t="t" r="r" b="b"/>
            <a:pathLst>
              <a:path w="314648" h="578768">
                <a:moveTo>
                  <a:pt x="14729" y="251368"/>
                </a:moveTo>
                <a:lnTo>
                  <a:pt x="0" y="253211"/>
                </a:lnTo>
                <a:lnTo>
                  <a:pt x="0" y="325557"/>
                </a:lnTo>
                <a:lnTo>
                  <a:pt x="14729" y="327399"/>
                </a:lnTo>
                <a:lnTo>
                  <a:pt x="27593" y="331483"/>
                </a:lnTo>
                <a:lnTo>
                  <a:pt x="37972" y="339701"/>
                </a:lnTo>
                <a:lnTo>
                  <a:pt x="44858" y="351182"/>
                </a:lnTo>
                <a:lnTo>
                  <a:pt x="45962" y="354631"/>
                </a:lnTo>
                <a:lnTo>
                  <a:pt x="47074" y="366372"/>
                </a:lnTo>
                <a:lnTo>
                  <a:pt x="44112" y="378672"/>
                </a:lnTo>
                <a:lnTo>
                  <a:pt x="37280" y="389538"/>
                </a:lnTo>
                <a:lnTo>
                  <a:pt x="32510" y="393788"/>
                </a:lnTo>
                <a:lnTo>
                  <a:pt x="20686" y="402752"/>
                </a:lnTo>
                <a:lnTo>
                  <a:pt x="56859" y="465399"/>
                </a:lnTo>
                <a:lnTo>
                  <a:pt x="70571" y="459612"/>
                </a:lnTo>
                <a:lnTo>
                  <a:pt x="82650" y="456771"/>
                </a:lnTo>
                <a:lnTo>
                  <a:pt x="94746" y="458005"/>
                </a:lnTo>
                <a:lnTo>
                  <a:pt x="105849" y="463120"/>
                </a:lnTo>
                <a:lnTo>
                  <a:pt x="111209" y="467559"/>
                </a:lnTo>
                <a:lnTo>
                  <a:pt x="118186" y="477418"/>
                </a:lnTo>
                <a:lnTo>
                  <a:pt x="121673" y="488958"/>
                </a:lnTo>
                <a:lnTo>
                  <a:pt x="121252" y="501285"/>
                </a:lnTo>
                <a:lnTo>
                  <a:pt x="119156" y="508197"/>
                </a:lnTo>
                <a:lnTo>
                  <a:pt x="113368" y="521909"/>
                </a:lnTo>
                <a:lnTo>
                  <a:pt x="176015" y="558082"/>
                </a:lnTo>
                <a:lnTo>
                  <a:pt x="184979" y="546258"/>
                </a:lnTo>
                <a:lnTo>
                  <a:pt x="194149" y="537664"/>
                </a:lnTo>
                <a:lnTo>
                  <a:pt x="205418" y="532690"/>
                </a:lnTo>
                <a:lnTo>
                  <a:pt x="217770" y="531684"/>
                </a:lnTo>
                <a:lnTo>
                  <a:pt x="224137" y="532806"/>
                </a:lnTo>
                <a:lnTo>
                  <a:pt x="235876" y="538381"/>
                </a:lnTo>
                <a:lnTo>
                  <a:pt x="245138" y="547783"/>
                </a:lnTo>
                <a:lnTo>
                  <a:pt x="250683" y="560314"/>
                </a:lnTo>
                <a:lnTo>
                  <a:pt x="251368" y="564039"/>
                </a:lnTo>
                <a:lnTo>
                  <a:pt x="253211" y="578768"/>
                </a:lnTo>
                <a:lnTo>
                  <a:pt x="289384" y="578768"/>
                </a:lnTo>
                <a:lnTo>
                  <a:pt x="314648" y="289388"/>
                </a:lnTo>
                <a:lnTo>
                  <a:pt x="289384" y="0"/>
                </a:lnTo>
                <a:lnTo>
                  <a:pt x="253211" y="0"/>
                </a:lnTo>
                <a:lnTo>
                  <a:pt x="251368" y="14729"/>
                </a:lnTo>
                <a:lnTo>
                  <a:pt x="247285" y="27593"/>
                </a:lnTo>
                <a:lnTo>
                  <a:pt x="239066" y="37972"/>
                </a:lnTo>
                <a:lnTo>
                  <a:pt x="227586" y="44858"/>
                </a:lnTo>
                <a:lnTo>
                  <a:pt x="224137" y="45962"/>
                </a:lnTo>
                <a:lnTo>
                  <a:pt x="212396" y="47074"/>
                </a:lnTo>
                <a:lnTo>
                  <a:pt x="200097" y="44112"/>
                </a:lnTo>
                <a:lnTo>
                  <a:pt x="189230" y="37281"/>
                </a:lnTo>
                <a:lnTo>
                  <a:pt x="184979" y="32510"/>
                </a:lnTo>
                <a:lnTo>
                  <a:pt x="176015" y="20686"/>
                </a:lnTo>
                <a:lnTo>
                  <a:pt x="113368" y="56859"/>
                </a:lnTo>
                <a:lnTo>
                  <a:pt x="119156" y="70571"/>
                </a:lnTo>
                <a:lnTo>
                  <a:pt x="121996" y="82650"/>
                </a:lnTo>
                <a:lnTo>
                  <a:pt x="120762" y="94746"/>
                </a:lnTo>
                <a:lnTo>
                  <a:pt x="115647" y="105849"/>
                </a:lnTo>
                <a:lnTo>
                  <a:pt x="111209" y="111209"/>
                </a:lnTo>
                <a:lnTo>
                  <a:pt x="101349" y="118186"/>
                </a:lnTo>
                <a:lnTo>
                  <a:pt x="89810" y="121673"/>
                </a:lnTo>
                <a:lnTo>
                  <a:pt x="77483" y="121252"/>
                </a:lnTo>
                <a:lnTo>
                  <a:pt x="70571" y="119156"/>
                </a:lnTo>
                <a:lnTo>
                  <a:pt x="56859" y="113368"/>
                </a:lnTo>
                <a:lnTo>
                  <a:pt x="20686" y="176015"/>
                </a:lnTo>
                <a:lnTo>
                  <a:pt x="32510" y="184979"/>
                </a:lnTo>
                <a:lnTo>
                  <a:pt x="41103" y="194149"/>
                </a:lnTo>
                <a:lnTo>
                  <a:pt x="46078" y="205418"/>
                </a:lnTo>
                <a:lnTo>
                  <a:pt x="47084" y="217770"/>
                </a:lnTo>
                <a:lnTo>
                  <a:pt x="45962" y="224137"/>
                </a:lnTo>
                <a:lnTo>
                  <a:pt x="40387" y="235876"/>
                </a:lnTo>
                <a:lnTo>
                  <a:pt x="30984" y="245138"/>
                </a:lnTo>
                <a:lnTo>
                  <a:pt x="18453" y="250683"/>
                </a:lnTo>
                <a:lnTo>
                  <a:pt x="14729" y="251368"/>
                </a:lnTo>
                <a:close/>
              </a:path>
            </a:pathLst>
          </a:custGeom>
          <a:solidFill>
            <a:srgbClr val="9AC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2343999" y="11835829"/>
            <a:ext cx="289384" cy="578768"/>
          </a:xfrm>
          <a:custGeom>
            <a:avLst/>
            <a:gdLst/>
            <a:ahLst/>
            <a:cxnLst/>
            <a:rect l="l" t="t" r="r" b="b"/>
            <a:pathLst>
              <a:path w="289384" h="578768">
                <a:moveTo>
                  <a:pt x="36173" y="578768"/>
                </a:moveTo>
                <a:lnTo>
                  <a:pt x="38015" y="564039"/>
                </a:lnTo>
                <a:lnTo>
                  <a:pt x="38700" y="560314"/>
                </a:lnTo>
                <a:lnTo>
                  <a:pt x="44245" y="547783"/>
                </a:lnTo>
                <a:lnTo>
                  <a:pt x="53507" y="538381"/>
                </a:lnTo>
                <a:lnTo>
                  <a:pt x="65247" y="532806"/>
                </a:lnTo>
                <a:lnTo>
                  <a:pt x="71613" y="531684"/>
                </a:lnTo>
                <a:lnTo>
                  <a:pt x="83966" y="532690"/>
                </a:lnTo>
                <a:lnTo>
                  <a:pt x="95234" y="537664"/>
                </a:lnTo>
                <a:lnTo>
                  <a:pt x="104404" y="546258"/>
                </a:lnTo>
                <a:lnTo>
                  <a:pt x="113368" y="558082"/>
                </a:lnTo>
                <a:lnTo>
                  <a:pt x="176015" y="521909"/>
                </a:lnTo>
                <a:lnTo>
                  <a:pt x="170228" y="508197"/>
                </a:lnTo>
                <a:lnTo>
                  <a:pt x="168131" y="501285"/>
                </a:lnTo>
                <a:lnTo>
                  <a:pt x="167711" y="488958"/>
                </a:lnTo>
                <a:lnTo>
                  <a:pt x="171197" y="477418"/>
                </a:lnTo>
                <a:lnTo>
                  <a:pt x="178174" y="467559"/>
                </a:lnTo>
                <a:lnTo>
                  <a:pt x="183534" y="463120"/>
                </a:lnTo>
                <a:lnTo>
                  <a:pt x="194637" y="458005"/>
                </a:lnTo>
                <a:lnTo>
                  <a:pt x="206733" y="456771"/>
                </a:lnTo>
                <a:lnTo>
                  <a:pt x="218812" y="459612"/>
                </a:lnTo>
                <a:lnTo>
                  <a:pt x="232524" y="465399"/>
                </a:lnTo>
                <a:lnTo>
                  <a:pt x="268697" y="402752"/>
                </a:lnTo>
                <a:lnTo>
                  <a:pt x="256873" y="393788"/>
                </a:lnTo>
                <a:lnTo>
                  <a:pt x="252103" y="389538"/>
                </a:lnTo>
                <a:lnTo>
                  <a:pt x="245272" y="378672"/>
                </a:lnTo>
                <a:lnTo>
                  <a:pt x="242310" y="366372"/>
                </a:lnTo>
                <a:lnTo>
                  <a:pt x="243421" y="354631"/>
                </a:lnTo>
                <a:lnTo>
                  <a:pt x="244525" y="351182"/>
                </a:lnTo>
                <a:lnTo>
                  <a:pt x="251411" y="339701"/>
                </a:lnTo>
                <a:lnTo>
                  <a:pt x="261790" y="331483"/>
                </a:lnTo>
                <a:lnTo>
                  <a:pt x="274655" y="327399"/>
                </a:lnTo>
                <a:lnTo>
                  <a:pt x="289384" y="325557"/>
                </a:lnTo>
                <a:lnTo>
                  <a:pt x="289384" y="253211"/>
                </a:lnTo>
                <a:lnTo>
                  <a:pt x="274655" y="251368"/>
                </a:lnTo>
                <a:lnTo>
                  <a:pt x="270930" y="250683"/>
                </a:lnTo>
                <a:lnTo>
                  <a:pt x="258399" y="245138"/>
                </a:lnTo>
                <a:lnTo>
                  <a:pt x="248996" y="235876"/>
                </a:lnTo>
                <a:lnTo>
                  <a:pt x="243421" y="224137"/>
                </a:lnTo>
                <a:lnTo>
                  <a:pt x="242300" y="217770"/>
                </a:lnTo>
                <a:lnTo>
                  <a:pt x="243306" y="205418"/>
                </a:lnTo>
                <a:lnTo>
                  <a:pt x="248280" y="194149"/>
                </a:lnTo>
                <a:lnTo>
                  <a:pt x="256873" y="184979"/>
                </a:lnTo>
                <a:lnTo>
                  <a:pt x="268697" y="176015"/>
                </a:lnTo>
                <a:lnTo>
                  <a:pt x="232524" y="113368"/>
                </a:lnTo>
                <a:lnTo>
                  <a:pt x="218812" y="119156"/>
                </a:lnTo>
                <a:lnTo>
                  <a:pt x="211900" y="121252"/>
                </a:lnTo>
                <a:lnTo>
                  <a:pt x="199573" y="121673"/>
                </a:lnTo>
                <a:lnTo>
                  <a:pt x="188034" y="118186"/>
                </a:lnTo>
                <a:lnTo>
                  <a:pt x="178174" y="111209"/>
                </a:lnTo>
                <a:lnTo>
                  <a:pt x="173736" y="105849"/>
                </a:lnTo>
                <a:lnTo>
                  <a:pt x="168621" y="94746"/>
                </a:lnTo>
                <a:lnTo>
                  <a:pt x="167387" y="82650"/>
                </a:lnTo>
                <a:lnTo>
                  <a:pt x="170228" y="70571"/>
                </a:lnTo>
                <a:lnTo>
                  <a:pt x="176015" y="56859"/>
                </a:lnTo>
                <a:lnTo>
                  <a:pt x="113368" y="20686"/>
                </a:lnTo>
                <a:lnTo>
                  <a:pt x="104404" y="32510"/>
                </a:lnTo>
                <a:lnTo>
                  <a:pt x="100153" y="37281"/>
                </a:lnTo>
                <a:lnTo>
                  <a:pt x="89287" y="44112"/>
                </a:lnTo>
                <a:lnTo>
                  <a:pt x="76987" y="47074"/>
                </a:lnTo>
                <a:lnTo>
                  <a:pt x="65247" y="45962"/>
                </a:lnTo>
                <a:lnTo>
                  <a:pt x="61798" y="44858"/>
                </a:lnTo>
                <a:lnTo>
                  <a:pt x="50317" y="37972"/>
                </a:lnTo>
                <a:lnTo>
                  <a:pt x="42099" y="27593"/>
                </a:lnTo>
                <a:lnTo>
                  <a:pt x="38015" y="14729"/>
                </a:lnTo>
                <a:lnTo>
                  <a:pt x="36173" y="0"/>
                </a:lnTo>
                <a:lnTo>
                  <a:pt x="0" y="0"/>
                </a:lnTo>
                <a:lnTo>
                  <a:pt x="0" y="578768"/>
                </a:lnTo>
                <a:lnTo>
                  <a:pt x="36173" y="578768"/>
                </a:lnTo>
                <a:close/>
              </a:path>
            </a:pathLst>
          </a:custGeom>
          <a:solidFill>
            <a:srgbClr val="31A7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2150202" y="11931417"/>
            <a:ext cx="244326" cy="387594"/>
          </a:xfrm>
          <a:custGeom>
            <a:avLst/>
            <a:gdLst/>
            <a:ahLst/>
            <a:cxnLst/>
            <a:rect l="l" t="t" r="r" b="b"/>
            <a:pathLst>
              <a:path w="244326" h="387594">
                <a:moveTo>
                  <a:pt x="244326" y="193797"/>
                </a:moveTo>
                <a:lnTo>
                  <a:pt x="193797" y="0"/>
                </a:lnTo>
                <a:lnTo>
                  <a:pt x="177901" y="642"/>
                </a:lnTo>
                <a:lnTo>
                  <a:pt x="162360" y="2536"/>
                </a:lnTo>
                <a:lnTo>
                  <a:pt x="147223" y="5631"/>
                </a:lnTo>
                <a:lnTo>
                  <a:pt x="132539" y="9879"/>
                </a:lnTo>
                <a:lnTo>
                  <a:pt x="118359" y="15228"/>
                </a:lnTo>
                <a:lnTo>
                  <a:pt x="104732" y="21629"/>
                </a:lnTo>
                <a:lnTo>
                  <a:pt x="91709" y="29033"/>
                </a:lnTo>
                <a:lnTo>
                  <a:pt x="79339" y="37389"/>
                </a:lnTo>
                <a:lnTo>
                  <a:pt x="67673" y="46648"/>
                </a:lnTo>
                <a:lnTo>
                  <a:pt x="56759" y="56759"/>
                </a:lnTo>
                <a:lnTo>
                  <a:pt x="46648" y="67673"/>
                </a:lnTo>
                <a:lnTo>
                  <a:pt x="37389" y="79339"/>
                </a:lnTo>
                <a:lnTo>
                  <a:pt x="29033" y="91709"/>
                </a:lnTo>
                <a:lnTo>
                  <a:pt x="21629" y="104733"/>
                </a:lnTo>
                <a:lnTo>
                  <a:pt x="15228" y="118359"/>
                </a:lnTo>
                <a:lnTo>
                  <a:pt x="9879" y="132539"/>
                </a:lnTo>
                <a:lnTo>
                  <a:pt x="5631" y="147223"/>
                </a:lnTo>
                <a:lnTo>
                  <a:pt x="2536" y="162360"/>
                </a:lnTo>
                <a:lnTo>
                  <a:pt x="642" y="177901"/>
                </a:lnTo>
                <a:lnTo>
                  <a:pt x="0" y="193797"/>
                </a:lnTo>
                <a:lnTo>
                  <a:pt x="642" y="209692"/>
                </a:lnTo>
                <a:lnTo>
                  <a:pt x="2536" y="225233"/>
                </a:lnTo>
                <a:lnTo>
                  <a:pt x="5631" y="240371"/>
                </a:lnTo>
                <a:lnTo>
                  <a:pt x="9879" y="255054"/>
                </a:lnTo>
                <a:lnTo>
                  <a:pt x="15228" y="269234"/>
                </a:lnTo>
                <a:lnTo>
                  <a:pt x="21629" y="282861"/>
                </a:lnTo>
                <a:lnTo>
                  <a:pt x="29033" y="295884"/>
                </a:lnTo>
                <a:lnTo>
                  <a:pt x="37389" y="308254"/>
                </a:lnTo>
                <a:lnTo>
                  <a:pt x="46648" y="319920"/>
                </a:lnTo>
                <a:lnTo>
                  <a:pt x="56759" y="330834"/>
                </a:lnTo>
                <a:lnTo>
                  <a:pt x="67673" y="340946"/>
                </a:lnTo>
                <a:lnTo>
                  <a:pt x="79339" y="350204"/>
                </a:lnTo>
                <a:lnTo>
                  <a:pt x="91709" y="358560"/>
                </a:lnTo>
                <a:lnTo>
                  <a:pt x="104732" y="365964"/>
                </a:lnTo>
                <a:lnTo>
                  <a:pt x="118359" y="372365"/>
                </a:lnTo>
                <a:lnTo>
                  <a:pt x="132539" y="377714"/>
                </a:lnTo>
                <a:lnTo>
                  <a:pt x="147223" y="381962"/>
                </a:lnTo>
                <a:lnTo>
                  <a:pt x="162360" y="385057"/>
                </a:lnTo>
                <a:lnTo>
                  <a:pt x="177901" y="386951"/>
                </a:lnTo>
                <a:lnTo>
                  <a:pt x="193797" y="387594"/>
                </a:lnTo>
                <a:lnTo>
                  <a:pt x="244326" y="193797"/>
                </a:lnTo>
                <a:close/>
              </a:path>
            </a:pathLst>
          </a:custGeom>
          <a:solidFill>
            <a:srgbClr val="52498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2343999" y="11931417"/>
            <a:ext cx="193797" cy="387594"/>
          </a:xfrm>
          <a:custGeom>
            <a:avLst/>
            <a:gdLst/>
            <a:ahLst/>
            <a:cxnLst/>
            <a:rect l="l" t="t" r="r" b="b"/>
            <a:pathLst>
              <a:path w="193797" h="387594">
                <a:moveTo>
                  <a:pt x="193797" y="193797"/>
                </a:moveTo>
                <a:lnTo>
                  <a:pt x="193154" y="177901"/>
                </a:lnTo>
                <a:lnTo>
                  <a:pt x="191260" y="162360"/>
                </a:lnTo>
                <a:lnTo>
                  <a:pt x="188165" y="147223"/>
                </a:lnTo>
                <a:lnTo>
                  <a:pt x="183917" y="132539"/>
                </a:lnTo>
                <a:lnTo>
                  <a:pt x="178568" y="118359"/>
                </a:lnTo>
                <a:lnTo>
                  <a:pt x="172167" y="104733"/>
                </a:lnTo>
                <a:lnTo>
                  <a:pt x="164763" y="91709"/>
                </a:lnTo>
                <a:lnTo>
                  <a:pt x="156407" y="79339"/>
                </a:lnTo>
                <a:lnTo>
                  <a:pt x="147149" y="67673"/>
                </a:lnTo>
                <a:lnTo>
                  <a:pt x="137037" y="56759"/>
                </a:lnTo>
                <a:lnTo>
                  <a:pt x="126123" y="46648"/>
                </a:lnTo>
                <a:lnTo>
                  <a:pt x="114457" y="37389"/>
                </a:lnTo>
                <a:lnTo>
                  <a:pt x="102087" y="29033"/>
                </a:lnTo>
                <a:lnTo>
                  <a:pt x="89064" y="21629"/>
                </a:lnTo>
                <a:lnTo>
                  <a:pt x="75437" y="15228"/>
                </a:lnTo>
                <a:lnTo>
                  <a:pt x="61257" y="9879"/>
                </a:lnTo>
                <a:lnTo>
                  <a:pt x="46573" y="5631"/>
                </a:lnTo>
                <a:lnTo>
                  <a:pt x="31436" y="2536"/>
                </a:lnTo>
                <a:lnTo>
                  <a:pt x="15895" y="642"/>
                </a:lnTo>
                <a:lnTo>
                  <a:pt x="0" y="0"/>
                </a:lnTo>
                <a:lnTo>
                  <a:pt x="0" y="387594"/>
                </a:lnTo>
                <a:lnTo>
                  <a:pt x="15895" y="386951"/>
                </a:lnTo>
                <a:lnTo>
                  <a:pt x="31436" y="385057"/>
                </a:lnTo>
                <a:lnTo>
                  <a:pt x="46573" y="381962"/>
                </a:lnTo>
                <a:lnTo>
                  <a:pt x="61257" y="377714"/>
                </a:lnTo>
                <a:lnTo>
                  <a:pt x="75437" y="372365"/>
                </a:lnTo>
                <a:lnTo>
                  <a:pt x="89064" y="365964"/>
                </a:lnTo>
                <a:lnTo>
                  <a:pt x="102087" y="358560"/>
                </a:lnTo>
                <a:lnTo>
                  <a:pt x="114457" y="350204"/>
                </a:lnTo>
                <a:lnTo>
                  <a:pt x="126123" y="340946"/>
                </a:lnTo>
                <a:lnTo>
                  <a:pt x="137037" y="330834"/>
                </a:lnTo>
                <a:lnTo>
                  <a:pt x="147149" y="319920"/>
                </a:lnTo>
                <a:lnTo>
                  <a:pt x="156407" y="308254"/>
                </a:lnTo>
                <a:lnTo>
                  <a:pt x="164763" y="295884"/>
                </a:lnTo>
                <a:lnTo>
                  <a:pt x="172167" y="282861"/>
                </a:lnTo>
                <a:lnTo>
                  <a:pt x="178568" y="269234"/>
                </a:lnTo>
                <a:lnTo>
                  <a:pt x="183917" y="255054"/>
                </a:lnTo>
                <a:lnTo>
                  <a:pt x="188165" y="240371"/>
                </a:lnTo>
                <a:lnTo>
                  <a:pt x="191260" y="225233"/>
                </a:lnTo>
                <a:lnTo>
                  <a:pt x="193154" y="209692"/>
                </a:lnTo>
                <a:lnTo>
                  <a:pt x="193797" y="193797"/>
                </a:lnTo>
                <a:close/>
              </a:path>
            </a:pathLst>
          </a:custGeom>
          <a:solidFill>
            <a:srgbClr val="342B6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2207838" y="12060223"/>
            <a:ext cx="88973" cy="129987"/>
          </a:xfrm>
          <a:custGeom>
            <a:avLst/>
            <a:gdLst/>
            <a:ahLst/>
            <a:cxnLst/>
            <a:rect l="l" t="t" r="r" b="b"/>
            <a:pathLst>
              <a:path w="88973" h="129987">
                <a:moveTo>
                  <a:pt x="47958" y="64991"/>
                </a:moveTo>
                <a:lnTo>
                  <a:pt x="88972" y="23980"/>
                </a:lnTo>
                <a:lnTo>
                  <a:pt x="64992" y="0"/>
                </a:lnTo>
                <a:lnTo>
                  <a:pt x="0" y="64990"/>
                </a:lnTo>
                <a:lnTo>
                  <a:pt x="64992" y="129987"/>
                </a:lnTo>
                <a:lnTo>
                  <a:pt x="88973" y="106009"/>
                </a:lnTo>
                <a:lnTo>
                  <a:pt x="47958" y="64991"/>
                </a:lnTo>
                <a:close/>
              </a:path>
            </a:pathLst>
          </a:custGeom>
          <a:solidFill>
            <a:srgbClr val="FF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2391187" y="12060224"/>
            <a:ext cx="88973" cy="129987"/>
          </a:xfrm>
          <a:custGeom>
            <a:avLst/>
            <a:gdLst/>
            <a:ahLst/>
            <a:cxnLst/>
            <a:rect l="l" t="t" r="r" b="b"/>
            <a:pathLst>
              <a:path w="88973" h="129987">
                <a:moveTo>
                  <a:pt x="41014" y="64996"/>
                </a:moveTo>
                <a:lnTo>
                  <a:pt x="1" y="106007"/>
                </a:lnTo>
                <a:lnTo>
                  <a:pt x="23980" y="129987"/>
                </a:lnTo>
                <a:lnTo>
                  <a:pt x="88973" y="64997"/>
                </a:lnTo>
                <a:lnTo>
                  <a:pt x="23980" y="0"/>
                </a:lnTo>
                <a:lnTo>
                  <a:pt x="0" y="23978"/>
                </a:lnTo>
                <a:lnTo>
                  <a:pt x="41014" y="64996"/>
                </a:lnTo>
                <a:close/>
              </a:path>
            </a:pathLst>
          </a:custGeom>
          <a:solidFill>
            <a:srgbClr val="FFB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2293470" y="12085095"/>
            <a:ext cx="66887" cy="122705"/>
          </a:xfrm>
          <a:custGeom>
            <a:avLst/>
            <a:gdLst/>
            <a:ahLst/>
            <a:cxnLst/>
            <a:rect l="l" t="t" r="r" b="b"/>
            <a:pathLst>
              <a:path w="66887" h="122705">
                <a:moveTo>
                  <a:pt x="50529" y="80236"/>
                </a:moveTo>
                <a:lnTo>
                  <a:pt x="66887" y="13406"/>
                </a:lnTo>
                <a:lnTo>
                  <a:pt x="50529" y="0"/>
                </a:lnTo>
                <a:lnTo>
                  <a:pt x="0" y="108372"/>
                </a:lnTo>
                <a:lnTo>
                  <a:pt x="30724" y="122705"/>
                </a:lnTo>
                <a:lnTo>
                  <a:pt x="50529" y="80236"/>
                </a:lnTo>
                <a:close/>
              </a:path>
            </a:pathLst>
          </a:custGeom>
          <a:solidFill>
            <a:srgbClr val="FF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2343999" y="12042626"/>
            <a:ext cx="50529" cy="122705"/>
          </a:xfrm>
          <a:custGeom>
            <a:avLst/>
            <a:gdLst/>
            <a:ahLst/>
            <a:cxnLst/>
            <a:rect l="l" t="t" r="r" b="b"/>
            <a:pathLst>
              <a:path w="50529" h="122705">
                <a:moveTo>
                  <a:pt x="50529" y="14333"/>
                </a:moveTo>
                <a:lnTo>
                  <a:pt x="19804" y="0"/>
                </a:lnTo>
                <a:lnTo>
                  <a:pt x="0" y="42469"/>
                </a:lnTo>
                <a:lnTo>
                  <a:pt x="0" y="122705"/>
                </a:lnTo>
                <a:lnTo>
                  <a:pt x="50529" y="14333"/>
                </a:lnTo>
                <a:close/>
              </a:path>
            </a:pathLst>
          </a:custGeom>
          <a:solidFill>
            <a:srgbClr val="FFB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7843435" y="12570509"/>
            <a:ext cx="153535" cy="95259"/>
          </a:xfrm>
          <a:custGeom>
            <a:avLst/>
            <a:gdLst/>
            <a:ahLst/>
            <a:cxnLst/>
            <a:rect l="l" t="t" r="r" b="b"/>
            <a:pathLst>
              <a:path w="153535" h="95259">
                <a:moveTo>
                  <a:pt x="93329" y="36734"/>
                </a:moveTo>
                <a:lnTo>
                  <a:pt x="94699" y="33620"/>
                </a:lnTo>
                <a:lnTo>
                  <a:pt x="96068" y="30507"/>
                </a:lnTo>
                <a:lnTo>
                  <a:pt x="97998" y="28204"/>
                </a:lnTo>
                <a:lnTo>
                  <a:pt x="100489" y="26710"/>
                </a:lnTo>
                <a:lnTo>
                  <a:pt x="103104" y="25091"/>
                </a:lnTo>
                <a:lnTo>
                  <a:pt x="105968" y="24281"/>
                </a:lnTo>
                <a:lnTo>
                  <a:pt x="112941" y="24281"/>
                </a:lnTo>
                <a:lnTo>
                  <a:pt x="115992" y="25464"/>
                </a:lnTo>
                <a:lnTo>
                  <a:pt x="118233" y="27830"/>
                </a:lnTo>
                <a:lnTo>
                  <a:pt x="120599" y="30196"/>
                </a:lnTo>
                <a:lnTo>
                  <a:pt x="121782" y="34368"/>
                </a:lnTo>
                <a:lnTo>
                  <a:pt x="121782" y="95259"/>
                </a:lnTo>
                <a:lnTo>
                  <a:pt x="153535" y="95259"/>
                </a:lnTo>
                <a:lnTo>
                  <a:pt x="153535" y="25713"/>
                </a:lnTo>
                <a:lnTo>
                  <a:pt x="152103" y="19612"/>
                </a:lnTo>
                <a:lnTo>
                  <a:pt x="149239" y="14755"/>
                </a:lnTo>
                <a:lnTo>
                  <a:pt x="146500" y="9774"/>
                </a:lnTo>
                <a:lnTo>
                  <a:pt x="142764" y="6101"/>
                </a:lnTo>
                <a:lnTo>
                  <a:pt x="138032" y="3735"/>
                </a:lnTo>
                <a:lnTo>
                  <a:pt x="133300" y="1245"/>
                </a:lnTo>
                <a:lnTo>
                  <a:pt x="127821" y="0"/>
                </a:lnTo>
                <a:lnTo>
                  <a:pt x="117237" y="0"/>
                </a:lnTo>
                <a:lnTo>
                  <a:pt x="113003" y="684"/>
                </a:lnTo>
                <a:lnTo>
                  <a:pt x="108894" y="2054"/>
                </a:lnTo>
                <a:lnTo>
                  <a:pt x="104785" y="3424"/>
                </a:lnTo>
                <a:lnTo>
                  <a:pt x="101111" y="5478"/>
                </a:lnTo>
                <a:lnTo>
                  <a:pt x="97874" y="8218"/>
                </a:lnTo>
                <a:lnTo>
                  <a:pt x="94761" y="10957"/>
                </a:lnTo>
                <a:lnTo>
                  <a:pt x="92208" y="14382"/>
                </a:lnTo>
                <a:lnTo>
                  <a:pt x="90216" y="18491"/>
                </a:lnTo>
                <a:lnTo>
                  <a:pt x="87725" y="12389"/>
                </a:lnTo>
                <a:lnTo>
                  <a:pt x="83927" y="7782"/>
                </a:lnTo>
                <a:lnTo>
                  <a:pt x="78822" y="4669"/>
                </a:lnTo>
                <a:lnTo>
                  <a:pt x="73717" y="1556"/>
                </a:lnTo>
                <a:lnTo>
                  <a:pt x="67677" y="0"/>
                </a:lnTo>
                <a:lnTo>
                  <a:pt x="53606" y="0"/>
                </a:lnTo>
                <a:lnTo>
                  <a:pt x="47318" y="1681"/>
                </a:lnTo>
                <a:lnTo>
                  <a:pt x="41839" y="5043"/>
                </a:lnTo>
                <a:lnTo>
                  <a:pt x="36484" y="8405"/>
                </a:lnTo>
                <a:lnTo>
                  <a:pt x="32313" y="13386"/>
                </a:lnTo>
                <a:lnTo>
                  <a:pt x="29324" y="19985"/>
                </a:lnTo>
                <a:lnTo>
                  <a:pt x="28391" y="1867"/>
                </a:lnTo>
                <a:lnTo>
                  <a:pt x="0" y="1867"/>
                </a:lnTo>
                <a:lnTo>
                  <a:pt x="0" y="95259"/>
                </a:lnTo>
                <a:lnTo>
                  <a:pt x="31753" y="95259"/>
                </a:lnTo>
                <a:lnTo>
                  <a:pt x="31753" y="40843"/>
                </a:lnTo>
                <a:lnTo>
                  <a:pt x="32500" y="36734"/>
                </a:lnTo>
                <a:lnTo>
                  <a:pt x="33994" y="33620"/>
                </a:lnTo>
                <a:lnTo>
                  <a:pt x="35488" y="30383"/>
                </a:lnTo>
                <a:lnTo>
                  <a:pt x="37481" y="28017"/>
                </a:lnTo>
                <a:lnTo>
                  <a:pt x="39971" y="26523"/>
                </a:lnTo>
                <a:lnTo>
                  <a:pt x="42586" y="25028"/>
                </a:lnTo>
                <a:lnTo>
                  <a:pt x="45326" y="24281"/>
                </a:lnTo>
                <a:lnTo>
                  <a:pt x="51925" y="24281"/>
                </a:lnTo>
                <a:lnTo>
                  <a:pt x="54976" y="25464"/>
                </a:lnTo>
                <a:lnTo>
                  <a:pt x="57342" y="27830"/>
                </a:lnTo>
                <a:lnTo>
                  <a:pt x="59708" y="30196"/>
                </a:lnTo>
                <a:lnTo>
                  <a:pt x="60891" y="34368"/>
                </a:lnTo>
                <a:lnTo>
                  <a:pt x="60891" y="95259"/>
                </a:lnTo>
                <a:lnTo>
                  <a:pt x="92644" y="95259"/>
                </a:lnTo>
                <a:lnTo>
                  <a:pt x="92644" y="40656"/>
                </a:lnTo>
                <a:lnTo>
                  <a:pt x="93329" y="36734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8030481" y="12576169"/>
            <a:ext cx="79196" cy="85676"/>
          </a:xfrm>
          <a:custGeom>
            <a:avLst/>
            <a:gdLst/>
            <a:ahLst/>
            <a:cxnLst/>
            <a:rect l="l" t="t" r="r" b="b"/>
            <a:pathLst>
              <a:path w="79196" h="85676">
                <a:moveTo>
                  <a:pt x="49310" y="32256"/>
                </a:moveTo>
                <a:lnTo>
                  <a:pt x="49310" y="39728"/>
                </a:lnTo>
                <a:lnTo>
                  <a:pt x="14638" y="33937"/>
                </a:lnTo>
                <a:lnTo>
                  <a:pt x="14195" y="37237"/>
                </a:lnTo>
                <a:lnTo>
                  <a:pt x="14195" y="49565"/>
                </a:lnTo>
                <a:lnTo>
                  <a:pt x="4482" y="33937"/>
                </a:lnTo>
                <a:lnTo>
                  <a:pt x="0" y="81816"/>
                </a:lnTo>
                <a:lnTo>
                  <a:pt x="7471" y="85676"/>
                </a:lnTo>
                <a:lnTo>
                  <a:pt x="4482" y="50935"/>
                </a:lnTo>
                <a:lnTo>
                  <a:pt x="14418" y="50935"/>
                </a:lnTo>
                <a:lnTo>
                  <a:pt x="14195" y="43463"/>
                </a:lnTo>
                <a:lnTo>
                  <a:pt x="14418" y="50935"/>
                </a:lnTo>
                <a:lnTo>
                  <a:pt x="78448" y="50935"/>
                </a:lnTo>
                <a:lnTo>
                  <a:pt x="78698" y="49440"/>
                </a:lnTo>
                <a:lnTo>
                  <a:pt x="78884" y="47572"/>
                </a:lnTo>
                <a:lnTo>
                  <a:pt x="79009" y="45331"/>
                </a:lnTo>
                <a:lnTo>
                  <a:pt x="79133" y="43090"/>
                </a:lnTo>
                <a:lnTo>
                  <a:pt x="79196" y="40848"/>
                </a:lnTo>
                <a:lnTo>
                  <a:pt x="79196" y="30015"/>
                </a:lnTo>
                <a:lnTo>
                  <a:pt x="77390" y="22419"/>
                </a:lnTo>
                <a:lnTo>
                  <a:pt x="73779" y="15819"/>
                </a:lnTo>
                <a:lnTo>
                  <a:pt x="70168" y="9095"/>
                </a:lnTo>
                <a:lnTo>
                  <a:pt x="64876" y="3865"/>
                </a:lnTo>
                <a:lnTo>
                  <a:pt x="57902" y="129"/>
                </a:lnTo>
                <a:lnTo>
                  <a:pt x="57670" y="0"/>
                </a:lnTo>
                <a:lnTo>
                  <a:pt x="64440" y="33937"/>
                </a:lnTo>
                <a:lnTo>
                  <a:pt x="49310" y="3225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8034963" y="12627104"/>
            <a:ext cx="72845" cy="40531"/>
          </a:xfrm>
          <a:custGeom>
            <a:avLst/>
            <a:gdLst/>
            <a:ahLst/>
            <a:cxnLst/>
            <a:rect l="l" t="t" r="r" b="b"/>
            <a:pathLst>
              <a:path w="72845" h="40531">
                <a:moveTo>
                  <a:pt x="16448" y="39298"/>
                </a:moveTo>
                <a:lnTo>
                  <a:pt x="29885" y="40531"/>
                </a:lnTo>
                <a:lnTo>
                  <a:pt x="36360" y="40531"/>
                </a:lnTo>
                <a:lnTo>
                  <a:pt x="42524" y="39598"/>
                </a:lnTo>
                <a:lnTo>
                  <a:pt x="48376" y="37730"/>
                </a:lnTo>
                <a:lnTo>
                  <a:pt x="54353" y="35862"/>
                </a:lnTo>
                <a:lnTo>
                  <a:pt x="59459" y="33122"/>
                </a:lnTo>
                <a:lnTo>
                  <a:pt x="63693" y="29511"/>
                </a:lnTo>
                <a:lnTo>
                  <a:pt x="68051" y="25776"/>
                </a:lnTo>
                <a:lnTo>
                  <a:pt x="71102" y="21231"/>
                </a:lnTo>
                <a:lnTo>
                  <a:pt x="72845" y="15876"/>
                </a:lnTo>
                <a:lnTo>
                  <a:pt x="47442" y="7471"/>
                </a:lnTo>
                <a:lnTo>
                  <a:pt x="46073" y="10833"/>
                </a:lnTo>
                <a:lnTo>
                  <a:pt x="43956" y="13448"/>
                </a:lnTo>
                <a:lnTo>
                  <a:pt x="41092" y="15316"/>
                </a:lnTo>
                <a:lnTo>
                  <a:pt x="38352" y="17184"/>
                </a:lnTo>
                <a:lnTo>
                  <a:pt x="34617" y="18117"/>
                </a:lnTo>
                <a:lnTo>
                  <a:pt x="25651" y="18117"/>
                </a:lnTo>
                <a:lnTo>
                  <a:pt x="22040" y="17308"/>
                </a:lnTo>
                <a:lnTo>
                  <a:pt x="19051" y="15689"/>
                </a:lnTo>
                <a:lnTo>
                  <a:pt x="16063" y="13946"/>
                </a:lnTo>
                <a:lnTo>
                  <a:pt x="13759" y="11206"/>
                </a:lnTo>
                <a:lnTo>
                  <a:pt x="12140" y="7471"/>
                </a:lnTo>
                <a:lnTo>
                  <a:pt x="10522" y="3611"/>
                </a:lnTo>
                <a:lnTo>
                  <a:pt x="9935" y="0"/>
                </a:lnTo>
                <a:lnTo>
                  <a:pt x="0" y="0"/>
                </a:lnTo>
                <a:lnTo>
                  <a:pt x="2988" y="34741"/>
                </a:lnTo>
                <a:lnTo>
                  <a:pt x="4762" y="35596"/>
                </a:lnTo>
                <a:lnTo>
                  <a:pt x="16448" y="3929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8014417" y="12570509"/>
            <a:ext cx="80503" cy="87476"/>
          </a:xfrm>
          <a:custGeom>
            <a:avLst/>
            <a:gdLst/>
            <a:ahLst/>
            <a:cxnLst/>
            <a:rect l="l" t="t" r="r" b="b"/>
            <a:pathLst>
              <a:path w="80503" h="87476">
                <a:moveTo>
                  <a:pt x="30258" y="42897"/>
                </a:moveTo>
                <a:lnTo>
                  <a:pt x="30701" y="39598"/>
                </a:lnTo>
                <a:lnTo>
                  <a:pt x="30943" y="37792"/>
                </a:lnTo>
                <a:lnTo>
                  <a:pt x="32313" y="33807"/>
                </a:lnTo>
                <a:lnTo>
                  <a:pt x="33807" y="29823"/>
                </a:lnTo>
                <a:lnTo>
                  <a:pt x="35924" y="26896"/>
                </a:lnTo>
                <a:lnTo>
                  <a:pt x="38664" y="25028"/>
                </a:lnTo>
                <a:lnTo>
                  <a:pt x="41528" y="23161"/>
                </a:lnTo>
                <a:lnTo>
                  <a:pt x="44952" y="22227"/>
                </a:lnTo>
                <a:lnTo>
                  <a:pt x="54540" y="22227"/>
                </a:lnTo>
                <a:lnTo>
                  <a:pt x="58649" y="24219"/>
                </a:lnTo>
                <a:lnTo>
                  <a:pt x="61264" y="28204"/>
                </a:lnTo>
                <a:lnTo>
                  <a:pt x="64004" y="32188"/>
                </a:lnTo>
                <a:lnTo>
                  <a:pt x="65374" y="37916"/>
                </a:lnTo>
                <a:lnTo>
                  <a:pt x="80503" y="39598"/>
                </a:lnTo>
                <a:lnTo>
                  <a:pt x="73733" y="5660"/>
                </a:lnTo>
                <a:lnTo>
                  <a:pt x="62430" y="1415"/>
                </a:lnTo>
                <a:lnTo>
                  <a:pt x="48937" y="0"/>
                </a:lnTo>
                <a:lnTo>
                  <a:pt x="48023" y="5"/>
                </a:lnTo>
                <a:lnTo>
                  <a:pt x="34941" y="1541"/>
                </a:lnTo>
                <a:lnTo>
                  <a:pt x="23347" y="5790"/>
                </a:lnTo>
                <a:lnTo>
                  <a:pt x="16001" y="9650"/>
                </a:lnTo>
                <a:lnTo>
                  <a:pt x="10273" y="15191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18" y="50222"/>
                </a:lnTo>
                <a:lnTo>
                  <a:pt x="1713" y="63469"/>
                </a:lnTo>
                <a:lnTo>
                  <a:pt x="6163" y="74713"/>
                </a:lnTo>
                <a:lnTo>
                  <a:pt x="10273" y="81935"/>
                </a:lnTo>
                <a:lnTo>
                  <a:pt x="16063" y="87476"/>
                </a:lnTo>
                <a:lnTo>
                  <a:pt x="20546" y="39598"/>
                </a:lnTo>
                <a:lnTo>
                  <a:pt x="30258" y="55225"/>
                </a:lnTo>
                <a:lnTo>
                  <a:pt x="30258" y="4289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8127440" y="12570509"/>
            <a:ext cx="67802" cy="95259"/>
          </a:xfrm>
          <a:custGeom>
            <a:avLst/>
            <a:gdLst/>
            <a:ahLst/>
            <a:cxnLst/>
            <a:rect l="l" t="t" r="r" b="b"/>
            <a:pathLst>
              <a:path w="67802" h="95259">
                <a:moveTo>
                  <a:pt x="31753" y="95259"/>
                </a:moveTo>
                <a:lnTo>
                  <a:pt x="31753" y="43333"/>
                </a:lnTo>
                <a:lnTo>
                  <a:pt x="32687" y="39349"/>
                </a:lnTo>
                <a:lnTo>
                  <a:pt x="34554" y="36235"/>
                </a:lnTo>
                <a:lnTo>
                  <a:pt x="36547" y="32998"/>
                </a:lnTo>
                <a:lnTo>
                  <a:pt x="39162" y="30570"/>
                </a:lnTo>
                <a:lnTo>
                  <a:pt x="42399" y="28951"/>
                </a:lnTo>
                <a:lnTo>
                  <a:pt x="45637" y="27332"/>
                </a:lnTo>
                <a:lnTo>
                  <a:pt x="49123" y="26523"/>
                </a:lnTo>
                <a:lnTo>
                  <a:pt x="55599" y="26523"/>
                </a:lnTo>
                <a:lnTo>
                  <a:pt x="57902" y="26710"/>
                </a:lnTo>
                <a:lnTo>
                  <a:pt x="59770" y="27083"/>
                </a:lnTo>
                <a:lnTo>
                  <a:pt x="61762" y="27332"/>
                </a:lnTo>
                <a:lnTo>
                  <a:pt x="63381" y="27706"/>
                </a:lnTo>
                <a:lnTo>
                  <a:pt x="64627" y="28204"/>
                </a:lnTo>
                <a:lnTo>
                  <a:pt x="67802" y="2054"/>
                </a:lnTo>
                <a:lnTo>
                  <a:pt x="66806" y="1432"/>
                </a:lnTo>
                <a:lnTo>
                  <a:pt x="65436" y="933"/>
                </a:lnTo>
                <a:lnTo>
                  <a:pt x="63693" y="560"/>
                </a:lnTo>
                <a:lnTo>
                  <a:pt x="62074" y="186"/>
                </a:lnTo>
                <a:lnTo>
                  <a:pt x="60081" y="0"/>
                </a:lnTo>
                <a:lnTo>
                  <a:pt x="50493" y="0"/>
                </a:lnTo>
                <a:lnTo>
                  <a:pt x="44516" y="1930"/>
                </a:lnTo>
                <a:lnTo>
                  <a:pt x="39784" y="5790"/>
                </a:lnTo>
                <a:lnTo>
                  <a:pt x="35177" y="9650"/>
                </a:lnTo>
                <a:lnTo>
                  <a:pt x="31690" y="15067"/>
                </a:lnTo>
                <a:lnTo>
                  <a:pt x="29324" y="22040"/>
                </a:lnTo>
                <a:lnTo>
                  <a:pt x="28017" y="1867"/>
                </a:lnTo>
                <a:lnTo>
                  <a:pt x="0" y="1867"/>
                </a:lnTo>
                <a:lnTo>
                  <a:pt x="0" y="95259"/>
                </a:lnTo>
                <a:lnTo>
                  <a:pt x="31753" y="95259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8201748" y="12570509"/>
            <a:ext cx="94325" cy="97127"/>
          </a:xfrm>
          <a:custGeom>
            <a:avLst/>
            <a:gdLst/>
            <a:ahLst/>
            <a:cxnLst/>
            <a:rect l="l" t="t" r="r" b="b"/>
            <a:pathLst>
              <a:path w="94325" h="97127">
                <a:moveTo>
                  <a:pt x="37026" y="95913"/>
                </a:moveTo>
                <a:lnTo>
                  <a:pt x="50431" y="97127"/>
                </a:lnTo>
                <a:lnTo>
                  <a:pt x="58774" y="97127"/>
                </a:lnTo>
                <a:lnTo>
                  <a:pt x="66059" y="95882"/>
                </a:lnTo>
                <a:lnTo>
                  <a:pt x="72285" y="93391"/>
                </a:lnTo>
                <a:lnTo>
                  <a:pt x="78511" y="90901"/>
                </a:lnTo>
                <a:lnTo>
                  <a:pt x="83492" y="87539"/>
                </a:lnTo>
                <a:lnTo>
                  <a:pt x="87227" y="83305"/>
                </a:lnTo>
                <a:lnTo>
                  <a:pt x="91087" y="78947"/>
                </a:lnTo>
                <a:lnTo>
                  <a:pt x="93453" y="74028"/>
                </a:lnTo>
                <a:lnTo>
                  <a:pt x="94325" y="68549"/>
                </a:lnTo>
                <a:lnTo>
                  <a:pt x="65747" y="59397"/>
                </a:lnTo>
                <a:lnTo>
                  <a:pt x="65374" y="62634"/>
                </a:lnTo>
                <a:lnTo>
                  <a:pt x="64502" y="65374"/>
                </a:lnTo>
                <a:lnTo>
                  <a:pt x="63132" y="67615"/>
                </a:lnTo>
                <a:lnTo>
                  <a:pt x="61762" y="69856"/>
                </a:lnTo>
                <a:lnTo>
                  <a:pt x="60019" y="71600"/>
                </a:lnTo>
                <a:lnTo>
                  <a:pt x="57902" y="72845"/>
                </a:lnTo>
                <a:lnTo>
                  <a:pt x="55910" y="73966"/>
                </a:lnTo>
                <a:lnTo>
                  <a:pt x="53357" y="74526"/>
                </a:lnTo>
                <a:lnTo>
                  <a:pt x="46509" y="74526"/>
                </a:lnTo>
                <a:lnTo>
                  <a:pt x="43271" y="73717"/>
                </a:lnTo>
                <a:lnTo>
                  <a:pt x="40531" y="72098"/>
                </a:lnTo>
                <a:lnTo>
                  <a:pt x="37792" y="70355"/>
                </a:lnTo>
                <a:lnTo>
                  <a:pt x="35675" y="67615"/>
                </a:lnTo>
                <a:lnTo>
                  <a:pt x="34181" y="63879"/>
                </a:lnTo>
                <a:lnTo>
                  <a:pt x="32687" y="60019"/>
                </a:lnTo>
                <a:lnTo>
                  <a:pt x="31939" y="55038"/>
                </a:lnTo>
                <a:lnTo>
                  <a:pt x="31939" y="42835"/>
                </a:lnTo>
                <a:lnTo>
                  <a:pt x="32624" y="37854"/>
                </a:lnTo>
                <a:lnTo>
                  <a:pt x="33994" y="33994"/>
                </a:lnTo>
                <a:lnTo>
                  <a:pt x="35364" y="30009"/>
                </a:lnTo>
                <a:lnTo>
                  <a:pt x="37356" y="27145"/>
                </a:lnTo>
                <a:lnTo>
                  <a:pt x="39971" y="25402"/>
                </a:lnTo>
                <a:lnTo>
                  <a:pt x="42711" y="23534"/>
                </a:lnTo>
                <a:lnTo>
                  <a:pt x="46073" y="22600"/>
                </a:lnTo>
                <a:lnTo>
                  <a:pt x="54416" y="22600"/>
                </a:lnTo>
                <a:lnTo>
                  <a:pt x="57715" y="23970"/>
                </a:lnTo>
                <a:lnTo>
                  <a:pt x="59957" y="26710"/>
                </a:lnTo>
                <a:lnTo>
                  <a:pt x="62323" y="29324"/>
                </a:lnTo>
                <a:lnTo>
                  <a:pt x="63942" y="33309"/>
                </a:lnTo>
                <a:lnTo>
                  <a:pt x="64813" y="38664"/>
                </a:lnTo>
                <a:lnTo>
                  <a:pt x="94138" y="28951"/>
                </a:lnTo>
                <a:lnTo>
                  <a:pt x="93267" y="23845"/>
                </a:lnTo>
                <a:lnTo>
                  <a:pt x="91025" y="19114"/>
                </a:lnTo>
                <a:lnTo>
                  <a:pt x="87414" y="14755"/>
                </a:lnTo>
                <a:lnTo>
                  <a:pt x="83927" y="10273"/>
                </a:lnTo>
                <a:lnTo>
                  <a:pt x="79009" y="6724"/>
                </a:lnTo>
                <a:lnTo>
                  <a:pt x="72658" y="4109"/>
                </a:lnTo>
                <a:lnTo>
                  <a:pt x="66432" y="1369"/>
                </a:lnTo>
                <a:lnTo>
                  <a:pt x="58587" y="0"/>
                </a:lnTo>
                <a:lnTo>
                  <a:pt x="48005" y="8"/>
                </a:lnTo>
                <a:lnTo>
                  <a:pt x="34899" y="1561"/>
                </a:lnTo>
                <a:lnTo>
                  <a:pt x="23347" y="5790"/>
                </a:lnTo>
                <a:lnTo>
                  <a:pt x="16001" y="9525"/>
                </a:lnTo>
                <a:lnTo>
                  <a:pt x="10273" y="15067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22" y="50414"/>
                </a:lnTo>
                <a:lnTo>
                  <a:pt x="1734" y="63604"/>
                </a:lnTo>
                <a:lnTo>
                  <a:pt x="6163" y="74900"/>
                </a:lnTo>
                <a:lnTo>
                  <a:pt x="10273" y="82122"/>
                </a:lnTo>
                <a:lnTo>
                  <a:pt x="16125" y="87663"/>
                </a:lnTo>
                <a:lnTo>
                  <a:pt x="23721" y="91523"/>
                </a:lnTo>
                <a:lnTo>
                  <a:pt x="25319" y="92273"/>
                </a:lnTo>
                <a:lnTo>
                  <a:pt x="37026" y="95913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8323789" y="12576169"/>
            <a:ext cx="79196" cy="85676"/>
          </a:xfrm>
          <a:custGeom>
            <a:avLst/>
            <a:gdLst/>
            <a:ahLst/>
            <a:cxnLst/>
            <a:rect l="l" t="t" r="r" b="b"/>
            <a:pathLst>
              <a:path w="79196" h="85676">
                <a:moveTo>
                  <a:pt x="49310" y="32256"/>
                </a:moveTo>
                <a:lnTo>
                  <a:pt x="49310" y="39728"/>
                </a:lnTo>
                <a:lnTo>
                  <a:pt x="14638" y="33937"/>
                </a:lnTo>
                <a:lnTo>
                  <a:pt x="14195" y="37237"/>
                </a:lnTo>
                <a:lnTo>
                  <a:pt x="14195" y="49565"/>
                </a:lnTo>
                <a:lnTo>
                  <a:pt x="4482" y="33937"/>
                </a:lnTo>
                <a:lnTo>
                  <a:pt x="0" y="81816"/>
                </a:lnTo>
                <a:lnTo>
                  <a:pt x="7471" y="85676"/>
                </a:lnTo>
                <a:lnTo>
                  <a:pt x="4482" y="50935"/>
                </a:lnTo>
                <a:lnTo>
                  <a:pt x="14418" y="50935"/>
                </a:lnTo>
                <a:lnTo>
                  <a:pt x="14195" y="43463"/>
                </a:lnTo>
                <a:lnTo>
                  <a:pt x="14418" y="50935"/>
                </a:lnTo>
                <a:lnTo>
                  <a:pt x="78448" y="50935"/>
                </a:lnTo>
                <a:lnTo>
                  <a:pt x="78697" y="49440"/>
                </a:lnTo>
                <a:lnTo>
                  <a:pt x="78884" y="47572"/>
                </a:lnTo>
                <a:lnTo>
                  <a:pt x="79009" y="45331"/>
                </a:lnTo>
                <a:lnTo>
                  <a:pt x="79133" y="43090"/>
                </a:lnTo>
                <a:lnTo>
                  <a:pt x="79196" y="30015"/>
                </a:lnTo>
                <a:lnTo>
                  <a:pt x="77390" y="22419"/>
                </a:lnTo>
                <a:lnTo>
                  <a:pt x="73779" y="15819"/>
                </a:lnTo>
                <a:lnTo>
                  <a:pt x="70168" y="9095"/>
                </a:lnTo>
                <a:lnTo>
                  <a:pt x="64876" y="3865"/>
                </a:lnTo>
                <a:lnTo>
                  <a:pt x="57902" y="129"/>
                </a:lnTo>
                <a:lnTo>
                  <a:pt x="57670" y="0"/>
                </a:lnTo>
                <a:lnTo>
                  <a:pt x="64440" y="33937"/>
                </a:lnTo>
                <a:lnTo>
                  <a:pt x="49310" y="3225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8328272" y="12627104"/>
            <a:ext cx="72845" cy="40531"/>
          </a:xfrm>
          <a:custGeom>
            <a:avLst/>
            <a:gdLst/>
            <a:ahLst/>
            <a:cxnLst/>
            <a:rect l="l" t="t" r="r" b="b"/>
            <a:pathLst>
              <a:path w="72845" h="40531">
                <a:moveTo>
                  <a:pt x="16448" y="39298"/>
                </a:moveTo>
                <a:lnTo>
                  <a:pt x="29885" y="40531"/>
                </a:lnTo>
                <a:lnTo>
                  <a:pt x="36360" y="40531"/>
                </a:lnTo>
                <a:lnTo>
                  <a:pt x="42524" y="39598"/>
                </a:lnTo>
                <a:lnTo>
                  <a:pt x="48376" y="37730"/>
                </a:lnTo>
                <a:lnTo>
                  <a:pt x="54353" y="35862"/>
                </a:lnTo>
                <a:lnTo>
                  <a:pt x="59459" y="33122"/>
                </a:lnTo>
                <a:lnTo>
                  <a:pt x="63693" y="29511"/>
                </a:lnTo>
                <a:lnTo>
                  <a:pt x="68051" y="25776"/>
                </a:lnTo>
                <a:lnTo>
                  <a:pt x="71102" y="21231"/>
                </a:lnTo>
                <a:lnTo>
                  <a:pt x="72845" y="15876"/>
                </a:lnTo>
                <a:lnTo>
                  <a:pt x="47442" y="7471"/>
                </a:lnTo>
                <a:lnTo>
                  <a:pt x="46073" y="10833"/>
                </a:lnTo>
                <a:lnTo>
                  <a:pt x="43956" y="13448"/>
                </a:lnTo>
                <a:lnTo>
                  <a:pt x="41092" y="15316"/>
                </a:lnTo>
                <a:lnTo>
                  <a:pt x="38352" y="17184"/>
                </a:lnTo>
                <a:lnTo>
                  <a:pt x="34617" y="18117"/>
                </a:lnTo>
                <a:lnTo>
                  <a:pt x="25651" y="18117"/>
                </a:lnTo>
                <a:lnTo>
                  <a:pt x="22040" y="17308"/>
                </a:lnTo>
                <a:lnTo>
                  <a:pt x="19051" y="15689"/>
                </a:lnTo>
                <a:lnTo>
                  <a:pt x="16063" y="13946"/>
                </a:lnTo>
                <a:lnTo>
                  <a:pt x="13759" y="11206"/>
                </a:lnTo>
                <a:lnTo>
                  <a:pt x="12140" y="7471"/>
                </a:lnTo>
                <a:lnTo>
                  <a:pt x="10522" y="3611"/>
                </a:lnTo>
                <a:lnTo>
                  <a:pt x="9935" y="0"/>
                </a:lnTo>
                <a:lnTo>
                  <a:pt x="0" y="0"/>
                </a:lnTo>
                <a:lnTo>
                  <a:pt x="2988" y="34741"/>
                </a:lnTo>
                <a:lnTo>
                  <a:pt x="4762" y="35596"/>
                </a:lnTo>
                <a:lnTo>
                  <a:pt x="16448" y="3929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8307725" y="12570509"/>
            <a:ext cx="80503" cy="87476"/>
          </a:xfrm>
          <a:custGeom>
            <a:avLst/>
            <a:gdLst/>
            <a:ahLst/>
            <a:cxnLst/>
            <a:rect l="l" t="t" r="r" b="b"/>
            <a:pathLst>
              <a:path w="80503" h="87476">
                <a:moveTo>
                  <a:pt x="30258" y="42897"/>
                </a:moveTo>
                <a:lnTo>
                  <a:pt x="30701" y="39598"/>
                </a:lnTo>
                <a:lnTo>
                  <a:pt x="30943" y="37792"/>
                </a:lnTo>
                <a:lnTo>
                  <a:pt x="32313" y="33807"/>
                </a:lnTo>
                <a:lnTo>
                  <a:pt x="33807" y="29823"/>
                </a:lnTo>
                <a:lnTo>
                  <a:pt x="35924" y="26896"/>
                </a:lnTo>
                <a:lnTo>
                  <a:pt x="38664" y="25028"/>
                </a:lnTo>
                <a:lnTo>
                  <a:pt x="41528" y="23161"/>
                </a:lnTo>
                <a:lnTo>
                  <a:pt x="44952" y="22227"/>
                </a:lnTo>
                <a:lnTo>
                  <a:pt x="54540" y="22227"/>
                </a:lnTo>
                <a:lnTo>
                  <a:pt x="58649" y="24219"/>
                </a:lnTo>
                <a:lnTo>
                  <a:pt x="61264" y="28204"/>
                </a:lnTo>
                <a:lnTo>
                  <a:pt x="64004" y="32188"/>
                </a:lnTo>
                <a:lnTo>
                  <a:pt x="65374" y="37916"/>
                </a:lnTo>
                <a:lnTo>
                  <a:pt x="80503" y="39598"/>
                </a:lnTo>
                <a:lnTo>
                  <a:pt x="73733" y="5660"/>
                </a:lnTo>
                <a:lnTo>
                  <a:pt x="62430" y="1415"/>
                </a:lnTo>
                <a:lnTo>
                  <a:pt x="48937" y="0"/>
                </a:lnTo>
                <a:lnTo>
                  <a:pt x="48023" y="5"/>
                </a:lnTo>
                <a:lnTo>
                  <a:pt x="34941" y="1541"/>
                </a:lnTo>
                <a:lnTo>
                  <a:pt x="23347" y="5790"/>
                </a:lnTo>
                <a:lnTo>
                  <a:pt x="16001" y="9650"/>
                </a:lnTo>
                <a:lnTo>
                  <a:pt x="10273" y="15191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18" y="50222"/>
                </a:lnTo>
                <a:lnTo>
                  <a:pt x="1713" y="63469"/>
                </a:lnTo>
                <a:lnTo>
                  <a:pt x="6163" y="74713"/>
                </a:lnTo>
                <a:lnTo>
                  <a:pt x="10273" y="81935"/>
                </a:lnTo>
                <a:lnTo>
                  <a:pt x="16063" y="87476"/>
                </a:lnTo>
                <a:lnTo>
                  <a:pt x="20546" y="39598"/>
                </a:lnTo>
                <a:lnTo>
                  <a:pt x="30258" y="55225"/>
                </a:lnTo>
                <a:lnTo>
                  <a:pt x="30258" y="4289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8338427" y="12610107"/>
            <a:ext cx="34672" cy="5790"/>
          </a:xfrm>
          <a:custGeom>
            <a:avLst/>
            <a:gdLst/>
            <a:ahLst/>
            <a:cxnLst/>
            <a:rect l="l" t="t" r="r" b="b"/>
            <a:pathLst>
              <a:path w="34672" h="5790">
                <a:moveTo>
                  <a:pt x="34672" y="0"/>
                </a:moveTo>
                <a:lnTo>
                  <a:pt x="0" y="0"/>
                </a:lnTo>
                <a:lnTo>
                  <a:pt x="34672" y="5790"/>
                </a:lnTo>
                <a:lnTo>
                  <a:pt x="34672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8045119" y="12610107"/>
            <a:ext cx="34672" cy="5790"/>
          </a:xfrm>
          <a:custGeom>
            <a:avLst/>
            <a:gdLst/>
            <a:ahLst/>
            <a:cxnLst/>
            <a:rect l="l" t="t" r="r" b="b"/>
            <a:pathLst>
              <a:path w="34672" h="5790">
                <a:moveTo>
                  <a:pt x="34672" y="0"/>
                </a:moveTo>
                <a:lnTo>
                  <a:pt x="0" y="0"/>
                </a:lnTo>
                <a:lnTo>
                  <a:pt x="34672" y="5790"/>
                </a:lnTo>
                <a:lnTo>
                  <a:pt x="34672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7367482" y="12610107"/>
            <a:ext cx="34672" cy="5790"/>
          </a:xfrm>
          <a:custGeom>
            <a:avLst/>
            <a:gdLst/>
            <a:ahLst/>
            <a:cxnLst/>
            <a:rect l="l" t="t" r="r" b="b"/>
            <a:pathLst>
              <a:path w="34672" h="5790">
                <a:moveTo>
                  <a:pt x="34672" y="0"/>
                </a:moveTo>
                <a:lnTo>
                  <a:pt x="0" y="0"/>
                </a:lnTo>
                <a:lnTo>
                  <a:pt x="34672" y="5790"/>
                </a:lnTo>
                <a:lnTo>
                  <a:pt x="34672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7352844" y="12576169"/>
            <a:ext cx="79196" cy="85676"/>
          </a:xfrm>
          <a:custGeom>
            <a:avLst/>
            <a:gdLst/>
            <a:ahLst/>
            <a:cxnLst/>
            <a:rect l="l" t="t" r="r" b="b"/>
            <a:pathLst>
              <a:path w="79196" h="85676">
                <a:moveTo>
                  <a:pt x="49310" y="32256"/>
                </a:moveTo>
                <a:lnTo>
                  <a:pt x="49310" y="39728"/>
                </a:lnTo>
                <a:lnTo>
                  <a:pt x="14638" y="33937"/>
                </a:lnTo>
                <a:lnTo>
                  <a:pt x="14195" y="37237"/>
                </a:lnTo>
                <a:lnTo>
                  <a:pt x="14195" y="49565"/>
                </a:lnTo>
                <a:lnTo>
                  <a:pt x="4482" y="33937"/>
                </a:lnTo>
                <a:lnTo>
                  <a:pt x="0" y="81816"/>
                </a:lnTo>
                <a:lnTo>
                  <a:pt x="7471" y="85676"/>
                </a:lnTo>
                <a:lnTo>
                  <a:pt x="4482" y="50935"/>
                </a:lnTo>
                <a:lnTo>
                  <a:pt x="14418" y="50935"/>
                </a:lnTo>
                <a:lnTo>
                  <a:pt x="14195" y="43463"/>
                </a:lnTo>
                <a:lnTo>
                  <a:pt x="14418" y="50935"/>
                </a:lnTo>
                <a:lnTo>
                  <a:pt x="78448" y="50935"/>
                </a:lnTo>
                <a:lnTo>
                  <a:pt x="78697" y="49440"/>
                </a:lnTo>
                <a:lnTo>
                  <a:pt x="78884" y="47572"/>
                </a:lnTo>
                <a:lnTo>
                  <a:pt x="79009" y="45331"/>
                </a:lnTo>
                <a:lnTo>
                  <a:pt x="79133" y="43090"/>
                </a:lnTo>
                <a:lnTo>
                  <a:pt x="79196" y="40848"/>
                </a:lnTo>
                <a:lnTo>
                  <a:pt x="79196" y="30015"/>
                </a:lnTo>
                <a:lnTo>
                  <a:pt x="77390" y="22419"/>
                </a:lnTo>
                <a:lnTo>
                  <a:pt x="73779" y="15819"/>
                </a:lnTo>
                <a:lnTo>
                  <a:pt x="70168" y="9095"/>
                </a:lnTo>
                <a:lnTo>
                  <a:pt x="64876" y="3865"/>
                </a:lnTo>
                <a:lnTo>
                  <a:pt x="57902" y="129"/>
                </a:lnTo>
                <a:lnTo>
                  <a:pt x="57670" y="0"/>
                </a:lnTo>
                <a:lnTo>
                  <a:pt x="64440" y="33937"/>
                </a:lnTo>
                <a:lnTo>
                  <a:pt x="49310" y="3225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7357327" y="12627104"/>
            <a:ext cx="72845" cy="40531"/>
          </a:xfrm>
          <a:custGeom>
            <a:avLst/>
            <a:gdLst/>
            <a:ahLst/>
            <a:cxnLst/>
            <a:rect l="l" t="t" r="r" b="b"/>
            <a:pathLst>
              <a:path w="72845" h="40531">
                <a:moveTo>
                  <a:pt x="16448" y="39298"/>
                </a:moveTo>
                <a:lnTo>
                  <a:pt x="29885" y="40531"/>
                </a:lnTo>
                <a:lnTo>
                  <a:pt x="36360" y="40531"/>
                </a:lnTo>
                <a:lnTo>
                  <a:pt x="42524" y="39598"/>
                </a:lnTo>
                <a:lnTo>
                  <a:pt x="48376" y="37730"/>
                </a:lnTo>
                <a:lnTo>
                  <a:pt x="54353" y="35862"/>
                </a:lnTo>
                <a:lnTo>
                  <a:pt x="59459" y="33122"/>
                </a:lnTo>
                <a:lnTo>
                  <a:pt x="63693" y="29511"/>
                </a:lnTo>
                <a:lnTo>
                  <a:pt x="68051" y="25776"/>
                </a:lnTo>
                <a:lnTo>
                  <a:pt x="71102" y="21231"/>
                </a:lnTo>
                <a:lnTo>
                  <a:pt x="72845" y="15876"/>
                </a:lnTo>
                <a:lnTo>
                  <a:pt x="47442" y="7471"/>
                </a:lnTo>
                <a:lnTo>
                  <a:pt x="46073" y="10833"/>
                </a:lnTo>
                <a:lnTo>
                  <a:pt x="43956" y="13448"/>
                </a:lnTo>
                <a:lnTo>
                  <a:pt x="41092" y="15316"/>
                </a:lnTo>
                <a:lnTo>
                  <a:pt x="38352" y="17184"/>
                </a:lnTo>
                <a:lnTo>
                  <a:pt x="34617" y="18117"/>
                </a:lnTo>
                <a:lnTo>
                  <a:pt x="25651" y="18117"/>
                </a:lnTo>
                <a:lnTo>
                  <a:pt x="22040" y="17308"/>
                </a:lnTo>
                <a:lnTo>
                  <a:pt x="19051" y="15689"/>
                </a:lnTo>
                <a:lnTo>
                  <a:pt x="16063" y="13946"/>
                </a:lnTo>
                <a:lnTo>
                  <a:pt x="13759" y="11206"/>
                </a:lnTo>
                <a:lnTo>
                  <a:pt x="12140" y="7471"/>
                </a:lnTo>
                <a:lnTo>
                  <a:pt x="10522" y="3611"/>
                </a:lnTo>
                <a:lnTo>
                  <a:pt x="9935" y="0"/>
                </a:lnTo>
                <a:lnTo>
                  <a:pt x="0" y="0"/>
                </a:lnTo>
                <a:lnTo>
                  <a:pt x="2988" y="34741"/>
                </a:lnTo>
                <a:lnTo>
                  <a:pt x="4762" y="35596"/>
                </a:lnTo>
                <a:lnTo>
                  <a:pt x="16448" y="3929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7336781" y="12570509"/>
            <a:ext cx="80503" cy="87476"/>
          </a:xfrm>
          <a:custGeom>
            <a:avLst/>
            <a:gdLst/>
            <a:ahLst/>
            <a:cxnLst/>
            <a:rect l="l" t="t" r="r" b="b"/>
            <a:pathLst>
              <a:path w="80503" h="87476">
                <a:moveTo>
                  <a:pt x="30258" y="42897"/>
                </a:moveTo>
                <a:lnTo>
                  <a:pt x="30701" y="39598"/>
                </a:lnTo>
                <a:lnTo>
                  <a:pt x="30943" y="37792"/>
                </a:lnTo>
                <a:lnTo>
                  <a:pt x="32313" y="33807"/>
                </a:lnTo>
                <a:lnTo>
                  <a:pt x="33807" y="29823"/>
                </a:lnTo>
                <a:lnTo>
                  <a:pt x="35924" y="26896"/>
                </a:lnTo>
                <a:lnTo>
                  <a:pt x="38664" y="25028"/>
                </a:lnTo>
                <a:lnTo>
                  <a:pt x="41528" y="23161"/>
                </a:lnTo>
                <a:lnTo>
                  <a:pt x="44952" y="22227"/>
                </a:lnTo>
                <a:lnTo>
                  <a:pt x="54540" y="22227"/>
                </a:lnTo>
                <a:lnTo>
                  <a:pt x="58649" y="24219"/>
                </a:lnTo>
                <a:lnTo>
                  <a:pt x="61264" y="28204"/>
                </a:lnTo>
                <a:lnTo>
                  <a:pt x="64004" y="32188"/>
                </a:lnTo>
                <a:lnTo>
                  <a:pt x="65374" y="37916"/>
                </a:lnTo>
                <a:lnTo>
                  <a:pt x="80503" y="39598"/>
                </a:lnTo>
                <a:lnTo>
                  <a:pt x="73733" y="5660"/>
                </a:lnTo>
                <a:lnTo>
                  <a:pt x="62430" y="1415"/>
                </a:lnTo>
                <a:lnTo>
                  <a:pt x="48937" y="0"/>
                </a:lnTo>
                <a:lnTo>
                  <a:pt x="48023" y="5"/>
                </a:lnTo>
                <a:lnTo>
                  <a:pt x="34941" y="1541"/>
                </a:lnTo>
                <a:lnTo>
                  <a:pt x="23347" y="5790"/>
                </a:lnTo>
                <a:lnTo>
                  <a:pt x="16001" y="9650"/>
                </a:lnTo>
                <a:lnTo>
                  <a:pt x="10273" y="15191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18" y="50222"/>
                </a:lnTo>
                <a:lnTo>
                  <a:pt x="1713" y="63469"/>
                </a:lnTo>
                <a:lnTo>
                  <a:pt x="6163" y="74713"/>
                </a:lnTo>
                <a:lnTo>
                  <a:pt x="10273" y="81935"/>
                </a:lnTo>
                <a:lnTo>
                  <a:pt x="16063" y="87476"/>
                </a:lnTo>
                <a:lnTo>
                  <a:pt x="20546" y="39598"/>
                </a:lnTo>
                <a:lnTo>
                  <a:pt x="30258" y="55225"/>
                </a:lnTo>
                <a:lnTo>
                  <a:pt x="30258" y="4289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7444947" y="12570509"/>
            <a:ext cx="94325" cy="97127"/>
          </a:xfrm>
          <a:custGeom>
            <a:avLst/>
            <a:gdLst/>
            <a:ahLst/>
            <a:cxnLst/>
            <a:rect l="l" t="t" r="r" b="b"/>
            <a:pathLst>
              <a:path w="94325" h="97127">
                <a:moveTo>
                  <a:pt x="37026" y="95913"/>
                </a:moveTo>
                <a:lnTo>
                  <a:pt x="50431" y="97127"/>
                </a:lnTo>
                <a:lnTo>
                  <a:pt x="58774" y="97127"/>
                </a:lnTo>
                <a:lnTo>
                  <a:pt x="66058" y="95882"/>
                </a:lnTo>
                <a:lnTo>
                  <a:pt x="72285" y="93391"/>
                </a:lnTo>
                <a:lnTo>
                  <a:pt x="78511" y="90901"/>
                </a:lnTo>
                <a:lnTo>
                  <a:pt x="83492" y="87539"/>
                </a:lnTo>
                <a:lnTo>
                  <a:pt x="87227" y="83305"/>
                </a:lnTo>
                <a:lnTo>
                  <a:pt x="91087" y="78947"/>
                </a:lnTo>
                <a:lnTo>
                  <a:pt x="93453" y="74028"/>
                </a:lnTo>
                <a:lnTo>
                  <a:pt x="94325" y="68549"/>
                </a:lnTo>
                <a:lnTo>
                  <a:pt x="65747" y="59397"/>
                </a:lnTo>
                <a:lnTo>
                  <a:pt x="65374" y="62634"/>
                </a:lnTo>
                <a:lnTo>
                  <a:pt x="64502" y="65374"/>
                </a:lnTo>
                <a:lnTo>
                  <a:pt x="63132" y="67615"/>
                </a:lnTo>
                <a:lnTo>
                  <a:pt x="61762" y="69856"/>
                </a:lnTo>
                <a:lnTo>
                  <a:pt x="60019" y="71600"/>
                </a:lnTo>
                <a:lnTo>
                  <a:pt x="57902" y="72845"/>
                </a:lnTo>
                <a:lnTo>
                  <a:pt x="55910" y="73966"/>
                </a:lnTo>
                <a:lnTo>
                  <a:pt x="53357" y="74526"/>
                </a:lnTo>
                <a:lnTo>
                  <a:pt x="46509" y="74526"/>
                </a:lnTo>
                <a:lnTo>
                  <a:pt x="43271" y="73717"/>
                </a:lnTo>
                <a:lnTo>
                  <a:pt x="40531" y="72098"/>
                </a:lnTo>
                <a:lnTo>
                  <a:pt x="37792" y="70355"/>
                </a:lnTo>
                <a:lnTo>
                  <a:pt x="35675" y="67615"/>
                </a:lnTo>
                <a:lnTo>
                  <a:pt x="34181" y="63879"/>
                </a:lnTo>
                <a:lnTo>
                  <a:pt x="32687" y="60019"/>
                </a:lnTo>
                <a:lnTo>
                  <a:pt x="31939" y="55038"/>
                </a:lnTo>
                <a:lnTo>
                  <a:pt x="31939" y="42835"/>
                </a:lnTo>
                <a:lnTo>
                  <a:pt x="32624" y="37854"/>
                </a:lnTo>
                <a:lnTo>
                  <a:pt x="33994" y="33994"/>
                </a:lnTo>
                <a:lnTo>
                  <a:pt x="35364" y="30009"/>
                </a:lnTo>
                <a:lnTo>
                  <a:pt x="37356" y="27145"/>
                </a:lnTo>
                <a:lnTo>
                  <a:pt x="39971" y="25402"/>
                </a:lnTo>
                <a:lnTo>
                  <a:pt x="42711" y="23534"/>
                </a:lnTo>
                <a:lnTo>
                  <a:pt x="46073" y="22600"/>
                </a:lnTo>
                <a:lnTo>
                  <a:pt x="54416" y="22600"/>
                </a:lnTo>
                <a:lnTo>
                  <a:pt x="57716" y="23970"/>
                </a:lnTo>
                <a:lnTo>
                  <a:pt x="59957" y="26710"/>
                </a:lnTo>
                <a:lnTo>
                  <a:pt x="62323" y="29324"/>
                </a:lnTo>
                <a:lnTo>
                  <a:pt x="63942" y="33309"/>
                </a:lnTo>
                <a:lnTo>
                  <a:pt x="64813" y="38664"/>
                </a:lnTo>
                <a:lnTo>
                  <a:pt x="94138" y="28951"/>
                </a:lnTo>
                <a:lnTo>
                  <a:pt x="93267" y="23845"/>
                </a:lnTo>
                <a:lnTo>
                  <a:pt x="91025" y="19114"/>
                </a:lnTo>
                <a:lnTo>
                  <a:pt x="87414" y="14755"/>
                </a:lnTo>
                <a:lnTo>
                  <a:pt x="83927" y="10273"/>
                </a:lnTo>
                <a:lnTo>
                  <a:pt x="79009" y="6724"/>
                </a:lnTo>
                <a:lnTo>
                  <a:pt x="72658" y="4109"/>
                </a:lnTo>
                <a:lnTo>
                  <a:pt x="66432" y="1369"/>
                </a:lnTo>
                <a:lnTo>
                  <a:pt x="58587" y="0"/>
                </a:lnTo>
                <a:lnTo>
                  <a:pt x="48005" y="8"/>
                </a:lnTo>
                <a:lnTo>
                  <a:pt x="34899" y="1561"/>
                </a:lnTo>
                <a:lnTo>
                  <a:pt x="23347" y="5790"/>
                </a:lnTo>
                <a:lnTo>
                  <a:pt x="16001" y="9525"/>
                </a:lnTo>
                <a:lnTo>
                  <a:pt x="10273" y="15067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22" y="50414"/>
                </a:lnTo>
                <a:lnTo>
                  <a:pt x="1734" y="63604"/>
                </a:lnTo>
                <a:lnTo>
                  <a:pt x="6163" y="74900"/>
                </a:lnTo>
                <a:lnTo>
                  <a:pt x="10273" y="82122"/>
                </a:lnTo>
                <a:lnTo>
                  <a:pt x="16125" y="87663"/>
                </a:lnTo>
                <a:lnTo>
                  <a:pt x="23721" y="91523"/>
                </a:lnTo>
                <a:lnTo>
                  <a:pt x="25319" y="92273"/>
                </a:lnTo>
                <a:lnTo>
                  <a:pt x="37026" y="95913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7550925" y="12570509"/>
            <a:ext cx="98808" cy="97127"/>
          </a:xfrm>
          <a:custGeom>
            <a:avLst/>
            <a:gdLst/>
            <a:ahLst/>
            <a:cxnLst/>
            <a:rect l="l" t="t" r="r" b="b"/>
            <a:pathLst>
              <a:path w="98808" h="97127">
                <a:moveTo>
                  <a:pt x="63609" y="95620"/>
                </a:moveTo>
                <a:lnTo>
                  <a:pt x="75086" y="91523"/>
                </a:lnTo>
                <a:lnTo>
                  <a:pt x="82558" y="87663"/>
                </a:lnTo>
                <a:lnTo>
                  <a:pt x="88348" y="82122"/>
                </a:lnTo>
                <a:lnTo>
                  <a:pt x="92457" y="74900"/>
                </a:lnTo>
                <a:lnTo>
                  <a:pt x="97412" y="61979"/>
                </a:lnTo>
                <a:lnTo>
                  <a:pt x="98808" y="48563"/>
                </a:lnTo>
                <a:lnTo>
                  <a:pt x="98788" y="46859"/>
                </a:lnTo>
                <a:lnTo>
                  <a:pt x="97037" y="33638"/>
                </a:lnTo>
                <a:lnTo>
                  <a:pt x="92457" y="22413"/>
                </a:lnTo>
                <a:lnTo>
                  <a:pt x="88348" y="15067"/>
                </a:lnTo>
                <a:lnTo>
                  <a:pt x="82558" y="9525"/>
                </a:lnTo>
                <a:lnTo>
                  <a:pt x="75086" y="5790"/>
                </a:lnTo>
                <a:lnTo>
                  <a:pt x="74231" y="5352"/>
                </a:lnTo>
                <a:lnTo>
                  <a:pt x="62634" y="1338"/>
                </a:lnTo>
                <a:lnTo>
                  <a:pt x="49310" y="0"/>
                </a:lnTo>
                <a:lnTo>
                  <a:pt x="48397" y="5"/>
                </a:lnTo>
                <a:lnTo>
                  <a:pt x="35315" y="1541"/>
                </a:lnTo>
                <a:lnTo>
                  <a:pt x="23721" y="5790"/>
                </a:lnTo>
                <a:lnTo>
                  <a:pt x="16250" y="9525"/>
                </a:lnTo>
                <a:lnTo>
                  <a:pt x="10397" y="15067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22" y="50414"/>
                </a:lnTo>
                <a:lnTo>
                  <a:pt x="1734" y="63604"/>
                </a:lnTo>
                <a:lnTo>
                  <a:pt x="6163" y="74900"/>
                </a:lnTo>
                <a:lnTo>
                  <a:pt x="10397" y="82122"/>
                </a:lnTo>
                <a:lnTo>
                  <a:pt x="16250" y="87663"/>
                </a:lnTo>
                <a:lnTo>
                  <a:pt x="23721" y="91523"/>
                </a:lnTo>
                <a:lnTo>
                  <a:pt x="36111" y="95810"/>
                </a:lnTo>
                <a:lnTo>
                  <a:pt x="32624" y="59646"/>
                </a:lnTo>
                <a:lnTo>
                  <a:pt x="31939" y="54665"/>
                </a:lnTo>
                <a:lnTo>
                  <a:pt x="31939" y="42462"/>
                </a:lnTo>
                <a:lnTo>
                  <a:pt x="32624" y="37481"/>
                </a:lnTo>
                <a:lnTo>
                  <a:pt x="33994" y="33620"/>
                </a:lnTo>
                <a:lnTo>
                  <a:pt x="35364" y="29760"/>
                </a:lnTo>
                <a:lnTo>
                  <a:pt x="37356" y="26959"/>
                </a:lnTo>
                <a:lnTo>
                  <a:pt x="39971" y="25215"/>
                </a:lnTo>
                <a:lnTo>
                  <a:pt x="42586" y="23472"/>
                </a:lnTo>
                <a:lnTo>
                  <a:pt x="45699" y="22600"/>
                </a:lnTo>
                <a:lnTo>
                  <a:pt x="53046" y="22600"/>
                </a:lnTo>
                <a:lnTo>
                  <a:pt x="56221" y="23472"/>
                </a:lnTo>
                <a:lnTo>
                  <a:pt x="58836" y="25215"/>
                </a:lnTo>
                <a:lnTo>
                  <a:pt x="61451" y="26959"/>
                </a:lnTo>
                <a:lnTo>
                  <a:pt x="63444" y="29760"/>
                </a:lnTo>
                <a:lnTo>
                  <a:pt x="64813" y="33620"/>
                </a:lnTo>
                <a:lnTo>
                  <a:pt x="66183" y="37481"/>
                </a:lnTo>
                <a:lnTo>
                  <a:pt x="66868" y="42462"/>
                </a:lnTo>
                <a:lnTo>
                  <a:pt x="66868" y="54665"/>
                </a:lnTo>
                <a:lnTo>
                  <a:pt x="66183" y="59646"/>
                </a:lnTo>
                <a:lnTo>
                  <a:pt x="64813" y="63506"/>
                </a:lnTo>
                <a:lnTo>
                  <a:pt x="63444" y="67241"/>
                </a:lnTo>
                <a:lnTo>
                  <a:pt x="61451" y="70043"/>
                </a:lnTo>
                <a:lnTo>
                  <a:pt x="58836" y="71911"/>
                </a:lnTo>
                <a:lnTo>
                  <a:pt x="56221" y="73654"/>
                </a:lnTo>
                <a:lnTo>
                  <a:pt x="53046" y="74526"/>
                </a:lnTo>
                <a:lnTo>
                  <a:pt x="45699" y="74526"/>
                </a:lnTo>
                <a:lnTo>
                  <a:pt x="49310" y="97127"/>
                </a:lnTo>
                <a:lnTo>
                  <a:pt x="50399" y="97119"/>
                </a:lnTo>
                <a:lnTo>
                  <a:pt x="63609" y="9562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7583550" y="12630155"/>
            <a:ext cx="16685" cy="37481"/>
          </a:xfrm>
          <a:custGeom>
            <a:avLst/>
            <a:gdLst/>
            <a:ahLst/>
            <a:cxnLst/>
            <a:rect l="l" t="t" r="r" b="b"/>
            <a:pathLst>
              <a:path w="16685" h="37481">
                <a:moveTo>
                  <a:pt x="16685" y="37481"/>
                </a:moveTo>
                <a:lnTo>
                  <a:pt x="13074" y="14880"/>
                </a:lnTo>
                <a:lnTo>
                  <a:pt x="9961" y="14008"/>
                </a:lnTo>
                <a:lnTo>
                  <a:pt x="7346" y="12265"/>
                </a:lnTo>
                <a:lnTo>
                  <a:pt x="4731" y="10397"/>
                </a:lnTo>
                <a:lnTo>
                  <a:pt x="2739" y="7595"/>
                </a:lnTo>
                <a:lnTo>
                  <a:pt x="1369" y="3860"/>
                </a:lnTo>
                <a:lnTo>
                  <a:pt x="0" y="0"/>
                </a:lnTo>
                <a:lnTo>
                  <a:pt x="3486" y="36164"/>
                </a:lnTo>
                <a:lnTo>
                  <a:pt x="16685" y="37481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7667596" y="12570509"/>
            <a:ext cx="153535" cy="95259"/>
          </a:xfrm>
          <a:custGeom>
            <a:avLst/>
            <a:gdLst/>
            <a:ahLst/>
            <a:cxnLst/>
            <a:rect l="l" t="t" r="r" b="b"/>
            <a:pathLst>
              <a:path w="153535" h="95259">
                <a:moveTo>
                  <a:pt x="93329" y="36734"/>
                </a:moveTo>
                <a:lnTo>
                  <a:pt x="94699" y="33620"/>
                </a:lnTo>
                <a:lnTo>
                  <a:pt x="96068" y="30507"/>
                </a:lnTo>
                <a:lnTo>
                  <a:pt x="97998" y="28204"/>
                </a:lnTo>
                <a:lnTo>
                  <a:pt x="100489" y="26710"/>
                </a:lnTo>
                <a:lnTo>
                  <a:pt x="103104" y="25091"/>
                </a:lnTo>
                <a:lnTo>
                  <a:pt x="105968" y="24281"/>
                </a:lnTo>
                <a:lnTo>
                  <a:pt x="112941" y="24281"/>
                </a:lnTo>
                <a:lnTo>
                  <a:pt x="115992" y="25464"/>
                </a:lnTo>
                <a:lnTo>
                  <a:pt x="118233" y="27830"/>
                </a:lnTo>
                <a:lnTo>
                  <a:pt x="120599" y="30196"/>
                </a:lnTo>
                <a:lnTo>
                  <a:pt x="121782" y="34368"/>
                </a:lnTo>
                <a:lnTo>
                  <a:pt x="121782" y="95259"/>
                </a:lnTo>
                <a:lnTo>
                  <a:pt x="153535" y="95259"/>
                </a:lnTo>
                <a:lnTo>
                  <a:pt x="153535" y="25713"/>
                </a:lnTo>
                <a:lnTo>
                  <a:pt x="152103" y="19612"/>
                </a:lnTo>
                <a:lnTo>
                  <a:pt x="149239" y="14755"/>
                </a:lnTo>
                <a:lnTo>
                  <a:pt x="146500" y="9774"/>
                </a:lnTo>
                <a:lnTo>
                  <a:pt x="142764" y="6101"/>
                </a:lnTo>
                <a:lnTo>
                  <a:pt x="138032" y="3735"/>
                </a:lnTo>
                <a:lnTo>
                  <a:pt x="133300" y="1245"/>
                </a:lnTo>
                <a:lnTo>
                  <a:pt x="127821" y="0"/>
                </a:lnTo>
                <a:lnTo>
                  <a:pt x="117237" y="0"/>
                </a:lnTo>
                <a:lnTo>
                  <a:pt x="113003" y="684"/>
                </a:lnTo>
                <a:lnTo>
                  <a:pt x="108894" y="2054"/>
                </a:lnTo>
                <a:lnTo>
                  <a:pt x="104785" y="3424"/>
                </a:lnTo>
                <a:lnTo>
                  <a:pt x="101111" y="5478"/>
                </a:lnTo>
                <a:lnTo>
                  <a:pt x="97874" y="8218"/>
                </a:lnTo>
                <a:lnTo>
                  <a:pt x="94761" y="10957"/>
                </a:lnTo>
                <a:lnTo>
                  <a:pt x="92208" y="14382"/>
                </a:lnTo>
                <a:lnTo>
                  <a:pt x="90216" y="18491"/>
                </a:lnTo>
                <a:lnTo>
                  <a:pt x="87725" y="12389"/>
                </a:lnTo>
                <a:lnTo>
                  <a:pt x="83927" y="7782"/>
                </a:lnTo>
                <a:lnTo>
                  <a:pt x="78822" y="4669"/>
                </a:lnTo>
                <a:lnTo>
                  <a:pt x="73717" y="1556"/>
                </a:lnTo>
                <a:lnTo>
                  <a:pt x="67677" y="0"/>
                </a:lnTo>
                <a:lnTo>
                  <a:pt x="53606" y="0"/>
                </a:lnTo>
                <a:lnTo>
                  <a:pt x="47318" y="1681"/>
                </a:lnTo>
                <a:lnTo>
                  <a:pt x="41839" y="5043"/>
                </a:lnTo>
                <a:lnTo>
                  <a:pt x="36484" y="8405"/>
                </a:lnTo>
                <a:lnTo>
                  <a:pt x="32313" y="13386"/>
                </a:lnTo>
                <a:lnTo>
                  <a:pt x="29324" y="19985"/>
                </a:lnTo>
                <a:lnTo>
                  <a:pt x="28391" y="1867"/>
                </a:lnTo>
                <a:lnTo>
                  <a:pt x="0" y="1867"/>
                </a:lnTo>
                <a:lnTo>
                  <a:pt x="0" y="95259"/>
                </a:lnTo>
                <a:lnTo>
                  <a:pt x="31753" y="95259"/>
                </a:lnTo>
                <a:lnTo>
                  <a:pt x="31753" y="40843"/>
                </a:lnTo>
                <a:lnTo>
                  <a:pt x="32500" y="36734"/>
                </a:lnTo>
                <a:lnTo>
                  <a:pt x="33994" y="33620"/>
                </a:lnTo>
                <a:lnTo>
                  <a:pt x="35488" y="30383"/>
                </a:lnTo>
                <a:lnTo>
                  <a:pt x="37481" y="28017"/>
                </a:lnTo>
                <a:lnTo>
                  <a:pt x="39971" y="26523"/>
                </a:lnTo>
                <a:lnTo>
                  <a:pt x="42586" y="25028"/>
                </a:lnTo>
                <a:lnTo>
                  <a:pt x="45326" y="24281"/>
                </a:lnTo>
                <a:lnTo>
                  <a:pt x="51925" y="24281"/>
                </a:lnTo>
                <a:lnTo>
                  <a:pt x="54976" y="25464"/>
                </a:lnTo>
                <a:lnTo>
                  <a:pt x="57342" y="27830"/>
                </a:lnTo>
                <a:lnTo>
                  <a:pt x="59708" y="30196"/>
                </a:lnTo>
                <a:lnTo>
                  <a:pt x="60891" y="34368"/>
                </a:lnTo>
                <a:lnTo>
                  <a:pt x="60891" y="95259"/>
                </a:lnTo>
                <a:lnTo>
                  <a:pt x="92644" y="95259"/>
                </a:lnTo>
                <a:lnTo>
                  <a:pt x="92644" y="40656"/>
                </a:lnTo>
                <a:lnTo>
                  <a:pt x="93329" y="36734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7219425" y="12839321"/>
            <a:ext cx="1307604" cy="145535"/>
          </a:xfrm>
          <a:custGeom>
            <a:avLst/>
            <a:gdLst/>
            <a:ahLst/>
            <a:cxnLst/>
            <a:rect l="l" t="t" r="r" b="b"/>
            <a:pathLst>
              <a:path w="1307604" h="145535">
                <a:moveTo>
                  <a:pt x="327464" y="48615"/>
                </a:moveTo>
                <a:lnTo>
                  <a:pt x="326012" y="53077"/>
                </a:lnTo>
                <a:lnTo>
                  <a:pt x="328969" y="112848"/>
                </a:lnTo>
                <a:lnTo>
                  <a:pt x="328969" y="65529"/>
                </a:lnTo>
                <a:lnTo>
                  <a:pt x="328191" y="55256"/>
                </a:lnTo>
                <a:lnTo>
                  <a:pt x="327464" y="48615"/>
                </a:lnTo>
                <a:close/>
              </a:path>
              <a:path w="1307604" h="145535">
                <a:moveTo>
                  <a:pt x="433663" y="114404"/>
                </a:moveTo>
                <a:lnTo>
                  <a:pt x="442380" y="114404"/>
                </a:lnTo>
                <a:lnTo>
                  <a:pt x="446219" y="113833"/>
                </a:lnTo>
                <a:lnTo>
                  <a:pt x="449644" y="112692"/>
                </a:lnTo>
                <a:lnTo>
                  <a:pt x="453172" y="111447"/>
                </a:lnTo>
                <a:lnTo>
                  <a:pt x="456129" y="109787"/>
                </a:lnTo>
                <a:lnTo>
                  <a:pt x="458516" y="107711"/>
                </a:lnTo>
                <a:lnTo>
                  <a:pt x="454780" y="95570"/>
                </a:lnTo>
                <a:lnTo>
                  <a:pt x="453016" y="97127"/>
                </a:lnTo>
                <a:lnTo>
                  <a:pt x="451096" y="98372"/>
                </a:lnTo>
                <a:lnTo>
                  <a:pt x="449021" y="99306"/>
                </a:lnTo>
                <a:lnTo>
                  <a:pt x="446946" y="100136"/>
                </a:lnTo>
                <a:lnTo>
                  <a:pt x="444507" y="100551"/>
                </a:lnTo>
                <a:lnTo>
                  <a:pt x="438281" y="100551"/>
                </a:lnTo>
                <a:lnTo>
                  <a:pt x="435531" y="99669"/>
                </a:lnTo>
                <a:lnTo>
                  <a:pt x="433456" y="97905"/>
                </a:lnTo>
                <a:lnTo>
                  <a:pt x="431484" y="96141"/>
                </a:lnTo>
                <a:lnTo>
                  <a:pt x="430498" y="93339"/>
                </a:lnTo>
                <a:lnTo>
                  <a:pt x="430498" y="48096"/>
                </a:lnTo>
                <a:lnTo>
                  <a:pt x="457271" y="48096"/>
                </a:lnTo>
                <a:lnTo>
                  <a:pt x="457271" y="35021"/>
                </a:lnTo>
                <a:lnTo>
                  <a:pt x="430498" y="35021"/>
                </a:lnTo>
                <a:lnTo>
                  <a:pt x="430498" y="12140"/>
                </a:lnTo>
                <a:lnTo>
                  <a:pt x="413844" y="16810"/>
                </a:lnTo>
                <a:lnTo>
                  <a:pt x="413844" y="35021"/>
                </a:lnTo>
                <a:lnTo>
                  <a:pt x="398901" y="35021"/>
                </a:lnTo>
                <a:lnTo>
                  <a:pt x="398901" y="48096"/>
                </a:lnTo>
                <a:lnTo>
                  <a:pt x="413844" y="48096"/>
                </a:lnTo>
                <a:lnTo>
                  <a:pt x="413844" y="92302"/>
                </a:lnTo>
                <a:lnTo>
                  <a:pt x="413947" y="97594"/>
                </a:lnTo>
                <a:lnTo>
                  <a:pt x="415037" y="101900"/>
                </a:lnTo>
                <a:lnTo>
                  <a:pt x="417112" y="105221"/>
                </a:lnTo>
                <a:lnTo>
                  <a:pt x="419188" y="108438"/>
                </a:lnTo>
                <a:lnTo>
                  <a:pt x="422093" y="110772"/>
                </a:lnTo>
                <a:lnTo>
                  <a:pt x="425829" y="112225"/>
                </a:lnTo>
                <a:lnTo>
                  <a:pt x="429564" y="113678"/>
                </a:lnTo>
                <a:lnTo>
                  <a:pt x="433663" y="114404"/>
                </a:lnTo>
                <a:close/>
              </a:path>
              <a:path w="1307604" h="145535">
                <a:moveTo>
                  <a:pt x="547819" y="114404"/>
                </a:moveTo>
                <a:lnTo>
                  <a:pt x="556535" y="114404"/>
                </a:lnTo>
                <a:lnTo>
                  <a:pt x="560375" y="113833"/>
                </a:lnTo>
                <a:lnTo>
                  <a:pt x="563799" y="112692"/>
                </a:lnTo>
                <a:lnTo>
                  <a:pt x="567327" y="111447"/>
                </a:lnTo>
                <a:lnTo>
                  <a:pt x="570285" y="109787"/>
                </a:lnTo>
                <a:lnTo>
                  <a:pt x="572671" y="107711"/>
                </a:lnTo>
                <a:lnTo>
                  <a:pt x="568936" y="95570"/>
                </a:lnTo>
                <a:lnTo>
                  <a:pt x="567172" y="97127"/>
                </a:lnTo>
                <a:lnTo>
                  <a:pt x="565252" y="98372"/>
                </a:lnTo>
                <a:lnTo>
                  <a:pt x="563176" y="99306"/>
                </a:lnTo>
                <a:lnTo>
                  <a:pt x="561101" y="100136"/>
                </a:lnTo>
                <a:lnTo>
                  <a:pt x="558662" y="100551"/>
                </a:lnTo>
                <a:lnTo>
                  <a:pt x="552436" y="100551"/>
                </a:lnTo>
                <a:lnTo>
                  <a:pt x="549687" y="99669"/>
                </a:lnTo>
                <a:lnTo>
                  <a:pt x="547611" y="97905"/>
                </a:lnTo>
                <a:lnTo>
                  <a:pt x="545640" y="96141"/>
                </a:lnTo>
                <a:lnTo>
                  <a:pt x="544654" y="93339"/>
                </a:lnTo>
                <a:lnTo>
                  <a:pt x="544654" y="48096"/>
                </a:lnTo>
                <a:lnTo>
                  <a:pt x="571426" y="48096"/>
                </a:lnTo>
                <a:lnTo>
                  <a:pt x="571426" y="35021"/>
                </a:lnTo>
                <a:lnTo>
                  <a:pt x="544654" y="35021"/>
                </a:lnTo>
                <a:lnTo>
                  <a:pt x="544654" y="12140"/>
                </a:lnTo>
                <a:lnTo>
                  <a:pt x="527999" y="16810"/>
                </a:lnTo>
                <a:lnTo>
                  <a:pt x="527999" y="35021"/>
                </a:lnTo>
                <a:lnTo>
                  <a:pt x="513056" y="35021"/>
                </a:lnTo>
                <a:lnTo>
                  <a:pt x="513056" y="48096"/>
                </a:lnTo>
                <a:lnTo>
                  <a:pt x="527999" y="48096"/>
                </a:lnTo>
                <a:lnTo>
                  <a:pt x="527999" y="92302"/>
                </a:lnTo>
                <a:lnTo>
                  <a:pt x="528103" y="97594"/>
                </a:lnTo>
                <a:lnTo>
                  <a:pt x="529192" y="101900"/>
                </a:lnTo>
                <a:lnTo>
                  <a:pt x="531268" y="105221"/>
                </a:lnTo>
                <a:lnTo>
                  <a:pt x="533343" y="108438"/>
                </a:lnTo>
                <a:lnTo>
                  <a:pt x="536249" y="110772"/>
                </a:lnTo>
                <a:lnTo>
                  <a:pt x="539984" y="112225"/>
                </a:lnTo>
                <a:lnTo>
                  <a:pt x="543720" y="113678"/>
                </a:lnTo>
                <a:lnTo>
                  <a:pt x="547819" y="114404"/>
                </a:lnTo>
                <a:close/>
              </a:path>
              <a:path w="1307604" h="145535">
                <a:moveTo>
                  <a:pt x="613010" y="100292"/>
                </a:moveTo>
                <a:lnTo>
                  <a:pt x="609690" y="98216"/>
                </a:lnTo>
                <a:lnTo>
                  <a:pt x="606473" y="96037"/>
                </a:lnTo>
                <a:lnTo>
                  <a:pt x="607407" y="112796"/>
                </a:lnTo>
                <a:lnTo>
                  <a:pt x="614100" y="114404"/>
                </a:lnTo>
                <a:lnTo>
                  <a:pt x="629250" y="114404"/>
                </a:lnTo>
                <a:lnTo>
                  <a:pt x="626345" y="101329"/>
                </a:lnTo>
                <a:lnTo>
                  <a:pt x="617006" y="101329"/>
                </a:lnTo>
                <a:lnTo>
                  <a:pt x="613010" y="100292"/>
                </a:lnTo>
                <a:close/>
              </a:path>
              <a:path w="1307604" h="145535">
                <a:moveTo>
                  <a:pt x="786948" y="0"/>
                </a:moveTo>
                <a:lnTo>
                  <a:pt x="786948" y="46786"/>
                </a:lnTo>
                <a:lnTo>
                  <a:pt x="788816" y="53077"/>
                </a:lnTo>
                <a:lnTo>
                  <a:pt x="789750" y="91835"/>
                </a:lnTo>
                <a:lnTo>
                  <a:pt x="803603" y="112848"/>
                </a:lnTo>
                <a:lnTo>
                  <a:pt x="803603" y="0"/>
                </a:lnTo>
                <a:lnTo>
                  <a:pt x="787259" y="47266"/>
                </a:lnTo>
                <a:lnTo>
                  <a:pt x="786948" y="0"/>
                </a:lnTo>
                <a:close/>
              </a:path>
              <a:path w="1307604" h="145535">
                <a:moveTo>
                  <a:pt x="788816" y="53077"/>
                </a:moveTo>
                <a:lnTo>
                  <a:pt x="786948" y="46786"/>
                </a:lnTo>
                <a:lnTo>
                  <a:pt x="786948" y="54789"/>
                </a:lnTo>
                <a:lnTo>
                  <a:pt x="787570" y="91679"/>
                </a:lnTo>
                <a:lnTo>
                  <a:pt x="789750" y="91835"/>
                </a:lnTo>
                <a:lnTo>
                  <a:pt x="788816" y="53077"/>
                </a:lnTo>
                <a:close/>
              </a:path>
              <a:path w="1307604" h="145535">
                <a:moveTo>
                  <a:pt x="786066" y="83793"/>
                </a:moveTo>
                <a:lnTo>
                  <a:pt x="784302" y="87943"/>
                </a:lnTo>
                <a:lnTo>
                  <a:pt x="782538" y="92094"/>
                </a:lnTo>
                <a:lnTo>
                  <a:pt x="780047" y="95311"/>
                </a:lnTo>
                <a:lnTo>
                  <a:pt x="776830" y="97594"/>
                </a:lnTo>
                <a:lnTo>
                  <a:pt x="773614" y="99877"/>
                </a:lnTo>
                <a:lnTo>
                  <a:pt x="769774" y="101018"/>
                </a:lnTo>
                <a:lnTo>
                  <a:pt x="758567" y="101018"/>
                </a:lnTo>
                <a:lnTo>
                  <a:pt x="755298" y="114404"/>
                </a:lnTo>
                <a:lnTo>
                  <a:pt x="766298" y="114404"/>
                </a:lnTo>
                <a:lnTo>
                  <a:pt x="770552" y="113522"/>
                </a:lnTo>
                <a:lnTo>
                  <a:pt x="774496" y="111758"/>
                </a:lnTo>
                <a:lnTo>
                  <a:pt x="778543" y="109890"/>
                </a:lnTo>
                <a:lnTo>
                  <a:pt x="781915" y="107296"/>
                </a:lnTo>
                <a:lnTo>
                  <a:pt x="784613" y="103975"/>
                </a:lnTo>
                <a:lnTo>
                  <a:pt x="786066" y="83793"/>
                </a:lnTo>
                <a:close/>
              </a:path>
              <a:path w="1307604" h="145535">
                <a:moveTo>
                  <a:pt x="840485" y="78915"/>
                </a:moveTo>
                <a:lnTo>
                  <a:pt x="840485" y="74090"/>
                </a:lnTo>
                <a:lnTo>
                  <a:pt x="897765" y="78915"/>
                </a:lnTo>
                <a:lnTo>
                  <a:pt x="882200" y="68642"/>
                </a:lnTo>
                <a:lnTo>
                  <a:pt x="890450" y="66152"/>
                </a:lnTo>
                <a:lnTo>
                  <a:pt x="887337" y="41247"/>
                </a:lnTo>
                <a:lnTo>
                  <a:pt x="882044" y="38134"/>
                </a:lnTo>
                <a:lnTo>
                  <a:pt x="876752" y="35021"/>
                </a:lnTo>
                <a:lnTo>
                  <a:pt x="870318" y="33465"/>
                </a:lnTo>
                <a:lnTo>
                  <a:pt x="862743" y="33465"/>
                </a:lnTo>
                <a:lnTo>
                  <a:pt x="857970" y="46695"/>
                </a:lnTo>
                <a:lnTo>
                  <a:pt x="868554" y="46695"/>
                </a:lnTo>
                <a:lnTo>
                  <a:pt x="873380" y="48615"/>
                </a:lnTo>
                <a:lnTo>
                  <a:pt x="876908" y="52454"/>
                </a:lnTo>
                <a:lnTo>
                  <a:pt x="880436" y="56190"/>
                </a:lnTo>
                <a:lnTo>
                  <a:pt x="882200" y="61586"/>
                </a:lnTo>
                <a:lnTo>
                  <a:pt x="882200" y="66152"/>
                </a:lnTo>
                <a:lnTo>
                  <a:pt x="840843" y="66152"/>
                </a:lnTo>
                <a:lnTo>
                  <a:pt x="840485" y="68175"/>
                </a:lnTo>
                <a:lnTo>
                  <a:pt x="840485" y="78915"/>
                </a:lnTo>
                <a:close/>
              </a:path>
              <a:path w="1307604" h="145535">
                <a:moveTo>
                  <a:pt x="835193" y="66152"/>
                </a:moveTo>
                <a:lnTo>
                  <a:pt x="835193" y="78915"/>
                </a:lnTo>
                <a:lnTo>
                  <a:pt x="840485" y="78915"/>
                </a:lnTo>
                <a:lnTo>
                  <a:pt x="840485" y="68175"/>
                </a:lnTo>
                <a:lnTo>
                  <a:pt x="840843" y="66152"/>
                </a:lnTo>
                <a:lnTo>
                  <a:pt x="835193" y="66152"/>
                </a:lnTo>
                <a:close/>
              </a:path>
              <a:path w="1307604" h="145535">
                <a:moveTo>
                  <a:pt x="896987" y="56294"/>
                </a:moveTo>
                <a:lnTo>
                  <a:pt x="894185" y="50898"/>
                </a:lnTo>
                <a:lnTo>
                  <a:pt x="891384" y="45502"/>
                </a:lnTo>
                <a:lnTo>
                  <a:pt x="887337" y="41247"/>
                </a:lnTo>
                <a:lnTo>
                  <a:pt x="890450" y="66152"/>
                </a:lnTo>
                <a:lnTo>
                  <a:pt x="882200" y="68642"/>
                </a:lnTo>
                <a:lnTo>
                  <a:pt x="897765" y="78915"/>
                </a:lnTo>
                <a:lnTo>
                  <a:pt x="897973" y="77670"/>
                </a:lnTo>
                <a:lnTo>
                  <a:pt x="898128" y="76217"/>
                </a:lnTo>
                <a:lnTo>
                  <a:pt x="898232" y="74557"/>
                </a:lnTo>
                <a:lnTo>
                  <a:pt x="898336" y="72897"/>
                </a:lnTo>
                <a:lnTo>
                  <a:pt x="898388" y="62416"/>
                </a:lnTo>
                <a:lnTo>
                  <a:pt x="896987" y="56294"/>
                </a:lnTo>
                <a:close/>
              </a:path>
              <a:path w="1307604" h="145535">
                <a:moveTo>
                  <a:pt x="851225" y="98061"/>
                </a:moveTo>
                <a:lnTo>
                  <a:pt x="847801" y="95985"/>
                </a:lnTo>
                <a:lnTo>
                  <a:pt x="845155" y="92924"/>
                </a:lnTo>
                <a:lnTo>
                  <a:pt x="843287" y="88877"/>
                </a:lnTo>
                <a:lnTo>
                  <a:pt x="841419" y="84830"/>
                </a:lnTo>
                <a:lnTo>
                  <a:pt x="840485" y="79901"/>
                </a:lnTo>
                <a:lnTo>
                  <a:pt x="840485" y="78915"/>
                </a:lnTo>
                <a:lnTo>
                  <a:pt x="835193" y="78915"/>
                </a:lnTo>
                <a:lnTo>
                  <a:pt x="835193" y="66152"/>
                </a:lnTo>
                <a:lnTo>
                  <a:pt x="840843" y="66152"/>
                </a:lnTo>
                <a:lnTo>
                  <a:pt x="841367" y="63194"/>
                </a:lnTo>
                <a:lnTo>
                  <a:pt x="843131" y="59148"/>
                </a:lnTo>
                <a:lnTo>
                  <a:pt x="844895" y="54997"/>
                </a:lnTo>
                <a:lnTo>
                  <a:pt x="847437" y="51884"/>
                </a:lnTo>
                <a:lnTo>
                  <a:pt x="850758" y="49808"/>
                </a:lnTo>
                <a:lnTo>
                  <a:pt x="854079" y="47733"/>
                </a:lnTo>
                <a:lnTo>
                  <a:pt x="857970" y="46695"/>
                </a:lnTo>
                <a:lnTo>
                  <a:pt x="862743" y="33465"/>
                </a:lnTo>
                <a:lnTo>
                  <a:pt x="855376" y="33465"/>
                </a:lnTo>
                <a:lnTo>
                  <a:pt x="848787" y="35073"/>
                </a:lnTo>
                <a:lnTo>
                  <a:pt x="842975" y="38290"/>
                </a:lnTo>
                <a:lnTo>
                  <a:pt x="837164" y="41507"/>
                </a:lnTo>
                <a:lnTo>
                  <a:pt x="832599" y="46176"/>
                </a:lnTo>
                <a:lnTo>
                  <a:pt x="829278" y="52299"/>
                </a:lnTo>
                <a:lnTo>
                  <a:pt x="826061" y="58317"/>
                </a:lnTo>
                <a:lnTo>
                  <a:pt x="824453" y="65529"/>
                </a:lnTo>
                <a:lnTo>
                  <a:pt x="824453" y="82340"/>
                </a:lnTo>
                <a:lnTo>
                  <a:pt x="826061" y="89604"/>
                </a:lnTo>
                <a:lnTo>
                  <a:pt x="829278" y="95726"/>
                </a:lnTo>
                <a:lnTo>
                  <a:pt x="832599" y="101744"/>
                </a:lnTo>
                <a:lnTo>
                  <a:pt x="837216" y="106362"/>
                </a:lnTo>
                <a:lnTo>
                  <a:pt x="843131" y="109579"/>
                </a:lnTo>
                <a:lnTo>
                  <a:pt x="849046" y="112796"/>
                </a:lnTo>
                <a:lnTo>
                  <a:pt x="855895" y="114404"/>
                </a:lnTo>
                <a:lnTo>
                  <a:pt x="868866" y="114404"/>
                </a:lnTo>
                <a:lnTo>
                  <a:pt x="873639" y="113678"/>
                </a:lnTo>
                <a:lnTo>
                  <a:pt x="877997" y="112225"/>
                </a:lnTo>
                <a:lnTo>
                  <a:pt x="882356" y="110772"/>
                </a:lnTo>
                <a:lnTo>
                  <a:pt x="886091" y="108697"/>
                </a:lnTo>
                <a:lnTo>
                  <a:pt x="889204" y="105999"/>
                </a:lnTo>
                <a:lnTo>
                  <a:pt x="892421" y="103197"/>
                </a:lnTo>
                <a:lnTo>
                  <a:pt x="894963" y="99929"/>
                </a:lnTo>
                <a:lnTo>
                  <a:pt x="896831" y="96193"/>
                </a:lnTo>
                <a:lnTo>
                  <a:pt x="883601" y="89967"/>
                </a:lnTo>
                <a:lnTo>
                  <a:pt x="881733" y="93495"/>
                </a:lnTo>
                <a:lnTo>
                  <a:pt x="879191" y="96245"/>
                </a:lnTo>
                <a:lnTo>
                  <a:pt x="875974" y="98216"/>
                </a:lnTo>
                <a:lnTo>
                  <a:pt x="872757" y="100188"/>
                </a:lnTo>
                <a:lnTo>
                  <a:pt x="868554" y="101174"/>
                </a:lnTo>
                <a:lnTo>
                  <a:pt x="858696" y="101174"/>
                </a:lnTo>
                <a:lnTo>
                  <a:pt x="854649" y="100136"/>
                </a:lnTo>
                <a:lnTo>
                  <a:pt x="851225" y="98061"/>
                </a:lnTo>
                <a:close/>
              </a:path>
              <a:path w="1307604" h="145535">
                <a:moveTo>
                  <a:pt x="985783" y="35021"/>
                </a:moveTo>
                <a:lnTo>
                  <a:pt x="968350" y="35021"/>
                </a:lnTo>
                <a:lnTo>
                  <a:pt x="945780" y="98372"/>
                </a:lnTo>
                <a:lnTo>
                  <a:pt x="923678" y="35021"/>
                </a:lnTo>
                <a:lnTo>
                  <a:pt x="905466" y="35021"/>
                </a:lnTo>
                <a:lnTo>
                  <a:pt x="936597" y="112848"/>
                </a:lnTo>
                <a:lnTo>
                  <a:pt x="954808" y="112848"/>
                </a:lnTo>
                <a:lnTo>
                  <a:pt x="985783" y="35021"/>
                </a:lnTo>
                <a:close/>
              </a:path>
              <a:path w="1307604" h="145535">
                <a:moveTo>
                  <a:pt x="1010578" y="78915"/>
                </a:moveTo>
                <a:lnTo>
                  <a:pt x="1010578" y="74090"/>
                </a:lnTo>
                <a:lnTo>
                  <a:pt x="1067858" y="78915"/>
                </a:lnTo>
                <a:lnTo>
                  <a:pt x="1052293" y="68642"/>
                </a:lnTo>
                <a:lnTo>
                  <a:pt x="1060543" y="66152"/>
                </a:lnTo>
                <a:lnTo>
                  <a:pt x="1057430" y="41247"/>
                </a:lnTo>
                <a:lnTo>
                  <a:pt x="1052137" y="38134"/>
                </a:lnTo>
                <a:lnTo>
                  <a:pt x="1046845" y="35021"/>
                </a:lnTo>
                <a:lnTo>
                  <a:pt x="1040412" y="33465"/>
                </a:lnTo>
                <a:lnTo>
                  <a:pt x="1032837" y="33465"/>
                </a:lnTo>
                <a:lnTo>
                  <a:pt x="1028063" y="46695"/>
                </a:lnTo>
                <a:lnTo>
                  <a:pt x="1038648" y="46695"/>
                </a:lnTo>
                <a:lnTo>
                  <a:pt x="1043473" y="48615"/>
                </a:lnTo>
                <a:lnTo>
                  <a:pt x="1047001" y="52454"/>
                </a:lnTo>
                <a:lnTo>
                  <a:pt x="1050529" y="56190"/>
                </a:lnTo>
                <a:lnTo>
                  <a:pt x="1052293" y="61586"/>
                </a:lnTo>
                <a:lnTo>
                  <a:pt x="1052293" y="66152"/>
                </a:lnTo>
                <a:lnTo>
                  <a:pt x="1010937" y="66152"/>
                </a:lnTo>
                <a:lnTo>
                  <a:pt x="1010578" y="68175"/>
                </a:lnTo>
                <a:lnTo>
                  <a:pt x="1010578" y="78915"/>
                </a:lnTo>
                <a:close/>
              </a:path>
              <a:path w="1307604" h="145535">
                <a:moveTo>
                  <a:pt x="1005286" y="66152"/>
                </a:moveTo>
                <a:lnTo>
                  <a:pt x="1005286" y="78915"/>
                </a:lnTo>
                <a:lnTo>
                  <a:pt x="1010578" y="78915"/>
                </a:lnTo>
                <a:lnTo>
                  <a:pt x="1010578" y="68175"/>
                </a:lnTo>
                <a:lnTo>
                  <a:pt x="1010937" y="66152"/>
                </a:lnTo>
                <a:lnTo>
                  <a:pt x="1005286" y="66152"/>
                </a:lnTo>
                <a:close/>
              </a:path>
              <a:path w="1307604" h="145535">
                <a:moveTo>
                  <a:pt x="1067080" y="56294"/>
                </a:moveTo>
                <a:lnTo>
                  <a:pt x="1064278" y="50898"/>
                </a:lnTo>
                <a:lnTo>
                  <a:pt x="1061477" y="45502"/>
                </a:lnTo>
                <a:lnTo>
                  <a:pt x="1057430" y="41247"/>
                </a:lnTo>
                <a:lnTo>
                  <a:pt x="1060543" y="66152"/>
                </a:lnTo>
                <a:lnTo>
                  <a:pt x="1052293" y="68642"/>
                </a:lnTo>
                <a:lnTo>
                  <a:pt x="1067858" y="78915"/>
                </a:lnTo>
                <a:lnTo>
                  <a:pt x="1068066" y="77670"/>
                </a:lnTo>
                <a:lnTo>
                  <a:pt x="1068222" y="76217"/>
                </a:lnTo>
                <a:lnTo>
                  <a:pt x="1068325" y="74557"/>
                </a:lnTo>
                <a:lnTo>
                  <a:pt x="1068429" y="72897"/>
                </a:lnTo>
                <a:lnTo>
                  <a:pt x="1068481" y="62416"/>
                </a:lnTo>
                <a:lnTo>
                  <a:pt x="1067080" y="56294"/>
                </a:lnTo>
                <a:close/>
              </a:path>
              <a:path w="1307604" h="145535">
                <a:moveTo>
                  <a:pt x="1021318" y="98061"/>
                </a:moveTo>
                <a:lnTo>
                  <a:pt x="1017894" y="95985"/>
                </a:lnTo>
                <a:lnTo>
                  <a:pt x="1015248" y="92924"/>
                </a:lnTo>
                <a:lnTo>
                  <a:pt x="1013380" y="88877"/>
                </a:lnTo>
                <a:lnTo>
                  <a:pt x="1011512" y="84830"/>
                </a:lnTo>
                <a:lnTo>
                  <a:pt x="1010578" y="79901"/>
                </a:lnTo>
                <a:lnTo>
                  <a:pt x="1010578" y="78915"/>
                </a:lnTo>
                <a:lnTo>
                  <a:pt x="1005286" y="78915"/>
                </a:lnTo>
                <a:lnTo>
                  <a:pt x="1005286" y="66152"/>
                </a:lnTo>
                <a:lnTo>
                  <a:pt x="1010937" y="66152"/>
                </a:lnTo>
                <a:lnTo>
                  <a:pt x="1011460" y="63194"/>
                </a:lnTo>
                <a:lnTo>
                  <a:pt x="1013224" y="59148"/>
                </a:lnTo>
                <a:lnTo>
                  <a:pt x="1014988" y="54997"/>
                </a:lnTo>
                <a:lnTo>
                  <a:pt x="1017531" y="51884"/>
                </a:lnTo>
                <a:lnTo>
                  <a:pt x="1020851" y="49808"/>
                </a:lnTo>
                <a:lnTo>
                  <a:pt x="1024172" y="47733"/>
                </a:lnTo>
                <a:lnTo>
                  <a:pt x="1028063" y="46695"/>
                </a:lnTo>
                <a:lnTo>
                  <a:pt x="1032837" y="33465"/>
                </a:lnTo>
                <a:lnTo>
                  <a:pt x="1025469" y="33465"/>
                </a:lnTo>
                <a:lnTo>
                  <a:pt x="1018880" y="35073"/>
                </a:lnTo>
                <a:lnTo>
                  <a:pt x="1013069" y="38290"/>
                </a:lnTo>
                <a:lnTo>
                  <a:pt x="1007258" y="41507"/>
                </a:lnTo>
                <a:lnTo>
                  <a:pt x="1002692" y="46176"/>
                </a:lnTo>
                <a:lnTo>
                  <a:pt x="999371" y="52299"/>
                </a:lnTo>
                <a:lnTo>
                  <a:pt x="996154" y="58317"/>
                </a:lnTo>
                <a:lnTo>
                  <a:pt x="994546" y="65529"/>
                </a:lnTo>
                <a:lnTo>
                  <a:pt x="994546" y="82340"/>
                </a:lnTo>
                <a:lnTo>
                  <a:pt x="996154" y="89604"/>
                </a:lnTo>
                <a:lnTo>
                  <a:pt x="999371" y="95726"/>
                </a:lnTo>
                <a:lnTo>
                  <a:pt x="1002692" y="101744"/>
                </a:lnTo>
                <a:lnTo>
                  <a:pt x="1007309" y="106362"/>
                </a:lnTo>
                <a:lnTo>
                  <a:pt x="1013224" y="109579"/>
                </a:lnTo>
                <a:lnTo>
                  <a:pt x="1019139" y="112796"/>
                </a:lnTo>
                <a:lnTo>
                  <a:pt x="1025988" y="114404"/>
                </a:lnTo>
                <a:lnTo>
                  <a:pt x="1038959" y="114404"/>
                </a:lnTo>
                <a:lnTo>
                  <a:pt x="1043732" y="113678"/>
                </a:lnTo>
                <a:lnTo>
                  <a:pt x="1048090" y="112225"/>
                </a:lnTo>
                <a:lnTo>
                  <a:pt x="1052449" y="110772"/>
                </a:lnTo>
                <a:lnTo>
                  <a:pt x="1056184" y="108697"/>
                </a:lnTo>
                <a:lnTo>
                  <a:pt x="1059297" y="105999"/>
                </a:lnTo>
                <a:lnTo>
                  <a:pt x="1062514" y="103197"/>
                </a:lnTo>
                <a:lnTo>
                  <a:pt x="1065057" y="99929"/>
                </a:lnTo>
                <a:lnTo>
                  <a:pt x="1066924" y="96193"/>
                </a:lnTo>
                <a:lnTo>
                  <a:pt x="1053694" y="89967"/>
                </a:lnTo>
                <a:lnTo>
                  <a:pt x="1051826" y="93495"/>
                </a:lnTo>
                <a:lnTo>
                  <a:pt x="1049284" y="96245"/>
                </a:lnTo>
                <a:lnTo>
                  <a:pt x="1046067" y="98216"/>
                </a:lnTo>
                <a:lnTo>
                  <a:pt x="1042850" y="100188"/>
                </a:lnTo>
                <a:lnTo>
                  <a:pt x="1038647" y="101174"/>
                </a:lnTo>
                <a:lnTo>
                  <a:pt x="1028789" y="101174"/>
                </a:lnTo>
                <a:lnTo>
                  <a:pt x="1024743" y="100136"/>
                </a:lnTo>
                <a:lnTo>
                  <a:pt x="1021318" y="98061"/>
                </a:lnTo>
                <a:close/>
              </a:path>
              <a:path w="1307604" h="145535">
                <a:moveTo>
                  <a:pt x="1111305" y="101174"/>
                </a:moveTo>
                <a:lnTo>
                  <a:pt x="1109074" y="100447"/>
                </a:lnTo>
                <a:lnTo>
                  <a:pt x="1107725" y="98995"/>
                </a:lnTo>
                <a:lnTo>
                  <a:pt x="1106376" y="97542"/>
                </a:lnTo>
                <a:lnTo>
                  <a:pt x="1105701" y="94896"/>
                </a:lnTo>
                <a:lnTo>
                  <a:pt x="1105701" y="0"/>
                </a:lnTo>
                <a:lnTo>
                  <a:pt x="1089047" y="0"/>
                </a:lnTo>
                <a:lnTo>
                  <a:pt x="1089047" y="99929"/>
                </a:lnTo>
                <a:lnTo>
                  <a:pt x="1090655" y="105480"/>
                </a:lnTo>
                <a:lnTo>
                  <a:pt x="1093872" y="109112"/>
                </a:lnTo>
                <a:lnTo>
                  <a:pt x="1097192" y="112640"/>
                </a:lnTo>
                <a:lnTo>
                  <a:pt x="1102329" y="114404"/>
                </a:lnTo>
                <a:lnTo>
                  <a:pt x="1111564" y="114404"/>
                </a:lnTo>
                <a:lnTo>
                  <a:pt x="1113847" y="114145"/>
                </a:lnTo>
                <a:lnTo>
                  <a:pt x="1116130" y="113626"/>
                </a:lnTo>
                <a:lnTo>
                  <a:pt x="1118413" y="113211"/>
                </a:lnTo>
                <a:lnTo>
                  <a:pt x="1120436" y="112588"/>
                </a:lnTo>
                <a:lnTo>
                  <a:pt x="1122201" y="111758"/>
                </a:lnTo>
                <a:lnTo>
                  <a:pt x="1124068" y="99306"/>
                </a:lnTo>
                <a:lnTo>
                  <a:pt x="1122097" y="100032"/>
                </a:lnTo>
                <a:lnTo>
                  <a:pt x="1120436" y="100551"/>
                </a:lnTo>
                <a:lnTo>
                  <a:pt x="1119088" y="100862"/>
                </a:lnTo>
                <a:lnTo>
                  <a:pt x="1117842" y="101070"/>
                </a:lnTo>
                <a:lnTo>
                  <a:pt x="1116286" y="101174"/>
                </a:lnTo>
                <a:lnTo>
                  <a:pt x="1111305" y="101174"/>
                </a:lnTo>
                <a:close/>
              </a:path>
              <a:path w="1307604" h="145535">
                <a:moveTo>
                  <a:pt x="1163115" y="100292"/>
                </a:moveTo>
                <a:lnTo>
                  <a:pt x="1159794" y="98216"/>
                </a:lnTo>
                <a:lnTo>
                  <a:pt x="1156578" y="96037"/>
                </a:lnTo>
                <a:lnTo>
                  <a:pt x="1157511" y="112796"/>
                </a:lnTo>
                <a:lnTo>
                  <a:pt x="1164205" y="114404"/>
                </a:lnTo>
                <a:lnTo>
                  <a:pt x="1179355" y="114404"/>
                </a:lnTo>
                <a:lnTo>
                  <a:pt x="1176449" y="101329"/>
                </a:lnTo>
                <a:lnTo>
                  <a:pt x="1167110" y="101329"/>
                </a:lnTo>
                <a:lnTo>
                  <a:pt x="1163115" y="100292"/>
                </a:lnTo>
                <a:close/>
              </a:path>
              <a:path w="1307604" h="145535">
                <a:moveTo>
                  <a:pt x="1265110" y="100862"/>
                </a:moveTo>
                <a:lnTo>
                  <a:pt x="1261323" y="99773"/>
                </a:lnTo>
                <a:lnTo>
                  <a:pt x="1258106" y="97594"/>
                </a:lnTo>
                <a:lnTo>
                  <a:pt x="1254889" y="95415"/>
                </a:lnTo>
                <a:lnTo>
                  <a:pt x="1256083" y="109268"/>
                </a:lnTo>
                <a:lnTo>
                  <a:pt x="1260752" y="112692"/>
                </a:lnTo>
                <a:lnTo>
                  <a:pt x="1266408" y="114404"/>
                </a:lnTo>
                <a:lnTo>
                  <a:pt x="1279482" y="114404"/>
                </a:lnTo>
                <a:lnTo>
                  <a:pt x="1285293" y="112796"/>
                </a:lnTo>
                <a:lnTo>
                  <a:pt x="1290482" y="109579"/>
                </a:lnTo>
                <a:lnTo>
                  <a:pt x="1295774" y="106362"/>
                </a:lnTo>
                <a:lnTo>
                  <a:pt x="1299925" y="101744"/>
                </a:lnTo>
                <a:lnTo>
                  <a:pt x="1302934" y="95726"/>
                </a:lnTo>
                <a:lnTo>
                  <a:pt x="1306047" y="89604"/>
                </a:lnTo>
                <a:lnTo>
                  <a:pt x="1307604" y="82288"/>
                </a:lnTo>
                <a:lnTo>
                  <a:pt x="1307604" y="65270"/>
                </a:lnTo>
                <a:lnTo>
                  <a:pt x="1306099" y="58058"/>
                </a:lnTo>
                <a:lnTo>
                  <a:pt x="1303090" y="52143"/>
                </a:lnTo>
                <a:lnTo>
                  <a:pt x="1300080" y="46125"/>
                </a:lnTo>
                <a:lnTo>
                  <a:pt x="1295982" y="41507"/>
                </a:lnTo>
                <a:lnTo>
                  <a:pt x="1290793" y="38290"/>
                </a:lnTo>
                <a:lnTo>
                  <a:pt x="1285605" y="35073"/>
                </a:lnTo>
                <a:lnTo>
                  <a:pt x="1279846" y="33465"/>
                </a:lnTo>
                <a:lnTo>
                  <a:pt x="1268846" y="33465"/>
                </a:lnTo>
                <a:lnTo>
                  <a:pt x="1264540" y="34347"/>
                </a:lnTo>
                <a:lnTo>
                  <a:pt x="1260596" y="36111"/>
                </a:lnTo>
                <a:lnTo>
                  <a:pt x="1256757" y="37875"/>
                </a:lnTo>
                <a:lnTo>
                  <a:pt x="1253540" y="40314"/>
                </a:lnTo>
                <a:lnTo>
                  <a:pt x="1250946" y="43427"/>
                </a:lnTo>
                <a:lnTo>
                  <a:pt x="1248352" y="46540"/>
                </a:lnTo>
                <a:lnTo>
                  <a:pt x="1246930" y="49190"/>
                </a:lnTo>
                <a:lnTo>
                  <a:pt x="1246121" y="35021"/>
                </a:lnTo>
                <a:lnTo>
                  <a:pt x="1231334" y="35021"/>
                </a:lnTo>
                <a:lnTo>
                  <a:pt x="1231334" y="145535"/>
                </a:lnTo>
                <a:lnTo>
                  <a:pt x="1247989" y="145535"/>
                </a:lnTo>
                <a:lnTo>
                  <a:pt x="1247989" y="100994"/>
                </a:lnTo>
                <a:lnTo>
                  <a:pt x="1246121" y="95882"/>
                </a:lnTo>
                <a:lnTo>
                  <a:pt x="1245187" y="54167"/>
                </a:lnTo>
                <a:lnTo>
                  <a:pt x="1246432" y="50120"/>
                </a:lnTo>
                <a:lnTo>
                  <a:pt x="1247366" y="56813"/>
                </a:lnTo>
                <a:lnTo>
                  <a:pt x="1247989" y="68331"/>
                </a:lnTo>
                <a:lnTo>
                  <a:pt x="1248871" y="63558"/>
                </a:lnTo>
                <a:lnTo>
                  <a:pt x="1250635" y="59614"/>
                </a:lnTo>
                <a:lnTo>
                  <a:pt x="1252503" y="55568"/>
                </a:lnTo>
                <a:lnTo>
                  <a:pt x="1255045" y="52454"/>
                </a:lnTo>
                <a:lnTo>
                  <a:pt x="1258262" y="50275"/>
                </a:lnTo>
                <a:lnTo>
                  <a:pt x="1261582" y="47992"/>
                </a:lnTo>
                <a:lnTo>
                  <a:pt x="1265422" y="46851"/>
                </a:lnTo>
                <a:lnTo>
                  <a:pt x="1276421" y="46851"/>
                </a:lnTo>
                <a:lnTo>
                  <a:pt x="1281610" y="49290"/>
                </a:lnTo>
                <a:lnTo>
                  <a:pt x="1285345" y="54167"/>
                </a:lnTo>
                <a:lnTo>
                  <a:pt x="1289081" y="58940"/>
                </a:lnTo>
                <a:lnTo>
                  <a:pt x="1290949" y="65529"/>
                </a:lnTo>
                <a:lnTo>
                  <a:pt x="1290949" y="82340"/>
                </a:lnTo>
                <a:lnTo>
                  <a:pt x="1289029" y="88929"/>
                </a:lnTo>
                <a:lnTo>
                  <a:pt x="1285190" y="93702"/>
                </a:lnTo>
                <a:lnTo>
                  <a:pt x="1281454" y="98476"/>
                </a:lnTo>
                <a:lnTo>
                  <a:pt x="1276214" y="100862"/>
                </a:lnTo>
                <a:lnTo>
                  <a:pt x="1265110" y="100862"/>
                </a:lnTo>
                <a:close/>
              </a:path>
              <a:path w="1307604" h="145535">
                <a:moveTo>
                  <a:pt x="1252399" y="92302"/>
                </a:moveTo>
                <a:lnTo>
                  <a:pt x="1250635" y="88255"/>
                </a:lnTo>
                <a:lnTo>
                  <a:pt x="1248871" y="84208"/>
                </a:lnTo>
                <a:lnTo>
                  <a:pt x="1247989" y="79434"/>
                </a:lnTo>
                <a:lnTo>
                  <a:pt x="1247989" y="68331"/>
                </a:lnTo>
                <a:lnTo>
                  <a:pt x="1247366" y="56813"/>
                </a:lnTo>
                <a:lnTo>
                  <a:pt x="1246432" y="50120"/>
                </a:lnTo>
                <a:lnTo>
                  <a:pt x="1245187" y="54167"/>
                </a:lnTo>
                <a:lnTo>
                  <a:pt x="1246121" y="95882"/>
                </a:lnTo>
                <a:lnTo>
                  <a:pt x="1247989" y="93235"/>
                </a:lnTo>
                <a:lnTo>
                  <a:pt x="1246121" y="95882"/>
                </a:lnTo>
                <a:lnTo>
                  <a:pt x="1247989" y="100994"/>
                </a:lnTo>
                <a:lnTo>
                  <a:pt x="1248092" y="101278"/>
                </a:lnTo>
                <a:lnTo>
                  <a:pt x="1251413" y="105740"/>
                </a:lnTo>
                <a:lnTo>
                  <a:pt x="1256083" y="109268"/>
                </a:lnTo>
                <a:lnTo>
                  <a:pt x="1254889" y="95415"/>
                </a:lnTo>
                <a:lnTo>
                  <a:pt x="1252399" y="92302"/>
                </a:lnTo>
                <a:close/>
              </a:path>
              <a:path w="1307604" h="145535">
                <a:moveTo>
                  <a:pt x="1134682" y="89604"/>
                </a:moveTo>
                <a:lnTo>
                  <a:pt x="1138003" y="95726"/>
                </a:lnTo>
                <a:lnTo>
                  <a:pt x="1141324" y="101744"/>
                </a:lnTo>
                <a:lnTo>
                  <a:pt x="1145889" y="106362"/>
                </a:lnTo>
                <a:lnTo>
                  <a:pt x="1151700" y="109579"/>
                </a:lnTo>
                <a:lnTo>
                  <a:pt x="1157511" y="112796"/>
                </a:lnTo>
                <a:lnTo>
                  <a:pt x="1156578" y="96037"/>
                </a:lnTo>
                <a:lnTo>
                  <a:pt x="1154087" y="92924"/>
                </a:lnTo>
                <a:lnTo>
                  <a:pt x="1152323" y="88877"/>
                </a:lnTo>
                <a:lnTo>
                  <a:pt x="1150559" y="84726"/>
                </a:lnTo>
                <a:lnTo>
                  <a:pt x="1149677" y="79746"/>
                </a:lnTo>
                <a:lnTo>
                  <a:pt x="1149677" y="68020"/>
                </a:lnTo>
                <a:lnTo>
                  <a:pt x="1150559" y="63039"/>
                </a:lnTo>
                <a:lnTo>
                  <a:pt x="1152323" y="58992"/>
                </a:lnTo>
                <a:lnTo>
                  <a:pt x="1154087" y="54945"/>
                </a:lnTo>
                <a:lnTo>
                  <a:pt x="1156578" y="51884"/>
                </a:lnTo>
                <a:lnTo>
                  <a:pt x="1159794" y="49808"/>
                </a:lnTo>
                <a:lnTo>
                  <a:pt x="1163115" y="47629"/>
                </a:lnTo>
                <a:lnTo>
                  <a:pt x="1167110" y="46540"/>
                </a:lnTo>
                <a:lnTo>
                  <a:pt x="1176449" y="46540"/>
                </a:lnTo>
                <a:lnTo>
                  <a:pt x="1180392" y="47629"/>
                </a:lnTo>
                <a:lnTo>
                  <a:pt x="1183609" y="49808"/>
                </a:lnTo>
                <a:lnTo>
                  <a:pt x="1186826" y="51884"/>
                </a:lnTo>
                <a:lnTo>
                  <a:pt x="1189316" y="54945"/>
                </a:lnTo>
                <a:lnTo>
                  <a:pt x="1191081" y="58992"/>
                </a:lnTo>
                <a:lnTo>
                  <a:pt x="1192845" y="63039"/>
                </a:lnTo>
                <a:lnTo>
                  <a:pt x="1193727" y="68020"/>
                </a:lnTo>
                <a:lnTo>
                  <a:pt x="1193727" y="79746"/>
                </a:lnTo>
                <a:lnTo>
                  <a:pt x="1192845" y="84726"/>
                </a:lnTo>
                <a:lnTo>
                  <a:pt x="1191081" y="88877"/>
                </a:lnTo>
                <a:lnTo>
                  <a:pt x="1189316" y="92924"/>
                </a:lnTo>
                <a:lnTo>
                  <a:pt x="1186826" y="96037"/>
                </a:lnTo>
                <a:lnTo>
                  <a:pt x="1183609" y="98216"/>
                </a:lnTo>
                <a:lnTo>
                  <a:pt x="1180392" y="100292"/>
                </a:lnTo>
                <a:lnTo>
                  <a:pt x="1176449" y="101329"/>
                </a:lnTo>
                <a:lnTo>
                  <a:pt x="1179355" y="114404"/>
                </a:lnTo>
                <a:lnTo>
                  <a:pt x="1186048" y="112796"/>
                </a:lnTo>
                <a:lnTo>
                  <a:pt x="1191859" y="109579"/>
                </a:lnTo>
                <a:lnTo>
                  <a:pt x="1197670" y="106362"/>
                </a:lnTo>
                <a:lnTo>
                  <a:pt x="1202184" y="101744"/>
                </a:lnTo>
                <a:lnTo>
                  <a:pt x="1205401" y="95726"/>
                </a:lnTo>
                <a:lnTo>
                  <a:pt x="1208721" y="89604"/>
                </a:lnTo>
                <a:lnTo>
                  <a:pt x="1210381" y="82340"/>
                </a:lnTo>
                <a:lnTo>
                  <a:pt x="1210381" y="65529"/>
                </a:lnTo>
                <a:lnTo>
                  <a:pt x="1208721" y="58317"/>
                </a:lnTo>
                <a:lnTo>
                  <a:pt x="1205401" y="52299"/>
                </a:lnTo>
                <a:lnTo>
                  <a:pt x="1202184" y="46176"/>
                </a:lnTo>
                <a:lnTo>
                  <a:pt x="1197670" y="41507"/>
                </a:lnTo>
                <a:lnTo>
                  <a:pt x="1191859" y="38290"/>
                </a:lnTo>
                <a:lnTo>
                  <a:pt x="1186048" y="35073"/>
                </a:lnTo>
                <a:lnTo>
                  <a:pt x="1179355" y="33465"/>
                </a:lnTo>
                <a:lnTo>
                  <a:pt x="1164205" y="33465"/>
                </a:lnTo>
                <a:lnTo>
                  <a:pt x="1157511" y="35073"/>
                </a:lnTo>
                <a:lnTo>
                  <a:pt x="1151700" y="38290"/>
                </a:lnTo>
                <a:lnTo>
                  <a:pt x="1145889" y="41507"/>
                </a:lnTo>
                <a:lnTo>
                  <a:pt x="1141324" y="46176"/>
                </a:lnTo>
                <a:lnTo>
                  <a:pt x="1138003" y="52299"/>
                </a:lnTo>
                <a:lnTo>
                  <a:pt x="1134682" y="58317"/>
                </a:lnTo>
                <a:lnTo>
                  <a:pt x="1133022" y="65529"/>
                </a:lnTo>
                <a:lnTo>
                  <a:pt x="1133022" y="82340"/>
                </a:lnTo>
                <a:lnTo>
                  <a:pt x="1134682" y="89604"/>
                </a:lnTo>
                <a:close/>
              </a:path>
              <a:path w="1307604" h="145535">
                <a:moveTo>
                  <a:pt x="1067858" y="78915"/>
                </a:moveTo>
                <a:lnTo>
                  <a:pt x="1010578" y="74090"/>
                </a:lnTo>
                <a:lnTo>
                  <a:pt x="1010578" y="78915"/>
                </a:lnTo>
                <a:lnTo>
                  <a:pt x="1067858" y="78915"/>
                </a:lnTo>
                <a:close/>
              </a:path>
              <a:path w="1307604" h="145535">
                <a:moveTo>
                  <a:pt x="897765" y="78915"/>
                </a:moveTo>
                <a:lnTo>
                  <a:pt x="840485" y="74090"/>
                </a:lnTo>
                <a:lnTo>
                  <a:pt x="840485" y="78915"/>
                </a:lnTo>
                <a:lnTo>
                  <a:pt x="897765" y="78915"/>
                </a:lnTo>
                <a:close/>
              </a:path>
              <a:path w="1307604" h="145535">
                <a:moveTo>
                  <a:pt x="728837" y="89707"/>
                </a:moveTo>
                <a:lnTo>
                  <a:pt x="731847" y="95726"/>
                </a:lnTo>
                <a:lnTo>
                  <a:pt x="734856" y="101744"/>
                </a:lnTo>
                <a:lnTo>
                  <a:pt x="738955" y="106362"/>
                </a:lnTo>
                <a:lnTo>
                  <a:pt x="744143" y="109579"/>
                </a:lnTo>
                <a:lnTo>
                  <a:pt x="749436" y="112796"/>
                </a:lnTo>
                <a:lnTo>
                  <a:pt x="755298" y="114404"/>
                </a:lnTo>
                <a:lnTo>
                  <a:pt x="758567" y="101018"/>
                </a:lnTo>
                <a:lnTo>
                  <a:pt x="753327" y="98631"/>
                </a:lnTo>
                <a:lnTo>
                  <a:pt x="749591" y="93858"/>
                </a:lnTo>
                <a:lnTo>
                  <a:pt x="745856" y="88981"/>
                </a:lnTo>
                <a:lnTo>
                  <a:pt x="743988" y="82340"/>
                </a:lnTo>
                <a:lnTo>
                  <a:pt x="743988" y="65529"/>
                </a:lnTo>
                <a:lnTo>
                  <a:pt x="745907" y="58940"/>
                </a:lnTo>
                <a:lnTo>
                  <a:pt x="749747" y="54167"/>
                </a:lnTo>
                <a:lnTo>
                  <a:pt x="753586" y="49393"/>
                </a:lnTo>
                <a:lnTo>
                  <a:pt x="758982" y="47007"/>
                </a:lnTo>
                <a:lnTo>
                  <a:pt x="770085" y="47007"/>
                </a:lnTo>
                <a:lnTo>
                  <a:pt x="773717" y="48044"/>
                </a:lnTo>
                <a:lnTo>
                  <a:pt x="776830" y="50120"/>
                </a:lnTo>
                <a:lnTo>
                  <a:pt x="780047" y="52195"/>
                </a:lnTo>
                <a:lnTo>
                  <a:pt x="782538" y="55204"/>
                </a:lnTo>
                <a:lnTo>
                  <a:pt x="784302" y="59148"/>
                </a:lnTo>
                <a:lnTo>
                  <a:pt x="786066" y="62987"/>
                </a:lnTo>
                <a:lnTo>
                  <a:pt x="786948" y="67605"/>
                </a:lnTo>
                <a:lnTo>
                  <a:pt x="786948" y="78812"/>
                </a:lnTo>
                <a:lnTo>
                  <a:pt x="786066" y="83793"/>
                </a:lnTo>
                <a:lnTo>
                  <a:pt x="784613" y="103975"/>
                </a:lnTo>
                <a:lnTo>
                  <a:pt x="787311" y="100551"/>
                </a:lnTo>
                <a:lnTo>
                  <a:pt x="787997" y="98930"/>
                </a:lnTo>
                <a:lnTo>
                  <a:pt x="789023" y="96504"/>
                </a:lnTo>
                <a:lnTo>
                  <a:pt x="788816" y="112848"/>
                </a:lnTo>
                <a:lnTo>
                  <a:pt x="803603" y="112848"/>
                </a:lnTo>
                <a:lnTo>
                  <a:pt x="789750" y="91835"/>
                </a:lnTo>
                <a:lnTo>
                  <a:pt x="787570" y="91679"/>
                </a:lnTo>
                <a:lnTo>
                  <a:pt x="786948" y="54789"/>
                </a:lnTo>
                <a:lnTo>
                  <a:pt x="786948" y="46786"/>
                </a:lnTo>
                <a:lnTo>
                  <a:pt x="784198" y="42545"/>
                </a:lnTo>
                <a:lnTo>
                  <a:pt x="779632" y="38913"/>
                </a:lnTo>
                <a:lnTo>
                  <a:pt x="775066" y="35281"/>
                </a:lnTo>
                <a:lnTo>
                  <a:pt x="769463" y="33465"/>
                </a:lnTo>
                <a:lnTo>
                  <a:pt x="756388" y="33465"/>
                </a:lnTo>
                <a:lnTo>
                  <a:pt x="750473" y="35073"/>
                </a:lnTo>
                <a:lnTo>
                  <a:pt x="745077" y="38290"/>
                </a:lnTo>
                <a:lnTo>
                  <a:pt x="739681" y="41403"/>
                </a:lnTo>
                <a:lnTo>
                  <a:pt x="735375" y="45969"/>
                </a:lnTo>
                <a:lnTo>
                  <a:pt x="732158" y="51987"/>
                </a:lnTo>
                <a:lnTo>
                  <a:pt x="728941" y="58006"/>
                </a:lnTo>
                <a:lnTo>
                  <a:pt x="727333" y="65374"/>
                </a:lnTo>
                <a:lnTo>
                  <a:pt x="727333" y="82495"/>
                </a:lnTo>
                <a:lnTo>
                  <a:pt x="728837" y="89707"/>
                </a:lnTo>
                <a:close/>
              </a:path>
              <a:path w="1307604" h="145535">
                <a:moveTo>
                  <a:pt x="788816" y="112848"/>
                </a:moveTo>
                <a:lnTo>
                  <a:pt x="789023" y="96504"/>
                </a:lnTo>
                <a:lnTo>
                  <a:pt x="787997" y="98930"/>
                </a:lnTo>
                <a:lnTo>
                  <a:pt x="788816" y="112848"/>
                </a:lnTo>
                <a:close/>
              </a:path>
              <a:path w="1307604" h="145535">
                <a:moveTo>
                  <a:pt x="786948" y="0"/>
                </a:moveTo>
                <a:lnTo>
                  <a:pt x="787259" y="47266"/>
                </a:lnTo>
                <a:lnTo>
                  <a:pt x="803603" y="0"/>
                </a:lnTo>
                <a:lnTo>
                  <a:pt x="786948" y="0"/>
                </a:lnTo>
                <a:close/>
              </a:path>
              <a:path w="1307604" h="145535">
                <a:moveTo>
                  <a:pt x="584578" y="89604"/>
                </a:moveTo>
                <a:lnTo>
                  <a:pt x="587898" y="95726"/>
                </a:lnTo>
                <a:lnTo>
                  <a:pt x="591219" y="101744"/>
                </a:lnTo>
                <a:lnTo>
                  <a:pt x="595785" y="106362"/>
                </a:lnTo>
                <a:lnTo>
                  <a:pt x="601596" y="109579"/>
                </a:lnTo>
                <a:lnTo>
                  <a:pt x="607407" y="112796"/>
                </a:lnTo>
                <a:lnTo>
                  <a:pt x="606473" y="96037"/>
                </a:lnTo>
                <a:lnTo>
                  <a:pt x="603983" y="92924"/>
                </a:lnTo>
                <a:lnTo>
                  <a:pt x="602219" y="88877"/>
                </a:lnTo>
                <a:lnTo>
                  <a:pt x="600454" y="84726"/>
                </a:lnTo>
                <a:lnTo>
                  <a:pt x="599572" y="79746"/>
                </a:lnTo>
                <a:lnTo>
                  <a:pt x="599572" y="68020"/>
                </a:lnTo>
                <a:lnTo>
                  <a:pt x="600454" y="63039"/>
                </a:lnTo>
                <a:lnTo>
                  <a:pt x="602219" y="58992"/>
                </a:lnTo>
                <a:lnTo>
                  <a:pt x="603983" y="54945"/>
                </a:lnTo>
                <a:lnTo>
                  <a:pt x="606473" y="51884"/>
                </a:lnTo>
                <a:lnTo>
                  <a:pt x="609690" y="49808"/>
                </a:lnTo>
                <a:lnTo>
                  <a:pt x="613010" y="47629"/>
                </a:lnTo>
                <a:lnTo>
                  <a:pt x="617006" y="46540"/>
                </a:lnTo>
                <a:lnTo>
                  <a:pt x="626345" y="46540"/>
                </a:lnTo>
                <a:lnTo>
                  <a:pt x="630288" y="47629"/>
                </a:lnTo>
                <a:lnTo>
                  <a:pt x="633505" y="49808"/>
                </a:lnTo>
                <a:lnTo>
                  <a:pt x="636722" y="51884"/>
                </a:lnTo>
                <a:lnTo>
                  <a:pt x="639212" y="54945"/>
                </a:lnTo>
                <a:lnTo>
                  <a:pt x="640976" y="58992"/>
                </a:lnTo>
                <a:lnTo>
                  <a:pt x="642740" y="63039"/>
                </a:lnTo>
                <a:lnTo>
                  <a:pt x="643622" y="68020"/>
                </a:lnTo>
                <a:lnTo>
                  <a:pt x="643622" y="79746"/>
                </a:lnTo>
                <a:lnTo>
                  <a:pt x="642740" y="84726"/>
                </a:lnTo>
                <a:lnTo>
                  <a:pt x="640976" y="88877"/>
                </a:lnTo>
                <a:lnTo>
                  <a:pt x="639212" y="92924"/>
                </a:lnTo>
                <a:lnTo>
                  <a:pt x="636722" y="96037"/>
                </a:lnTo>
                <a:lnTo>
                  <a:pt x="633505" y="98216"/>
                </a:lnTo>
                <a:lnTo>
                  <a:pt x="630288" y="100292"/>
                </a:lnTo>
                <a:lnTo>
                  <a:pt x="626345" y="101329"/>
                </a:lnTo>
                <a:lnTo>
                  <a:pt x="629250" y="114404"/>
                </a:lnTo>
                <a:lnTo>
                  <a:pt x="635943" y="112796"/>
                </a:lnTo>
                <a:lnTo>
                  <a:pt x="641754" y="109579"/>
                </a:lnTo>
                <a:lnTo>
                  <a:pt x="647565" y="106362"/>
                </a:lnTo>
                <a:lnTo>
                  <a:pt x="652079" y="101744"/>
                </a:lnTo>
                <a:lnTo>
                  <a:pt x="655296" y="95726"/>
                </a:lnTo>
                <a:lnTo>
                  <a:pt x="658617" y="89604"/>
                </a:lnTo>
                <a:lnTo>
                  <a:pt x="660277" y="82340"/>
                </a:lnTo>
                <a:lnTo>
                  <a:pt x="660277" y="65529"/>
                </a:lnTo>
                <a:lnTo>
                  <a:pt x="658617" y="58317"/>
                </a:lnTo>
                <a:lnTo>
                  <a:pt x="655296" y="52299"/>
                </a:lnTo>
                <a:lnTo>
                  <a:pt x="652079" y="46176"/>
                </a:lnTo>
                <a:lnTo>
                  <a:pt x="647565" y="41507"/>
                </a:lnTo>
                <a:lnTo>
                  <a:pt x="641754" y="38290"/>
                </a:lnTo>
                <a:lnTo>
                  <a:pt x="635943" y="35073"/>
                </a:lnTo>
                <a:lnTo>
                  <a:pt x="629250" y="33465"/>
                </a:lnTo>
                <a:lnTo>
                  <a:pt x="614100" y="33465"/>
                </a:lnTo>
                <a:lnTo>
                  <a:pt x="607407" y="35073"/>
                </a:lnTo>
                <a:lnTo>
                  <a:pt x="601596" y="38290"/>
                </a:lnTo>
                <a:lnTo>
                  <a:pt x="595785" y="41507"/>
                </a:lnTo>
                <a:lnTo>
                  <a:pt x="591219" y="46176"/>
                </a:lnTo>
                <a:lnTo>
                  <a:pt x="587898" y="52299"/>
                </a:lnTo>
                <a:lnTo>
                  <a:pt x="584578" y="58317"/>
                </a:lnTo>
                <a:lnTo>
                  <a:pt x="582918" y="65529"/>
                </a:lnTo>
                <a:lnTo>
                  <a:pt x="582918" y="82340"/>
                </a:lnTo>
                <a:lnTo>
                  <a:pt x="584578" y="89604"/>
                </a:lnTo>
                <a:close/>
              </a:path>
              <a:path w="1307604" h="145535">
                <a:moveTo>
                  <a:pt x="0" y="10117"/>
                </a:moveTo>
                <a:lnTo>
                  <a:pt x="0" y="112848"/>
                </a:lnTo>
                <a:lnTo>
                  <a:pt x="16654" y="112848"/>
                </a:lnTo>
                <a:lnTo>
                  <a:pt x="16654" y="10117"/>
                </a:lnTo>
                <a:lnTo>
                  <a:pt x="0" y="10117"/>
                </a:lnTo>
                <a:close/>
              </a:path>
              <a:path w="1307604" h="145535">
                <a:moveTo>
                  <a:pt x="208958" y="35021"/>
                </a:moveTo>
                <a:lnTo>
                  <a:pt x="190903" y="35021"/>
                </a:lnTo>
                <a:lnTo>
                  <a:pt x="173158" y="96504"/>
                </a:lnTo>
                <a:lnTo>
                  <a:pt x="153857" y="35021"/>
                </a:lnTo>
                <a:lnTo>
                  <a:pt x="137202" y="35021"/>
                </a:lnTo>
                <a:lnTo>
                  <a:pt x="117902" y="96504"/>
                </a:lnTo>
                <a:lnTo>
                  <a:pt x="100157" y="35021"/>
                </a:lnTo>
                <a:lnTo>
                  <a:pt x="82257" y="35021"/>
                </a:lnTo>
                <a:lnTo>
                  <a:pt x="108251" y="112848"/>
                </a:lnTo>
                <a:lnTo>
                  <a:pt x="126462" y="112848"/>
                </a:lnTo>
                <a:lnTo>
                  <a:pt x="144985" y="55101"/>
                </a:lnTo>
                <a:lnTo>
                  <a:pt x="164597" y="112848"/>
                </a:lnTo>
                <a:lnTo>
                  <a:pt x="182809" y="112848"/>
                </a:lnTo>
                <a:lnTo>
                  <a:pt x="208958" y="35021"/>
                </a:lnTo>
                <a:close/>
              </a:path>
              <a:path w="1307604" h="145535">
                <a:moveTo>
                  <a:pt x="220897" y="82651"/>
                </a:moveTo>
                <a:lnTo>
                  <a:pt x="219030" y="87424"/>
                </a:lnTo>
                <a:lnTo>
                  <a:pt x="219030" y="97905"/>
                </a:lnTo>
                <a:lnTo>
                  <a:pt x="220119" y="101848"/>
                </a:lnTo>
                <a:lnTo>
                  <a:pt x="222298" y="105065"/>
                </a:lnTo>
                <a:lnTo>
                  <a:pt x="224581" y="108178"/>
                </a:lnTo>
                <a:lnTo>
                  <a:pt x="227642" y="110513"/>
                </a:lnTo>
                <a:lnTo>
                  <a:pt x="231482" y="112069"/>
                </a:lnTo>
                <a:lnTo>
                  <a:pt x="235425" y="113626"/>
                </a:lnTo>
                <a:lnTo>
                  <a:pt x="239835" y="114404"/>
                </a:lnTo>
                <a:lnTo>
                  <a:pt x="244712" y="114404"/>
                </a:lnTo>
                <a:lnTo>
                  <a:pt x="241392" y="100655"/>
                </a:lnTo>
                <a:lnTo>
                  <a:pt x="239109" y="98995"/>
                </a:lnTo>
                <a:lnTo>
                  <a:pt x="236930" y="97231"/>
                </a:lnTo>
                <a:lnTo>
                  <a:pt x="235840" y="94896"/>
                </a:lnTo>
                <a:lnTo>
                  <a:pt x="235840" y="88981"/>
                </a:lnTo>
                <a:lnTo>
                  <a:pt x="236930" y="86698"/>
                </a:lnTo>
                <a:lnTo>
                  <a:pt x="239109" y="85142"/>
                </a:lnTo>
                <a:lnTo>
                  <a:pt x="241288" y="83585"/>
                </a:lnTo>
                <a:lnTo>
                  <a:pt x="244557" y="82392"/>
                </a:lnTo>
                <a:lnTo>
                  <a:pt x="248915" y="81562"/>
                </a:lnTo>
                <a:lnTo>
                  <a:pt x="268527" y="77528"/>
                </a:lnTo>
                <a:lnTo>
                  <a:pt x="268838" y="96660"/>
                </a:lnTo>
                <a:lnTo>
                  <a:pt x="268838" y="97749"/>
                </a:lnTo>
                <a:lnTo>
                  <a:pt x="269432" y="103883"/>
                </a:lnTo>
                <a:lnTo>
                  <a:pt x="269565" y="104442"/>
                </a:lnTo>
                <a:lnTo>
                  <a:pt x="271018" y="106933"/>
                </a:lnTo>
                <a:lnTo>
                  <a:pt x="271329" y="100551"/>
                </a:lnTo>
                <a:lnTo>
                  <a:pt x="272263" y="96504"/>
                </a:lnTo>
                <a:lnTo>
                  <a:pt x="270862" y="77048"/>
                </a:lnTo>
                <a:lnTo>
                  <a:pt x="268527" y="65861"/>
                </a:lnTo>
                <a:lnTo>
                  <a:pt x="240821" y="71288"/>
                </a:lnTo>
                <a:lnTo>
                  <a:pt x="233868" y="72637"/>
                </a:lnTo>
                <a:lnTo>
                  <a:pt x="228472" y="75180"/>
                </a:lnTo>
                <a:lnTo>
                  <a:pt x="224633" y="78915"/>
                </a:lnTo>
                <a:lnTo>
                  <a:pt x="220897" y="82651"/>
                </a:lnTo>
                <a:close/>
              </a:path>
              <a:path w="1307604" h="145535">
                <a:moveTo>
                  <a:pt x="263598" y="109216"/>
                </a:moveTo>
                <a:lnTo>
                  <a:pt x="266504" y="106622"/>
                </a:lnTo>
                <a:lnTo>
                  <a:pt x="269409" y="103924"/>
                </a:lnTo>
                <a:lnTo>
                  <a:pt x="268838" y="101381"/>
                </a:lnTo>
                <a:lnTo>
                  <a:pt x="269409" y="103924"/>
                </a:lnTo>
                <a:lnTo>
                  <a:pt x="268838" y="97749"/>
                </a:lnTo>
                <a:lnTo>
                  <a:pt x="268838" y="96660"/>
                </a:lnTo>
                <a:lnTo>
                  <a:pt x="268527" y="77528"/>
                </a:lnTo>
                <a:lnTo>
                  <a:pt x="268527" y="87165"/>
                </a:lnTo>
                <a:lnTo>
                  <a:pt x="267956" y="89863"/>
                </a:lnTo>
                <a:lnTo>
                  <a:pt x="266815" y="92146"/>
                </a:lnTo>
                <a:lnTo>
                  <a:pt x="265777" y="94325"/>
                </a:lnTo>
                <a:lnTo>
                  <a:pt x="264273" y="96141"/>
                </a:lnTo>
                <a:lnTo>
                  <a:pt x="262301" y="97594"/>
                </a:lnTo>
                <a:lnTo>
                  <a:pt x="260329" y="98943"/>
                </a:lnTo>
                <a:lnTo>
                  <a:pt x="258098" y="99929"/>
                </a:lnTo>
                <a:lnTo>
                  <a:pt x="255608" y="100551"/>
                </a:lnTo>
                <a:lnTo>
                  <a:pt x="253221" y="101174"/>
                </a:lnTo>
                <a:lnTo>
                  <a:pt x="250731" y="101485"/>
                </a:lnTo>
                <a:lnTo>
                  <a:pt x="244401" y="101485"/>
                </a:lnTo>
                <a:lnTo>
                  <a:pt x="241392" y="100655"/>
                </a:lnTo>
                <a:lnTo>
                  <a:pt x="244712" y="114404"/>
                </a:lnTo>
                <a:lnTo>
                  <a:pt x="248655" y="114404"/>
                </a:lnTo>
                <a:lnTo>
                  <a:pt x="252547" y="113782"/>
                </a:lnTo>
                <a:lnTo>
                  <a:pt x="256386" y="112536"/>
                </a:lnTo>
                <a:lnTo>
                  <a:pt x="260226" y="111187"/>
                </a:lnTo>
                <a:lnTo>
                  <a:pt x="263598" y="109216"/>
                </a:lnTo>
                <a:close/>
              </a:path>
              <a:path w="1307604" h="145535">
                <a:moveTo>
                  <a:pt x="271018" y="65374"/>
                </a:moveTo>
                <a:lnTo>
                  <a:pt x="268527" y="57695"/>
                </a:lnTo>
                <a:lnTo>
                  <a:pt x="268527" y="65861"/>
                </a:lnTo>
                <a:lnTo>
                  <a:pt x="270862" y="77048"/>
                </a:lnTo>
                <a:lnTo>
                  <a:pt x="272263" y="96504"/>
                </a:lnTo>
                <a:lnTo>
                  <a:pt x="271018" y="65374"/>
                </a:lnTo>
                <a:close/>
              </a:path>
              <a:path w="1307604" h="145535">
                <a:moveTo>
                  <a:pt x="285026" y="54841"/>
                </a:moveTo>
                <a:lnTo>
                  <a:pt x="283625" y="49653"/>
                </a:lnTo>
                <a:lnTo>
                  <a:pt x="280824" y="45606"/>
                </a:lnTo>
                <a:lnTo>
                  <a:pt x="278126" y="41559"/>
                </a:lnTo>
                <a:lnTo>
                  <a:pt x="274390" y="38549"/>
                </a:lnTo>
                <a:lnTo>
                  <a:pt x="269617" y="36578"/>
                </a:lnTo>
                <a:lnTo>
                  <a:pt x="264843" y="34503"/>
                </a:lnTo>
                <a:lnTo>
                  <a:pt x="259344" y="33465"/>
                </a:lnTo>
                <a:lnTo>
                  <a:pt x="243986" y="33465"/>
                </a:lnTo>
                <a:lnTo>
                  <a:pt x="236515" y="35385"/>
                </a:lnTo>
                <a:lnTo>
                  <a:pt x="230704" y="39224"/>
                </a:lnTo>
                <a:lnTo>
                  <a:pt x="224996" y="43063"/>
                </a:lnTo>
                <a:lnTo>
                  <a:pt x="221157" y="48148"/>
                </a:lnTo>
                <a:lnTo>
                  <a:pt x="219185" y="54478"/>
                </a:lnTo>
                <a:lnTo>
                  <a:pt x="233194" y="60393"/>
                </a:lnTo>
                <a:lnTo>
                  <a:pt x="234750" y="55516"/>
                </a:lnTo>
                <a:lnTo>
                  <a:pt x="237189" y="51987"/>
                </a:lnTo>
                <a:lnTo>
                  <a:pt x="240510" y="49808"/>
                </a:lnTo>
                <a:lnTo>
                  <a:pt x="243830" y="47629"/>
                </a:lnTo>
                <a:lnTo>
                  <a:pt x="247825" y="46540"/>
                </a:lnTo>
                <a:lnTo>
                  <a:pt x="257476" y="46540"/>
                </a:lnTo>
                <a:lnTo>
                  <a:pt x="261367" y="47992"/>
                </a:lnTo>
                <a:lnTo>
                  <a:pt x="264169" y="50898"/>
                </a:lnTo>
                <a:lnTo>
                  <a:pt x="267074" y="53700"/>
                </a:lnTo>
                <a:lnTo>
                  <a:pt x="268527" y="57695"/>
                </a:lnTo>
                <a:lnTo>
                  <a:pt x="271018" y="65374"/>
                </a:lnTo>
                <a:lnTo>
                  <a:pt x="272263" y="96504"/>
                </a:lnTo>
                <a:lnTo>
                  <a:pt x="271329" y="100551"/>
                </a:lnTo>
                <a:lnTo>
                  <a:pt x="271018" y="106933"/>
                </a:lnTo>
                <a:lnTo>
                  <a:pt x="272574" y="109320"/>
                </a:lnTo>
                <a:lnTo>
                  <a:pt x="274649" y="111136"/>
                </a:lnTo>
                <a:lnTo>
                  <a:pt x="277244" y="112381"/>
                </a:lnTo>
                <a:lnTo>
                  <a:pt x="279942" y="113522"/>
                </a:lnTo>
                <a:lnTo>
                  <a:pt x="282951" y="114093"/>
                </a:lnTo>
                <a:lnTo>
                  <a:pt x="289903" y="114093"/>
                </a:lnTo>
                <a:lnTo>
                  <a:pt x="292913" y="113522"/>
                </a:lnTo>
                <a:lnTo>
                  <a:pt x="295299" y="112381"/>
                </a:lnTo>
                <a:lnTo>
                  <a:pt x="296233" y="100862"/>
                </a:lnTo>
                <a:lnTo>
                  <a:pt x="294469" y="101381"/>
                </a:lnTo>
                <a:lnTo>
                  <a:pt x="292653" y="101641"/>
                </a:lnTo>
                <a:lnTo>
                  <a:pt x="286946" y="101641"/>
                </a:lnTo>
                <a:lnTo>
                  <a:pt x="285026" y="99721"/>
                </a:lnTo>
                <a:lnTo>
                  <a:pt x="285026" y="54841"/>
                </a:lnTo>
                <a:close/>
              </a:path>
              <a:path w="1307604" h="145535">
                <a:moveTo>
                  <a:pt x="312314" y="112848"/>
                </a:moveTo>
                <a:lnTo>
                  <a:pt x="328969" y="112848"/>
                </a:lnTo>
                <a:lnTo>
                  <a:pt x="326012" y="53077"/>
                </a:lnTo>
                <a:lnTo>
                  <a:pt x="327464" y="48615"/>
                </a:lnTo>
                <a:lnTo>
                  <a:pt x="328191" y="55256"/>
                </a:lnTo>
                <a:lnTo>
                  <a:pt x="328969" y="65529"/>
                </a:lnTo>
                <a:lnTo>
                  <a:pt x="330007" y="60808"/>
                </a:lnTo>
                <a:lnTo>
                  <a:pt x="332082" y="57280"/>
                </a:lnTo>
                <a:lnTo>
                  <a:pt x="334261" y="53752"/>
                </a:lnTo>
                <a:lnTo>
                  <a:pt x="336959" y="51209"/>
                </a:lnTo>
                <a:lnTo>
                  <a:pt x="340176" y="49653"/>
                </a:lnTo>
                <a:lnTo>
                  <a:pt x="343393" y="47992"/>
                </a:lnTo>
                <a:lnTo>
                  <a:pt x="346713" y="47162"/>
                </a:lnTo>
                <a:lnTo>
                  <a:pt x="354911" y="47162"/>
                </a:lnTo>
                <a:lnTo>
                  <a:pt x="358854" y="48667"/>
                </a:lnTo>
                <a:lnTo>
                  <a:pt x="361967" y="51676"/>
                </a:lnTo>
                <a:lnTo>
                  <a:pt x="365184" y="54582"/>
                </a:lnTo>
                <a:lnTo>
                  <a:pt x="366793" y="59874"/>
                </a:lnTo>
                <a:lnTo>
                  <a:pt x="366793" y="112848"/>
                </a:lnTo>
                <a:lnTo>
                  <a:pt x="383447" y="112848"/>
                </a:lnTo>
                <a:lnTo>
                  <a:pt x="383447" y="55879"/>
                </a:lnTo>
                <a:lnTo>
                  <a:pt x="382150" y="50483"/>
                </a:lnTo>
                <a:lnTo>
                  <a:pt x="379556" y="46228"/>
                </a:lnTo>
                <a:lnTo>
                  <a:pt x="376962" y="41974"/>
                </a:lnTo>
                <a:lnTo>
                  <a:pt x="373434" y="38809"/>
                </a:lnTo>
                <a:lnTo>
                  <a:pt x="368972" y="36734"/>
                </a:lnTo>
                <a:lnTo>
                  <a:pt x="364613" y="34554"/>
                </a:lnTo>
                <a:lnTo>
                  <a:pt x="359684" y="33465"/>
                </a:lnTo>
                <a:lnTo>
                  <a:pt x="349930" y="33465"/>
                </a:lnTo>
                <a:lnTo>
                  <a:pt x="345883" y="34139"/>
                </a:lnTo>
                <a:lnTo>
                  <a:pt x="342044" y="35488"/>
                </a:lnTo>
                <a:lnTo>
                  <a:pt x="338308" y="36837"/>
                </a:lnTo>
                <a:lnTo>
                  <a:pt x="335039" y="39016"/>
                </a:lnTo>
                <a:lnTo>
                  <a:pt x="332238" y="42026"/>
                </a:lnTo>
                <a:lnTo>
                  <a:pt x="329540" y="44931"/>
                </a:lnTo>
                <a:lnTo>
                  <a:pt x="327801" y="48018"/>
                </a:lnTo>
                <a:lnTo>
                  <a:pt x="327101" y="35021"/>
                </a:lnTo>
                <a:lnTo>
                  <a:pt x="312314" y="35021"/>
                </a:lnTo>
                <a:lnTo>
                  <a:pt x="312314" y="112848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7227752" y="12849438"/>
            <a:ext cx="0" cy="102730"/>
          </a:xfrm>
          <a:custGeom>
            <a:avLst/>
            <a:gdLst/>
            <a:ahLst/>
            <a:cxnLst/>
            <a:rect l="l" t="t" r="r" b="b"/>
            <a:pathLst>
              <a:path w="0" h="102730">
                <a:moveTo>
                  <a:pt x="0" y="0"/>
                </a:moveTo>
                <a:lnTo>
                  <a:pt x="0" y="102730"/>
                </a:lnTo>
              </a:path>
            </a:pathLst>
          </a:custGeom>
          <a:ln w="1792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7889739" y="11762983"/>
            <a:ext cx="203473" cy="188778"/>
          </a:xfrm>
          <a:custGeom>
            <a:avLst/>
            <a:gdLst/>
            <a:ahLst/>
            <a:cxnLst/>
            <a:rect l="l" t="t" r="r" b="b"/>
            <a:pathLst>
              <a:path w="203473" h="188778">
                <a:moveTo>
                  <a:pt x="203473" y="0"/>
                </a:moveTo>
                <a:lnTo>
                  <a:pt x="0" y="0"/>
                </a:lnTo>
                <a:lnTo>
                  <a:pt x="0" y="87041"/>
                </a:lnTo>
                <a:lnTo>
                  <a:pt x="101736" y="188778"/>
                </a:lnTo>
                <a:lnTo>
                  <a:pt x="203473" y="188778"/>
                </a:lnTo>
                <a:lnTo>
                  <a:pt x="203473" y="0"/>
                </a:lnTo>
                <a:close/>
              </a:path>
            </a:pathLst>
          </a:custGeom>
          <a:solidFill>
            <a:srgbClr val="FF643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7923651" y="11762983"/>
            <a:ext cx="169561" cy="188778"/>
          </a:xfrm>
          <a:custGeom>
            <a:avLst/>
            <a:gdLst/>
            <a:ahLst/>
            <a:cxnLst/>
            <a:rect l="l" t="t" r="r" b="b"/>
            <a:pathLst>
              <a:path w="169561" h="188778">
                <a:moveTo>
                  <a:pt x="169561" y="0"/>
                </a:moveTo>
                <a:lnTo>
                  <a:pt x="0" y="0"/>
                </a:lnTo>
                <a:lnTo>
                  <a:pt x="0" y="120953"/>
                </a:lnTo>
                <a:lnTo>
                  <a:pt x="67824" y="188778"/>
                </a:lnTo>
                <a:lnTo>
                  <a:pt x="169561" y="188778"/>
                </a:lnTo>
                <a:lnTo>
                  <a:pt x="169561" y="0"/>
                </a:lnTo>
                <a:close/>
              </a:path>
            </a:pathLst>
          </a:custGeom>
          <a:solidFill>
            <a:srgbClr val="EF3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7788002" y="11833068"/>
            <a:ext cx="135648" cy="118692"/>
          </a:xfrm>
          <a:custGeom>
            <a:avLst/>
            <a:gdLst/>
            <a:ahLst/>
            <a:cxnLst/>
            <a:rect l="l" t="t" r="r" b="b"/>
            <a:pathLst>
              <a:path w="135648" h="118692">
                <a:moveTo>
                  <a:pt x="0" y="118692"/>
                </a:moveTo>
                <a:lnTo>
                  <a:pt x="135648" y="118692"/>
                </a:lnTo>
                <a:lnTo>
                  <a:pt x="135648" y="0"/>
                </a:lnTo>
                <a:lnTo>
                  <a:pt x="0" y="0"/>
                </a:lnTo>
                <a:lnTo>
                  <a:pt x="0" y="118692"/>
                </a:lnTo>
                <a:close/>
              </a:path>
            </a:pathLst>
          </a:custGeom>
          <a:solidFill>
            <a:srgbClr val="FDB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7923651" y="11833068"/>
            <a:ext cx="67824" cy="118692"/>
          </a:xfrm>
          <a:custGeom>
            <a:avLst/>
            <a:gdLst/>
            <a:ahLst/>
            <a:cxnLst/>
            <a:rect l="l" t="t" r="r" b="b"/>
            <a:pathLst>
              <a:path w="67824" h="118692">
                <a:moveTo>
                  <a:pt x="0" y="0"/>
                </a:moveTo>
                <a:lnTo>
                  <a:pt x="0" y="118692"/>
                </a:lnTo>
                <a:lnTo>
                  <a:pt x="67824" y="118692"/>
                </a:lnTo>
                <a:lnTo>
                  <a:pt x="678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7583398" y="11866980"/>
            <a:ext cx="578768" cy="373034"/>
          </a:xfrm>
          <a:custGeom>
            <a:avLst/>
            <a:gdLst/>
            <a:ahLst/>
            <a:cxnLst/>
            <a:rect l="l" t="t" r="r" b="b"/>
            <a:pathLst>
              <a:path w="578768" h="373034">
                <a:moveTo>
                  <a:pt x="104562" y="33912"/>
                </a:moveTo>
                <a:lnTo>
                  <a:pt x="138474" y="373034"/>
                </a:lnTo>
                <a:lnTo>
                  <a:pt x="578768" y="373034"/>
                </a:lnTo>
                <a:lnTo>
                  <a:pt x="578768" y="339122"/>
                </a:lnTo>
                <a:lnTo>
                  <a:pt x="168995" y="339122"/>
                </a:lnTo>
                <a:lnTo>
                  <a:pt x="165604" y="305209"/>
                </a:lnTo>
                <a:lnTo>
                  <a:pt x="541010" y="305209"/>
                </a:lnTo>
                <a:lnTo>
                  <a:pt x="578768" y="67824"/>
                </a:lnTo>
                <a:lnTo>
                  <a:pt x="141866" y="67824"/>
                </a:lnTo>
                <a:lnTo>
                  <a:pt x="135083" y="0"/>
                </a:lnTo>
                <a:lnTo>
                  <a:pt x="0" y="0"/>
                </a:lnTo>
                <a:lnTo>
                  <a:pt x="0" y="33912"/>
                </a:lnTo>
                <a:lnTo>
                  <a:pt x="104562" y="33912"/>
                </a:lnTo>
                <a:close/>
              </a:path>
            </a:pathLst>
          </a:custGeom>
          <a:solidFill>
            <a:srgbClr val="7ED8F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7754090" y="12240015"/>
            <a:ext cx="101736" cy="101736"/>
          </a:xfrm>
          <a:custGeom>
            <a:avLst/>
            <a:gdLst/>
            <a:ahLst/>
            <a:cxnLst/>
            <a:rect l="l" t="t" r="r" b="b"/>
            <a:pathLst>
              <a:path w="101736" h="101736">
                <a:moveTo>
                  <a:pt x="0" y="50868"/>
                </a:moveTo>
                <a:lnTo>
                  <a:pt x="2036" y="65137"/>
                </a:lnTo>
                <a:lnTo>
                  <a:pt x="7760" y="77848"/>
                </a:lnTo>
                <a:lnTo>
                  <a:pt x="16589" y="88420"/>
                </a:lnTo>
                <a:lnTo>
                  <a:pt x="27943" y="96271"/>
                </a:lnTo>
                <a:lnTo>
                  <a:pt x="41242" y="100823"/>
                </a:lnTo>
                <a:lnTo>
                  <a:pt x="50868" y="101736"/>
                </a:lnTo>
                <a:lnTo>
                  <a:pt x="65137" y="99699"/>
                </a:lnTo>
                <a:lnTo>
                  <a:pt x="77848" y="93976"/>
                </a:lnTo>
                <a:lnTo>
                  <a:pt x="88420" y="85147"/>
                </a:lnTo>
                <a:lnTo>
                  <a:pt x="96271" y="73793"/>
                </a:lnTo>
                <a:lnTo>
                  <a:pt x="100823" y="60494"/>
                </a:lnTo>
                <a:lnTo>
                  <a:pt x="101736" y="50868"/>
                </a:lnTo>
                <a:lnTo>
                  <a:pt x="99699" y="36599"/>
                </a:lnTo>
                <a:lnTo>
                  <a:pt x="93976" y="23888"/>
                </a:lnTo>
                <a:lnTo>
                  <a:pt x="85147" y="13316"/>
                </a:lnTo>
                <a:lnTo>
                  <a:pt x="73793" y="5464"/>
                </a:lnTo>
                <a:lnTo>
                  <a:pt x="60494" y="913"/>
                </a:lnTo>
                <a:lnTo>
                  <a:pt x="50868" y="0"/>
                </a:lnTo>
                <a:lnTo>
                  <a:pt x="36599" y="2036"/>
                </a:lnTo>
                <a:lnTo>
                  <a:pt x="23888" y="7760"/>
                </a:lnTo>
                <a:lnTo>
                  <a:pt x="13316" y="16589"/>
                </a:lnTo>
                <a:lnTo>
                  <a:pt x="5464" y="27943"/>
                </a:lnTo>
                <a:lnTo>
                  <a:pt x="913" y="41242"/>
                </a:lnTo>
                <a:lnTo>
                  <a:pt x="0" y="50868"/>
                </a:lnTo>
                <a:close/>
              </a:path>
            </a:pathLst>
          </a:custGeom>
          <a:solidFill>
            <a:srgbClr val="7ED8F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7991476" y="12240015"/>
            <a:ext cx="101736" cy="101736"/>
          </a:xfrm>
          <a:custGeom>
            <a:avLst/>
            <a:gdLst/>
            <a:ahLst/>
            <a:cxnLst/>
            <a:rect l="l" t="t" r="r" b="b"/>
            <a:pathLst>
              <a:path w="101736" h="101736">
                <a:moveTo>
                  <a:pt x="101736" y="50868"/>
                </a:moveTo>
                <a:lnTo>
                  <a:pt x="100826" y="41214"/>
                </a:lnTo>
                <a:lnTo>
                  <a:pt x="96290" y="27898"/>
                </a:lnTo>
                <a:lnTo>
                  <a:pt x="88455" y="16549"/>
                </a:lnTo>
                <a:lnTo>
                  <a:pt x="77893" y="7735"/>
                </a:lnTo>
                <a:lnTo>
                  <a:pt x="65174" y="2029"/>
                </a:lnTo>
                <a:lnTo>
                  <a:pt x="50868" y="0"/>
                </a:lnTo>
                <a:lnTo>
                  <a:pt x="41214" y="909"/>
                </a:lnTo>
                <a:lnTo>
                  <a:pt x="27898" y="5446"/>
                </a:lnTo>
                <a:lnTo>
                  <a:pt x="16549" y="13280"/>
                </a:lnTo>
                <a:lnTo>
                  <a:pt x="7735" y="23843"/>
                </a:lnTo>
                <a:lnTo>
                  <a:pt x="2029" y="36562"/>
                </a:lnTo>
                <a:lnTo>
                  <a:pt x="0" y="50868"/>
                </a:lnTo>
                <a:lnTo>
                  <a:pt x="909" y="60521"/>
                </a:lnTo>
                <a:lnTo>
                  <a:pt x="5446" y="73835"/>
                </a:lnTo>
                <a:lnTo>
                  <a:pt x="13280" y="85185"/>
                </a:lnTo>
                <a:lnTo>
                  <a:pt x="23843" y="93999"/>
                </a:lnTo>
                <a:lnTo>
                  <a:pt x="36562" y="99707"/>
                </a:lnTo>
                <a:lnTo>
                  <a:pt x="50868" y="101736"/>
                </a:lnTo>
                <a:lnTo>
                  <a:pt x="60522" y="100826"/>
                </a:lnTo>
                <a:lnTo>
                  <a:pt x="73837" y="96289"/>
                </a:lnTo>
                <a:lnTo>
                  <a:pt x="85187" y="88454"/>
                </a:lnTo>
                <a:lnTo>
                  <a:pt x="94001" y="77891"/>
                </a:lnTo>
                <a:lnTo>
                  <a:pt x="99707" y="65172"/>
                </a:lnTo>
                <a:lnTo>
                  <a:pt x="101736" y="50868"/>
                </a:lnTo>
                <a:close/>
              </a:path>
            </a:pathLst>
          </a:custGeom>
          <a:solidFill>
            <a:srgbClr val="69A8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7923651" y="12223059"/>
            <a:ext cx="238515" cy="0"/>
          </a:xfrm>
          <a:custGeom>
            <a:avLst/>
            <a:gdLst/>
            <a:ahLst/>
            <a:cxnLst/>
            <a:rect l="l" t="t" r="r" b="b"/>
            <a:pathLst>
              <a:path w="238515" h="0">
                <a:moveTo>
                  <a:pt x="0" y="0"/>
                </a:moveTo>
                <a:lnTo>
                  <a:pt x="238515" y="0"/>
                </a:lnTo>
              </a:path>
            </a:pathLst>
          </a:custGeom>
          <a:ln w="35182">
            <a:solidFill>
              <a:srgbClr val="69A8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7923651" y="11934805"/>
            <a:ext cx="238515" cy="237385"/>
          </a:xfrm>
          <a:custGeom>
            <a:avLst/>
            <a:gdLst/>
            <a:ahLst/>
            <a:cxnLst/>
            <a:rect l="l" t="t" r="r" b="b"/>
            <a:pathLst>
              <a:path w="238515" h="237385">
                <a:moveTo>
                  <a:pt x="200757" y="237385"/>
                </a:moveTo>
                <a:lnTo>
                  <a:pt x="238515" y="0"/>
                </a:lnTo>
                <a:lnTo>
                  <a:pt x="0" y="0"/>
                </a:lnTo>
                <a:lnTo>
                  <a:pt x="0" y="237385"/>
                </a:lnTo>
                <a:lnTo>
                  <a:pt x="200757" y="237385"/>
                </a:lnTo>
                <a:close/>
              </a:path>
            </a:pathLst>
          </a:custGeom>
          <a:solidFill>
            <a:srgbClr val="69A8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5316782" y="12531097"/>
            <a:ext cx="1346674" cy="174829"/>
          </a:xfrm>
          <a:custGeom>
            <a:avLst/>
            <a:gdLst/>
            <a:ahLst/>
            <a:cxnLst/>
            <a:rect l="l" t="t" r="r" b="b"/>
            <a:pathLst>
              <a:path w="1346674" h="174829">
                <a:moveTo>
                  <a:pt x="768579" y="43146"/>
                </a:moveTo>
                <a:lnTo>
                  <a:pt x="768205" y="27394"/>
                </a:lnTo>
                <a:lnTo>
                  <a:pt x="766337" y="32126"/>
                </a:lnTo>
                <a:lnTo>
                  <a:pt x="764470" y="36858"/>
                </a:lnTo>
                <a:lnTo>
                  <a:pt x="763624" y="41311"/>
                </a:lnTo>
                <a:lnTo>
                  <a:pt x="768579" y="43146"/>
                </a:lnTo>
                <a:close/>
              </a:path>
              <a:path w="1346674" h="174829">
                <a:moveTo>
                  <a:pt x="753761" y="102730"/>
                </a:moveTo>
                <a:lnTo>
                  <a:pt x="761855" y="101547"/>
                </a:lnTo>
                <a:lnTo>
                  <a:pt x="768579" y="99181"/>
                </a:lnTo>
                <a:lnTo>
                  <a:pt x="775303" y="96691"/>
                </a:lnTo>
                <a:lnTo>
                  <a:pt x="780408" y="93080"/>
                </a:lnTo>
                <a:lnTo>
                  <a:pt x="783895" y="88348"/>
                </a:lnTo>
                <a:lnTo>
                  <a:pt x="787506" y="83616"/>
                </a:lnTo>
                <a:lnTo>
                  <a:pt x="789312" y="77888"/>
                </a:lnTo>
                <a:lnTo>
                  <a:pt x="789312" y="64315"/>
                </a:lnTo>
                <a:lnTo>
                  <a:pt x="787506" y="58587"/>
                </a:lnTo>
                <a:lnTo>
                  <a:pt x="783895" y="53980"/>
                </a:lnTo>
                <a:lnTo>
                  <a:pt x="780408" y="49248"/>
                </a:lnTo>
                <a:lnTo>
                  <a:pt x="775288" y="45631"/>
                </a:lnTo>
                <a:lnTo>
                  <a:pt x="776050" y="43707"/>
                </a:lnTo>
                <a:lnTo>
                  <a:pt x="778665" y="41092"/>
                </a:lnTo>
                <a:lnTo>
                  <a:pt x="781405" y="38352"/>
                </a:lnTo>
                <a:lnTo>
                  <a:pt x="785514" y="36983"/>
                </a:lnTo>
                <a:lnTo>
                  <a:pt x="790993" y="36983"/>
                </a:lnTo>
                <a:lnTo>
                  <a:pt x="792487" y="37045"/>
                </a:lnTo>
                <a:lnTo>
                  <a:pt x="793981" y="37169"/>
                </a:lnTo>
                <a:lnTo>
                  <a:pt x="795476" y="37543"/>
                </a:lnTo>
                <a:lnTo>
                  <a:pt x="792861" y="16250"/>
                </a:lnTo>
                <a:lnTo>
                  <a:pt x="791180" y="16063"/>
                </a:lnTo>
                <a:lnTo>
                  <a:pt x="783895" y="16063"/>
                </a:lnTo>
                <a:lnTo>
                  <a:pt x="778914" y="17557"/>
                </a:lnTo>
                <a:lnTo>
                  <a:pt x="774929" y="20546"/>
                </a:lnTo>
                <a:lnTo>
                  <a:pt x="771069" y="23534"/>
                </a:lnTo>
                <a:lnTo>
                  <a:pt x="768205" y="27394"/>
                </a:lnTo>
                <a:lnTo>
                  <a:pt x="768579" y="43146"/>
                </a:lnTo>
                <a:lnTo>
                  <a:pt x="774743" y="47007"/>
                </a:lnTo>
                <a:lnTo>
                  <a:pt x="774743" y="50991"/>
                </a:lnTo>
                <a:lnTo>
                  <a:pt x="763536" y="46882"/>
                </a:lnTo>
                <a:lnTo>
                  <a:pt x="763536" y="41777"/>
                </a:lnTo>
                <a:lnTo>
                  <a:pt x="774743" y="50991"/>
                </a:lnTo>
                <a:lnTo>
                  <a:pt x="774743" y="47007"/>
                </a:lnTo>
                <a:lnTo>
                  <a:pt x="768579" y="43146"/>
                </a:lnTo>
                <a:lnTo>
                  <a:pt x="763624" y="41311"/>
                </a:lnTo>
                <a:lnTo>
                  <a:pt x="761855" y="40656"/>
                </a:lnTo>
                <a:lnTo>
                  <a:pt x="753761" y="39411"/>
                </a:lnTo>
                <a:lnTo>
                  <a:pt x="734709" y="39411"/>
                </a:lnTo>
                <a:lnTo>
                  <a:pt x="736826" y="58712"/>
                </a:lnTo>
                <a:lnTo>
                  <a:pt x="740188" y="57529"/>
                </a:lnTo>
                <a:lnTo>
                  <a:pt x="748282" y="57529"/>
                </a:lnTo>
                <a:lnTo>
                  <a:pt x="751582" y="58712"/>
                </a:lnTo>
                <a:lnTo>
                  <a:pt x="754197" y="61078"/>
                </a:lnTo>
                <a:lnTo>
                  <a:pt x="756812" y="63444"/>
                </a:lnTo>
                <a:lnTo>
                  <a:pt x="758119" y="66806"/>
                </a:lnTo>
                <a:lnTo>
                  <a:pt x="758119" y="75398"/>
                </a:lnTo>
                <a:lnTo>
                  <a:pt x="756812" y="78698"/>
                </a:lnTo>
                <a:lnTo>
                  <a:pt x="754197" y="81063"/>
                </a:lnTo>
                <a:lnTo>
                  <a:pt x="751582" y="83429"/>
                </a:lnTo>
                <a:lnTo>
                  <a:pt x="748282" y="84612"/>
                </a:lnTo>
                <a:lnTo>
                  <a:pt x="744297" y="84612"/>
                </a:lnTo>
                <a:lnTo>
                  <a:pt x="744297" y="102730"/>
                </a:lnTo>
                <a:lnTo>
                  <a:pt x="753761" y="102730"/>
                </a:lnTo>
                <a:close/>
              </a:path>
              <a:path w="1346674" h="174829">
                <a:moveTo>
                  <a:pt x="878352" y="84986"/>
                </a:moveTo>
                <a:lnTo>
                  <a:pt x="894789" y="134670"/>
                </a:lnTo>
                <a:lnTo>
                  <a:pt x="894789" y="84986"/>
                </a:lnTo>
                <a:lnTo>
                  <a:pt x="959042" y="84986"/>
                </a:lnTo>
                <a:lnTo>
                  <a:pt x="973985" y="134670"/>
                </a:lnTo>
                <a:lnTo>
                  <a:pt x="973985" y="11393"/>
                </a:lnTo>
                <a:lnTo>
                  <a:pt x="959042" y="60144"/>
                </a:lnTo>
                <a:lnTo>
                  <a:pt x="878352" y="60144"/>
                </a:lnTo>
                <a:lnTo>
                  <a:pt x="862662" y="11393"/>
                </a:lnTo>
                <a:lnTo>
                  <a:pt x="862662" y="134670"/>
                </a:lnTo>
                <a:lnTo>
                  <a:pt x="894789" y="134670"/>
                </a:lnTo>
                <a:lnTo>
                  <a:pt x="878352" y="84986"/>
                </a:lnTo>
                <a:close/>
              </a:path>
              <a:path w="1346674" h="174829">
                <a:moveTo>
                  <a:pt x="894789" y="11393"/>
                </a:moveTo>
                <a:lnTo>
                  <a:pt x="862662" y="11393"/>
                </a:lnTo>
                <a:lnTo>
                  <a:pt x="878352" y="60144"/>
                </a:lnTo>
                <a:lnTo>
                  <a:pt x="894789" y="60144"/>
                </a:lnTo>
                <a:lnTo>
                  <a:pt x="894789" y="11393"/>
                </a:lnTo>
                <a:close/>
              </a:path>
              <a:path w="1346674" h="174829">
                <a:moveTo>
                  <a:pt x="941858" y="11393"/>
                </a:moveTo>
                <a:lnTo>
                  <a:pt x="941858" y="60144"/>
                </a:lnTo>
                <a:lnTo>
                  <a:pt x="959042" y="60144"/>
                </a:lnTo>
                <a:lnTo>
                  <a:pt x="973985" y="11393"/>
                </a:lnTo>
                <a:lnTo>
                  <a:pt x="941858" y="11393"/>
                </a:lnTo>
                <a:close/>
              </a:path>
              <a:path w="1346674" h="174829">
                <a:moveTo>
                  <a:pt x="941858" y="84986"/>
                </a:moveTo>
                <a:lnTo>
                  <a:pt x="941858" y="134670"/>
                </a:lnTo>
                <a:lnTo>
                  <a:pt x="973985" y="134670"/>
                </a:lnTo>
                <a:lnTo>
                  <a:pt x="959042" y="84986"/>
                </a:lnTo>
                <a:lnTo>
                  <a:pt x="941858" y="84986"/>
                </a:lnTo>
                <a:close/>
              </a:path>
              <a:path w="1346674" h="174829">
                <a:moveTo>
                  <a:pt x="1040710" y="115058"/>
                </a:moveTo>
                <a:lnTo>
                  <a:pt x="1038842" y="115681"/>
                </a:lnTo>
                <a:lnTo>
                  <a:pt x="1036850" y="115992"/>
                </a:lnTo>
                <a:lnTo>
                  <a:pt x="1031994" y="115992"/>
                </a:lnTo>
                <a:lnTo>
                  <a:pt x="1029628" y="115307"/>
                </a:lnTo>
                <a:lnTo>
                  <a:pt x="1027635" y="113937"/>
                </a:lnTo>
                <a:lnTo>
                  <a:pt x="1025643" y="112568"/>
                </a:lnTo>
                <a:lnTo>
                  <a:pt x="1024647" y="110513"/>
                </a:lnTo>
                <a:lnTo>
                  <a:pt x="1024647" y="104909"/>
                </a:lnTo>
                <a:lnTo>
                  <a:pt x="1025519" y="102793"/>
                </a:lnTo>
                <a:lnTo>
                  <a:pt x="1018483" y="84799"/>
                </a:lnTo>
                <a:lnTo>
                  <a:pt x="1009767" y="86542"/>
                </a:lnTo>
                <a:lnTo>
                  <a:pt x="1003354" y="89655"/>
                </a:lnTo>
                <a:lnTo>
                  <a:pt x="999244" y="94138"/>
                </a:lnTo>
                <a:lnTo>
                  <a:pt x="995260" y="98497"/>
                </a:lnTo>
                <a:lnTo>
                  <a:pt x="993267" y="104038"/>
                </a:lnTo>
                <a:lnTo>
                  <a:pt x="993267" y="116365"/>
                </a:lnTo>
                <a:lnTo>
                  <a:pt x="994513" y="121097"/>
                </a:lnTo>
                <a:lnTo>
                  <a:pt x="997003" y="124957"/>
                </a:lnTo>
                <a:lnTo>
                  <a:pt x="999618" y="128693"/>
                </a:lnTo>
                <a:lnTo>
                  <a:pt x="1003291" y="131557"/>
                </a:lnTo>
                <a:lnTo>
                  <a:pt x="1008023" y="133550"/>
                </a:lnTo>
                <a:lnTo>
                  <a:pt x="1012755" y="135542"/>
                </a:lnTo>
                <a:lnTo>
                  <a:pt x="1018296" y="136538"/>
                </a:lnTo>
                <a:lnTo>
                  <a:pt x="1030126" y="136538"/>
                </a:lnTo>
                <a:lnTo>
                  <a:pt x="1035356" y="135666"/>
                </a:lnTo>
                <a:lnTo>
                  <a:pt x="1040337" y="133923"/>
                </a:lnTo>
                <a:lnTo>
                  <a:pt x="1040710" y="115058"/>
                </a:lnTo>
                <a:close/>
              </a:path>
              <a:path w="1346674" h="174829">
                <a:moveTo>
                  <a:pt x="1020724" y="75273"/>
                </a:moveTo>
                <a:lnTo>
                  <a:pt x="1021845" y="70043"/>
                </a:lnTo>
                <a:lnTo>
                  <a:pt x="1023838" y="66432"/>
                </a:lnTo>
                <a:lnTo>
                  <a:pt x="1026702" y="64440"/>
                </a:lnTo>
                <a:lnTo>
                  <a:pt x="1029690" y="62323"/>
                </a:lnTo>
                <a:lnTo>
                  <a:pt x="1033239" y="61264"/>
                </a:lnTo>
                <a:lnTo>
                  <a:pt x="1041457" y="61264"/>
                </a:lnTo>
                <a:lnTo>
                  <a:pt x="1044695" y="62572"/>
                </a:lnTo>
                <a:lnTo>
                  <a:pt x="1047061" y="65187"/>
                </a:lnTo>
                <a:lnTo>
                  <a:pt x="1049551" y="67677"/>
                </a:lnTo>
                <a:lnTo>
                  <a:pt x="1050797" y="71102"/>
                </a:lnTo>
                <a:lnTo>
                  <a:pt x="1053785" y="77515"/>
                </a:lnTo>
                <a:lnTo>
                  <a:pt x="1053972" y="113750"/>
                </a:lnTo>
                <a:lnTo>
                  <a:pt x="1056027" y="40781"/>
                </a:lnTo>
                <a:lnTo>
                  <a:pt x="1048306" y="39411"/>
                </a:lnTo>
                <a:lnTo>
                  <a:pt x="1039216" y="39411"/>
                </a:lnTo>
                <a:lnTo>
                  <a:pt x="1030694" y="39800"/>
                </a:lnTo>
                <a:lnTo>
                  <a:pt x="1017780" y="42400"/>
                </a:lnTo>
                <a:lnTo>
                  <a:pt x="1007650" y="47442"/>
                </a:lnTo>
                <a:lnTo>
                  <a:pt x="998552" y="56888"/>
                </a:lnTo>
                <a:lnTo>
                  <a:pt x="993828" y="68923"/>
                </a:lnTo>
                <a:lnTo>
                  <a:pt x="1020724" y="75273"/>
                </a:lnTo>
                <a:close/>
              </a:path>
              <a:path w="1346674" h="174829">
                <a:moveTo>
                  <a:pt x="1082363" y="67179"/>
                </a:moveTo>
                <a:lnTo>
                  <a:pt x="1080620" y="60704"/>
                </a:lnTo>
                <a:lnTo>
                  <a:pt x="1077133" y="55474"/>
                </a:lnTo>
                <a:lnTo>
                  <a:pt x="1073771" y="50120"/>
                </a:lnTo>
                <a:lnTo>
                  <a:pt x="1068852" y="46135"/>
                </a:lnTo>
                <a:lnTo>
                  <a:pt x="1062377" y="43520"/>
                </a:lnTo>
                <a:lnTo>
                  <a:pt x="1056027" y="40781"/>
                </a:lnTo>
                <a:lnTo>
                  <a:pt x="1053972" y="113750"/>
                </a:lnTo>
                <a:lnTo>
                  <a:pt x="1053785" y="77515"/>
                </a:lnTo>
                <a:lnTo>
                  <a:pt x="1050797" y="71102"/>
                </a:lnTo>
                <a:lnTo>
                  <a:pt x="1050797" y="78131"/>
                </a:lnTo>
                <a:lnTo>
                  <a:pt x="1053598" y="94325"/>
                </a:lnTo>
                <a:lnTo>
                  <a:pt x="1053972" y="119728"/>
                </a:lnTo>
                <a:lnTo>
                  <a:pt x="1053972" y="114871"/>
                </a:lnTo>
                <a:lnTo>
                  <a:pt x="1053972" y="119728"/>
                </a:lnTo>
                <a:lnTo>
                  <a:pt x="1053598" y="94325"/>
                </a:lnTo>
                <a:lnTo>
                  <a:pt x="1050797" y="78131"/>
                </a:lnTo>
                <a:lnTo>
                  <a:pt x="1018483" y="84799"/>
                </a:lnTo>
                <a:lnTo>
                  <a:pt x="1025519" y="102793"/>
                </a:lnTo>
                <a:lnTo>
                  <a:pt x="1027262" y="101423"/>
                </a:lnTo>
                <a:lnTo>
                  <a:pt x="1029130" y="99929"/>
                </a:lnTo>
                <a:lnTo>
                  <a:pt x="1031932" y="98808"/>
                </a:lnTo>
                <a:lnTo>
                  <a:pt x="1035667" y="98061"/>
                </a:lnTo>
                <a:lnTo>
                  <a:pt x="1050797" y="94909"/>
                </a:lnTo>
                <a:lnTo>
                  <a:pt x="1050797" y="102855"/>
                </a:lnTo>
                <a:lnTo>
                  <a:pt x="1050361" y="105221"/>
                </a:lnTo>
                <a:lnTo>
                  <a:pt x="1049489" y="107213"/>
                </a:lnTo>
                <a:lnTo>
                  <a:pt x="1048618" y="109205"/>
                </a:lnTo>
                <a:lnTo>
                  <a:pt x="1047435" y="110886"/>
                </a:lnTo>
                <a:lnTo>
                  <a:pt x="1045940" y="112256"/>
                </a:lnTo>
                <a:lnTo>
                  <a:pt x="1044446" y="113501"/>
                </a:lnTo>
                <a:lnTo>
                  <a:pt x="1042703" y="114435"/>
                </a:lnTo>
                <a:lnTo>
                  <a:pt x="1040710" y="115058"/>
                </a:lnTo>
                <a:lnTo>
                  <a:pt x="1040337" y="133923"/>
                </a:lnTo>
                <a:lnTo>
                  <a:pt x="1045442" y="132180"/>
                </a:lnTo>
                <a:lnTo>
                  <a:pt x="1049551" y="129503"/>
                </a:lnTo>
                <a:lnTo>
                  <a:pt x="1052664" y="125891"/>
                </a:lnTo>
                <a:lnTo>
                  <a:pt x="1054925" y="123370"/>
                </a:lnTo>
                <a:lnTo>
                  <a:pt x="1055902" y="122280"/>
                </a:lnTo>
                <a:lnTo>
                  <a:pt x="1057521" y="112443"/>
                </a:lnTo>
                <a:lnTo>
                  <a:pt x="1055902" y="122280"/>
                </a:lnTo>
                <a:lnTo>
                  <a:pt x="1057521" y="117797"/>
                </a:lnTo>
                <a:lnTo>
                  <a:pt x="1059264" y="130125"/>
                </a:lnTo>
                <a:lnTo>
                  <a:pt x="1062190" y="132491"/>
                </a:lnTo>
                <a:lnTo>
                  <a:pt x="1065926" y="134110"/>
                </a:lnTo>
                <a:lnTo>
                  <a:pt x="1069662" y="135604"/>
                </a:lnTo>
                <a:lnTo>
                  <a:pt x="1073958" y="136351"/>
                </a:lnTo>
                <a:lnTo>
                  <a:pt x="1084169" y="136351"/>
                </a:lnTo>
                <a:lnTo>
                  <a:pt x="1088714" y="135480"/>
                </a:lnTo>
                <a:lnTo>
                  <a:pt x="1092449" y="133736"/>
                </a:lnTo>
                <a:lnTo>
                  <a:pt x="1094317" y="115618"/>
                </a:lnTo>
                <a:lnTo>
                  <a:pt x="1092947" y="116116"/>
                </a:lnTo>
                <a:lnTo>
                  <a:pt x="1091142" y="116365"/>
                </a:lnTo>
                <a:lnTo>
                  <a:pt x="1084542" y="116365"/>
                </a:lnTo>
                <a:lnTo>
                  <a:pt x="1082363" y="113937"/>
                </a:lnTo>
                <a:lnTo>
                  <a:pt x="1082363" y="67179"/>
                </a:lnTo>
                <a:close/>
              </a:path>
              <a:path w="1346674" h="174829">
                <a:moveTo>
                  <a:pt x="1054925" y="123370"/>
                </a:moveTo>
                <a:lnTo>
                  <a:pt x="1055030" y="123775"/>
                </a:lnTo>
                <a:lnTo>
                  <a:pt x="1057147" y="127012"/>
                </a:lnTo>
                <a:lnTo>
                  <a:pt x="1059264" y="130125"/>
                </a:lnTo>
                <a:lnTo>
                  <a:pt x="1057521" y="117797"/>
                </a:lnTo>
                <a:lnTo>
                  <a:pt x="1055902" y="122280"/>
                </a:lnTo>
                <a:lnTo>
                  <a:pt x="1054925" y="123370"/>
                </a:lnTo>
                <a:close/>
              </a:path>
              <a:path w="1346674" h="174829">
                <a:moveTo>
                  <a:pt x="1138604" y="82807"/>
                </a:moveTo>
                <a:lnTo>
                  <a:pt x="1139289" y="78262"/>
                </a:lnTo>
                <a:lnTo>
                  <a:pt x="1140658" y="74526"/>
                </a:lnTo>
                <a:lnTo>
                  <a:pt x="1142028" y="70790"/>
                </a:lnTo>
                <a:lnTo>
                  <a:pt x="1146262" y="47069"/>
                </a:lnTo>
                <a:lnTo>
                  <a:pt x="1140907" y="52050"/>
                </a:lnTo>
                <a:lnTo>
                  <a:pt x="1138604" y="56172"/>
                </a:lnTo>
                <a:lnTo>
                  <a:pt x="1138604" y="1681"/>
                </a:lnTo>
                <a:lnTo>
                  <a:pt x="1133374" y="104785"/>
                </a:lnTo>
                <a:lnTo>
                  <a:pt x="1134245" y="110886"/>
                </a:lnTo>
                <a:lnTo>
                  <a:pt x="1134681" y="134670"/>
                </a:lnTo>
                <a:lnTo>
                  <a:pt x="1135664" y="114912"/>
                </a:lnTo>
                <a:lnTo>
                  <a:pt x="1136176" y="116365"/>
                </a:lnTo>
                <a:lnTo>
                  <a:pt x="1139164" y="121222"/>
                </a:lnTo>
                <a:lnTo>
                  <a:pt x="1136362" y="100862"/>
                </a:lnTo>
                <a:lnTo>
                  <a:pt x="1135615" y="66121"/>
                </a:lnTo>
                <a:lnTo>
                  <a:pt x="1137358" y="58400"/>
                </a:lnTo>
                <a:lnTo>
                  <a:pt x="1138604" y="70604"/>
                </a:lnTo>
                <a:lnTo>
                  <a:pt x="1138604" y="93516"/>
                </a:lnTo>
                <a:lnTo>
                  <a:pt x="1138604" y="82807"/>
                </a:lnTo>
                <a:close/>
              </a:path>
              <a:path w="1346674" h="174829">
                <a:moveTo>
                  <a:pt x="1133374" y="104785"/>
                </a:moveTo>
                <a:lnTo>
                  <a:pt x="1138604" y="1681"/>
                </a:lnTo>
                <a:lnTo>
                  <a:pt x="1106851" y="1681"/>
                </a:lnTo>
                <a:lnTo>
                  <a:pt x="1106851" y="134670"/>
                </a:lnTo>
                <a:lnTo>
                  <a:pt x="1134681" y="134670"/>
                </a:lnTo>
                <a:lnTo>
                  <a:pt x="1134245" y="110886"/>
                </a:lnTo>
                <a:lnTo>
                  <a:pt x="1133374" y="104785"/>
                </a:lnTo>
                <a:close/>
              </a:path>
              <a:path w="1346674" h="174829">
                <a:moveTo>
                  <a:pt x="1168676" y="107213"/>
                </a:moveTo>
                <a:lnTo>
                  <a:pt x="1165563" y="111198"/>
                </a:lnTo>
                <a:lnTo>
                  <a:pt x="1161267" y="113190"/>
                </a:lnTo>
                <a:lnTo>
                  <a:pt x="1152301" y="113190"/>
                </a:lnTo>
                <a:lnTo>
                  <a:pt x="1149250" y="112256"/>
                </a:lnTo>
                <a:lnTo>
                  <a:pt x="1146635" y="110388"/>
                </a:lnTo>
                <a:lnTo>
                  <a:pt x="1144020" y="108396"/>
                </a:lnTo>
                <a:lnTo>
                  <a:pt x="1142028" y="105532"/>
                </a:lnTo>
                <a:lnTo>
                  <a:pt x="1140658" y="101796"/>
                </a:lnTo>
                <a:lnTo>
                  <a:pt x="1139289" y="98061"/>
                </a:lnTo>
                <a:lnTo>
                  <a:pt x="1138604" y="93516"/>
                </a:lnTo>
                <a:lnTo>
                  <a:pt x="1138604" y="70604"/>
                </a:lnTo>
                <a:lnTo>
                  <a:pt x="1137358" y="58400"/>
                </a:lnTo>
                <a:lnTo>
                  <a:pt x="1135615" y="66121"/>
                </a:lnTo>
                <a:lnTo>
                  <a:pt x="1136362" y="100862"/>
                </a:lnTo>
                <a:lnTo>
                  <a:pt x="1139164" y="121222"/>
                </a:lnTo>
                <a:lnTo>
                  <a:pt x="1142153" y="125954"/>
                </a:lnTo>
                <a:lnTo>
                  <a:pt x="1145951" y="129689"/>
                </a:lnTo>
                <a:lnTo>
                  <a:pt x="1150558" y="132429"/>
                </a:lnTo>
                <a:lnTo>
                  <a:pt x="1155290" y="135168"/>
                </a:lnTo>
                <a:lnTo>
                  <a:pt x="1160706" y="136538"/>
                </a:lnTo>
                <a:lnTo>
                  <a:pt x="1174528" y="136538"/>
                </a:lnTo>
                <a:lnTo>
                  <a:pt x="1181253" y="134670"/>
                </a:lnTo>
                <a:lnTo>
                  <a:pt x="1186981" y="130935"/>
                </a:lnTo>
                <a:lnTo>
                  <a:pt x="1192709" y="127074"/>
                </a:lnTo>
                <a:lnTo>
                  <a:pt x="1197191" y="121533"/>
                </a:lnTo>
                <a:lnTo>
                  <a:pt x="1200429" y="114311"/>
                </a:lnTo>
                <a:lnTo>
                  <a:pt x="1204163" y="101904"/>
                </a:lnTo>
                <a:lnTo>
                  <a:pt x="1205285" y="88348"/>
                </a:lnTo>
                <a:lnTo>
                  <a:pt x="1205272" y="86762"/>
                </a:lnTo>
                <a:lnTo>
                  <a:pt x="1203943" y="73337"/>
                </a:lnTo>
                <a:lnTo>
                  <a:pt x="1200429" y="62012"/>
                </a:lnTo>
                <a:lnTo>
                  <a:pt x="1197316" y="54665"/>
                </a:lnTo>
                <a:lnTo>
                  <a:pt x="1192895" y="49061"/>
                </a:lnTo>
                <a:lnTo>
                  <a:pt x="1187167" y="45201"/>
                </a:lnTo>
                <a:lnTo>
                  <a:pt x="1181564" y="41341"/>
                </a:lnTo>
                <a:lnTo>
                  <a:pt x="1175151" y="39411"/>
                </a:lnTo>
                <a:lnTo>
                  <a:pt x="1158839" y="39411"/>
                </a:lnTo>
                <a:lnTo>
                  <a:pt x="1151616" y="41963"/>
                </a:lnTo>
                <a:lnTo>
                  <a:pt x="1146262" y="47069"/>
                </a:lnTo>
                <a:lnTo>
                  <a:pt x="1142028" y="70790"/>
                </a:lnTo>
                <a:lnTo>
                  <a:pt x="1143958" y="67926"/>
                </a:lnTo>
                <a:lnTo>
                  <a:pt x="1146449" y="65934"/>
                </a:lnTo>
                <a:lnTo>
                  <a:pt x="1149064" y="63817"/>
                </a:lnTo>
                <a:lnTo>
                  <a:pt x="1152177" y="62759"/>
                </a:lnTo>
                <a:lnTo>
                  <a:pt x="1161267" y="62759"/>
                </a:lnTo>
                <a:lnTo>
                  <a:pt x="1165563" y="64813"/>
                </a:lnTo>
                <a:lnTo>
                  <a:pt x="1168676" y="68923"/>
                </a:lnTo>
                <a:lnTo>
                  <a:pt x="1171789" y="72907"/>
                </a:lnTo>
                <a:lnTo>
                  <a:pt x="1173345" y="79258"/>
                </a:lnTo>
                <a:lnTo>
                  <a:pt x="1173345" y="96691"/>
                </a:lnTo>
                <a:lnTo>
                  <a:pt x="1171789" y="103104"/>
                </a:lnTo>
                <a:lnTo>
                  <a:pt x="1168676" y="107213"/>
                </a:lnTo>
                <a:close/>
              </a:path>
              <a:path w="1346674" h="174829">
                <a:moveTo>
                  <a:pt x="1258323" y="15316"/>
                </a:moveTo>
                <a:lnTo>
                  <a:pt x="1258323" y="9961"/>
                </a:lnTo>
                <a:lnTo>
                  <a:pt x="1256829" y="6101"/>
                </a:lnTo>
                <a:lnTo>
                  <a:pt x="1253840" y="3735"/>
                </a:lnTo>
                <a:lnTo>
                  <a:pt x="1250852" y="1245"/>
                </a:lnTo>
                <a:lnTo>
                  <a:pt x="1246182" y="0"/>
                </a:lnTo>
                <a:lnTo>
                  <a:pt x="1233356" y="0"/>
                </a:lnTo>
                <a:lnTo>
                  <a:pt x="1228624" y="1245"/>
                </a:lnTo>
                <a:lnTo>
                  <a:pt x="1225636" y="3735"/>
                </a:lnTo>
                <a:lnTo>
                  <a:pt x="1222772" y="6101"/>
                </a:lnTo>
                <a:lnTo>
                  <a:pt x="1221340" y="9961"/>
                </a:lnTo>
                <a:lnTo>
                  <a:pt x="1221340" y="20546"/>
                </a:lnTo>
                <a:lnTo>
                  <a:pt x="1222772" y="24406"/>
                </a:lnTo>
                <a:lnTo>
                  <a:pt x="1225636" y="26896"/>
                </a:lnTo>
                <a:lnTo>
                  <a:pt x="1228624" y="29262"/>
                </a:lnTo>
                <a:lnTo>
                  <a:pt x="1233356" y="30445"/>
                </a:lnTo>
                <a:lnTo>
                  <a:pt x="1246182" y="30445"/>
                </a:lnTo>
                <a:lnTo>
                  <a:pt x="1250852" y="29262"/>
                </a:lnTo>
                <a:lnTo>
                  <a:pt x="1253840" y="26896"/>
                </a:lnTo>
                <a:lnTo>
                  <a:pt x="1256829" y="24406"/>
                </a:lnTo>
                <a:lnTo>
                  <a:pt x="1258323" y="20546"/>
                </a:lnTo>
                <a:lnTo>
                  <a:pt x="1258323" y="15316"/>
                </a:lnTo>
                <a:close/>
              </a:path>
              <a:path w="1346674" h="174829">
                <a:moveTo>
                  <a:pt x="1223955" y="41279"/>
                </a:moveTo>
                <a:lnTo>
                  <a:pt x="1223955" y="134670"/>
                </a:lnTo>
                <a:lnTo>
                  <a:pt x="1255708" y="134670"/>
                </a:lnTo>
                <a:lnTo>
                  <a:pt x="1255708" y="41279"/>
                </a:lnTo>
                <a:lnTo>
                  <a:pt x="1223955" y="41279"/>
                </a:lnTo>
                <a:close/>
              </a:path>
              <a:path w="1346674" h="174829">
                <a:moveTo>
                  <a:pt x="1317349" y="105906"/>
                </a:moveTo>
                <a:lnTo>
                  <a:pt x="1317349" y="63879"/>
                </a:lnTo>
                <a:lnTo>
                  <a:pt x="1345180" y="63879"/>
                </a:lnTo>
                <a:lnTo>
                  <a:pt x="1345180" y="41279"/>
                </a:lnTo>
                <a:lnTo>
                  <a:pt x="1317349" y="41279"/>
                </a:lnTo>
                <a:lnTo>
                  <a:pt x="1317349" y="11580"/>
                </a:lnTo>
                <a:lnTo>
                  <a:pt x="1285596" y="20359"/>
                </a:lnTo>
                <a:lnTo>
                  <a:pt x="1285596" y="41279"/>
                </a:lnTo>
                <a:lnTo>
                  <a:pt x="1269533" y="41279"/>
                </a:lnTo>
                <a:lnTo>
                  <a:pt x="1269533" y="63879"/>
                </a:lnTo>
                <a:lnTo>
                  <a:pt x="1285596" y="63879"/>
                </a:lnTo>
                <a:lnTo>
                  <a:pt x="1285596" y="106653"/>
                </a:lnTo>
                <a:lnTo>
                  <a:pt x="1285721" y="113875"/>
                </a:lnTo>
                <a:lnTo>
                  <a:pt x="1287153" y="119665"/>
                </a:lnTo>
                <a:lnTo>
                  <a:pt x="1289892" y="124024"/>
                </a:lnTo>
                <a:lnTo>
                  <a:pt x="1292756" y="128382"/>
                </a:lnTo>
                <a:lnTo>
                  <a:pt x="1296741" y="131557"/>
                </a:lnTo>
                <a:lnTo>
                  <a:pt x="1301846" y="133550"/>
                </a:lnTo>
                <a:lnTo>
                  <a:pt x="1307076" y="135542"/>
                </a:lnTo>
                <a:lnTo>
                  <a:pt x="1313240" y="136538"/>
                </a:lnTo>
                <a:lnTo>
                  <a:pt x="1325319" y="136538"/>
                </a:lnTo>
                <a:lnTo>
                  <a:pt x="1330175" y="135915"/>
                </a:lnTo>
                <a:lnTo>
                  <a:pt x="1334907" y="134670"/>
                </a:lnTo>
                <a:lnTo>
                  <a:pt x="1339639" y="133425"/>
                </a:lnTo>
                <a:lnTo>
                  <a:pt x="1343561" y="131682"/>
                </a:lnTo>
                <a:lnTo>
                  <a:pt x="1346674" y="129440"/>
                </a:lnTo>
                <a:lnTo>
                  <a:pt x="1343312" y="109828"/>
                </a:lnTo>
                <a:lnTo>
                  <a:pt x="1341569" y="111198"/>
                </a:lnTo>
                <a:lnTo>
                  <a:pt x="1339577" y="112256"/>
                </a:lnTo>
                <a:lnTo>
                  <a:pt x="1337335" y="113003"/>
                </a:lnTo>
                <a:lnTo>
                  <a:pt x="1335218" y="113626"/>
                </a:lnTo>
                <a:lnTo>
                  <a:pt x="1332666" y="113937"/>
                </a:lnTo>
                <a:lnTo>
                  <a:pt x="1325817" y="113937"/>
                </a:lnTo>
                <a:lnTo>
                  <a:pt x="1322766" y="113003"/>
                </a:lnTo>
                <a:lnTo>
                  <a:pt x="1320525" y="111136"/>
                </a:lnTo>
                <a:lnTo>
                  <a:pt x="1318408" y="109143"/>
                </a:lnTo>
                <a:lnTo>
                  <a:pt x="1317349" y="105906"/>
                </a:lnTo>
                <a:close/>
              </a:path>
              <a:path w="1346674" h="174829">
                <a:moveTo>
                  <a:pt x="699101" y="71836"/>
                </a:moveTo>
                <a:lnTo>
                  <a:pt x="702072" y="84825"/>
                </a:lnTo>
                <a:lnTo>
                  <a:pt x="710489" y="94512"/>
                </a:lnTo>
                <a:lnTo>
                  <a:pt x="713718" y="96275"/>
                </a:lnTo>
                <a:lnTo>
                  <a:pt x="717400" y="95072"/>
                </a:lnTo>
                <a:lnTo>
                  <a:pt x="725245" y="94699"/>
                </a:lnTo>
                <a:lnTo>
                  <a:pt x="733837" y="100115"/>
                </a:lnTo>
                <a:lnTo>
                  <a:pt x="729489" y="101635"/>
                </a:lnTo>
                <a:lnTo>
                  <a:pt x="744297" y="102730"/>
                </a:lnTo>
                <a:lnTo>
                  <a:pt x="744297" y="84612"/>
                </a:lnTo>
                <a:lnTo>
                  <a:pt x="740188" y="84612"/>
                </a:lnTo>
                <a:lnTo>
                  <a:pt x="736826" y="83429"/>
                </a:lnTo>
                <a:lnTo>
                  <a:pt x="734211" y="81063"/>
                </a:lnTo>
                <a:lnTo>
                  <a:pt x="731720" y="78698"/>
                </a:lnTo>
                <a:lnTo>
                  <a:pt x="736826" y="100115"/>
                </a:lnTo>
                <a:lnTo>
                  <a:pt x="730475" y="75398"/>
                </a:lnTo>
                <a:lnTo>
                  <a:pt x="730475" y="66806"/>
                </a:lnTo>
                <a:lnTo>
                  <a:pt x="731720" y="63444"/>
                </a:lnTo>
                <a:lnTo>
                  <a:pt x="734211" y="61078"/>
                </a:lnTo>
                <a:lnTo>
                  <a:pt x="736826" y="58712"/>
                </a:lnTo>
                <a:lnTo>
                  <a:pt x="734709" y="39411"/>
                </a:lnTo>
                <a:lnTo>
                  <a:pt x="726553" y="40656"/>
                </a:lnTo>
                <a:lnTo>
                  <a:pt x="719828" y="43146"/>
                </a:lnTo>
                <a:lnTo>
                  <a:pt x="713104" y="45637"/>
                </a:lnTo>
                <a:lnTo>
                  <a:pt x="707937" y="49248"/>
                </a:lnTo>
                <a:lnTo>
                  <a:pt x="704325" y="53980"/>
                </a:lnTo>
                <a:lnTo>
                  <a:pt x="700839" y="58587"/>
                </a:lnTo>
                <a:lnTo>
                  <a:pt x="699096" y="64315"/>
                </a:lnTo>
                <a:lnTo>
                  <a:pt x="699101" y="71836"/>
                </a:lnTo>
                <a:close/>
              </a:path>
              <a:path w="1346674" h="174829">
                <a:moveTo>
                  <a:pt x="730475" y="75398"/>
                </a:moveTo>
                <a:lnTo>
                  <a:pt x="736826" y="100115"/>
                </a:lnTo>
                <a:lnTo>
                  <a:pt x="731720" y="78698"/>
                </a:lnTo>
                <a:lnTo>
                  <a:pt x="730475" y="75398"/>
                </a:lnTo>
                <a:close/>
              </a:path>
              <a:path w="1346674" h="174829">
                <a:moveTo>
                  <a:pt x="774743" y="50991"/>
                </a:moveTo>
                <a:lnTo>
                  <a:pt x="763536" y="41777"/>
                </a:lnTo>
                <a:lnTo>
                  <a:pt x="763536" y="46882"/>
                </a:lnTo>
                <a:lnTo>
                  <a:pt x="774743" y="50991"/>
                </a:lnTo>
                <a:close/>
              </a:path>
              <a:path w="1346674" h="174829">
                <a:moveTo>
                  <a:pt x="725556" y="101174"/>
                </a:moveTo>
                <a:lnTo>
                  <a:pt x="726766" y="100888"/>
                </a:lnTo>
                <a:lnTo>
                  <a:pt x="729489" y="101635"/>
                </a:lnTo>
                <a:lnTo>
                  <a:pt x="733837" y="100115"/>
                </a:lnTo>
                <a:lnTo>
                  <a:pt x="728981" y="100364"/>
                </a:lnTo>
                <a:lnTo>
                  <a:pt x="733837" y="100115"/>
                </a:lnTo>
                <a:lnTo>
                  <a:pt x="725245" y="94699"/>
                </a:lnTo>
                <a:lnTo>
                  <a:pt x="717400" y="95072"/>
                </a:lnTo>
                <a:lnTo>
                  <a:pt x="713718" y="96275"/>
                </a:lnTo>
                <a:lnTo>
                  <a:pt x="722630" y="133363"/>
                </a:lnTo>
                <a:lnTo>
                  <a:pt x="717518" y="98350"/>
                </a:lnTo>
                <a:lnTo>
                  <a:pt x="722630" y="133363"/>
                </a:lnTo>
                <a:lnTo>
                  <a:pt x="712793" y="133612"/>
                </a:lnTo>
                <a:lnTo>
                  <a:pt x="711112" y="97127"/>
                </a:lnTo>
                <a:lnTo>
                  <a:pt x="706380" y="100862"/>
                </a:lnTo>
                <a:lnTo>
                  <a:pt x="701648" y="104598"/>
                </a:lnTo>
                <a:lnTo>
                  <a:pt x="699282" y="109454"/>
                </a:lnTo>
                <a:lnTo>
                  <a:pt x="699282" y="121409"/>
                </a:lnTo>
                <a:lnTo>
                  <a:pt x="701150" y="126140"/>
                </a:lnTo>
                <a:lnTo>
                  <a:pt x="704886" y="129627"/>
                </a:lnTo>
                <a:lnTo>
                  <a:pt x="708621" y="133114"/>
                </a:lnTo>
                <a:lnTo>
                  <a:pt x="711002" y="134055"/>
                </a:lnTo>
                <a:lnTo>
                  <a:pt x="714287" y="135355"/>
                </a:lnTo>
                <a:lnTo>
                  <a:pt x="721883" y="136351"/>
                </a:lnTo>
                <a:lnTo>
                  <a:pt x="721136" y="140647"/>
                </a:lnTo>
                <a:lnTo>
                  <a:pt x="722630" y="139402"/>
                </a:lnTo>
                <a:lnTo>
                  <a:pt x="724560" y="138779"/>
                </a:lnTo>
                <a:lnTo>
                  <a:pt x="763972" y="138779"/>
                </a:lnTo>
                <a:lnTo>
                  <a:pt x="760734" y="113937"/>
                </a:lnTo>
                <a:lnTo>
                  <a:pt x="727549" y="113937"/>
                </a:lnTo>
                <a:lnTo>
                  <a:pt x="724934" y="113439"/>
                </a:lnTo>
                <a:lnTo>
                  <a:pt x="723191" y="112443"/>
                </a:lnTo>
                <a:lnTo>
                  <a:pt x="721447" y="111322"/>
                </a:lnTo>
                <a:lnTo>
                  <a:pt x="720576" y="109704"/>
                </a:lnTo>
                <a:lnTo>
                  <a:pt x="720576" y="105594"/>
                </a:lnTo>
                <a:lnTo>
                  <a:pt x="721572" y="103913"/>
                </a:lnTo>
                <a:lnTo>
                  <a:pt x="723564" y="102543"/>
                </a:lnTo>
                <a:lnTo>
                  <a:pt x="725556" y="101174"/>
                </a:lnTo>
                <a:close/>
              </a:path>
              <a:path w="1346674" h="174829">
                <a:moveTo>
                  <a:pt x="721198" y="150360"/>
                </a:moveTo>
                <a:lnTo>
                  <a:pt x="719081" y="148181"/>
                </a:lnTo>
                <a:lnTo>
                  <a:pt x="719081" y="143449"/>
                </a:lnTo>
                <a:lnTo>
                  <a:pt x="719766" y="141892"/>
                </a:lnTo>
                <a:lnTo>
                  <a:pt x="721136" y="140647"/>
                </a:lnTo>
                <a:lnTo>
                  <a:pt x="721883" y="136351"/>
                </a:lnTo>
                <a:lnTo>
                  <a:pt x="714287" y="135355"/>
                </a:lnTo>
                <a:lnTo>
                  <a:pt x="711002" y="134055"/>
                </a:lnTo>
                <a:lnTo>
                  <a:pt x="705757" y="135355"/>
                </a:lnTo>
                <a:lnTo>
                  <a:pt x="701524" y="138593"/>
                </a:lnTo>
                <a:lnTo>
                  <a:pt x="697290" y="141830"/>
                </a:lnTo>
                <a:lnTo>
                  <a:pt x="695173" y="146064"/>
                </a:lnTo>
                <a:lnTo>
                  <a:pt x="695173" y="158516"/>
                </a:lnTo>
                <a:lnTo>
                  <a:pt x="698909" y="164244"/>
                </a:lnTo>
                <a:lnTo>
                  <a:pt x="706380" y="168478"/>
                </a:lnTo>
                <a:lnTo>
                  <a:pt x="714893" y="171861"/>
                </a:lnTo>
                <a:lnTo>
                  <a:pt x="727283" y="174087"/>
                </a:lnTo>
                <a:lnTo>
                  <a:pt x="742990" y="174829"/>
                </a:lnTo>
                <a:lnTo>
                  <a:pt x="745222" y="174808"/>
                </a:lnTo>
                <a:lnTo>
                  <a:pt x="758573" y="173702"/>
                </a:lnTo>
                <a:lnTo>
                  <a:pt x="770073" y="170906"/>
                </a:lnTo>
                <a:lnTo>
                  <a:pt x="777794" y="168416"/>
                </a:lnTo>
                <a:lnTo>
                  <a:pt x="783771" y="164618"/>
                </a:lnTo>
                <a:lnTo>
                  <a:pt x="788004" y="159512"/>
                </a:lnTo>
                <a:lnTo>
                  <a:pt x="792238" y="154407"/>
                </a:lnTo>
                <a:lnTo>
                  <a:pt x="794355" y="147994"/>
                </a:lnTo>
                <a:lnTo>
                  <a:pt x="794355" y="131806"/>
                </a:lnTo>
                <a:lnTo>
                  <a:pt x="791429" y="125331"/>
                </a:lnTo>
                <a:lnTo>
                  <a:pt x="785576" y="120848"/>
                </a:lnTo>
                <a:lnTo>
                  <a:pt x="785317" y="120643"/>
                </a:lnTo>
                <a:lnTo>
                  <a:pt x="774883" y="115614"/>
                </a:lnTo>
                <a:lnTo>
                  <a:pt x="760734" y="113937"/>
                </a:lnTo>
                <a:lnTo>
                  <a:pt x="763972" y="138779"/>
                </a:lnTo>
                <a:lnTo>
                  <a:pt x="766462" y="139278"/>
                </a:lnTo>
                <a:lnTo>
                  <a:pt x="767832" y="140274"/>
                </a:lnTo>
                <a:lnTo>
                  <a:pt x="769201" y="141394"/>
                </a:lnTo>
                <a:lnTo>
                  <a:pt x="769886" y="142889"/>
                </a:lnTo>
                <a:lnTo>
                  <a:pt x="769886" y="146624"/>
                </a:lnTo>
                <a:lnTo>
                  <a:pt x="768890" y="148243"/>
                </a:lnTo>
                <a:lnTo>
                  <a:pt x="766898" y="149613"/>
                </a:lnTo>
                <a:lnTo>
                  <a:pt x="764905" y="151107"/>
                </a:lnTo>
                <a:lnTo>
                  <a:pt x="761917" y="152228"/>
                </a:lnTo>
                <a:lnTo>
                  <a:pt x="757932" y="152975"/>
                </a:lnTo>
                <a:lnTo>
                  <a:pt x="754072" y="153847"/>
                </a:lnTo>
                <a:lnTo>
                  <a:pt x="749153" y="154282"/>
                </a:lnTo>
                <a:lnTo>
                  <a:pt x="735581" y="154282"/>
                </a:lnTo>
                <a:lnTo>
                  <a:pt x="729666" y="153473"/>
                </a:lnTo>
                <a:lnTo>
                  <a:pt x="725432" y="151854"/>
                </a:lnTo>
                <a:lnTo>
                  <a:pt x="721198" y="150360"/>
                </a:lnTo>
                <a:close/>
              </a:path>
              <a:path w="1346674" h="174829">
                <a:moveTo>
                  <a:pt x="457920" y="87974"/>
                </a:moveTo>
                <a:lnTo>
                  <a:pt x="483323" y="41279"/>
                </a:lnTo>
                <a:lnTo>
                  <a:pt x="447834" y="80520"/>
                </a:lnTo>
                <a:lnTo>
                  <a:pt x="457920" y="87974"/>
                </a:lnTo>
                <a:close/>
              </a:path>
              <a:path w="1346674" h="174829">
                <a:moveTo>
                  <a:pt x="416081" y="134670"/>
                </a:moveTo>
                <a:lnTo>
                  <a:pt x="441110" y="120661"/>
                </a:lnTo>
                <a:lnTo>
                  <a:pt x="416081" y="1681"/>
                </a:lnTo>
                <a:lnTo>
                  <a:pt x="416081" y="134670"/>
                </a:lnTo>
                <a:close/>
              </a:path>
              <a:path w="1346674" h="174829">
                <a:moveTo>
                  <a:pt x="40220" y="50805"/>
                </a:moveTo>
                <a:lnTo>
                  <a:pt x="39037" y="48563"/>
                </a:lnTo>
                <a:lnTo>
                  <a:pt x="39037" y="43707"/>
                </a:lnTo>
                <a:lnTo>
                  <a:pt x="39660" y="41714"/>
                </a:lnTo>
                <a:lnTo>
                  <a:pt x="40905" y="39971"/>
                </a:lnTo>
                <a:lnTo>
                  <a:pt x="42150" y="38228"/>
                </a:lnTo>
                <a:lnTo>
                  <a:pt x="44205" y="36858"/>
                </a:lnTo>
                <a:lnTo>
                  <a:pt x="47069" y="35862"/>
                </a:lnTo>
                <a:lnTo>
                  <a:pt x="49933" y="34866"/>
                </a:lnTo>
                <a:lnTo>
                  <a:pt x="53669" y="34368"/>
                </a:lnTo>
                <a:lnTo>
                  <a:pt x="66121" y="34368"/>
                </a:lnTo>
                <a:lnTo>
                  <a:pt x="73094" y="35800"/>
                </a:lnTo>
                <a:lnTo>
                  <a:pt x="79196" y="38664"/>
                </a:lnTo>
                <a:lnTo>
                  <a:pt x="85422" y="41403"/>
                </a:lnTo>
                <a:lnTo>
                  <a:pt x="91212" y="45575"/>
                </a:lnTo>
                <a:lnTo>
                  <a:pt x="96566" y="51178"/>
                </a:lnTo>
                <a:lnTo>
                  <a:pt x="112069" y="30445"/>
                </a:lnTo>
                <a:lnTo>
                  <a:pt x="100503" y="20794"/>
                </a:lnTo>
                <a:lnTo>
                  <a:pt x="89095" y="14942"/>
                </a:lnTo>
                <a:lnTo>
                  <a:pt x="84429" y="13224"/>
                </a:lnTo>
                <a:lnTo>
                  <a:pt x="72334" y="10450"/>
                </a:lnTo>
                <a:lnTo>
                  <a:pt x="58836" y="9525"/>
                </a:lnTo>
                <a:lnTo>
                  <a:pt x="54730" y="9608"/>
                </a:lnTo>
                <a:lnTo>
                  <a:pt x="41602" y="11182"/>
                </a:lnTo>
                <a:lnTo>
                  <a:pt x="30258" y="14755"/>
                </a:lnTo>
                <a:lnTo>
                  <a:pt x="22289" y="18242"/>
                </a:lnTo>
                <a:lnTo>
                  <a:pt x="16187" y="23036"/>
                </a:lnTo>
                <a:lnTo>
                  <a:pt x="11954" y="29138"/>
                </a:lnTo>
                <a:lnTo>
                  <a:pt x="7720" y="35115"/>
                </a:lnTo>
                <a:lnTo>
                  <a:pt x="5603" y="41963"/>
                </a:lnTo>
                <a:lnTo>
                  <a:pt x="5603" y="56533"/>
                </a:lnTo>
                <a:lnTo>
                  <a:pt x="7160" y="62261"/>
                </a:lnTo>
                <a:lnTo>
                  <a:pt x="10273" y="66868"/>
                </a:lnTo>
                <a:lnTo>
                  <a:pt x="13386" y="71351"/>
                </a:lnTo>
                <a:lnTo>
                  <a:pt x="17619" y="74962"/>
                </a:lnTo>
                <a:lnTo>
                  <a:pt x="22974" y="77701"/>
                </a:lnTo>
                <a:lnTo>
                  <a:pt x="28453" y="80316"/>
                </a:lnTo>
                <a:lnTo>
                  <a:pt x="34679" y="82433"/>
                </a:lnTo>
                <a:lnTo>
                  <a:pt x="41652" y="84052"/>
                </a:lnTo>
                <a:lnTo>
                  <a:pt x="64440" y="89095"/>
                </a:lnTo>
                <a:lnTo>
                  <a:pt x="69670" y="90340"/>
                </a:lnTo>
                <a:lnTo>
                  <a:pt x="73219" y="91897"/>
                </a:lnTo>
                <a:lnTo>
                  <a:pt x="75086" y="93765"/>
                </a:lnTo>
                <a:lnTo>
                  <a:pt x="76954" y="95508"/>
                </a:lnTo>
                <a:lnTo>
                  <a:pt x="77888" y="97687"/>
                </a:lnTo>
                <a:lnTo>
                  <a:pt x="77888" y="102668"/>
                </a:lnTo>
                <a:lnTo>
                  <a:pt x="77203" y="104723"/>
                </a:lnTo>
                <a:lnTo>
                  <a:pt x="75833" y="106466"/>
                </a:lnTo>
                <a:lnTo>
                  <a:pt x="74464" y="108209"/>
                </a:lnTo>
                <a:lnTo>
                  <a:pt x="72285" y="109517"/>
                </a:lnTo>
                <a:lnTo>
                  <a:pt x="69296" y="110388"/>
                </a:lnTo>
                <a:lnTo>
                  <a:pt x="66432" y="111260"/>
                </a:lnTo>
                <a:lnTo>
                  <a:pt x="62821" y="111696"/>
                </a:lnTo>
                <a:lnTo>
                  <a:pt x="52859" y="111696"/>
                </a:lnTo>
                <a:lnTo>
                  <a:pt x="47318" y="110886"/>
                </a:lnTo>
                <a:lnTo>
                  <a:pt x="41839" y="109268"/>
                </a:lnTo>
                <a:lnTo>
                  <a:pt x="36484" y="107649"/>
                </a:lnTo>
                <a:lnTo>
                  <a:pt x="31504" y="105470"/>
                </a:lnTo>
                <a:lnTo>
                  <a:pt x="26896" y="102730"/>
                </a:lnTo>
                <a:lnTo>
                  <a:pt x="22413" y="99866"/>
                </a:lnTo>
                <a:lnTo>
                  <a:pt x="18616" y="96629"/>
                </a:lnTo>
                <a:lnTo>
                  <a:pt x="15503" y="93018"/>
                </a:lnTo>
                <a:lnTo>
                  <a:pt x="0" y="114498"/>
                </a:lnTo>
                <a:lnTo>
                  <a:pt x="4109" y="118856"/>
                </a:lnTo>
                <a:lnTo>
                  <a:pt x="9152" y="122716"/>
                </a:lnTo>
                <a:lnTo>
                  <a:pt x="15129" y="126078"/>
                </a:lnTo>
                <a:lnTo>
                  <a:pt x="21106" y="129440"/>
                </a:lnTo>
                <a:lnTo>
                  <a:pt x="27830" y="132055"/>
                </a:lnTo>
                <a:lnTo>
                  <a:pt x="35302" y="133923"/>
                </a:lnTo>
                <a:lnTo>
                  <a:pt x="42773" y="135666"/>
                </a:lnTo>
                <a:lnTo>
                  <a:pt x="50618" y="136538"/>
                </a:lnTo>
                <a:lnTo>
                  <a:pt x="60893" y="136517"/>
                </a:lnTo>
                <a:lnTo>
                  <a:pt x="74042" y="135259"/>
                </a:lnTo>
                <a:lnTo>
                  <a:pt x="85733" y="132055"/>
                </a:lnTo>
                <a:lnTo>
                  <a:pt x="93578" y="128942"/>
                </a:lnTo>
                <a:lnTo>
                  <a:pt x="99742" y="124397"/>
                </a:lnTo>
                <a:lnTo>
                  <a:pt x="104225" y="118420"/>
                </a:lnTo>
                <a:lnTo>
                  <a:pt x="108707" y="112318"/>
                </a:lnTo>
                <a:lnTo>
                  <a:pt x="110949" y="104909"/>
                </a:lnTo>
                <a:lnTo>
                  <a:pt x="110949" y="87103"/>
                </a:lnTo>
                <a:lnTo>
                  <a:pt x="108085" y="79818"/>
                </a:lnTo>
                <a:lnTo>
                  <a:pt x="102357" y="74339"/>
                </a:lnTo>
                <a:lnTo>
                  <a:pt x="99583" y="71983"/>
                </a:lnTo>
                <a:lnTo>
                  <a:pt x="89222" y="66193"/>
                </a:lnTo>
                <a:lnTo>
                  <a:pt x="75273" y="61825"/>
                </a:lnTo>
                <a:lnTo>
                  <a:pt x="54540" y="57155"/>
                </a:lnTo>
                <a:lnTo>
                  <a:pt x="49061" y="55910"/>
                </a:lnTo>
                <a:lnTo>
                  <a:pt x="45077" y="54416"/>
                </a:lnTo>
                <a:lnTo>
                  <a:pt x="42586" y="52672"/>
                </a:lnTo>
                <a:lnTo>
                  <a:pt x="40220" y="50805"/>
                </a:lnTo>
                <a:close/>
              </a:path>
              <a:path w="1346674" h="174829">
                <a:moveTo>
                  <a:pt x="221757" y="76145"/>
                </a:moveTo>
                <a:lnTo>
                  <a:pt x="223127" y="73032"/>
                </a:lnTo>
                <a:lnTo>
                  <a:pt x="224496" y="69919"/>
                </a:lnTo>
                <a:lnTo>
                  <a:pt x="226426" y="67615"/>
                </a:lnTo>
                <a:lnTo>
                  <a:pt x="228917" y="66121"/>
                </a:lnTo>
                <a:lnTo>
                  <a:pt x="231532" y="64502"/>
                </a:lnTo>
                <a:lnTo>
                  <a:pt x="234396" y="63693"/>
                </a:lnTo>
                <a:lnTo>
                  <a:pt x="241369" y="63693"/>
                </a:lnTo>
                <a:lnTo>
                  <a:pt x="244420" y="64876"/>
                </a:lnTo>
                <a:lnTo>
                  <a:pt x="246661" y="67241"/>
                </a:lnTo>
                <a:lnTo>
                  <a:pt x="249027" y="69607"/>
                </a:lnTo>
                <a:lnTo>
                  <a:pt x="250210" y="73779"/>
                </a:lnTo>
                <a:lnTo>
                  <a:pt x="250210" y="134670"/>
                </a:lnTo>
                <a:lnTo>
                  <a:pt x="281963" y="134670"/>
                </a:lnTo>
                <a:lnTo>
                  <a:pt x="281963" y="65125"/>
                </a:lnTo>
                <a:lnTo>
                  <a:pt x="280531" y="59023"/>
                </a:lnTo>
                <a:lnTo>
                  <a:pt x="277667" y="54167"/>
                </a:lnTo>
                <a:lnTo>
                  <a:pt x="274928" y="49186"/>
                </a:lnTo>
                <a:lnTo>
                  <a:pt x="271192" y="45512"/>
                </a:lnTo>
                <a:lnTo>
                  <a:pt x="266460" y="43146"/>
                </a:lnTo>
                <a:lnTo>
                  <a:pt x="261729" y="40656"/>
                </a:lnTo>
                <a:lnTo>
                  <a:pt x="256250" y="39411"/>
                </a:lnTo>
                <a:lnTo>
                  <a:pt x="245665" y="39411"/>
                </a:lnTo>
                <a:lnTo>
                  <a:pt x="241431" y="40096"/>
                </a:lnTo>
                <a:lnTo>
                  <a:pt x="237322" y="41465"/>
                </a:lnTo>
                <a:lnTo>
                  <a:pt x="233213" y="42835"/>
                </a:lnTo>
                <a:lnTo>
                  <a:pt x="229540" y="44890"/>
                </a:lnTo>
                <a:lnTo>
                  <a:pt x="226302" y="47629"/>
                </a:lnTo>
                <a:lnTo>
                  <a:pt x="223189" y="50369"/>
                </a:lnTo>
                <a:lnTo>
                  <a:pt x="220636" y="53793"/>
                </a:lnTo>
                <a:lnTo>
                  <a:pt x="218644" y="57902"/>
                </a:lnTo>
                <a:lnTo>
                  <a:pt x="216153" y="51801"/>
                </a:lnTo>
                <a:lnTo>
                  <a:pt x="212355" y="47193"/>
                </a:lnTo>
                <a:lnTo>
                  <a:pt x="207250" y="44080"/>
                </a:lnTo>
                <a:lnTo>
                  <a:pt x="202145" y="40967"/>
                </a:lnTo>
                <a:lnTo>
                  <a:pt x="196105" y="39411"/>
                </a:lnTo>
                <a:lnTo>
                  <a:pt x="182034" y="39411"/>
                </a:lnTo>
                <a:lnTo>
                  <a:pt x="175746" y="41092"/>
                </a:lnTo>
                <a:lnTo>
                  <a:pt x="170267" y="44454"/>
                </a:lnTo>
                <a:lnTo>
                  <a:pt x="164913" y="47816"/>
                </a:lnTo>
                <a:lnTo>
                  <a:pt x="160741" y="52797"/>
                </a:lnTo>
                <a:lnTo>
                  <a:pt x="157753" y="59397"/>
                </a:lnTo>
                <a:lnTo>
                  <a:pt x="156819" y="41279"/>
                </a:lnTo>
                <a:lnTo>
                  <a:pt x="128428" y="41279"/>
                </a:lnTo>
                <a:lnTo>
                  <a:pt x="128428" y="134670"/>
                </a:lnTo>
                <a:lnTo>
                  <a:pt x="160181" y="134670"/>
                </a:lnTo>
                <a:lnTo>
                  <a:pt x="160181" y="80254"/>
                </a:lnTo>
                <a:lnTo>
                  <a:pt x="160928" y="76145"/>
                </a:lnTo>
                <a:lnTo>
                  <a:pt x="162422" y="73032"/>
                </a:lnTo>
                <a:lnTo>
                  <a:pt x="163916" y="69794"/>
                </a:lnTo>
                <a:lnTo>
                  <a:pt x="165909" y="67428"/>
                </a:lnTo>
                <a:lnTo>
                  <a:pt x="168399" y="65934"/>
                </a:lnTo>
                <a:lnTo>
                  <a:pt x="171014" y="64440"/>
                </a:lnTo>
                <a:lnTo>
                  <a:pt x="173754" y="63693"/>
                </a:lnTo>
                <a:lnTo>
                  <a:pt x="180353" y="63693"/>
                </a:lnTo>
                <a:lnTo>
                  <a:pt x="183404" y="64876"/>
                </a:lnTo>
                <a:lnTo>
                  <a:pt x="185770" y="67241"/>
                </a:lnTo>
                <a:lnTo>
                  <a:pt x="188136" y="69607"/>
                </a:lnTo>
                <a:lnTo>
                  <a:pt x="189319" y="73779"/>
                </a:lnTo>
                <a:lnTo>
                  <a:pt x="189319" y="134670"/>
                </a:lnTo>
                <a:lnTo>
                  <a:pt x="221072" y="134670"/>
                </a:lnTo>
                <a:lnTo>
                  <a:pt x="221072" y="80067"/>
                </a:lnTo>
                <a:lnTo>
                  <a:pt x="221757" y="76145"/>
                </a:lnTo>
                <a:close/>
              </a:path>
              <a:path w="1346674" h="174829">
                <a:moveTo>
                  <a:pt x="363019" y="135031"/>
                </a:moveTo>
                <a:lnTo>
                  <a:pt x="374497" y="130935"/>
                </a:lnTo>
                <a:lnTo>
                  <a:pt x="381968" y="127074"/>
                </a:lnTo>
                <a:lnTo>
                  <a:pt x="387759" y="121533"/>
                </a:lnTo>
                <a:lnTo>
                  <a:pt x="391868" y="114311"/>
                </a:lnTo>
                <a:lnTo>
                  <a:pt x="396823" y="101390"/>
                </a:lnTo>
                <a:lnTo>
                  <a:pt x="398218" y="87974"/>
                </a:lnTo>
                <a:lnTo>
                  <a:pt x="398198" y="86270"/>
                </a:lnTo>
                <a:lnTo>
                  <a:pt x="396448" y="73049"/>
                </a:lnTo>
                <a:lnTo>
                  <a:pt x="391868" y="61825"/>
                </a:lnTo>
                <a:lnTo>
                  <a:pt x="387759" y="54478"/>
                </a:lnTo>
                <a:lnTo>
                  <a:pt x="381968" y="48937"/>
                </a:lnTo>
                <a:lnTo>
                  <a:pt x="374497" y="45201"/>
                </a:lnTo>
                <a:lnTo>
                  <a:pt x="373642" y="44763"/>
                </a:lnTo>
                <a:lnTo>
                  <a:pt x="362045" y="40749"/>
                </a:lnTo>
                <a:lnTo>
                  <a:pt x="348721" y="39411"/>
                </a:lnTo>
                <a:lnTo>
                  <a:pt x="347807" y="39417"/>
                </a:lnTo>
                <a:lnTo>
                  <a:pt x="334725" y="40952"/>
                </a:lnTo>
                <a:lnTo>
                  <a:pt x="323132" y="45201"/>
                </a:lnTo>
                <a:lnTo>
                  <a:pt x="315660" y="48937"/>
                </a:lnTo>
                <a:lnTo>
                  <a:pt x="309808" y="54478"/>
                </a:lnTo>
                <a:lnTo>
                  <a:pt x="305574" y="61825"/>
                </a:lnTo>
                <a:lnTo>
                  <a:pt x="300787" y="74496"/>
                </a:lnTo>
                <a:lnTo>
                  <a:pt x="299410" y="87974"/>
                </a:lnTo>
                <a:lnTo>
                  <a:pt x="299433" y="89825"/>
                </a:lnTo>
                <a:lnTo>
                  <a:pt x="301145" y="103015"/>
                </a:lnTo>
                <a:lnTo>
                  <a:pt x="305574" y="114311"/>
                </a:lnTo>
                <a:lnTo>
                  <a:pt x="309808" y="121533"/>
                </a:lnTo>
                <a:lnTo>
                  <a:pt x="315660" y="127074"/>
                </a:lnTo>
                <a:lnTo>
                  <a:pt x="323132" y="130935"/>
                </a:lnTo>
                <a:lnTo>
                  <a:pt x="335522" y="135221"/>
                </a:lnTo>
                <a:lnTo>
                  <a:pt x="332035" y="99057"/>
                </a:lnTo>
                <a:lnTo>
                  <a:pt x="331350" y="94076"/>
                </a:lnTo>
                <a:lnTo>
                  <a:pt x="331350" y="81873"/>
                </a:lnTo>
                <a:lnTo>
                  <a:pt x="332035" y="76892"/>
                </a:lnTo>
                <a:lnTo>
                  <a:pt x="333405" y="73032"/>
                </a:lnTo>
                <a:lnTo>
                  <a:pt x="334774" y="69172"/>
                </a:lnTo>
                <a:lnTo>
                  <a:pt x="336767" y="66370"/>
                </a:lnTo>
                <a:lnTo>
                  <a:pt x="339382" y="64626"/>
                </a:lnTo>
                <a:lnTo>
                  <a:pt x="341997" y="62883"/>
                </a:lnTo>
                <a:lnTo>
                  <a:pt x="345110" y="62012"/>
                </a:lnTo>
                <a:lnTo>
                  <a:pt x="352457" y="62012"/>
                </a:lnTo>
                <a:lnTo>
                  <a:pt x="355632" y="62883"/>
                </a:lnTo>
                <a:lnTo>
                  <a:pt x="358247" y="64626"/>
                </a:lnTo>
                <a:lnTo>
                  <a:pt x="360862" y="66370"/>
                </a:lnTo>
                <a:lnTo>
                  <a:pt x="362854" y="69172"/>
                </a:lnTo>
                <a:lnTo>
                  <a:pt x="364224" y="73032"/>
                </a:lnTo>
                <a:lnTo>
                  <a:pt x="365594" y="76892"/>
                </a:lnTo>
                <a:lnTo>
                  <a:pt x="366278" y="81873"/>
                </a:lnTo>
                <a:lnTo>
                  <a:pt x="366278" y="94076"/>
                </a:lnTo>
                <a:lnTo>
                  <a:pt x="365594" y="99057"/>
                </a:lnTo>
                <a:lnTo>
                  <a:pt x="364224" y="102917"/>
                </a:lnTo>
                <a:lnTo>
                  <a:pt x="362854" y="106653"/>
                </a:lnTo>
                <a:lnTo>
                  <a:pt x="360862" y="109454"/>
                </a:lnTo>
                <a:lnTo>
                  <a:pt x="358247" y="111322"/>
                </a:lnTo>
                <a:lnTo>
                  <a:pt x="355632" y="113066"/>
                </a:lnTo>
                <a:lnTo>
                  <a:pt x="352457" y="113937"/>
                </a:lnTo>
                <a:lnTo>
                  <a:pt x="345110" y="113937"/>
                </a:lnTo>
                <a:lnTo>
                  <a:pt x="348721" y="136538"/>
                </a:lnTo>
                <a:lnTo>
                  <a:pt x="349810" y="136530"/>
                </a:lnTo>
                <a:lnTo>
                  <a:pt x="363019" y="135031"/>
                </a:lnTo>
                <a:close/>
              </a:path>
              <a:path w="1346674" h="174829">
                <a:moveTo>
                  <a:pt x="348721" y="136538"/>
                </a:moveTo>
                <a:lnTo>
                  <a:pt x="345110" y="113937"/>
                </a:lnTo>
                <a:lnTo>
                  <a:pt x="341997" y="113066"/>
                </a:lnTo>
                <a:lnTo>
                  <a:pt x="339382" y="111322"/>
                </a:lnTo>
                <a:lnTo>
                  <a:pt x="336767" y="109454"/>
                </a:lnTo>
                <a:lnTo>
                  <a:pt x="334774" y="106653"/>
                </a:lnTo>
                <a:lnTo>
                  <a:pt x="333405" y="102917"/>
                </a:lnTo>
                <a:lnTo>
                  <a:pt x="332035" y="99057"/>
                </a:lnTo>
                <a:lnTo>
                  <a:pt x="335522" y="135221"/>
                </a:lnTo>
                <a:lnTo>
                  <a:pt x="348721" y="136538"/>
                </a:lnTo>
                <a:close/>
              </a:path>
              <a:path w="1346674" h="174829">
                <a:moveTo>
                  <a:pt x="416081" y="134670"/>
                </a:moveTo>
                <a:lnTo>
                  <a:pt x="447834" y="134670"/>
                </a:lnTo>
                <a:lnTo>
                  <a:pt x="447834" y="113138"/>
                </a:lnTo>
                <a:lnTo>
                  <a:pt x="462863" y="96323"/>
                </a:lnTo>
                <a:lnTo>
                  <a:pt x="478653" y="69296"/>
                </a:lnTo>
                <a:lnTo>
                  <a:pt x="484228" y="77968"/>
                </a:lnTo>
                <a:lnTo>
                  <a:pt x="518625" y="41279"/>
                </a:lnTo>
                <a:lnTo>
                  <a:pt x="483323" y="41279"/>
                </a:lnTo>
                <a:lnTo>
                  <a:pt x="457920" y="87974"/>
                </a:lnTo>
                <a:lnTo>
                  <a:pt x="447834" y="80520"/>
                </a:lnTo>
                <a:lnTo>
                  <a:pt x="447834" y="1681"/>
                </a:lnTo>
                <a:lnTo>
                  <a:pt x="416081" y="1681"/>
                </a:lnTo>
                <a:lnTo>
                  <a:pt x="440923" y="88161"/>
                </a:lnTo>
                <a:lnTo>
                  <a:pt x="416081" y="1681"/>
                </a:lnTo>
                <a:lnTo>
                  <a:pt x="441110" y="120661"/>
                </a:lnTo>
                <a:lnTo>
                  <a:pt x="416081" y="134670"/>
                </a:lnTo>
                <a:close/>
              </a:path>
              <a:path w="1346674" h="174829">
                <a:moveTo>
                  <a:pt x="462863" y="96323"/>
                </a:moveTo>
                <a:lnTo>
                  <a:pt x="467820" y="90776"/>
                </a:lnTo>
                <a:lnTo>
                  <a:pt x="473797" y="89095"/>
                </a:lnTo>
                <a:lnTo>
                  <a:pt x="485564" y="134670"/>
                </a:lnTo>
                <a:lnTo>
                  <a:pt x="520680" y="134670"/>
                </a:lnTo>
                <a:lnTo>
                  <a:pt x="484228" y="77968"/>
                </a:lnTo>
                <a:lnTo>
                  <a:pt x="478653" y="69296"/>
                </a:lnTo>
                <a:lnTo>
                  <a:pt x="462863" y="96323"/>
                </a:lnTo>
                <a:close/>
              </a:path>
              <a:path w="1346674" h="174829">
                <a:moveTo>
                  <a:pt x="467820" y="90776"/>
                </a:moveTo>
                <a:lnTo>
                  <a:pt x="462863" y="96323"/>
                </a:lnTo>
                <a:lnTo>
                  <a:pt x="485564" y="134670"/>
                </a:lnTo>
                <a:lnTo>
                  <a:pt x="473797" y="89095"/>
                </a:lnTo>
                <a:lnTo>
                  <a:pt x="467820" y="90776"/>
                </a:lnTo>
                <a:close/>
              </a:path>
              <a:path w="1346674" h="174829">
                <a:moveTo>
                  <a:pt x="566641" y="15316"/>
                </a:moveTo>
                <a:lnTo>
                  <a:pt x="566641" y="9961"/>
                </a:lnTo>
                <a:lnTo>
                  <a:pt x="565147" y="6101"/>
                </a:lnTo>
                <a:lnTo>
                  <a:pt x="562159" y="3735"/>
                </a:lnTo>
                <a:lnTo>
                  <a:pt x="559170" y="1245"/>
                </a:lnTo>
                <a:lnTo>
                  <a:pt x="554501" y="0"/>
                </a:lnTo>
                <a:lnTo>
                  <a:pt x="541675" y="0"/>
                </a:lnTo>
                <a:lnTo>
                  <a:pt x="536943" y="1245"/>
                </a:lnTo>
                <a:lnTo>
                  <a:pt x="533954" y="3735"/>
                </a:lnTo>
                <a:lnTo>
                  <a:pt x="531090" y="6101"/>
                </a:lnTo>
                <a:lnTo>
                  <a:pt x="529658" y="9961"/>
                </a:lnTo>
                <a:lnTo>
                  <a:pt x="529658" y="20546"/>
                </a:lnTo>
                <a:lnTo>
                  <a:pt x="531090" y="24406"/>
                </a:lnTo>
                <a:lnTo>
                  <a:pt x="533954" y="26896"/>
                </a:lnTo>
                <a:lnTo>
                  <a:pt x="536943" y="29262"/>
                </a:lnTo>
                <a:lnTo>
                  <a:pt x="541675" y="30445"/>
                </a:lnTo>
                <a:lnTo>
                  <a:pt x="554501" y="30445"/>
                </a:lnTo>
                <a:lnTo>
                  <a:pt x="559170" y="29262"/>
                </a:lnTo>
                <a:lnTo>
                  <a:pt x="562159" y="26896"/>
                </a:lnTo>
                <a:lnTo>
                  <a:pt x="565147" y="24406"/>
                </a:lnTo>
                <a:lnTo>
                  <a:pt x="566641" y="20546"/>
                </a:lnTo>
                <a:lnTo>
                  <a:pt x="566641" y="15316"/>
                </a:lnTo>
                <a:close/>
              </a:path>
              <a:path w="1346674" h="174829">
                <a:moveTo>
                  <a:pt x="532273" y="41279"/>
                </a:moveTo>
                <a:lnTo>
                  <a:pt x="532273" y="134670"/>
                </a:lnTo>
                <a:lnTo>
                  <a:pt x="564026" y="134670"/>
                </a:lnTo>
                <a:lnTo>
                  <a:pt x="564026" y="41279"/>
                </a:lnTo>
                <a:lnTo>
                  <a:pt x="532273" y="41279"/>
                </a:lnTo>
                <a:close/>
              </a:path>
              <a:path w="1346674" h="174829">
                <a:moveTo>
                  <a:pt x="619691" y="53046"/>
                </a:moveTo>
                <a:lnTo>
                  <a:pt x="616578" y="57529"/>
                </a:lnTo>
                <a:lnTo>
                  <a:pt x="615955" y="59129"/>
                </a:lnTo>
                <a:lnTo>
                  <a:pt x="615021" y="41279"/>
                </a:lnTo>
                <a:lnTo>
                  <a:pt x="586630" y="41279"/>
                </a:lnTo>
                <a:lnTo>
                  <a:pt x="586630" y="134670"/>
                </a:lnTo>
                <a:lnTo>
                  <a:pt x="618383" y="134670"/>
                </a:lnTo>
                <a:lnTo>
                  <a:pt x="613153" y="69856"/>
                </a:lnTo>
                <a:lnTo>
                  <a:pt x="614399" y="63132"/>
                </a:lnTo>
                <a:lnTo>
                  <a:pt x="616702" y="73405"/>
                </a:lnTo>
                <a:lnTo>
                  <a:pt x="619691" y="53046"/>
                </a:lnTo>
                <a:close/>
              </a:path>
              <a:path w="1346674" h="174829">
                <a:moveTo>
                  <a:pt x="613153" y="69856"/>
                </a:moveTo>
                <a:lnTo>
                  <a:pt x="618383" y="134670"/>
                </a:lnTo>
                <a:lnTo>
                  <a:pt x="618383" y="79943"/>
                </a:lnTo>
                <a:lnTo>
                  <a:pt x="619130" y="75771"/>
                </a:lnTo>
                <a:lnTo>
                  <a:pt x="620625" y="72658"/>
                </a:lnTo>
                <a:lnTo>
                  <a:pt x="622119" y="69545"/>
                </a:lnTo>
                <a:lnTo>
                  <a:pt x="624174" y="67304"/>
                </a:lnTo>
                <a:lnTo>
                  <a:pt x="626789" y="65934"/>
                </a:lnTo>
                <a:lnTo>
                  <a:pt x="629404" y="64440"/>
                </a:lnTo>
                <a:lnTo>
                  <a:pt x="632205" y="63693"/>
                </a:lnTo>
                <a:lnTo>
                  <a:pt x="639054" y="63693"/>
                </a:lnTo>
                <a:lnTo>
                  <a:pt x="642229" y="64938"/>
                </a:lnTo>
                <a:lnTo>
                  <a:pt x="644720" y="67428"/>
                </a:lnTo>
                <a:lnTo>
                  <a:pt x="647210" y="69919"/>
                </a:lnTo>
                <a:lnTo>
                  <a:pt x="648455" y="74401"/>
                </a:lnTo>
                <a:lnTo>
                  <a:pt x="648455" y="134670"/>
                </a:lnTo>
                <a:lnTo>
                  <a:pt x="680209" y="134670"/>
                </a:lnTo>
                <a:lnTo>
                  <a:pt x="680209" y="65125"/>
                </a:lnTo>
                <a:lnTo>
                  <a:pt x="678839" y="59023"/>
                </a:lnTo>
                <a:lnTo>
                  <a:pt x="676099" y="54167"/>
                </a:lnTo>
                <a:lnTo>
                  <a:pt x="673360" y="49310"/>
                </a:lnTo>
                <a:lnTo>
                  <a:pt x="669562" y="45637"/>
                </a:lnTo>
                <a:lnTo>
                  <a:pt x="664706" y="43146"/>
                </a:lnTo>
                <a:lnTo>
                  <a:pt x="659974" y="40656"/>
                </a:lnTo>
                <a:lnTo>
                  <a:pt x="654370" y="39411"/>
                </a:lnTo>
                <a:lnTo>
                  <a:pt x="641918" y="39411"/>
                </a:lnTo>
                <a:lnTo>
                  <a:pt x="636501" y="40594"/>
                </a:lnTo>
                <a:lnTo>
                  <a:pt x="631645" y="42960"/>
                </a:lnTo>
                <a:lnTo>
                  <a:pt x="626913" y="45201"/>
                </a:lnTo>
                <a:lnTo>
                  <a:pt x="622928" y="48563"/>
                </a:lnTo>
                <a:lnTo>
                  <a:pt x="619691" y="53046"/>
                </a:lnTo>
                <a:lnTo>
                  <a:pt x="616702" y="73405"/>
                </a:lnTo>
                <a:lnTo>
                  <a:pt x="614399" y="63132"/>
                </a:lnTo>
                <a:lnTo>
                  <a:pt x="613153" y="69856"/>
                </a:lnTo>
                <a:close/>
              </a:path>
              <a:path w="1346674" h="174829">
                <a:moveTo>
                  <a:pt x="713718" y="96275"/>
                </a:moveTo>
                <a:lnTo>
                  <a:pt x="711112" y="97127"/>
                </a:lnTo>
                <a:lnTo>
                  <a:pt x="712793" y="133612"/>
                </a:lnTo>
                <a:lnTo>
                  <a:pt x="722630" y="133363"/>
                </a:lnTo>
                <a:lnTo>
                  <a:pt x="713718" y="96275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5748740" y="12532778"/>
            <a:ext cx="0" cy="132989"/>
          </a:xfrm>
          <a:custGeom>
            <a:avLst/>
            <a:gdLst/>
            <a:ahLst/>
            <a:cxnLst/>
            <a:rect l="l" t="t" r="r" b="b"/>
            <a:pathLst>
              <a:path w="0" h="132989">
                <a:moveTo>
                  <a:pt x="0" y="0"/>
                </a:moveTo>
                <a:lnTo>
                  <a:pt x="0" y="132989"/>
                </a:lnTo>
              </a:path>
            </a:pathLst>
          </a:custGeom>
          <a:ln w="33023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5864932" y="12572376"/>
            <a:ext cx="0" cy="93391"/>
          </a:xfrm>
          <a:custGeom>
            <a:avLst/>
            <a:gdLst/>
            <a:ahLst/>
            <a:cxnLst/>
            <a:rect l="l" t="t" r="r" b="b"/>
            <a:pathLst>
              <a:path w="0" h="93391">
                <a:moveTo>
                  <a:pt x="0" y="0"/>
                </a:moveTo>
                <a:lnTo>
                  <a:pt x="0" y="93391"/>
                </a:lnTo>
              </a:path>
            </a:pathLst>
          </a:custGeom>
          <a:ln w="33023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6274704" y="12542491"/>
            <a:ext cx="0" cy="123276"/>
          </a:xfrm>
          <a:custGeom>
            <a:avLst/>
            <a:gdLst/>
            <a:ahLst/>
            <a:cxnLst/>
            <a:rect l="l" t="t" r="r" b="b"/>
            <a:pathLst>
              <a:path w="0" h="123276">
                <a:moveTo>
                  <a:pt x="0" y="0"/>
                </a:moveTo>
                <a:lnTo>
                  <a:pt x="0" y="123276"/>
                </a:lnTo>
              </a:path>
            </a:pathLst>
          </a:custGeom>
          <a:ln w="33396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6195508" y="12542491"/>
            <a:ext cx="0" cy="123276"/>
          </a:xfrm>
          <a:custGeom>
            <a:avLst/>
            <a:gdLst/>
            <a:ahLst/>
            <a:cxnLst/>
            <a:rect l="l" t="t" r="r" b="b"/>
            <a:pathLst>
              <a:path w="0" h="123276">
                <a:moveTo>
                  <a:pt x="0" y="0"/>
                </a:moveTo>
                <a:lnTo>
                  <a:pt x="0" y="123276"/>
                </a:lnTo>
              </a:path>
            </a:pathLst>
          </a:custGeom>
          <a:ln w="33396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6195134" y="12603663"/>
            <a:ext cx="80690" cy="0"/>
          </a:xfrm>
          <a:custGeom>
            <a:avLst/>
            <a:gdLst/>
            <a:ahLst/>
            <a:cxnLst/>
            <a:rect l="l" t="t" r="r" b="b"/>
            <a:pathLst>
              <a:path w="80690" h="0">
                <a:moveTo>
                  <a:pt x="0" y="0"/>
                </a:moveTo>
                <a:lnTo>
                  <a:pt x="80690" y="0"/>
                </a:lnTo>
              </a:path>
            </a:pathLst>
          </a:custGeom>
          <a:ln w="26112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6556614" y="12572376"/>
            <a:ext cx="0" cy="93391"/>
          </a:xfrm>
          <a:custGeom>
            <a:avLst/>
            <a:gdLst/>
            <a:ahLst/>
            <a:cxnLst/>
            <a:rect l="l" t="t" r="r" b="b"/>
            <a:pathLst>
              <a:path w="0" h="93391">
                <a:moveTo>
                  <a:pt x="0" y="0"/>
                </a:moveTo>
                <a:lnTo>
                  <a:pt x="0" y="93391"/>
                </a:lnTo>
              </a:path>
            </a:pathLst>
          </a:custGeom>
          <a:ln w="33023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6586315" y="12583677"/>
            <a:ext cx="75647" cy="0"/>
          </a:xfrm>
          <a:custGeom>
            <a:avLst/>
            <a:gdLst/>
            <a:ahLst/>
            <a:cxnLst/>
            <a:rect l="l" t="t" r="r" b="b"/>
            <a:pathLst>
              <a:path w="75647" h="0">
                <a:moveTo>
                  <a:pt x="0" y="0"/>
                </a:moveTo>
                <a:lnTo>
                  <a:pt x="75647" y="0"/>
                </a:lnTo>
              </a:path>
            </a:pathLst>
          </a:custGeom>
          <a:ln w="23870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5495705" y="12839321"/>
            <a:ext cx="989960" cy="114404"/>
          </a:xfrm>
          <a:custGeom>
            <a:avLst/>
            <a:gdLst/>
            <a:ahLst/>
            <a:cxnLst/>
            <a:rect l="l" t="t" r="r" b="b"/>
            <a:pathLst>
              <a:path w="989960" h="114404">
                <a:moveTo>
                  <a:pt x="584578" y="89604"/>
                </a:moveTo>
                <a:lnTo>
                  <a:pt x="587898" y="95726"/>
                </a:lnTo>
                <a:lnTo>
                  <a:pt x="591219" y="101744"/>
                </a:lnTo>
                <a:lnTo>
                  <a:pt x="595785" y="106362"/>
                </a:lnTo>
                <a:lnTo>
                  <a:pt x="601596" y="109579"/>
                </a:lnTo>
                <a:lnTo>
                  <a:pt x="607407" y="112796"/>
                </a:lnTo>
                <a:lnTo>
                  <a:pt x="606473" y="96037"/>
                </a:lnTo>
                <a:lnTo>
                  <a:pt x="603983" y="92924"/>
                </a:lnTo>
                <a:lnTo>
                  <a:pt x="602218" y="88877"/>
                </a:lnTo>
                <a:lnTo>
                  <a:pt x="600454" y="84726"/>
                </a:lnTo>
                <a:lnTo>
                  <a:pt x="599572" y="79746"/>
                </a:lnTo>
                <a:lnTo>
                  <a:pt x="599572" y="68020"/>
                </a:lnTo>
                <a:lnTo>
                  <a:pt x="600454" y="63039"/>
                </a:lnTo>
                <a:lnTo>
                  <a:pt x="602218" y="58992"/>
                </a:lnTo>
                <a:lnTo>
                  <a:pt x="603983" y="54945"/>
                </a:lnTo>
                <a:lnTo>
                  <a:pt x="606473" y="51884"/>
                </a:lnTo>
                <a:lnTo>
                  <a:pt x="609690" y="49808"/>
                </a:lnTo>
                <a:lnTo>
                  <a:pt x="613010" y="47629"/>
                </a:lnTo>
                <a:lnTo>
                  <a:pt x="617005" y="46540"/>
                </a:lnTo>
                <a:lnTo>
                  <a:pt x="626345" y="46540"/>
                </a:lnTo>
                <a:lnTo>
                  <a:pt x="630288" y="47629"/>
                </a:lnTo>
                <a:lnTo>
                  <a:pt x="633505" y="49808"/>
                </a:lnTo>
                <a:lnTo>
                  <a:pt x="636722" y="51884"/>
                </a:lnTo>
                <a:lnTo>
                  <a:pt x="639212" y="54945"/>
                </a:lnTo>
                <a:lnTo>
                  <a:pt x="640976" y="58992"/>
                </a:lnTo>
                <a:lnTo>
                  <a:pt x="642740" y="63039"/>
                </a:lnTo>
                <a:lnTo>
                  <a:pt x="643622" y="68020"/>
                </a:lnTo>
                <a:lnTo>
                  <a:pt x="643622" y="79746"/>
                </a:lnTo>
                <a:lnTo>
                  <a:pt x="642740" y="84726"/>
                </a:lnTo>
                <a:lnTo>
                  <a:pt x="640976" y="88877"/>
                </a:lnTo>
                <a:lnTo>
                  <a:pt x="639212" y="92924"/>
                </a:lnTo>
                <a:lnTo>
                  <a:pt x="636722" y="96037"/>
                </a:lnTo>
                <a:lnTo>
                  <a:pt x="633505" y="98216"/>
                </a:lnTo>
                <a:lnTo>
                  <a:pt x="630288" y="100292"/>
                </a:lnTo>
                <a:lnTo>
                  <a:pt x="626345" y="101329"/>
                </a:lnTo>
                <a:lnTo>
                  <a:pt x="629250" y="114404"/>
                </a:lnTo>
                <a:lnTo>
                  <a:pt x="635943" y="112796"/>
                </a:lnTo>
                <a:lnTo>
                  <a:pt x="641754" y="109579"/>
                </a:lnTo>
                <a:lnTo>
                  <a:pt x="647565" y="106362"/>
                </a:lnTo>
                <a:lnTo>
                  <a:pt x="652079" y="101744"/>
                </a:lnTo>
                <a:lnTo>
                  <a:pt x="655296" y="95726"/>
                </a:lnTo>
                <a:lnTo>
                  <a:pt x="658617" y="89604"/>
                </a:lnTo>
                <a:lnTo>
                  <a:pt x="660277" y="82340"/>
                </a:lnTo>
                <a:lnTo>
                  <a:pt x="660277" y="65529"/>
                </a:lnTo>
                <a:lnTo>
                  <a:pt x="658617" y="58317"/>
                </a:lnTo>
                <a:lnTo>
                  <a:pt x="655296" y="52299"/>
                </a:lnTo>
                <a:lnTo>
                  <a:pt x="652079" y="46176"/>
                </a:lnTo>
                <a:lnTo>
                  <a:pt x="647565" y="41507"/>
                </a:lnTo>
                <a:lnTo>
                  <a:pt x="641754" y="38290"/>
                </a:lnTo>
                <a:lnTo>
                  <a:pt x="635943" y="35073"/>
                </a:lnTo>
                <a:lnTo>
                  <a:pt x="629250" y="33465"/>
                </a:lnTo>
                <a:lnTo>
                  <a:pt x="614100" y="33465"/>
                </a:lnTo>
                <a:lnTo>
                  <a:pt x="607407" y="35073"/>
                </a:lnTo>
                <a:lnTo>
                  <a:pt x="601596" y="38290"/>
                </a:lnTo>
                <a:lnTo>
                  <a:pt x="595785" y="41507"/>
                </a:lnTo>
                <a:lnTo>
                  <a:pt x="591219" y="46176"/>
                </a:lnTo>
                <a:lnTo>
                  <a:pt x="587898" y="52299"/>
                </a:lnTo>
                <a:lnTo>
                  <a:pt x="584578" y="58317"/>
                </a:lnTo>
                <a:lnTo>
                  <a:pt x="582918" y="65529"/>
                </a:lnTo>
                <a:lnTo>
                  <a:pt x="582918" y="82340"/>
                </a:lnTo>
                <a:lnTo>
                  <a:pt x="584578" y="89604"/>
                </a:lnTo>
                <a:close/>
              </a:path>
              <a:path w="989960" h="114404">
                <a:moveTo>
                  <a:pt x="0" y="10117"/>
                </a:moveTo>
                <a:lnTo>
                  <a:pt x="0" y="112848"/>
                </a:lnTo>
                <a:lnTo>
                  <a:pt x="16654" y="112848"/>
                </a:lnTo>
                <a:lnTo>
                  <a:pt x="16654" y="10117"/>
                </a:lnTo>
                <a:lnTo>
                  <a:pt x="0" y="10117"/>
                </a:lnTo>
                <a:close/>
              </a:path>
              <a:path w="989960" h="114404">
                <a:moveTo>
                  <a:pt x="208958" y="35021"/>
                </a:moveTo>
                <a:lnTo>
                  <a:pt x="190903" y="35021"/>
                </a:lnTo>
                <a:lnTo>
                  <a:pt x="173158" y="96504"/>
                </a:lnTo>
                <a:lnTo>
                  <a:pt x="153857" y="35021"/>
                </a:lnTo>
                <a:lnTo>
                  <a:pt x="137202" y="35021"/>
                </a:lnTo>
                <a:lnTo>
                  <a:pt x="117902" y="96504"/>
                </a:lnTo>
                <a:lnTo>
                  <a:pt x="100157" y="35021"/>
                </a:lnTo>
                <a:lnTo>
                  <a:pt x="82257" y="35021"/>
                </a:lnTo>
                <a:lnTo>
                  <a:pt x="108251" y="112848"/>
                </a:lnTo>
                <a:lnTo>
                  <a:pt x="126462" y="112848"/>
                </a:lnTo>
                <a:lnTo>
                  <a:pt x="144985" y="55101"/>
                </a:lnTo>
                <a:lnTo>
                  <a:pt x="164597" y="112848"/>
                </a:lnTo>
                <a:lnTo>
                  <a:pt x="182809" y="112848"/>
                </a:lnTo>
                <a:lnTo>
                  <a:pt x="208958" y="35021"/>
                </a:lnTo>
                <a:close/>
              </a:path>
              <a:path w="989960" h="114404">
                <a:moveTo>
                  <a:pt x="220897" y="82651"/>
                </a:moveTo>
                <a:lnTo>
                  <a:pt x="219030" y="87424"/>
                </a:lnTo>
                <a:lnTo>
                  <a:pt x="219030" y="97905"/>
                </a:lnTo>
                <a:lnTo>
                  <a:pt x="220119" y="101848"/>
                </a:lnTo>
                <a:lnTo>
                  <a:pt x="222298" y="105065"/>
                </a:lnTo>
                <a:lnTo>
                  <a:pt x="224581" y="108178"/>
                </a:lnTo>
                <a:lnTo>
                  <a:pt x="227642" y="110513"/>
                </a:lnTo>
                <a:lnTo>
                  <a:pt x="231482" y="112069"/>
                </a:lnTo>
                <a:lnTo>
                  <a:pt x="235425" y="113626"/>
                </a:lnTo>
                <a:lnTo>
                  <a:pt x="239835" y="114404"/>
                </a:lnTo>
                <a:lnTo>
                  <a:pt x="244712" y="114404"/>
                </a:lnTo>
                <a:lnTo>
                  <a:pt x="241392" y="100655"/>
                </a:lnTo>
                <a:lnTo>
                  <a:pt x="239109" y="98995"/>
                </a:lnTo>
                <a:lnTo>
                  <a:pt x="236930" y="97231"/>
                </a:lnTo>
                <a:lnTo>
                  <a:pt x="235840" y="94896"/>
                </a:lnTo>
                <a:lnTo>
                  <a:pt x="235840" y="88981"/>
                </a:lnTo>
                <a:lnTo>
                  <a:pt x="236930" y="86698"/>
                </a:lnTo>
                <a:lnTo>
                  <a:pt x="239109" y="85142"/>
                </a:lnTo>
                <a:lnTo>
                  <a:pt x="241288" y="83585"/>
                </a:lnTo>
                <a:lnTo>
                  <a:pt x="244557" y="82392"/>
                </a:lnTo>
                <a:lnTo>
                  <a:pt x="248915" y="81562"/>
                </a:lnTo>
                <a:lnTo>
                  <a:pt x="268527" y="77528"/>
                </a:lnTo>
                <a:lnTo>
                  <a:pt x="268838" y="96660"/>
                </a:lnTo>
                <a:lnTo>
                  <a:pt x="268838" y="97749"/>
                </a:lnTo>
                <a:lnTo>
                  <a:pt x="269432" y="103883"/>
                </a:lnTo>
                <a:lnTo>
                  <a:pt x="269565" y="104442"/>
                </a:lnTo>
                <a:lnTo>
                  <a:pt x="271018" y="106933"/>
                </a:lnTo>
                <a:lnTo>
                  <a:pt x="271329" y="100551"/>
                </a:lnTo>
                <a:lnTo>
                  <a:pt x="272263" y="96504"/>
                </a:lnTo>
                <a:lnTo>
                  <a:pt x="270862" y="77048"/>
                </a:lnTo>
                <a:lnTo>
                  <a:pt x="268527" y="65861"/>
                </a:lnTo>
                <a:lnTo>
                  <a:pt x="240821" y="71288"/>
                </a:lnTo>
                <a:lnTo>
                  <a:pt x="233868" y="72637"/>
                </a:lnTo>
                <a:lnTo>
                  <a:pt x="228472" y="75180"/>
                </a:lnTo>
                <a:lnTo>
                  <a:pt x="224633" y="78915"/>
                </a:lnTo>
                <a:lnTo>
                  <a:pt x="220897" y="82651"/>
                </a:lnTo>
                <a:close/>
              </a:path>
              <a:path w="989960" h="114404">
                <a:moveTo>
                  <a:pt x="263598" y="109216"/>
                </a:moveTo>
                <a:lnTo>
                  <a:pt x="266504" y="106622"/>
                </a:lnTo>
                <a:lnTo>
                  <a:pt x="269409" y="103924"/>
                </a:lnTo>
                <a:lnTo>
                  <a:pt x="268838" y="101381"/>
                </a:lnTo>
                <a:lnTo>
                  <a:pt x="269409" y="103924"/>
                </a:lnTo>
                <a:lnTo>
                  <a:pt x="268838" y="97749"/>
                </a:lnTo>
                <a:lnTo>
                  <a:pt x="268838" y="96660"/>
                </a:lnTo>
                <a:lnTo>
                  <a:pt x="268527" y="77528"/>
                </a:lnTo>
                <a:lnTo>
                  <a:pt x="268527" y="87165"/>
                </a:lnTo>
                <a:lnTo>
                  <a:pt x="267956" y="89863"/>
                </a:lnTo>
                <a:lnTo>
                  <a:pt x="266815" y="92146"/>
                </a:lnTo>
                <a:lnTo>
                  <a:pt x="265777" y="94325"/>
                </a:lnTo>
                <a:lnTo>
                  <a:pt x="264273" y="96141"/>
                </a:lnTo>
                <a:lnTo>
                  <a:pt x="262301" y="97594"/>
                </a:lnTo>
                <a:lnTo>
                  <a:pt x="260329" y="98943"/>
                </a:lnTo>
                <a:lnTo>
                  <a:pt x="258098" y="99929"/>
                </a:lnTo>
                <a:lnTo>
                  <a:pt x="255608" y="100551"/>
                </a:lnTo>
                <a:lnTo>
                  <a:pt x="253221" y="101174"/>
                </a:lnTo>
                <a:lnTo>
                  <a:pt x="250731" y="101485"/>
                </a:lnTo>
                <a:lnTo>
                  <a:pt x="244401" y="101485"/>
                </a:lnTo>
                <a:lnTo>
                  <a:pt x="241392" y="100655"/>
                </a:lnTo>
                <a:lnTo>
                  <a:pt x="244712" y="114404"/>
                </a:lnTo>
                <a:lnTo>
                  <a:pt x="248655" y="114404"/>
                </a:lnTo>
                <a:lnTo>
                  <a:pt x="252547" y="113782"/>
                </a:lnTo>
                <a:lnTo>
                  <a:pt x="256386" y="112536"/>
                </a:lnTo>
                <a:lnTo>
                  <a:pt x="260226" y="111187"/>
                </a:lnTo>
                <a:lnTo>
                  <a:pt x="263598" y="109216"/>
                </a:lnTo>
                <a:close/>
              </a:path>
              <a:path w="989960" h="114404">
                <a:moveTo>
                  <a:pt x="271018" y="65374"/>
                </a:moveTo>
                <a:lnTo>
                  <a:pt x="268527" y="57695"/>
                </a:lnTo>
                <a:lnTo>
                  <a:pt x="268527" y="65861"/>
                </a:lnTo>
                <a:lnTo>
                  <a:pt x="270862" y="77048"/>
                </a:lnTo>
                <a:lnTo>
                  <a:pt x="272263" y="96504"/>
                </a:lnTo>
                <a:lnTo>
                  <a:pt x="271018" y="65374"/>
                </a:lnTo>
                <a:close/>
              </a:path>
              <a:path w="989960" h="114404">
                <a:moveTo>
                  <a:pt x="285026" y="54841"/>
                </a:moveTo>
                <a:lnTo>
                  <a:pt x="283625" y="49653"/>
                </a:lnTo>
                <a:lnTo>
                  <a:pt x="280824" y="45606"/>
                </a:lnTo>
                <a:lnTo>
                  <a:pt x="278126" y="41559"/>
                </a:lnTo>
                <a:lnTo>
                  <a:pt x="274390" y="38549"/>
                </a:lnTo>
                <a:lnTo>
                  <a:pt x="269617" y="36578"/>
                </a:lnTo>
                <a:lnTo>
                  <a:pt x="264843" y="34503"/>
                </a:lnTo>
                <a:lnTo>
                  <a:pt x="259344" y="33465"/>
                </a:lnTo>
                <a:lnTo>
                  <a:pt x="243986" y="33465"/>
                </a:lnTo>
                <a:lnTo>
                  <a:pt x="236515" y="35385"/>
                </a:lnTo>
                <a:lnTo>
                  <a:pt x="230704" y="39224"/>
                </a:lnTo>
                <a:lnTo>
                  <a:pt x="224996" y="43063"/>
                </a:lnTo>
                <a:lnTo>
                  <a:pt x="221157" y="48148"/>
                </a:lnTo>
                <a:lnTo>
                  <a:pt x="219185" y="54478"/>
                </a:lnTo>
                <a:lnTo>
                  <a:pt x="233194" y="60393"/>
                </a:lnTo>
                <a:lnTo>
                  <a:pt x="234750" y="55516"/>
                </a:lnTo>
                <a:lnTo>
                  <a:pt x="237189" y="51987"/>
                </a:lnTo>
                <a:lnTo>
                  <a:pt x="240510" y="49808"/>
                </a:lnTo>
                <a:lnTo>
                  <a:pt x="243830" y="47629"/>
                </a:lnTo>
                <a:lnTo>
                  <a:pt x="247825" y="46540"/>
                </a:lnTo>
                <a:lnTo>
                  <a:pt x="257476" y="46540"/>
                </a:lnTo>
                <a:lnTo>
                  <a:pt x="261367" y="47992"/>
                </a:lnTo>
                <a:lnTo>
                  <a:pt x="264169" y="50898"/>
                </a:lnTo>
                <a:lnTo>
                  <a:pt x="267074" y="53700"/>
                </a:lnTo>
                <a:lnTo>
                  <a:pt x="268527" y="57695"/>
                </a:lnTo>
                <a:lnTo>
                  <a:pt x="271018" y="65374"/>
                </a:lnTo>
                <a:lnTo>
                  <a:pt x="272263" y="96504"/>
                </a:lnTo>
                <a:lnTo>
                  <a:pt x="271329" y="100551"/>
                </a:lnTo>
                <a:lnTo>
                  <a:pt x="271018" y="106933"/>
                </a:lnTo>
                <a:lnTo>
                  <a:pt x="272574" y="109320"/>
                </a:lnTo>
                <a:lnTo>
                  <a:pt x="274649" y="111136"/>
                </a:lnTo>
                <a:lnTo>
                  <a:pt x="277244" y="112381"/>
                </a:lnTo>
                <a:lnTo>
                  <a:pt x="279942" y="113522"/>
                </a:lnTo>
                <a:lnTo>
                  <a:pt x="282951" y="114093"/>
                </a:lnTo>
                <a:lnTo>
                  <a:pt x="289903" y="114093"/>
                </a:lnTo>
                <a:lnTo>
                  <a:pt x="292913" y="113522"/>
                </a:lnTo>
                <a:lnTo>
                  <a:pt x="295299" y="112381"/>
                </a:lnTo>
                <a:lnTo>
                  <a:pt x="296233" y="100862"/>
                </a:lnTo>
                <a:lnTo>
                  <a:pt x="294469" y="101381"/>
                </a:lnTo>
                <a:lnTo>
                  <a:pt x="292653" y="101641"/>
                </a:lnTo>
                <a:lnTo>
                  <a:pt x="286946" y="101641"/>
                </a:lnTo>
                <a:lnTo>
                  <a:pt x="285026" y="99721"/>
                </a:lnTo>
                <a:lnTo>
                  <a:pt x="285026" y="54841"/>
                </a:lnTo>
                <a:close/>
              </a:path>
              <a:path w="989960" h="114404">
                <a:moveTo>
                  <a:pt x="312314" y="112848"/>
                </a:moveTo>
                <a:lnTo>
                  <a:pt x="328969" y="112848"/>
                </a:lnTo>
                <a:lnTo>
                  <a:pt x="326012" y="53077"/>
                </a:lnTo>
                <a:lnTo>
                  <a:pt x="327464" y="48615"/>
                </a:lnTo>
                <a:lnTo>
                  <a:pt x="328191" y="55256"/>
                </a:lnTo>
                <a:lnTo>
                  <a:pt x="328969" y="65529"/>
                </a:lnTo>
                <a:lnTo>
                  <a:pt x="330007" y="60808"/>
                </a:lnTo>
                <a:lnTo>
                  <a:pt x="332082" y="57280"/>
                </a:lnTo>
                <a:lnTo>
                  <a:pt x="334261" y="53752"/>
                </a:lnTo>
                <a:lnTo>
                  <a:pt x="336959" y="51209"/>
                </a:lnTo>
                <a:lnTo>
                  <a:pt x="340176" y="49653"/>
                </a:lnTo>
                <a:lnTo>
                  <a:pt x="343393" y="47992"/>
                </a:lnTo>
                <a:lnTo>
                  <a:pt x="346713" y="47162"/>
                </a:lnTo>
                <a:lnTo>
                  <a:pt x="354911" y="47162"/>
                </a:lnTo>
                <a:lnTo>
                  <a:pt x="358854" y="48667"/>
                </a:lnTo>
                <a:lnTo>
                  <a:pt x="361967" y="51676"/>
                </a:lnTo>
                <a:lnTo>
                  <a:pt x="365184" y="54582"/>
                </a:lnTo>
                <a:lnTo>
                  <a:pt x="366793" y="59874"/>
                </a:lnTo>
                <a:lnTo>
                  <a:pt x="366793" y="112848"/>
                </a:lnTo>
                <a:lnTo>
                  <a:pt x="383447" y="112848"/>
                </a:lnTo>
                <a:lnTo>
                  <a:pt x="383447" y="55879"/>
                </a:lnTo>
                <a:lnTo>
                  <a:pt x="382150" y="50483"/>
                </a:lnTo>
                <a:lnTo>
                  <a:pt x="379556" y="46228"/>
                </a:lnTo>
                <a:lnTo>
                  <a:pt x="376962" y="41974"/>
                </a:lnTo>
                <a:lnTo>
                  <a:pt x="373434" y="38809"/>
                </a:lnTo>
                <a:lnTo>
                  <a:pt x="368972" y="36734"/>
                </a:lnTo>
                <a:lnTo>
                  <a:pt x="364613" y="34554"/>
                </a:lnTo>
                <a:lnTo>
                  <a:pt x="359684" y="33465"/>
                </a:lnTo>
                <a:lnTo>
                  <a:pt x="349930" y="33465"/>
                </a:lnTo>
                <a:lnTo>
                  <a:pt x="345883" y="34139"/>
                </a:lnTo>
                <a:lnTo>
                  <a:pt x="342044" y="35488"/>
                </a:lnTo>
                <a:lnTo>
                  <a:pt x="338308" y="36837"/>
                </a:lnTo>
                <a:lnTo>
                  <a:pt x="335039" y="39016"/>
                </a:lnTo>
                <a:lnTo>
                  <a:pt x="332238" y="42026"/>
                </a:lnTo>
                <a:lnTo>
                  <a:pt x="329540" y="44931"/>
                </a:lnTo>
                <a:lnTo>
                  <a:pt x="327801" y="48018"/>
                </a:lnTo>
                <a:lnTo>
                  <a:pt x="327101" y="35021"/>
                </a:lnTo>
                <a:lnTo>
                  <a:pt x="312314" y="35021"/>
                </a:lnTo>
                <a:lnTo>
                  <a:pt x="312314" y="112848"/>
                </a:lnTo>
                <a:close/>
              </a:path>
              <a:path w="989960" h="114404">
                <a:moveTo>
                  <a:pt x="327464" y="48615"/>
                </a:moveTo>
                <a:lnTo>
                  <a:pt x="326012" y="53077"/>
                </a:lnTo>
                <a:lnTo>
                  <a:pt x="328969" y="112848"/>
                </a:lnTo>
                <a:lnTo>
                  <a:pt x="328969" y="65529"/>
                </a:lnTo>
                <a:lnTo>
                  <a:pt x="328191" y="55256"/>
                </a:lnTo>
                <a:lnTo>
                  <a:pt x="327464" y="48615"/>
                </a:lnTo>
                <a:close/>
              </a:path>
              <a:path w="989960" h="114404">
                <a:moveTo>
                  <a:pt x="433663" y="114404"/>
                </a:moveTo>
                <a:lnTo>
                  <a:pt x="442380" y="114404"/>
                </a:lnTo>
                <a:lnTo>
                  <a:pt x="446219" y="113833"/>
                </a:lnTo>
                <a:lnTo>
                  <a:pt x="449644" y="112692"/>
                </a:lnTo>
                <a:lnTo>
                  <a:pt x="453172" y="111447"/>
                </a:lnTo>
                <a:lnTo>
                  <a:pt x="456129" y="109787"/>
                </a:lnTo>
                <a:lnTo>
                  <a:pt x="458516" y="107711"/>
                </a:lnTo>
                <a:lnTo>
                  <a:pt x="454780" y="95570"/>
                </a:lnTo>
                <a:lnTo>
                  <a:pt x="453016" y="97127"/>
                </a:lnTo>
                <a:lnTo>
                  <a:pt x="451096" y="98372"/>
                </a:lnTo>
                <a:lnTo>
                  <a:pt x="449021" y="99306"/>
                </a:lnTo>
                <a:lnTo>
                  <a:pt x="446946" y="100136"/>
                </a:lnTo>
                <a:lnTo>
                  <a:pt x="444507" y="100551"/>
                </a:lnTo>
                <a:lnTo>
                  <a:pt x="438281" y="100551"/>
                </a:lnTo>
                <a:lnTo>
                  <a:pt x="435531" y="99669"/>
                </a:lnTo>
                <a:lnTo>
                  <a:pt x="433456" y="97905"/>
                </a:lnTo>
                <a:lnTo>
                  <a:pt x="431484" y="96141"/>
                </a:lnTo>
                <a:lnTo>
                  <a:pt x="430498" y="93339"/>
                </a:lnTo>
                <a:lnTo>
                  <a:pt x="430498" y="48096"/>
                </a:lnTo>
                <a:lnTo>
                  <a:pt x="457271" y="48096"/>
                </a:lnTo>
                <a:lnTo>
                  <a:pt x="457271" y="35021"/>
                </a:lnTo>
                <a:lnTo>
                  <a:pt x="430498" y="35021"/>
                </a:lnTo>
                <a:lnTo>
                  <a:pt x="430498" y="12140"/>
                </a:lnTo>
                <a:lnTo>
                  <a:pt x="413844" y="16810"/>
                </a:lnTo>
                <a:lnTo>
                  <a:pt x="413843" y="35021"/>
                </a:lnTo>
                <a:lnTo>
                  <a:pt x="398901" y="35021"/>
                </a:lnTo>
                <a:lnTo>
                  <a:pt x="398901" y="48096"/>
                </a:lnTo>
                <a:lnTo>
                  <a:pt x="413844" y="48096"/>
                </a:lnTo>
                <a:lnTo>
                  <a:pt x="413844" y="92302"/>
                </a:lnTo>
                <a:lnTo>
                  <a:pt x="413947" y="97594"/>
                </a:lnTo>
                <a:lnTo>
                  <a:pt x="415037" y="101900"/>
                </a:lnTo>
                <a:lnTo>
                  <a:pt x="417112" y="105221"/>
                </a:lnTo>
                <a:lnTo>
                  <a:pt x="419188" y="108438"/>
                </a:lnTo>
                <a:lnTo>
                  <a:pt x="422093" y="110772"/>
                </a:lnTo>
                <a:lnTo>
                  <a:pt x="425829" y="112225"/>
                </a:lnTo>
                <a:lnTo>
                  <a:pt x="429564" y="113678"/>
                </a:lnTo>
                <a:lnTo>
                  <a:pt x="433663" y="114404"/>
                </a:lnTo>
                <a:close/>
              </a:path>
              <a:path w="989960" h="114404">
                <a:moveTo>
                  <a:pt x="547819" y="114404"/>
                </a:moveTo>
                <a:lnTo>
                  <a:pt x="556535" y="114404"/>
                </a:lnTo>
                <a:lnTo>
                  <a:pt x="560375" y="113833"/>
                </a:lnTo>
                <a:lnTo>
                  <a:pt x="563799" y="112692"/>
                </a:lnTo>
                <a:lnTo>
                  <a:pt x="567327" y="111447"/>
                </a:lnTo>
                <a:lnTo>
                  <a:pt x="570285" y="109787"/>
                </a:lnTo>
                <a:lnTo>
                  <a:pt x="572671" y="107711"/>
                </a:lnTo>
                <a:lnTo>
                  <a:pt x="568936" y="95570"/>
                </a:lnTo>
                <a:lnTo>
                  <a:pt x="567172" y="97127"/>
                </a:lnTo>
                <a:lnTo>
                  <a:pt x="565252" y="98372"/>
                </a:lnTo>
                <a:lnTo>
                  <a:pt x="563176" y="99306"/>
                </a:lnTo>
                <a:lnTo>
                  <a:pt x="561101" y="100136"/>
                </a:lnTo>
                <a:lnTo>
                  <a:pt x="558662" y="100551"/>
                </a:lnTo>
                <a:lnTo>
                  <a:pt x="552436" y="100551"/>
                </a:lnTo>
                <a:lnTo>
                  <a:pt x="549687" y="99669"/>
                </a:lnTo>
                <a:lnTo>
                  <a:pt x="547611" y="97905"/>
                </a:lnTo>
                <a:lnTo>
                  <a:pt x="545640" y="96141"/>
                </a:lnTo>
                <a:lnTo>
                  <a:pt x="544654" y="93339"/>
                </a:lnTo>
                <a:lnTo>
                  <a:pt x="544654" y="48096"/>
                </a:lnTo>
                <a:lnTo>
                  <a:pt x="571426" y="48096"/>
                </a:lnTo>
                <a:lnTo>
                  <a:pt x="571426" y="35021"/>
                </a:lnTo>
                <a:lnTo>
                  <a:pt x="544654" y="35021"/>
                </a:lnTo>
                <a:lnTo>
                  <a:pt x="544654" y="12140"/>
                </a:lnTo>
                <a:lnTo>
                  <a:pt x="527999" y="16810"/>
                </a:lnTo>
                <a:lnTo>
                  <a:pt x="527999" y="35021"/>
                </a:lnTo>
                <a:lnTo>
                  <a:pt x="513056" y="35021"/>
                </a:lnTo>
                <a:lnTo>
                  <a:pt x="513056" y="48096"/>
                </a:lnTo>
                <a:lnTo>
                  <a:pt x="527999" y="48096"/>
                </a:lnTo>
                <a:lnTo>
                  <a:pt x="527999" y="92302"/>
                </a:lnTo>
                <a:lnTo>
                  <a:pt x="528103" y="97594"/>
                </a:lnTo>
                <a:lnTo>
                  <a:pt x="529192" y="101900"/>
                </a:lnTo>
                <a:lnTo>
                  <a:pt x="531268" y="105221"/>
                </a:lnTo>
                <a:lnTo>
                  <a:pt x="533343" y="108438"/>
                </a:lnTo>
                <a:lnTo>
                  <a:pt x="536249" y="110772"/>
                </a:lnTo>
                <a:lnTo>
                  <a:pt x="539984" y="112225"/>
                </a:lnTo>
                <a:lnTo>
                  <a:pt x="543720" y="113678"/>
                </a:lnTo>
                <a:lnTo>
                  <a:pt x="547819" y="114404"/>
                </a:lnTo>
                <a:close/>
              </a:path>
              <a:path w="989960" h="114404">
                <a:moveTo>
                  <a:pt x="613010" y="100292"/>
                </a:moveTo>
                <a:lnTo>
                  <a:pt x="609690" y="98216"/>
                </a:lnTo>
                <a:lnTo>
                  <a:pt x="606473" y="96037"/>
                </a:lnTo>
                <a:lnTo>
                  <a:pt x="607407" y="112796"/>
                </a:lnTo>
                <a:lnTo>
                  <a:pt x="614100" y="114404"/>
                </a:lnTo>
                <a:lnTo>
                  <a:pt x="629250" y="114404"/>
                </a:lnTo>
                <a:lnTo>
                  <a:pt x="626345" y="101329"/>
                </a:lnTo>
                <a:lnTo>
                  <a:pt x="617005" y="101329"/>
                </a:lnTo>
                <a:lnTo>
                  <a:pt x="613010" y="100292"/>
                </a:lnTo>
                <a:close/>
              </a:path>
              <a:path w="989960" h="114404">
                <a:moveTo>
                  <a:pt x="742898" y="78915"/>
                </a:moveTo>
                <a:lnTo>
                  <a:pt x="742898" y="74090"/>
                </a:lnTo>
                <a:lnTo>
                  <a:pt x="800178" y="78915"/>
                </a:lnTo>
                <a:lnTo>
                  <a:pt x="784613" y="68642"/>
                </a:lnTo>
                <a:lnTo>
                  <a:pt x="792863" y="66152"/>
                </a:lnTo>
                <a:lnTo>
                  <a:pt x="789750" y="41247"/>
                </a:lnTo>
                <a:lnTo>
                  <a:pt x="784457" y="38134"/>
                </a:lnTo>
                <a:lnTo>
                  <a:pt x="779165" y="35021"/>
                </a:lnTo>
                <a:lnTo>
                  <a:pt x="772732" y="33465"/>
                </a:lnTo>
                <a:lnTo>
                  <a:pt x="765156" y="33465"/>
                </a:lnTo>
                <a:lnTo>
                  <a:pt x="760383" y="46695"/>
                </a:lnTo>
                <a:lnTo>
                  <a:pt x="770967" y="46695"/>
                </a:lnTo>
                <a:lnTo>
                  <a:pt x="775793" y="48615"/>
                </a:lnTo>
                <a:lnTo>
                  <a:pt x="779321" y="52454"/>
                </a:lnTo>
                <a:lnTo>
                  <a:pt x="782849" y="56190"/>
                </a:lnTo>
                <a:lnTo>
                  <a:pt x="784613" y="61586"/>
                </a:lnTo>
                <a:lnTo>
                  <a:pt x="784613" y="66152"/>
                </a:lnTo>
                <a:lnTo>
                  <a:pt x="743256" y="66152"/>
                </a:lnTo>
                <a:lnTo>
                  <a:pt x="742898" y="68175"/>
                </a:lnTo>
                <a:lnTo>
                  <a:pt x="742898" y="78915"/>
                </a:lnTo>
                <a:close/>
              </a:path>
              <a:path w="989960" h="114404">
                <a:moveTo>
                  <a:pt x="737606" y="66152"/>
                </a:moveTo>
                <a:lnTo>
                  <a:pt x="737606" y="78915"/>
                </a:lnTo>
                <a:lnTo>
                  <a:pt x="742898" y="78915"/>
                </a:lnTo>
                <a:lnTo>
                  <a:pt x="742898" y="68175"/>
                </a:lnTo>
                <a:lnTo>
                  <a:pt x="743256" y="66152"/>
                </a:lnTo>
                <a:lnTo>
                  <a:pt x="737606" y="66152"/>
                </a:lnTo>
                <a:close/>
              </a:path>
              <a:path w="989960" h="114404">
                <a:moveTo>
                  <a:pt x="799400" y="56294"/>
                </a:moveTo>
                <a:lnTo>
                  <a:pt x="796598" y="50898"/>
                </a:lnTo>
                <a:lnTo>
                  <a:pt x="793797" y="45502"/>
                </a:lnTo>
                <a:lnTo>
                  <a:pt x="789750" y="41247"/>
                </a:lnTo>
                <a:lnTo>
                  <a:pt x="792863" y="66152"/>
                </a:lnTo>
                <a:lnTo>
                  <a:pt x="784613" y="68642"/>
                </a:lnTo>
                <a:lnTo>
                  <a:pt x="800178" y="78915"/>
                </a:lnTo>
                <a:lnTo>
                  <a:pt x="800386" y="77670"/>
                </a:lnTo>
                <a:lnTo>
                  <a:pt x="800542" y="76217"/>
                </a:lnTo>
                <a:lnTo>
                  <a:pt x="800645" y="74557"/>
                </a:lnTo>
                <a:lnTo>
                  <a:pt x="800749" y="72897"/>
                </a:lnTo>
                <a:lnTo>
                  <a:pt x="800801" y="62416"/>
                </a:lnTo>
                <a:lnTo>
                  <a:pt x="799400" y="56294"/>
                </a:lnTo>
                <a:close/>
              </a:path>
              <a:path w="989960" h="114404">
                <a:moveTo>
                  <a:pt x="753638" y="98061"/>
                </a:moveTo>
                <a:lnTo>
                  <a:pt x="750214" y="95985"/>
                </a:lnTo>
                <a:lnTo>
                  <a:pt x="747568" y="92924"/>
                </a:lnTo>
                <a:lnTo>
                  <a:pt x="745700" y="88877"/>
                </a:lnTo>
                <a:lnTo>
                  <a:pt x="743832" y="84830"/>
                </a:lnTo>
                <a:lnTo>
                  <a:pt x="742898" y="79901"/>
                </a:lnTo>
                <a:lnTo>
                  <a:pt x="742898" y="78915"/>
                </a:lnTo>
                <a:lnTo>
                  <a:pt x="737606" y="78915"/>
                </a:lnTo>
                <a:lnTo>
                  <a:pt x="737606" y="66152"/>
                </a:lnTo>
                <a:lnTo>
                  <a:pt x="743256" y="66152"/>
                </a:lnTo>
                <a:lnTo>
                  <a:pt x="743780" y="63194"/>
                </a:lnTo>
                <a:lnTo>
                  <a:pt x="745544" y="59148"/>
                </a:lnTo>
                <a:lnTo>
                  <a:pt x="747308" y="54997"/>
                </a:lnTo>
                <a:lnTo>
                  <a:pt x="749851" y="51884"/>
                </a:lnTo>
                <a:lnTo>
                  <a:pt x="753171" y="49808"/>
                </a:lnTo>
                <a:lnTo>
                  <a:pt x="756492" y="47733"/>
                </a:lnTo>
                <a:lnTo>
                  <a:pt x="760383" y="46695"/>
                </a:lnTo>
                <a:lnTo>
                  <a:pt x="765156" y="33465"/>
                </a:lnTo>
                <a:lnTo>
                  <a:pt x="757789" y="33465"/>
                </a:lnTo>
                <a:lnTo>
                  <a:pt x="751200" y="35073"/>
                </a:lnTo>
                <a:lnTo>
                  <a:pt x="745389" y="38290"/>
                </a:lnTo>
                <a:lnTo>
                  <a:pt x="739578" y="41507"/>
                </a:lnTo>
                <a:lnTo>
                  <a:pt x="735012" y="46176"/>
                </a:lnTo>
                <a:lnTo>
                  <a:pt x="731691" y="52299"/>
                </a:lnTo>
                <a:lnTo>
                  <a:pt x="728474" y="58317"/>
                </a:lnTo>
                <a:lnTo>
                  <a:pt x="726866" y="65529"/>
                </a:lnTo>
                <a:lnTo>
                  <a:pt x="726866" y="82340"/>
                </a:lnTo>
                <a:lnTo>
                  <a:pt x="728474" y="89604"/>
                </a:lnTo>
                <a:lnTo>
                  <a:pt x="731691" y="95726"/>
                </a:lnTo>
                <a:lnTo>
                  <a:pt x="735012" y="101744"/>
                </a:lnTo>
                <a:lnTo>
                  <a:pt x="739629" y="106362"/>
                </a:lnTo>
                <a:lnTo>
                  <a:pt x="745544" y="109579"/>
                </a:lnTo>
                <a:lnTo>
                  <a:pt x="751459" y="112796"/>
                </a:lnTo>
                <a:lnTo>
                  <a:pt x="758308" y="114404"/>
                </a:lnTo>
                <a:lnTo>
                  <a:pt x="771279" y="114404"/>
                </a:lnTo>
                <a:lnTo>
                  <a:pt x="776052" y="113678"/>
                </a:lnTo>
                <a:lnTo>
                  <a:pt x="780410" y="112225"/>
                </a:lnTo>
                <a:lnTo>
                  <a:pt x="784769" y="110772"/>
                </a:lnTo>
                <a:lnTo>
                  <a:pt x="788504" y="108697"/>
                </a:lnTo>
                <a:lnTo>
                  <a:pt x="791617" y="105999"/>
                </a:lnTo>
                <a:lnTo>
                  <a:pt x="794834" y="103197"/>
                </a:lnTo>
                <a:lnTo>
                  <a:pt x="797376" y="99929"/>
                </a:lnTo>
                <a:lnTo>
                  <a:pt x="799244" y="96193"/>
                </a:lnTo>
                <a:lnTo>
                  <a:pt x="786014" y="89967"/>
                </a:lnTo>
                <a:lnTo>
                  <a:pt x="784146" y="93495"/>
                </a:lnTo>
                <a:lnTo>
                  <a:pt x="781604" y="96245"/>
                </a:lnTo>
                <a:lnTo>
                  <a:pt x="778387" y="98216"/>
                </a:lnTo>
                <a:lnTo>
                  <a:pt x="775170" y="100188"/>
                </a:lnTo>
                <a:lnTo>
                  <a:pt x="770968" y="101174"/>
                </a:lnTo>
                <a:lnTo>
                  <a:pt x="761109" y="101174"/>
                </a:lnTo>
                <a:lnTo>
                  <a:pt x="757063" y="100136"/>
                </a:lnTo>
                <a:lnTo>
                  <a:pt x="753638" y="98061"/>
                </a:lnTo>
                <a:close/>
              </a:path>
              <a:path w="989960" h="114404">
                <a:moveTo>
                  <a:pt x="821833" y="112848"/>
                </a:moveTo>
                <a:lnTo>
                  <a:pt x="838488" y="112848"/>
                </a:lnTo>
                <a:lnTo>
                  <a:pt x="835531" y="53077"/>
                </a:lnTo>
                <a:lnTo>
                  <a:pt x="836984" y="48615"/>
                </a:lnTo>
                <a:lnTo>
                  <a:pt x="837710" y="55256"/>
                </a:lnTo>
                <a:lnTo>
                  <a:pt x="838488" y="65529"/>
                </a:lnTo>
                <a:lnTo>
                  <a:pt x="839526" y="60808"/>
                </a:lnTo>
                <a:lnTo>
                  <a:pt x="841601" y="57280"/>
                </a:lnTo>
                <a:lnTo>
                  <a:pt x="843780" y="53752"/>
                </a:lnTo>
                <a:lnTo>
                  <a:pt x="846478" y="51209"/>
                </a:lnTo>
                <a:lnTo>
                  <a:pt x="849695" y="49653"/>
                </a:lnTo>
                <a:lnTo>
                  <a:pt x="852912" y="47992"/>
                </a:lnTo>
                <a:lnTo>
                  <a:pt x="856233" y="47162"/>
                </a:lnTo>
                <a:lnTo>
                  <a:pt x="864430" y="47162"/>
                </a:lnTo>
                <a:lnTo>
                  <a:pt x="868374" y="48667"/>
                </a:lnTo>
                <a:lnTo>
                  <a:pt x="871487" y="51676"/>
                </a:lnTo>
                <a:lnTo>
                  <a:pt x="874704" y="54582"/>
                </a:lnTo>
                <a:lnTo>
                  <a:pt x="876312" y="59874"/>
                </a:lnTo>
                <a:lnTo>
                  <a:pt x="876312" y="112848"/>
                </a:lnTo>
                <a:lnTo>
                  <a:pt x="892967" y="112848"/>
                </a:lnTo>
                <a:lnTo>
                  <a:pt x="892967" y="55879"/>
                </a:lnTo>
                <a:lnTo>
                  <a:pt x="891670" y="50483"/>
                </a:lnTo>
                <a:lnTo>
                  <a:pt x="889075" y="46228"/>
                </a:lnTo>
                <a:lnTo>
                  <a:pt x="886481" y="41974"/>
                </a:lnTo>
                <a:lnTo>
                  <a:pt x="882953" y="38809"/>
                </a:lnTo>
                <a:lnTo>
                  <a:pt x="878491" y="36734"/>
                </a:lnTo>
                <a:lnTo>
                  <a:pt x="874133" y="34554"/>
                </a:lnTo>
                <a:lnTo>
                  <a:pt x="869204" y="33465"/>
                </a:lnTo>
                <a:lnTo>
                  <a:pt x="859450" y="33465"/>
                </a:lnTo>
                <a:lnTo>
                  <a:pt x="855403" y="34139"/>
                </a:lnTo>
                <a:lnTo>
                  <a:pt x="851563" y="35488"/>
                </a:lnTo>
                <a:lnTo>
                  <a:pt x="847827" y="36837"/>
                </a:lnTo>
                <a:lnTo>
                  <a:pt x="844559" y="39016"/>
                </a:lnTo>
                <a:lnTo>
                  <a:pt x="841757" y="42026"/>
                </a:lnTo>
                <a:lnTo>
                  <a:pt x="839059" y="44931"/>
                </a:lnTo>
                <a:lnTo>
                  <a:pt x="837320" y="48018"/>
                </a:lnTo>
                <a:lnTo>
                  <a:pt x="836620" y="35021"/>
                </a:lnTo>
                <a:lnTo>
                  <a:pt x="821833" y="35021"/>
                </a:lnTo>
                <a:lnTo>
                  <a:pt x="821833" y="112848"/>
                </a:lnTo>
                <a:close/>
              </a:path>
              <a:path w="989960" h="114404">
                <a:moveTo>
                  <a:pt x="836984" y="48615"/>
                </a:moveTo>
                <a:lnTo>
                  <a:pt x="835531" y="53077"/>
                </a:lnTo>
                <a:lnTo>
                  <a:pt x="838488" y="112848"/>
                </a:lnTo>
                <a:lnTo>
                  <a:pt x="838488" y="65529"/>
                </a:lnTo>
                <a:lnTo>
                  <a:pt x="837710" y="55256"/>
                </a:lnTo>
                <a:lnTo>
                  <a:pt x="836984" y="48615"/>
                </a:lnTo>
                <a:close/>
              </a:path>
              <a:path w="989960" h="114404">
                <a:moveTo>
                  <a:pt x="973305" y="0"/>
                </a:moveTo>
                <a:lnTo>
                  <a:pt x="973305" y="46786"/>
                </a:lnTo>
                <a:lnTo>
                  <a:pt x="975173" y="53077"/>
                </a:lnTo>
                <a:lnTo>
                  <a:pt x="976107" y="91835"/>
                </a:lnTo>
                <a:lnTo>
                  <a:pt x="989960" y="112848"/>
                </a:lnTo>
                <a:lnTo>
                  <a:pt x="989960" y="0"/>
                </a:lnTo>
                <a:lnTo>
                  <a:pt x="973617" y="47266"/>
                </a:lnTo>
                <a:lnTo>
                  <a:pt x="973305" y="0"/>
                </a:lnTo>
                <a:close/>
              </a:path>
              <a:path w="989960" h="114404">
                <a:moveTo>
                  <a:pt x="975173" y="53077"/>
                </a:moveTo>
                <a:lnTo>
                  <a:pt x="973305" y="46786"/>
                </a:lnTo>
                <a:lnTo>
                  <a:pt x="973305" y="54789"/>
                </a:lnTo>
                <a:lnTo>
                  <a:pt x="973928" y="91679"/>
                </a:lnTo>
                <a:lnTo>
                  <a:pt x="976107" y="91835"/>
                </a:lnTo>
                <a:lnTo>
                  <a:pt x="975173" y="53077"/>
                </a:lnTo>
                <a:close/>
              </a:path>
              <a:path w="989960" h="114404">
                <a:moveTo>
                  <a:pt x="972423" y="83793"/>
                </a:moveTo>
                <a:lnTo>
                  <a:pt x="970659" y="87943"/>
                </a:lnTo>
                <a:lnTo>
                  <a:pt x="968895" y="92094"/>
                </a:lnTo>
                <a:lnTo>
                  <a:pt x="966405" y="95311"/>
                </a:lnTo>
                <a:lnTo>
                  <a:pt x="963188" y="97594"/>
                </a:lnTo>
                <a:lnTo>
                  <a:pt x="959971" y="99877"/>
                </a:lnTo>
                <a:lnTo>
                  <a:pt x="956132" y="101018"/>
                </a:lnTo>
                <a:lnTo>
                  <a:pt x="944925" y="101018"/>
                </a:lnTo>
                <a:lnTo>
                  <a:pt x="941656" y="114404"/>
                </a:lnTo>
                <a:lnTo>
                  <a:pt x="952656" y="114404"/>
                </a:lnTo>
                <a:lnTo>
                  <a:pt x="956910" y="113522"/>
                </a:lnTo>
                <a:lnTo>
                  <a:pt x="960853" y="111758"/>
                </a:lnTo>
                <a:lnTo>
                  <a:pt x="964900" y="109890"/>
                </a:lnTo>
                <a:lnTo>
                  <a:pt x="968273" y="107296"/>
                </a:lnTo>
                <a:lnTo>
                  <a:pt x="970971" y="103975"/>
                </a:lnTo>
                <a:lnTo>
                  <a:pt x="972423" y="83793"/>
                </a:lnTo>
                <a:close/>
              </a:path>
              <a:path w="989960" h="114404">
                <a:moveTo>
                  <a:pt x="915195" y="89707"/>
                </a:moveTo>
                <a:lnTo>
                  <a:pt x="918204" y="95726"/>
                </a:lnTo>
                <a:lnTo>
                  <a:pt x="921214" y="101744"/>
                </a:lnTo>
                <a:lnTo>
                  <a:pt x="925313" y="106362"/>
                </a:lnTo>
                <a:lnTo>
                  <a:pt x="930501" y="109579"/>
                </a:lnTo>
                <a:lnTo>
                  <a:pt x="935793" y="112796"/>
                </a:lnTo>
                <a:lnTo>
                  <a:pt x="941656" y="114404"/>
                </a:lnTo>
                <a:lnTo>
                  <a:pt x="944925" y="101018"/>
                </a:lnTo>
                <a:lnTo>
                  <a:pt x="939684" y="98631"/>
                </a:lnTo>
                <a:lnTo>
                  <a:pt x="935949" y="93858"/>
                </a:lnTo>
                <a:lnTo>
                  <a:pt x="932213" y="88981"/>
                </a:lnTo>
                <a:lnTo>
                  <a:pt x="930345" y="82340"/>
                </a:lnTo>
                <a:lnTo>
                  <a:pt x="930345" y="65529"/>
                </a:lnTo>
                <a:lnTo>
                  <a:pt x="932265" y="58940"/>
                </a:lnTo>
                <a:lnTo>
                  <a:pt x="936104" y="54167"/>
                </a:lnTo>
                <a:lnTo>
                  <a:pt x="939944" y="49393"/>
                </a:lnTo>
                <a:lnTo>
                  <a:pt x="945340" y="47007"/>
                </a:lnTo>
                <a:lnTo>
                  <a:pt x="956443" y="47007"/>
                </a:lnTo>
                <a:lnTo>
                  <a:pt x="960075" y="48044"/>
                </a:lnTo>
                <a:lnTo>
                  <a:pt x="963188" y="50120"/>
                </a:lnTo>
                <a:lnTo>
                  <a:pt x="966405" y="52195"/>
                </a:lnTo>
                <a:lnTo>
                  <a:pt x="968895" y="55204"/>
                </a:lnTo>
                <a:lnTo>
                  <a:pt x="970659" y="59148"/>
                </a:lnTo>
                <a:lnTo>
                  <a:pt x="972423" y="62987"/>
                </a:lnTo>
                <a:lnTo>
                  <a:pt x="973305" y="67605"/>
                </a:lnTo>
                <a:lnTo>
                  <a:pt x="973305" y="78812"/>
                </a:lnTo>
                <a:lnTo>
                  <a:pt x="972423" y="83793"/>
                </a:lnTo>
                <a:lnTo>
                  <a:pt x="970971" y="103975"/>
                </a:lnTo>
                <a:lnTo>
                  <a:pt x="973669" y="100551"/>
                </a:lnTo>
                <a:lnTo>
                  <a:pt x="974355" y="98930"/>
                </a:lnTo>
                <a:lnTo>
                  <a:pt x="975381" y="96504"/>
                </a:lnTo>
                <a:lnTo>
                  <a:pt x="975173" y="112848"/>
                </a:lnTo>
                <a:lnTo>
                  <a:pt x="989960" y="112848"/>
                </a:lnTo>
                <a:lnTo>
                  <a:pt x="976107" y="91835"/>
                </a:lnTo>
                <a:lnTo>
                  <a:pt x="973928" y="91679"/>
                </a:lnTo>
                <a:lnTo>
                  <a:pt x="973305" y="54789"/>
                </a:lnTo>
                <a:lnTo>
                  <a:pt x="973305" y="46786"/>
                </a:lnTo>
                <a:lnTo>
                  <a:pt x="970556" y="42545"/>
                </a:lnTo>
                <a:lnTo>
                  <a:pt x="965990" y="38913"/>
                </a:lnTo>
                <a:lnTo>
                  <a:pt x="961424" y="35281"/>
                </a:lnTo>
                <a:lnTo>
                  <a:pt x="955820" y="33465"/>
                </a:lnTo>
                <a:lnTo>
                  <a:pt x="942746" y="33465"/>
                </a:lnTo>
                <a:lnTo>
                  <a:pt x="936831" y="35073"/>
                </a:lnTo>
                <a:lnTo>
                  <a:pt x="931435" y="38290"/>
                </a:lnTo>
                <a:lnTo>
                  <a:pt x="926039" y="41403"/>
                </a:lnTo>
                <a:lnTo>
                  <a:pt x="921732" y="45969"/>
                </a:lnTo>
                <a:lnTo>
                  <a:pt x="918516" y="51987"/>
                </a:lnTo>
                <a:lnTo>
                  <a:pt x="915299" y="58006"/>
                </a:lnTo>
                <a:lnTo>
                  <a:pt x="913690" y="65374"/>
                </a:lnTo>
                <a:lnTo>
                  <a:pt x="913690" y="82495"/>
                </a:lnTo>
                <a:lnTo>
                  <a:pt x="915195" y="89707"/>
                </a:lnTo>
                <a:close/>
              </a:path>
              <a:path w="989960" h="114404">
                <a:moveTo>
                  <a:pt x="975173" y="112848"/>
                </a:moveTo>
                <a:lnTo>
                  <a:pt x="975381" y="96504"/>
                </a:lnTo>
                <a:lnTo>
                  <a:pt x="974355" y="98930"/>
                </a:lnTo>
                <a:lnTo>
                  <a:pt x="975173" y="112848"/>
                </a:lnTo>
                <a:close/>
              </a:path>
              <a:path w="989960" h="114404">
                <a:moveTo>
                  <a:pt x="973305" y="0"/>
                </a:moveTo>
                <a:lnTo>
                  <a:pt x="973617" y="47266"/>
                </a:lnTo>
                <a:lnTo>
                  <a:pt x="989960" y="0"/>
                </a:lnTo>
                <a:lnTo>
                  <a:pt x="973305" y="0"/>
                </a:lnTo>
                <a:close/>
              </a:path>
              <a:path w="989960" h="114404">
                <a:moveTo>
                  <a:pt x="800178" y="78915"/>
                </a:moveTo>
                <a:lnTo>
                  <a:pt x="742898" y="74090"/>
                </a:lnTo>
                <a:lnTo>
                  <a:pt x="742898" y="78915"/>
                </a:lnTo>
                <a:lnTo>
                  <a:pt x="800178" y="78915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5504033" y="12849438"/>
            <a:ext cx="0" cy="102730"/>
          </a:xfrm>
          <a:custGeom>
            <a:avLst/>
            <a:gdLst/>
            <a:ahLst/>
            <a:cxnLst/>
            <a:rect l="l" t="t" r="r" b="b"/>
            <a:pathLst>
              <a:path w="0" h="102730">
                <a:moveTo>
                  <a:pt x="0" y="0"/>
                </a:moveTo>
                <a:lnTo>
                  <a:pt x="0" y="102730"/>
                </a:lnTo>
              </a:path>
            </a:pathLst>
          </a:custGeom>
          <a:ln w="1792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5846149" y="12095141"/>
            <a:ext cx="295069" cy="207745"/>
          </a:xfrm>
          <a:custGeom>
            <a:avLst/>
            <a:gdLst/>
            <a:ahLst/>
            <a:cxnLst/>
            <a:rect l="l" t="t" r="r" b="b"/>
            <a:pathLst>
              <a:path w="295069" h="207745">
                <a:moveTo>
                  <a:pt x="13471" y="8607"/>
                </a:moveTo>
                <a:lnTo>
                  <a:pt x="0" y="0"/>
                </a:lnTo>
                <a:lnTo>
                  <a:pt x="0" y="185445"/>
                </a:lnTo>
                <a:lnTo>
                  <a:pt x="1080" y="192332"/>
                </a:lnTo>
                <a:lnTo>
                  <a:pt x="9069" y="203401"/>
                </a:lnTo>
                <a:lnTo>
                  <a:pt x="22300" y="207745"/>
                </a:lnTo>
                <a:lnTo>
                  <a:pt x="272769" y="207745"/>
                </a:lnTo>
                <a:lnTo>
                  <a:pt x="279656" y="206664"/>
                </a:lnTo>
                <a:lnTo>
                  <a:pt x="290725" y="198676"/>
                </a:lnTo>
                <a:lnTo>
                  <a:pt x="295069" y="185445"/>
                </a:lnTo>
                <a:lnTo>
                  <a:pt x="295069" y="0"/>
                </a:lnTo>
                <a:lnTo>
                  <a:pt x="279033" y="8607"/>
                </a:lnTo>
                <a:lnTo>
                  <a:pt x="263133" y="16309"/>
                </a:lnTo>
                <a:lnTo>
                  <a:pt x="247367" y="23105"/>
                </a:lnTo>
                <a:lnTo>
                  <a:pt x="231736" y="28995"/>
                </a:lnTo>
                <a:lnTo>
                  <a:pt x="216240" y="33978"/>
                </a:lnTo>
                <a:lnTo>
                  <a:pt x="200879" y="38056"/>
                </a:lnTo>
                <a:lnTo>
                  <a:pt x="185653" y="41227"/>
                </a:lnTo>
                <a:lnTo>
                  <a:pt x="170562" y="43492"/>
                </a:lnTo>
                <a:lnTo>
                  <a:pt x="155606" y="44851"/>
                </a:lnTo>
                <a:lnTo>
                  <a:pt x="140785" y="45305"/>
                </a:lnTo>
                <a:lnTo>
                  <a:pt x="126099" y="44851"/>
                </a:lnTo>
                <a:lnTo>
                  <a:pt x="111548" y="43492"/>
                </a:lnTo>
                <a:lnTo>
                  <a:pt x="97132" y="41227"/>
                </a:lnTo>
                <a:lnTo>
                  <a:pt x="82851" y="38056"/>
                </a:lnTo>
                <a:lnTo>
                  <a:pt x="68705" y="33978"/>
                </a:lnTo>
                <a:lnTo>
                  <a:pt x="54694" y="28995"/>
                </a:lnTo>
                <a:lnTo>
                  <a:pt x="40818" y="23105"/>
                </a:lnTo>
                <a:lnTo>
                  <a:pt x="27077" y="16309"/>
                </a:lnTo>
                <a:lnTo>
                  <a:pt x="13471" y="8607"/>
                </a:lnTo>
                <a:close/>
              </a:path>
            </a:pathLst>
          </a:custGeom>
          <a:solidFill>
            <a:srgbClr val="FF003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5885586" y="12202887"/>
            <a:ext cx="45148" cy="61580"/>
          </a:xfrm>
          <a:custGeom>
            <a:avLst/>
            <a:gdLst/>
            <a:ahLst/>
            <a:cxnLst/>
            <a:rect l="l" t="t" r="r" b="b"/>
            <a:pathLst>
              <a:path w="45148" h="61580">
                <a:moveTo>
                  <a:pt x="0" y="53599"/>
                </a:moveTo>
                <a:lnTo>
                  <a:pt x="234" y="55242"/>
                </a:lnTo>
                <a:lnTo>
                  <a:pt x="1251" y="56650"/>
                </a:lnTo>
                <a:lnTo>
                  <a:pt x="2738" y="57511"/>
                </a:lnTo>
                <a:lnTo>
                  <a:pt x="8998" y="60171"/>
                </a:lnTo>
                <a:lnTo>
                  <a:pt x="15805" y="61580"/>
                </a:lnTo>
                <a:lnTo>
                  <a:pt x="27308" y="61580"/>
                </a:lnTo>
                <a:lnTo>
                  <a:pt x="31142" y="60876"/>
                </a:lnTo>
                <a:lnTo>
                  <a:pt x="34506" y="59389"/>
                </a:lnTo>
                <a:lnTo>
                  <a:pt x="37871" y="57902"/>
                </a:lnTo>
                <a:lnTo>
                  <a:pt x="40531" y="55946"/>
                </a:lnTo>
                <a:lnTo>
                  <a:pt x="42331" y="53364"/>
                </a:lnTo>
                <a:lnTo>
                  <a:pt x="44209" y="50782"/>
                </a:lnTo>
                <a:lnTo>
                  <a:pt x="45148" y="47808"/>
                </a:lnTo>
                <a:lnTo>
                  <a:pt x="45148" y="40610"/>
                </a:lnTo>
                <a:lnTo>
                  <a:pt x="44131" y="37402"/>
                </a:lnTo>
                <a:lnTo>
                  <a:pt x="42096" y="35054"/>
                </a:lnTo>
                <a:lnTo>
                  <a:pt x="39671" y="32785"/>
                </a:lnTo>
                <a:lnTo>
                  <a:pt x="37245" y="31064"/>
                </a:lnTo>
                <a:lnTo>
                  <a:pt x="34428" y="29968"/>
                </a:lnTo>
                <a:lnTo>
                  <a:pt x="31690" y="28873"/>
                </a:lnTo>
                <a:lnTo>
                  <a:pt x="28012" y="27777"/>
                </a:lnTo>
                <a:lnTo>
                  <a:pt x="23630" y="26760"/>
                </a:lnTo>
                <a:lnTo>
                  <a:pt x="20109" y="25977"/>
                </a:lnTo>
                <a:lnTo>
                  <a:pt x="17449" y="25273"/>
                </a:lnTo>
                <a:lnTo>
                  <a:pt x="15571" y="24569"/>
                </a:lnTo>
                <a:lnTo>
                  <a:pt x="13693" y="23865"/>
                </a:lnTo>
                <a:lnTo>
                  <a:pt x="12050" y="22926"/>
                </a:lnTo>
                <a:lnTo>
                  <a:pt x="10798" y="21752"/>
                </a:lnTo>
                <a:lnTo>
                  <a:pt x="9546" y="20578"/>
                </a:lnTo>
                <a:lnTo>
                  <a:pt x="8998" y="19092"/>
                </a:lnTo>
                <a:lnTo>
                  <a:pt x="8998" y="14397"/>
                </a:lnTo>
                <a:lnTo>
                  <a:pt x="10250" y="12206"/>
                </a:lnTo>
                <a:lnTo>
                  <a:pt x="12910" y="10641"/>
                </a:lnTo>
                <a:lnTo>
                  <a:pt x="15571" y="8998"/>
                </a:lnTo>
                <a:lnTo>
                  <a:pt x="19170" y="8215"/>
                </a:lnTo>
                <a:lnTo>
                  <a:pt x="28090" y="8215"/>
                </a:lnTo>
                <a:lnTo>
                  <a:pt x="32550" y="8920"/>
                </a:lnTo>
                <a:lnTo>
                  <a:pt x="36854" y="10485"/>
                </a:lnTo>
                <a:lnTo>
                  <a:pt x="38419" y="10876"/>
                </a:lnTo>
                <a:lnTo>
                  <a:pt x="40531" y="10406"/>
                </a:lnTo>
                <a:lnTo>
                  <a:pt x="42018" y="8685"/>
                </a:lnTo>
                <a:lnTo>
                  <a:pt x="42409" y="6729"/>
                </a:lnTo>
                <a:lnTo>
                  <a:pt x="42409" y="4773"/>
                </a:lnTo>
                <a:lnTo>
                  <a:pt x="41470" y="3442"/>
                </a:lnTo>
                <a:lnTo>
                  <a:pt x="39671" y="2816"/>
                </a:lnTo>
                <a:lnTo>
                  <a:pt x="34663" y="938"/>
                </a:lnTo>
                <a:lnTo>
                  <a:pt x="28951" y="0"/>
                </a:lnTo>
                <a:lnTo>
                  <a:pt x="17996" y="0"/>
                </a:lnTo>
                <a:lnTo>
                  <a:pt x="13927" y="782"/>
                </a:lnTo>
                <a:lnTo>
                  <a:pt x="10641" y="2347"/>
                </a:lnTo>
                <a:lnTo>
                  <a:pt x="7276" y="3912"/>
                </a:lnTo>
                <a:lnTo>
                  <a:pt x="4694" y="6103"/>
                </a:lnTo>
                <a:lnTo>
                  <a:pt x="2973" y="8763"/>
                </a:lnTo>
                <a:lnTo>
                  <a:pt x="1251" y="11424"/>
                </a:lnTo>
                <a:lnTo>
                  <a:pt x="391" y="14475"/>
                </a:lnTo>
                <a:lnTo>
                  <a:pt x="391" y="21517"/>
                </a:lnTo>
                <a:lnTo>
                  <a:pt x="1486" y="24647"/>
                </a:lnTo>
                <a:lnTo>
                  <a:pt x="3599" y="26916"/>
                </a:lnTo>
                <a:lnTo>
                  <a:pt x="5633" y="29186"/>
                </a:lnTo>
                <a:lnTo>
                  <a:pt x="8137" y="30829"/>
                </a:lnTo>
                <a:lnTo>
                  <a:pt x="11032" y="32003"/>
                </a:lnTo>
                <a:lnTo>
                  <a:pt x="13849" y="33098"/>
                </a:lnTo>
                <a:lnTo>
                  <a:pt x="17449" y="34193"/>
                </a:lnTo>
                <a:lnTo>
                  <a:pt x="22143" y="35445"/>
                </a:lnTo>
                <a:lnTo>
                  <a:pt x="25665" y="36384"/>
                </a:lnTo>
                <a:lnTo>
                  <a:pt x="28247" y="37089"/>
                </a:lnTo>
                <a:lnTo>
                  <a:pt x="30046" y="37715"/>
                </a:lnTo>
                <a:lnTo>
                  <a:pt x="31846" y="38341"/>
                </a:lnTo>
                <a:lnTo>
                  <a:pt x="33333" y="39201"/>
                </a:lnTo>
                <a:lnTo>
                  <a:pt x="34585" y="40297"/>
                </a:lnTo>
                <a:lnTo>
                  <a:pt x="35758" y="41314"/>
                </a:lnTo>
                <a:lnTo>
                  <a:pt x="36306" y="42566"/>
                </a:lnTo>
                <a:lnTo>
                  <a:pt x="36306" y="50312"/>
                </a:lnTo>
                <a:lnTo>
                  <a:pt x="31690" y="53286"/>
                </a:lnTo>
                <a:lnTo>
                  <a:pt x="16353" y="53286"/>
                </a:lnTo>
                <a:lnTo>
                  <a:pt x="10798" y="52190"/>
                </a:lnTo>
                <a:lnTo>
                  <a:pt x="5790" y="49921"/>
                </a:lnTo>
                <a:lnTo>
                  <a:pt x="3990" y="49530"/>
                </a:lnTo>
                <a:lnTo>
                  <a:pt x="1799" y="49999"/>
                </a:lnTo>
                <a:lnTo>
                  <a:pt x="391" y="51564"/>
                </a:lnTo>
                <a:lnTo>
                  <a:pt x="0" y="53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5930813" y="12203669"/>
            <a:ext cx="50312" cy="60328"/>
          </a:xfrm>
          <a:custGeom>
            <a:avLst/>
            <a:gdLst/>
            <a:ahLst/>
            <a:cxnLst/>
            <a:rect l="l" t="t" r="r" b="b"/>
            <a:pathLst>
              <a:path w="50312" h="60328">
                <a:moveTo>
                  <a:pt x="0" y="4225"/>
                </a:moveTo>
                <a:lnTo>
                  <a:pt x="391" y="6338"/>
                </a:lnTo>
                <a:lnTo>
                  <a:pt x="1956" y="7902"/>
                </a:lnTo>
                <a:lnTo>
                  <a:pt x="4068" y="8294"/>
                </a:lnTo>
                <a:lnTo>
                  <a:pt x="20735" y="8294"/>
                </a:lnTo>
                <a:lnTo>
                  <a:pt x="20735" y="56024"/>
                </a:lnTo>
                <a:lnTo>
                  <a:pt x="21126" y="58294"/>
                </a:lnTo>
                <a:lnTo>
                  <a:pt x="22769" y="59937"/>
                </a:lnTo>
                <a:lnTo>
                  <a:pt x="25039" y="60328"/>
                </a:lnTo>
                <a:lnTo>
                  <a:pt x="26290" y="60328"/>
                </a:lnTo>
                <a:lnTo>
                  <a:pt x="28168" y="59076"/>
                </a:lnTo>
                <a:lnTo>
                  <a:pt x="29499" y="57198"/>
                </a:lnTo>
                <a:lnTo>
                  <a:pt x="29499" y="8294"/>
                </a:lnTo>
                <a:lnTo>
                  <a:pt x="46087" y="8294"/>
                </a:lnTo>
                <a:lnTo>
                  <a:pt x="48200" y="7902"/>
                </a:lnTo>
                <a:lnTo>
                  <a:pt x="49843" y="6338"/>
                </a:lnTo>
                <a:lnTo>
                  <a:pt x="50312" y="4225"/>
                </a:lnTo>
                <a:lnTo>
                  <a:pt x="49921" y="2034"/>
                </a:lnTo>
                <a:lnTo>
                  <a:pt x="48200" y="391"/>
                </a:lnTo>
                <a:lnTo>
                  <a:pt x="46009" y="0"/>
                </a:lnTo>
                <a:lnTo>
                  <a:pt x="4068" y="0"/>
                </a:lnTo>
                <a:lnTo>
                  <a:pt x="1956" y="391"/>
                </a:lnTo>
                <a:lnTo>
                  <a:pt x="391" y="2034"/>
                </a:lnTo>
                <a:lnTo>
                  <a:pt x="0" y="4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5983629" y="12202730"/>
            <a:ext cx="60250" cy="61736"/>
          </a:xfrm>
          <a:custGeom>
            <a:avLst/>
            <a:gdLst/>
            <a:ahLst/>
            <a:cxnLst/>
            <a:rect l="l" t="t" r="r" b="b"/>
            <a:pathLst>
              <a:path w="60250" h="61736">
                <a:moveTo>
                  <a:pt x="78" y="24882"/>
                </a:moveTo>
                <a:lnTo>
                  <a:pt x="0" y="30907"/>
                </a:lnTo>
                <a:lnTo>
                  <a:pt x="156" y="36854"/>
                </a:lnTo>
                <a:lnTo>
                  <a:pt x="1408" y="42253"/>
                </a:lnTo>
                <a:lnTo>
                  <a:pt x="3834" y="46791"/>
                </a:lnTo>
                <a:lnTo>
                  <a:pt x="6259" y="51408"/>
                </a:lnTo>
                <a:lnTo>
                  <a:pt x="9780" y="55085"/>
                </a:lnTo>
                <a:lnTo>
                  <a:pt x="14319" y="57746"/>
                </a:lnTo>
                <a:lnTo>
                  <a:pt x="13067" y="45774"/>
                </a:lnTo>
                <a:lnTo>
                  <a:pt x="11345" y="42331"/>
                </a:lnTo>
                <a:lnTo>
                  <a:pt x="9624" y="38967"/>
                </a:lnTo>
                <a:lnTo>
                  <a:pt x="8763" y="35054"/>
                </a:lnTo>
                <a:lnTo>
                  <a:pt x="8763" y="26603"/>
                </a:lnTo>
                <a:lnTo>
                  <a:pt x="9624" y="22613"/>
                </a:lnTo>
                <a:lnTo>
                  <a:pt x="11345" y="19248"/>
                </a:lnTo>
                <a:lnTo>
                  <a:pt x="12989" y="15884"/>
                </a:lnTo>
                <a:lnTo>
                  <a:pt x="15492" y="13223"/>
                </a:lnTo>
                <a:lnTo>
                  <a:pt x="18701" y="11267"/>
                </a:lnTo>
                <a:lnTo>
                  <a:pt x="21909" y="9311"/>
                </a:lnTo>
                <a:lnTo>
                  <a:pt x="25743" y="8294"/>
                </a:lnTo>
                <a:lnTo>
                  <a:pt x="34506" y="8294"/>
                </a:lnTo>
                <a:lnTo>
                  <a:pt x="38341" y="9311"/>
                </a:lnTo>
                <a:lnTo>
                  <a:pt x="41549" y="11267"/>
                </a:lnTo>
                <a:lnTo>
                  <a:pt x="44757" y="13223"/>
                </a:lnTo>
                <a:lnTo>
                  <a:pt x="47261" y="15884"/>
                </a:lnTo>
                <a:lnTo>
                  <a:pt x="48904" y="19248"/>
                </a:lnTo>
                <a:lnTo>
                  <a:pt x="50625" y="22613"/>
                </a:lnTo>
                <a:lnTo>
                  <a:pt x="51486" y="26525"/>
                </a:lnTo>
                <a:lnTo>
                  <a:pt x="51486" y="35054"/>
                </a:lnTo>
                <a:lnTo>
                  <a:pt x="50625" y="38967"/>
                </a:lnTo>
                <a:lnTo>
                  <a:pt x="48904" y="42409"/>
                </a:lnTo>
                <a:lnTo>
                  <a:pt x="47182" y="45774"/>
                </a:lnTo>
                <a:lnTo>
                  <a:pt x="44757" y="48513"/>
                </a:lnTo>
                <a:lnTo>
                  <a:pt x="41549" y="50469"/>
                </a:lnTo>
                <a:lnTo>
                  <a:pt x="38341" y="52425"/>
                </a:lnTo>
                <a:lnTo>
                  <a:pt x="34506" y="53364"/>
                </a:lnTo>
                <a:lnTo>
                  <a:pt x="36071" y="61736"/>
                </a:lnTo>
                <a:lnTo>
                  <a:pt x="41392" y="60406"/>
                </a:lnTo>
                <a:lnTo>
                  <a:pt x="45852" y="57746"/>
                </a:lnTo>
                <a:lnTo>
                  <a:pt x="50312" y="55085"/>
                </a:lnTo>
                <a:lnTo>
                  <a:pt x="53833" y="51408"/>
                </a:lnTo>
                <a:lnTo>
                  <a:pt x="56337" y="46791"/>
                </a:lnTo>
                <a:lnTo>
                  <a:pt x="58841" y="42175"/>
                </a:lnTo>
                <a:lnTo>
                  <a:pt x="60093" y="36776"/>
                </a:lnTo>
                <a:lnTo>
                  <a:pt x="60250" y="30907"/>
                </a:lnTo>
                <a:lnTo>
                  <a:pt x="60171" y="25039"/>
                </a:lnTo>
                <a:lnTo>
                  <a:pt x="58841" y="19639"/>
                </a:lnTo>
                <a:lnTo>
                  <a:pt x="56337" y="15023"/>
                </a:lnTo>
                <a:lnTo>
                  <a:pt x="53833" y="10328"/>
                </a:lnTo>
                <a:lnTo>
                  <a:pt x="50312" y="6650"/>
                </a:lnTo>
                <a:lnTo>
                  <a:pt x="45852" y="3990"/>
                </a:lnTo>
                <a:lnTo>
                  <a:pt x="41392" y="1330"/>
                </a:lnTo>
                <a:lnTo>
                  <a:pt x="36071" y="0"/>
                </a:lnTo>
                <a:lnTo>
                  <a:pt x="24178" y="0"/>
                </a:lnTo>
                <a:lnTo>
                  <a:pt x="18857" y="1330"/>
                </a:lnTo>
                <a:lnTo>
                  <a:pt x="14319" y="3990"/>
                </a:lnTo>
                <a:lnTo>
                  <a:pt x="9780" y="6650"/>
                </a:lnTo>
                <a:lnTo>
                  <a:pt x="6259" y="10328"/>
                </a:lnTo>
                <a:lnTo>
                  <a:pt x="3834" y="14945"/>
                </a:lnTo>
                <a:lnTo>
                  <a:pt x="1408" y="19561"/>
                </a:lnTo>
                <a:lnTo>
                  <a:pt x="78" y="24882"/>
                </a:lnTo>
                <a:close/>
              </a:path>
              <a:path w="60250" h="61736">
                <a:moveTo>
                  <a:pt x="18701" y="50391"/>
                </a:moveTo>
                <a:lnTo>
                  <a:pt x="15492" y="48434"/>
                </a:lnTo>
                <a:lnTo>
                  <a:pt x="13067" y="45774"/>
                </a:lnTo>
                <a:lnTo>
                  <a:pt x="14319" y="57746"/>
                </a:lnTo>
                <a:lnTo>
                  <a:pt x="18857" y="60406"/>
                </a:lnTo>
                <a:lnTo>
                  <a:pt x="24178" y="61736"/>
                </a:lnTo>
                <a:lnTo>
                  <a:pt x="36071" y="61736"/>
                </a:lnTo>
                <a:lnTo>
                  <a:pt x="34506" y="53364"/>
                </a:lnTo>
                <a:lnTo>
                  <a:pt x="25665" y="53364"/>
                </a:lnTo>
                <a:lnTo>
                  <a:pt x="21830" y="52347"/>
                </a:lnTo>
                <a:lnTo>
                  <a:pt x="18701" y="503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6055539" y="12203669"/>
            <a:ext cx="46635" cy="60328"/>
          </a:xfrm>
          <a:custGeom>
            <a:avLst/>
            <a:gdLst/>
            <a:ahLst/>
            <a:cxnLst/>
            <a:rect l="l" t="t" r="r" b="b"/>
            <a:pathLst>
              <a:path w="46635" h="60328">
                <a:moveTo>
                  <a:pt x="1251" y="1330"/>
                </a:moveTo>
                <a:lnTo>
                  <a:pt x="0" y="3208"/>
                </a:lnTo>
                <a:lnTo>
                  <a:pt x="0" y="57276"/>
                </a:lnTo>
                <a:lnTo>
                  <a:pt x="1251" y="59076"/>
                </a:lnTo>
                <a:lnTo>
                  <a:pt x="3129" y="60328"/>
                </a:lnTo>
                <a:lnTo>
                  <a:pt x="5555" y="60328"/>
                </a:lnTo>
                <a:lnTo>
                  <a:pt x="7433" y="59076"/>
                </a:lnTo>
                <a:lnTo>
                  <a:pt x="8763" y="57198"/>
                </a:lnTo>
                <a:lnTo>
                  <a:pt x="8763" y="38575"/>
                </a:lnTo>
                <a:lnTo>
                  <a:pt x="28951" y="38575"/>
                </a:lnTo>
                <a:lnTo>
                  <a:pt x="28403" y="30125"/>
                </a:lnTo>
                <a:lnTo>
                  <a:pt x="8841" y="30125"/>
                </a:lnTo>
                <a:lnTo>
                  <a:pt x="8841" y="8372"/>
                </a:lnTo>
                <a:lnTo>
                  <a:pt x="28403" y="8372"/>
                </a:lnTo>
                <a:lnTo>
                  <a:pt x="32316" y="9389"/>
                </a:lnTo>
                <a:lnTo>
                  <a:pt x="34585" y="11502"/>
                </a:lnTo>
                <a:lnTo>
                  <a:pt x="36776" y="13536"/>
                </a:lnTo>
                <a:lnTo>
                  <a:pt x="37871" y="16118"/>
                </a:lnTo>
                <a:lnTo>
                  <a:pt x="37871" y="22378"/>
                </a:lnTo>
                <a:lnTo>
                  <a:pt x="36776" y="24960"/>
                </a:lnTo>
                <a:lnTo>
                  <a:pt x="36854" y="35837"/>
                </a:lnTo>
                <a:lnTo>
                  <a:pt x="40297" y="33959"/>
                </a:lnTo>
                <a:lnTo>
                  <a:pt x="42801" y="31611"/>
                </a:lnTo>
                <a:lnTo>
                  <a:pt x="44366" y="28716"/>
                </a:lnTo>
                <a:lnTo>
                  <a:pt x="45852" y="25821"/>
                </a:lnTo>
                <a:lnTo>
                  <a:pt x="46635" y="22691"/>
                </a:lnTo>
                <a:lnTo>
                  <a:pt x="46635" y="15884"/>
                </a:lnTo>
                <a:lnTo>
                  <a:pt x="45931" y="12754"/>
                </a:lnTo>
                <a:lnTo>
                  <a:pt x="44444" y="9859"/>
                </a:lnTo>
                <a:lnTo>
                  <a:pt x="42957" y="6964"/>
                </a:lnTo>
                <a:lnTo>
                  <a:pt x="40375" y="4538"/>
                </a:lnTo>
                <a:lnTo>
                  <a:pt x="36932" y="2738"/>
                </a:lnTo>
                <a:lnTo>
                  <a:pt x="33489" y="938"/>
                </a:lnTo>
                <a:lnTo>
                  <a:pt x="29029" y="0"/>
                </a:lnTo>
                <a:lnTo>
                  <a:pt x="3129" y="0"/>
                </a:lnTo>
                <a:lnTo>
                  <a:pt x="1251" y="1330"/>
                </a:lnTo>
                <a:close/>
              </a:path>
              <a:path w="46635" h="60328">
                <a:moveTo>
                  <a:pt x="28403" y="30125"/>
                </a:moveTo>
                <a:lnTo>
                  <a:pt x="28951" y="38575"/>
                </a:lnTo>
                <a:lnTo>
                  <a:pt x="33411" y="37636"/>
                </a:lnTo>
                <a:lnTo>
                  <a:pt x="36854" y="35837"/>
                </a:lnTo>
                <a:lnTo>
                  <a:pt x="36776" y="24960"/>
                </a:lnTo>
                <a:lnTo>
                  <a:pt x="34585" y="26995"/>
                </a:lnTo>
                <a:lnTo>
                  <a:pt x="32316" y="29107"/>
                </a:lnTo>
                <a:lnTo>
                  <a:pt x="28403" y="30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5853974" y="12108287"/>
            <a:ext cx="279498" cy="186775"/>
          </a:xfrm>
          <a:custGeom>
            <a:avLst/>
            <a:gdLst/>
            <a:ahLst/>
            <a:cxnLst/>
            <a:rect l="l" t="t" r="r" b="b"/>
            <a:pathLst>
              <a:path w="279498" h="186775">
                <a:moveTo>
                  <a:pt x="6494" y="186775"/>
                </a:moveTo>
                <a:lnTo>
                  <a:pt x="273003" y="186775"/>
                </a:lnTo>
                <a:lnTo>
                  <a:pt x="279498" y="180281"/>
                </a:lnTo>
                <a:lnTo>
                  <a:pt x="279498" y="0"/>
                </a:lnTo>
                <a:lnTo>
                  <a:pt x="274490" y="2660"/>
                </a:lnTo>
                <a:lnTo>
                  <a:pt x="269482" y="5007"/>
                </a:lnTo>
                <a:lnTo>
                  <a:pt x="264553" y="7433"/>
                </a:lnTo>
                <a:lnTo>
                  <a:pt x="264553" y="62128"/>
                </a:lnTo>
                <a:lnTo>
                  <a:pt x="263516" y="76748"/>
                </a:lnTo>
                <a:lnTo>
                  <a:pt x="260502" y="90725"/>
                </a:lnTo>
                <a:lnTo>
                  <a:pt x="255652" y="103918"/>
                </a:lnTo>
                <a:lnTo>
                  <a:pt x="249111" y="116184"/>
                </a:lnTo>
                <a:lnTo>
                  <a:pt x="241021" y="127382"/>
                </a:lnTo>
                <a:lnTo>
                  <a:pt x="231525" y="137369"/>
                </a:lnTo>
                <a:lnTo>
                  <a:pt x="220767" y="146003"/>
                </a:lnTo>
                <a:lnTo>
                  <a:pt x="208889" y="153141"/>
                </a:lnTo>
                <a:lnTo>
                  <a:pt x="196035" y="158643"/>
                </a:lnTo>
                <a:lnTo>
                  <a:pt x="182347" y="162366"/>
                </a:lnTo>
                <a:lnTo>
                  <a:pt x="167969" y="164167"/>
                </a:lnTo>
                <a:lnTo>
                  <a:pt x="162362" y="164318"/>
                </a:lnTo>
                <a:lnTo>
                  <a:pt x="0" y="164318"/>
                </a:lnTo>
                <a:lnTo>
                  <a:pt x="0" y="180281"/>
                </a:lnTo>
                <a:lnTo>
                  <a:pt x="6494" y="186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5846149" y="12095141"/>
            <a:ext cx="295069" cy="207745"/>
          </a:xfrm>
          <a:custGeom>
            <a:avLst/>
            <a:gdLst/>
            <a:ahLst/>
            <a:cxnLst/>
            <a:rect l="l" t="t" r="r" b="b"/>
            <a:pathLst>
              <a:path w="295069" h="207745">
                <a:moveTo>
                  <a:pt x="1080" y="192302"/>
                </a:moveTo>
                <a:lnTo>
                  <a:pt x="9069" y="203379"/>
                </a:lnTo>
                <a:lnTo>
                  <a:pt x="22300" y="207745"/>
                </a:lnTo>
                <a:lnTo>
                  <a:pt x="83724" y="207745"/>
                </a:lnTo>
                <a:lnTo>
                  <a:pt x="88575" y="203129"/>
                </a:lnTo>
                <a:lnTo>
                  <a:pt x="94287" y="199373"/>
                </a:lnTo>
                <a:lnTo>
                  <a:pt x="100312" y="196869"/>
                </a:lnTo>
                <a:lnTo>
                  <a:pt x="106183" y="194701"/>
                </a:lnTo>
                <a:lnTo>
                  <a:pt x="118440" y="191628"/>
                </a:lnTo>
                <a:lnTo>
                  <a:pt x="131032" y="189767"/>
                </a:lnTo>
                <a:lnTo>
                  <a:pt x="143777" y="188450"/>
                </a:lnTo>
                <a:lnTo>
                  <a:pt x="156494" y="187010"/>
                </a:lnTo>
                <a:lnTo>
                  <a:pt x="161323" y="186266"/>
                </a:lnTo>
                <a:lnTo>
                  <a:pt x="174317" y="183256"/>
                </a:lnTo>
                <a:lnTo>
                  <a:pt x="186616" y="178470"/>
                </a:lnTo>
                <a:lnTo>
                  <a:pt x="197443" y="171508"/>
                </a:lnTo>
                <a:lnTo>
                  <a:pt x="206024" y="161971"/>
                </a:lnTo>
                <a:lnTo>
                  <a:pt x="209462" y="155860"/>
                </a:lnTo>
                <a:lnTo>
                  <a:pt x="214929" y="143593"/>
                </a:lnTo>
                <a:lnTo>
                  <a:pt x="221168" y="132302"/>
                </a:lnTo>
                <a:lnTo>
                  <a:pt x="230593" y="124412"/>
                </a:lnTo>
                <a:lnTo>
                  <a:pt x="240199" y="121985"/>
                </a:lnTo>
                <a:lnTo>
                  <a:pt x="252283" y="120672"/>
                </a:lnTo>
                <a:lnTo>
                  <a:pt x="262831" y="116196"/>
                </a:lnTo>
                <a:lnTo>
                  <a:pt x="269404" y="110563"/>
                </a:lnTo>
                <a:lnTo>
                  <a:pt x="269952" y="100860"/>
                </a:lnTo>
                <a:lnTo>
                  <a:pt x="270891" y="92253"/>
                </a:lnTo>
                <a:lnTo>
                  <a:pt x="271175" y="89949"/>
                </a:lnTo>
                <a:lnTo>
                  <a:pt x="273534" y="77331"/>
                </a:lnTo>
                <a:lnTo>
                  <a:pt x="277174" y="65028"/>
                </a:lnTo>
                <a:lnTo>
                  <a:pt x="282024" y="53146"/>
                </a:lnTo>
                <a:lnTo>
                  <a:pt x="288012" y="41790"/>
                </a:lnTo>
                <a:lnTo>
                  <a:pt x="295069" y="31064"/>
                </a:lnTo>
                <a:lnTo>
                  <a:pt x="295069" y="0"/>
                </a:lnTo>
                <a:lnTo>
                  <a:pt x="279033" y="8607"/>
                </a:lnTo>
                <a:lnTo>
                  <a:pt x="263133" y="16309"/>
                </a:lnTo>
                <a:lnTo>
                  <a:pt x="247367" y="23105"/>
                </a:lnTo>
                <a:lnTo>
                  <a:pt x="231736" y="28995"/>
                </a:lnTo>
                <a:lnTo>
                  <a:pt x="216240" y="33978"/>
                </a:lnTo>
                <a:lnTo>
                  <a:pt x="200879" y="38056"/>
                </a:lnTo>
                <a:lnTo>
                  <a:pt x="185653" y="41227"/>
                </a:lnTo>
                <a:lnTo>
                  <a:pt x="170562" y="43492"/>
                </a:lnTo>
                <a:lnTo>
                  <a:pt x="155606" y="44851"/>
                </a:lnTo>
                <a:lnTo>
                  <a:pt x="140785" y="45305"/>
                </a:lnTo>
                <a:lnTo>
                  <a:pt x="126099" y="44851"/>
                </a:lnTo>
                <a:lnTo>
                  <a:pt x="111548" y="43492"/>
                </a:lnTo>
                <a:lnTo>
                  <a:pt x="97132" y="41227"/>
                </a:lnTo>
                <a:lnTo>
                  <a:pt x="82851" y="38056"/>
                </a:lnTo>
                <a:lnTo>
                  <a:pt x="68705" y="33978"/>
                </a:lnTo>
                <a:lnTo>
                  <a:pt x="54694" y="28995"/>
                </a:lnTo>
                <a:lnTo>
                  <a:pt x="40818" y="23105"/>
                </a:lnTo>
                <a:lnTo>
                  <a:pt x="27077" y="16309"/>
                </a:lnTo>
                <a:lnTo>
                  <a:pt x="13471" y="8607"/>
                </a:lnTo>
                <a:lnTo>
                  <a:pt x="0" y="0"/>
                </a:lnTo>
                <a:lnTo>
                  <a:pt x="0" y="185445"/>
                </a:lnTo>
                <a:lnTo>
                  <a:pt x="1080" y="192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5846149" y="12095141"/>
            <a:ext cx="184897" cy="206885"/>
          </a:xfrm>
          <a:custGeom>
            <a:avLst/>
            <a:gdLst/>
            <a:ahLst/>
            <a:cxnLst/>
            <a:rect l="l" t="t" r="r" b="b"/>
            <a:pathLst>
              <a:path w="184897" h="206885">
                <a:moveTo>
                  <a:pt x="0" y="0"/>
                </a:moveTo>
                <a:lnTo>
                  <a:pt x="0" y="185445"/>
                </a:lnTo>
                <a:lnTo>
                  <a:pt x="69" y="187213"/>
                </a:lnTo>
                <a:lnTo>
                  <a:pt x="5174" y="199715"/>
                </a:lnTo>
                <a:lnTo>
                  <a:pt x="16353" y="206885"/>
                </a:lnTo>
                <a:lnTo>
                  <a:pt x="21162" y="196097"/>
                </a:lnTo>
                <a:lnTo>
                  <a:pt x="25800" y="184262"/>
                </a:lnTo>
                <a:lnTo>
                  <a:pt x="30516" y="172456"/>
                </a:lnTo>
                <a:lnTo>
                  <a:pt x="34329" y="164179"/>
                </a:lnTo>
                <a:lnTo>
                  <a:pt x="40782" y="152924"/>
                </a:lnTo>
                <a:lnTo>
                  <a:pt x="48757" y="142886"/>
                </a:lnTo>
                <a:lnTo>
                  <a:pt x="58607" y="134741"/>
                </a:lnTo>
                <a:lnTo>
                  <a:pt x="69467" y="129396"/>
                </a:lnTo>
                <a:lnTo>
                  <a:pt x="81533" y="125560"/>
                </a:lnTo>
                <a:lnTo>
                  <a:pt x="93883" y="122352"/>
                </a:lnTo>
                <a:lnTo>
                  <a:pt x="105866" y="118717"/>
                </a:lnTo>
                <a:lnTo>
                  <a:pt x="116833" y="113600"/>
                </a:lnTo>
                <a:lnTo>
                  <a:pt x="126134" y="105946"/>
                </a:lnTo>
                <a:lnTo>
                  <a:pt x="128748" y="102647"/>
                </a:lnTo>
                <a:lnTo>
                  <a:pt x="135036" y="91616"/>
                </a:lnTo>
                <a:lnTo>
                  <a:pt x="140766" y="80203"/>
                </a:lnTo>
                <a:lnTo>
                  <a:pt x="145097" y="73321"/>
                </a:lnTo>
                <a:lnTo>
                  <a:pt x="153299" y="63464"/>
                </a:lnTo>
                <a:lnTo>
                  <a:pt x="162874" y="54859"/>
                </a:lnTo>
                <a:lnTo>
                  <a:pt x="173511" y="47484"/>
                </a:lnTo>
                <a:lnTo>
                  <a:pt x="184897" y="41314"/>
                </a:lnTo>
                <a:lnTo>
                  <a:pt x="179577" y="42201"/>
                </a:lnTo>
                <a:lnTo>
                  <a:pt x="166937" y="43867"/>
                </a:lnTo>
                <a:lnTo>
                  <a:pt x="154391" y="44892"/>
                </a:lnTo>
                <a:lnTo>
                  <a:pt x="141940" y="45278"/>
                </a:lnTo>
                <a:lnTo>
                  <a:pt x="129585" y="45024"/>
                </a:lnTo>
                <a:lnTo>
                  <a:pt x="117325" y="44130"/>
                </a:lnTo>
                <a:lnTo>
                  <a:pt x="105161" y="42596"/>
                </a:lnTo>
                <a:lnTo>
                  <a:pt x="93092" y="40423"/>
                </a:lnTo>
                <a:lnTo>
                  <a:pt x="81119" y="37609"/>
                </a:lnTo>
                <a:lnTo>
                  <a:pt x="69242" y="34156"/>
                </a:lnTo>
                <a:lnTo>
                  <a:pt x="57461" y="30063"/>
                </a:lnTo>
                <a:lnTo>
                  <a:pt x="45776" y="25330"/>
                </a:lnTo>
                <a:lnTo>
                  <a:pt x="34187" y="19957"/>
                </a:lnTo>
                <a:lnTo>
                  <a:pt x="22695" y="13944"/>
                </a:lnTo>
                <a:lnTo>
                  <a:pt x="11299" y="7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5806604" y="12000885"/>
            <a:ext cx="309265" cy="346705"/>
          </a:xfrm>
          <a:custGeom>
            <a:avLst/>
            <a:gdLst/>
            <a:ahLst/>
            <a:cxnLst/>
            <a:rect l="l" t="t" r="r" b="b"/>
            <a:pathLst>
              <a:path w="309265" h="346705">
                <a:moveTo>
                  <a:pt x="58681" y="46928"/>
                </a:moveTo>
                <a:lnTo>
                  <a:pt x="54108" y="35551"/>
                </a:lnTo>
                <a:lnTo>
                  <a:pt x="50563" y="23889"/>
                </a:lnTo>
                <a:lnTo>
                  <a:pt x="48047" y="12015"/>
                </a:lnTo>
                <a:lnTo>
                  <a:pt x="46559" y="0"/>
                </a:lnTo>
                <a:lnTo>
                  <a:pt x="44321" y="109431"/>
                </a:lnTo>
                <a:lnTo>
                  <a:pt x="54724" y="120703"/>
                </a:lnTo>
                <a:lnTo>
                  <a:pt x="64683" y="129971"/>
                </a:lnTo>
                <a:lnTo>
                  <a:pt x="64284" y="57949"/>
                </a:lnTo>
                <a:lnTo>
                  <a:pt x="58681" y="46928"/>
                </a:lnTo>
                <a:close/>
              </a:path>
              <a:path w="309265" h="346705">
                <a:moveTo>
                  <a:pt x="46099" y="-12084"/>
                </a:moveTo>
                <a:lnTo>
                  <a:pt x="46666" y="-24166"/>
                </a:lnTo>
                <a:lnTo>
                  <a:pt x="48259" y="-36173"/>
                </a:lnTo>
                <a:lnTo>
                  <a:pt x="50879" y="-48033"/>
                </a:lnTo>
                <a:lnTo>
                  <a:pt x="54525" y="-59675"/>
                </a:lnTo>
                <a:lnTo>
                  <a:pt x="59196" y="-71026"/>
                </a:lnTo>
                <a:lnTo>
                  <a:pt x="64892" y="-82016"/>
                </a:lnTo>
                <a:lnTo>
                  <a:pt x="71612" y="-92571"/>
                </a:lnTo>
                <a:lnTo>
                  <a:pt x="72407" y="-93693"/>
                </a:lnTo>
                <a:lnTo>
                  <a:pt x="269120" y="102941"/>
                </a:lnTo>
                <a:lnTo>
                  <a:pt x="258616" y="109775"/>
                </a:lnTo>
                <a:lnTo>
                  <a:pt x="247671" y="115586"/>
                </a:lnTo>
                <a:lnTo>
                  <a:pt x="236356" y="120373"/>
                </a:lnTo>
                <a:lnTo>
                  <a:pt x="224745" y="124135"/>
                </a:lnTo>
                <a:lnTo>
                  <a:pt x="212907" y="126873"/>
                </a:lnTo>
                <a:lnTo>
                  <a:pt x="200915" y="128584"/>
                </a:lnTo>
                <a:lnTo>
                  <a:pt x="188841" y="129269"/>
                </a:lnTo>
                <a:lnTo>
                  <a:pt x="176755" y="128926"/>
                </a:lnTo>
                <a:lnTo>
                  <a:pt x="164730" y="127556"/>
                </a:lnTo>
                <a:lnTo>
                  <a:pt x="152837" y="125157"/>
                </a:lnTo>
                <a:lnTo>
                  <a:pt x="141147" y="121729"/>
                </a:lnTo>
                <a:lnTo>
                  <a:pt x="129733" y="117271"/>
                </a:lnTo>
                <a:lnTo>
                  <a:pt x="118665" y="111782"/>
                </a:lnTo>
                <a:lnTo>
                  <a:pt x="108016" y="105262"/>
                </a:lnTo>
                <a:lnTo>
                  <a:pt x="97856" y="97710"/>
                </a:lnTo>
                <a:lnTo>
                  <a:pt x="88258" y="89125"/>
                </a:lnTo>
                <a:lnTo>
                  <a:pt x="78580" y="78632"/>
                </a:lnTo>
                <a:lnTo>
                  <a:pt x="70917" y="68541"/>
                </a:lnTo>
                <a:lnTo>
                  <a:pt x="64284" y="57949"/>
                </a:lnTo>
                <a:lnTo>
                  <a:pt x="64683" y="129971"/>
                </a:lnTo>
                <a:lnTo>
                  <a:pt x="75136" y="138383"/>
                </a:lnTo>
                <a:lnTo>
                  <a:pt x="86036" y="145937"/>
                </a:lnTo>
                <a:lnTo>
                  <a:pt x="97334" y="152634"/>
                </a:lnTo>
                <a:lnTo>
                  <a:pt x="108981" y="158473"/>
                </a:lnTo>
                <a:lnTo>
                  <a:pt x="120931" y="163452"/>
                </a:lnTo>
                <a:lnTo>
                  <a:pt x="133134" y="167572"/>
                </a:lnTo>
                <a:lnTo>
                  <a:pt x="145544" y="170832"/>
                </a:lnTo>
                <a:lnTo>
                  <a:pt x="158111" y="173230"/>
                </a:lnTo>
                <a:lnTo>
                  <a:pt x="170787" y="174767"/>
                </a:lnTo>
                <a:lnTo>
                  <a:pt x="183525" y="175441"/>
                </a:lnTo>
                <a:lnTo>
                  <a:pt x="187117" y="175476"/>
                </a:lnTo>
                <a:lnTo>
                  <a:pt x="199863" y="175046"/>
                </a:lnTo>
                <a:lnTo>
                  <a:pt x="212557" y="173756"/>
                </a:lnTo>
                <a:lnTo>
                  <a:pt x="225154" y="171606"/>
                </a:lnTo>
                <a:lnTo>
                  <a:pt x="237605" y="168596"/>
                </a:lnTo>
                <a:lnTo>
                  <a:pt x="249865" y="164725"/>
                </a:lnTo>
                <a:lnTo>
                  <a:pt x="261886" y="159993"/>
                </a:lnTo>
                <a:lnTo>
                  <a:pt x="273620" y="154400"/>
                </a:lnTo>
                <a:lnTo>
                  <a:pt x="285021" y="147945"/>
                </a:lnTo>
                <a:lnTo>
                  <a:pt x="301749" y="70390"/>
                </a:lnTo>
                <a:lnTo>
                  <a:pt x="105036" y="-126322"/>
                </a:lnTo>
                <a:lnTo>
                  <a:pt x="116119" y="-133505"/>
                </a:lnTo>
                <a:lnTo>
                  <a:pt x="127673" y="-139562"/>
                </a:lnTo>
                <a:lnTo>
                  <a:pt x="139621" y="-144486"/>
                </a:lnTo>
                <a:lnTo>
                  <a:pt x="151885" y="-148273"/>
                </a:lnTo>
                <a:lnTo>
                  <a:pt x="164387" y="-150915"/>
                </a:lnTo>
                <a:lnTo>
                  <a:pt x="177049" y="-152408"/>
                </a:lnTo>
                <a:lnTo>
                  <a:pt x="187117" y="-152770"/>
                </a:lnTo>
                <a:lnTo>
                  <a:pt x="199856" y="-152177"/>
                </a:lnTo>
                <a:lnTo>
                  <a:pt x="212505" y="-150451"/>
                </a:lnTo>
                <a:lnTo>
                  <a:pt x="224983" y="-147592"/>
                </a:lnTo>
                <a:lnTo>
                  <a:pt x="237206" y="-143595"/>
                </a:lnTo>
                <a:lnTo>
                  <a:pt x="249094" y="-138459"/>
                </a:lnTo>
                <a:lnTo>
                  <a:pt x="260562" y="-132182"/>
                </a:lnTo>
                <a:lnTo>
                  <a:pt x="271529" y="-124760"/>
                </a:lnTo>
                <a:lnTo>
                  <a:pt x="281912" y="-116193"/>
                </a:lnTo>
                <a:lnTo>
                  <a:pt x="295576" y="-101936"/>
                </a:lnTo>
                <a:lnTo>
                  <a:pt x="303240" y="-91844"/>
                </a:lnTo>
                <a:lnTo>
                  <a:pt x="309872" y="-81252"/>
                </a:lnTo>
                <a:lnTo>
                  <a:pt x="315475" y="-70232"/>
                </a:lnTo>
                <a:lnTo>
                  <a:pt x="320049" y="-58855"/>
                </a:lnTo>
                <a:lnTo>
                  <a:pt x="323594" y="-47193"/>
                </a:lnTo>
                <a:lnTo>
                  <a:pt x="326110" y="-35318"/>
                </a:lnTo>
                <a:lnTo>
                  <a:pt x="327598" y="-23303"/>
                </a:lnTo>
                <a:lnTo>
                  <a:pt x="328058" y="-11218"/>
                </a:lnTo>
                <a:lnTo>
                  <a:pt x="327491" y="862"/>
                </a:lnTo>
                <a:lnTo>
                  <a:pt x="325897" y="12869"/>
                </a:lnTo>
                <a:lnTo>
                  <a:pt x="323278" y="24730"/>
                </a:lnTo>
                <a:lnTo>
                  <a:pt x="319632" y="36371"/>
                </a:lnTo>
                <a:lnTo>
                  <a:pt x="314961" y="47723"/>
                </a:lnTo>
                <a:lnTo>
                  <a:pt x="309265" y="58712"/>
                </a:lnTo>
                <a:lnTo>
                  <a:pt x="306635" y="132448"/>
                </a:lnTo>
                <a:lnTo>
                  <a:pt x="316754" y="123405"/>
                </a:lnTo>
                <a:lnTo>
                  <a:pt x="329903" y="109420"/>
                </a:lnTo>
                <a:lnTo>
                  <a:pt x="339201" y="97520"/>
                </a:lnTo>
                <a:lnTo>
                  <a:pt x="347405" y="85070"/>
                </a:lnTo>
                <a:lnTo>
                  <a:pt x="354515" y="72140"/>
                </a:lnTo>
                <a:lnTo>
                  <a:pt x="360531" y="58798"/>
                </a:lnTo>
                <a:lnTo>
                  <a:pt x="365453" y="45113"/>
                </a:lnTo>
                <a:lnTo>
                  <a:pt x="369280" y="31154"/>
                </a:lnTo>
                <a:lnTo>
                  <a:pt x="372013" y="16990"/>
                </a:lnTo>
                <a:lnTo>
                  <a:pt x="373652" y="2688"/>
                </a:lnTo>
                <a:lnTo>
                  <a:pt x="374196" y="-11681"/>
                </a:lnTo>
                <a:lnTo>
                  <a:pt x="373646" y="-26050"/>
                </a:lnTo>
                <a:lnTo>
                  <a:pt x="372001" y="-40349"/>
                </a:lnTo>
                <a:lnTo>
                  <a:pt x="369262" y="-54511"/>
                </a:lnTo>
                <a:lnTo>
                  <a:pt x="365428" y="-68466"/>
                </a:lnTo>
                <a:lnTo>
                  <a:pt x="360499" y="-82146"/>
                </a:lnTo>
                <a:lnTo>
                  <a:pt x="354476" y="-95481"/>
                </a:lnTo>
                <a:lnTo>
                  <a:pt x="347358" y="-108403"/>
                </a:lnTo>
                <a:lnTo>
                  <a:pt x="339144" y="-120844"/>
                </a:lnTo>
                <a:lnTo>
                  <a:pt x="329836" y="-132735"/>
                </a:lnTo>
                <a:lnTo>
                  <a:pt x="319433" y="-144006"/>
                </a:lnTo>
                <a:lnTo>
                  <a:pt x="308151" y="-154409"/>
                </a:lnTo>
                <a:lnTo>
                  <a:pt x="296250" y="-163717"/>
                </a:lnTo>
                <a:lnTo>
                  <a:pt x="283801" y="-171930"/>
                </a:lnTo>
                <a:lnTo>
                  <a:pt x="270871" y="-179048"/>
                </a:lnTo>
                <a:lnTo>
                  <a:pt x="257529" y="-185071"/>
                </a:lnTo>
                <a:lnTo>
                  <a:pt x="243844" y="-189999"/>
                </a:lnTo>
                <a:lnTo>
                  <a:pt x="229885" y="-193832"/>
                </a:lnTo>
                <a:lnTo>
                  <a:pt x="215720" y="-196569"/>
                </a:lnTo>
                <a:lnTo>
                  <a:pt x="201419" y="-198212"/>
                </a:lnTo>
                <a:lnTo>
                  <a:pt x="187049" y="-198759"/>
                </a:lnTo>
                <a:lnTo>
                  <a:pt x="172680" y="-198212"/>
                </a:lnTo>
                <a:lnTo>
                  <a:pt x="158380" y="-196569"/>
                </a:lnTo>
                <a:lnTo>
                  <a:pt x="144218" y="-193832"/>
                </a:lnTo>
                <a:lnTo>
                  <a:pt x="130263" y="-189999"/>
                </a:lnTo>
                <a:lnTo>
                  <a:pt x="116584" y="-185071"/>
                </a:lnTo>
                <a:lnTo>
                  <a:pt x="103249" y="-179048"/>
                </a:lnTo>
                <a:lnTo>
                  <a:pt x="90326" y="-171930"/>
                </a:lnTo>
                <a:lnTo>
                  <a:pt x="77885" y="-163717"/>
                </a:lnTo>
                <a:lnTo>
                  <a:pt x="65995" y="-154409"/>
                </a:lnTo>
                <a:lnTo>
                  <a:pt x="54724" y="-144006"/>
                </a:lnTo>
                <a:lnTo>
                  <a:pt x="44331" y="-132724"/>
                </a:lnTo>
                <a:lnTo>
                  <a:pt x="35031" y="-120823"/>
                </a:lnTo>
                <a:lnTo>
                  <a:pt x="26825" y="-108373"/>
                </a:lnTo>
                <a:lnTo>
                  <a:pt x="19711" y="-95443"/>
                </a:lnTo>
                <a:lnTo>
                  <a:pt x="13692" y="-82102"/>
                </a:lnTo>
                <a:lnTo>
                  <a:pt x="8765" y="-68417"/>
                </a:lnTo>
                <a:lnTo>
                  <a:pt x="4933" y="-54458"/>
                </a:lnTo>
                <a:lnTo>
                  <a:pt x="2194" y="-40293"/>
                </a:lnTo>
                <a:lnTo>
                  <a:pt x="550" y="-25992"/>
                </a:lnTo>
                <a:lnTo>
                  <a:pt x="0" y="-11622"/>
                </a:lnTo>
                <a:lnTo>
                  <a:pt x="544" y="2746"/>
                </a:lnTo>
                <a:lnTo>
                  <a:pt x="2183" y="17046"/>
                </a:lnTo>
                <a:lnTo>
                  <a:pt x="4917" y="31208"/>
                </a:lnTo>
                <a:lnTo>
                  <a:pt x="8745" y="45163"/>
                </a:lnTo>
                <a:lnTo>
                  <a:pt x="13669" y="58842"/>
                </a:lnTo>
                <a:lnTo>
                  <a:pt x="19689" y="72178"/>
                </a:lnTo>
                <a:lnTo>
                  <a:pt x="26804" y="85100"/>
                </a:lnTo>
                <a:lnTo>
                  <a:pt x="35014" y="97541"/>
                </a:lnTo>
                <a:lnTo>
                  <a:pt x="44321" y="109431"/>
                </a:lnTo>
                <a:lnTo>
                  <a:pt x="46559" y="0"/>
                </a:lnTo>
                <a:lnTo>
                  <a:pt x="46099" y="-12084"/>
                </a:lnTo>
                <a:close/>
              </a:path>
              <a:path w="309265" h="346705">
                <a:moveTo>
                  <a:pt x="285021" y="147945"/>
                </a:moveTo>
                <a:lnTo>
                  <a:pt x="296042" y="140627"/>
                </a:lnTo>
                <a:lnTo>
                  <a:pt x="306635" y="132448"/>
                </a:lnTo>
                <a:lnTo>
                  <a:pt x="309265" y="58712"/>
                </a:lnTo>
                <a:lnTo>
                  <a:pt x="302544" y="69268"/>
                </a:lnTo>
                <a:lnTo>
                  <a:pt x="301749" y="70390"/>
                </a:lnTo>
                <a:lnTo>
                  <a:pt x="285021" y="147945"/>
                </a:lnTo>
                <a:close/>
              </a:path>
            </a:pathLst>
          </a:custGeom>
          <a:solidFill>
            <a:srgbClr val="FF003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5985820" y="11802165"/>
            <a:ext cx="194962" cy="374274"/>
          </a:xfrm>
          <a:custGeom>
            <a:avLst/>
            <a:gdLst/>
            <a:ahLst/>
            <a:cxnLst/>
            <a:rect l="l" t="t" r="r" b="b"/>
            <a:pathLst>
              <a:path w="194962" h="374274">
                <a:moveTo>
                  <a:pt x="8931" y="373456"/>
                </a:moveTo>
                <a:lnTo>
                  <a:pt x="0" y="374039"/>
                </a:lnTo>
                <a:lnTo>
                  <a:pt x="2582" y="374117"/>
                </a:lnTo>
                <a:lnTo>
                  <a:pt x="5242" y="374274"/>
                </a:lnTo>
                <a:lnTo>
                  <a:pt x="7746" y="374274"/>
                </a:lnTo>
                <a:lnTo>
                  <a:pt x="20476" y="373842"/>
                </a:lnTo>
                <a:lnTo>
                  <a:pt x="33164" y="372548"/>
                </a:lnTo>
                <a:lnTo>
                  <a:pt x="45761" y="370393"/>
                </a:lnTo>
                <a:lnTo>
                  <a:pt x="58218" y="367376"/>
                </a:lnTo>
                <a:lnTo>
                  <a:pt x="70487" y="363498"/>
                </a:lnTo>
                <a:lnTo>
                  <a:pt x="82518" y="358761"/>
                </a:lnTo>
                <a:lnTo>
                  <a:pt x="94262" y="353164"/>
                </a:lnTo>
                <a:lnTo>
                  <a:pt x="105670" y="346709"/>
                </a:lnTo>
                <a:lnTo>
                  <a:pt x="116693" y="339395"/>
                </a:lnTo>
                <a:lnTo>
                  <a:pt x="127282" y="331225"/>
                </a:lnTo>
                <a:lnTo>
                  <a:pt x="137388" y="322198"/>
                </a:lnTo>
                <a:lnTo>
                  <a:pt x="150554" y="308207"/>
                </a:lnTo>
                <a:lnTo>
                  <a:pt x="159872" y="296297"/>
                </a:lnTo>
                <a:lnTo>
                  <a:pt x="168094" y="283838"/>
                </a:lnTo>
                <a:lnTo>
                  <a:pt x="175220" y="270900"/>
                </a:lnTo>
                <a:lnTo>
                  <a:pt x="181250" y="257551"/>
                </a:lnTo>
                <a:lnTo>
                  <a:pt x="186184" y="243860"/>
                </a:lnTo>
                <a:lnTo>
                  <a:pt x="190022" y="229896"/>
                </a:lnTo>
                <a:lnTo>
                  <a:pt x="192764" y="215727"/>
                </a:lnTo>
                <a:lnTo>
                  <a:pt x="194411" y="201421"/>
                </a:lnTo>
                <a:lnTo>
                  <a:pt x="194962" y="187048"/>
                </a:lnTo>
                <a:lnTo>
                  <a:pt x="194417" y="172677"/>
                </a:lnTo>
                <a:lnTo>
                  <a:pt x="192776" y="158375"/>
                </a:lnTo>
                <a:lnTo>
                  <a:pt x="190040" y="144211"/>
                </a:lnTo>
                <a:lnTo>
                  <a:pt x="186209" y="130255"/>
                </a:lnTo>
                <a:lnTo>
                  <a:pt x="181282" y="116575"/>
                </a:lnTo>
                <a:lnTo>
                  <a:pt x="175260" y="103239"/>
                </a:lnTo>
                <a:lnTo>
                  <a:pt x="168142" y="90316"/>
                </a:lnTo>
                <a:lnTo>
                  <a:pt x="159929" y="77875"/>
                </a:lnTo>
                <a:lnTo>
                  <a:pt x="150621" y="65984"/>
                </a:lnTo>
                <a:lnTo>
                  <a:pt x="140218" y="54713"/>
                </a:lnTo>
                <a:lnTo>
                  <a:pt x="130311" y="45490"/>
                </a:lnTo>
                <a:lnTo>
                  <a:pt x="119919" y="37118"/>
                </a:lnTo>
                <a:lnTo>
                  <a:pt x="109090" y="29597"/>
                </a:lnTo>
                <a:lnTo>
                  <a:pt x="97869" y="22926"/>
                </a:lnTo>
                <a:lnTo>
                  <a:pt x="86304" y="17106"/>
                </a:lnTo>
                <a:lnTo>
                  <a:pt x="74441" y="12134"/>
                </a:lnTo>
                <a:lnTo>
                  <a:pt x="62325" y="8012"/>
                </a:lnTo>
                <a:lnTo>
                  <a:pt x="50005" y="4738"/>
                </a:lnTo>
                <a:lnTo>
                  <a:pt x="37526" y="2311"/>
                </a:lnTo>
                <a:lnTo>
                  <a:pt x="24936" y="732"/>
                </a:lnTo>
                <a:lnTo>
                  <a:pt x="12280" y="0"/>
                </a:lnTo>
                <a:lnTo>
                  <a:pt x="0" y="97"/>
                </a:lnTo>
                <a:lnTo>
                  <a:pt x="12655" y="1049"/>
                </a:lnTo>
                <a:lnTo>
                  <a:pt x="25237" y="2855"/>
                </a:lnTo>
                <a:lnTo>
                  <a:pt x="37699" y="5514"/>
                </a:lnTo>
                <a:lnTo>
                  <a:pt x="49994" y="9028"/>
                </a:lnTo>
                <a:lnTo>
                  <a:pt x="62072" y="13397"/>
                </a:lnTo>
                <a:lnTo>
                  <a:pt x="73886" y="18622"/>
                </a:lnTo>
                <a:lnTo>
                  <a:pt x="85389" y="24705"/>
                </a:lnTo>
                <a:lnTo>
                  <a:pt x="96532" y="31644"/>
                </a:lnTo>
                <a:lnTo>
                  <a:pt x="107268" y="39442"/>
                </a:lnTo>
                <a:lnTo>
                  <a:pt x="117549" y="48100"/>
                </a:lnTo>
                <a:lnTo>
                  <a:pt x="134894" y="65984"/>
                </a:lnTo>
                <a:lnTo>
                  <a:pt x="144202" y="77875"/>
                </a:lnTo>
                <a:lnTo>
                  <a:pt x="152415" y="90316"/>
                </a:lnTo>
                <a:lnTo>
                  <a:pt x="159533" y="103238"/>
                </a:lnTo>
                <a:lnTo>
                  <a:pt x="165556" y="116573"/>
                </a:lnTo>
                <a:lnTo>
                  <a:pt x="170483" y="130253"/>
                </a:lnTo>
                <a:lnTo>
                  <a:pt x="174316" y="144208"/>
                </a:lnTo>
                <a:lnTo>
                  <a:pt x="177054" y="158370"/>
                </a:lnTo>
                <a:lnTo>
                  <a:pt x="178696" y="172669"/>
                </a:lnTo>
                <a:lnTo>
                  <a:pt x="179244" y="187039"/>
                </a:lnTo>
                <a:lnTo>
                  <a:pt x="178696" y="201408"/>
                </a:lnTo>
                <a:lnTo>
                  <a:pt x="177054" y="215710"/>
                </a:lnTo>
                <a:lnTo>
                  <a:pt x="174316" y="229874"/>
                </a:lnTo>
                <a:lnTo>
                  <a:pt x="170483" y="243834"/>
                </a:lnTo>
                <a:lnTo>
                  <a:pt x="165556" y="257518"/>
                </a:lnTo>
                <a:lnTo>
                  <a:pt x="159533" y="270860"/>
                </a:lnTo>
                <a:lnTo>
                  <a:pt x="152415" y="283790"/>
                </a:lnTo>
                <a:lnTo>
                  <a:pt x="144202" y="296240"/>
                </a:lnTo>
                <a:lnTo>
                  <a:pt x="134894" y="308140"/>
                </a:lnTo>
                <a:lnTo>
                  <a:pt x="124491" y="319423"/>
                </a:lnTo>
                <a:lnTo>
                  <a:pt x="114561" y="328668"/>
                </a:lnTo>
                <a:lnTo>
                  <a:pt x="104146" y="337060"/>
                </a:lnTo>
                <a:lnTo>
                  <a:pt x="93291" y="344599"/>
                </a:lnTo>
                <a:lnTo>
                  <a:pt x="82044" y="351284"/>
                </a:lnTo>
                <a:lnTo>
                  <a:pt x="70450" y="357116"/>
                </a:lnTo>
                <a:lnTo>
                  <a:pt x="58558" y="362094"/>
                </a:lnTo>
                <a:lnTo>
                  <a:pt x="46413" y="366217"/>
                </a:lnTo>
                <a:lnTo>
                  <a:pt x="34063" y="369486"/>
                </a:lnTo>
                <a:lnTo>
                  <a:pt x="21553" y="371899"/>
                </a:lnTo>
                <a:lnTo>
                  <a:pt x="8931" y="373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5806575" y="11802126"/>
            <a:ext cx="341372" cy="374157"/>
          </a:xfrm>
          <a:custGeom>
            <a:avLst/>
            <a:gdLst/>
            <a:ahLst/>
            <a:cxnLst/>
            <a:rect l="l" t="t" r="r" b="b"/>
            <a:pathLst>
              <a:path w="341372" h="374157">
                <a:moveTo>
                  <a:pt x="44350" y="308181"/>
                </a:moveTo>
                <a:lnTo>
                  <a:pt x="54753" y="319463"/>
                </a:lnTo>
                <a:lnTo>
                  <a:pt x="64680" y="328700"/>
                </a:lnTo>
                <a:lnTo>
                  <a:pt x="75104" y="337088"/>
                </a:lnTo>
                <a:lnTo>
                  <a:pt x="85976" y="344626"/>
                </a:lnTo>
                <a:lnTo>
                  <a:pt x="97247" y="351312"/>
                </a:lnTo>
                <a:lnTo>
                  <a:pt x="108870" y="357145"/>
                </a:lnTo>
                <a:lnTo>
                  <a:pt x="120793" y="362125"/>
                </a:lnTo>
                <a:lnTo>
                  <a:pt x="132970" y="366249"/>
                </a:lnTo>
                <a:lnTo>
                  <a:pt x="145350" y="369518"/>
                </a:lnTo>
                <a:lnTo>
                  <a:pt x="157886" y="371929"/>
                </a:lnTo>
                <a:lnTo>
                  <a:pt x="170528" y="373483"/>
                </a:lnTo>
                <a:lnTo>
                  <a:pt x="182374" y="374157"/>
                </a:lnTo>
                <a:lnTo>
                  <a:pt x="190956" y="364410"/>
                </a:lnTo>
                <a:lnTo>
                  <a:pt x="198306" y="353802"/>
                </a:lnTo>
                <a:lnTo>
                  <a:pt x="204199" y="342425"/>
                </a:lnTo>
                <a:lnTo>
                  <a:pt x="208407" y="330372"/>
                </a:lnTo>
                <a:lnTo>
                  <a:pt x="209369" y="326348"/>
                </a:lnTo>
                <a:lnTo>
                  <a:pt x="196955" y="327772"/>
                </a:lnTo>
                <a:lnTo>
                  <a:pt x="184483" y="328102"/>
                </a:lnTo>
                <a:lnTo>
                  <a:pt x="172031" y="327339"/>
                </a:lnTo>
                <a:lnTo>
                  <a:pt x="159676" y="325483"/>
                </a:lnTo>
                <a:lnTo>
                  <a:pt x="147498" y="322533"/>
                </a:lnTo>
                <a:lnTo>
                  <a:pt x="135574" y="318490"/>
                </a:lnTo>
                <a:lnTo>
                  <a:pt x="123982" y="313354"/>
                </a:lnTo>
                <a:lnTo>
                  <a:pt x="112801" y="307125"/>
                </a:lnTo>
                <a:lnTo>
                  <a:pt x="102110" y="299802"/>
                </a:lnTo>
                <a:lnTo>
                  <a:pt x="91985" y="291386"/>
                </a:lnTo>
                <a:lnTo>
                  <a:pt x="78610" y="277392"/>
                </a:lnTo>
                <a:lnTo>
                  <a:pt x="70946" y="267301"/>
                </a:lnTo>
                <a:lnTo>
                  <a:pt x="64314" y="256709"/>
                </a:lnTo>
                <a:lnTo>
                  <a:pt x="58711" y="245688"/>
                </a:lnTo>
                <a:lnTo>
                  <a:pt x="54137" y="234311"/>
                </a:lnTo>
                <a:lnTo>
                  <a:pt x="50593" y="222649"/>
                </a:lnTo>
                <a:lnTo>
                  <a:pt x="48076" y="210775"/>
                </a:lnTo>
                <a:lnTo>
                  <a:pt x="46589" y="198759"/>
                </a:lnTo>
                <a:lnTo>
                  <a:pt x="46128" y="186675"/>
                </a:lnTo>
                <a:lnTo>
                  <a:pt x="46695" y="174593"/>
                </a:lnTo>
                <a:lnTo>
                  <a:pt x="48289" y="162586"/>
                </a:lnTo>
                <a:lnTo>
                  <a:pt x="50908" y="150726"/>
                </a:lnTo>
                <a:lnTo>
                  <a:pt x="54554" y="139084"/>
                </a:lnTo>
                <a:lnTo>
                  <a:pt x="59225" y="127732"/>
                </a:lnTo>
                <a:lnTo>
                  <a:pt x="64921" y="116743"/>
                </a:lnTo>
                <a:lnTo>
                  <a:pt x="71642" y="106188"/>
                </a:lnTo>
                <a:lnTo>
                  <a:pt x="72437" y="105066"/>
                </a:lnTo>
                <a:lnTo>
                  <a:pt x="233547" y="266176"/>
                </a:lnTo>
                <a:lnTo>
                  <a:pt x="236129" y="264846"/>
                </a:lnTo>
                <a:lnTo>
                  <a:pt x="250170" y="252474"/>
                </a:lnTo>
                <a:lnTo>
                  <a:pt x="255833" y="240903"/>
                </a:lnTo>
                <a:lnTo>
                  <a:pt x="258867" y="227885"/>
                </a:lnTo>
                <a:lnTo>
                  <a:pt x="259056" y="226505"/>
                </a:lnTo>
                <a:lnTo>
                  <a:pt x="105066" y="72437"/>
                </a:lnTo>
                <a:lnTo>
                  <a:pt x="116162" y="65248"/>
                </a:lnTo>
                <a:lnTo>
                  <a:pt x="127735" y="59188"/>
                </a:lnTo>
                <a:lnTo>
                  <a:pt x="139701" y="54262"/>
                </a:lnTo>
                <a:lnTo>
                  <a:pt x="151975" y="50475"/>
                </a:lnTo>
                <a:lnTo>
                  <a:pt x="164473" y="47835"/>
                </a:lnTo>
                <a:lnTo>
                  <a:pt x="177111" y="46346"/>
                </a:lnTo>
                <a:lnTo>
                  <a:pt x="187069" y="45989"/>
                </a:lnTo>
                <a:lnTo>
                  <a:pt x="199805" y="46557"/>
                </a:lnTo>
                <a:lnTo>
                  <a:pt x="212457" y="48262"/>
                </a:lnTo>
                <a:lnTo>
                  <a:pt x="224941" y="51106"/>
                </a:lnTo>
                <a:lnTo>
                  <a:pt x="237174" y="55090"/>
                </a:lnTo>
                <a:lnTo>
                  <a:pt x="249071" y="60216"/>
                </a:lnTo>
                <a:lnTo>
                  <a:pt x="260549" y="66485"/>
                </a:lnTo>
                <a:lnTo>
                  <a:pt x="271522" y="73899"/>
                </a:lnTo>
                <a:lnTo>
                  <a:pt x="281909" y="82459"/>
                </a:lnTo>
                <a:lnTo>
                  <a:pt x="286912" y="87225"/>
                </a:lnTo>
                <a:lnTo>
                  <a:pt x="295614" y="96742"/>
                </a:lnTo>
                <a:lnTo>
                  <a:pt x="303236" y="106831"/>
                </a:lnTo>
                <a:lnTo>
                  <a:pt x="305613" y="110465"/>
                </a:lnTo>
                <a:lnTo>
                  <a:pt x="315296" y="102189"/>
                </a:lnTo>
                <a:lnTo>
                  <a:pt x="325060" y="94071"/>
                </a:lnTo>
                <a:lnTo>
                  <a:pt x="334913" y="86089"/>
                </a:lnTo>
                <a:lnTo>
                  <a:pt x="341372" y="80966"/>
                </a:lnTo>
                <a:lnTo>
                  <a:pt x="333890" y="70902"/>
                </a:lnTo>
                <a:lnTo>
                  <a:pt x="325612" y="61194"/>
                </a:lnTo>
                <a:lnTo>
                  <a:pt x="308180" y="44350"/>
                </a:lnTo>
                <a:lnTo>
                  <a:pt x="296280" y="35042"/>
                </a:lnTo>
                <a:lnTo>
                  <a:pt x="283830" y="26829"/>
                </a:lnTo>
                <a:lnTo>
                  <a:pt x="270900" y="19711"/>
                </a:lnTo>
                <a:lnTo>
                  <a:pt x="257558" y="13688"/>
                </a:lnTo>
                <a:lnTo>
                  <a:pt x="243873" y="8760"/>
                </a:lnTo>
                <a:lnTo>
                  <a:pt x="229914" y="4927"/>
                </a:lnTo>
                <a:lnTo>
                  <a:pt x="215750" y="2190"/>
                </a:lnTo>
                <a:lnTo>
                  <a:pt x="201448" y="547"/>
                </a:lnTo>
                <a:lnTo>
                  <a:pt x="187078" y="0"/>
                </a:lnTo>
                <a:lnTo>
                  <a:pt x="172709" y="547"/>
                </a:lnTo>
                <a:lnTo>
                  <a:pt x="158410" y="2190"/>
                </a:lnTo>
                <a:lnTo>
                  <a:pt x="144248" y="4927"/>
                </a:lnTo>
                <a:lnTo>
                  <a:pt x="130293" y="8760"/>
                </a:lnTo>
                <a:lnTo>
                  <a:pt x="116613" y="13688"/>
                </a:lnTo>
                <a:lnTo>
                  <a:pt x="103278" y="19711"/>
                </a:lnTo>
                <a:lnTo>
                  <a:pt x="90355" y="26829"/>
                </a:lnTo>
                <a:lnTo>
                  <a:pt x="77915" y="35042"/>
                </a:lnTo>
                <a:lnTo>
                  <a:pt x="66024" y="44350"/>
                </a:lnTo>
                <a:lnTo>
                  <a:pt x="54753" y="54753"/>
                </a:lnTo>
                <a:lnTo>
                  <a:pt x="44350" y="66035"/>
                </a:lnTo>
                <a:lnTo>
                  <a:pt x="35042" y="77934"/>
                </a:lnTo>
                <a:lnTo>
                  <a:pt x="26829" y="90381"/>
                </a:lnTo>
                <a:lnTo>
                  <a:pt x="19711" y="103308"/>
                </a:lnTo>
                <a:lnTo>
                  <a:pt x="13688" y="116646"/>
                </a:lnTo>
                <a:lnTo>
                  <a:pt x="8760" y="130327"/>
                </a:lnTo>
                <a:lnTo>
                  <a:pt x="4927" y="144282"/>
                </a:lnTo>
                <a:lnTo>
                  <a:pt x="2190" y="158443"/>
                </a:lnTo>
                <a:lnTo>
                  <a:pt x="547" y="172741"/>
                </a:lnTo>
                <a:lnTo>
                  <a:pt x="0" y="187108"/>
                </a:lnTo>
                <a:lnTo>
                  <a:pt x="547" y="201474"/>
                </a:lnTo>
                <a:lnTo>
                  <a:pt x="2190" y="215772"/>
                </a:lnTo>
                <a:lnTo>
                  <a:pt x="4927" y="229933"/>
                </a:lnTo>
                <a:lnTo>
                  <a:pt x="8760" y="243888"/>
                </a:lnTo>
                <a:lnTo>
                  <a:pt x="13688" y="257569"/>
                </a:lnTo>
                <a:lnTo>
                  <a:pt x="19711" y="270907"/>
                </a:lnTo>
                <a:lnTo>
                  <a:pt x="26829" y="283835"/>
                </a:lnTo>
                <a:lnTo>
                  <a:pt x="35042" y="296282"/>
                </a:lnTo>
                <a:lnTo>
                  <a:pt x="44350" y="3081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5806635" y="11802158"/>
            <a:ext cx="246086" cy="310901"/>
          </a:xfrm>
          <a:custGeom>
            <a:avLst/>
            <a:gdLst/>
            <a:ahLst/>
            <a:cxnLst/>
            <a:rect l="l" t="t" r="r" b="b"/>
            <a:pathLst>
              <a:path w="246086" h="310901">
                <a:moveTo>
                  <a:pt x="66182" y="259905"/>
                </a:moveTo>
                <a:lnTo>
                  <a:pt x="60187" y="248822"/>
                </a:lnTo>
                <a:lnTo>
                  <a:pt x="55254" y="237351"/>
                </a:lnTo>
                <a:lnTo>
                  <a:pt x="51381" y="225568"/>
                </a:lnTo>
                <a:lnTo>
                  <a:pt x="48569" y="213548"/>
                </a:lnTo>
                <a:lnTo>
                  <a:pt x="46818" y="201365"/>
                </a:lnTo>
                <a:lnTo>
                  <a:pt x="46127" y="189094"/>
                </a:lnTo>
                <a:lnTo>
                  <a:pt x="46497" y="176812"/>
                </a:lnTo>
                <a:lnTo>
                  <a:pt x="47927" y="164592"/>
                </a:lnTo>
                <a:lnTo>
                  <a:pt x="50417" y="152511"/>
                </a:lnTo>
                <a:lnTo>
                  <a:pt x="53967" y="140642"/>
                </a:lnTo>
                <a:lnTo>
                  <a:pt x="58576" y="129062"/>
                </a:lnTo>
                <a:lnTo>
                  <a:pt x="64245" y="117844"/>
                </a:lnTo>
                <a:lnTo>
                  <a:pt x="70974" y="107065"/>
                </a:lnTo>
                <a:lnTo>
                  <a:pt x="72456" y="104955"/>
                </a:lnTo>
                <a:lnTo>
                  <a:pt x="109624" y="142122"/>
                </a:lnTo>
                <a:lnTo>
                  <a:pt x="121625" y="137578"/>
                </a:lnTo>
                <a:lnTo>
                  <a:pt x="133033" y="131956"/>
                </a:lnTo>
                <a:lnTo>
                  <a:pt x="143910" y="125384"/>
                </a:lnTo>
                <a:lnTo>
                  <a:pt x="152190" y="119587"/>
                </a:lnTo>
                <a:lnTo>
                  <a:pt x="105007" y="72404"/>
                </a:lnTo>
                <a:lnTo>
                  <a:pt x="116103" y="65216"/>
                </a:lnTo>
                <a:lnTo>
                  <a:pt x="127676" y="59155"/>
                </a:lnTo>
                <a:lnTo>
                  <a:pt x="139642" y="54229"/>
                </a:lnTo>
                <a:lnTo>
                  <a:pt x="151916" y="50442"/>
                </a:lnTo>
                <a:lnTo>
                  <a:pt x="164414" y="47802"/>
                </a:lnTo>
                <a:lnTo>
                  <a:pt x="177053" y="46314"/>
                </a:lnTo>
                <a:lnTo>
                  <a:pt x="187010" y="45957"/>
                </a:lnTo>
                <a:lnTo>
                  <a:pt x="199719" y="46507"/>
                </a:lnTo>
                <a:lnTo>
                  <a:pt x="212313" y="48227"/>
                </a:lnTo>
                <a:lnTo>
                  <a:pt x="217213" y="49243"/>
                </a:lnTo>
                <a:lnTo>
                  <a:pt x="224597" y="38940"/>
                </a:lnTo>
                <a:lnTo>
                  <a:pt x="231991" y="28601"/>
                </a:lnTo>
                <a:lnTo>
                  <a:pt x="239469" y="18314"/>
                </a:lnTo>
                <a:lnTo>
                  <a:pt x="246086" y="9493"/>
                </a:lnTo>
                <a:lnTo>
                  <a:pt x="234221" y="6002"/>
                </a:lnTo>
                <a:lnTo>
                  <a:pt x="222190" y="3306"/>
                </a:lnTo>
                <a:lnTo>
                  <a:pt x="210037" y="1407"/>
                </a:lnTo>
                <a:lnTo>
                  <a:pt x="197805" y="305"/>
                </a:lnTo>
                <a:lnTo>
                  <a:pt x="185535" y="0"/>
                </a:lnTo>
                <a:lnTo>
                  <a:pt x="173270" y="491"/>
                </a:lnTo>
                <a:lnTo>
                  <a:pt x="161055" y="1780"/>
                </a:lnTo>
                <a:lnTo>
                  <a:pt x="148930" y="3867"/>
                </a:lnTo>
                <a:lnTo>
                  <a:pt x="136939" y="6751"/>
                </a:lnTo>
                <a:lnTo>
                  <a:pt x="125125" y="10433"/>
                </a:lnTo>
                <a:lnTo>
                  <a:pt x="113530" y="14913"/>
                </a:lnTo>
                <a:lnTo>
                  <a:pt x="102197" y="20192"/>
                </a:lnTo>
                <a:lnTo>
                  <a:pt x="91169" y="26269"/>
                </a:lnTo>
                <a:lnTo>
                  <a:pt x="80489" y="33145"/>
                </a:lnTo>
                <a:lnTo>
                  <a:pt x="70199" y="40820"/>
                </a:lnTo>
                <a:lnTo>
                  <a:pt x="60341" y="49294"/>
                </a:lnTo>
                <a:lnTo>
                  <a:pt x="44661" y="65567"/>
                </a:lnTo>
                <a:lnTo>
                  <a:pt x="35643" y="76986"/>
                </a:lnTo>
                <a:lnTo>
                  <a:pt x="27638" y="88917"/>
                </a:lnTo>
                <a:lnTo>
                  <a:pt x="20647" y="101299"/>
                </a:lnTo>
                <a:lnTo>
                  <a:pt x="14671" y="114071"/>
                </a:lnTo>
                <a:lnTo>
                  <a:pt x="9708" y="127171"/>
                </a:lnTo>
                <a:lnTo>
                  <a:pt x="5760" y="140538"/>
                </a:lnTo>
                <a:lnTo>
                  <a:pt x="2826" y="154113"/>
                </a:lnTo>
                <a:lnTo>
                  <a:pt x="906" y="167833"/>
                </a:lnTo>
                <a:lnTo>
                  <a:pt x="0" y="181637"/>
                </a:lnTo>
                <a:lnTo>
                  <a:pt x="107" y="195465"/>
                </a:lnTo>
                <a:lnTo>
                  <a:pt x="1230" y="209255"/>
                </a:lnTo>
                <a:lnTo>
                  <a:pt x="3366" y="222947"/>
                </a:lnTo>
                <a:lnTo>
                  <a:pt x="6516" y="236479"/>
                </a:lnTo>
                <a:lnTo>
                  <a:pt x="10680" y="249790"/>
                </a:lnTo>
                <a:lnTo>
                  <a:pt x="15859" y="262820"/>
                </a:lnTo>
                <a:lnTo>
                  <a:pt x="22051" y="275507"/>
                </a:lnTo>
                <a:lnTo>
                  <a:pt x="29258" y="287790"/>
                </a:lnTo>
                <a:lnTo>
                  <a:pt x="37478" y="299608"/>
                </a:lnTo>
                <a:lnTo>
                  <a:pt x="46713" y="310901"/>
                </a:lnTo>
                <a:lnTo>
                  <a:pt x="54756" y="301082"/>
                </a:lnTo>
                <a:lnTo>
                  <a:pt x="62067" y="290664"/>
                </a:lnTo>
                <a:lnTo>
                  <a:pt x="68595" y="279701"/>
                </a:lnTo>
                <a:lnTo>
                  <a:pt x="73239" y="270526"/>
                </a:lnTo>
                <a:lnTo>
                  <a:pt x="66182" y="259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5742237" y="11955314"/>
            <a:ext cx="169091" cy="79264"/>
          </a:xfrm>
          <a:custGeom>
            <a:avLst/>
            <a:gdLst/>
            <a:ahLst/>
            <a:cxnLst/>
            <a:rect l="l" t="t" r="r" b="b"/>
            <a:pathLst>
              <a:path w="169091" h="79264">
                <a:moveTo>
                  <a:pt x="169091" y="0"/>
                </a:moveTo>
                <a:lnTo>
                  <a:pt x="4616" y="0"/>
                </a:lnTo>
                <a:lnTo>
                  <a:pt x="0" y="4616"/>
                </a:lnTo>
                <a:lnTo>
                  <a:pt x="0" y="74647"/>
                </a:lnTo>
                <a:lnTo>
                  <a:pt x="4616" y="79264"/>
                </a:lnTo>
                <a:lnTo>
                  <a:pt x="169091" y="79264"/>
                </a:lnTo>
                <a:lnTo>
                  <a:pt x="169091" y="0"/>
                </a:lnTo>
                <a:close/>
              </a:path>
            </a:pathLst>
          </a:custGeom>
          <a:solidFill>
            <a:srgbClr val="FF9E3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6091988" y="11955314"/>
            <a:ext cx="133502" cy="79264"/>
          </a:xfrm>
          <a:custGeom>
            <a:avLst/>
            <a:gdLst/>
            <a:ahLst/>
            <a:cxnLst/>
            <a:rect l="l" t="t" r="r" b="b"/>
            <a:pathLst>
              <a:path w="133502" h="79264">
                <a:moveTo>
                  <a:pt x="0" y="79264"/>
                </a:moveTo>
                <a:lnTo>
                  <a:pt x="133502" y="79264"/>
                </a:lnTo>
                <a:lnTo>
                  <a:pt x="133502" y="0"/>
                </a:lnTo>
                <a:lnTo>
                  <a:pt x="0" y="0"/>
                </a:lnTo>
                <a:lnTo>
                  <a:pt x="0" y="7926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6091988" y="12021119"/>
            <a:ext cx="133502" cy="0"/>
          </a:xfrm>
          <a:custGeom>
            <a:avLst/>
            <a:gdLst/>
            <a:ahLst/>
            <a:cxnLst/>
            <a:rect l="l" t="t" r="r" b="b"/>
            <a:pathLst>
              <a:path w="133502" h="0">
                <a:moveTo>
                  <a:pt x="0" y="0"/>
                </a:moveTo>
                <a:lnTo>
                  <a:pt x="133502" y="0"/>
                </a:lnTo>
              </a:path>
            </a:pathLst>
          </a:custGeom>
          <a:ln w="281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5742237" y="12007660"/>
            <a:ext cx="169091" cy="26916"/>
          </a:xfrm>
          <a:custGeom>
            <a:avLst/>
            <a:gdLst/>
            <a:ahLst/>
            <a:cxnLst/>
            <a:rect l="l" t="t" r="r" b="b"/>
            <a:pathLst>
              <a:path w="169091" h="26916">
                <a:moveTo>
                  <a:pt x="169091" y="0"/>
                </a:moveTo>
                <a:lnTo>
                  <a:pt x="0" y="0"/>
                </a:lnTo>
                <a:lnTo>
                  <a:pt x="0" y="22300"/>
                </a:lnTo>
                <a:lnTo>
                  <a:pt x="4616" y="26916"/>
                </a:lnTo>
                <a:lnTo>
                  <a:pt x="169091" y="26916"/>
                </a:lnTo>
                <a:lnTo>
                  <a:pt x="169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5742237" y="11955236"/>
            <a:ext cx="483253" cy="75508"/>
          </a:xfrm>
          <a:custGeom>
            <a:avLst/>
            <a:gdLst/>
            <a:ahLst/>
            <a:cxnLst/>
            <a:rect l="l" t="t" r="r" b="b"/>
            <a:pathLst>
              <a:path w="483253" h="75508">
                <a:moveTo>
                  <a:pt x="938" y="73865"/>
                </a:moveTo>
                <a:lnTo>
                  <a:pt x="2347" y="75508"/>
                </a:lnTo>
                <a:lnTo>
                  <a:pt x="3038" y="74955"/>
                </a:lnTo>
                <a:lnTo>
                  <a:pt x="14105" y="68536"/>
                </a:lnTo>
                <a:lnTo>
                  <a:pt x="26447" y="65023"/>
                </a:lnTo>
                <a:lnTo>
                  <a:pt x="35094" y="64258"/>
                </a:lnTo>
                <a:lnTo>
                  <a:pt x="47610" y="64798"/>
                </a:lnTo>
                <a:lnTo>
                  <a:pt x="60124" y="66661"/>
                </a:lnTo>
                <a:lnTo>
                  <a:pt x="72534" y="69170"/>
                </a:lnTo>
                <a:lnTo>
                  <a:pt x="81169" y="70976"/>
                </a:lnTo>
                <a:lnTo>
                  <a:pt x="93655" y="73060"/>
                </a:lnTo>
                <a:lnTo>
                  <a:pt x="106173" y="73956"/>
                </a:lnTo>
                <a:lnTo>
                  <a:pt x="118622" y="73004"/>
                </a:lnTo>
                <a:lnTo>
                  <a:pt x="129867" y="70199"/>
                </a:lnTo>
                <a:lnTo>
                  <a:pt x="141796" y="65647"/>
                </a:lnTo>
                <a:lnTo>
                  <a:pt x="153583" y="60578"/>
                </a:lnTo>
                <a:lnTo>
                  <a:pt x="165490" y="56052"/>
                </a:lnTo>
                <a:lnTo>
                  <a:pt x="177777" y="53129"/>
                </a:lnTo>
                <a:lnTo>
                  <a:pt x="179787" y="52881"/>
                </a:lnTo>
                <a:lnTo>
                  <a:pt x="191866" y="52675"/>
                </a:lnTo>
                <a:lnTo>
                  <a:pt x="203914" y="54221"/>
                </a:lnTo>
                <a:lnTo>
                  <a:pt x="215935" y="56891"/>
                </a:lnTo>
                <a:lnTo>
                  <a:pt x="227931" y="60057"/>
                </a:lnTo>
                <a:lnTo>
                  <a:pt x="239906" y="63089"/>
                </a:lnTo>
                <a:lnTo>
                  <a:pt x="251864" y="65359"/>
                </a:lnTo>
                <a:lnTo>
                  <a:pt x="263808" y="66239"/>
                </a:lnTo>
                <a:lnTo>
                  <a:pt x="275742" y="65101"/>
                </a:lnTo>
                <a:lnTo>
                  <a:pt x="281430" y="63707"/>
                </a:lnTo>
                <a:lnTo>
                  <a:pt x="293306" y="59209"/>
                </a:lnTo>
                <a:lnTo>
                  <a:pt x="304866" y="53703"/>
                </a:lnTo>
                <a:lnTo>
                  <a:pt x="316490" y="48423"/>
                </a:lnTo>
                <a:lnTo>
                  <a:pt x="328559" y="44600"/>
                </a:lnTo>
                <a:lnTo>
                  <a:pt x="339580" y="43204"/>
                </a:lnTo>
                <a:lnTo>
                  <a:pt x="351907" y="43639"/>
                </a:lnTo>
                <a:lnTo>
                  <a:pt x="364284" y="45509"/>
                </a:lnTo>
                <a:lnTo>
                  <a:pt x="376655" y="48141"/>
                </a:lnTo>
                <a:lnTo>
                  <a:pt x="388965" y="50860"/>
                </a:lnTo>
                <a:lnTo>
                  <a:pt x="394956" y="52046"/>
                </a:lnTo>
                <a:lnTo>
                  <a:pt x="420043" y="55475"/>
                </a:lnTo>
                <a:lnTo>
                  <a:pt x="445354" y="56534"/>
                </a:lnTo>
                <a:lnTo>
                  <a:pt x="470667" y="55258"/>
                </a:lnTo>
                <a:lnTo>
                  <a:pt x="483253" y="53755"/>
                </a:lnTo>
                <a:lnTo>
                  <a:pt x="483253" y="0"/>
                </a:lnTo>
                <a:lnTo>
                  <a:pt x="4616" y="0"/>
                </a:lnTo>
                <a:lnTo>
                  <a:pt x="0" y="4694"/>
                </a:lnTo>
                <a:lnTo>
                  <a:pt x="0" y="71517"/>
                </a:lnTo>
                <a:lnTo>
                  <a:pt x="938" y="738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5742081" y="11955314"/>
            <a:ext cx="414005" cy="34576"/>
          </a:xfrm>
          <a:custGeom>
            <a:avLst/>
            <a:gdLst/>
            <a:ahLst/>
            <a:cxnLst/>
            <a:rect l="l" t="t" r="r" b="b"/>
            <a:pathLst>
              <a:path w="414005" h="34576">
                <a:moveTo>
                  <a:pt x="71164" y="34558"/>
                </a:moveTo>
                <a:lnTo>
                  <a:pt x="83227" y="34576"/>
                </a:lnTo>
                <a:lnTo>
                  <a:pt x="94991" y="31924"/>
                </a:lnTo>
                <a:lnTo>
                  <a:pt x="99152" y="30155"/>
                </a:lnTo>
                <a:lnTo>
                  <a:pt x="110490" y="23657"/>
                </a:lnTo>
                <a:lnTo>
                  <a:pt x="121771" y="17443"/>
                </a:lnTo>
                <a:lnTo>
                  <a:pt x="133880" y="14632"/>
                </a:lnTo>
                <a:lnTo>
                  <a:pt x="141354" y="15637"/>
                </a:lnTo>
                <a:lnTo>
                  <a:pt x="153193" y="20351"/>
                </a:lnTo>
                <a:lnTo>
                  <a:pt x="165022" y="25586"/>
                </a:lnTo>
                <a:lnTo>
                  <a:pt x="168600" y="26699"/>
                </a:lnTo>
                <a:lnTo>
                  <a:pt x="180374" y="28545"/>
                </a:lnTo>
                <a:lnTo>
                  <a:pt x="192335" y="28210"/>
                </a:lnTo>
                <a:lnTo>
                  <a:pt x="204444" y="26377"/>
                </a:lnTo>
                <a:lnTo>
                  <a:pt x="216664" y="23731"/>
                </a:lnTo>
                <a:lnTo>
                  <a:pt x="228955" y="20957"/>
                </a:lnTo>
                <a:lnTo>
                  <a:pt x="241279" y="18739"/>
                </a:lnTo>
                <a:lnTo>
                  <a:pt x="253598" y="17762"/>
                </a:lnTo>
                <a:lnTo>
                  <a:pt x="254912" y="17766"/>
                </a:lnTo>
                <a:lnTo>
                  <a:pt x="267557" y="18764"/>
                </a:lnTo>
                <a:lnTo>
                  <a:pt x="280083" y="20888"/>
                </a:lnTo>
                <a:lnTo>
                  <a:pt x="292587" y="23289"/>
                </a:lnTo>
                <a:lnTo>
                  <a:pt x="305163" y="25117"/>
                </a:lnTo>
                <a:lnTo>
                  <a:pt x="329583" y="25252"/>
                </a:lnTo>
                <a:lnTo>
                  <a:pt x="354014" y="21094"/>
                </a:lnTo>
                <a:lnTo>
                  <a:pt x="378106" y="13856"/>
                </a:lnTo>
                <a:lnTo>
                  <a:pt x="402039" y="4807"/>
                </a:lnTo>
                <a:lnTo>
                  <a:pt x="414005" y="0"/>
                </a:lnTo>
                <a:lnTo>
                  <a:pt x="4616" y="0"/>
                </a:lnTo>
                <a:lnTo>
                  <a:pt x="0" y="4694"/>
                </a:lnTo>
                <a:lnTo>
                  <a:pt x="0" y="34037"/>
                </a:lnTo>
                <a:lnTo>
                  <a:pt x="1285" y="33506"/>
                </a:lnTo>
                <a:lnTo>
                  <a:pt x="13490" y="29838"/>
                </a:lnTo>
                <a:lnTo>
                  <a:pt x="26212" y="28560"/>
                </a:lnTo>
                <a:lnTo>
                  <a:pt x="34054" y="28950"/>
                </a:lnTo>
                <a:lnTo>
                  <a:pt x="46491" y="30700"/>
                </a:lnTo>
                <a:lnTo>
                  <a:pt x="58890" y="32918"/>
                </a:lnTo>
                <a:lnTo>
                  <a:pt x="71164" y="345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6209372" y="11948584"/>
            <a:ext cx="34037" cy="89827"/>
          </a:xfrm>
          <a:custGeom>
            <a:avLst/>
            <a:gdLst/>
            <a:ahLst/>
            <a:cxnLst/>
            <a:rect l="l" t="t" r="r" b="b"/>
            <a:pathLst>
              <a:path w="34037" h="89827">
                <a:moveTo>
                  <a:pt x="29655" y="5477"/>
                </a:moveTo>
                <a:lnTo>
                  <a:pt x="28873" y="2895"/>
                </a:lnTo>
                <a:lnTo>
                  <a:pt x="26995" y="625"/>
                </a:lnTo>
                <a:lnTo>
                  <a:pt x="24647" y="391"/>
                </a:lnTo>
                <a:lnTo>
                  <a:pt x="20500" y="0"/>
                </a:lnTo>
                <a:lnTo>
                  <a:pt x="17683" y="5946"/>
                </a:lnTo>
                <a:lnTo>
                  <a:pt x="13536" y="6181"/>
                </a:lnTo>
                <a:lnTo>
                  <a:pt x="11502" y="6259"/>
                </a:lnTo>
                <a:lnTo>
                  <a:pt x="9624" y="4929"/>
                </a:lnTo>
                <a:lnTo>
                  <a:pt x="7589" y="4851"/>
                </a:lnTo>
                <a:lnTo>
                  <a:pt x="2738" y="4773"/>
                </a:lnTo>
                <a:lnTo>
                  <a:pt x="0" y="11971"/>
                </a:lnTo>
                <a:lnTo>
                  <a:pt x="1330" y="17449"/>
                </a:lnTo>
                <a:lnTo>
                  <a:pt x="2660" y="22926"/>
                </a:lnTo>
                <a:lnTo>
                  <a:pt x="6259" y="26995"/>
                </a:lnTo>
                <a:lnTo>
                  <a:pt x="9076" y="31611"/>
                </a:lnTo>
                <a:lnTo>
                  <a:pt x="11893" y="36228"/>
                </a:lnTo>
                <a:lnTo>
                  <a:pt x="13693" y="42644"/>
                </a:lnTo>
                <a:lnTo>
                  <a:pt x="11111" y="47339"/>
                </a:lnTo>
                <a:lnTo>
                  <a:pt x="7981" y="47026"/>
                </a:lnTo>
                <a:lnTo>
                  <a:pt x="5946" y="51721"/>
                </a:lnTo>
                <a:lnTo>
                  <a:pt x="6807" y="55242"/>
                </a:lnTo>
                <a:lnTo>
                  <a:pt x="7668" y="58763"/>
                </a:lnTo>
                <a:lnTo>
                  <a:pt x="10172" y="61345"/>
                </a:lnTo>
                <a:lnTo>
                  <a:pt x="12206" y="64162"/>
                </a:lnTo>
                <a:lnTo>
                  <a:pt x="14319" y="66979"/>
                </a:lnTo>
                <a:lnTo>
                  <a:pt x="16040" y="70735"/>
                </a:lnTo>
                <a:lnTo>
                  <a:pt x="15023" y="74178"/>
                </a:lnTo>
                <a:lnTo>
                  <a:pt x="14006" y="77699"/>
                </a:lnTo>
                <a:lnTo>
                  <a:pt x="10250" y="80124"/>
                </a:lnTo>
                <a:lnTo>
                  <a:pt x="10485" y="83880"/>
                </a:lnTo>
                <a:lnTo>
                  <a:pt x="10641" y="86306"/>
                </a:lnTo>
                <a:lnTo>
                  <a:pt x="12597" y="88184"/>
                </a:lnTo>
                <a:lnTo>
                  <a:pt x="14632" y="88653"/>
                </a:lnTo>
                <a:lnTo>
                  <a:pt x="16901" y="89201"/>
                </a:lnTo>
                <a:lnTo>
                  <a:pt x="24334" y="89827"/>
                </a:lnTo>
                <a:lnTo>
                  <a:pt x="25195" y="86306"/>
                </a:lnTo>
                <a:lnTo>
                  <a:pt x="25664" y="84506"/>
                </a:lnTo>
                <a:lnTo>
                  <a:pt x="25117" y="82628"/>
                </a:lnTo>
                <a:lnTo>
                  <a:pt x="24726" y="80829"/>
                </a:lnTo>
                <a:lnTo>
                  <a:pt x="24256" y="79029"/>
                </a:lnTo>
                <a:lnTo>
                  <a:pt x="24021" y="76916"/>
                </a:lnTo>
                <a:lnTo>
                  <a:pt x="25039" y="75430"/>
                </a:lnTo>
                <a:lnTo>
                  <a:pt x="26682" y="72926"/>
                </a:lnTo>
                <a:lnTo>
                  <a:pt x="30438" y="74021"/>
                </a:lnTo>
                <a:lnTo>
                  <a:pt x="32394" y="71909"/>
                </a:lnTo>
                <a:lnTo>
                  <a:pt x="34037" y="70187"/>
                </a:lnTo>
                <a:lnTo>
                  <a:pt x="33802" y="67135"/>
                </a:lnTo>
                <a:lnTo>
                  <a:pt x="32785" y="64866"/>
                </a:lnTo>
                <a:lnTo>
                  <a:pt x="31768" y="62597"/>
                </a:lnTo>
                <a:lnTo>
                  <a:pt x="30203" y="60719"/>
                </a:lnTo>
                <a:lnTo>
                  <a:pt x="29342" y="58372"/>
                </a:lnTo>
                <a:lnTo>
                  <a:pt x="28325" y="55477"/>
                </a:lnTo>
                <a:lnTo>
                  <a:pt x="28403" y="52269"/>
                </a:lnTo>
                <a:lnTo>
                  <a:pt x="28560" y="49217"/>
                </a:lnTo>
                <a:lnTo>
                  <a:pt x="29032" y="38981"/>
                </a:lnTo>
                <a:lnTo>
                  <a:pt x="29617" y="26306"/>
                </a:lnTo>
                <a:lnTo>
                  <a:pt x="30203" y="13614"/>
                </a:lnTo>
                <a:lnTo>
                  <a:pt x="30281" y="10876"/>
                </a:lnTo>
                <a:lnTo>
                  <a:pt x="30438" y="8059"/>
                </a:lnTo>
                <a:lnTo>
                  <a:pt x="29655" y="5477"/>
                </a:lnTo>
                <a:close/>
              </a:path>
            </a:pathLst>
          </a:custGeom>
          <a:solidFill>
            <a:srgbClr val="34343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5895323" y="11890920"/>
            <a:ext cx="196664" cy="196664"/>
          </a:xfrm>
          <a:custGeom>
            <a:avLst/>
            <a:gdLst/>
            <a:ahLst/>
            <a:cxnLst/>
            <a:rect l="l" t="t" r="r" b="b"/>
            <a:pathLst>
              <a:path w="196664" h="196664">
                <a:moveTo>
                  <a:pt x="0" y="0"/>
                </a:moveTo>
                <a:lnTo>
                  <a:pt x="196664" y="196664"/>
                </a:lnTo>
              </a:path>
            </a:pathLst>
          </a:custGeom>
          <a:ln w="47350">
            <a:solidFill>
              <a:srgbClr val="FF003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5879090" y="11874562"/>
            <a:ext cx="186619" cy="193661"/>
          </a:xfrm>
          <a:custGeom>
            <a:avLst/>
            <a:gdLst/>
            <a:ahLst/>
            <a:cxnLst/>
            <a:rect l="l" t="t" r="r" b="b"/>
            <a:pathLst>
              <a:path w="186619" h="193661">
                <a:moveTo>
                  <a:pt x="0" y="32550"/>
                </a:moveTo>
                <a:lnTo>
                  <a:pt x="161110" y="193661"/>
                </a:lnTo>
                <a:lnTo>
                  <a:pt x="163692" y="192331"/>
                </a:lnTo>
                <a:lnTo>
                  <a:pt x="166353" y="190922"/>
                </a:lnTo>
                <a:lnTo>
                  <a:pt x="177732" y="179958"/>
                </a:lnTo>
                <a:lnTo>
                  <a:pt x="183396" y="168387"/>
                </a:lnTo>
                <a:lnTo>
                  <a:pt x="186430" y="155369"/>
                </a:lnTo>
                <a:lnTo>
                  <a:pt x="186619" y="153990"/>
                </a:lnTo>
                <a:lnTo>
                  <a:pt x="32550" y="0"/>
                </a:lnTo>
                <a:lnTo>
                  <a:pt x="0" y="32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5879090" y="11874562"/>
            <a:ext cx="79733" cy="69718"/>
          </a:xfrm>
          <a:custGeom>
            <a:avLst/>
            <a:gdLst/>
            <a:ahLst/>
            <a:cxnLst/>
            <a:rect l="l" t="t" r="r" b="b"/>
            <a:pathLst>
              <a:path w="79733" h="69718">
                <a:moveTo>
                  <a:pt x="0" y="32550"/>
                </a:moveTo>
                <a:lnTo>
                  <a:pt x="37167" y="69718"/>
                </a:lnTo>
                <a:lnTo>
                  <a:pt x="49168" y="65174"/>
                </a:lnTo>
                <a:lnTo>
                  <a:pt x="60577" y="59551"/>
                </a:lnTo>
                <a:lnTo>
                  <a:pt x="71453" y="52979"/>
                </a:lnTo>
                <a:lnTo>
                  <a:pt x="79733" y="47182"/>
                </a:lnTo>
                <a:lnTo>
                  <a:pt x="32550" y="0"/>
                </a:lnTo>
                <a:lnTo>
                  <a:pt x="0" y="32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4444942" y="11212097"/>
            <a:ext cx="1088934" cy="230864"/>
          </a:xfrm>
          <a:custGeom>
            <a:avLst/>
            <a:gdLst/>
            <a:ahLst/>
            <a:cxnLst/>
            <a:rect l="l" t="t" r="r" b="b"/>
            <a:pathLst>
              <a:path w="1088934" h="230864">
                <a:moveTo>
                  <a:pt x="645507" y="150173"/>
                </a:moveTo>
                <a:lnTo>
                  <a:pt x="642436" y="149011"/>
                </a:lnTo>
                <a:lnTo>
                  <a:pt x="640609" y="146687"/>
                </a:lnTo>
                <a:lnTo>
                  <a:pt x="638783" y="144362"/>
                </a:lnTo>
                <a:lnTo>
                  <a:pt x="637870" y="140460"/>
                </a:lnTo>
                <a:lnTo>
                  <a:pt x="637870" y="0"/>
                </a:lnTo>
                <a:lnTo>
                  <a:pt x="595532" y="0"/>
                </a:lnTo>
                <a:lnTo>
                  <a:pt x="595532" y="140460"/>
                </a:lnTo>
                <a:lnTo>
                  <a:pt x="595863" y="148066"/>
                </a:lnTo>
                <a:lnTo>
                  <a:pt x="598718" y="161240"/>
                </a:lnTo>
                <a:lnTo>
                  <a:pt x="604498" y="170595"/>
                </a:lnTo>
                <a:lnTo>
                  <a:pt x="618621" y="178193"/>
                </a:lnTo>
                <a:lnTo>
                  <a:pt x="633387" y="179809"/>
                </a:lnTo>
                <a:lnTo>
                  <a:pt x="638036" y="179809"/>
                </a:lnTo>
                <a:lnTo>
                  <a:pt x="642768" y="179228"/>
                </a:lnTo>
                <a:lnTo>
                  <a:pt x="647583" y="178066"/>
                </a:lnTo>
                <a:lnTo>
                  <a:pt x="652398" y="176904"/>
                </a:lnTo>
                <a:lnTo>
                  <a:pt x="656299" y="175410"/>
                </a:lnTo>
                <a:lnTo>
                  <a:pt x="659288" y="173583"/>
                </a:lnTo>
                <a:lnTo>
                  <a:pt x="662027" y="148181"/>
                </a:lnTo>
                <a:lnTo>
                  <a:pt x="659703" y="148845"/>
                </a:lnTo>
                <a:lnTo>
                  <a:pt x="657711" y="149343"/>
                </a:lnTo>
                <a:lnTo>
                  <a:pt x="656050" y="149675"/>
                </a:lnTo>
                <a:lnTo>
                  <a:pt x="654390" y="150007"/>
                </a:lnTo>
                <a:lnTo>
                  <a:pt x="652315" y="150173"/>
                </a:lnTo>
                <a:lnTo>
                  <a:pt x="645507" y="150173"/>
                </a:lnTo>
                <a:close/>
              </a:path>
              <a:path w="1088934" h="230864">
                <a:moveTo>
                  <a:pt x="747274" y="170429"/>
                </a:moveTo>
                <a:lnTo>
                  <a:pt x="751424" y="165614"/>
                </a:lnTo>
                <a:lnTo>
                  <a:pt x="754438" y="162253"/>
                </a:lnTo>
                <a:lnTo>
                  <a:pt x="755741" y="160799"/>
                </a:lnTo>
                <a:lnTo>
                  <a:pt x="757900" y="147683"/>
                </a:lnTo>
                <a:lnTo>
                  <a:pt x="755741" y="160799"/>
                </a:lnTo>
                <a:lnTo>
                  <a:pt x="757900" y="154822"/>
                </a:lnTo>
                <a:lnTo>
                  <a:pt x="760224" y="171259"/>
                </a:lnTo>
                <a:lnTo>
                  <a:pt x="764126" y="174414"/>
                </a:lnTo>
                <a:lnTo>
                  <a:pt x="769107" y="176572"/>
                </a:lnTo>
                <a:lnTo>
                  <a:pt x="774088" y="178564"/>
                </a:lnTo>
                <a:lnTo>
                  <a:pt x="779816" y="179560"/>
                </a:lnTo>
                <a:lnTo>
                  <a:pt x="793430" y="179560"/>
                </a:lnTo>
                <a:lnTo>
                  <a:pt x="799490" y="178398"/>
                </a:lnTo>
                <a:lnTo>
                  <a:pt x="804471" y="176074"/>
                </a:lnTo>
                <a:lnTo>
                  <a:pt x="806961" y="151917"/>
                </a:lnTo>
                <a:lnTo>
                  <a:pt x="805135" y="152581"/>
                </a:lnTo>
                <a:lnTo>
                  <a:pt x="802728" y="152913"/>
                </a:lnTo>
                <a:lnTo>
                  <a:pt x="793928" y="152913"/>
                </a:lnTo>
                <a:lnTo>
                  <a:pt x="791023" y="149675"/>
                </a:lnTo>
                <a:lnTo>
                  <a:pt x="791003" y="96001"/>
                </a:lnTo>
                <a:lnTo>
                  <a:pt x="789089" y="82746"/>
                </a:lnTo>
                <a:lnTo>
                  <a:pt x="784049" y="71724"/>
                </a:lnTo>
                <a:lnTo>
                  <a:pt x="779567" y="64585"/>
                </a:lnTo>
                <a:lnTo>
                  <a:pt x="773008" y="59272"/>
                </a:lnTo>
                <a:lnTo>
                  <a:pt x="764375" y="55785"/>
                </a:lnTo>
                <a:lnTo>
                  <a:pt x="759346" y="53900"/>
                </a:lnTo>
                <a:lnTo>
                  <a:pt x="753168" y="149426"/>
                </a:lnTo>
                <a:lnTo>
                  <a:pt x="752919" y="101111"/>
                </a:lnTo>
                <a:lnTo>
                  <a:pt x="748934" y="92561"/>
                </a:lnTo>
                <a:lnTo>
                  <a:pt x="748934" y="101934"/>
                </a:lnTo>
                <a:lnTo>
                  <a:pt x="752670" y="123525"/>
                </a:lnTo>
                <a:lnTo>
                  <a:pt x="753168" y="157395"/>
                </a:lnTo>
                <a:lnTo>
                  <a:pt x="753168" y="150920"/>
                </a:lnTo>
                <a:lnTo>
                  <a:pt x="753168" y="157395"/>
                </a:lnTo>
                <a:lnTo>
                  <a:pt x="752670" y="123525"/>
                </a:lnTo>
                <a:lnTo>
                  <a:pt x="748934" y="101934"/>
                </a:lnTo>
                <a:lnTo>
                  <a:pt x="705849" y="110824"/>
                </a:lnTo>
                <a:lnTo>
                  <a:pt x="715230" y="134815"/>
                </a:lnTo>
                <a:lnTo>
                  <a:pt x="717554" y="132989"/>
                </a:lnTo>
                <a:lnTo>
                  <a:pt x="720045" y="130997"/>
                </a:lnTo>
                <a:lnTo>
                  <a:pt x="723781" y="129503"/>
                </a:lnTo>
                <a:lnTo>
                  <a:pt x="728761" y="128506"/>
                </a:lnTo>
                <a:lnTo>
                  <a:pt x="748934" y="124304"/>
                </a:lnTo>
                <a:lnTo>
                  <a:pt x="748934" y="134898"/>
                </a:lnTo>
                <a:lnTo>
                  <a:pt x="748353" y="138053"/>
                </a:lnTo>
                <a:lnTo>
                  <a:pt x="747191" y="140710"/>
                </a:lnTo>
                <a:lnTo>
                  <a:pt x="746029" y="143366"/>
                </a:lnTo>
                <a:lnTo>
                  <a:pt x="744451" y="145607"/>
                </a:lnTo>
                <a:lnTo>
                  <a:pt x="742459" y="147434"/>
                </a:lnTo>
                <a:lnTo>
                  <a:pt x="740467" y="149094"/>
                </a:lnTo>
                <a:lnTo>
                  <a:pt x="738142" y="150339"/>
                </a:lnTo>
                <a:lnTo>
                  <a:pt x="735486" y="151169"/>
                </a:lnTo>
                <a:lnTo>
                  <a:pt x="734988" y="176323"/>
                </a:lnTo>
                <a:lnTo>
                  <a:pt x="741795" y="173998"/>
                </a:lnTo>
                <a:lnTo>
                  <a:pt x="747274" y="170429"/>
                </a:lnTo>
                <a:close/>
              </a:path>
              <a:path w="1088934" h="230864">
                <a:moveTo>
                  <a:pt x="735486" y="151169"/>
                </a:moveTo>
                <a:lnTo>
                  <a:pt x="732995" y="152000"/>
                </a:lnTo>
                <a:lnTo>
                  <a:pt x="730339" y="152415"/>
                </a:lnTo>
                <a:lnTo>
                  <a:pt x="723864" y="152415"/>
                </a:lnTo>
                <a:lnTo>
                  <a:pt x="720709" y="151501"/>
                </a:lnTo>
                <a:lnTo>
                  <a:pt x="718053" y="149675"/>
                </a:lnTo>
                <a:lnTo>
                  <a:pt x="715396" y="147849"/>
                </a:lnTo>
                <a:lnTo>
                  <a:pt x="714068" y="145109"/>
                </a:lnTo>
                <a:lnTo>
                  <a:pt x="714068" y="137638"/>
                </a:lnTo>
                <a:lnTo>
                  <a:pt x="715230" y="134815"/>
                </a:lnTo>
                <a:lnTo>
                  <a:pt x="705849" y="110824"/>
                </a:lnTo>
                <a:lnTo>
                  <a:pt x="702151" y="111651"/>
                </a:lnTo>
                <a:lnTo>
                  <a:pt x="689347" y="116377"/>
                </a:lnTo>
                <a:lnTo>
                  <a:pt x="680198" y="123276"/>
                </a:lnTo>
                <a:lnTo>
                  <a:pt x="674885" y="129087"/>
                </a:lnTo>
                <a:lnTo>
                  <a:pt x="672228" y="136476"/>
                </a:lnTo>
                <a:lnTo>
                  <a:pt x="672228" y="152913"/>
                </a:lnTo>
                <a:lnTo>
                  <a:pt x="673889" y="159222"/>
                </a:lnTo>
                <a:lnTo>
                  <a:pt x="677209" y="164369"/>
                </a:lnTo>
                <a:lnTo>
                  <a:pt x="680696" y="169350"/>
                </a:lnTo>
                <a:lnTo>
                  <a:pt x="685594" y="173168"/>
                </a:lnTo>
                <a:lnTo>
                  <a:pt x="691903" y="175825"/>
                </a:lnTo>
                <a:lnTo>
                  <a:pt x="698212" y="178481"/>
                </a:lnTo>
                <a:lnTo>
                  <a:pt x="705600" y="179809"/>
                </a:lnTo>
                <a:lnTo>
                  <a:pt x="721373" y="179809"/>
                </a:lnTo>
                <a:lnTo>
                  <a:pt x="728346" y="178647"/>
                </a:lnTo>
                <a:lnTo>
                  <a:pt x="734988" y="176323"/>
                </a:lnTo>
                <a:lnTo>
                  <a:pt x="735486" y="151169"/>
                </a:lnTo>
                <a:close/>
              </a:path>
              <a:path w="1088934" h="230864">
                <a:moveTo>
                  <a:pt x="710332" y="91150"/>
                </a:moveTo>
                <a:lnTo>
                  <a:pt x="712989" y="86335"/>
                </a:lnTo>
                <a:lnTo>
                  <a:pt x="716807" y="83678"/>
                </a:lnTo>
                <a:lnTo>
                  <a:pt x="720792" y="80856"/>
                </a:lnTo>
                <a:lnTo>
                  <a:pt x="725524" y="79445"/>
                </a:lnTo>
                <a:lnTo>
                  <a:pt x="736482" y="79445"/>
                </a:lnTo>
                <a:lnTo>
                  <a:pt x="740799" y="81188"/>
                </a:lnTo>
                <a:lnTo>
                  <a:pt x="743953" y="84675"/>
                </a:lnTo>
                <a:lnTo>
                  <a:pt x="747274" y="87995"/>
                </a:lnTo>
                <a:lnTo>
                  <a:pt x="748934" y="92561"/>
                </a:lnTo>
                <a:lnTo>
                  <a:pt x="752919" y="101111"/>
                </a:lnTo>
                <a:lnTo>
                  <a:pt x="753168" y="149426"/>
                </a:lnTo>
                <a:lnTo>
                  <a:pt x="759346" y="53900"/>
                </a:lnTo>
                <a:lnTo>
                  <a:pt x="747318" y="51205"/>
                </a:lnTo>
                <a:lnTo>
                  <a:pt x="733493" y="50306"/>
                </a:lnTo>
                <a:lnTo>
                  <a:pt x="727015" y="50468"/>
                </a:lnTo>
                <a:lnTo>
                  <a:pt x="713058" y="52152"/>
                </a:lnTo>
                <a:lnTo>
                  <a:pt x="701188" y="55668"/>
                </a:lnTo>
                <a:lnTo>
                  <a:pt x="691405" y="61015"/>
                </a:lnTo>
                <a:lnTo>
                  <a:pt x="684548" y="66926"/>
                </a:lnTo>
                <a:lnTo>
                  <a:pt x="677169" y="77287"/>
                </a:lnTo>
                <a:lnTo>
                  <a:pt x="672976" y="89655"/>
                </a:lnTo>
                <a:lnTo>
                  <a:pt x="708838" y="98123"/>
                </a:lnTo>
                <a:lnTo>
                  <a:pt x="710332" y="91150"/>
                </a:lnTo>
                <a:close/>
              </a:path>
              <a:path w="1088934" h="230864">
                <a:moveTo>
                  <a:pt x="754438" y="162253"/>
                </a:moveTo>
                <a:lnTo>
                  <a:pt x="754579" y="162791"/>
                </a:lnTo>
                <a:lnTo>
                  <a:pt x="757402" y="167108"/>
                </a:lnTo>
                <a:lnTo>
                  <a:pt x="760224" y="171259"/>
                </a:lnTo>
                <a:lnTo>
                  <a:pt x="757900" y="154822"/>
                </a:lnTo>
                <a:lnTo>
                  <a:pt x="755741" y="160799"/>
                </a:lnTo>
                <a:lnTo>
                  <a:pt x="754438" y="162253"/>
                </a:lnTo>
                <a:close/>
              </a:path>
              <a:path w="1088934" h="230864">
                <a:moveTo>
                  <a:pt x="867753" y="68487"/>
                </a:moveTo>
                <a:lnTo>
                  <a:pt x="863603" y="74464"/>
                </a:lnTo>
                <a:lnTo>
                  <a:pt x="862773" y="76598"/>
                </a:lnTo>
                <a:lnTo>
                  <a:pt x="861527" y="52797"/>
                </a:lnTo>
                <a:lnTo>
                  <a:pt x="823673" y="52797"/>
                </a:lnTo>
                <a:lnTo>
                  <a:pt x="823673" y="177319"/>
                </a:lnTo>
                <a:lnTo>
                  <a:pt x="866010" y="177319"/>
                </a:lnTo>
                <a:lnTo>
                  <a:pt x="859037" y="90901"/>
                </a:lnTo>
                <a:lnTo>
                  <a:pt x="860697" y="81935"/>
                </a:lnTo>
                <a:lnTo>
                  <a:pt x="863769" y="95632"/>
                </a:lnTo>
                <a:lnTo>
                  <a:pt x="867753" y="68487"/>
                </a:lnTo>
                <a:close/>
              </a:path>
              <a:path w="1088934" h="230864">
                <a:moveTo>
                  <a:pt x="859037" y="90901"/>
                </a:moveTo>
                <a:lnTo>
                  <a:pt x="866010" y="177319"/>
                </a:lnTo>
                <a:lnTo>
                  <a:pt x="866010" y="104349"/>
                </a:lnTo>
                <a:lnTo>
                  <a:pt x="867006" y="98787"/>
                </a:lnTo>
                <a:lnTo>
                  <a:pt x="868999" y="94636"/>
                </a:lnTo>
                <a:lnTo>
                  <a:pt x="870991" y="90486"/>
                </a:lnTo>
                <a:lnTo>
                  <a:pt x="873730" y="87497"/>
                </a:lnTo>
                <a:lnTo>
                  <a:pt x="877217" y="85671"/>
                </a:lnTo>
                <a:lnTo>
                  <a:pt x="880704" y="83678"/>
                </a:lnTo>
                <a:lnTo>
                  <a:pt x="884439" y="82682"/>
                </a:lnTo>
                <a:lnTo>
                  <a:pt x="893571" y="82682"/>
                </a:lnTo>
                <a:lnTo>
                  <a:pt x="897805" y="84342"/>
                </a:lnTo>
                <a:lnTo>
                  <a:pt x="901125" y="87663"/>
                </a:lnTo>
                <a:lnTo>
                  <a:pt x="904446" y="90984"/>
                </a:lnTo>
                <a:lnTo>
                  <a:pt x="906106" y="96961"/>
                </a:lnTo>
                <a:lnTo>
                  <a:pt x="906106" y="177319"/>
                </a:lnTo>
                <a:lnTo>
                  <a:pt x="948444" y="177319"/>
                </a:lnTo>
                <a:lnTo>
                  <a:pt x="948444" y="84592"/>
                </a:lnTo>
                <a:lnTo>
                  <a:pt x="946617" y="76456"/>
                </a:lnTo>
                <a:lnTo>
                  <a:pt x="942965" y="69981"/>
                </a:lnTo>
                <a:lnTo>
                  <a:pt x="939312" y="63506"/>
                </a:lnTo>
                <a:lnTo>
                  <a:pt x="934248" y="58608"/>
                </a:lnTo>
                <a:lnTo>
                  <a:pt x="927773" y="55287"/>
                </a:lnTo>
                <a:lnTo>
                  <a:pt x="921464" y="51967"/>
                </a:lnTo>
                <a:lnTo>
                  <a:pt x="913993" y="50306"/>
                </a:lnTo>
                <a:lnTo>
                  <a:pt x="897390" y="50306"/>
                </a:lnTo>
                <a:lnTo>
                  <a:pt x="890167" y="51884"/>
                </a:lnTo>
                <a:lnTo>
                  <a:pt x="883692" y="55038"/>
                </a:lnTo>
                <a:lnTo>
                  <a:pt x="877383" y="58027"/>
                </a:lnTo>
                <a:lnTo>
                  <a:pt x="872070" y="62510"/>
                </a:lnTo>
                <a:lnTo>
                  <a:pt x="867753" y="68487"/>
                </a:lnTo>
                <a:lnTo>
                  <a:pt x="863769" y="95632"/>
                </a:lnTo>
                <a:lnTo>
                  <a:pt x="860697" y="81935"/>
                </a:lnTo>
                <a:lnTo>
                  <a:pt x="859037" y="90901"/>
                </a:lnTo>
                <a:close/>
              </a:path>
              <a:path w="1088934" h="230864">
                <a:moveTo>
                  <a:pt x="998697" y="142536"/>
                </a:moveTo>
                <a:lnTo>
                  <a:pt x="993218" y="138053"/>
                </a:lnTo>
                <a:lnTo>
                  <a:pt x="989067" y="132740"/>
                </a:lnTo>
                <a:lnTo>
                  <a:pt x="969144" y="156150"/>
                </a:lnTo>
                <a:lnTo>
                  <a:pt x="973560" y="160536"/>
                </a:lnTo>
                <a:lnTo>
                  <a:pt x="983676" y="168020"/>
                </a:lnTo>
                <a:lnTo>
                  <a:pt x="995542" y="173832"/>
                </a:lnTo>
                <a:lnTo>
                  <a:pt x="1004869" y="176728"/>
                </a:lnTo>
                <a:lnTo>
                  <a:pt x="1017318" y="179039"/>
                </a:lnTo>
                <a:lnTo>
                  <a:pt x="1030409" y="179809"/>
                </a:lnTo>
                <a:lnTo>
                  <a:pt x="1039183" y="179514"/>
                </a:lnTo>
                <a:lnTo>
                  <a:pt x="1052099" y="177730"/>
                </a:lnTo>
                <a:lnTo>
                  <a:pt x="1063033" y="174331"/>
                </a:lnTo>
                <a:lnTo>
                  <a:pt x="1071667" y="170512"/>
                </a:lnTo>
                <a:lnTo>
                  <a:pt x="1078142" y="165365"/>
                </a:lnTo>
                <a:lnTo>
                  <a:pt x="1082459" y="158890"/>
                </a:lnTo>
                <a:lnTo>
                  <a:pt x="1086776" y="152415"/>
                </a:lnTo>
                <a:lnTo>
                  <a:pt x="1088934" y="145109"/>
                </a:lnTo>
                <a:lnTo>
                  <a:pt x="1088934" y="128340"/>
                </a:lnTo>
                <a:lnTo>
                  <a:pt x="1086111" y="120952"/>
                </a:lnTo>
                <a:lnTo>
                  <a:pt x="1080466" y="114809"/>
                </a:lnTo>
                <a:lnTo>
                  <a:pt x="1077379" y="111923"/>
                </a:lnTo>
                <a:lnTo>
                  <a:pt x="1066967" y="106017"/>
                </a:lnTo>
                <a:lnTo>
                  <a:pt x="1052823" y="102108"/>
                </a:lnTo>
                <a:lnTo>
                  <a:pt x="1030160" y="97625"/>
                </a:lnTo>
                <a:lnTo>
                  <a:pt x="1024515" y="96463"/>
                </a:lnTo>
                <a:lnTo>
                  <a:pt x="1020613" y="95134"/>
                </a:lnTo>
                <a:lnTo>
                  <a:pt x="1018454" y="93640"/>
                </a:lnTo>
                <a:lnTo>
                  <a:pt x="1016462" y="91980"/>
                </a:lnTo>
                <a:lnTo>
                  <a:pt x="1015466" y="90071"/>
                </a:lnTo>
                <a:lnTo>
                  <a:pt x="1015466" y="85920"/>
                </a:lnTo>
                <a:lnTo>
                  <a:pt x="1016130" y="84259"/>
                </a:lnTo>
                <a:lnTo>
                  <a:pt x="1017458" y="82931"/>
                </a:lnTo>
                <a:lnTo>
                  <a:pt x="1018786" y="81603"/>
                </a:lnTo>
                <a:lnTo>
                  <a:pt x="1020779" y="80607"/>
                </a:lnTo>
                <a:lnTo>
                  <a:pt x="1023435" y="79943"/>
                </a:lnTo>
                <a:lnTo>
                  <a:pt x="1026258" y="79113"/>
                </a:lnTo>
                <a:lnTo>
                  <a:pt x="1029661" y="78697"/>
                </a:lnTo>
                <a:lnTo>
                  <a:pt x="1039955" y="78697"/>
                </a:lnTo>
                <a:lnTo>
                  <a:pt x="1046264" y="80109"/>
                </a:lnTo>
                <a:lnTo>
                  <a:pt x="1052573" y="82931"/>
                </a:lnTo>
                <a:lnTo>
                  <a:pt x="1058883" y="85754"/>
                </a:lnTo>
                <a:lnTo>
                  <a:pt x="1064030" y="89655"/>
                </a:lnTo>
                <a:lnTo>
                  <a:pt x="1068014" y="94636"/>
                </a:lnTo>
                <a:lnTo>
                  <a:pt x="1088187" y="71724"/>
                </a:lnTo>
                <a:lnTo>
                  <a:pt x="1077182" y="61803"/>
                </a:lnTo>
                <a:lnTo>
                  <a:pt x="1065275" y="55785"/>
                </a:lnTo>
                <a:lnTo>
                  <a:pt x="1057805" y="53397"/>
                </a:lnTo>
                <a:lnTo>
                  <a:pt x="1045486" y="51079"/>
                </a:lnTo>
                <a:lnTo>
                  <a:pt x="1031903" y="50306"/>
                </a:lnTo>
                <a:lnTo>
                  <a:pt x="1022439" y="50666"/>
                </a:lnTo>
                <a:lnTo>
                  <a:pt x="1009581" y="52624"/>
                </a:lnTo>
                <a:lnTo>
                  <a:pt x="998780" y="56284"/>
                </a:lnTo>
                <a:lnTo>
                  <a:pt x="990146" y="60102"/>
                </a:lnTo>
                <a:lnTo>
                  <a:pt x="983754" y="65166"/>
                </a:lnTo>
                <a:lnTo>
                  <a:pt x="979603" y="71475"/>
                </a:lnTo>
                <a:lnTo>
                  <a:pt x="975453" y="77618"/>
                </a:lnTo>
                <a:lnTo>
                  <a:pt x="973377" y="84093"/>
                </a:lnTo>
                <a:lnTo>
                  <a:pt x="973394" y="92152"/>
                </a:lnTo>
                <a:lnTo>
                  <a:pt x="976011" y="105169"/>
                </a:lnTo>
                <a:lnTo>
                  <a:pt x="983090" y="115556"/>
                </a:lnTo>
                <a:lnTo>
                  <a:pt x="990214" y="120646"/>
                </a:lnTo>
                <a:lnTo>
                  <a:pt x="1001680" y="125627"/>
                </a:lnTo>
                <a:lnTo>
                  <a:pt x="1016462" y="129503"/>
                </a:lnTo>
                <a:lnTo>
                  <a:pt x="1033895" y="132989"/>
                </a:lnTo>
                <a:lnTo>
                  <a:pt x="1038876" y="133985"/>
                </a:lnTo>
                <a:lnTo>
                  <a:pt x="1042197" y="135231"/>
                </a:lnTo>
                <a:lnTo>
                  <a:pt x="1043857" y="136725"/>
                </a:lnTo>
                <a:lnTo>
                  <a:pt x="1045517" y="138053"/>
                </a:lnTo>
                <a:lnTo>
                  <a:pt x="1046347" y="139879"/>
                </a:lnTo>
                <a:lnTo>
                  <a:pt x="1046347" y="145358"/>
                </a:lnTo>
                <a:lnTo>
                  <a:pt x="1044687" y="147683"/>
                </a:lnTo>
                <a:lnTo>
                  <a:pt x="1041367" y="149177"/>
                </a:lnTo>
                <a:lnTo>
                  <a:pt x="1038046" y="150671"/>
                </a:lnTo>
                <a:lnTo>
                  <a:pt x="1033812" y="151418"/>
                </a:lnTo>
                <a:lnTo>
                  <a:pt x="1020198" y="151418"/>
                </a:lnTo>
                <a:lnTo>
                  <a:pt x="1012477" y="149675"/>
                </a:lnTo>
                <a:lnTo>
                  <a:pt x="1005504" y="146188"/>
                </a:lnTo>
                <a:lnTo>
                  <a:pt x="998697" y="142536"/>
                </a:lnTo>
                <a:close/>
              </a:path>
              <a:path w="1088934" h="230864">
                <a:moveTo>
                  <a:pt x="36858" y="51303"/>
                </a:moveTo>
                <a:lnTo>
                  <a:pt x="37356" y="51303"/>
                </a:lnTo>
                <a:lnTo>
                  <a:pt x="77950" y="177319"/>
                </a:lnTo>
                <a:lnTo>
                  <a:pt x="112568" y="177319"/>
                </a:lnTo>
                <a:lnTo>
                  <a:pt x="153162" y="51303"/>
                </a:lnTo>
                <a:lnTo>
                  <a:pt x="153660" y="51303"/>
                </a:lnTo>
                <a:lnTo>
                  <a:pt x="152415" y="101859"/>
                </a:lnTo>
                <a:lnTo>
                  <a:pt x="152415" y="177319"/>
                </a:lnTo>
                <a:lnTo>
                  <a:pt x="190269" y="177319"/>
                </a:lnTo>
                <a:lnTo>
                  <a:pt x="190269" y="12950"/>
                </a:lnTo>
                <a:lnTo>
                  <a:pt x="131744" y="12950"/>
                </a:lnTo>
                <a:lnTo>
                  <a:pt x="106092" y="96878"/>
                </a:lnTo>
                <a:lnTo>
                  <a:pt x="96629" y="131495"/>
                </a:lnTo>
                <a:lnTo>
                  <a:pt x="96131" y="131495"/>
                </a:lnTo>
                <a:lnTo>
                  <a:pt x="86916" y="96629"/>
                </a:lnTo>
                <a:lnTo>
                  <a:pt x="61015" y="12950"/>
                </a:lnTo>
                <a:lnTo>
                  <a:pt x="0" y="12950"/>
                </a:lnTo>
                <a:lnTo>
                  <a:pt x="0" y="177319"/>
                </a:lnTo>
                <a:lnTo>
                  <a:pt x="38103" y="177319"/>
                </a:lnTo>
                <a:lnTo>
                  <a:pt x="38103" y="101859"/>
                </a:lnTo>
                <a:lnTo>
                  <a:pt x="36858" y="51303"/>
                </a:lnTo>
                <a:close/>
              </a:path>
              <a:path w="1088934" h="230864">
                <a:moveTo>
                  <a:pt x="207741" y="222396"/>
                </a:moveTo>
                <a:lnTo>
                  <a:pt x="217122" y="227128"/>
                </a:lnTo>
                <a:lnTo>
                  <a:pt x="222933" y="228622"/>
                </a:lnTo>
                <a:lnTo>
                  <a:pt x="228744" y="230116"/>
                </a:lnTo>
                <a:lnTo>
                  <a:pt x="235136" y="230864"/>
                </a:lnTo>
                <a:lnTo>
                  <a:pt x="244377" y="230836"/>
                </a:lnTo>
                <a:lnTo>
                  <a:pt x="257654" y="229358"/>
                </a:lnTo>
                <a:lnTo>
                  <a:pt x="269006" y="225634"/>
                </a:lnTo>
                <a:lnTo>
                  <a:pt x="279606" y="218663"/>
                </a:lnTo>
                <a:lnTo>
                  <a:pt x="288432" y="208699"/>
                </a:lnTo>
                <a:lnTo>
                  <a:pt x="292802" y="201757"/>
                </a:lnTo>
                <a:lnTo>
                  <a:pt x="298378" y="190595"/>
                </a:lnTo>
                <a:lnTo>
                  <a:pt x="303623" y="177319"/>
                </a:lnTo>
                <a:lnTo>
                  <a:pt x="348949" y="52797"/>
                </a:lnTo>
                <a:lnTo>
                  <a:pt x="306861" y="52797"/>
                </a:lnTo>
                <a:lnTo>
                  <a:pt x="287685" y="122778"/>
                </a:lnTo>
                <a:lnTo>
                  <a:pt x="280711" y="150173"/>
                </a:lnTo>
                <a:lnTo>
                  <a:pt x="274734" y="123775"/>
                </a:lnTo>
                <a:lnTo>
                  <a:pt x="255558" y="52797"/>
                </a:lnTo>
                <a:lnTo>
                  <a:pt x="208987" y="52797"/>
                </a:lnTo>
                <a:lnTo>
                  <a:pt x="246343" y="146188"/>
                </a:lnTo>
                <a:lnTo>
                  <a:pt x="260788" y="180059"/>
                </a:lnTo>
                <a:lnTo>
                  <a:pt x="257550" y="187779"/>
                </a:lnTo>
                <a:lnTo>
                  <a:pt x="255724" y="192428"/>
                </a:lnTo>
                <a:lnTo>
                  <a:pt x="253233" y="195582"/>
                </a:lnTo>
                <a:lnTo>
                  <a:pt x="250079" y="197243"/>
                </a:lnTo>
                <a:lnTo>
                  <a:pt x="247090" y="198903"/>
                </a:lnTo>
                <a:lnTo>
                  <a:pt x="243189" y="199733"/>
                </a:lnTo>
                <a:lnTo>
                  <a:pt x="233227" y="199733"/>
                </a:lnTo>
                <a:lnTo>
                  <a:pt x="228993" y="199235"/>
                </a:lnTo>
                <a:lnTo>
                  <a:pt x="225673" y="198239"/>
                </a:lnTo>
                <a:lnTo>
                  <a:pt x="222352" y="197409"/>
                </a:lnTo>
                <a:lnTo>
                  <a:pt x="219197" y="195914"/>
                </a:lnTo>
                <a:lnTo>
                  <a:pt x="216209" y="193756"/>
                </a:lnTo>
                <a:lnTo>
                  <a:pt x="207741" y="222396"/>
                </a:lnTo>
                <a:close/>
              </a:path>
              <a:path w="1088934" h="230864">
                <a:moveTo>
                  <a:pt x="510367" y="90403"/>
                </a:moveTo>
                <a:lnTo>
                  <a:pt x="475501" y="90403"/>
                </a:lnTo>
                <a:lnTo>
                  <a:pt x="475501" y="45077"/>
                </a:lnTo>
                <a:lnTo>
                  <a:pt x="510367" y="45077"/>
                </a:lnTo>
                <a:lnTo>
                  <a:pt x="517091" y="46986"/>
                </a:lnTo>
                <a:lnTo>
                  <a:pt x="521574" y="50805"/>
                </a:lnTo>
                <a:lnTo>
                  <a:pt x="526223" y="54457"/>
                </a:lnTo>
                <a:lnTo>
                  <a:pt x="528547" y="60102"/>
                </a:lnTo>
                <a:lnTo>
                  <a:pt x="528547" y="75377"/>
                </a:lnTo>
                <a:lnTo>
                  <a:pt x="526223" y="81105"/>
                </a:lnTo>
                <a:lnTo>
                  <a:pt x="521574" y="84924"/>
                </a:lnTo>
                <a:lnTo>
                  <a:pt x="518721" y="122044"/>
                </a:lnTo>
                <a:lnTo>
                  <a:pt x="531396" y="119903"/>
                </a:lnTo>
                <a:lnTo>
                  <a:pt x="542494" y="116054"/>
                </a:lnTo>
                <a:lnTo>
                  <a:pt x="556202" y="107082"/>
                </a:lnTo>
                <a:lnTo>
                  <a:pt x="564161" y="97376"/>
                </a:lnTo>
                <a:lnTo>
                  <a:pt x="570342" y="81324"/>
                </a:lnTo>
                <a:lnTo>
                  <a:pt x="571632" y="67740"/>
                </a:lnTo>
                <a:lnTo>
                  <a:pt x="571419" y="61998"/>
                </a:lnTo>
                <a:lnTo>
                  <a:pt x="569080" y="49148"/>
                </a:lnTo>
                <a:lnTo>
                  <a:pt x="564161" y="38103"/>
                </a:lnTo>
                <a:lnTo>
                  <a:pt x="553773" y="26303"/>
                </a:lnTo>
                <a:lnTo>
                  <a:pt x="542494" y="19425"/>
                </a:lnTo>
                <a:lnTo>
                  <a:pt x="534275" y="16365"/>
                </a:lnTo>
                <a:lnTo>
                  <a:pt x="521988" y="13804"/>
                </a:lnTo>
                <a:lnTo>
                  <a:pt x="508126" y="12950"/>
                </a:lnTo>
                <a:lnTo>
                  <a:pt x="432665" y="12950"/>
                </a:lnTo>
                <a:lnTo>
                  <a:pt x="432665" y="177319"/>
                </a:lnTo>
                <a:lnTo>
                  <a:pt x="475501" y="177319"/>
                </a:lnTo>
                <a:lnTo>
                  <a:pt x="475501" y="122529"/>
                </a:lnTo>
                <a:lnTo>
                  <a:pt x="508126" y="122529"/>
                </a:lnTo>
                <a:lnTo>
                  <a:pt x="510367" y="90403"/>
                </a:lnTo>
                <a:close/>
              </a:path>
              <a:path w="1088934" h="230864">
                <a:moveTo>
                  <a:pt x="518721" y="122044"/>
                </a:moveTo>
                <a:lnTo>
                  <a:pt x="521574" y="84924"/>
                </a:lnTo>
                <a:lnTo>
                  <a:pt x="517091" y="88576"/>
                </a:lnTo>
                <a:lnTo>
                  <a:pt x="510367" y="90403"/>
                </a:lnTo>
                <a:lnTo>
                  <a:pt x="508126" y="122529"/>
                </a:lnTo>
                <a:lnTo>
                  <a:pt x="518721" y="122044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1425778" y="7062712"/>
            <a:ext cx="3286943" cy="3286943"/>
          </a:xfrm>
          <a:custGeom>
            <a:avLst/>
            <a:gdLst/>
            <a:ahLst/>
            <a:cxnLst/>
            <a:rect l="l" t="t" r="r" b="b"/>
            <a:pathLst>
              <a:path w="3286943" h="3286943">
                <a:moveTo>
                  <a:pt x="3286943" y="1643471"/>
                </a:moveTo>
                <a:lnTo>
                  <a:pt x="3281495" y="1508681"/>
                </a:lnTo>
                <a:lnTo>
                  <a:pt x="3265433" y="1376892"/>
                </a:lnTo>
                <a:lnTo>
                  <a:pt x="3239179" y="1248526"/>
                </a:lnTo>
                <a:lnTo>
                  <a:pt x="3203158" y="1124007"/>
                </a:lnTo>
                <a:lnTo>
                  <a:pt x="3157791" y="1003758"/>
                </a:lnTo>
                <a:lnTo>
                  <a:pt x="3103502" y="888201"/>
                </a:lnTo>
                <a:lnTo>
                  <a:pt x="3040713" y="777760"/>
                </a:lnTo>
                <a:lnTo>
                  <a:pt x="2969848" y="672858"/>
                </a:lnTo>
                <a:lnTo>
                  <a:pt x="2891330" y="573917"/>
                </a:lnTo>
                <a:lnTo>
                  <a:pt x="2805581" y="481361"/>
                </a:lnTo>
                <a:lnTo>
                  <a:pt x="2713025" y="395612"/>
                </a:lnTo>
                <a:lnTo>
                  <a:pt x="2614084" y="317094"/>
                </a:lnTo>
                <a:lnTo>
                  <a:pt x="2509182" y="246229"/>
                </a:lnTo>
                <a:lnTo>
                  <a:pt x="2398741" y="183441"/>
                </a:lnTo>
                <a:lnTo>
                  <a:pt x="2283185" y="129152"/>
                </a:lnTo>
                <a:lnTo>
                  <a:pt x="2162935" y="83785"/>
                </a:lnTo>
                <a:lnTo>
                  <a:pt x="2038416" y="47763"/>
                </a:lnTo>
                <a:lnTo>
                  <a:pt x="1910051" y="21510"/>
                </a:lnTo>
                <a:lnTo>
                  <a:pt x="1778261" y="5448"/>
                </a:lnTo>
                <a:lnTo>
                  <a:pt x="1643471" y="0"/>
                </a:lnTo>
                <a:lnTo>
                  <a:pt x="1508681" y="5448"/>
                </a:lnTo>
                <a:lnTo>
                  <a:pt x="1376892" y="21510"/>
                </a:lnTo>
                <a:lnTo>
                  <a:pt x="1248526" y="47763"/>
                </a:lnTo>
                <a:lnTo>
                  <a:pt x="1124007" y="83785"/>
                </a:lnTo>
                <a:lnTo>
                  <a:pt x="1003758" y="129152"/>
                </a:lnTo>
                <a:lnTo>
                  <a:pt x="888201" y="183441"/>
                </a:lnTo>
                <a:lnTo>
                  <a:pt x="777760" y="246229"/>
                </a:lnTo>
                <a:lnTo>
                  <a:pt x="672858" y="317094"/>
                </a:lnTo>
                <a:lnTo>
                  <a:pt x="573917" y="395612"/>
                </a:lnTo>
                <a:lnTo>
                  <a:pt x="481361" y="481361"/>
                </a:lnTo>
                <a:lnTo>
                  <a:pt x="395612" y="573917"/>
                </a:lnTo>
                <a:lnTo>
                  <a:pt x="317094" y="672858"/>
                </a:lnTo>
                <a:lnTo>
                  <a:pt x="246229" y="777760"/>
                </a:lnTo>
                <a:lnTo>
                  <a:pt x="183441" y="888201"/>
                </a:lnTo>
                <a:lnTo>
                  <a:pt x="129152" y="1003758"/>
                </a:lnTo>
                <a:lnTo>
                  <a:pt x="83785" y="1124007"/>
                </a:lnTo>
                <a:lnTo>
                  <a:pt x="47763" y="1248526"/>
                </a:lnTo>
                <a:lnTo>
                  <a:pt x="21510" y="1376892"/>
                </a:lnTo>
                <a:lnTo>
                  <a:pt x="5448" y="1508681"/>
                </a:lnTo>
                <a:lnTo>
                  <a:pt x="0" y="1643471"/>
                </a:lnTo>
                <a:lnTo>
                  <a:pt x="5448" y="1778261"/>
                </a:lnTo>
                <a:lnTo>
                  <a:pt x="21510" y="1910051"/>
                </a:lnTo>
                <a:lnTo>
                  <a:pt x="47763" y="2038416"/>
                </a:lnTo>
                <a:lnTo>
                  <a:pt x="83785" y="2162935"/>
                </a:lnTo>
                <a:lnTo>
                  <a:pt x="129152" y="2283185"/>
                </a:lnTo>
                <a:lnTo>
                  <a:pt x="183441" y="2398741"/>
                </a:lnTo>
                <a:lnTo>
                  <a:pt x="246229" y="2509182"/>
                </a:lnTo>
                <a:lnTo>
                  <a:pt x="317094" y="2614084"/>
                </a:lnTo>
                <a:lnTo>
                  <a:pt x="395612" y="2713025"/>
                </a:lnTo>
                <a:lnTo>
                  <a:pt x="481361" y="2805581"/>
                </a:lnTo>
                <a:lnTo>
                  <a:pt x="573917" y="2891330"/>
                </a:lnTo>
                <a:lnTo>
                  <a:pt x="672858" y="2969848"/>
                </a:lnTo>
                <a:lnTo>
                  <a:pt x="777760" y="3040713"/>
                </a:lnTo>
                <a:lnTo>
                  <a:pt x="888201" y="3103502"/>
                </a:lnTo>
                <a:lnTo>
                  <a:pt x="1003758" y="3157791"/>
                </a:lnTo>
                <a:lnTo>
                  <a:pt x="1124007" y="3203158"/>
                </a:lnTo>
                <a:lnTo>
                  <a:pt x="1248526" y="3239179"/>
                </a:lnTo>
                <a:lnTo>
                  <a:pt x="1376892" y="3265433"/>
                </a:lnTo>
                <a:lnTo>
                  <a:pt x="1508681" y="3281495"/>
                </a:lnTo>
                <a:lnTo>
                  <a:pt x="1643471" y="3286943"/>
                </a:lnTo>
                <a:lnTo>
                  <a:pt x="1778261" y="3281495"/>
                </a:lnTo>
                <a:lnTo>
                  <a:pt x="1910051" y="3265433"/>
                </a:lnTo>
                <a:lnTo>
                  <a:pt x="2038416" y="3239179"/>
                </a:lnTo>
                <a:lnTo>
                  <a:pt x="2162935" y="3203158"/>
                </a:lnTo>
                <a:lnTo>
                  <a:pt x="2283185" y="3157791"/>
                </a:lnTo>
                <a:lnTo>
                  <a:pt x="2398741" y="3103502"/>
                </a:lnTo>
                <a:lnTo>
                  <a:pt x="2509182" y="3040713"/>
                </a:lnTo>
                <a:lnTo>
                  <a:pt x="2614084" y="2969848"/>
                </a:lnTo>
                <a:lnTo>
                  <a:pt x="2713025" y="2891330"/>
                </a:lnTo>
                <a:lnTo>
                  <a:pt x="2805581" y="2805581"/>
                </a:lnTo>
                <a:lnTo>
                  <a:pt x="2891330" y="2713025"/>
                </a:lnTo>
                <a:lnTo>
                  <a:pt x="2969848" y="2614084"/>
                </a:lnTo>
                <a:lnTo>
                  <a:pt x="3040713" y="2509182"/>
                </a:lnTo>
                <a:lnTo>
                  <a:pt x="3103502" y="2398741"/>
                </a:lnTo>
                <a:lnTo>
                  <a:pt x="3157791" y="2283185"/>
                </a:lnTo>
                <a:lnTo>
                  <a:pt x="3203158" y="2162935"/>
                </a:lnTo>
                <a:lnTo>
                  <a:pt x="3239179" y="2038416"/>
                </a:lnTo>
                <a:lnTo>
                  <a:pt x="3265433" y="1910051"/>
                </a:lnTo>
                <a:lnTo>
                  <a:pt x="3281495" y="1778261"/>
                </a:lnTo>
                <a:lnTo>
                  <a:pt x="3286943" y="1643471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1720620" y="5902349"/>
            <a:ext cx="2815996" cy="5591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5371287" y="8107885"/>
            <a:ext cx="2507483" cy="580273"/>
          </a:xfrm>
          <a:custGeom>
            <a:avLst/>
            <a:gdLst/>
            <a:ahLst/>
            <a:cxnLst/>
            <a:rect l="l" t="t" r="r" b="b"/>
            <a:pathLst>
              <a:path w="2507483" h="580273">
                <a:moveTo>
                  <a:pt x="798596" y="354041"/>
                </a:moveTo>
                <a:lnTo>
                  <a:pt x="816726" y="354041"/>
                </a:lnTo>
                <a:lnTo>
                  <a:pt x="798596" y="347167"/>
                </a:lnTo>
                <a:lnTo>
                  <a:pt x="790626" y="347167"/>
                </a:lnTo>
                <a:lnTo>
                  <a:pt x="790626" y="354041"/>
                </a:lnTo>
                <a:lnTo>
                  <a:pt x="790693" y="387811"/>
                </a:lnTo>
                <a:lnTo>
                  <a:pt x="791357" y="390401"/>
                </a:lnTo>
                <a:lnTo>
                  <a:pt x="792619" y="392394"/>
                </a:lnTo>
                <a:lnTo>
                  <a:pt x="793947" y="394320"/>
                </a:lnTo>
                <a:lnTo>
                  <a:pt x="795707" y="395747"/>
                </a:lnTo>
                <a:lnTo>
                  <a:pt x="797899" y="396677"/>
                </a:lnTo>
                <a:lnTo>
                  <a:pt x="798596" y="385686"/>
                </a:lnTo>
                <a:lnTo>
                  <a:pt x="798596" y="354041"/>
                </a:lnTo>
                <a:close/>
              </a:path>
              <a:path w="2507483" h="580273">
                <a:moveTo>
                  <a:pt x="814833" y="386815"/>
                </a:moveTo>
                <a:lnTo>
                  <a:pt x="813705" y="387944"/>
                </a:lnTo>
                <a:lnTo>
                  <a:pt x="814269" y="395980"/>
                </a:lnTo>
                <a:lnTo>
                  <a:pt x="816095" y="394884"/>
                </a:lnTo>
                <a:lnTo>
                  <a:pt x="817623" y="393489"/>
                </a:lnTo>
                <a:lnTo>
                  <a:pt x="814833" y="386815"/>
                </a:lnTo>
                <a:close/>
              </a:path>
              <a:path w="2507483" h="580273">
                <a:moveTo>
                  <a:pt x="809653" y="390169"/>
                </a:moveTo>
                <a:lnTo>
                  <a:pt x="810085" y="397574"/>
                </a:lnTo>
                <a:lnTo>
                  <a:pt x="812144" y="396777"/>
                </a:lnTo>
                <a:lnTo>
                  <a:pt x="814269" y="395980"/>
                </a:lnTo>
                <a:lnTo>
                  <a:pt x="813705" y="387944"/>
                </a:lnTo>
                <a:lnTo>
                  <a:pt x="812443" y="388841"/>
                </a:lnTo>
                <a:lnTo>
                  <a:pt x="811048" y="389505"/>
                </a:lnTo>
                <a:lnTo>
                  <a:pt x="809653" y="390169"/>
                </a:lnTo>
                <a:close/>
              </a:path>
              <a:path w="2507483" h="580273">
                <a:moveTo>
                  <a:pt x="802082" y="389903"/>
                </a:moveTo>
                <a:lnTo>
                  <a:pt x="802448" y="397972"/>
                </a:lnTo>
                <a:lnTo>
                  <a:pt x="807694" y="397972"/>
                </a:lnTo>
                <a:lnTo>
                  <a:pt x="810085" y="397574"/>
                </a:lnTo>
                <a:lnTo>
                  <a:pt x="809653" y="390169"/>
                </a:lnTo>
                <a:lnTo>
                  <a:pt x="807993" y="390501"/>
                </a:lnTo>
                <a:lnTo>
                  <a:pt x="803876" y="390501"/>
                </a:lnTo>
                <a:lnTo>
                  <a:pt x="802082" y="389903"/>
                </a:lnTo>
                <a:close/>
              </a:path>
              <a:path w="2507483" h="580273">
                <a:moveTo>
                  <a:pt x="800688" y="388708"/>
                </a:moveTo>
                <a:lnTo>
                  <a:pt x="799293" y="387512"/>
                </a:lnTo>
                <a:lnTo>
                  <a:pt x="800090" y="397541"/>
                </a:lnTo>
                <a:lnTo>
                  <a:pt x="802448" y="397972"/>
                </a:lnTo>
                <a:lnTo>
                  <a:pt x="802082" y="389903"/>
                </a:lnTo>
                <a:lnTo>
                  <a:pt x="800688" y="388708"/>
                </a:lnTo>
                <a:close/>
              </a:path>
              <a:path w="2507483" h="580273">
                <a:moveTo>
                  <a:pt x="798596" y="385686"/>
                </a:moveTo>
                <a:lnTo>
                  <a:pt x="797899" y="396677"/>
                </a:lnTo>
                <a:lnTo>
                  <a:pt x="800090" y="397541"/>
                </a:lnTo>
                <a:lnTo>
                  <a:pt x="799293" y="387512"/>
                </a:lnTo>
                <a:lnTo>
                  <a:pt x="798596" y="385686"/>
                </a:lnTo>
                <a:close/>
              </a:path>
              <a:path w="2507483" h="580273">
                <a:moveTo>
                  <a:pt x="790626" y="335213"/>
                </a:moveTo>
                <a:lnTo>
                  <a:pt x="790626" y="347167"/>
                </a:lnTo>
                <a:lnTo>
                  <a:pt x="798596" y="347167"/>
                </a:lnTo>
                <a:lnTo>
                  <a:pt x="798596" y="333022"/>
                </a:lnTo>
                <a:lnTo>
                  <a:pt x="790626" y="335213"/>
                </a:lnTo>
                <a:close/>
              </a:path>
              <a:path w="2507483" h="580273">
                <a:moveTo>
                  <a:pt x="815865" y="23410"/>
                </a:moveTo>
                <a:lnTo>
                  <a:pt x="807895" y="23410"/>
                </a:lnTo>
                <a:lnTo>
                  <a:pt x="808393" y="65648"/>
                </a:lnTo>
                <a:lnTo>
                  <a:pt x="808891" y="73219"/>
                </a:lnTo>
                <a:lnTo>
                  <a:pt x="815865" y="73219"/>
                </a:lnTo>
                <a:lnTo>
                  <a:pt x="815865" y="23410"/>
                </a:lnTo>
                <a:close/>
              </a:path>
              <a:path w="2507483" h="580273">
                <a:moveTo>
                  <a:pt x="808393" y="65648"/>
                </a:moveTo>
                <a:lnTo>
                  <a:pt x="807895" y="23410"/>
                </a:lnTo>
                <a:lnTo>
                  <a:pt x="807895" y="53428"/>
                </a:lnTo>
                <a:lnTo>
                  <a:pt x="807464" y="55951"/>
                </a:lnTo>
                <a:lnTo>
                  <a:pt x="806667" y="68636"/>
                </a:lnTo>
                <a:lnTo>
                  <a:pt x="808393" y="65648"/>
                </a:lnTo>
                <a:close/>
              </a:path>
              <a:path w="2507483" h="580273">
                <a:moveTo>
                  <a:pt x="806667" y="68636"/>
                </a:moveTo>
                <a:lnTo>
                  <a:pt x="807464" y="55951"/>
                </a:lnTo>
                <a:lnTo>
                  <a:pt x="806600" y="58077"/>
                </a:lnTo>
                <a:lnTo>
                  <a:pt x="805803" y="60202"/>
                </a:lnTo>
                <a:lnTo>
                  <a:pt x="804674" y="61962"/>
                </a:lnTo>
                <a:lnTo>
                  <a:pt x="804309" y="70828"/>
                </a:lnTo>
                <a:lnTo>
                  <a:pt x="806667" y="68636"/>
                </a:lnTo>
                <a:close/>
              </a:path>
              <a:path w="2507483" h="580273">
                <a:moveTo>
                  <a:pt x="804674" y="61962"/>
                </a:moveTo>
                <a:lnTo>
                  <a:pt x="803213" y="63356"/>
                </a:lnTo>
                <a:lnTo>
                  <a:pt x="801819" y="64685"/>
                </a:lnTo>
                <a:lnTo>
                  <a:pt x="800225" y="65681"/>
                </a:lnTo>
                <a:lnTo>
                  <a:pt x="798432" y="66345"/>
                </a:lnTo>
                <a:lnTo>
                  <a:pt x="801321" y="72222"/>
                </a:lnTo>
                <a:lnTo>
                  <a:pt x="804309" y="70828"/>
                </a:lnTo>
                <a:lnTo>
                  <a:pt x="804674" y="61962"/>
                </a:lnTo>
                <a:close/>
              </a:path>
              <a:path w="2507483" h="580273">
                <a:moveTo>
                  <a:pt x="801321" y="72222"/>
                </a:moveTo>
                <a:lnTo>
                  <a:pt x="798432" y="66345"/>
                </a:lnTo>
                <a:lnTo>
                  <a:pt x="796639" y="66943"/>
                </a:lnTo>
                <a:lnTo>
                  <a:pt x="794812" y="67241"/>
                </a:lnTo>
                <a:lnTo>
                  <a:pt x="792953" y="67241"/>
                </a:lnTo>
                <a:lnTo>
                  <a:pt x="794945" y="74215"/>
                </a:lnTo>
                <a:lnTo>
                  <a:pt x="798398" y="73551"/>
                </a:lnTo>
                <a:lnTo>
                  <a:pt x="801321" y="72222"/>
                </a:lnTo>
                <a:close/>
              </a:path>
              <a:path w="2507483" h="580273">
                <a:moveTo>
                  <a:pt x="794945" y="74215"/>
                </a:moveTo>
                <a:lnTo>
                  <a:pt x="792953" y="67241"/>
                </a:lnTo>
                <a:lnTo>
                  <a:pt x="788968" y="67241"/>
                </a:lnTo>
                <a:lnTo>
                  <a:pt x="785880" y="66312"/>
                </a:lnTo>
                <a:lnTo>
                  <a:pt x="783688" y="64452"/>
                </a:lnTo>
                <a:lnTo>
                  <a:pt x="781497" y="62526"/>
                </a:lnTo>
                <a:lnTo>
                  <a:pt x="780401" y="59040"/>
                </a:lnTo>
                <a:lnTo>
                  <a:pt x="781895" y="72422"/>
                </a:lnTo>
                <a:lnTo>
                  <a:pt x="784751" y="73617"/>
                </a:lnTo>
                <a:lnTo>
                  <a:pt x="787773" y="74215"/>
                </a:lnTo>
                <a:lnTo>
                  <a:pt x="794945" y="74215"/>
                </a:lnTo>
                <a:close/>
              </a:path>
              <a:path w="2507483" h="580273">
                <a:moveTo>
                  <a:pt x="841983" y="498"/>
                </a:moveTo>
                <a:lnTo>
                  <a:pt x="834014" y="498"/>
                </a:lnTo>
                <a:lnTo>
                  <a:pt x="834977" y="68736"/>
                </a:lnTo>
                <a:lnTo>
                  <a:pt x="836903" y="70927"/>
                </a:lnTo>
                <a:lnTo>
                  <a:pt x="838895" y="73119"/>
                </a:lnTo>
                <a:lnTo>
                  <a:pt x="841917" y="74215"/>
                </a:lnTo>
                <a:lnTo>
                  <a:pt x="841983" y="63091"/>
                </a:lnTo>
                <a:lnTo>
                  <a:pt x="841983" y="498"/>
                </a:lnTo>
                <a:close/>
              </a:path>
              <a:path w="2507483" h="580273">
                <a:moveTo>
                  <a:pt x="834014" y="60866"/>
                </a:moveTo>
                <a:lnTo>
                  <a:pt x="834014" y="65382"/>
                </a:lnTo>
                <a:lnTo>
                  <a:pt x="834977" y="68736"/>
                </a:lnTo>
                <a:lnTo>
                  <a:pt x="834014" y="498"/>
                </a:lnTo>
                <a:lnTo>
                  <a:pt x="834014" y="60866"/>
                </a:lnTo>
                <a:close/>
              </a:path>
              <a:path w="2507483" h="580273">
                <a:moveTo>
                  <a:pt x="849853" y="73816"/>
                </a:moveTo>
                <a:lnTo>
                  <a:pt x="851115" y="73617"/>
                </a:lnTo>
                <a:lnTo>
                  <a:pt x="853340" y="72820"/>
                </a:lnTo>
                <a:lnTo>
                  <a:pt x="854635" y="65847"/>
                </a:lnTo>
                <a:lnTo>
                  <a:pt x="853174" y="66378"/>
                </a:lnTo>
                <a:lnTo>
                  <a:pt x="851148" y="66943"/>
                </a:lnTo>
                <a:lnTo>
                  <a:pt x="849853" y="73816"/>
                </a:lnTo>
                <a:close/>
              </a:path>
              <a:path w="2507483" h="580273">
                <a:moveTo>
                  <a:pt x="845968" y="74215"/>
                </a:moveTo>
                <a:lnTo>
                  <a:pt x="847296" y="74215"/>
                </a:lnTo>
                <a:lnTo>
                  <a:pt x="848591" y="74082"/>
                </a:lnTo>
                <a:lnTo>
                  <a:pt x="849853" y="73816"/>
                </a:lnTo>
                <a:lnTo>
                  <a:pt x="851148" y="66943"/>
                </a:lnTo>
                <a:lnTo>
                  <a:pt x="849189" y="67241"/>
                </a:lnTo>
                <a:lnTo>
                  <a:pt x="847861" y="67241"/>
                </a:lnTo>
                <a:lnTo>
                  <a:pt x="845968" y="74215"/>
                </a:lnTo>
                <a:close/>
              </a:path>
              <a:path w="2507483" h="580273">
                <a:moveTo>
                  <a:pt x="845968" y="74215"/>
                </a:moveTo>
                <a:lnTo>
                  <a:pt x="847861" y="67241"/>
                </a:lnTo>
                <a:lnTo>
                  <a:pt x="845802" y="67241"/>
                </a:lnTo>
                <a:lnTo>
                  <a:pt x="844308" y="66777"/>
                </a:lnTo>
                <a:lnTo>
                  <a:pt x="842448" y="64851"/>
                </a:lnTo>
                <a:lnTo>
                  <a:pt x="841917" y="74215"/>
                </a:lnTo>
                <a:lnTo>
                  <a:pt x="845968" y="74215"/>
                </a:lnTo>
                <a:close/>
              </a:path>
              <a:path w="2507483" h="580273">
                <a:moveTo>
                  <a:pt x="894183" y="68005"/>
                </a:moveTo>
                <a:lnTo>
                  <a:pt x="895046" y="69533"/>
                </a:lnTo>
                <a:lnTo>
                  <a:pt x="895743" y="63157"/>
                </a:lnTo>
                <a:lnTo>
                  <a:pt x="893751" y="62858"/>
                </a:lnTo>
                <a:lnTo>
                  <a:pt x="893751" y="66112"/>
                </a:lnTo>
                <a:lnTo>
                  <a:pt x="893585" y="67872"/>
                </a:lnTo>
                <a:lnTo>
                  <a:pt x="894003" y="67219"/>
                </a:lnTo>
                <a:lnTo>
                  <a:pt x="893751" y="63854"/>
                </a:lnTo>
                <a:lnTo>
                  <a:pt x="894003" y="67219"/>
                </a:lnTo>
                <a:lnTo>
                  <a:pt x="894946" y="65747"/>
                </a:lnTo>
                <a:lnTo>
                  <a:pt x="894183" y="68005"/>
                </a:lnTo>
                <a:close/>
              </a:path>
              <a:path w="2507483" h="580273">
                <a:moveTo>
                  <a:pt x="879041" y="29387"/>
                </a:moveTo>
                <a:lnTo>
                  <a:pt x="886147" y="29387"/>
                </a:lnTo>
                <a:lnTo>
                  <a:pt x="888969" y="30416"/>
                </a:lnTo>
                <a:lnTo>
                  <a:pt x="890962" y="32475"/>
                </a:lnTo>
                <a:lnTo>
                  <a:pt x="892954" y="34467"/>
                </a:lnTo>
                <a:lnTo>
                  <a:pt x="893950" y="37323"/>
                </a:lnTo>
                <a:lnTo>
                  <a:pt x="893950" y="42950"/>
                </a:lnTo>
                <a:lnTo>
                  <a:pt x="895544" y="42636"/>
                </a:lnTo>
                <a:lnTo>
                  <a:pt x="895378" y="25502"/>
                </a:lnTo>
                <a:lnTo>
                  <a:pt x="892456" y="24306"/>
                </a:lnTo>
                <a:lnTo>
                  <a:pt x="889534" y="23044"/>
                </a:lnTo>
                <a:lnTo>
                  <a:pt x="886280" y="22413"/>
                </a:lnTo>
                <a:lnTo>
                  <a:pt x="882693" y="22413"/>
                </a:lnTo>
                <a:lnTo>
                  <a:pt x="879041" y="29387"/>
                </a:lnTo>
                <a:close/>
              </a:path>
              <a:path w="2507483" h="580273">
                <a:moveTo>
                  <a:pt x="877380" y="22413"/>
                </a:moveTo>
                <a:lnTo>
                  <a:pt x="872931" y="23576"/>
                </a:lnTo>
                <a:lnTo>
                  <a:pt x="873728" y="31678"/>
                </a:lnTo>
                <a:lnTo>
                  <a:pt x="876119" y="30150"/>
                </a:lnTo>
                <a:lnTo>
                  <a:pt x="879041" y="29387"/>
                </a:lnTo>
                <a:lnTo>
                  <a:pt x="882693" y="22413"/>
                </a:lnTo>
                <a:lnTo>
                  <a:pt x="877380" y="22413"/>
                </a:lnTo>
                <a:close/>
              </a:path>
              <a:path w="2507483" h="580273">
                <a:moveTo>
                  <a:pt x="865758" y="28158"/>
                </a:moveTo>
                <a:lnTo>
                  <a:pt x="868448" y="38850"/>
                </a:lnTo>
                <a:lnTo>
                  <a:pt x="869577" y="35530"/>
                </a:lnTo>
                <a:lnTo>
                  <a:pt x="871337" y="33139"/>
                </a:lnTo>
                <a:lnTo>
                  <a:pt x="873728" y="31678"/>
                </a:lnTo>
                <a:lnTo>
                  <a:pt x="872931" y="23576"/>
                </a:lnTo>
                <a:lnTo>
                  <a:pt x="869345" y="25900"/>
                </a:lnTo>
                <a:lnTo>
                  <a:pt x="865758" y="28158"/>
                </a:lnTo>
                <a:close/>
              </a:path>
              <a:path w="2507483" h="580273">
                <a:moveTo>
                  <a:pt x="863301" y="31147"/>
                </a:moveTo>
                <a:lnTo>
                  <a:pt x="861973" y="34866"/>
                </a:lnTo>
                <a:lnTo>
                  <a:pt x="868448" y="38850"/>
                </a:lnTo>
                <a:lnTo>
                  <a:pt x="865758" y="28158"/>
                </a:lnTo>
                <a:lnTo>
                  <a:pt x="863301" y="31147"/>
                </a:lnTo>
                <a:close/>
              </a:path>
              <a:path w="2507483" h="580273">
                <a:moveTo>
                  <a:pt x="901920" y="35530"/>
                </a:moveTo>
                <a:lnTo>
                  <a:pt x="901056" y="32342"/>
                </a:lnTo>
                <a:lnTo>
                  <a:pt x="901886" y="73916"/>
                </a:lnTo>
                <a:lnTo>
                  <a:pt x="901920" y="35530"/>
                </a:lnTo>
                <a:close/>
              </a:path>
              <a:path w="2507483" h="580273">
                <a:moveTo>
                  <a:pt x="895909" y="70994"/>
                </a:moveTo>
                <a:lnTo>
                  <a:pt x="897105" y="72090"/>
                </a:lnTo>
                <a:lnTo>
                  <a:pt x="898632" y="72820"/>
                </a:lnTo>
                <a:lnTo>
                  <a:pt x="900160" y="73551"/>
                </a:lnTo>
                <a:lnTo>
                  <a:pt x="901886" y="73916"/>
                </a:lnTo>
                <a:lnTo>
                  <a:pt x="901056" y="32342"/>
                </a:lnTo>
                <a:lnTo>
                  <a:pt x="899330" y="29885"/>
                </a:lnTo>
                <a:lnTo>
                  <a:pt x="897669" y="27361"/>
                </a:lnTo>
                <a:lnTo>
                  <a:pt x="895909" y="70994"/>
                </a:lnTo>
                <a:close/>
              </a:path>
              <a:path w="2507483" h="580273">
                <a:moveTo>
                  <a:pt x="895743" y="63157"/>
                </a:moveTo>
                <a:lnTo>
                  <a:pt x="895046" y="69533"/>
                </a:lnTo>
                <a:lnTo>
                  <a:pt x="895909" y="70994"/>
                </a:lnTo>
                <a:lnTo>
                  <a:pt x="897669" y="27361"/>
                </a:lnTo>
                <a:lnTo>
                  <a:pt x="895544" y="42636"/>
                </a:lnTo>
                <a:lnTo>
                  <a:pt x="895544" y="49211"/>
                </a:lnTo>
                <a:lnTo>
                  <a:pt x="893950" y="49537"/>
                </a:lnTo>
                <a:lnTo>
                  <a:pt x="893950" y="56914"/>
                </a:lnTo>
                <a:lnTo>
                  <a:pt x="893751" y="62858"/>
                </a:lnTo>
                <a:lnTo>
                  <a:pt x="895743" y="63157"/>
                </a:lnTo>
                <a:close/>
              </a:path>
              <a:path w="2507483" h="580273">
                <a:moveTo>
                  <a:pt x="908992" y="72920"/>
                </a:moveTo>
                <a:lnTo>
                  <a:pt x="909391" y="66644"/>
                </a:lnTo>
                <a:lnTo>
                  <a:pt x="906967" y="67142"/>
                </a:lnTo>
                <a:lnTo>
                  <a:pt x="903181" y="67142"/>
                </a:lnTo>
                <a:lnTo>
                  <a:pt x="901920" y="65946"/>
                </a:lnTo>
                <a:lnTo>
                  <a:pt x="903812" y="73916"/>
                </a:lnTo>
                <a:lnTo>
                  <a:pt x="905937" y="73916"/>
                </a:lnTo>
                <a:lnTo>
                  <a:pt x="907664" y="73584"/>
                </a:lnTo>
                <a:lnTo>
                  <a:pt x="908992" y="72920"/>
                </a:lnTo>
                <a:close/>
              </a:path>
              <a:path w="2507483" h="580273">
                <a:moveTo>
                  <a:pt x="893585" y="67872"/>
                </a:moveTo>
                <a:lnTo>
                  <a:pt x="893751" y="66112"/>
                </a:lnTo>
                <a:lnTo>
                  <a:pt x="893751" y="62858"/>
                </a:lnTo>
                <a:lnTo>
                  <a:pt x="893552" y="58774"/>
                </a:lnTo>
                <a:lnTo>
                  <a:pt x="892755" y="60368"/>
                </a:lnTo>
                <a:lnTo>
                  <a:pt x="891958" y="61895"/>
                </a:lnTo>
                <a:lnTo>
                  <a:pt x="891659" y="69533"/>
                </a:lnTo>
                <a:lnTo>
                  <a:pt x="893585" y="67872"/>
                </a:lnTo>
                <a:close/>
              </a:path>
              <a:path w="2507483" h="580273">
                <a:moveTo>
                  <a:pt x="890862" y="63190"/>
                </a:moveTo>
                <a:lnTo>
                  <a:pt x="889467" y="64253"/>
                </a:lnTo>
                <a:lnTo>
                  <a:pt x="889733" y="71127"/>
                </a:lnTo>
                <a:lnTo>
                  <a:pt x="891659" y="69533"/>
                </a:lnTo>
                <a:lnTo>
                  <a:pt x="891958" y="61895"/>
                </a:lnTo>
                <a:lnTo>
                  <a:pt x="890862" y="63190"/>
                </a:lnTo>
                <a:close/>
              </a:path>
              <a:path w="2507483" h="580273">
                <a:moveTo>
                  <a:pt x="884686" y="66544"/>
                </a:moveTo>
                <a:lnTo>
                  <a:pt x="885184" y="73119"/>
                </a:lnTo>
                <a:lnTo>
                  <a:pt x="887575" y="72322"/>
                </a:lnTo>
                <a:lnTo>
                  <a:pt x="889733" y="71127"/>
                </a:lnTo>
                <a:lnTo>
                  <a:pt x="889467" y="64253"/>
                </a:lnTo>
                <a:lnTo>
                  <a:pt x="888073" y="65249"/>
                </a:lnTo>
                <a:lnTo>
                  <a:pt x="886479" y="66013"/>
                </a:lnTo>
                <a:lnTo>
                  <a:pt x="884686" y="66544"/>
                </a:lnTo>
                <a:close/>
              </a:path>
              <a:path w="2507483" h="580273">
                <a:moveTo>
                  <a:pt x="872234" y="65349"/>
                </a:moveTo>
                <a:lnTo>
                  <a:pt x="872466" y="73717"/>
                </a:lnTo>
                <a:lnTo>
                  <a:pt x="875189" y="74215"/>
                </a:lnTo>
                <a:lnTo>
                  <a:pt x="880435" y="74215"/>
                </a:lnTo>
                <a:lnTo>
                  <a:pt x="882793" y="73849"/>
                </a:lnTo>
                <a:lnTo>
                  <a:pt x="885184" y="73119"/>
                </a:lnTo>
                <a:lnTo>
                  <a:pt x="884686" y="66544"/>
                </a:lnTo>
                <a:lnTo>
                  <a:pt x="882959" y="67009"/>
                </a:lnTo>
                <a:lnTo>
                  <a:pt x="881133" y="67241"/>
                </a:lnTo>
                <a:lnTo>
                  <a:pt x="876218" y="67241"/>
                </a:lnTo>
                <a:lnTo>
                  <a:pt x="873894" y="66611"/>
                </a:lnTo>
                <a:lnTo>
                  <a:pt x="872234" y="65349"/>
                </a:lnTo>
                <a:close/>
              </a:path>
              <a:path w="2507483" h="580273">
                <a:moveTo>
                  <a:pt x="870640" y="56483"/>
                </a:moveTo>
                <a:lnTo>
                  <a:pt x="871370" y="47384"/>
                </a:lnTo>
                <a:lnTo>
                  <a:pt x="867884" y="49045"/>
                </a:lnTo>
                <a:lnTo>
                  <a:pt x="869942" y="72720"/>
                </a:lnTo>
                <a:lnTo>
                  <a:pt x="872466" y="73717"/>
                </a:lnTo>
                <a:lnTo>
                  <a:pt x="872234" y="65349"/>
                </a:lnTo>
                <a:lnTo>
                  <a:pt x="870640" y="64020"/>
                </a:lnTo>
                <a:lnTo>
                  <a:pt x="869843" y="62327"/>
                </a:lnTo>
                <a:lnTo>
                  <a:pt x="869843" y="58143"/>
                </a:lnTo>
                <a:lnTo>
                  <a:pt x="870640" y="56483"/>
                </a:lnTo>
                <a:close/>
              </a:path>
              <a:path w="2507483" h="580273">
                <a:moveTo>
                  <a:pt x="861674" y="56948"/>
                </a:moveTo>
                <a:lnTo>
                  <a:pt x="862405" y="66179"/>
                </a:lnTo>
                <a:lnTo>
                  <a:pt x="863866" y="68238"/>
                </a:lnTo>
                <a:lnTo>
                  <a:pt x="865393" y="70230"/>
                </a:lnTo>
                <a:lnTo>
                  <a:pt x="867419" y="71724"/>
                </a:lnTo>
                <a:lnTo>
                  <a:pt x="869942" y="72720"/>
                </a:lnTo>
                <a:lnTo>
                  <a:pt x="867884" y="49045"/>
                </a:lnTo>
                <a:lnTo>
                  <a:pt x="865360" y="51502"/>
                </a:lnTo>
                <a:lnTo>
                  <a:pt x="862903" y="53893"/>
                </a:lnTo>
                <a:lnTo>
                  <a:pt x="861674" y="56948"/>
                </a:lnTo>
                <a:close/>
              </a:path>
              <a:path w="2507483" h="580273">
                <a:moveTo>
                  <a:pt x="861674" y="60667"/>
                </a:moveTo>
                <a:lnTo>
                  <a:pt x="861674" y="63655"/>
                </a:lnTo>
                <a:lnTo>
                  <a:pt x="862405" y="66179"/>
                </a:lnTo>
                <a:lnTo>
                  <a:pt x="861674" y="56948"/>
                </a:lnTo>
                <a:lnTo>
                  <a:pt x="861674" y="60667"/>
                </a:lnTo>
                <a:close/>
              </a:path>
              <a:path w="2507483" h="580273">
                <a:moveTo>
                  <a:pt x="893950" y="42950"/>
                </a:moveTo>
                <a:lnTo>
                  <a:pt x="875820" y="46521"/>
                </a:lnTo>
                <a:lnTo>
                  <a:pt x="876251" y="53162"/>
                </a:lnTo>
                <a:lnTo>
                  <a:pt x="879506" y="52498"/>
                </a:lnTo>
                <a:lnTo>
                  <a:pt x="893950" y="49537"/>
                </a:lnTo>
                <a:lnTo>
                  <a:pt x="895544" y="49211"/>
                </a:lnTo>
                <a:lnTo>
                  <a:pt x="895544" y="42636"/>
                </a:lnTo>
                <a:lnTo>
                  <a:pt x="893950" y="42950"/>
                </a:lnTo>
                <a:close/>
              </a:path>
              <a:path w="2507483" h="580273">
                <a:moveTo>
                  <a:pt x="875820" y="46521"/>
                </a:moveTo>
                <a:lnTo>
                  <a:pt x="871370" y="47384"/>
                </a:lnTo>
                <a:lnTo>
                  <a:pt x="872234" y="55287"/>
                </a:lnTo>
                <a:lnTo>
                  <a:pt x="873827" y="54092"/>
                </a:lnTo>
                <a:lnTo>
                  <a:pt x="876251" y="53162"/>
                </a:lnTo>
                <a:lnTo>
                  <a:pt x="875820" y="46521"/>
                </a:lnTo>
                <a:close/>
              </a:path>
              <a:path w="2507483" h="580273">
                <a:moveTo>
                  <a:pt x="1001537" y="30831"/>
                </a:moveTo>
                <a:lnTo>
                  <a:pt x="1001537" y="498"/>
                </a:lnTo>
                <a:lnTo>
                  <a:pt x="993567" y="498"/>
                </a:lnTo>
                <a:lnTo>
                  <a:pt x="1000540" y="73219"/>
                </a:lnTo>
                <a:lnTo>
                  <a:pt x="1001026" y="64751"/>
                </a:lnTo>
                <a:lnTo>
                  <a:pt x="1002300" y="66743"/>
                </a:lnTo>
                <a:lnTo>
                  <a:pt x="1002167" y="55619"/>
                </a:lnTo>
                <a:lnTo>
                  <a:pt x="1001537" y="52299"/>
                </a:lnTo>
                <a:lnTo>
                  <a:pt x="1001238" y="61065"/>
                </a:lnTo>
                <a:lnTo>
                  <a:pt x="1001005" y="64718"/>
                </a:lnTo>
                <a:lnTo>
                  <a:pt x="1000142" y="62460"/>
                </a:lnTo>
                <a:lnTo>
                  <a:pt x="1000540" y="33172"/>
                </a:lnTo>
                <a:lnTo>
                  <a:pt x="1001537" y="30831"/>
                </a:lnTo>
                <a:close/>
              </a:path>
              <a:path w="2507483" h="580273">
                <a:moveTo>
                  <a:pt x="1004093" y="27494"/>
                </a:moveTo>
                <a:lnTo>
                  <a:pt x="1001869" y="30051"/>
                </a:lnTo>
                <a:lnTo>
                  <a:pt x="1001537" y="30831"/>
                </a:lnTo>
                <a:lnTo>
                  <a:pt x="1000540" y="33172"/>
                </a:lnTo>
                <a:lnTo>
                  <a:pt x="1000142" y="62460"/>
                </a:lnTo>
                <a:lnTo>
                  <a:pt x="1001005" y="64718"/>
                </a:lnTo>
                <a:lnTo>
                  <a:pt x="1001238" y="61065"/>
                </a:lnTo>
                <a:lnTo>
                  <a:pt x="1001537" y="34666"/>
                </a:lnTo>
                <a:lnTo>
                  <a:pt x="1002201" y="41308"/>
                </a:lnTo>
                <a:lnTo>
                  <a:pt x="1004093" y="27494"/>
                </a:lnTo>
                <a:close/>
              </a:path>
              <a:path w="2507483" h="580273">
                <a:moveTo>
                  <a:pt x="1040786" y="48314"/>
                </a:moveTo>
                <a:lnTo>
                  <a:pt x="1040786" y="42868"/>
                </a:lnTo>
                <a:lnTo>
                  <a:pt x="1039757" y="38220"/>
                </a:lnTo>
                <a:lnTo>
                  <a:pt x="1037698" y="34368"/>
                </a:lnTo>
                <a:lnTo>
                  <a:pt x="1035639" y="30516"/>
                </a:lnTo>
                <a:lnTo>
                  <a:pt x="1032883" y="27560"/>
                </a:lnTo>
                <a:lnTo>
                  <a:pt x="1031455" y="38020"/>
                </a:lnTo>
                <a:lnTo>
                  <a:pt x="1032817" y="42603"/>
                </a:lnTo>
                <a:lnTo>
                  <a:pt x="1035539" y="66112"/>
                </a:lnTo>
                <a:lnTo>
                  <a:pt x="1037598" y="62261"/>
                </a:lnTo>
                <a:lnTo>
                  <a:pt x="1039723" y="58342"/>
                </a:lnTo>
                <a:lnTo>
                  <a:pt x="1040786" y="53693"/>
                </a:lnTo>
                <a:lnTo>
                  <a:pt x="1040786" y="48314"/>
                </a:lnTo>
                <a:close/>
              </a:path>
              <a:path w="2507483" h="580273">
                <a:moveTo>
                  <a:pt x="1029430" y="25502"/>
                </a:moveTo>
                <a:lnTo>
                  <a:pt x="1025976" y="23443"/>
                </a:lnTo>
                <a:lnTo>
                  <a:pt x="1026009" y="31113"/>
                </a:lnTo>
                <a:lnTo>
                  <a:pt x="1028732" y="34567"/>
                </a:lnTo>
                <a:lnTo>
                  <a:pt x="1031455" y="38020"/>
                </a:lnTo>
                <a:lnTo>
                  <a:pt x="1032883" y="27560"/>
                </a:lnTo>
                <a:lnTo>
                  <a:pt x="1029430" y="25502"/>
                </a:lnTo>
                <a:close/>
              </a:path>
              <a:path w="2507483" h="580273">
                <a:moveTo>
                  <a:pt x="1014155" y="29387"/>
                </a:moveTo>
                <a:lnTo>
                  <a:pt x="1022191" y="29387"/>
                </a:lnTo>
                <a:lnTo>
                  <a:pt x="1026009" y="31113"/>
                </a:lnTo>
                <a:lnTo>
                  <a:pt x="1025976" y="23443"/>
                </a:lnTo>
                <a:lnTo>
                  <a:pt x="1022191" y="22413"/>
                </a:lnTo>
                <a:lnTo>
                  <a:pt x="1018073" y="22413"/>
                </a:lnTo>
                <a:lnTo>
                  <a:pt x="1014155" y="29387"/>
                </a:lnTo>
                <a:close/>
              </a:path>
              <a:path w="2507483" h="580273">
                <a:moveTo>
                  <a:pt x="1004857" y="35596"/>
                </a:moveTo>
                <a:lnTo>
                  <a:pt x="1006683" y="33371"/>
                </a:lnTo>
                <a:lnTo>
                  <a:pt x="1009008" y="31778"/>
                </a:lnTo>
                <a:lnTo>
                  <a:pt x="1011399" y="30184"/>
                </a:lnTo>
                <a:lnTo>
                  <a:pt x="1014155" y="29387"/>
                </a:lnTo>
                <a:lnTo>
                  <a:pt x="1018073" y="22413"/>
                </a:lnTo>
                <a:lnTo>
                  <a:pt x="1014022" y="22413"/>
                </a:lnTo>
                <a:lnTo>
                  <a:pt x="1010403" y="23443"/>
                </a:lnTo>
                <a:lnTo>
                  <a:pt x="1007215" y="25502"/>
                </a:lnTo>
                <a:lnTo>
                  <a:pt x="1004857" y="35596"/>
                </a:lnTo>
                <a:close/>
              </a:path>
              <a:path w="2507483" h="580273">
                <a:moveTo>
                  <a:pt x="1004093" y="27494"/>
                </a:moveTo>
                <a:lnTo>
                  <a:pt x="1002201" y="41308"/>
                </a:lnTo>
                <a:lnTo>
                  <a:pt x="1003529" y="38452"/>
                </a:lnTo>
                <a:lnTo>
                  <a:pt x="1004857" y="35596"/>
                </a:lnTo>
                <a:lnTo>
                  <a:pt x="1007215" y="25502"/>
                </a:lnTo>
                <a:lnTo>
                  <a:pt x="1004093" y="27494"/>
                </a:lnTo>
                <a:close/>
              </a:path>
              <a:path w="2507483" h="580273">
                <a:moveTo>
                  <a:pt x="1001537" y="34666"/>
                </a:moveTo>
                <a:lnTo>
                  <a:pt x="1001238" y="61065"/>
                </a:lnTo>
                <a:lnTo>
                  <a:pt x="1001537" y="52299"/>
                </a:lnTo>
                <a:lnTo>
                  <a:pt x="1001537" y="44661"/>
                </a:lnTo>
                <a:lnTo>
                  <a:pt x="1002201" y="41308"/>
                </a:lnTo>
                <a:lnTo>
                  <a:pt x="1001537" y="34666"/>
                </a:lnTo>
                <a:close/>
              </a:path>
              <a:path w="2507483" h="580273">
                <a:moveTo>
                  <a:pt x="1032817" y="42603"/>
                </a:moveTo>
                <a:lnTo>
                  <a:pt x="1032817" y="54026"/>
                </a:lnTo>
                <a:lnTo>
                  <a:pt x="1031422" y="58608"/>
                </a:lnTo>
                <a:lnTo>
                  <a:pt x="1028633" y="62061"/>
                </a:lnTo>
                <a:lnTo>
                  <a:pt x="1025910" y="65515"/>
                </a:lnTo>
                <a:lnTo>
                  <a:pt x="1029330" y="71127"/>
                </a:lnTo>
                <a:lnTo>
                  <a:pt x="1032783" y="69068"/>
                </a:lnTo>
                <a:lnTo>
                  <a:pt x="1035539" y="66112"/>
                </a:lnTo>
                <a:lnTo>
                  <a:pt x="1032817" y="42603"/>
                </a:lnTo>
                <a:close/>
              </a:path>
              <a:path w="2507483" h="580273">
                <a:moveTo>
                  <a:pt x="1017973" y="74215"/>
                </a:moveTo>
                <a:lnTo>
                  <a:pt x="1022091" y="74215"/>
                </a:lnTo>
                <a:lnTo>
                  <a:pt x="1025876" y="73185"/>
                </a:lnTo>
                <a:lnTo>
                  <a:pt x="1029330" y="71127"/>
                </a:lnTo>
                <a:lnTo>
                  <a:pt x="1025910" y="65515"/>
                </a:lnTo>
                <a:lnTo>
                  <a:pt x="1022091" y="67241"/>
                </a:lnTo>
                <a:lnTo>
                  <a:pt x="1017973" y="74215"/>
                </a:lnTo>
                <a:close/>
              </a:path>
              <a:path w="2507483" h="580273">
                <a:moveTo>
                  <a:pt x="1002167" y="55619"/>
                </a:moveTo>
                <a:lnTo>
                  <a:pt x="1002300" y="66743"/>
                </a:lnTo>
                <a:lnTo>
                  <a:pt x="1004027" y="68537"/>
                </a:lnTo>
                <a:lnTo>
                  <a:pt x="1005754" y="70330"/>
                </a:lnTo>
                <a:lnTo>
                  <a:pt x="1007812" y="71724"/>
                </a:lnTo>
                <a:lnTo>
                  <a:pt x="1010203" y="72720"/>
                </a:lnTo>
                <a:lnTo>
                  <a:pt x="1012594" y="73717"/>
                </a:lnTo>
                <a:lnTo>
                  <a:pt x="1015184" y="74215"/>
                </a:lnTo>
                <a:lnTo>
                  <a:pt x="1017973" y="74215"/>
                </a:lnTo>
                <a:lnTo>
                  <a:pt x="1022091" y="67241"/>
                </a:lnTo>
                <a:lnTo>
                  <a:pt x="1014055" y="67241"/>
                </a:lnTo>
                <a:lnTo>
                  <a:pt x="1011299" y="66478"/>
                </a:lnTo>
                <a:lnTo>
                  <a:pt x="1008908" y="64950"/>
                </a:lnTo>
                <a:lnTo>
                  <a:pt x="1006584" y="63423"/>
                </a:lnTo>
                <a:lnTo>
                  <a:pt x="1004758" y="61264"/>
                </a:lnTo>
                <a:lnTo>
                  <a:pt x="1003429" y="58475"/>
                </a:lnTo>
                <a:lnTo>
                  <a:pt x="1002167" y="55619"/>
                </a:lnTo>
                <a:close/>
              </a:path>
              <a:path w="2507483" h="580273">
                <a:moveTo>
                  <a:pt x="1085510" y="65150"/>
                </a:moveTo>
                <a:lnTo>
                  <a:pt x="1085609" y="72920"/>
                </a:lnTo>
                <a:lnTo>
                  <a:pt x="1088266" y="71990"/>
                </a:lnTo>
                <a:lnTo>
                  <a:pt x="1090557" y="70695"/>
                </a:lnTo>
                <a:lnTo>
                  <a:pt x="1092483" y="69035"/>
                </a:lnTo>
                <a:lnTo>
                  <a:pt x="1094475" y="67374"/>
                </a:lnTo>
                <a:lnTo>
                  <a:pt x="1096102" y="65415"/>
                </a:lnTo>
                <a:lnTo>
                  <a:pt x="1097364" y="63157"/>
                </a:lnTo>
                <a:lnTo>
                  <a:pt x="1091088" y="59471"/>
                </a:lnTo>
                <a:lnTo>
                  <a:pt x="1089694" y="61862"/>
                </a:lnTo>
                <a:lnTo>
                  <a:pt x="1087834" y="63755"/>
                </a:lnTo>
                <a:lnTo>
                  <a:pt x="1085510" y="65150"/>
                </a:lnTo>
                <a:close/>
              </a:path>
              <a:path w="2507483" h="580273">
                <a:moveTo>
                  <a:pt x="1076843" y="74215"/>
                </a:moveTo>
                <a:lnTo>
                  <a:pt x="1080097" y="74215"/>
                </a:lnTo>
                <a:lnTo>
                  <a:pt x="1083019" y="73783"/>
                </a:lnTo>
                <a:lnTo>
                  <a:pt x="1085609" y="72920"/>
                </a:lnTo>
                <a:lnTo>
                  <a:pt x="1085510" y="65150"/>
                </a:lnTo>
                <a:lnTo>
                  <a:pt x="1083252" y="66544"/>
                </a:lnTo>
                <a:lnTo>
                  <a:pt x="1080296" y="67241"/>
                </a:lnTo>
                <a:lnTo>
                  <a:pt x="1076843" y="74215"/>
                </a:lnTo>
                <a:close/>
              </a:path>
              <a:path w="2507483" h="580273">
                <a:moveTo>
                  <a:pt x="1080296" y="67241"/>
                </a:moveTo>
                <a:lnTo>
                  <a:pt x="1073257" y="67241"/>
                </a:lnTo>
                <a:lnTo>
                  <a:pt x="1070335" y="66511"/>
                </a:lnTo>
                <a:lnTo>
                  <a:pt x="1067877" y="65050"/>
                </a:lnTo>
                <a:lnTo>
                  <a:pt x="1065486" y="63522"/>
                </a:lnTo>
                <a:lnTo>
                  <a:pt x="1067911" y="73185"/>
                </a:lnTo>
                <a:lnTo>
                  <a:pt x="1072128" y="74215"/>
                </a:lnTo>
                <a:lnTo>
                  <a:pt x="1076843" y="74215"/>
                </a:lnTo>
                <a:lnTo>
                  <a:pt x="1080296" y="67241"/>
                </a:lnTo>
                <a:close/>
              </a:path>
              <a:path w="2507483" h="580273">
                <a:moveTo>
                  <a:pt x="1064191" y="71127"/>
                </a:moveTo>
                <a:lnTo>
                  <a:pt x="1067911" y="73185"/>
                </a:lnTo>
                <a:lnTo>
                  <a:pt x="1065486" y="63522"/>
                </a:lnTo>
                <a:lnTo>
                  <a:pt x="1063627" y="61331"/>
                </a:lnTo>
                <a:lnTo>
                  <a:pt x="1062299" y="58475"/>
                </a:lnTo>
                <a:lnTo>
                  <a:pt x="1060970" y="55619"/>
                </a:lnTo>
                <a:lnTo>
                  <a:pt x="1060539" y="69068"/>
                </a:lnTo>
                <a:lnTo>
                  <a:pt x="1064191" y="71127"/>
                </a:lnTo>
                <a:close/>
              </a:path>
              <a:path w="2507483" h="580273">
                <a:moveTo>
                  <a:pt x="1090391" y="39548"/>
                </a:moveTo>
                <a:lnTo>
                  <a:pt x="1090391" y="44329"/>
                </a:lnTo>
                <a:lnTo>
                  <a:pt x="1060455" y="43532"/>
                </a:lnTo>
                <a:lnTo>
                  <a:pt x="1057716" y="43532"/>
                </a:lnTo>
                <a:lnTo>
                  <a:pt x="1057716" y="50605"/>
                </a:lnTo>
                <a:lnTo>
                  <a:pt x="1060539" y="69068"/>
                </a:lnTo>
                <a:lnTo>
                  <a:pt x="1060970" y="55619"/>
                </a:lnTo>
                <a:lnTo>
                  <a:pt x="1060306" y="52232"/>
                </a:lnTo>
                <a:lnTo>
                  <a:pt x="1060306" y="44329"/>
                </a:lnTo>
                <a:lnTo>
                  <a:pt x="1097962" y="50605"/>
                </a:lnTo>
                <a:lnTo>
                  <a:pt x="1094475" y="43532"/>
                </a:lnTo>
                <a:lnTo>
                  <a:pt x="1090391" y="39548"/>
                </a:lnTo>
                <a:close/>
              </a:path>
              <a:path w="2507483" h="580273">
                <a:moveTo>
                  <a:pt x="1060455" y="43532"/>
                </a:moveTo>
                <a:lnTo>
                  <a:pt x="1060506" y="27560"/>
                </a:lnTo>
                <a:lnTo>
                  <a:pt x="1057683" y="30549"/>
                </a:lnTo>
                <a:lnTo>
                  <a:pt x="1057683" y="66112"/>
                </a:lnTo>
                <a:lnTo>
                  <a:pt x="1060539" y="69068"/>
                </a:lnTo>
                <a:lnTo>
                  <a:pt x="1057716" y="50605"/>
                </a:lnTo>
                <a:lnTo>
                  <a:pt x="1057716" y="43532"/>
                </a:lnTo>
                <a:lnTo>
                  <a:pt x="1060455" y="43532"/>
                </a:lnTo>
                <a:close/>
              </a:path>
              <a:path w="2507483" h="580273">
                <a:moveTo>
                  <a:pt x="1052536" y="42935"/>
                </a:moveTo>
                <a:lnTo>
                  <a:pt x="1053565" y="58342"/>
                </a:lnTo>
                <a:lnTo>
                  <a:pt x="1055624" y="62261"/>
                </a:lnTo>
                <a:lnTo>
                  <a:pt x="1057683" y="66112"/>
                </a:lnTo>
                <a:lnTo>
                  <a:pt x="1057683" y="30549"/>
                </a:lnTo>
                <a:lnTo>
                  <a:pt x="1055624" y="34467"/>
                </a:lnTo>
                <a:lnTo>
                  <a:pt x="1053565" y="38319"/>
                </a:lnTo>
                <a:lnTo>
                  <a:pt x="1052536" y="42935"/>
                </a:lnTo>
                <a:close/>
              </a:path>
              <a:path w="2507483" h="580273">
                <a:moveTo>
                  <a:pt x="1052536" y="48314"/>
                </a:moveTo>
                <a:lnTo>
                  <a:pt x="1052536" y="53693"/>
                </a:lnTo>
                <a:lnTo>
                  <a:pt x="1053565" y="58342"/>
                </a:lnTo>
                <a:lnTo>
                  <a:pt x="1052536" y="42935"/>
                </a:lnTo>
                <a:lnTo>
                  <a:pt x="1052536" y="48314"/>
                </a:lnTo>
                <a:close/>
              </a:path>
              <a:path w="2507483" h="580273">
                <a:moveTo>
                  <a:pt x="1060306" y="48314"/>
                </a:moveTo>
                <a:lnTo>
                  <a:pt x="1060306" y="44329"/>
                </a:lnTo>
                <a:lnTo>
                  <a:pt x="1060306" y="50605"/>
                </a:lnTo>
                <a:lnTo>
                  <a:pt x="1097962" y="50605"/>
                </a:lnTo>
                <a:lnTo>
                  <a:pt x="1060306" y="44329"/>
                </a:lnTo>
                <a:lnTo>
                  <a:pt x="1060306" y="48314"/>
                </a:lnTo>
                <a:close/>
              </a:path>
              <a:path w="2507483" h="580273">
                <a:moveTo>
                  <a:pt x="1072891" y="29387"/>
                </a:moveTo>
                <a:lnTo>
                  <a:pt x="1080396" y="29387"/>
                </a:lnTo>
                <a:lnTo>
                  <a:pt x="1083816" y="30682"/>
                </a:lnTo>
                <a:lnTo>
                  <a:pt x="1086406" y="33272"/>
                </a:lnTo>
                <a:lnTo>
                  <a:pt x="1089063" y="35862"/>
                </a:lnTo>
                <a:lnTo>
                  <a:pt x="1090391" y="39548"/>
                </a:lnTo>
                <a:lnTo>
                  <a:pt x="1094475" y="43532"/>
                </a:lnTo>
                <a:lnTo>
                  <a:pt x="1091520" y="27394"/>
                </a:lnTo>
                <a:lnTo>
                  <a:pt x="1088199" y="25402"/>
                </a:lnTo>
                <a:lnTo>
                  <a:pt x="1084945" y="23410"/>
                </a:lnTo>
                <a:lnTo>
                  <a:pt x="1080994" y="22413"/>
                </a:lnTo>
                <a:lnTo>
                  <a:pt x="1076345" y="22413"/>
                </a:lnTo>
                <a:lnTo>
                  <a:pt x="1072891" y="29387"/>
                </a:lnTo>
                <a:close/>
              </a:path>
              <a:path w="2507483" h="580273">
                <a:moveTo>
                  <a:pt x="1065354" y="33139"/>
                </a:moveTo>
                <a:lnTo>
                  <a:pt x="1067678" y="31678"/>
                </a:lnTo>
                <a:lnTo>
                  <a:pt x="1070069" y="30150"/>
                </a:lnTo>
                <a:lnTo>
                  <a:pt x="1072891" y="29387"/>
                </a:lnTo>
                <a:lnTo>
                  <a:pt x="1076345" y="22413"/>
                </a:lnTo>
                <a:lnTo>
                  <a:pt x="1071762" y="22413"/>
                </a:lnTo>
                <a:lnTo>
                  <a:pt x="1067678" y="23443"/>
                </a:lnTo>
                <a:lnTo>
                  <a:pt x="1065354" y="33139"/>
                </a:lnTo>
                <a:close/>
              </a:path>
              <a:path w="2507483" h="580273">
                <a:moveTo>
                  <a:pt x="1064092" y="25502"/>
                </a:moveTo>
                <a:lnTo>
                  <a:pt x="1060506" y="27560"/>
                </a:lnTo>
                <a:lnTo>
                  <a:pt x="1060937" y="40942"/>
                </a:lnTo>
                <a:lnTo>
                  <a:pt x="1062199" y="38153"/>
                </a:lnTo>
                <a:lnTo>
                  <a:pt x="1063527" y="35297"/>
                </a:lnTo>
                <a:lnTo>
                  <a:pt x="1065354" y="33139"/>
                </a:lnTo>
                <a:lnTo>
                  <a:pt x="1067678" y="23443"/>
                </a:lnTo>
                <a:lnTo>
                  <a:pt x="1064092" y="25502"/>
                </a:lnTo>
                <a:close/>
              </a:path>
              <a:path w="2507483" h="580273">
                <a:moveTo>
                  <a:pt x="1098360" y="40776"/>
                </a:moveTo>
                <a:lnTo>
                  <a:pt x="1097497" y="36958"/>
                </a:lnTo>
                <a:lnTo>
                  <a:pt x="1095770" y="33571"/>
                </a:lnTo>
                <a:lnTo>
                  <a:pt x="1094044" y="30117"/>
                </a:lnTo>
                <a:lnTo>
                  <a:pt x="1091520" y="27394"/>
                </a:lnTo>
                <a:lnTo>
                  <a:pt x="1094475" y="43532"/>
                </a:lnTo>
                <a:lnTo>
                  <a:pt x="1097962" y="50605"/>
                </a:lnTo>
                <a:lnTo>
                  <a:pt x="1098360" y="40776"/>
                </a:lnTo>
                <a:close/>
              </a:path>
              <a:path w="2507483" h="580273">
                <a:moveTo>
                  <a:pt x="1098360" y="40776"/>
                </a:moveTo>
                <a:lnTo>
                  <a:pt x="1097962" y="50605"/>
                </a:lnTo>
                <a:lnTo>
                  <a:pt x="1098194" y="49045"/>
                </a:lnTo>
                <a:lnTo>
                  <a:pt x="1098327" y="47185"/>
                </a:lnTo>
                <a:lnTo>
                  <a:pt x="1098360" y="40776"/>
                </a:lnTo>
                <a:close/>
              </a:path>
              <a:path w="2507483" h="580273">
                <a:moveTo>
                  <a:pt x="1121088" y="498"/>
                </a:moveTo>
                <a:lnTo>
                  <a:pt x="1113118" y="498"/>
                </a:lnTo>
                <a:lnTo>
                  <a:pt x="1114081" y="68736"/>
                </a:lnTo>
                <a:lnTo>
                  <a:pt x="1116007" y="70927"/>
                </a:lnTo>
                <a:lnTo>
                  <a:pt x="1118000" y="73119"/>
                </a:lnTo>
                <a:lnTo>
                  <a:pt x="1121021" y="74215"/>
                </a:lnTo>
                <a:lnTo>
                  <a:pt x="1121088" y="63091"/>
                </a:lnTo>
                <a:lnTo>
                  <a:pt x="1121088" y="498"/>
                </a:lnTo>
                <a:close/>
              </a:path>
              <a:path w="2507483" h="580273">
                <a:moveTo>
                  <a:pt x="1113118" y="60866"/>
                </a:moveTo>
                <a:lnTo>
                  <a:pt x="1113118" y="65382"/>
                </a:lnTo>
                <a:lnTo>
                  <a:pt x="1114081" y="68736"/>
                </a:lnTo>
                <a:lnTo>
                  <a:pt x="1113118" y="498"/>
                </a:lnTo>
                <a:lnTo>
                  <a:pt x="1113118" y="60866"/>
                </a:lnTo>
                <a:close/>
              </a:path>
              <a:path w="2507483" h="580273">
                <a:moveTo>
                  <a:pt x="1128958" y="73816"/>
                </a:moveTo>
                <a:lnTo>
                  <a:pt x="1130220" y="73617"/>
                </a:lnTo>
                <a:lnTo>
                  <a:pt x="1132444" y="72820"/>
                </a:lnTo>
                <a:lnTo>
                  <a:pt x="1133739" y="65847"/>
                </a:lnTo>
                <a:lnTo>
                  <a:pt x="1132278" y="66378"/>
                </a:lnTo>
                <a:lnTo>
                  <a:pt x="1130253" y="66943"/>
                </a:lnTo>
                <a:lnTo>
                  <a:pt x="1128958" y="73816"/>
                </a:lnTo>
                <a:close/>
              </a:path>
              <a:path w="2507483" h="580273">
                <a:moveTo>
                  <a:pt x="1125073" y="74215"/>
                </a:moveTo>
                <a:lnTo>
                  <a:pt x="1126401" y="74215"/>
                </a:lnTo>
                <a:lnTo>
                  <a:pt x="1127696" y="74082"/>
                </a:lnTo>
                <a:lnTo>
                  <a:pt x="1128958" y="73816"/>
                </a:lnTo>
                <a:lnTo>
                  <a:pt x="1130253" y="66943"/>
                </a:lnTo>
                <a:lnTo>
                  <a:pt x="1128294" y="67241"/>
                </a:lnTo>
                <a:lnTo>
                  <a:pt x="1126965" y="67241"/>
                </a:lnTo>
                <a:lnTo>
                  <a:pt x="1125073" y="74215"/>
                </a:lnTo>
                <a:close/>
              </a:path>
              <a:path w="2507483" h="580273">
                <a:moveTo>
                  <a:pt x="1125073" y="74215"/>
                </a:moveTo>
                <a:lnTo>
                  <a:pt x="1126965" y="67241"/>
                </a:lnTo>
                <a:lnTo>
                  <a:pt x="1124907" y="67241"/>
                </a:lnTo>
                <a:lnTo>
                  <a:pt x="1123412" y="66777"/>
                </a:lnTo>
                <a:lnTo>
                  <a:pt x="1121553" y="64851"/>
                </a:lnTo>
                <a:lnTo>
                  <a:pt x="1121021" y="74215"/>
                </a:lnTo>
                <a:lnTo>
                  <a:pt x="1125073" y="74215"/>
                </a:lnTo>
                <a:close/>
              </a:path>
              <a:path w="2507483" h="580273">
                <a:moveTo>
                  <a:pt x="1153928" y="7869"/>
                </a:moveTo>
                <a:lnTo>
                  <a:pt x="1153928" y="6076"/>
                </a:lnTo>
                <a:lnTo>
                  <a:pt x="1153364" y="4648"/>
                </a:lnTo>
                <a:lnTo>
                  <a:pt x="1151172" y="2457"/>
                </a:lnTo>
                <a:lnTo>
                  <a:pt x="1149744" y="1892"/>
                </a:lnTo>
                <a:lnTo>
                  <a:pt x="1146158" y="1892"/>
                </a:lnTo>
                <a:lnTo>
                  <a:pt x="1144697" y="2457"/>
                </a:lnTo>
                <a:lnTo>
                  <a:pt x="1142505" y="4648"/>
                </a:lnTo>
                <a:lnTo>
                  <a:pt x="1141974" y="6076"/>
                </a:lnTo>
                <a:lnTo>
                  <a:pt x="1141974" y="7869"/>
                </a:lnTo>
                <a:lnTo>
                  <a:pt x="1142505" y="11123"/>
                </a:lnTo>
                <a:lnTo>
                  <a:pt x="1144697" y="13315"/>
                </a:lnTo>
                <a:lnTo>
                  <a:pt x="1146158" y="13846"/>
                </a:lnTo>
                <a:lnTo>
                  <a:pt x="1149744" y="13846"/>
                </a:lnTo>
                <a:lnTo>
                  <a:pt x="1151172" y="13315"/>
                </a:lnTo>
                <a:lnTo>
                  <a:pt x="1153364" y="11123"/>
                </a:lnTo>
                <a:lnTo>
                  <a:pt x="1153928" y="9662"/>
                </a:lnTo>
                <a:lnTo>
                  <a:pt x="1153928" y="7869"/>
                </a:lnTo>
                <a:close/>
              </a:path>
              <a:path w="2507483" h="580273">
                <a:moveTo>
                  <a:pt x="1143967" y="23410"/>
                </a:moveTo>
                <a:lnTo>
                  <a:pt x="1143967" y="73219"/>
                </a:lnTo>
                <a:lnTo>
                  <a:pt x="1151936" y="73219"/>
                </a:lnTo>
                <a:lnTo>
                  <a:pt x="1151936" y="23410"/>
                </a:lnTo>
                <a:lnTo>
                  <a:pt x="1143967" y="23410"/>
                </a:lnTo>
                <a:close/>
              </a:path>
              <a:path w="2507483" h="580273">
                <a:moveTo>
                  <a:pt x="1199914" y="65150"/>
                </a:moveTo>
                <a:lnTo>
                  <a:pt x="1200014" y="72920"/>
                </a:lnTo>
                <a:lnTo>
                  <a:pt x="1202670" y="71990"/>
                </a:lnTo>
                <a:lnTo>
                  <a:pt x="1204962" y="70695"/>
                </a:lnTo>
                <a:lnTo>
                  <a:pt x="1206888" y="69035"/>
                </a:lnTo>
                <a:lnTo>
                  <a:pt x="1208880" y="67374"/>
                </a:lnTo>
                <a:lnTo>
                  <a:pt x="1210507" y="65415"/>
                </a:lnTo>
                <a:lnTo>
                  <a:pt x="1211769" y="63157"/>
                </a:lnTo>
                <a:lnTo>
                  <a:pt x="1205493" y="59471"/>
                </a:lnTo>
                <a:lnTo>
                  <a:pt x="1204098" y="61862"/>
                </a:lnTo>
                <a:lnTo>
                  <a:pt x="1202239" y="63755"/>
                </a:lnTo>
                <a:lnTo>
                  <a:pt x="1199914" y="65150"/>
                </a:lnTo>
                <a:close/>
              </a:path>
              <a:path w="2507483" h="580273">
                <a:moveTo>
                  <a:pt x="1191248" y="74215"/>
                </a:moveTo>
                <a:lnTo>
                  <a:pt x="1194502" y="74215"/>
                </a:lnTo>
                <a:lnTo>
                  <a:pt x="1197424" y="73783"/>
                </a:lnTo>
                <a:lnTo>
                  <a:pt x="1200014" y="72920"/>
                </a:lnTo>
                <a:lnTo>
                  <a:pt x="1199914" y="65150"/>
                </a:lnTo>
                <a:lnTo>
                  <a:pt x="1197656" y="66544"/>
                </a:lnTo>
                <a:lnTo>
                  <a:pt x="1194701" y="67241"/>
                </a:lnTo>
                <a:lnTo>
                  <a:pt x="1191248" y="74215"/>
                </a:lnTo>
                <a:close/>
              </a:path>
              <a:path w="2507483" h="580273">
                <a:moveTo>
                  <a:pt x="1194701" y="67241"/>
                </a:moveTo>
                <a:lnTo>
                  <a:pt x="1187661" y="67241"/>
                </a:lnTo>
                <a:lnTo>
                  <a:pt x="1184739" y="66511"/>
                </a:lnTo>
                <a:lnTo>
                  <a:pt x="1182282" y="65050"/>
                </a:lnTo>
                <a:lnTo>
                  <a:pt x="1179891" y="63522"/>
                </a:lnTo>
                <a:lnTo>
                  <a:pt x="1182315" y="73185"/>
                </a:lnTo>
                <a:lnTo>
                  <a:pt x="1186532" y="74215"/>
                </a:lnTo>
                <a:lnTo>
                  <a:pt x="1191248" y="74215"/>
                </a:lnTo>
                <a:lnTo>
                  <a:pt x="1194701" y="67241"/>
                </a:lnTo>
                <a:close/>
              </a:path>
              <a:path w="2507483" h="580273">
                <a:moveTo>
                  <a:pt x="1178596" y="71127"/>
                </a:moveTo>
                <a:lnTo>
                  <a:pt x="1182315" y="73185"/>
                </a:lnTo>
                <a:lnTo>
                  <a:pt x="1179891" y="63522"/>
                </a:lnTo>
                <a:lnTo>
                  <a:pt x="1178032" y="61331"/>
                </a:lnTo>
                <a:lnTo>
                  <a:pt x="1176703" y="58475"/>
                </a:lnTo>
                <a:lnTo>
                  <a:pt x="1175375" y="55619"/>
                </a:lnTo>
                <a:lnTo>
                  <a:pt x="1174943" y="69068"/>
                </a:lnTo>
                <a:lnTo>
                  <a:pt x="1178596" y="71127"/>
                </a:lnTo>
                <a:close/>
              </a:path>
              <a:path w="2507483" h="580273">
                <a:moveTo>
                  <a:pt x="1204796" y="39548"/>
                </a:moveTo>
                <a:lnTo>
                  <a:pt x="1204796" y="44329"/>
                </a:lnTo>
                <a:lnTo>
                  <a:pt x="1174859" y="43532"/>
                </a:lnTo>
                <a:lnTo>
                  <a:pt x="1172121" y="43532"/>
                </a:lnTo>
                <a:lnTo>
                  <a:pt x="1172121" y="50605"/>
                </a:lnTo>
                <a:lnTo>
                  <a:pt x="1174943" y="69068"/>
                </a:lnTo>
                <a:lnTo>
                  <a:pt x="1175375" y="55619"/>
                </a:lnTo>
                <a:lnTo>
                  <a:pt x="1174711" y="52232"/>
                </a:lnTo>
                <a:lnTo>
                  <a:pt x="1174711" y="44329"/>
                </a:lnTo>
                <a:lnTo>
                  <a:pt x="1212367" y="50605"/>
                </a:lnTo>
                <a:lnTo>
                  <a:pt x="1208880" y="43532"/>
                </a:lnTo>
                <a:lnTo>
                  <a:pt x="1204796" y="39548"/>
                </a:lnTo>
                <a:close/>
              </a:path>
              <a:path w="2507483" h="580273">
                <a:moveTo>
                  <a:pt x="1174859" y="43532"/>
                </a:moveTo>
                <a:lnTo>
                  <a:pt x="1174910" y="27560"/>
                </a:lnTo>
                <a:lnTo>
                  <a:pt x="1172088" y="30549"/>
                </a:lnTo>
                <a:lnTo>
                  <a:pt x="1172088" y="66112"/>
                </a:lnTo>
                <a:lnTo>
                  <a:pt x="1174943" y="69068"/>
                </a:lnTo>
                <a:lnTo>
                  <a:pt x="1172121" y="50605"/>
                </a:lnTo>
                <a:lnTo>
                  <a:pt x="1172121" y="43532"/>
                </a:lnTo>
                <a:lnTo>
                  <a:pt x="1174859" y="43532"/>
                </a:lnTo>
                <a:close/>
              </a:path>
              <a:path w="2507483" h="580273">
                <a:moveTo>
                  <a:pt x="1166941" y="42935"/>
                </a:moveTo>
                <a:lnTo>
                  <a:pt x="1167970" y="58342"/>
                </a:lnTo>
                <a:lnTo>
                  <a:pt x="1170029" y="62261"/>
                </a:lnTo>
                <a:lnTo>
                  <a:pt x="1172088" y="66112"/>
                </a:lnTo>
                <a:lnTo>
                  <a:pt x="1172088" y="30549"/>
                </a:lnTo>
                <a:lnTo>
                  <a:pt x="1170029" y="34467"/>
                </a:lnTo>
                <a:lnTo>
                  <a:pt x="1167970" y="38319"/>
                </a:lnTo>
                <a:lnTo>
                  <a:pt x="1166941" y="42935"/>
                </a:lnTo>
                <a:close/>
              </a:path>
              <a:path w="2507483" h="580273">
                <a:moveTo>
                  <a:pt x="1166941" y="48314"/>
                </a:moveTo>
                <a:lnTo>
                  <a:pt x="1166941" y="53693"/>
                </a:lnTo>
                <a:lnTo>
                  <a:pt x="1167970" y="58342"/>
                </a:lnTo>
                <a:lnTo>
                  <a:pt x="1166941" y="42935"/>
                </a:lnTo>
                <a:lnTo>
                  <a:pt x="1166941" y="48314"/>
                </a:lnTo>
                <a:close/>
              </a:path>
              <a:path w="2507483" h="580273">
                <a:moveTo>
                  <a:pt x="1174711" y="48314"/>
                </a:moveTo>
                <a:lnTo>
                  <a:pt x="1174711" y="44329"/>
                </a:lnTo>
                <a:lnTo>
                  <a:pt x="1174711" y="50605"/>
                </a:lnTo>
                <a:lnTo>
                  <a:pt x="1212367" y="50605"/>
                </a:lnTo>
                <a:lnTo>
                  <a:pt x="1174711" y="44329"/>
                </a:lnTo>
                <a:lnTo>
                  <a:pt x="1174711" y="48314"/>
                </a:lnTo>
                <a:close/>
              </a:path>
              <a:path w="2507483" h="580273">
                <a:moveTo>
                  <a:pt x="1187296" y="29387"/>
                </a:moveTo>
                <a:lnTo>
                  <a:pt x="1194801" y="29387"/>
                </a:lnTo>
                <a:lnTo>
                  <a:pt x="1198221" y="30682"/>
                </a:lnTo>
                <a:lnTo>
                  <a:pt x="1200811" y="33272"/>
                </a:lnTo>
                <a:lnTo>
                  <a:pt x="1203467" y="35862"/>
                </a:lnTo>
                <a:lnTo>
                  <a:pt x="1204796" y="39548"/>
                </a:lnTo>
                <a:lnTo>
                  <a:pt x="1208880" y="43532"/>
                </a:lnTo>
                <a:lnTo>
                  <a:pt x="1205925" y="27394"/>
                </a:lnTo>
                <a:lnTo>
                  <a:pt x="1202604" y="25402"/>
                </a:lnTo>
                <a:lnTo>
                  <a:pt x="1199350" y="23410"/>
                </a:lnTo>
                <a:lnTo>
                  <a:pt x="1195398" y="22413"/>
                </a:lnTo>
                <a:lnTo>
                  <a:pt x="1190749" y="22413"/>
                </a:lnTo>
                <a:lnTo>
                  <a:pt x="1187296" y="29387"/>
                </a:lnTo>
                <a:close/>
              </a:path>
              <a:path w="2507483" h="580273">
                <a:moveTo>
                  <a:pt x="1179758" y="33139"/>
                </a:moveTo>
                <a:lnTo>
                  <a:pt x="1182083" y="31678"/>
                </a:lnTo>
                <a:lnTo>
                  <a:pt x="1184474" y="30150"/>
                </a:lnTo>
                <a:lnTo>
                  <a:pt x="1187296" y="29387"/>
                </a:lnTo>
                <a:lnTo>
                  <a:pt x="1190749" y="22413"/>
                </a:lnTo>
                <a:lnTo>
                  <a:pt x="1186167" y="22413"/>
                </a:lnTo>
                <a:lnTo>
                  <a:pt x="1182083" y="23443"/>
                </a:lnTo>
                <a:lnTo>
                  <a:pt x="1179758" y="33139"/>
                </a:lnTo>
                <a:close/>
              </a:path>
              <a:path w="2507483" h="580273">
                <a:moveTo>
                  <a:pt x="1178497" y="25502"/>
                </a:moveTo>
                <a:lnTo>
                  <a:pt x="1174910" y="27560"/>
                </a:lnTo>
                <a:lnTo>
                  <a:pt x="1175342" y="40942"/>
                </a:lnTo>
                <a:lnTo>
                  <a:pt x="1176604" y="38153"/>
                </a:lnTo>
                <a:lnTo>
                  <a:pt x="1177932" y="35297"/>
                </a:lnTo>
                <a:lnTo>
                  <a:pt x="1179758" y="33139"/>
                </a:lnTo>
                <a:lnTo>
                  <a:pt x="1182083" y="23443"/>
                </a:lnTo>
                <a:lnTo>
                  <a:pt x="1178497" y="25502"/>
                </a:lnTo>
                <a:close/>
              </a:path>
              <a:path w="2507483" h="580273">
                <a:moveTo>
                  <a:pt x="1212765" y="40776"/>
                </a:moveTo>
                <a:lnTo>
                  <a:pt x="1211902" y="36958"/>
                </a:lnTo>
                <a:lnTo>
                  <a:pt x="1210175" y="33571"/>
                </a:lnTo>
                <a:lnTo>
                  <a:pt x="1208448" y="30117"/>
                </a:lnTo>
                <a:lnTo>
                  <a:pt x="1205925" y="27394"/>
                </a:lnTo>
                <a:lnTo>
                  <a:pt x="1208880" y="43532"/>
                </a:lnTo>
                <a:lnTo>
                  <a:pt x="1212367" y="50605"/>
                </a:lnTo>
                <a:lnTo>
                  <a:pt x="1212765" y="40776"/>
                </a:lnTo>
                <a:close/>
              </a:path>
              <a:path w="2507483" h="580273">
                <a:moveTo>
                  <a:pt x="1212765" y="40776"/>
                </a:moveTo>
                <a:lnTo>
                  <a:pt x="1212367" y="50605"/>
                </a:lnTo>
                <a:lnTo>
                  <a:pt x="1212599" y="49045"/>
                </a:lnTo>
                <a:lnTo>
                  <a:pt x="1212732" y="47185"/>
                </a:lnTo>
                <a:lnTo>
                  <a:pt x="1212765" y="40776"/>
                </a:lnTo>
                <a:close/>
              </a:path>
              <a:path w="2507483" h="580273">
                <a:moveTo>
                  <a:pt x="1239290" y="30283"/>
                </a:moveTo>
                <a:lnTo>
                  <a:pt x="1255926" y="30283"/>
                </a:lnTo>
                <a:lnTo>
                  <a:pt x="1239290" y="23410"/>
                </a:lnTo>
                <a:lnTo>
                  <a:pt x="1221359" y="23410"/>
                </a:lnTo>
                <a:lnTo>
                  <a:pt x="1221359" y="30283"/>
                </a:lnTo>
                <a:lnTo>
                  <a:pt x="1239290" y="30283"/>
                </a:lnTo>
                <a:lnTo>
                  <a:pt x="1239290" y="26000"/>
                </a:lnTo>
                <a:lnTo>
                  <a:pt x="1239290" y="30283"/>
                </a:lnTo>
                <a:close/>
              </a:path>
              <a:path w="2507483" h="580273">
                <a:moveTo>
                  <a:pt x="1231320" y="30283"/>
                </a:moveTo>
                <a:lnTo>
                  <a:pt x="1231320" y="73219"/>
                </a:lnTo>
                <a:lnTo>
                  <a:pt x="1239290" y="73219"/>
                </a:lnTo>
                <a:lnTo>
                  <a:pt x="1239290" y="30283"/>
                </a:lnTo>
                <a:lnTo>
                  <a:pt x="1231320" y="30283"/>
                </a:lnTo>
                <a:close/>
              </a:path>
              <a:path w="2507483" h="580273">
                <a:moveTo>
                  <a:pt x="1239290" y="12850"/>
                </a:moveTo>
                <a:lnTo>
                  <a:pt x="1240087" y="10692"/>
                </a:lnTo>
                <a:lnTo>
                  <a:pt x="1241681" y="9364"/>
                </a:lnTo>
                <a:lnTo>
                  <a:pt x="1243274" y="7969"/>
                </a:lnTo>
                <a:lnTo>
                  <a:pt x="1245499" y="7272"/>
                </a:lnTo>
                <a:lnTo>
                  <a:pt x="1248355" y="7272"/>
                </a:lnTo>
                <a:lnTo>
                  <a:pt x="1250513" y="7404"/>
                </a:lnTo>
                <a:lnTo>
                  <a:pt x="1252373" y="7869"/>
                </a:lnTo>
                <a:lnTo>
                  <a:pt x="1254033" y="8766"/>
                </a:lnTo>
                <a:lnTo>
                  <a:pt x="1256125" y="2291"/>
                </a:lnTo>
                <a:lnTo>
                  <a:pt x="1254066" y="996"/>
                </a:lnTo>
                <a:lnTo>
                  <a:pt x="1252539" y="597"/>
                </a:lnTo>
                <a:lnTo>
                  <a:pt x="1251012" y="199"/>
                </a:lnTo>
                <a:lnTo>
                  <a:pt x="1249384" y="0"/>
                </a:lnTo>
                <a:lnTo>
                  <a:pt x="1244935" y="0"/>
                </a:lnTo>
                <a:lnTo>
                  <a:pt x="1242544" y="365"/>
                </a:lnTo>
                <a:lnTo>
                  <a:pt x="1240485" y="1095"/>
                </a:lnTo>
                <a:lnTo>
                  <a:pt x="1239290" y="12850"/>
                </a:lnTo>
                <a:close/>
              </a:path>
              <a:path w="2507483" h="580273">
                <a:moveTo>
                  <a:pt x="1239290" y="23410"/>
                </a:moveTo>
                <a:lnTo>
                  <a:pt x="1239290" y="12850"/>
                </a:lnTo>
                <a:lnTo>
                  <a:pt x="1238426" y="1826"/>
                </a:lnTo>
                <a:lnTo>
                  <a:pt x="1236700" y="2855"/>
                </a:lnTo>
                <a:lnTo>
                  <a:pt x="1235305" y="4183"/>
                </a:lnTo>
                <a:lnTo>
                  <a:pt x="1233977" y="5512"/>
                </a:lnTo>
                <a:lnTo>
                  <a:pt x="1232981" y="7106"/>
                </a:lnTo>
                <a:lnTo>
                  <a:pt x="1232317" y="8965"/>
                </a:lnTo>
                <a:lnTo>
                  <a:pt x="1231652" y="10825"/>
                </a:lnTo>
                <a:lnTo>
                  <a:pt x="1231320" y="12850"/>
                </a:lnTo>
                <a:lnTo>
                  <a:pt x="1231320" y="23410"/>
                </a:lnTo>
                <a:lnTo>
                  <a:pt x="1239290" y="23410"/>
                </a:lnTo>
                <a:close/>
              </a:path>
              <a:path w="2507483" h="580273">
                <a:moveTo>
                  <a:pt x="1271676" y="70927"/>
                </a:moveTo>
                <a:lnTo>
                  <a:pt x="1271676" y="69001"/>
                </a:lnTo>
                <a:lnTo>
                  <a:pt x="1271377" y="67341"/>
                </a:lnTo>
                <a:lnTo>
                  <a:pt x="1270779" y="65946"/>
                </a:lnTo>
                <a:lnTo>
                  <a:pt x="1270181" y="64485"/>
                </a:lnTo>
                <a:lnTo>
                  <a:pt x="1269318" y="63356"/>
                </a:lnTo>
                <a:lnTo>
                  <a:pt x="1267126" y="61696"/>
                </a:lnTo>
                <a:lnTo>
                  <a:pt x="1266396" y="73717"/>
                </a:lnTo>
                <a:lnTo>
                  <a:pt x="1266130" y="75111"/>
                </a:lnTo>
                <a:lnTo>
                  <a:pt x="1266994" y="83280"/>
                </a:lnTo>
                <a:lnTo>
                  <a:pt x="1268588" y="81487"/>
                </a:lnTo>
                <a:lnTo>
                  <a:pt x="1269750" y="79528"/>
                </a:lnTo>
                <a:lnTo>
                  <a:pt x="1270480" y="77402"/>
                </a:lnTo>
                <a:lnTo>
                  <a:pt x="1271277" y="75277"/>
                </a:lnTo>
                <a:lnTo>
                  <a:pt x="1271676" y="73119"/>
                </a:lnTo>
                <a:lnTo>
                  <a:pt x="1271676" y="70927"/>
                </a:lnTo>
                <a:close/>
              </a:path>
              <a:path w="2507483" h="580273">
                <a:moveTo>
                  <a:pt x="1258028" y="65648"/>
                </a:moveTo>
                <a:lnTo>
                  <a:pt x="1258626" y="71525"/>
                </a:lnTo>
                <a:lnTo>
                  <a:pt x="1259921" y="73053"/>
                </a:lnTo>
                <a:lnTo>
                  <a:pt x="1261581" y="73982"/>
                </a:lnTo>
                <a:lnTo>
                  <a:pt x="1263208" y="74215"/>
                </a:lnTo>
                <a:lnTo>
                  <a:pt x="1265001" y="74015"/>
                </a:lnTo>
                <a:lnTo>
                  <a:pt x="1266396" y="73717"/>
                </a:lnTo>
                <a:lnTo>
                  <a:pt x="1267126" y="61696"/>
                </a:lnTo>
                <a:lnTo>
                  <a:pt x="1265798" y="61264"/>
                </a:lnTo>
                <a:lnTo>
                  <a:pt x="1263009" y="61264"/>
                </a:lnTo>
                <a:lnTo>
                  <a:pt x="1260917" y="62161"/>
                </a:lnTo>
                <a:lnTo>
                  <a:pt x="1259223" y="63589"/>
                </a:lnTo>
                <a:lnTo>
                  <a:pt x="1258028" y="65648"/>
                </a:lnTo>
                <a:close/>
              </a:path>
              <a:path w="2507483" h="580273">
                <a:moveTo>
                  <a:pt x="1257729" y="67939"/>
                </a:moveTo>
                <a:lnTo>
                  <a:pt x="1257729" y="69400"/>
                </a:lnTo>
                <a:lnTo>
                  <a:pt x="1258626" y="71525"/>
                </a:lnTo>
                <a:lnTo>
                  <a:pt x="1258028" y="65648"/>
                </a:lnTo>
                <a:lnTo>
                  <a:pt x="1257729" y="67939"/>
                </a:lnTo>
                <a:close/>
              </a:path>
              <a:path w="2507483" h="580273">
                <a:moveTo>
                  <a:pt x="1265566" y="76473"/>
                </a:moveTo>
                <a:lnTo>
                  <a:pt x="1264702" y="77801"/>
                </a:lnTo>
                <a:lnTo>
                  <a:pt x="1265400" y="85073"/>
                </a:lnTo>
                <a:lnTo>
                  <a:pt x="1266994" y="83280"/>
                </a:lnTo>
                <a:lnTo>
                  <a:pt x="1266130" y="75111"/>
                </a:lnTo>
                <a:lnTo>
                  <a:pt x="1265566" y="76473"/>
                </a:lnTo>
                <a:close/>
              </a:path>
              <a:path w="2507483" h="580273">
                <a:moveTo>
                  <a:pt x="1263839" y="79129"/>
                </a:moveTo>
                <a:lnTo>
                  <a:pt x="1262710" y="80325"/>
                </a:lnTo>
                <a:lnTo>
                  <a:pt x="1263341" y="86567"/>
                </a:lnTo>
                <a:lnTo>
                  <a:pt x="1265400" y="85073"/>
                </a:lnTo>
                <a:lnTo>
                  <a:pt x="1264702" y="77801"/>
                </a:lnTo>
                <a:lnTo>
                  <a:pt x="1263839" y="79129"/>
                </a:lnTo>
                <a:close/>
              </a:path>
              <a:path w="2507483" h="580273">
                <a:moveTo>
                  <a:pt x="1261315" y="81387"/>
                </a:moveTo>
                <a:lnTo>
                  <a:pt x="1259987" y="82450"/>
                </a:lnTo>
                <a:lnTo>
                  <a:pt x="1260817" y="87763"/>
                </a:lnTo>
                <a:lnTo>
                  <a:pt x="1263341" y="86567"/>
                </a:lnTo>
                <a:lnTo>
                  <a:pt x="1262710" y="80325"/>
                </a:lnTo>
                <a:lnTo>
                  <a:pt x="1261315" y="81387"/>
                </a:lnTo>
                <a:close/>
              </a:path>
              <a:path w="2507483" h="580273">
                <a:moveTo>
                  <a:pt x="1258426" y="83280"/>
                </a:moveTo>
                <a:lnTo>
                  <a:pt x="1256633" y="83878"/>
                </a:lnTo>
                <a:lnTo>
                  <a:pt x="1260817" y="87763"/>
                </a:lnTo>
                <a:lnTo>
                  <a:pt x="1259987" y="82450"/>
                </a:lnTo>
                <a:lnTo>
                  <a:pt x="1258426" y="83280"/>
                </a:lnTo>
                <a:close/>
              </a:path>
              <a:path w="2507483" h="580273">
                <a:moveTo>
                  <a:pt x="1330096" y="65747"/>
                </a:moveTo>
                <a:lnTo>
                  <a:pt x="1330096" y="7471"/>
                </a:lnTo>
                <a:lnTo>
                  <a:pt x="1322127" y="7471"/>
                </a:lnTo>
                <a:lnTo>
                  <a:pt x="1322127" y="73219"/>
                </a:lnTo>
                <a:lnTo>
                  <a:pt x="1367751" y="73219"/>
                </a:lnTo>
                <a:lnTo>
                  <a:pt x="1367751" y="65747"/>
                </a:lnTo>
                <a:lnTo>
                  <a:pt x="1330096" y="65747"/>
                </a:lnTo>
                <a:close/>
              </a:path>
              <a:path w="2507483" h="580273">
                <a:moveTo>
                  <a:pt x="1423439" y="48314"/>
                </a:moveTo>
                <a:lnTo>
                  <a:pt x="1423439" y="42935"/>
                </a:lnTo>
                <a:lnTo>
                  <a:pt x="1422409" y="38319"/>
                </a:lnTo>
                <a:lnTo>
                  <a:pt x="1420350" y="34467"/>
                </a:lnTo>
                <a:lnTo>
                  <a:pt x="1418292" y="30549"/>
                </a:lnTo>
                <a:lnTo>
                  <a:pt x="1415469" y="44329"/>
                </a:lnTo>
                <a:lnTo>
                  <a:pt x="1415469" y="48314"/>
                </a:lnTo>
                <a:lnTo>
                  <a:pt x="1418292" y="66112"/>
                </a:lnTo>
                <a:lnTo>
                  <a:pt x="1420350" y="62261"/>
                </a:lnTo>
                <a:lnTo>
                  <a:pt x="1422409" y="58342"/>
                </a:lnTo>
                <a:lnTo>
                  <a:pt x="1423439" y="53693"/>
                </a:lnTo>
                <a:lnTo>
                  <a:pt x="1423439" y="48314"/>
                </a:lnTo>
                <a:close/>
              </a:path>
              <a:path w="2507483" h="580273">
                <a:moveTo>
                  <a:pt x="1415436" y="27560"/>
                </a:moveTo>
                <a:lnTo>
                  <a:pt x="1411783" y="25502"/>
                </a:lnTo>
                <a:lnTo>
                  <a:pt x="1412215" y="35297"/>
                </a:lnTo>
                <a:lnTo>
                  <a:pt x="1413477" y="38153"/>
                </a:lnTo>
                <a:lnTo>
                  <a:pt x="1414805" y="40942"/>
                </a:lnTo>
                <a:lnTo>
                  <a:pt x="1415469" y="44329"/>
                </a:lnTo>
                <a:lnTo>
                  <a:pt x="1418292" y="30549"/>
                </a:lnTo>
                <a:lnTo>
                  <a:pt x="1415436" y="27560"/>
                </a:lnTo>
                <a:close/>
              </a:path>
              <a:path w="2507483" h="580273">
                <a:moveTo>
                  <a:pt x="1405607" y="30051"/>
                </a:moveTo>
                <a:lnTo>
                  <a:pt x="1407998" y="31578"/>
                </a:lnTo>
                <a:lnTo>
                  <a:pt x="1410389" y="33106"/>
                </a:lnTo>
                <a:lnTo>
                  <a:pt x="1412215" y="35297"/>
                </a:lnTo>
                <a:lnTo>
                  <a:pt x="1411783" y="25502"/>
                </a:lnTo>
                <a:lnTo>
                  <a:pt x="1408197" y="23443"/>
                </a:lnTo>
                <a:lnTo>
                  <a:pt x="1405607" y="30051"/>
                </a:lnTo>
                <a:close/>
              </a:path>
              <a:path w="2507483" h="580273">
                <a:moveTo>
                  <a:pt x="1395944" y="29287"/>
                </a:moveTo>
                <a:lnTo>
                  <a:pt x="1402718" y="29287"/>
                </a:lnTo>
                <a:lnTo>
                  <a:pt x="1405607" y="30051"/>
                </a:lnTo>
                <a:lnTo>
                  <a:pt x="1408197" y="23443"/>
                </a:lnTo>
                <a:lnTo>
                  <a:pt x="1404046" y="22413"/>
                </a:lnTo>
                <a:lnTo>
                  <a:pt x="1399331" y="22413"/>
                </a:lnTo>
                <a:lnTo>
                  <a:pt x="1395944" y="29287"/>
                </a:lnTo>
                <a:close/>
              </a:path>
              <a:path w="2507483" h="580273">
                <a:moveTo>
                  <a:pt x="1394682" y="22413"/>
                </a:moveTo>
                <a:lnTo>
                  <a:pt x="1390531" y="23443"/>
                </a:lnTo>
                <a:lnTo>
                  <a:pt x="1390664" y="31578"/>
                </a:lnTo>
                <a:lnTo>
                  <a:pt x="1393055" y="30051"/>
                </a:lnTo>
                <a:lnTo>
                  <a:pt x="1395944" y="29287"/>
                </a:lnTo>
                <a:lnTo>
                  <a:pt x="1399331" y="22413"/>
                </a:lnTo>
                <a:lnTo>
                  <a:pt x="1394682" y="22413"/>
                </a:lnTo>
                <a:close/>
              </a:path>
              <a:path w="2507483" h="580273">
                <a:moveTo>
                  <a:pt x="1385086" y="38153"/>
                </a:moveTo>
                <a:lnTo>
                  <a:pt x="1386414" y="35297"/>
                </a:lnTo>
                <a:lnTo>
                  <a:pt x="1388274" y="33106"/>
                </a:lnTo>
                <a:lnTo>
                  <a:pt x="1390664" y="31578"/>
                </a:lnTo>
                <a:lnTo>
                  <a:pt x="1390531" y="23443"/>
                </a:lnTo>
                <a:lnTo>
                  <a:pt x="1386879" y="25502"/>
                </a:lnTo>
                <a:lnTo>
                  <a:pt x="1385086" y="38153"/>
                </a:lnTo>
                <a:close/>
              </a:path>
              <a:path w="2507483" h="580273">
                <a:moveTo>
                  <a:pt x="1386414" y="61331"/>
                </a:moveTo>
                <a:lnTo>
                  <a:pt x="1385086" y="58475"/>
                </a:lnTo>
                <a:lnTo>
                  <a:pt x="1383824" y="55619"/>
                </a:lnTo>
                <a:lnTo>
                  <a:pt x="1383193" y="52232"/>
                </a:lnTo>
                <a:lnTo>
                  <a:pt x="1383193" y="44329"/>
                </a:lnTo>
                <a:lnTo>
                  <a:pt x="1383824" y="40942"/>
                </a:lnTo>
                <a:lnTo>
                  <a:pt x="1385086" y="38153"/>
                </a:lnTo>
                <a:lnTo>
                  <a:pt x="1386879" y="25502"/>
                </a:lnTo>
                <a:lnTo>
                  <a:pt x="1383226" y="27560"/>
                </a:lnTo>
                <a:lnTo>
                  <a:pt x="1380371" y="30549"/>
                </a:lnTo>
                <a:lnTo>
                  <a:pt x="1383226" y="69068"/>
                </a:lnTo>
                <a:lnTo>
                  <a:pt x="1386879" y="71127"/>
                </a:lnTo>
                <a:lnTo>
                  <a:pt x="1386414" y="61331"/>
                </a:lnTo>
                <a:close/>
              </a:path>
              <a:path w="2507483" h="580273">
                <a:moveTo>
                  <a:pt x="1415469" y="52232"/>
                </a:moveTo>
                <a:lnTo>
                  <a:pt x="1414805" y="55619"/>
                </a:lnTo>
                <a:lnTo>
                  <a:pt x="1415436" y="69068"/>
                </a:lnTo>
                <a:lnTo>
                  <a:pt x="1418292" y="66112"/>
                </a:lnTo>
                <a:lnTo>
                  <a:pt x="1415469" y="48314"/>
                </a:lnTo>
                <a:lnTo>
                  <a:pt x="1415469" y="52232"/>
                </a:lnTo>
                <a:close/>
              </a:path>
              <a:path w="2507483" h="580273">
                <a:moveTo>
                  <a:pt x="1414805" y="55619"/>
                </a:moveTo>
                <a:lnTo>
                  <a:pt x="1413477" y="58475"/>
                </a:lnTo>
                <a:lnTo>
                  <a:pt x="1412215" y="61331"/>
                </a:lnTo>
                <a:lnTo>
                  <a:pt x="1410389" y="63522"/>
                </a:lnTo>
                <a:lnTo>
                  <a:pt x="1407998" y="65050"/>
                </a:lnTo>
                <a:lnTo>
                  <a:pt x="1405607" y="66577"/>
                </a:lnTo>
                <a:lnTo>
                  <a:pt x="1408197" y="73185"/>
                </a:lnTo>
                <a:lnTo>
                  <a:pt x="1411783" y="71127"/>
                </a:lnTo>
                <a:lnTo>
                  <a:pt x="1415436" y="69068"/>
                </a:lnTo>
                <a:lnTo>
                  <a:pt x="1414805" y="55619"/>
                </a:lnTo>
                <a:close/>
              </a:path>
              <a:path w="2507483" h="580273">
                <a:moveTo>
                  <a:pt x="1404046" y="74215"/>
                </a:moveTo>
                <a:lnTo>
                  <a:pt x="1408197" y="73185"/>
                </a:lnTo>
                <a:lnTo>
                  <a:pt x="1405607" y="66577"/>
                </a:lnTo>
                <a:lnTo>
                  <a:pt x="1402718" y="67341"/>
                </a:lnTo>
                <a:lnTo>
                  <a:pt x="1399331" y="67341"/>
                </a:lnTo>
                <a:lnTo>
                  <a:pt x="1399331" y="74215"/>
                </a:lnTo>
                <a:lnTo>
                  <a:pt x="1404046" y="74215"/>
                </a:lnTo>
                <a:close/>
              </a:path>
              <a:path w="2507483" h="580273">
                <a:moveTo>
                  <a:pt x="1395944" y="67341"/>
                </a:moveTo>
                <a:lnTo>
                  <a:pt x="1393055" y="66577"/>
                </a:lnTo>
                <a:lnTo>
                  <a:pt x="1394682" y="74215"/>
                </a:lnTo>
                <a:lnTo>
                  <a:pt x="1399331" y="74215"/>
                </a:lnTo>
                <a:lnTo>
                  <a:pt x="1399331" y="67341"/>
                </a:lnTo>
                <a:lnTo>
                  <a:pt x="1395944" y="67341"/>
                </a:lnTo>
                <a:close/>
              </a:path>
              <a:path w="2507483" h="580273">
                <a:moveTo>
                  <a:pt x="1386414" y="61331"/>
                </a:moveTo>
                <a:lnTo>
                  <a:pt x="1386879" y="71127"/>
                </a:lnTo>
                <a:lnTo>
                  <a:pt x="1390531" y="73185"/>
                </a:lnTo>
                <a:lnTo>
                  <a:pt x="1394682" y="74215"/>
                </a:lnTo>
                <a:lnTo>
                  <a:pt x="1393055" y="66577"/>
                </a:lnTo>
                <a:lnTo>
                  <a:pt x="1390664" y="65050"/>
                </a:lnTo>
                <a:lnTo>
                  <a:pt x="1388274" y="63522"/>
                </a:lnTo>
                <a:lnTo>
                  <a:pt x="1386414" y="61331"/>
                </a:lnTo>
                <a:close/>
              </a:path>
              <a:path w="2507483" h="580273">
                <a:moveTo>
                  <a:pt x="1383226" y="69068"/>
                </a:moveTo>
                <a:lnTo>
                  <a:pt x="1380371" y="30549"/>
                </a:lnTo>
                <a:lnTo>
                  <a:pt x="1378312" y="34467"/>
                </a:lnTo>
                <a:lnTo>
                  <a:pt x="1376253" y="38319"/>
                </a:lnTo>
                <a:lnTo>
                  <a:pt x="1375224" y="42935"/>
                </a:lnTo>
                <a:lnTo>
                  <a:pt x="1375224" y="48314"/>
                </a:lnTo>
                <a:lnTo>
                  <a:pt x="1376253" y="58342"/>
                </a:lnTo>
                <a:lnTo>
                  <a:pt x="1378312" y="62261"/>
                </a:lnTo>
                <a:lnTo>
                  <a:pt x="1380371" y="66112"/>
                </a:lnTo>
                <a:lnTo>
                  <a:pt x="1383226" y="69068"/>
                </a:lnTo>
                <a:close/>
              </a:path>
              <a:path w="2507483" h="580273">
                <a:moveTo>
                  <a:pt x="1459959" y="29885"/>
                </a:moveTo>
                <a:lnTo>
                  <a:pt x="1461553" y="29885"/>
                </a:lnTo>
                <a:lnTo>
                  <a:pt x="1462782" y="29951"/>
                </a:lnTo>
                <a:lnTo>
                  <a:pt x="1464509" y="30217"/>
                </a:lnTo>
                <a:lnTo>
                  <a:pt x="1466036" y="30682"/>
                </a:lnTo>
                <a:lnTo>
                  <a:pt x="1467431" y="23410"/>
                </a:lnTo>
                <a:lnTo>
                  <a:pt x="1465804" y="22746"/>
                </a:lnTo>
                <a:lnTo>
                  <a:pt x="1463745" y="22480"/>
                </a:lnTo>
                <a:lnTo>
                  <a:pt x="1461952" y="22413"/>
                </a:lnTo>
                <a:lnTo>
                  <a:pt x="1459959" y="29885"/>
                </a:lnTo>
                <a:close/>
              </a:path>
              <a:path w="2507483" h="580273">
                <a:moveTo>
                  <a:pt x="1458100" y="22413"/>
                </a:moveTo>
                <a:lnTo>
                  <a:pt x="1454812" y="23177"/>
                </a:lnTo>
                <a:lnTo>
                  <a:pt x="1455809" y="30483"/>
                </a:lnTo>
                <a:lnTo>
                  <a:pt x="1457901" y="29885"/>
                </a:lnTo>
                <a:lnTo>
                  <a:pt x="1459959" y="29885"/>
                </a:lnTo>
                <a:lnTo>
                  <a:pt x="1461952" y="22413"/>
                </a:lnTo>
                <a:lnTo>
                  <a:pt x="1458100" y="22413"/>
                </a:lnTo>
                <a:close/>
              </a:path>
              <a:path w="2507483" h="580273">
                <a:moveTo>
                  <a:pt x="1449898" y="34700"/>
                </a:moveTo>
                <a:lnTo>
                  <a:pt x="1451625" y="32873"/>
                </a:lnTo>
                <a:lnTo>
                  <a:pt x="1453683" y="31678"/>
                </a:lnTo>
                <a:lnTo>
                  <a:pt x="1455809" y="30483"/>
                </a:lnTo>
                <a:lnTo>
                  <a:pt x="1454812" y="23177"/>
                </a:lnTo>
                <a:lnTo>
                  <a:pt x="1452090" y="24705"/>
                </a:lnTo>
                <a:lnTo>
                  <a:pt x="1449898" y="34700"/>
                </a:lnTo>
                <a:close/>
              </a:path>
              <a:path w="2507483" h="580273">
                <a:moveTo>
                  <a:pt x="1446411" y="42603"/>
                </a:moveTo>
                <a:lnTo>
                  <a:pt x="1447109" y="39548"/>
                </a:lnTo>
                <a:lnTo>
                  <a:pt x="1448503" y="37157"/>
                </a:lnTo>
                <a:lnTo>
                  <a:pt x="1449898" y="34700"/>
                </a:lnTo>
                <a:lnTo>
                  <a:pt x="1452090" y="24705"/>
                </a:lnTo>
                <a:lnTo>
                  <a:pt x="1449433" y="26232"/>
                </a:lnTo>
                <a:lnTo>
                  <a:pt x="1447407" y="28523"/>
                </a:lnTo>
                <a:lnTo>
                  <a:pt x="1446411" y="42603"/>
                </a:lnTo>
                <a:close/>
              </a:path>
              <a:path w="2507483" h="580273">
                <a:moveTo>
                  <a:pt x="1446411" y="73219"/>
                </a:moveTo>
                <a:lnTo>
                  <a:pt x="1446411" y="42603"/>
                </a:lnTo>
                <a:lnTo>
                  <a:pt x="1446013" y="31578"/>
                </a:lnTo>
                <a:lnTo>
                  <a:pt x="1444917" y="23410"/>
                </a:lnTo>
                <a:lnTo>
                  <a:pt x="1438442" y="23410"/>
                </a:lnTo>
                <a:lnTo>
                  <a:pt x="1438442" y="73219"/>
                </a:lnTo>
                <a:lnTo>
                  <a:pt x="1446411" y="73219"/>
                </a:lnTo>
                <a:close/>
              </a:path>
              <a:path w="2507483" h="580273">
                <a:moveTo>
                  <a:pt x="1507037" y="65150"/>
                </a:moveTo>
                <a:lnTo>
                  <a:pt x="1507136" y="72920"/>
                </a:lnTo>
                <a:lnTo>
                  <a:pt x="1509793" y="71990"/>
                </a:lnTo>
                <a:lnTo>
                  <a:pt x="1512084" y="70695"/>
                </a:lnTo>
                <a:lnTo>
                  <a:pt x="1514010" y="69035"/>
                </a:lnTo>
                <a:lnTo>
                  <a:pt x="1516002" y="67374"/>
                </a:lnTo>
                <a:lnTo>
                  <a:pt x="1517629" y="65415"/>
                </a:lnTo>
                <a:lnTo>
                  <a:pt x="1518891" y="63157"/>
                </a:lnTo>
                <a:lnTo>
                  <a:pt x="1512615" y="59471"/>
                </a:lnTo>
                <a:lnTo>
                  <a:pt x="1511220" y="61862"/>
                </a:lnTo>
                <a:lnTo>
                  <a:pt x="1509361" y="63755"/>
                </a:lnTo>
                <a:lnTo>
                  <a:pt x="1507037" y="65150"/>
                </a:lnTo>
                <a:close/>
              </a:path>
              <a:path w="2507483" h="580273">
                <a:moveTo>
                  <a:pt x="1498370" y="74215"/>
                </a:moveTo>
                <a:lnTo>
                  <a:pt x="1501624" y="74215"/>
                </a:lnTo>
                <a:lnTo>
                  <a:pt x="1504546" y="73783"/>
                </a:lnTo>
                <a:lnTo>
                  <a:pt x="1507136" y="72920"/>
                </a:lnTo>
                <a:lnTo>
                  <a:pt x="1507037" y="65150"/>
                </a:lnTo>
                <a:lnTo>
                  <a:pt x="1504778" y="66544"/>
                </a:lnTo>
                <a:lnTo>
                  <a:pt x="1501823" y="67241"/>
                </a:lnTo>
                <a:lnTo>
                  <a:pt x="1498370" y="74215"/>
                </a:lnTo>
                <a:close/>
              </a:path>
              <a:path w="2507483" h="580273">
                <a:moveTo>
                  <a:pt x="1501823" y="67241"/>
                </a:moveTo>
                <a:lnTo>
                  <a:pt x="1494784" y="67241"/>
                </a:lnTo>
                <a:lnTo>
                  <a:pt x="1491861" y="66511"/>
                </a:lnTo>
                <a:lnTo>
                  <a:pt x="1489404" y="65050"/>
                </a:lnTo>
                <a:lnTo>
                  <a:pt x="1487013" y="63522"/>
                </a:lnTo>
                <a:lnTo>
                  <a:pt x="1489437" y="73185"/>
                </a:lnTo>
                <a:lnTo>
                  <a:pt x="1493655" y="74215"/>
                </a:lnTo>
                <a:lnTo>
                  <a:pt x="1498370" y="74215"/>
                </a:lnTo>
                <a:lnTo>
                  <a:pt x="1501823" y="67241"/>
                </a:lnTo>
                <a:close/>
              </a:path>
              <a:path w="2507483" h="580273">
                <a:moveTo>
                  <a:pt x="1485718" y="71127"/>
                </a:moveTo>
                <a:lnTo>
                  <a:pt x="1489437" y="73185"/>
                </a:lnTo>
                <a:lnTo>
                  <a:pt x="1487013" y="63522"/>
                </a:lnTo>
                <a:lnTo>
                  <a:pt x="1485154" y="61331"/>
                </a:lnTo>
                <a:lnTo>
                  <a:pt x="1483826" y="58475"/>
                </a:lnTo>
                <a:lnTo>
                  <a:pt x="1482497" y="55619"/>
                </a:lnTo>
                <a:lnTo>
                  <a:pt x="1482066" y="69068"/>
                </a:lnTo>
                <a:lnTo>
                  <a:pt x="1485718" y="71127"/>
                </a:lnTo>
                <a:close/>
              </a:path>
              <a:path w="2507483" h="580273">
                <a:moveTo>
                  <a:pt x="1511918" y="39548"/>
                </a:moveTo>
                <a:lnTo>
                  <a:pt x="1511918" y="44329"/>
                </a:lnTo>
                <a:lnTo>
                  <a:pt x="1481982" y="43532"/>
                </a:lnTo>
                <a:lnTo>
                  <a:pt x="1479243" y="43532"/>
                </a:lnTo>
                <a:lnTo>
                  <a:pt x="1479243" y="50605"/>
                </a:lnTo>
                <a:lnTo>
                  <a:pt x="1482066" y="69068"/>
                </a:lnTo>
                <a:lnTo>
                  <a:pt x="1482497" y="55619"/>
                </a:lnTo>
                <a:lnTo>
                  <a:pt x="1481833" y="52232"/>
                </a:lnTo>
                <a:lnTo>
                  <a:pt x="1481833" y="44329"/>
                </a:lnTo>
                <a:lnTo>
                  <a:pt x="1519489" y="50605"/>
                </a:lnTo>
                <a:lnTo>
                  <a:pt x="1516002" y="43532"/>
                </a:lnTo>
                <a:lnTo>
                  <a:pt x="1511918" y="39548"/>
                </a:lnTo>
                <a:close/>
              </a:path>
              <a:path w="2507483" h="580273">
                <a:moveTo>
                  <a:pt x="1481982" y="43532"/>
                </a:moveTo>
                <a:lnTo>
                  <a:pt x="1482032" y="27560"/>
                </a:lnTo>
                <a:lnTo>
                  <a:pt x="1479210" y="30549"/>
                </a:lnTo>
                <a:lnTo>
                  <a:pt x="1479210" y="66112"/>
                </a:lnTo>
                <a:lnTo>
                  <a:pt x="1482066" y="69068"/>
                </a:lnTo>
                <a:lnTo>
                  <a:pt x="1479243" y="50605"/>
                </a:lnTo>
                <a:lnTo>
                  <a:pt x="1479243" y="43532"/>
                </a:lnTo>
                <a:lnTo>
                  <a:pt x="1481982" y="43532"/>
                </a:lnTo>
                <a:close/>
              </a:path>
              <a:path w="2507483" h="580273">
                <a:moveTo>
                  <a:pt x="1474063" y="42935"/>
                </a:moveTo>
                <a:lnTo>
                  <a:pt x="1475092" y="58342"/>
                </a:lnTo>
                <a:lnTo>
                  <a:pt x="1477151" y="62261"/>
                </a:lnTo>
                <a:lnTo>
                  <a:pt x="1479210" y="66112"/>
                </a:lnTo>
                <a:lnTo>
                  <a:pt x="1479210" y="30549"/>
                </a:lnTo>
                <a:lnTo>
                  <a:pt x="1477151" y="34467"/>
                </a:lnTo>
                <a:lnTo>
                  <a:pt x="1475092" y="38319"/>
                </a:lnTo>
                <a:lnTo>
                  <a:pt x="1474063" y="42935"/>
                </a:lnTo>
                <a:close/>
              </a:path>
              <a:path w="2507483" h="580273">
                <a:moveTo>
                  <a:pt x="1474063" y="48314"/>
                </a:moveTo>
                <a:lnTo>
                  <a:pt x="1474063" y="53693"/>
                </a:lnTo>
                <a:lnTo>
                  <a:pt x="1475092" y="58342"/>
                </a:lnTo>
                <a:lnTo>
                  <a:pt x="1474063" y="42935"/>
                </a:lnTo>
                <a:lnTo>
                  <a:pt x="1474063" y="48314"/>
                </a:lnTo>
                <a:close/>
              </a:path>
              <a:path w="2507483" h="580273">
                <a:moveTo>
                  <a:pt x="1481833" y="48314"/>
                </a:moveTo>
                <a:lnTo>
                  <a:pt x="1481833" y="44329"/>
                </a:lnTo>
                <a:lnTo>
                  <a:pt x="1481833" y="50605"/>
                </a:lnTo>
                <a:lnTo>
                  <a:pt x="1519489" y="50605"/>
                </a:lnTo>
                <a:lnTo>
                  <a:pt x="1481833" y="44329"/>
                </a:lnTo>
                <a:lnTo>
                  <a:pt x="1481833" y="48314"/>
                </a:lnTo>
                <a:close/>
              </a:path>
              <a:path w="2507483" h="580273">
                <a:moveTo>
                  <a:pt x="1494418" y="29387"/>
                </a:moveTo>
                <a:lnTo>
                  <a:pt x="1501923" y="29387"/>
                </a:lnTo>
                <a:lnTo>
                  <a:pt x="1505343" y="30682"/>
                </a:lnTo>
                <a:lnTo>
                  <a:pt x="1507933" y="33272"/>
                </a:lnTo>
                <a:lnTo>
                  <a:pt x="1510590" y="35862"/>
                </a:lnTo>
                <a:lnTo>
                  <a:pt x="1511918" y="39548"/>
                </a:lnTo>
                <a:lnTo>
                  <a:pt x="1516002" y="43532"/>
                </a:lnTo>
                <a:lnTo>
                  <a:pt x="1513047" y="27394"/>
                </a:lnTo>
                <a:lnTo>
                  <a:pt x="1509726" y="25402"/>
                </a:lnTo>
                <a:lnTo>
                  <a:pt x="1506472" y="23410"/>
                </a:lnTo>
                <a:lnTo>
                  <a:pt x="1502520" y="22413"/>
                </a:lnTo>
                <a:lnTo>
                  <a:pt x="1497872" y="22413"/>
                </a:lnTo>
                <a:lnTo>
                  <a:pt x="1494418" y="29387"/>
                </a:lnTo>
                <a:close/>
              </a:path>
              <a:path w="2507483" h="580273">
                <a:moveTo>
                  <a:pt x="1486881" y="33139"/>
                </a:moveTo>
                <a:lnTo>
                  <a:pt x="1489205" y="31678"/>
                </a:lnTo>
                <a:lnTo>
                  <a:pt x="1491596" y="30150"/>
                </a:lnTo>
                <a:lnTo>
                  <a:pt x="1494418" y="29387"/>
                </a:lnTo>
                <a:lnTo>
                  <a:pt x="1497872" y="22413"/>
                </a:lnTo>
                <a:lnTo>
                  <a:pt x="1493289" y="22413"/>
                </a:lnTo>
                <a:lnTo>
                  <a:pt x="1489205" y="23443"/>
                </a:lnTo>
                <a:lnTo>
                  <a:pt x="1486881" y="33139"/>
                </a:lnTo>
                <a:close/>
              </a:path>
              <a:path w="2507483" h="580273">
                <a:moveTo>
                  <a:pt x="1485619" y="25502"/>
                </a:moveTo>
                <a:lnTo>
                  <a:pt x="1482032" y="27560"/>
                </a:lnTo>
                <a:lnTo>
                  <a:pt x="1482464" y="40942"/>
                </a:lnTo>
                <a:lnTo>
                  <a:pt x="1483726" y="38153"/>
                </a:lnTo>
                <a:lnTo>
                  <a:pt x="1485054" y="35297"/>
                </a:lnTo>
                <a:lnTo>
                  <a:pt x="1486881" y="33139"/>
                </a:lnTo>
                <a:lnTo>
                  <a:pt x="1489205" y="23443"/>
                </a:lnTo>
                <a:lnTo>
                  <a:pt x="1485619" y="25502"/>
                </a:lnTo>
                <a:close/>
              </a:path>
              <a:path w="2507483" h="580273">
                <a:moveTo>
                  <a:pt x="1519887" y="40776"/>
                </a:moveTo>
                <a:lnTo>
                  <a:pt x="1519024" y="36958"/>
                </a:lnTo>
                <a:lnTo>
                  <a:pt x="1517297" y="33571"/>
                </a:lnTo>
                <a:lnTo>
                  <a:pt x="1515570" y="30117"/>
                </a:lnTo>
                <a:lnTo>
                  <a:pt x="1513047" y="27394"/>
                </a:lnTo>
                <a:lnTo>
                  <a:pt x="1516002" y="43532"/>
                </a:lnTo>
                <a:lnTo>
                  <a:pt x="1519489" y="50605"/>
                </a:lnTo>
                <a:lnTo>
                  <a:pt x="1519887" y="40776"/>
                </a:lnTo>
                <a:close/>
              </a:path>
              <a:path w="2507483" h="580273">
                <a:moveTo>
                  <a:pt x="1519887" y="40776"/>
                </a:moveTo>
                <a:lnTo>
                  <a:pt x="1519489" y="50605"/>
                </a:lnTo>
                <a:lnTo>
                  <a:pt x="1519721" y="49045"/>
                </a:lnTo>
                <a:lnTo>
                  <a:pt x="1519854" y="47185"/>
                </a:lnTo>
                <a:lnTo>
                  <a:pt x="1519887" y="40776"/>
                </a:lnTo>
                <a:close/>
              </a:path>
              <a:path w="2507483" h="580273">
                <a:moveTo>
                  <a:pt x="1575588" y="32176"/>
                </a:moveTo>
                <a:lnTo>
                  <a:pt x="1573928" y="28855"/>
                </a:lnTo>
                <a:lnTo>
                  <a:pt x="1571537" y="26398"/>
                </a:lnTo>
                <a:lnTo>
                  <a:pt x="1568416" y="24804"/>
                </a:lnTo>
                <a:lnTo>
                  <a:pt x="1566125" y="32375"/>
                </a:lnTo>
                <a:lnTo>
                  <a:pt x="1568383" y="34368"/>
                </a:lnTo>
                <a:lnTo>
                  <a:pt x="1569512" y="37622"/>
                </a:lnTo>
                <a:lnTo>
                  <a:pt x="1577481" y="73219"/>
                </a:lnTo>
                <a:lnTo>
                  <a:pt x="1575588" y="32176"/>
                </a:lnTo>
                <a:close/>
              </a:path>
              <a:path w="2507483" h="580273">
                <a:moveTo>
                  <a:pt x="1555565" y="29387"/>
                </a:moveTo>
                <a:lnTo>
                  <a:pt x="1561077" y="29387"/>
                </a:lnTo>
                <a:lnTo>
                  <a:pt x="1563867" y="30383"/>
                </a:lnTo>
                <a:lnTo>
                  <a:pt x="1566125" y="32375"/>
                </a:lnTo>
                <a:lnTo>
                  <a:pt x="1568416" y="24804"/>
                </a:lnTo>
                <a:lnTo>
                  <a:pt x="1565294" y="23210"/>
                </a:lnTo>
                <a:lnTo>
                  <a:pt x="1561974" y="22413"/>
                </a:lnTo>
                <a:lnTo>
                  <a:pt x="1558454" y="22413"/>
                </a:lnTo>
                <a:lnTo>
                  <a:pt x="1555565" y="29387"/>
                </a:lnTo>
                <a:close/>
              </a:path>
              <a:path w="2507483" h="580273">
                <a:moveTo>
                  <a:pt x="1546832" y="34135"/>
                </a:moveTo>
                <a:lnTo>
                  <a:pt x="1548725" y="32309"/>
                </a:lnTo>
                <a:lnTo>
                  <a:pt x="1550983" y="31180"/>
                </a:lnTo>
                <a:lnTo>
                  <a:pt x="1553307" y="29984"/>
                </a:lnTo>
                <a:lnTo>
                  <a:pt x="1555565" y="29387"/>
                </a:lnTo>
                <a:lnTo>
                  <a:pt x="1558454" y="22413"/>
                </a:lnTo>
                <a:lnTo>
                  <a:pt x="1555399" y="22413"/>
                </a:lnTo>
                <a:lnTo>
                  <a:pt x="1552411" y="23111"/>
                </a:lnTo>
                <a:lnTo>
                  <a:pt x="1549488" y="24505"/>
                </a:lnTo>
                <a:lnTo>
                  <a:pt x="1546832" y="34135"/>
                </a:lnTo>
                <a:close/>
              </a:path>
              <a:path w="2507483" h="580273">
                <a:moveTo>
                  <a:pt x="1543013" y="42503"/>
                </a:moveTo>
                <a:lnTo>
                  <a:pt x="1543777" y="39182"/>
                </a:lnTo>
                <a:lnTo>
                  <a:pt x="1545305" y="36659"/>
                </a:lnTo>
                <a:lnTo>
                  <a:pt x="1546832" y="34135"/>
                </a:lnTo>
                <a:lnTo>
                  <a:pt x="1549488" y="24505"/>
                </a:lnTo>
                <a:lnTo>
                  <a:pt x="1546633" y="25900"/>
                </a:lnTo>
                <a:lnTo>
                  <a:pt x="1544308" y="28125"/>
                </a:lnTo>
                <a:lnTo>
                  <a:pt x="1543013" y="42503"/>
                </a:lnTo>
                <a:close/>
              </a:path>
              <a:path w="2507483" h="580273">
                <a:moveTo>
                  <a:pt x="1543013" y="73219"/>
                </a:moveTo>
                <a:lnTo>
                  <a:pt x="1543013" y="42503"/>
                </a:lnTo>
                <a:lnTo>
                  <a:pt x="1542515" y="31180"/>
                </a:lnTo>
                <a:lnTo>
                  <a:pt x="1542017" y="23410"/>
                </a:lnTo>
                <a:lnTo>
                  <a:pt x="1535044" y="23410"/>
                </a:lnTo>
                <a:lnTo>
                  <a:pt x="1535044" y="73219"/>
                </a:lnTo>
                <a:lnTo>
                  <a:pt x="1543013" y="73219"/>
                </a:lnTo>
                <a:close/>
              </a:path>
              <a:path w="2507483" h="580273">
                <a:moveTo>
                  <a:pt x="1577481" y="42337"/>
                </a:moveTo>
                <a:lnTo>
                  <a:pt x="1578145" y="39315"/>
                </a:lnTo>
                <a:lnTo>
                  <a:pt x="1579473" y="36858"/>
                </a:lnTo>
                <a:lnTo>
                  <a:pt x="1580868" y="34401"/>
                </a:lnTo>
                <a:lnTo>
                  <a:pt x="1582694" y="32541"/>
                </a:lnTo>
                <a:lnTo>
                  <a:pt x="1584952" y="31279"/>
                </a:lnTo>
                <a:lnTo>
                  <a:pt x="1587210" y="30018"/>
                </a:lnTo>
                <a:lnTo>
                  <a:pt x="1589634" y="29387"/>
                </a:lnTo>
                <a:lnTo>
                  <a:pt x="1595545" y="29387"/>
                </a:lnTo>
                <a:lnTo>
                  <a:pt x="1598334" y="30383"/>
                </a:lnTo>
                <a:lnTo>
                  <a:pt x="1600592" y="32375"/>
                </a:lnTo>
                <a:lnTo>
                  <a:pt x="1602850" y="34368"/>
                </a:lnTo>
                <a:lnTo>
                  <a:pt x="1603979" y="37622"/>
                </a:lnTo>
                <a:lnTo>
                  <a:pt x="1603979" y="73219"/>
                </a:lnTo>
                <a:lnTo>
                  <a:pt x="1611949" y="73219"/>
                </a:lnTo>
                <a:lnTo>
                  <a:pt x="1604909" y="25734"/>
                </a:lnTo>
                <a:lnTo>
                  <a:pt x="1601987" y="24406"/>
                </a:lnTo>
                <a:lnTo>
                  <a:pt x="1599131" y="23078"/>
                </a:lnTo>
                <a:lnTo>
                  <a:pt x="1596109" y="22413"/>
                </a:lnTo>
                <a:lnTo>
                  <a:pt x="1590863" y="22413"/>
                </a:lnTo>
                <a:lnTo>
                  <a:pt x="1588671" y="22779"/>
                </a:lnTo>
                <a:lnTo>
                  <a:pt x="1586347" y="23509"/>
                </a:lnTo>
                <a:lnTo>
                  <a:pt x="1584089" y="24173"/>
                </a:lnTo>
                <a:lnTo>
                  <a:pt x="1581997" y="25236"/>
                </a:lnTo>
                <a:lnTo>
                  <a:pt x="1580071" y="26697"/>
                </a:lnTo>
                <a:lnTo>
                  <a:pt x="1578145" y="28092"/>
                </a:lnTo>
                <a:lnTo>
                  <a:pt x="1577481" y="42337"/>
                </a:lnTo>
                <a:close/>
              </a:path>
              <a:path w="2507483" h="580273">
                <a:moveTo>
                  <a:pt x="1577481" y="42337"/>
                </a:moveTo>
                <a:lnTo>
                  <a:pt x="1578145" y="28092"/>
                </a:lnTo>
                <a:lnTo>
                  <a:pt x="1576651" y="29918"/>
                </a:lnTo>
                <a:lnTo>
                  <a:pt x="1577481" y="73219"/>
                </a:lnTo>
                <a:lnTo>
                  <a:pt x="1577481" y="42337"/>
                </a:lnTo>
                <a:close/>
              </a:path>
              <a:path w="2507483" h="580273">
                <a:moveTo>
                  <a:pt x="1569512" y="42138"/>
                </a:moveTo>
                <a:lnTo>
                  <a:pt x="1569512" y="73219"/>
                </a:lnTo>
                <a:lnTo>
                  <a:pt x="1577481" y="73219"/>
                </a:lnTo>
                <a:lnTo>
                  <a:pt x="1569512" y="37622"/>
                </a:lnTo>
                <a:lnTo>
                  <a:pt x="1569512" y="42138"/>
                </a:lnTo>
                <a:close/>
              </a:path>
              <a:path w="2507483" h="580273">
                <a:moveTo>
                  <a:pt x="1611949" y="73219"/>
                </a:moveTo>
                <a:lnTo>
                  <a:pt x="1611949" y="36958"/>
                </a:lnTo>
                <a:lnTo>
                  <a:pt x="1611019" y="33371"/>
                </a:lnTo>
                <a:lnTo>
                  <a:pt x="1609159" y="30582"/>
                </a:lnTo>
                <a:lnTo>
                  <a:pt x="1607300" y="27793"/>
                </a:lnTo>
                <a:lnTo>
                  <a:pt x="1604909" y="25734"/>
                </a:lnTo>
                <a:lnTo>
                  <a:pt x="1611949" y="73219"/>
                </a:lnTo>
                <a:close/>
              </a:path>
              <a:path w="2507483" h="580273">
                <a:moveTo>
                  <a:pt x="1665438" y="7471"/>
                </a:moveTo>
                <a:lnTo>
                  <a:pt x="1665438" y="73219"/>
                </a:lnTo>
                <a:lnTo>
                  <a:pt x="1673407" y="73219"/>
                </a:lnTo>
                <a:lnTo>
                  <a:pt x="1673407" y="7471"/>
                </a:lnTo>
                <a:lnTo>
                  <a:pt x="1665438" y="7471"/>
                </a:lnTo>
                <a:close/>
              </a:path>
              <a:path w="2507483" h="580273">
                <a:moveTo>
                  <a:pt x="1784710" y="57213"/>
                </a:moveTo>
                <a:lnTo>
                  <a:pt x="1785175" y="58475"/>
                </a:lnTo>
                <a:lnTo>
                  <a:pt x="1786670" y="71060"/>
                </a:lnTo>
                <a:lnTo>
                  <a:pt x="1788994" y="69267"/>
                </a:lnTo>
                <a:lnTo>
                  <a:pt x="1790654" y="66943"/>
                </a:lnTo>
                <a:lnTo>
                  <a:pt x="1792315" y="64552"/>
                </a:lnTo>
                <a:lnTo>
                  <a:pt x="1793145" y="61796"/>
                </a:lnTo>
                <a:lnTo>
                  <a:pt x="1793145" y="55619"/>
                </a:lnTo>
                <a:lnTo>
                  <a:pt x="1792215" y="53029"/>
                </a:lnTo>
                <a:lnTo>
                  <a:pt x="1790356" y="50904"/>
                </a:lnTo>
                <a:lnTo>
                  <a:pt x="1788496" y="48779"/>
                </a:lnTo>
                <a:lnTo>
                  <a:pt x="1785242" y="47251"/>
                </a:lnTo>
                <a:lnTo>
                  <a:pt x="1784710" y="57213"/>
                </a:lnTo>
                <a:close/>
              </a:path>
              <a:path w="2507483" h="580273">
                <a:moveTo>
                  <a:pt x="1765418" y="43200"/>
                </a:moveTo>
                <a:lnTo>
                  <a:pt x="1766746" y="51004"/>
                </a:lnTo>
                <a:lnTo>
                  <a:pt x="1778700" y="53494"/>
                </a:lnTo>
                <a:lnTo>
                  <a:pt x="1781224" y="54026"/>
                </a:lnTo>
                <a:lnTo>
                  <a:pt x="1782917" y="54889"/>
                </a:lnTo>
                <a:lnTo>
                  <a:pt x="1784710" y="57213"/>
                </a:lnTo>
                <a:lnTo>
                  <a:pt x="1785242" y="47251"/>
                </a:lnTo>
                <a:lnTo>
                  <a:pt x="1780593" y="46322"/>
                </a:lnTo>
                <a:lnTo>
                  <a:pt x="1768141" y="43732"/>
                </a:lnTo>
                <a:lnTo>
                  <a:pt x="1765418" y="43200"/>
                </a:lnTo>
                <a:close/>
              </a:path>
              <a:path w="2507483" h="580273">
                <a:moveTo>
                  <a:pt x="1765418" y="43200"/>
                </a:moveTo>
                <a:lnTo>
                  <a:pt x="1763558" y="42337"/>
                </a:lnTo>
                <a:lnTo>
                  <a:pt x="1762562" y="41142"/>
                </a:lnTo>
                <a:lnTo>
                  <a:pt x="1761566" y="39880"/>
                </a:lnTo>
                <a:lnTo>
                  <a:pt x="1761068" y="38518"/>
                </a:lnTo>
                <a:lnTo>
                  <a:pt x="1761898" y="50008"/>
                </a:lnTo>
                <a:lnTo>
                  <a:pt x="1766746" y="51004"/>
                </a:lnTo>
                <a:lnTo>
                  <a:pt x="1765418" y="43200"/>
                </a:lnTo>
                <a:close/>
              </a:path>
              <a:path w="2507483" h="580273">
                <a:moveTo>
                  <a:pt x="1753962" y="32143"/>
                </a:moveTo>
                <a:lnTo>
                  <a:pt x="1754227" y="43698"/>
                </a:lnTo>
                <a:lnTo>
                  <a:pt x="1756286" y="46023"/>
                </a:lnTo>
                <a:lnTo>
                  <a:pt x="1758411" y="48347"/>
                </a:lnTo>
                <a:lnTo>
                  <a:pt x="1761898" y="50008"/>
                </a:lnTo>
                <a:lnTo>
                  <a:pt x="1761068" y="38518"/>
                </a:lnTo>
                <a:lnTo>
                  <a:pt x="1759308" y="25834"/>
                </a:lnTo>
                <a:lnTo>
                  <a:pt x="1757083" y="27627"/>
                </a:lnTo>
                <a:lnTo>
                  <a:pt x="1755489" y="29885"/>
                </a:lnTo>
                <a:lnTo>
                  <a:pt x="1753962" y="32143"/>
                </a:lnTo>
                <a:close/>
              </a:path>
              <a:path w="2507483" h="580273">
                <a:moveTo>
                  <a:pt x="1754227" y="43698"/>
                </a:moveTo>
                <a:lnTo>
                  <a:pt x="1753962" y="32143"/>
                </a:lnTo>
                <a:lnTo>
                  <a:pt x="1753198" y="34633"/>
                </a:lnTo>
                <a:lnTo>
                  <a:pt x="1753198" y="40810"/>
                </a:lnTo>
                <a:lnTo>
                  <a:pt x="1754227" y="43698"/>
                </a:lnTo>
                <a:close/>
              </a:path>
              <a:path w="2507483" h="580273">
                <a:moveTo>
                  <a:pt x="1786670" y="71060"/>
                </a:moveTo>
                <a:lnTo>
                  <a:pt x="1785175" y="58475"/>
                </a:lnTo>
                <a:lnTo>
                  <a:pt x="1785175" y="62061"/>
                </a:lnTo>
                <a:lnTo>
                  <a:pt x="1784179" y="63854"/>
                </a:lnTo>
                <a:lnTo>
                  <a:pt x="1783681" y="72322"/>
                </a:lnTo>
                <a:lnTo>
                  <a:pt x="1786670" y="71060"/>
                </a:lnTo>
                <a:close/>
              </a:path>
              <a:path w="2507483" h="580273">
                <a:moveTo>
                  <a:pt x="1782187" y="65249"/>
                </a:moveTo>
                <a:lnTo>
                  <a:pt x="1780195" y="66577"/>
                </a:lnTo>
                <a:lnTo>
                  <a:pt x="1780693" y="73584"/>
                </a:lnTo>
                <a:lnTo>
                  <a:pt x="1783681" y="72322"/>
                </a:lnTo>
                <a:lnTo>
                  <a:pt x="1784179" y="63854"/>
                </a:lnTo>
                <a:lnTo>
                  <a:pt x="1782187" y="65249"/>
                </a:lnTo>
                <a:close/>
              </a:path>
              <a:path w="2507483" h="580273">
                <a:moveTo>
                  <a:pt x="1763658" y="64651"/>
                </a:moveTo>
                <a:lnTo>
                  <a:pt x="1763990" y="73185"/>
                </a:lnTo>
                <a:lnTo>
                  <a:pt x="1768473" y="74215"/>
                </a:lnTo>
                <a:lnTo>
                  <a:pt x="1777239" y="74215"/>
                </a:lnTo>
                <a:lnTo>
                  <a:pt x="1780693" y="73584"/>
                </a:lnTo>
                <a:lnTo>
                  <a:pt x="1780195" y="66577"/>
                </a:lnTo>
                <a:lnTo>
                  <a:pt x="1777438" y="67241"/>
                </a:lnTo>
                <a:lnTo>
                  <a:pt x="1769934" y="67241"/>
                </a:lnTo>
                <a:lnTo>
                  <a:pt x="1766514" y="66378"/>
                </a:lnTo>
                <a:lnTo>
                  <a:pt x="1763658" y="64651"/>
                </a:lnTo>
                <a:close/>
              </a:path>
              <a:path w="2507483" h="580273">
                <a:moveTo>
                  <a:pt x="1760869" y="62925"/>
                </a:moveTo>
                <a:lnTo>
                  <a:pt x="1758744" y="60534"/>
                </a:lnTo>
                <a:lnTo>
                  <a:pt x="1759873" y="71127"/>
                </a:lnTo>
                <a:lnTo>
                  <a:pt x="1763990" y="73185"/>
                </a:lnTo>
                <a:lnTo>
                  <a:pt x="1763658" y="64651"/>
                </a:lnTo>
                <a:lnTo>
                  <a:pt x="1760869" y="62925"/>
                </a:lnTo>
                <a:close/>
              </a:path>
              <a:path w="2507483" h="580273">
                <a:moveTo>
                  <a:pt x="1757282" y="57479"/>
                </a:moveTo>
                <a:lnTo>
                  <a:pt x="1750509" y="62360"/>
                </a:lnTo>
                <a:lnTo>
                  <a:pt x="1752700" y="66146"/>
                </a:lnTo>
                <a:lnTo>
                  <a:pt x="1755821" y="69068"/>
                </a:lnTo>
                <a:lnTo>
                  <a:pt x="1759873" y="71127"/>
                </a:lnTo>
                <a:lnTo>
                  <a:pt x="1758744" y="60534"/>
                </a:lnTo>
                <a:lnTo>
                  <a:pt x="1757282" y="57479"/>
                </a:lnTo>
                <a:close/>
              </a:path>
              <a:path w="2507483" h="580273">
                <a:moveTo>
                  <a:pt x="1782818" y="32807"/>
                </a:moveTo>
                <a:lnTo>
                  <a:pt x="1784644" y="34932"/>
                </a:lnTo>
                <a:lnTo>
                  <a:pt x="1785773" y="37854"/>
                </a:lnTo>
                <a:lnTo>
                  <a:pt x="1792448" y="33471"/>
                </a:lnTo>
                <a:lnTo>
                  <a:pt x="1790787" y="29951"/>
                </a:lnTo>
                <a:lnTo>
                  <a:pt x="1788264" y="27228"/>
                </a:lnTo>
                <a:lnTo>
                  <a:pt x="1784877" y="25302"/>
                </a:lnTo>
                <a:lnTo>
                  <a:pt x="1782818" y="32807"/>
                </a:lnTo>
                <a:close/>
              </a:path>
              <a:path w="2507483" h="580273">
                <a:moveTo>
                  <a:pt x="1781490" y="23376"/>
                </a:moveTo>
                <a:lnTo>
                  <a:pt x="1777339" y="22413"/>
                </a:lnTo>
                <a:lnTo>
                  <a:pt x="1777771" y="30084"/>
                </a:lnTo>
                <a:lnTo>
                  <a:pt x="1780294" y="31479"/>
                </a:lnTo>
                <a:lnTo>
                  <a:pt x="1782818" y="32807"/>
                </a:lnTo>
                <a:lnTo>
                  <a:pt x="1784877" y="25302"/>
                </a:lnTo>
                <a:lnTo>
                  <a:pt x="1781490" y="23376"/>
                </a:lnTo>
                <a:close/>
              </a:path>
              <a:path w="2507483" h="580273">
                <a:moveTo>
                  <a:pt x="1770033" y="29387"/>
                </a:moveTo>
                <a:lnTo>
                  <a:pt x="1775147" y="29387"/>
                </a:lnTo>
                <a:lnTo>
                  <a:pt x="1777771" y="30084"/>
                </a:lnTo>
                <a:lnTo>
                  <a:pt x="1777339" y="22413"/>
                </a:lnTo>
                <a:lnTo>
                  <a:pt x="1772424" y="22413"/>
                </a:lnTo>
                <a:lnTo>
                  <a:pt x="1770033" y="29387"/>
                </a:lnTo>
                <a:close/>
              </a:path>
              <a:path w="2507483" h="580273">
                <a:moveTo>
                  <a:pt x="1768506" y="22413"/>
                </a:moveTo>
                <a:lnTo>
                  <a:pt x="1765086" y="23111"/>
                </a:lnTo>
                <a:lnTo>
                  <a:pt x="1766248" y="30383"/>
                </a:lnTo>
                <a:lnTo>
                  <a:pt x="1767975" y="29719"/>
                </a:lnTo>
                <a:lnTo>
                  <a:pt x="1770033" y="29387"/>
                </a:lnTo>
                <a:lnTo>
                  <a:pt x="1772424" y="22413"/>
                </a:lnTo>
                <a:lnTo>
                  <a:pt x="1768506" y="22413"/>
                </a:lnTo>
                <a:close/>
              </a:path>
              <a:path w="2507483" h="580273">
                <a:moveTo>
                  <a:pt x="1761068" y="35596"/>
                </a:moveTo>
                <a:lnTo>
                  <a:pt x="1761500" y="34301"/>
                </a:lnTo>
                <a:lnTo>
                  <a:pt x="1763293" y="31977"/>
                </a:lnTo>
                <a:lnTo>
                  <a:pt x="1764588" y="31047"/>
                </a:lnTo>
                <a:lnTo>
                  <a:pt x="1766248" y="30383"/>
                </a:lnTo>
                <a:lnTo>
                  <a:pt x="1765086" y="23111"/>
                </a:lnTo>
                <a:lnTo>
                  <a:pt x="1762164" y="24505"/>
                </a:lnTo>
                <a:lnTo>
                  <a:pt x="1761068" y="35596"/>
                </a:lnTo>
                <a:close/>
              </a:path>
              <a:path w="2507483" h="580273">
                <a:moveTo>
                  <a:pt x="1761068" y="35596"/>
                </a:moveTo>
                <a:lnTo>
                  <a:pt x="1762164" y="24505"/>
                </a:lnTo>
                <a:lnTo>
                  <a:pt x="1759308" y="25834"/>
                </a:lnTo>
                <a:lnTo>
                  <a:pt x="1761068" y="38518"/>
                </a:lnTo>
                <a:lnTo>
                  <a:pt x="1761068" y="35596"/>
                </a:lnTo>
                <a:close/>
              </a:path>
              <a:path w="2507483" h="580273">
                <a:moveTo>
                  <a:pt x="1815394" y="23410"/>
                </a:moveTo>
                <a:lnTo>
                  <a:pt x="1807424" y="23410"/>
                </a:lnTo>
                <a:lnTo>
                  <a:pt x="1808288" y="63921"/>
                </a:lnTo>
                <a:lnTo>
                  <a:pt x="1810014" y="66644"/>
                </a:lnTo>
                <a:lnTo>
                  <a:pt x="1811808" y="69300"/>
                </a:lnTo>
                <a:lnTo>
                  <a:pt x="1814099" y="71226"/>
                </a:lnTo>
                <a:lnTo>
                  <a:pt x="1815394" y="59040"/>
                </a:lnTo>
                <a:lnTo>
                  <a:pt x="1815394" y="23410"/>
                </a:lnTo>
                <a:close/>
              </a:path>
              <a:path w="2507483" h="580273">
                <a:moveTo>
                  <a:pt x="1807424" y="56084"/>
                </a:moveTo>
                <a:lnTo>
                  <a:pt x="1807424" y="60401"/>
                </a:lnTo>
                <a:lnTo>
                  <a:pt x="1808288" y="63921"/>
                </a:lnTo>
                <a:lnTo>
                  <a:pt x="1807424" y="23410"/>
                </a:lnTo>
                <a:lnTo>
                  <a:pt x="1807424" y="56084"/>
                </a:lnTo>
                <a:close/>
              </a:path>
              <a:path w="2507483" h="580273">
                <a:moveTo>
                  <a:pt x="1850858" y="23410"/>
                </a:moveTo>
                <a:lnTo>
                  <a:pt x="1842888" y="23410"/>
                </a:lnTo>
                <a:lnTo>
                  <a:pt x="1843386" y="65648"/>
                </a:lnTo>
                <a:lnTo>
                  <a:pt x="1843885" y="73219"/>
                </a:lnTo>
                <a:lnTo>
                  <a:pt x="1850858" y="73219"/>
                </a:lnTo>
                <a:lnTo>
                  <a:pt x="1850858" y="23410"/>
                </a:lnTo>
                <a:close/>
              </a:path>
              <a:path w="2507483" h="580273">
                <a:moveTo>
                  <a:pt x="1843386" y="65648"/>
                </a:moveTo>
                <a:lnTo>
                  <a:pt x="1842888" y="23410"/>
                </a:lnTo>
                <a:lnTo>
                  <a:pt x="1842888" y="53428"/>
                </a:lnTo>
                <a:lnTo>
                  <a:pt x="1842457" y="55951"/>
                </a:lnTo>
                <a:lnTo>
                  <a:pt x="1841660" y="68636"/>
                </a:lnTo>
                <a:lnTo>
                  <a:pt x="1843386" y="65648"/>
                </a:lnTo>
                <a:close/>
              </a:path>
              <a:path w="2507483" h="580273">
                <a:moveTo>
                  <a:pt x="1841660" y="68636"/>
                </a:moveTo>
                <a:lnTo>
                  <a:pt x="1842457" y="55951"/>
                </a:lnTo>
                <a:lnTo>
                  <a:pt x="1841593" y="58077"/>
                </a:lnTo>
                <a:lnTo>
                  <a:pt x="1840796" y="60202"/>
                </a:lnTo>
                <a:lnTo>
                  <a:pt x="1839667" y="61962"/>
                </a:lnTo>
                <a:lnTo>
                  <a:pt x="1839302" y="70828"/>
                </a:lnTo>
                <a:lnTo>
                  <a:pt x="1841660" y="68636"/>
                </a:lnTo>
                <a:close/>
              </a:path>
              <a:path w="2507483" h="580273">
                <a:moveTo>
                  <a:pt x="1839667" y="61962"/>
                </a:moveTo>
                <a:lnTo>
                  <a:pt x="1838206" y="63356"/>
                </a:lnTo>
                <a:lnTo>
                  <a:pt x="1836812" y="64685"/>
                </a:lnTo>
                <a:lnTo>
                  <a:pt x="1835218" y="65681"/>
                </a:lnTo>
                <a:lnTo>
                  <a:pt x="1833425" y="66345"/>
                </a:lnTo>
                <a:lnTo>
                  <a:pt x="1836314" y="72222"/>
                </a:lnTo>
                <a:lnTo>
                  <a:pt x="1839302" y="70828"/>
                </a:lnTo>
                <a:lnTo>
                  <a:pt x="1839667" y="61962"/>
                </a:lnTo>
                <a:close/>
              </a:path>
              <a:path w="2507483" h="580273">
                <a:moveTo>
                  <a:pt x="1836314" y="72222"/>
                </a:moveTo>
                <a:lnTo>
                  <a:pt x="1833425" y="66345"/>
                </a:lnTo>
                <a:lnTo>
                  <a:pt x="1831632" y="66943"/>
                </a:lnTo>
                <a:lnTo>
                  <a:pt x="1829805" y="67241"/>
                </a:lnTo>
                <a:lnTo>
                  <a:pt x="1827946" y="67241"/>
                </a:lnTo>
                <a:lnTo>
                  <a:pt x="1829938" y="74215"/>
                </a:lnTo>
                <a:lnTo>
                  <a:pt x="1833391" y="73551"/>
                </a:lnTo>
                <a:lnTo>
                  <a:pt x="1836314" y="72222"/>
                </a:lnTo>
                <a:close/>
              </a:path>
              <a:path w="2507483" h="580273">
                <a:moveTo>
                  <a:pt x="1829938" y="74215"/>
                </a:moveTo>
                <a:lnTo>
                  <a:pt x="1827946" y="67241"/>
                </a:lnTo>
                <a:lnTo>
                  <a:pt x="1823961" y="67241"/>
                </a:lnTo>
                <a:lnTo>
                  <a:pt x="1820873" y="66312"/>
                </a:lnTo>
                <a:lnTo>
                  <a:pt x="1818681" y="64452"/>
                </a:lnTo>
                <a:lnTo>
                  <a:pt x="1816490" y="62526"/>
                </a:lnTo>
                <a:lnTo>
                  <a:pt x="1815394" y="59040"/>
                </a:lnTo>
                <a:lnTo>
                  <a:pt x="1816888" y="72422"/>
                </a:lnTo>
                <a:lnTo>
                  <a:pt x="1819744" y="73617"/>
                </a:lnTo>
                <a:lnTo>
                  <a:pt x="1822766" y="74215"/>
                </a:lnTo>
                <a:lnTo>
                  <a:pt x="1829938" y="74215"/>
                </a:lnTo>
                <a:close/>
              </a:path>
              <a:path w="2507483" h="580273">
                <a:moveTo>
                  <a:pt x="1909950" y="32176"/>
                </a:moveTo>
                <a:lnTo>
                  <a:pt x="1908289" y="28855"/>
                </a:lnTo>
                <a:lnTo>
                  <a:pt x="1905899" y="26398"/>
                </a:lnTo>
                <a:lnTo>
                  <a:pt x="1902777" y="24804"/>
                </a:lnTo>
                <a:lnTo>
                  <a:pt x="1900486" y="32375"/>
                </a:lnTo>
                <a:lnTo>
                  <a:pt x="1902744" y="34368"/>
                </a:lnTo>
                <a:lnTo>
                  <a:pt x="1903873" y="37622"/>
                </a:lnTo>
                <a:lnTo>
                  <a:pt x="1911843" y="73219"/>
                </a:lnTo>
                <a:lnTo>
                  <a:pt x="1909950" y="32176"/>
                </a:lnTo>
                <a:close/>
              </a:path>
              <a:path w="2507483" h="580273">
                <a:moveTo>
                  <a:pt x="1889927" y="29387"/>
                </a:moveTo>
                <a:lnTo>
                  <a:pt x="1895439" y="29387"/>
                </a:lnTo>
                <a:lnTo>
                  <a:pt x="1898228" y="30383"/>
                </a:lnTo>
                <a:lnTo>
                  <a:pt x="1900486" y="32375"/>
                </a:lnTo>
                <a:lnTo>
                  <a:pt x="1902777" y="24804"/>
                </a:lnTo>
                <a:lnTo>
                  <a:pt x="1899656" y="23210"/>
                </a:lnTo>
                <a:lnTo>
                  <a:pt x="1896335" y="22413"/>
                </a:lnTo>
                <a:lnTo>
                  <a:pt x="1892815" y="22413"/>
                </a:lnTo>
                <a:lnTo>
                  <a:pt x="1889927" y="29387"/>
                </a:lnTo>
                <a:close/>
              </a:path>
              <a:path w="2507483" h="580273">
                <a:moveTo>
                  <a:pt x="1881193" y="34135"/>
                </a:moveTo>
                <a:lnTo>
                  <a:pt x="1883086" y="32309"/>
                </a:lnTo>
                <a:lnTo>
                  <a:pt x="1885344" y="31180"/>
                </a:lnTo>
                <a:lnTo>
                  <a:pt x="1887668" y="29984"/>
                </a:lnTo>
                <a:lnTo>
                  <a:pt x="1889927" y="29387"/>
                </a:lnTo>
                <a:lnTo>
                  <a:pt x="1892815" y="22413"/>
                </a:lnTo>
                <a:lnTo>
                  <a:pt x="1889760" y="22413"/>
                </a:lnTo>
                <a:lnTo>
                  <a:pt x="1886772" y="23111"/>
                </a:lnTo>
                <a:lnTo>
                  <a:pt x="1883850" y="24505"/>
                </a:lnTo>
                <a:lnTo>
                  <a:pt x="1881193" y="34135"/>
                </a:lnTo>
                <a:close/>
              </a:path>
              <a:path w="2507483" h="580273">
                <a:moveTo>
                  <a:pt x="1877375" y="42503"/>
                </a:moveTo>
                <a:lnTo>
                  <a:pt x="1878138" y="39182"/>
                </a:lnTo>
                <a:lnTo>
                  <a:pt x="1879666" y="36659"/>
                </a:lnTo>
                <a:lnTo>
                  <a:pt x="1881193" y="34135"/>
                </a:lnTo>
                <a:lnTo>
                  <a:pt x="1883850" y="24505"/>
                </a:lnTo>
                <a:lnTo>
                  <a:pt x="1880994" y="25900"/>
                </a:lnTo>
                <a:lnTo>
                  <a:pt x="1878670" y="28125"/>
                </a:lnTo>
                <a:lnTo>
                  <a:pt x="1877375" y="42503"/>
                </a:lnTo>
                <a:close/>
              </a:path>
              <a:path w="2507483" h="580273">
                <a:moveTo>
                  <a:pt x="1877375" y="73219"/>
                </a:moveTo>
                <a:lnTo>
                  <a:pt x="1877375" y="42503"/>
                </a:lnTo>
                <a:lnTo>
                  <a:pt x="1876877" y="31180"/>
                </a:lnTo>
                <a:lnTo>
                  <a:pt x="1876379" y="23410"/>
                </a:lnTo>
                <a:lnTo>
                  <a:pt x="1869405" y="23410"/>
                </a:lnTo>
                <a:lnTo>
                  <a:pt x="1869405" y="73219"/>
                </a:lnTo>
                <a:lnTo>
                  <a:pt x="1877375" y="73219"/>
                </a:lnTo>
                <a:close/>
              </a:path>
              <a:path w="2507483" h="580273">
                <a:moveTo>
                  <a:pt x="1911843" y="42337"/>
                </a:moveTo>
                <a:lnTo>
                  <a:pt x="1912507" y="39315"/>
                </a:lnTo>
                <a:lnTo>
                  <a:pt x="1913835" y="36858"/>
                </a:lnTo>
                <a:lnTo>
                  <a:pt x="1915229" y="34401"/>
                </a:lnTo>
                <a:lnTo>
                  <a:pt x="1917056" y="32541"/>
                </a:lnTo>
                <a:lnTo>
                  <a:pt x="1919314" y="31279"/>
                </a:lnTo>
                <a:lnTo>
                  <a:pt x="1921572" y="30018"/>
                </a:lnTo>
                <a:lnTo>
                  <a:pt x="1923996" y="29387"/>
                </a:lnTo>
                <a:lnTo>
                  <a:pt x="1929906" y="29387"/>
                </a:lnTo>
                <a:lnTo>
                  <a:pt x="1932696" y="30383"/>
                </a:lnTo>
                <a:lnTo>
                  <a:pt x="1934954" y="32375"/>
                </a:lnTo>
                <a:lnTo>
                  <a:pt x="1937212" y="34368"/>
                </a:lnTo>
                <a:lnTo>
                  <a:pt x="1938341" y="37622"/>
                </a:lnTo>
                <a:lnTo>
                  <a:pt x="1938341" y="73219"/>
                </a:lnTo>
                <a:lnTo>
                  <a:pt x="1946310" y="73219"/>
                </a:lnTo>
                <a:lnTo>
                  <a:pt x="1939270" y="25734"/>
                </a:lnTo>
                <a:lnTo>
                  <a:pt x="1936348" y="24406"/>
                </a:lnTo>
                <a:lnTo>
                  <a:pt x="1933493" y="23078"/>
                </a:lnTo>
                <a:lnTo>
                  <a:pt x="1930471" y="22413"/>
                </a:lnTo>
                <a:lnTo>
                  <a:pt x="1925224" y="22413"/>
                </a:lnTo>
                <a:lnTo>
                  <a:pt x="1923033" y="22779"/>
                </a:lnTo>
                <a:lnTo>
                  <a:pt x="1920708" y="23509"/>
                </a:lnTo>
                <a:lnTo>
                  <a:pt x="1918450" y="24173"/>
                </a:lnTo>
                <a:lnTo>
                  <a:pt x="1916358" y="25236"/>
                </a:lnTo>
                <a:lnTo>
                  <a:pt x="1914433" y="26697"/>
                </a:lnTo>
                <a:lnTo>
                  <a:pt x="1912507" y="28092"/>
                </a:lnTo>
                <a:lnTo>
                  <a:pt x="1911843" y="42337"/>
                </a:lnTo>
                <a:close/>
              </a:path>
              <a:path w="2507483" h="580273">
                <a:moveTo>
                  <a:pt x="1911843" y="42337"/>
                </a:moveTo>
                <a:lnTo>
                  <a:pt x="1912507" y="28092"/>
                </a:lnTo>
                <a:lnTo>
                  <a:pt x="1911012" y="29918"/>
                </a:lnTo>
                <a:lnTo>
                  <a:pt x="1911843" y="73219"/>
                </a:lnTo>
                <a:lnTo>
                  <a:pt x="1911843" y="42337"/>
                </a:lnTo>
                <a:close/>
              </a:path>
              <a:path w="2507483" h="580273">
                <a:moveTo>
                  <a:pt x="1903873" y="42138"/>
                </a:moveTo>
                <a:lnTo>
                  <a:pt x="1903873" y="73219"/>
                </a:lnTo>
                <a:lnTo>
                  <a:pt x="1911843" y="73219"/>
                </a:lnTo>
                <a:lnTo>
                  <a:pt x="1903873" y="37622"/>
                </a:lnTo>
                <a:lnTo>
                  <a:pt x="1903873" y="42138"/>
                </a:lnTo>
                <a:close/>
              </a:path>
              <a:path w="2507483" h="580273">
                <a:moveTo>
                  <a:pt x="1946310" y="73219"/>
                </a:moveTo>
                <a:lnTo>
                  <a:pt x="1946310" y="36958"/>
                </a:lnTo>
                <a:lnTo>
                  <a:pt x="1945380" y="33371"/>
                </a:lnTo>
                <a:lnTo>
                  <a:pt x="1943521" y="30582"/>
                </a:lnTo>
                <a:lnTo>
                  <a:pt x="1941661" y="27793"/>
                </a:lnTo>
                <a:lnTo>
                  <a:pt x="1939270" y="25734"/>
                </a:lnTo>
                <a:lnTo>
                  <a:pt x="1946310" y="73219"/>
                </a:lnTo>
                <a:close/>
              </a:path>
              <a:path w="2507483" h="580273">
                <a:moveTo>
                  <a:pt x="2008267" y="7869"/>
                </a:moveTo>
                <a:lnTo>
                  <a:pt x="2008267" y="6076"/>
                </a:lnTo>
                <a:lnTo>
                  <a:pt x="2007703" y="4648"/>
                </a:lnTo>
                <a:lnTo>
                  <a:pt x="2005511" y="2457"/>
                </a:lnTo>
                <a:lnTo>
                  <a:pt x="2004083" y="1892"/>
                </a:lnTo>
                <a:lnTo>
                  <a:pt x="2000497" y="1892"/>
                </a:lnTo>
                <a:lnTo>
                  <a:pt x="1999036" y="2457"/>
                </a:lnTo>
                <a:lnTo>
                  <a:pt x="1996844" y="4648"/>
                </a:lnTo>
                <a:lnTo>
                  <a:pt x="1996313" y="6076"/>
                </a:lnTo>
                <a:lnTo>
                  <a:pt x="1996313" y="7869"/>
                </a:lnTo>
                <a:lnTo>
                  <a:pt x="1996844" y="11123"/>
                </a:lnTo>
                <a:lnTo>
                  <a:pt x="1999036" y="13315"/>
                </a:lnTo>
                <a:lnTo>
                  <a:pt x="2000497" y="13846"/>
                </a:lnTo>
                <a:lnTo>
                  <a:pt x="2004083" y="13846"/>
                </a:lnTo>
                <a:lnTo>
                  <a:pt x="2005511" y="13315"/>
                </a:lnTo>
                <a:lnTo>
                  <a:pt x="2007703" y="11123"/>
                </a:lnTo>
                <a:lnTo>
                  <a:pt x="2008267" y="9662"/>
                </a:lnTo>
                <a:lnTo>
                  <a:pt x="2008267" y="7869"/>
                </a:lnTo>
                <a:close/>
              </a:path>
              <a:path w="2507483" h="580273">
                <a:moveTo>
                  <a:pt x="1998305" y="23410"/>
                </a:moveTo>
                <a:lnTo>
                  <a:pt x="1998305" y="73219"/>
                </a:lnTo>
                <a:lnTo>
                  <a:pt x="2006275" y="73219"/>
                </a:lnTo>
                <a:lnTo>
                  <a:pt x="2006275" y="23410"/>
                </a:lnTo>
                <a:lnTo>
                  <a:pt x="1998305" y="23410"/>
                </a:lnTo>
                <a:close/>
              </a:path>
              <a:path w="2507483" h="580273">
                <a:moveTo>
                  <a:pt x="2054087" y="57213"/>
                </a:moveTo>
                <a:lnTo>
                  <a:pt x="2054552" y="58475"/>
                </a:lnTo>
                <a:lnTo>
                  <a:pt x="2056046" y="71060"/>
                </a:lnTo>
                <a:lnTo>
                  <a:pt x="2058371" y="69267"/>
                </a:lnTo>
                <a:lnTo>
                  <a:pt x="2060031" y="66943"/>
                </a:lnTo>
                <a:lnTo>
                  <a:pt x="2061691" y="64552"/>
                </a:lnTo>
                <a:lnTo>
                  <a:pt x="2062521" y="61796"/>
                </a:lnTo>
                <a:lnTo>
                  <a:pt x="2062521" y="55619"/>
                </a:lnTo>
                <a:lnTo>
                  <a:pt x="2061592" y="53029"/>
                </a:lnTo>
                <a:lnTo>
                  <a:pt x="2059732" y="50904"/>
                </a:lnTo>
                <a:lnTo>
                  <a:pt x="2057872" y="48779"/>
                </a:lnTo>
                <a:lnTo>
                  <a:pt x="2054618" y="47251"/>
                </a:lnTo>
                <a:lnTo>
                  <a:pt x="2054087" y="57213"/>
                </a:lnTo>
                <a:close/>
              </a:path>
              <a:path w="2507483" h="580273">
                <a:moveTo>
                  <a:pt x="2034794" y="43200"/>
                </a:moveTo>
                <a:lnTo>
                  <a:pt x="2036123" y="51004"/>
                </a:lnTo>
                <a:lnTo>
                  <a:pt x="2048077" y="53494"/>
                </a:lnTo>
                <a:lnTo>
                  <a:pt x="2050600" y="54026"/>
                </a:lnTo>
                <a:lnTo>
                  <a:pt x="2052294" y="54889"/>
                </a:lnTo>
                <a:lnTo>
                  <a:pt x="2054087" y="57213"/>
                </a:lnTo>
                <a:lnTo>
                  <a:pt x="2054618" y="47251"/>
                </a:lnTo>
                <a:lnTo>
                  <a:pt x="2049969" y="46322"/>
                </a:lnTo>
                <a:lnTo>
                  <a:pt x="2037517" y="43732"/>
                </a:lnTo>
                <a:lnTo>
                  <a:pt x="2034794" y="43200"/>
                </a:lnTo>
                <a:close/>
              </a:path>
              <a:path w="2507483" h="580273">
                <a:moveTo>
                  <a:pt x="2034794" y="43200"/>
                </a:moveTo>
                <a:lnTo>
                  <a:pt x="2032935" y="42337"/>
                </a:lnTo>
                <a:lnTo>
                  <a:pt x="2031939" y="41142"/>
                </a:lnTo>
                <a:lnTo>
                  <a:pt x="2030942" y="39880"/>
                </a:lnTo>
                <a:lnTo>
                  <a:pt x="2030444" y="38518"/>
                </a:lnTo>
                <a:lnTo>
                  <a:pt x="2031275" y="50008"/>
                </a:lnTo>
                <a:lnTo>
                  <a:pt x="2036123" y="51004"/>
                </a:lnTo>
                <a:lnTo>
                  <a:pt x="2034794" y="43200"/>
                </a:lnTo>
                <a:close/>
              </a:path>
              <a:path w="2507483" h="580273">
                <a:moveTo>
                  <a:pt x="2023338" y="32143"/>
                </a:moveTo>
                <a:lnTo>
                  <a:pt x="2023604" y="43698"/>
                </a:lnTo>
                <a:lnTo>
                  <a:pt x="2025663" y="46023"/>
                </a:lnTo>
                <a:lnTo>
                  <a:pt x="2027788" y="48347"/>
                </a:lnTo>
                <a:lnTo>
                  <a:pt x="2031275" y="50008"/>
                </a:lnTo>
                <a:lnTo>
                  <a:pt x="2030444" y="38518"/>
                </a:lnTo>
                <a:lnTo>
                  <a:pt x="2028684" y="25834"/>
                </a:lnTo>
                <a:lnTo>
                  <a:pt x="2026460" y="27627"/>
                </a:lnTo>
                <a:lnTo>
                  <a:pt x="2024866" y="29885"/>
                </a:lnTo>
                <a:lnTo>
                  <a:pt x="2023338" y="32143"/>
                </a:lnTo>
                <a:close/>
              </a:path>
              <a:path w="2507483" h="580273">
                <a:moveTo>
                  <a:pt x="2023604" y="43698"/>
                </a:moveTo>
                <a:lnTo>
                  <a:pt x="2023338" y="32143"/>
                </a:lnTo>
                <a:lnTo>
                  <a:pt x="2022574" y="34633"/>
                </a:lnTo>
                <a:lnTo>
                  <a:pt x="2022574" y="40810"/>
                </a:lnTo>
                <a:lnTo>
                  <a:pt x="2023604" y="43698"/>
                </a:lnTo>
                <a:close/>
              </a:path>
              <a:path w="2507483" h="580273">
                <a:moveTo>
                  <a:pt x="2056046" y="71060"/>
                </a:moveTo>
                <a:lnTo>
                  <a:pt x="2054552" y="58475"/>
                </a:lnTo>
                <a:lnTo>
                  <a:pt x="2054552" y="62061"/>
                </a:lnTo>
                <a:lnTo>
                  <a:pt x="2053556" y="63854"/>
                </a:lnTo>
                <a:lnTo>
                  <a:pt x="2053058" y="72322"/>
                </a:lnTo>
                <a:lnTo>
                  <a:pt x="2056046" y="71060"/>
                </a:lnTo>
                <a:close/>
              </a:path>
              <a:path w="2507483" h="580273">
                <a:moveTo>
                  <a:pt x="2051563" y="65249"/>
                </a:moveTo>
                <a:lnTo>
                  <a:pt x="2049571" y="66577"/>
                </a:lnTo>
                <a:lnTo>
                  <a:pt x="2050069" y="73584"/>
                </a:lnTo>
                <a:lnTo>
                  <a:pt x="2053058" y="72322"/>
                </a:lnTo>
                <a:lnTo>
                  <a:pt x="2053556" y="63854"/>
                </a:lnTo>
                <a:lnTo>
                  <a:pt x="2051563" y="65249"/>
                </a:lnTo>
                <a:close/>
              </a:path>
              <a:path w="2507483" h="580273">
                <a:moveTo>
                  <a:pt x="2033034" y="64651"/>
                </a:moveTo>
                <a:lnTo>
                  <a:pt x="2033367" y="73185"/>
                </a:lnTo>
                <a:lnTo>
                  <a:pt x="2037849" y="74215"/>
                </a:lnTo>
                <a:lnTo>
                  <a:pt x="2046616" y="74215"/>
                </a:lnTo>
                <a:lnTo>
                  <a:pt x="2050069" y="73584"/>
                </a:lnTo>
                <a:lnTo>
                  <a:pt x="2049571" y="66577"/>
                </a:lnTo>
                <a:lnTo>
                  <a:pt x="2046815" y="67241"/>
                </a:lnTo>
                <a:lnTo>
                  <a:pt x="2039310" y="67241"/>
                </a:lnTo>
                <a:lnTo>
                  <a:pt x="2035890" y="66378"/>
                </a:lnTo>
                <a:lnTo>
                  <a:pt x="2033034" y="64651"/>
                </a:lnTo>
                <a:close/>
              </a:path>
              <a:path w="2507483" h="580273">
                <a:moveTo>
                  <a:pt x="2030245" y="62925"/>
                </a:moveTo>
                <a:lnTo>
                  <a:pt x="2028120" y="60534"/>
                </a:lnTo>
                <a:lnTo>
                  <a:pt x="2029249" y="71127"/>
                </a:lnTo>
                <a:lnTo>
                  <a:pt x="2033367" y="73185"/>
                </a:lnTo>
                <a:lnTo>
                  <a:pt x="2033034" y="64651"/>
                </a:lnTo>
                <a:lnTo>
                  <a:pt x="2030245" y="62925"/>
                </a:lnTo>
                <a:close/>
              </a:path>
              <a:path w="2507483" h="580273">
                <a:moveTo>
                  <a:pt x="2026659" y="57479"/>
                </a:moveTo>
                <a:lnTo>
                  <a:pt x="2019885" y="62360"/>
                </a:lnTo>
                <a:lnTo>
                  <a:pt x="2022076" y="66146"/>
                </a:lnTo>
                <a:lnTo>
                  <a:pt x="2025198" y="69068"/>
                </a:lnTo>
                <a:lnTo>
                  <a:pt x="2029249" y="71127"/>
                </a:lnTo>
                <a:lnTo>
                  <a:pt x="2028120" y="60534"/>
                </a:lnTo>
                <a:lnTo>
                  <a:pt x="2026659" y="57479"/>
                </a:lnTo>
                <a:close/>
              </a:path>
              <a:path w="2507483" h="580273">
                <a:moveTo>
                  <a:pt x="2052194" y="32807"/>
                </a:moveTo>
                <a:lnTo>
                  <a:pt x="2054021" y="34932"/>
                </a:lnTo>
                <a:lnTo>
                  <a:pt x="2055150" y="37854"/>
                </a:lnTo>
                <a:lnTo>
                  <a:pt x="2061824" y="33471"/>
                </a:lnTo>
                <a:lnTo>
                  <a:pt x="2060164" y="29951"/>
                </a:lnTo>
                <a:lnTo>
                  <a:pt x="2057640" y="27228"/>
                </a:lnTo>
                <a:lnTo>
                  <a:pt x="2054253" y="25302"/>
                </a:lnTo>
                <a:lnTo>
                  <a:pt x="2052194" y="32807"/>
                </a:lnTo>
                <a:close/>
              </a:path>
              <a:path w="2507483" h="580273">
                <a:moveTo>
                  <a:pt x="2050866" y="23376"/>
                </a:moveTo>
                <a:lnTo>
                  <a:pt x="2046715" y="22413"/>
                </a:lnTo>
                <a:lnTo>
                  <a:pt x="2047147" y="30084"/>
                </a:lnTo>
                <a:lnTo>
                  <a:pt x="2049671" y="31479"/>
                </a:lnTo>
                <a:lnTo>
                  <a:pt x="2052194" y="32807"/>
                </a:lnTo>
                <a:lnTo>
                  <a:pt x="2054253" y="25302"/>
                </a:lnTo>
                <a:lnTo>
                  <a:pt x="2050866" y="23376"/>
                </a:lnTo>
                <a:close/>
              </a:path>
              <a:path w="2507483" h="580273">
                <a:moveTo>
                  <a:pt x="2039410" y="29387"/>
                </a:moveTo>
                <a:lnTo>
                  <a:pt x="2044524" y="29387"/>
                </a:lnTo>
                <a:lnTo>
                  <a:pt x="2047147" y="30084"/>
                </a:lnTo>
                <a:lnTo>
                  <a:pt x="2046715" y="22413"/>
                </a:lnTo>
                <a:lnTo>
                  <a:pt x="2041801" y="22413"/>
                </a:lnTo>
                <a:lnTo>
                  <a:pt x="2039410" y="29387"/>
                </a:lnTo>
                <a:close/>
              </a:path>
              <a:path w="2507483" h="580273">
                <a:moveTo>
                  <a:pt x="2037882" y="22413"/>
                </a:moveTo>
                <a:lnTo>
                  <a:pt x="2034462" y="23111"/>
                </a:lnTo>
                <a:lnTo>
                  <a:pt x="2035624" y="30383"/>
                </a:lnTo>
                <a:lnTo>
                  <a:pt x="2037351" y="29719"/>
                </a:lnTo>
                <a:lnTo>
                  <a:pt x="2039410" y="29387"/>
                </a:lnTo>
                <a:lnTo>
                  <a:pt x="2041801" y="22413"/>
                </a:lnTo>
                <a:lnTo>
                  <a:pt x="2037882" y="22413"/>
                </a:lnTo>
                <a:close/>
              </a:path>
              <a:path w="2507483" h="580273">
                <a:moveTo>
                  <a:pt x="2030444" y="35596"/>
                </a:moveTo>
                <a:lnTo>
                  <a:pt x="2030876" y="34301"/>
                </a:lnTo>
                <a:lnTo>
                  <a:pt x="2032669" y="31977"/>
                </a:lnTo>
                <a:lnTo>
                  <a:pt x="2033964" y="31047"/>
                </a:lnTo>
                <a:lnTo>
                  <a:pt x="2035624" y="30383"/>
                </a:lnTo>
                <a:lnTo>
                  <a:pt x="2034462" y="23111"/>
                </a:lnTo>
                <a:lnTo>
                  <a:pt x="2031540" y="24505"/>
                </a:lnTo>
                <a:lnTo>
                  <a:pt x="2030444" y="35596"/>
                </a:lnTo>
                <a:close/>
              </a:path>
              <a:path w="2507483" h="580273">
                <a:moveTo>
                  <a:pt x="2030444" y="35596"/>
                </a:moveTo>
                <a:lnTo>
                  <a:pt x="2031540" y="24505"/>
                </a:lnTo>
                <a:lnTo>
                  <a:pt x="2028684" y="25834"/>
                </a:lnTo>
                <a:lnTo>
                  <a:pt x="2030444" y="38518"/>
                </a:lnTo>
                <a:lnTo>
                  <a:pt x="2030444" y="35596"/>
                </a:lnTo>
                <a:close/>
              </a:path>
              <a:path w="2507483" h="580273">
                <a:moveTo>
                  <a:pt x="2117626" y="33471"/>
                </a:moveTo>
                <a:lnTo>
                  <a:pt x="2118687" y="30819"/>
                </a:lnTo>
                <a:lnTo>
                  <a:pt x="2118224" y="23410"/>
                </a:lnTo>
                <a:lnTo>
                  <a:pt x="2111251" y="23410"/>
                </a:lnTo>
                <a:lnTo>
                  <a:pt x="2119220" y="73219"/>
                </a:lnTo>
                <a:lnTo>
                  <a:pt x="2118921" y="34567"/>
                </a:lnTo>
                <a:lnTo>
                  <a:pt x="2118687" y="30819"/>
                </a:lnTo>
                <a:lnTo>
                  <a:pt x="2117626" y="33471"/>
                </a:lnTo>
                <a:close/>
              </a:path>
              <a:path w="2507483" h="580273">
                <a:moveTo>
                  <a:pt x="2119220" y="42470"/>
                </a:moveTo>
                <a:lnTo>
                  <a:pt x="2119984" y="39083"/>
                </a:lnTo>
                <a:lnTo>
                  <a:pt x="2121511" y="36559"/>
                </a:lnTo>
                <a:lnTo>
                  <a:pt x="2123105" y="34036"/>
                </a:lnTo>
                <a:lnTo>
                  <a:pt x="2125098" y="32209"/>
                </a:lnTo>
                <a:lnTo>
                  <a:pt x="2127488" y="31080"/>
                </a:lnTo>
                <a:lnTo>
                  <a:pt x="2129879" y="29951"/>
                </a:lnTo>
                <a:lnTo>
                  <a:pt x="2132270" y="29387"/>
                </a:lnTo>
                <a:lnTo>
                  <a:pt x="2138114" y="29387"/>
                </a:lnTo>
                <a:lnTo>
                  <a:pt x="2141003" y="30483"/>
                </a:lnTo>
                <a:lnTo>
                  <a:pt x="2143328" y="32674"/>
                </a:lnTo>
                <a:lnTo>
                  <a:pt x="2145718" y="34799"/>
                </a:lnTo>
                <a:lnTo>
                  <a:pt x="2146914" y="38618"/>
                </a:lnTo>
                <a:lnTo>
                  <a:pt x="2146914" y="73219"/>
                </a:lnTo>
                <a:lnTo>
                  <a:pt x="2154883" y="73219"/>
                </a:lnTo>
                <a:lnTo>
                  <a:pt x="2148142" y="25834"/>
                </a:lnTo>
                <a:lnTo>
                  <a:pt x="2145220" y="24505"/>
                </a:lnTo>
                <a:lnTo>
                  <a:pt x="2142298" y="23111"/>
                </a:lnTo>
                <a:lnTo>
                  <a:pt x="2139044" y="22413"/>
                </a:lnTo>
                <a:lnTo>
                  <a:pt x="2132934" y="22413"/>
                </a:lnTo>
                <a:lnTo>
                  <a:pt x="2130477" y="22779"/>
                </a:lnTo>
                <a:lnTo>
                  <a:pt x="2128086" y="23509"/>
                </a:lnTo>
                <a:lnTo>
                  <a:pt x="2125762" y="24240"/>
                </a:lnTo>
                <a:lnTo>
                  <a:pt x="2123703" y="25435"/>
                </a:lnTo>
                <a:lnTo>
                  <a:pt x="2121910" y="27095"/>
                </a:lnTo>
                <a:lnTo>
                  <a:pt x="2120117" y="28689"/>
                </a:lnTo>
                <a:lnTo>
                  <a:pt x="2119220" y="42470"/>
                </a:lnTo>
                <a:close/>
              </a:path>
              <a:path w="2507483" h="580273">
                <a:moveTo>
                  <a:pt x="2119220" y="42470"/>
                </a:moveTo>
                <a:lnTo>
                  <a:pt x="2120117" y="28689"/>
                </a:lnTo>
                <a:lnTo>
                  <a:pt x="2118921" y="34567"/>
                </a:lnTo>
                <a:lnTo>
                  <a:pt x="2119220" y="73219"/>
                </a:lnTo>
                <a:lnTo>
                  <a:pt x="2119220" y="42470"/>
                </a:lnTo>
                <a:close/>
              </a:path>
              <a:path w="2507483" h="580273">
                <a:moveTo>
                  <a:pt x="2118689" y="30815"/>
                </a:moveTo>
                <a:lnTo>
                  <a:pt x="2118921" y="34567"/>
                </a:lnTo>
                <a:lnTo>
                  <a:pt x="2120117" y="28689"/>
                </a:lnTo>
                <a:lnTo>
                  <a:pt x="2118689" y="30815"/>
                </a:lnTo>
                <a:close/>
              </a:path>
              <a:path w="2507483" h="580273">
                <a:moveTo>
                  <a:pt x="2154883" y="73219"/>
                </a:moveTo>
                <a:lnTo>
                  <a:pt x="2154883" y="37024"/>
                </a:lnTo>
                <a:lnTo>
                  <a:pt x="2153987" y="33471"/>
                </a:lnTo>
                <a:lnTo>
                  <a:pt x="2152193" y="30682"/>
                </a:lnTo>
                <a:lnTo>
                  <a:pt x="2150467" y="27892"/>
                </a:lnTo>
                <a:lnTo>
                  <a:pt x="2148142" y="25834"/>
                </a:lnTo>
                <a:lnTo>
                  <a:pt x="2154883" y="73219"/>
                </a:lnTo>
                <a:close/>
              </a:path>
              <a:path w="2507483" h="580273">
                <a:moveTo>
                  <a:pt x="2217656" y="48314"/>
                </a:moveTo>
                <a:lnTo>
                  <a:pt x="2217656" y="42935"/>
                </a:lnTo>
                <a:lnTo>
                  <a:pt x="2216627" y="38319"/>
                </a:lnTo>
                <a:lnTo>
                  <a:pt x="2214568" y="34467"/>
                </a:lnTo>
                <a:lnTo>
                  <a:pt x="2212509" y="30549"/>
                </a:lnTo>
                <a:lnTo>
                  <a:pt x="2209687" y="44329"/>
                </a:lnTo>
                <a:lnTo>
                  <a:pt x="2209687" y="48314"/>
                </a:lnTo>
                <a:lnTo>
                  <a:pt x="2212509" y="66112"/>
                </a:lnTo>
                <a:lnTo>
                  <a:pt x="2214568" y="62261"/>
                </a:lnTo>
                <a:lnTo>
                  <a:pt x="2216627" y="58342"/>
                </a:lnTo>
                <a:lnTo>
                  <a:pt x="2217656" y="53693"/>
                </a:lnTo>
                <a:lnTo>
                  <a:pt x="2217656" y="48314"/>
                </a:lnTo>
                <a:close/>
              </a:path>
              <a:path w="2507483" h="580273">
                <a:moveTo>
                  <a:pt x="2209654" y="27560"/>
                </a:moveTo>
                <a:lnTo>
                  <a:pt x="2206001" y="25502"/>
                </a:lnTo>
                <a:lnTo>
                  <a:pt x="2206433" y="35297"/>
                </a:lnTo>
                <a:lnTo>
                  <a:pt x="2207695" y="38153"/>
                </a:lnTo>
                <a:lnTo>
                  <a:pt x="2209023" y="40942"/>
                </a:lnTo>
                <a:lnTo>
                  <a:pt x="2209687" y="44329"/>
                </a:lnTo>
                <a:lnTo>
                  <a:pt x="2212509" y="30549"/>
                </a:lnTo>
                <a:lnTo>
                  <a:pt x="2209654" y="27560"/>
                </a:lnTo>
                <a:close/>
              </a:path>
              <a:path w="2507483" h="580273">
                <a:moveTo>
                  <a:pt x="2199825" y="30051"/>
                </a:moveTo>
                <a:lnTo>
                  <a:pt x="2202216" y="31578"/>
                </a:lnTo>
                <a:lnTo>
                  <a:pt x="2204606" y="33106"/>
                </a:lnTo>
                <a:lnTo>
                  <a:pt x="2206433" y="35297"/>
                </a:lnTo>
                <a:lnTo>
                  <a:pt x="2206001" y="25502"/>
                </a:lnTo>
                <a:lnTo>
                  <a:pt x="2202415" y="23443"/>
                </a:lnTo>
                <a:lnTo>
                  <a:pt x="2199825" y="30051"/>
                </a:lnTo>
                <a:close/>
              </a:path>
              <a:path w="2507483" h="580273">
                <a:moveTo>
                  <a:pt x="2190162" y="29287"/>
                </a:moveTo>
                <a:lnTo>
                  <a:pt x="2196936" y="29287"/>
                </a:lnTo>
                <a:lnTo>
                  <a:pt x="2199825" y="30051"/>
                </a:lnTo>
                <a:lnTo>
                  <a:pt x="2202415" y="23443"/>
                </a:lnTo>
                <a:lnTo>
                  <a:pt x="2198264" y="22413"/>
                </a:lnTo>
                <a:lnTo>
                  <a:pt x="2193549" y="22413"/>
                </a:lnTo>
                <a:lnTo>
                  <a:pt x="2190162" y="29287"/>
                </a:lnTo>
                <a:close/>
              </a:path>
              <a:path w="2507483" h="580273">
                <a:moveTo>
                  <a:pt x="2188900" y="22413"/>
                </a:moveTo>
                <a:lnTo>
                  <a:pt x="2184749" y="23443"/>
                </a:lnTo>
                <a:lnTo>
                  <a:pt x="2184882" y="31578"/>
                </a:lnTo>
                <a:lnTo>
                  <a:pt x="2187273" y="30051"/>
                </a:lnTo>
                <a:lnTo>
                  <a:pt x="2190162" y="29287"/>
                </a:lnTo>
                <a:lnTo>
                  <a:pt x="2193549" y="22413"/>
                </a:lnTo>
                <a:lnTo>
                  <a:pt x="2188900" y="22413"/>
                </a:lnTo>
                <a:close/>
              </a:path>
              <a:path w="2507483" h="580273">
                <a:moveTo>
                  <a:pt x="2179304" y="38153"/>
                </a:moveTo>
                <a:lnTo>
                  <a:pt x="2180632" y="35297"/>
                </a:lnTo>
                <a:lnTo>
                  <a:pt x="2182491" y="33106"/>
                </a:lnTo>
                <a:lnTo>
                  <a:pt x="2184882" y="31578"/>
                </a:lnTo>
                <a:lnTo>
                  <a:pt x="2184749" y="23443"/>
                </a:lnTo>
                <a:lnTo>
                  <a:pt x="2181097" y="25502"/>
                </a:lnTo>
                <a:lnTo>
                  <a:pt x="2179304" y="38153"/>
                </a:lnTo>
                <a:close/>
              </a:path>
              <a:path w="2507483" h="580273">
                <a:moveTo>
                  <a:pt x="2180632" y="61331"/>
                </a:moveTo>
                <a:lnTo>
                  <a:pt x="2179304" y="58475"/>
                </a:lnTo>
                <a:lnTo>
                  <a:pt x="2178042" y="55619"/>
                </a:lnTo>
                <a:lnTo>
                  <a:pt x="2177411" y="52232"/>
                </a:lnTo>
                <a:lnTo>
                  <a:pt x="2177411" y="44329"/>
                </a:lnTo>
                <a:lnTo>
                  <a:pt x="2178042" y="40942"/>
                </a:lnTo>
                <a:lnTo>
                  <a:pt x="2179304" y="38153"/>
                </a:lnTo>
                <a:lnTo>
                  <a:pt x="2181097" y="25502"/>
                </a:lnTo>
                <a:lnTo>
                  <a:pt x="2177444" y="27560"/>
                </a:lnTo>
                <a:lnTo>
                  <a:pt x="2174588" y="30549"/>
                </a:lnTo>
                <a:lnTo>
                  <a:pt x="2177444" y="69068"/>
                </a:lnTo>
                <a:lnTo>
                  <a:pt x="2181097" y="71127"/>
                </a:lnTo>
                <a:lnTo>
                  <a:pt x="2180632" y="61331"/>
                </a:lnTo>
                <a:close/>
              </a:path>
              <a:path w="2507483" h="580273">
                <a:moveTo>
                  <a:pt x="2209687" y="52232"/>
                </a:moveTo>
                <a:lnTo>
                  <a:pt x="2209023" y="55619"/>
                </a:lnTo>
                <a:lnTo>
                  <a:pt x="2209654" y="69068"/>
                </a:lnTo>
                <a:lnTo>
                  <a:pt x="2212509" y="66112"/>
                </a:lnTo>
                <a:lnTo>
                  <a:pt x="2209687" y="48314"/>
                </a:lnTo>
                <a:lnTo>
                  <a:pt x="2209687" y="52232"/>
                </a:lnTo>
                <a:close/>
              </a:path>
              <a:path w="2507483" h="580273">
                <a:moveTo>
                  <a:pt x="2209023" y="55619"/>
                </a:moveTo>
                <a:lnTo>
                  <a:pt x="2207695" y="58475"/>
                </a:lnTo>
                <a:lnTo>
                  <a:pt x="2206433" y="61331"/>
                </a:lnTo>
                <a:lnTo>
                  <a:pt x="2204606" y="63522"/>
                </a:lnTo>
                <a:lnTo>
                  <a:pt x="2202216" y="65050"/>
                </a:lnTo>
                <a:lnTo>
                  <a:pt x="2199825" y="66577"/>
                </a:lnTo>
                <a:lnTo>
                  <a:pt x="2202415" y="73185"/>
                </a:lnTo>
                <a:lnTo>
                  <a:pt x="2206001" y="71127"/>
                </a:lnTo>
                <a:lnTo>
                  <a:pt x="2209654" y="69068"/>
                </a:lnTo>
                <a:lnTo>
                  <a:pt x="2209023" y="55619"/>
                </a:lnTo>
                <a:close/>
              </a:path>
              <a:path w="2507483" h="580273">
                <a:moveTo>
                  <a:pt x="2198264" y="74215"/>
                </a:moveTo>
                <a:lnTo>
                  <a:pt x="2202415" y="73185"/>
                </a:lnTo>
                <a:lnTo>
                  <a:pt x="2199825" y="66577"/>
                </a:lnTo>
                <a:lnTo>
                  <a:pt x="2196936" y="67341"/>
                </a:lnTo>
                <a:lnTo>
                  <a:pt x="2193549" y="67341"/>
                </a:lnTo>
                <a:lnTo>
                  <a:pt x="2193549" y="74215"/>
                </a:lnTo>
                <a:lnTo>
                  <a:pt x="2198264" y="74215"/>
                </a:lnTo>
                <a:close/>
              </a:path>
              <a:path w="2507483" h="580273">
                <a:moveTo>
                  <a:pt x="2190162" y="67341"/>
                </a:moveTo>
                <a:lnTo>
                  <a:pt x="2187273" y="66577"/>
                </a:lnTo>
                <a:lnTo>
                  <a:pt x="2188900" y="74215"/>
                </a:lnTo>
                <a:lnTo>
                  <a:pt x="2193549" y="74215"/>
                </a:lnTo>
                <a:lnTo>
                  <a:pt x="2193549" y="67341"/>
                </a:lnTo>
                <a:lnTo>
                  <a:pt x="2190162" y="67341"/>
                </a:lnTo>
                <a:close/>
              </a:path>
              <a:path w="2507483" h="580273">
                <a:moveTo>
                  <a:pt x="2180632" y="61331"/>
                </a:moveTo>
                <a:lnTo>
                  <a:pt x="2181097" y="71127"/>
                </a:lnTo>
                <a:lnTo>
                  <a:pt x="2184749" y="73185"/>
                </a:lnTo>
                <a:lnTo>
                  <a:pt x="2188900" y="74215"/>
                </a:lnTo>
                <a:lnTo>
                  <a:pt x="2187273" y="66577"/>
                </a:lnTo>
                <a:lnTo>
                  <a:pt x="2184882" y="65050"/>
                </a:lnTo>
                <a:lnTo>
                  <a:pt x="2182491" y="63522"/>
                </a:lnTo>
                <a:lnTo>
                  <a:pt x="2180632" y="61331"/>
                </a:lnTo>
                <a:close/>
              </a:path>
              <a:path w="2507483" h="580273">
                <a:moveTo>
                  <a:pt x="2177444" y="69068"/>
                </a:moveTo>
                <a:lnTo>
                  <a:pt x="2174588" y="30549"/>
                </a:lnTo>
                <a:lnTo>
                  <a:pt x="2172530" y="34467"/>
                </a:lnTo>
                <a:lnTo>
                  <a:pt x="2170471" y="38319"/>
                </a:lnTo>
                <a:lnTo>
                  <a:pt x="2169441" y="42935"/>
                </a:lnTo>
                <a:lnTo>
                  <a:pt x="2169441" y="48314"/>
                </a:lnTo>
                <a:lnTo>
                  <a:pt x="2170471" y="58342"/>
                </a:lnTo>
                <a:lnTo>
                  <a:pt x="2172530" y="62261"/>
                </a:lnTo>
                <a:lnTo>
                  <a:pt x="2174588" y="66112"/>
                </a:lnTo>
                <a:lnTo>
                  <a:pt x="2177444" y="69068"/>
                </a:lnTo>
                <a:close/>
              </a:path>
              <a:path w="2507483" h="580273">
                <a:moveTo>
                  <a:pt x="2235570" y="30283"/>
                </a:moveTo>
                <a:lnTo>
                  <a:pt x="2235570" y="60866"/>
                </a:lnTo>
                <a:lnTo>
                  <a:pt x="2235636" y="64054"/>
                </a:lnTo>
                <a:lnTo>
                  <a:pt x="2243539" y="30283"/>
                </a:lnTo>
                <a:lnTo>
                  <a:pt x="2235570" y="23410"/>
                </a:lnTo>
                <a:lnTo>
                  <a:pt x="2225608" y="23410"/>
                </a:lnTo>
                <a:lnTo>
                  <a:pt x="2225608" y="30283"/>
                </a:lnTo>
                <a:lnTo>
                  <a:pt x="2235570" y="30283"/>
                </a:lnTo>
                <a:close/>
              </a:path>
              <a:path w="2507483" h="580273">
                <a:moveTo>
                  <a:pt x="2243539" y="30283"/>
                </a:moveTo>
                <a:lnTo>
                  <a:pt x="2235636" y="64054"/>
                </a:lnTo>
                <a:lnTo>
                  <a:pt x="2236300" y="66644"/>
                </a:lnTo>
                <a:lnTo>
                  <a:pt x="2237562" y="68636"/>
                </a:lnTo>
                <a:lnTo>
                  <a:pt x="2238890" y="70562"/>
                </a:lnTo>
                <a:lnTo>
                  <a:pt x="2240650" y="71990"/>
                </a:lnTo>
                <a:lnTo>
                  <a:pt x="2242842" y="72920"/>
                </a:lnTo>
                <a:lnTo>
                  <a:pt x="2243539" y="61929"/>
                </a:lnTo>
                <a:lnTo>
                  <a:pt x="2243539" y="30283"/>
                </a:lnTo>
                <a:close/>
              </a:path>
              <a:path w="2507483" h="580273">
                <a:moveTo>
                  <a:pt x="2259777" y="63058"/>
                </a:moveTo>
                <a:lnTo>
                  <a:pt x="2258648" y="64187"/>
                </a:lnTo>
                <a:lnTo>
                  <a:pt x="2259212" y="72222"/>
                </a:lnTo>
                <a:lnTo>
                  <a:pt x="2261039" y="71127"/>
                </a:lnTo>
                <a:lnTo>
                  <a:pt x="2262566" y="69732"/>
                </a:lnTo>
                <a:lnTo>
                  <a:pt x="2259777" y="63058"/>
                </a:lnTo>
                <a:close/>
              </a:path>
              <a:path w="2507483" h="580273">
                <a:moveTo>
                  <a:pt x="2254597" y="66411"/>
                </a:moveTo>
                <a:lnTo>
                  <a:pt x="2255028" y="73816"/>
                </a:lnTo>
                <a:lnTo>
                  <a:pt x="2257087" y="73019"/>
                </a:lnTo>
                <a:lnTo>
                  <a:pt x="2259212" y="72222"/>
                </a:lnTo>
                <a:lnTo>
                  <a:pt x="2258648" y="64187"/>
                </a:lnTo>
                <a:lnTo>
                  <a:pt x="2257386" y="65083"/>
                </a:lnTo>
                <a:lnTo>
                  <a:pt x="2255991" y="65747"/>
                </a:lnTo>
                <a:lnTo>
                  <a:pt x="2254597" y="66411"/>
                </a:lnTo>
                <a:close/>
              </a:path>
              <a:path w="2507483" h="580273">
                <a:moveTo>
                  <a:pt x="2247026" y="66146"/>
                </a:moveTo>
                <a:lnTo>
                  <a:pt x="2247391" y="74215"/>
                </a:lnTo>
                <a:lnTo>
                  <a:pt x="2252638" y="74215"/>
                </a:lnTo>
                <a:lnTo>
                  <a:pt x="2255028" y="73816"/>
                </a:lnTo>
                <a:lnTo>
                  <a:pt x="2254597" y="66411"/>
                </a:lnTo>
                <a:lnTo>
                  <a:pt x="2252936" y="66743"/>
                </a:lnTo>
                <a:lnTo>
                  <a:pt x="2248819" y="66743"/>
                </a:lnTo>
                <a:lnTo>
                  <a:pt x="2247026" y="66146"/>
                </a:lnTo>
                <a:close/>
              </a:path>
              <a:path w="2507483" h="580273">
                <a:moveTo>
                  <a:pt x="2245631" y="64950"/>
                </a:moveTo>
                <a:lnTo>
                  <a:pt x="2244236" y="63755"/>
                </a:lnTo>
                <a:lnTo>
                  <a:pt x="2245033" y="73783"/>
                </a:lnTo>
                <a:lnTo>
                  <a:pt x="2247391" y="74215"/>
                </a:lnTo>
                <a:lnTo>
                  <a:pt x="2247026" y="66146"/>
                </a:lnTo>
                <a:lnTo>
                  <a:pt x="2245631" y="64950"/>
                </a:lnTo>
                <a:close/>
              </a:path>
              <a:path w="2507483" h="580273">
                <a:moveTo>
                  <a:pt x="2243539" y="61929"/>
                </a:moveTo>
                <a:lnTo>
                  <a:pt x="2242842" y="72920"/>
                </a:lnTo>
                <a:lnTo>
                  <a:pt x="2245033" y="73783"/>
                </a:lnTo>
                <a:lnTo>
                  <a:pt x="2244236" y="63755"/>
                </a:lnTo>
                <a:lnTo>
                  <a:pt x="2243539" y="61929"/>
                </a:lnTo>
                <a:close/>
              </a:path>
              <a:path w="2507483" h="580273">
                <a:moveTo>
                  <a:pt x="2243539" y="23410"/>
                </a:moveTo>
                <a:lnTo>
                  <a:pt x="2243539" y="9264"/>
                </a:lnTo>
                <a:lnTo>
                  <a:pt x="2235570" y="11456"/>
                </a:lnTo>
                <a:lnTo>
                  <a:pt x="2235570" y="23410"/>
                </a:lnTo>
                <a:lnTo>
                  <a:pt x="2243539" y="30283"/>
                </a:lnTo>
                <a:lnTo>
                  <a:pt x="2261669" y="30283"/>
                </a:lnTo>
                <a:lnTo>
                  <a:pt x="2261669" y="23410"/>
                </a:lnTo>
                <a:lnTo>
                  <a:pt x="2243539" y="23410"/>
                </a:lnTo>
                <a:close/>
              </a:path>
              <a:path w="2507483" h="580273">
                <a:moveTo>
                  <a:pt x="34202" y="219092"/>
                </a:moveTo>
                <a:lnTo>
                  <a:pt x="34666" y="220354"/>
                </a:lnTo>
                <a:lnTo>
                  <a:pt x="36161" y="232939"/>
                </a:lnTo>
                <a:lnTo>
                  <a:pt x="38485" y="231146"/>
                </a:lnTo>
                <a:lnTo>
                  <a:pt x="40145" y="228821"/>
                </a:lnTo>
                <a:lnTo>
                  <a:pt x="41806" y="226431"/>
                </a:lnTo>
                <a:lnTo>
                  <a:pt x="42636" y="223674"/>
                </a:lnTo>
                <a:lnTo>
                  <a:pt x="42636" y="217498"/>
                </a:lnTo>
                <a:lnTo>
                  <a:pt x="41706" y="214908"/>
                </a:lnTo>
                <a:lnTo>
                  <a:pt x="39847" y="212783"/>
                </a:lnTo>
                <a:lnTo>
                  <a:pt x="37987" y="210658"/>
                </a:lnTo>
                <a:lnTo>
                  <a:pt x="34733" y="209130"/>
                </a:lnTo>
                <a:lnTo>
                  <a:pt x="34202" y="219092"/>
                </a:lnTo>
                <a:close/>
              </a:path>
              <a:path w="2507483" h="580273">
                <a:moveTo>
                  <a:pt x="14909" y="205079"/>
                </a:moveTo>
                <a:lnTo>
                  <a:pt x="16237" y="212883"/>
                </a:lnTo>
                <a:lnTo>
                  <a:pt x="28191" y="215373"/>
                </a:lnTo>
                <a:lnTo>
                  <a:pt x="30715" y="215904"/>
                </a:lnTo>
                <a:lnTo>
                  <a:pt x="32408" y="216768"/>
                </a:lnTo>
                <a:lnTo>
                  <a:pt x="34202" y="219092"/>
                </a:lnTo>
                <a:lnTo>
                  <a:pt x="34733" y="209130"/>
                </a:lnTo>
                <a:lnTo>
                  <a:pt x="30084" y="208201"/>
                </a:lnTo>
                <a:lnTo>
                  <a:pt x="17632" y="205610"/>
                </a:lnTo>
                <a:lnTo>
                  <a:pt x="14909" y="205079"/>
                </a:lnTo>
                <a:close/>
              </a:path>
              <a:path w="2507483" h="580273">
                <a:moveTo>
                  <a:pt x="14909" y="205079"/>
                </a:moveTo>
                <a:lnTo>
                  <a:pt x="13049" y="204216"/>
                </a:lnTo>
                <a:lnTo>
                  <a:pt x="12053" y="203020"/>
                </a:lnTo>
                <a:lnTo>
                  <a:pt x="11057" y="201759"/>
                </a:lnTo>
                <a:lnTo>
                  <a:pt x="10559" y="200397"/>
                </a:lnTo>
                <a:lnTo>
                  <a:pt x="11389" y="211886"/>
                </a:lnTo>
                <a:lnTo>
                  <a:pt x="16237" y="212883"/>
                </a:lnTo>
                <a:lnTo>
                  <a:pt x="14909" y="205079"/>
                </a:lnTo>
                <a:close/>
              </a:path>
              <a:path w="2507483" h="580273">
                <a:moveTo>
                  <a:pt x="3453" y="194022"/>
                </a:moveTo>
                <a:lnTo>
                  <a:pt x="3719" y="205577"/>
                </a:lnTo>
                <a:lnTo>
                  <a:pt x="5777" y="207902"/>
                </a:lnTo>
                <a:lnTo>
                  <a:pt x="7903" y="210226"/>
                </a:lnTo>
                <a:lnTo>
                  <a:pt x="11389" y="211886"/>
                </a:lnTo>
                <a:lnTo>
                  <a:pt x="10559" y="200397"/>
                </a:lnTo>
                <a:lnTo>
                  <a:pt x="8799" y="187712"/>
                </a:lnTo>
                <a:lnTo>
                  <a:pt x="6574" y="189506"/>
                </a:lnTo>
                <a:lnTo>
                  <a:pt x="4980" y="191764"/>
                </a:lnTo>
                <a:lnTo>
                  <a:pt x="3453" y="194022"/>
                </a:lnTo>
                <a:close/>
              </a:path>
              <a:path w="2507483" h="580273">
                <a:moveTo>
                  <a:pt x="3719" y="205577"/>
                </a:moveTo>
                <a:lnTo>
                  <a:pt x="3453" y="194022"/>
                </a:lnTo>
                <a:lnTo>
                  <a:pt x="2689" y="196512"/>
                </a:lnTo>
                <a:lnTo>
                  <a:pt x="2689" y="202688"/>
                </a:lnTo>
                <a:lnTo>
                  <a:pt x="3719" y="205577"/>
                </a:lnTo>
                <a:close/>
              </a:path>
              <a:path w="2507483" h="580273">
                <a:moveTo>
                  <a:pt x="36161" y="232939"/>
                </a:moveTo>
                <a:lnTo>
                  <a:pt x="34666" y="220354"/>
                </a:lnTo>
                <a:lnTo>
                  <a:pt x="34666" y="223940"/>
                </a:lnTo>
                <a:lnTo>
                  <a:pt x="33670" y="225733"/>
                </a:lnTo>
                <a:lnTo>
                  <a:pt x="33172" y="234201"/>
                </a:lnTo>
                <a:lnTo>
                  <a:pt x="36161" y="232939"/>
                </a:lnTo>
                <a:close/>
              </a:path>
              <a:path w="2507483" h="580273">
                <a:moveTo>
                  <a:pt x="31678" y="227128"/>
                </a:moveTo>
                <a:lnTo>
                  <a:pt x="29686" y="228456"/>
                </a:lnTo>
                <a:lnTo>
                  <a:pt x="30184" y="235463"/>
                </a:lnTo>
                <a:lnTo>
                  <a:pt x="33172" y="234201"/>
                </a:lnTo>
                <a:lnTo>
                  <a:pt x="33670" y="225733"/>
                </a:lnTo>
                <a:lnTo>
                  <a:pt x="31678" y="227128"/>
                </a:lnTo>
                <a:close/>
              </a:path>
              <a:path w="2507483" h="580273">
                <a:moveTo>
                  <a:pt x="13149" y="226530"/>
                </a:moveTo>
                <a:lnTo>
                  <a:pt x="13481" y="235064"/>
                </a:lnTo>
                <a:lnTo>
                  <a:pt x="17964" y="236093"/>
                </a:lnTo>
                <a:lnTo>
                  <a:pt x="26730" y="236093"/>
                </a:lnTo>
                <a:lnTo>
                  <a:pt x="30184" y="235463"/>
                </a:lnTo>
                <a:lnTo>
                  <a:pt x="29686" y="228456"/>
                </a:lnTo>
                <a:lnTo>
                  <a:pt x="26929" y="229120"/>
                </a:lnTo>
                <a:lnTo>
                  <a:pt x="19425" y="229120"/>
                </a:lnTo>
                <a:lnTo>
                  <a:pt x="16005" y="228257"/>
                </a:lnTo>
                <a:lnTo>
                  <a:pt x="13149" y="226530"/>
                </a:lnTo>
                <a:close/>
              </a:path>
              <a:path w="2507483" h="580273">
                <a:moveTo>
                  <a:pt x="10360" y="224803"/>
                </a:moveTo>
                <a:lnTo>
                  <a:pt x="8235" y="222413"/>
                </a:lnTo>
                <a:lnTo>
                  <a:pt x="9364" y="233005"/>
                </a:lnTo>
                <a:lnTo>
                  <a:pt x="13481" y="235064"/>
                </a:lnTo>
                <a:lnTo>
                  <a:pt x="13149" y="226530"/>
                </a:lnTo>
                <a:lnTo>
                  <a:pt x="10360" y="224803"/>
                </a:lnTo>
                <a:close/>
              </a:path>
              <a:path w="2507483" h="580273">
                <a:moveTo>
                  <a:pt x="6774" y="219358"/>
                </a:moveTo>
                <a:lnTo>
                  <a:pt x="0" y="224239"/>
                </a:lnTo>
                <a:lnTo>
                  <a:pt x="2191" y="228024"/>
                </a:lnTo>
                <a:lnTo>
                  <a:pt x="5312" y="230947"/>
                </a:lnTo>
                <a:lnTo>
                  <a:pt x="9364" y="233005"/>
                </a:lnTo>
                <a:lnTo>
                  <a:pt x="8235" y="222413"/>
                </a:lnTo>
                <a:lnTo>
                  <a:pt x="6774" y="219358"/>
                </a:lnTo>
                <a:close/>
              </a:path>
              <a:path w="2507483" h="580273">
                <a:moveTo>
                  <a:pt x="32309" y="194686"/>
                </a:moveTo>
                <a:lnTo>
                  <a:pt x="34135" y="196811"/>
                </a:lnTo>
                <a:lnTo>
                  <a:pt x="35264" y="199733"/>
                </a:lnTo>
                <a:lnTo>
                  <a:pt x="41939" y="195350"/>
                </a:lnTo>
                <a:lnTo>
                  <a:pt x="40278" y="191830"/>
                </a:lnTo>
                <a:lnTo>
                  <a:pt x="37755" y="189107"/>
                </a:lnTo>
                <a:lnTo>
                  <a:pt x="34368" y="187181"/>
                </a:lnTo>
                <a:lnTo>
                  <a:pt x="32309" y="194686"/>
                </a:lnTo>
                <a:close/>
              </a:path>
              <a:path w="2507483" h="580273">
                <a:moveTo>
                  <a:pt x="30981" y="185255"/>
                </a:moveTo>
                <a:lnTo>
                  <a:pt x="26830" y="184292"/>
                </a:lnTo>
                <a:lnTo>
                  <a:pt x="27262" y="191963"/>
                </a:lnTo>
                <a:lnTo>
                  <a:pt x="29785" y="193357"/>
                </a:lnTo>
                <a:lnTo>
                  <a:pt x="32309" y="194686"/>
                </a:lnTo>
                <a:lnTo>
                  <a:pt x="34368" y="187181"/>
                </a:lnTo>
                <a:lnTo>
                  <a:pt x="30981" y="185255"/>
                </a:lnTo>
                <a:close/>
              </a:path>
              <a:path w="2507483" h="580273">
                <a:moveTo>
                  <a:pt x="19525" y="191266"/>
                </a:moveTo>
                <a:lnTo>
                  <a:pt x="24638" y="191266"/>
                </a:lnTo>
                <a:lnTo>
                  <a:pt x="27262" y="191963"/>
                </a:lnTo>
                <a:lnTo>
                  <a:pt x="26830" y="184292"/>
                </a:lnTo>
                <a:lnTo>
                  <a:pt x="21915" y="184292"/>
                </a:lnTo>
                <a:lnTo>
                  <a:pt x="19525" y="191266"/>
                </a:lnTo>
                <a:close/>
              </a:path>
              <a:path w="2507483" h="580273">
                <a:moveTo>
                  <a:pt x="17997" y="184292"/>
                </a:moveTo>
                <a:lnTo>
                  <a:pt x="14577" y="184990"/>
                </a:lnTo>
                <a:lnTo>
                  <a:pt x="15739" y="192262"/>
                </a:lnTo>
                <a:lnTo>
                  <a:pt x="17466" y="191598"/>
                </a:lnTo>
                <a:lnTo>
                  <a:pt x="19525" y="191266"/>
                </a:lnTo>
                <a:lnTo>
                  <a:pt x="21915" y="184292"/>
                </a:lnTo>
                <a:lnTo>
                  <a:pt x="17997" y="184292"/>
                </a:lnTo>
                <a:close/>
              </a:path>
              <a:path w="2507483" h="580273">
                <a:moveTo>
                  <a:pt x="10559" y="197475"/>
                </a:moveTo>
                <a:lnTo>
                  <a:pt x="10991" y="196180"/>
                </a:lnTo>
                <a:lnTo>
                  <a:pt x="12784" y="193856"/>
                </a:lnTo>
                <a:lnTo>
                  <a:pt x="14079" y="192926"/>
                </a:lnTo>
                <a:lnTo>
                  <a:pt x="15739" y="192262"/>
                </a:lnTo>
                <a:lnTo>
                  <a:pt x="14577" y="184990"/>
                </a:lnTo>
                <a:lnTo>
                  <a:pt x="11655" y="186384"/>
                </a:lnTo>
                <a:lnTo>
                  <a:pt x="10559" y="197475"/>
                </a:lnTo>
                <a:close/>
              </a:path>
              <a:path w="2507483" h="580273">
                <a:moveTo>
                  <a:pt x="10559" y="197475"/>
                </a:moveTo>
                <a:lnTo>
                  <a:pt x="11655" y="186384"/>
                </a:lnTo>
                <a:lnTo>
                  <a:pt x="8799" y="187712"/>
                </a:lnTo>
                <a:lnTo>
                  <a:pt x="10559" y="200397"/>
                </a:lnTo>
                <a:lnTo>
                  <a:pt x="10559" y="197475"/>
                </a:lnTo>
                <a:close/>
              </a:path>
              <a:path w="2507483" h="580273">
                <a:moveTo>
                  <a:pt x="67375" y="169748"/>
                </a:moveTo>
                <a:lnTo>
                  <a:pt x="67375" y="167955"/>
                </a:lnTo>
                <a:lnTo>
                  <a:pt x="66811" y="166527"/>
                </a:lnTo>
                <a:lnTo>
                  <a:pt x="64619" y="164336"/>
                </a:lnTo>
                <a:lnTo>
                  <a:pt x="63191" y="163771"/>
                </a:lnTo>
                <a:lnTo>
                  <a:pt x="59605" y="163771"/>
                </a:lnTo>
                <a:lnTo>
                  <a:pt x="58144" y="164336"/>
                </a:lnTo>
                <a:lnTo>
                  <a:pt x="55952" y="166527"/>
                </a:lnTo>
                <a:lnTo>
                  <a:pt x="55421" y="167955"/>
                </a:lnTo>
                <a:lnTo>
                  <a:pt x="55421" y="169748"/>
                </a:lnTo>
                <a:lnTo>
                  <a:pt x="55952" y="173002"/>
                </a:lnTo>
                <a:lnTo>
                  <a:pt x="58144" y="175194"/>
                </a:lnTo>
                <a:lnTo>
                  <a:pt x="59605" y="175725"/>
                </a:lnTo>
                <a:lnTo>
                  <a:pt x="63191" y="175725"/>
                </a:lnTo>
                <a:lnTo>
                  <a:pt x="64619" y="175194"/>
                </a:lnTo>
                <a:lnTo>
                  <a:pt x="66811" y="173002"/>
                </a:lnTo>
                <a:lnTo>
                  <a:pt x="67375" y="171541"/>
                </a:lnTo>
                <a:lnTo>
                  <a:pt x="67375" y="169748"/>
                </a:lnTo>
                <a:close/>
              </a:path>
              <a:path w="2507483" h="580273">
                <a:moveTo>
                  <a:pt x="57414" y="185288"/>
                </a:moveTo>
                <a:lnTo>
                  <a:pt x="57414" y="235097"/>
                </a:lnTo>
                <a:lnTo>
                  <a:pt x="65383" y="235097"/>
                </a:lnTo>
                <a:lnTo>
                  <a:pt x="65383" y="185288"/>
                </a:lnTo>
                <a:lnTo>
                  <a:pt x="57414" y="185288"/>
                </a:lnTo>
                <a:close/>
              </a:path>
              <a:path w="2507483" h="580273">
                <a:moveTo>
                  <a:pt x="124419" y="194055"/>
                </a:moveTo>
                <a:lnTo>
                  <a:pt x="122759" y="190734"/>
                </a:lnTo>
                <a:lnTo>
                  <a:pt x="120368" y="188277"/>
                </a:lnTo>
                <a:lnTo>
                  <a:pt x="117246" y="186683"/>
                </a:lnTo>
                <a:lnTo>
                  <a:pt x="114955" y="194254"/>
                </a:lnTo>
                <a:lnTo>
                  <a:pt x="117213" y="196246"/>
                </a:lnTo>
                <a:lnTo>
                  <a:pt x="118342" y="199501"/>
                </a:lnTo>
                <a:lnTo>
                  <a:pt x="126312" y="235097"/>
                </a:lnTo>
                <a:lnTo>
                  <a:pt x="124419" y="194055"/>
                </a:lnTo>
                <a:close/>
              </a:path>
              <a:path w="2507483" h="580273">
                <a:moveTo>
                  <a:pt x="104396" y="191266"/>
                </a:moveTo>
                <a:lnTo>
                  <a:pt x="109908" y="191266"/>
                </a:lnTo>
                <a:lnTo>
                  <a:pt x="112697" y="192262"/>
                </a:lnTo>
                <a:lnTo>
                  <a:pt x="114955" y="194254"/>
                </a:lnTo>
                <a:lnTo>
                  <a:pt x="117246" y="186683"/>
                </a:lnTo>
                <a:lnTo>
                  <a:pt x="114125" y="185089"/>
                </a:lnTo>
                <a:lnTo>
                  <a:pt x="110804" y="184292"/>
                </a:lnTo>
                <a:lnTo>
                  <a:pt x="107285" y="184292"/>
                </a:lnTo>
                <a:lnTo>
                  <a:pt x="104396" y="191266"/>
                </a:lnTo>
                <a:close/>
              </a:path>
              <a:path w="2507483" h="580273">
                <a:moveTo>
                  <a:pt x="95663" y="196014"/>
                </a:moveTo>
                <a:lnTo>
                  <a:pt x="97555" y="194188"/>
                </a:lnTo>
                <a:lnTo>
                  <a:pt x="99813" y="193059"/>
                </a:lnTo>
                <a:lnTo>
                  <a:pt x="102138" y="191863"/>
                </a:lnTo>
                <a:lnTo>
                  <a:pt x="104396" y="191266"/>
                </a:lnTo>
                <a:lnTo>
                  <a:pt x="107285" y="184292"/>
                </a:lnTo>
                <a:lnTo>
                  <a:pt x="104230" y="184292"/>
                </a:lnTo>
                <a:lnTo>
                  <a:pt x="101241" y="184990"/>
                </a:lnTo>
                <a:lnTo>
                  <a:pt x="98319" y="186384"/>
                </a:lnTo>
                <a:lnTo>
                  <a:pt x="95663" y="196014"/>
                </a:lnTo>
                <a:close/>
              </a:path>
              <a:path w="2507483" h="580273">
                <a:moveTo>
                  <a:pt x="91844" y="204382"/>
                </a:moveTo>
                <a:lnTo>
                  <a:pt x="92608" y="201061"/>
                </a:lnTo>
                <a:lnTo>
                  <a:pt x="94135" y="198538"/>
                </a:lnTo>
                <a:lnTo>
                  <a:pt x="95663" y="196014"/>
                </a:lnTo>
                <a:lnTo>
                  <a:pt x="98319" y="186384"/>
                </a:lnTo>
                <a:lnTo>
                  <a:pt x="95463" y="187779"/>
                </a:lnTo>
                <a:lnTo>
                  <a:pt x="93139" y="190004"/>
                </a:lnTo>
                <a:lnTo>
                  <a:pt x="91844" y="204382"/>
                </a:lnTo>
                <a:close/>
              </a:path>
              <a:path w="2507483" h="580273">
                <a:moveTo>
                  <a:pt x="91844" y="235097"/>
                </a:moveTo>
                <a:lnTo>
                  <a:pt x="91844" y="204382"/>
                </a:lnTo>
                <a:lnTo>
                  <a:pt x="91346" y="193059"/>
                </a:lnTo>
                <a:lnTo>
                  <a:pt x="90848" y="185288"/>
                </a:lnTo>
                <a:lnTo>
                  <a:pt x="83875" y="185288"/>
                </a:lnTo>
                <a:lnTo>
                  <a:pt x="83875" y="235097"/>
                </a:lnTo>
                <a:lnTo>
                  <a:pt x="91844" y="235097"/>
                </a:lnTo>
                <a:close/>
              </a:path>
              <a:path w="2507483" h="580273">
                <a:moveTo>
                  <a:pt x="126312" y="204216"/>
                </a:moveTo>
                <a:lnTo>
                  <a:pt x="126976" y="201194"/>
                </a:lnTo>
                <a:lnTo>
                  <a:pt x="128304" y="198737"/>
                </a:lnTo>
                <a:lnTo>
                  <a:pt x="129699" y="196280"/>
                </a:lnTo>
                <a:lnTo>
                  <a:pt x="131525" y="194420"/>
                </a:lnTo>
                <a:lnTo>
                  <a:pt x="133783" y="193158"/>
                </a:lnTo>
                <a:lnTo>
                  <a:pt x="136041" y="191896"/>
                </a:lnTo>
                <a:lnTo>
                  <a:pt x="138465" y="191266"/>
                </a:lnTo>
                <a:lnTo>
                  <a:pt x="144376" y="191266"/>
                </a:lnTo>
                <a:lnTo>
                  <a:pt x="147165" y="192262"/>
                </a:lnTo>
                <a:lnTo>
                  <a:pt x="149423" y="194254"/>
                </a:lnTo>
                <a:lnTo>
                  <a:pt x="151681" y="196246"/>
                </a:lnTo>
                <a:lnTo>
                  <a:pt x="152810" y="199501"/>
                </a:lnTo>
                <a:lnTo>
                  <a:pt x="152810" y="235097"/>
                </a:lnTo>
                <a:lnTo>
                  <a:pt x="160779" y="235097"/>
                </a:lnTo>
                <a:lnTo>
                  <a:pt x="153740" y="187613"/>
                </a:lnTo>
                <a:lnTo>
                  <a:pt x="150818" y="186285"/>
                </a:lnTo>
                <a:lnTo>
                  <a:pt x="147962" y="184956"/>
                </a:lnTo>
                <a:lnTo>
                  <a:pt x="144940" y="184292"/>
                </a:lnTo>
                <a:lnTo>
                  <a:pt x="139694" y="184292"/>
                </a:lnTo>
                <a:lnTo>
                  <a:pt x="137502" y="184658"/>
                </a:lnTo>
                <a:lnTo>
                  <a:pt x="135178" y="185388"/>
                </a:lnTo>
                <a:lnTo>
                  <a:pt x="132920" y="186052"/>
                </a:lnTo>
                <a:lnTo>
                  <a:pt x="130828" y="187115"/>
                </a:lnTo>
                <a:lnTo>
                  <a:pt x="128902" y="188576"/>
                </a:lnTo>
                <a:lnTo>
                  <a:pt x="126976" y="189970"/>
                </a:lnTo>
                <a:lnTo>
                  <a:pt x="126312" y="204216"/>
                </a:lnTo>
                <a:close/>
              </a:path>
              <a:path w="2507483" h="580273">
                <a:moveTo>
                  <a:pt x="126312" y="204216"/>
                </a:moveTo>
                <a:lnTo>
                  <a:pt x="126976" y="189970"/>
                </a:lnTo>
                <a:lnTo>
                  <a:pt x="125482" y="191797"/>
                </a:lnTo>
                <a:lnTo>
                  <a:pt x="126312" y="235097"/>
                </a:lnTo>
                <a:lnTo>
                  <a:pt x="126312" y="204216"/>
                </a:lnTo>
                <a:close/>
              </a:path>
              <a:path w="2507483" h="580273">
                <a:moveTo>
                  <a:pt x="118342" y="204017"/>
                </a:moveTo>
                <a:lnTo>
                  <a:pt x="118342" y="235097"/>
                </a:lnTo>
                <a:lnTo>
                  <a:pt x="126312" y="235097"/>
                </a:lnTo>
                <a:lnTo>
                  <a:pt x="118342" y="199501"/>
                </a:lnTo>
                <a:lnTo>
                  <a:pt x="118342" y="204017"/>
                </a:lnTo>
                <a:close/>
              </a:path>
              <a:path w="2507483" h="580273">
                <a:moveTo>
                  <a:pt x="160779" y="235097"/>
                </a:moveTo>
                <a:lnTo>
                  <a:pt x="160779" y="198836"/>
                </a:lnTo>
                <a:lnTo>
                  <a:pt x="159850" y="195250"/>
                </a:lnTo>
                <a:lnTo>
                  <a:pt x="157990" y="192461"/>
                </a:lnTo>
                <a:lnTo>
                  <a:pt x="156131" y="189672"/>
                </a:lnTo>
                <a:lnTo>
                  <a:pt x="153740" y="187613"/>
                </a:lnTo>
                <a:lnTo>
                  <a:pt x="160779" y="235097"/>
                </a:lnTo>
                <a:close/>
              </a:path>
              <a:path w="2507483" h="580273">
                <a:moveTo>
                  <a:pt x="186792" y="206341"/>
                </a:moveTo>
                <a:lnTo>
                  <a:pt x="187556" y="191697"/>
                </a:lnTo>
                <a:lnTo>
                  <a:pt x="186278" y="193695"/>
                </a:lnTo>
                <a:lnTo>
                  <a:pt x="185796" y="185288"/>
                </a:lnTo>
                <a:lnTo>
                  <a:pt x="178823" y="185288"/>
                </a:lnTo>
                <a:lnTo>
                  <a:pt x="186792" y="256017"/>
                </a:lnTo>
                <a:lnTo>
                  <a:pt x="186792" y="227676"/>
                </a:lnTo>
                <a:lnTo>
                  <a:pt x="185796" y="225335"/>
                </a:lnTo>
                <a:lnTo>
                  <a:pt x="185397" y="196047"/>
                </a:lnTo>
                <a:lnTo>
                  <a:pt x="186261" y="193723"/>
                </a:lnTo>
                <a:lnTo>
                  <a:pt x="186493" y="197442"/>
                </a:lnTo>
                <a:lnTo>
                  <a:pt x="186792" y="206341"/>
                </a:lnTo>
                <a:close/>
              </a:path>
              <a:path w="2507483" h="580273">
                <a:moveTo>
                  <a:pt x="186792" y="223841"/>
                </a:moveTo>
                <a:lnTo>
                  <a:pt x="185796" y="225335"/>
                </a:lnTo>
                <a:lnTo>
                  <a:pt x="186792" y="227676"/>
                </a:lnTo>
                <a:lnTo>
                  <a:pt x="187124" y="228456"/>
                </a:lnTo>
                <a:lnTo>
                  <a:pt x="186792" y="213978"/>
                </a:lnTo>
                <a:lnTo>
                  <a:pt x="186792" y="206341"/>
                </a:lnTo>
                <a:lnTo>
                  <a:pt x="186493" y="197442"/>
                </a:lnTo>
                <a:lnTo>
                  <a:pt x="185796" y="225335"/>
                </a:lnTo>
                <a:lnTo>
                  <a:pt x="186792" y="223841"/>
                </a:lnTo>
                <a:close/>
              </a:path>
              <a:path w="2507483" h="580273">
                <a:moveTo>
                  <a:pt x="226041" y="210193"/>
                </a:moveTo>
                <a:lnTo>
                  <a:pt x="226041" y="204747"/>
                </a:lnTo>
                <a:lnTo>
                  <a:pt x="225012" y="200098"/>
                </a:lnTo>
                <a:lnTo>
                  <a:pt x="222953" y="196246"/>
                </a:lnTo>
                <a:lnTo>
                  <a:pt x="220895" y="192395"/>
                </a:lnTo>
                <a:lnTo>
                  <a:pt x="218138" y="189439"/>
                </a:lnTo>
                <a:lnTo>
                  <a:pt x="216711" y="199899"/>
                </a:lnTo>
                <a:lnTo>
                  <a:pt x="218072" y="204481"/>
                </a:lnTo>
                <a:lnTo>
                  <a:pt x="220795" y="227991"/>
                </a:lnTo>
                <a:lnTo>
                  <a:pt x="222854" y="224139"/>
                </a:lnTo>
                <a:lnTo>
                  <a:pt x="224979" y="220221"/>
                </a:lnTo>
                <a:lnTo>
                  <a:pt x="226041" y="215572"/>
                </a:lnTo>
                <a:lnTo>
                  <a:pt x="226041" y="210193"/>
                </a:lnTo>
                <a:close/>
              </a:path>
              <a:path w="2507483" h="580273">
                <a:moveTo>
                  <a:pt x="214685" y="187380"/>
                </a:moveTo>
                <a:lnTo>
                  <a:pt x="211298" y="185322"/>
                </a:lnTo>
                <a:lnTo>
                  <a:pt x="211331" y="192992"/>
                </a:lnTo>
                <a:lnTo>
                  <a:pt x="213988" y="196446"/>
                </a:lnTo>
                <a:lnTo>
                  <a:pt x="216711" y="199899"/>
                </a:lnTo>
                <a:lnTo>
                  <a:pt x="218138" y="189439"/>
                </a:lnTo>
                <a:lnTo>
                  <a:pt x="214685" y="187380"/>
                </a:lnTo>
                <a:close/>
              </a:path>
              <a:path w="2507483" h="580273">
                <a:moveTo>
                  <a:pt x="186792" y="206341"/>
                </a:moveTo>
                <a:lnTo>
                  <a:pt x="187456" y="203020"/>
                </a:lnTo>
                <a:lnTo>
                  <a:pt x="188784" y="200231"/>
                </a:lnTo>
                <a:lnTo>
                  <a:pt x="190113" y="197375"/>
                </a:lnTo>
                <a:lnTo>
                  <a:pt x="191972" y="195184"/>
                </a:lnTo>
                <a:lnTo>
                  <a:pt x="194363" y="193656"/>
                </a:lnTo>
                <a:lnTo>
                  <a:pt x="196754" y="192062"/>
                </a:lnTo>
                <a:lnTo>
                  <a:pt x="199543" y="191266"/>
                </a:lnTo>
                <a:lnTo>
                  <a:pt x="207579" y="191266"/>
                </a:lnTo>
                <a:lnTo>
                  <a:pt x="211331" y="192992"/>
                </a:lnTo>
                <a:lnTo>
                  <a:pt x="211298" y="185322"/>
                </a:lnTo>
                <a:lnTo>
                  <a:pt x="207579" y="184292"/>
                </a:lnTo>
                <a:lnTo>
                  <a:pt x="200672" y="184292"/>
                </a:lnTo>
                <a:lnTo>
                  <a:pt x="198016" y="184790"/>
                </a:lnTo>
                <a:lnTo>
                  <a:pt x="195558" y="185787"/>
                </a:lnTo>
                <a:lnTo>
                  <a:pt x="193101" y="186783"/>
                </a:lnTo>
                <a:lnTo>
                  <a:pt x="191009" y="188177"/>
                </a:lnTo>
                <a:lnTo>
                  <a:pt x="189282" y="189970"/>
                </a:lnTo>
                <a:lnTo>
                  <a:pt x="187556" y="191697"/>
                </a:lnTo>
                <a:lnTo>
                  <a:pt x="186792" y="206341"/>
                </a:lnTo>
                <a:close/>
              </a:path>
              <a:path w="2507483" h="580273">
                <a:moveTo>
                  <a:pt x="218072" y="204481"/>
                </a:moveTo>
                <a:lnTo>
                  <a:pt x="218072" y="215904"/>
                </a:lnTo>
                <a:lnTo>
                  <a:pt x="216677" y="220487"/>
                </a:lnTo>
                <a:lnTo>
                  <a:pt x="213888" y="223940"/>
                </a:lnTo>
                <a:lnTo>
                  <a:pt x="211165" y="227394"/>
                </a:lnTo>
                <a:lnTo>
                  <a:pt x="214585" y="233005"/>
                </a:lnTo>
                <a:lnTo>
                  <a:pt x="218039" y="230947"/>
                </a:lnTo>
                <a:lnTo>
                  <a:pt x="220795" y="227991"/>
                </a:lnTo>
                <a:lnTo>
                  <a:pt x="218072" y="204481"/>
                </a:lnTo>
                <a:close/>
              </a:path>
              <a:path w="2507483" h="580273">
                <a:moveTo>
                  <a:pt x="202432" y="229120"/>
                </a:moveTo>
                <a:lnTo>
                  <a:pt x="203229" y="236093"/>
                </a:lnTo>
                <a:lnTo>
                  <a:pt x="207347" y="236093"/>
                </a:lnTo>
                <a:lnTo>
                  <a:pt x="211132" y="235064"/>
                </a:lnTo>
                <a:lnTo>
                  <a:pt x="214585" y="233005"/>
                </a:lnTo>
                <a:lnTo>
                  <a:pt x="211165" y="227394"/>
                </a:lnTo>
                <a:lnTo>
                  <a:pt x="207347" y="229120"/>
                </a:lnTo>
                <a:lnTo>
                  <a:pt x="202432" y="229120"/>
                </a:lnTo>
                <a:close/>
              </a:path>
              <a:path w="2507483" h="580273">
                <a:moveTo>
                  <a:pt x="191839" y="225235"/>
                </a:moveTo>
                <a:lnTo>
                  <a:pt x="192371" y="233105"/>
                </a:lnTo>
                <a:lnTo>
                  <a:pt x="195492" y="235097"/>
                </a:lnTo>
                <a:lnTo>
                  <a:pt x="199111" y="236093"/>
                </a:lnTo>
                <a:lnTo>
                  <a:pt x="203229" y="236093"/>
                </a:lnTo>
                <a:lnTo>
                  <a:pt x="202432" y="229120"/>
                </a:lnTo>
                <a:lnTo>
                  <a:pt x="199311" y="229120"/>
                </a:lnTo>
                <a:lnTo>
                  <a:pt x="196555" y="228357"/>
                </a:lnTo>
                <a:lnTo>
                  <a:pt x="194164" y="226829"/>
                </a:lnTo>
                <a:lnTo>
                  <a:pt x="191839" y="225235"/>
                </a:lnTo>
                <a:close/>
              </a:path>
              <a:path w="2507483" h="580273">
                <a:moveTo>
                  <a:pt x="190013" y="223010"/>
                </a:moveTo>
                <a:lnTo>
                  <a:pt x="188685" y="220155"/>
                </a:lnTo>
                <a:lnTo>
                  <a:pt x="189316" y="231046"/>
                </a:lnTo>
                <a:lnTo>
                  <a:pt x="192371" y="233105"/>
                </a:lnTo>
                <a:lnTo>
                  <a:pt x="191839" y="225235"/>
                </a:lnTo>
                <a:lnTo>
                  <a:pt x="190013" y="223010"/>
                </a:lnTo>
                <a:close/>
              </a:path>
              <a:path w="2507483" h="580273">
                <a:moveTo>
                  <a:pt x="187423" y="217299"/>
                </a:moveTo>
                <a:lnTo>
                  <a:pt x="186792" y="213978"/>
                </a:lnTo>
                <a:lnTo>
                  <a:pt x="187124" y="228456"/>
                </a:lnTo>
                <a:lnTo>
                  <a:pt x="189316" y="231046"/>
                </a:lnTo>
                <a:lnTo>
                  <a:pt x="188685" y="220155"/>
                </a:lnTo>
                <a:lnTo>
                  <a:pt x="187423" y="217299"/>
                </a:lnTo>
                <a:close/>
              </a:path>
              <a:path w="2507483" h="580273">
                <a:moveTo>
                  <a:pt x="186493" y="197442"/>
                </a:moveTo>
                <a:lnTo>
                  <a:pt x="186261" y="193723"/>
                </a:lnTo>
                <a:lnTo>
                  <a:pt x="185397" y="196047"/>
                </a:lnTo>
                <a:lnTo>
                  <a:pt x="185796" y="225335"/>
                </a:lnTo>
                <a:lnTo>
                  <a:pt x="186493" y="197442"/>
                </a:lnTo>
                <a:close/>
              </a:path>
              <a:path w="2507483" h="580273">
                <a:moveTo>
                  <a:pt x="248849" y="162376"/>
                </a:moveTo>
                <a:lnTo>
                  <a:pt x="240880" y="162376"/>
                </a:lnTo>
                <a:lnTo>
                  <a:pt x="241843" y="230615"/>
                </a:lnTo>
                <a:lnTo>
                  <a:pt x="243769" y="232806"/>
                </a:lnTo>
                <a:lnTo>
                  <a:pt x="245761" y="234998"/>
                </a:lnTo>
                <a:lnTo>
                  <a:pt x="248783" y="236093"/>
                </a:lnTo>
                <a:lnTo>
                  <a:pt x="248849" y="224970"/>
                </a:lnTo>
                <a:lnTo>
                  <a:pt x="248849" y="162376"/>
                </a:lnTo>
                <a:close/>
              </a:path>
              <a:path w="2507483" h="580273">
                <a:moveTo>
                  <a:pt x="240880" y="222745"/>
                </a:moveTo>
                <a:lnTo>
                  <a:pt x="240880" y="227261"/>
                </a:lnTo>
                <a:lnTo>
                  <a:pt x="241843" y="230615"/>
                </a:lnTo>
                <a:lnTo>
                  <a:pt x="240880" y="162376"/>
                </a:lnTo>
                <a:lnTo>
                  <a:pt x="240880" y="222745"/>
                </a:lnTo>
                <a:close/>
              </a:path>
              <a:path w="2507483" h="580273">
                <a:moveTo>
                  <a:pt x="256719" y="235695"/>
                </a:moveTo>
                <a:lnTo>
                  <a:pt x="257981" y="235496"/>
                </a:lnTo>
                <a:lnTo>
                  <a:pt x="260206" y="234699"/>
                </a:lnTo>
                <a:lnTo>
                  <a:pt x="261501" y="227726"/>
                </a:lnTo>
                <a:lnTo>
                  <a:pt x="260040" y="228257"/>
                </a:lnTo>
                <a:lnTo>
                  <a:pt x="258014" y="228821"/>
                </a:lnTo>
                <a:lnTo>
                  <a:pt x="256719" y="235695"/>
                </a:lnTo>
                <a:close/>
              </a:path>
              <a:path w="2507483" h="580273">
                <a:moveTo>
                  <a:pt x="252834" y="236093"/>
                </a:moveTo>
                <a:lnTo>
                  <a:pt x="254162" y="236093"/>
                </a:lnTo>
                <a:lnTo>
                  <a:pt x="255457" y="235961"/>
                </a:lnTo>
                <a:lnTo>
                  <a:pt x="256719" y="235695"/>
                </a:lnTo>
                <a:lnTo>
                  <a:pt x="258014" y="228821"/>
                </a:lnTo>
                <a:lnTo>
                  <a:pt x="256055" y="229120"/>
                </a:lnTo>
                <a:lnTo>
                  <a:pt x="254727" y="229120"/>
                </a:lnTo>
                <a:lnTo>
                  <a:pt x="252834" y="236093"/>
                </a:lnTo>
                <a:close/>
              </a:path>
              <a:path w="2507483" h="580273">
                <a:moveTo>
                  <a:pt x="252834" y="236093"/>
                </a:moveTo>
                <a:lnTo>
                  <a:pt x="254727" y="229120"/>
                </a:lnTo>
                <a:lnTo>
                  <a:pt x="252668" y="229120"/>
                </a:lnTo>
                <a:lnTo>
                  <a:pt x="251174" y="228655"/>
                </a:lnTo>
                <a:lnTo>
                  <a:pt x="249314" y="226729"/>
                </a:lnTo>
                <a:lnTo>
                  <a:pt x="248783" y="236093"/>
                </a:lnTo>
                <a:lnTo>
                  <a:pt x="252834" y="236093"/>
                </a:lnTo>
                <a:close/>
              </a:path>
              <a:path w="2507483" h="580273">
                <a:moveTo>
                  <a:pt x="282547" y="234998"/>
                </a:moveTo>
                <a:lnTo>
                  <a:pt x="279957" y="241473"/>
                </a:lnTo>
                <a:lnTo>
                  <a:pt x="281086" y="253062"/>
                </a:lnTo>
                <a:lnTo>
                  <a:pt x="282547" y="251136"/>
                </a:lnTo>
                <a:lnTo>
                  <a:pt x="284075" y="249276"/>
                </a:lnTo>
                <a:lnTo>
                  <a:pt x="283245" y="217764"/>
                </a:lnTo>
                <a:lnTo>
                  <a:pt x="277566" y="223143"/>
                </a:lnTo>
                <a:lnTo>
                  <a:pt x="282547" y="234998"/>
                </a:lnTo>
                <a:close/>
              </a:path>
              <a:path w="2507483" h="580273">
                <a:moveTo>
                  <a:pt x="270792" y="185288"/>
                </a:moveTo>
                <a:lnTo>
                  <a:pt x="261727" y="185288"/>
                </a:lnTo>
                <a:lnTo>
                  <a:pt x="277566" y="223143"/>
                </a:lnTo>
                <a:lnTo>
                  <a:pt x="283245" y="217764"/>
                </a:lnTo>
                <a:lnTo>
                  <a:pt x="270792" y="185288"/>
                </a:lnTo>
                <a:close/>
              </a:path>
              <a:path w="2507483" h="580273">
                <a:moveTo>
                  <a:pt x="284075" y="249276"/>
                </a:moveTo>
                <a:lnTo>
                  <a:pt x="285469" y="246719"/>
                </a:lnTo>
                <a:lnTo>
                  <a:pt x="286731" y="243465"/>
                </a:lnTo>
                <a:lnTo>
                  <a:pt x="310141" y="185288"/>
                </a:lnTo>
                <a:lnTo>
                  <a:pt x="301574" y="185288"/>
                </a:lnTo>
                <a:lnTo>
                  <a:pt x="289919" y="216768"/>
                </a:lnTo>
                <a:lnTo>
                  <a:pt x="286333" y="226630"/>
                </a:lnTo>
                <a:lnTo>
                  <a:pt x="284075" y="249276"/>
                </a:lnTo>
                <a:close/>
              </a:path>
              <a:path w="2507483" h="580273">
                <a:moveTo>
                  <a:pt x="281086" y="253062"/>
                </a:moveTo>
                <a:lnTo>
                  <a:pt x="279957" y="241473"/>
                </a:lnTo>
                <a:lnTo>
                  <a:pt x="278695" y="244727"/>
                </a:lnTo>
                <a:lnTo>
                  <a:pt x="277301" y="246885"/>
                </a:lnTo>
                <a:lnTo>
                  <a:pt x="275773" y="247948"/>
                </a:lnTo>
                <a:lnTo>
                  <a:pt x="274246" y="249011"/>
                </a:lnTo>
                <a:lnTo>
                  <a:pt x="275773" y="256083"/>
                </a:lnTo>
                <a:lnTo>
                  <a:pt x="277566" y="255220"/>
                </a:lnTo>
                <a:lnTo>
                  <a:pt x="279426" y="254423"/>
                </a:lnTo>
                <a:lnTo>
                  <a:pt x="281086" y="253062"/>
                </a:lnTo>
                <a:close/>
              </a:path>
              <a:path w="2507483" h="580273">
                <a:moveTo>
                  <a:pt x="275773" y="256083"/>
                </a:moveTo>
                <a:lnTo>
                  <a:pt x="274246" y="249011"/>
                </a:lnTo>
                <a:lnTo>
                  <a:pt x="272619" y="249542"/>
                </a:lnTo>
                <a:lnTo>
                  <a:pt x="269431" y="249542"/>
                </a:lnTo>
                <a:lnTo>
                  <a:pt x="271290" y="256515"/>
                </a:lnTo>
                <a:lnTo>
                  <a:pt x="273681" y="256515"/>
                </a:lnTo>
                <a:lnTo>
                  <a:pt x="275773" y="256083"/>
                </a:lnTo>
                <a:close/>
              </a:path>
              <a:path w="2507483" h="580273">
                <a:moveTo>
                  <a:pt x="271290" y="256515"/>
                </a:moveTo>
                <a:lnTo>
                  <a:pt x="269431" y="249542"/>
                </a:lnTo>
                <a:lnTo>
                  <a:pt x="267937" y="249243"/>
                </a:lnTo>
                <a:lnTo>
                  <a:pt x="266409" y="248645"/>
                </a:lnTo>
                <a:lnTo>
                  <a:pt x="264948" y="248114"/>
                </a:lnTo>
                <a:lnTo>
                  <a:pt x="263553" y="247251"/>
                </a:lnTo>
                <a:lnTo>
                  <a:pt x="265015" y="255519"/>
                </a:lnTo>
                <a:lnTo>
                  <a:pt x="266940" y="256183"/>
                </a:lnTo>
                <a:lnTo>
                  <a:pt x="269032" y="256515"/>
                </a:lnTo>
                <a:lnTo>
                  <a:pt x="271290" y="256515"/>
                </a:lnTo>
                <a:close/>
              </a:path>
              <a:path w="2507483" h="580273">
                <a:moveTo>
                  <a:pt x="260034" y="253029"/>
                </a:moveTo>
                <a:lnTo>
                  <a:pt x="261495" y="254091"/>
                </a:lnTo>
                <a:lnTo>
                  <a:pt x="263155" y="254921"/>
                </a:lnTo>
                <a:lnTo>
                  <a:pt x="265015" y="255519"/>
                </a:lnTo>
                <a:lnTo>
                  <a:pt x="263553" y="247251"/>
                </a:lnTo>
                <a:lnTo>
                  <a:pt x="262225" y="246055"/>
                </a:lnTo>
                <a:lnTo>
                  <a:pt x="260034" y="253029"/>
                </a:lnTo>
                <a:close/>
              </a:path>
              <a:path w="2507483" h="580273">
                <a:moveTo>
                  <a:pt x="373504" y="191764"/>
                </a:moveTo>
                <a:lnTo>
                  <a:pt x="375098" y="191764"/>
                </a:lnTo>
                <a:lnTo>
                  <a:pt x="376326" y="191830"/>
                </a:lnTo>
                <a:lnTo>
                  <a:pt x="378053" y="192096"/>
                </a:lnTo>
                <a:lnTo>
                  <a:pt x="379580" y="192561"/>
                </a:lnTo>
                <a:lnTo>
                  <a:pt x="380975" y="185288"/>
                </a:lnTo>
                <a:lnTo>
                  <a:pt x="379348" y="184624"/>
                </a:lnTo>
                <a:lnTo>
                  <a:pt x="377289" y="184359"/>
                </a:lnTo>
                <a:lnTo>
                  <a:pt x="375496" y="184292"/>
                </a:lnTo>
                <a:lnTo>
                  <a:pt x="373504" y="191764"/>
                </a:lnTo>
                <a:close/>
              </a:path>
              <a:path w="2507483" h="580273">
                <a:moveTo>
                  <a:pt x="371644" y="184292"/>
                </a:moveTo>
                <a:lnTo>
                  <a:pt x="368357" y="185056"/>
                </a:lnTo>
                <a:lnTo>
                  <a:pt x="369353" y="192361"/>
                </a:lnTo>
                <a:lnTo>
                  <a:pt x="371445" y="191764"/>
                </a:lnTo>
                <a:lnTo>
                  <a:pt x="373504" y="191764"/>
                </a:lnTo>
                <a:lnTo>
                  <a:pt x="375496" y="184292"/>
                </a:lnTo>
                <a:lnTo>
                  <a:pt x="371644" y="184292"/>
                </a:lnTo>
                <a:close/>
              </a:path>
              <a:path w="2507483" h="580273">
                <a:moveTo>
                  <a:pt x="363442" y="196578"/>
                </a:moveTo>
                <a:lnTo>
                  <a:pt x="365169" y="194752"/>
                </a:lnTo>
                <a:lnTo>
                  <a:pt x="367228" y="193557"/>
                </a:lnTo>
                <a:lnTo>
                  <a:pt x="369353" y="192361"/>
                </a:lnTo>
                <a:lnTo>
                  <a:pt x="368357" y="185056"/>
                </a:lnTo>
                <a:lnTo>
                  <a:pt x="365634" y="186583"/>
                </a:lnTo>
                <a:lnTo>
                  <a:pt x="363442" y="196578"/>
                </a:lnTo>
                <a:close/>
              </a:path>
              <a:path w="2507483" h="580273">
                <a:moveTo>
                  <a:pt x="359956" y="204481"/>
                </a:moveTo>
                <a:lnTo>
                  <a:pt x="360653" y="201427"/>
                </a:lnTo>
                <a:lnTo>
                  <a:pt x="362048" y="199036"/>
                </a:lnTo>
                <a:lnTo>
                  <a:pt x="363442" y="196578"/>
                </a:lnTo>
                <a:lnTo>
                  <a:pt x="365634" y="186583"/>
                </a:lnTo>
                <a:lnTo>
                  <a:pt x="362977" y="188111"/>
                </a:lnTo>
                <a:lnTo>
                  <a:pt x="360952" y="190402"/>
                </a:lnTo>
                <a:lnTo>
                  <a:pt x="359956" y="204481"/>
                </a:lnTo>
                <a:close/>
              </a:path>
              <a:path w="2507483" h="580273">
                <a:moveTo>
                  <a:pt x="359956" y="235097"/>
                </a:moveTo>
                <a:lnTo>
                  <a:pt x="359956" y="204481"/>
                </a:lnTo>
                <a:lnTo>
                  <a:pt x="359557" y="193457"/>
                </a:lnTo>
                <a:lnTo>
                  <a:pt x="358461" y="185288"/>
                </a:lnTo>
                <a:lnTo>
                  <a:pt x="351986" y="185288"/>
                </a:lnTo>
                <a:lnTo>
                  <a:pt x="351986" y="235097"/>
                </a:lnTo>
                <a:lnTo>
                  <a:pt x="359956" y="235097"/>
                </a:lnTo>
                <a:close/>
              </a:path>
              <a:path w="2507483" h="580273">
                <a:moveTo>
                  <a:pt x="420609" y="229884"/>
                </a:moveTo>
                <a:lnTo>
                  <a:pt x="421473" y="231411"/>
                </a:lnTo>
                <a:lnTo>
                  <a:pt x="422170" y="225036"/>
                </a:lnTo>
                <a:lnTo>
                  <a:pt x="420178" y="224737"/>
                </a:lnTo>
                <a:lnTo>
                  <a:pt x="420178" y="227991"/>
                </a:lnTo>
                <a:lnTo>
                  <a:pt x="420012" y="229751"/>
                </a:lnTo>
                <a:lnTo>
                  <a:pt x="420430" y="229098"/>
                </a:lnTo>
                <a:lnTo>
                  <a:pt x="420178" y="225733"/>
                </a:lnTo>
                <a:lnTo>
                  <a:pt x="420430" y="229098"/>
                </a:lnTo>
                <a:lnTo>
                  <a:pt x="421373" y="227626"/>
                </a:lnTo>
                <a:lnTo>
                  <a:pt x="420609" y="229884"/>
                </a:lnTo>
                <a:close/>
              </a:path>
              <a:path w="2507483" h="580273">
                <a:moveTo>
                  <a:pt x="405467" y="191266"/>
                </a:moveTo>
                <a:lnTo>
                  <a:pt x="412573" y="191266"/>
                </a:lnTo>
                <a:lnTo>
                  <a:pt x="415396" y="192295"/>
                </a:lnTo>
                <a:lnTo>
                  <a:pt x="417388" y="194354"/>
                </a:lnTo>
                <a:lnTo>
                  <a:pt x="419381" y="196346"/>
                </a:lnTo>
                <a:lnTo>
                  <a:pt x="420377" y="199202"/>
                </a:lnTo>
                <a:lnTo>
                  <a:pt x="420377" y="204829"/>
                </a:lnTo>
                <a:lnTo>
                  <a:pt x="421971" y="204515"/>
                </a:lnTo>
                <a:lnTo>
                  <a:pt x="421805" y="187380"/>
                </a:lnTo>
                <a:lnTo>
                  <a:pt x="418883" y="186185"/>
                </a:lnTo>
                <a:lnTo>
                  <a:pt x="415961" y="184923"/>
                </a:lnTo>
                <a:lnTo>
                  <a:pt x="412706" y="184292"/>
                </a:lnTo>
                <a:lnTo>
                  <a:pt x="409120" y="184292"/>
                </a:lnTo>
                <a:lnTo>
                  <a:pt x="405467" y="191266"/>
                </a:lnTo>
                <a:close/>
              </a:path>
              <a:path w="2507483" h="580273">
                <a:moveTo>
                  <a:pt x="403807" y="184292"/>
                </a:moveTo>
                <a:lnTo>
                  <a:pt x="399358" y="185454"/>
                </a:lnTo>
                <a:lnTo>
                  <a:pt x="400155" y="193557"/>
                </a:lnTo>
                <a:lnTo>
                  <a:pt x="402545" y="192029"/>
                </a:lnTo>
                <a:lnTo>
                  <a:pt x="405467" y="191266"/>
                </a:lnTo>
                <a:lnTo>
                  <a:pt x="409120" y="184292"/>
                </a:lnTo>
                <a:lnTo>
                  <a:pt x="403807" y="184292"/>
                </a:lnTo>
                <a:close/>
              </a:path>
              <a:path w="2507483" h="580273">
                <a:moveTo>
                  <a:pt x="392185" y="190037"/>
                </a:moveTo>
                <a:lnTo>
                  <a:pt x="394875" y="200729"/>
                </a:lnTo>
                <a:lnTo>
                  <a:pt x="396004" y="197409"/>
                </a:lnTo>
                <a:lnTo>
                  <a:pt x="397764" y="195018"/>
                </a:lnTo>
                <a:lnTo>
                  <a:pt x="400155" y="193557"/>
                </a:lnTo>
                <a:lnTo>
                  <a:pt x="399358" y="185454"/>
                </a:lnTo>
                <a:lnTo>
                  <a:pt x="395771" y="187779"/>
                </a:lnTo>
                <a:lnTo>
                  <a:pt x="392185" y="190037"/>
                </a:lnTo>
                <a:close/>
              </a:path>
              <a:path w="2507483" h="580273">
                <a:moveTo>
                  <a:pt x="389728" y="193025"/>
                </a:moveTo>
                <a:lnTo>
                  <a:pt x="388400" y="196744"/>
                </a:lnTo>
                <a:lnTo>
                  <a:pt x="394875" y="200729"/>
                </a:lnTo>
                <a:lnTo>
                  <a:pt x="392185" y="190037"/>
                </a:lnTo>
                <a:lnTo>
                  <a:pt x="389728" y="193025"/>
                </a:lnTo>
                <a:close/>
              </a:path>
              <a:path w="2507483" h="580273">
                <a:moveTo>
                  <a:pt x="428346" y="197409"/>
                </a:moveTo>
                <a:lnTo>
                  <a:pt x="427483" y="194221"/>
                </a:lnTo>
                <a:lnTo>
                  <a:pt x="428313" y="235795"/>
                </a:lnTo>
                <a:lnTo>
                  <a:pt x="428346" y="197409"/>
                </a:lnTo>
                <a:close/>
              </a:path>
              <a:path w="2507483" h="580273">
                <a:moveTo>
                  <a:pt x="422336" y="232873"/>
                </a:moveTo>
                <a:lnTo>
                  <a:pt x="423531" y="233968"/>
                </a:lnTo>
                <a:lnTo>
                  <a:pt x="425059" y="234699"/>
                </a:lnTo>
                <a:lnTo>
                  <a:pt x="426586" y="235429"/>
                </a:lnTo>
                <a:lnTo>
                  <a:pt x="428313" y="235795"/>
                </a:lnTo>
                <a:lnTo>
                  <a:pt x="427483" y="194221"/>
                </a:lnTo>
                <a:lnTo>
                  <a:pt x="425756" y="191764"/>
                </a:lnTo>
                <a:lnTo>
                  <a:pt x="424096" y="189240"/>
                </a:lnTo>
                <a:lnTo>
                  <a:pt x="422336" y="232873"/>
                </a:lnTo>
                <a:close/>
              </a:path>
              <a:path w="2507483" h="580273">
                <a:moveTo>
                  <a:pt x="422170" y="225036"/>
                </a:moveTo>
                <a:lnTo>
                  <a:pt x="421473" y="231411"/>
                </a:lnTo>
                <a:lnTo>
                  <a:pt x="422336" y="232873"/>
                </a:lnTo>
                <a:lnTo>
                  <a:pt x="424096" y="189240"/>
                </a:lnTo>
                <a:lnTo>
                  <a:pt x="421971" y="204515"/>
                </a:lnTo>
                <a:lnTo>
                  <a:pt x="421971" y="211089"/>
                </a:lnTo>
                <a:lnTo>
                  <a:pt x="420377" y="211416"/>
                </a:lnTo>
                <a:lnTo>
                  <a:pt x="420377" y="218793"/>
                </a:lnTo>
                <a:lnTo>
                  <a:pt x="420178" y="224737"/>
                </a:lnTo>
                <a:lnTo>
                  <a:pt x="422170" y="225036"/>
                </a:lnTo>
                <a:close/>
              </a:path>
              <a:path w="2507483" h="580273">
                <a:moveTo>
                  <a:pt x="435419" y="234798"/>
                </a:moveTo>
                <a:lnTo>
                  <a:pt x="435818" y="228523"/>
                </a:lnTo>
                <a:lnTo>
                  <a:pt x="433394" y="229021"/>
                </a:lnTo>
                <a:lnTo>
                  <a:pt x="429608" y="229021"/>
                </a:lnTo>
                <a:lnTo>
                  <a:pt x="428346" y="227825"/>
                </a:lnTo>
                <a:lnTo>
                  <a:pt x="430239" y="235795"/>
                </a:lnTo>
                <a:lnTo>
                  <a:pt x="432364" y="235795"/>
                </a:lnTo>
                <a:lnTo>
                  <a:pt x="434091" y="235463"/>
                </a:lnTo>
                <a:lnTo>
                  <a:pt x="435419" y="234798"/>
                </a:lnTo>
                <a:close/>
              </a:path>
              <a:path w="2507483" h="580273">
                <a:moveTo>
                  <a:pt x="420012" y="229751"/>
                </a:moveTo>
                <a:lnTo>
                  <a:pt x="420178" y="227991"/>
                </a:lnTo>
                <a:lnTo>
                  <a:pt x="420178" y="224737"/>
                </a:lnTo>
                <a:lnTo>
                  <a:pt x="419978" y="220653"/>
                </a:lnTo>
                <a:lnTo>
                  <a:pt x="419182" y="222247"/>
                </a:lnTo>
                <a:lnTo>
                  <a:pt x="418385" y="223774"/>
                </a:lnTo>
                <a:lnTo>
                  <a:pt x="418086" y="231411"/>
                </a:lnTo>
                <a:lnTo>
                  <a:pt x="420012" y="229751"/>
                </a:lnTo>
                <a:close/>
              </a:path>
              <a:path w="2507483" h="580273">
                <a:moveTo>
                  <a:pt x="417289" y="225069"/>
                </a:moveTo>
                <a:lnTo>
                  <a:pt x="415894" y="226132"/>
                </a:lnTo>
                <a:lnTo>
                  <a:pt x="416160" y="233005"/>
                </a:lnTo>
                <a:lnTo>
                  <a:pt x="418086" y="231411"/>
                </a:lnTo>
                <a:lnTo>
                  <a:pt x="418385" y="223774"/>
                </a:lnTo>
                <a:lnTo>
                  <a:pt x="417289" y="225069"/>
                </a:lnTo>
                <a:close/>
              </a:path>
              <a:path w="2507483" h="580273">
                <a:moveTo>
                  <a:pt x="411112" y="228423"/>
                </a:moveTo>
                <a:lnTo>
                  <a:pt x="411611" y="234998"/>
                </a:lnTo>
                <a:lnTo>
                  <a:pt x="414001" y="234201"/>
                </a:lnTo>
                <a:lnTo>
                  <a:pt x="416160" y="233005"/>
                </a:lnTo>
                <a:lnTo>
                  <a:pt x="415894" y="226132"/>
                </a:lnTo>
                <a:lnTo>
                  <a:pt x="414499" y="227128"/>
                </a:lnTo>
                <a:lnTo>
                  <a:pt x="412906" y="227892"/>
                </a:lnTo>
                <a:lnTo>
                  <a:pt x="411112" y="228423"/>
                </a:lnTo>
                <a:close/>
              </a:path>
              <a:path w="2507483" h="580273">
                <a:moveTo>
                  <a:pt x="398660" y="227228"/>
                </a:moveTo>
                <a:lnTo>
                  <a:pt x="398893" y="235595"/>
                </a:lnTo>
                <a:lnTo>
                  <a:pt x="401616" y="236093"/>
                </a:lnTo>
                <a:lnTo>
                  <a:pt x="406862" y="236093"/>
                </a:lnTo>
                <a:lnTo>
                  <a:pt x="409220" y="235728"/>
                </a:lnTo>
                <a:lnTo>
                  <a:pt x="411611" y="234998"/>
                </a:lnTo>
                <a:lnTo>
                  <a:pt x="411112" y="228423"/>
                </a:lnTo>
                <a:lnTo>
                  <a:pt x="409386" y="228888"/>
                </a:lnTo>
                <a:lnTo>
                  <a:pt x="407559" y="229120"/>
                </a:lnTo>
                <a:lnTo>
                  <a:pt x="402645" y="229120"/>
                </a:lnTo>
                <a:lnTo>
                  <a:pt x="400321" y="228489"/>
                </a:lnTo>
                <a:lnTo>
                  <a:pt x="398660" y="227228"/>
                </a:lnTo>
                <a:close/>
              </a:path>
              <a:path w="2507483" h="580273">
                <a:moveTo>
                  <a:pt x="397066" y="218362"/>
                </a:moveTo>
                <a:lnTo>
                  <a:pt x="397797" y="209263"/>
                </a:lnTo>
                <a:lnTo>
                  <a:pt x="394310" y="210923"/>
                </a:lnTo>
                <a:lnTo>
                  <a:pt x="396369" y="234599"/>
                </a:lnTo>
                <a:lnTo>
                  <a:pt x="398893" y="235595"/>
                </a:lnTo>
                <a:lnTo>
                  <a:pt x="398660" y="227228"/>
                </a:lnTo>
                <a:lnTo>
                  <a:pt x="397066" y="225899"/>
                </a:lnTo>
                <a:lnTo>
                  <a:pt x="396269" y="224206"/>
                </a:lnTo>
                <a:lnTo>
                  <a:pt x="396269" y="220022"/>
                </a:lnTo>
                <a:lnTo>
                  <a:pt x="397066" y="218362"/>
                </a:lnTo>
                <a:close/>
              </a:path>
              <a:path w="2507483" h="580273">
                <a:moveTo>
                  <a:pt x="388101" y="218826"/>
                </a:moveTo>
                <a:lnTo>
                  <a:pt x="388831" y="228058"/>
                </a:lnTo>
                <a:lnTo>
                  <a:pt x="390292" y="230116"/>
                </a:lnTo>
                <a:lnTo>
                  <a:pt x="391820" y="232109"/>
                </a:lnTo>
                <a:lnTo>
                  <a:pt x="393845" y="233603"/>
                </a:lnTo>
                <a:lnTo>
                  <a:pt x="396369" y="234599"/>
                </a:lnTo>
                <a:lnTo>
                  <a:pt x="394310" y="210923"/>
                </a:lnTo>
                <a:lnTo>
                  <a:pt x="391787" y="213381"/>
                </a:lnTo>
                <a:lnTo>
                  <a:pt x="389329" y="215771"/>
                </a:lnTo>
                <a:lnTo>
                  <a:pt x="388101" y="218826"/>
                </a:lnTo>
                <a:close/>
              </a:path>
              <a:path w="2507483" h="580273">
                <a:moveTo>
                  <a:pt x="388101" y="222545"/>
                </a:moveTo>
                <a:lnTo>
                  <a:pt x="388101" y="225534"/>
                </a:lnTo>
                <a:lnTo>
                  <a:pt x="388831" y="228058"/>
                </a:lnTo>
                <a:lnTo>
                  <a:pt x="388101" y="218826"/>
                </a:lnTo>
                <a:lnTo>
                  <a:pt x="388101" y="222545"/>
                </a:lnTo>
                <a:close/>
              </a:path>
              <a:path w="2507483" h="580273">
                <a:moveTo>
                  <a:pt x="420377" y="204829"/>
                </a:moveTo>
                <a:lnTo>
                  <a:pt x="402246" y="208400"/>
                </a:lnTo>
                <a:lnTo>
                  <a:pt x="402678" y="215041"/>
                </a:lnTo>
                <a:lnTo>
                  <a:pt x="405932" y="214377"/>
                </a:lnTo>
                <a:lnTo>
                  <a:pt x="420377" y="211416"/>
                </a:lnTo>
                <a:lnTo>
                  <a:pt x="421971" y="211089"/>
                </a:lnTo>
                <a:lnTo>
                  <a:pt x="421971" y="204515"/>
                </a:lnTo>
                <a:lnTo>
                  <a:pt x="420377" y="204829"/>
                </a:lnTo>
                <a:close/>
              </a:path>
              <a:path w="2507483" h="580273">
                <a:moveTo>
                  <a:pt x="402246" y="208400"/>
                </a:moveTo>
                <a:lnTo>
                  <a:pt x="397797" y="209263"/>
                </a:lnTo>
                <a:lnTo>
                  <a:pt x="398660" y="217166"/>
                </a:lnTo>
                <a:lnTo>
                  <a:pt x="400254" y="215971"/>
                </a:lnTo>
                <a:lnTo>
                  <a:pt x="402678" y="215041"/>
                </a:lnTo>
                <a:lnTo>
                  <a:pt x="402246" y="208400"/>
                </a:lnTo>
                <a:close/>
              </a:path>
              <a:path w="2507483" h="580273">
                <a:moveTo>
                  <a:pt x="454088" y="195350"/>
                </a:moveTo>
                <a:lnTo>
                  <a:pt x="455149" y="192698"/>
                </a:lnTo>
                <a:lnTo>
                  <a:pt x="454686" y="185288"/>
                </a:lnTo>
                <a:lnTo>
                  <a:pt x="447713" y="185288"/>
                </a:lnTo>
                <a:lnTo>
                  <a:pt x="455682" y="235097"/>
                </a:lnTo>
                <a:lnTo>
                  <a:pt x="455383" y="196446"/>
                </a:lnTo>
                <a:lnTo>
                  <a:pt x="455149" y="192698"/>
                </a:lnTo>
                <a:lnTo>
                  <a:pt x="454088" y="195350"/>
                </a:lnTo>
                <a:close/>
              </a:path>
              <a:path w="2507483" h="580273">
                <a:moveTo>
                  <a:pt x="455682" y="204349"/>
                </a:moveTo>
                <a:lnTo>
                  <a:pt x="456446" y="200962"/>
                </a:lnTo>
                <a:lnTo>
                  <a:pt x="457973" y="198438"/>
                </a:lnTo>
                <a:lnTo>
                  <a:pt x="459567" y="195914"/>
                </a:lnTo>
                <a:lnTo>
                  <a:pt x="461559" y="194088"/>
                </a:lnTo>
                <a:lnTo>
                  <a:pt x="463950" y="192959"/>
                </a:lnTo>
                <a:lnTo>
                  <a:pt x="466341" y="191830"/>
                </a:lnTo>
                <a:lnTo>
                  <a:pt x="468732" y="191266"/>
                </a:lnTo>
                <a:lnTo>
                  <a:pt x="474576" y="191266"/>
                </a:lnTo>
                <a:lnTo>
                  <a:pt x="477465" y="192361"/>
                </a:lnTo>
                <a:lnTo>
                  <a:pt x="479790" y="194553"/>
                </a:lnTo>
                <a:lnTo>
                  <a:pt x="482180" y="196678"/>
                </a:lnTo>
                <a:lnTo>
                  <a:pt x="483376" y="200497"/>
                </a:lnTo>
                <a:lnTo>
                  <a:pt x="483376" y="235097"/>
                </a:lnTo>
                <a:lnTo>
                  <a:pt x="491345" y="235097"/>
                </a:lnTo>
                <a:lnTo>
                  <a:pt x="484604" y="187712"/>
                </a:lnTo>
                <a:lnTo>
                  <a:pt x="481682" y="186384"/>
                </a:lnTo>
                <a:lnTo>
                  <a:pt x="478760" y="184990"/>
                </a:lnTo>
                <a:lnTo>
                  <a:pt x="475506" y="184292"/>
                </a:lnTo>
                <a:lnTo>
                  <a:pt x="469396" y="184292"/>
                </a:lnTo>
                <a:lnTo>
                  <a:pt x="466939" y="184658"/>
                </a:lnTo>
                <a:lnTo>
                  <a:pt x="464548" y="185388"/>
                </a:lnTo>
                <a:lnTo>
                  <a:pt x="462224" y="186119"/>
                </a:lnTo>
                <a:lnTo>
                  <a:pt x="460165" y="187314"/>
                </a:lnTo>
                <a:lnTo>
                  <a:pt x="458372" y="188974"/>
                </a:lnTo>
                <a:lnTo>
                  <a:pt x="456579" y="190568"/>
                </a:lnTo>
                <a:lnTo>
                  <a:pt x="455682" y="204349"/>
                </a:lnTo>
                <a:close/>
              </a:path>
              <a:path w="2507483" h="580273">
                <a:moveTo>
                  <a:pt x="455682" y="204349"/>
                </a:moveTo>
                <a:lnTo>
                  <a:pt x="456579" y="190568"/>
                </a:lnTo>
                <a:lnTo>
                  <a:pt x="455383" y="196446"/>
                </a:lnTo>
                <a:lnTo>
                  <a:pt x="455682" y="235097"/>
                </a:lnTo>
                <a:lnTo>
                  <a:pt x="455682" y="204349"/>
                </a:lnTo>
                <a:close/>
              </a:path>
              <a:path w="2507483" h="580273">
                <a:moveTo>
                  <a:pt x="455151" y="192693"/>
                </a:moveTo>
                <a:lnTo>
                  <a:pt x="455383" y="196446"/>
                </a:lnTo>
                <a:lnTo>
                  <a:pt x="456579" y="190568"/>
                </a:lnTo>
                <a:lnTo>
                  <a:pt x="455151" y="192693"/>
                </a:lnTo>
                <a:close/>
              </a:path>
              <a:path w="2507483" h="580273">
                <a:moveTo>
                  <a:pt x="491345" y="235097"/>
                </a:moveTo>
                <a:lnTo>
                  <a:pt x="491345" y="198903"/>
                </a:lnTo>
                <a:lnTo>
                  <a:pt x="490449" y="195350"/>
                </a:lnTo>
                <a:lnTo>
                  <a:pt x="488656" y="192561"/>
                </a:lnTo>
                <a:lnTo>
                  <a:pt x="486929" y="189771"/>
                </a:lnTo>
                <a:lnTo>
                  <a:pt x="484604" y="187712"/>
                </a:lnTo>
                <a:lnTo>
                  <a:pt x="491345" y="235097"/>
                </a:lnTo>
                <a:close/>
              </a:path>
              <a:path w="2507483" h="580273">
                <a:moveTo>
                  <a:pt x="616574" y="210193"/>
                </a:moveTo>
                <a:lnTo>
                  <a:pt x="616574" y="204814"/>
                </a:lnTo>
                <a:lnTo>
                  <a:pt x="615545" y="200198"/>
                </a:lnTo>
                <a:lnTo>
                  <a:pt x="613486" y="196346"/>
                </a:lnTo>
                <a:lnTo>
                  <a:pt x="611427" y="192428"/>
                </a:lnTo>
                <a:lnTo>
                  <a:pt x="608605" y="206208"/>
                </a:lnTo>
                <a:lnTo>
                  <a:pt x="608605" y="210193"/>
                </a:lnTo>
                <a:lnTo>
                  <a:pt x="611427" y="227991"/>
                </a:lnTo>
                <a:lnTo>
                  <a:pt x="613486" y="224139"/>
                </a:lnTo>
                <a:lnTo>
                  <a:pt x="615545" y="220221"/>
                </a:lnTo>
                <a:lnTo>
                  <a:pt x="616574" y="215572"/>
                </a:lnTo>
                <a:lnTo>
                  <a:pt x="616574" y="210193"/>
                </a:lnTo>
                <a:close/>
              </a:path>
              <a:path w="2507483" h="580273">
                <a:moveTo>
                  <a:pt x="608571" y="189439"/>
                </a:moveTo>
                <a:lnTo>
                  <a:pt x="604919" y="187380"/>
                </a:lnTo>
                <a:lnTo>
                  <a:pt x="605350" y="197176"/>
                </a:lnTo>
                <a:lnTo>
                  <a:pt x="606612" y="200032"/>
                </a:lnTo>
                <a:lnTo>
                  <a:pt x="607940" y="202821"/>
                </a:lnTo>
                <a:lnTo>
                  <a:pt x="608605" y="206208"/>
                </a:lnTo>
                <a:lnTo>
                  <a:pt x="611427" y="192428"/>
                </a:lnTo>
                <a:lnTo>
                  <a:pt x="608571" y="189439"/>
                </a:lnTo>
                <a:close/>
              </a:path>
              <a:path w="2507483" h="580273">
                <a:moveTo>
                  <a:pt x="598742" y="191930"/>
                </a:moveTo>
                <a:lnTo>
                  <a:pt x="601133" y="193457"/>
                </a:lnTo>
                <a:lnTo>
                  <a:pt x="603524" y="194985"/>
                </a:lnTo>
                <a:lnTo>
                  <a:pt x="605350" y="197176"/>
                </a:lnTo>
                <a:lnTo>
                  <a:pt x="604919" y="187380"/>
                </a:lnTo>
                <a:lnTo>
                  <a:pt x="601332" y="185322"/>
                </a:lnTo>
                <a:lnTo>
                  <a:pt x="598742" y="191930"/>
                </a:lnTo>
                <a:close/>
              </a:path>
              <a:path w="2507483" h="580273">
                <a:moveTo>
                  <a:pt x="589080" y="191166"/>
                </a:moveTo>
                <a:lnTo>
                  <a:pt x="595854" y="191166"/>
                </a:lnTo>
                <a:lnTo>
                  <a:pt x="598742" y="191930"/>
                </a:lnTo>
                <a:lnTo>
                  <a:pt x="601332" y="185322"/>
                </a:lnTo>
                <a:lnTo>
                  <a:pt x="597182" y="184292"/>
                </a:lnTo>
                <a:lnTo>
                  <a:pt x="592467" y="184292"/>
                </a:lnTo>
                <a:lnTo>
                  <a:pt x="589080" y="191166"/>
                </a:lnTo>
                <a:close/>
              </a:path>
              <a:path w="2507483" h="580273">
                <a:moveTo>
                  <a:pt x="587818" y="184292"/>
                </a:moveTo>
                <a:lnTo>
                  <a:pt x="583667" y="185322"/>
                </a:lnTo>
                <a:lnTo>
                  <a:pt x="583800" y="193457"/>
                </a:lnTo>
                <a:lnTo>
                  <a:pt x="586191" y="191930"/>
                </a:lnTo>
                <a:lnTo>
                  <a:pt x="589080" y="191166"/>
                </a:lnTo>
                <a:lnTo>
                  <a:pt x="592467" y="184292"/>
                </a:lnTo>
                <a:lnTo>
                  <a:pt x="587818" y="184292"/>
                </a:lnTo>
                <a:close/>
              </a:path>
              <a:path w="2507483" h="580273">
                <a:moveTo>
                  <a:pt x="578221" y="200032"/>
                </a:moveTo>
                <a:lnTo>
                  <a:pt x="579549" y="197176"/>
                </a:lnTo>
                <a:lnTo>
                  <a:pt x="581409" y="194985"/>
                </a:lnTo>
                <a:lnTo>
                  <a:pt x="583800" y="193457"/>
                </a:lnTo>
                <a:lnTo>
                  <a:pt x="583667" y="185322"/>
                </a:lnTo>
                <a:lnTo>
                  <a:pt x="580014" y="187380"/>
                </a:lnTo>
                <a:lnTo>
                  <a:pt x="578221" y="200032"/>
                </a:lnTo>
                <a:close/>
              </a:path>
              <a:path w="2507483" h="580273">
                <a:moveTo>
                  <a:pt x="579549" y="223210"/>
                </a:moveTo>
                <a:lnTo>
                  <a:pt x="578221" y="220354"/>
                </a:lnTo>
                <a:lnTo>
                  <a:pt x="576959" y="217498"/>
                </a:lnTo>
                <a:lnTo>
                  <a:pt x="576328" y="214111"/>
                </a:lnTo>
                <a:lnTo>
                  <a:pt x="576328" y="206208"/>
                </a:lnTo>
                <a:lnTo>
                  <a:pt x="576959" y="202821"/>
                </a:lnTo>
                <a:lnTo>
                  <a:pt x="578221" y="200032"/>
                </a:lnTo>
                <a:lnTo>
                  <a:pt x="580014" y="187380"/>
                </a:lnTo>
                <a:lnTo>
                  <a:pt x="576362" y="189439"/>
                </a:lnTo>
                <a:lnTo>
                  <a:pt x="573506" y="192428"/>
                </a:lnTo>
                <a:lnTo>
                  <a:pt x="576362" y="230947"/>
                </a:lnTo>
                <a:lnTo>
                  <a:pt x="580014" y="233005"/>
                </a:lnTo>
                <a:lnTo>
                  <a:pt x="579549" y="223210"/>
                </a:lnTo>
                <a:close/>
              </a:path>
              <a:path w="2507483" h="580273">
                <a:moveTo>
                  <a:pt x="608605" y="214111"/>
                </a:moveTo>
                <a:lnTo>
                  <a:pt x="607940" y="217498"/>
                </a:lnTo>
                <a:lnTo>
                  <a:pt x="608571" y="230947"/>
                </a:lnTo>
                <a:lnTo>
                  <a:pt x="611427" y="227991"/>
                </a:lnTo>
                <a:lnTo>
                  <a:pt x="608605" y="210193"/>
                </a:lnTo>
                <a:lnTo>
                  <a:pt x="608605" y="214111"/>
                </a:lnTo>
                <a:close/>
              </a:path>
              <a:path w="2507483" h="580273">
                <a:moveTo>
                  <a:pt x="607940" y="217498"/>
                </a:moveTo>
                <a:lnTo>
                  <a:pt x="606612" y="220354"/>
                </a:lnTo>
                <a:lnTo>
                  <a:pt x="605350" y="223210"/>
                </a:lnTo>
                <a:lnTo>
                  <a:pt x="603524" y="225401"/>
                </a:lnTo>
                <a:lnTo>
                  <a:pt x="601133" y="226929"/>
                </a:lnTo>
                <a:lnTo>
                  <a:pt x="598742" y="228456"/>
                </a:lnTo>
                <a:lnTo>
                  <a:pt x="601332" y="235064"/>
                </a:lnTo>
                <a:lnTo>
                  <a:pt x="604919" y="233005"/>
                </a:lnTo>
                <a:lnTo>
                  <a:pt x="608571" y="230947"/>
                </a:lnTo>
                <a:lnTo>
                  <a:pt x="607940" y="217498"/>
                </a:lnTo>
                <a:close/>
              </a:path>
              <a:path w="2507483" h="580273">
                <a:moveTo>
                  <a:pt x="597182" y="236093"/>
                </a:moveTo>
                <a:lnTo>
                  <a:pt x="601332" y="235064"/>
                </a:lnTo>
                <a:lnTo>
                  <a:pt x="598742" y="228456"/>
                </a:lnTo>
                <a:lnTo>
                  <a:pt x="595854" y="229220"/>
                </a:lnTo>
                <a:lnTo>
                  <a:pt x="592467" y="229220"/>
                </a:lnTo>
                <a:lnTo>
                  <a:pt x="592467" y="236093"/>
                </a:lnTo>
                <a:lnTo>
                  <a:pt x="597182" y="236093"/>
                </a:lnTo>
                <a:close/>
              </a:path>
              <a:path w="2507483" h="580273">
                <a:moveTo>
                  <a:pt x="589080" y="229220"/>
                </a:moveTo>
                <a:lnTo>
                  <a:pt x="586191" y="228456"/>
                </a:lnTo>
                <a:lnTo>
                  <a:pt x="587818" y="236093"/>
                </a:lnTo>
                <a:lnTo>
                  <a:pt x="592467" y="236093"/>
                </a:lnTo>
                <a:lnTo>
                  <a:pt x="592467" y="229220"/>
                </a:lnTo>
                <a:lnTo>
                  <a:pt x="589080" y="229220"/>
                </a:lnTo>
                <a:close/>
              </a:path>
              <a:path w="2507483" h="580273">
                <a:moveTo>
                  <a:pt x="579549" y="223210"/>
                </a:moveTo>
                <a:lnTo>
                  <a:pt x="580014" y="233005"/>
                </a:lnTo>
                <a:lnTo>
                  <a:pt x="583667" y="235064"/>
                </a:lnTo>
                <a:lnTo>
                  <a:pt x="587818" y="236093"/>
                </a:lnTo>
                <a:lnTo>
                  <a:pt x="586191" y="228456"/>
                </a:lnTo>
                <a:lnTo>
                  <a:pt x="583800" y="226929"/>
                </a:lnTo>
                <a:lnTo>
                  <a:pt x="581409" y="225401"/>
                </a:lnTo>
                <a:lnTo>
                  <a:pt x="579549" y="223210"/>
                </a:lnTo>
                <a:close/>
              </a:path>
              <a:path w="2507483" h="580273">
                <a:moveTo>
                  <a:pt x="576362" y="230947"/>
                </a:moveTo>
                <a:lnTo>
                  <a:pt x="573506" y="192428"/>
                </a:lnTo>
                <a:lnTo>
                  <a:pt x="571447" y="196346"/>
                </a:lnTo>
                <a:lnTo>
                  <a:pt x="569388" y="200198"/>
                </a:lnTo>
                <a:lnTo>
                  <a:pt x="568359" y="204814"/>
                </a:lnTo>
                <a:lnTo>
                  <a:pt x="568359" y="210193"/>
                </a:lnTo>
                <a:lnTo>
                  <a:pt x="569388" y="220221"/>
                </a:lnTo>
                <a:lnTo>
                  <a:pt x="571447" y="224139"/>
                </a:lnTo>
                <a:lnTo>
                  <a:pt x="573506" y="227991"/>
                </a:lnTo>
                <a:lnTo>
                  <a:pt x="576362" y="230947"/>
                </a:lnTo>
                <a:close/>
              </a:path>
              <a:path w="2507483" h="580273">
                <a:moveTo>
                  <a:pt x="672122" y="194055"/>
                </a:moveTo>
                <a:lnTo>
                  <a:pt x="670461" y="190734"/>
                </a:lnTo>
                <a:lnTo>
                  <a:pt x="668071" y="188277"/>
                </a:lnTo>
                <a:lnTo>
                  <a:pt x="664949" y="186683"/>
                </a:lnTo>
                <a:lnTo>
                  <a:pt x="662658" y="194254"/>
                </a:lnTo>
                <a:lnTo>
                  <a:pt x="664916" y="196246"/>
                </a:lnTo>
                <a:lnTo>
                  <a:pt x="666045" y="199501"/>
                </a:lnTo>
                <a:lnTo>
                  <a:pt x="674015" y="235097"/>
                </a:lnTo>
                <a:lnTo>
                  <a:pt x="672122" y="194055"/>
                </a:lnTo>
                <a:close/>
              </a:path>
              <a:path w="2507483" h="580273">
                <a:moveTo>
                  <a:pt x="652099" y="191266"/>
                </a:moveTo>
                <a:lnTo>
                  <a:pt x="657611" y="191266"/>
                </a:lnTo>
                <a:lnTo>
                  <a:pt x="660400" y="192262"/>
                </a:lnTo>
                <a:lnTo>
                  <a:pt x="662658" y="194254"/>
                </a:lnTo>
                <a:lnTo>
                  <a:pt x="664949" y="186683"/>
                </a:lnTo>
                <a:lnTo>
                  <a:pt x="661828" y="185089"/>
                </a:lnTo>
                <a:lnTo>
                  <a:pt x="658507" y="184292"/>
                </a:lnTo>
                <a:lnTo>
                  <a:pt x="654988" y="184292"/>
                </a:lnTo>
                <a:lnTo>
                  <a:pt x="652099" y="191266"/>
                </a:lnTo>
                <a:close/>
              </a:path>
              <a:path w="2507483" h="580273">
                <a:moveTo>
                  <a:pt x="643365" y="196014"/>
                </a:moveTo>
                <a:lnTo>
                  <a:pt x="645258" y="194188"/>
                </a:lnTo>
                <a:lnTo>
                  <a:pt x="647516" y="193059"/>
                </a:lnTo>
                <a:lnTo>
                  <a:pt x="649841" y="191863"/>
                </a:lnTo>
                <a:lnTo>
                  <a:pt x="652099" y="191266"/>
                </a:lnTo>
                <a:lnTo>
                  <a:pt x="654988" y="184292"/>
                </a:lnTo>
                <a:lnTo>
                  <a:pt x="651933" y="184292"/>
                </a:lnTo>
                <a:lnTo>
                  <a:pt x="648944" y="184990"/>
                </a:lnTo>
                <a:lnTo>
                  <a:pt x="646022" y="186384"/>
                </a:lnTo>
                <a:lnTo>
                  <a:pt x="643365" y="196014"/>
                </a:lnTo>
                <a:close/>
              </a:path>
              <a:path w="2507483" h="580273">
                <a:moveTo>
                  <a:pt x="639547" y="204382"/>
                </a:moveTo>
                <a:lnTo>
                  <a:pt x="640310" y="201061"/>
                </a:lnTo>
                <a:lnTo>
                  <a:pt x="641838" y="198538"/>
                </a:lnTo>
                <a:lnTo>
                  <a:pt x="643365" y="196014"/>
                </a:lnTo>
                <a:lnTo>
                  <a:pt x="646022" y="186384"/>
                </a:lnTo>
                <a:lnTo>
                  <a:pt x="643166" y="187779"/>
                </a:lnTo>
                <a:lnTo>
                  <a:pt x="640842" y="190004"/>
                </a:lnTo>
                <a:lnTo>
                  <a:pt x="639547" y="204382"/>
                </a:lnTo>
                <a:close/>
              </a:path>
              <a:path w="2507483" h="580273">
                <a:moveTo>
                  <a:pt x="639547" y="235097"/>
                </a:moveTo>
                <a:lnTo>
                  <a:pt x="639547" y="204382"/>
                </a:lnTo>
                <a:lnTo>
                  <a:pt x="639049" y="193059"/>
                </a:lnTo>
                <a:lnTo>
                  <a:pt x="638551" y="185288"/>
                </a:lnTo>
                <a:lnTo>
                  <a:pt x="631577" y="185288"/>
                </a:lnTo>
                <a:lnTo>
                  <a:pt x="631577" y="235097"/>
                </a:lnTo>
                <a:lnTo>
                  <a:pt x="639547" y="235097"/>
                </a:lnTo>
                <a:close/>
              </a:path>
              <a:path w="2507483" h="580273">
                <a:moveTo>
                  <a:pt x="674015" y="204216"/>
                </a:moveTo>
                <a:lnTo>
                  <a:pt x="674679" y="201194"/>
                </a:lnTo>
                <a:lnTo>
                  <a:pt x="676007" y="198737"/>
                </a:lnTo>
                <a:lnTo>
                  <a:pt x="677402" y="196280"/>
                </a:lnTo>
                <a:lnTo>
                  <a:pt x="679228" y="194420"/>
                </a:lnTo>
                <a:lnTo>
                  <a:pt x="681486" y="193158"/>
                </a:lnTo>
                <a:lnTo>
                  <a:pt x="683744" y="191896"/>
                </a:lnTo>
                <a:lnTo>
                  <a:pt x="686168" y="191266"/>
                </a:lnTo>
                <a:lnTo>
                  <a:pt x="692079" y="191266"/>
                </a:lnTo>
                <a:lnTo>
                  <a:pt x="694868" y="192262"/>
                </a:lnTo>
                <a:lnTo>
                  <a:pt x="697126" y="194254"/>
                </a:lnTo>
                <a:lnTo>
                  <a:pt x="699384" y="196246"/>
                </a:lnTo>
                <a:lnTo>
                  <a:pt x="700513" y="199501"/>
                </a:lnTo>
                <a:lnTo>
                  <a:pt x="700513" y="235097"/>
                </a:lnTo>
                <a:lnTo>
                  <a:pt x="708482" y="235097"/>
                </a:lnTo>
                <a:lnTo>
                  <a:pt x="701443" y="187613"/>
                </a:lnTo>
                <a:lnTo>
                  <a:pt x="698520" y="186285"/>
                </a:lnTo>
                <a:lnTo>
                  <a:pt x="695665" y="184956"/>
                </a:lnTo>
                <a:lnTo>
                  <a:pt x="692643" y="184292"/>
                </a:lnTo>
                <a:lnTo>
                  <a:pt x="687396" y="184292"/>
                </a:lnTo>
                <a:lnTo>
                  <a:pt x="685205" y="184658"/>
                </a:lnTo>
                <a:lnTo>
                  <a:pt x="682880" y="185388"/>
                </a:lnTo>
                <a:lnTo>
                  <a:pt x="680622" y="186052"/>
                </a:lnTo>
                <a:lnTo>
                  <a:pt x="678531" y="187115"/>
                </a:lnTo>
                <a:lnTo>
                  <a:pt x="676605" y="188576"/>
                </a:lnTo>
                <a:lnTo>
                  <a:pt x="674679" y="189970"/>
                </a:lnTo>
                <a:lnTo>
                  <a:pt x="674015" y="204216"/>
                </a:lnTo>
                <a:close/>
              </a:path>
              <a:path w="2507483" h="580273">
                <a:moveTo>
                  <a:pt x="674015" y="204216"/>
                </a:moveTo>
                <a:lnTo>
                  <a:pt x="674679" y="189970"/>
                </a:lnTo>
                <a:lnTo>
                  <a:pt x="673184" y="191797"/>
                </a:lnTo>
                <a:lnTo>
                  <a:pt x="674015" y="235097"/>
                </a:lnTo>
                <a:lnTo>
                  <a:pt x="674015" y="204216"/>
                </a:lnTo>
                <a:close/>
              </a:path>
              <a:path w="2507483" h="580273">
                <a:moveTo>
                  <a:pt x="666045" y="204017"/>
                </a:moveTo>
                <a:lnTo>
                  <a:pt x="666045" y="235097"/>
                </a:lnTo>
                <a:lnTo>
                  <a:pt x="674015" y="235097"/>
                </a:lnTo>
                <a:lnTo>
                  <a:pt x="666045" y="199501"/>
                </a:lnTo>
                <a:lnTo>
                  <a:pt x="666045" y="204017"/>
                </a:lnTo>
                <a:close/>
              </a:path>
              <a:path w="2507483" h="580273">
                <a:moveTo>
                  <a:pt x="708482" y="235097"/>
                </a:moveTo>
                <a:lnTo>
                  <a:pt x="708482" y="198836"/>
                </a:lnTo>
                <a:lnTo>
                  <a:pt x="707552" y="195250"/>
                </a:lnTo>
                <a:lnTo>
                  <a:pt x="705693" y="192461"/>
                </a:lnTo>
                <a:lnTo>
                  <a:pt x="703833" y="189672"/>
                </a:lnTo>
                <a:lnTo>
                  <a:pt x="701443" y="187613"/>
                </a:lnTo>
                <a:lnTo>
                  <a:pt x="708482" y="235097"/>
                </a:lnTo>
                <a:close/>
              </a:path>
              <a:path w="2507483" h="580273">
                <a:moveTo>
                  <a:pt x="762317" y="192162"/>
                </a:moveTo>
                <a:lnTo>
                  <a:pt x="762317" y="222745"/>
                </a:lnTo>
                <a:lnTo>
                  <a:pt x="762383" y="225932"/>
                </a:lnTo>
                <a:lnTo>
                  <a:pt x="770286" y="192162"/>
                </a:lnTo>
                <a:lnTo>
                  <a:pt x="762317" y="185288"/>
                </a:lnTo>
                <a:lnTo>
                  <a:pt x="752355" y="185288"/>
                </a:lnTo>
                <a:lnTo>
                  <a:pt x="752355" y="192162"/>
                </a:lnTo>
                <a:lnTo>
                  <a:pt x="762317" y="192162"/>
                </a:lnTo>
                <a:close/>
              </a:path>
              <a:path w="2507483" h="580273">
                <a:moveTo>
                  <a:pt x="770286" y="192162"/>
                </a:moveTo>
                <a:lnTo>
                  <a:pt x="762383" y="225932"/>
                </a:lnTo>
                <a:lnTo>
                  <a:pt x="763048" y="228523"/>
                </a:lnTo>
                <a:lnTo>
                  <a:pt x="764309" y="230515"/>
                </a:lnTo>
                <a:lnTo>
                  <a:pt x="765638" y="232441"/>
                </a:lnTo>
                <a:lnTo>
                  <a:pt x="767398" y="233869"/>
                </a:lnTo>
                <a:lnTo>
                  <a:pt x="769589" y="234798"/>
                </a:lnTo>
                <a:lnTo>
                  <a:pt x="770286" y="223807"/>
                </a:lnTo>
                <a:lnTo>
                  <a:pt x="770286" y="192162"/>
                </a:lnTo>
                <a:close/>
              </a:path>
              <a:path w="2507483" h="580273">
                <a:moveTo>
                  <a:pt x="786524" y="224936"/>
                </a:moveTo>
                <a:lnTo>
                  <a:pt x="785395" y="226065"/>
                </a:lnTo>
                <a:lnTo>
                  <a:pt x="785960" y="234101"/>
                </a:lnTo>
                <a:lnTo>
                  <a:pt x="787786" y="233005"/>
                </a:lnTo>
                <a:lnTo>
                  <a:pt x="789313" y="231611"/>
                </a:lnTo>
                <a:lnTo>
                  <a:pt x="786524" y="224936"/>
                </a:lnTo>
                <a:close/>
              </a:path>
              <a:path w="2507483" h="580273">
                <a:moveTo>
                  <a:pt x="781344" y="228290"/>
                </a:moveTo>
                <a:lnTo>
                  <a:pt x="781776" y="235695"/>
                </a:lnTo>
                <a:lnTo>
                  <a:pt x="783834" y="234898"/>
                </a:lnTo>
                <a:lnTo>
                  <a:pt x="785960" y="234101"/>
                </a:lnTo>
                <a:lnTo>
                  <a:pt x="785395" y="226065"/>
                </a:lnTo>
                <a:lnTo>
                  <a:pt x="784133" y="226962"/>
                </a:lnTo>
                <a:lnTo>
                  <a:pt x="782739" y="227626"/>
                </a:lnTo>
                <a:lnTo>
                  <a:pt x="781344" y="228290"/>
                </a:lnTo>
                <a:close/>
              </a:path>
              <a:path w="2507483" h="580273">
                <a:moveTo>
                  <a:pt x="773773" y="228024"/>
                </a:moveTo>
                <a:lnTo>
                  <a:pt x="774138" y="236093"/>
                </a:lnTo>
                <a:lnTo>
                  <a:pt x="779385" y="236093"/>
                </a:lnTo>
                <a:lnTo>
                  <a:pt x="781776" y="235695"/>
                </a:lnTo>
                <a:lnTo>
                  <a:pt x="781344" y="228290"/>
                </a:lnTo>
                <a:lnTo>
                  <a:pt x="779684" y="228622"/>
                </a:lnTo>
                <a:lnTo>
                  <a:pt x="775566" y="228622"/>
                </a:lnTo>
                <a:lnTo>
                  <a:pt x="773773" y="228024"/>
                </a:lnTo>
                <a:close/>
              </a:path>
              <a:path w="2507483" h="580273">
                <a:moveTo>
                  <a:pt x="772378" y="226829"/>
                </a:moveTo>
                <a:lnTo>
                  <a:pt x="770984" y="225634"/>
                </a:lnTo>
                <a:lnTo>
                  <a:pt x="771781" y="235662"/>
                </a:lnTo>
                <a:lnTo>
                  <a:pt x="774138" y="236093"/>
                </a:lnTo>
                <a:lnTo>
                  <a:pt x="773773" y="228024"/>
                </a:lnTo>
                <a:lnTo>
                  <a:pt x="772378" y="226829"/>
                </a:lnTo>
                <a:close/>
              </a:path>
              <a:path w="2507483" h="580273">
                <a:moveTo>
                  <a:pt x="770286" y="223807"/>
                </a:moveTo>
                <a:lnTo>
                  <a:pt x="769589" y="234798"/>
                </a:lnTo>
                <a:lnTo>
                  <a:pt x="771781" y="235662"/>
                </a:lnTo>
                <a:lnTo>
                  <a:pt x="770984" y="225634"/>
                </a:lnTo>
                <a:lnTo>
                  <a:pt x="770286" y="223807"/>
                </a:lnTo>
                <a:close/>
              </a:path>
              <a:path w="2507483" h="580273">
                <a:moveTo>
                  <a:pt x="770286" y="185288"/>
                </a:moveTo>
                <a:lnTo>
                  <a:pt x="770286" y="171143"/>
                </a:lnTo>
                <a:lnTo>
                  <a:pt x="762317" y="173334"/>
                </a:lnTo>
                <a:lnTo>
                  <a:pt x="762317" y="185288"/>
                </a:lnTo>
                <a:lnTo>
                  <a:pt x="770286" y="192162"/>
                </a:lnTo>
                <a:lnTo>
                  <a:pt x="788417" y="192162"/>
                </a:lnTo>
                <a:lnTo>
                  <a:pt x="788417" y="185288"/>
                </a:lnTo>
                <a:lnTo>
                  <a:pt x="770286" y="185288"/>
                </a:lnTo>
                <a:close/>
              </a:path>
              <a:path w="2507483" h="580273">
                <a:moveTo>
                  <a:pt x="829753" y="227028"/>
                </a:moveTo>
                <a:lnTo>
                  <a:pt x="829852" y="234798"/>
                </a:lnTo>
                <a:lnTo>
                  <a:pt x="832509" y="233869"/>
                </a:lnTo>
                <a:lnTo>
                  <a:pt x="834800" y="232574"/>
                </a:lnTo>
                <a:lnTo>
                  <a:pt x="836726" y="230913"/>
                </a:lnTo>
                <a:lnTo>
                  <a:pt x="838718" y="229253"/>
                </a:lnTo>
                <a:lnTo>
                  <a:pt x="840346" y="227294"/>
                </a:lnTo>
                <a:lnTo>
                  <a:pt x="841607" y="225036"/>
                </a:lnTo>
                <a:lnTo>
                  <a:pt x="835331" y="221350"/>
                </a:lnTo>
                <a:lnTo>
                  <a:pt x="833937" y="223741"/>
                </a:lnTo>
                <a:lnTo>
                  <a:pt x="832077" y="225634"/>
                </a:lnTo>
                <a:lnTo>
                  <a:pt x="829753" y="227028"/>
                </a:lnTo>
                <a:close/>
              </a:path>
              <a:path w="2507483" h="580273">
                <a:moveTo>
                  <a:pt x="821086" y="236093"/>
                </a:moveTo>
                <a:lnTo>
                  <a:pt x="824340" y="236093"/>
                </a:lnTo>
                <a:lnTo>
                  <a:pt x="827262" y="235662"/>
                </a:lnTo>
                <a:lnTo>
                  <a:pt x="829852" y="234798"/>
                </a:lnTo>
                <a:lnTo>
                  <a:pt x="829753" y="227028"/>
                </a:lnTo>
                <a:lnTo>
                  <a:pt x="827495" y="228423"/>
                </a:lnTo>
                <a:lnTo>
                  <a:pt x="824539" y="229120"/>
                </a:lnTo>
                <a:lnTo>
                  <a:pt x="821086" y="236093"/>
                </a:lnTo>
                <a:close/>
              </a:path>
              <a:path w="2507483" h="580273">
                <a:moveTo>
                  <a:pt x="824539" y="229120"/>
                </a:moveTo>
                <a:lnTo>
                  <a:pt x="817500" y="229120"/>
                </a:lnTo>
                <a:lnTo>
                  <a:pt x="814578" y="228390"/>
                </a:lnTo>
                <a:lnTo>
                  <a:pt x="812120" y="226929"/>
                </a:lnTo>
                <a:lnTo>
                  <a:pt x="809730" y="225401"/>
                </a:lnTo>
                <a:lnTo>
                  <a:pt x="812154" y="235064"/>
                </a:lnTo>
                <a:lnTo>
                  <a:pt x="816371" y="236093"/>
                </a:lnTo>
                <a:lnTo>
                  <a:pt x="821086" y="236093"/>
                </a:lnTo>
                <a:lnTo>
                  <a:pt x="824539" y="229120"/>
                </a:lnTo>
                <a:close/>
              </a:path>
              <a:path w="2507483" h="580273">
                <a:moveTo>
                  <a:pt x="808435" y="233005"/>
                </a:moveTo>
                <a:lnTo>
                  <a:pt x="812154" y="235064"/>
                </a:lnTo>
                <a:lnTo>
                  <a:pt x="809730" y="225401"/>
                </a:lnTo>
                <a:lnTo>
                  <a:pt x="807870" y="223210"/>
                </a:lnTo>
                <a:lnTo>
                  <a:pt x="806542" y="220354"/>
                </a:lnTo>
                <a:lnTo>
                  <a:pt x="805214" y="217498"/>
                </a:lnTo>
                <a:lnTo>
                  <a:pt x="804782" y="230947"/>
                </a:lnTo>
                <a:lnTo>
                  <a:pt x="808435" y="233005"/>
                </a:lnTo>
                <a:close/>
              </a:path>
              <a:path w="2507483" h="580273">
                <a:moveTo>
                  <a:pt x="834634" y="201427"/>
                </a:moveTo>
                <a:lnTo>
                  <a:pt x="834634" y="206208"/>
                </a:lnTo>
                <a:lnTo>
                  <a:pt x="804698" y="205411"/>
                </a:lnTo>
                <a:lnTo>
                  <a:pt x="801959" y="205411"/>
                </a:lnTo>
                <a:lnTo>
                  <a:pt x="801959" y="212484"/>
                </a:lnTo>
                <a:lnTo>
                  <a:pt x="804782" y="230947"/>
                </a:lnTo>
                <a:lnTo>
                  <a:pt x="805214" y="217498"/>
                </a:lnTo>
                <a:lnTo>
                  <a:pt x="804549" y="214111"/>
                </a:lnTo>
                <a:lnTo>
                  <a:pt x="804549" y="206208"/>
                </a:lnTo>
                <a:lnTo>
                  <a:pt x="842205" y="212484"/>
                </a:lnTo>
                <a:lnTo>
                  <a:pt x="838718" y="205411"/>
                </a:lnTo>
                <a:lnTo>
                  <a:pt x="834634" y="201427"/>
                </a:lnTo>
                <a:close/>
              </a:path>
              <a:path w="2507483" h="580273">
                <a:moveTo>
                  <a:pt x="804698" y="205411"/>
                </a:moveTo>
                <a:lnTo>
                  <a:pt x="804749" y="189439"/>
                </a:lnTo>
                <a:lnTo>
                  <a:pt x="801926" y="192428"/>
                </a:lnTo>
                <a:lnTo>
                  <a:pt x="801926" y="227991"/>
                </a:lnTo>
                <a:lnTo>
                  <a:pt x="804782" y="230947"/>
                </a:lnTo>
                <a:lnTo>
                  <a:pt x="801959" y="212484"/>
                </a:lnTo>
                <a:lnTo>
                  <a:pt x="801959" y="205411"/>
                </a:lnTo>
                <a:lnTo>
                  <a:pt x="804698" y="205411"/>
                </a:lnTo>
                <a:close/>
              </a:path>
              <a:path w="2507483" h="580273">
                <a:moveTo>
                  <a:pt x="796779" y="204814"/>
                </a:moveTo>
                <a:lnTo>
                  <a:pt x="797809" y="220221"/>
                </a:lnTo>
                <a:lnTo>
                  <a:pt x="799867" y="224139"/>
                </a:lnTo>
                <a:lnTo>
                  <a:pt x="801926" y="227991"/>
                </a:lnTo>
                <a:lnTo>
                  <a:pt x="801926" y="192428"/>
                </a:lnTo>
                <a:lnTo>
                  <a:pt x="799867" y="196346"/>
                </a:lnTo>
                <a:lnTo>
                  <a:pt x="797809" y="200198"/>
                </a:lnTo>
                <a:lnTo>
                  <a:pt x="796779" y="204814"/>
                </a:lnTo>
                <a:close/>
              </a:path>
              <a:path w="2507483" h="580273">
                <a:moveTo>
                  <a:pt x="796779" y="210193"/>
                </a:moveTo>
                <a:lnTo>
                  <a:pt x="796779" y="215572"/>
                </a:lnTo>
                <a:lnTo>
                  <a:pt x="797809" y="220221"/>
                </a:lnTo>
                <a:lnTo>
                  <a:pt x="796779" y="204814"/>
                </a:lnTo>
                <a:lnTo>
                  <a:pt x="796779" y="210193"/>
                </a:lnTo>
                <a:close/>
              </a:path>
              <a:path w="2507483" h="580273">
                <a:moveTo>
                  <a:pt x="804549" y="210193"/>
                </a:moveTo>
                <a:lnTo>
                  <a:pt x="804549" y="206208"/>
                </a:lnTo>
                <a:lnTo>
                  <a:pt x="804549" y="212484"/>
                </a:lnTo>
                <a:lnTo>
                  <a:pt x="842205" y="212484"/>
                </a:lnTo>
                <a:lnTo>
                  <a:pt x="804549" y="206208"/>
                </a:lnTo>
                <a:lnTo>
                  <a:pt x="804549" y="210193"/>
                </a:lnTo>
                <a:close/>
              </a:path>
              <a:path w="2507483" h="580273">
                <a:moveTo>
                  <a:pt x="817135" y="191266"/>
                </a:moveTo>
                <a:lnTo>
                  <a:pt x="824639" y="191266"/>
                </a:lnTo>
                <a:lnTo>
                  <a:pt x="828059" y="192561"/>
                </a:lnTo>
                <a:lnTo>
                  <a:pt x="830649" y="195151"/>
                </a:lnTo>
                <a:lnTo>
                  <a:pt x="833306" y="197741"/>
                </a:lnTo>
                <a:lnTo>
                  <a:pt x="834634" y="201427"/>
                </a:lnTo>
                <a:lnTo>
                  <a:pt x="838718" y="205411"/>
                </a:lnTo>
                <a:lnTo>
                  <a:pt x="835763" y="189273"/>
                </a:lnTo>
                <a:lnTo>
                  <a:pt x="832443" y="187281"/>
                </a:lnTo>
                <a:lnTo>
                  <a:pt x="829188" y="185288"/>
                </a:lnTo>
                <a:lnTo>
                  <a:pt x="825237" y="184292"/>
                </a:lnTo>
                <a:lnTo>
                  <a:pt x="820588" y="184292"/>
                </a:lnTo>
                <a:lnTo>
                  <a:pt x="817135" y="191266"/>
                </a:lnTo>
                <a:close/>
              </a:path>
              <a:path w="2507483" h="580273">
                <a:moveTo>
                  <a:pt x="809597" y="195018"/>
                </a:moveTo>
                <a:lnTo>
                  <a:pt x="811921" y="193557"/>
                </a:lnTo>
                <a:lnTo>
                  <a:pt x="814312" y="192029"/>
                </a:lnTo>
                <a:lnTo>
                  <a:pt x="817135" y="191266"/>
                </a:lnTo>
                <a:lnTo>
                  <a:pt x="820588" y="184292"/>
                </a:lnTo>
                <a:lnTo>
                  <a:pt x="816005" y="184292"/>
                </a:lnTo>
                <a:lnTo>
                  <a:pt x="811921" y="185322"/>
                </a:lnTo>
                <a:lnTo>
                  <a:pt x="809597" y="195018"/>
                </a:lnTo>
                <a:close/>
              </a:path>
              <a:path w="2507483" h="580273">
                <a:moveTo>
                  <a:pt x="808335" y="187380"/>
                </a:moveTo>
                <a:lnTo>
                  <a:pt x="804749" y="189439"/>
                </a:lnTo>
                <a:lnTo>
                  <a:pt x="805180" y="202821"/>
                </a:lnTo>
                <a:lnTo>
                  <a:pt x="806442" y="200032"/>
                </a:lnTo>
                <a:lnTo>
                  <a:pt x="807770" y="197176"/>
                </a:lnTo>
                <a:lnTo>
                  <a:pt x="809597" y="195018"/>
                </a:lnTo>
                <a:lnTo>
                  <a:pt x="811921" y="185322"/>
                </a:lnTo>
                <a:lnTo>
                  <a:pt x="808335" y="187380"/>
                </a:lnTo>
                <a:close/>
              </a:path>
              <a:path w="2507483" h="580273">
                <a:moveTo>
                  <a:pt x="842603" y="202655"/>
                </a:moveTo>
                <a:lnTo>
                  <a:pt x="841740" y="198836"/>
                </a:lnTo>
                <a:lnTo>
                  <a:pt x="840013" y="195449"/>
                </a:lnTo>
                <a:lnTo>
                  <a:pt x="838287" y="191996"/>
                </a:lnTo>
                <a:lnTo>
                  <a:pt x="835763" y="189273"/>
                </a:lnTo>
                <a:lnTo>
                  <a:pt x="838718" y="205411"/>
                </a:lnTo>
                <a:lnTo>
                  <a:pt x="842205" y="212484"/>
                </a:lnTo>
                <a:lnTo>
                  <a:pt x="842603" y="202655"/>
                </a:lnTo>
                <a:close/>
              </a:path>
              <a:path w="2507483" h="580273">
                <a:moveTo>
                  <a:pt x="842603" y="202655"/>
                </a:moveTo>
                <a:lnTo>
                  <a:pt x="842205" y="212484"/>
                </a:lnTo>
                <a:lnTo>
                  <a:pt x="842437" y="210923"/>
                </a:lnTo>
                <a:lnTo>
                  <a:pt x="842570" y="209064"/>
                </a:lnTo>
                <a:lnTo>
                  <a:pt x="842603" y="202655"/>
                </a:lnTo>
                <a:close/>
              </a:path>
              <a:path w="2507483" h="580273">
                <a:moveTo>
                  <a:pt x="912814" y="192162"/>
                </a:moveTo>
                <a:lnTo>
                  <a:pt x="912814" y="222745"/>
                </a:lnTo>
                <a:lnTo>
                  <a:pt x="912880" y="225932"/>
                </a:lnTo>
                <a:lnTo>
                  <a:pt x="920783" y="192162"/>
                </a:lnTo>
                <a:lnTo>
                  <a:pt x="912814" y="185288"/>
                </a:lnTo>
                <a:lnTo>
                  <a:pt x="902852" y="185288"/>
                </a:lnTo>
                <a:lnTo>
                  <a:pt x="902852" y="192162"/>
                </a:lnTo>
                <a:lnTo>
                  <a:pt x="912814" y="192162"/>
                </a:lnTo>
                <a:close/>
              </a:path>
              <a:path w="2507483" h="580273">
                <a:moveTo>
                  <a:pt x="920783" y="192162"/>
                </a:moveTo>
                <a:lnTo>
                  <a:pt x="912880" y="225932"/>
                </a:lnTo>
                <a:lnTo>
                  <a:pt x="913544" y="228523"/>
                </a:lnTo>
                <a:lnTo>
                  <a:pt x="914806" y="230515"/>
                </a:lnTo>
                <a:lnTo>
                  <a:pt x="916134" y="232441"/>
                </a:lnTo>
                <a:lnTo>
                  <a:pt x="917894" y="233869"/>
                </a:lnTo>
                <a:lnTo>
                  <a:pt x="920086" y="234798"/>
                </a:lnTo>
                <a:lnTo>
                  <a:pt x="920783" y="223807"/>
                </a:lnTo>
                <a:lnTo>
                  <a:pt x="920783" y="192162"/>
                </a:lnTo>
                <a:close/>
              </a:path>
              <a:path w="2507483" h="580273">
                <a:moveTo>
                  <a:pt x="937021" y="224936"/>
                </a:moveTo>
                <a:lnTo>
                  <a:pt x="935892" y="226065"/>
                </a:lnTo>
                <a:lnTo>
                  <a:pt x="936456" y="234101"/>
                </a:lnTo>
                <a:lnTo>
                  <a:pt x="938283" y="233005"/>
                </a:lnTo>
                <a:lnTo>
                  <a:pt x="939810" y="231611"/>
                </a:lnTo>
                <a:lnTo>
                  <a:pt x="937021" y="224936"/>
                </a:lnTo>
                <a:close/>
              </a:path>
              <a:path w="2507483" h="580273">
                <a:moveTo>
                  <a:pt x="931841" y="228290"/>
                </a:moveTo>
                <a:lnTo>
                  <a:pt x="932272" y="235695"/>
                </a:lnTo>
                <a:lnTo>
                  <a:pt x="934331" y="234898"/>
                </a:lnTo>
                <a:lnTo>
                  <a:pt x="936456" y="234101"/>
                </a:lnTo>
                <a:lnTo>
                  <a:pt x="935892" y="226065"/>
                </a:lnTo>
                <a:lnTo>
                  <a:pt x="934630" y="226962"/>
                </a:lnTo>
                <a:lnTo>
                  <a:pt x="933235" y="227626"/>
                </a:lnTo>
                <a:lnTo>
                  <a:pt x="931841" y="228290"/>
                </a:lnTo>
                <a:close/>
              </a:path>
              <a:path w="2507483" h="580273">
                <a:moveTo>
                  <a:pt x="924270" y="228024"/>
                </a:moveTo>
                <a:lnTo>
                  <a:pt x="924635" y="236093"/>
                </a:lnTo>
                <a:lnTo>
                  <a:pt x="929882" y="236093"/>
                </a:lnTo>
                <a:lnTo>
                  <a:pt x="932272" y="235695"/>
                </a:lnTo>
                <a:lnTo>
                  <a:pt x="931841" y="228290"/>
                </a:lnTo>
                <a:lnTo>
                  <a:pt x="930180" y="228622"/>
                </a:lnTo>
                <a:lnTo>
                  <a:pt x="926063" y="228622"/>
                </a:lnTo>
                <a:lnTo>
                  <a:pt x="924270" y="228024"/>
                </a:lnTo>
                <a:close/>
              </a:path>
              <a:path w="2507483" h="580273">
                <a:moveTo>
                  <a:pt x="922875" y="226829"/>
                </a:moveTo>
                <a:lnTo>
                  <a:pt x="921481" y="225634"/>
                </a:lnTo>
                <a:lnTo>
                  <a:pt x="922278" y="235662"/>
                </a:lnTo>
                <a:lnTo>
                  <a:pt x="924635" y="236093"/>
                </a:lnTo>
                <a:lnTo>
                  <a:pt x="924270" y="228024"/>
                </a:lnTo>
                <a:lnTo>
                  <a:pt x="922875" y="226829"/>
                </a:lnTo>
                <a:close/>
              </a:path>
              <a:path w="2507483" h="580273">
                <a:moveTo>
                  <a:pt x="920783" y="223807"/>
                </a:moveTo>
                <a:lnTo>
                  <a:pt x="920086" y="234798"/>
                </a:lnTo>
                <a:lnTo>
                  <a:pt x="922278" y="235662"/>
                </a:lnTo>
                <a:lnTo>
                  <a:pt x="921481" y="225634"/>
                </a:lnTo>
                <a:lnTo>
                  <a:pt x="920783" y="223807"/>
                </a:lnTo>
                <a:close/>
              </a:path>
              <a:path w="2507483" h="580273">
                <a:moveTo>
                  <a:pt x="920783" y="185288"/>
                </a:moveTo>
                <a:lnTo>
                  <a:pt x="920783" y="171143"/>
                </a:lnTo>
                <a:lnTo>
                  <a:pt x="912814" y="173334"/>
                </a:lnTo>
                <a:lnTo>
                  <a:pt x="912814" y="185288"/>
                </a:lnTo>
                <a:lnTo>
                  <a:pt x="920783" y="192162"/>
                </a:lnTo>
                <a:lnTo>
                  <a:pt x="938914" y="192162"/>
                </a:lnTo>
                <a:lnTo>
                  <a:pt x="938914" y="185288"/>
                </a:lnTo>
                <a:lnTo>
                  <a:pt x="920783" y="185288"/>
                </a:lnTo>
                <a:close/>
              </a:path>
              <a:path w="2507483" h="580273">
                <a:moveTo>
                  <a:pt x="942803" y="29885"/>
                </a:moveTo>
                <a:lnTo>
                  <a:pt x="944397" y="29885"/>
                </a:lnTo>
                <a:lnTo>
                  <a:pt x="945626" y="29951"/>
                </a:lnTo>
                <a:lnTo>
                  <a:pt x="947353" y="30217"/>
                </a:lnTo>
                <a:lnTo>
                  <a:pt x="948880" y="30682"/>
                </a:lnTo>
                <a:lnTo>
                  <a:pt x="950275" y="23410"/>
                </a:lnTo>
                <a:lnTo>
                  <a:pt x="948648" y="22746"/>
                </a:lnTo>
                <a:lnTo>
                  <a:pt x="946589" y="22480"/>
                </a:lnTo>
                <a:lnTo>
                  <a:pt x="944796" y="22413"/>
                </a:lnTo>
                <a:lnTo>
                  <a:pt x="942803" y="29885"/>
                </a:lnTo>
                <a:close/>
              </a:path>
              <a:path w="2507483" h="580273">
                <a:moveTo>
                  <a:pt x="940944" y="22413"/>
                </a:moveTo>
                <a:lnTo>
                  <a:pt x="937656" y="23177"/>
                </a:lnTo>
                <a:lnTo>
                  <a:pt x="938653" y="30483"/>
                </a:lnTo>
                <a:lnTo>
                  <a:pt x="940745" y="29885"/>
                </a:lnTo>
                <a:lnTo>
                  <a:pt x="942803" y="29885"/>
                </a:lnTo>
                <a:lnTo>
                  <a:pt x="944796" y="22413"/>
                </a:lnTo>
                <a:lnTo>
                  <a:pt x="940944" y="22413"/>
                </a:lnTo>
                <a:close/>
              </a:path>
              <a:path w="2507483" h="580273">
                <a:moveTo>
                  <a:pt x="932742" y="34700"/>
                </a:moveTo>
                <a:lnTo>
                  <a:pt x="934469" y="32873"/>
                </a:lnTo>
                <a:lnTo>
                  <a:pt x="936527" y="31678"/>
                </a:lnTo>
                <a:lnTo>
                  <a:pt x="938653" y="30483"/>
                </a:lnTo>
                <a:lnTo>
                  <a:pt x="937656" y="23177"/>
                </a:lnTo>
                <a:lnTo>
                  <a:pt x="934933" y="24705"/>
                </a:lnTo>
                <a:lnTo>
                  <a:pt x="932742" y="34700"/>
                </a:lnTo>
                <a:close/>
              </a:path>
              <a:path w="2507483" h="580273">
                <a:moveTo>
                  <a:pt x="929255" y="42603"/>
                </a:moveTo>
                <a:lnTo>
                  <a:pt x="929953" y="39548"/>
                </a:lnTo>
                <a:lnTo>
                  <a:pt x="931347" y="37157"/>
                </a:lnTo>
                <a:lnTo>
                  <a:pt x="932742" y="34700"/>
                </a:lnTo>
                <a:lnTo>
                  <a:pt x="934933" y="24705"/>
                </a:lnTo>
                <a:lnTo>
                  <a:pt x="932277" y="26232"/>
                </a:lnTo>
                <a:lnTo>
                  <a:pt x="930251" y="28523"/>
                </a:lnTo>
                <a:lnTo>
                  <a:pt x="929255" y="42603"/>
                </a:lnTo>
                <a:close/>
              </a:path>
              <a:path w="2507483" h="580273">
                <a:moveTo>
                  <a:pt x="929255" y="73219"/>
                </a:moveTo>
                <a:lnTo>
                  <a:pt x="929255" y="42603"/>
                </a:lnTo>
                <a:lnTo>
                  <a:pt x="928857" y="31578"/>
                </a:lnTo>
                <a:lnTo>
                  <a:pt x="927761" y="23410"/>
                </a:lnTo>
                <a:lnTo>
                  <a:pt x="921286" y="23410"/>
                </a:lnTo>
                <a:lnTo>
                  <a:pt x="921286" y="73219"/>
                </a:lnTo>
                <a:lnTo>
                  <a:pt x="929255" y="73219"/>
                </a:lnTo>
                <a:close/>
              </a:path>
              <a:path w="2507483" h="580273">
                <a:moveTo>
                  <a:pt x="961222" y="229618"/>
                </a:moveTo>
                <a:lnTo>
                  <a:pt x="961222" y="227692"/>
                </a:lnTo>
                <a:lnTo>
                  <a:pt x="960625" y="226132"/>
                </a:lnTo>
                <a:lnTo>
                  <a:pt x="958234" y="223741"/>
                </a:lnTo>
                <a:lnTo>
                  <a:pt x="956673" y="223143"/>
                </a:lnTo>
                <a:lnTo>
                  <a:pt x="952821" y="223143"/>
                </a:lnTo>
                <a:lnTo>
                  <a:pt x="951261" y="223741"/>
                </a:lnTo>
                <a:lnTo>
                  <a:pt x="948870" y="226132"/>
                </a:lnTo>
                <a:lnTo>
                  <a:pt x="948272" y="227692"/>
                </a:lnTo>
                <a:lnTo>
                  <a:pt x="948272" y="229618"/>
                </a:lnTo>
                <a:lnTo>
                  <a:pt x="948870" y="233105"/>
                </a:lnTo>
                <a:lnTo>
                  <a:pt x="951261" y="235496"/>
                </a:lnTo>
                <a:lnTo>
                  <a:pt x="952821" y="236093"/>
                </a:lnTo>
                <a:lnTo>
                  <a:pt x="956673" y="236093"/>
                </a:lnTo>
                <a:lnTo>
                  <a:pt x="958234" y="235496"/>
                </a:lnTo>
                <a:lnTo>
                  <a:pt x="960625" y="233105"/>
                </a:lnTo>
                <a:lnTo>
                  <a:pt x="961222" y="231544"/>
                </a:lnTo>
                <a:lnTo>
                  <a:pt x="961222" y="229618"/>
                </a:lnTo>
                <a:close/>
              </a:path>
              <a:path w="2507483" h="580273">
                <a:moveTo>
                  <a:pt x="1012670" y="169350"/>
                </a:moveTo>
                <a:lnTo>
                  <a:pt x="1012670" y="235097"/>
                </a:lnTo>
                <a:lnTo>
                  <a:pt x="1020639" y="235097"/>
                </a:lnTo>
                <a:lnTo>
                  <a:pt x="1020639" y="169350"/>
                </a:lnTo>
                <a:lnTo>
                  <a:pt x="1012670" y="169350"/>
                </a:lnTo>
                <a:close/>
              </a:path>
              <a:path w="2507483" h="580273">
                <a:moveTo>
                  <a:pt x="1044438" y="192162"/>
                </a:moveTo>
                <a:lnTo>
                  <a:pt x="1044437" y="222745"/>
                </a:lnTo>
                <a:lnTo>
                  <a:pt x="1044504" y="225932"/>
                </a:lnTo>
                <a:lnTo>
                  <a:pt x="1052407" y="192162"/>
                </a:lnTo>
                <a:lnTo>
                  <a:pt x="1044438" y="185288"/>
                </a:lnTo>
                <a:lnTo>
                  <a:pt x="1034476" y="185288"/>
                </a:lnTo>
                <a:lnTo>
                  <a:pt x="1034476" y="192162"/>
                </a:lnTo>
                <a:lnTo>
                  <a:pt x="1044438" y="192162"/>
                </a:lnTo>
                <a:close/>
              </a:path>
              <a:path w="2507483" h="580273">
                <a:moveTo>
                  <a:pt x="1052407" y="192162"/>
                </a:moveTo>
                <a:lnTo>
                  <a:pt x="1044504" y="225932"/>
                </a:lnTo>
                <a:lnTo>
                  <a:pt x="1045168" y="228523"/>
                </a:lnTo>
                <a:lnTo>
                  <a:pt x="1046430" y="230515"/>
                </a:lnTo>
                <a:lnTo>
                  <a:pt x="1047758" y="232441"/>
                </a:lnTo>
                <a:lnTo>
                  <a:pt x="1049518" y="233869"/>
                </a:lnTo>
                <a:lnTo>
                  <a:pt x="1051710" y="234798"/>
                </a:lnTo>
                <a:lnTo>
                  <a:pt x="1052407" y="223807"/>
                </a:lnTo>
                <a:lnTo>
                  <a:pt x="1052407" y="192162"/>
                </a:lnTo>
                <a:close/>
              </a:path>
              <a:path w="2507483" h="580273">
                <a:moveTo>
                  <a:pt x="1068645" y="224936"/>
                </a:moveTo>
                <a:lnTo>
                  <a:pt x="1067516" y="226065"/>
                </a:lnTo>
                <a:lnTo>
                  <a:pt x="1068080" y="234101"/>
                </a:lnTo>
                <a:lnTo>
                  <a:pt x="1069906" y="233005"/>
                </a:lnTo>
                <a:lnTo>
                  <a:pt x="1071434" y="231611"/>
                </a:lnTo>
                <a:lnTo>
                  <a:pt x="1068645" y="224936"/>
                </a:lnTo>
                <a:close/>
              </a:path>
              <a:path w="2507483" h="580273">
                <a:moveTo>
                  <a:pt x="1063464" y="228290"/>
                </a:moveTo>
                <a:lnTo>
                  <a:pt x="1063896" y="235695"/>
                </a:lnTo>
                <a:lnTo>
                  <a:pt x="1065955" y="234898"/>
                </a:lnTo>
                <a:lnTo>
                  <a:pt x="1068080" y="234101"/>
                </a:lnTo>
                <a:lnTo>
                  <a:pt x="1067516" y="226065"/>
                </a:lnTo>
                <a:lnTo>
                  <a:pt x="1066254" y="226962"/>
                </a:lnTo>
                <a:lnTo>
                  <a:pt x="1064859" y="227626"/>
                </a:lnTo>
                <a:lnTo>
                  <a:pt x="1063464" y="228290"/>
                </a:lnTo>
                <a:close/>
              </a:path>
              <a:path w="2507483" h="580273">
                <a:moveTo>
                  <a:pt x="1055894" y="228024"/>
                </a:moveTo>
                <a:lnTo>
                  <a:pt x="1056259" y="236093"/>
                </a:lnTo>
                <a:lnTo>
                  <a:pt x="1061505" y="236093"/>
                </a:lnTo>
                <a:lnTo>
                  <a:pt x="1063896" y="235695"/>
                </a:lnTo>
                <a:lnTo>
                  <a:pt x="1063464" y="228290"/>
                </a:lnTo>
                <a:lnTo>
                  <a:pt x="1061804" y="228622"/>
                </a:lnTo>
                <a:lnTo>
                  <a:pt x="1057687" y="228622"/>
                </a:lnTo>
                <a:lnTo>
                  <a:pt x="1055894" y="228024"/>
                </a:lnTo>
                <a:close/>
              </a:path>
              <a:path w="2507483" h="580273">
                <a:moveTo>
                  <a:pt x="1054499" y="226829"/>
                </a:moveTo>
                <a:lnTo>
                  <a:pt x="1053104" y="225634"/>
                </a:lnTo>
                <a:lnTo>
                  <a:pt x="1053901" y="235662"/>
                </a:lnTo>
                <a:lnTo>
                  <a:pt x="1056259" y="236093"/>
                </a:lnTo>
                <a:lnTo>
                  <a:pt x="1055894" y="228024"/>
                </a:lnTo>
                <a:lnTo>
                  <a:pt x="1054499" y="226829"/>
                </a:lnTo>
                <a:close/>
              </a:path>
              <a:path w="2507483" h="580273">
                <a:moveTo>
                  <a:pt x="1052407" y="223807"/>
                </a:moveTo>
                <a:lnTo>
                  <a:pt x="1051710" y="234798"/>
                </a:lnTo>
                <a:lnTo>
                  <a:pt x="1053901" y="235662"/>
                </a:lnTo>
                <a:lnTo>
                  <a:pt x="1053104" y="225634"/>
                </a:lnTo>
                <a:lnTo>
                  <a:pt x="1052407" y="223807"/>
                </a:lnTo>
                <a:close/>
              </a:path>
              <a:path w="2507483" h="580273">
                <a:moveTo>
                  <a:pt x="1052407" y="185288"/>
                </a:moveTo>
                <a:lnTo>
                  <a:pt x="1052407" y="171143"/>
                </a:lnTo>
                <a:lnTo>
                  <a:pt x="1044437" y="173334"/>
                </a:lnTo>
                <a:lnTo>
                  <a:pt x="1044438" y="185288"/>
                </a:lnTo>
                <a:lnTo>
                  <a:pt x="1052407" y="192162"/>
                </a:lnTo>
                <a:lnTo>
                  <a:pt x="1070537" y="192162"/>
                </a:lnTo>
                <a:lnTo>
                  <a:pt x="1070537" y="185288"/>
                </a:lnTo>
                <a:lnTo>
                  <a:pt x="1052407" y="185288"/>
                </a:lnTo>
                <a:close/>
              </a:path>
              <a:path w="2507483" h="580273">
                <a:moveTo>
                  <a:pt x="1124308" y="235097"/>
                </a:moveTo>
                <a:lnTo>
                  <a:pt x="1124308" y="204448"/>
                </a:lnTo>
                <a:lnTo>
                  <a:pt x="1125071" y="201061"/>
                </a:lnTo>
                <a:lnTo>
                  <a:pt x="1126599" y="198538"/>
                </a:lnTo>
                <a:lnTo>
                  <a:pt x="1128193" y="195948"/>
                </a:lnTo>
                <a:lnTo>
                  <a:pt x="1130185" y="194088"/>
                </a:lnTo>
                <a:lnTo>
                  <a:pt x="1128325" y="187613"/>
                </a:lnTo>
                <a:lnTo>
                  <a:pt x="1126034" y="189771"/>
                </a:lnTo>
                <a:lnTo>
                  <a:pt x="1124308" y="192760"/>
                </a:lnTo>
                <a:lnTo>
                  <a:pt x="1124308" y="162376"/>
                </a:lnTo>
                <a:lnTo>
                  <a:pt x="1124308" y="235097"/>
                </a:lnTo>
                <a:close/>
              </a:path>
              <a:path w="2507483" h="580273">
                <a:moveTo>
                  <a:pt x="1116338" y="162376"/>
                </a:moveTo>
                <a:lnTo>
                  <a:pt x="1116338" y="235097"/>
                </a:lnTo>
                <a:lnTo>
                  <a:pt x="1124308" y="235097"/>
                </a:lnTo>
                <a:lnTo>
                  <a:pt x="1124308" y="162376"/>
                </a:lnTo>
                <a:lnTo>
                  <a:pt x="1116338" y="162376"/>
                </a:lnTo>
                <a:close/>
              </a:path>
              <a:path w="2507483" h="580273">
                <a:moveTo>
                  <a:pt x="1137358" y="191266"/>
                </a:moveTo>
                <a:lnTo>
                  <a:pt x="1143202" y="191266"/>
                </a:lnTo>
                <a:lnTo>
                  <a:pt x="1146091" y="192361"/>
                </a:lnTo>
                <a:lnTo>
                  <a:pt x="1148415" y="194553"/>
                </a:lnTo>
                <a:lnTo>
                  <a:pt x="1150806" y="196678"/>
                </a:lnTo>
                <a:lnTo>
                  <a:pt x="1152001" y="200497"/>
                </a:lnTo>
                <a:lnTo>
                  <a:pt x="1152001" y="235097"/>
                </a:lnTo>
                <a:lnTo>
                  <a:pt x="1159971" y="235097"/>
                </a:lnTo>
                <a:lnTo>
                  <a:pt x="1153230" y="187712"/>
                </a:lnTo>
                <a:lnTo>
                  <a:pt x="1150308" y="186384"/>
                </a:lnTo>
                <a:lnTo>
                  <a:pt x="1147386" y="184990"/>
                </a:lnTo>
                <a:lnTo>
                  <a:pt x="1144132" y="184292"/>
                </a:lnTo>
                <a:lnTo>
                  <a:pt x="1140545" y="184292"/>
                </a:lnTo>
                <a:lnTo>
                  <a:pt x="1137358" y="191266"/>
                </a:lnTo>
                <a:close/>
              </a:path>
              <a:path w="2507483" h="580273">
                <a:moveTo>
                  <a:pt x="1128325" y="187613"/>
                </a:moveTo>
                <a:lnTo>
                  <a:pt x="1130185" y="194088"/>
                </a:lnTo>
                <a:lnTo>
                  <a:pt x="1132576" y="192959"/>
                </a:lnTo>
                <a:lnTo>
                  <a:pt x="1134967" y="191830"/>
                </a:lnTo>
                <a:lnTo>
                  <a:pt x="1137358" y="191266"/>
                </a:lnTo>
                <a:lnTo>
                  <a:pt x="1140545" y="184292"/>
                </a:lnTo>
                <a:lnTo>
                  <a:pt x="1137158" y="184292"/>
                </a:lnTo>
                <a:lnTo>
                  <a:pt x="1134037" y="184956"/>
                </a:lnTo>
                <a:lnTo>
                  <a:pt x="1131181" y="186285"/>
                </a:lnTo>
                <a:lnTo>
                  <a:pt x="1128325" y="187613"/>
                </a:lnTo>
                <a:close/>
              </a:path>
              <a:path w="2507483" h="580273">
                <a:moveTo>
                  <a:pt x="1159971" y="235097"/>
                </a:moveTo>
                <a:lnTo>
                  <a:pt x="1159971" y="198903"/>
                </a:lnTo>
                <a:lnTo>
                  <a:pt x="1159074" y="195350"/>
                </a:lnTo>
                <a:lnTo>
                  <a:pt x="1157281" y="192561"/>
                </a:lnTo>
                <a:lnTo>
                  <a:pt x="1155554" y="189771"/>
                </a:lnTo>
                <a:lnTo>
                  <a:pt x="1153230" y="187712"/>
                </a:lnTo>
                <a:lnTo>
                  <a:pt x="1159971" y="235097"/>
                </a:lnTo>
                <a:close/>
              </a:path>
              <a:path w="2507483" h="580273">
                <a:moveTo>
                  <a:pt x="1207336" y="229884"/>
                </a:moveTo>
                <a:lnTo>
                  <a:pt x="1208200" y="231411"/>
                </a:lnTo>
                <a:lnTo>
                  <a:pt x="1208897" y="225036"/>
                </a:lnTo>
                <a:lnTo>
                  <a:pt x="1206905" y="224737"/>
                </a:lnTo>
                <a:lnTo>
                  <a:pt x="1206905" y="227991"/>
                </a:lnTo>
                <a:lnTo>
                  <a:pt x="1206739" y="229751"/>
                </a:lnTo>
                <a:lnTo>
                  <a:pt x="1207157" y="229098"/>
                </a:lnTo>
                <a:lnTo>
                  <a:pt x="1206905" y="225733"/>
                </a:lnTo>
                <a:lnTo>
                  <a:pt x="1207157" y="229098"/>
                </a:lnTo>
                <a:lnTo>
                  <a:pt x="1208100" y="227626"/>
                </a:lnTo>
                <a:lnTo>
                  <a:pt x="1207336" y="229884"/>
                </a:lnTo>
                <a:close/>
              </a:path>
              <a:path w="2507483" h="580273">
                <a:moveTo>
                  <a:pt x="1192194" y="191266"/>
                </a:moveTo>
                <a:lnTo>
                  <a:pt x="1199301" y="191266"/>
                </a:lnTo>
                <a:lnTo>
                  <a:pt x="1202123" y="192295"/>
                </a:lnTo>
                <a:lnTo>
                  <a:pt x="1204115" y="194354"/>
                </a:lnTo>
                <a:lnTo>
                  <a:pt x="1206108" y="196346"/>
                </a:lnTo>
                <a:lnTo>
                  <a:pt x="1207104" y="199202"/>
                </a:lnTo>
                <a:lnTo>
                  <a:pt x="1207104" y="204829"/>
                </a:lnTo>
                <a:lnTo>
                  <a:pt x="1208698" y="204515"/>
                </a:lnTo>
                <a:lnTo>
                  <a:pt x="1208532" y="187380"/>
                </a:lnTo>
                <a:lnTo>
                  <a:pt x="1205610" y="186185"/>
                </a:lnTo>
                <a:lnTo>
                  <a:pt x="1202688" y="184923"/>
                </a:lnTo>
                <a:lnTo>
                  <a:pt x="1199433" y="184292"/>
                </a:lnTo>
                <a:lnTo>
                  <a:pt x="1195847" y="184292"/>
                </a:lnTo>
                <a:lnTo>
                  <a:pt x="1192194" y="191266"/>
                </a:lnTo>
                <a:close/>
              </a:path>
              <a:path w="2507483" h="580273">
                <a:moveTo>
                  <a:pt x="1190534" y="184292"/>
                </a:moveTo>
                <a:lnTo>
                  <a:pt x="1186085" y="185454"/>
                </a:lnTo>
                <a:lnTo>
                  <a:pt x="1186882" y="193557"/>
                </a:lnTo>
                <a:lnTo>
                  <a:pt x="1189272" y="192029"/>
                </a:lnTo>
                <a:lnTo>
                  <a:pt x="1192194" y="191266"/>
                </a:lnTo>
                <a:lnTo>
                  <a:pt x="1195847" y="184292"/>
                </a:lnTo>
                <a:lnTo>
                  <a:pt x="1190534" y="184292"/>
                </a:lnTo>
                <a:close/>
              </a:path>
              <a:path w="2507483" h="580273">
                <a:moveTo>
                  <a:pt x="1178912" y="190037"/>
                </a:moveTo>
                <a:lnTo>
                  <a:pt x="1181602" y="200729"/>
                </a:lnTo>
                <a:lnTo>
                  <a:pt x="1182731" y="197409"/>
                </a:lnTo>
                <a:lnTo>
                  <a:pt x="1184491" y="195018"/>
                </a:lnTo>
                <a:lnTo>
                  <a:pt x="1186882" y="193557"/>
                </a:lnTo>
                <a:lnTo>
                  <a:pt x="1186085" y="185454"/>
                </a:lnTo>
                <a:lnTo>
                  <a:pt x="1182498" y="187779"/>
                </a:lnTo>
                <a:lnTo>
                  <a:pt x="1178912" y="190037"/>
                </a:lnTo>
                <a:close/>
              </a:path>
              <a:path w="2507483" h="580273">
                <a:moveTo>
                  <a:pt x="1176455" y="193025"/>
                </a:moveTo>
                <a:lnTo>
                  <a:pt x="1175127" y="196744"/>
                </a:lnTo>
                <a:lnTo>
                  <a:pt x="1181602" y="200729"/>
                </a:lnTo>
                <a:lnTo>
                  <a:pt x="1178912" y="190037"/>
                </a:lnTo>
                <a:lnTo>
                  <a:pt x="1176455" y="193025"/>
                </a:lnTo>
                <a:close/>
              </a:path>
              <a:path w="2507483" h="580273">
                <a:moveTo>
                  <a:pt x="1215073" y="197409"/>
                </a:moveTo>
                <a:lnTo>
                  <a:pt x="1214210" y="194221"/>
                </a:lnTo>
                <a:lnTo>
                  <a:pt x="1215040" y="235795"/>
                </a:lnTo>
                <a:lnTo>
                  <a:pt x="1215073" y="197409"/>
                </a:lnTo>
                <a:close/>
              </a:path>
              <a:path w="2507483" h="580273">
                <a:moveTo>
                  <a:pt x="1209063" y="232873"/>
                </a:moveTo>
                <a:lnTo>
                  <a:pt x="1210259" y="233968"/>
                </a:lnTo>
                <a:lnTo>
                  <a:pt x="1211786" y="234699"/>
                </a:lnTo>
                <a:lnTo>
                  <a:pt x="1213313" y="235429"/>
                </a:lnTo>
                <a:lnTo>
                  <a:pt x="1215040" y="235795"/>
                </a:lnTo>
                <a:lnTo>
                  <a:pt x="1214210" y="194221"/>
                </a:lnTo>
                <a:lnTo>
                  <a:pt x="1212483" y="191764"/>
                </a:lnTo>
                <a:lnTo>
                  <a:pt x="1210823" y="189240"/>
                </a:lnTo>
                <a:lnTo>
                  <a:pt x="1209063" y="232873"/>
                </a:lnTo>
                <a:close/>
              </a:path>
              <a:path w="2507483" h="580273">
                <a:moveTo>
                  <a:pt x="1208897" y="225036"/>
                </a:moveTo>
                <a:lnTo>
                  <a:pt x="1208200" y="231411"/>
                </a:lnTo>
                <a:lnTo>
                  <a:pt x="1209063" y="232873"/>
                </a:lnTo>
                <a:lnTo>
                  <a:pt x="1210823" y="189240"/>
                </a:lnTo>
                <a:lnTo>
                  <a:pt x="1208698" y="204515"/>
                </a:lnTo>
                <a:lnTo>
                  <a:pt x="1208698" y="211089"/>
                </a:lnTo>
                <a:lnTo>
                  <a:pt x="1207104" y="211416"/>
                </a:lnTo>
                <a:lnTo>
                  <a:pt x="1207104" y="218793"/>
                </a:lnTo>
                <a:lnTo>
                  <a:pt x="1206905" y="224737"/>
                </a:lnTo>
                <a:lnTo>
                  <a:pt x="1208897" y="225036"/>
                </a:lnTo>
                <a:close/>
              </a:path>
              <a:path w="2507483" h="580273">
                <a:moveTo>
                  <a:pt x="1222146" y="234798"/>
                </a:moveTo>
                <a:lnTo>
                  <a:pt x="1222545" y="228523"/>
                </a:lnTo>
                <a:lnTo>
                  <a:pt x="1220121" y="229021"/>
                </a:lnTo>
                <a:lnTo>
                  <a:pt x="1216335" y="229021"/>
                </a:lnTo>
                <a:lnTo>
                  <a:pt x="1215073" y="227825"/>
                </a:lnTo>
                <a:lnTo>
                  <a:pt x="1216966" y="235795"/>
                </a:lnTo>
                <a:lnTo>
                  <a:pt x="1219091" y="235795"/>
                </a:lnTo>
                <a:lnTo>
                  <a:pt x="1220818" y="235463"/>
                </a:lnTo>
                <a:lnTo>
                  <a:pt x="1222146" y="234798"/>
                </a:lnTo>
                <a:close/>
              </a:path>
              <a:path w="2507483" h="580273">
                <a:moveTo>
                  <a:pt x="1206739" y="229751"/>
                </a:moveTo>
                <a:lnTo>
                  <a:pt x="1206905" y="227991"/>
                </a:lnTo>
                <a:lnTo>
                  <a:pt x="1206905" y="224737"/>
                </a:lnTo>
                <a:lnTo>
                  <a:pt x="1206706" y="220653"/>
                </a:lnTo>
                <a:lnTo>
                  <a:pt x="1205909" y="222247"/>
                </a:lnTo>
                <a:lnTo>
                  <a:pt x="1205112" y="223774"/>
                </a:lnTo>
                <a:lnTo>
                  <a:pt x="1204813" y="231411"/>
                </a:lnTo>
                <a:lnTo>
                  <a:pt x="1206739" y="229751"/>
                </a:lnTo>
                <a:close/>
              </a:path>
              <a:path w="2507483" h="580273">
                <a:moveTo>
                  <a:pt x="1204016" y="225069"/>
                </a:moveTo>
                <a:lnTo>
                  <a:pt x="1202621" y="226132"/>
                </a:lnTo>
                <a:lnTo>
                  <a:pt x="1202887" y="233005"/>
                </a:lnTo>
                <a:lnTo>
                  <a:pt x="1204813" y="231411"/>
                </a:lnTo>
                <a:lnTo>
                  <a:pt x="1205112" y="223774"/>
                </a:lnTo>
                <a:lnTo>
                  <a:pt x="1204016" y="225069"/>
                </a:lnTo>
                <a:close/>
              </a:path>
              <a:path w="2507483" h="580273">
                <a:moveTo>
                  <a:pt x="1197839" y="228423"/>
                </a:moveTo>
                <a:lnTo>
                  <a:pt x="1198338" y="234998"/>
                </a:lnTo>
                <a:lnTo>
                  <a:pt x="1200728" y="234201"/>
                </a:lnTo>
                <a:lnTo>
                  <a:pt x="1202887" y="233005"/>
                </a:lnTo>
                <a:lnTo>
                  <a:pt x="1202621" y="226132"/>
                </a:lnTo>
                <a:lnTo>
                  <a:pt x="1201226" y="227128"/>
                </a:lnTo>
                <a:lnTo>
                  <a:pt x="1199633" y="227892"/>
                </a:lnTo>
                <a:lnTo>
                  <a:pt x="1197839" y="228423"/>
                </a:lnTo>
                <a:close/>
              </a:path>
              <a:path w="2507483" h="580273">
                <a:moveTo>
                  <a:pt x="1185387" y="227228"/>
                </a:moveTo>
                <a:lnTo>
                  <a:pt x="1185620" y="235595"/>
                </a:lnTo>
                <a:lnTo>
                  <a:pt x="1188343" y="236093"/>
                </a:lnTo>
                <a:lnTo>
                  <a:pt x="1193589" y="236093"/>
                </a:lnTo>
                <a:lnTo>
                  <a:pt x="1195947" y="235728"/>
                </a:lnTo>
                <a:lnTo>
                  <a:pt x="1198338" y="234998"/>
                </a:lnTo>
                <a:lnTo>
                  <a:pt x="1197839" y="228423"/>
                </a:lnTo>
                <a:lnTo>
                  <a:pt x="1196113" y="228888"/>
                </a:lnTo>
                <a:lnTo>
                  <a:pt x="1194286" y="229120"/>
                </a:lnTo>
                <a:lnTo>
                  <a:pt x="1189372" y="229120"/>
                </a:lnTo>
                <a:lnTo>
                  <a:pt x="1187048" y="228489"/>
                </a:lnTo>
                <a:lnTo>
                  <a:pt x="1185387" y="227228"/>
                </a:lnTo>
                <a:close/>
              </a:path>
              <a:path w="2507483" h="580273">
                <a:moveTo>
                  <a:pt x="1183793" y="218362"/>
                </a:moveTo>
                <a:lnTo>
                  <a:pt x="1184524" y="209263"/>
                </a:lnTo>
                <a:lnTo>
                  <a:pt x="1181037" y="210923"/>
                </a:lnTo>
                <a:lnTo>
                  <a:pt x="1183096" y="234599"/>
                </a:lnTo>
                <a:lnTo>
                  <a:pt x="1185620" y="235595"/>
                </a:lnTo>
                <a:lnTo>
                  <a:pt x="1185387" y="227228"/>
                </a:lnTo>
                <a:lnTo>
                  <a:pt x="1183793" y="225899"/>
                </a:lnTo>
                <a:lnTo>
                  <a:pt x="1182996" y="224206"/>
                </a:lnTo>
                <a:lnTo>
                  <a:pt x="1182996" y="220022"/>
                </a:lnTo>
                <a:lnTo>
                  <a:pt x="1183793" y="218362"/>
                </a:lnTo>
                <a:close/>
              </a:path>
              <a:path w="2507483" h="580273">
                <a:moveTo>
                  <a:pt x="1174828" y="218826"/>
                </a:moveTo>
                <a:lnTo>
                  <a:pt x="1175558" y="228058"/>
                </a:lnTo>
                <a:lnTo>
                  <a:pt x="1177019" y="230116"/>
                </a:lnTo>
                <a:lnTo>
                  <a:pt x="1178547" y="232109"/>
                </a:lnTo>
                <a:lnTo>
                  <a:pt x="1180572" y="233603"/>
                </a:lnTo>
                <a:lnTo>
                  <a:pt x="1183096" y="234599"/>
                </a:lnTo>
                <a:lnTo>
                  <a:pt x="1181037" y="210923"/>
                </a:lnTo>
                <a:lnTo>
                  <a:pt x="1178514" y="213381"/>
                </a:lnTo>
                <a:lnTo>
                  <a:pt x="1176056" y="215771"/>
                </a:lnTo>
                <a:lnTo>
                  <a:pt x="1174828" y="218826"/>
                </a:lnTo>
                <a:close/>
              </a:path>
              <a:path w="2507483" h="580273">
                <a:moveTo>
                  <a:pt x="1174828" y="222545"/>
                </a:moveTo>
                <a:lnTo>
                  <a:pt x="1174828" y="225534"/>
                </a:lnTo>
                <a:lnTo>
                  <a:pt x="1175558" y="228058"/>
                </a:lnTo>
                <a:lnTo>
                  <a:pt x="1174828" y="218826"/>
                </a:lnTo>
                <a:lnTo>
                  <a:pt x="1174828" y="222545"/>
                </a:lnTo>
                <a:close/>
              </a:path>
              <a:path w="2507483" h="580273">
                <a:moveTo>
                  <a:pt x="1207104" y="204829"/>
                </a:moveTo>
                <a:lnTo>
                  <a:pt x="1188974" y="208400"/>
                </a:lnTo>
                <a:lnTo>
                  <a:pt x="1189405" y="215041"/>
                </a:lnTo>
                <a:lnTo>
                  <a:pt x="1192659" y="214377"/>
                </a:lnTo>
                <a:lnTo>
                  <a:pt x="1207104" y="211416"/>
                </a:lnTo>
                <a:lnTo>
                  <a:pt x="1208698" y="211089"/>
                </a:lnTo>
                <a:lnTo>
                  <a:pt x="1208698" y="204515"/>
                </a:lnTo>
                <a:lnTo>
                  <a:pt x="1207104" y="204829"/>
                </a:lnTo>
                <a:close/>
              </a:path>
              <a:path w="2507483" h="580273">
                <a:moveTo>
                  <a:pt x="1188974" y="208400"/>
                </a:moveTo>
                <a:lnTo>
                  <a:pt x="1184524" y="209263"/>
                </a:lnTo>
                <a:lnTo>
                  <a:pt x="1185387" y="217166"/>
                </a:lnTo>
                <a:lnTo>
                  <a:pt x="1186981" y="215971"/>
                </a:lnTo>
                <a:lnTo>
                  <a:pt x="1189405" y="215041"/>
                </a:lnTo>
                <a:lnTo>
                  <a:pt x="1188974" y="208400"/>
                </a:lnTo>
                <a:close/>
              </a:path>
              <a:path w="2507483" h="580273">
                <a:moveTo>
                  <a:pt x="1263761" y="219092"/>
                </a:moveTo>
                <a:lnTo>
                  <a:pt x="1264225" y="220354"/>
                </a:lnTo>
                <a:lnTo>
                  <a:pt x="1265720" y="232939"/>
                </a:lnTo>
                <a:lnTo>
                  <a:pt x="1268044" y="231146"/>
                </a:lnTo>
                <a:lnTo>
                  <a:pt x="1269704" y="228821"/>
                </a:lnTo>
                <a:lnTo>
                  <a:pt x="1271365" y="226431"/>
                </a:lnTo>
                <a:lnTo>
                  <a:pt x="1272195" y="223674"/>
                </a:lnTo>
                <a:lnTo>
                  <a:pt x="1272195" y="217498"/>
                </a:lnTo>
                <a:lnTo>
                  <a:pt x="1271265" y="214908"/>
                </a:lnTo>
                <a:lnTo>
                  <a:pt x="1269405" y="212783"/>
                </a:lnTo>
                <a:lnTo>
                  <a:pt x="1267546" y="210658"/>
                </a:lnTo>
                <a:lnTo>
                  <a:pt x="1264292" y="209130"/>
                </a:lnTo>
                <a:lnTo>
                  <a:pt x="1263761" y="219092"/>
                </a:lnTo>
                <a:close/>
              </a:path>
              <a:path w="2507483" h="580273">
                <a:moveTo>
                  <a:pt x="1244468" y="205079"/>
                </a:moveTo>
                <a:lnTo>
                  <a:pt x="1245796" y="212883"/>
                </a:lnTo>
                <a:lnTo>
                  <a:pt x="1257750" y="215373"/>
                </a:lnTo>
                <a:lnTo>
                  <a:pt x="1260274" y="215904"/>
                </a:lnTo>
                <a:lnTo>
                  <a:pt x="1261967" y="216768"/>
                </a:lnTo>
                <a:lnTo>
                  <a:pt x="1263761" y="219092"/>
                </a:lnTo>
                <a:lnTo>
                  <a:pt x="1264292" y="209130"/>
                </a:lnTo>
                <a:lnTo>
                  <a:pt x="1259643" y="208201"/>
                </a:lnTo>
                <a:lnTo>
                  <a:pt x="1247191" y="205610"/>
                </a:lnTo>
                <a:lnTo>
                  <a:pt x="1244468" y="205079"/>
                </a:lnTo>
                <a:close/>
              </a:path>
              <a:path w="2507483" h="580273">
                <a:moveTo>
                  <a:pt x="1244468" y="205079"/>
                </a:moveTo>
                <a:lnTo>
                  <a:pt x="1242608" y="204216"/>
                </a:lnTo>
                <a:lnTo>
                  <a:pt x="1241612" y="203020"/>
                </a:lnTo>
                <a:lnTo>
                  <a:pt x="1240616" y="201759"/>
                </a:lnTo>
                <a:lnTo>
                  <a:pt x="1240118" y="200397"/>
                </a:lnTo>
                <a:lnTo>
                  <a:pt x="1240948" y="211886"/>
                </a:lnTo>
                <a:lnTo>
                  <a:pt x="1245796" y="212883"/>
                </a:lnTo>
                <a:lnTo>
                  <a:pt x="1244468" y="205079"/>
                </a:lnTo>
                <a:close/>
              </a:path>
              <a:path w="2507483" h="580273">
                <a:moveTo>
                  <a:pt x="1233012" y="194022"/>
                </a:moveTo>
                <a:lnTo>
                  <a:pt x="1233277" y="205577"/>
                </a:lnTo>
                <a:lnTo>
                  <a:pt x="1235336" y="207902"/>
                </a:lnTo>
                <a:lnTo>
                  <a:pt x="1237461" y="210226"/>
                </a:lnTo>
                <a:lnTo>
                  <a:pt x="1240948" y="211886"/>
                </a:lnTo>
                <a:lnTo>
                  <a:pt x="1240118" y="200397"/>
                </a:lnTo>
                <a:lnTo>
                  <a:pt x="1238358" y="187712"/>
                </a:lnTo>
                <a:lnTo>
                  <a:pt x="1236133" y="189506"/>
                </a:lnTo>
                <a:lnTo>
                  <a:pt x="1234539" y="191764"/>
                </a:lnTo>
                <a:lnTo>
                  <a:pt x="1233012" y="194022"/>
                </a:lnTo>
                <a:close/>
              </a:path>
              <a:path w="2507483" h="580273">
                <a:moveTo>
                  <a:pt x="1233277" y="205577"/>
                </a:moveTo>
                <a:lnTo>
                  <a:pt x="1233012" y="194022"/>
                </a:lnTo>
                <a:lnTo>
                  <a:pt x="1232248" y="196512"/>
                </a:lnTo>
                <a:lnTo>
                  <a:pt x="1232248" y="202688"/>
                </a:lnTo>
                <a:lnTo>
                  <a:pt x="1233277" y="205577"/>
                </a:lnTo>
                <a:close/>
              </a:path>
              <a:path w="2507483" h="580273">
                <a:moveTo>
                  <a:pt x="1265720" y="232939"/>
                </a:moveTo>
                <a:lnTo>
                  <a:pt x="1264225" y="220354"/>
                </a:lnTo>
                <a:lnTo>
                  <a:pt x="1264225" y="223940"/>
                </a:lnTo>
                <a:lnTo>
                  <a:pt x="1263229" y="225733"/>
                </a:lnTo>
                <a:lnTo>
                  <a:pt x="1262731" y="234201"/>
                </a:lnTo>
                <a:lnTo>
                  <a:pt x="1265720" y="232939"/>
                </a:lnTo>
                <a:close/>
              </a:path>
              <a:path w="2507483" h="580273">
                <a:moveTo>
                  <a:pt x="1261237" y="227128"/>
                </a:moveTo>
                <a:lnTo>
                  <a:pt x="1259244" y="228456"/>
                </a:lnTo>
                <a:lnTo>
                  <a:pt x="1259743" y="235463"/>
                </a:lnTo>
                <a:lnTo>
                  <a:pt x="1262731" y="234201"/>
                </a:lnTo>
                <a:lnTo>
                  <a:pt x="1263229" y="225733"/>
                </a:lnTo>
                <a:lnTo>
                  <a:pt x="1261237" y="227128"/>
                </a:lnTo>
                <a:close/>
              </a:path>
              <a:path w="2507483" h="580273">
                <a:moveTo>
                  <a:pt x="1242708" y="226530"/>
                </a:moveTo>
                <a:lnTo>
                  <a:pt x="1243040" y="235064"/>
                </a:lnTo>
                <a:lnTo>
                  <a:pt x="1247523" y="236093"/>
                </a:lnTo>
                <a:lnTo>
                  <a:pt x="1256289" y="236093"/>
                </a:lnTo>
                <a:lnTo>
                  <a:pt x="1259743" y="235463"/>
                </a:lnTo>
                <a:lnTo>
                  <a:pt x="1259244" y="228456"/>
                </a:lnTo>
                <a:lnTo>
                  <a:pt x="1256488" y="229120"/>
                </a:lnTo>
                <a:lnTo>
                  <a:pt x="1248984" y="229120"/>
                </a:lnTo>
                <a:lnTo>
                  <a:pt x="1245564" y="228257"/>
                </a:lnTo>
                <a:lnTo>
                  <a:pt x="1242708" y="226530"/>
                </a:lnTo>
                <a:close/>
              </a:path>
              <a:path w="2507483" h="580273">
                <a:moveTo>
                  <a:pt x="1239919" y="224803"/>
                </a:moveTo>
                <a:lnTo>
                  <a:pt x="1237793" y="222413"/>
                </a:lnTo>
                <a:lnTo>
                  <a:pt x="1238922" y="233005"/>
                </a:lnTo>
                <a:lnTo>
                  <a:pt x="1243040" y="235064"/>
                </a:lnTo>
                <a:lnTo>
                  <a:pt x="1242708" y="226530"/>
                </a:lnTo>
                <a:lnTo>
                  <a:pt x="1239919" y="224803"/>
                </a:lnTo>
                <a:close/>
              </a:path>
              <a:path w="2507483" h="580273">
                <a:moveTo>
                  <a:pt x="1236332" y="219358"/>
                </a:moveTo>
                <a:lnTo>
                  <a:pt x="1229558" y="224239"/>
                </a:lnTo>
                <a:lnTo>
                  <a:pt x="1231750" y="228024"/>
                </a:lnTo>
                <a:lnTo>
                  <a:pt x="1234871" y="230947"/>
                </a:lnTo>
                <a:lnTo>
                  <a:pt x="1238922" y="233005"/>
                </a:lnTo>
                <a:lnTo>
                  <a:pt x="1237793" y="222413"/>
                </a:lnTo>
                <a:lnTo>
                  <a:pt x="1236332" y="219358"/>
                </a:lnTo>
                <a:close/>
              </a:path>
              <a:path w="2507483" h="580273">
                <a:moveTo>
                  <a:pt x="1261868" y="194686"/>
                </a:moveTo>
                <a:lnTo>
                  <a:pt x="1263694" y="196811"/>
                </a:lnTo>
                <a:lnTo>
                  <a:pt x="1264823" y="199733"/>
                </a:lnTo>
                <a:lnTo>
                  <a:pt x="1271497" y="195350"/>
                </a:lnTo>
                <a:lnTo>
                  <a:pt x="1269837" y="191830"/>
                </a:lnTo>
                <a:lnTo>
                  <a:pt x="1267313" y="189107"/>
                </a:lnTo>
                <a:lnTo>
                  <a:pt x="1263926" y="187181"/>
                </a:lnTo>
                <a:lnTo>
                  <a:pt x="1261868" y="194686"/>
                </a:lnTo>
                <a:close/>
              </a:path>
              <a:path w="2507483" h="580273">
                <a:moveTo>
                  <a:pt x="1260540" y="185255"/>
                </a:moveTo>
                <a:lnTo>
                  <a:pt x="1256389" y="184292"/>
                </a:lnTo>
                <a:lnTo>
                  <a:pt x="1256820" y="191963"/>
                </a:lnTo>
                <a:lnTo>
                  <a:pt x="1259344" y="193357"/>
                </a:lnTo>
                <a:lnTo>
                  <a:pt x="1261868" y="194686"/>
                </a:lnTo>
                <a:lnTo>
                  <a:pt x="1263926" y="187181"/>
                </a:lnTo>
                <a:lnTo>
                  <a:pt x="1260540" y="185255"/>
                </a:lnTo>
                <a:close/>
              </a:path>
              <a:path w="2507483" h="580273">
                <a:moveTo>
                  <a:pt x="1249083" y="191266"/>
                </a:moveTo>
                <a:lnTo>
                  <a:pt x="1254197" y="191266"/>
                </a:lnTo>
                <a:lnTo>
                  <a:pt x="1256820" y="191963"/>
                </a:lnTo>
                <a:lnTo>
                  <a:pt x="1256389" y="184292"/>
                </a:lnTo>
                <a:lnTo>
                  <a:pt x="1251474" y="184292"/>
                </a:lnTo>
                <a:lnTo>
                  <a:pt x="1249083" y="191266"/>
                </a:lnTo>
                <a:close/>
              </a:path>
              <a:path w="2507483" h="580273">
                <a:moveTo>
                  <a:pt x="1247556" y="184292"/>
                </a:moveTo>
                <a:lnTo>
                  <a:pt x="1244136" y="184990"/>
                </a:lnTo>
                <a:lnTo>
                  <a:pt x="1245298" y="192262"/>
                </a:lnTo>
                <a:lnTo>
                  <a:pt x="1247025" y="191598"/>
                </a:lnTo>
                <a:lnTo>
                  <a:pt x="1249083" y="191266"/>
                </a:lnTo>
                <a:lnTo>
                  <a:pt x="1251474" y="184292"/>
                </a:lnTo>
                <a:lnTo>
                  <a:pt x="1247556" y="184292"/>
                </a:lnTo>
                <a:close/>
              </a:path>
              <a:path w="2507483" h="580273">
                <a:moveTo>
                  <a:pt x="1240118" y="197475"/>
                </a:moveTo>
                <a:lnTo>
                  <a:pt x="1240550" y="196180"/>
                </a:lnTo>
                <a:lnTo>
                  <a:pt x="1242343" y="193856"/>
                </a:lnTo>
                <a:lnTo>
                  <a:pt x="1243638" y="192926"/>
                </a:lnTo>
                <a:lnTo>
                  <a:pt x="1245298" y="192262"/>
                </a:lnTo>
                <a:lnTo>
                  <a:pt x="1244136" y="184990"/>
                </a:lnTo>
                <a:lnTo>
                  <a:pt x="1241214" y="186384"/>
                </a:lnTo>
                <a:lnTo>
                  <a:pt x="1240118" y="197475"/>
                </a:lnTo>
                <a:close/>
              </a:path>
              <a:path w="2507483" h="580273">
                <a:moveTo>
                  <a:pt x="1240118" y="197475"/>
                </a:moveTo>
                <a:lnTo>
                  <a:pt x="1241214" y="186384"/>
                </a:lnTo>
                <a:lnTo>
                  <a:pt x="1238358" y="187712"/>
                </a:lnTo>
                <a:lnTo>
                  <a:pt x="1240118" y="200397"/>
                </a:lnTo>
                <a:lnTo>
                  <a:pt x="1240118" y="197475"/>
                </a:lnTo>
                <a:close/>
              </a:path>
              <a:path w="2507483" h="580273">
                <a:moveTo>
                  <a:pt x="1342442" y="191764"/>
                </a:moveTo>
                <a:lnTo>
                  <a:pt x="1344035" y="191764"/>
                </a:lnTo>
                <a:lnTo>
                  <a:pt x="1345264" y="191830"/>
                </a:lnTo>
                <a:lnTo>
                  <a:pt x="1346991" y="192096"/>
                </a:lnTo>
                <a:lnTo>
                  <a:pt x="1348518" y="192561"/>
                </a:lnTo>
                <a:lnTo>
                  <a:pt x="1349913" y="185288"/>
                </a:lnTo>
                <a:lnTo>
                  <a:pt x="1348286" y="184624"/>
                </a:lnTo>
                <a:lnTo>
                  <a:pt x="1346227" y="184359"/>
                </a:lnTo>
                <a:lnTo>
                  <a:pt x="1344434" y="184292"/>
                </a:lnTo>
                <a:lnTo>
                  <a:pt x="1342442" y="191764"/>
                </a:lnTo>
                <a:close/>
              </a:path>
              <a:path w="2507483" h="580273">
                <a:moveTo>
                  <a:pt x="1340582" y="184292"/>
                </a:moveTo>
                <a:lnTo>
                  <a:pt x="1337295" y="185056"/>
                </a:lnTo>
                <a:lnTo>
                  <a:pt x="1338291" y="192361"/>
                </a:lnTo>
                <a:lnTo>
                  <a:pt x="1340383" y="191764"/>
                </a:lnTo>
                <a:lnTo>
                  <a:pt x="1342442" y="191764"/>
                </a:lnTo>
                <a:lnTo>
                  <a:pt x="1344434" y="184292"/>
                </a:lnTo>
                <a:lnTo>
                  <a:pt x="1340582" y="184292"/>
                </a:lnTo>
                <a:close/>
              </a:path>
              <a:path w="2507483" h="580273">
                <a:moveTo>
                  <a:pt x="1332380" y="196578"/>
                </a:moveTo>
                <a:lnTo>
                  <a:pt x="1334107" y="194752"/>
                </a:lnTo>
                <a:lnTo>
                  <a:pt x="1336166" y="193557"/>
                </a:lnTo>
                <a:lnTo>
                  <a:pt x="1338291" y="192361"/>
                </a:lnTo>
                <a:lnTo>
                  <a:pt x="1337295" y="185056"/>
                </a:lnTo>
                <a:lnTo>
                  <a:pt x="1334572" y="186583"/>
                </a:lnTo>
                <a:lnTo>
                  <a:pt x="1332380" y="196578"/>
                </a:lnTo>
                <a:close/>
              </a:path>
              <a:path w="2507483" h="580273">
                <a:moveTo>
                  <a:pt x="1328894" y="204481"/>
                </a:moveTo>
                <a:lnTo>
                  <a:pt x="1329591" y="201427"/>
                </a:lnTo>
                <a:lnTo>
                  <a:pt x="1330986" y="199036"/>
                </a:lnTo>
                <a:lnTo>
                  <a:pt x="1332380" y="196578"/>
                </a:lnTo>
                <a:lnTo>
                  <a:pt x="1334572" y="186583"/>
                </a:lnTo>
                <a:lnTo>
                  <a:pt x="1331915" y="188111"/>
                </a:lnTo>
                <a:lnTo>
                  <a:pt x="1329890" y="190402"/>
                </a:lnTo>
                <a:lnTo>
                  <a:pt x="1328894" y="204481"/>
                </a:lnTo>
                <a:close/>
              </a:path>
              <a:path w="2507483" h="580273">
                <a:moveTo>
                  <a:pt x="1328894" y="235097"/>
                </a:moveTo>
                <a:lnTo>
                  <a:pt x="1328894" y="204481"/>
                </a:lnTo>
                <a:lnTo>
                  <a:pt x="1328495" y="193457"/>
                </a:lnTo>
                <a:lnTo>
                  <a:pt x="1327399" y="185288"/>
                </a:lnTo>
                <a:lnTo>
                  <a:pt x="1320924" y="185288"/>
                </a:lnTo>
                <a:lnTo>
                  <a:pt x="1320924" y="235097"/>
                </a:lnTo>
                <a:lnTo>
                  <a:pt x="1328894" y="235097"/>
                </a:lnTo>
                <a:close/>
              </a:path>
              <a:path w="2507483" h="580273">
                <a:moveTo>
                  <a:pt x="1404760" y="210193"/>
                </a:moveTo>
                <a:lnTo>
                  <a:pt x="1404760" y="204814"/>
                </a:lnTo>
                <a:lnTo>
                  <a:pt x="1403731" y="200198"/>
                </a:lnTo>
                <a:lnTo>
                  <a:pt x="1401672" y="196346"/>
                </a:lnTo>
                <a:lnTo>
                  <a:pt x="1399613" y="192428"/>
                </a:lnTo>
                <a:lnTo>
                  <a:pt x="1396791" y="206208"/>
                </a:lnTo>
                <a:lnTo>
                  <a:pt x="1396791" y="210193"/>
                </a:lnTo>
                <a:lnTo>
                  <a:pt x="1399613" y="227991"/>
                </a:lnTo>
                <a:lnTo>
                  <a:pt x="1401672" y="224139"/>
                </a:lnTo>
                <a:lnTo>
                  <a:pt x="1403731" y="220221"/>
                </a:lnTo>
                <a:lnTo>
                  <a:pt x="1404760" y="215572"/>
                </a:lnTo>
                <a:lnTo>
                  <a:pt x="1404760" y="210193"/>
                </a:lnTo>
                <a:close/>
              </a:path>
              <a:path w="2507483" h="580273">
                <a:moveTo>
                  <a:pt x="1396758" y="189439"/>
                </a:moveTo>
                <a:lnTo>
                  <a:pt x="1393105" y="187380"/>
                </a:lnTo>
                <a:lnTo>
                  <a:pt x="1393537" y="197176"/>
                </a:lnTo>
                <a:lnTo>
                  <a:pt x="1394799" y="200032"/>
                </a:lnTo>
                <a:lnTo>
                  <a:pt x="1396127" y="202821"/>
                </a:lnTo>
                <a:lnTo>
                  <a:pt x="1396791" y="206208"/>
                </a:lnTo>
                <a:lnTo>
                  <a:pt x="1399613" y="192428"/>
                </a:lnTo>
                <a:lnTo>
                  <a:pt x="1396758" y="189439"/>
                </a:lnTo>
                <a:close/>
              </a:path>
              <a:path w="2507483" h="580273">
                <a:moveTo>
                  <a:pt x="1386929" y="191930"/>
                </a:moveTo>
                <a:lnTo>
                  <a:pt x="1389320" y="193457"/>
                </a:lnTo>
                <a:lnTo>
                  <a:pt x="1391710" y="194985"/>
                </a:lnTo>
                <a:lnTo>
                  <a:pt x="1393537" y="197176"/>
                </a:lnTo>
                <a:lnTo>
                  <a:pt x="1393105" y="187380"/>
                </a:lnTo>
                <a:lnTo>
                  <a:pt x="1389519" y="185322"/>
                </a:lnTo>
                <a:lnTo>
                  <a:pt x="1386929" y="191930"/>
                </a:lnTo>
                <a:close/>
              </a:path>
              <a:path w="2507483" h="580273">
                <a:moveTo>
                  <a:pt x="1377266" y="191166"/>
                </a:moveTo>
                <a:lnTo>
                  <a:pt x="1384040" y="191166"/>
                </a:lnTo>
                <a:lnTo>
                  <a:pt x="1386929" y="191930"/>
                </a:lnTo>
                <a:lnTo>
                  <a:pt x="1389519" y="185322"/>
                </a:lnTo>
                <a:lnTo>
                  <a:pt x="1385368" y="184292"/>
                </a:lnTo>
                <a:lnTo>
                  <a:pt x="1380653" y="184292"/>
                </a:lnTo>
                <a:lnTo>
                  <a:pt x="1377266" y="191166"/>
                </a:lnTo>
                <a:close/>
              </a:path>
              <a:path w="2507483" h="580273">
                <a:moveTo>
                  <a:pt x="1376004" y="184292"/>
                </a:moveTo>
                <a:lnTo>
                  <a:pt x="1371853" y="185322"/>
                </a:lnTo>
                <a:lnTo>
                  <a:pt x="1371986" y="193457"/>
                </a:lnTo>
                <a:lnTo>
                  <a:pt x="1374377" y="191930"/>
                </a:lnTo>
                <a:lnTo>
                  <a:pt x="1377266" y="191166"/>
                </a:lnTo>
                <a:lnTo>
                  <a:pt x="1380653" y="184292"/>
                </a:lnTo>
                <a:lnTo>
                  <a:pt x="1376004" y="184292"/>
                </a:lnTo>
                <a:close/>
              </a:path>
              <a:path w="2507483" h="580273">
                <a:moveTo>
                  <a:pt x="1366407" y="200032"/>
                </a:moveTo>
                <a:lnTo>
                  <a:pt x="1367736" y="197176"/>
                </a:lnTo>
                <a:lnTo>
                  <a:pt x="1369595" y="194985"/>
                </a:lnTo>
                <a:lnTo>
                  <a:pt x="1371986" y="193457"/>
                </a:lnTo>
                <a:lnTo>
                  <a:pt x="1371853" y="185322"/>
                </a:lnTo>
                <a:lnTo>
                  <a:pt x="1368201" y="187380"/>
                </a:lnTo>
                <a:lnTo>
                  <a:pt x="1366407" y="200032"/>
                </a:lnTo>
                <a:close/>
              </a:path>
              <a:path w="2507483" h="580273">
                <a:moveTo>
                  <a:pt x="1367736" y="223210"/>
                </a:moveTo>
                <a:lnTo>
                  <a:pt x="1366407" y="220354"/>
                </a:lnTo>
                <a:lnTo>
                  <a:pt x="1365146" y="217498"/>
                </a:lnTo>
                <a:lnTo>
                  <a:pt x="1364515" y="214111"/>
                </a:lnTo>
                <a:lnTo>
                  <a:pt x="1364515" y="206208"/>
                </a:lnTo>
                <a:lnTo>
                  <a:pt x="1365146" y="202821"/>
                </a:lnTo>
                <a:lnTo>
                  <a:pt x="1366407" y="200032"/>
                </a:lnTo>
                <a:lnTo>
                  <a:pt x="1368201" y="187380"/>
                </a:lnTo>
                <a:lnTo>
                  <a:pt x="1364548" y="189439"/>
                </a:lnTo>
                <a:lnTo>
                  <a:pt x="1361692" y="192428"/>
                </a:lnTo>
                <a:lnTo>
                  <a:pt x="1364548" y="230947"/>
                </a:lnTo>
                <a:lnTo>
                  <a:pt x="1368201" y="233005"/>
                </a:lnTo>
                <a:lnTo>
                  <a:pt x="1367736" y="223210"/>
                </a:lnTo>
                <a:close/>
              </a:path>
              <a:path w="2507483" h="580273">
                <a:moveTo>
                  <a:pt x="1396791" y="214111"/>
                </a:moveTo>
                <a:lnTo>
                  <a:pt x="1396127" y="217498"/>
                </a:lnTo>
                <a:lnTo>
                  <a:pt x="1396758" y="230947"/>
                </a:lnTo>
                <a:lnTo>
                  <a:pt x="1399613" y="227991"/>
                </a:lnTo>
                <a:lnTo>
                  <a:pt x="1396791" y="210193"/>
                </a:lnTo>
                <a:lnTo>
                  <a:pt x="1396791" y="214111"/>
                </a:lnTo>
                <a:close/>
              </a:path>
              <a:path w="2507483" h="580273">
                <a:moveTo>
                  <a:pt x="1396127" y="217498"/>
                </a:moveTo>
                <a:lnTo>
                  <a:pt x="1394799" y="220354"/>
                </a:lnTo>
                <a:lnTo>
                  <a:pt x="1393537" y="223210"/>
                </a:lnTo>
                <a:lnTo>
                  <a:pt x="1391710" y="225401"/>
                </a:lnTo>
                <a:lnTo>
                  <a:pt x="1389320" y="226929"/>
                </a:lnTo>
                <a:lnTo>
                  <a:pt x="1386929" y="228456"/>
                </a:lnTo>
                <a:lnTo>
                  <a:pt x="1389519" y="235064"/>
                </a:lnTo>
                <a:lnTo>
                  <a:pt x="1393105" y="233005"/>
                </a:lnTo>
                <a:lnTo>
                  <a:pt x="1396758" y="230947"/>
                </a:lnTo>
                <a:lnTo>
                  <a:pt x="1396127" y="217498"/>
                </a:lnTo>
                <a:close/>
              </a:path>
              <a:path w="2507483" h="580273">
                <a:moveTo>
                  <a:pt x="1385368" y="236093"/>
                </a:moveTo>
                <a:lnTo>
                  <a:pt x="1389519" y="235064"/>
                </a:lnTo>
                <a:lnTo>
                  <a:pt x="1386929" y="228456"/>
                </a:lnTo>
                <a:lnTo>
                  <a:pt x="1384040" y="229220"/>
                </a:lnTo>
                <a:lnTo>
                  <a:pt x="1380653" y="229220"/>
                </a:lnTo>
                <a:lnTo>
                  <a:pt x="1380653" y="236093"/>
                </a:lnTo>
                <a:lnTo>
                  <a:pt x="1385368" y="236093"/>
                </a:lnTo>
                <a:close/>
              </a:path>
              <a:path w="2507483" h="580273">
                <a:moveTo>
                  <a:pt x="1377266" y="229220"/>
                </a:moveTo>
                <a:lnTo>
                  <a:pt x="1374377" y="228456"/>
                </a:lnTo>
                <a:lnTo>
                  <a:pt x="1376004" y="236093"/>
                </a:lnTo>
                <a:lnTo>
                  <a:pt x="1380653" y="236093"/>
                </a:lnTo>
                <a:lnTo>
                  <a:pt x="1380653" y="229220"/>
                </a:lnTo>
                <a:lnTo>
                  <a:pt x="1377266" y="229220"/>
                </a:lnTo>
                <a:close/>
              </a:path>
              <a:path w="2507483" h="580273">
                <a:moveTo>
                  <a:pt x="1367736" y="223210"/>
                </a:moveTo>
                <a:lnTo>
                  <a:pt x="1368201" y="233005"/>
                </a:lnTo>
                <a:lnTo>
                  <a:pt x="1371853" y="235064"/>
                </a:lnTo>
                <a:lnTo>
                  <a:pt x="1376004" y="236093"/>
                </a:lnTo>
                <a:lnTo>
                  <a:pt x="1374377" y="228456"/>
                </a:lnTo>
                <a:lnTo>
                  <a:pt x="1371986" y="226929"/>
                </a:lnTo>
                <a:lnTo>
                  <a:pt x="1369595" y="225401"/>
                </a:lnTo>
                <a:lnTo>
                  <a:pt x="1367736" y="223210"/>
                </a:lnTo>
                <a:close/>
              </a:path>
              <a:path w="2507483" h="580273">
                <a:moveTo>
                  <a:pt x="1364548" y="230947"/>
                </a:moveTo>
                <a:lnTo>
                  <a:pt x="1361692" y="192428"/>
                </a:lnTo>
                <a:lnTo>
                  <a:pt x="1359633" y="196346"/>
                </a:lnTo>
                <a:lnTo>
                  <a:pt x="1357575" y="200198"/>
                </a:lnTo>
                <a:lnTo>
                  <a:pt x="1356545" y="204814"/>
                </a:lnTo>
                <a:lnTo>
                  <a:pt x="1356545" y="210193"/>
                </a:lnTo>
                <a:lnTo>
                  <a:pt x="1357575" y="220221"/>
                </a:lnTo>
                <a:lnTo>
                  <a:pt x="1359633" y="224139"/>
                </a:lnTo>
                <a:lnTo>
                  <a:pt x="1361692" y="227991"/>
                </a:lnTo>
                <a:lnTo>
                  <a:pt x="1364548" y="230947"/>
                </a:lnTo>
                <a:close/>
              </a:path>
              <a:path w="2507483" h="580273">
                <a:moveTo>
                  <a:pt x="1464492" y="210193"/>
                </a:moveTo>
                <a:lnTo>
                  <a:pt x="1464492" y="204814"/>
                </a:lnTo>
                <a:lnTo>
                  <a:pt x="1463463" y="200198"/>
                </a:lnTo>
                <a:lnTo>
                  <a:pt x="1461404" y="196346"/>
                </a:lnTo>
                <a:lnTo>
                  <a:pt x="1459345" y="192428"/>
                </a:lnTo>
                <a:lnTo>
                  <a:pt x="1456523" y="206208"/>
                </a:lnTo>
                <a:lnTo>
                  <a:pt x="1456523" y="210193"/>
                </a:lnTo>
                <a:lnTo>
                  <a:pt x="1459345" y="227991"/>
                </a:lnTo>
                <a:lnTo>
                  <a:pt x="1461404" y="224139"/>
                </a:lnTo>
                <a:lnTo>
                  <a:pt x="1463463" y="220221"/>
                </a:lnTo>
                <a:lnTo>
                  <a:pt x="1464492" y="215572"/>
                </a:lnTo>
                <a:lnTo>
                  <a:pt x="1464492" y="210193"/>
                </a:lnTo>
                <a:close/>
              </a:path>
              <a:path w="2507483" h="580273">
                <a:moveTo>
                  <a:pt x="1456489" y="189439"/>
                </a:moveTo>
                <a:lnTo>
                  <a:pt x="1452837" y="187380"/>
                </a:lnTo>
                <a:lnTo>
                  <a:pt x="1453268" y="197176"/>
                </a:lnTo>
                <a:lnTo>
                  <a:pt x="1454530" y="200032"/>
                </a:lnTo>
                <a:lnTo>
                  <a:pt x="1455858" y="202821"/>
                </a:lnTo>
                <a:lnTo>
                  <a:pt x="1456523" y="206208"/>
                </a:lnTo>
                <a:lnTo>
                  <a:pt x="1459345" y="192428"/>
                </a:lnTo>
                <a:lnTo>
                  <a:pt x="1456489" y="189439"/>
                </a:lnTo>
                <a:close/>
              </a:path>
              <a:path w="2507483" h="580273">
                <a:moveTo>
                  <a:pt x="1446660" y="191930"/>
                </a:moveTo>
                <a:lnTo>
                  <a:pt x="1449051" y="193457"/>
                </a:lnTo>
                <a:lnTo>
                  <a:pt x="1451442" y="194985"/>
                </a:lnTo>
                <a:lnTo>
                  <a:pt x="1453268" y="197176"/>
                </a:lnTo>
                <a:lnTo>
                  <a:pt x="1452837" y="187380"/>
                </a:lnTo>
                <a:lnTo>
                  <a:pt x="1449250" y="185322"/>
                </a:lnTo>
                <a:lnTo>
                  <a:pt x="1446660" y="191930"/>
                </a:lnTo>
                <a:close/>
              </a:path>
              <a:path w="2507483" h="580273">
                <a:moveTo>
                  <a:pt x="1436997" y="191166"/>
                </a:moveTo>
                <a:lnTo>
                  <a:pt x="1443771" y="191166"/>
                </a:lnTo>
                <a:lnTo>
                  <a:pt x="1446660" y="191930"/>
                </a:lnTo>
                <a:lnTo>
                  <a:pt x="1449250" y="185322"/>
                </a:lnTo>
                <a:lnTo>
                  <a:pt x="1445100" y="184292"/>
                </a:lnTo>
                <a:lnTo>
                  <a:pt x="1440385" y="184292"/>
                </a:lnTo>
                <a:lnTo>
                  <a:pt x="1436997" y="191166"/>
                </a:lnTo>
                <a:close/>
              </a:path>
              <a:path w="2507483" h="580273">
                <a:moveTo>
                  <a:pt x="1435736" y="184292"/>
                </a:moveTo>
                <a:lnTo>
                  <a:pt x="1431585" y="185322"/>
                </a:lnTo>
                <a:lnTo>
                  <a:pt x="1431718" y="193457"/>
                </a:lnTo>
                <a:lnTo>
                  <a:pt x="1434109" y="191930"/>
                </a:lnTo>
                <a:lnTo>
                  <a:pt x="1436997" y="191166"/>
                </a:lnTo>
                <a:lnTo>
                  <a:pt x="1440385" y="184292"/>
                </a:lnTo>
                <a:lnTo>
                  <a:pt x="1435736" y="184292"/>
                </a:lnTo>
                <a:close/>
              </a:path>
              <a:path w="2507483" h="580273">
                <a:moveTo>
                  <a:pt x="1426139" y="200032"/>
                </a:moveTo>
                <a:lnTo>
                  <a:pt x="1427467" y="197176"/>
                </a:lnTo>
                <a:lnTo>
                  <a:pt x="1429327" y="194985"/>
                </a:lnTo>
                <a:lnTo>
                  <a:pt x="1431718" y="193457"/>
                </a:lnTo>
                <a:lnTo>
                  <a:pt x="1431585" y="185322"/>
                </a:lnTo>
                <a:lnTo>
                  <a:pt x="1427932" y="187380"/>
                </a:lnTo>
                <a:lnTo>
                  <a:pt x="1426139" y="200032"/>
                </a:lnTo>
                <a:close/>
              </a:path>
              <a:path w="2507483" h="580273">
                <a:moveTo>
                  <a:pt x="1427467" y="223210"/>
                </a:moveTo>
                <a:lnTo>
                  <a:pt x="1426139" y="220354"/>
                </a:lnTo>
                <a:lnTo>
                  <a:pt x="1424877" y="217498"/>
                </a:lnTo>
                <a:lnTo>
                  <a:pt x="1424246" y="214111"/>
                </a:lnTo>
                <a:lnTo>
                  <a:pt x="1424246" y="206208"/>
                </a:lnTo>
                <a:lnTo>
                  <a:pt x="1424877" y="202821"/>
                </a:lnTo>
                <a:lnTo>
                  <a:pt x="1426139" y="200032"/>
                </a:lnTo>
                <a:lnTo>
                  <a:pt x="1427932" y="187380"/>
                </a:lnTo>
                <a:lnTo>
                  <a:pt x="1424280" y="189439"/>
                </a:lnTo>
                <a:lnTo>
                  <a:pt x="1421424" y="192428"/>
                </a:lnTo>
                <a:lnTo>
                  <a:pt x="1424280" y="230947"/>
                </a:lnTo>
                <a:lnTo>
                  <a:pt x="1427932" y="233005"/>
                </a:lnTo>
                <a:lnTo>
                  <a:pt x="1427467" y="223210"/>
                </a:lnTo>
                <a:close/>
              </a:path>
              <a:path w="2507483" h="580273">
                <a:moveTo>
                  <a:pt x="1456523" y="214111"/>
                </a:moveTo>
                <a:lnTo>
                  <a:pt x="1455858" y="217498"/>
                </a:lnTo>
                <a:lnTo>
                  <a:pt x="1456489" y="230947"/>
                </a:lnTo>
                <a:lnTo>
                  <a:pt x="1459345" y="227991"/>
                </a:lnTo>
                <a:lnTo>
                  <a:pt x="1456523" y="210193"/>
                </a:lnTo>
                <a:lnTo>
                  <a:pt x="1456523" y="214111"/>
                </a:lnTo>
                <a:close/>
              </a:path>
              <a:path w="2507483" h="580273">
                <a:moveTo>
                  <a:pt x="1455858" y="217498"/>
                </a:moveTo>
                <a:lnTo>
                  <a:pt x="1454530" y="220354"/>
                </a:lnTo>
                <a:lnTo>
                  <a:pt x="1453268" y="223210"/>
                </a:lnTo>
                <a:lnTo>
                  <a:pt x="1451442" y="225401"/>
                </a:lnTo>
                <a:lnTo>
                  <a:pt x="1449051" y="226929"/>
                </a:lnTo>
                <a:lnTo>
                  <a:pt x="1446660" y="228456"/>
                </a:lnTo>
                <a:lnTo>
                  <a:pt x="1449250" y="235064"/>
                </a:lnTo>
                <a:lnTo>
                  <a:pt x="1452837" y="233005"/>
                </a:lnTo>
                <a:lnTo>
                  <a:pt x="1456489" y="230947"/>
                </a:lnTo>
                <a:lnTo>
                  <a:pt x="1455858" y="217498"/>
                </a:lnTo>
                <a:close/>
              </a:path>
              <a:path w="2507483" h="580273">
                <a:moveTo>
                  <a:pt x="1445100" y="236093"/>
                </a:moveTo>
                <a:lnTo>
                  <a:pt x="1449250" y="235064"/>
                </a:lnTo>
                <a:lnTo>
                  <a:pt x="1446660" y="228456"/>
                </a:lnTo>
                <a:lnTo>
                  <a:pt x="1443771" y="229220"/>
                </a:lnTo>
                <a:lnTo>
                  <a:pt x="1440385" y="229220"/>
                </a:lnTo>
                <a:lnTo>
                  <a:pt x="1440385" y="236093"/>
                </a:lnTo>
                <a:lnTo>
                  <a:pt x="1445100" y="236093"/>
                </a:lnTo>
                <a:close/>
              </a:path>
              <a:path w="2507483" h="580273">
                <a:moveTo>
                  <a:pt x="1436997" y="229220"/>
                </a:moveTo>
                <a:lnTo>
                  <a:pt x="1434109" y="228456"/>
                </a:lnTo>
                <a:lnTo>
                  <a:pt x="1435736" y="236093"/>
                </a:lnTo>
                <a:lnTo>
                  <a:pt x="1440385" y="236093"/>
                </a:lnTo>
                <a:lnTo>
                  <a:pt x="1440385" y="229220"/>
                </a:lnTo>
                <a:lnTo>
                  <a:pt x="1436997" y="229220"/>
                </a:lnTo>
                <a:close/>
              </a:path>
              <a:path w="2507483" h="580273">
                <a:moveTo>
                  <a:pt x="1427467" y="223210"/>
                </a:moveTo>
                <a:lnTo>
                  <a:pt x="1427932" y="233005"/>
                </a:lnTo>
                <a:lnTo>
                  <a:pt x="1431585" y="235064"/>
                </a:lnTo>
                <a:lnTo>
                  <a:pt x="1435736" y="236093"/>
                </a:lnTo>
                <a:lnTo>
                  <a:pt x="1434109" y="228456"/>
                </a:lnTo>
                <a:lnTo>
                  <a:pt x="1431718" y="226929"/>
                </a:lnTo>
                <a:lnTo>
                  <a:pt x="1429327" y="225401"/>
                </a:lnTo>
                <a:lnTo>
                  <a:pt x="1427467" y="223210"/>
                </a:lnTo>
                <a:close/>
              </a:path>
              <a:path w="2507483" h="580273">
                <a:moveTo>
                  <a:pt x="1424280" y="230947"/>
                </a:moveTo>
                <a:lnTo>
                  <a:pt x="1421424" y="192428"/>
                </a:lnTo>
                <a:lnTo>
                  <a:pt x="1419365" y="196346"/>
                </a:lnTo>
                <a:lnTo>
                  <a:pt x="1417306" y="200198"/>
                </a:lnTo>
                <a:lnTo>
                  <a:pt x="1416277" y="204814"/>
                </a:lnTo>
                <a:lnTo>
                  <a:pt x="1416277" y="210193"/>
                </a:lnTo>
                <a:lnTo>
                  <a:pt x="1417306" y="220221"/>
                </a:lnTo>
                <a:lnTo>
                  <a:pt x="1419365" y="224139"/>
                </a:lnTo>
                <a:lnTo>
                  <a:pt x="1421424" y="227991"/>
                </a:lnTo>
                <a:lnTo>
                  <a:pt x="1424280" y="230947"/>
                </a:lnTo>
                <a:close/>
              </a:path>
              <a:path w="2507483" h="580273">
                <a:moveTo>
                  <a:pt x="1482405" y="192162"/>
                </a:moveTo>
                <a:lnTo>
                  <a:pt x="1482405" y="222745"/>
                </a:lnTo>
                <a:lnTo>
                  <a:pt x="1482472" y="225932"/>
                </a:lnTo>
                <a:lnTo>
                  <a:pt x="1490375" y="192162"/>
                </a:lnTo>
                <a:lnTo>
                  <a:pt x="1482405" y="185288"/>
                </a:lnTo>
                <a:lnTo>
                  <a:pt x="1472444" y="185288"/>
                </a:lnTo>
                <a:lnTo>
                  <a:pt x="1472444" y="192162"/>
                </a:lnTo>
                <a:lnTo>
                  <a:pt x="1482405" y="192162"/>
                </a:lnTo>
                <a:close/>
              </a:path>
              <a:path w="2507483" h="580273">
                <a:moveTo>
                  <a:pt x="1490375" y="192162"/>
                </a:moveTo>
                <a:lnTo>
                  <a:pt x="1482472" y="225932"/>
                </a:lnTo>
                <a:lnTo>
                  <a:pt x="1483136" y="228523"/>
                </a:lnTo>
                <a:lnTo>
                  <a:pt x="1484398" y="230515"/>
                </a:lnTo>
                <a:lnTo>
                  <a:pt x="1485726" y="232441"/>
                </a:lnTo>
                <a:lnTo>
                  <a:pt x="1487486" y="233869"/>
                </a:lnTo>
                <a:lnTo>
                  <a:pt x="1489677" y="234798"/>
                </a:lnTo>
                <a:lnTo>
                  <a:pt x="1490375" y="223807"/>
                </a:lnTo>
                <a:lnTo>
                  <a:pt x="1490375" y="192162"/>
                </a:lnTo>
                <a:close/>
              </a:path>
              <a:path w="2507483" h="580273">
                <a:moveTo>
                  <a:pt x="1506612" y="224936"/>
                </a:moveTo>
                <a:lnTo>
                  <a:pt x="1505483" y="226065"/>
                </a:lnTo>
                <a:lnTo>
                  <a:pt x="1506048" y="234101"/>
                </a:lnTo>
                <a:lnTo>
                  <a:pt x="1507874" y="233005"/>
                </a:lnTo>
                <a:lnTo>
                  <a:pt x="1509402" y="231611"/>
                </a:lnTo>
                <a:lnTo>
                  <a:pt x="1506612" y="224936"/>
                </a:lnTo>
                <a:close/>
              </a:path>
              <a:path w="2507483" h="580273">
                <a:moveTo>
                  <a:pt x="1501432" y="228290"/>
                </a:moveTo>
                <a:lnTo>
                  <a:pt x="1501864" y="235695"/>
                </a:lnTo>
                <a:lnTo>
                  <a:pt x="1503923" y="234898"/>
                </a:lnTo>
                <a:lnTo>
                  <a:pt x="1506048" y="234101"/>
                </a:lnTo>
                <a:lnTo>
                  <a:pt x="1505483" y="226065"/>
                </a:lnTo>
                <a:lnTo>
                  <a:pt x="1504222" y="226962"/>
                </a:lnTo>
                <a:lnTo>
                  <a:pt x="1502827" y="227626"/>
                </a:lnTo>
                <a:lnTo>
                  <a:pt x="1501432" y="228290"/>
                </a:lnTo>
                <a:close/>
              </a:path>
              <a:path w="2507483" h="580273">
                <a:moveTo>
                  <a:pt x="1493861" y="228024"/>
                </a:moveTo>
                <a:lnTo>
                  <a:pt x="1494227" y="236093"/>
                </a:lnTo>
                <a:lnTo>
                  <a:pt x="1499473" y="236093"/>
                </a:lnTo>
                <a:lnTo>
                  <a:pt x="1501864" y="235695"/>
                </a:lnTo>
                <a:lnTo>
                  <a:pt x="1501432" y="228290"/>
                </a:lnTo>
                <a:lnTo>
                  <a:pt x="1499772" y="228622"/>
                </a:lnTo>
                <a:lnTo>
                  <a:pt x="1495654" y="228622"/>
                </a:lnTo>
                <a:lnTo>
                  <a:pt x="1493861" y="228024"/>
                </a:lnTo>
                <a:close/>
              </a:path>
              <a:path w="2507483" h="580273">
                <a:moveTo>
                  <a:pt x="1492467" y="226829"/>
                </a:moveTo>
                <a:lnTo>
                  <a:pt x="1491072" y="225634"/>
                </a:lnTo>
                <a:lnTo>
                  <a:pt x="1491869" y="235662"/>
                </a:lnTo>
                <a:lnTo>
                  <a:pt x="1494227" y="236093"/>
                </a:lnTo>
                <a:lnTo>
                  <a:pt x="1493861" y="228024"/>
                </a:lnTo>
                <a:lnTo>
                  <a:pt x="1492467" y="226829"/>
                </a:lnTo>
                <a:close/>
              </a:path>
              <a:path w="2507483" h="580273">
                <a:moveTo>
                  <a:pt x="1490375" y="223807"/>
                </a:moveTo>
                <a:lnTo>
                  <a:pt x="1489677" y="234798"/>
                </a:lnTo>
                <a:lnTo>
                  <a:pt x="1491869" y="235662"/>
                </a:lnTo>
                <a:lnTo>
                  <a:pt x="1491072" y="225634"/>
                </a:lnTo>
                <a:lnTo>
                  <a:pt x="1490375" y="223807"/>
                </a:lnTo>
                <a:close/>
              </a:path>
              <a:path w="2507483" h="580273">
                <a:moveTo>
                  <a:pt x="1490375" y="185288"/>
                </a:moveTo>
                <a:lnTo>
                  <a:pt x="1490375" y="171143"/>
                </a:lnTo>
                <a:lnTo>
                  <a:pt x="1482405" y="173334"/>
                </a:lnTo>
                <a:lnTo>
                  <a:pt x="1482405" y="185288"/>
                </a:lnTo>
                <a:lnTo>
                  <a:pt x="1490375" y="192162"/>
                </a:lnTo>
                <a:lnTo>
                  <a:pt x="1508505" y="192162"/>
                </a:lnTo>
                <a:lnTo>
                  <a:pt x="1508505" y="185288"/>
                </a:lnTo>
                <a:lnTo>
                  <a:pt x="1490375" y="185288"/>
                </a:lnTo>
                <a:close/>
              </a:path>
              <a:path w="2507483" h="580273">
                <a:moveTo>
                  <a:pt x="1549675" y="219092"/>
                </a:moveTo>
                <a:lnTo>
                  <a:pt x="1550140" y="220354"/>
                </a:lnTo>
                <a:lnTo>
                  <a:pt x="1551634" y="232939"/>
                </a:lnTo>
                <a:lnTo>
                  <a:pt x="1553959" y="231146"/>
                </a:lnTo>
                <a:lnTo>
                  <a:pt x="1555619" y="228821"/>
                </a:lnTo>
                <a:lnTo>
                  <a:pt x="1557279" y="226431"/>
                </a:lnTo>
                <a:lnTo>
                  <a:pt x="1558109" y="223674"/>
                </a:lnTo>
                <a:lnTo>
                  <a:pt x="1558109" y="217498"/>
                </a:lnTo>
                <a:lnTo>
                  <a:pt x="1557179" y="214908"/>
                </a:lnTo>
                <a:lnTo>
                  <a:pt x="1555320" y="212783"/>
                </a:lnTo>
                <a:lnTo>
                  <a:pt x="1553461" y="210658"/>
                </a:lnTo>
                <a:lnTo>
                  <a:pt x="1550206" y="209130"/>
                </a:lnTo>
                <a:lnTo>
                  <a:pt x="1549675" y="219092"/>
                </a:lnTo>
                <a:close/>
              </a:path>
              <a:path w="2507483" h="580273">
                <a:moveTo>
                  <a:pt x="1530382" y="205079"/>
                </a:moveTo>
                <a:lnTo>
                  <a:pt x="1531711" y="212883"/>
                </a:lnTo>
                <a:lnTo>
                  <a:pt x="1543665" y="215373"/>
                </a:lnTo>
                <a:lnTo>
                  <a:pt x="1546188" y="215904"/>
                </a:lnTo>
                <a:lnTo>
                  <a:pt x="1547882" y="216768"/>
                </a:lnTo>
                <a:lnTo>
                  <a:pt x="1549675" y="219092"/>
                </a:lnTo>
                <a:lnTo>
                  <a:pt x="1550206" y="209130"/>
                </a:lnTo>
                <a:lnTo>
                  <a:pt x="1545557" y="208201"/>
                </a:lnTo>
                <a:lnTo>
                  <a:pt x="1533105" y="205610"/>
                </a:lnTo>
                <a:lnTo>
                  <a:pt x="1530382" y="205079"/>
                </a:lnTo>
                <a:close/>
              </a:path>
              <a:path w="2507483" h="580273">
                <a:moveTo>
                  <a:pt x="1530382" y="205079"/>
                </a:moveTo>
                <a:lnTo>
                  <a:pt x="1528523" y="204216"/>
                </a:lnTo>
                <a:lnTo>
                  <a:pt x="1527527" y="203020"/>
                </a:lnTo>
                <a:lnTo>
                  <a:pt x="1526530" y="201759"/>
                </a:lnTo>
                <a:lnTo>
                  <a:pt x="1526032" y="200397"/>
                </a:lnTo>
                <a:lnTo>
                  <a:pt x="1526862" y="211886"/>
                </a:lnTo>
                <a:lnTo>
                  <a:pt x="1531711" y="212883"/>
                </a:lnTo>
                <a:lnTo>
                  <a:pt x="1530382" y="205079"/>
                </a:lnTo>
                <a:close/>
              </a:path>
              <a:path w="2507483" h="580273">
                <a:moveTo>
                  <a:pt x="1518926" y="194022"/>
                </a:moveTo>
                <a:lnTo>
                  <a:pt x="1519192" y="205577"/>
                </a:lnTo>
                <a:lnTo>
                  <a:pt x="1521251" y="207902"/>
                </a:lnTo>
                <a:lnTo>
                  <a:pt x="1523376" y="210226"/>
                </a:lnTo>
                <a:lnTo>
                  <a:pt x="1526862" y="211886"/>
                </a:lnTo>
                <a:lnTo>
                  <a:pt x="1526032" y="200397"/>
                </a:lnTo>
                <a:lnTo>
                  <a:pt x="1524273" y="187712"/>
                </a:lnTo>
                <a:lnTo>
                  <a:pt x="1522048" y="189506"/>
                </a:lnTo>
                <a:lnTo>
                  <a:pt x="1520454" y="191764"/>
                </a:lnTo>
                <a:lnTo>
                  <a:pt x="1518926" y="194022"/>
                </a:lnTo>
                <a:close/>
              </a:path>
              <a:path w="2507483" h="580273">
                <a:moveTo>
                  <a:pt x="1519192" y="205577"/>
                </a:moveTo>
                <a:lnTo>
                  <a:pt x="1518926" y="194022"/>
                </a:lnTo>
                <a:lnTo>
                  <a:pt x="1518163" y="196512"/>
                </a:lnTo>
                <a:lnTo>
                  <a:pt x="1518163" y="202688"/>
                </a:lnTo>
                <a:lnTo>
                  <a:pt x="1519192" y="205577"/>
                </a:lnTo>
                <a:close/>
              </a:path>
              <a:path w="2507483" h="580273">
                <a:moveTo>
                  <a:pt x="1551634" y="232939"/>
                </a:moveTo>
                <a:lnTo>
                  <a:pt x="1550140" y="220354"/>
                </a:lnTo>
                <a:lnTo>
                  <a:pt x="1550140" y="223940"/>
                </a:lnTo>
                <a:lnTo>
                  <a:pt x="1549144" y="225733"/>
                </a:lnTo>
                <a:lnTo>
                  <a:pt x="1548646" y="234201"/>
                </a:lnTo>
                <a:lnTo>
                  <a:pt x="1551634" y="232939"/>
                </a:lnTo>
                <a:close/>
              </a:path>
              <a:path w="2507483" h="580273">
                <a:moveTo>
                  <a:pt x="1547151" y="227128"/>
                </a:moveTo>
                <a:lnTo>
                  <a:pt x="1545159" y="228456"/>
                </a:lnTo>
                <a:lnTo>
                  <a:pt x="1545657" y="235463"/>
                </a:lnTo>
                <a:lnTo>
                  <a:pt x="1548646" y="234201"/>
                </a:lnTo>
                <a:lnTo>
                  <a:pt x="1549144" y="225733"/>
                </a:lnTo>
                <a:lnTo>
                  <a:pt x="1547151" y="227128"/>
                </a:lnTo>
                <a:close/>
              </a:path>
              <a:path w="2507483" h="580273">
                <a:moveTo>
                  <a:pt x="1528622" y="226530"/>
                </a:moveTo>
                <a:lnTo>
                  <a:pt x="1528955" y="235064"/>
                </a:lnTo>
                <a:lnTo>
                  <a:pt x="1533437" y="236093"/>
                </a:lnTo>
                <a:lnTo>
                  <a:pt x="1542204" y="236093"/>
                </a:lnTo>
                <a:lnTo>
                  <a:pt x="1545657" y="235463"/>
                </a:lnTo>
                <a:lnTo>
                  <a:pt x="1545159" y="228456"/>
                </a:lnTo>
                <a:lnTo>
                  <a:pt x="1542403" y="229120"/>
                </a:lnTo>
                <a:lnTo>
                  <a:pt x="1534898" y="229120"/>
                </a:lnTo>
                <a:lnTo>
                  <a:pt x="1531478" y="228257"/>
                </a:lnTo>
                <a:lnTo>
                  <a:pt x="1528622" y="226530"/>
                </a:lnTo>
                <a:close/>
              </a:path>
              <a:path w="2507483" h="580273">
                <a:moveTo>
                  <a:pt x="1525833" y="224803"/>
                </a:moveTo>
                <a:lnTo>
                  <a:pt x="1523708" y="222413"/>
                </a:lnTo>
                <a:lnTo>
                  <a:pt x="1524837" y="233005"/>
                </a:lnTo>
                <a:lnTo>
                  <a:pt x="1528955" y="235064"/>
                </a:lnTo>
                <a:lnTo>
                  <a:pt x="1528622" y="226530"/>
                </a:lnTo>
                <a:lnTo>
                  <a:pt x="1525833" y="224803"/>
                </a:lnTo>
                <a:close/>
              </a:path>
              <a:path w="2507483" h="580273">
                <a:moveTo>
                  <a:pt x="1522247" y="219358"/>
                </a:moveTo>
                <a:lnTo>
                  <a:pt x="1515473" y="224239"/>
                </a:lnTo>
                <a:lnTo>
                  <a:pt x="1517664" y="228024"/>
                </a:lnTo>
                <a:lnTo>
                  <a:pt x="1520786" y="230947"/>
                </a:lnTo>
                <a:lnTo>
                  <a:pt x="1524837" y="233005"/>
                </a:lnTo>
                <a:lnTo>
                  <a:pt x="1523708" y="222413"/>
                </a:lnTo>
                <a:lnTo>
                  <a:pt x="1522247" y="219358"/>
                </a:lnTo>
                <a:close/>
              </a:path>
              <a:path w="2507483" h="580273">
                <a:moveTo>
                  <a:pt x="1547782" y="194686"/>
                </a:moveTo>
                <a:lnTo>
                  <a:pt x="1549609" y="196811"/>
                </a:lnTo>
                <a:lnTo>
                  <a:pt x="1550738" y="199733"/>
                </a:lnTo>
                <a:lnTo>
                  <a:pt x="1557412" y="195350"/>
                </a:lnTo>
                <a:lnTo>
                  <a:pt x="1555752" y="191830"/>
                </a:lnTo>
                <a:lnTo>
                  <a:pt x="1553228" y="189107"/>
                </a:lnTo>
                <a:lnTo>
                  <a:pt x="1549841" y="187181"/>
                </a:lnTo>
                <a:lnTo>
                  <a:pt x="1547782" y="194686"/>
                </a:lnTo>
                <a:close/>
              </a:path>
              <a:path w="2507483" h="580273">
                <a:moveTo>
                  <a:pt x="1546454" y="185255"/>
                </a:moveTo>
                <a:lnTo>
                  <a:pt x="1542303" y="184292"/>
                </a:lnTo>
                <a:lnTo>
                  <a:pt x="1542735" y="191963"/>
                </a:lnTo>
                <a:lnTo>
                  <a:pt x="1545259" y="193357"/>
                </a:lnTo>
                <a:lnTo>
                  <a:pt x="1547782" y="194686"/>
                </a:lnTo>
                <a:lnTo>
                  <a:pt x="1549841" y="187181"/>
                </a:lnTo>
                <a:lnTo>
                  <a:pt x="1546454" y="185255"/>
                </a:lnTo>
                <a:close/>
              </a:path>
              <a:path w="2507483" h="580273">
                <a:moveTo>
                  <a:pt x="1534998" y="191266"/>
                </a:moveTo>
                <a:lnTo>
                  <a:pt x="1540112" y="191266"/>
                </a:lnTo>
                <a:lnTo>
                  <a:pt x="1542735" y="191963"/>
                </a:lnTo>
                <a:lnTo>
                  <a:pt x="1542303" y="184292"/>
                </a:lnTo>
                <a:lnTo>
                  <a:pt x="1537389" y="184292"/>
                </a:lnTo>
                <a:lnTo>
                  <a:pt x="1534998" y="191266"/>
                </a:lnTo>
                <a:close/>
              </a:path>
              <a:path w="2507483" h="580273">
                <a:moveTo>
                  <a:pt x="1533470" y="184292"/>
                </a:moveTo>
                <a:lnTo>
                  <a:pt x="1530050" y="184990"/>
                </a:lnTo>
                <a:lnTo>
                  <a:pt x="1531212" y="192262"/>
                </a:lnTo>
                <a:lnTo>
                  <a:pt x="1532939" y="191598"/>
                </a:lnTo>
                <a:lnTo>
                  <a:pt x="1534998" y="191266"/>
                </a:lnTo>
                <a:lnTo>
                  <a:pt x="1537389" y="184292"/>
                </a:lnTo>
                <a:lnTo>
                  <a:pt x="1533470" y="184292"/>
                </a:lnTo>
                <a:close/>
              </a:path>
              <a:path w="2507483" h="580273">
                <a:moveTo>
                  <a:pt x="1526032" y="197475"/>
                </a:moveTo>
                <a:lnTo>
                  <a:pt x="1526464" y="196180"/>
                </a:lnTo>
                <a:lnTo>
                  <a:pt x="1528257" y="193856"/>
                </a:lnTo>
                <a:lnTo>
                  <a:pt x="1529552" y="192926"/>
                </a:lnTo>
                <a:lnTo>
                  <a:pt x="1531212" y="192262"/>
                </a:lnTo>
                <a:lnTo>
                  <a:pt x="1530050" y="184990"/>
                </a:lnTo>
                <a:lnTo>
                  <a:pt x="1527128" y="186384"/>
                </a:lnTo>
                <a:lnTo>
                  <a:pt x="1526032" y="197475"/>
                </a:lnTo>
                <a:close/>
              </a:path>
              <a:path w="2507483" h="580273">
                <a:moveTo>
                  <a:pt x="1526032" y="197475"/>
                </a:moveTo>
                <a:lnTo>
                  <a:pt x="1527128" y="186384"/>
                </a:lnTo>
                <a:lnTo>
                  <a:pt x="1524273" y="187712"/>
                </a:lnTo>
                <a:lnTo>
                  <a:pt x="1526032" y="200397"/>
                </a:lnTo>
                <a:lnTo>
                  <a:pt x="1526032" y="197475"/>
                </a:lnTo>
                <a:close/>
              </a:path>
              <a:path w="2507483" h="580273">
                <a:moveTo>
                  <a:pt x="1616801" y="169748"/>
                </a:moveTo>
                <a:lnTo>
                  <a:pt x="1616801" y="167955"/>
                </a:lnTo>
                <a:lnTo>
                  <a:pt x="1616236" y="166527"/>
                </a:lnTo>
                <a:lnTo>
                  <a:pt x="1614044" y="164336"/>
                </a:lnTo>
                <a:lnTo>
                  <a:pt x="1612616" y="163771"/>
                </a:lnTo>
                <a:lnTo>
                  <a:pt x="1609030" y="163771"/>
                </a:lnTo>
                <a:lnTo>
                  <a:pt x="1607569" y="164336"/>
                </a:lnTo>
                <a:lnTo>
                  <a:pt x="1605378" y="166527"/>
                </a:lnTo>
                <a:lnTo>
                  <a:pt x="1604846" y="167955"/>
                </a:lnTo>
                <a:lnTo>
                  <a:pt x="1604846" y="169748"/>
                </a:lnTo>
                <a:lnTo>
                  <a:pt x="1605378" y="173002"/>
                </a:lnTo>
                <a:lnTo>
                  <a:pt x="1607569" y="175194"/>
                </a:lnTo>
                <a:lnTo>
                  <a:pt x="1609030" y="175725"/>
                </a:lnTo>
                <a:lnTo>
                  <a:pt x="1612616" y="175725"/>
                </a:lnTo>
                <a:lnTo>
                  <a:pt x="1614044" y="175194"/>
                </a:lnTo>
                <a:lnTo>
                  <a:pt x="1616236" y="173002"/>
                </a:lnTo>
                <a:lnTo>
                  <a:pt x="1616801" y="171541"/>
                </a:lnTo>
                <a:lnTo>
                  <a:pt x="1616801" y="169748"/>
                </a:lnTo>
                <a:close/>
              </a:path>
              <a:path w="2507483" h="580273">
                <a:moveTo>
                  <a:pt x="1606839" y="185288"/>
                </a:moveTo>
                <a:lnTo>
                  <a:pt x="1606839" y="235097"/>
                </a:lnTo>
                <a:lnTo>
                  <a:pt x="1614808" y="235097"/>
                </a:lnTo>
                <a:lnTo>
                  <a:pt x="1614808" y="185288"/>
                </a:lnTo>
                <a:lnTo>
                  <a:pt x="1606839" y="185288"/>
                </a:lnTo>
                <a:close/>
              </a:path>
              <a:path w="2507483" h="580273">
                <a:moveTo>
                  <a:pt x="1639675" y="195350"/>
                </a:moveTo>
                <a:lnTo>
                  <a:pt x="1640736" y="192698"/>
                </a:lnTo>
                <a:lnTo>
                  <a:pt x="1640273" y="185288"/>
                </a:lnTo>
                <a:lnTo>
                  <a:pt x="1633300" y="185288"/>
                </a:lnTo>
                <a:lnTo>
                  <a:pt x="1641269" y="235097"/>
                </a:lnTo>
                <a:lnTo>
                  <a:pt x="1640970" y="196446"/>
                </a:lnTo>
                <a:lnTo>
                  <a:pt x="1640736" y="192698"/>
                </a:lnTo>
                <a:lnTo>
                  <a:pt x="1639675" y="195350"/>
                </a:lnTo>
                <a:close/>
              </a:path>
              <a:path w="2507483" h="580273">
                <a:moveTo>
                  <a:pt x="1641269" y="204349"/>
                </a:moveTo>
                <a:lnTo>
                  <a:pt x="1642033" y="200962"/>
                </a:lnTo>
                <a:lnTo>
                  <a:pt x="1643560" y="198438"/>
                </a:lnTo>
                <a:lnTo>
                  <a:pt x="1645154" y="195914"/>
                </a:lnTo>
                <a:lnTo>
                  <a:pt x="1647147" y="194088"/>
                </a:lnTo>
                <a:lnTo>
                  <a:pt x="1649537" y="192959"/>
                </a:lnTo>
                <a:lnTo>
                  <a:pt x="1651928" y="191830"/>
                </a:lnTo>
                <a:lnTo>
                  <a:pt x="1654319" y="191266"/>
                </a:lnTo>
                <a:lnTo>
                  <a:pt x="1660163" y="191266"/>
                </a:lnTo>
                <a:lnTo>
                  <a:pt x="1663052" y="192361"/>
                </a:lnTo>
                <a:lnTo>
                  <a:pt x="1665377" y="194553"/>
                </a:lnTo>
                <a:lnTo>
                  <a:pt x="1667767" y="196678"/>
                </a:lnTo>
                <a:lnTo>
                  <a:pt x="1668963" y="200497"/>
                </a:lnTo>
                <a:lnTo>
                  <a:pt x="1668963" y="235097"/>
                </a:lnTo>
                <a:lnTo>
                  <a:pt x="1676932" y="235097"/>
                </a:lnTo>
                <a:lnTo>
                  <a:pt x="1670191" y="187712"/>
                </a:lnTo>
                <a:lnTo>
                  <a:pt x="1667269" y="186384"/>
                </a:lnTo>
                <a:lnTo>
                  <a:pt x="1664347" y="184990"/>
                </a:lnTo>
                <a:lnTo>
                  <a:pt x="1661093" y="184292"/>
                </a:lnTo>
                <a:lnTo>
                  <a:pt x="1654983" y="184292"/>
                </a:lnTo>
                <a:lnTo>
                  <a:pt x="1652526" y="184658"/>
                </a:lnTo>
                <a:lnTo>
                  <a:pt x="1650135" y="185388"/>
                </a:lnTo>
                <a:lnTo>
                  <a:pt x="1647811" y="186119"/>
                </a:lnTo>
                <a:lnTo>
                  <a:pt x="1645752" y="187314"/>
                </a:lnTo>
                <a:lnTo>
                  <a:pt x="1643959" y="188974"/>
                </a:lnTo>
                <a:lnTo>
                  <a:pt x="1642166" y="190568"/>
                </a:lnTo>
                <a:lnTo>
                  <a:pt x="1641269" y="204349"/>
                </a:lnTo>
                <a:close/>
              </a:path>
              <a:path w="2507483" h="580273">
                <a:moveTo>
                  <a:pt x="1641269" y="204349"/>
                </a:moveTo>
                <a:lnTo>
                  <a:pt x="1642166" y="190568"/>
                </a:lnTo>
                <a:lnTo>
                  <a:pt x="1640970" y="196446"/>
                </a:lnTo>
                <a:lnTo>
                  <a:pt x="1641269" y="235097"/>
                </a:lnTo>
                <a:lnTo>
                  <a:pt x="1641269" y="204349"/>
                </a:lnTo>
                <a:close/>
              </a:path>
              <a:path w="2507483" h="580273">
                <a:moveTo>
                  <a:pt x="1640738" y="192693"/>
                </a:moveTo>
                <a:lnTo>
                  <a:pt x="1640970" y="196446"/>
                </a:lnTo>
                <a:lnTo>
                  <a:pt x="1642166" y="190568"/>
                </a:lnTo>
                <a:lnTo>
                  <a:pt x="1640738" y="192693"/>
                </a:lnTo>
                <a:close/>
              </a:path>
              <a:path w="2507483" h="580273">
                <a:moveTo>
                  <a:pt x="1676932" y="235097"/>
                </a:moveTo>
                <a:lnTo>
                  <a:pt x="1676932" y="198903"/>
                </a:lnTo>
                <a:lnTo>
                  <a:pt x="1676036" y="195350"/>
                </a:lnTo>
                <a:lnTo>
                  <a:pt x="1674242" y="192561"/>
                </a:lnTo>
                <a:lnTo>
                  <a:pt x="1672516" y="189771"/>
                </a:lnTo>
                <a:lnTo>
                  <a:pt x="1670191" y="187712"/>
                </a:lnTo>
                <a:lnTo>
                  <a:pt x="1676932" y="235097"/>
                </a:lnTo>
                <a:close/>
              </a:path>
              <a:path w="2507483" h="580273">
                <a:moveTo>
                  <a:pt x="1758250" y="229884"/>
                </a:moveTo>
                <a:lnTo>
                  <a:pt x="1759113" y="231411"/>
                </a:lnTo>
                <a:lnTo>
                  <a:pt x="1759810" y="225036"/>
                </a:lnTo>
                <a:lnTo>
                  <a:pt x="1757818" y="224737"/>
                </a:lnTo>
                <a:lnTo>
                  <a:pt x="1757818" y="227991"/>
                </a:lnTo>
                <a:lnTo>
                  <a:pt x="1757652" y="229751"/>
                </a:lnTo>
                <a:lnTo>
                  <a:pt x="1758070" y="229098"/>
                </a:lnTo>
                <a:lnTo>
                  <a:pt x="1757818" y="225733"/>
                </a:lnTo>
                <a:lnTo>
                  <a:pt x="1758070" y="229098"/>
                </a:lnTo>
                <a:lnTo>
                  <a:pt x="1759013" y="227626"/>
                </a:lnTo>
                <a:lnTo>
                  <a:pt x="1758250" y="229884"/>
                </a:lnTo>
                <a:close/>
              </a:path>
              <a:path w="2507483" h="580273">
                <a:moveTo>
                  <a:pt x="1743573" y="214377"/>
                </a:moveTo>
                <a:lnTo>
                  <a:pt x="1758017" y="211416"/>
                </a:lnTo>
                <a:lnTo>
                  <a:pt x="1759611" y="211089"/>
                </a:lnTo>
                <a:lnTo>
                  <a:pt x="1759810" y="225036"/>
                </a:lnTo>
                <a:lnTo>
                  <a:pt x="1759976" y="232873"/>
                </a:lnTo>
                <a:lnTo>
                  <a:pt x="1761172" y="233968"/>
                </a:lnTo>
                <a:lnTo>
                  <a:pt x="1761736" y="189240"/>
                </a:lnTo>
                <a:lnTo>
                  <a:pt x="1759611" y="204515"/>
                </a:lnTo>
                <a:lnTo>
                  <a:pt x="1758017" y="204829"/>
                </a:lnTo>
                <a:lnTo>
                  <a:pt x="1743573" y="214377"/>
                </a:lnTo>
                <a:close/>
              </a:path>
              <a:path w="2507483" h="580273">
                <a:moveTo>
                  <a:pt x="1736300" y="217166"/>
                </a:moveTo>
                <a:lnTo>
                  <a:pt x="1737894" y="215971"/>
                </a:lnTo>
                <a:lnTo>
                  <a:pt x="1740318" y="215041"/>
                </a:lnTo>
                <a:lnTo>
                  <a:pt x="1743573" y="214377"/>
                </a:lnTo>
                <a:lnTo>
                  <a:pt x="1758017" y="204829"/>
                </a:lnTo>
                <a:lnTo>
                  <a:pt x="1739887" y="208400"/>
                </a:lnTo>
                <a:lnTo>
                  <a:pt x="1736300" y="217166"/>
                </a:lnTo>
                <a:close/>
              </a:path>
              <a:path w="2507483" h="580273">
                <a:moveTo>
                  <a:pt x="1735437" y="209263"/>
                </a:moveTo>
                <a:lnTo>
                  <a:pt x="1731950" y="210923"/>
                </a:lnTo>
                <a:lnTo>
                  <a:pt x="1733910" y="220022"/>
                </a:lnTo>
                <a:lnTo>
                  <a:pt x="1734706" y="218362"/>
                </a:lnTo>
                <a:lnTo>
                  <a:pt x="1736300" y="217166"/>
                </a:lnTo>
                <a:lnTo>
                  <a:pt x="1739887" y="208400"/>
                </a:lnTo>
                <a:lnTo>
                  <a:pt x="1735437" y="209263"/>
                </a:lnTo>
                <a:close/>
              </a:path>
              <a:path w="2507483" h="580273">
                <a:moveTo>
                  <a:pt x="1733910" y="224206"/>
                </a:moveTo>
                <a:lnTo>
                  <a:pt x="1733910" y="220022"/>
                </a:lnTo>
                <a:lnTo>
                  <a:pt x="1731950" y="210923"/>
                </a:lnTo>
                <a:lnTo>
                  <a:pt x="1734009" y="234599"/>
                </a:lnTo>
                <a:lnTo>
                  <a:pt x="1734706" y="225899"/>
                </a:lnTo>
                <a:lnTo>
                  <a:pt x="1733910" y="224206"/>
                </a:lnTo>
                <a:close/>
              </a:path>
              <a:path w="2507483" h="580273">
                <a:moveTo>
                  <a:pt x="1743108" y="191266"/>
                </a:moveTo>
                <a:lnTo>
                  <a:pt x="1750214" y="191266"/>
                </a:lnTo>
                <a:lnTo>
                  <a:pt x="1753036" y="192295"/>
                </a:lnTo>
                <a:lnTo>
                  <a:pt x="1755029" y="194354"/>
                </a:lnTo>
                <a:lnTo>
                  <a:pt x="1757021" y="196346"/>
                </a:lnTo>
                <a:lnTo>
                  <a:pt x="1758017" y="199202"/>
                </a:lnTo>
                <a:lnTo>
                  <a:pt x="1758017" y="204829"/>
                </a:lnTo>
                <a:lnTo>
                  <a:pt x="1759611" y="204515"/>
                </a:lnTo>
                <a:lnTo>
                  <a:pt x="1759445" y="187380"/>
                </a:lnTo>
                <a:lnTo>
                  <a:pt x="1756523" y="186185"/>
                </a:lnTo>
                <a:lnTo>
                  <a:pt x="1753601" y="184923"/>
                </a:lnTo>
                <a:lnTo>
                  <a:pt x="1750347" y="184292"/>
                </a:lnTo>
                <a:lnTo>
                  <a:pt x="1746760" y="184292"/>
                </a:lnTo>
                <a:lnTo>
                  <a:pt x="1743108" y="191266"/>
                </a:lnTo>
                <a:close/>
              </a:path>
              <a:path w="2507483" h="580273">
                <a:moveTo>
                  <a:pt x="1741447" y="184292"/>
                </a:moveTo>
                <a:lnTo>
                  <a:pt x="1736998" y="185454"/>
                </a:lnTo>
                <a:lnTo>
                  <a:pt x="1737795" y="193557"/>
                </a:lnTo>
                <a:lnTo>
                  <a:pt x="1740185" y="192029"/>
                </a:lnTo>
                <a:lnTo>
                  <a:pt x="1743108" y="191266"/>
                </a:lnTo>
                <a:lnTo>
                  <a:pt x="1746760" y="184292"/>
                </a:lnTo>
                <a:lnTo>
                  <a:pt x="1741447" y="184292"/>
                </a:lnTo>
                <a:close/>
              </a:path>
              <a:path w="2507483" h="580273">
                <a:moveTo>
                  <a:pt x="1729825" y="190037"/>
                </a:moveTo>
                <a:lnTo>
                  <a:pt x="1732515" y="200729"/>
                </a:lnTo>
                <a:lnTo>
                  <a:pt x="1733644" y="197409"/>
                </a:lnTo>
                <a:lnTo>
                  <a:pt x="1735404" y="195018"/>
                </a:lnTo>
                <a:lnTo>
                  <a:pt x="1737795" y="193557"/>
                </a:lnTo>
                <a:lnTo>
                  <a:pt x="1736998" y="185454"/>
                </a:lnTo>
                <a:lnTo>
                  <a:pt x="1733412" y="187779"/>
                </a:lnTo>
                <a:lnTo>
                  <a:pt x="1729825" y="190037"/>
                </a:lnTo>
                <a:close/>
              </a:path>
              <a:path w="2507483" h="580273">
                <a:moveTo>
                  <a:pt x="1727368" y="193025"/>
                </a:moveTo>
                <a:lnTo>
                  <a:pt x="1726040" y="196744"/>
                </a:lnTo>
                <a:lnTo>
                  <a:pt x="1732515" y="200729"/>
                </a:lnTo>
                <a:lnTo>
                  <a:pt x="1729825" y="190037"/>
                </a:lnTo>
                <a:lnTo>
                  <a:pt x="1727368" y="193025"/>
                </a:lnTo>
                <a:close/>
              </a:path>
              <a:path w="2507483" h="580273">
                <a:moveTo>
                  <a:pt x="1765987" y="197409"/>
                </a:moveTo>
                <a:lnTo>
                  <a:pt x="1765123" y="194221"/>
                </a:lnTo>
                <a:lnTo>
                  <a:pt x="1765953" y="235795"/>
                </a:lnTo>
                <a:lnTo>
                  <a:pt x="1765987" y="197409"/>
                </a:lnTo>
                <a:close/>
              </a:path>
              <a:path w="2507483" h="580273">
                <a:moveTo>
                  <a:pt x="1765953" y="235795"/>
                </a:moveTo>
                <a:lnTo>
                  <a:pt x="1765123" y="194221"/>
                </a:lnTo>
                <a:lnTo>
                  <a:pt x="1763396" y="191764"/>
                </a:lnTo>
                <a:lnTo>
                  <a:pt x="1761736" y="189240"/>
                </a:lnTo>
                <a:lnTo>
                  <a:pt x="1761172" y="233968"/>
                </a:lnTo>
                <a:lnTo>
                  <a:pt x="1762699" y="234699"/>
                </a:lnTo>
                <a:lnTo>
                  <a:pt x="1764227" y="235429"/>
                </a:lnTo>
                <a:lnTo>
                  <a:pt x="1765953" y="235795"/>
                </a:lnTo>
                <a:close/>
              </a:path>
              <a:path w="2507483" h="580273">
                <a:moveTo>
                  <a:pt x="1773059" y="234798"/>
                </a:moveTo>
                <a:lnTo>
                  <a:pt x="1773458" y="228523"/>
                </a:lnTo>
                <a:lnTo>
                  <a:pt x="1771034" y="229021"/>
                </a:lnTo>
                <a:lnTo>
                  <a:pt x="1767248" y="229021"/>
                </a:lnTo>
                <a:lnTo>
                  <a:pt x="1765987" y="227825"/>
                </a:lnTo>
                <a:lnTo>
                  <a:pt x="1767879" y="235795"/>
                </a:lnTo>
                <a:lnTo>
                  <a:pt x="1770004" y="235795"/>
                </a:lnTo>
                <a:lnTo>
                  <a:pt x="1771731" y="235463"/>
                </a:lnTo>
                <a:lnTo>
                  <a:pt x="1773059" y="234798"/>
                </a:lnTo>
                <a:close/>
              </a:path>
              <a:path w="2507483" h="580273">
                <a:moveTo>
                  <a:pt x="1759810" y="225036"/>
                </a:moveTo>
                <a:lnTo>
                  <a:pt x="1759611" y="211089"/>
                </a:lnTo>
                <a:lnTo>
                  <a:pt x="1758017" y="211416"/>
                </a:lnTo>
                <a:lnTo>
                  <a:pt x="1758017" y="218793"/>
                </a:lnTo>
                <a:lnTo>
                  <a:pt x="1757818" y="224737"/>
                </a:lnTo>
                <a:lnTo>
                  <a:pt x="1759810" y="225036"/>
                </a:lnTo>
                <a:close/>
              </a:path>
              <a:path w="2507483" h="580273">
                <a:moveTo>
                  <a:pt x="1757652" y="229751"/>
                </a:moveTo>
                <a:lnTo>
                  <a:pt x="1757818" y="227991"/>
                </a:lnTo>
                <a:lnTo>
                  <a:pt x="1757818" y="224737"/>
                </a:lnTo>
                <a:lnTo>
                  <a:pt x="1757619" y="220653"/>
                </a:lnTo>
                <a:lnTo>
                  <a:pt x="1756822" y="222247"/>
                </a:lnTo>
                <a:lnTo>
                  <a:pt x="1756025" y="223774"/>
                </a:lnTo>
                <a:lnTo>
                  <a:pt x="1755726" y="231411"/>
                </a:lnTo>
                <a:lnTo>
                  <a:pt x="1757652" y="229751"/>
                </a:lnTo>
                <a:close/>
              </a:path>
              <a:path w="2507483" h="580273">
                <a:moveTo>
                  <a:pt x="1754929" y="225069"/>
                </a:moveTo>
                <a:lnTo>
                  <a:pt x="1753534" y="226132"/>
                </a:lnTo>
                <a:lnTo>
                  <a:pt x="1753800" y="233005"/>
                </a:lnTo>
                <a:lnTo>
                  <a:pt x="1755726" y="231411"/>
                </a:lnTo>
                <a:lnTo>
                  <a:pt x="1756025" y="223774"/>
                </a:lnTo>
                <a:lnTo>
                  <a:pt x="1754929" y="225069"/>
                </a:lnTo>
                <a:close/>
              </a:path>
              <a:path w="2507483" h="580273">
                <a:moveTo>
                  <a:pt x="1748753" y="228423"/>
                </a:moveTo>
                <a:lnTo>
                  <a:pt x="1749251" y="234998"/>
                </a:lnTo>
                <a:lnTo>
                  <a:pt x="1751642" y="234201"/>
                </a:lnTo>
                <a:lnTo>
                  <a:pt x="1753800" y="233005"/>
                </a:lnTo>
                <a:lnTo>
                  <a:pt x="1753534" y="226132"/>
                </a:lnTo>
                <a:lnTo>
                  <a:pt x="1752140" y="227128"/>
                </a:lnTo>
                <a:lnTo>
                  <a:pt x="1750546" y="227892"/>
                </a:lnTo>
                <a:lnTo>
                  <a:pt x="1748753" y="228423"/>
                </a:lnTo>
                <a:close/>
              </a:path>
              <a:path w="2507483" h="580273">
                <a:moveTo>
                  <a:pt x="1736300" y="227228"/>
                </a:moveTo>
                <a:lnTo>
                  <a:pt x="1736533" y="235595"/>
                </a:lnTo>
                <a:lnTo>
                  <a:pt x="1739256" y="236093"/>
                </a:lnTo>
                <a:lnTo>
                  <a:pt x="1744502" y="236093"/>
                </a:lnTo>
                <a:lnTo>
                  <a:pt x="1746860" y="235728"/>
                </a:lnTo>
                <a:lnTo>
                  <a:pt x="1749251" y="234998"/>
                </a:lnTo>
                <a:lnTo>
                  <a:pt x="1748753" y="228423"/>
                </a:lnTo>
                <a:lnTo>
                  <a:pt x="1747026" y="228888"/>
                </a:lnTo>
                <a:lnTo>
                  <a:pt x="1745200" y="229120"/>
                </a:lnTo>
                <a:lnTo>
                  <a:pt x="1740285" y="229120"/>
                </a:lnTo>
                <a:lnTo>
                  <a:pt x="1737961" y="228489"/>
                </a:lnTo>
                <a:lnTo>
                  <a:pt x="1736300" y="227228"/>
                </a:lnTo>
                <a:close/>
              </a:path>
              <a:path w="2507483" h="580273">
                <a:moveTo>
                  <a:pt x="1734706" y="225899"/>
                </a:moveTo>
                <a:lnTo>
                  <a:pt x="1734009" y="234599"/>
                </a:lnTo>
                <a:lnTo>
                  <a:pt x="1736533" y="235595"/>
                </a:lnTo>
                <a:lnTo>
                  <a:pt x="1736300" y="227228"/>
                </a:lnTo>
                <a:lnTo>
                  <a:pt x="1734706" y="225899"/>
                </a:lnTo>
                <a:close/>
              </a:path>
              <a:path w="2507483" h="580273">
                <a:moveTo>
                  <a:pt x="1725741" y="218826"/>
                </a:moveTo>
                <a:lnTo>
                  <a:pt x="1726472" y="228058"/>
                </a:lnTo>
                <a:lnTo>
                  <a:pt x="1727933" y="230116"/>
                </a:lnTo>
                <a:lnTo>
                  <a:pt x="1729460" y="232109"/>
                </a:lnTo>
                <a:lnTo>
                  <a:pt x="1731486" y="233603"/>
                </a:lnTo>
                <a:lnTo>
                  <a:pt x="1734009" y="234599"/>
                </a:lnTo>
                <a:lnTo>
                  <a:pt x="1731950" y="210923"/>
                </a:lnTo>
                <a:lnTo>
                  <a:pt x="1729427" y="213381"/>
                </a:lnTo>
                <a:lnTo>
                  <a:pt x="1726970" y="215771"/>
                </a:lnTo>
                <a:lnTo>
                  <a:pt x="1725741" y="218826"/>
                </a:lnTo>
                <a:close/>
              </a:path>
              <a:path w="2507483" h="580273">
                <a:moveTo>
                  <a:pt x="1725741" y="222545"/>
                </a:moveTo>
                <a:lnTo>
                  <a:pt x="1725741" y="225534"/>
                </a:lnTo>
                <a:lnTo>
                  <a:pt x="1726472" y="228058"/>
                </a:lnTo>
                <a:lnTo>
                  <a:pt x="1725741" y="218826"/>
                </a:lnTo>
                <a:lnTo>
                  <a:pt x="1725741" y="222545"/>
                </a:lnTo>
                <a:close/>
              </a:path>
              <a:path w="2507483" h="580273">
                <a:moveTo>
                  <a:pt x="1824939" y="206341"/>
                </a:moveTo>
                <a:lnTo>
                  <a:pt x="1825703" y="191697"/>
                </a:lnTo>
                <a:lnTo>
                  <a:pt x="1824425" y="193696"/>
                </a:lnTo>
                <a:lnTo>
                  <a:pt x="1823943" y="185288"/>
                </a:lnTo>
                <a:lnTo>
                  <a:pt x="1816970" y="185288"/>
                </a:lnTo>
                <a:lnTo>
                  <a:pt x="1824939" y="256017"/>
                </a:lnTo>
                <a:lnTo>
                  <a:pt x="1824939" y="227676"/>
                </a:lnTo>
                <a:lnTo>
                  <a:pt x="1823943" y="225335"/>
                </a:lnTo>
                <a:lnTo>
                  <a:pt x="1823545" y="196047"/>
                </a:lnTo>
                <a:lnTo>
                  <a:pt x="1824408" y="193723"/>
                </a:lnTo>
                <a:lnTo>
                  <a:pt x="1824640" y="197442"/>
                </a:lnTo>
                <a:lnTo>
                  <a:pt x="1824939" y="206341"/>
                </a:lnTo>
                <a:close/>
              </a:path>
              <a:path w="2507483" h="580273">
                <a:moveTo>
                  <a:pt x="1824939" y="223841"/>
                </a:moveTo>
                <a:lnTo>
                  <a:pt x="1823943" y="225335"/>
                </a:lnTo>
                <a:lnTo>
                  <a:pt x="1824939" y="227676"/>
                </a:lnTo>
                <a:lnTo>
                  <a:pt x="1825271" y="228456"/>
                </a:lnTo>
                <a:lnTo>
                  <a:pt x="1824939" y="213978"/>
                </a:lnTo>
                <a:lnTo>
                  <a:pt x="1824939" y="206341"/>
                </a:lnTo>
                <a:lnTo>
                  <a:pt x="1824640" y="197442"/>
                </a:lnTo>
                <a:lnTo>
                  <a:pt x="1823943" y="225335"/>
                </a:lnTo>
                <a:lnTo>
                  <a:pt x="1824939" y="223841"/>
                </a:lnTo>
                <a:close/>
              </a:path>
              <a:path w="2507483" h="580273">
                <a:moveTo>
                  <a:pt x="1864189" y="210193"/>
                </a:moveTo>
                <a:lnTo>
                  <a:pt x="1864189" y="204747"/>
                </a:lnTo>
                <a:lnTo>
                  <a:pt x="1863159" y="200098"/>
                </a:lnTo>
                <a:lnTo>
                  <a:pt x="1861100" y="196246"/>
                </a:lnTo>
                <a:lnTo>
                  <a:pt x="1859042" y="192395"/>
                </a:lnTo>
                <a:lnTo>
                  <a:pt x="1856285" y="189439"/>
                </a:lnTo>
                <a:lnTo>
                  <a:pt x="1854858" y="199899"/>
                </a:lnTo>
                <a:lnTo>
                  <a:pt x="1856219" y="204481"/>
                </a:lnTo>
                <a:lnTo>
                  <a:pt x="1858942" y="227991"/>
                </a:lnTo>
                <a:lnTo>
                  <a:pt x="1861001" y="224139"/>
                </a:lnTo>
                <a:lnTo>
                  <a:pt x="1863126" y="220221"/>
                </a:lnTo>
                <a:lnTo>
                  <a:pt x="1864189" y="215572"/>
                </a:lnTo>
                <a:lnTo>
                  <a:pt x="1864189" y="210193"/>
                </a:lnTo>
                <a:close/>
              </a:path>
              <a:path w="2507483" h="580273">
                <a:moveTo>
                  <a:pt x="1852832" y="187380"/>
                </a:moveTo>
                <a:lnTo>
                  <a:pt x="1849445" y="185322"/>
                </a:lnTo>
                <a:lnTo>
                  <a:pt x="1849478" y="192992"/>
                </a:lnTo>
                <a:lnTo>
                  <a:pt x="1852135" y="196446"/>
                </a:lnTo>
                <a:lnTo>
                  <a:pt x="1854858" y="199899"/>
                </a:lnTo>
                <a:lnTo>
                  <a:pt x="1856285" y="189439"/>
                </a:lnTo>
                <a:lnTo>
                  <a:pt x="1852832" y="187380"/>
                </a:lnTo>
                <a:close/>
              </a:path>
              <a:path w="2507483" h="580273">
                <a:moveTo>
                  <a:pt x="1824939" y="206341"/>
                </a:moveTo>
                <a:lnTo>
                  <a:pt x="1825603" y="203020"/>
                </a:lnTo>
                <a:lnTo>
                  <a:pt x="1826932" y="200231"/>
                </a:lnTo>
                <a:lnTo>
                  <a:pt x="1828260" y="197375"/>
                </a:lnTo>
                <a:lnTo>
                  <a:pt x="1830119" y="195184"/>
                </a:lnTo>
                <a:lnTo>
                  <a:pt x="1832510" y="193656"/>
                </a:lnTo>
                <a:lnTo>
                  <a:pt x="1834901" y="192062"/>
                </a:lnTo>
                <a:lnTo>
                  <a:pt x="1837690" y="191266"/>
                </a:lnTo>
                <a:lnTo>
                  <a:pt x="1845726" y="191266"/>
                </a:lnTo>
                <a:lnTo>
                  <a:pt x="1849478" y="192992"/>
                </a:lnTo>
                <a:lnTo>
                  <a:pt x="1849445" y="185322"/>
                </a:lnTo>
                <a:lnTo>
                  <a:pt x="1845726" y="184292"/>
                </a:lnTo>
                <a:lnTo>
                  <a:pt x="1838819" y="184292"/>
                </a:lnTo>
                <a:lnTo>
                  <a:pt x="1836163" y="184790"/>
                </a:lnTo>
                <a:lnTo>
                  <a:pt x="1833706" y="185787"/>
                </a:lnTo>
                <a:lnTo>
                  <a:pt x="1831248" y="186783"/>
                </a:lnTo>
                <a:lnTo>
                  <a:pt x="1829156" y="188177"/>
                </a:lnTo>
                <a:lnTo>
                  <a:pt x="1827430" y="189970"/>
                </a:lnTo>
                <a:lnTo>
                  <a:pt x="1825703" y="191697"/>
                </a:lnTo>
                <a:lnTo>
                  <a:pt x="1824939" y="206341"/>
                </a:lnTo>
                <a:close/>
              </a:path>
              <a:path w="2507483" h="580273">
                <a:moveTo>
                  <a:pt x="1856219" y="204481"/>
                </a:moveTo>
                <a:lnTo>
                  <a:pt x="1856219" y="215904"/>
                </a:lnTo>
                <a:lnTo>
                  <a:pt x="1854824" y="220487"/>
                </a:lnTo>
                <a:lnTo>
                  <a:pt x="1852035" y="223940"/>
                </a:lnTo>
                <a:lnTo>
                  <a:pt x="1849312" y="227394"/>
                </a:lnTo>
                <a:lnTo>
                  <a:pt x="1852733" y="233005"/>
                </a:lnTo>
                <a:lnTo>
                  <a:pt x="1856186" y="230947"/>
                </a:lnTo>
                <a:lnTo>
                  <a:pt x="1858942" y="227991"/>
                </a:lnTo>
                <a:lnTo>
                  <a:pt x="1856219" y="204481"/>
                </a:lnTo>
                <a:close/>
              </a:path>
              <a:path w="2507483" h="580273">
                <a:moveTo>
                  <a:pt x="1841376" y="236093"/>
                </a:moveTo>
                <a:lnTo>
                  <a:pt x="1845494" y="236093"/>
                </a:lnTo>
                <a:lnTo>
                  <a:pt x="1849279" y="235064"/>
                </a:lnTo>
                <a:lnTo>
                  <a:pt x="1852733" y="233005"/>
                </a:lnTo>
                <a:lnTo>
                  <a:pt x="1849312" y="227394"/>
                </a:lnTo>
                <a:lnTo>
                  <a:pt x="1845494" y="229120"/>
                </a:lnTo>
                <a:lnTo>
                  <a:pt x="1841376" y="236093"/>
                </a:lnTo>
                <a:close/>
              </a:path>
              <a:path w="2507483" h="580273">
                <a:moveTo>
                  <a:pt x="1845494" y="229120"/>
                </a:moveTo>
                <a:lnTo>
                  <a:pt x="1837458" y="229120"/>
                </a:lnTo>
                <a:lnTo>
                  <a:pt x="1834702" y="228357"/>
                </a:lnTo>
                <a:lnTo>
                  <a:pt x="1832311" y="226829"/>
                </a:lnTo>
                <a:lnTo>
                  <a:pt x="1829987" y="225235"/>
                </a:lnTo>
                <a:lnTo>
                  <a:pt x="1828160" y="223010"/>
                </a:lnTo>
                <a:lnTo>
                  <a:pt x="1830518" y="233105"/>
                </a:lnTo>
                <a:lnTo>
                  <a:pt x="1833639" y="235097"/>
                </a:lnTo>
                <a:lnTo>
                  <a:pt x="1837259" y="236093"/>
                </a:lnTo>
                <a:lnTo>
                  <a:pt x="1841376" y="236093"/>
                </a:lnTo>
                <a:lnTo>
                  <a:pt x="1845494" y="229120"/>
                </a:lnTo>
                <a:close/>
              </a:path>
              <a:path w="2507483" h="580273">
                <a:moveTo>
                  <a:pt x="1827463" y="231046"/>
                </a:moveTo>
                <a:lnTo>
                  <a:pt x="1830518" y="233105"/>
                </a:lnTo>
                <a:lnTo>
                  <a:pt x="1828160" y="223010"/>
                </a:lnTo>
                <a:lnTo>
                  <a:pt x="1826832" y="220155"/>
                </a:lnTo>
                <a:lnTo>
                  <a:pt x="1825570" y="217299"/>
                </a:lnTo>
                <a:lnTo>
                  <a:pt x="1825271" y="228456"/>
                </a:lnTo>
                <a:lnTo>
                  <a:pt x="1827463" y="231046"/>
                </a:lnTo>
                <a:close/>
              </a:path>
              <a:path w="2507483" h="580273">
                <a:moveTo>
                  <a:pt x="1824640" y="197442"/>
                </a:moveTo>
                <a:lnTo>
                  <a:pt x="1824408" y="193723"/>
                </a:lnTo>
                <a:lnTo>
                  <a:pt x="1823545" y="196047"/>
                </a:lnTo>
                <a:lnTo>
                  <a:pt x="1823943" y="225335"/>
                </a:lnTo>
                <a:lnTo>
                  <a:pt x="1824640" y="197442"/>
                </a:lnTo>
                <a:close/>
              </a:path>
              <a:path w="2507483" h="580273">
                <a:moveTo>
                  <a:pt x="1889387" y="169748"/>
                </a:moveTo>
                <a:lnTo>
                  <a:pt x="1889387" y="167955"/>
                </a:lnTo>
                <a:lnTo>
                  <a:pt x="1888823" y="166527"/>
                </a:lnTo>
                <a:lnTo>
                  <a:pt x="1886631" y="164336"/>
                </a:lnTo>
                <a:lnTo>
                  <a:pt x="1885203" y="163771"/>
                </a:lnTo>
                <a:lnTo>
                  <a:pt x="1881617" y="163771"/>
                </a:lnTo>
                <a:lnTo>
                  <a:pt x="1880156" y="164336"/>
                </a:lnTo>
                <a:lnTo>
                  <a:pt x="1877964" y="166527"/>
                </a:lnTo>
                <a:lnTo>
                  <a:pt x="1877433" y="167955"/>
                </a:lnTo>
                <a:lnTo>
                  <a:pt x="1877433" y="169748"/>
                </a:lnTo>
                <a:lnTo>
                  <a:pt x="1877964" y="173002"/>
                </a:lnTo>
                <a:lnTo>
                  <a:pt x="1880156" y="175194"/>
                </a:lnTo>
                <a:lnTo>
                  <a:pt x="1881617" y="175725"/>
                </a:lnTo>
                <a:lnTo>
                  <a:pt x="1885203" y="175725"/>
                </a:lnTo>
                <a:lnTo>
                  <a:pt x="1886631" y="175194"/>
                </a:lnTo>
                <a:lnTo>
                  <a:pt x="1888823" y="173002"/>
                </a:lnTo>
                <a:lnTo>
                  <a:pt x="1889387" y="171541"/>
                </a:lnTo>
                <a:lnTo>
                  <a:pt x="1889387" y="169748"/>
                </a:lnTo>
                <a:close/>
              </a:path>
              <a:path w="2507483" h="580273">
                <a:moveTo>
                  <a:pt x="1879425" y="185288"/>
                </a:moveTo>
                <a:lnTo>
                  <a:pt x="1879425" y="235097"/>
                </a:lnTo>
                <a:lnTo>
                  <a:pt x="1887395" y="235097"/>
                </a:lnTo>
                <a:lnTo>
                  <a:pt x="1887395" y="185288"/>
                </a:lnTo>
                <a:lnTo>
                  <a:pt x="1879425" y="185288"/>
                </a:lnTo>
                <a:close/>
              </a:path>
              <a:path w="2507483" h="580273">
                <a:moveTo>
                  <a:pt x="1935373" y="227028"/>
                </a:moveTo>
                <a:lnTo>
                  <a:pt x="1935473" y="234798"/>
                </a:lnTo>
                <a:lnTo>
                  <a:pt x="1938129" y="233869"/>
                </a:lnTo>
                <a:lnTo>
                  <a:pt x="1940421" y="232574"/>
                </a:lnTo>
                <a:lnTo>
                  <a:pt x="1942346" y="230913"/>
                </a:lnTo>
                <a:lnTo>
                  <a:pt x="1944339" y="229253"/>
                </a:lnTo>
                <a:lnTo>
                  <a:pt x="1945966" y="227294"/>
                </a:lnTo>
                <a:lnTo>
                  <a:pt x="1947228" y="225036"/>
                </a:lnTo>
                <a:lnTo>
                  <a:pt x="1940952" y="221350"/>
                </a:lnTo>
                <a:lnTo>
                  <a:pt x="1939557" y="223741"/>
                </a:lnTo>
                <a:lnTo>
                  <a:pt x="1937698" y="225634"/>
                </a:lnTo>
                <a:lnTo>
                  <a:pt x="1935373" y="227028"/>
                </a:lnTo>
                <a:close/>
              </a:path>
              <a:path w="2507483" h="580273">
                <a:moveTo>
                  <a:pt x="1926706" y="236093"/>
                </a:moveTo>
                <a:lnTo>
                  <a:pt x="1929961" y="236093"/>
                </a:lnTo>
                <a:lnTo>
                  <a:pt x="1932883" y="235662"/>
                </a:lnTo>
                <a:lnTo>
                  <a:pt x="1935473" y="234798"/>
                </a:lnTo>
                <a:lnTo>
                  <a:pt x="1935373" y="227028"/>
                </a:lnTo>
                <a:lnTo>
                  <a:pt x="1933115" y="228423"/>
                </a:lnTo>
                <a:lnTo>
                  <a:pt x="1930160" y="229120"/>
                </a:lnTo>
                <a:lnTo>
                  <a:pt x="1926706" y="236093"/>
                </a:lnTo>
                <a:close/>
              </a:path>
              <a:path w="2507483" h="580273">
                <a:moveTo>
                  <a:pt x="1930160" y="229120"/>
                </a:moveTo>
                <a:lnTo>
                  <a:pt x="1923120" y="229120"/>
                </a:lnTo>
                <a:lnTo>
                  <a:pt x="1920198" y="228390"/>
                </a:lnTo>
                <a:lnTo>
                  <a:pt x="1917741" y="226929"/>
                </a:lnTo>
                <a:lnTo>
                  <a:pt x="1915350" y="225401"/>
                </a:lnTo>
                <a:lnTo>
                  <a:pt x="1917774" y="235064"/>
                </a:lnTo>
                <a:lnTo>
                  <a:pt x="1921991" y="236093"/>
                </a:lnTo>
                <a:lnTo>
                  <a:pt x="1926706" y="236093"/>
                </a:lnTo>
                <a:lnTo>
                  <a:pt x="1930160" y="229120"/>
                </a:lnTo>
                <a:close/>
              </a:path>
              <a:path w="2507483" h="580273">
                <a:moveTo>
                  <a:pt x="1914055" y="233005"/>
                </a:moveTo>
                <a:lnTo>
                  <a:pt x="1917774" y="235064"/>
                </a:lnTo>
                <a:lnTo>
                  <a:pt x="1915350" y="225401"/>
                </a:lnTo>
                <a:lnTo>
                  <a:pt x="1913491" y="223210"/>
                </a:lnTo>
                <a:lnTo>
                  <a:pt x="1912162" y="220354"/>
                </a:lnTo>
                <a:lnTo>
                  <a:pt x="1910834" y="217498"/>
                </a:lnTo>
                <a:lnTo>
                  <a:pt x="1910402" y="230947"/>
                </a:lnTo>
                <a:lnTo>
                  <a:pt x="1914055" y="233005"/>
                </a:lnTo>
                <a:close/>
              </a:path>
              <a:path w="2507483" h="580273">
                <a:moveTo>
                  <a:pt x="1940254" y="201427"/>
                </a:moveTo>
                <a:lnTo>
                  <a:pt x="1940254" y="206208"/>
                </a:lnTo>
                <a:lnTo>
                  <a:pt x="1910318" y="205411"/>
                </a:lnTo>
                <a:lnTo>
                  <a:pt x="1907580" y="205411"/>
                </a:lnTo>
                <a:lnTo>
                  <a:pt x="1907580" y="212484"/>
                </a:lnTo>
                <a:lnTo>
                  <a:pt x="1910402" y="230947"/>
                </a:lnTo>
                <a:lnTo>
                  <a:pt x="1910834" y="217498"/>
                </a:lnTo>
                <a:lnTo>
                  <a:pt x="1910170" y="214111"/>
                </a:lnTo>
                <a:lnTo>
                  <a:pt x="1910170" y="206208"/>
                </a:lnTo>
                <a:lnTo>
                  <a:pt x="1947825" y="212484"/>
                </a:lnTo>
                <a:lnTo>
                  <a:pt x="1944339" y="205411"/>
                </a:lnTo>
                <a:lnTo>
                  <a:pt x="1940254" y="201427"/>
                </a:lnTo>
                <a:close/>
              </a:path>
              <a:path w="2507483" h="580273">
                <a:moveTo>
                  <a:pt x="1910318" y="205411"/>
                </a:moveTo>
                <a:lnTo>
                  <a:pt x="1910369" y="189439"/>
                </a:lnTo>
                <a:lnTo>
                  <a:pt x="1907547" y="192428"/>
                </a:lnTo>
                <a:lnTo>
                  <a:pt x="1907547" y="227991"/>
                </a:lnTo>
                <a:lnTo>
                  <a:pt x="1910402" y="230947"/>
                </a:lnTo>
                <a:lnTo>
                  <a:pt x="1907580" y="212484"/>
                </a:lnTo>
                <a:lnTo>
                  <a:pt x="1907580" y="205411"/>
                </a:lnTo>
                <a:lnTo>
                  <a:pt x="1910318" y="205411"/>
                </a:lnTo>
                <a:close/>
              </a:path>
              <a:path w="2507483" h="580273">
                <a:moveTo>
                  <a:pt x="1902400" y="204814"/>
                </a:moveTo>
                <a:lnTo>
                  <a:pt x="1903429" y="220221"/>
                </a:lnTo>
                <a:lnTo>
                  <a:pt x="1905488" y="224139"/>
                </a:lnTo>
                <a:lnTo>
                  <a:pt x="1907547" y="227991"/>
                </a:lnTo>
                <a:lnTo>
                  <a:pt x="1907547" y="192428"/>
                </a:lnTo>
                <a:lnTo>
                  <a:pt x="1905488" y="196346"/>
                </a:lnTo>
                <a:lnTo>
                  <a:pt x="1903429" y="200198"/>
                </a:lnTo>
                <a:lnTo>
                  <a:pt x="1902400" y="204814"/>
                </a:lnTo>
                <a:close/>
              </a:path>
              <a:path w="2507483" h="580273">
                <a:moveTo>
                  <a:pt x="1902400" y="210193"/>
                </a:moveTo>
                <a:lnTo>
                  <a:pt x="1902400" y="215572"/>
                </a:lnTo>
                <a:lnTo>
                  <a:pt x="1903429" y="220221"/>
                </a:lnTo>
                <a:lnTo>
                  <a:pt x="1902400" y="204814"/>
                </a:lnTo>
                <a:lnTo>
                  <a:pt x="1902400" y="210193"/>
                </a:lnTo>
                <a:close/>
              </a:path>
              <a:path w="2507483" h="580273">
                <a:moveTo>
                  <a:pt x="1910170" y="210193"/>
                </a:moveTo>
                <a:lnTo>
                  <a:pt x="1910170" y="206208"/>
                </a:lnTo>
                <a:lnTo>
                  <a:pt x="1910170" y="212484"/>
                </a:lnTo>
                <a:lnTo>
                  <a:pt x="1947825" y="212484"/>
                </a:lnTo>
                <a:lnTo>
                  <a:pt x="1910170" y="206208"/>
                </a:lnTo>
                <a:lnTo>
                  <a:pt x="1910170" y="210193"/>
                </a:lnTo>
                <a:close/>
              </a:path>
              <a:path w="2507483" h="580273">
                <a:moveTo>
                  <a:pt x="1922755" y="191266"/>
                </a:moveTo>
                <a:lnTo>
                  <a:pt x="1930259" y="191266"/>
                </a:lnTo>
                <a:lnTo>
                  <a:pt x="1933680" y="192561"/>
                </a:lnTo>
                <a:lnTo>
                  <a:pt x="1936270" y="195151"/>
                </a:lnTo>
                <a:lnTo>
                  <a:pt x="1938926" y="197741"/>
                </a:lnTo>
                <a:lnTo>
                  <a:pt x="1940254" y="201427"/>
                </a:lnTo>
                <a:lnTo>
                  <a:pt x="1944339" y="205411"/>
                </a:lnTo>
                <a:lnTo>
                  <a:pt x="1941383" y="189273"/>
                </a:lnTo>
                <a:lnTo>
                  <a:pt x="1938063" y="187281"/>
                </a:lnTo>
                <a:lnTo>
                  <a:pt x="1934809" y="185288"/>
                </a:lnTo>
                <a:lnTo>
                  <a:pt x="1930857" y="184292"/>
                </a:lnTo>
                <a:lnTo>
                  <a:pt x="1926208" y="184292"/>
                </a:lnTo>
                <a:lnTo>
                  <a:pt x="1922755" y="191266"/>
                </a:lnTo>
                <a:close/>
              </a:path>
              <a:path w="2507483" h="580273">
                <a:moveTo>
                  <a:pt x="1915217" y="195018"/>
                </a:moveTo>
                <a:lnTo>
                  <a:pt x="1917542" y="193557"/>
                </a:lnTo>
                <a:lnTo>
                  <a:pt x="1919932" y="192029"/>
                </a:lnTo>
                <a:lnTo>
                  <a:pt x="1922755" y="191266"/>
                </a:lnTo>
                <a:lnTo>
                  <a:pt x="1926208" y="184292"/>
                </a:lnTo>
                <a:lnTo>
                  <a:pt x="1921626" y="184292"/>
                </a:lnTo>
                <a:lnTo>
                  <a:pt x="1917542" y="185322"/>
                </a:lnTo>
                <a:lnTo>
                  <a:pt x="1915217" y="195018"/>
                </a:lnTo>
                <a:close/>
              </a:path>
              <a:path w="2507483" h="580273">
                <a:moveTo>
                  <a:pt x="1913955" y="187380"/>
                </a:moveTo>
                <a:lnTo>
                  <a:pt x="1910369" y="189439"/>
                </a:lnTo>
                <a:lnTo>
                  <a:pt x="1910801" y="202821"/>
                </a:lnTo>
                <a:lnTo>
                  <a:pt x="1912063" y="200032"/>
                </a:lnTo>
                <a:lnTo>
                  <a:pt x="1913391" y="197176"/>
                </a:lnTo>
                <a:lnTo>
                  <a:pt x="1915217" y="195018"/>
                </a:lnTo>
                <a:lnTo>
                  <a:pt x="1917542" y="185322"/>
                </a:lnTo>
                <a:lnTo>
                  <a:pt x="1913955" y="187380"/>
                </a:lnTo>
                <a:close/>
              </a:path>
              <a:path w="2507483" h="580273">
                <a:moveTo>
                  <a:pt x="1948224" y="202655"/>
                </a:moveTo>
                <a:lnTo>
                  <a:pt x="1947361" y="198836"/>
                </a:lnTo>
                <a:lnTo>
                  <a:pt x="1945634" y="195449"/>
                </a:lnTo>
                <a:lnTo>
                  <a:pt x="1943907" y="191996"/>
                </a:lnTo>
                <a:lnTo>
                  <a:pt x="1941383" y="189273"/>
                </a:lnTo>
                <a:lnTo>
                  <a:pt x="1944339" y="205411"/>
                </a:lnTo>
                <a:lnTo>
                  <a:pt x="1947825" y="212484"/>
                </a:lnTo>
                <a:lnTo>
                  <a:pt x="1948224" y="202655"/>
                </a:lnTo>
                <a:close/>
              </a:path>
              <a:path w="2507483" h="580273">
                <a:moveTo>
                  <a:pt x="1948224" y="202655"/>
                </a:moveTo>
                <a:lnTo>
                  <a:pt x="1947825" y="212484"/>
                </a:lnTo>
                <a:lnTo>
                  <a:pt x="1948058" y="210923"/>
                </a:lnTo>
                <a:lnTo>
                  <a:pt x="1948191" y="209064"/>
                </a:lnTo>
                <a:lnTo>
                  <a:pt x="1948224" y="202655"/>
                </a:lnTo>
                <a:close/>
              </a:path>
              <a:path w="2507483" h="580273">
                <a:moveTo>
                  <a:pt x="1933490" y="353144"/>
                </a:moveTo>
                <a:lnTo>
                  <a:pt x="1940596" y="353144"/>
                </a:lnTo>
                <a:lnTo>
                  <a:pt x="1943419" y="354174"/>
                </a:lnTo>
                <a:lnTo>
                  <a:pt x="1945411" y="356232"/>
                </a:lnTo>
                <a:lnTo>
                  <a:pt x="1947404" y="358225"/>
                </a:lnTo>
                <a:lnTo>
                  <a:pt x="1948400" y="361081"/>
                </a:lnTo>
                <a:lnTo>
                  <a:pt x="1948400" y="366707"/>
                </a:lnTo>
                <a:lnTo>
                  <a:pt x="1949994" y="366393"/>
                </a:lnTo>
                <a:lnTo>
                  <a:pt x="1949828" y="349259"/>
                </a:lnTo>
                <a:lnTo>
                  <a:pt x="1946906" y="348064"/>
                </a:lnTo>
                <a:lnTo>
                  <a:pt x="1943984" y="346802"/>
                </a:lnTo>
                <a:lnTo>
                  <a:pt x="1940729" y="346171"/>
                </a:lnTo>
                <a:lnTo>
                  <a:pt x="1937143" y="346171"/>
                </a:lnTo>
                <a:lnTo>
                  <a:pt x="1933490" y="353144"/>
                </a:lnTo>
                <a:close/>
              </a:path>
              <a:path w="2507483" h="580273">
                <a:moveTo>
                  <a:pt x="1931830" y="346171"/>
                </a:moveTo>
                <a:lnTo>
                  <a:pt x="1927380" y="347333"/>
                </a:lnTo>
                <a:lnTo>
                  <a:pt x="1928177" y="355436"/>
                </a:lnTo>
                <a:lnTo>
                  <a:pt x="1930568" y="353908"/>
                </a:lnTo>
                <a:lnTo>
                  <a:pt x="1933490" y="353144"/>
                </a:lnTo>
                <a:lnTo>
                  <a:pt x="1937143" y="346171"/>
                </a:lnTo>
                <a:lnTo>
                  <a:pt x="1931830" y="346171"/>
                </a:lnTo>
                <a:close/>
              </a:path>
              <a:path w="2507483" h="580273">
                <a:moveTo>
                  <a:pt x="1920208" y="351916"/>
                </a:moveTo>
                <a:lnTo>
                  <a:pt x="1922898" y="362608"/>
                </a:lnTo>
                <a:lnTo>
                  <a:pt x="1924027" y="359287"/>
                </a:lnTo>
                <a:lnTo>
                  <a:pt x="1925786" y="356897"/>
                </a:lnTo>
                <a:lnTo>
                  <a:pt x="1928177" y="355436"/>
                </a:lnTo>
                <a:lnTo>
                  <a:pt x="1927380" y="347333"/>
                </a:lnTo>
                <a:lnTo>
                  <a:pt x="1923794" y="349658"/>
                </a:lnTo>
                <a:lnTo>
                  <a:pt x="1920208" y="351916"/>
                </a:lnTo>
                <a:close/>
              </a:path>
              <a:path w="2507483" h="580273">
                <a:moveTo>
                  <a:pt x="1917751" y="354904"/>
                </a:moveTo>
                <a:lnTo>
                  <a:pt x="1916422" y="358623"/>
                </a:lnTo>
                <a:lnTo>
                  <a:pt x="1922898" y="362608"/>
                </a:lnTo>
                <a:lnTo>
                  <a:pt x="1920208" y="351916"/>
                </a:lnTo>
                <a:lnTo>
                  <a:pt x="1917751" y="354904"/>
                </a:lnTo>
                <a:close/>
              </a:path>
              <a:path w="2507483" h="580273">
                <a:moveTo>
                  <a:pt x="1950193" y="386915"/>
                </a:moveTo>
                <a:lnTo>
                  <a:pt x="1948453" y="390977"/>
                </a:lnTo>
                <a:lnTo>
                  <a:pt x="1949396" y="389505"/>
                </a:lnTo>
                <a:lnTo>
                  <a:pt x="1949496" y="393290"/>
                </a:lnTo>
                <a:lnTo>
                  <a:pt x="1950359" y="394751"/>
                </a:lnTo>
                <a:lnTo>
                  <a:pt x="1952119" y="351119"/>
                </a:lnTo>
                <a:lnTo>
                  <a:pt x="1949994" y="366393"/>
                </a:lnTo>
                <a:lnTo>
                  <a:pt x="1949994" y="372968"/>
                </a:lnTo>
                <a:lnTo>
                  <a:pt x="1948400" y="373295"/>
                </a:lnTo>
                <a:lnTo>
                  <a:pt x="1948400" y="380672"/>
                </a:lnTo>
                <a:lnTo>
                  <a:pt x="1948201" y="386616"/>
                </a:lnTo>
                <a:lnTo>
                  <a:pt x="1948453" y="390977"/>
                </a:lnTo>
                <a:lnTo>
                  <a:pt x="1950193" y="386915"/>
                </a:lnTo>
                <a:close/>
              </a:path>
              <a:path w="2507483" h="580273">
                <a:moveTo>
                  <a:pt x="1948400" y="380672"/>
                </a:moveTo>
                <a:lnTo>
                  <a:pt x="1948001" y="382532"/>
                </a:lnTo>
                <a:lnTo>
                  <a:pt x="1948035" y="391630"/>
                </a:lnTo>
                <a:lnTo>
                  <a:pt x="1948453" y="390977"/>
                </a:lnTo>
                <a:lnTo>
                  <a:pt x="1948201" y="386616"/>
                </a:lnTo>
                <a:lnTo>
                  <a:pt x="1948201" y="389870"/>
                </a:lnTo>
                <a:lnTo>
                  <a:pt x="1948201" y="387612"/>
                </a:lnTo>
                <a:lnTo>
                  <a:pt x="1948201" y="389870"/>
                </a:lnTo>
                <a:lnTo>
                  <a:pt x="1948201" y="386616"/>
                </a:lnTo>
                <a:lnTo>
                  <a:pt x="1948400" y="380672"/>
                </a:lnTo>
                <a:close/>
              </a:path>
              <a:path w="2507483" h="580273">
                <a:moveTo>
                  <a:pt x="1956369" y="359287"/>
                </a:moveTo>
                <a:lnTo>
                  <a:pt x="1955506" y="356100"/>
                </a:lnTo>
                <a:lnTo>
                  <a:pt x="1956336" y="397673"/>
                </a:lnTo>
                <a:lnTo>
                  <a:pt x="1956369" y="359287"/>
                </a:lnTo>
                <a:close/>
              </a:path>
              <a:path w="2507483" h="580273">
                <a:moveTo>
                  <a:pt x="1950359" y="394751"/>
                </a:moveTo>
                <a:lnTo>
                  <a:pt x="1951554" y="395847"/>
                </a:lnTo>
                <a:lnTo>
                  <a:pt x="1953082" y="396578"/>
                </a:lnTo>
                <a:lnTo>
                  <a:pt x="1954609" y="397308"/>
                </a:lnTo>
                <a:lnTo>
                  <a:pt x="1956336" y="397673"/>
                </a:lnTo>
                <a:lnTo>
                  <a:pt x="1955506" y="356100"/>
                </a:lnTo>
                <a:lnTo>
                  <a:pt x="1953779" y="353642"/>
                </a:lnTo>
                <a:lnTo>
                  <a:pt x="1952119" y="351119"/>
                </a:lnTo>
                <a:lnTo>
                  <a:pt x="1950359" y="394751"/>
                </a:lnTo>
                <a:close/>
              </a:path>
              <a:path w="2507483" h="580273">
                <a:moveTo>
                  <a:pt x="1963442" y="396677"/>
                </a:moveTo>
                <a:lnTo>
                  <a:pt x="1963841" y="390401"/>
                </a:lnTo>
                <a:lnTo>
                  <a:pt x="1961417" y="390899"/>
                </a:lnTo>
                <a:lnTo>
                  <a:pt x="1957631" y="390899"/>
                </a:lnTo>
                <a:lnTo>
                  <a:pt x="1956369" y="389704"/>
                </a:lnTo>
                <a:lnTo>
                  <a:pt x="1958262" y="397673"/>
                </a:lnTo>
                <a:lnTo>
                  <a:pt x="1960387" y="397673"/>
                </a:lnTo>
                <a:lnTo>
                  <a:pt x="1962114" y="397341"/>
                </a:lnTo>
                <a:lnTo>
                  <a:pt x="1963442" y="396677"/>
                </a:lnTo>
                <a:close/>
              </a:path>
              <a:path w="2507483" h="580273">
                <a:moveTo>
                  <a:pt x="1949396" y="389505"/>
                </a:moveTo>
                <a:lnTo>
                  <a:pt x="1948453" y="390977"/>
                </a:lnTo>
                <a:lnTo>
                  <a:pt x="1948632" y="391763"/>
                </a:lnTo>
                <a:lnTo>
                  <a:pt x="1949496" y="393290"/>
                </a:lnTo>
                <a:lnTo>
                  <a:pt x="1949396" y="389505"/>
                </a:lnTo>
                <a:close/>
              </a:path>
              <a:path w="2507483" h="580273">
                <a:moveTo>
                  <a:pt x="1948001" y="382532"/>
                </a:moveTo>
                <a:lnTo>
                  <a:pt x="1947204" y="384125"/>
                </a:lnTo>
                <a:lnTo>
                  <a:pt x="1946407" y="385653"/>
                </a:lnTo>
                <a:lnTo>
                  <a:pt x="1945312" y="386948"/>
                </a:lnTo>
                <a:lnTo>
                  <a:pt x="1943917" y="388010"/>
                </a:lnTo>
                <a:lnTo>
                  <a:pt x="1942522" y="389007"/>
                </a:lnTo>
                <a:lnTo>
                  <a:pt x="1944183" y="394884"/>
                </a:lnTo>
                <a:lnTo>
                  <a:pt x="1946109" y="393290"/>
                </a:lnTo>
                <a:lnTo>
                  <a:pt x="1948035" y="391630"/>
                </a:lnTo>
                <a:lnTo>
                  <a:pt x="1948001" y="382532"/>
                </a:lnTo>
                <a:close/>
              </a:path>
              <a:path w="2507483" h="580273">
                <a:moveTo>
                  <a:pt x="1944183" y="394884"/>
                </a:moveTo>
                <a:lnTo>
                  <a:pt x="1942522" y="389007"/>
                </a:lnTo>
                <a:lnTo>
                  <a:pt x="1940928" y="389770"/>
                </a:lnTo>
                <a:lnTo>
                  <a:pt x="1939135" y="390302"/>
                </a:lnTo>
                <a:lnTo>
                  <a:pt x="1937409" y="390767"/>
                </a:lnTo>
                <a:lnTo>
                  <a:pt x="1939634" y="396876"/>
                </a:lnTo>
                <a:lnTo>
                  <a:pt x="1942024" y="396080"/>
                </a:lnTo>
                <a:lnTo>
                  <a:pt x="1944183" y="394884"/>
                </a:lnTo>
                <a:close/>
              </a:path>
              <a:path w="2507483" h="580273">
                <a:moveTo>
                  <a:pt x="1939634" y="396876"/>
                </a:moveTo>
                <a:lnTo>
                  <a:pt x="1937409" y="390767"/>
                </a:lnTo>
                <a:lnTo>
                  <a:pt x="1935582" y="390999"/>
                </a:lnTo>
                <a:lnTo>
                  <a:pt x="1930668" y="390999"/>
                </a:lnTo>
                <a:lnTo>
                  <a:pt x="1928343" y="390368"/>
                </a:lnTo>
                <a:lnTo>
                  <a:pt x="1926683" y="389106"/>
                </a:lnTo>
                <a:lnTo>
                  <a:pt x="1925089" y="387778"/>
                </a:lnTo>
                <a:lnTo>
                  <a:pt x="1926916" y="397474"/>
                </a:lnTo>
                <a:lnTo>
                  <a:pt x="1929638" y="397972"/>
                </a:lnTo>
                <a:lnTo>
                  <a:pt x="1934885" y="397972"/>
                </a:lnTo>
                <a:lnTo>
                  <a:pt x="1937243" y="397607"/>
                </a:lnTo>
                <a:lnTo>
                  <a:pt x="1939634" y="396876"/>
                </a:lnTo>
                <a:close/>
              </a:path>
              <a:path w="2507483" h="580273">
                <a:moveTo>
                  <a:pt x="1926916" y="397474"/>
                </a:moveTo>
                <a:lnTo>
                  <a:pt x="1925089" y="387778"/>
                </a:lnTo>
                <a:lnTo>
                  <a:pt x="1924292" y="386085"/>
                </a:lnTo>
                <a:lnTo>
                  <a:pt x="1924292" y="381901"/>
                </a:lnTo>
                <a:lnTo>
                  <a:pt x="1925089" y="380240"/>
                </a:lnTo>
                <a:lnTo>
                  <a:pt x="1926683" y="379045"/>
                </a:lnTo>
                <a:lnTo>
                  <a:pt x="1925820" y="371142"/>
                </a:lnTo>
                <a:lnTo>
                  <a:pt x="1922333" y="372802"/>
                </a:lnTo>
                <a:lnTo>
                  <a:pt x="1924392" y="396478"/>
                </a:lnTo>
                <a:lnTo>
                  <a:pt x="1926916" y="397474"/>
                </a:lnTo>
                <a:close/>
              </a:path>
              <a:path w="2507483" h="580273">
                <a:moveTo>
                  <a:pt x="1916124" y="380705"/>
                </a:moveTo>
                <a:lnTo>
                  <a:pt x="1916854" y="389936"/>
                </a:lnTo>
                <a:lnTo>
                  <a:pt x="1918315" y="391995"/>
                </a:lnTo>
                <a:lnTo>
                  <a:pt x="1919843" y="393988"/>
                </a:lnTo>
                <a:lnTo>
                  <a:pt x="1921868" y="395482"/>
                </a:lnTo>
                <a:lnTo>
                  <a:pt x="1924392" y="396478"/>
                </a:lnTo>
                <a:lnTo>
                  <a:pt x="1922333" y="372802"/>
                </a:lnTo>
                <a:lnTo>
                  <a:pt x="1919809" y="375259"/>
                </a:lnTo>
                <a:lnTo>
                  <a:pt x="1917352" y="377650"/>
                </a:lnTo>
                <a:lnTo>
                  <a:pt x="1916124" y="380705"/>
                </a:lnTo>
                <a:close/>
              </a:path>
              <a:path w="2507483" h="580273">
                <a:moveTo>
                  <a:pt x="1916124" y="384424"/>
                </a:moveTo>
                <a:lnTo>
                  <a:pt x="1916124" y="387413"/>
                </a:lnTo>
                <a:lnTo>
                  <a:pt x="1916854" y="389936"/>
                </a:lnTo>
                <a:lnTo>
                  <a:pt x="1916124" y="380705"/>
                </a:lnTo>
                <a:lnTo>
                  <a:pt x="1916124" y="384424"/>
                </a:lnTo>
                <a:close/>
              </a:path>
              <a:path w="2507483" h="580273">
                <a:moveTo>
                  <a:pt x="2005120" y="221450"/>
                </a:moveTo>
                <a:lnTo>
                  <a:pt x="1997749" y="218860"/>
                </a:lnTo>
                <a:lnTo>
                  <a:pt x="1998513" y="231511"/>
                </a:lnTo>
                <a:lnTo>
                  <a:pt x="2000438" y="229319"/>
                </a:lnTo>
                <a:lnTo>
                  <a:pt x="2002431" y="227128"/>
                </a:lnTo>
                <a:lnTo>
                  <a:pt x="2003992" y="224505"/>
                </a:lnTo>
                <a:lnTo>
                  <a:pt x="2005120" y="221450"/>
                </a:lnTo>
                <a:close/>
              </a:path>
              <a:path w="2507483" h="580273">
                <a:moveTo>
                  <a:pt x="1997749" y="218860"/>
                </a:moveTo>
                <a:lnTo>
                  <a:pt x="1997284" y="221051"/>
                </a:lnTo>
                <a:lnTo>
                  <a:pt x="1996421" y="222911"/>
                </a:lnTo>
                <a:lnTo>
                  <a:pt x="1995159" y="224438"/>
                </a:lnTo>
                <a:lnTo>
                  <a:pt x="1993963" y="225966"/>
                </a:lnTo>
                <a:lnTo>
                  <a:pt x="1996155" y="233205"/>
                </a:lnTo>
                <a:lnTo>
                  <a:pt x="1998513" y="231511"/>
                </a:lnTo>
                <a:lnTo>
                  <a:pt x="1997749" y="218860"/>
                </a:lnTo>
                <a:close/>
              </a:path>
              <a:path w="2507483" h="580273">
                <a:moveTo>
                  <a:pt x="1996155" y="233205"/>
                </a:moveTo>
                <a:lnTo>
                  <a:pt x="1993963" y="225966"/>
                </a:lnTo>
                <a:lnTo>
                  <a:pt x="1992402" y="227128"/>
                </a:lnTo>
                <a:lnTo>
                  <a:pt x="1990477" y="227925"/>
                </a:lnTo>
                <a:lnTo>
                  <a:pt x="1988617" y="228722"/>
                </a:lnTo>
                <a:lnTo>
                  <a:pt x="1990643" y="235529"/>
                </a:lnTo>
                <a:lnTo>
                  <a:pt x="1993365" y="234400"/>
                </a:lnTo>
                <a:lnTo>
                  <a:pt x="1996155" y="233205"/>
                </a:lnTo>
                <a:close/>
              </a:path>
              <a:path w="2507483" h="580273">
                <a:moveTo>
                  <a:pt x="1990643" y="235529"/>
                </a:moveTo>
                <a:lnTo>
                  <a:pt x="1988617" y="228722"/>
                </a:lnTo>
                <a:lnTo>
                  <a:pt x="1986392" y="229120"/>
                </a:lnTo>
                <a:lnTo>
                  <a:pt x="1980482" y="229120"/>
                </a:lnTo>
                <a:lnTo>
                  <a:pt x="1984001" y="236093"/>
                </a:lnTo>
                <a:lnTo>
                  <a:pt x="1987521" y="236093"/>
                </a:lnTo>
                <a:lnTo>
                  <a:pt x="1990643" y="235529"/>
                </a:lnTo>
                <a:close/>
              </a:path>
              <a:path w="2507483" h="580273">
                <a:moveTo>
                  <a:pt x="1979353" y="236093"/>
                </a:moveTo>
                <a:lnTo>
                  <a:pt x="1984001" y="236093"/>
                </a:lnTo>
                <a:lnTo>
                  <a:pt x="1980482" y="229120"/>
                </a:lnTo>
                <a:lnTo>
                  <a:pt x="1977626" y="228390"/>
                </a:lnTo>
                <a:lnTo>
                  <a:pt x="1975235" y="226929"/>
                </a:lnTo>
                <a:lnTo>
                  <a:pt x="1975202" y="235064"/>
                </a:lnTo>
                <a:lnTo>
                  <a:pt x="1979353" y="236093"/>
                </a:lnTo>
                <a:close/>
              </a:path>
              <a:path w="2507483" h="580273">
                <a:moveTo>
                  <a:pt x="1972844" y="225401"/>
                </a:moveTo>
                <a:lnTo>
                  <a:pt x="1971018" y="223210"/>
                </a:lnTo>
                <a:lnTo>
                  <a:pt x="1971549" y="233005"/>
                </a:lnTo>
                <a:lnTo>
                  <a:pt x="1975202" y="235064"/>
                </a:lnTo>
                <a:lnTo>
                  <a:pt x="1975235" y="226929"/>
                </a:lnTo>
                <a:lnTo>
                  <a:pt x="1972844" y="225401"/>
                </a:lnTo>
                <a:close/>
              </a:path>
              <a:path w="2507483" h="580273">
                <a:moveTo>
                  <a:pt x="1971018" y="223210"/>
                </a:moveTo>
                <a:lnTo>
                  <a:pt x="1969756" y="220354"/>
                </a:lnTo>
                <a:lnTo>
                  <a:pt x="1968494" y="217498"/>
                </a:lnTo>
                <a:lnTo>
                  <a:pt x="1967863" y="214111"/>
                </a:lnTo>
                <a:lnTo>
                  <a:pt x="1967863" y="206208"/>
                </a:lnTo>
                <a:lnTo>
                  <a:pt x="1968494" y="202821"/>
                </a:lnTo>
                <a:lnTo>
                  <a:pt x="1969756" y="200032"/>
                </a:lnTo>
                <a:lnTo>
                  <a:pt x="1971018" y="197176"/>
                </a:lnTo>
                <a:lnTo>
                  <a:pt x="1971549" y="187380"/>
                </a:lnTo>
                <a:lnTo>
                  <a:pt x="1967897" y="189439"/>
                </a:lnTo>
                <a:lnTo>
                  <a:pt x="1965041" y="192428"/>
                </a:lnTo>
                <a:lnTo>
                  <a:pt x="1967897" y="230947"/>
                </a:lnTo>
                <a:lnTo>
                  <a:pt x="1971549" y="233005"/>
                </a:lnTo>
                <a:lnTo>
                  <a:pt x="1971018" y="223210"/>
                </a:lnTo>
                <a:close/>
              </a:path>
              <a:path w="2507483" h="580273">
                <a:moveTo>
                  <a:pt x="1967897" y="230947"/>
                </a:moveTo>
                <a:lnTo>
                  <a:pt x="1965041" y="192428"/>
                </a:lnTo>
                <a:lnTo>
                  <a:pt x="1962982" y="196346"/>
                </a:lnTo>
                <a:lnTo>
                  <a:pt x="1960923" y="200198"/>
                </a:lnTo>
                <a:lnTo>
                  <a:pt x="1959894" y="204814"/>
                </a:lnTo>
                <a:lnTo>
                  <a:pt x="1959894" y="210193"/>
                </a:lnTo>
                <a:lnTo>
                  <a:pt x="1960923" y="220221"/>
                </a:lnTo>
                <a:lnTo>
                  <a:pt x="1962982" y="224139"/>
                </a:lnTo>
                <a:lnTo>
                  <a:pt x="1965041" y="227991"/>
                </a:lnTo>
                <a:lnTo>
                  <a:pt x="1967897" y="230947"/>
                </a:lnTo>
                <a:close/>
              </a:path>
              <a:path w="2507483" h="580273">
                <a:moveTo>
                  <a:pt x="2004622" y="197541"/>
                </a:moveTo>
                <a:lnTo>
                  <a:pt x="2003427" y="194819"/>
                </a:lnTo>
                <a:lnTo>
                  <a:pt x="2001866" y="192461"/>
                </a:lnTo>
                <a:lnTo>
                  <a:pt x="1999940" y="190469"/>
                </a:lnTo>
                <a:lnTo>
                  <a:pt x="1998014" y="188476"/>
                </a:lnTo>
                <a:lnTo>
                  <a:pt x="1997051" y="201128"/>
                </a:lnTo>
                <a:lnTo>
                  <a:pt x="2004622" y="197541"/>
                </a:lnTo>
                <a:close/>
              </a:path>
              <a:path w="2507483" h="580273">
                <a:moveTo>
                  <a:pt x="1980482" y="191266"/>
                </a:moveTo>
                <a:lnTo>
                  <a:pt x="1987256" y="191266"/>
                </a:lnTo>
                <a:lnTo>
                  <a:pt x="1990045" y="192129"/>
                </a:lnTo>
                <a:lnTo>
                  <a:pt x="1992170" y="193856"/>
                </a:lnTo>
                <a:lnTo>
                  <a:pt x="1994362" y="195516"/>
                </a:lnTo>
                <a:lnTo>
                  <a:pt x="1995989" y="197940"/>
                </a:lnTo>
                <a:lnTo>
                  <a:pt x="1997051" y="201128"/>
                </a:lnTo>
                <a:lnTo>
                  <a:pt x="1998014" y="188476"/>
                </a:lnTo>
                <a:lnTo>
                  <a:pt x="1995723" y="186949"/>
                </a:lnTo>
                <a:lnTo>
                  <a:pt x="1993067" y="185886"/>
                </a:lnTo>
                <a:lnTo>
                  <a:pt x="1990477" y="184824"/>
                </a:lnTo>
                <a:lnTo>
                  <a:pt x="1987455" y="184292"/>
                </a:lnTo>
                <a:lnTo>
                  <a:pt x="1984001" y="184292"/>
                </a:lnTo>
                <a:lnTo>
                  <a:pt x="1980482" y="191266"/>
                </a:lnTo>
                <a:close/>
              </a:path>
              <a:path w="2507483" h="580273">
                <a:moveTo>
                  <a:pt x="1979353" y="184292"/>
                </a:moveTo>
                <a:lnTo>
                  <a:pt x="1975202" y="185322"/>
                </a:lnTo>
                <a:lnTo>
                  <a:pt x="1975235" y="193557"/>
                </a:lnTo>
                <a:lnTo>
                  <a:pt x="1977626" y="192029"/>
                </a:lnTo>
                <a:lnTo>
                  <a:pt x="1980482" y="191266"/>
                </a:lnTo>
                <a:lnTo>
                  <a:pt x="1984001" y="184292"/>
                </a:lnTo>
                <a:lnTo>
                  <a:pt x="1979353" y="184292"/>
                </a:lnTo>
                <a:close/>
              </a:path>
              <a:path w="2507483" h="580273">
                <a:moveTo>
                  <a:pt x="1972844" y="195018"/>
                </a:moveTo>
                <a:lnTo>
                  <a:pt x="1975235" y="193557"/>
                </a:lnTo>
                <a:lnTo>
                  <a:pt x="1975202" y="185322"/>
                </a:lnTo>
                <a:lnTo>
                  <a:pt x="1971549" y="187380"/>
                </a:lnTo>
                <a:lnTo>
                  <a:pt x="1971018" y="197176"/>
                </a:lnTo>
                <a:lnTo>
                  <a:pt x="1972844" y="195018"/>
                </a:lnTo>
                <a:close/>
              </a:path>
              <a:path w="2507483" h="580273">
                <a:moveTo>
                  <a:pt x="2048611" y="227028"/>
                </a:moveTo>
                <a:lnTo>
                  <a:pt x="2048710" y="234798"/>
                </a:lnTo>
                <a:lnTo>
                  <a:pt x="2051367" y="233869"/>
                </a:lnTo>
                <a:lnTo>
                  <a:pt x="2053658" y="232574"/>
                </a:lnTo>
                <a:lnTo>
                  <a:pt x="2055584" y="230913"/>
                </a:lnTo>
                <a:lnTo>
                  <a:pt x="2057576" y="229253"/>
                </a:lnTo>
                <a:lnTo>
                  <a:pt x="2059203" y="227294"/>
                </a:lnTo>
                <a:lnTo>
                  <a:pt x="2060465" y="225036"/>
                </a:lnTo>
                <a:lnTo>
                  <a:pt x="2054189" y="221350"/>
                </a:lnTo>
                <a:lnTo>
                  <a:pt x="2052794" y="223741"/>
                </a:lnTo>
                <a:lnTo>
                  <a:pt x="2050935" y="225634"/>
                </a:lnTo>
                <a:lnTo>
                  <a:pt x="2048611" y="227028"/>
                </a:lnTo>
                <a:close/>
              </a:path>
              <a:path w="2507483" h="580273">
                <a:moveTo>
                  <a:pt x="2039944" y="236093"/>
                </a:moveTo>
                <a:lnTo>
                  <a:pt x="2043198" y="236093"/>
                </a:lnTo>
                <a:lnTo>
                  <a:pt x="2046120" y="235662"/>
                </a:lnTo>
                <a:lnTo>
                  <a:pt x="2048710" y="234798"/>
                </a:lnTo>
                <a:lnTo>
                  <a:pt x="2048611" y="227028"/>
                </a:lnTo>
                <a:lnTo>
                  <a:pt x="2046353" y="228423"/>
                </a:lnTo>
                <a:lnTo>
                  <a:pt x="2043397" y="229120"/>
                </a:lnTo>
                <a:lnTo>
                  <a:pt x="2039944" y="236093"/>
                </a:lnTo>
                <a:close/>
              </a:path>
              <a:path w="2507483" h="580273">
                <a:moveTo>
                  <a:pt x="2043397" y="229120"/>
                </a:moveTo>
                <a:lnTo>
                  <a:pt x="2036358" y="229120"/>
                </a:lnTo>
                <a:lnTo>
                  <a:pt x="2033436" y="228390"/>
                </a:lnTo>
                <a:lnTo>
                  <a:pt x="2030978" y="226929"/>
                </a:lnTo>
                <a:lnTo>
                  <a:pt x="2028587" y="225401"/>
                </a:lnTo>
                <a:lnTo>
                  <a:pt x="2031011" y="235064"/>
                </a:lnTo>
                <a:lnTo>
                  <a:pt x="2035229" y="236093"/>
                </a:lnTo>
                <a:lnTo>
                  <a:pt x="2039944" y="236093"/>
                </a:lnTo>
                <a:lnTo>
                  <a:pt x="2043397" y="229120"/>
                </a:lnTo>
                <a:close/>
              </a:path>
              <a:path w="2507483" h="580273">
                <a:moveTo>
                  <a:pt x="2027292" y="233005"/>
                </a:moveTo>
                <a:lnTo>
                  <a:pt x="2031011" y="235064"/>
                </a:lnTo>
                <a:lnTo>
                  <a:pt x="2028587" y="225401"/>
                </a:lnTo>
                <a:lnTo>
                  <a:pt x="2026728" y="223210"/>
                </a:lnTo>
                <a:lnTo>
                  <a:pt x="2025400" y="220354"/>
                </a:lnTo>
                <a:lnTo>
                  <a:pt x="2024071" y="217498"/>
                </a:lnTo>
                <a:lnTo>
                  <a:pt x="2023640" y="230947"/>
                </a:lnTo>
                <a:lnTo>
                  <a:pt x="2027292" y="233005"/>
                </a:lnTo>
                <a:close/>
              </a:path>
              <a:path w="2507483" h="580273">
                <a:moveTo>
                  <a:pt x="2053492" y="201427"/>
                </a:moveTo>
                <a:lnTo>
                  <a:pt x="2053492" y="206208"/>
                </a:lnTo>
                <a:lnTo>
                  <a:pt x="2023556" y="205411"/>
                </a:lnTo>
                <a:lnTo>
                  <a:pt x="2020817" y="205411"/>
                </a:lnTo>
                <a:lnTo>
                  <a:pt x="2020817" y="212484"/>
                </a:lnTo>
                <a:lnTo>
                  <a:pt x="2023640" y="230947"/>
                </a:lnTo>
                <a:lnTo>
                  <a:pt x="2024071" y="217498"/>
                </a:lnTo>
                <a:lnTo>
                  <a:pt x="2023407" y="214111"/>
                </a:lnTo>
                <a:lnTo>
                  <a:pt x="2023407" y="206208"/>
                </a:lnTo>
                <a:lnTo>
                  <a:pt x="2061063" y="212484"/>
                </a:lnTo>
                <a:lnTo>
                  <a:pt x="2057576" y="205411"/>
                </a:lnTo>
                <a:lnTo>
                  <a:pt x="2053492" y="201427"/>
                </a:lnTo>
                <a:close/>
              </a:path>
              <a:path w="2507483" h="580273">
                <a:moveTo>
                  <a:pt x="2023556" y="205411"/>
                </a:moveTo>
                <a:lnTo>
                  <a:pt x="2023607" y="189439"/>
                </a:lnTo>
                <a:lnTo>
                  <a:pt x="2020784" y="192428"/>
                </a:lnTo>
                <a:lnTo>
                  <a:pt x="2020784" y="227991"/>
                </a:lnTo>
                <a:lnTo>
                  <a:pt x="2023640" y="230947"/>
                </a:lnTo>
                <a:lnTo>
                  <a:pt x="2020817" y="212484"/>
                </a:lnTo>
                <a:lnTo>
                  <a:pt x="2020817" y="205411"/>
                </a:lnTo>
                <a:lnTo>
                  <a:pt x="2023556" y="205411"/>
                </a:lnTo>
                <a:close/>
              </a:path>
              <a:path w="2507483" h="580273">
                <a:moveTo>
                  <a:pt x="2015637" y="204814"/>
                </a:moveTo>
                <a:lnTo>
                  <a:pt x="2016667" y="220221"/>
                </a:lnTo>
                <a:lnTo>
                  <a:pt x="2018725" y="224139"/>
                </a:lnTo>
                <a:lnTo>
                  <a:pt x="2020784" y="227991"/>
                </a:lnTo>
                <a:lnTo>
                  <a:pt x="2020784" y="192428"/>
                </a:lnTo>
                <a:lnTo>
                  <a:pt x="2018725" y="196346"/>
                </a:lnTo>
                <a:lnTo>
                  <a:pt x="2016667" y="200198"/>
                </a:lnTo>
                <a:lnTo>
                  <a:pt x="2015637" y="204814"/>
                </a:lnTo>
                <a:close/>
              </a:path>
              <a:path w="2507483" h="580273">
                <a:moveTo>
                  <a:pt x="2015637" y="210193"/>
                </a:moveTo>
                <a:lnTo>
                  <a:pt x="2015637" y="215572"/>
                </a:lnTo>
                <a:lnTo>
                  <a:pt x="2016667" y="220221"/>
                </a:lnTo>
                <a:lnTo>
                  <a:pt x="2015637" y="204814"/>
                </a:lnTo>
                <a:lnTo>
                  <a:pt x="2015637" y="210193"/>
                </a:lnTo>
                <a:close/>
              </a:path>
              <a:path w="2507483" h="580273">
                <a:moveTo>
                  <a:pt x="2023407" y="210193"/>
                </a:moveTo>
                <a:lnTo>
                  <a:pt x="2023407" y="206208"/>
                </a:lnTo>
                <a:lnTo>
                  <a:pt x="2023407" y="212484"/>
                </a:lnTo>
                <a:lnTo>
                  <a:pt x="2061063" y="212484"/>
                </a:lnTo>
                <a:lnTo>
                  <a:pt x="2023407" y="206208"/>
                </a:lnTo>
                <a:lnTo>
                  <a:pt x="2023407" y="210193"/>
                </a:lnTo>
                <a:close/>
              </a:path>
              <a:path w="2507483" h="580273">
                <a:moveTo>
                  <a:pt x="2035992" y="191266"/>
                </a:moveTo>
                <a:lnTo>
                  <a:pt x="2043497" y="191266"/>
                </a:lnTo>
                <a:lnTo>
                  <a:pt x="2046917" y="192561"/>
                </a:lnTo>
                <a:lnTo>
                  <a:pt x="2049507" y="195151"/>
                </a:lnTo>
                <a:lnTo>
                  <a:pt x="2052164" y="197741"/>
                </a:lnTo>
                <a:lnTo>
                  <a:pt x="2053492" y="201427"/>
                </a:lnTo>
                <a:lnTo>
                  <a:pt x="2057576" y="205411"/>
                </a:lnTo>
                <a:lnTo>
                  <a:pt x="2054621" y="189273"/>
                </a:lnTo>
                <a:lnTo>
                  <a:pt x="2051300" y="187281"/>
                </a:lnTo>
                <a:lnTo>
                  <a:pt x="2048046" y="185288"/>
                </a:lnTo>
                <a:lnTo>
                  <a:pt x="2044095" y="184292"/>
                </a:lnTo>
                <a:lnTo>
                  <a:pt x="2039446" y="184292"/>
                </a:lnTo>
                <a:lnTo>
                  <a:pt x="2035992" y="191266"/>
                </a:lnTo>
                <a:close/>
              </a:path>
              <a:path w="2507483" h="580273">
                <a:moveTo>
                  <a:pt x="2028455" y="195018"/>
                </a:moveTo>
                <a:lnTo>
                  <a:pt x="2030779" y="193557"/>
                </a:lnTo>
                <a:lnTo>
                  <a:pt x="2033170" y="192029"/>
                </a:lnTo>
                <a:lnTo>
                  <a:pt x="2035992" y="191266"/>
                </a:lnTo>
                <a:lnTo>
                  <a:pt x="2039446" y="184292"/>
                </a:lnTo>
                <a:lnTo>
                  <a:pt x="2034863" y="184292"/>
                </a:lnTo>
                <a:lnTo>
                  <a:pt x="2030779" y="185322"/>
                </a:lnTo>
                <a:lnTo>
                  <a:pt x="2028455" y="195018"/>
                </a:lnTo>
                <a:close/>
              </a:path>
              <a:path w="2507483" h="580273">
                <a:moveTo>
                  <a:pt x="2027193" y="187380"/>
                </a:moveTo>
                <a:lnTo>
                  <a:pt x="2023607" y="189439"/>
                </a:lnTo>
                <a:lnTo>
                  <a:pt x="2024038" y="202821"/>
                </a:lnTo>
                <a:lnTo>
                  <a:pt x="2025300" y="200032"/>
                </a:lnTo>
                <a:lnTo>
                  <a:pt x="2026628" y="197176"/>
                </a:lnTo>
                <a:lnTo>
                  <a:pt x="2028455" y="195018"/>
                </a:lnTo>
                <a:lnTo>
                  <a:pt x="2030779" y="185322"/>
                </a:lnTo>
                <a:lnTo>
                  <a:pt x="2027193" y="187380"/>
                </a:lnTo>
                <a:close/>
              </a:path>
              <a:path w="2507483" h="580273">
                <a:moveTo>
                  <a:pt x="2061461" y="202655"/>
                </a:moveTo>
                <a:lnTo>
                  <a:pt x="2060598" y="198836"/>
                </a:lnTo>
                <a:lnTo>
                  <a:pt x="2058871" y="195449"/>
                </a:lnTo>
                <a:lnTo>
                  <a:pt x="2057144" y="191996"/>
                </a:lnTo>
                <a:lnTo>
                  <a:pt x="2054621" y="189273"/>
                </a:lnTo>
                <a:lnTo>
                  <a:pt x="2057576" y="205411"/>
                </a:lnTo>
                <a:lnTo>
                  <a:pt x="2061063" y="212484"/>
                </a:lnTo>
                <a:lnTo>
                  <a:pt x="2061461" y="202655"/>
                </a:lnTo>
                <a:close/>
              </a:path>
              <a:path w="2507483" h="580273">
                <a:moveTo>
                  <a:pt x="2061461" y="202655"/>
                </a:moveTo>
                <a:lnTo>
                  <a:pt x="2061063" y="212484"/>
                </a:lnTo>
                <a:lnTo>
                  <a:pt x="2061295" y="210923"/>
                </a:lnTo>
                <a:lnTo>
                  <a:pt x="2061428" y="209064"/>
                </a:lnTo>
                <a:lnTo>
                  <a:pt x="2061461" y="202655"/>
                </a:lnTo>
                <a:close/>
              </a:path>
              <a:path w="2507483" h="580273">
                <a:moveTo>
                  <a:pt x="2155298" y="210193"/>
                </a:moveTo>
                <a:lnTo>
                  <a:pt x="2155298" y="204814"/>
                </a:lnTo>
                <a:lnTo>
                  <a:pt x="2154269" y="200198"/>
                </a:lnTo>
                <a:lnTo>
                  <a:pt x="2152210" y="196346"/>
                </a:lnTo>
                <a:lnTo>
                  <a:pt x="2150151" y="192428"/>
                </a:lnTo>
                <a:lnTo>
                  <a:pt x="2147329" y="206208"/>
                </a:lnTo>
                <a:lnTo>
                  <a:pt x="2147329" y="210193"/>
                </a:lnTo>
                <a:lnTo>
                  <a:pt x="2150151" y="227991"/>
                </a:lnTo>
                <a:lnTo>
                  <a:pt x="2152210" y="224139"/>
                </a:lnTo>
                <a:lnTo>
                  <a:pt x="2154269" y="220221"/>
                </a:lnTo>
                <a:lnTo>
                  <a:pt x="2155298" y="215572"/>
                </a:lnTo>
                <a:lnTo>
                  <a:pt x="2155298" y="210193"/>
                </a:lnTo>
                <a:close/>
              </a:path>
              <a:path w="2507483" h="580273">
                <a:moveTo>
                  <a:pt x="2147295" y="189439"/>
                </a:moveTo>
                <a:lnTo>
                  <a:pt x="2143643" y="187380"/>
                </a:lnTo>
                <a:lnTo>
                  <a:pt x="2144074" y="197176"/>
                </a:lnTo>
                <a:lnTo>
                  <a:pt x="2145336" y="200032"/>
                </a:lnTo>
                <a:lnTo>
                  <a:pt x="2146665" y="202821"/>
                </a:lnTo>
                <a:lnTo>
                  <a:pt x="2147329" y="206208"/>
                </a:lnTo>
                <a:lnTo>
                  <a:pt x="2150151" y="192428"/>
                </a:lnTo>
                <a:lnTo>
                  <a:pt x="2147295" y="189439"/>
                </a:lnTo>
                <a:close/>
              </a:path>
              <a:path w="2507483" h="580273">
                <a:moveTo>
                  <a:pt x="2137466" y="191930"/>
                </a:moveTo>
                <a:lnTo>
                  <a:pt x="2139857" y="193457"/>
                </a:lnTo>
                <a:lnTo>
                  <a:pt x="2142248" y="194985"/>
                </a:lnTo>
                <a:lnTo>
                  <a:pt x="2144074" y="197176"/>
                </a:lnTo>
                <a:lnTo>
                  <a:pt x="2143643" y="187380"/>
                </a:lnTo>
                <a:lnTo>
                  <a:pt x="2140057" y="185322"/>
                </a:lnTo>
                <a:lnTo>
                  <a:pt x="2137466" y="191930"/>
                </a:lnTo>
                <a:close/>
              </a:path>
              <a:path w="2507483" h="580273">
                <a:moveTo>
                  <a:pt x="2127804" y="191166"/>
                </a:moveTo>
                <a:lnTo>
                  <a:pt x="2134577" y="191166"/>
                </a:lnTo>
                <a:lnTo>
                  <a:pt x="2137466" y="191930"/>
                </a:lnTo>
                <a:lnTo>
                  <a:pt x="2140057" y="185322"/>
                </a:lnTo>
                <a:lnTo>
                  <a:pt x="2135906" y="184292"/>
                </a:lnTo>
                <a:lnTo>
                  <a:pt x="2131190" y="184292"/>
                </a:lnTo>
                <a:lnTo>
                  <a:pt x="2127804" y="191166"/>
                </a:lnTo>
                <a:close/>
              </a:path>
              <a:path w="2507483" h="580273">
                <a:moveTo>
                  <a:pt x="2126542" y="184292"/>
                </a:moveTo>
                <a:lnTo>
                  <a:pt x="2122391" y="185322"/>
                </a:lnTo>
                <a:lnTo>
                  <a:pt x="2122524" y="193457"/>
                </a:lnTo>
                <a:lnTo>
                  <a:pt x="2124915" y="191930"/>
                </a:lnTo>
                <a:lnTo>
                  <a:pt x="2127804" y="191166"/>
                </a:lnTo>
                <a:lnTo>
                  <a:pt x="2131190" y="184292"/>
                </a:lnTo>
                <a:lnTo>
                  <a:pt x="2126542" y="184292"/>
                </a:lnTo>
                <a:close/>
              </a:path>
              <a:path w="2507483" h="580273">
                <a:moveTo>
                  <a:pt x="2116945" y="200032"/>
                </a:moveTo>
                <a:lnTo>
                  <a:pt x="2118273" y="197176"/>
                </a:lnTo>
                <a:lnTo>
                  <a:pt x="2120133" y="194985"/>
                </a:lnTo>
                <a:lnTo>
                  <a:pt x="2122524" y="193457"/>
                </a:lnTo>
                <a:lnTo>
                  <a:pt x="2122391" y="185322"/>
                </a:lnTo>
                <a:lnTo>
                  <a:pt x="2118738" y="187380"/>
                </a:lnTo>
                <a:lnTo>
                  <a:pt x="2116945" y="200032"/>
                </a:lnTo>
                <a:close/>
              </a:path>
              <a:path w="2507483" h="580273">
                <a:moveTo>
                  <a:pt x="2118273" y="223210"/>
                </a:moveTo>
                <a:lnTo>
                  <a:pt x="2116945" y="220354"/>
                </a:lnTo>
                <a:lnTo>
                  <a:pt x="2115683" y="217498"/>
                </a:lnTo>
                <a:lnTo>
                  <a:pt x="2115053" y="214111"/>
                </a:lnTo>
                <a:lnTo>
                  <a:pt x="2115053" y="206208"/>
                </a:lnTo>
                <a:lnTo>
                  <a:pt x="2115683" y="202821"/>
                </a:lnTo>
                <a:lnTo>
                  <a:pt x="2116945" y="200032"/>
                </a:lnTo>
                <a:lnTo>
                  <a:pt x="2118738" y="187380"/>
                </a:lnTo>
                <a:lnTo>
                  <a:pt x="2115086" y="189439"/>
                </a:lnTo>
                <a:lnTo>
                  <a:pt x="2112230" y="192428"/>
                </a:lnTo>
                <a:lnTo>
                  <a:pt x="2115086" y="230947"/>
                </a:lnTo>
                <a:lnTo>
                  <a:pt x="2118738" y="233005"/>
                </a:lnTo>
                <a:lnTo>
                  <a:pt x="2118273" y="223210"/>
                </a:lnTo>
                <a:close/>
              </a:path>
              <a:path w="2507483" h="580273">
                <a:moveTo>
                  <a:pt x="2147329" y="214111"/>
                </a:moveTo>
                <a:lnTo>
                  <a:pt x="2146665" y="217498"/>
                </a:lnTo>
                <a:lnTo>
                  <a:pt x="2147295" y="230947"/>
                </a:lnTo>
                <a:lnTo>
                  <a:pt x="2150151" y="227991"/>
                </a:lnTo>
                <a:lnTo>
                  <a:pt x="2147329" y="210193"/>
                </a:lnTo>
                <a:lnTo>
                  <a:pt x="2147329" y="214111"/>
                </a:lnTo>
                <a:close/>
              </a:path>
              <a:path w="2507483" h="580273">
                <a:moveTo>
                  <a:pt x="2146665" y="217498"/>
                </a:moveTo>
                <a:lnTo>
                  <a:pt x="2145336" y="220354"/>
                </a:lnTo>
                <a:lnTo>
                  <a:pt x="2144074" y="223210"/>
                </a:lnTo>
                <a:lnTo>
                  <a:pt x="2142248" y="225401"/>
                </a:lnTo>
                <a:lnTo>
                  <a:pt x="2139857" y="226929"/>
                </a:lnTo>
                <a:lnTo>
                  <a:pt x="2137466" y="228456"/>
                </a:lnTo>
                <a:lnTo>
                  <a:pt x="2140057" y="235064"/>
                </a:lnTo>
                <a:lnTo>
                  <a:pt x="2143643" y="233005"/>
                </a:lnTo>
                <a:lnTo>
                  <a:pt x="2147295" y="230947"/>
                </a:lnTo>
                <a:lnTo>
                  <a:pt x="2146665" y="217498"/>
                </a:lnTo>
                <a:close/>
              </a:path>
              <a:path w="2507483" h="580273">
                <a:moveTo>
                  <a:pt x="2135906" y="236093"/>
                </a:moveTo>
                <a:lnTo>
                  <a:pt x="2140057" y="235064"/>
                </a:lnTo>
                <a:lnTo>
                  <a:pt x="2137466" y="228456"/>
                </a:lnTo>
                <a:lnTo>
                  <a:pt x="2134577" y="229220"/>
                </a:lnTo>
                <a:lnTo>
                  <a:pt x="2131190" y="229220"/>
                </a:lnTo>
                <a:lnTo>
                  <a:pt x="2131190" y="236093"/>
                </a:lnTo>
                <a:lnTo>
                  <a:pt x="2135906" y="236093"/>
                </a:lnTo>
                <a:close/>
              </a:path>
              <a:path w="2507483" h="580273">
                <a:moveTo>
                  <a:pt x="2127804" y="229220"/>
                </a:moveTo>
                <a:lnTo>
                  <a:pt x="2124915" y="228456"/>
                </a:lnTo>
                <a:lnTo>
                  <a:pt x="2126542" y="236093"/>
                </a:lnTo>
                <a:lnTo>
                  <a:pt x="2131190" y="236093"/>
                </a:lnTo>
                <a:lnTo>
                  <a:pt x="2131190" y="229220"/>
                </a:lnTo>
                <a:lnTo>
                  <a:pt x="2127804" y="229220"/>
                </a:lnTo>
                <a:close/>
              </a:path>
              <a:path w="2507483" h="580273">
                <a:moveTo>
                  <a:pt x="2118273" y="223210"/>
                </a:moveTo>
                <a:lnTo>
                  <a:pt x="2118738" y="233005"/>
                </a:lnTo>
                <a:lnTo>
                  <a:pt x="2122391" y="235064"/>
                </a:lnTo>
                <a:lnTo>
                  <a:pt x="2126542" y="236093"/>
                </a:lnTo>
                <a:lnTo>
                  <a:pt x="2124915" y="228456"/>
                </a:lnTo>
                <a:lnTo>
                  <a:pt x="2122524" y="226929"/>
                </a:lnTo>
                <a:lnTo>
                  <a:pt x="2120133" y="225401"/>
                </a:lnTo>
                <a:lnTo>
                  <a:pt x="2118273" y="223210"/>
                </a:lnTo>
                <a:close/>
              </a:path>
              <a:path w="2507483" h="580273">
                <a:moveTo>
                  <a:pt x="2115086" y="230947"/>
                </a:moveTo>
                <a:lnTo>
                  <a:pt x="2112230" y="192428"/>
                </a:lnTo>
                <a:lnTo>
                  <a:pt x="2110171" y="196346"/>
                </a:lnTo>
                <a:lnTo>
                  <a:pt x="2108113" y="200198"/>
                </a:lnTo>
                <a:lnTo>
                  <a:pt x="2107083" y="204814"/>
                </a:lnTo>
                <a:lnTo>
                  <a:pt x="2107083" y="210193"/>
                </a:lnTo>
                <a:lnTo>
                  <a:pt x="2108113" y="220221"/>
                </a:lnTo>
                <a:lnTo>
                  <a:pt x="2110171" y="224139"/>
                </a:lnTo>
                <a:lnTo>
                  <a:pt x="2112230" y="227991"/>
                </a:lnTo>
                <a:lnTo>
                  <a:pt x="2115086" y="230947"/>
                </a:lnTo>
                <a:close/>
              </a:path>
              <a:path w="2507483" h="580273">
                <a:moveTo>
                  <a:pt x="2181280" y="192162"/>
                </a:moveTo>
                <a:lnTo>
                  <a:pt x="2197916" y="192162"/>
                </a:lnTo>
                <a:lnTo>
                  <a:pt x="2181280" y="185288"/>
                </a:lnTo>
                <a:lnTo>
                  <a:pt x="2163349" y="185288"/>
                </a:lnTo>
                <a:lnTo>
                  <a:pt x="2163349" y="192162"/>
                </a:lnTo>
                <a:lnTo>
                  <a:pt x="2181280" y="192162"/>
                </a:lnTo>
                <a:lnTo>
                  <a:pt x="2181280" y="187879"/>
                </a:lnTo>
                <a:lnTo>
                  <a:pt x="2181280" y="192162"/>
                </a:lnTo>
                <a:close/>
              </a:path>
              <a:path w="2507483" h="580273">
                <a:moveTo>
                  <a:pt x="2173311" y="192162"/>
                </a:moveTo>
                <a:lnTo>
                  <a:pt x="2173311" y="235097"/>
                </a:lnTo>
                <a:lnTo>
                  <a:pt x="2181280" y="235097"/>
                </a:lnTo>
                <a:lnTo>
                  <a:pt x="2181280" y="192162"/>
                </a:lnTo>
                <a:lnTo>
                  <a:pt x="2173311" y="192162"/>
                </a:lnTo>
                <a:close/>
              </a:path>
              <a:path w="2507483" h="580273">
                <a:moveTo>
                  <a:pt x="2181280" y="174729"/>
                </a:moveTo>
                <a:lnTo>
                  <a:pt x="2182077" y="172571"/>
                </a:lnTo>
                <a:lnTo>
                  <a:pt x="2183671" y="171242"/>
                </a:lnTo>
                <a:lnTo>
                  <a:pt x="2185265" y="169848"/>
                </a:lnTo>
                <a:lnTo>
                  <a:pt x="2187490" y="169150"/>
                </a:lnTo>
                <a:lnTo>
                  <a:pt x="2190346" y="169150"/>
                </a:lnTo>
                <a:lnTo>
                  <a:pt x="2192504" y="169283"/>
                </a:lnTo>
                <a:lnTo>
                  <a:pt x="2194363" y="169748"/>
                </a:lnTo>
                <a:lnTo>
                  <a:pt x="2196024" y="170645"/>
                </a:lnTo>
                <a:lnTo>
                  <a:pt x="2198116" y="164170"/>
                </a:lnTo>
                <a:lnTo>
                  <a:pt x="2196057" y="162874"/>
                </a:lnTo>
                <a:lnTo>
                  <a:pt x="2194529" y="162476"/>
                </a:lnTo>
                <a:lnTo>
                  <a:pt x="2193002" y="162078"/>
                </a:lnTo>
                <a:lnTo>
                  <a:pt x="2191375" y="161878"/>
                </a:lnTo>
                <a:lnTo>
                  <a:pt x="2186925" y="161878"/>
                </a:lnTo>
                <a:lnTo>
                  <a:pt x="2184535" y="162244"/>
                </a:lnTo>
                <a:lnTo>
                  <a:pt x="2182476" y="162974"/>
                </a:lnTo>
                <a:lnTo>
                  <a:pt x="2181280" y="174729"/>
                </a:lnTo>
                <a:close/>
              </a:path>
              <a:path w="2507483" h="580273">
                <a:moveTo>
                  <a:pt x="2181280" y="185288"/>
                </a:moveTo>
                <a:lnTo>
                  <a:pt x="2181280" y="174729"/>
                </a:lnTo>
                <a:lnTo>
                  <a:pt x="2180417" y="163705"/>
                </a:lnTo>
                <a:lnTo>
                  <a:pt x="2178690" y="164734"/>
                </a:lnTo>
                <a:lnTo>
                  <a:pt x="2177296" y="166062"/>
                </a:lnTo>
                <a:lnTo>
                  <a:pt x="2175967" y="167390"/>
                </a:lnTo>
                <a:lnTo>
                  <a:pt x="2174971" y="168984"/>
                </a:lnTo>
                <a:lnTo>
                  <a:pt x="2174307" y="170844"/>
                </a:lnTo>
                <a:lnTo>
                  <a:pt x="2173643" y="172703"/>
                </a:lnTo>
                <a:lnTo>
                  <a:pt x="2173311" y="174729"/>
                </a:lnTo>
                <a:lnTo>
                  <a:pt x="2173311" y="185288"/>
                </a:lnTo>
                <a:lnTo>
                  <a:pt x="2181280" y="185288"/>
                </a:lnTo>
                <a:close/>
              </a:path>
              <a:path w="2507483" h="580273">
                <a:moveTo>
                  <a:pt x="46621" y="383328"/>
                </a:moveTo>
                <a:lnTo>
                  <a:pt x="39249" y="380738"/>
                </a:lnTo>
                <a:lnTo>
                  <a:pt x="40013" y="393390"/>
                </a:lnTo>
                <a:lnTo>
                  <a:pt x="41939" y="391198"/>
                </a:lnTo>
                <a:lnTo>
                  <a:pt x="43931" y="389007"/>
                </a:lnTo>
                <a:lnTo>
                  <a:pt x="45492" y="386383"/>
                </a:lnTo>
                <a:lnTo>
                  <a:pt x="46621" y="383328"/>
                </a:lnTo>
                <a:close/>
              </a:path>
              <a:path w="2507483" h="580273">
                <a:moveTo>
                  <a:pt x="39249" y="380738"/>
                </a:moveTo>
                <a:lnTo>
                  <a:pt x="38784" y="382930"/>
                </a:lnTo>
                <a:lnTo>
                  <a:pt x="37921" y="384790"/>
                </a:lnTo>
                <a:lnTo>
                  <a:pt x="36659" y="386317"/>
                </a:lnTo>
                <a:lnTo>
                  <a:pt x="35463" y="387844"/>
                </a:lnTo>
                <a:lnTo>
                  <a:pt x="37655" y="395083"/>
                </a:lnTo>
                <a:lnTo>
                  <a:pt x="40013" y="393390"/>
                </a:lnTo>
                <a:lnTo>
                  <a:pt x="39249" y="380738"/>
                </a:lnTo>
                <a:close/>
              </a:path>
              <a:path w="2507483" h="580273">
                <a:moveTo>
                  <a:pt x="37655" y="395083"/>
                </a:moveTo>
                <a:lnTo>
                  <a:pt x="35463" y="387844"/>
                </a:lnTo>
                <a:lnTo>
                  <a:pt x="33903" y="389007"/>
                </a:lnTo>
                <a:lnTo>
                  <a:pt x="31977" y="389804"/>
                </a:lnTo>
                <a:lnTo>
                  <a:pt x="30117" y="390601"/>
                </a:lnTo>
                <a:lnTo>
                  <a:pt x="32143" y="397408"/>
                </a:lnTo>
                <a:lnTo>
                  <a:pt x="34866" y="396279"/>
                </a:lnTo>
                <a:lnTo>
                  <a:pt x="37655" y="395083"/>
                </a:lnTo>
                <a:close/>
              </a:path>
              <a:path w="2507483" h="580273">
                <a:moveTo>
                  <a:pt x="32143" y="397408"/>
                </a:moveTo>
                <a:lnTo>
                  <a:pt x="30117" y="390601"/>
                </a:lnTo>
                <a:lnTo>
                  <a:pt x="27892" y="390999"/>
                </a:lnTo>
                <a:lnTo>
                  <a:pt x="21982" y="390999"/>
                </a:lnTo>
                <a:lnTo>
                  <a:pt x="25502" y="397972"/>
                </a:lnTo>
                <a:lnTo>
                  <a:pt x="29021" y="397972"/>
                </a:lnTo>
                <a:lnTo>
                  <a:pt x="32143" y="397408"/>
                </a:lnTo>
                <a:close/>
              </a:path>
              <a:path w="2507483" h="580273">
                <a:moveTo>
                  <a:pt x="20853" y="397972"/>
                </a:moveTo>
                <a:lnTo>
                  <a:pt x="25502" y="397972"/>
                </a:lnTo>
                <a:lnTo>
                  <a:pt x="21982" y="390999"/>
                </a:lnTo>
                <a:lnTo>
                  <a:pt x="19126" y="390269"/>
                </a:lnTo>
                <a:lnTo>
                  <a:pt x="16735" y="388807"/>
                </a:lnTo>
                <a:lnTo>
                  <a:pt x="16702" y="396943"/>
                </a:lnTo>
                <a:lnTo>
                  <a:pt x="20853" y="397972"/>
                </a:lnTo>
                <a:close/>
              </a:path>
              <a:path w="2507483" h="580273">
                <a:moveTo>
                  <a:pt x="14344" y="387280"/>
                </a:moveTo>
                <a:lnTo>
                  <a:pt x="12518" y="385088"/>
                </a:lnTo>
                <a:lnTo>
                  <a:pt x="13049" y="394884"/>
                </a:lnTo>
                <a:lnTo>
                  <a:pt x="16702" y="396943"/>
                </a:lnTo>
                <a:lnTo>
                  <a:pt x="16735" y="388807"/>
                </a:lnTo>
                <a:lnTo>
                  <a:pt x="14344" y="387280"/>
                </a:lnTo>
                <a:close/>
              </a:path>
              <a:path w="2507483" h="580273">
                <a:moveTo>
                  <a:pt x="12518" y="385088"/>
                </a:moveTo>
                <a:lnTo>
                  <a:pt x="11256" y="382233"/>
                </a:lnTo>
                <a:lnTo>
                  <a:pt x="9994" y="379377"/>
                </a:lnTo>
                <a:lnTo>
                  <a:pt x="9364" y="375990"/>
                </a:lnTo>
                <a:lnTo>
                  <a:pt x="9364" y="368087"/>
                </a:lnTo>
                <a:lnTo>
                  <a:pt x="9994" y="364700"/>
                </a:lnTo>
                <a:lnTo>
                  <a:pt x="11256" y="361911"/>
                </a:lnTo>
                <a:lnTo>
                  <a:pt x="12518" y="359055"/>
                </a:lnTo>
                <a:lnTo>
                  <a:pt x="13049" y="349259"/>
                </a:lnTo>
                <a:lnTo>
                  <a:pt x="9397" y="351318"/>
                </a:lnTo>
                <a:lnTo>
                  <a:pt x="6541" y="354307"/>
                </a:lnTo>
                <a:lnTo>
                  <a:pt x="9397" y="392825"/>
                </a:lnTo>
                <a:lnTo>
                  <a:pt x="13049" y="394884"/>
                </a:lnTo>
                <a:lnTo>
                  <a:pt x="12518" y="385088"/>
                </a:lnTo>
                <a:close/>
              </a:path>
              <a:path w="2507483" h="580273">
                <a:moveTo>
                  <a:pt x="9397" y="392825"/>
                </a:moveTo>
                <a:lnTo>
                  <a:pt x="6541" y="354307"/>
                </a:lnTo>
                <a:lnTo>
                  <a:pt x="4482" y="358225"/>
                </a:lnTo>
                <a:lnTo>
                  <a:pt x="2424" y="362077"/>
                </a:lnTo>
                <a:lnTo>
                  <a:pt x="1394" y="366692"/>
                </a:lnTo>
                <a:lnTo>
                  <a:pt x="1394" y="372072"/>
                </a:lnTo>
                <a:lnTo>
                  <a:pt x="2424" y="382100"/>
                </a:lnTo>
                <a:lnTo>
                  <a:pt x="4482" y="386018"/>
                </a:lnTo>
                <a:lnTo>
                  <a:pt x="6541" y="389870"/>
                </a:lnTo>
                <a:lnTo>
                  <a:pt x="9397" y="392825"/>
                </a:lnTo>
                <a:close/>
              </a:path>
              <a:path w="2507483" h="580273">
                <a:moveTo>
                  <a:pt x="46123" y="359420"/>
                </a:moveTo>
                <a:lnTo>
                  <a:pt x="44927" y="356697"/>
                </a:lnTo>
                <a:lnTo>
                  <a:pt x="43366" y="354340"/>
                </a:lnTo>
                <a:lnTo>
                  <a:pt x="41440" y="352347"/>
                </a:lnTo>
                <a:lnTo>
                  <a:pt x="39515" y="350355"/>
                </a:lnTo>
                <a:lnTo>
                  <a:pt x="38552" y="363006"/>
                </a:lnTo>
                <a:lnTo>
                  <a:pt x="46123" y="359420"/>
                </a:lnTo>
                <a:close/>
              </a:path>
              <a:path w="2507483" h="580273">
                <a:moveTo>
                  <a:pt x="21982" y="353144"/>
                </a:moveTo>
                <a:lnTo>
                  <a:pt x="28756" y="353144"/>
                </a:lnTo>
                <a:lnTo>
                  <a:pt x="31545" y="354008"/>
                </a:lnTo>
                <a:lnTo>
                  <a:pt x="33670" y="355734"/>
                </a:lnTo>
                <a:lnTo>
                  <a:pt x="35862" y="357395"/>
                </a:lnTo>
                <a:lnTo>
                  <a:pt x="37489" y="359819"/>
                </a:lnTo>
                <a:lnTo>
                  <a:pt x="38552" y="363006"/>
                </a:lnTo>
                <a:lnTo>
                  <a:pt x="39515" y="350355"/>
                </a:lnTo>
                <a:lnTo>
                  <a:pt x="37223" y="348828"/>
                </a:lnTo>
                <a:lnTo>
                  <a:pt x="34567" y="347765"/>
                </a:lnTo>
                <a:lnTo>
                  <a:pt x="31977" y="346702"/>
                </a:lnTo>
                <a:lnTo>
                  <a:pt x="28955" y="346171"/>
                </a:lnTo>
                <a:lnTo>
                  <a:pt x="25502" y="346171"/>
                </a:lnTo>
                <a:lnTo>
                  <a:pt x="21982" y="353144"/>
                </a:lnTo>
                <a:close/>
              </a:path>
              <a:path w="2507483" h="580273">
                <a:moveTo>
                  <a:pt x="20853" y="346171"/>
                </a:moveTo>
                <a:lnTo>
                  <a:pt x="16702" y="347200"/>
                </a:lnTo>
                <a:lnTo>
                  <a:pt x="16735" y="355436"/>
                </a:lnTo>
                <a:lnTo>
                  <a:pt x="19126" y="353908"/>
                </a:lnTo>
                <a:lnTo>
                  <a:pt x="21982" y="353144"/>
                </a:lnTo>
                <a:lnTo>
                  <a:pt x="25502" y="346171"/>
                </a:lnTo>
                <a:lnTo>
                  <a:pt x="20853" y="346171"/>
                </a:lnTo>
                <a:close/>
              </a:path>
              <a:path w="2507483" h="580273">
                <a:moveTo>
                  <a:pt x="14344" y="356897"/>
                </a:moveTo>
                <a:lnTo>
                  <a:pt x="16735" y="355436"/>
                </a:lnTo>
                <a:lnTo>
                  <a:pt x="16702" y="347200"/>
                </a:lnTo>
                <a:lnTo>
                  <a:pt x="13049" y="349259"/>
                </a:lnTo>
                <a:lnTo>
                  <a:pt x="12518" y="359055"/>
                </a:lnTo>
                <a:lnTo>
                  <a:pt x="14344" y="356897"/>
                </a:lnTo>
                <a:close/>
              </a:path>
              <a:path w="2507483" h="580273">
                <a:moveTo>
                  <a:pt x="68195" y="324255"/>
                </a:moveTo>
                <a:lnTo>
                  <a:pt x="60225" y="324255"/>
                </a:lnTo>
                <a:lnTo>
                  <a:pt x="61188" y="392493"/>
                </a:lnTo>
                <a:lnTo>
                  <a:pt x="63114" y="394685"/>
                </a:lnTo>
                <a:lnTo>
                  <a:pt x="65107" y="396876"/>
                </a:lnTo>
                <a:lnTo>
                  <a:pt x="68128" y="397972"/>
                </a:lnTo>
                <a:lnTo>
                  <a:pt x="68195" y="386848"/>
                </a:lnTo>
                <a:lnTo>
                  <a:pt x="68195" y="324255"/>
                </a:lnTo>
                <a:close/>
              </a:path>
              <a:path w="2507483" h="580273">
                <a:moveTo>
                  <a:pt x="60225" y="384624"/>
                </a:moveTo>
                <a:lnTo>
                  <a:pt x="60225" y="389140"/>
                </a:lnTo>
                <a:lnTo>
                  <a:pt x="61188" y="392493"/>
                </a:lnTo>
                <a:lnTo>
                  <a:pt x="60225" y="324255"/>
                </a:lnTo>
                <a:lnTo>
                  <a:pt x="60225" y="384624"/>
                </a:lnTo>
                <a:close/>
              </a:path>
              <a:path w="2507483" h="580273">
                <a:moveTo>
                  <a:pt x="76065" y="397574"/>
                </a:moveTo>
                <a:lnTo>
                  <a:pt x="77326" y="397375"/>
                </a:lnTo>
                <a:lnTo>
                  <a:pt x="79551" y="396578"/>
                </a:lnTo>
                <a:lnTo>
                  <a:pt x="80846" y="389604"/>
                </a:lnTo>
                <a:lnTo>
                  <a:pt x="79385" y="390136"/>
                </a:lnTo>
                <a:lnTo>
                  <a:pt x="77360" y="390700"/>
                </a:lnTo>
                <a:lnTo>
                  <a:pt x="76065" y="397574"/>
                </a:lnTo>
                <a:close/>
              </a:path>
              <a:path w="2507483" h="580273">
                <a:moveTo>
                  <a:pt x="72180" y="397972"/>
                </a:moveTo>
                <a:lnTo>
                  <a:pt x="73508" y="397972"/>
                </a:lnTo>
                <a:lnTo>
                  <a:pt x="74803" y="397839"/>
                </a:lnTo>
                <a:lnTo>
                  <a:pt x="76065" y="397574"/>
                </a:lnTo>
                <a:lnTo>
                  <a:pt x="77360" y="390700"/>
                </a:lnTo>
                <a:lnTo>
                  <a:pt x="75401" y="390999"/>
                </a:lnTo>
                <a:lnTo>
                  <a:pt x="74072" y="390999"/>
                </a:lnTo>
                <a:lnTo>
                  <a:pt x="72180" y="397972"/>
                </a:lnTo>
                <a:close/>
              </a:path>
              <a:path w="2507483" h="580273">
                <a:moveTo>
                  <a:pt x="72180" y="397972"/>
                </a:moveTo>
                <a:lnTo>
                  <a:pt x="74072" y="390999"/>
                </a:lnTo>
                <a:lnTo>
                  <a:pt x="72014" y="390999"/>
                </a:lnTo>
                <a:lnTo>
                  <a:pt x="70519" y="390534"/>
                </a:lnTo>
                <a:lnTo>
                  <a:pt x="68660" y="388608"/>
                </a:lnTo>
                <a:lnTo>
                  <a:pt x="68128" y="397972"/>
                </a:lnTo>
                <a:lnTo>
                  <a:pt x="72180" y="397972"/>
                </a:lnTo>
                <a:close/>
              </a:path>
              <a:path w="2507483" h="580273">
                <a:moveTo>
                  <a:pt x="120394" y="391763"/>
                </a:moveTo>
                <a:lnTo>
                  <a:pt x="121258" y="393290"/>
                </a:lnTo>
                <a:lnTo>
                  <a:pt x="121955" y="386915"/>
                </a:lnTo>
                <a:lnTo>
                  <a:pt x="119963" y="386616"/>
                </a:lnTo>
                <a:lnTo>
                  <a:pt x="119963" y="389870"/>
                </a:lnTo>
                <a:lnTo>
                  <a:pt x="119797" y="391630"/>
                </a:lnTo>
                <a:lnTo>
                  <a:pt x="120215" y="390977"/>
                </a:lnTo>
                <a:lnTo>
                  <a:pt x="119963" y="387612"/>
                </a:lnTo>
                <a:lnTo>
                  <a:pt x="120215" y="390977"/>
                </a:lnTo>
                <a:lnTo>
                  <a:pt x="121158" y="389505"/>
                </a:lnTo>
                <a:lnTo>
                  <a:pt x="120394" y="391763"/>
                </a:lnTo>
                <a:close/>
              </a:path>
              <a:path w="2507483" h="580273">
                <a:moveTo>
                  <a:pt x="105252" y="353144"/>
                </a:moveTo>
                <a:lnTo>
                  <a:pt x="112358" y="353144"/>
                </a:lnTo>
                <a:lnTo>
                  <a:pt x="115181" y="354174"/>
                </a:lnTo>
                <a:lnTo>
                  <a:pt x="117173" y="356232"/>
                </a:lnTo>
                <a:lnTo>
                  <a:pt x="119166" y="358225"/>
                </a:lnTo>
                <a:lnTo>
                  <a:pt x="120162" y="361081"/>
                </a:lnTo>
                <a:lnTo>
                  <a:pt x="120162" y="366707"/>
                </a:lnTo>
                <a:lnTo>
                  <a:pt x="121756" y="366393"/>
                </a:lnTo>
                <a:lnTo>
                  <a:pt x="121590" y="349259"/>
                </a:lnTo>
                <a:lnTo>
                  <a:pt x="118668" y="348064"/>
                </a:lnTo>
                <a:lnTo>
                  <a:pt x="115745" y="346802"/>
                </a:lnTo>
                <a:lnTo>
                  <a:pt x="112491" y="346171"/>
                </a:lnTo>
                <a:lnTo>
                  <a:pt x="108905" y="346171"/>
                </a:lnTo>
                <a:lnTo>
                  <a:pt x="105252" y="353144"/>
                </a:lnTo>
                <a:close/>
              </a:path>
              <a:path w="2507483" h="580273">
                <a:moveTo>
                  <a:pt x="103592" y="346171"/>
                </a:moveTo>
                <a:lnTo>
                  <a:pt x="99142" y="347333"/>
                </a:lnTo>
                <a:lnTo>
                  <a:pt x="99939" y="355436"/>
                </a:lnTo>
                <a:lnTo>
                  <a:pt x="102330" y="353908"/>
                </a:lnTo>
                <a:lnTo>
                  <a:pt x="105252" y="353144"/>
                </a:lnTo>
                <a:lnTo>
                  <a:pt x="108905" y="346171"/>
                </a:lnTo>
                <a:lnTo>
                  <a:pt x="103592" y="346171"/>
                </a:lnTo>
                <a:close/>
              </a:path>
              <a:path w="2507483" h="580273">
                <a:moveTo>
                  <a:pt x="91970" y="351916"/>
                </a:moveTo>
                <a:lnTo>
                  <a:pt x="94660" y="362608"/>
                </a:lnTo>
                <a:lnTo>
                  <a:pt x="95789" y="359287"/>
                </a:lnTo>
                <a:lnTo>
                  <a:pt x="97549" y="356897"/>
                </a:lnTo>
                <a:lnTo>
                  <a:pt x="99939" y="355436"/>
                </a:lnTo>
                <a:lnTo>
                  <a:pt x="99142" y="347333"/>
                </a:lnTo>
                <a:lnTo>
                  <a:pt x="95556" y="349658"/>
                </a:lnTo>
                <a:lnTo>
                  <a:pt x="91970" y="351916"/>
                </a:lnTo>
                <a:close/>
              </a:path>
              <a:path w="2507483" h="580273">
                <a:moveTo>
                  <a:pt x="89513" y="354904"/>
                </a:moveTo>
                <a:lnTo>
                  <a:pt x="88185" y="358623"/>
                </a:lnTo>
                <a:lnTo>
                  <a:pt x="94660" y="362608"/>
                </a:lnTo>
                <a:lnTo>
                  <a:pt x="91970" y="351916"/>
                </a:lnTo>
                <a:lnTo>
                  <a:pt x="89513" y="354904"/>
                </a:lnTo>
                <a:close/>
              </a:path>
              <a:path w="2507483" h="580273">
                <a:moveTo>
                  <a:pt x="128131" y="359287"/>
                </a:moveTo>
                <a:lnTo>
                  <a:pt x="127268" y="356100"/>
                </a:lnTo>
                <a:lnTo>
                  <a:pt x="128098" y="397673"/>
                </a:lnTo>
                <a:lnTo>
                  <a:pt x="128131" y="359287"/>
                </a:lnTo>
                <a:close/>
              </a:path>
              <a:path w="2507483" h="580273">
                <a:moveTo>
                  <a:pt x="122121" y="394751"/>
                </a:moveTo>
                <a:lnTo>
                  <a:pt x="123316" y="395847"/>
                </a:lnTo>
                <a:lnTo>
                  <a:pt x="124844" y="396578"/>
                </a:lnTo>
                <a:lnTo>
                  <a:pt x="126371" y="397308"/>
                </a:lnTo>
                <a:lnTo>
                  <a:pt x="128098" y="397673"/>
                </a:lnTo>
                <a:lnTo>
                  <a:pt x="127268" y="356100"/>
                </a:lnTo>
                <a:lnTo>
                  <a:pt x="125541" y="353642"/>
                </a:lnTo>
                <a:lnTo>
                  <a:pt x="123881" y="351119"/>
                </a:lnTo>
                <a:lnTo>
                  <a:pt x="122121" y="394751"/>
                </a:lnTo>
                <a:close/>
              </a:path>
              <a:path w="2507483" h="580273">
                <a:moveTo>
                  <a:pt x="121955" y="386915"/>
                </a:moveTo>
                <a:lnTo>
                  <a:pt x="121258" y="393290"/>
                </a:lnTo>
                <a:lnTo>
                  <a:pt x="122121" y="394751"/>
                </a:lnTo>
                <a:lnTo>
                  <a:pt x="123881" y="351119"/>
                </a:lnTo>
                <a:lnTo>
                  <a:pt x="121756" y="366393"/>
                </a:lnTo>
                <a:lnTo>
                  <a:pt x="121756" y="372968"/>
                </a:lnTo>
                <a:lnTo>
                  <a:pt x="120162" y="373295"/>
                </a:lnTo>
                <a:lnTo>
                  <a:pt x="120162" y="380672"/>
                </a:lnTo>
                <a:lnTo>
                  <a:pt x="119963" y="386616"/>
                </a:lnTo>
                <a:lnTo>
                  <a:pt x="121955" y="386915"/>
                </a:lnTo>
                <a:close/>
              </a:path>
              <a:path w="2507483" h="580273">
                <a:moveTo>
                  <a:pt x="135204" y="396677"/>
                </a:moveTo>
                <a:lnTo>
                  <a:pt x="135603" y="390401"/>
                </a:lnTo>
                <a:lnTo>
                  <a:pt x="133179" y="390899"/>
                </a:lnTo>
                <a:lnTo>
                  <a:pt x="129393" y="390899"/>
                </a:lnTo>
                <a:lnTo>
                  <a:pt x="128131" y="389704"/>
                </a:lnTo>
                <a:lnTo>
                  <a:pt x="130024" y="397673"/>
                </a:lnTo>
                <a:lnTo>
                  <a:pt x="132149" y="397673"/>
                </a:lnTo>
                <a:lnTo>
                  <a:pt x="133876" y="397341"/>
                </a:lnTo>
                <a:lnTo>
                  <a:pt x="135204" y="396677"/>
                </a:lnTo>
                <a:close/>
              </a:path>
              <a:path w="2507483" h="580273">
                <a:moveTo>
                  <a:pt x="119797" y="391630"/>
                </a:moveTo>
                <a:lnTo>
                  <a:pt x="119963" y="389870"/>
                </a:lnTo>
                <a:lnTo>
                  <a:pt x="119963" y="386616"/>
                </a:lnTo>
                <a:lnTo>
                  <a:pt x="119763" y="382532"/>
                </a:lnTo>
                <a:lnTo>
                  <a:pt x="118966" y="384125"/>
                </a:lnTo>
                <a:lnTo>
                  <a:pt x="118169" y="385653"/>
                </a:lnTo>
                <a:lnTo>
                  <a:pt x="117871" y="393290"/>
                </a:lnTo>
                <a:lnTo>
                  <a:pt x="119797" y="391630"/>
                </a:lnTo>
                <a:close/>
              </a:path>
              <a:path w="2507483" h="580273">
                <a:moveTo>
                  <a:pt x="117074" y="386948"/>
                </a:moveTo>
                <a:lnTo>
                  <a:pt x="115679" y="388010"/>
                </a:lnTo>
                <a:lnTo>
                  <a:pt x="115945" y="394884"/>
                </a:lnTo>
                <a:lnTo>
                  <a:pt x="117871" y="393290"/>
                </a:lnTo>
                <a:lnTo>
                  <a:pt x="118169" y="385653"/>
                </a:lnTo>
                <a:lnTo>
                  <a:pt x="117074" y="386948"/>
                </a:lnTo>
                <a:close/>
              </a:path>
              <a:path w="2507483" h="580273">
                <a:moveTo>
                  <a:pt x="110897" y="390302"/>
                </a:moveTo>
                <a:lnTo>
                  <a:pt x="111395" y="396876"/>
                </a:lnTo>
                <a:lnTo>
                  <a:pt x="113786" y="396080"/>
                </a:lnTo>
                <a:lnTo>
                  <a:pt x="115945" y="394884"/>
                </a:lnTo>
                <a:lnTo>
                  <a:pt x="115679" y="388010"/>
                </a:lnTo>
                <a:lnTo>
                  <a:pt x="114284" y="389007"/>
                </a:lnTo>
                <a:lnTo>
                  <a:pt x="112690" y="389770"/>
                </a:lnTo>
                <a:lnTo>
                  <a:pt x="110897" y="390302"/>
                </a:lnTo>
                <a:close/>
              </a:path>
              <a:path w="2507483" h="580273">
                <a:moveTo>
                  <a:pt x="98445" y="389106"/>
                </a:moveTo>
                <a:lnTo>
                  <a:pt x="98678" y="397474"/>
                </a:lnTo>
                <a:lnTo>
                  <a:pt x="101400" y="397972"/>
                </a:lnTo>
                <a:lnTo>
                  <a:pt x="106647" y="397972"/>
                </a:lnTo>
                <a:lnTo>
                  <a:pt x="109005" y="397607"/>
                </a:lnTo>
                <a:lnTo>
                  <a:pt x="111395" y="396876"/>
                </a:lnTo>
                <a:lnTo>
                  <a:pt x="110897" y="390302"/>
                </a:lnTo>
                <a:lnTo>
                  <a:pt x="109171" y="390767"/>
                </a:lnTo>
                <a:lnTo>
                  <a:pt x="107344" y="390999"/>
                </a:lnTo>
                <a:lnTo>
                  <a:pt x="102430" y="390999"/>
                </a:lnTo>
                <a:lnTo>
                  <a:pt x="100105" y="390368"/>
                </a:lnTo>
                <a:lnTo>
                  <a:pt x="98445" y="389106"/>
                </a:lnTo>
                <a:close/>
              </a:path>
              <a:path w="2507483" h="580273">
                <a:moveTo>
                  <a:pt x="96851" y="380240"/>
                </a:moveTo>
                <a:lnTo>
                  <a:pt x="97582" y="371142"/>
                </a:lnTo>
                <a:lnTo>
                  <a:pt x="94095" y="372802"/>
                </a:lnTo>
                <a:lnTo>
                  <a:pt x="96154" y="396478"/>
                </a:lnTo>
                <a:lnTo>
                  <a:pt x="98678" y="397474"/>
                </a:lnTo>
                <a:lnTo>
                  <a:pt x="98445" y="389106"/>
                </a:lnTo>
                <a:lnTo>
                  <a:pt x="96851" y="387778"/>
                </a:lnTo>
                <a:lnTo>
                  <a:pt x="96054" y="386085"/>
                </a:lnTo>
                <a:lnTo>
                  <a:pt x="96054" y="381901"/>
                </a:lnTo>
                <a:lnTo>
                  <a:pt x="96851" y="380240"/>
                </a:lnTo>
                <a:close/>
              </a:path>
              <a:path w="2507483" h="580273">
                <a:moveTo>
                  <a:pt x="87886" y="380705"/>
                </a:moveTo>
                <a:lnTo>
                  <a:pt x="88616" y="389936"/>
                </a:lnTo>
                <a:lnTo>
                  <a:pt x="90077" y="391995"/>
                </a:lnTo>
                <a:lnTo>
                  <a:pt x="91605" y="393988"/>
                </a:lnTo>
                <a:lnTo>
                  <a:pt x="93630" y="395482"/>
                </a:lnTo>
                <a:lnTo>
                  <a:pt x="96154" y="396478"/>
                </a:lnTo>
                <a:lnTo>
                  <a:pt x="94095" y="372802"/>
                </a:lnTo>
                <a:lnTo>
                  <a:pt x="91572" y="375259"/>
                </a:lnTo>
                <a:lnTo>
                  <a:pt x="89114" y="377650"/>
                </a:lnTo>
                <a:lnTo>
                  <a:pt x="87886" y="380705"/>
                </a:lnTo>
                <a:close/>
              </a:path>
              <a:path w="2507483" h="580273">
                <a:moveTo>
                  <a:pt x="87886" y="384424"/>
                </a:moveTo>
                <a:lnTo>
                  <a:pt x="87886" y="387413"/>
                </a:lnTo>
                <a:lnTo>
                  <a:pt x="88616" y="389936"/>
                </a:lnTo>
                <a:lnTo>
                  <a:pt x="87886" y="380705"/>
                </a:lnTo>
                <a:lnTo>
                  <a:pt x="87886" y="384424"/>
                </a:lnTo>
                <a:close/>
              </a:path>
              <a:path w="2507483" h="580273">
                <a:moveTo>
                  <a:pt x="120162" y="366707"/>
                </a:moveTo>
                <a:lnTo>
                  <a:pt x="102031" y="370279"/>
                </a:lnTo>
                <a:lnTo>
                  <a:pt x="102463" y="376920"/>
                </a:lnTo>
                <a:lnTo>
                  <a:pt x="105717" y="376256"/>
                </a:lnTo>
                <a:lnTo>
                  <a:pt x="120162" y="373295"/>
                </a:lnTo>
                <a:lnTo>
                  <a:pt x="121756" y="372968"/>
                </a:lnTo>
                <a:lnTo>
                  <a:pt x="121756" y="366393"/>
                </a:lnTo>
                <a:lnTo>
                  <a:pt x="120162" y="366707"/>
                </a:lnTo>
                <a:close/>
              </a:path>
              <a:path w="2507483" h="580273">
                <a:moveTo>
                  <a:pt x="102031" y="370279"/>
                </a:moveTo>
                <a:lnTo>
                  <a:pt x="97582" y="371142"/>
                </a:lnTo>
                <a:lnTo>
                  <a:pt x="98445" y="379045"/>
                </a:lnTo>
                <a:lnTo>
                  <a:pt x="100039" y="377850"/>
                </a:lnTo>
                <a:lnTo>
                  <a:pt x="102463" y="376920"/>
                </a:lnTo>
                <a:lnTo>
                  <a:pt x="102031" y="370279"/>
                </a:lnTo>
                <a:close/>
              </a:path>
              <a:path w="2507483" h="580273">
                <a:moveTo>
                  <a:pt x="176818" y="380971"/>
                </a:moveTo>
                <a:lnTo>
                  <a:pt x="177283" y="382233"/>
                </a:lnTo>
                <a:lnTo>
                  <a:pt x="178778" y="394818"/>
                </a:lnTo>
                <a:lnTo>
                  <a:pt x="181102" y="393025"/>
                </a:lnTo>
                <a:lnTo>
                  <a:pt x="182762" y="390700"/>
                </a:lnTo>
                <a:lnTo>
                  <a:pt x="184423" y="388309"/>
                </a:lnTo>
                <a:lnTo>
                  <a:pt x="185253" y="385553"/>
                </a:lnTo>
                <a:lnTo>
                  <a:pt x="185253" y="379377"/>
                </a:lnTo>
                <a:lnTo>
                  <a:pt x="184323" y="376787"/>
                </a:lnTo>
                <a:lnTo>
                  <a:pt x="182463" y="374662"/>
                </a:lnTo>
                <a:lnTo>
                  <a:pt x="180604" y="372537"/>
                </a:lnTo>
                <a:lnTo>
                  <a:pt x="177350" y="371009"/>
                </a:lnTo>
                <a:lnTo>
                  <a:pt x="176818" y="380971"/>
                </a:lnTo>
                <a:close/>
              </a:path>
              <a:path w="2507483" h="580273">
                <a:moveTo>
                  <a:pt x="157526" y="366958"/>
                </a:moveTo>
                <a:lnTo>
                  <a:pt x="158854" y="374761"/>
                </a:lnTo>
                <a:lnTo>
                  <a:pt x="170808" y="377252"/>
                </a:lnTo>
                <a:lnTo>
                  <a:pt x="173332" y="377783"/>
                </a:lnTo>
                <a:lnTo>
                  <a:pt x="175025" y="378646"/>
                </a:lnTo>
                <a:lnTo>
                  <a:pt x="176818" y="380971"/>
                </a:lnTo>
                <a:lnTo>
                  <a:pt x="177350" y="371009"/>
                </a:lnTo>
                <a:lnTo>
                  <a:pt x="172701" y="370079"/>
                </a:lnTo>
                <a:lnTo>
                  <a:pt x="160249" y="367489"/>
                </a:lnTo>
                <a:lnTo>
                  <a:pt x="157526" y="366958"/>
                </a:lnTo>
                <a:close/>
              </a:path>
              <a:path w="2507483" h="580273">
                <a:moveTo>
                  <a:pt x="157526" y="366958"/>
                </a:moveTo>
                <a:lnTo>
                  <a:pt x="155666" y="366095"/>
                </a:lnTo>
                <a:lnTo>
                  <a:pt x="154670" y="364899"/>
                </a:lnTo>
                <a:lnTo>
                  <a:pt x="153674" y="363637"/>
                </a:lnTo>
                <a:lnTo>
                  <a:pt x="153176" y="362276"/>
                </a:lnTo>
                <a:lnTo>
                  <a:pt x="154006" y="373765"/>
                </a:lnTo>
                <a:lnTo>
                  <a:pt x="158854" y="374761"/>
                </a:lnTo>
                <a:lnTo>
                  <a:pt x="157526" y="366958"/>
                </a:lnTo>
                <a:close/>
              </a:path>
              <a:path w="2507483" h="580273">
                <a:moveTo>
                  <a:pt x="146070" y="355900"/>
                </a:moveTo>
                <a:lnTo>
                  <a:pt x="146335" y="367456"/>
                </a:lnTo>
                <a:lnTo>
                  <a:pt x="148394" y="369780"/>
                </a:lnTo>
                <a:lnTo>
                  <a:pt x="150519" y="372105"/>
                </a:lnTo>
                <a:lnTo>
                  <a:pt x="154006" y="373765"/>
                </a:lnTo>
                <a:lnTo>
                  <a:pt x="153176" y="362276"/>
                </a:lnTo>
                <a:lnTo>
                  <a:pt x="151416" y="349591"/>
                </a:lnTo>
                <a:lnTo>
                  <a:pt x="149191" y="351384"/>
                </a:lnTo>
                <a:lnTo>
                  <a:pt x="147597" y="353642"/>
                </a:lnTo>
                <a:lnTo>
                  <a:pt x="146070" y="355900"/>
                </a:lnTo>
                <a:close/>
              </a:path>
              <a:path w="2507483" h="580273">
                <a:moveTo>
                  <a:pt x="146335" y="367456"/>
                </a:moveTo>
                <a:lnTo>
                  <a:pt x="146070" y="355900"/>
                </a:lnTo>
                <a:lnTo>
                  <a:pt x="145306" y="358391"/>
                </a:lnTo>
                <a:lnTo>
                  <a:pt x="145306" y="364567"/>
                </a:lnTo>
                <a:lnTo>
                  <a:pt x="146335" y="367456"/>
                </a:lnTo>
                <a:close/>
              </a:path>
              <a:path w="2507483" h="580273">
                <a:moveTo>
                  <a:pt x="178778" y="394818"/>
                </a:moveTo>
                <a:lnTo>
                  <a:pt x="177283" y="382233"/>
                </a:lnTo>
                <a:lnTo>
                  <a:pt x="177283" y="385819"/>
                </a:lnTo>
                <a:lnTo>
                  <a:pt x="176287" y="387612"/>
                </a:lnTo>
                <a:lnTo>
                  <a:pt x="175789" y="396080"/>
                </a:lnTo>
                <a:lnTo>
                  <a:pt x="178778" y="394818"/>
                </a:lnTo>
                <a:close/>
              </a:path>
              <a:path w="2507483" h="580273">
                <a:moveTo>
                  <a:pt x="174295" y="389007"/>
                </a:moveTo>
                <a:lnTo>
                  <a:pt x="172302" y="390335"/>
                </a:lnTo>
                <a:lnTo>
                  <a:pt x="172800" y="397341"/>
                </a:lnTo>
                <a:lnTo>
                  <a:pt x="175789" y="396080"/>
                </a:lnTo>
                <a:lnTo>
                  <a:pt x="176287" y="387612"/>
                </a:lnTo>
                <a:lnTo>
                  <a:pt x="174295" y="389007"/>
                </a:lnTo>
                <a:close/>
              </a:path>
              <a:path w="2507483" h="580273">
                <a:moveTo>
                  <a:pt x="155766" y="388409"/>
                </a:moveTo>
                <a:lnTo>
                  <a:pt x="156098" y="396943"/>
                </a:lnTo>
                <a:lnTo>
                  <a:pt x="160581" y="397972"/>
                </a:lnTo>
                <a:lnTo>
                  <a:pt x="169347" y="397972"/>
                </a:lnTo>
                <a:lnTo>
                  <a:pt x="172800" y="397341"/>
                </a:lnTo>
                <a:lnTo>
                  <a:pt x="172302" y="390335"/>
                </a:lnTo>
                <a:lnTo>
                  <a:pt x="169546" y="390999"/>
                </a:lnTo>
                <a:lnTo>
                  <a:pt x="162042" y="390999"/>
                </a:lnTo>
                <a:lnTo>
                  <a:pt x="158622" y="390136"/>
                </a:lnTo>
                <a:lnTo>
                  <a:pt x="155766" y="388409"/>
                </a:lnTo>
                <a:close/>
              </a:path>
              <a:path w="2507483" h="580273">
                <a:moveTo>
                  <a:pt x="152977" y="386682"/>
                </a:moveTo>
                <a:lnTo>
                  <a:pt x="150851" y="384291"/>
                </a:lnTo>
                <a:lnTo>
                  <a:pt x="151980" y="394884"/>
                </a:lnTo>
                <a:lnTo>
                  <a:pt x="156098" y="396943"/>
                </a:lnTo>
                <a:lnTo>
                  <a:pt x="155766" y="388409"/>
                </a:lnTo>
                <a:lnTo>
                  <a:pt x="152977" y="386682"/>
                </a:lnTo>
                <a:close/>
              </a:path>
              <a:path w="2507483" h="580273">
                <a:moveTo>
                  <a:pt x="149390" y="381237"/>
                </a:moveTo>
                <a:lnTo>
                  <a:pt x="142616" y="386118"/>
                </a:lnTo>
                <a:lnTo>
                  <a:pt x="144808" y="389903"/>
                </a:lnTo>
                <a:lnTo>
                  <a:pt x="147929" y="392825"/>
                </a:lnTo>
                <a:lnTo>
                  <a:pt x="151980" y="394884"/>
                </a:lnTo>
                <a:lnTo>
                  <a:pt x="150851" y="384291"/>
                </a:lnTo>
                <a:lnTo>
                  <a:pt x="149390" y="381237"/>
                </a:lnTo>
                <a:close/>
              </a:path>
              <a:path w="2507483" h="580273">
                <a:moveTo>
                  <a:pt x="174926" y="356565"/>
                </a:moveTo>
                <a:lnTo>
                  <a:pt x="176752" y="358690"/>
                </a:lnTo>
                <a:lnTo>
                  <a:pt x="177881" y="361612"/>
                </a:lnTo>
                <a:lnTo>
                  <a:pt x="184555" y="357229"/>
                </a:lnTo>
                <a:lnTo>
                  <a:pt x="182895" y="353709"/>
                </a:lnTo>
                <a:lnTo>
                  <a:pt x="180371" y="350986"/>
                </a:lnTo>
                <a:lnTo>
                  <a:pt x="176984" y="349060"/>
                </a:lnTo>
                <a:lnTo>
                  <a:pt x="174926" y="356565"/>
                </a:lnTo>
                <a:close/>
              </a:path>
              <a:path w="2507483" h="580273">
                <a:moveTo>
                  <a:pt x="173597" y="347134"/>
                </a:moveTo>
                <a:lnTo>
                  <a:pt x="169447" y="346171"/>
                </a:lnTo>
                <a:lnTo>
                  <a:pt x="169878" y="353842"/>
                </a:lnTo>
                <a:lnTo>
                  <a:pt x="172402" y="355236"/>
                </a:lnTo>
                <a:lnTo>
                  <a:pt x="174926" y="356565"/>
                </a:lnTo>
                <a:lnTo>
                  <a:pt x="176984" y="349060"/>
                </a:lnTo>
                <a:lnTo>
                  <a:pt x="173597" y="347134"/>
                </a:lnTo>
                <a:close/>
              </a:path>
              <a:path w="2507483" h="580273">
                <a:moveTo>
                  <a:pt x="162141" y="353144"/>
                </a:moveTo>
                <a:lnTo>
                  <a:pt x="167255" y="353144"/>
                </a:lnTo>
                <a:lnTo>
                  <a:pt x="169878" y="353842"/>
                </a:lnTo>
                <a:lnTo>
                  <a:pt x="169447" y="346171"/>
                </a:lnTo>
                <a:lnTo>
                  <a:pt x="164532" y="346171"/>
                </a:lnTo>
                <a:lnTo>
                  <a:pt x="162141" y="353144"/>
                </a:lnTo>
                <a:close/>
              </a:path>
              <a:path w="2507483" h="580273">
                <a:moveTo>
                  <a:pt x="160614" y="346171"/>
                </a:moveTo>
                <a:lnTo>
                  <a:pt x="157194" y="346868"/>
                </a:lnTo>
                <a:lnTo>
                  <a:pt x="158356" y="354140"/>
                </a:lnTo>
                <a:lnTo>
                  <a:pt x="160083" y="353476"/>
                </a:lnTo>
                <a:lnTo>
                  <a:pt x="162141" y="353144"/>
                </a:lnTo>
                <a:lnTo>
                  <a:pt x="164532" y="346171"/>
                </a:lnTo>
                <a:lnTo>
                  <a:pt x="160614" y="346171"/>
                </a:lnTo>
                <a:close/>
              </a:path>
              <a:path w="2507483" h="580273">
                <a:moveTo>
                  <a:pt x="153176" y="359354"/>
                </a:moveTo>
                <a:lnTo>
                  <a:pt x="153607" y="358059"/>
                </a:lnTo>
                <a:lnTo>
                  <a:pt x="155401" y="355734"/>
                </a:lnTo>
                <a:lnTo>
                  <a:pt x="156696" y="354805"/>
                </a:lnTo>
                <a:lnTo>
                  <a:pt x="158356" y="354140"/>
                </a:lnTo>
                <a:lnTo>
                  <a:pt x="157194" y="346868"/>
                </a:lnTo>
                <a:lnTo>
                  <a:pt x="154272" y="348263"/>
                </a:lnTo>
                <a:lnTo>
                  <a:pt x="153176" y="359354"/>
                </a:lnTo>
                <a:close/>
              </a:path>
              <a:path w="2507483" h="580273">
                <a:moveTo>
                  <a:pt x="153176" y="359354"/>
                </a:moveTo>
                <a:lnTo>
                  <a:pt x="154272" y="348263"/>
                </a:lnTo>
                <a:lnTo>
                  <a:pt x="151416" y="349591"/>
                </a:lnTo>
                <a:lnTo>
                  <a:pt x="153176" y="362276"/>
                </a:lnTo>
                <a:lnTo>
                  <a:pt x="153176" y="359354"/>
                </a:lnTo>
                <a:close/>
              </a:path>
              <a:path w="2507483" h="580273">
                <a:moveTo>
                  <a:pt x="229351" y="380971"/>
                </a:moveTo>
                <a:lnTo>
                  <a:pt x="229816" y="382233"/>
                </a:lnTo>
                <a:lnTo>
                  <a:pt x="231310" y="394818"/>
                </a:lnTo>
                <a:lnTo>
                  <a:pt x="233635" y="393025"/>
                </a:lnTo>
                <a:lnTo>
                  <a:pt x="235295" y="390700"/>
                </a:lnTo>
                <a:lnTo>
                  <a:pt x="236955" y="388309"/>
                </a:lnTo>
                <a:lnTo>
                  <a:pt x="237785" y="385553"/>
                </a:lnTo>
                <a:lnTo>
                  <a:pt x="237785" y="379377"/>
                </a:lnTo>
                <a:lnTo>
                  <a:pt x="236856" y="376787"/>
                </a:lnTo>
                <a:lnTo>
                  <a:pt x="234996" y="374662"/>
                </a:lnTo>
                <a:lnTo>
                  <a:pt x="233137" y="372537"/>
                </a:lnTo>
                <a:lnTo>
                  <a:pt x="229882" y="371009"/>
                </a:lnTo>
                <a:lnTo>
                  <a:pt x="229351" y="380971"/>
                </a:lnTo>
                <a:close/>
              </a:path>
              <a:path w="2507483" h="580273">
                <a:moveTo>
                  <a:pt x="210058" y="366958"/>
                </a:moveTo>
                <a:lnTo>
                  <a:pt x="211387" y="374761"/>
                </a:lnTo>
                <a:lnTo>
                  <a:pt x="223341" y="377252"/>
                </a:lnTo>
                <a:lnTo>
                  <a:pt x="225865" y="377783"/>
                </a:lnTo>
                <a:lnTo>
                  <a:pt x="227558" y="378646"/>
                </a:lnTo>
                <a:lnTo>
                  <a:pt x="229351" y="380971"/>
                </a:lnTo>
                <a:lnTo>
                  <a:pt x="229882" y="371009"/>
                </a:lnTo>
                <a:lnTo>
                  <a:pt x="225234" y="370079"/>
                </a:lnTo>
                <a:lnTo>
                  <a:pt x="212781" y="367489"/>
                </a:lnTo>
                <a:lnTo>
                  <a:pt x="210058" y="366958"/>
                </a:lnTo>
                <a:close/>
              </a:path>
              <a:path w="2507483" h="580273">
                <a:moveTo>
                  <a:pt x="210058" y="366958"/>
                </a:moveTo>
                <a:lnTo>
                  <a:pt x="208199" y="366095"/>
                </a:lnTo>
                <a:lnTo>
                  <a:pt x="207203" y="364899"/>
                </a:lnTo>
                <a:lnTo>
                  <a:pt x="206207" y="363637"/>
                </a:lnTo>
                <a:lnTo>
                  <a:pt x="205709" y="362276"/>
                </a:lnTo>
                <a:lnTo>
                  <a:pt x="206539" y="373765"/>
                </a:lnTo>
                <a:lnTo>
                  <a:pt x="211387" y="374761"/>
                </a:lnTo>
                <a:lnTo>
                  <a:pt x="210058" y="366958"/>
                </a:lnTo>
                <a:close/>
              </a:path>
              <a:path w="2507483" h="580273">
                <a:moveTo>
                  <a:pt x="198602" y="355900"/>
                </a:moveTo>
                <a:lnTo>
                  <a:pt x="198868" y="367456"/>
                </a:lnTo>
                <a:lnTo>
                  <a:pt x="200927" y="369780"/>
                </a:lnTo>
                <a:lnTo>
                  <a:pt x="203052" y="372105"/>
                </a:lnTo>
                <a:lnTo>
                  <a:pt x="206539" y="373765"/>
                </a:lnTo>
                <a:lnTo>
                  <a:pt x="205709" y="362276"/>
                </a:lnTo>
                <a:lnTo>
                  <a:pt x="203949" y="349591"/>
                </a:lnTo>
                <a:lnTo>
                  <a:pt x="201724" y="351384"/>
                </a:lnTo>
                <a:lnTo>
                  <a:pt x="200130" y="353642"/>
                </a:lnTo>
                <a:lnTo>
                  <a:pt x="198602" y="355900"/>
                </a:lnTo>
                <a:close/>
              </a:path>
              <a:path w="2507483" h="580273">
                <a:moveTo>
                  <a:pt x="198868" y="367456"/>
                </a:moveTo>
                <a:lnTo>
                  <a:pt x="198602" y="355900"/>
                </a:lnTo>
                <a:lnTo>
                  <a:pt x="197839" y="358391"/>
                </a:lnTo>
                <a:lnTo>
                  <a:pt x="197839" y="364567"/>
                </a:lnTo>
                <a:lnTo>
                  <a:pt x="198868" y="367456"/>
                </a:lnTo>
                <a:close/>
              </a:path>
              <a:path w="2507483" h="580273">
                <a:moveTo>
                  <a:pt x="231310" y="394818"/>
                </a:moveTo>
                <a:lnTo>
                  <a:pt x="229816" y="382233"/>
                </a:lnTo>
                <a:lnTo>
                  <a:pt x="229816" y="385819"/>
                </a:lnTo>
                <a:lnTo>
                  <a:pt x="228820" y="387612"/>
                </a:lnTo>
                <a:lnTo>
                  <a:pt x="228322" y="396080"/>
                </a:lnTo>
                <a:lnTo>
                  <a:pt x="231310" y="394818"/>
                </a:lnTo>
                <a:close/>
              </a:path>
              <a:path w="2507483" h="580273">
                <a:moveTo>
                  <a:pt x="226827" y="389007"/>
                </a:moveTo>
                <a:lnTo>
                  <a:pt x="224835" y="390335"/>
                </a:lnTo>
                <a:lnTo>
                  <a:pt x="225333" y="397341"/>
                </a:lnTo>
                <a:lnTo>
                  <a:pt x="228322" y="396080"/>
                </a:lnTo>
                <a:lnTo>
                  <a:pt x="228820" y="387612"/>
                </a:lnTo>
                <a:lnTo>
                  <a:pt x="226827" y="389007"/>
                </a:lnTo>
                <a:close/>
              </a:path>
              <a:path w="2507483" h="580273">
                <a:moveTo>
                  <a:pt x="208299" y="388409"/>
                </a:moveTo>
                <a:lnTo>
                  <a:pt x="208631" y="396943"/>
                </a:lnTo>
                <a:lnTo>
                  <a:pt x="213113" y="397972"/>
                </a:lnTo>
                <a:lnTo>
                  <a:pt x="221880" y="397972"/>
                </a:lnTo>
                <a:lnTo>
                  <a:pt x="225333" y="397341"/>
                </a:lnTo>
                <a:lnTo>
                  <a:pt x="224835" y="390335"/>
                </a:lnTo>
                <a:lnTo>
                  <a:pt x="222079" y="390999"/>
                </a:lnTo>
                <a:lnTo>
                  <a:pt x="214575" y="390999"/>
                </a:lnTo>
                <a:lnTo>
                  <a:pt x="211154" y="390136"/>
                </a:lnTo>
                <a:lnTo>
                  <a:pt x="208299" y="388409"/>
                </a:lnTo>
                <a:close/>
              </a:path>
              <a:path w="2507483" h="580273">
                <a:moveTo>
                  <a:pt x="205509" y="386682"/>
                </a:moveTo>
                <a:lnTo>
                  <a:pt x="203384" y="384291"/>
                </a:lnTo>
                <a:lnTo>
                  <a:pt x="204513" y="394884"/>
                </a:lnTo>
                <a:lnTo>
                  <a:pt x="208631" y="396943"/>
                </a:lnTo>
                <a:lnTo>
                  <a:pt x="208299" y="388409"/>
                </a:lnTo>
                <a:lnTo>
                  <a:pt x="205509" y="386682"/>
                </a:lnTo>
                <a:close/>
              </a:path>
              <a:path w="2507483" h="580273">
                <a:moveTo>
                  <a:pt x="201923" y="381237"/>
                </a:moveTo>
                <a:lnTo>
                  <a:pt x="195149" y="386118"/>
                </a:lnTo>
                <a:lnTo>
                  <a:pt x="197341" y="389903"/>
                </a:lnTo>
                <a:lnTo>
                  <a:pt x="200462" y="392825"/>
                </a:lnTo>
                <a:lnTo>
                  <a:pt x="204513" y="394884"/>
                </a:lnTo>
                <a:lnTo>
                  <a:pt x="203384" y="384291"/>
                </a:lnTo>
                <a:lnTo>
                  <a:pt x="201923" y="381237"/>
                </a:lnTo>
                <a:close/>
              </a:path>
              <a:path w="2507483" h="580273">
                <a:moveTo>
                  <a:pt x="227458" y="356565"/>
                </a:moveTo>
                <a:lnTo>
                  <a:pt x="229285" y="358690"/>
                </a:lnTo>
                <a:lnTo>
                  <a:pt x="230414" y="361612"/>
                </a:lnTo>
                <a:lnTo>
                  <a:pt x="237088" y="357229"/>
                </a:lnTo>
                <a:lnTo>
                  <a:pt x="235428" y="353709"/>
                </a:lnTo>
                <a:lnTo>
                  <a:pt x="232904" y="350986"/>
                </a:lnTo>
                <a:lnTo>
                  <a:pt x="229517" y="349060"/>
                </a:lnTo>
                <a:lnTo>
                  <a:pt x="227458" y="356565"/>
                </a:lnTo>
                <a:close/>
              </a:path>
              <a:path w="2507483" h="580273">
                <a:moveTo>
                  <a:pt x="226130" y="347134"/>
                </a:moveTo>
                <a:lnTo>
                  <a:pt x="221979" y="346171"/>
                </a:lnTo>
                <a:lnTo>
                  <a:pt x="222411" y="353842"/>
                </a:lnTo>
                <a:lnTo>
                  <a:pt x="224935" y="355236"/>
                </a:lnTo>
                <a:lnTo>
                  <a:pt x="227458" y="356565"/>
                </a:lnTo>
                <a:lnTo>
                  <a:pt x="229517" y="349060"/>
                </a:lnTo>
                <a:lnTo>
                  <a:pt x="226130" y="347134"/>
                </a:lnTo>
                <a:close/>
              </a:path>
              <a:path w="2507483" h="580273">
                <a:moveTo>
                  <a:pt x="214674" y="353144"/>
                </a:moveTo>
                <a:lnTo>
                  <a:pt x="219788" y="353144"/>
                </a:lnTo>
                <a:lnTo>
                  <a:pt x="222411" y="353842"/>
                </a:lnTo>
                <a:lnTo>
                  <a:pt x="221979" y="346171"/>
                </a:lnTo>
                <a:lnTo>
                  <a:pt x="217065" y="346171"/>
                </a:lnTo>
                <a:lnTo>
                  <a:pt x="214674" y="353144"/>
                </a:lnTo>
                <a:close/>
              </a:path>
              <a:path w="2507483" h="580273">
                <a:moveTo>
                  <a:pt x="213147" y="346171"/>
                </a:moveTo>
                <a:lnTo>
                  <a:pt x="209726" y="346868"/>
                </a:lnTo>
                <a:lnTo>
                  <a:pt x="210889" y="354140"/>
                </a:lnTo>
                <a:lnTo>
                  <a:pt x="212615" y="353476"/>
                </a:lnTo>
                <a:lnTo>
                  <a:pt x="214674" y="353144"/>
                </a:lnTo>
                <a:lnTo>
                  <a:pt x="217065" y="346171"/>
                </a:lnTo>
                <a:lnTo>
                  <a:pt x="213147" y="346171"/>
                </a:lnTo>
                <a:close/>
              </a:path>
              <a:path w="2507483" h="580273">
                <a:moveTo>
                  <a:pt x="205709" y="359354"/>
                </a:moveTo>
                <a:lnTo>
                  <a:pt x="206140" y="358059"/>
                </a:lnTo>
                <a:lnTo>
                  <a:pt x="207933" y="355734"/>
                </a:lnTo>
                <a:lnTo>
                  <a:pt x="209228" y="354805"/>
                </a:lnTo>
                <a:lnTo>
                  <a:pt x="210889" y="354140"/>
                </a:lnTo>
                <a:lnTo>
                  <a:pt x="209726" y="346868"/>
                </a:lnTo>
                <a:lnTo>
                  <a:pt x="206804" y="348263"/>
                </a:lnTo>
                <a:lnTo>
                  <a:pt x="205709" y="359354"/>
                </a:lnTo>
                <a:close/>
              </a:path>
              <a:path w="2507483" h="580273">
                <a:moveTo>
                  <a:pt x="205709" y="359354"/>
                </a:moveTo>
                <a:lnTo>
                  <a:pt x="206804" y="348263"/>
                </a:lnTo>
                <a:lnTo>
                  <a:pt x="203949" y="349591"/>
                </a:lnTo>
                <a:lnTo>
                  <a:pt x="205709" y="362276"/>
                </a:lnTo>
                <a:lnTo>
                  <a:pt x="205709" y="359354"/>
                </a:lnTo>
                <a:close/>
              </a:path>
              <a:path w="2507483" h="580273">
                <a:moveTo>
                  <a:pt x="262525" y="331627"/>
                </a:moveTo>
                <a:lnTo>
                  <a:pt x="262525" y="329834"/>
                </a:lnTo>
                <a:lnTo>
                  <a:pt x="261960" y="328406"/>
                </a:lnTo>
                <a:lnTo>
                  <a:pt x="259769" y="326214"/>
                </a:lnTo>
                <a:lnTo>
                  <a:pt x="258341" y="325650"/>
                </a:lnTo>
                <a:lnTo>
                  <a:pt x="254755" y="325650"/>
                </a:lnTo>
                <a:lnTo>
                  <a:pt x="253294" y="326214"/>
                </a:lnTo>
                <a:lnTo>
                  <a:pt x="251102" y="328406"/>
                </a:lnTo>
                <a:lnTo>
                  <a:pt x="250571" y="329834"/>
                </a:lnTo>
                <a:lnTo>
                  <a:pt x="250571" y="331627"/>
                </a:lnTo>
                <a:lnTo>
                  <a:pt x="251102" y="334881"/>
                </a:lnTo>
                <a:lnTo>
                  <a:pt x="253294" y="337073"/>
                </a:lnTo>
                <a:lnTo>
                  <a:pt x="254755" y="337604"/>
                </a:lnTo>
                <a:lnTo>
                  <a:pt x="258341" y="337604"/>
                </a:lnTo>
                <a:lnTo>
                  <a:pt x="259769" y="337073"/>
                </a:lnTo>
                <a:lnTo>
                  <a:pt x="261960" y="334881"/>
                </a:lnTo>
                <a:lnTo>
                  <a:pt x="262525" y="333420"/>
                </a:lnTo>
                <a:lnTo>
                  <a:pt x="262525" y="331627"/>
                </a:lnTo>
                <a:close/>
              </a:path>
              <a:path w="2507483" h="580273">
                <a:moveTo>
                  <a:pt x="252563" y="347167"/>
                </a:moveTo>
                <a:lnTo>
                  <a:pt x="252563" y="396976"/>
                </a:lnTo>
                <a:lnTo>
                  <a:pt x="260533" y="396976"/>
                </a:lnTo>
                <a:lnTo>
                  <a:pt x="260533" y="347167"/>
                </a:lnTo>
                <a:lnTo>
                  <a:pt x="252563" y="347167"/>
                </a:lnTo>
                <a:close/>
              </a:path>
              <a:path w="2507483" h="580273">
                <a:moveTo>
                  <a:pt x="320764" y="383328"/>
                </a:moveTo>
                <a:lnTo>
                  <a:pt x="313392" y="380738"/>
                </a:lnTo>
                <a:lnTo>
                  <a:pt x="314156" y="393390"/>
                </a:lnTo>
                <a:lnTo>
                  <a:pt x="316082" y="391198"/>
                </a:lnTo>
                <a:lnTo>
                  <a:pt x="318074" y="389007"/>
                </a:lnTo>
                <a:lnTo>
                  <a:pt x="319635" y="386383"/>
                </a:lnTo>
                <a:lnTo>
                  <a:pt x="320764" y="383328"/>
                </a:lnTo>
                <a:close/>
              </a:path>
              <a:path w="2507483" h="580273">
                <a:moveTo>
                  <a:pt x="313392" y="380738"/>
                </a:moveTo>
                <a:lnTo>
                  <a:pt x="312927" y="382930"/>
                </a:lnTo>
                <a:lnTo>
                  <a:pt x="312064" y="384790"/>
                </a:lnTo>
                <a:lnTo>
                  <a:pt x="310802" y="386317"/>
                </a:lnTo>
                <a:lnTo>
                  <a:pt x="309607" y="387844"/>
                </a:lnTo>
                <a:lnTo>
                  <a:pt x="311798" y="395083"/>
                </a:lnTo>
                <a:lnTo>
                  <a:pt x="314156" y="393390"/>
                </a:lnTo>
                <a:lnTo>
                  <a:pt x="313392" y="380738"/>
                </a:lnTo>
                <a:close/>
              </a:path>
              <a:path w="2507483" h="580273">
                <a:moveTo>
                  <a:pt x="311798" y="395083"/>
                </a:moveTo>
                <a:lnTo>
                  <a:pt x="309607" y="387844"/>
                </a:lnTo>
                <a:lnTo>
                  <a:pt x="308046" y="389007"/>
                </a:lnTo>
                <a:lnTo>
                  <a:pt x="306120" y="389804"/>
                </a:lnTo>
                <a:lnTo>
                  <a:pt x="304261" y="390601"/>
                </a:lnTo>
                <a:lnTo>
                  <a:pt x="306286" y="397408"/>
                </a:lnTo>
                <a:lnTo>
                  <a:pt x="309009" y="396279"/>
                </a:lnTo>
                <a:lnTo>
                  <a:pt x="311798" y="395083"/>
                </a:lnTo>
                <a:close/>
              </a:path>
              <a:path w="2507483" h="580273">
                <a:moveTo>
                  <a:pt x="306286" y="397408"/>
                </a:moveTo>
                <a:lnTo>
                  <a:pt x="304261" y="390601"/>
                </a:lnTo>
                <a:lnTo>
                  <a:pt x="302036" y="390999"/>
                </a:lnTo>
                <a:lnTo>
                  <a:pt x="296125" y="390999"/>
                </a:lnTo>
                <a:lnTo>
                  <a:pt x="299645" y="397972"/>
                </a:lnTo>
                <a:lnTo>
                  <a:pt x="303165" y="397972"/>
                </a:lnTo>
                <a:lnTo>
                  <a:pt x="306286" y="397408"/>
                </a:lnTo>
                <a:close/>
              </a:path>
              <a:path w="2507483" h="580273">
                <a:moveTo>
                  <a:pt x="294996" y="397972"/>
                </a:moveTo>
                <a:lnTo>
                  <a:pt x="299645" y="397972"/>
                </a:lnTo>
                <a:lnTo>
                  <a:pt x="296125" y="390999"/>
                </a:lnTo>
                <a:lnTo>
                  <a:pt x="293269" y="390269"/>
                </a:lnTo>
                <a:lnTo>
                  <a:pt x="290879" y="388807"/>
                </a:lnTo>
                <a:lnTo>
                  <a:pt x="290845" y="396943"/>
                </a:lnTo>
                <a:lnTo>
                  <a:pt x="294996" y="397972"/>
                </a:lnTo>
                <a:close/>
              </a:path>
              <a:path w="2507483" h="580273">
                <a:moveTo>
                  <a:pt x="288488" y="387280"/>
                </a:moveTo>
                <a:lnTo>
                  <a:pt x="286661" y="385088"/>
                </a:lnTo>
                <a:lnTo>
                  <a:pt x="287193" y="394884"/>
                </a:lnTo>
                <a:lnTo>
                  <a:pt x="290845" y="396943"/>
                </a:lnTo>
                <a:lnTo>
                  <a:pt x="290879" y="388807"/>
                </a:lnTo>
                <a:lnTo>
                  <a:pt x="288488" y="387280"/>
                </a:lnTo>
                <a:close/>
              </a:path>
              <a:path w="2507483" h="580273">
                <a:moveTo>
                  <a:pt x="286661" y="385088"/>
                </a:moveTo>
                <a:lnTo>
                  <a:pt x="285400" y="382233"/>
                </a:lnTo>
                <a:lnTo>
                  <a:pt x="284138" y="379377"/>
                </a:lnTo>
                <a:lnTo>
                  <a:pt x="283507" y="375990"/>
                </a:lnTo>
                <a:lnTo>
                  <a:pt x="283507" y="368087"/>
                </a:lnTo>
                <a:lnTo>
                  <a:pt x="284138" y="364700"/>
                </a:lnTo>
                <a:lnTo>
                  <a:pt x="285400" y="361911"/>
                </a:lnTo>
                <a:lnTo>
                  <a:pt x="286661" y="359055"/>
                </a:lnTo>
                <a:lnTo>
                  <a:pt x="287193" y="349259"/>
                </a:lnTo>
                <a:lnTo>
                  <a:pt x="283540" y="351318"/>
                </a:lnTo>
                <a:lnTo>
                  <a:pt x="280684" y="354307"/>
                </a:lnTo>
                <a:lnTo>
                  <a:pt x="283540" y="392825"/>
                </a:lnTo>
                <a:lnTo>
                  <a:pt x="287193" y="394884"/>
                </a:lnTo>
                <a:lnTo>
                  <a:pt x="286661" y="385088"/>
                </a:lnTo>
                <a:close/>
              </a:path>
              <a:path w="2507483" h="580273">
                <a:moveTo>
                  <a:pt x="283540" y="392825"/>
                </a:moveTo>
                <a:lnTo>
                  <a:pt x="280684" y="354307"/>
                </a:lnTo>
                <a:lnTo>
                  <a:pt x="278626" y="358225"/>
                </a:lnTo>
                <a:lnTo>
                  <a:pt x="276567" y="362077"/>
                </a:lnTo>
                <a:lnTo>
                  <a:pt x="275537" y="366692"/>
                </a:lnTo>
                <a:lnTo>
                  <a:pt x="275537" y="372072"/>
                </a:lnTo>
                <a:lnTo>
                  <a:pt x="276567" y="382100"/>
                </a:lnTo>
                <a:lnTo>
                  <a:pt x="278626" y="386018"/>
                </a:lnTo>
                <a:lnTo>
                  <a:pt x="280684" y="389870"/>
                </a:lnTo>
                <a:lnTo>
                  <a:pt x="283540" y="392825"/>
                </a:lnTo>
                <a:close/>
              </a:path>
              <a:path w="2507483" h="580273">
                <a:moveTo>
                  <a:pt x="320266" y="359420"/>
                </a:moveTo>
                <a:lnTo>
                  <a:pt x="319070" y="356697"/>
                </a:lnTo>
                <a:lnTo>
                  <a:pt x="317510" y="354340"/>
                </a:lnTo>
                <a:lnTo>
                  <a:pt x="315584" y="352347"/>
                </a:lnTo>
                <a:lnTo>
                  <a:pt x="313658" y="350355"/>
                </a:lnTo>
                <a:lnTo>
                  <a:pt x="312695" y="363006"/>
                </a:lnTo>
                <a:lnTo>
                  <a:pt x="320266" y="359420"/>
                </a:lnTo>
                <a:close/>
              </a:path>
              <a:path w="2507483" h="580273">
                <a:moveTo>
                  <a:pt x="296125" y="353144"/>
                </a:moveTo>
                <a:lnTo>
                  <a:pt x="302899" y="353144"/>
                </a:lnTo>
                <a:lnTo>
                  <a:pt x="305688" y="354008"/>
                </a:lnTo>
                <a:lnTo>
                  <a:pt x="307814" y="355734"/>
                </a:lnTo>
                <a:lnTo>
                  <a:pt x="310005" y="357395"/>
                </a:lnTo>
                <a:lnTo>
                  <a:pt x="311632" y="359819"/>
                </a:lnTo>
                <a:lnTo>
                  <a:pt x="312695" y="363006"/>
                </a:lnTo>
                <a:lnTo>
                  <a:pt x="313658" y="350355"/>
                </a:lnTo>
                <a:lnTo>
                  <a:pt x="311367" y="348828"/>
                </a:lnTo>
                <a:lnTo>
                  <a:pt x="308710" y="347765"/>
                </a:lnTo>
                <a:lnTo>
                  <a:pt x="306120" y="346702"/>
                </a:lnTo>
                <a:lnTo>
                  <a:pt x="303098" y="346171"/>
                </a:lnTo>
                <a:lnTo>
                  <a:pt x="299645" y="346171"/>
                </a:lnTo>
                <a:lnTo>
                  <a:pt x="296125" y="353144"/>
                </a:lnTo>
                <a:close/>
              </a:path>
              <a:path w="2507483" h="580273">
                <a:moveTo>
                  <a:pt x="294996" y="346171"/>
                </a:moveTo>
                <a:lnTo>
                  <a:pt x="290845" y="347200"/>
                </a:lnTo>
                <a:lnTo>
                  <a:pt x="290879" y="355436"/>
                </a:lnTo>
                <a:lnTo>
                  <a:pt x="293269" y="353908"/>
                </a:lnTo>
                <a:lnTo>
                  <a:pt x="296125" y="353144"/>
                </a:lnTo>
                <a:lnTo>
                  <a:pt x="299645" y="346171"/>
                </a:lnTo>
                <a:lnTo>
                  <a:pt x="294996" y="346171"/>
                </a:lnTo>
                <a:close/>
              </a:path>
              <a:path w="2507483" h="580273">
                <a:moveTo>
                  <a:pt x="288488" y="356897"/>
                </a:moveTo>
                <a:lnTo>
                  <a:pt x="290879" y="355436"/>
                </a:lnTo>
                <a:lnTo>
                  <a:pt x="290845" y="347200"/>
                </a:lnTo>
                <a:lnTo>
                  <a:pt x="287193" y="349259"/>
                </a:lnTo>
                <a:lnTo>
                  <a:pt x="286661" y="359055"/>
                </a:lnTo>
                <a:lnTo>
                  <a:pt x="288488" y="356897"/>
                </a:lnTo>
                <a:close/>
              </a:path>
              <a:path w="2507483" h="580273">
                <a:moveTo>
                  <a:pt x="364088" y="391763"/>
                </a:moveTo>
                <a:lnTo>
                  <a:pt x="364951" y="393290"/>
                </a:lnTo>
                <a:lnTo>
                  <a:pt x="365649" y="386915"/>
                </a:lnTo>
                <a:lnTo>
                  <a:pt x="363656" y="386616"/>
                </a:lnTo>
                <a:lnTo>
                  <a:pt x="363656" y="389870"/>
                </a:lnTo>
                <a:lnTo>
                  <a:pt x="363490" y="391630"/>
                </a:lnTo>
                <a:lnTo>
                  <a:pt x="363909" y="390977"/>
                </a:lnTo>
                <a:lnTo>
                  <a:pt x="363656" y="387612"/>
                </a:lnTo>
                <a:lnTo>
                  <a:pt x="363909" y="390977"/>
                </a:lnTo>
                <a:lnTo>
                  <a:pt x="364852" y="389505"/>
                </a:lnTo>
                <a:lnTo>
                  <a:pt x="364088" y="391763"/>
                </a:lnTo>
                <a:close/>
              </a:path>
              <a:path w="2507483" h="580273">
                <a:moveTo>
                  <a:pt x="348946" y="353144"/>
                </a:moveTo>
                <a:lnTo>
                  <a:pt x="356052" y="353144"/>
                </a:lnTo>
                <a:lnTo>
                  <a:pt x="358875" y="354174"/>
                </a:lnTo>
                <a:lnTo>
                  <a:pt x="360867" y="356232"/>
                </a:lnTo>
                <a:lnTo>
                  <a:pt x="362859" y="358225"/>
                </a:lnTo>
                <a:lnTo>
                  <a:pt x="363856" y="361081"/>
                </a:lnTo>
                <a:lnTo>
                  <a:pt x="363856" y="366707"/>
                </a:lnTo>
                <a:lnTo>
                  <a:pt x="365449" y="366393"/>
                </a:lnTo>
                <a:lnTo>
                  <a:pt x="365283" y="349259"/>
                </a:lnTo>
                <a:lnTo>
                  <a:pt x="362361" y="348064"/>
                </a:lnTo>
                <a:lnTo>
                  <a:pt x="359439" y="346802"/>
                </a:lnTo>
                <a:lnTo>
                  <a:pt x="356185" y="346171"/>
                </a:lnTo>
                <a:lnTo>
                  <a:pt x="352599" y="346171"/>
                </a:lnTo>
                <a:lnTo>
                  <a:pt x="348946" y="353144"/>
                </a:lnTo>
                <a:close/>
              </a:path>
              <a:path w="2507483" h="580273">
                <a:moveTo>
                  <a:pt x="347286" y="346171"/>
                </a:moveTo>
                <a:lnTo>
                  <a:pt x="342836" y="347333"/>
                </a:lnTo>
                <a:lnTo>
                  <a:pt x="343633" y="355436"/>
                </a:lnTo>
                <a:lnTo>
                  <a:pt x="346024" y="353908"/>
                </a:lnTo>
                <a:lnTo>
                  <a:pt x="348946" y="353144"/>
                </a:lnTo>
                <a:lnTo>
                  <a:pt x="352599" y="346171"/>
                </a:lnTo>
                <a:lnTo>
                  <a:pt x="347286" y="346171"/>
                </a:lnTo>
                <a:close/>
              </a:path>
              <a:path w="2507483" h="580273">
                <a:moveTo>
                  <a:pt x="335664" y="351916"/>
                </a:moveTo>
                <a:lnTo>
                  <a:pt x="338353" y="362608"/>
                </a:lnTo>
                <a:lnTo>
                  <a:pt x="339482" y="359287"/>
                </a:lnTo>
                <a:lnTo>
                  <a:pt x="341242" y="356897"/>
                </a:lnTo>
                <a:lnTo>
                  <a:pt x="343633" y="355436"/>
                </a:lnTo>
                <a:lnTo>
                  <a:pt x="342836" y="347333"/>
                </a:lnTo>
                <a:lnTo>
                  <a:pt x="339250" y="349658"/>
                </a:lnTo>
                <a:lnTo>
                  <a:pt x="335664" y="351916"/>
                </a:lnTo>
                <a:close/>
              </a:path>
              <a:path w="2507483" h="580273">
                <a:moveTo>
                  <a:pt x="333206" y="354904"/>
                </a:moveTo>
                <a:lnTo>
                  <a:pt x="331878" y="358623"/>
                </a:lnTo>
                <a:lnTo>
                  <a:pt x="338353" y="362608"/>
                </a:lnTo>
                <a:lnTo>
                  <a:pt x="335664" y="351916"/>
                </a:lnTo>
                <a:lnTo>
                  <a:pt x="333206" y="354904"/>
                </a:lnTo>
                <a:close/>
              </a:path>
              <a:path w="2507483" h="580273">
                <a:moveTo>
                  <a:pt x="371825" y="359287"/>
                </a:moveTo>
                <a:lnTo>
                  <a:pt x="370962" y="356100"/>
                </a:lnTo>
                <a:lnTo>
                  <a:pt x="371792" y="397673"/>
                </a:lnTo>
                <a:lnTo>
                  <a:pt x="371825" y="359287"/>
                </a:lnTo>
                <a:close/>
              </a:path>
              <a:path w="2507483" h="580273">
                <a:moveTo>
                  <a:pt x="365815" y="394751"/>
                </a:moveTo>
                <a:lnTo>
                  <a:pt x="367010" y="395847"/>
                </a:lnTo>
                <a:lnTo>
                  <a:pt x="368538" y="396578"/>
                </a:lnTo>
                <a:lnTo>
                  <a:pt x="370065" y="397308"/>
                </a:lnTo>
                <a:lnTo>
                  <a:pt x="371792" y="397673"/>
                </a:lnTo>
                <a:lnTo>
                  <a:pt x="370962" y="356100"/>
                </a:lnTo>
                <a:lnTo>
                  <a:pt x="369235" y="353642"/>
                </a:lnTo>
                <a:lnTo>
                  <a:pt x="367575" y="351119"/>
                </a:lnTo>
                <a:lnTo>
                  <a:pt x="365815" y="394751"/>
                </a:lnTo>
                <a:close/>
              </a:path>
              <a:path w="2507483" h="580273">
                <a:moveTo>
                  <a:pt x="365649" y="386915"/>
                </a:moveTo>
                <a:lnTo>
                  <a:pt x="364951" y="393290"/>
                </a:lnTo>
                <a:lnTo>
                  <a:pt x="365815" y="394751"/>
                </a:lnTo>
                <a:lnTo>
                  <a:pt x="367575" y="351119"/>
                </a:lnTo>
                <a:lnTo>
                  <a:pt x="365449" y="366393"/>
                </a:lnTo>
                <a:lnTo>
                  <a:pt x="365449" y="372968"/>
                </a:lnTo>
                <a:lnTo>
                  <a:pt x="363856" y="373295"/>
                </a:lnTo>
                <a:lnTo>
                  <a:pt x="363856" y="380672"/>
                </a:lnTo>
                <a:lnTo>
                  <a:pt x="363656" y="386616"/>
                </a:lnTo>
                <a:lnTo>
                  <a:pt x="365649" y="386915"/>
                </a:lnTo>
                <a:close/>
              </a:path>
              <a:path w="2507483" h="580273">
                <a:moveTo>
                  <a:pt x="378898" y="396677"/>
                </a:moveTo>
                <a:lnTo>
                  <a:pt x="379296" y="390401"/>
                </a:lnTo>
                <a:lnTo>
                  <a:pt x="376872" y="390899"/>
                </a:lnTo>
                <a:lnTo>
                  <a:pt x="373087" y="390899"/>
                </a:lnTo>
                <a:lnTo>
                  <a:pt x="371825" y="389704"/>
                </a:lnTo>
                <a:lnTo>
                  <a:pt x="373718" y="397673"/>
                </a:lnTo>
                <a:lnTo>
                  <a:pt x="375843" y="397673"/>
                </a:lnTo>
                <a:lnTo>
                  <a:pt x="377570" y="397341"/>
                </a:lnTo>
                <a:lnTo>
                  <a:pt x="378898" y="396677"/>
                </a:lnTo>
                <a:close/>
              </a:path>
              <a:path w="2507483" h="580273">
                <a:moveTo>
                  <a:pt x="363490" y="391630"/>
                </a:moveTo>
                <a:lnTo>
                  <a:pt x="363656" y="389870"/>
                </a:lnTo>
                <a:lnTo>
                  <a:pt x="363656" y="386616"/>
                </a:lnTo>
                <a:lnTo>
                  <a:pt x="363457" y="382532"/>
                </a:lnTo>
                <a:lnTo>
                  <a:pt x="362660" y="384125"/>
                </a:lnTo>
                <a:lnTo>
                  <a:pt x="361863" y="385653"/>
                </a:lnTo>
                <a:lnTo>
                  <a:pt x="361564" y="393290"/>
                </a:lnTo>
                <a:lnTo>
                  <a:pt x="363490" y="391630"/>
                </a:lnTo>
                <a:close/>
              </a:path>
              <a:path w="2507483" h="580273">
                <a:moveTo>
                  <a:pt x="360767" y="386948"/>
                </a:moveTo>
                <a:lnTo>
                  <a:pt x="359373" y="388010"/>
                </a:lnTo>
                <a:lnTo>
                  <a:pt x="359638" y="394884"/>
                </a:lnTo>
                <a:lnTo>
                  <a:pt x="361564" y="393290"/>
                </a:lnTo>
                <a:lnTo>
                  <a:pt x="361863" y="385653"/>
                </a:lnTo>
                <a:lnTo>
                  <a:pt x="360767" y="386948"/>
                </a:lnTo>
                <a:close/>
              </a:path>
              <a:path w="2507483" h="580273">
                <a:moveTo>
                  <a:pt x="354591" y="390302"/>
                </a:moveTo>
                <a:lnTo>
                  <a:pt x="355089" y="396876"/>
                </a:lnTo>
                <a:lnTo>
                  <a:pt x="357480" y="396080"/>
                </a:lnTo>
                <a:lnTo>
                  <a:pt x="359638" y="394884"/>
                </a:lnTo>
                <a:lnTo>
                  <a:pt x="359373" y="388010"/>
                </a:lnTo>
                <a:lnTo>
                  <a:pt x="357978" y="389007"/>
                </a:lnTo>
                <a:lnTo>
                  <a:pt x="356384" y="389770"/>
                </a:lnTo>
                <a:lnTo>
                  <a:pt x="354591" y="390302"/>
                </a:lnTo>
                <a:close/>
              </a:path>
              <a:path w="2507483" h="580273">
                <a:moveTo>
                  <a:pt x="342139" y="389106"/>
                </a:moveTo>
                <a:lnTo>
                  <a:pt x="342371" y="397474"/>
                </a:lnTo>
                <a:lnTo>
                  <a:pt x="345094" y="397972"/>
                </a:lnTo>
                <a:lnTo>
                  <a:pt x="350341" y="397972"/>
                </a:lnTo>
                <a:lnTo>
                  <a:pt x="352698" y="397607"/>
                </a:lnTo>
                <a:lnTo>
                  <a:pt x="355089" y="396876"/>
                </a:lnTo>
                <a:lnTo>
                  <a:pt x="354591" y="390302"/>
                </a:lnTo>
                <a:lnTo>
                  <a:pt x="352864" y="390767"/>
                </a:lnTo>
                <a:lnTo>
                  <a:pt x="351038" y="390999"/>
                </a:lnTo>
                <a:lnTo>
                  <a:pt x="346124" y="390999"/>
                </a:lnTo>
                <a:lnTo>
                  <a:pt x="343799" y="390368"/>
                </a:lnTo>
                <a:lnTo>
                  <a:pt x="342139" y="389106"/>
                </a:lnTo>
                <a:close/>
              </a:path>
              <a:path w="2507483" h="580273">
                <a:moveTo>
                  <a:pt x="340545" y="380240"/>
                </a:moveTo>
                <a:lnTo>
                  <a:pt x="341276" y="371142"/>
                </a:lnTo>
                <a:lnTo>
                  <a:pt x="337789" y="372802"/>
                </a:lnTo>
                <a:lnTo>
                  <a:pt x="339848" y="396478"/>
                </a:lnTo>
                <a:lnTo>
                  <a:pt x="342371" y="397474"/>
                </a:lnTo>
                <a:lnTo>
                  <a:pt x="342139" y="389106"/>
                </a:lnTo>
                <a:lnTo>
                  <a:pt x="340545" y="387778"/>
                </a:lnTo>
                <a:lnTo>
                  <a:pt x="339748" y="386085"/>
                </a:lnTo>
                <a:lnTo>
                  <a:pt x="339748" y="381901"/>
                </a:lnTo>
                <a:lnTo>
                  <a:pt x="340545" y="380240"/>
                </a:lnTo>
                <a:close/>
              </a:path>
              <a:path w="2507483" h="580273">
                <a:moveTo>
                  <a:pt x="331579" y="380705"/>
                </a:moveTo>
                <a:lnTo>
                  <a:pt x="332310" y="389936"/>
                </a:lnTo>
                <a:lnTo>
                  <a:pt x="333771" y="391995"/>
                </a:lnTo>
                <a:lnTo>
                  <a:pt x="335298" y="393988"/>
                </a:lnTo>
                <a:lnTo>
                  <a:pt x="337324" y="395482"/>
                </a:lnTo>
                <a:lnTo>
                  <a:pt x="339848" y="396478"/>
                </a:lnTo>
                <a:lnTo>
                  <a:pt x="337789" y="372802"/>
                </a:lnTo>
                <a:lnTo>
                  <a:pt x="335265" y="375259"/>
                </a:lnTo>
                <a:lnTo>
                  <a:pt x="332808" y="377650"/>
                </a:lnTo>
                <a:lnTo>
                  <a:pt x="331579" y="380705"/>
                </a:lnTo>
                <a:close/>
              </a:path>
              <a:path w="2507483" h="580273">
                <a:moveTo>
                  <a:pt x="331579" y="384424"/>
                </a:moveTo>
                <a:lnTo>
                  <a:pt x="331579" y="387413"/>
                </a:lnTo>
                <a:lnTo>
                  <a:pt x="332310" y="389936"/>
                </a:lnTo>
                <a:lnTo>
                  <a:pt x="331579" y="380705"/>
                </a:lnTo>
                <a:lnTo>
                  <a:pt x="331579" y="384424"/>
                </a:lnTo>
                <a:close/>
              </a:path>
              <a:path w="2507483" h="580273">
                <a:moveTo>
                  <a:pt x="363856" y="366707"/>
                </a:moveTo>
                <a:lnTo>
                  <a:pt x="345725" y="370279"/>
                </a:lnTo>
                <a:lnTo>
                  <a:pt x="346157" y="376920"/>
                </a:lnTo>
                <a:lnTo>
                  <a:pt x="349411" y="376256"/>
                </a:lnTo>
                <a:lnTo>
                  <a:pt x="363856" y="373295"/>
                </a:lnTo>
                <a:lnTo>
                  <a:pt x="365449" y="372968"/>
                </a:lnTo>
                <a:lnTo>
                  <a:pt x="365449" y="366393"/>
                </a:lnTo>
                <a:lnTo>
                  <a:pt x="363856" y="366707"/>
                </a:lnTo>
                <a:close/>
              </a:path>
              <a:path w="2507483" h="580273">
                <a:moveTo>
                  <a:pt x="345725" y="370279"/>
                </a:moveTo>
                <a:lnTo>
                  <a:pt x="341276" y="371142"/>
                </a:lnTo>
                <a:lnTo>
                  <a:pt x="342139" y="379045"/>
                </a:lnTo>
                <a:lnTo>
                  <a:pt x="343733" y="377850"/>
                </a:lnTo>
                <a:lnTo>
                  <a:pt x="346157" y="376920"/>
                </a:lnTo>
                <a:lnTo>
                  <a:pt x="345725" y="370279"/>
                </a:lnTo>
                <a:close/>
              </a:path>
              <a:path w="2507483" h="580273">
                <a:moveTo>
                  <a:pt x="398762" y="324255"/>
                </a:moveTo>
                <a:lnTo>
                  <a:pt x="390793" y="324255"/>
                </a:lnTo>
                <a:lnTo>
                  <a:pt x="391756" y="392493"/>
                </a:lnTo>
                <a:lnTo>
                  <a:pt x="393682" y="394685"/>
                </a:lnTo>
                <a:lnTo>
                  <a:pt x="395674" y="396876"/>
                </a:lnTo>
                <a:lnTo>
                  <a:pt x="398696" y="397972"/>
                </a:lnTo>
                <a:lnTo>
                  <a:pt x="398762" y="386848"/>
                </a:lnTo>
                <a:lnTo>
                  <a:pt x="398762" y="324255"/>
                </a:lnTo>
                <a:close/>
              </a:path>
              <a:path w="2507483" h="580273">
                <a:moveTo>
                  <a:pt x="390793" y="384624"/>
                </a:moveTo>
                <a:lnTo>
                  <a:pt x="390793" y="389140"/>
                </a:lnTo>
                <a:lnTo>
                  <a:pt x="391756" y="392493"/>
                </a:lnTo>
                <a:lnTo>
                  <a:pt x="390793" y="324255"/>
                </a:lnTo>
                <a:lnTo>
                  <a:pt x="390793" y="384624"/>
                </a:lnTo>
                <a:close/>
              </a:path>
              <a:path w="2507483" h="580273">
                <a:moveTo>
                  <a:pt x="406632" y="397574"/>
                </a:moveTo>
                <a:lnTo>
                  <a:pt x="407894" y="397375"/>
                </a:lnTo>
                <a:lnTo>
                  <a:pt x="410119" y="396578"/>
                </a:lnTo>
                <a:lnTo>
                  <a:pt x="411414" y="389604"/>
                </a:lnTo>
                <a:lnTo>
                  <a:pt x="409953" y="390136"/>
                </a:lnTo>
                <a:lnTo>
                  <a:pt x="407927" y="390700"/>
                </a:lnTo>
                <a:lnTo>
                  <a:pt x="406632" y="397574"/>
                </a:lnTo>
                <a:close/>
              </a:path>
              <a:path w="2507483" h="580273">
                <a:moveTo>
                  <a:pt x="402747" y="397972"/>
                </a:moveTo>
                <a:lnTo>
                  <a:pt x="404075" y="397972"/>
                </a:lnTo>
                <a:lnTo>
                  <a:pt x="405370" y="397839"/>
                </a:lnTo>
                <a:lnTo>
                  <a:pt x="406632" y="397574"/>
                </a:lnTo>
                <a:lnTo>
                  <a:pt x="407927" y="390700"/>
                </a:lnTo>
                <a:lnTo>
                  <a:pt x="405968" y="390999"/>
                </a:lnTo>
                <a:lnTo>
                  <a:pt x="404640" y="390999"/>
                </a:lnTo>
                <a:lnTo>
                  <a:pt x="402747" y="397972"/>
                </a:lnTo>
                <a:close/>
              </a:path>
              <a:path w="2507483" h="580273">
                <a:moveTo>
                  <a:pt x="402747" y="397972"/>
                </a:moveTo>
                <a:lnTo>
                  <a:pt x="404640" y="390999"/>
                </a:lnTo>
                <a:lnTo>
                  <a:pt x="402581" y="390999"/>
                </a:lnTo>
                <a:lnTo>
                  <a:pt x="401087" y="390534"/>
                </a:lnTo>
                <a:lnTo>
                  <a:pt x="399227" y="388608"/>
                </a:lnTo>
                <a:lnTo>
                  <a:pt x="398696" y="397972"/>
                </a:lnTo>
                <a:lnTo>
                  <a:pt x="402747" y="397972"/>
                </a:lnTo>
                <a:close/>
              </a:path>
              <a:path w="2507483" h="580273">
                <a:moveTo>
                  <a:pt x="461554" y="389505"/>
                </a:moveTo>
                <a:lnTo>
                  <a:pt x="461554" y="331228"/>
                </a:lnTo>
                <a:lnTo>
                  <a:pt x="453585" y="331228"/>
                </a:lnTo>
                <a:lnTo>
                  <a:pt x="453585" y="396976"/>
                </a:lnTo>
                <a:lnTo>
                  <a:pt x="499210" y="396976"/>
                </a:lnTo>
                <a:lnTo>
                  <a:pt x="499210" y="389505"/>
                </a:lnTo>
                <a:lnTo>
                  <a:pt x="461554" y="389505"/>
                </a:lnTo>
                <a:close/>
              </a:path>
              <a:path w="2507483" h="580273">
                <a:moveTo>
                  <a:pt x="540948" y="391763"/>
                </a:moveTo>
                <a:lnTo>
                  <a:pt x="541812" y="393290"/>
                </a:lnTo>
                <a:lnTo>
                  <a:pt x="542509" y="386915"/>
                </a:lnTo>
                <a:lnTo>
                  <a:pt x="540517" y="386616"/>
                </a:lnTo>
                <a:lnTo>
                  <a:pt x="540517" y="389870"/>
                </a:lnTo>
                <a:lnTo>
                  <a:pt x="540351" y="391630"/>
                </a:lnTo>
                <a:lnTo>
                  <a:pt x="540769" y="390977"/>
                </a:lnTo>
                <a:lnTo>
                  <a:pt x="540517" y="387612"/>
                </a:lnTo>
                <a:lnTo>
                  <a:pt x="540769" y="390977"/>
                </a:lnTo>
                <a:lnTo>
                  <a:pt x="541712" y="389505"/>
                </a:lnTo>
                <a:lnTo>
                  <a:pt x="540948" y="391763"/>
                </a:lnTo>
                <a:close/>
              </a:path>
              <a:path w="2507483" h="580273">
                <a:moveTo>
                  <a:pt x="525806" y="353144"/>
                </a:moveTo>
                <a:lnTo>
                  <a:pt x="532912" y="353144"/>
                </a:lnTo>
                <a:lnTo>
                  <a:pt x="535735" y="354174"/>
                </a:lnTo>
                <a:lnTo>
                  <a:pt x="537727" y="356232"/>
                </a:lnTo>
                <a:lnTo>
                  <a:pt x="539720" y="358225"/>
                </a:lnTo>
                <a:lnTo>
                  <a:pt x="540716" y="361081"/>
                </a:lnTo>
                <a:lnTo>
                  <a:pt x="540716" y="366707"/>
                </a:lnTo>
                <a:lnTo>
                  <a:pt x="542310" y="366393"/>
                </a:lnTo>
                <a:lnTo>
                  <a:pt x="542144" y="349259"/>
                </a:lnTo>
                <a:lnTo>
                  <a:pt x="539222" y="348064"/>
                </a:lnTo>
                <a:lnTo>
                  <a:pt x="536300" y="346802"/>
                </a:lnTo>
                <a:lnTo>
                  <a:pt x="533045" y="346171"/>
                </a:lnTo>
                <a:lnTo>
                  <a:pt x="529459" y="346171"/>
                </a:lnTo>
                <a:lnTo>
                  <a:pt x="525806" y="353144"/>
                </a:lnTo>
                <a:close/>
              </a:path>
              <a:path w="2507483" h="580273">
                <a:moveTo>
                  <a:pt x="524146" y="346171"/>
                </a:moveTo>
                <a:lnTo>
                  <a:pt x="519697" y="347333"/>
                </a:lnTo>
                <a:lnTo>
                  <a:pt x="520494" y="355436"/>
                </a:lnTo>
                <a:lnTo>
                  <a:pt x="522884" y="353908"/>
                </a:lnTo>
                <a:lnTo>
                  <a:pt x="525806" y="353144"/>
                </a:lnTo>
                <a:lnTo>
                  <a:pt x="529459" y="346171"/>
                </a:lnTo>
                <a:lnTo>
                  <a:pt x="524146" y="346171"/>
                </a:lnTo>
                <a:close/>
              </a:path>
              <a:path w="2507483" h="580273">
                <a:moveTo>
                  <a:pt x="512524" y="351916"/>
                </a:moveTo>
                <a:lnTo>
                  <a:pt x="515214" y="362608"/>
                </a:lnTo>
                <a:lnTo>
                  <a:pt x="516343" y="359287"/>
                </a:lnTo>
                <a:lnTo>
                  <a:pt x="518103" y="356897"/>
                </a:lnTo>
                <a:lnTo>
                  <a:pt x="520494" y="355436"/>
                </a:lnTo>
                <a:lnTo>
                  <a:pt x="519697" y="347333"/>
                </a:lnTo>
                <a:lnTo>
                  <a:pt x="516110" y="349658"/>
                </a:lnTo>
                <a:lnTo>
                  <a:pt x="512524" y="351916"/>
                </a:lnTo>
                <a:close/>
              </a:path>
              <a:path w="2507483" h="580273">
                <a:moveTo>
                  <a:pt x="510067" y="354904"/>
                </a:moveTo>
                <a:lnTo>
                  <a:pt x="508739" y="358623"/>
                </a:lnTo>
                <a:lnTo>
                  <a:pt x="515214" y="362608"/>
                </a:lnTo>
                <a:lnTo>
                  <a:pt x="512524" y="351916"/>
                </a:lnTo>
                <a:lnTo>
                  <a:pt x="510067" y="354904"/>
                </a:lnTo>
                <a:close/>
              </a:path>
              <a:path w="2507483" h="580273">
                <a:moveTo>
                  <a:pt x="548685" y="359287"/>
                </a:moveTo>
                <a:lnTo>
                  <a:pt x="547822" y="356100"/>
                </a:lnTo>
                <a:lnTo>
                  <a:pt x="548652" y="397673"/>
                </a:lnTo>
                <a:lnTo>
                  <a:pt x="548685" y="359287"/>
                </a:lnTo>
                <a:close/>
              </a:path>
              <a:path w="2507483" h="580273">
                <a:moveTo>
                  <a:pt x="542675" y="394751"/>
                </a:moveTo>
                <a:lnTo>
                  <a:pt x="543870" y="395847"/>
                </a:lnTo>
                <a:lnTo>
                  <a:pt x="545398" y="396578"/>
                </a:lnTo>
                <a:lnTo>
                  <a:pt x="546925" y="397308"/>
                </a:lnTo>
                <a:lnTo>
                  <a:pt x="548652" y="397673"/>
                </a:lnTo>
                <a:lnTo>
                  <a:pt x="547822" y="356100"/>
                </a:lnTo>
                <a:lnTo>
                  <a:pt x="546095" y="353642"/>
                </a:lnTo>
                <a:lnTo>
                  <a:pt x="544435" y="351119"/>
                </a:lnTo>
                <a:lnTo>
                  <a:pt x="542675" y="394751"/>
                </a:lnTo>
                <a:close/>
              </a:path>
              <a:path w="2507483" h="580273">
                <a:moveTo>
                  <a:pt x="542509" y="386915"/>
                </a:moveTo>
                <a:lnTo>
                  <a:pt x="541812" y="393290"/>
                </a:lnTo>
                <a:lnTo>
                  <a:pt x="542675" y="394751"/>
                </a:lnTo>
                <a:lnTo>
                  <a:pt x="544435" y="351119"/>
                </a:lnTo>
                <a:lnTo>
                  <a:pt x="542310" y="366393"/>
                </a:lnTo>
                <a:lnTo>
                  <a:pt x="542310" y="372968"/>
                </a:lnTo>
                <a:lnTo>
                  <a:pt x="540716" y="373295"/>
                </a:lnTo>
                <a:lnTo>
                  <a:pt x="540716" y="380672"/>
                </a:lnTo>
                <a:lnTo>
                  <a:pt x="540517" y="386616"/>
                </a:lnTo>
                <a:lnTo>
                  <a:pt x="542509" y="386915"/>
                </a:lnTo>
                <a:close/>
              </a:path>
              <a:path w="2507483" h="580273">
                <a:moveTo>
                  <a:pt x="555758" y="396677"/>
                </a:moveTo>
                <a:lnTo>
                  <a:pt x="556157" y="390401"/>
                </a:lnTo>
                <a:lnTo>
                  <a:pt x="553733" y="390899"/>
                </a:lnTo>
                <a:lnTo>
                  <a:pt x="549947" y="390899"/>
                </a:lnTo>
                <a:lnTo>
                  <a:pt x="548685" y="389704"/>
                </a:lnTo>
                <a:lnTo>
                  <a:pt x="550578" y="397673"/>
                </a:lnTo>
                <a:lnTo>
                  <a:pt x="552703" y="397673"/>
                </a:lnTo>
                <a:lnTo>
                  <a:pt x="554430" y="397341"/>
                </a:lnTo>
                <a:lnTo>
                  <a:pt x="555758" y="396677"/>
                </a:lnTo>
                <a:close/>
              </a:path>
              <a:path w="2507483" h="580273">
                <a:moveTo>
                  <a:pt x="540351" y="391630"/>
                </a:moveTo>
                <a:lnTo>
                  <a:pt x="540517" y="389870"/>
                </a:lnTo>
                <a:lnTo>
                  <a:pt x="540517" y="386616"/>
                </a:lnTo>
                <a:lnTo>
                  <a:pt x="540317" y="382532"/>
                </a:lnTo>
                <a:lnTo>
                  <a:pt x="539520" y="384125"/>
                </a:lnTo>
                <a:lnTo>
                  <a:pt x="538724" y="385653"/>
                </a:lnTo>
                <a:lnTo>
                  <a:pt x="538425" y="393290"/>
                </a:lnTo>
                <a:lnTo>
                  <a:pt x="540351" y="391630"/>
                </a:lnTo>
                <a:close/>
              </a:path>
              <a:path w="2507483" h="580273">
                <a:moveTo>
                  <a:pt x="537628" y="386948"/>
                </a:moveTo>
                <a:lnTo>
                  <a:pt x="536233" y="388010"/>
                </a:lnTo>
                <a:lnTo>
                  <a:pt x="536499" y="394884"/>
                </a:lnTo>
                <a:lnTo>
                  <a:pt x="538425" y="393290"/>
                </a:lnTo>
                <a:lnTo>
                  <a:pt x="538724" y="385653"/>
                </a:lnTo>
                <a:lnTo>
                  <a:pt x="537628" y="386948"/>
                </a:lnTo>
                <a:close/>
              </a:path>
              <a:path w="2507483" h="580273">
                <a:moveTo>
                  <a:pt x="531451" y="390302"/>
                </a:moveTo>
                <a:lnTo>
                  <a:pt x="531950" y="396876"/>
                </a:lnTo>
                <a:lnTo>
                  <a:pt x="534340" y="396080"/>
                </a:lnTo>
                <a:lnTo>
                  <a:pt x="536499" y="394884"/>
                </a:lnTo>
                <a:lnTo>
                  <a:pt x="536233" y="388010"/>
                </a:lnTo>
                <a:lnTo>
                  <a:pt x="534838" y="389007"/>
                </a:lnTo>
                <a:lnTo>
                  <a:pt x="533245" y="389770"/>
                </a:lnTo>
                <a:lnTo>
                  <a:pt x="531451" y="390302"/>
                </a:lnTo>
                <a:close/>
              </a:path>
              <a:path w="2507483" h="580273">
                <a:moveTo>
                  <a:pt x="518999" y="389106"/>
                </a:moveTo>
                <a:lnTo>
                  <a:pt x="519232" y="397474"/>
                </a:lnTo>
                <a:lnTo>
                  <a:pt x="521955" y="397972"/>
                </a:lnTo>
                <a:lnTo>
                  <a:pt x="527201" y="397972"/>
                </a:lnTo>
                <a:lnTo>
                  <a:pt x="529559" y="397607"/>
                </a:lnTo>
                <a:lnTo>
                  <a:pt x="531950" y="396876"/>
                </a:lnTo>
                <a:lnTo>
                  <a:pt x="531451" y="390302"/>
                </a:lnTo>
                <a:lnTo>
                  <a:pt x="529725" y="390767"/>
                </a:lnTo>
                <a:lnTo>
                  <a:pt x="527898" y="390999"/>
                </a:lnTo>
                <a:lnTo>
                  <a:pt x="522984" y="390999"/>
                </a:lnTo>
                <a:lnTo>
                  <a:pt x="520660" y="390368"/>
                </a:lnTo>
                <a:lnTo>
                  <a:pt x="518999" y="389106"/>
                </a:lnTo>
                <a:close/>
              </a:path>
              <a:path w="2507483" h="580273">
                <a:moveTo>
                  <a:pt x="517405" y="380240"/>
                </a:moveTo>
                <a:lnTo>
                  <a:pt x="518136" y="371142"/>
                </a:lnTo>
                <a:lnTo>
                  <a:pt x="514649" y="372802"/>
                </a:lnTo>
                <a:lnTo>
                  <a:pt x="516708" y="396478"/>
                </a:lnTo>
                <a:lnTo>
                  <a:pt x="519232" y="397474"/>
                </a:lnTo>
                <a:lnTo>
                  <a:pt x="518999" y="389106"/>
                </a:lnTo>
                <a:lnTo>
                  <a:pt x="517405" y="387778"/>
                </a:lnTo>
                <a:lnTo>
                  <a:pt x="516608" y="386085"/>
                </a:lnTo>
                <a:lnTo>
                  <a:pt x="516608" y="381901"/>
                </a:lnTo>
                <a:lnTo>
                  <a:pt x="517405" y="380240"/>
                </a:lnTo>
                <a:close/>
              </a:path>
              <a:path w="2507483" h="580273">
                <a:moveTo>
                  <a:pt x="508440" y="380705"/>
                </a:moveTo>
                <a:lnTo>
                  <a:pt x="509170" y="389936"/>
                </a:lnTo>
                <a:lnTo>
                  <a:pt x="510631" y="391995"/>
                </a:lnTo>
                <a:lnTo>
                  <a:pt x="512159" y="393988"/>
                </a:lnTo>
                <a:lnTo>
                  <a:pt x="514184" y="395482"/>
                </a:lnTo>
                <a:lnTo>
                  <a:pt x="516708" y="396478"/>
                </a:lnTo>
                <a:lnTo>
                  <a:pt x="514649" y="372802"/>
                </a:lnTo>
                <a:lnTo>
                  <a:pt x="512126" y="375259"/>
                </a:lnTo>
                <a:lnTo>
                  <a:pt x="509668" y="377650"/>
                </a:lnTo>
                <a:lnTo>
                  <a:pt x="508440" y="380705"/>
                </a:lnTo>
                <a:close/>
              </a:path>
              <a:path w="2507483" h="580273">
                <a:moveTo>
                  <a:pt x="508440" y="384424"/>
                </a:moveTo>
                <a:lnTo>
                  <a:pt x="508440" y="387413"/>
                </a:lnTo>
                <a:lnTo>
                  <a:pt x="509170" y="389936"/>
                </a:lnTo>
                <a:lnTo>
                  <a:pt x="508440" y="380705"/>
                </a:lnTo>
                <a:lnTo>
                  <a:pt x="508440" y="384424"/>
                </a:lnTo>
                <a:close/>
              </a:path>
              <a:path w="2507483" h="580273">
                <a:moveTo>
                  <a:pt x="545651" y="223044"/>
                </a:moveTo>
                <a:lnTo>
                  <a:pt x="545352" y="196645"/>
                </a:lnTo>
                <a:lnTo>
                  <a:pt x="545352" y="213480"/>
                </a:lnTo>
                <a:lnTo>
                  <a:pt x="545153" y="227858"/>
                </a:lnTo>
                <a:lnTo>
                  <a:pt x="545842" y="226339"/>
                </a:lnTo>
                <a:lnTo>
                  <a:pt x="546747" y="222446"/>
                </a:lnTo>
                <a:lnTo>
                  <a:pt x="546348" y="195948"/>
                </a:lnTo>
                <a:lnTo>
                  <a:pt x="545352" y="196645"/>
                </a:lnTo>
                <a:lnTo>
                  <a:pt x="545651" y="223044"/>
                </a:lnTo>
                <a:close/>
              </a:path>
              <a:path w="2507483" h="580273">
                <a:moveTo>
                  <a:pt x="520912" y="235064"/>
                </a:moveTo>
                <a:lnTo>
                  <a:pt x="524698" y="236093"/>
                </a:lnTo>
                <a:lnTo>
                  <a:pt x="531671" y="236093"/>
                </a:lnTo>
                <a:lnTo>
                  <a:pt x="534361" y="235562"/>
                </a:lnTo>
                <a:lnTo>
                  <a:pt x="536884" y="234500"/>
                </a:lnTo>
                <a:lnTo>
                  <a:pt x="539475" y="233437"/>
                </a:lnTo>
                <a:lnTo>
                  <a:pt x="541633" y="231910"/>
                </a:lnTo>
                <a:lnTo>
                  <a:pt x="543360" y="229917"/>
                </a:lnTo>
                <a:lnTo>
                  <a:pt x="545153" y="227858"/>
                </a:lnTo>
                <a:lnTo>
                  <a:pt x="545352" y="213480"/>
                </a:lnTo>
                <a:lnTo>
                  <a:pt x="544688" y="216967"/>
                </a:lnTo>
                <a:lnTo>
                  <a:pt x="543360" y="219955"/>
                </a:lnTo>
                <a:lnTo>
                  <a:pt x="542098" y="222878"/>
                </a:lnTo>
                <a:lnTo>
                  <a:pt x="540271" y="225136"/>
                </a:lnTo>
                <a:lnTo>
                  <a:pt x="537881" y="226729"/>
                </a:lnTo>
                <a:lnTo>
                  <a:pt x="535556" y="228323"/>
                </a:lnTo>
                <a:lnTo>
                  <a:pt x="532800" y="229120"/>
                </a:lnTo>
                <a:lnTo>
                  <a:pt x="524698" y="229120"/>
                </a:lnTo>
                <a:lnTo>
                  <a:pt x="520912" y="235064"/>
                </a:lnTo>
                <a:close/>
              </a:path>
              <a:path w="2507483" h="580273">
                <a:moveTo>
                  <a:pt x="524698" y="229120"/>
                </a:moveTo>
                <a:lnTo>
                  <a:pt x="520879" y="227394"/>
                </a:lnTo>
                <a:lnTo>
                  <a:pt x="518156" y="223940"/>
                </a:lnTo>
                <a:lnTo>
                  <a:pt x="515433" y="220487"/>
                </a:lnTo>
                <a:lnTo>
                  <a:pt x="514072" y="215904"/>
                </a:lnTo>
                <a:lnTo>
                  <a:pt x="517459" y="233005"/>
                </a:lnTo>
                <a:lnTo>
                  <a:pt x="520912" y="235064"/>
                </a:lnTo>
                <a:lnTo>
                  <a:pt x="524698" y="229120"/>
                </a:lnTo>
                <a:close/>
              </a:path>
              <a:path w="2507483" h="580273">
                <a:moveTo>
                  <a:pt x="514006" y="230947"/>
                </a:moveTo>
                <a:lnTo>
                  <a:pt x="517459" y="233005"/>
                </a:lnTo>
                <a:lnTo>
                  <a:pt x="514072" y="215904"/>
                </a:lnTo>
                <a:lnTo>
                  <a:pt x="514072" y="204481"/>
                </a:lnTo>
                <a:lnTo>
                  <a:pt x="511582" y="192295"/>
                </a:lnTo>
                <a:lnTo>
                  <a:pt x="511250" y="227991"/>
                </a:lnTo>
                <a:lnTo>
                  <a:pt x="514006" y="230947"/>
                </a:lnTo>
                <a:close/>
              </a:path>
              <a:path w="2507483" h="580273">
                <a:moveTo>
                  <a:pt x="546747" y="222446"/>
                </a:moveTo>
                <a:lnTo>
                  <a:pt x="545842" y="226339"/>
                </a:lnTo>
                <a:lnTo>
                  <a:pt x="546282" y="225368"/>
                </a:lnTo>
                <a:lnTo>
                  <a:pt x="546348" y="235097"/>
                </a:lnTo>
                <a:lnTo>
                  <a:pt x="553321" y="235097"/>
                </a:lnTo>
                <a:lnTo>
                  <a:pt x="553321" y="162376"/>
                </a:lnTo>
                <a:lnTo>
                  <a:pt x="546348" y="195948"/>
                </a:lnTo>
                <a:lnTo>
                  <a:pt x="546747" y="222446"/>
                </a:lnTo>
                <a:close/>
              </a:path>
              <a:path w="2507483" h="580273">
                <a:moveTo>
                  <a:pt x="545352" y="205710"/>
                </a:moveTo>
                <a:lnTo>
                  <a:pt x="545352" y="196645"/>
                </a:lnTo>
                <a:lnTo>
                  <a:pt x="546348" y="195948"/>
                </a:lnTo>
                <a:lnTo>
                  <a:pt x="553321" y="162376"/>
                </a:lnTo>
                <a:lnTo>
                  <a:pt x="545352" y="162376"/>
                </a:lnTo>
                <a:lnTo>
                  <a:pt x="545352" y="205710"/>
                </a:lnTo>
                <a:close/>
              </a:path>
              <a:path w="2507483" h="580273">
                <a:moveTo>
                  <a:pt x="540305" y="194918"/>
                </a:moveTo>
                <a:lnTo>
                  <a:pt x="542098" y="197010"/>
                </a:lnTo>
                <a:lnTo>
                  <a:pt x="543360" y="199733"/>
                </a:lnTo>
                <a:lnTo>
                  <a:pt x="544688" y="202456"/>
                </a:lnTo>
                <a:lnTo>
                  <a:pt x="545352" y="205710"/>
                </a:lnTo>
                <a:lnTo>
                  <a:pt x="545352" y="192428"/>
                </a:lnTo>
                <a:lnTo>
                  <a:pt x="543326" y="189605"/>
                </a:lnTo>
                <a:lnTo>
                  <a:pt x="540305" y="194918"/>
                </a:lnTo>
                <a:close/>
              </a:path>
              <a:path w="2507483" h="580273">
                <a:moveTo>
                  <a:pt x="530011" y="191266"/>
                </a:moveTo>
                <a:lnTo>
                  <a:pt x="533066" y="191266"/>
                </a:lnTo>
                <a:lnTo>
                  <a:pt x="535722" y="191996"/>
                </a:lnTo>
                <a:lnTo>
                  <a:pt x="537980" y="193457"/>
                </a:lnTo>
                <a:lnTo>
                  <a:pt x="540305" y="194918"/>
                </a:lnTo>
                <a:lnTo>
                  <a:pt x="543326" y="189605"/>
                </a:lnTo>
                <a:lnTo>
                  <a:pt x="540271" y="187480"/>
                </a:lnTo>
                <a:lnTo>
                  <a:pt x="537283" y="185355"/>
                </a:lnTo>
                <a:lnTo>
                  <a:pt x="533730" y="184292"/>
                </a:lnTo>
                <a:lnTo>
                  <a:pt x="530011" y="191266"/>
                </a:lnTo>
                <a:close/>
              </a:path>
              <a:path w="2507483" h="580273">
                <a:moveTo>
                  <a:pt x="518256" y="196446"/>
                </a:moveTo>
                <a:lnTo>
                  <a:pt x="521045" y="192992"/>
                </a:lnTo>
                <a:lnTo>
                  <a:pt x="524964" y="191266"/>
                </a:lnTo>
                <a:lnTo>
                  <a:pt x="530011" y="191266"/>
                </a:lnTo>
                <a:lnTo>
                  <a:pt x="533730" y="184292"/>
                </a:lnTo>
                <a:lnTo>
                  <a:pt x="525495" y="184292"/>
                </a:lnTo>
                <a:lnTo>
                  <a:pt x="521643" y="185322"/>
                </a:lnTo>
                <a:lnTo>
                  <a:pt x="518256" y="196446"/>
                </a:lnTo>
                <a:close/>
              </a:path>
              <a:path w="2507483" h="580273">
                <a:moveTo>
                  <a:pt x="511582" y="192295"/>
                </a:moveTo>
                <a:lnTo>
                  <a:pt x="514072" y="204481"/>
                </a:lnTo>
                <a:lnTo>
                  <a:pt x="515467" y="199899"/>
                </a:lnTo>
                <a:lnTo>
                  <a:pt x="518256" y="196446"/>
                </a:lnTo>
                <a:lnTo>
                  <a:pt x="521643" y="185322"/>
                </a:lnTo>
                <a:lnTo>
                  <a:pt x="518057" y="187380"/>
                </a:lnTo>
                <a:lnTo>
                  <a:pt x="514471" y="189373"/>
                </a:lnTo>
                <a:lnTo>
                  <a:pt x="511582" y="192295"/>
                </a:lnTo>
                <a:close/>
              </a:path>
              <a:path w="2507483" h="580273">
                <a:moveTo>
                  <a:pt x="506103" y="204681"/>
                </a:moveTo>
                <a:lnTo>
                  <a:pt x="507132" y="220221"/>
                </a:lnTo>
                <a:lnTo>
                  <a:pt x="509191" y="224139"/>
                </a:lnTo>
                <a:lnTo>
                  <a:pt x="511250" y="227991"/>
                </a:lnTo>
                <a:lnTo>
                  <a:pt x="511582" y="192295"/>
                </a:lnTo>
                <a:lnTo>
                  <a:pt x="509390" y="196147"/>
                </a:lnTo>
                <a:lnTo>
                  <a:pt x="507198" y="199999"/>
                </a:lnTo>
                <a:lnTo>
                  <a:pt x="506103" y="204681"/>
                </a:lnTo>
                <a:close/>
              </a:path>
              <a:path w="2507483" h="580273">
                <a:moveTo>
                  <a:pt x="506103" y="210193"/>
                </a:moveTo>
                <a:lnTo>
                  <a:pt x="506103" y="215572"/>
                </a:lnTo>
                <a:lnTo>
                  <a:pt x="507132" y="220221"/>
                </a:lnTo>
                <a:lnTo>
                  <a:pt x="506103" y="204681"/>
                </a:lnTo>
                <a:lnTo>
                  <a:pt x="506103" y="210193"/>
                </a:lnTo>
                <a:close/>
              </a:path>
              <a:path w="2507483" h="580273">
                <a:moveTo>
                  <a:pt x="540716" y="366707"/>
                </a:moveTo>
                <a:lnTo>
                  <a:pt x="522585" y="370279"/>
                </a:lnTo>
                <a:lnTo>
                  <a:pt x="523017" y="376920"/>
                </a:lnTo>
                <a:lnTo>
                  <a:pt x="526271" y="376256"/>
                </a:lnTo>
                <a:lnTo>
                  <a:pt x="540716" y="373295"/>
                </a:lnTo>
                <a:lnTo>
                  <a:pt x="542310" y="372968"/>
                </a:lnTo>
                <a:lnTo>
                  <a:pt x="542310" y="366393"/>
                </a:lnTo>
                <a:lnTo>
                  <a:pt x="540716" y="366707"/>
                </a:lnTo>
                <a:close/>
              </a:path>
              <a:path w="2507483" h="580273">
                <a:moveTo>
                  <a:pt x="522585" y="370279"/>
                </a:moveTo>
                <a:lnTo>
                  <a:pt x="518136" y="371142"/>
                </a:lnTo>
                <a:lnTo>
                  <a:pt x="518999" y="379045"/>
                </a:lnTo>
                <a:lnTo>
                  <a:pt x="520593" y="377850"/>
                </a:lnTo>
                <a:lnTo>
                  <a:pt x="523017" y="376920"/>
                </a:lnTo>
                <a:lnTo>
                  <a:pt x="522585" y="370279"/>
                </a:lnTo>
                <a:close/>
              </a:path>
              <a:path w="2507483" h="580273">
                <a:moveTo>
                  <a:pt x="569891" y="354041"/>
                </a:moveTo>
                <a:lnTo>
                  <a:pt x="569891" y="384624"/>
                </a:lnTo>
                <a:lnTo>
                  <a:pt x="569958" y="387811"/>
                </a:lnTo>
                <a:lnTo>
                  <a:pt x="577861" y="354041"/>
                </a:lnTo>
                <a:lnTo>
                  <a:pt x="569891" y="347167"/>
                </a:lnTo>
                <a:lnTo>
                  <a:pt x="559930" y="347167"/>
                </a:lnTo>
                <a:lnTo>
                  <a:pt x="559930" y="354041"/>
                </a:lnTo>
                <a:lnTo>
                  <a:pt x="569891" y="354041"/>
                </a:lnTo>
                <a:close/>
              </a:path>
              <a:path w="2507483" h="580273">
                <a:moveTo>
                  <a:pt x="577861" y="354041"/>
                </a:moveTo>
                <a:lnTo>
                  <a:pt x="569958" y="387811"/>
                </a:lnTo>
                <a:lnTo>
                  <a:pt x="570622" y="390401"/>
                </a:lnTo>
                <a:lnTo>
                  <a:pt x="571884" y="392394"/>
                </a:lnTo>
                <a:lnTo>
                  <a:pt x="573212" y="394320"/>
                </a:lnTo>
                <a:lnTo>
                  <a:pt x="574972" y="395747"/>
                </a:lnTo>
                <a:lnTo>
                  <a:pt x="577164" y="396677"/>
                </a:lnTo>
                <a:lnTo>
                  <a:pt x="577861" y="385686"/>
                </a:lnTo>
                <a:lnTo>
                  <a:pt x="577861" y="354041"/>
                </a:lnTo>
                <a:close/>
              </a:path>
              <a:path w="2507483" h="580273">
                <a:moveTo>
                  <a:pt x="594099" y="386815"/>
                </a:moveTo>
                <a:lnTo>
                  <a:pt x="592970" y="387944"/>
                </a:lnTo>
                <a:lnTo>
                  <a:pt x="593534" y="395980"/>
                </a:lnTo>
                <a:lnTo>
                  <a:pt x="595360" y="394884"/>
                </a:lnTo>
                <a:lnTo>
                  <a:pt x="596888" y="393489"/>
                </a:lnTo>
                <a:lnTo>
                  <a:pt x="594099" y="386815"/>
                </a:lnTo>
                <a:close/>
              </a:path>
              <a:path w="2507483" h="580273">
                <a:moveTo>
                  <a:pt x="588918" y="390169"/>
                </a:moveTo>
                <a:lnTo>
                  <a:pt x="589350" y="397574"/>
                </a:lnTo>
                <a:lnTo>
                  <a:pt x="591409" y="396777"/>
                </a:lnTo>
                <a:lnTo>
                  <a:pt x="593534" y="395980"/>
                </a:lnTo>
                <a:lnTo>
                  <a:pt x="592970" y="387944"/>
                </a:lnTo>
                <a:lnTo>
                  <a:pt x="591708" y="388841"/>
                </a:lnTo>
                <a:lnTo>
                  <a:pt x="590313" y="389505"/>
                </a:lnTo>
                <a:lnTo>
                  <a:pt x="588918" y="390169"/>
                </a:lnTo>
                <a:close/>
              </a:path>
              <a:path w="2507483" h="580273">
                <a:moveTo>
                  <a:pt x="581347" y="389903"/>
                </a:moveTo>
                <a:lnTo>
                  <a:pt x="581713" y="397972"/>
                </a:lnTo>
                <a:lnTo>
                  <a:pt x="586959" y="397972"/>
                </a:lnTo>
                <a:lnTo>
                  <a:pt x="589350" y="397574"/>
                </a:lnTo>
                <a:lnTo>
                  <a:pt x="588918" y="390169"/>
                </a:lnTo>
                <a:lnTo>
                  <a:pt x="587258" y="390501"/>
                </a:lnTo>
                <a:lnTo>
                  <a:pt x="583141" y="390501"/>
                </a:lnTo>
                <a:lnTo>
                  <a:pt x="581347" y="389903"/>
                </a:lnTo>
                <a:close/>
              </a:path>
              <a:path w="2507483" h="580273">
                <a:moveTo>
                  <a:pt x="579953" y="388708"/>
                </a:moveTo>
                <a:lnTo>
                  <a:pt x="578558" y="387512"/>
                </a:lnTo>
                <a:lnTo>
                  <a:pt x="579355" y="397541"/>
                </a:lnTo>
                <a:lnTo>
                  <a:pt x="581713" y="397972"/>
                </a:lnTo>
                <a:lnTo>
                  <a:pt x="581347" y="389903"/>
                </a:lnTo>
                <a:lnTo>
                  <a:pt x="579953" y="388708"/>
                </a:lnTo>
                <a:close/>
              </a:path>
              <a:path w="2507483" h="580273">
                <a:moveTo>
                  <a:pt x="577861" y="385686"/>
                </a:moveTo>
                <a:lnTo>
                  <a:pt x="577164" y="396677"/>
                </a:lnTo>
                <a:lnTo>
                  <a:pt x="579355" y="397541"/>
                </a:lnTo>
                <a:lnTo>
                  <a:pt x="578558" y="387512"/>
                </a:lnTo>
                <a:lnTo>
                  <a:pt x="577861" y="385686"/>
                </a:lnTo>
                <a:close/>
              </a:path>
              <a:path w="2507483" h="580273">
                <a:moveTo>
                  <a:pt x="577861" y="347167"/>
                </a:moveTo>
                <a:lnTo>
                  <a:pt x="577861" y="333022"/>
                </a:lnTo>
                <a:lnTo>
                  <a:pt x="569891" y="335213"/>
                </a:lnTo>
                <a:lnTo>
                  <a:pt x="569891" y="347167"/>
                </a:lnTo>
                <a:lnTo>
                  <a:pt x="577861" y="354041"/>
                </a:lnTo>
                <a:lnTo>
                  <a:pt x="595991" y="354041"/>
                </a:lnTo>
                <a:lnTo>
                  <a:pt x="595991" y="347167"/>
                </a:lnTo>
                <a:lnTo>
                  <a:pt x="577861" y="347167"/>
                </a:lnTo>
                <a:close/>
              </a:path>
              <a:path w="2507483" h="580273">
                <a:moveTo>
                  <a:pt x="617802" y="331627"/>
                </a:moveTo>
                <a:lnTo>
                  <a:pt x="617802" y="329834"/>
                </a:lnTo>
                <a:lnTo>
                  <a:pt x="617238" y="328406"/>
                </a:lnTo>
                <a:lnTo>
                  <a:pt x="615046" y="326214"/>
                </a:lnTo>
                <a:lnTo>
                  <a:pt x="613618" y="325650"/>
                </a:lnTo>
                <a:lnTo>
                  <a:pt x="610032" y="325650"/>
                </a:lnTo>
                <a:lnTo>
                  <a:pt x="608571" y="326214"/>
                </a:lnTo>
                <a:lnTo>
                  <a:pt x="606379" y="328406"/>
                </a:lnTo>
                <a:lnTo>
                  <a:pt x="605848" y="329834"/>
                </a:lnTo>
                <a:lnTo>
                  <a:pt x="605848" y="331627"/>
                </a:lnTo>
                <a:lnTo>
                  <a:pt x="606379" y="334881"/>
                </a:lnTo>
                <a:lnTo>
                  <a:pt x="608571" y="337073"/>
                </a:lnTo>
                <a:lnTo>
                  <a:pt x="610032" y="337604"/>
                </a:lnTo>
                <a:lnTo>
                  <a:pt x="613618" y="337604"/>
                </a:lnTo>
                <a:lnTo>
                  <a:pt x="615046" y="337073"/>
                </a:lnTo>
                <a:lnTo>
                  <a:pt x="617238" y="334881"/>
                </a:lnTo>
                <a:lnTo>
                  <a:pt x="617802" y="333420"/>
                </a:lnTo>
                <a:lnTo>
                  <a:pt x="617802" y="331627"/>
                </a:lnTo>
                <a:close/>
              </a:path>
              <a:path w="2507483" h="580273">
                <a:moveTo>
                  <a:pt x="607840" y="347167"/>
                </a:moveTo>
                <a:lnTo>
                  <a:pt x="607840" y="396976"/>
                </a:lnTo>
                <a:lnTo>
                  <a:pt x="615810" y="396976"/>
                </a:lnTo>
                <a:lnTo>
                  <a:pt x="615810" y="347167"/>
                </a:lnTo>
                <a:lnTo>
                  <a:pt x="607840" y="347167"/>
                </a:lnTo>
                <a:close/>
              </a:path>
              <a:path w="2507483" h="580273">
                <a:moveTo>
                  <a:pt x="640677" y="357229"/>
                </a:moveTo>
                <a:lnTo>
                  <a:pt x="641738" y="354577"/>
                </a:lnTo>
                <a:lnTo>
                  <a:pt x="641275" y="347167"/>
                </a:lnTo>
                <a:lnTo>
                  <a:pt x="634301" y="347167"/>
                </a:lnTo>
                <a:lnTo>
                  <a:pt x="642271" y="396976"/>
                </a:lnTo>
                <a:lnTo>
                  <a:pt x="641972" y="358324"/>
                </a:lnTo>
                <a:lnTo>
                  <a:pt x="641738" y="354577"/>
                </a:lnTo>
                <a:lnTo>
                  <a:pt x="640677" y="357229"/>
                </a:lnTo>
                <a:close/>
              </a:path>
              <a:path w="2507483" h="580273">
                <a:moveTo>
                  <a:pt x="642271" y="366227"/>
                </a:moveTo>
                <a:lnTo>
                  <a:pt x="643034" y="362840"/>
                </a:lnTo>
                <a:lnTo>
                  <a:pt x="644562" y="360317"/>
                </a:lnTo>
                <a:lnTo>
                  <a:pt x="646156" y="357793"/>
                </a:lnTo>
                <a:lnTo>
                  <a:pt x="648148" y="355967"/>
                </a:lnTo>
                <a:lnTo>
                  <a:pt x="650539" y="354838"/>
                </a:lnTo>
                <a:lnTo>
                  <a:pt x="652930" y="353709"/>
                </a:lnTo>
                <a:lnTo>
                  <a:pt x="655321" y="353144"/>
                </a:lnTo>
                <a:lnTo>
                  <a:pt x="661165" y="353144"/>
                </a:lnTo>
                <a:lnTo>
                  <a:pt x="664054" y="354240"/>
                </a:lnTo>
                <a:lnTo>
                  <a:pt x="666378" y="356432"/>
                </a:lnTo>
                <a:lnTo>
                  <a:pt x="668769" y="358557"/>
                </a:lnTo>
                <a:lnTo>
                  <a:pt x="669964" y="362376"/>
                </a:lnTo>
                <a:lnTo>
                  <a:pt x="669964" y="396976"/>
                </a:lnTo>
                <a:lnTo>
                  <a:pt x="677934" y="396976"/>
                </a:lnTo>
                <a:lnTo>
                  <a:pt x="671193" y="349591"/>
                </a:lnTo>
                <a:lnTo>
                  <a:pt x="668271" y="348263"/>
                </a:lnTo>
                <a:lnTo>
                  <a:pt x="665349" y="346868"/>
                </a:lnTo>
                <a:lnTo>
                  <a:pt x="662095" y="346171"/>
                </a:lnTo>
                <a:lnTo>
                  <a:pt x="655985" y="346171"/>
                </a:lnTo>
                <a:lnTo>
                  <a:pt x="653527" y="346536"/>
                </a:lnTo>
                <a:lnTo>
                  <a:pt x="651137" y="347267"/>
                </a:lnTo>
                <a:lnTo>
                  <a:pt x="648812" y="347997"/>
                </a:lnTo>
                <a:lnTo>
                  <a:pt x="646753" y="349193"/>
                </a:lnTo>
                <a:lnTo>
                  <a:pt x="644960" y="350853"/>
                </a:lnTo>
                <a:lnTo>
                  <a:pt x="643167" y="352447"/>
                </a:lnTo>
                <a:lnTo>
                  <a:pt x="642271" y="366227"/>
                </a:lnTo>
                <a:close/>
              </a:path>
              <a:path w="2507483" h="580273">
                <a:moveTo>
                  <a:pt x="642271" y="366227"/>
                </a:moveTo>
                <a:lnTo>
                  <a:pt x="643167" y="352447"/>
                </a:lnTo>
                <a:lnTo>
                  <a:pt x="641972" y="358324"/>
                </a:lnTo>
                <a:lnTo>
                  <a:pt x="642271" y="396976"/>
                </a:lnTo>
                <a:lnTo>
                  <a:pt x="642271" y="366227"/>
                </a:lnTo>
                <a:close/>
              </a:path>
              <a:path w="2507483" h="580273">
                <a:moveTo>
                  <a:pt x="641739" y="354572"/>
                </a:moveTo>
                <a:lnTo>
                  <a:pt x="641972" y="358324"/>
                </a:lnTo>
                <a:lnTo>
                  <a:pt x="643167" y="352447"/>
                </a:lnTo>
                <a:lnTo>
                  <a:pt x="641739" y="354572"/>
                </a:lnTo>
                <a:close/>
              </a:path>
              <a:path w="2507483" h="580273">
                <a:moveTo>
                  <a:pt x="677934" y="396976"/>
                </a:moveTo>
                <a:lnTo>
                  <a:pt x="677934" y="360782"/>
                </a:lnTo>
                <a:lnTo>
                  <a:pt x="677037" y="357229"/>
                </a:lnTo>
                <a:lnTo>
                  <a:pt x="675244" y="354439"/>
                </a:lnTo>
                <a:lnTo>
                  <a:pt x="673517" y="351650"/>
                </a:lnTo>
                <a:lnTo>
                  <a:pt x="671193" y="349591"/>
                </a:lnTo>
                <a:lnTo>
                  <a:pt x="677934" y="396976"/>
                </a:lnTo>
                <a:close/>
              </a:path>
              <a:path w="2507483" h="580273">
                <a:moveTo>
                  <a:pt x="737501" y="324255"/>
                </a:moveTo>
                <a:lnTo>
                  <a:pt x="729532" y="324255"/>
                </a:lnTo>
                <a:lnTo>
                  <a:pt x="730495" y="392493"/>
                </a:lnTo>
                <a:lnTo>
                  <a:pt x="732421" y="394685"/>
                </a:lnTo>
                <a:lnTo>
                  <a:pt x="734413" y="396876"/>
                </a:lnTo>
                <a:lnTo>
                  <a:pt x="737435" y="397972"/>
                </a:lnTo>
                <a:lnTo>
                  <a:pt x="737501" y="386848"/>
                </a:lnTo>
                <a:lnTo>
                  <a:pt x="737501" y="324255"/>
                </a:lnTo>
                <a:close/>
              </a:path>
              <a:path w="2507483" h="580273">
                <a:moveTo>
                  <a:pt x="729532" y="384624"/>
                </a:moveTo>
                <a:lnTo>
                  <a:pt x="729532" y="389140"/>
                </a:lnTo>
                <a:lnTo>
                  <a:pt x="730495" y="392493"/>
                </a:lnTo>
                <a:lnTo>
                  <a:pt x="729532" y="324255"/>
                </a:lnTo>
                <a:lnTo>
                  <a:pt x="729532" y="384624"/>
                </a:lnTo>
                <a:close/>
              </a:path>
              <a:path w="2507483" h="580273">
                <a:moveTo>
                  <a:pt x="745371" y="397574"/>
                </a:moveTo>
                <a:lnTo>
                  <a:pt x="746633" y="397375"/>
                </a:lnTo>
                <a:lnTo>
                  <a:pt x="748858" y="396578"/>
                </a:lnTo>
                <a:lnTo>
                  <a:pt x="750153" y="389604"/>
                </a:lnTo>
                <a:lnTo>
                  <a:pt x="748692" y="390136"/>
                </a:lnTo>
                <a:lnTo>
                  <a:pt x="746666" y="390700"/>
                </a:lnTo>
                <a:lnTo>
                  <a:pt x="745371" y="397574"/>
                </a:lnTo>
                <a:close/>
              </a:path>
              <a:path w="2507483" h="580273">
                <a:moveTo>
                  <a:pt x="741486" y="397972"/>
                </a:moveTo>
                <a:lnTo>
                  <a:pt x="742814" y="397972"/>
                </a:lnTo>
                <a:lnTo>
                  <a:pt x="744109" y="397839"/>
                </a:lnTo>
                <a:lnTo>
                  <a:pt x="745371" y="397574"/>
                </a:lnTo>
                <a:lnTo>
                  <a:pt x="746666" y="390700"/>
                </a:lnTo>
                <a:lnTo>
                  <a:pt x="744707" y="390999"/>
                </a:lnTo>
                <a:lnTo>
                  <a:pt x="743379" y="390999"/>
                </a:lnTo>
                <a:lnTo>
                  <a:pt x="741486" y="397972"/>
                </a:lnTo>
                <a:close/>
              </a:path>
              <a:path w="2507483" h="580273">
                <a:moveTo>
                  <a:pt x="741486" y="397972"/>
                </a:moveTo>
                <a:lnTo>
                  <a:pt x="743379" y="390999"/>
                </a:lnTo>
                <a:lnTo>
                  <a:pt x="741320" y="390999"/>
                </a:lnTo>
                <a:lnTo>
                  <a:pt x="739826" y="390534"/>
                </a:lnTo>
                <a:lnTo>
                  <a:pt x="737966" y="388608"/>
                </a:lnTo>
                <a:lnTo>
                  <a:pt x="737435" y="397972"/>
                </a:lnTo>
                <a:lnTo>
                  <a:pt x="741486" y="397972"/>
                </a:lnTo>
                <a:close/>
              </a:path>
              <a:path w="2507483" h="580273">
                <a:moveTo>
                  <a:pt x="770342" y="331627"/>
                </a:moveTo>
                <a:lnTo>
                  <a:pt x="770342" y="329834"/>
                </a:lnTo>
                <a:lnTo>
                  <a:pt x="769777" y="328406"/>
                </a:lnTo>
                <a:lnTo>
                  <a:pt x="767586" y="326214"/>
                </a:lnTo>
                <a:lnTo>
                  <a:pt x="766158" y="325650"/>
                </a:lnTo>
                <a:lnTo>
                  <a:pt x="762572" y="325650"/>
                </a:lnTo>
                <a:lnTo>
                  <a:pt x="761110" y="326214"/>
                </a:lnTo>
                <a:lnTo>
                  <a:pt x="758919" y="328406"/>
                </a:lnTo>
                <a:lnTo>
                  <a:pt x="758388" y="329834"/>
                </a:lnTo>
                <a:lnTo>
                  <a:pt x="758388" y="331627"/>
                </a:lnTo>
                <a:lnTo>
                  <a:pt x="758919" y="334881"/>
                </a:lnTo>
                <a:lnTo>
                  <a:pt x="761110" y="337073"/>
                </a:lnTo>
                <a:lnTo>
                  <a:pt x="762572" y="337604"/>
                </a:lnTo>
                <a:lnTo>
                  <a:pt x="766158" y="337604"/>
                </a:lnTo>
                <a:lnTo>
                  <a:pt x="767586" y="337073"/>
                </a:lnTo>
                <a:lnTo>
                  <a:pt x="769777" y="334881"/>
                </a:lnTo>
                <a:lnTo>
                  <a:pt x="770342" y="333420"/>
                </a:lnTo>
                <a:lnTo>
                  <a:pt x="770342" y="331627"/>
                </a:lnTo>
                <a:close/>
              </a:path>
              <a:path w="2507483" h="580273">
                <a:moveTo>
                  <a:pt x="760380" y="347167"/>
                </a:moveTo>
                <a:lnTo>
                  <a:pt x="760380" y="396976"/>
                </a:lnTo>
                <a:lnTo>
                  <a:pt x="768349" y="396976"/>
                </a:lnTo>
                <a:lnTo>
                  <a:pt x="768349" y="347167"/>
                </a:lnTo>
                <a:lnTo>
                  <a:pt x="760380" y="347167"/>
                </a:lnTo>
                <a:close/>
              </a:path>
              <a:path w="2507483" h="580273">
                <a:moveTo>
                  <a:pt x="780665" y="347167"/>
                </a:moveTo>
                <a:lnTo>
                  <a:pt x="780665" y="354041"/>
                </a:lnTo>
                <a:lnTo>
                  <a:pt x="790626" y="354041"/>
                </a:lnTo>
                <a:lnTo>
                  <a:pt x="790626" y="347167"/>
                </a:lnTo>
                <a:lnTo>
                  <a:pt x="780665" y="347167"/>
                </a:lnTo>
                <a:close/>
              </a:path>
              <a:path w="2507483" h="580273">
                <a:moveTo>
                  <a:pt x="907587" y="353642"/>
                </a:moveTo>
                <a:lnTo>
                  <a:pt x="909181" y="353642"/>
                </a:lnTo>
                <a:lnTo>
                  <a:pt x="910409" y="353709"/>
                </a:lnTo>
                <a:lnTo>
                  <a:pt x="912136" y="353974"/>
                </a:lnTo>
                <a:lnTo>
                  <a:pt x="913664" y="354439"/>
                </a:lnTo>
                <a:lnTo>
                  <a:pt x="915058" y="347167"/>
                </a:lnTo>
                <a:lnTo>
                  <a:pt x="913431" y="346503"/>
                </a:lnTo>
                <a:lnTo>
                  <a:pt x="911372" y="346237"/>
                </a:lnTo>
                <a:lnTo>
                  <a:pt x="909579" y="346171"/>
                </a:lnTo>
                <a:lnTo>
                  <a:pt x="907587" y="353642"/>
                </a:lnTo>
                <a:close/>
              </a:path>
              <a:path w="2507483" h="580273">
                <a:moveTo>
                  <a:pt x="905727" y="346171"/>
                </a:moveTo>
                <a:lnTo>
                  <a:pt x="902440" y="346935"/>
                </a:lnTo>
                <a:lnTo>
                  <a:pt x="903436" y="354240"/>
                </a:lnTo>
                <a:lnTo>
                  <a:pt x="905528" y="353642"/>
                </a:lnTo>
                <a:lnTo>
                  <a:pt x="907587" y="353642"/>
                </a:lnTo>
                <a:lnTo>
                  <a:pt x="909579" y="346171"/>
                </a:lnTo>
                <a:lnTo>
                  <a:pt x="905727" y="346171"/>
                </a:lnTo>
                <a:close/>
              </a:path>
              <a:path w="2507483" h="580273">
                <a:moveTo>
                  <a:pt x="897526" y="358457"/>
                </a:moveTo>
                <a:lnTo>
                  <a:pt x="899252" y="356631"/>
                </a:lnTo>
                <a:lnTo>
                  <a:pt x="901311" y="355436"/>
                </a:lnTo>
                <a:lnTo>
                  <a:pt x="903436" y="354240"/>
                </a:lnTo>
                <a:lnTo>
                  <a:pt x="902440" y="346935"/>
                </a:lnTo>
                <a:lnTo>
                  <a:pt x="899717" y="348462"/>
                </a:lnTo>
                <a:lnTo>
                  <a:pt x="897526" y="358457"/>
                </a:lnTo>
                <a:close/>
              </a:path>
              <a:path w="2507483" h="580273">
                <a:moveTo>
                  <a:pt x="894039" y="366360"/>
                </a:moveTo>
                <a:lnTo>
                  <a:pt x="894736" y="363305"/>
                </a:lnTo>
                <a:lnTo>
                  <a:pt x="896131" y="360914"/>
                </a:lnTo>
                <a:lnTo>
                  <a:pt x="897526" y="358457"/>
                </a:lnTo>
                <a:lnTo>
                  <a:pt x="899717" y="348462"/>
                </a:lnTo>
                <a:lnTo>
                  <a:pt x="897061" y="349990"/>
                </a:lnTo>
                <a:lnTo>
                  <a:pt x="895035" y="352281"/>
                </a:lnTo>
                <a:lnTo>
                  <a:pt x="894039" y="366360"/>
                </a:lnTo>
                <a:close/>
              </a:path>
              <a:path w="2507483" h="580273">
                <a:moveTo>
                  <a:pt x="894039" y="396976"/>
                </a:moveTo>
                <a:lnTo>
                  <a:pt x="894039" y="366360"/>
                </a:lnTo>
                <a:lnTo>
                  <a:pt x="893640" y="355336"/>
                </a:lnTo>
                <a:lnTo>
                  <a:pt x="892545" y="347167"/>
                </a:lnTo>
                <a:lnTo>
                  <a:pt x="886070" y="347167"/>
                </a:lnTo>
                <a:lnTo>
                  <a:pt x="886070" y="396976"/>
                </a:lnTo>
                <a:lnTo>
                  <a:pt x="894039" y="396976"/>
                </a:lnTo>
                <a:close/>
              </a:path>
              <a:path w="2507483" h="580273">
                <a:moveTo>
                  <a:pt x="954693" y="391763"/>
                </a:moveTo>
                <a:lnTo>
                  <a:pt x="955556" y="393290"/>
                </a:lnTo>
                <a:lnTo>
                  <a:pt x="956253" y="386915"/>
                </a:lnTo>
                <a:lnTo>
                  <a:pt x="954261" y="386616"/>
                </a:lnTo>
                <a:lnTo>
                  <a:pt x="954261" y="389870"/>
                </a:lnTo>
                <a:lnTo>
                  <a:pt x="954095" y="391630"/>
                </a:lnTo>
                <a:lnTo>
                  <a:pt x="954513" y="390977"/>
                </a:lnTo>
                <a:lnTo>
                  <a:pt x="954261" y="387612"/>
                </a:lnTo>
                <a:lnTo>
                  <a:pt x="954513" y="390977"/>
                </a:lnTo>
                <a:lnTo>
                  <a:pt x="955456" y="389505"/>
                </a:lnTo>
                <a:lnTo>
                  <a:pt x="954693" y="391763"/>
                </a:lnTo>
                <a:close/>
              </a:path>
              <a:path w="2507483" h="580273">
                <a:moveTo>
                  <a:pt x="939551" y="353144"/>
                </a:moveTo>
                <a:lnTo>
                  <a:pt x="946657" y="353144"/>
                </a:lnTo>
                <a:lnTo>
                  <a:pt x="949479" y="354174"/>
                </a:lnTo>
                <a:lnTo>
                  <a:pt x="951472" y="356232"/>
                </a:lnTo>
                <a:lnTo>
                  <a:pt x="953464" y="358225"/>
                </a:lnTo>
                <a:lnTo>
                  <a:pt x="954460" y="361081"/>
                </a:lnTo>
                <a:lnTo>
                  <a:pt x="954460" y="366707"/>
                </a:lnTo>
                <a:lnTo>
                  <a:pt x="956054" y="366393"/>
                </a:lnTo>
                <a:lnTo>
                  <a:pt x="955888" y="349259"/>
                </a:lnTo>
                <a:lnTo>
                  <a:pt x="952966" y="348064"/>
                </a:lnTo>
                <a:lnTo>
                  <a:pt x="950044" y="346802"/>
                </a:lnTo>
                <a:lnTo>
                  <a:pt x="946790" y="346171"/>
                </a:lnTo>
                <a:lnTo>
                  <a:pt x="943203" y="346171"/>
                </a:lnTo>
                <a:lnTo>
                  <a:pt x="939551" y="353144"/>
                </a:lnTo>
                <a:close/>
              </a:path>
              <a:path w="2507483" h="580273">
                <a:moveTo>
                  <a:pt x="937890" y="346171"/>
                </a:moveTo>
                <a:lnTo>
                  <a:pt x="933441" y="347333"/>
                </a:lnTo>
                <a:lnTo>
                  <a:pt x="934238" y="355436"/>
                </a:lnTo>
                <a:lnTo>
                  <a:pt x="936629" y="353908"/>
                </a:lnTo>
                <a:lnTo>
                  <a:pt x="939551" y="353144"/>
                </a:lnTo>
                <a:lnTo>
                  <a:pt x="943203" y="346171"/>
                </a:lnTo>
                <a:lnTo>
                  <a:pt x="937890" y="346171"/>
                </a:lnTo>
                <a:close/>
              </a:path>
              <a:path w="2507483" h="580273">
                <a:moveTo>
                  <a:pt x="926268" y="351916"/>
                </a:moveTo>
                <a:lnTo>
                  <a:pt x="928958" y="362608"/>
                </a:lnTo>
                <a:lnTo>
                  <a:pt x="930087" y="359287"/>
                </a:lnTo>
                <a:lnTo>
                  <a:pt x="931847" y="356897"/>
                </a:lnTo>
                <a:lnTo>
                  <a:pt x="934238" y="355436"/>
                </a:lnTo>
                <a:lnTo>
                  <a:pt x="933441" y="347333"/>
                </a:lnTo>
                <a:lnTo>
                  <a:pt x="929855" y="349658"/>
                </a:lnTo>
                <a:lnTo>
                  <a:pt x="926268" y="351916"/>
                </a:lnTo>
                <a:close/>
              </a:path>
              <a:path w="2507483" h="580273">
                <a:moveTo>
                  <a:pt x="923811" y="354904"/>
                </a:moveTo>
                <a:lnTo>
                  <a:pt x="922483" y="358623"/>
                </a:lnTo>
                <a:lnTo>
                  <a:pt x="928958" y="362608"/>
                </a:lnTo>
                <a:lnTo>
                  <a:pt x="926268" y="351916"/>
                </a:lnTo>
                <a:lnTo>
                  <a:pt x="923811" y="354904"/>
                </a:lnTo>
                <a:close/>
              </a:path>
              <a:path w="2507483" h="580273">
                <a:moveTo>
                  <a:pt x="962430" y="359287"/>
                </a:moveTo>
                <a:lnTo>
                  <a:pt x="961566" y="356100"/>
                </a:lnTo>
                <a:lnTo>
                  <a:pt x="962396" y="397673"/>
                </a:lnTo>
                <a:lnTo>
                  <a:pt x="962430" y="359287"/>
                </a:lnTo>
                <a:close/>
              </a:path>
              <a:path w="2507483" h="580273">
                <a:moveTo>
                  <a:pt x="956419" y="394751"/>
                </a:moveTo>
                <a:lnTo>
                  <a:pt x="957615" y="395847"/>
                </a:lnTo>
                <a:lnTo>
                  <a:pt x="959142" y="396578"/>
                </a:lnTo>
                <a:lnTo>
                  <a:pt x="960670" y="397308"/>
                </a:lnTo>
                <a:lnTo>
                  <a:pt x="962396" y="397673"/>
                </a:lnTo>
                <a:lnTo>
                  <a:pt x="961566" y="356100"/>
                </a:lnTo>
                <a:lnTo>
                  <a:pt x="959840" y="353642"/>
                </a:lnTo>
                <a:lnTo>
                  <a:pt x="958179" y="351119"/>
                </a:lnTo>
                <a:lnTo>
                  <a:pt x="956419" y="394751"/>
                </a:lnTo>
                <a:close/>
              </a:path>
              <a:path w="2507483" h="580273">
                <a:moveTo>
                  <a:pt x="956253" y="386915"/>
                </a:moveTo>
                <a:lnTo>
                  <a:pt x="955556" y="393290"/>
                </a:lnTo>
                <a:lnTo>
                  <a:pt x="956419" y="394751"/>
                </a:lnTo>
                <a:lnTo>
                  <a:pt x="958179" y="351119"/>
                </a:lnTo>
                <a:lnTo>
                  <a:pt x="956054" y="366393"/>
                </a:lnTo>
                <a:lnTo>
                  <a:pt x="956054" y="372968"/>
                </a:lnTo>
                <a:lnTo>
                  <a:pt x="954460" y="373295"/>
                </a:lnTo>
                <a:lnTo>
                  <a:pt x="954460" y="380672"/>
                </a:lnTo>
                <a:lnTo>
                  <a:pt x="954261" y="386616"/>
                </a:lnTo>
                <a:lnTo>
                  <a:pt x="956253" y="386915"/>
                </a:lnTo>
                <a:close/>
              </a:path>
              <a:path w="2507483" h="580273">
                <a:moveTo>
                  <a:pt x="969502" y="396677"/>
                </a:moveTo>
                <a:lnTo>
                  <a:pt x="969901" y="390401"/>
                </a:lnTo>
                <a:lnTo>
                  <a:pt x="967477" y="390899"/>
                </a:lnTo>
                <a:lnTo>
                  <a:pt x="963691" y="390899"/>
                </a:lnTo>
                <a:lnTo>
                  <a:pt x="962430" y="389704"/>
                </a:lnTo>
                <a:lnTo>
                  <a:pt x="964322" y="397673"/>
                </a:lnTo>
                <a:lnTo>
                  <a:pt x="966447" y="397673"/>
                </a:lnTo>
                <a:lnTo>
                  <a:pt x="968174" y="397341"/>
                </a:lnTo>
                <a:lnTo>
                  <a:pt x="969502" y="396677"/>
                </a:lnTo>
                <a:close/>
              </a:path>
              <a:path w="2507483" h="580273">
                <a:moveTo>
                  <a:pt x="954095" y="391630"/>
                </a:moveTo>
                <a:lnTo>
                  <a:pt x="954261" y="389870"/>
                </a:lnTo>
                <a:lnTo>
                  <a:pt x="954261" y="386616"/>
                </a:lnTo>
                <a:lnTo>
                  <a:pt x="954062" y="382532"/>
                </a:lnTo>
                <a:lnTo>
                  <a:pt x="953265" y="384125"/>
                </a:lnTo>
                <a:lnTo>
                  <a:pt x="952468" y="385653"/>
                </a:lnTo>
                <a:lnTo>
                  <a:pt x="952169" y="393290"/>
                </a:lnTo>
                <a:lnTo>
                  <a:pt x="954095" y="391630"/>
                </a:lnTo>
                <a:close/>
              </a:path>
              <a:path w="2507483" h="580273">
                <a:moveTo>
                  <a:pt x="951372" y="386948"/>
                </a:moveTo>
                <a:lnTo>
                  <a:pt x="949977" y="388010"/>
                </a:lnTo>
                <a:lnTo>
                  <a:pt x="950243" y="394884"/>
                </a:lnTo>
                <a:lnTo>
                  <a:pt x="952169" y="393290"/>
                </a:lnTo>
                <a:lnTo>
                  <a:pt x="952468" y="385653"/>
                </a:lnTo>
                <a:lnTo>
                  <a:pt x="951372" y="386948"/>
                </a:lnTo>
                <a:close/>
              </a:path>
              <a:path w="2507483" h="580273">
                <a:moveTo>
                  <a:pt x="945196" y="390302"/>
                </a:moveTo>
                <a:lnTo>
                  <a:pt x="945694" y="396876"/>
                </a:lnTo>
                <a:lnTo>
                  <a:pt x="948085" y="396080"/>
                </a:lnTo>
                <a:lnTo>
                  <a:pt x="950243" y="394884"/>
                </a:lnTo>
                <a:lnTo>
                  <a:pt x="949977" y="388010"/>
                </a:lnTo>
                <a:lnTo>
                  <a:pt x="948583" y="389007"/>
                </a:lnTo>
                <a:lnTo>
                  <a:pt x="946989" y="389770"/>
                </a:lnTo>
                <a:lnTo>
                  <a:pt x="945196" y="390302"/>
                </a:lnTo>
                <a:close/>
              </a:path>
              <a:path w="2507483" h="580273">
                <a:moveTo>
                  <a:pt x="932743" y="389106"/>
                </a:moveTo>
                <a:lnTo>
                  <a:pt x="932976" y="397474"/>
                </a:lnTo>
                <a:lnTo>
                  <a:pt x="935699" y="397972"/>
                </a:lnTo>
                <a:lnTo>
                  <a:pt x="940945" y="397972"/>
                </a:lnTo>
                <a:lnTo>
                  <a:pt x="943303" y="397607"/>
                </a:lnTo>
                <a:lnTo>
                  <a:pt x="945694" y="396876"/>
                </a:lnTo>
                <a:lnTo>
                  <a:pt x="945196" y="390302"/>
                </a:lnTo>
                <a:lnTo>
                  <a:pt x="943469" y="390767"/>
                </a:lnTo>
                <a:lnTo>
                  <a:pt x="941643" y="390999"/>
                </a:lnTo>
                <a:lnTo>
                  <a:pt x="936728" y="390999"/>
                </a:lnTo>
                <a:lnTo>
                  <a:pt x="934404" y="390368"/>
                </a:lnTo>
                <a:lnTo>
                  <a:pt x="932743" y="389106"/>
                </a:lnTo>
                <a:close/>
              </a:path>
              <a:path w="2507483" h="580273">
                <a:moveTo>
                  <a:pt x="931150" y="380240"/>
                </a:moveTo>
                <a:lnTo>
                  <a:pt x="931880" y="371142"/>
                </a:lnTo>
                <a:lnTo>
                  <a:pt x="928394" y="372802"/>
                </a:lnTo>
                <a:lnTo>
                  <a:pt x="930452" y="396478"/>
                </a:lnTo>
                <a:lnTo>
                  <a:pt x="932976" y="397474"/>
                </a:lnTo>
                <a:lnTo>
                  <a:pt x="932743" y="389106"/>
                </a:lnTo>
                <a:lnTo>
                  <a:pt x="931150" y="387778"/>
                </a:lnTo>
                <a:lnTo>
                  <a:pt x="930353" y="386085"/>
                </a:lnTo>
                <a:lnTo>
                  <a:pt x="930353" y="381901"/>
                </a:lnTo>
                <a:lnTo>
                  <a:pt x="931150" y="380240"/>
                </a:lnTo>
                <a:close/>
              </a:path>
              <a:path w="2507483" h="580273">
                <a:moveTo>
                  <a:pt x="922184" y="380705"/>
                </a:moveTo>
                <a:lnTo>
                  <a:pt x="922915" y="389936"/>
                </a:lnTo>
                <a:lnTo>
                  <a:pt x="924376" y="391995"/>
                </a:lnTo>
                <a:lnTo>
                  <a:pt x="925903" y="393988"/>
                </a:lnTo>
                <a:lnTo>
                  <a:pt x="927929" y="395482"/>
                </a:lnTo>
                <a:lnTo>
                  <a:pt x="930452" y="396478"/>
                </a:lnTo>
                <a:lnTo>
                  <a:pt x="928394" y="372802"/>
                </a:lnTo>
                <a:lnTo>
                  <a:pt x="925870" y="375259"/>
                </a:lnTo>
                <a:lnTo>
                  <a:pt x="923413" y="377650"/>
                </a:lnTo>
                <a:lnTo>
                  <a:pt x="922184" y="380705"/>
                </a:lnTo>
                <a:close/>
              </a:path>
              <a:path w="2507483" h="580273">
                <a:moveTo>
                  <a:pt x="922184" y="384424"/>
                </a:moveTo>
                <a:lnTo>
                  <a:pt x="922184" y="387413"/>
                </a:lnTo>
                <a:lnTo>
                  <a:pt x="922915" y="389936"/>
                </a:lnTo>
                <a:lnTo>
                  <a:pt x="922184" y="380705"/>
                </a:lnTo>
                <a:lnTo>
                  <a:pt x="922184" y="384424"/>
                </a:lnTo>
                <a:close/>
              </a:path>
              <a:path w="2507483" h="580273">
                <a:moveTo>
                  <a:pt x="954460" y="366707"/>
                </a:moveTo>
                <a:lnTo>
                  <a:pt x="936330" y="370279"/>
                </a:lnTo>
                <a:lnTo>
                  <a:pt x="936761" y="376920"/>
                </a:lnTo>
                <a:lnTo>
                  <a:pt x="940016" y="376256"/>
                </a:lnTo>
                <a:lnTo>
                  <a:pt x="954460" y="373295"/>
                </a:lnTo>
                <a:lnTo>
                  <a:pt x="956054" y="372968"/>
                </a:lnTo>
                <a:lnTo>
                  <a:pt x="956054" y="366393"/>
                </a:lnTo>
                <a:lnTo>
                  <a:pt x="954460" y="366707"/>
                </a:lnTo>
                <a:close/>
              </a:path>
              <a:path w="2507483" h="580273">
                <a:moveTo>
                  <a:pt x="936330" y="370279"/>
                </a:moveTo>
                <a:lnTo>
                  <a:pt x="931880" y="371142"/>
                </a:lnTo>
                <a:lnTo>
                  <a:pt x="932743" y="379045"/>
                </a:lnTo>
                <a:lnTo>
                  <a:pt x="934337" y="377850"/>
                </a:lnTo>
                <a:lnTo>
                  <a:pt x="936761" y="376920"/>
                </a:lnTo>
                <a:lnTo>
                  <a:pt x="936330" y="370279"/>
                </a:lnTo>
                <a:close/>
              </a:path>
              <a:path w="2507483" h="580273">
                <a:moveTo>
                  <a:pt x="983636" y="354041"/>
                </a:moveTo>
                <a:lnTo>
                  <a:pt x="983636" y="384624"/>
                </a:lnTo>
                <a:lnTo>
                  <a:pt x="983702" y="387811"/>
                </a:lnTo>
                <a:lnTo>
                  <a:pt x="991605" y="354041"/>
                </a:lnTo>
                <a:lnTo>
                  <a:pt x="983636" y="347167"/>
                </a:lnTo>
                <a:lnTo>
                  <a:pt x="973674" y="347167"/>
                </a:lnTo>
                <a:lnTo>
                  <a:pt x="973674" y="354041"/>
                </a:lnTo>
                <a:lnTo>
                  <a:pt x="983636" y="354041"/>
                </a:lnTo>
                <a:close/>
              </a:path>
              <a:path w="2507483" h="580273">
                <a:moveTo>
                  <a:pt x="991605" y="354041"/>
                </a:moveTo>
                <a:lnTo>
                  <a:pt x="983702" y="387811"/>
                </a:lnTo>
                <a:lnTo>
                  <a:pt x="984366" y="390401"/>
                </a:lnTo>
                <a:lnTo>
                  <a:pt x="985628" y="392394"/>
                </a:lnTo>
                <a:lnTo>
                  <a:pt x="986956" y="394320"/>
                </a:lnTo>
                <a:lnTo>
                  <a:pt x="988716" y="395747"/>
                </a:lnTo>
                <a:lnTo>
                  <a:pt x="990908" y="396677"/>
                </a:lnTo>
                <a:lnTo>
                  <a:pt x="991605" y="385686"/>
                </a:lnTo>
                <a:lnTo>
                  <a:pt x="991605" y="354041"/>
                </a:lnTo>
                <a:close/>
              </a:path>
              <a:path w="2507483" h="580273">
                <a:moveTo>
                  <a:pt x="1007843" y="386815"/>
                </a:moveTo>
                <a:lnTo>
                  <a:pt x="1006714" y="387944"/>
                </a:lnTo>
                <a:lnTo>
                  <a:pt x="1007278" y="395980"/>
                </a:lnTo>
                <a:lnTo>
                  <a:pt x="1009105" y="394884"/>
                </a:lnTo>
                <a:lnTo>
                  <a:pt x="1010632" y="393489"/>
                </a:lnTo>
                <a:lnTo>
                  <a:pt x="1007843" y="386815"/>
                </a:lnTo>
                <a:close/>
              </a:path>
              <a:path w="2507483" h="580273">
                <a:moveTo>
                  <a:pt x="1002663" y="390169"/>
                </a:moveTo>
                <a:lnTo>
                  <a:pt x="1003094" y="397574"/>
                </a:lnTo>
                <a:lnTo>
                  <a:pt x="1005153" y="396777"/>
                </a:lnTo>
                <a:lnTo>
                  <a:pt x="1007278" y="395980"/>
                </a:lnTo>
                <a:lnTo>
                  <a:pt x="1006714" y="387944"/>
                </a:lnTo>
                <a:lnTo>
                  <a:pt x="1005452" y="388841"/>
                </a:lnTo>
                <a:lnTo>
                  <a:pt x="1004057" y="389505"/>
                </a:lnTo>
                <a:lnTo>
                  <a:pt x="1002663" y="390169"/>
                </a:lnTo>
                <a:close/>
              </a:path>
              <a:path w="2507483" h="580273">
                <a:moveTo>
                  <a:pt x="995092" y="389903"/>
                </a:moveTo>
                <a:lnTo>
                  <a:pt x="995457" y="397972"/>
                </a:lnTo>
                <a:lnTo>
                  <a:pt x="1000703" y="397972"/>
                </a:lnTo>
                <a:lnTo>
                  <a:pt x="1003094" y="397574"/>
                </a:lnTo>
                <a:lnTo>
                  <a:pt x="1002663" y="390169"/>
                </a:lnTo>
                <a:lnTo>
                  <a:pt x="1001002" y="390501"/>
                </a:lnTo>
                <a:lnTo>
                  <a:pt x="996885" y="390501"/>
                </a:lnTo>
                <a:lnTo>
                  <a:pt x="995092" y="389903"/>
                </a:lnTo>
                <a:close/>
              </a:path>
              <a:path w="2507483" h="580273">
                <a:moveTo>
                  <a:pt x="993697" y="388708"/>
                </a:moveTo>
                <a:lnTo>
                  <a:pt x="992302" y="387512"/>
                </a:lnTo>
                <a:lnTo>
                  <a:pt x="993099" y="397541"/>
                </a:lnTo>
                <a:lnTo>
                  <a:pt x="995457" y="397972"/>
                </a:lnTo>
                <a:lnTo>
                  <a:pt x="995092" y="389903"/>
                </a:lnTo>
                <a:lnTo>
                  <a:pt x="993697" y="388708"/>
                </a:lnTo>
                <a:close/>
              </a:path>
              <a:path w="2507483" h="580273">
                <a:moveTo>
                  <a:pt x="991605" y="385686"/>
                </a:moveTo>
                <a:lnTo>
                  <a:pt x="990908" y="396677"/>
                </a:lnTo>
                <a:lnTo>
                  <a:pt x="993099" y="397541"/>
                </a:lnTo>
                <a:lnTo>
                  <a:pt x="992302" y="387512"/>
                </a:lnTo>
                <a:lnTo>
                  <a:pt x="991605" y="385686"/>
                </a:lnTo>
                <a:close/>
              </a:path>
              <a:path w="2507483" h="580273">
                <a:moveTo>
                  <a:pt x="991605" y="347167"/>
                </a:moveTo>
                <a:lnTo>
                  <a:pt x="991605" y="333022"/>
                </a:lnTo>
                <a:lnTo>
                  <a:pt x="983636" y="335213"/>
                </a:lnTo>
                <a:lnTo>
                  <a:pt x="983636" y="347167"/>
                </a:lnTo>
                <a:lnTo>
                  <a:pt x="991605" y="354041"/>
                </a:lnTo>
                <a:lnTo>
                  <a:pt x="1009736" y="354041"/>
                </a:lnTo>
                <a:lnTo>
                  <a:pt x="1009736" y="347167"/>
                </a:lnTo>
                <a:lnTo>
                  <a:pt x="991605" y="347167"/>
                </a:lnTo>
                <a:close/>
              </a:path>
              <a:path w="2507483" h="580273">
                <a:moveTo>
                  <a:pt x="1029056" y="347167"/>
                </a:moveTo>
                <a:lnTo>
                  <a:pt x="1021087" y="347167"/>
                </a:lnTo>
                <a:lnTo>
                  <a:pt x="1021950" y="387678"/>
                </a:lnTo>
                <a:lnTo>
                  <a:pt x="1023677" y="390401"/>
                </a:lnTo>
                <a:lnTo>
                  <a:pt x="1025470" y="393058"/>
                </a:lnTo>
                <a:lnTo>
                  <a:pt x="1027761" y="394984"/>
                </a:lnTo>
                <a:lnTo>
                  <a:pt x="1029056" y="382797"/>
                </a:lnTo>
                <a:lnTo>
                  <a:pt x="1029056" y="347167"/>
                </a:lnTo>
                <a:close/>
              </a:path>
              <a:path w="2507483" h="580273">
                <a:moveTo>
                  <a:pt x="1021087" y="379842"/>
                </a:moveTo>
                <a:lnTo>
                  <a:pt x="1021087" y="384159"/>
                </a:lnTo>
                <a:lnTo>
                  <a:pt x="1021950" y="387678"/>
                </a:lnTo>
                <a:lnTo>
                  <a:pt x="1021087" y="347167"/>
                </a:lnTo>
                <a:lnTo>
                  <a:pt x="1021087" y="379842"/>
                </a:lnTo>
                <a:close/>
              </a:path>
              <a:path w="2507483" h="580273">
                <a:moveTo>
                  <a:pt x="1064520" y="347167"/>
                </a:moveTo>
                <a:lnTo>
                  <a:pt x="1056550" y="347167"/>
                </a:lnTo>
                <a:lnTo>
                  <a:pt x="1057049" y="389405"/>
                </a:lnTo>
                <a:lnTo>
                  <a:pt x="1057547" y="396976"/>
                </a:lnTo>
                <a:lnTo>
                  <a:pt x="1064520" y="396976"/>
                </a:lnTo>
                <a:lnTo>
                  <a:pt x="1064520" y="347167"/>
                </a:lnTo>
                <a:close/>
              </a:path>
              <a:path w="2507483" h="580273">
                <a:moveTo>
                  <a:pt x="1057049" y="389405"/>
                </a:moveTo>
                <a:lnTo>
                  <a:pt x="1056550" y="347167"/>
                </a:lnTo>
                <a:lnTo>
                  <a:pt x="1056550" y="377185"/>
                </a:lnTo>
                <a:lnTo>
                  <a:pt x="1056119" y="379709"/>
                </a:lnTo>
                <a:lnTo>
                  <a:pt x="1055322" y="392394"/>
                </a:lnTo>
                <a:lnTo>
                  <a:pt x="1057049" y="389405"/>
                </a:lnTo>
                <a:close/>
              </a:path>
              <a:path w="2507483" h="580273">
                <a:moveTo>
                  <a:pt x="1055322" y="392394"/>
                </a:moveTo>
                <a:lnTo>
                  <a:pt x="1056119" y="379709"/>
                </a:lnTo>
                <a:lnTo>
                  <a:pt x="1055255" y="381834"/>
                </a:lnTo>
                <a:lnTo>
                  <a:pt x="1054458" y="383959"/>
                </a:lnTo>
                <a:lnTo>
                  <a:pt x="1053329" y="385719"/>
                </a:lnTo>
                <a:lnTo>
                  <a:pt x="1052964" y="394585"/>
                </a:lnTo>
                <a:lnTo>
                  <a:pt x="1055322" y="392394"/>
                </a:lnTo>
                <a:close/>
              </a:path>
              <a:path w="2507483" h="580273">
                <a:moveTo>
                  <a:pt x="1053329" y="385719"/>
                </a:moveTo>
                <a:lnTo>
                  <a:pt x="1051868" y="387114"/>
                </a:lnTo>
                <a:lnTo>
                  <a:pt x="1050474" y="388442"/>
                </a:lnTo>
                <a:lnTo>
                  <a:pt x="1048880" y="389438"/>
                </a:lnTo>
                <a:lnTo>
                  <a:pt x="1047087" y="390102"/>
                </a:lnTo>
                <a:lnTo>
                  <a:pt x="1049976" y="395980"/>
                </a:lnTo>
                <a:lnTo>
                  <a:pt x="1052964" y="394585"/>
                </a:lnTo>
                <a:lnTo>
                  <a:pt x="1053329" y="385719"/>
                </a:lnTo>
                <a:close/>
              </a:path>
              <a:path w="2507483" h="580273">
                <a:moveTo>
                  <a:pt x="1049976" y="395980"/>
                </a:moveTo>
                <a:lnTo>
                  <a:pt x="1047087" y="390102"/>
                </a:lnTo>
                <a:lnTo>
                  <a:pt x="1045294" y="390700"/>
                </a:lnTo>
                <a:lnTo>
                  <a:pt x="1043467" y="390999"/>
                </a:lnTo>
                <a:lnTo>
                  <a:pt x="1041608" y="390999"/>
                </a:lnTo>
                <a:lnTo>
                  <a:pt x="1043600" y="397972"/>
                </a:lnTo>
                <a:lnTo>
                  <a:pt x="1047053" y="397308"/>
                </a:lnTo>
                <a:lnTo>
                  <a:pt x="1049976" y="395980"/>
                </a:lnTo>
                <a:close/>
              </a:path>
              <a:path w="2507483" h="580273">
                <a:moveTo>
                  <a:pt x="1043600" y="397972"/>
                </a:moveTo>
                <a:lnTo>
                  <a:pt x="1041608" y="390999"/>
                </a:lnTo>
                <a:lnTo>
                  <a:pt x="1037623" y="390999"/>
                </a:lnTo>
                <a:lnTo>
                  <a:pt x="1034535" y="390069"/>
                </a:lnTo>
                <a:lnTo>
                  <a:pt x="1032343" y="388210"/>
                </a:lnTo>
                <a:lnTo>
                  <a:pt x="1030152" y="386284"/>
                </a:lnTo>
                <a:lnTo>
                  <a:pt x="1029056" y="382797"/>
                </a:lnTo>
                <a:lnTo>
                  <a:pt x="1030550" y="396179"/>
                </a:lnTo>
                <a:lnTo>
                  <a:pt x="1033406" y="397375"/>
                </a:lnTo>
                <a:lnTo>
                  <a:pt x="1036428" y="397972"/>
                </a:lnTo>
                <a:lnTo>
                  <a:pt x="1043600" y="397972"/>
                </a:lnTo>
                <a:close/>
              </a:path>
              <a:path w="2507483" h="580273">
                <a:moveTo>
                  <a:pt x="1104585" y="353642"/>
                </a:moveTo>
                <a:lnTo>
                  <a:pt x="1106179" y="353642"/>
                </a:lnTo>
                <a:lnTo>
                  <a:pt x="1107407" y="353709"/>
                </a:lnTo>
                <a:lnTo>
                  <a:pt x="1109134" y="353974"/>
                </a:lnTo>
                <a:lnTo>
                  <a:pt x="1110662" y="354439"/>
                </a:lnTo>
                <a:lnTo>
                  <a:pt x="1112056" y="347167"/>
                </a:lnTo>
                <a:lnTo>
                  <a:pt x="1110429" y="346503"/>
                </a:lnTo>
                <a:lnTo>
                  <a:pt x="1108370" y="346237"/>
                </a:lnTo>
                <a:lnTo>
                  <a:pt x="1106577" y="346171"/>
                </a:lnTo>
                <a:lnTo>
                  <a:pt x="1104585" y="353642"/>
                </a:lnTo>
                <a:close/>
              </a:path>
              <a:path w="2507483" h="580273">
                <a:moveTo>
                  <a:pt x="1102725" y="346171"/>
                </a:moveTo>
                <a:lnTo>
                  <a:pt x="1099438" y="346935"/>
                </a:lnTo>
                <a:lnTo>
                  <a:pt x="1100434" y="354240"/>
                </a:lnTo>
                <a:lnTo>
                  <a:pt x="1102526" y="353642"/>
                </a:lnTo>
                <a:lnTo>
                  <a:pt x="1104585" y="353642"/>
                </a:lnTo>
                <a:lnTo>
                  <a:pt x="1106577" y="346171"/>
                </a:lnTo>
                <a:lnTo>
                  <a:pt x="1102725" y="346171"/>
                </a:lnTo>
                <a:close/>
              </a:path>
              <a:path w="2507483" h="580273">
                <a:moveTo>
                  <a:pt x="1094523" y="358457"/>
                </a:moveTo>
                <a:lnTo>
                  <a:pt x="1096250" y="356631"/>
                </a:lnTo>
                <a:lnTo>
                  <a:pt x="1098309" y="355436"/>
                </a:lnTo>
                <a:lnTo>
                  <a:pt x="1100434" y="354240"/>
                </a:lnTo>
                <a:lnTo>
                  <a:pt x="1099438" y="346935"/>
                </a:lnTo>
                <a:lnTo>
                  <a:pt x="1096715" y="348462"/>
                </a:lnTo>
                <a:lnTo>
                  <a:pt x="1094523" y="358457"/>
                </a:lnTo>
                <a:close/>
              </a:path>
              <a:path w="2507483" h="580273">
                <a:moveTo>
                  <a:pt x="1091037" y="366360"/>
                </a:moveTo>
                <a:lnTo>
                  <a:pt x="1091734" y="363305"/>
                </a:lnTo>
                <a:lnTo>
                  <a:pt x="1093129" y="360914"/>
                </a:lnTo>
                <a:lnTo>
                  <a:pt x="1094523" y="358457"/>
                </a:lnTo>
                <a:lnTo>
                  <a:pt x="1096715" y="348462"/>
                </a:lnTo>
                <a:lnTo>
                  <a:pt x="1094059" y="349990"/>
                </a:lnTo>
                <a:lnTo>
                  <a:pt x="1092033" y="352281"/>
                </a:lnTo>
                <a:lnTo>
                  <a:pt x="1091037" y="366360"/>
                </a:lnTo>
                <a:close/>
              </a:path>
              <a:path w="2507483" h="580273">
                <a:moveTo>
                  <a:pt x="1091037" y="396976"/>
                </a:moveTo>
                <a:lnTo>
                  <a:pt x="1091037" y="366360"/>
                </a:lnTo>
                <a:lnTo>
                  <a:pt x="1090638" y="355336"/>
                </a:lnTo>
                <a:lnTo>
                  <a:pt x="1089543" y="347167"/>
                </a:lnTo>
                <a:lnTo>
                  <a:pt x="1083067" y="347167"/>
                </a:lnTo>
                <a:lnTo>
                  <a:pt x="1083067" y="396976"/>
                </a:lnTo>
                <a:lnTo>
                  <a:pt x="1091037" y="396976"/>
                </a:lnTo>
                <a:close/>
              </a:path>
              <a:path w="2507483" h="580273">
                <a:moveTo>
                  <a:pt x="1151662" y="388907"/>
                </a:moveTo>
                <a:lnTo>
                  <a:pt x="1151762" y="396677"/>
                </a:lnTo>
                <a:lnTo>
                  <a:pt x="1154418" y="395747"/>
                </a:lnTo>
                <a:lnTo>
                  <a:pt x="1156709" y="394452"/>
                </a:lnTo>
                <a:lnTo>
                  <a:pt x="1158635" y="392792"/>
                </a:lnTo>
                <a:lnTo>
                  <a:pt x="1160628" y="391132"/>
                </a:lnTo>
                <a:lnTo>
                  <a:pt x="1162255" y="389173"/>
                </a:lnTo>
                <a:lnTo>
                  <a:pt x="1163517" y="386915"/>
                </a:lnTo>
                <a:lnTo>
                  <a:pt x="1157241" y="383229"/>
                </a:lnTo>
                <a:lnTo>
                  <a:pt x="1155846" y="385620"/>
                </a:lnTo>
                <a:lnTo>
                  <a:pt x="1153986" y="387512"/>
                </a:lnTo>
                <a:lnTo>
                  <a:pt x="1151662" y="388907"/>
                </a:lnTo>
                <a:close/>
              </a:path>
              <a:path w="2507483" h="580273">
                <a:moveTo>
                  <a:pt x="1142995" y="397972"/>
                </a:moveTo>
                <a:lnTo>
                  <a:pt x="1146249" y="397972"/>
                </a:lnTo>
                <a:lnTo>
                  <a:pt x="1149172" y="397541"/>
                </a:lnTo>
                <a:lnTo>
                  <a:pt x="1151762" y="396677"/>
                </a:lnTo>
                <a:lnTo>
                  <a:pt x="1151662" y="388907"/>
                </a:lnTo>
                <a:lnTo>
                  <a:pt x="1149404" y="390302"/>
                </a:lnTo>
                <a:lnTo>
                  <a:pt x="1146449" y="390999"/>
                </a:lnTo>
                <a:lnTo>
                  <a:pt x="1142995" y="397972"/>
                </a:lnTo>
                <a:close/>
              </a:path>
              <a:path w="2507483" h="580273">
                <a:moveTo>
                  <a:pt x="1146449" y="390999"/>
                </a:moveTo>
                <a:lnTo>
                  <a:pt x="1139409" y="390999"/>
                </a:lnTo>
                <a:lnTo>
                  <a:pt x="1136487" y="390269"/>
                </a:lnTo>
                <a:lnTo>
                  <a:pt x="1134030" y="388807"/>
                </a:lnTo>
                <a:lnTo>
                  <a:pt x="1131639" y="387280"/>
                </a:lnTo>
                <a:lnTo>
                  <a:pt x="1134063" y="396943"/>
                </a:lnTo>
                <a:lnTo>
                  <a:pt x="1138280" y="397972"/>
                </a:lnTo>
                <a:lnTo>
                  <a:pt x="1142995" y="397972"/>
                </a:lnTo>
                <a:lnTo>
                  <a:pt x="1146449" y="390999"/>
                </a:lnTo>
                <a:close/>
              </a:path>
              <a:path w="2507483" h="580273">
                <a:moveTo>
                  <a:pt x="1130344" y="394884"/>
                </a:moveTo>
                <a:lnTo>
                  <a:pt x="1134063" y="396943"/>
                </a:lnTo>
                <a:lnTo>
                  <a:pt x="1131639" y="387280"/>
                </a:lnTo>
                <a:lnTo>
                  <a:pt x="1129779" y="385088"/>
                </a:lnTo>
                <a:lnTo>
                  <a:pt x="1128451" y="382233"/>
                </a:lnTo>
                <a:lnTo>
                  <a:pt x="1127123" y="379377"/>
                </a:lnTo>
                <a:lnTo>
                  <a:pt x="1126691" y="392825"/>
                </a:lnTo>
                <a:lnTo>
                  <a:pt x="1130344" y="394884"/>
                </a:lnTo>
                <a:close/>
              </a:path>
              <a:path w="2507483" h="580273">
                <a:moveTo>
                  <a:pt x="1156543" y="363305"/>
                </a:moveTo>
                <a:lnTo>
                  <a:pt x="1156543" y="368087"/>
                </a:lnTo>
                <a:lnTo>
                  <a:pt x="1126607" y="367290"/>
                </a:lnTo>
                <a:lnTo>
                  <a:pt x="1123869" y="367290"/>
                </a:lnTo>
                <a:lnTo>
                  <a:pt x="1123869" y="374363"/>
                </a:lnTo>
                <a:lnTo>
                  <a:pt x="1126691" y="392825"/>
                </a:lnTo>
                <a:lnTo>
                  <a:pt x="1127123" y="379377"/>
                </a:lnTo>
                <a:lnTo>
                  <a:pt x="1126459" y="375990"/>
                </a:lnTo>
                <a:lnTo>
                  <a:pt x="1126459" y="368087"/>
                </a:lnTo>
                <a:lnTo>
                  <a:pt x="1164114" y="374363"/>
                </a:lnTo>
                <a:lnTo>
                  <a:pt x="1160628" y="367290"/>
                </a:lnTo>
                <a:lnTo>
                  <a:pt x="1156543" y="363305"/>
                </a:lnTo>
                <a:close/>
              </a:path>
              <a:path w="2507483" h="580273">
                <a:moveTo>
                  <a:pt x="1126607" y="367290"/>
                </a:moveTo>
                <a:lnTo>
                  <a:pt x="1126658" y="351318"/>
                </a:lnTo>
                <a:lnTo>
                  <a:pt x="1123835" y="354307"/>
                </a:lnTo>
                <a:lnTo>
                  <a:pt x="1123835" y="389870"/>
                </a:lnTo>
                <a:lnTo>
                  <a:pt x="1126691" y="392825"/>
                </a:lnTo>
                <a:lnTo>
                  <a:pt x="1123869" y="374363"/>
                </a:lnTo>
                <a:lnTo>
                  <a:pt x="1123869" y="367290"/>
                </a:lnTo>
                <a:lnTo>
                  <a:pt x="1126607" y="367290"/>
                </a:lnTo>
                <a:close/>
              </a:path>
              <a:path w="2507483" h="580273">
                <a:moveTo>
                  <a:pt x="1118688" y="366692"/>
                </a:moveTo>
                <a:lnTo>
                  <a:pt x="1119718" y="382100"/>
                </a:lnTo>
                <a:lnTo>
                  <a:pt x="1121777" y="386018"/>
                </a:lnTo>
                <a:lnTo>
                  <a:pt x="1123835" y="389870"/>
                </a:lnTo>
                <a:lnTo>
                  <a:pt x="1123835" y="354307"/>
                </a:lnTo>
                <a:lnTo>
                  <a:pt x="1121777" y="358225"/>
                </a:lnTo>
                <a:lnTo>
                  <a:pt x="1119718" y="362077"/>
                </a:lnTo>
                <a:lnTo>
                  <a:pt x="1118688" y="366692"/>
                </a:lnTo>
                <a:close/>
              </a:path>
              <a:path w="2507483" h="580273">
                <a:moveTo>
                  <a:pt x="1118688" y="372072"/>
                </a:moveTo>
                <a:lnTo>
                  <a:pt x="1118688" y="377451"/>
                </a:lnTo>
                <a:lnTo>
                  <a:pt x="1119718" y="382100"/>
                </a:lnTo>
                <a:lnTo>
                  <a:pt x="1118688" y="366692"/>
                </a:lnTo>
                <a:lnTo>
                  <a:pt x="1118688" y="372072"/>
                </a:lnTo>
                <a:close/>
              </a:path>
              <a:path w="2507483" h="580273">
                <a:moveTo>
                  <a:pt x="1126459" y="372072"/>
                </a:moveTo>
                <a:lnTo>
                  <a:pt x="1126459" y="368087"/>
                </a:lnTo>
                <a:lnTo>
                  <a:pt x="1126459" y="374363"/>
                </a:lnTo>
                <a:lnTo>
                  <a:pt x="1164114" y="374363"/>
                </a:lnTo>
                <a:lnTo>
                  <a:pt x="1126459" y="368087"/>
                </a:lnTo>
                <a:lnTo>
                  <a:pt x="1126459" y="372072"/>
                </a:lnTo>
                <a:close/>
              </a:path>
              <a:path w="2507483" h="580273">
                <a:moveTo>
                  <a:pt x="1139044" y="353144"/>
                </a:moveTo>
                <a:lnTo>
                  <a:pt x="1146548" y="353144"/>
                </a:lnTo>
                <a:lnTo>
                  <a:pt x="1149968" y="354439"/>
                </a:lnTo>
                <a:lnTo>
                  <a:pt x="1152559" y="357029"/>
                </a:lnTo>
                <a:lnTo>
                  <a:pt x="1155215" y="359619"/>
                </a:lnTo>
                <a:lnTo>
                  <a:pt x="1156543" y="363305"/>
                </a:lnTo>
                <a:lnTo>
                  <a:pt x="1160628" y="367290"/>
                </a:lnTo>
                <a:lnTo>
                  <a:pt x="1157672" y="351152"/>
                </a:lnTo>
                <a:lnTo>
                  <a:pt x="1154352" y="349160"/>
                </a:lnTo>
                <a:lnTo>
                  <a:pt x="1151097" y="347167"/>
                </a:lnTo>
                <a:lnTo>
                  <a:pt x="1147146" y="346171"/>
                </a:lnTo>
                <a:lnTo>
                  <a:pt x="1142497" y="346171"/>
                </a:lnTo>
                <a:lnTo>
                  <a:pt x="1139044" y="353144"/>
                </a:lnTo>
                <a:close/>
              </a:path>
              <a:path w="2507483" h="580273">
                <a:moveTo>
                  <a:pt x="1131506" y="356897"/>
                </a:moveTo>
                <a:lnTo>
                  <a:pt x="1133830" y="355436"/>
                </a:lnTo>
                <a:lnTo>
                  <a:pt x="1136221" y="353908"/>
                </a:lnTo>
                <a:lnTo>
                  <a:pt x="1139044" y="353144"/>
                </a:lnTo>
                <a:lnTo>
                  <a:pt x="1142497" y="346171"/>
                </a:lnTo>
                <a:lnTo>
                  <a:pt x="1137915" y="346171"/>
                </a:lnTo>
                <a:lnTo>
                  <a:pt x="1133830" y="347200"/>
                </a:lnTo>
                <a:lnTo>
                  <a:pt x="1131506" y="356897"/>
                </a:lnTo>
                <a:close/>
              </a:path>
              <a:path w="2507483" h="580273">
                <a:moveTo>
                  <a:pt x="1130244" y="349259"/>
                </a:moveTo>
                <a:lnTo>
                  <a:pt x="1126658" y="351318"/>
                </a:lnTo>
                <a:lnTo>
                  <a:pt x="1127090" y="364700"/>
                </a:lnTo>
                <a:lnTo>
                  <a:pt x="1128351" y="361911"/>
                </a:lnTo>
                <a:lnTo>
                  <a:pt x="1129680" y="359055"/>
                </a:lnTo>
                <a:lnTo>
                  <a:pt x="1131506" y="356897"/>
                </a:lnTo>
                <a:lnTo>
                  <a:pt x="1133830" y="347200"/>
                </a:lnTo>
                <a:lnTo>
                  <a:pt x="1130244" y="349259"/>
                </a:lnTo>
                <a:close/>
              </a:path>
              <a:path w="2507483" h="580273">
                <a:moveTo>
                  <a:pt x="1164513" y="364534"/>
                </a:moveTo>
                <a:lnTo>
                  <a:pt x="1163649" y="360715"/>
                </a:lnTo>
                <a:lnTo>
                  <a:pt x="1161923" y="357328"/>
                </a:lnTo>
                <a:lnTo>
                  <a:pt x="1160196" y="353875"/>
                </a:lnTo>
                <a:lnTo>
                  <a:pt x="1157672" y="351152"/>
                </a:lnTo>
                <a:lnTo>
                  <a:pt x="1160628" y="367290"/>
                </a:lnTo>
                <a:lnTo>
                  <a:pt x="1164114" y="374363"/>
                </a:lnTo>
                <a:lnTo>
                  <a:pt x="1164513" y="364534"/>
                </a:lnTo>
                <a:close/>
              </a:path>
              <a:path w="2507483" h="580273">
                <a:moveTo>
                  <a:pt x="1164513" y="364534"/>
                </a:moveTo>
                <a:lnTo>
                  <a:pt x="1164114" y="374363"/>
                </a:lnTo>
                <a:lnTo>
                  <a:pt x="1164347" y="372802"/>
                </a:lnTo>
                <a:lnTo>
                  <a:pt x="1164479" y="370943"/>
                </a:lnTo>
                <a:lnTo>
                  <a:pt x="1164513" y="364534"/>
                </a:lnTo>
                <a:close/>
              </a:path>
              <a:path w="2507483" h="580273">
                <a:moveTo>
                  <a:pt x="1223627" y="354041"/>
                </a:moveTo>
                <a:lnTo>
                  <a:pt x="1240263" y="354041"/>
                </a:lnTo>
                <a:lnTo>
                  <a:pt x="1223627" y="347167"/>
                </a:lnTo>
                <a:lnTo>
                  <a:pt x="1205696" y="347167"/>
                </a:lnTo>
                <a:lnTo>
                  <a:pt x="1205696" y="354041"/>
                </a:lnTo>
                <a:lnTo>
                  <a:pt x="1223627" y="354041"/>
                </a:lnTo>
                <a:lnTo>
                  <a:pt x="1223627" y="349757"/>
                </a:lnTo>
                <a:lnTo>
                  <a:pt x="1223627" y="354041"/>
                </a:lnTo>
                <a:close/>
              </a:path>
              <a:path w="2507483" h="580273">
                <a:moveTo>
                  <a:pt x="1215658" y="354041"/>
                </a:moveTo>
                <a:lnTo>
                  <a:pt x="1215658" y="396976"/>
                </a:lnTo>
                <a:lnTo>
                  <a:pt x="1223627" y="396976"/>
                </a:lnTo>
                <a:lnTo>
                  <a:pt x="1223627" y="354041"/>
                </a:lnTo>
                <a:lnTo>
                  <a:pt x="1215658" y="354041"/>
                </a:lnTo>
                <a:close/>
              </a:path>
              <a:path w="2507483" h="580273">
                <a:moveTo>
                  <a:pt x="1223627" y="336608"/>
                </a:moveTo>
                <a:lnTo>
                  <a:pt x="1224424" y="334449"/>
                </a:lnTo>
                <a:lnTo>
                  <a:pt x="1226018" y="333121"/>
                </a:lnTo>
                <a:lnTo>
                  <a:pt x="1227612" y="331726"/>
                </a:lnTo>
                <a:lnTo>
                  <a:pt x="1229837" y="331029"/>
                </a:lnTo>
                <a:lnTo>
                  <a:pt x="1232692" y="331029"/>
                </a:lnTo>
                <a:lnTo>
                  <a:pt x="1234851" y="331162"/>
                </a:lnTo>
                <a:lnTo>
                  <a:pt x="1236710" y="331627"/>
                </a:lnTo>
                <a:lnTo>
                  <a:pt x="1238371" y="332523"/>
                </a:lnTo>
                <a:lnTo>
                  <a:pt x="1240463" y="326048"/>
                </a:lnTo>
                <a:lnTo>
                  <a:pt x="1238404" y="324753"/>
                </a:lnTo>
                <a:lnTo>
                  <a:pt x="1236876" y="324355"/>
                </a:lnTo>
                <a:lnTo>
                  <a:pt x="1235349" y="323956"/>
                </a:lnTo>
                <a:lnTo>
                  <a:pt x="1233722" y="323757"/>
                </a:lnTo>
                <a:lnTo>
                  <a:pt x="1229272" y="323757"/>
                </a:lnTo>
                <a:lnTo>
                  <a:pt x="1226881" y="324122"/>
                </a:lnTo>
                <a:lnTo>
                  <a:pt x="1224823" y="324853"/>
                </a:lnTo>
                <a:lnTo>
                  <a:pt x="1223627" y="336608"/>
                </a:lnTo>
                <a:close/>
              </a:path>
              <a:path w="2507483" h="580273">
                <a:moveTo>
                  <a:pt x="1223627" y="347167"/>
                </a:moveTo>
                <a:lnTo>
                  <a:pt x="1223627" y="336608"/>
                </a:lnTo>
                <a:lnTo>
                  <a:pt x="1222764" y="325583"/>
                </a:lnTo>
                <a:lnTo>
                  <a:pt x="1221037" y="326613"/>
                </a:lnTo>
                <a:lnTo>
                  <a:pt x="1219643" y="327941"/>
                </a:lnTo>
                <a:lnTo>
                  <a:pt x="1218314" y="329269"/>
                </a:lnTo>
                <a:lnTo>
                  <a:pt x="1217318" y="330863"/>
                </a:lnTo>
                <a:lnTo>
                  <a:pt x="1216654" y="332723"/>
                </a:lnTo>
                <a:lnTo>
                  <a:pt x="1215990" y="334582"/>
                </a:lnTo>
                <a:lnTo>
                  <a:pt x="1215658" y="336608"/>
                </a:lnTo>
                <a:lnTo>
                  <a:pt x="1215658" y="347167"/>
                </a:lnTo>
                <a:lnTo>
                  <a:pt x="1223627" y="347167"/>
                </a:lnTo>
                <a:close/>
              </a:path>
              <a:path w="2507483" h="580273">
                <a:moveTo>
                  <a:pt x="1334717" y="372072"/>
                </a:moveTo>
                <a:lnTo>
                  <a:pt x="1334717" y="366692"/>
                </a:lnTo>
                <a:lnTo>
                  <a:pt x="1333687" y="362077"/>
                </a:lnTo>
                <a:lnTo>
                  <a:pt x="1331628" y="358225"/>
                </a:lnTo>
                <a:lnTo>
                  <a:pt x="1329570" y="354307"/>
                </a:lnTo>
                <a:lnTo>
                  <a:pt x="1326747" y="368087"/>
                </a:lnTo>
                <a:lnTo>
                  <a:pt x="1326747" y="372072"/>
                </a:lnTo>
                <a:lnTo>
                  <a:pt x="1329570" y="389870"/>
                </a:lnTo>
                <a:lnTo>
                  <a:pt x="1331628" y="386018"/>
                </a:lnTo>
                <a:lnTo>
                  <a:pt x="1333687" y="382100"/>
                </a:lnTo>
                <a:lnTo>
                  <a:pt x="1334717" y="377451"/>
                </a:lnTo>
                <a:lnTo>
                  <a:pt x="1334717" y="372072"/>
                </a:lnTo>
                <a:close/>
              </a:path>
              <a:path w="2507483" h="580273">
                <a:moveTo>
                  <a:pt x="1326714" y="351318"/>
                </a:moveTo>
                <a:lnTo>
                  <a:pt x="1323061" y="349259"/>
                </a:lnTo>
                <a:lnTo>
                  <a:pt x="1323493" y="359055"/>
                </a:lnTo>
                <a:lnTo>
                  <a:pt x="1324755" y="361911"/>
                </a:lnTo>
                <a:lnTo>
                  <a:pt x="1326083" y="364700"/>
                </a:lnTo>
                <a:lnTo>
                  <a:pt x="1326747" y="368087"/>
                </a:lnTo>
                <a:lnTo>
                  <a:pt x="1329570" y="354307"/>
                </a:lnTo>
                <a:lnTo>
                  <a:pt x="1326714" y="351318"/>
                </a:lnTo>
                <a:close/>
              </a:path>
              <a:path w="2507483" h="580273">
                <a:moveTo>
                  <a:pt x="1316885" y="353808"/>
                </a:moveTo>
                <a:lnTo>
                  <a:pt x="1319276" y="355336"/>
                </a:lnTo>
                <a:lnTo>
                  <a:pt x="1321667" y="356863"/>
                </a:lnTo>
                <a:lnTo>
                  <a:pt x="1323493" y="359055"/>
                </a:lnTo>
                <a:lnTo>
                  <a:pt x="1323061" y="349259"/>
                </a:lnTo>
                <a:lnTo>
                  <a:pt x="1319475" y="347200"/>
                </a:lnTo>
                <a:lnTo>
                  <a:pt x="1316885" y="353808"/>
                </a:lnTo>
                <a:close/>
              </a:path>
              <a:path w="2507483" h="580273">
                <a:moveTo>
                  <a:pt x="1307222" y="353045"/>
                </a:moveTo>
                <a:lnTo>
                  <a:pt x="1313996" y="353045"/>
                </a:lnTo>
                <a:lnTo>
                  <a:pt x="1316885" y="353808"/>
                </a:lnTo>
                <a:lnTo>
                  <a:pt x="1319475" y="347200"/>
                </a:lnTo>
                <a:lnTo>
                  <a:pt x="1315324" y="346171"/>
                </a:lnTo>
                <a:lnTo>
                  <a:pt x="1310609" y="346171"/>
                </a:lnTo>
                <a:lnTo>
                  <a:pt x="1307222" y="353045"/>
                </a:lnTo>
                <a:close/>
              </a:path>
              <a:path w="2507483" h="580273">
                <a:moveTo>
                  <a:pt x="1305960" y="346171"/>
                </a:moveTo>
                <a:lnTo>
                  <a:pt x="1301809" y="347200"/>
                </a:lnTo>
                <a:lnTo>
                  <a:pt x="1301942" y="355336"/>
                </a:lnTo>
                <a:lnTo>
                  <a:pt x="1304333" y="353808"/>
                </a:lnTo>
                <a:lnTo>
                  <a:pt x="1307222" y="353045"/>
                </a:lnTo>
                <a:lnTo>
                  <a:pt x="1310609" y="346171"/>
                </a:lnTo>
                <a:lnTo>
                  <a:pt x="1305960" y="346171"/>
                </a:lnTo>
                <a:close/>
              </a:path>
              <a:path w="2507483" h="580273">
                <a:moveTo>
                  <a:pt x="1296364" y="361911"/>
                </a:moveTo>
                <a:lnTo>
                  <a:pt x="1297692" y="359055"/>
                </a:lnTo>
                <a:lnTo>
                  <a:pt x="1299552" y="356863"/>
                </a:lnTo>
                <a:lnTo>
                  <a:pt x="1301942" y="355336"/>
                </a:lnTo>
                <a:lnTo>
                  <a:pt x="1301809" y="347200"/>
                </a:lnTo>
                <a:lnTo>
                  <a:pt x="1298157" y="349259"/>
                </a:lnTo>
                <a:lnTo>
                  <a:pt x="1296364" y="361911"/>
                </a:lnTo>
                <a:close/>
              </a:path>
              <a:path w="2507483" h="580273">
                <a:moveTo>
                  <a:pt x="1297692" y="385088"/>
                </a:moveTo>
                <a:lnTo>
                  <a:pt x="1296364" y="382233"/>
                </a:lnTo>
                <a:lnTo>
                  <a:pt x="1295102" y="379377"/>
                </a:lnTo>
                <a:lnTo>
                  <a:pt x="1294471" y="375990"/>
                </a:lnTo>
                <a:lnTo>
                  <a:pt x="1294471" y="368087"/>
                </a:lnTo>
                <a:lnTo>
                  <a:pt x="1295102" y="364700"/>
                </a:lnTo>
                <a:lnTo>
                  <a:pt x="1296364" y="361911"/>
                </a:lnTo>
                <a:lnTo>
                  <a:pt x="1298157" y="349259"/>
                </a:lnTo>
                <a:lnTo>
                  <a:pt x="1294504" y="351318"/>
                </a:lnTo>
                <a:lnTo>
                  <a:pt x="1291649" y="354307"/>
                </a:lnTo>
                <a:lnTo>
                  <a:pt x="1294504" y="392825"/>
                </a:lnTo>
                <a:lnTo>
                  <a:pt x="1298157" y="394884"/>
                </a:lnTo>
                <a:lnTo>
                  <a:pt x="1297692" y="385088"/>
                </a:lnTo>
                <a:close/>
              </a:path>
              <a:path w="2507483" h="580273">
                <a:moveTo>
                  <a:pt x="1326747" y="375990"/>
                </a:moveTo>
                <a:lnTo>
                  <a:pt x="1326083" y="379377"/>
                </a:lnTo>
                <a:lnTo>
                  <a:pt x="1326714" y="392825"/>
                </a:lnTo>
                <a:lnTo>
                  <a:pt x="1329570" y="389870"/>
                </a:lnTo>
                <a:lnTo>
                  <a:pt x="1326747" y="372072"/>
                </a:lnTo>
                <a:lnTo>
                  <a:pt x="1326747" y="375990"/>
                </a:lnTo>
                <a:close/>
              </a:path>
              <a:path w="2507483" h="580273">
                <a:moveTo>
                  <a:pt x="1326083" y="379377"/>
                </a:moveTo>
                <a:lnTo>
                  <a:pt x="1324755" y="382233"/>
                </a:lnTo>
                <a:lnTo>
                  <a:pt x="1323493" y="385088"/>
                </a:lnTo>
                <a:lnTo>
                  <a:pt x="1321667" y="387280"/>
                </a:lnTo>
                <a:lnTo>
                  <a:pt x="1319276" y="388807"/>
                </a:lnTo>
                <a:lnTo>
                  <a:pt x="1316885" y="390335"/>
                </a:lnTo>
                <a:lnTo>
                  <a:pt x="1319475" y="396943"/>
                </a:lnTo>
                <a:lnTo>
                  <a:pt x="1323061" y="394884"/>
                </a:lnTo>
                <a:lnTo>
                  <a:pt x="1326714" y="392825"/>
                </a:lnTo>
                <a:lnTo>
                  <a:pt x="1326083" y="379377"/>
                </a:lnTo>
                <a:close/>
              </a:path>
              <a:path w="2507483" h="580273">
                <a:moveTo>
                  <a:pt x="1315324" y="397972"/>
                </a:moveTo>
                <a:lnTo>
                  <a:pt x="1319475" y="396943"/>
                </a:lnTo>
                <a:lnTo>
                  <a:pt x="1316885" y="390335"/>
                </a:lnTo>
                <a:lnTo>
                  <a:pt x="1313996" y="391099"/>
                </a:lnTo>
                <a:lnTo>
                  <a:pt x="1310609" y="391099"/>
                </a:lnTo>
                <a:lnTo>
                  <a:pt x="1310609" y="397972"/>
                </a:lnTo>
                <a:lnTo>
                  <a:pt x="1315324" y="397972"/>
                </a:lnTo>
                <a:close/>
              </a:path>
              <a:path w="2507483" h="580273">
                <a:moveTo>
                  <a:pt x="1307222" y="391099"/>
                </a:moveTo>
                <a:lnTo>
                  <a:pt x="1304333" y="390335"/>
                </a:lnTo>
                <a:lnTo>
                  <a:pt x="1305960" y="397972"/>
                </a:lnTo>
                <a:lnTo>
                  <a:pt x="1310609" y="397972"/>
                </a:lnTo>
                <a:lnTo>
                  <a:pt x="1310609" y="391099"/>
                </a:lnTo>
                <a:lnTo>
                  <a:pt x="1307222" y="391099"/>
                </a:lnTo>
                <a:close/>
              </a:path>
              <a:path w="2507483" h="580273">
                <a:moveTo>
                  <a:pt x="1297692" y="385088"/>
                </a:moveTo>
                <a:lnTo>
                  <a:pt x="1298157" y="394884"/>
                </a:lnTo>
                <a:lnTo>
                  <a:pt x="1301809" y="396943"/>
                </a:lnTo>
                <a:lnTo>
                  <a:pt x="1305960" y="397972"/>
                </a:lnTo>
                <a:lnTo>
                  <a:pt x="1304333" y="390335"/>
                </a:lnTo>
                <a:lnTo>
                  <a:pt x="1301942" y="388807"/>
                </a:lnTo>
                <a:lnTo>
                  <a:pt x="1299552" y="387280"/>
                </a:lnTo>
                <a:lnTo>
                  <a:pt x="1297692" y="385088"/>
                </a:lnTo>
                <a:close/>
              </a:path>
              <a:path w="2507483" h="580273">
                <a:moveTo>
                  <a:pt x="1294504" y="392825"/>
                </a:moveTo>
                <a:lnTo>
                  <a:pt x="1291649" y="354307"/>
                </a:lnTo>
                <a:lnTo>
                  <a:pt x="1289590" y="358225"/>
                </a:lnTo>
                <a:lnTo>
                  <a:pt x="1287531" y="362077"/>
                </a:lnTo>
                <a:lnTo>
                  <a:pt x="1286502" y="366692"/>
                </a:lnTo>
                <a:lnTo>
                  <a:pt x="1286502" y="372072"/>
                </a:lnTo>
                <a:lnTo>
                  <a:pt x="1287531" y="382100"/>
                </a:lnTo>
                <a:lnTo>
                  <a:pt x="1289590" y="386018"/>
                </a:lnTo>
                <a:lnTo>
                  <a:pt x="1291649" y="389870"/>
                </a:lnTo>
                <a:lnTo>
                  <a:pt x="1294504" y="392825"/>
                </a:lnTo>
                <a:close/>
              </a:path>
              <a:path w="2507483" h="580273">
                <a:moveTo>
                  <a:pt x="1390264" y="355934"/>
                </a:moveTo>
                <a:lnTo>
                  <a:pt x="1388604" y="352613"/>
                </a:lnTo>
                <a:lnTo>
                  <a:pt x="1386213" y="350156"/>
                </a:lnTo>
                <a:lnTo>
                  <a:pt x="1383092" y="348562"/>
                </a:lnTo>
                <a:lnTo>
                  <a:pt x="1380801" y="356133"/>
                </a:lnTo>
                <a:lnTo>
                  <a:pt x="1383059" y="358125"/>
                </a:lnTo>
                <a:lnTo>
                  <a:pt x="1384188" y="361379"/>
                </a:lnTo>
                <a:lnTo>
                  <a:pt x="1392157" y="396976"/>
                </a:lnTo>
                <a:lnTo>
                  <a:pt x="1390264" y="355934"/>
                </a:lnTo>
                <a:close/>
              </a:path>
              <a:path w="2507483" h="580273">
                <a:moveTo>
                  <a:pt x="1370241" y="353144"/>
                </a:moveTo>
                <a:lnTo>
                  <a:pt x="1375753" y="353144"/>
                </a:lnTo>
                <a:lnTo>
                  <a:pt x="1378543" y="354140"/>
                </a:lnTo>
                <a:lnTo>
                  <a:pt x="1380801" y="356133"/>
                </a:lnTo>
                <a:lnTo>
                  <a:pt x="1383092" y="348562"/>
                </a:lnTo>
                <a:lnTo>
                  <a:pt x="1379970" y="346968"/>
                </a:lnTo>
                <a:lnTo>
                  <a:pt x="1376650" y="346171"/>
                </a:lnTo>
                <a:lnTo>
                  <a:pt x="1373130" y="346171"/>
                </a:lnTo>
                <a:lnTo>
                  <a:pt x="1370241" y="353144"/>
                </a:lnTo>
                <a:close/>
              </a:path>
              <a:path w="2507483" h="580273">
                <a:moveTo>
                  <a:pt x="1361508" y="357893"/>
                </a:moveTo>
                <a:lnTo>
                  <a:pt x="1363401" y="356066"/>
                </a:lnTo>
                <a:lnTo>
                  <a:pt x="1365659" y="354937"/>
                </a:lnTo>
                <a:lnTo>
                  <a:pt x="1367983" y="353742"/>
                </a:lnTo>
                <a:lnTo>
                  <a:pt x="1370241" y="353144"/>
                </a:lnTo>
                <a:lnTo>
                  <a:pt x="1373130" y="346171"/>
                </a:lnTo>
                <a:lnTo>
                  <a:pt x="1370075" y="346171"/>
                </a:lnTo>
                <a:lnTo>
                  <a:pt x="1367087" y="346868"/>
                </a:lnTo>
                <a:lnTo>
                  <a:pt x="1364164" y="348263"/>
                </a:lnTo>
                <a:lnTo>
                  <a:pt x="1361508" y="357893"/>
                </a:lnTo>
                <a:close/>
              </a:path>
              <a:path w="2507483" h="580273">
                <a:moveTo>
                  <a:pt x="1357689" y="366261"/>
                </a:moveTo>
                <a:lnTo>
                  <a:pt x="1358453" y="362940"/>
                </a:lnTo>
                <a:lnTo>
                  <a:pt x="1359981" y="360416"/>
                </a:lnTo>
                <a:lnTo>
                  <a:pt x="1361508" y="357893"/>
                </a:lnTo>
                <a:lnTo>
                  <a:pt x="1364164" y="348263"/>
                </a:lnTo>
                <a:lnTo>
                  <a:pt x="1361309" y="349658"/>
                </a:lnTo>
                <a:lnTo>
                  <a:pt x="1358984" y="351882"/>
                </a:lnTo>
                <a:lnTo>
                  <a:pt x="1357689" y="366261"/>
                </a:lnTo>
                <a:close/>
              </a:path>
              <a:path w="2507483" h="580273">
                <a:moveTo>
                  <a:pt x="1357689" y="396976"/>
                </a:moveTo>
                <a:lnTo>
                  <a:pt x="1357689" y="366261"/>
                </a:lnTo>
                <a:lnTo>
                  <a:pt x="1357191" y="354937"/>
                </a:lnTo>
                <a:lnTo>
                  <a:pt x="1356693" y="347167"/>
                </a:lnTo>
                <a:lnTo>
                  <a:pt x="1349720" y="347167"/>
                </a:lnTo>
                <a:lnTo>
                  <a:pt x="1349720" y="396976"/>
                </a:lnTo>
                <a:lnTo>
                  <a:pt x="1357689" y="396976"/>
                </a:lnTo>
                <a:close/>
              </a:path>
              <a:path w="2507483" h="580273">
                <a:moveTo>
                  <a:pt x="1392157" y="366095"/>
                </a:moveTo>
                <a:lnTo>
                  <a:pt x="1392821" y="363073"/>
                </a:lnTo>
                <a:lnTo>
                  <a:pt x="1394149" y="360616"/>
                </a:lnTo>
                <a:lnTo>
                  <a:pt x="1395544" y="358158"/>
                </a:lnTo>
                <a:lnTo>
                  <a:pt x="1397370" y="356299"/>
                </a:lnTo>
                <a:lnTo>
                  <a:pt x="1399628" y="355037"/>
                </a:lnTo>
                <a:lnTo>
                  <a:pt x="1401886" y="353775"/>
                </a:lnTo>
                <a:lnTo>
                  <a:pt x="1404310" y="353144"/>
                </a:lnTo>
                <a:lnTo>
                  <a:pt x="1410221" y="353144"/>
                </a:lnTo>
                <a:lnTo>
                  <a:pt x="1413010" y="354140"/>
                </a:lnTo>
                <a:lnTo>
                  <a:pt x="1415268" y="356133"/>
                </a:lnTo>
                <a:lnTo>
                  <a:pt x="1417526" y="358125"/>
                </a:lnTo>
                <a:lnTo>
                  <a:pt x="1418655" y="361379"/>
                </a:lnTo>
                <a:lnTo>
                  <a:pt x="1418655" y="396976"/>
                </a:lnTo>
                <a:lnTo>
                  <a:pt x="1426625" y="396976"/>
                </a:lnTo>
                <a:lnTo>
                  <a:pt x="1419585" y="349492"/>
                </a:lnTo>
                <a:lnTo>
                  <a:pt x="1416663" y="348163"/>
                </a:lnTo>
                <a:lnTo>
                  <a:pt x="1413807" y="346835"/>
                </a:lnTo>
                <a:lnTo>
                  <a:pt x="1410786" y="346171"/>
                </a:lnTo>
                <a:lnTo>
                  <a:pt x="1405539" y="346171"/>
                </a:lnTo>
                <a:lnTo>
                  <a:pt x="1403347" y="346536"/>
                </a:lnTo>
                <a:lnTo>
                  <a:pt x="1401023" y="347267"/>
                </a:lnTo>
                <a:lnTo>
                  <a:pt x="1398765" y="347931"/>
                </a:lnTo>
                <a:lnTo>
                  <a:pt x="1396673" y="348994"/>
                </a:lnTo>
                <a:lnTo>
                  <a:pt x="1394747" y="350455"/>
                </a:lnTo>
                <a:lnTo>
                  <a:pt x="1392821" y="351849"/>
                </a:lnTo>
                <a:lnTo>
                  <a:pt x="1392157" y="366095"/>
                </a:lnTo>
                <a:close/>
              </a:path>
              <a:path w="2507483" h="580273">
                <a:moveTo>
                  <a:pt x="1392157" y="366095"/>
                </a:moveTo>
                <a:lnTo>
                  <a:pt x="1392821" y="351849"/>
                </a:lnTo>
                <a:lnTo>
                  <a:pt x="1391327" y="353676"/>
                </a:lnTo>
                <a:lnTo>
                  <a:pt x="1392157" y="396976"/>
                </a:lnTo>
                <a:lnTo>
                  <a:pt x="1392157" y="366095"/>
                </a:lnTo>
                <a:close/>
              </a:path>
              <a:path w="2507483" h="580273">
                <a:moveTo>
                  <a:pt x="1384188" y="365895"/>
                </a:moveTo>
                <a:lnTo>
                  <a:pt x="1384188" y="396976"/>
                </a:lnTo>
                <a:lnTo>
                  <a:pt x="1392157" y="396976"/>
                </a:lnTo>
                <a:lnTo>
                  <a:pt x="1384188" y="361379"/>
                </a:lnTo>
                <a:lnTo>
                  <a:pt x="1384188" y="365895"/>
                </a:lnTo>
                <a:close/>
              </a:path>
              <a:path w="2507483" h="580273">
                <a:moveTo>
                  <a:pt x="1426625" y="396976"/>
                </a:moveTo>
                <a:lnTo>
                  <a:pt x="1426625" y="360715"/>
                </a:lnTo>
                <a:lnTo>
                  <a:pt x="1425695" y="357129"/>
                </a:lnTo>
                <a:lnTo>
                  <a:pt x="1423835" y="354340"/>
                </a:lnTo>
                <a:lnTo>
                  <a:pt x="1421976" y="351550"/>
                </a:lnTo>
                <a:lnTo>
                  <a:pt x="1419585" y="349492"/>
                </a:lnTo>
                <a:lnTo>
                  <a:pt x="1426625" y="396976"/>
                </a:lnTo>
                <a:close/>
              </a:path>
              <a:path w="2507483" h="580273">
                <a:moveTo>
                  <a:pt x="1505815" y="346536"/>
                </a:moveTo>
                <a:lnTo>
                  <a:pt x="1505815" y="372869"/>
                </a:lnTo>
                <a:lnTo>
                  <a:pt x="1482206" y="372869"/>
                </a:lnTo>
                <a:lnTo>
                  <a:pt x="1503723" y="331228"/>
                </a:lnTo>
                <a:lnTo>
                  <a:pt x="1473738" y="373865"/>
                </a:lnTo>
                <a:lnTo>
                  <a:pt x="1505815" y="379742"/>
                </a:lnTo>
                <a:lnTo>
                  <a:pt x="1513785" y="396976"/>
                </a:lnTo>
                <a:lnTo>
                  <a:pt x="1505815" y="346536"/>
                </a:lnTo>
                <a:close/>
              </a:path>
              <a:path w="2507483" h="580273">
                <a:moveTo>
                  <a:pt x="1513785" y="331228"/>
                </a:moveTo>
                <a:lnTo>
                  <a:pt x="1503723" y="331228"/>
                </a:lnTo>
                <a:lnTo>
                  <a:pt x="1506015" y="337704"/>
                </a:lnTo>
                <a:lnTo>
                  <a:pt x="1506214" y="337704"/>
                </a:lnTo>
                <a:lnTo>
                  <a:pt x="1513785" y="396976"/>
                </a:lnTo>
                <a:lnTo>
                  <a:pt x="1513785" y="331228"/>
                </a:lnTo>
                <a:close/>
              </a:path>
              <a:path w="2507483" h="580273">
                <a:moveTo>
                  <a:pt x="1501665" y="345341"/>
                </a:moveTo>
                <a:lnTo>
                  <a:pt x="1502926" y="343282"/>
                </a:lnTo>
                <a:lnTo>
                  <a:pt x="1504188" y="341223"/>
                </a:lnTo>
                <a:lnTo>
                  <a:pt x="1505218" y="339364"/>
                </a:lnTo>
                <a:lnTo>
                  <a:pt x="1506015" y="337704"/>
                </a:lnTo>
                <a:lnTo>
                  <a:pt x="1503723" y="331228"/>
                </a:lnTo>
                <a:lnTo>
                  <a:pt x="1501665" y="345341"/>
                </a:lnTo>
                <a:close/>
              </a:path>
              <a:path w="2507483" h="580273">
                <a:moveTo>
                  <a:pt x="1503723" y="331228"/>
                </a:moveTo>
                <a:lnTo>
                  <a:pt x="1482206" y="372869"/>
                </a:lnTo>
                <a:lnTo>
                  <a:pt x="1499440" y="348662"/>
                </a:lnTo>
                <a:lnTo>
                  <a:pt x="1500502" y="347134"/>
                </a:lnTo>
                <a:lnTo>
                  <a:pt x="1501665" y="345341"/>
                </a:lnTo>
                <a:lnTo>
                  <a:pt x="1503723" y="331228"/>
                </a:lnTo>
                <a:close/>
              </a:path>
              <a:path w="2507483" h="580273">
                <a:moveTo>
                  <a:pt x="1513785" y="372869"/>
                </a:moveTo>
                <a:lnTo>
                  <a:pt x="1513785" y="379742"/>
                </a:lnTo>
                <a:lnTo>
                  <a:pt x="1525440" y="379742"/>
                </a:lnTo>
                <a:lnTo>
                  <a:pt x="1525440" y="372869"/>
                </a:lnTo>
                <a:lnTo>
                  <a:pt x="1513785" y="372869"/>
                </a:lnTo>
                <a:close/>
              </a:path>
              <a:path w="2507483" h="580273">
                <a:moveTo>
                  <a:pt x="1513785" y="396976"/>
                </a:moveTo>
                <a:lnTo>
                  <a:pt x="1506214" y="337704"/>
                </a:lnTo>
                <a:lnTo>
                  <a:pt x="1506147" y="339430"/>
                </a:lnTo>
                <a:lnTo>
                  <a:pt x="1506048" y="341190"/>
                </a:lnTo>
                <a:lnTo>
                  <a:pt x="1505915" y="342983"/>
                </a:lnTo>
                <a:lnTo>
                  <a:pt x="1505849" y="344776"/>
                </a:lnTo>
                <a:lnTo>
                  <a:pt x="1505815" y="346536"/>
                </a:lnTo>
                <a:lnTo>
                  <a:pt x="1513785" y="396976"/>
                </a:lnTo>
                <a:close/>
              </a:path>
              <a:path w="2507483" h="580273">
                <a:moveTo>
                  <a:pt x="1578968" y="338700"/>
                </a:moveTo>
                <a:lnTo>
                  <a:pt x="1578968" y="331228"/>
                </a:lnTo>
                <a:lnTo>
                  <a:pt x="1542009" y="331228"/>
                </a:lnTo>
                <a:lnTo>
                  <a:pt x="1545098" y="368685"/>
                </a:lnTo>
                <a:lnTo>
                  <a:pt x="1546160" y="367157"/>
                </a:lnTo>
                <a:lnTo>
                  <a:pt x="1546193" y="359420"/>
                </a:lnTo>
                <a:lnTo>
                  <a:pt x="1548783" y="338700"/>
                </a:lnTo>
                <a:lnTo>
                  <a:pt x="1578968" y="338700"/>
                </a:lnTo>
                <a:close/>
              </a:path>
              <a:path w="2507483" h="580273">
                <a:moveTo>
                  <a:pt x="1546193" y="359420"/>
                </a:moveTo>
                <a:lnTo>
                  <a:pt x="1546160" y="367157"/>
                </a:lnTo>
                <a:lnTo>
                  <a:pt x="1547422" y="365929"/>
                </a:lnTo>
                <a:lnTo>
                  <a:pt x="1548883" y="364999"/>
                </a:lnTo>
                <a:lnTo>
                  <a:pt x="1550344" y="364069"/>
                </a:lnTo>
                <a:lnTo>
                  <a:pt x="1551971" y="363405"/>
                </a:lnTo>
                <a:lnTo>
                  <a:pt x="1553764" y="363006"/>
                </a:lnTo>
                <a:lnTo>
                  <a:pt x="1552270" y="356332"/>
                </a:lnTo>
                <a:lnTo>
                  <a:pt x="1549813" y="357328"/>
                </a:lnTo>
                <a:lnTo>
                  <a:pt x="1547787" y="358656"/>
                </a:lnTo>
                <a:lnTo>
                  <a:pt x="1546193" y="360317"/>
                </a:lnTo>
                <a:lnTo>
                  <a:pt x="1546193" y="359420"/>
                </a:lnTo>
                <a:close/>
              </a:path>
              <a:path w="2507483" h="580273">
                <a:moveTo>
                  <a:pt x="1570932" y="366560"/>
                </a:moveTo>
                <a:lnTo>
                  <a:pt x="1571994" y="368685"/>
                </a:lnTo>
                <a:lnTo>
                  <a:pt x="1573123" y="370743"/>
                </a:lnTo>
                <a:lnTo>
                  <a:pt x="1573688" y="373334"/>
                </a:lnTo>
                <a:lnTo>
                  <a:pt x="1573688" y="379377"/>
                </a:lnTo>
                <a:lnTo>
                  <a:pt x="1575481" y="392194"/>
                </a:lnTo>
                <a:lnTo>
                  <a:pt x="1575215" y="359254"/>
                </a:lnTo>
                <a:lnTo>
                  <a:pt x="1572094" y="357527"/>
                </a:lnTo>
                <a:lnTo>
                  <a:pt x="1570932" y="366560"/>
                </a:lnTo>
                <a:close/>
              </a:path>
              <a:path w="2507483" h="580273">
                <a:moveTo>
                  <a:pt x="1562730" y="362309"/>
                </a:moveTo>
                <a:lnTo>
                  <a:pt x="1565253" y="362840"/>
                </a:lnTo>
                <a:lnTo>
                  <a:pt x="1567312" y="363903"/>
                </a:lnTo>
                <a:lnTo>
                  <a:pt x="1569371" y="364966"/>
                </a:lnTo>
                <a:lnTo>
                  <a:pt x="1570932" y="366560"/>
                </a:lnTo>
                <a:lnTo>
                  <a:pt x="1572094" y="357527"/>
                </a:lnTo>
                <a:lnTo>
                  <a:pt x="1569039" y="355734"/>
                </a:lnTo>
                <a:lnTo>
                  <a:pt x="1565419" y="354838"/>
                </a:lnTo>
                <a:lnTo>
                  <a:pt x="1562730" y="362309"/>
                </a:lnTo>
                <a:close/>
              </a:path>
              <a:path w="2507483" h="580273">
                <a:moveTo>
                  <a:pt x="1555624" y="362542"/>
                </a:moveTo>
                <a:lnTo>
                  <a:pt x="1557616" y="362309"/>
                </a:lnTo>
                <a:lnTo>
                  <a:pt x="1562730" y="362309"/>
                </a:lnTo>
                <a:lnTo>
                  <a:pt x="1565419" y="354838"/>
                </a:lnTo>
                <a:lnTo>
                  <a:pt x="1557782" y="354838"/>
                </a:lnTo>
                <a:lnTo>
                  <a:pt x="1555624" y="362542"/>
                </a:lnTo>
                <a:close/>
              </a:path>
              <a:path w="2507483" h="580273">
                <a:moveTo>
                  <a:pt x="1554794" y="355336"/>
                </a:moveTo>
                <a:lnTo>
                  <a:pt x="1552270" y="356332"/>
                </a:lnTo>
                <a:lnTo>
                  <a:pt x="1553764" y="363006"/>
                </a:lnTo>
                <a:lnTo>
                  <a:pt x="1555624" y="362542"/>
                </a:lnTo>
                <a:lnTo>
                  <a:pt x="1557782" y="354838"/>
                </a:lnTo>
                <a:lnTo>
                  <a:pt x="1554794" y="355336"/>
                </a:lnTo>
                <a:close/>
              </a:path>
              <a:path w="2507483" h="580273">
                <a:moveTo>
                  <a:pt x="1575481" y="392194"/>
                </a:moveTo>
                <a:lnTo>
                  <a:pt x="1577540" y="390269"/>
                </a:lnTo>
                <a:lnTo>
                  <a:pt x="1579134" y="387944"/>
                </a:lnTo>
                <a:lnTo>
                  <a:pt x="1580263" y="385221"/>
                </a:lnTo>
                <a:lnTo>
                  <a:pt x="1581392" y="382498"/>
                </a:lnTo>
                <a:lnTo>
                  <a:pt x="1581956" y="379443"/>
                </a:lnTo>
                <a:lnTo>
                  <a:pt x="1581956" y="371806"/>
                </a:lnTo>
                <a:lnTo>
                  <a:pt x="1581093" y="368087"/>
                </a:lnTo>
                <a:lnTo>
                  <a:pt x="1579366" y="364899"/>
                </a:lnTo>
                <a:lnTo>
                  <a:pt x="1577639" y="361711"/>
                </a:lnTo>
                <a:lnTo>
                  <a:pt x="1575481" y="392194"/>
                </a:lnTo>
                <a:close/>
              </a:path>
              <a:path w="2507483" h="580273">
                <a:moveTo>
                  <a:pt x="1573422" y="394054"/>
                </a:moveTo>
                <a:lnTo>
                  <a:pt x="1575481" y="392194"/>
                </a:lnTo>
                <a:lnTo>
                  <a:pt x="1573688" y="379377"/>
                </a:lnTo>
                <a:lnTo>
                  <a:pt x="1573090" y="381901"/>
                </a:lnTo>
                <a:lnTo>
                  <a:pt x="1571895" y="384026"/>
                </a:lnTo>
                <a:lnTo>
                  <a:pt x="1570965" y="395482"/>
                </a:lnTo>
                <a:lnTo>
                  <a:pt x="1573422" y="394054"/>
                </a:lnTo>
                <a:close/>
              </a:path>
              <a:path w="2507483" h="580273">
                <a:moveTo>
                  <a:pt x="1571895" y="384026"/>
                </a:moveTo>
                <a:lnTo>
                  <a:pt x="1570699" y="386085"/>
                </a:lnTo>
                <a:lnTo>
                  <a:pt x="1569006" y="387678"/>
                </a:lnTo>
                <a:lnTo>
                  <a:pt x="1566814" y="388807"/>
                </a:lnTo>
                <a:lnTo>
                  <a:pt x="1564689" y="389936"/>
                </a:lnTo>
                <a:lnTo>
                  <a:pt x="1562099" y="390501"/>
                </a:lnTo>
                <a:lnTo>
                  <a:pt x="1559044" y="390501"/>
                </a:lnTo>
                <a:lnTo>
                  <a:pt x="1562232" y="397972"/>
                </a:lnTo>
                <a:lnTo>
                  <a:pt x="1565320" y="397474"/>
                </a:lnTo>
                <a:lnTo>
                  <a:pt x="1568109" y="396478"/>
                </a:lnTo>
                <a:lnTo>
                  <a:pt x="1570965" y="395482"/>
                </a:lnTo>
                <a:lnTo>
                  <a:pt x="1571895" y="384026"/>
                </a:lnTo>
                <a:close/>
              </a:path>
              <a:path w="2507483" h="580273">
                <a:moveTo>
                  <a:pt x="1562232" y="397972"/>
                </a:moveTo>
                <a:lnTo>
                  <a:pt x="1559044" y="390501"/>
                </a:lnTo>
                <a:lnTo>
                  <a:pt x="1554727" y="390501"/>
                </a:lnTo>
                <a:lnTo>
                  <a:pt x="1551440" y="389438"/>
                </a:lnTo>
                <a:lnTo>
                  <a:pt x="1549182" y="387313"/>
                </a:lnTo>
                <a:lnTo>
                  <a:pt x="1553001" y="397972"/>
                </a:lnTo>
                <a:lnTo>
                  <a:pt x="1562232" y="397972"/>
                </a:lnTo>
                <a:close/>
              </a:path>
              <a:path w="2507483" h="580273">
                <a:moveTo>
                  <a:pt x="1548285" y="396644"/>
                </a:moveTo>
                <a:lnTo>
                  <a:pt x="1553001" y="397972"/>
                </a:lnTo>
                <a:lnTo>
                  <a:pt x="1549182" y="387313"/>
                </a:lnTo>
                <a:lnTo>
                  <a:pt x="1546990" y="385122"/>
                </a:lnTo>
                <a:lnTo>
                  <a:pt x="1545363" y="382299"/>
                </a:lnTo>
                <a:lnTo>
                  <a:pt x="1544699" y="393988"/>
                </a:lnTo>
                <a:lnTo>
                  <a:pt x="1548285" y="396644"/>
                </a:lnTo>
                <a:close/>
              </a:path>
              <a:path w="2507483" h="580273">
                <a:moveTo>
                  <a:pt x="1544301" y="378846"/>
                </a:moveTo>
                <a:lnTo>
                  <a:pt x="1536530" y="382930"/>
                </a:lnTo>
                <a:lnTo>
                  <a:pt x="1538456" y="387645"/>
                </a:lnTo>
                <a:lnTo>
                  <a:pt x="1541179" y="391331"/>
                </a:lnTo>
                <a:lnTo>
                  <a:pt x="1544699" y="393988"/>
                </a:lnTo>
                <a:lnTo>
                  <a:pt x="1545363" y="382299"/>
                </a:lnTo>
                <a:lnTo>
                  <a:pt x="1544301" y="378846"/>
                </a:lnTo>
                <a:close/>
              </a:path>
              <a:path w="2507483" h="580273">
                <a:moveTo>
                  <a:pt x="1673955" y="361081"/>
                </a:moveTo>
                <a:lnTo>
                  <a:pt x="1675881" y="358424"/>
                </a:lnTo>
                <a:lnTo>
                  <a:pt x="1677807" y="355701"/>
                </a:lnTo>
                <a:lnTo>
                  <a:pt x="1678770" y="352679"/>
                </a:lnTo>
                <a:lnTo>
                  <a:pt x="1678770" y="343780"/>
                </a:lnTo>
                <a:lnTo>
                  <a:pt x="1676977" y="339364"/>
                </a:lnTo>
                <a:lnTo>
                  <a:pt x="1673955" y="361081"/>
                </a:lnTo>
                <a:close/>
              </a:path>
              <a:path w="2507483" h="580273">
                <a:moveTo>
                  <a:pt x="1673390" y="336110"/>
                </a:moveTo>
                <a:lnTo>
                  <a:pt x="1669804" y="332855"/>
                </a:lnTo>
                <a:lnTo>
                  <a:pt x="1670402" y="342253"/>
                </a:lnTo>
                <a:lnTo>
                  <a:pt x="1671232" y="362774"/>
                </a:lnTo>
                <a:lnTo>
                  <a:pt x="1673955" y="361081"/>
                </a:lnTo>
                <a:lnTo>
                  <a:pt x="1676977" y="339364"/>
                </a:lnTo>
                <a:lnTo>
                  <a:pt x="1673390" y="336110"/>
                </a:lnTo>
                <a:close/>
              </a:path>
              <a:path w="2507483" h="580273">
                <a:moveTo>
                  <a:pt x="1670402" y="342253"/>
                </a:moveTo>
                <a:lnTo>
                  <a:pt x="1669804" y="332855"/>
                </a:lnTo>
                <a:lnTo>
                  <a:pt x="1664126" y="331228"/>
                </a:lnTo>
                <a:lnTo>
                  <a:pt x="1632946" y="331228"/>
                </a:lnTo>
                <a:lnTo>
                  <a:pt x="1632946" y="396976"/>
                </a:lnTo>
                <a:lnTo>
                  <a:pt x="1656256" y="396976"/>
                </a:lnTo>
                <a:lnTo>
                  <a:pt x="1640915" y="389505"/>
                </a:lnTo>
                <a:lnTo>
                  <a:pt x="1640915" y="338700"/>
                </a:lnTo>
                <a:lnTo>
                  <a:pt x="1665753" y="338700"/>
                </a:lnTo>
                <a:lnTo>
                  <a:pt x="1670402" y="342253"/>
                </a:lnTo>
                <a:close/>
              </a:path>
              <a:path w="2507483" h="580273">
                <a:moveTo>
                  <a:pt x="1665753" y="360118"/>
                </a:moveTo>
                <a:lnTo>
                  <a:pt x="1640915" y="360118"/>
                </a:lnTo>
                <a:lnTo>
                  <a:pt x="1640915" y="338700"/>
                </a:lnTo>
                <a:lnTo>
                  <a:pt x="1640915" y="389505"/>
                </a:lnTo>
                <a:lnTo>
                  <a:pt x="1640915" y="367589"/>
                </a:lnTo>
                <a:lnTo>
                  <a:pt x="1658149" y="367589"/>
                </a:lnTo>
                <a:lnTo>
                  <a:pt x="1665753" y="360118"/>
                </a:lnTo>
                <a:close/>
              </a:path>
              <a:path w="2507483" h="580273">
                <a:moveTo>
                  <a:pt x="1662864" y="367589"/>
                </a:moveTo>
                <a:lnTo>
                  <a:pt x="1666351" y="368552"/>
                </a:lnTo>
                <a:lnTo>
                  <a:pt x="1667712" y="363505"/>
                </a:lnTo>
                <a:lnTo>
                  <a:pt x="1671232" y="362774"/>
                </a:lnTo>
                <a:lnTo>
                  <a:pt x="1670402" y="342253"/>
                </a:lnTo>
                <a:lnTo>
                  <a:pt x="1670402" y="356531"/>
                </a:lnTo>
                <a:lnTo>
                  <a:pt x="1665753" y="360118"/>
                </a:lnTo>
                <a:lnTo>
                  <a:pt x="1662864" y="367589"/>
                </a:lnTo>
                <a:close/>
              </a:path>
              <a:path w="2507483" h="580273">
                <a:moveTo>
                  <a:pt x="1667712" y="363505"/>
                </a:moveTo>
                <a:lnTo>
                  <a:pt x="1666351" y="368552"/>
                </a:lnTo>
                <a:lnTo>
                  <a:pt x="1668609" y="370478"/>
                </a:lnTo>
                <a:lnTo>
                  <a:pt x="1670933" y="372337"/>
                </a:lnTo>
                <a:lnTo>
                  <a:pt x="1672095" y="375027"/>
                </a:lnTo>
                <a:lnTo>
                  <a:pt x="1671630" y="364335"/>
                </a:lnTo>
                <a:lnTo>
                  <a:pt x="1667712" y="363604"/>
                </a:lnTo>
                <a:close/>
              </a:path>
              <a:path w="2507483" h="580273">
                <a:moveTo>
                  <a:pt x="1680463" y="378547"/>
                </a:moveTo>
                <a:lnTo>
                  <a:pt x="1680463" y="374961"/>
                </a:lnTo>
                <a:lnTo>
                  <a:pt x="1679301" y="371773"/>
                </a:lnTo>
                <a:lnTo>
                  <a:pt x="1676976" y="368984"/>
                </a:lnTo>
                <a:lnTo>
                  <a:pt x="1674719" y="366128"/>
                </a:lnTo>
                <a:lnTo>
                  <a:pt x="1678371" y="388608"/>
                </a:lnTo>
                <a:lnTo>
                  <a:pt x="1680463" y="384125"/>
                </a:lnTo>
                <a:lnTo>
                  <a:pt x="1680463" y="378547"/>
                </a:lnTo>
                <a:close/>
              </a:path>
              <a:path w="2507483" h="580273">
                <a:moveTo>
                  <a:pt x="1674187" y="391995"/>
                </a:moveTo>
                <a:lnTo>
                  <a:pt x="1678371" y="388608"/>
                </a:lnTo>
                <a:lnTo>
                  <a:pt x="1674719" y="366128"/>
                </a:lnTo>
                <a:lnTo>
                  <a:pt x="1672095" y="375027"/>
                </a:lnTo>
                <a:lnTo>
                  <a:pt x="1672095" y="382000"/>
                </a:lnTo>
                <a:lnTo>
                  <a:pt x="1670933" y="384690"/>
                </a:lnTo>
                <a:lnTo>
                  <a:pt x="1670003" y="395316"/>
                </a:lnTo>
                <a:lnTo>
                  <a:pt x="1674187" y="391995"/>
                </a:lnTo>
                <a:close/>
              </a:path>
              <a:path w="2507483" h="580273">
                <a:moveTo>
                  <a:pt x="1670933" y="384690"/>
                </a:moveTo>
                <a:lnTo>
                  <a:pt x="1668609" y="386616"/>
                </a:lnTo>
                <a:lnTo>
                  <a:pt x="1666351" y="388542"/>
                </a:lnTo>
                <a:lnTo>
                  <a:pt x="1662864" y="389505"/>
                </a:lnTo>
                <a:lnTo>
                  <a:pt x="1658149" y="389505"/>
                </a:lnTo>
                <a:lnTo>
                  <a:pt x="1664026" y="396976"/>
                </a:lnTo>
                <a:lnTo>
                  <a:pt x="1670003" y="395316"/>
                </a:lnTo>
                <a:lnTo>
                  <a:pt x="1670933" y="384690"/>
                </a:lnTo>
                <a:close/>
              </a:path>
              <a:path w="2507483" h="580273">
                <a:moveTo>
                  <a:pt x="1658149" y="389505"/>
                </a:moveTo>
                <a:lnTo>
                  <a:pt x="1640915" y="389505"/>
                </a:lnTo>
                <a:lnTo>
                  <a:pt x="1656256" y="396976"/>
                </a:lnTo>
                <a:lnTo>
                  <a:pt x="1664026" y="396976"/>
                </a:lnTo>
                <a:lnTo>
                  <a:pt x="1658149" y="389505"/>
                </a:lnTo>
                <a:close/>
              </a:path>
              <a:path w="2507483" h="580273">
                <a:moveTo>
                  <a:pt x="1739236" y="384956"/>
                </a:moveTo>
                <a:lnTo>
                  <a:pt x="1739402" y="394486"/>
                </a:lnTo>
                <a:lnTo>
                  <a:pt x="1742457" y="392460"/>
                </a:lnTo>
                <a:lnTo>
                  <a:pt x="1745047" y="389804"/>
                </a:lnTo>
                <a:lnTo>
                  <a:pt x="1747637" y="387081"/>
                </a:lnTo>
                <a:lnTo>
                  <a:pt x="1749630" y="383860"/>
                </a:lnTo>
                <a:lnTo>
                  <a:pt x="1751024" y="380141"/>
                </a:lnTo>
                <a:lnTo>
                  <a:pt x="1743055" y="377152"/>
                </a:lnTo>
                <a:lnTo>
                  <a:pt x="1741594" y="381602"/>
                </a:lnTo>
                <a:lnTo>
                  <a:pt x="1739236" y="384956"/>
                </a:lnTo>
                <a:close/>
              </a:path>
              <a:path w="2507483" h="580273">
                <a:moveTo>
                  <a:pt x="1712771" y="387413"/>
                </a:moveTo>
                <a:lnTo>
                  <a:pt x="1712871" y="396611"/>
                </a:lnTo>
                <a:lnTo>
                  <a:pt x="1718284" y="397972"/>
                </a:lnTo>
                <a:lnTo>
                  <a:pt x="1728644" y="397972"/>
                </a:lnTo>
                <a:lnTo>
                  <a:pt x="1732429" y="397275"/>
                </a:lnTo>
                <a:lnTo>
                  <a:pt x="1735883" y="395880"/>
                </a:lnTo>
                <a:lnTo>
                  <a:pt x="1739402" y="394486"/>
                </a:lnTo>
                <a:lnTo>
                  <a:pt x="1739236" y="384956"/>
                </a:lnTo>
                <a:lnTo>
                  <a:pt x="1735982" y="387214"/>
                </a:lnTo>
                <a:lnTo>
                  <a:pt x="1732728" y="389405"/>
                </a:lnTo>
                <a:lnTo>
                  <a:pt x="1728909" y="390501"/>
                </a:lnTo>
                <a:lnTo>
                  <a:pt x="1720010" y="390501"/>
                </a:lnTo>
                <a:lnTo>
                  <a:pt x="1716092" y="389472"/>
                </a:lnTo>
                <a:lnTo>
                  <a:pt x="1712771" y="387413"/>
                </a:lnTo>
                <a:close/>
              </a:path>
              <a:path w="2507483" h="580273">
                <a:moveTo>
                  <a:pt x="1709451" y="385288"/>
                </a:moveTo>
                <a:lnTo>
                  <a:pt x="1706894" y="382266"/>
                </a:lnTo>
                <a:lnTo>
                  <a:pt x="1708288" y="393888"/>
                </a:lnTo>
                <a:lnTo>
                  <a:pt x="1712871" y="396611"/>
                </a:lnTo>
                <a:lnTo>
                  <a:pt x="1712771" y="387413"/>
                </a:lnTo>
                <a:lnTo>
                  <a:pt x="1709451" y="385288"/>
                </a:lnTo>
                <a:close/>
              </a:path>
              <a:path w="2507483" h="580273">
                <a:moveTo>
                  <a:pt x="1705101" y="378348"/>
                </a:moveTo>
                <a:lnTo>
                  <a:pt x="1703308" y="374363"/>
                </a:lnTo>
                <a:lnTo>
                  <a:pt x="1703772" y="391099"/>
                </a:lnTo>
                <a:lnTo>
                  <a:pt x="1708288" y="393888"/>
                </a:lnTo>
                <a:lnTo>
                  <a:pt x="1706894" y="382266"/>
                </a:lnTo>
                <a:lnTo>
                  <a:pt x="1705101" y="378348"/>
                </a:lnTo>
                <a:close/>
              </a:path>
              <a:path w="2507483" h="580273">
                <a:moveTo>
                  <a:pt x="1703308" y="374363"/>
                </a:moveTo>
                <a:lnTo>
                  <a:pt x="1702411" y="369614"/>
                </a:lnTo>
                <a:lnTo>
                  <a:pt x="1700253" y="341024"/>
                </a:lnTo>
                <a:lnTo>
                  <a:pt x="1697729" y="346071"/>
                </a:lnTo>
                <a:lnTo>
                  <a:pt x="1695272" y="351119"/>
                </a:lnTo>
                <a:lnTo>
                  <a:pt x="1694043" y="357129"/>
                </a:lnTo>
                <a:lnTo>
                  <a:pt x="1694043" y="364102"/>
                </a:lnTo>
                <a:lnTo>
                  <a:pt x="1695272" y="377086"/>
                </a:lnTo>
                <a:lnTo>
                  <a:pt x="1697729" y="382133"/>
                </a:lnTo>
                <a:lnTo>
                  <a:pt x="1700253" y="387180"/>
                </a:lnTo>
                <a:lnTo>
                  <a:pt x="1703772" y="391099"/>
                </a:lnTo>
                <a:lnTo>
                  <a:pt x="1703308" y="374363"/>
                </a:lnTo>
                <a:close/>
              </a:path>
              <a:path w="2507483" h="580273">
                <a:moveTo>
                  <a:pt x="1732861" y="338700"/>
                </a:moveTo>
                <a:lnTo>
                  <a:pt x="1735584" y="340692"/>
                </a:lnTo>
                <a:lnTo>
                  <a:pt x="1738373" y="342618"/>
                </a:lnTo>
                <a:lnTo>
                  <a:pt x="1740498" y="345474"/>
                </a:lnTo>
                <a:lnTo>
                  <a:pt x="1741959" y="349259"/>
                </a:lnTo>
                <a:lnTo>
                  <a:pt x="1749829" y="345573"/>
                </a:lnTo>
                <a:lnTo>
                  <a:pt x="1748434" y="342253"/>
                </a:lnTo>
                <a:lnTo>
                  <a:pt x="1746542" y="339463"/>
                </a:lnTo>
                <a:lnTo>
                  <a:pt x="1744151" y="337205"/>
                </a:lnTo>
                <a:lnTo>
                  <a:pt x="1741826" y="334881"/>
                </a:lnTo>
                <a:lnTo>
                  <a:pt x="1739004" y="333154"/>
                </a:lnTo>
                <a:lnTo>
                  <a:pt x="1735683" y="332025"/>
                </a:lnTo>
                <a:lnTo>
                  <a:pt x="1732861" y="338700"/>
                </a:lnTo>
                <a:close/>
              </a:path>
              <a:path w="2507483" h="580273">
                <a:moveTo>
                  <a:pt x="1713170" y="340891"/>
                </a:moveTo>
                <a:lnTo>
                  <a:pt x="1716557" y="338766"/>
                </a:lnTo>
                <a:lnTo>
                  <a:pt x="1720475" y="337704"/>
                </a:lnTo>
                <a:lnTo>
                  <a:pt x="1729308" y="337704"/>
                </a:lnTo>
                <a:lnTo>
                  <a:pt x="1732861" y="338700"/>
                </a:lnTo>
                <a:lnTo>
                  <a:pt x="1735683" y="332025"/>
                </a:lnTo>
                <a:lnTo>
                  <a:pt x="1732363" y="330830"/>
                </a:lnTo>
                <a:lnTo>
                  <a:pt x="1728577" y="330232"/>
                </a:lnTo>
                <a:lnTo>
                  <a:pt x="1718217" y="330232"/>
                </a:lnTo>
                <a:lnTo>
                  <a:pt x="1713170" y="340891"/>
                </a:lnTo>
                <a:close/>
              </a:path>
              <a:path w="2507483" h="580273">
                <a:moveTo>
                  <a:pt x="1705200" y="349857"/>
                </a:moveTo>
                <a:lnTo>
                  <a:pt x="1707126" y="345939"/>
                </a:lnTo>
                <a:lnTo>
                  <a:pt x="1709783" y="342950"/>
                </a:lnTo>
                <a:lnTo>
                  <a:pt x="1713170" y="340891"/>
                </a:lnTo>
                <a:lnTo>
                  <a:pt x="1718217" y="330232"/>
                </a:lnTo>
                <a:lnTo>
                  <a:pt x="1712871" y="331627"/>
                </a:lnTo>
                <a:lnTo>
                  <a:pt x="1708288" y="334416"/>
                </a:lnTo>
                <a:lnTo>
                  <a:pt x="1705200" y="349857"/>
                </a:lnTo>
                <a:close/>
              </a:path>
              <a:path w="2507483" h="580273">
                <a:moveTo>
                  <a:pt x="1703772" y="337139"/>
                </a:moveTo>
                <a:lnTo>
                  <a:pt x="1700253" y="341024"/>
                </a:lnTo>
                <a:lnTo>
                  <a:pt x="1702411" y="358524"/>
                </a:lnTo>
                <a:lnTo>
                  <a:pt x="1703341" y="353775"/>
                </a:lnTo>
                <a:lnTo>
                  <a:pt x="1705200" y="349857"/>
                </a:lnTo>
                <a:lnTo>
                  <a:pt x="1708288" y="334416"/>
                </a:lnTo>
                <a:lnTo>
                  <a:pt x="1703772" y="337139"/>
                </a:lnTo>
                <a:close/>
              </a:path>
              <a:path w="2507483" h="580273">
                <a:moveTo>
                  <a:pt x="1702411" y="358524"/>
                </a:moveTo>
                <a:lnTo>
                  <a:pt x="1700253" y="341024"/>
                </a:lnTo>
                <a:lnTo>
                  <a:pt x="1702411" y="369614"/>
                </a:lnTo>
                <a:lnTo>
                  <a:pt x="1702411" y="358524"/>
                </a:lnTo>
                <a:close/>
              </a:path>
              <a:path w="2507483" h="580273">
                <a:moveTo>
                  <a:pt x="1775407" y="394685"/>
                </a:moveTo>
                <a:lnTo>
                  <a:pt x="1775407" y="392759"/>
                </a:lnTo>
                <a:lnTo>
                  <a:pt x="1775108" y="391099"/>
                </a:lnTo>
                <a:lnTo>
                  <a:pt x="1774510" y="389704"/>
                </a:lnTo>
                <a:lnTo>
                  <a:pt x="1773912" y="388243"/>
                </a:lnTo>
                <a:lnTo>
                  <a:pt x="1773049" y="387114"/>
                </a:lnTo>
                <a:lnTo>
                  <a:pt x="1770857" y="385454"/>
                </a:lnTo>
                <a:lnTo>
                  <a:pt x="1770127" y="397474"/>
                </a:lnTo>
                <a:lnTo>
                  <a:pt x="1769861" y="398869"/>
                </a:lnTo>
                <a:lnTo>
                  <a:pt x="1770725" y="407037"/>
                </a:lnTo>
                <a:lnTo>
                  <a:pt x="1772318" y="405244"/>
                </a:lnTo>
                <a:lnTo>
                  <a:pt x="1773481" y="403285"/>
                </a:lnTo>
                <a:lnTo>
                  <a:pt x="1774211" y="401160"/>
                </a:lnTo>
                <a:lnTo>
                  <a:pt x="1775008" y="399035"/>
                </a:lnTo>
                <a:lnTo>
                  <a:pt x="1775407" y="396876"/>
                </a:lnTo>
                <a:lnTo>
                  <a:pt x="1775407" y="394685"/>
                </a:lnTo>
                <a:close/>
              </a:path>
              <a:path w="2507483" h="580273">
                <a:moveTo>
                  <a:pt x="1761759" y="389405"/>
                </a:moveTo>
                <a:lnTo>
                  <a:pt x="1762357" y="395283"/>
                </a:lnTo>
                <a:lnTo>
                  <a:pt x="1763652" y="396810"/>
                </a:lnTo>
                <a:lnTo>
                  <a:pt x="1765312" y="397740"/>
                </a:lnTo>
                <a:lnTo>
                  <a:pt x="1766939" y="397972"/>
                </a:lnTo>
                <a:lnTo>
                  <a:pt x="1768732" y="397773"/>
                </a:lnTo>
                <a:lnTo>
                  <a:pt x="1770127" y="397474"/>
                </a:lnTo>
                <a:lnTo>
                  <a:pt x="1770857" y="385454"/>
                </a:lnTo>
                <a:lnTo>
                  <a:pt x="1769529" y="385022"/>
                </a:lnTo>
                <a:lnTo>
                  <a:pt x="1766740" y="385022"/>
                </a:lnTo>
                <a:lnTo>
                  <a:pt x="1764648" y="385919"/>
                </a:lnTo>
                <a:lnTo>
                  <a:pt x="1762954" y="387346"/>
                </a:lnTo>
                <a:lnTo>
                  <a:pt x="1761759" y="389405"/>
                </a:lnTo>
                <a:close/>
              </a:path>
              <a:path w="2507483" h="580273">
                <a:moveTo>
                  <a:pt x="1761460" y="391696"/>
                </a:moveTo>
                <a:lnTo>
                  <a:pt x="1761460" y="393157"/>
                </a:lnTo>
                <a:lnTo>
                  <a:pt x="1762357" y="395283"/>
                </a:lnTo>
                <a:lnTo>
                  <a:pt x="1761759" y="389405"/>
                </a:lnTo>
                <a:lnTo>
                  <a:pt x="1761460" y="391696"/>
                </a:lnTo>
                <a:close/>
              </a:path>
              <a:path w="2507483" h="580273">
                <a:moveTo>
                  <a:pt x="1769297" y="400230"/>
                </a:moveTo>
                <a:lnTo>
                  <a:pt x="1768433" y="401559"/>
                </a:lnTo>
                <a:lnTo>
                  <a:pt x="1769131" y="408831"/>
                </a:lnTo>
                <a:lnTo>
                  <a:pt x="1770725" y="407037"/>
                </a:lnTo>
                <a:lnTo>
                  <a:pt x="1769861" y="398869"/>
                </a:lnTo>
                <a:lnTo>
                  <a:pt x="1769297" y="400230"/>
                </a:lnTo>
                <a:close/>
              </a:path>
              <a:path w="2507483" h="580273">
                <a:moveTo>
                  <a:pt x="1767570" y="402887"/>
                </a:moveTo>
                <a:lnTo>
                  <a:pt x="1766441" y="404082"/>
                </a:lnTo>
                <a:lnTo>
                  <a:pt x="1767072" y="410325"/>
                </a:lnTo>
                <a:lnTo>
                  <a:pt x="1769131" y="408831"/>
                </a:lnTo>
                <a:lnTo>
                  <a:pt x="1768433" y="401559"/>
                </a:lnTo>
                <a:lnTo>
                  <a:pt x="1767570" y="402887"/>
                </a:lnTo>
                <a:close/>
              </a:path>
              <a:path w="2507483" h="580273">
                <a:moveTo>
                  <a:pt x="1765046" y="405145"/>
                </a:moveTo>
                <a:lnTo>
                  <a:pt x="1763718" y="406207"/>
                </a:lnTo>
                <a:lnTo>
                  <a:pt x="1764548" y="411520"/>
                </a:lnTo>
                <a:lnTo>
                  <a:pt x="1767072" y="410325"/>
                </a:lnTo>
                <a:lnTo>
                  <a:pt x="1766441" y="404082"/>
                </a:lnTo>
                <a:lnTo>
                  <a:pt x="1765046" y="405145"/>
                </a:lnTo>
                <a:close/>
              </a:path>
              <a:path w="2507483" h="580273">
                <a:moveTo>
                  <a:pt x="1762157" y="407037"/>
                </a:moveTo>
                <a:lnTo>
                  <a:pt x="1760364" y="407635"/>
                </a:lnTo>
                <a:lnTo>
                  <a:pt x="1764548" y="411520"/>
                </a:lnTo>
                <a:lnTo>
                  <a:pt x="1763718" y="406207"/>
                </a:lnTo>
                <a:lnTo>
                  <a:pt x="1762157" y="407037"/>
                </a:lnTo>
                <a:close/>
              </a:path>
              <a:path w="2507483" h="580273">
                <a:moveTo>
                  <a:pt x="1864908" y="355934"/>
                </a:moveTo>
                <a:lnTo>
                  <a:pt x="1863247" y="352613"/>
                </a:lnTo>
                <a:lnTo>
                  <a:pt x="1860857" y="350156"/>
                </a:lnTo>
                <a:lnTo>
                  <a:pt x="1857735" y="348562"/>
                </a:lnTo>
                <a:lnTo>
                  <a:pt x="1855444" y="356133"/>
                </a:lnTo>
                <a:lnTo>
                  <a:pt x="1857702" y="358125"/>
                </a:lnTo>
                <a:lnTo>
                  <a:pt x="1858831" y="361379"/>
                </a:lnTo>
                <a:lnTo>
                  <a:pt x="1866801" y="396976"/>
                </a:lnTo>
                <a:lnTo>
                  <a:pt x="1864908" y="355934"/>
                </a:lnTo>
                <a:close/>
              </a:path>
              <a:path w="2507483" h="580273">
                <a:moveTo>
                  <a:pt x="1844885" y="353144"/>
                </a:moveTo>
                <a:lnTo>
                  <a:pt x="1850397" y="353144"/>
                </a:lnTo>
                <a:lnTo>
                  <a:pt x="1853186" y="354140"/>
                </a:lnTo>
                <a:lnTo>
                  <a:pt x="1855444" y="356133"/>
                </a:lnTo>
                <a:lnTo>
                  <a:pt x="1857735" y="348562"/>
                </a:lnTo>
                <a:lnTo>
                  <a:pt x="1854614" y="346968"/>
                </a:lnTo>
                <a:lnTo>
                  <a:pt x="1851293" y="346171"/>
                </a:lnTo>
                <a:lnTo>
                  <a:pt x="1847773" y="346171"/>
                </a:lnTo>
                <a:lnTo>
                  <a:pt x="1844885" y="353144"/>
                </a:lnTo>
                <a:close/>
              </a:path>
              <a:path w="2507483" h="580273">
                <a:moveTo>
                  <a:pt x="1836151" y="357893"/>
                </a:moveTo>
                <a:lnTo>
                  <a:pt x="1838044" y="356066"/>
                </a:lnTo>
                <a:lnTo>
                  <a:pt x="1840302" y="354937"/>
                </a:lnTo>
                <a:lnTo>
                  <a:pt x="1842627" y="353742"/>
                </a:lnTo>
                <a:lnTo>
                  <a:pt x="1844885" y="353144"/>
                </a:lnTo>
                <a:lnTo>
                  <a:pt x="1847773" y="346171"/>
                </a:lnTo>
                <a:lnTo>
                  <a:pt x="1844718" y="346171"/>
                </a:lnTo>
                <a:lnTo>
                  <a:pt x="1841730" y="346868"/>
                </a:lnTo>
                <a:lnTo>
                  <a:pt x="1838808" y="348263"/>
                </a:lnTo>
                <a:lnTo>
                  <a:pt x="1836151" y="357893"/>
                </a:lnTo>
                <a:close/>
              </a:path>
              <a:path w="2507483" h="580273">
                <a:moveTo>
                  <a:pt x="1832333" y="366261"/>
                </a:moveTo>
                <a:lnTo>
                  <a:pt x="1833096" y="362940"/>
                </a:lnTo>
                <a:lnTo>
                  <a:pt x="1834624" y="360416"/>
                </a:lnTo>
                <a:lnTo>
                  <a:pt x="1836151" y="357893"/>
                </a:lnTo>
                <a:lnTo>
                  <a:pt x="1838808" y="348263"/>
                </a:lnTo>
                <a:lnTo>
                  <a:pt x="1835952" y="349658"/>
                </a:lnTo>
                <a:lnTo>
                  <a:pt x="1833628" y="351882"/>
                </a:lnTo>
                <a:lnTo>
                  <a:pt x="1832333" y="366261"/>
                </a:lnTo>
                <a:close/>
              </a:path>
              <a:path w="2507483" h="580273">
                <a:moveTo>
                  <a:pt x="1832333" y="396976"/>
                </a:moveTo>
                <a:lnTo>
                  <a:pt x="1832333" y="366261"/>
                </a:lnTo>
                <a:lnTo>
                  <a:pt x="1831835" y="354937"/>
                </a:lnTo>
                <a:lnTo>
                  <a:pt x="1831337" y="347167"/>
                </a:lnTo>
                <a:lnTo>
                  <a:pt x="1824363" y="347167"/>
                </a:lnTo>
                <a:lnTo>
                  <a:pt x="1824363" y="396976"/>
                </a:lnTo>
                <a:lnTo>
                  <a:pt x="1832333" y="396976"/>
                </a:lnTo>
                <a:close/>
              </a:path>
              <a:path w="2507483" h="580273">
                <a:moveTo>
                  <a:pt x="1866801" y="366095"/>
                </a:moveTo>
                <a:lnTo>
                  <a:pt x="1867465" y="363073"/>
                </a:lnTo>
                <a:lnTo>
                  <a:pt x="1868793" y="360616"/>
                </a:lnTo>
                <a:lnTo>
                  <a:pt x="1870187" y="358158"/>
                </a:lnTo>
                <a:lnTo>
                  <a:pt x="1872014" y="356299"/>
                </a:lnTo>
                <a:lnTo>
                  <a:pt x="1874272" y="355037"/>
                </a:lnTo>
                <a:lnTo>
                  <a:pt x="1876530" y="353775"/>
                </a:lnTo>
                <a:lnTo>
                  <a:pt x="1878954" y="353144"/>
                </a:lnTo>
                <a:lnTo>
                  <a:pt x="1884864" y="353144"/>
                </a:lnTo>
                <a:lnTo>
                  <a:pt x="1887654" y="354140"/>
                </a:lnTo>
                <a:lnTo>
                  <a:pt x="1889912" y="356133"/>
                </a:lnTo>
                <a:lnTo>
                  <a:pt x="1892170" y="358125"/>
                </a:lnTo>
                <a:lnTo>
                  <a:pt x="1893299" y="361379"/>
                </a:lnTo>
                <a:lnTo>
                  <a:pt x="1893299" y="396976"/>
                </a:lnTo>
                <a:lnTo>
                  <a:pt x="1901268" y="396976"/>
                </a:lnTo>
                <a:lnTo>
                  <a:pt x="1894228" y="349492"/>
                </a:lnTo>
                <a:lnTo>
                  <a:pt x="1891306" y="348163"/>
                </a:lnTo>
                <a:lnTo>
                  <a:pt x="1888451" y="346835"/>
                </a:lnTo>
                <a:lnTo>
                  <a:pt x="1885429" y="346171"/>
                </a:lnTo>
                <a:lnTo>
                  <a:pt x="1880182" y="346171"/>
                </a:lnTo>
                <a:lnTo>
                  <a:pt x="1877991" y="346536"/>
                </a:lnTo>
                <a:lnTo>
                  <a:pt x="1875666" y="347267"/>
                </a:lnTo>
                <a:lnTo>
                  <a:pt x="1873408" y="347931"/>
                </a:lnTo>
                <a:lnTo>
                  <a:pt x="1871316" y="348994"/>
                </a:lnTo>
                <a:lnTo>
                  <a:pt x="1869391" y="350455"/>
                </a:lnTo>
                <a:lnTo>
                  <a:pt x="1867465" y="351849"/>
                </a:lnTo>
                <a:lnTo>
                  <a:pt x="1866801" y="366095"/>
                </a:lnTo>
                <a:close/>
              </a:path>
              <a:path w="2507483" h="580273">
                <a:moveTo>
                  <a:pt x="1866801" y="366095"/>
                </a:moveTo>
                <a:lnTo>
                  <a:pt x="1867465" y="351849"/>
                </a:lnTo>
                <a:lnTo>
                  <a:pt x="1865970" y="353676"/>
                </a:lnTo>
                <a:lnTo>
                  <a:pt x="1866801" y="396976"/>
                </a:lnTo>
                <a:lnTo>
                  <a:pt x="1866801" y="366095"/>
                </a:lnTo>
                <a:close/>
              </a:path>
              <a:path w="2507483" h="580273">
                <a:moveTo>
                  <a:pt x="1858831" y="365895"/>
                </a:moveTo>
                <a:lnTo>
                  <a:pt x="1858831" y="396976"/>
                </a:lnTo>
                <a:lnTo>
                  <a:pt x="1866801" y="396976"/>
                </a:lnTo>
                <a:lnTo>
                  <a:pt x="1858831" y="361379"/>
                </a:lnTo>
                <a:lnTo>
                  <a:pt x="1858831" y="365895"/>
                </a:lnTo>
                <a:close/>
              </a:path>
              <a:path w="2507483" h="580273">
                <a:moveTo>
                  <a:pt x="1901268" y="396976"/>
                </a:moveTo>
                <a:lnTo>
                  <a:pt x="1901268" y="360715"/>
                </a:lnTo>
                <a:lnTo>
                  <a:pt x="1900338" y="357129"/>
                </a:lnTo>
                <a:lnTo>
                  <a:pt x="1898479" y="354340"/>
                </a:lnTo>
                <a:lnTo>
                  <a:pt x="1896619" y="351550"/>
                </a:lnTo>
                <a:lnTo>
                  <a:pt x="1894228" y="349492"/>
                </a:lnTo>
                <a:lnTo>
                  <a:pt x="1901268" y="396976"/>
                </a:lnTo>
                <a:close/>
              </a:path>
              <a:path w="2507483" h="580273">
                <a:moveTo>
                  <a:pt x="1948400" y="366707"/>
                </a:moveTo>
                <a:lnTo>
                  <a:pt x="1930269" y="370279"/>
                </a:lnTo>
                <a:lnTo>
                  <a:pt x="1930701" y="376920"/>
                </a:lnTo>
                <a:lnTo>
                  <a:pt x="1933955" y="376256"/>
                </a:lnTo>
                <a:lnTo>
                  <a:pt x="1948400" y="373295"/>
                </a:lnTo>
                <a:lnTo>
                  <a:pt x="1949994" y="372968"/>
                </a:lnTo>
                <a:lnTo>
                  <a:pt x="1949994" y="366393"/>
                </a:lnTo>
                <a:lnTo>
                  <a:pt x="1948400" y="366707"/>
                </a:lnTo>
                <a:close/>
              </a:path>
              <a:path w="2507483" h="580273">
                <a:moveTo>
                  <a:pt x="1930269" y="370279"/>
                </a:moveTo>
                <a:lnTo>
                  <a:pt x="1925820" y="371142"/>
                </a:lnTo>
                <a:lnTo>
                  <a:pt x="1926683" y="379045"/>
                </a:lnTo>
                <a:lnTo>
                  <a:pt x="1928277" y="377850"/>
                </a:lnTo>
                <a:lnTo>
                  <a:pt x="1930701" y="376920"/>
                </a:lnTo>
                <a:lnTo>
                  <a:pt x="1930269" y="370279"/>
                </a:lnTo>
                <a:close/>
              </a:path>
              <a:path w="2507483" h="580273">
                <a:moveTo>
                  <a:pt x="1979720" y="386915"/>
                </a:moveTo>
                <a:lnTo>
                  <a:pt x="1983705" y="396976"/>
                </a:lnTo>
                <a:lnTo>
                  <a:pt x="1983705" y="382930"/>
                </a:lnTo>
                <a:lnTo>
                  <a:pt x="1979720" y="376953"/>
                </a:lnTo>
                <a:lnTo>
                  <a:pt x="1975736" y="324255"/>
                </a:lnTo>
                <a:lnTo>
                  <a:pt x="1975736" y="396976"/>
                </a:lnTo>
                <a:lnTo>
                  <a:pt x="1983705" y="396976"/>
                </a:lnTo>
                <a:lnTo>
                  <a:pt x="1979720" y="386915"/>
                </a:lnTo>
                <a:close/>
              </a:path>
              <a:path w="2507483" h="580273">
                <a:moveTo>
                  <a:pt x="1979720" y="376953"/>
                </a:moveTo>
                <a:lnTo>
                  <a:pt x="1983705" y="382930"/>
                </a:lnTo>
                <a:lnTo>
                  <a:pt x="1994236" y="372400"/>
                </a:lnTo>
                <a:lnTo>
                  <a:pt x="1998648" y="364600"/>
                </a:lnTo>
                <a:lnTo>
                  <a:pt x="2000019" y="366616"/>
                </a:lnTo>
                <a:lnTo>
                  <a:pt x="2019468" y="347167"/>
                </a:lnTo>
                <a:lnTo>
                  <a:pt x="2009406" y="347167"/>
                </a:lnTo>
                <a:lnTo>
                  <a:pt x="1991973" y="369083"/>
                </a:lnTo>
                <a:lnTo>
                  <a:pt x="1983705" y="372955"/>
                </a:lnTo>
                <a:lnTo>
                  <a:pt x="1979720" y="376953"/>
                </a:lnTo>
                <a:close/>
              </a:path>
              <a:path w="2507483" h="580273">
                <a:moveTo>
                  <a:pt x="1983705" y="324255"/>
                </a:moveTo>
                <a:lnTo>
                  <a:pt x="1975736" y="324255"/>
                </a:lnTo>
                <a:lnTo>
                  <a:pt x="1979720" y="376953"/>
                </a:lnTo>
                <a:lnTo>
                  <a:pt x="1983705" y="372955"/>
                </a:lnTo>
                <a:lnTo>
                  <a:pt x="1983705" y="324255"/>
                </a:lnTo>
                <a:close/>
              </a:path>
              <a:path w="2507483" h="580273">
                <a:moveTo>
                  <a:pt x="1994236" y="372400"/>
                </a:moveTo>
                <a:lnTo>
                  <a:pt x="1996058" y="370577"/>
                </a:lnTo>
                <a:lnTo>
                  <a:pt x="1997950" y="368685"/>
                </a:lnTo>
                <a:lnTo>
                  <a:pt x="2011000" y="396976"/>
                </a:lnTo>
                <a:lnTo>
                  <a:pt x="2020663" y="396976"/>
                </a:lnTo>
                <a:lnTo>
                  <a:pt x="2000019" y="366616"/>
                </a:lnTo>
                <a:lnTo>
                  <a:pt x="1998648" y="364600"/>
                </a:lnTo>
                <a:lnTo>
                  <a:pt x="1994236" y="372400"/>
                </a:lnTo>
                <a:close/>
              </a:path>
              <a:path w="2507483" h="580273">
                <a:moveTo>
                  <a:pt x="1996058" y="370577"/>
                </a:moveTo>
                <a:lnTo>
                  <a:pt x="1994236" y="372400"/>
                </a:lnTo>
                <a:lnTo>
                  <a:pt x="2011000" y="396976"/>
                </a:lnTo>
                <a:lnTo>
                  <a:pt x="1997950" y="368685"/>
                </a:lnTo>
                <a:lnTo>
                  <a:pt x="1996058" y="370577"/>
                </a:lnTo>
                <a:close/>
              </a:path>
              <a:path w="2507483" h="580273">
                <a:moveTo>
                  <a:pt x="2042219" y="331627"/>
                </a:moveTo>
                <a:lnTo>
                  <a:pt x="2042219" y="329834"/>
                </a:lnTo>
                <a:lnTo>
                  <a:pt x="2041654" y="328406"/>
                </a:lnTo>
                <a:lnTo>
                  <a:pt x="2039463" y="326214"/>
                </a:lnTo>
                <a:lnTo>
                  <a:pt x="2038035" y="325650"/>
                </a:lnTo>
                <a:lnTo>
                  <a:pt x="2034448" y="325650"/>
                </a:lnTo>
                <a:lnTo>
                  <a:pt x="2032988" y="326214"/>
                </a:lnTo>
                <a:lnTo>
                  <a:pt x="2030796" y="328406"/>
                </a:lnTo>
                <a:lnTo>
                  <a:pt x="2030265" y="329834"/>
                </a:lnTo>
                <a:lnTo>
                  <a:pt x="2030265" y="331627"/>
                </a:lnTo>
                <a:lnTo>
                  <a:pt x="2030796" y="334881"/>
                </a:lnTo>
                <a:lnTo>
                  <a:pt x="2032988" y="337073"/>
                </a:lnTo>
                <a:lnTo>
                  <a:pt x="2034448" y="337604"/>
                </a:lnTo>
                <a:lnTo>
                  <a:pt x="2038035" y="337604"/>
                </a:lnTo>
                <a:lnTo>
                  <a:pt x="2039463" y="337073"/>
                </a:lnTo>
                <a:lnTo>
                  <a:pt x="2041654" y="334881"/>
                </a:lnTo>
                <a:lnTo>
                  <a:pt x="2042219" y="333420"/>
                </a:lnTo>
                <a:lnTo>
                  <a:pt x="2042219" y="331627"/>
                </a:lnTo>
                <a:close/>
              </a:path>
              <a:path w="2507483" h="580273">
                <a:moveTo>
                  <a:pt x="2032257" y="347167"/>
                </a:moveTo>
                <a:lnTo>
                  <a:pt x="2032257" y="396976"/>
                </a:lnTo>
                <a:lnTo>
                  <a:pt x="2040226" y="396976"/>
                </a:lnTo>
                <a:lnTo>
                  <a:pt x="2040226" y="347167"/>
                </a:lnTo>
                <a:lnTo>
                  <a:pt x="2032257" y="347167"/>
                </a:lnTo>
                <a:close/>
              </a:path>
              <a:path w="2507483" h="580273">
                <a:moveTo>
                  <a:pt x="2065093" y="357229"/>
                </a:moveTo>
                <a:lnTo>
                  <a:pt x="2066154" y="354577"/>
                </a:lnTo>
                <a:lnTo>
                  <a:pt x="2065691" y="347167"/>
                </a:lnTo>
                <a:lnTo>
                  <a:pt x="2058718" y="347167"/>
                </a:lnTo>
                <a:lnTo>
                  <a:pt x="2066687" y="396976"/>
                </a:lnTo>
                <a:lnTo>
                  <a:pt x="2066388" y="358324"/>
                </a:lnTo>
                <a:lnTo>
                  <a:pt x="2066154" y="354577"/>
                </a:lnTo>
                <a:lnTo>
                  <a:pt x="2065093" y="357229"/>
                </a:lnTo>
                <a:close/>
              </a:path>
              <a:path w="2507483" h="580273">
                <a:moveTo>
                  <a:pt x="2066687" y="366227"/>
                </a:moveTo>
                <a:lnTo>
                  <a:pt x="2067451" y="362840"/>
                </a:lnTo>
                <a:lnTo>
                  <a:pt x="2068978" y="360317"/>
                </a:lnTo>
                <a:lnTo>
                  <a:pt x="2070572" y="357793"/>
                </a:lnTo>
                <a:lnTo>
                  <a:pt x="2072565" y="355967"/>
                </a:lnTo>
                <a:lnTo>
                  <a:pt x="2074956" y="354838"/>
                </a:lnTo>
                <a:lnTo>
                  <a:pt x="2077346" y="353709"/>
                </a:lnTo>
                <a:lnTo>
                  <a:pt x="2079737" y="353144"/>
                </a:lnTo>
                <a:lnTo>
                  <a:pt x="2085581" y="353144"/>
                </a:lnTo>
                <a:lnTo>
                  <a:pt x="2088470" y="354240"/>
                </a:lnTo>
                <a:lnTo>
                  <a:pt x="2090795" y="356432"/>
                </a:lnTo>
                <a:lnTo>
                  <a:pt x="2093186" y="358557"/>
                </a:lnTo>
                <a:lnTo>
                  <a:pt x="2094381" y="362376"/>
                </a:lnTo>
                <a:lnTo>
                  <a:pt x="2094381" y="396976"/>
                </a:lnTo>
                <a:lnTo>
                  <a:pt x="2102350" y="396976"/>
                </a:lnTo>
                <a:lnTo>
                  <a:pt x="2095610" y="349591"/>
                </a:lnTo>
                <a:lnTo>
                  <a:pt x="2092688" y="348263"/>
                </a:lnTo>
                <a:lnTo>
                  <a:pt x="2089765" y="346868"/>
                </a:lnTo>
                <a:lnTo>
                  <a:pt x="2086511" y="346171"/>
                </a:lnTo>
                <a:lnTo>
                  <a:pt x="2080401" y="346171"/>
                </a:lnTo>
                <a:lnTo>
                  <a:pt x="2077944" y="346536"/>
                </a:lnTo>
                <a:lnTo>
                  <a:pt x="2075553" y="347267"/>
                </a:lnTo>
                <a:lnTo>
                  <a:pt x="2073229" y="347997"/>
                </a:lnTo>
                <a:lnTo>
                  <a:pt x="2071170" y="349193"/>
                </a:lnTo>
                <a:lnTo>
                  <a:pt x="2069377" y="350853"/>
                </a:lnTo>
                <a:lnTo>
                  <a:pt x="2067584" y="352447"/>
                </a:lnTo>
                <a:lnTo>
                  <a:pt x="2066687" y="366227"/>
                </a:lnTo>
                <a:close/>
              </a:path>
              <a:path w="2507483" h="580273">
                <a:moveTo>
                  <a:pt x="2066687" y="366227"/>
                </a:moveTo>
                <a:lnTo>
                  <a:pt x="2067584" y="352447"/>
                </a:lnTo>
                <a:lnTo>
                  <a:pt x="2066388" y="358324"/>
                </a:lnTo>
                <a:lnTo>
                  <a:pt x="2066687" y="396976"/>
                </a:lnTo>
                <a:lnTo>
                  <a:pt x="2066687" y="366227"/>
                </a:lnTo>
                <a:close/>
              </a:path>
              <a:path w="2507483" h="580273">
                <a:moveTo>
                  <a:pt x="2066156" y="354572"/>
                </a:moveTo>
                <a:lnTo>
                  <a:pt x="2066388" y="358324"/>
                </a:lnTo>
                <a:lnTo>
                  <a:pt x="2067584" y="352447"/>
                </a:lnTo>
                <a:lnTo>
                  <a:pt x="2066156" y="354572"/>
                </a:lnTo>
                <a:close/>
              </a:path>
              <a:path w="2507483" h="580273">
                <a:moveTo>
                  <a:pt x="2102350" y="396976"/>
                </a:moveTo>
                <a:lnTo>
                  <a:pt x="2102350" y="360782"/>
                </a:lnTo>
                <a:lnTo>
                  <a:pt x="2101454" y="357229"/>
                </a:lnTo>
                <a:lnTo>
                  <a:pt x="2099661" y="354439"/>
                </a:lnTo>
                <a:lnTo>
                  <a:pt x="2097934" y="351650"/>
                </a:lnTo>
                <a:lnTo>
                  <a:pt x="2095610" y="349591"/>
                </a:lnTo>
                <a:lnTo>
                  <a:pt x="2102350" y="396976"/>
                </a:lnTo>
                <a:close/>
              </a:path>
              <a:path w="2507483" h="580273">
                <a:moveTo>
                  <a:pt x="2117506" y="383694"/>
                </a:moveTo>
                <a:lnTo>
                  <a:pt x="2118270" y="391231"/>
                </a:lnTo>
                <a:lnTo>
                  <a:pt x="2119798" y="392693"/>
                </a:lnTo>
                <a:lnTo>
                  <a:pt x="2121391" y="394087"/>
                </a:lnTo>
                <a:lnTo>
                  <a:pt x="2122097" y="394452"/>
                </a:lnTo>
                <a:lnTo>
                  <a:pt x="2123317" y="395083"/>
                </a:lnTo>
                <a:lnTo>
                  <a:pt x="2124280" y="399068"/>
                </a:lnTo>
                <a:lnTo>
                  <a:pt x="2125741" y="398006"/>
                </a:lnTo>
                <a:lnTo>
                  <a:pt x="2125575" y="395681"/>
                </a:lnTo>
                <a:lnTo>
                  <a:pt x="2126273" y="394187"/>
                </a:lnTo>
                <a:lnTo>
                  <a:pt x="2122554" y="377451"/>
                </a:lnTo>
                <a:lnTo>
                  <a:pt x="2120495" y="379443"/>
                </a:lnTo>
                <a:lnTo>
                  <a:pt x="2118502" y="381369"/>
                </a:lnTo>
                <a:lnTo>
                  <a:pt x="2117506" y="383694"/>
                </a:lnTo>
                <a:close/>
              </a:path>
              <a:path w="2507483" h="580273">
                <a:moveTo>
                  <a:pt x="2147192" y="390601"/>
                </a:moveTo>
                <a:lnTo>
                  <a:pt x="2130191" y="390601"/>
                </a:lnTo>
                <a:lnTo>
                  <a:pt x="2128265" y="390169"/>
                </a:lnTo>
                <a:lnTo>
                  <a:pt x="2126870" y="389306"/>
                </a:lnTo>
                <a:lnTo>
                  <a:pt x="2125542" y="388376"/>
                </a:lnTo>
                <a:lnTo>
                  <a:pt x="2124878" y="386981"/>
                </a:lnTo>
                <a:lnTo>
                  <a:pt x="2126273" y="394187"/>
                </a:lnTo>
                <a:lnTo>
                  <a:pt x="2127535" y="397474"/>
                </a:lnTo>
                <a:lnTo>
                  <a:pt x="2145001" y="397474"/>
                </a:lnTo>
                <a:lnTo>
                  <a:pt x="2147192" y="390601"/>
                </a:lnTo>
                <a:close/>
              </a:path>
              <a:path w="2507483" h="580273">
                <a:moveTo>
                  <a:pt x="2124075" y="376833"/>
                </a:moveTo>
                <a:lnTo>
                  <a:pt x="2122554" y="377451"/>
                </a:lnTo>
                <a:lnTo>
                  <a:pt x="2124878" y="386981"/>
                </a:lnTo>
                <a:lnTo>
                  <a:pt x="2124878" y="383594"/>
                </a:lnTo>
                <a:lnTo>
                  <a:pt x="2125708" y="378281"/>
                </a:lnTo>
                <a:lnTo>
                  <a:pt x="2125575" y="376222"/>
                </a:lnTo>
                <a:lnTo>
                  <a:pt x="2125177" y="366061"/>
                </a:lnTo>
                <a:lnTo>
                  <a:pt x="2125177" y="359885"/>
                </a:lnTo>
                <a:lnTo>
                  <a:pt x="2123716" y="349757"/>
                </a:lnTo>
                <a:lnTo>
                  <a:pt x="2122188" y="375160"/>
                </a:lnTo>
                <a:lnTo>
                  <a:pt x="2124075" y="376833"/>
                </a:lnTo>
                <a:close/>
              </a:path>
              <a:path w="2507483" h="580273">
                <a:moveTo>
                  <a:pt x="2117506" y="386417"/>
                </a:moveTo>
                <a:lnTo>
                  <a:pt x="2117506" y="389140"/>
                </a:lnTo>
                <a:lnTo>
                  <a:pt x="2118270" y="391231"/>
                </a:lnTo>
                <a:lnTo>
                  <a:pt x="2117506" y="383694"/>
                </a:lnTo>
                <a:lnTo>
                  <a:pt x="2117506" y="386417"/>
                </a:lnTo>
                <a:close/>
              </a:path>
              <a:path w="2507483" h="580273">
                <a:moveTo>
                  <a:pt x="2154132" y="400131"/>
                </a:moveTo>
                <a:lnTo>
                  <a:pt x="2154863" y="401559"/>
                </a:lnTo>
                <a:lnTo>
                  <a:pt x="2156822" y="413313"/>
                </a:lnTo>
                <a:lnTo>
                  <a:pt x="2158947" y="410923"/>
                </a:lnTo>
                <a:lnTo>
                  <a:pt x="2161139" y="408532"/>
                </a:lnTo>
                <a:lnTo>
                  <a:pt x="2162235" y="405709"/>
                </a:lnTo>
                <a:lnTo>
                  <a:pt x="2162235" y="398869"/>
                </a:lnTo>
                <a:lnTo>
                  <a:pt x="2160906" y="396013"/>
                </a:lnTo>
                <a:lnTo>
                  <a:pt x="2158250" y="393888"/>
                </a:lnTo>
                <a:lnTo>
                  <a:pt x="2155593" y="391696"/>
                </a:lnTo>
                <a:lnTo>
                  <a:pt x="2154132" y="400131"/>
                </a:lnTo>
                <a:close/>
              </a:path>
              <a:path w="2507483" h="580273">
                <a:moveTo>
                  <a:pt x="2148720" y="397474"/>
                </a:moveTo>
                <a:lnTo>
                  <a:pt x="2151277" y="398006"/>
                </a:lnTo>
                <a:lnTo>
                  <a:pt x="2152671" y="399068"/>
                </a:lnTo>
                <a:lnTo>
                  <a:pt x="2154132" y="400131"/>
                </a:lnTo>
                <a:lnTo>
                  <a:pt x="2155593" y="391696"/>
                </a:lnTo>
                <a:lnTo>
                  <a:pt x="2151908" y="390601"/>
                </a:lnTo>
                <a:lnTo>
                  <a:pt x="2148720" y="397474"/>
                </a:lnTo>
                <a:close/>
              </a:path>
              <a:path w="2507483" h="580273">
                <a:moveTo>
                  <a:pt x="2147192" y="390601"/>
                </a:moveTo>
                <a:lnTo>
                  <a:pt x="2145001" y="397474"/>
                </a:lnTo>
                <a:lnTo>
                  <a:pt x="2148720" y="397474"/>
                </a:lnTo>
                <a:lnTo>
                  <a:pt x="2151908" y="390601"/>
                </a:lnTo>
                <a:lnTo>
                  <a:pt x="2147192" y="390601"/>
                </a:lnTo>
                <a:close/>
              </a:path>
              <a:path w="2507483" h="580273">
                <a:moveTo>
                  <a:pt x="2126273" y="394187"/>
                </a:moveTo>
                <a:lnTo>
                  <a:pt x="2125575" y="395681"/>
                </a:lnTo>
                <a:lnTo>
                  <a:pt x="2125741" y="398006"/>
                </a:lnTo>
                <a:lnTo>
                  <a:pt x="2127535" y="397474"/>
                </a:lnTo>
                <a:lnTo>
                  <a:pt x="2126273" y="394187"/>
                </a:lnTo>
                <a:close/>
              </a:path>
              <a:path w="2507483" h="580273">
                <a:moveTo>
                  <a:pt x="2122819" y="400197"/>
                </a:moveTo>
                <a:lnTo>
                  <a:pt x="2124280" y="399068"/>
                </a:lnTo>
                <a:lnTo>
                  <a:pt x="2123317" y="395083"/>
                </a:lnTo>
                <a:lnTo>
                  <a:pt x="2122097" y="394452"/>
                </a:lnTo>
                <a:lnTo>
                  <a:pt x="2122089" y="401725"/>
                </a:lnTo>
                <a:lnTo>
                  <a:pt x="2122819" y="400197"/>
                </a:lnTo>
                <a:close/>
              </a:path>
              <a:path w="2507483" h="580273">
                <a:moveTo>
                  <a:pt x="2122089" y="394452"/>
                </a:moveTo>
                <a:lnTo>
                  <a:pt x="2119100" y="395615"/>
                </a:lnTo>
                <a:lnTo>
                  <a:pt x="2120495" y="414409"/>
                </a:lnTo>
                <a:lnTo>
                  <a:pt x="2122089" y="406108"/>
                </a:lnTo>
                <a:lnTo>
                  <a:pt x="2122089" y="394452"/>
                </a:lnTo>
                <a:close/>
              </a:path>
              <a:path w="2507483" h="580273">
                <a:moveTo>
                  <a:pt x="2117307" y="397673"/>
                </a:moveTo>
                <a:lnTo>
                  <a:pt x="2115580" y="399799"/>
                </a:lnTo>
                <a:lnTo>
                  <a:pt x="2116643" y="411753"/>
                </a:lnTo>
                <a:lnTo>
                  <a:pt x="2120495" y="414409"/>
                </a:lnTo>
                <a:lnTo>
                  <a:pt x="2119100" y="395615"/>
                </a:lnTo>
                <a:lnTo>
                  <a:pt x="2117307" y="397673"/>
                </a:lnTo>
                <a:close/>
              </a:path>
              <a:path w="2507483" h="580273">
                <a:moveTo>
                  <a:pt x="2116643" y="411753"/>
                </a:moveTo>
                <a:lnTo>
                  <a:pt x="2115580" y="399799"/>
                </a:lnTo>
                <a:lnTo>
                  <a:pt x="2114717" y="402189"/>
                </a:lnTo>
                <a:lnTo>
                  <a:pt x="2114717" y="408565"/>
                </a:lnTo>
                <a:lnTo>
                  <a:pt x="2116643" y="411753"/>
                </a:lnTo>
                <a:close/>
              </a:path>
              <a:path w="2507483" h="580273">
                <a:moveTo>
                  <a:pt x="2156822" y="413313"/>
                </a:moveTo>
                <a:lnTo>
                  <a:pt x="2154863" y="401559"/>
                </a:lnTo>
                <a:lnTo>
                  <a:pt x="2154863" y="404813"/>
                </a:lnTo>
                <a:lnTo>
                  <a:pt x="2154265" y="406174"/>
                </a:lnTo>
                <a:lnTo>
                  <a:pt x="2153933" y="415140"/>
                </a:lnTo>
                <a:lnTo>
                  <a:pt x="2156822" y="413313"/>
                </a:lnTo>
                <a:close/>
              </a:path>
              <a:path w="2507483" h="580273">
                <a:moveTo>
                  <a:pt x="2154265" y="406174"/>
                </a:moveTo>
                <a:lnTo>
                  <a:pt x="2153070" y="407436"/>
                </a:lnTo>
                <a:lnTo>
                  <a:pt x="2151874" y="408698"/>
                </a:lnTo>
                <a:lnTo>
                  <a:pt x="2150015" y="409727"/>
                </a:lnTo>
                <a:lnTo>
                  <a:pt x="2147491" y="410524"/>
                </a:lnTo>
                <a:lnTo>
                  <a:pt x="2150281" y="416402"/>
                </a:lnTo>
                <a:lnTo>
                  <a:pt x="2153933" y="415140"/>
                </a:lnTo>
                <a:lnTo>
                  <a:pt x="2154265" y="406174"/>
                </a:lnTo>
                <a:close/>
              </a:path>
              <a:path w="2507483" h="580273">
                <a:moveTo>
                  <a:pt x="2150281" y="416402"/>
                </a:moveTo>
                <a:lnTo>
                  <a:pt x="2147491" y="410524"/>
                </a:lnTo>
                <a:lnTo>
                  <a:pt x="2145034" y="411321"/>
                </a:lnTo>
                <a:lnTo>
                  <a:pt x="2141879" y="411720"/>
                </a:lnTo>
                <a:lnTo>
                  <a:pt x="2133047" y="411720"/>
                </a:lnTo>
                <a:lnTo>
                  <a:pt x="2138127" y="418394"/>
                </a:lnTo>
                <a:lnTo>
                  <a:pt x="2142643" y="418394"/>
                </a:lnTo>
                <a:lnTo>
                  <a:pt x="2146694" y="417730"/>
                </a:lnTo>
                <a:lnTo>
                  <a:pt x="2150281" y="416402"/>
                </a:lnTo>
                <a:close/>
              </a:path>
              <a:path w="2507483" h="580273">
                <a:moveTo>
                  <a:pt x="2130291" y="418394"/>
                </a:moveTo>
                <a:lnTo>
                  <a:pt x="2138127" y="418394"/>
                </a:lnTo>
                <a:lnTo>
                  <a:pt x="2133047" y="411720"/>
                </a:lnTo>
                <a:lnTo>
                  <a:pt x="2129128" y="410989"/>
                </a:lnTo>
                <a:lnTo>
                  <a:pt x="2126273" y="409528"/>
                </a:lnTo>
                <a:lnTo>
                  <a:pt x="2124413" y="417066"/>
                </a:lnTo>
                <a:lnTo>
                  <a:pt x="2130291" y="418394"/>
                </a:lnTo>
                <a:close/>
              </a:path>
              <a:path w="2507483" h="580273">
                <a:moveTo>
                  <a:pt x="2124413" y="417066"/>
                </a:moveTo>
                <a:lnTo>
                  <a:pt x="2126273" y="409528"/>
                </a:lnTo>
                <a:lnTo>
                  <a:pt x="2123483" y="408067"/>
                </a:lnTo>
                <a:lnTo>
                  <a:pt x="2122089" y="406108"/>
                </a:lnTo>
                <a:lnTo>
                  <a:pt x="2120495" y="414409"/>
                </a:lnTo>
                <a:lnTo>
                  <a:pt x="2124413" y="417066"/>
                </a:lnTo>
                <a:close/>
              </a:path>
              <a:path w="2507483" h="580273">
                <a:moveTo>
                  <a:pt x="2126870" y="380938"/>
                </a:moveTo>
                <a:lnTo>
                  <a:pt x="2128265" y="379609"/>
                </a:lnTo>
                <a:lnTo>
                  <a:pt x="2129072" y="379321"/>
                </a:lnTo>
                <a:lnTo>
                  <a:pt x="2130589" y="378779"/>
                </a:lnTo>
                <a:lnTo>
                  <a:pt x="2130756" y="379842"/>
                </a:lnTo>
                <a:lnTo>
                  <a:pt x="2137330" y="379842"/>
                </a:lnTo>
                <a:lnTo>
                  <a:pt x="2133844" y="378447"/>
                </a:lnTo>
                <a:lnTo>
                  <a:pt x="2129560" y="375758"/>
                </a:lnTo>
                <a:lnTo>
                  <a:pt x="2125708" y="378281"/>
                </a:lnTo>
                <a:lnTo>
                  <a:pt x="2126870" y="380938"/>
                </a:lnTo>
                <a:close/>
              </a:path>
              <a:path w="2507483" h="580273">
                <a:moveTo>
                  <a:pt x="2125708" y="378281"/>
                </a:moveTo>
                <a:lnTo>
                  <a:pt x="2124878" y="383594"/>
                </a:lnTo>
                <a:lnTo>
                  <a:pt x="2125542" y="382199"/>
                </a:lnTo>
                <a:lnTo>
                  <a:pt x="2126870" y="380938"/>
                </a:lnTo>
                <a:lnTo>
                  <a:pt x="2125708" y="378281"/>
                </a:lnTo>
                <a:close/>
              </a:path>
              <a:path w="2507483" h="580273">
                <a:moveTo>
                  <a:pt x="2129560" y="375758"/>
                </a:moveTo>
                <a:lnTo>
                  <a:pt x="2133844" y="378447"/>
                </a:lnTo>
                <a:lnTo>
                  <a:pt x="2134840" y="378447"/>
                </a:lnTo>
                <a:lnTo>
                  <a:pt x="2130988" y="372404"/>
                </a:lnTo>
                <a:lnTo>
                  <a:pt x="2128664" y="370478"/>
                </a:lnTo>
                <a:lnTo>
                  <a:pt x="2126339" y="368552"/>
                </a:lnTo>
                <a:lnTo>
                  <a:pt x="2125575" y="376222"/>
                </a:lnTo>
                <a:lnTo>
                  <a:pt x="2125708" y="378281"/>
                </a:lnTo>
                <a:lnTo>
                  <a:pt x="2129560" y="375758"/>
                </a:lnTo>
                <a:close/>
              </a:path>
              <a:path w="2507483" h="580273">
                <a:moveTo>
                  <a:pt x="2133877" y="352646"/>
                </a:moveTo>
                <a:lnTo>
                  <a:pt x="2140784" y="352646"/>
                </a:lnTo>
                <a:lnTo>
                  <a:pt x="2143673" y="353609"/>
                </a:lnTo>
                <a:lnTo>
                  <a:pt x="2145997" y="355535"/>
                </a:lnTo>
                <a:lnTo>
                  <a:pt x="2148321" y="357395"/>
                </a:lnTo>
                <a:lnTo>
                  <a:pt x="2148388" y="350753"/>
                </a:lnTo>
                <a:lnTo>
                  <a:pt x="2149484" y="359885"/>
                </a:lnTo>
                <a:lnTo>
                  <a:pt x="2149484" y="366061"/>
                </a:lnTo>
                <a:lnTo>
                  <a:pt x="2151011" y="376289"/>
                </a:lnTo>
                <a:lnTo>
                  <a:pt x="2153269" y="353244"/>
                </a:lnTo>
                <a:lnTo>
                  <a:pt x="2148388" y="348585"/>
                </a:lnTo>
                <a:lnTo>
                  <a:pt x="2147890" y="348363"/>
                </a:lnTo>
                <a:lnTo>
                  <a:pt x="2144835" y="346902"/>
                </a:lnTo>
                <a:lnTo>
                  <a:pt x="2141315" y="346171"/>
                </a:lnTo>
                <a:lnTo>
                  <a:pt x="2137330" y="346171"/>
                </a:lnTo>
                <a:lnTo>
                  <a:pt x="2133877" y="352646"/>
                </a:lnTo>
                <a:close/>
              </a:path>
              <a:path w="2507483" h="580273">
                <a:moveTo>
                  <a:pt x="2125177" y="359885"/>
                </a:moveTo>
                <a:lnTo>
                  <a:pt x="2126339" y="357395"/>
                </a:lnTo>
                <a:lnTo>
                  <a:pt x="2128664" y="355535"/>
                </a:lnTo>
                <a:lnTo>
                  <a:pt x="2130988" y="353609"/>
                </a:lnTo>
                <a:lnTo>
                  <a:pt x="2133877" y="352646"/>
                </a:lnTo>
                <a:lnTo>
                  <a:pt x="2137330" y="346171"/>
                </a:lnTo>
                <a:lnTo>
                  <a:pt x="2133345" y="346171"/>
                </a:lnTo>
                <a:lnTo>
                  <a:pt x="2129826" y="346902"/>
                </a:lnTo>
                <a:lnTo>
                  <a:pt x="2126771" y="348363"/>
                </a:lnTo>
                <a:lnTo>
                  <a:pt x="2125177" y="359885"/>
                </a:lnTo>
                <a:close/>
              </a:path>
              <a:path w="2507483" h="580273">
                <a:moveTo>
                  <a:pt x="2123716" y="349757"/>
                </a:moveTo>
                <a:lnTo>
                  <a:pt x="2121292" y="351716"/>
                </a:lnTo>
                <a:lnTo>
                  <a:pt x="2119499" y="354240"/>
                </a:lnTo>
                <a:lnTo>
                  <a:pt x="2117772" y="356764"/>
                </a:lnTo>
                <a:lnTo>
                  <a:pt x="2116909" y="359686"/>
                </a:lnTo>
                <a:lnTo>
                  <a:pt x="2118669" y="371972"/>
                </a:lnTo>
                <a:lnTo>
                  <a:pt x="2122188" y="375160"/>
                </a:lnTo>
                <a:lnTo>
                  <a:pt x="2123716" y="349757"/>
                </a:lnTo>
                <a:close/>
              </a:path>
              <a:path w="2507483" h="580273">
                <a:moveTo>
                  <a:pt x="2116909" y="363006"/>
                </a:moveTo>
                <a:lnTo>
                  <a:pt x="2116909" y="367921"/>
                </a:lnTo>
                <a:lnTo>
                  <a:pt x="2118669" y="371972"/>
                </a:lnTo>
                <a:lnTo>
                  <a:pt x="2116909" y="359686"/>
                </a:lnTo>
                <a:lnTo>
                  <a:pt x="2116909" y="363006"/>
                </a:lnTo>
                <a:close/>
              </a:path>
              <a:path w="2507483" h="580273">
                <a:moveTo>
                  <a:pt x="2143673" y="372404"/>
                </a:moveTo>
                <a:lnTo>
                  <a:pt x="2140784" y="373367"/>
                </a:lnTo>
                <a:lnTo>
                  <a:pt x="2137330" y="373367"/>
                </a:lnTo>
                <a:lnTo>
                  <a:pt x="2134840" y="378447"/>
                </a:lnTo>
                <a:lnTo>
                  <a:pt x="2133844" y="378447"/>
                </a:lnTo>
                <a:lnTo>
                  <a:pt x="2137330" y="379842"/>
                </a:lnTo>
                <a:lnTo>
                  <a:pt x="2141315" y="379842"/>
                </a:lnTo>
                <a:lnTo>
                  <a:pt x="2143673" y="372404"/>
                </a:lnTo>
                <a:close/>
              </a:path>
              <a:path w="2507483" h="580273">
                <a:moveTo>
                  <a:pt x="2157752" y="363006"/>
                </a:moveTo>
                <a:lnTo>
                  <a:pt x="2157752" y="359686"/>
                </a:lnTo>
                <a:lnTo>
                  <a:pt x="2156889" y="356764"/>
                </a:lnTo>
                <a:lnTo>
                  <a:pt x="2155162" y="354240"/>
                </a:lnTo>
                <a:lnTo>
                  <a:pt x="2153435" y="351716"/>
                </a:lnTo>
                <a:lnTo>
                  <a:pt x="2153269" y="351582"/>
                </a:lnTo>
                <a:lnTo>
                  <a:pt x="2151011" y="349757"/>
                </a:lnTo>
                <a:lnTo>
                  <a:pt x="2148388" y="348163"/>
                </a:lnTo>
                <a:lnTo>
                  <a:pt x="2148388" y="348585"/>
                </a:lnTo>
                <a:lnTo>
                  <a:pt x="2153269" y="353244"/>
                </a:lnTo>
                <a:lnTo>
                  <a:pt x="2153435" y="374296"/>
                </a:lnTo>
                <a:lnTo>
                  <a:pt x="2155162" y="371773"/>
                </a:lnTo>
                <a:lnTo>
                  <a:pt x="2156889" y="369183"/>
                </a:lnTo>
                <a:lnTo>
                  <a:pt x="2157752" y="366261"/>
                </a:lnTo>
                <a:lnTo>
                  <a:pt x="2157752" y="363006"/>
                </a:lnTo>
                <a:close/>
              </a:path>
              <a:path w="2507483" h="580273">
                <a:moveTo>
                  <a:pt x="2153269" y="350388"/>
                </a:moveTo>
                <a:lnTo>
                  <a:pt x="2154133" y="348329"/>
                </a:lnTo>
                <a:lnTo>
                  <a:pt x="2155859" y="347068"/>
                </a:lnTo>
                <a:lnTo>
                  <a:pt x="2157652" y="345739"/>
                </a:lnTo>
                <a:lnTo>
                  <a:pt x="2160176" y="345075"/>
                </a:lnTo>
                <a:lnTo>
                  <a:pt x="2164127" y="345075"/>
                </a:lnTo>
                <a:lnTo>
                  <a:pt x="2162334" y="338002"/>
                </a:lnTo>
                <a:lnTo>
                  <a:pt x="2159379" y="338002"/>
                </a:lnTo>
                <a:lnTo>
                  <a:pt x="2157121" y="338534"/>
                </a:lnTo>
                <a:lnTo>
                  <a:pt x="2155062" y="339596"/>
                </a:lnTo>
                <a:lnTo>
                  <a:pt x="2153269" y="350388"/>
                </a:lnTo>
                <a:close/>
              </a:path>
              <a:path w="2507483" h="580273">
                <a:moveTo>
                  <a:pt x="2150181" y="343979"/>
                </a:moveTo>
                <a:lnTo>
                  <a:pt x="2151011" y="349757"/>
                </a:lnTo>
                <a:lnTo>
                  <a:pt x="2153269" y="351582"/>
                </a:lnTo>
                <a:lnTo>
                  <a:pt x="2153269" y="350388"/>
                </a:lnTo>
                <a:lnTo>
                  <a:pt x="2155062" y="339596"/>
                </a:lnTo>
                <a:lnTo>
                  <a:pt x="2153003" y="340592"/>
                </a:lnTo>
                <a:lnTo>
                  <a:pt x="2151376" y="342054"/>
                </a:lnTo>
                <a:lnTo>
                  <a:pt x="2150181" y="343979"/>
                </a:lnTo>
                <a:close/>
              </a:path>
              <a:path w="2507483" h="580273">
                <a:moveTo>
                  <a:pt x="2148986" y="345905"/>
                </a:moveTo>
                <a:lnTo>
                  <a:pt x="2148388" y="348163"/>
                </a:lnTo>
                <a:lnTo>
                  <a:pt x="2151011" y="349757"/>
                </a:lnTo>
                <a:lnTo>
                  <a:pt x="2150181" y="343979"/>
                </a:lnTo>
                <a:lnTo>
                  <a:pt x="2148986" y="345905"/>
                </a:lnTo>
                <a:close/>
              </a:path>
              <a:path w="2507483" h="580273">
                <a:moveTo>
                  <a:pt x="2143673" y="372404"/>
                </a:moveTo>
                <a:lnTo>
                  <a:pt x="2144835" y="379145"/>
                </a:lnTo>
                <a:lnTo>
                  <a:pt x="2147890" y="377750"/>
                </a:lnTo>
                <a:lnTo>
                  <a:pt x="2151011" y="376289"/>
                </a:lnTo>
                <a:lnTo>
                  <a:pt x="2149484" y="366061"/>
                </a:lnTo>
                <a:lnTo>
                  <a:pt x="2148321" y="368552"/>
                </a:lnTo>
                <a:lnTo>
                  <a:pt x="2145997" y="370478"/>
                </a:lnTo>
                <a:lnTo>
                  <a:pt x="2143673" y="372404"/>
                </a:lnTo>
                <a:close/>
              </a:path>
              <a:path w="2507483" h="580273">
                <a:moveTo>
                  <a:pt x="2133877" y="373367"/>
                </a:moveTo>
                <a:lnTo>
                  <a:pt x="2130988" y="372404"/>
                </a:lnTo>
                <a:lnTo>
                  <a:pt x="2134840" y="378447"/>
                </a:lnTo>
                <a:lnTo>
                  <a:pt x="2137330" y="373367"/>
                </a:lnTo>
                <a:lnTo>
                  <a:pt x="2133877" y="373367"/>
                </a:lnTo>
                <a:close/>
              </a:path>
              <a:path w="2507483" h="580273">
                <a:moveTo>
                  <a:pt x="2217328" y="331627"/>
                </a:moveTo>
                <a:lnTo>
                  <a:pt x="2217328" y="329834"/>
                </a:lnTo>
                <a:lnTo>
                  <a:pt x="2216764" y="328406"/>
                </a:lnTo>
                <a:lnTo>
                  <a:pt x="2214572" y="326214"/>
                </a:lnTo>
                <a:lnTo>
                  <a:pt x="2213144" y="325650"/>
                </a:lnTo>
                <a:lnTo>
                  <a:pt x="2209558" y="325650"/>
                </a:lnTo>
                <a:lnTo>
                  <a:pt x="2208097" y="326214"/>
                </a:lnTo>
                <a:lnTo>
                  <a:pt x="2205905" y="328406"/>
                </a:lnTo>
                <a:lnTo>
                  <a:pt x="2205374" y="329834"/>
                </a:lnTo>
                <a:lnTo>
                  <a:pt x="2205374" y="331627"/>
                </a:lnTo>
                <a:lnTo>
                  <a:pt x="2205905" y="334881"/>
                </a:lnTo>
                <a:lnTo>
                  <a:pt x="2208097" y="337073"/>
                </a:lnTo>
                <a:lnTo>
                  <a:pt x="2209558" y="337604"/>
                </a:lnTo>
                <a:lnTo>
                  <a:pt x="2213144" y="337604"/>
                </a:lnTo>
                <a:lnTo>
                  <a:pt x="2214572" y="337073"/>
                </a:lnTo>
                <a:lnTo>
                  <a:pt x="2216764" y="334881"/>
                </a:lnTo>
                <a:lnTo>
                  <a:pt x="2217328" y="333420"/>
                </a:lnTo>
                <a:lnTo>
                  <a:pt x="2217328" y="331627"/>
                </a:lnTo>
                <a:close/>
              </a:path>
              <a:path w="2507483" h="580273">
                <a:moveTo>
                  <a:pt x="2207366" y="347167"/>
                </a:moveTo>
                <a:lnTo>
                  <a:pt x="2207366" y="396976"/>
                </a:lnTo>
                <a:lnTo>
                  <a:pt x="2215336" y="396976"/>
                </a:lnTo>
                <a:lnTo>
                  <a:pt x="2215336" y="347167"/>
                </a:lnTo>
                <a:lnTo>
                  <a:pt x="2207366" y="347167"/>
                </a:lnTo>
                <a:close/>
              </a:path>
              <a:path w="2507483" h="580273">
                <a:moveTo>
                  <a:pt x="2237613" y="354041"/>
                </a:moveTo>
                <a:lnTo>
                  <a:pt x="2237613" y="384624"/>
                </a:lnTo>
                <a:lnTo>
                  <a:pt x="2237679" y="387811"/>
                </a:lnTo>
                <a:lnTo>
                  <a:pt x="2245582" y="354041"/>
                </a:lnTo>
                <a:lnTo>
                  <a:pt x="2237613" y="347167"/>
                </a:lnTo>
                <a:lnTo>
                  <a:pt x="2227651" y="347167"/>
                </a:lnTo>
                <a:lnTo>
                  <a:pt x="2227651" y="354041"/>
                </a:lnTo>
                <a:lnTo>
                  <a:pt x="2237613" y="354041"/>
                </a:lnTo>
                <a:close/>
              </a:path>
              <a:path w="2507483" h="580273">
                <a:moveTo>
                  <a:pt x="2245582" y="354041"/>
                </a:moveTo>
                <a:lnTo>
                  <a:pt x="2237679" y="387811"/>
                </a:lnTo>
                <a:lnTo>
                  <a:pt x="2238343" y="390401"/>
                </a:lnTo>
                <a:lnTo>
                  <a:pt x="2239605" y="392394"/>
                </a:lnTo>
                <a:lnTo>
                  <a:pt x="2240933" y="394320"/>
                </a:lnTo>
                <a:lnTo>
                  <a:pt x="2242693" y="395747"/>
                </a:lnTo>
                <a:lnTo>
                  <a:pt x="2244885" y="396677"/>
                </a:lnTo>
                <a:lnTo>
                  <a:pt x="2245582" y="385686"/>
                </a:lnTo>
                <a:lnTo>
                  <a:pt x="2245582" y="354041"/>
                </a:lnTo>
                <a:close/>
              </a:path>
              <a:path w="2507483" h="580273">
                <a:moveTo>
                  <a:pt x="2261820" y="386815"/>
                </a:moveTo>
                <a:lnTo>
                  <a:pt x="2260691" y="387944"/>
                </a:lnTo>
                <a:lnTo>
                  <a:pt x="2261255" y="395980"/>
                </a:lnTo>
                <a:lnTo>
                  <a:pt x="2263082" y="394884"/>
                </a:lnTo>
                <a:lnTo>
                  <a:pt x="2264609" y="393489"/>
                </a:lnTo>
                <a:lnTo>
                  <a:pt x="2261820" y="386815"/>
                </a:lnTo>
                <a:close/>
              </a:path>
              <a:path w="2507483" h="580273">
                <a:moveTo>
                  <a:pt x="2256640" y="390169"/>
                </a:moveTo>
                <a:lnTo>
                  <a:pt x="2257071" y="397574"/>
                </a:lnTo>
                <a:lnTo>
                  <a:pt x="2259130" y="396777"/>
                </a:lnTo>
                <a:lnTo>
                  <a:pt x="2261255" y="395980"/>
                </a:lnTo>
                <a:lnTo>
                  <a:pt x="2260691" y="387944"/>
                </a:lnTo>
                <a:lnTo>
                  <a:pt x="2259429" y="388841"/>
                </a:lnTo>
                <a:lnTo>
                  <a:pt x="2258034" y="389505"/>
                </a:lnTo>
                <a:lnTo>
                  <a:pt x="2256640" y="390169"/>
                </a:lnTo>
                <a:close/>
              </a:path>
              <a:path w="2507483" h="580273">
                <a:moveTo>
                  <a:pt x="2249069" y="389903"/>
                </a:moveTo>
                <a:lnTo>
                  <a:pt x="2249434" y="397972"/>
                </a:lnTo>
                <a:lnTo>
                  <a:pt x="2254680" y="397972"/>
                </a:lnTo>
                <a:lnTo>
                  <a:pt x="2257071" y="397574"/>
                </a:lnTo>
                <a:lnTo>
                  <a:pt x="2256640" y="390169"/>
                </a:lnTo>
                <a:lnTo>
                  <a:pt x="2254979" y="390501"/>
                </a:lnTo>
                <a:lnTo>
                  <a:pt x="2250862" y="390501"/>
                </a:lnTo>
                <a:lnTo>
                  <a:pt x="2249069" y="389903"/>
                </a:lnTo>
                <a:close/>
              </a:path>
              <a:path w="2507483" h="580273">
                <a:moveTo>
                  <a:pt x="2247674" y="388708"/>
                </a:moveTo>
                <a:lnTo>
                  <a:pt x="2246279" y="387512"/>
                </a:lnTo>
                <a:lnTo>
                  <a:pt x="2247076" y="397541"/>
                </a:lnTo>
                <a:lnTo>
                  <a:pt x="2249434" y="397972"/>
                </a:lnTo>
                <a:lnTo>
                  <a:pt x="2249069" y="389903"/>
                </a:lnTo>
                <a:lnTo>
                  <a:pt x="2247674" y="388708"/>
                </a:lnTo>
                <a:close/>
              </a:path>
              <a:path w="2507483" h="580273">
                <a:moveTo>
                  <a:pt x="2245582" y="385686"/>
                </a:moveTo>
                <a:lnTo>
                  <a:pt x="2244885" y="396677"/>
                </a:lnTo>
                <a:lnTo>
                  <a:pt x="2247076" y="397541"/>
                </a:lnTo>
                <a:lnTo>
                  <a:pt x="2246279" y="387512"/>
                </a:lnTo>
                <a:lnTo>
                  <a:pt x="2245582" y="385686"/>
                </a:lnTo>
                <a:close/>
              </a:path>
              <a:path w="2507483" h="580273">
                <a:moveTo>
                  <a:pt x="2245582" y="347167"/>
                </a:moveTo>
                <a:lnTo>
                  <a:pt x="2245582" y="333022"/>
                </a:lnTo>
                <a:lnTo>
                  <a:pt x="2237613" y="335213"/>
                </a:lnTo>
                <a:lnTo>
                  <a:pt x="2237613" y="347167"/>
                </a:lnTo>
                <a:lnTo>
                  <a:pt x="2245582" y="354041"/>
                </a:lnTo>
                <a:lnTo>
                  <a:pt x="2263712" y="354041"/>
                </a:lnTo>
                <a:lnTo>
                  <a:pt x="2263712" y="347167"/>
                </a:lnTo>
                <a:lnTo>
                  <a:pt x="2245582" y="347167"/>
                </a:lnTo>
                <a:close/>
              </a:path>
              <a:path w="2507483" h="580273">
                <a:moveTo>
                  <a:pt x="2354242" y="372072"/>
                </a:moveTo>
                <a:lnTo>
                  <a:pt x="2354242" y="366692"/>
                </a:lnTo>
                <a:lnTo>
                  <a:pt x="2353212" y="362077"/>
                </a:lnTo>
                <a:lnTo>
                  <a:pt x="2351153" y="358225"/>
                </a:lnTo>
                <a:lnTo>
                  <a:pt x="2349095" y="354307"/>
                </a:lnTo>
                <a:lnTo>
                  <a:pt x="2346272" y="368087"/>
                </a:lnTo>
                <a:lnTo>
                  <a:pt x="2346272" y="372072"/>
                </a:lnTo>
                <a:lnTo>
                  <a:pt x="2349095" y="389870"/>
                </a:lnTo>
                <a:lnTo>
                  <a:pt x="2351153" y="386018"/>
                </a:lnTo>
                <a:lnTo>
                  <a:pt x="2353212" y="382100"/>
                </a:lnTo>
                <a:lnTo>
                  <a:pt x="2354242" y="377451"/>
                </a:lnTo>
                <a:lnTo>
                  <a:pt x="2354242" y="372072"/>
                </a:lnTo>
                <a:close/>
              </a:path>
              <a:path w="2507483" h="580273">
                <a:moveTo>
                  <a:pt x="2346239" y="351318"/>
                </a:moveTo>
                <a:lnTo>
                  <a:pt x="2342586" y="349259"/>
                </a:lnTo>
                <a:lnTo>
                  <a:pt x="2343018" y="359055"/>
                </a:lnTo>
                <a:lnTo>
                  <a:pt x="2344280" y="361911"/>
                </a:lnTo>
                <a:lnTo>
                  <a:pt x="2345608" y="364700"/>
                </a:lnTo>
                <a:lnTo>
                  <a:pt x="2346272" y="368087"/>
                </a:lnTo>
                <a:lnTo>
                  <a:pt x="2349095" y="354307"/>
                </a:lnTo>
                <a:lnTo>
                  <a:pt x="2346239" y="351318"/>
                </a:lnTo>
                <a:close/>
              </a:path>
              <a:path w="2507483" h="580273">
                <a:moveTo>
                  <a:pt x="2336410" y="353808"/>
                </a:moveTo>
                <a:lnTo>
                  <a:pt x="2338801" y="355336"/>
                </a:lnTo>
                <a:lnTo>
                  <a:pt x="2341192" y="356863"/>
                </a:lnTo>
                <a:lnTo>
                  <a:pt x="2343018" y="359055"/>
                </a:lnTo>
                <a:lnTo>
                  <a:pt x="2342586" y="349259"/>
                </a:lnTo>
                <a:lnTo>
                  <a:pt x="2339000" y="347200"/>
                </a:lnTo>
                <a:lnTo>
                  <a:pt x="2336410" y="353808"/>
                </a:lnTo>
                <a:close/>
              </a:path>
              <a:path w="2507483" h="580273">
                <a:moveTo>
                  <a:pt x="2326747" y="353045"/>
                </a:moveTo>
                <a:lnTo>
                  <a:pt x="2333521" y="353045"/>
                </a:lnTo>
                <a:lnTo>
                  <a:pt x="2336410" y="353808"/>
                </a:lnTo>
                <a:lnTo>
                  <a:pt x="2339000" y="347200"/>
                </a:lnTo>
                <a:lnTo>
                  <a:pt x="2334849" y="346171"/>
                </a:lnTo>
                <a:lnTo>
                  <a:pt x="2330134" y="346171"/>
                </a:lnTo>
                <a:lnTo>
                  <a:pt x="2326747" y="353045"/>
                </a:lnTo>
                <a:close/>
              </a:path>
              <a:path w="2507483" h="580273">
                <a:moveTo>
                  <a:pt x="2325485" y="346171"/>
                </a:moveTo>
                <a:lnTo>
                  <a:pt x="2321334" y="347200"/>
                </a:lnTo>
                <a:lnTo>
                  <a:pt x="2321467" y="355336"/>
                </a:lnTo>
                <a:lnTo>
                  <a:pt x="2323858" y="353808"/>
                </a:lnTo>
                <a:lnTo>
                  <a:pt x="2326747" y="353045"/>
                </a:lnTo>
                <a:lnTo>
                  <a:pt x="2330134" y="346171"/>
                </a:lnTo>
                <a:lnTo>
                  <a:pt x="2325485" y="346171"/>
                </a:lnTo>
                <a:close/>
              </a:path>
              <a:path w="2507483" h="580273">
                <a:moveTo>
                  <a:pt x="2315889" y="361911"/>
                </a:moveTo>
                <a:lnTo>
                  <a:pt x="2317217" y="359055"/>
                </a:lnTo>
                <a:lnTo>
                  <a:pt x="2319076" y="356863"/>
                </a:lnTo>
                <a:lnTo>
                  <a:pt x="2321467" y="355336"/>
                </a:lnTo>
                <a:lnTo>
                  <a:pt x="2321334" y="347200"/>
                </a:lnTo>
                <a:lnTo>
                  <a:pt x="2317682" y="349259"/>
                </a:lnTo>
                <a:lnTo>
                  <a:pt x="2315889" y="361911"/>
                </a:lnTo>
                <a:close/>
              </a:path>
              <a:path w="2507483" h="580273">
                <a:moveTo>
                  <a:pt x="2317217" y="385088"/>
                </a:moveTo>
                <a:lnTo>
                  <a:pt x="2315889" y="382233"/>
                </a:lnTo>
                <a:lnTo>
                  <a:pt x="2314627" y="379377"/>
                </a:lnTo>
                <a:lnTo>
                  <a:pt x="2313996" y="375990"/>
                </a:lnTo>
                <a:lnTo>
                  <a:pt x="2313996" y="368087"/>
                </a:lnTo>
                <a:lnTo>
                  <a:pt x="2314627" y="364700"/>
                </a:lnTo>
                <a:lnTo>
                  <a:pt x="2315889" y="361911"/>
                </a:lnTo>
                <a:lnTo>
                  <a:pt x="2317682" y="349259"/>
                </a:lnTo>
                <a:lnTo>
                  <a:pt x="2314029" y="351318"/>
                </a:lnTo>
                <a:lnTo>
                  <a:pt x="2311174" y="354307"/>
                </a:lnTo>
                <a:lnTo>
                  <a:pt x="2314029" y="392825"/>
                </a:lnTo>
                <a:lnTo>
                  <a:pt x="2317682" y="394884"/>
                </a:lnTo>
                <a:lnTo>
                  <a:pt x="2317217" y="385088"/>
                </a:lnTo>
                <a:close/>
              </a:path>
              <a:path w="2507483" h="580273">
                <a:moveTo>
                  <a:pt x="2346272" y="375990"/>
                </a:moveTo>
                <a:lnTo>
                  <a:pt x="2345608" y="379377"/>
                </a:lnTo>
                <a:lnTo>
                  <a:pt x="2346239" y="392825"/>
                </a:lnTo>
                <a:lnTo>
                  <a:pt x="2349095" y="389870"/>
                </a:lnTo>
                <a:lnTo>
                  <a:pt x="2346272" y="372072"/>
                </a:lnTo>
                <a:lnTo>
                  <a:pt x="2346272" y="375990"/>
                </a:lnTo>
                <a:close/>
              </a:path>
              <a:path w="2507483" h="580273">
                <a:moveTo>
                  <a:pt x="2345608" y="379377"/>
                </a:moveTo>
                <a:lnTo>
                  <a:pt x="2344280" y="382233"/>
                </a:lnTo>
                <a:lnTo>
                  <a:pt x="2343018" y="385088"/>
                </a:lnTo>
                <a:lnTo>
                  <a:pt x="2341192" y="387280"/>
                </a:lnTo>
                <a:lnTo>
                  <a:pt x="2338801" y="388807"/>
                </a:lnTo>
                <a:lnTo>
                  <a:pt x="2336410" y="390335"/>
                </a:lnTo>
                <a:lnTo>
                  <a:pt x="2339000" y="396943"/>
                </a:lnTo>
                <a:lnTo>
                  <a:pt x="2342586" y="394884"/>
                </a:lnTo>
                <a:lnTo>
                  <a:pt x="2346239" y="392825"/>
                </a:lnTo>
                <a:lnTo>
                  <a:pt x="2345608" y="379377"/>
                </a:lnTo>
                <a:close/>
              </a:path>
              <a:path w="2507483" h="580273">
                <a:moveTo>
                  <a:pt x="2334849" y="397972"/>
                </a:moveTo>
                <a:lnTo>
                  <a:pt x="2339000" y="396943"/>
                </a:lnTo>
                <a:lnTo>
                  <a:pt x="2336410" y="390335"/>
                </a:lnTo>
                <a:lnTo>
                  <a:pt x="2333521" y="391099"/>
                </a:lnTo>
                <a:lnTo>
                  <a:pt x="2330134" y="391099"/>
                </a:lnTo>
                <a:lnTo>
                  <a:pt x="2330134" y="397972"/>
                </a:lnTo>
                <a:lnTo>
                  <a:pt x="2334849" y="397972"/>
                </a:lnTo>
                <a:close/>
              </a:path>
              <a:path w="2507483" h="580273">
                <a:moveTo>
                  <a:pt x="2326747" y="391099"/>
                </a:moveTo>
                <a:lnTo>
                  <a:pt x="2323858" y="390335"/>
                </a:lnTo>
                <a:lnTo>
                  <a:pt x="2325485" y="397972"/>
                </a:lnTo>
                <a:lnTo>
                  <a:pt x="2330134" y="397972"/>
                </a:lnTo>
                <a:lnTo>
                  <a:pt x="2330134" y="391099"/>
                </a:lnTo>
                <a:lnTo>
                  <a:pt x="2326747" y="391099"/>
                </a:lnTo>
                <a:close/>
              </a:path>
              <a:path w="2507483" h="580273">
                <a:moveTo>
                  <a:pt x="2317217" y="385088"/>
                </a:moveTo>
                <a:lnTo>
                  <a:pt x="2317682" y="394884"/>
                </a:lnTo>
                <a:lnTo>
                  <a:pt x="2321334" y="396943"/>
                </a:lnTo>
                <a:lnTo>
                  <a:pt x="2325485" y="397972"/>
                </a:lnTo>
                <a:lnTo>
                  <a:pt x="2323858" y="390335"/>
                </a:lnTo>
                <a:lnTo>
                  <a:pt x="2321467" y="388807"/>
                </a:lnTo>
                <a:lnTo>
                  <a:pt x="2319076" y="387280"/>
                </a:lnTo>
                <a:lnTo>
                  <a:pt x="2317217" y="385088"/>
                </a:lnTo>
                <a:close/>
              </a:path>
              <a:path w="2507483" h="580273">
                <a:moveTo>
                  <a:pt x="2314029" y="392825"/>
                </a:moveTo>
                <a:lnTo>
                  <a:pt x="2311174" y="354307"/>
                </a:lnTo>
                <a:lnTo>
                  <a:pt x="2309115" y="358225"/>
                </a:lnTo>
                <a:lnTo>
                  <a:pt x="2307056" y="362077"/>
                </a:lnTo>
                <a:lnTo>
                  <a:pt x="2306027" y="366692"/>
                </a:lnTo>
                <a:lnTo>
                  <a:pt x="2306027" y="372072"/>
                </a:lnTo>
                <a:lnTo>
                  <a:pt x="2307056" y="382100"/>
                </a:lnTo>
                <a:lnTo>
                  <a:pt x="2309115" y="386018"/>
                </a:lnTo>
                <a:lnTo>
                  <a:pt x="2311174" y="389870"/>
                </a:lnTo>
                <a:lnTo>
                  <a:pt x="2314029" y="392825"/>
                </a:lnTo>
                <a:close/>
              </a:path>
              <a:path w="2507483" h="580273">
                <a:moveTo>
                  <a:pt x="2410586" y="347167"/>
                </a:moveTo>
                <a:lnTo>
                  <a:pt x="2402218" y="347167"/>
                </a:lnTo>
                <a:lnTo>
                  <a:pt x="2385981" y="388907"/>
                </a:lnTo>
                <a:lnTo>
                  <a:pt x="2370241" y="347167"/>
                </a:lnTo>
                <a:lnTo>
                  <a:pt x="2361176" y="347167"/>
                </a:lnTo>
                <a:lnTo>
                  <a:pt x="2381896" y="396976"/>
                </a:lnTo>
                <a:lnTo>
                  <a:pt x="2389866" y="396976"/>
                </a:lnTo>
                <a:lnTo>
                  <a:pt x="2410586" y="347167"/>
                </a:lnTo>
                <a:close/>
              </a:path>
              <a:path w="2507483" h="580273">
                <a:moveTo>
                  <a:pt x="2450486" y="388907"/>
                </a:moveTo>
                <a:lnTo>
                  <a:pt x="2450586" y="396677"/>
                </a:lnTo>
                <a:lnTo>
                  <a:pt x="2453242" y="395747"/>
                </a:lnTo>
                <a:lnTo>
                  <a:pt x="2455534" y="394452"/>
                </a:lnTo>
                <a:lnTo>
                  <a:pt x="2457460" y="392792"/>
                </a:lnTo>
                <a:lnTo>
                  <a:pt x="2459452" y="391132"/>
                </a:lnTo>
                <a:lnTo>
                  <a:pt x="2461079" y="389173"/>
                </a:lnTo>
                <a:lnTo>
                  <a:pt x="2462341" y="386915"/>
                </a:lnTo>
                <a:lnTo>
                  <a:pt x="2456065" y="383229"/>
                </a:lnTo>
                <a:lnTo>
                  <a:pt x="2454670" y="385620"/>
                </a:lnTo>
                <a:lnTo>
                  <a:pt x="2452811" y="387512"/>
                </a:lnTo>
                <a:lnTo>
                  <a:pt x="2450486" y="388907"/>
                </a:lnTo>
                <a:close/>
              </a:path>
              <a:path w="2507483" h="580273">
                <a:moveTo>
                  <a:pt x="2441820" y="397972"/>
                </a:moveTo>
                <a:lnTo>
                  <a:pt x="2445074" y="397972"/>
                </a:lnTo>
                <a:lnTo>
                  <a:pt x="2447996" y="397541"/>
                </a:lnTo>
                <a:lnTo>
                  <a:pt x="2450586" y="396677"/>
                </a:lnTo>
                <a:lnTo>
                  <a:pt x="2450486" y="388907"/>
                </a:lnTo>
                <a:lnTo>
                  <a:pt x="2448228" y="390302"/>
                </a:lnTo>
                <a:lnTo>
                  <a:pt x="2445273" y="390999"/>
                </a:lnTo>
                <a:lnTo>
                  <a:pt x="2441820" y="397972"/>
                </a:lnTo>
                <a:close/>
              </a:path>
              <a:path w="2507483" h="580273">
                <a:moveTo>
                  <a:pt x="2445273" y="390999"/>
                </a:moveTo>
                <a:lnTo>
                  <a:pt x="2438233" y="390999"/>
                </a:lnTo>
                <a:lnTo>
                  <a:pt x="2435311" y="390269"/>
                </a:lnTo>
                <a:lnTo>
                  <a:pt x="2432854" y="388807"/>
                </a:lnTo>
                <a:lnTo>
                  <a:pt x="2430463" y="387280"/>
                </a:lnTo>
                <a:lnTo>
                  <a:pt x="2432887" y="396943"/>
                </a:lnTo>
                <a:lnTo>
                  <a:pt x="2437104" y="397972"/>
                </a:lnTo>
                <a:lnTo>
                  <a:pt x="2441820" y="397972"/>
                </a:lnTo>
                <a:lnTo>
                  <a:pt x="2445273" y="390999"/>
                </a:lnTo>
                <a:close/>
              </a:path>
              <a:path w="2507483" h="580273">
                <a:moveTo>
                  <a:pt x="2429168" y="394884"/>
                </a:moveTo>
                <a:lnTo>
                  <a:pt x="2432887" y="396943"/>
                </a:lnTo>
                <a:lnTo>
                  <a:pt x="2430463" y="387280"/>
                </a:lnTo>
                <a:lnTo>
                  <a:pt x="2428604" y="385088"/>
                </a:lnTo>
                <a:lnTo>
                  <a:pt x="2427275" y="382233"/>
                </a:lnTo>
                <a:lnTo>
                  <a:pt x="2425947" y="379377"/>
                </a:lnTo>
                <a:lnTo>
                  <a:pt x="2425516" y="392825"/>
                </a:lnTo>
                <a:lnTo>
                  <a:pt x="2429168" y="394884"/>
                </a:lnTo>
                <a:close/>
              </a:path>
              <a:path w="2507483" h="580273">
                <a:moveTo>
                  <a:pt x="2455368" y="363305"/>
                </a:moveTo>
                <a:lnTo>
                  <a:pt x="2455368" y="368087"/>
                </a:lnTo>
                <a:lnTo>
                  <a:pt x="2425431" y="367290"/>
                </a:lnTo>
                <a:lnTo>
                  <a:pt x="2422693" y="367290"/>
                </a:lnTo>
                <a:lnTo>
                  <a:pt x="2422693" y="374363"/>
                </a:lnTo>
                <a:lnTo>
                  <a:pt x="2425516" y="392825"/>
                </a:lnTo>
                <a:lnTo>
                  <a:pt x="2425947" y="379377"/>
                </a:lnTo>
                <a:lnTo>
                  <a:pt x="2425283" y="375990"/>
                </a:lnTo>
                <a:lnTo>
                  <a:pt x="2425283" y="368087"/>
                </a:lnTo>
                <a:lnTo>
                  <a:pt x="2462939" y="374363"/>
                </a:lnTo>
                <a:lnTo>
                  <a:pt x="2459452" y="367290"/>
                </a:lnTo>
                <a:lnTo>
                  <a:pt x="2455368" y="363305"/>
                </a:lnTo>
                <a:close/>
              </a:path>
              <a:path w="2507483" h="580273">
                <a:moveTo>
                  <a:pt x="2425431" y="367290"/>
                </a:moveTo>
                <a:lnTo>
                  <a:pt x="2425482" y="351318"/>
                </a:lnTo>
                <a:lnTo>
                  <a:pt x="2422660" y="354307"/>
                </a:lnTo>
                <a:lnTo>
                  <a:pt x="2422660" y="389870"/>
                </a:lnTo>
                <a:lnTo>
                  <a:pt x="2425516" y="392825"/>
                </a:lnTo>
                <a:lnTo>
                  <a:pt x="2422693" y="374363"/>
                </a:lnTo>
                <a:lnTo>
                  <a:pt x="2422693" y="367290"/>
                </a:lnTo>
                <a:lnTo>
                  <a:pt x="2425431" y="367290"/>
                </a:lnTo>
                <a:close/>
              </a:path>
              <a:path w="2507483" h="580273">
                <a:moveTo>
                  <a:pt x="2417513" y="366692"/>
                </a:moveTo>
                <a:lnTo>
                  <a:pt x="2418542" y="382100"/>
                </a:lnTo>
                <a:lnTo>
                  <a:pt x="2420601" y="386018"/>
                </a:lnTo>
                <a:lnTo>
                  <a:pt x="2422660" y="389870"/>
                </a:lnTo>
                <a:lnTo>
                  <a:pt x="2422660" y="354307"/>
                </a:lnTo>
                <a:lnTo>
                  <a:pt x="2420601" y="358225"/>
                </a:lnTo>
                <a:lnTo>
                  <a:pt x="2418542" y="362077"/>
                </a:lnTo>
                <a:lnTo>
                  <a:pt x="2417513" y="366692"/>
                </a:lnTo>
                <a:close/>
              </a:path>
              <a:path w="2507483" h="580273">
                <a:moveTo>
                  <a:pt x="2417513" y="372072"/>
                </a:moveTo>
                <a:lnTo>
                  <a:pt x="2417513" y="377451"/>
                </a:lnTo>
                <a:lnTo>
                  <a:pt x="2418542" y="382100"/>
                </a:lnTo>
                <a:lnTo>
                  <a:pt x="2417513" y="366692"/>
                </a:lnTo>
                <a:lnTo>
                  <a:pt x="2417513" y="372072"/>
                </a:lnTo>
                <a:close/>
              </a:path>
              <a:path w="2507483" h="580273">
                <a:moveTo>
                  <a:pt x="2425283" y="372072"/>
                </a:moveTo>
                <a:lnTo>
                  <a:pt x="2425283" y="368087"/>
                </a:lnTo>
                <a:lnTo>
                  <a:pt x="2425283" y="374363"/>
                </a:lnTo>
                <a:lnTo>
                  <a:pt x="2462939" y="374363"/>
                </a:lnTo>
                <a:lnTo>
                  <a:pt x="2425283" y="368087"/>
                </a:lnTo>
                <a:lnTo>
                  <a:pt x="2425283" y="372072"/>
                </a:lnTo>
                <a:close/>
              </a:path>
              <a:path w="2507483" h="580273">
                <a:moveTo>
                  <a:pt x="2437868" y="353144"/>
                </a:moveTo>
                <a:lnTo>
                  <a:pt x="2445372" y="353144"/>
                </a:lnTo>
                <a:lnTo>
                  <a:pt x="2448793" y="354439"/>
                </a:lnTo>
                <a:lnTo>
                  <a:pt x="2451383" y="357029"/>
                </a:lnTo>
                <a:lnTo>
                  <a:pt x="2454039" y="359619"/>
                </a:lnTo>
                <a:lnTo>
                  <a:pt x="2455368" y="363305"/>
                </a:lnTo>
                <a:lnTo>
                  <a:pt x="2459452" y="367290"/>
                </a:lnTo>
                <a:lnTo>
                  <a:pt x="2456497" y="351152"/>
                </a:lnTo>
                <a:lnTo>
                  <a:pt x="2453176" y="349160"/>
                </a:lnTo>
                <a:lnTo>
                  <a:pt x="2449922" y="347167"/>
                </a:lnTo>
                <a:lnTo>
                  <a:pt x="2445970" y="346171"/>
                </a:lnTo>
                <a:lnTo>
                  <a:pt x="2441322" y="346171"/>
                </a:lnTo>
                <a:lnTo>
                  <a:pt x="2437868" y="353144"/>
                </a:lnTo>
                <a:close/>
              </a:path>
              <a:path w="2507483" h="580273">
                <a:moveTo>
                  <a:pt x="2430330" y="356897"/>
                </a:moveTo>
                <a:lnTo>
                  <a:pt x="2432655" y="355436"/>
                </a:lnTo>
                <a:lnTo>
                  <a:pt x="2435045" y="353908"/>
                </a:lnTo>
                <a:lnTo>
                  <a:pt x="2437868" y="353144"/>
                </a:lnTo>
                <a:lnTo>
                  <a:pt x="2441322" y="346171"/>
                </a:lnTo>
                <a:lnTo>
                  <a:pt x="2436739" y="346171"/>
                </a:lnTo>
                <a:lnTo>
                  <a:pt x="2432655" y="347200"/>
                </a:lnTo>
                <a:lnTo>
                  <a:pt x="2430330" y="356897"/>
                </a:lnTo>
                <a:close/>
              </a:path>
              <a:path w="2507483" h="580273">
                <a:moveTo>
                  <a:pt x="2429068" y="349259"/>
                </a:moveTo>
                <a:lnTo>
                  <a:pt x="2425482" y="351318"/>
                </a:lnTo>
                <a:lnTo>
                  <a:pt x="2425914" y="364700"/>
                </a:lnTo>
                <a:lnTo>
                  <a:pt x="2427176" y="361911"/>
                </a:lnTo>
                <a:lnTo>
                  <a:pt x="2428504" y="359055"/>
                </a:lnTo>
                <a:lnTo>
                  <a:pt x="2430330" y="356897"/>
                </a:lnTo>
                <a:lnTo>
                  <a:pt x="2432655" y="347200"/>
                </a:lnTo>
                <a:lnTo>
                  <a:pt x="2429068" y="349259"/>
                </a:lnTo>
                <a:close/>
              </a:path>
              <a:path w="2507483" h="580273">
                <a:moveTo>
                  <a:pt x="2463337" y="364534"/>
                </a:moveTo>
                <a:lnTo>
                  <a:pt x="2462474" y="360715"/>
                </a:lnTo>
                <a:lnTo>
                  <a:pt x="2460747" y="357328"/>
                </a:lnTo>
                <a:lnTo>
                  <a:pt x="2459020" y="353875"/>
                </a:lnTo>
                <a:lnTo>
                  <a:pt x="2456497" y="351152"/>
                </a:lnTo>
                <a:lnTo>
                  <a:pt x="2459452" y="367290"/>
                </a:lnTo>
                <a:lnTo>
                  <a:pt x="2462939" y="374363"/>
                </a:lnTo>
                <a:lnTo>
                  <a:pt x="2463337" y="364534"/>
                </a:lnTo>
                <a:close/>
              </a:path>
              <a:path w="2507483" h="580273">
                <a:moveTo>
                  <a:pt x="2463337" y="364534"/>
                </a:moveTo>
                <a:lnTo>
                  <a:pt x="2462939" y="374363"/>
                </a:lnTo>
                <a:lnTo>
                  <a:pt x="2463171" y="372802"/>
                </a:lnTo>
                <a:lnTo>
                  <a:pt x="2463304" y="370943"/>
                </a:lnTo>
                <a:lnTo>
                  <a:pt x="2463337" y="364534"/>
                </a:lnTo>
                <a:close/>
              </a:path>
              <a:path w="2507483" h="580273">
                <a:moveTo>
                  <a:pt x="2500011" y="353642"/>
                </a:moveTo>
                <a:lnTo>
                  <a:pt x="2501605" y="353642"/>
                </a:lnTo>
                <a:lnTo>
                  <a:pt x="2502834" y="353709"/>
                </a:lnTo>
                <a:lnTo>
                  <a:pt x="2504560" y="353974"/>
                </a:lnTo>
                <a:lnTo>
                  <a:pt x="2506088" y="354439"/>
                </a:lnTo>
                <a:lnTo>
                  <a:pt x="2507483" y="347167"/>
                </a:lnTo>
                <a:lnTo>
                  <a:pt x="2505855" y="346503"/>
                </a:lnTo>
                <a:lnTo>
                  <a:pt x="2503797" y="346237"/>
                </a:lnTo>
                <a:lnTo>
                  <a:pt x="2502004" y="346171"/>
                </a:lnTo>
                <a:lnTo>
                  <a:pt x="2500011" y="353642"/>
                </a:lnTo>
                <a:close/>
              </a:path>
              <a:path w="2507483" h="580273">
                <a:moveTo>
                  <a:pt x="2498152" y="346171"/>
                </a:moveTo>
                <a:lnTo>
                  <a:pt x="2494864" y="346935"/>
                </a:lnTo>
                <a:lnTo>
                  <a:pt x="2495860" y="354240"/>
                </a:lnTo>
                <a:lnTo>
                  <a:pt x="2497952" y="353642"/>
                </a:lnTo>
                <a:lnTo>
                  <a:pt x="2500011" y="353642"/>
                </a:lnTo>
                <a:lnTo>
                  <a:pt x="2502004" y="346171"/>
                </a:lnTo>
                <a:lnTo>
                  <a:pt x="2498152" y="346171"/>
                </a:lnTo>
                <a:close/>
              </a:path>
              <a:path w="2507483" h="580273">
                <a:moveTo>
                  <a:pt x="2489950" y="358457"/>
                </a:moveTo>
                <a:lnTo>
                  <a:pt x="2491677" y="356631"/>
                </a:lnTo>
                <a:lnTo>
                  <a:pt x="2493735" y="355436"/>
                </a:lnTo>
                <a:lnTo>
                  <a:pt x="2495860" y="354240"/>
                </a:lnTo>
                <a:lnTo>
                  <a:pt x="2494864" y="346935"/>
                </a:lnTo>
                <a:lnTo>
                  <a:pt x="2492141" y="348462"/>
                </a:lnTo>
                <a:lnTo>
                  <a:pt x="2489950" y="358457"/>
                </a:lnTo>
                <a:close/>
              </a:path>
              <a:path w="2507483" h="580273">
                <a:moveTo>
                  <a:pt x="2486463" y="366360"/>
                </a:moveTo>
                <a:lnTo>
                  <a:pt x="2487160" y="363305"/>
                </a:lnTo>
                <a:lnTo>
                  <a:pt x="2488555" y="360914"/>
                </a:lnTo>
                <a:lnTo>
                  <a:pt x="2489950" y="358457"/>
                </a:lnTo>
                <a:lnTo>
                  <a:pt x="2492141" y="348462"/>
                </a:lnTo>
                <a:lnTo>
                  <a:pt x="2489485" y="349990"/>
                </a:lnTo>
                <a:lnTo>
                  <a:pt x="2487459" y="352281"/>
                </a:lnTo>
                <a:lnTo>
                  <a:pt x="2486463" y="366360"/>
                </a:lnTo>
                <a:close/>
              </a:path>
              <a:path w="2507483" h="580273">
                <a:moveTo>
                  <a:pt x="2486463" y="396976"/>
                </a:moveTo>
                <a:lnTo>
                  <a:pt x="2486463" y="366360"/>
                </a:lnTo>
                <a:lnTo>
                  <a:pt x="2486065" y="355336"/>
                </a:lnTo>
                <a:lnTo>
                  <a:pt x="2484969" y="347167"/>
                </a:lnTo>
                <a:lnTo>
                  <a:pt x="2478494" y="347167"/>
                </a:lnTo>
                <a:lnTo>
                  <a:pt x="2478494" y="396976"/>
                </a:lnTo>
                <a:lnTo>
                  <a:pt x="2486463" y="396976"/>
                </a:lnTo>
                <a:close/>
              </a:path>
              <a:path w="2507483" h="580273">
                <a:moveTo>
                  <a:pt x="47218" y="558855"/>
                </a:moveTo>
                <a:lnTo>
                  <a:pt x="47218" y="551384"/>
                </a:lnTo>
                <a:lnTo>
                  <a:pt x="22546" y="551417"/>
                </a:lnTo>
                <a:lnTo>
                  <a:pt x="21218" y="551483"/>
                </a:lnTo>
                <a:lnTo>
                  <a:pt x="18661" y="551516"/>
                </a:lnTo>
                <a:lnTo>
                  <a:pt x="17333" y="551583"/>
                </a:lnTo>
                <a:lnTo>
                  <a:pt x="14344" y="551583"/>
                </a:lnTo>
                <a:lnTo>
                  <a:pt x="2988" y="552380"/>
                </a:lnTo>
                <a:lnTo>
                  <a:pt x="2988" y="558855"/>
                </a:lnTo>
                <a:lnTo>
                  <a:pt x="47218" y="558855"/>
                </a:lnTo>
                <a:close/>
              </a:path>
              <a:path w="2507483" h="580273">
                <a:moveTo>
                  <a:pt x="23875" y="535976"/>
                </a:moveTo>
                <a:lnTo>
                  <a:pt x="19425" y="539629"/>
                </a:lnTo>
                <a:lnTo>
                  <a:pt x="15042" y="543281"/>
                </a:lnTo>
                <a:lnTo>
                  <a:pt x="9563" y="547532"/>
                </a:lnTo>
                <a:lnTo>
                  <a:pt x="2988" y="552380"/>
                </a:lnTo>
                <a:lnTo>
                  <a:pt x="14344" y="551583"/>
                </a:lnTo>
                <a:lnTo>
                  <a:pt x="22181" y="546336"/>
                </a:lnTo>
                <a:lnTo>
                  <a:pt x="23875" y="535976"/>
                </a:lnTo>
                <a:close/>
              </a:path>
              <a:path w="2507483" h="580273">
                <a:moveTo>
                  <a:pt x="45824" y="512732"/>
                </a:moveTo>
                <a:lnTo>
                  <a:pt x="45824" y="509677"/>
                </a:lnTo>
                <a:lnTo>
                  <a:pt x="45292" y="506888"/>
                </a:lnTo>
                <a:lnTo>
                  <a:pt x="44230" y="504364"/>
                </a:lnTo>
                <a:lnTo>
                  <a:pt x="43234" y="501840"/>
                </a:lnTo>
                <a:lnTo>
                  <a:pt x="44827" y="520901"/>
                </a:lnTo>
                <a:lnTo>
                  <a:pt x="45824" y="516849"/>
                </a:lnTo>
                <a:lnTo>
                  <a:pt x="45824" y="512732"/>
                </a:lnTo>
                <a:close/>
              </a:path>
              <a:path w="2507483" h="580273">
                <a:moveTo>
                  <a:pt x="44827" y="520901"/>
                </a:moveTo>
                <a:lnTo>
                  <a:pt x="43234" y="501840"/>
                </a:lnTo>
                <a:lnTo>
                  <a:pt x="41773" y="499682"/>
                </a:lnTo>
                <a:lnTo>
                  <a:pt x="39847" y="497889"/>
                </a:lnTo>
                <a:lnTo>
                  <a:pt x="37921" y="496029"/>
                </a:lnTo>
                <a:lnTo>
                  <a:pt x="40843" y="528804"/>
                </a:lnTo>
                <a:lnTo>
                  <a:pt x="42835" y="524885"/>
                </a:lnTo>
                <a:lnTo>
                  <a:pt x="44827" y="520901"/>
                </a:lnTo>
                <a:close/>
              </a:path>
              <a:path w="2507483" h="580273">
                <a:moveTo>
                  <a:pt x="37555" y="532921"/>
                </a:moveTo>
                <a:lnTo>
                  <a:pt x="40843" y="528804"/>
                </a:lnTo>
                <a:lnTo>
                  <a:pt x="37921" y="496029"/>
                </a:lnTo>
                <a:lnTo>
                  <a:pt x="37456" y="508814"/>
                </a:lnTo>
                <a:lnTo>
                  <a:pt x="37456" y="515654"/>
                </a:lnTo>
                <a:lnTo>
                  <a:pt x="36891" y="518476"/>
                </a:lnTo>
                <a:lnTo>
                  <a:pt x="35762" y="521199"/>
                </a:lnTo>
                <a:lnTo>
                  <a:pt x="34633" y="523856"/>
                </a:lnTo>
                <a:lnTo>
                  <a:pt x="32973" y="537238"/>
                </a:lnTo>
                <a:lnTo>
                  <a:pt x="37555" y="532921"/>
                </a:lnTo>
                <a:close/>
              </a:path>
              <a:path w="2507483" h="580273">
                <a:moveTo>
                  <a:pt x="37456" y="508814"/>
                </a:moveTo>
                <a:lnTo>
                  <a:pt x="37921" y="496029"/>
                </a:lnTo>
                <a:lnTo>
                  <a:pt x="35596" y="494601"/>
                </a:lnTo>
                <a:lnTo>
                  <a:pt x="32873" y="493605"/>
                </a:lnTo>
                <a:lnTo>
                  <a:pt x="30217" y="492609"/>
                </a:lnTo>
                <a:lnTo>
                  <a:pt x="27195" y="492111"/>
                </a:lnTo>
                <a:lnTo>
                  <a:pt x="23808" y="492111"/>
                </a:lnTo>
                <a:lnTo>
                  <a:pt x="27826" y="499582"/>
                </a:lnTo>
                <a:lnTo>
                  <a:pt x="31213" y="500811"/>
                </a:lnTo>
                <a:lnTo>
                  <a:pt x="33670" y="503268"/>
                </a:lnTo>
                <a:lnTo>
                  <a:pt x="36194" y="505659"/>
                </a:lnTo>
                <a:lnTo>
                  <a:pt x="37456" y="508814"/>
                </a:lnTo>
                <a:close/>
              </a:path>
              <a:path w="2507483" h="580273">
                <a:moveTo>
                  <a:pt x="12651" y="504065"/>
                </a:moveTo>
                <a:lnTo>
                  <a:pt x="15374" y="501077"/>
                </a:lnTo>
                <a:lnTo>
                  <a:pt x="18993" y="499582"/>
                </a:lnTo>
                <a:lnTo>
                  <a:pt x="27826" y="499582"/>
                </a:lnTo>
                <a:lnTo>
                  <a:pt x="23808" y="492111"/>
                </a:lnTo>
                <a:lnTo>
                  <a:pt x="19359" y="492111"/>
                </a:lnTo>
                <a:lnTo>
                  <a:pt x="15507" y="492941"/>
                </a:lnTo>
                <a:lnTo>
                  <a:pt x="12651" y="504065"/>
                </a:lnTo>
                <a:close/>
              </a:path>
              <a:path w="2507483" h="580273">
                <a:moveTo>
                  <a:pt x="7869" y="515820"/>
                </a:moveTo>
                <a:lnTo>
                  <a:pt x="8334" y="510906"/>
                </a:lnTo>
                <a:lnTo>
                  <a:pt x="9928" y="506987"/>
                </a:lnTo>
                <a:lnTo>
                  <a:pt x="12651" y="504065"/>
                </a:lnTo>
                <a:lnTo>
                  <a:pt x="15507" y="492941"/>
                </a:lnTo>
                <a:lnTo>
                  <a:pt x="12252" y="494601"/>
                </a:lnTo>
                <a:lnTo>
                  <a:pt x="9065" y="496262"/>
                </a:lnTo>
                <a:lnTo>
                  <a:pt x="7869" y="515820"/>
                </a:lnTo>
                <a:close/>
              </a:path>
              <a:path w="2507483" h="580273">
                <a:moveTo>
                  <a:pt x="7869" y="515820"/>
                </a:moveTo>
                <a:lnTo>
                  <a:pt x="9065" y="496262"/>
                </a:lnTo>
                <a:lnTo>
                  <a:pt x="6508" y="498553"/>
                </a:lnTo>
                <a:lnTo>
                  <a:pt x="4582" y="501475"/>
                </a:lnTo>
                <a:lnTo>
                  <a:pt x="2722" y="504397"/>
                </a:lnTo>
                <a:lnTo>
                  <a:pt x="1494" y="507784"/>
                </a:lnTo>
                <a:lnTo>
                  <a:pt x="896" y="511636"/>
                </a:lnTo>
                <a:lnTo>
                  <a:pt x="7869" y="515820"/>
                </a:lnTo>
                <a:close/>
              </a:path>
              <a:path w="2507483" h="580273">
                <a:moveTo>
                  <a:pt x="34633" y="523856"/>
                </a:moveTo>
                <a:lnTo>
                  <a:pt x="32741" y="526678"/>
                </a:lnTo>
                <a:lnTo>
                  <a:pt x="30084" y="529667"/>
                </a:lnTo>
                <a:lnTo>
                  <a:pt x="27428" y="532655"/>
                </a:lnTo>
                <a:lnTo>
                  <a:pt x="23875" y="535976"/>
                </a:lnTo>
                <a:lnTo>
                  <a:pt x="28391" y="541555"/>
                </a:lnTo>
                <a:lnTo>
                  <a:pt x="32973" y="537238"/>
                </a:lnTo>
                <a:lnTo>
                  <a:pt x="34633" y="523856"/>
                </a:lnTo>
                <a:close/>
              </a:path>
              <a:path w="2507483" h="580273">
                <a:moveTo>
                  <a:pt x="109181" y="525981"/>
                </a:moveTo>
                <a:lnTo>
                  <a:pt x="109177" y="525134"/>
                </a:lnTo>
                <a:lnTo>
                  <a:pt x="107426" y="511088"/>
                </a:lnTo>
                <a:lnTo>
                  <a:pt x="102507" y="500778"/>
                </a:lnTo>
                <a:lnTo>
                  <a:pt x="100913" y="520203"/>
                </a:lnTo>
                <a:lnTo>
                  <a:pt x="100913" y="525981"/>
                </a:lnTo>
                <a:lnTo>
                  <a:pt x="102507" y="551184"/>
                </a:lnTo>
                <a:lnTo>
                  <a:pt x="102847" y="550732"/>
                </a:lnTo>
                <a:lnTo>
                  <a:pt x="107598" y="540224"/>
                </a:lnTo>
                <a:lnTo>
                  <a:pt x="109181" y="525981"/>
                </a:lnTo>
                <a:close/>
              </a:path>
              <a:path w="2507483" h="580273">
                <a:moveTo>
                  <a:pt x="95999" y="504364"/>
                </a:moveTo>
                <a:lnTo>
                  <a:pt x="97825" y="507353"/>
                </a:lnTo>
                <a:lnTo>
                  <a:pt x="99020" y="511337"/>
                </a:lnTo>
                <a:lnTo>
                  <a:pt x="100282" y="515322"/>
                </a:lnTo>
                <a:lnTo>
                  <a:pt x="100913" y="520203"/>
                </a:lnTo>
                <a:lnTo>
                  <a:pt x="102507" y="500778"/>
                </a:lnTo>
                <a:lnTo>
                  <a:pt x="98124" y="495000"/>
                </a:lnTo>
                <a:lnTo>
                  <a:pt x="95999" y="504364"/>
                </a:lnTo>
                <a:close/>
              </a:path>
              <a:path w="2507483" h="580273">
                <a:moveTo>
                  <a:pt x="88195" y="499283"/>
                </a:moveTo>
                <a:lnTo>
                  <a:pt x="91150" y="500313"/>
                </a:lnTo>
                <a:lnTo>
                  <a:pt x="93541" y="502372"/>
                </a:lnTo>
                <a:lnTo>
                  <a:pt x="95999" y="504364"/>
                </a:lnTo>
                <a:lnTo>
                  <a:pt x="98124" y="495000"/>
                </a:lnTo>
                <a:lnTo>
                  <a:pt x="92180" y="492111"/>
                </a:lnTo>
                <a:lnTo>
                  <a:pt x="88195" y="499283"/>
                </a:lnTo>
                <a:close/>
              </a:path>
              <a:path w="2507483" h="580273">
                <a:moveTo>
                  <a:pt x="84675" y="492111"/>
                </a:moveTo>
                <a:lnTo>
                  <a:pt x="77237" y="492111"/>
                </a:lnTo>
                <a:lnTo>
                  <a:pt x="78167" y="500313"/>
                </a:lnTo>
                <a:lnTo>
                  <a:pt x="81156" y="499283"/>
                </a:lnTo>
                <a:lnTo>
                  <a:pt x="88195" y="499283"/>
                </a:lnTo>
                <a:lnTo>
                  <a:pt x="92180" y="492111"/>
                </a:lnTo>
                <a:lnTo>
                  <a:pt x="84675" y="492111"/>
                </a:lnTo>
                <a:close/>
              </a:path>
              <a:path w="2507483" h="580273">
                <a:moveTo>
                  <a:pt x="77237" y="492111"/>
                </a:moveTo>
                <a:lnTo>
                  <a:pt x="71293" y="495000"/>
                </a:lnTo>
                <a:lnTo>
                  <a:pt x="71493" y="507353"/>
                </a:lnTo>
                <a:lnTo>
                  <a:pt x="73319" y="504364"/>
                </a:lnTo>
                <a:lnTo>
                  <a:pt x="75710" y="502372"/>
                </a:lnTo>
                <a:lnTo>
                  <a:pt x="78167" y="500313"/>
                </a:lnTo>
                <a:lnTo>
                  <a:pt x="77237" y="492111"/>
                </a:lnTo>
                <a:close/>
              </a:path>
              <a:path w="2507483" h="580273">
                <a:moveTo>
                  <a:pt x="71293" y="495000"/>
                </a:moveTo>
                <a:lnTo>
                  <a:pt x="66844" y="500778"/>
                </a:lnTo>
                <a:lnTo>
                  <a:pt x="68438" y="520203"/>
                </a:lnTo>
                <a:lnTo>
                  <a:pt x="69035" y="515322"/>
                </a:lnTo>
                <a:lnTo>
                  <a:pt x="70231" y="511337"/>
                </a:lnTo>
                <a:lnTo>
                  <a:pt x="71493" y="507353"/>
                </a:lnTo>
                <a:lnTo>
                  <a:pt x="71293" y="495000"/>
                </a:lnTo>
                <a:close/>
              </a:path>
              <a:path w="2507483" h="580273">
                <a:moveTo>
                  <a:pt x="60169" y="525981"/>
                </a:moveTo>
                <a:lnTo>
                  <a:pt x="60174" y="526828"/>
                </a:lnTo>
                <a:lnTo>
                  <a:pt x="61925" y="540874"/>
                </a:lnTo>
                <a:lnTo>
                  <a:pt x="66844" y="551184"/>
                </a:lnTo>
                <a:lnTo>
                  <a:pt x="68438" y="531759"/>
                </a:lnTo>
                <a:lnTo>
                  <a:pt x="68438" y="520203"/>
                </a:lnTo>
                <a:lnTo>
                  <a:pt x="66844" y="500778"/>
                </a:lnTo>
                <a:lnTo>
                  <a:pt x="66504" y="501230"/>
                </a:lnTo>
                <a:lnTo>
                  <a:pt x="61753" y="511738"/>
                </a:lnTo>
                <a:lnTo>
                  <a:pt x="60169" y="525981"/>
                </a:lnTo>
                <a:close/>
              </a:path>
              <a:path w="2507483" h="580273">
                <a:moveTo>
                  <a:pt x="102507" y="551184"/>
                </a:moveTo>
                <a:lnTo>
                  <a:pt x="100913" y="525981"/>
                </a:lnTo>
                <a:lnTo>
                  <a:pt x="100913" y="531759"/>
                </a:lnTo>
                <a:lnTo>
                  <a:pt x="100282" y="536640"/>
                </a:lnTo>
                <a:lnTo>
                  <a:pt x="99020" y="540625"/>
                </a:lnTo>
                <a:lnTo>
                  <a:pt x="98124" y="556962"/>
                </a:lnTo>
                <a:lnTo>
                  <a:pt x="102507" y="551184"/>
                </a:lnTo>
                <a:close/>
              </a:path>
              <a:path w="2507483" h="580273">
                <a:moveTo>
                  <a:pt x="98124" y="556962"/>
                </a:moveTo>
                <a:lnTo>
                  <a:pt x="99020" y="540625"/>
                </a:lnTo>
                <a:lnTo>
                  <a:pt x="97825" y="544610"/>
                </a:lnTo>
                <a:lnTo>
                  <a:pt x="95999" y="547631"/>
                </a:lnTo>
                <a:lnTo>
                  <a:pt x="93541" y="549690"/>
                </a:lnTo>
                <a:lnTo>
                  <a:pt x="92180" y="559851"/>
                </a:lnTo>
                <a:lnTo>
                  <a:pt x="98124" y="556962"/>
                </a:lnTo>
                <a:close/>
              </a:path>
              <a:path w="2507483" h="580273">
                <a:moveTo>
                  <a:pt x="92180" y="559851"/>
                </a:moveTo>
                <a:lnTo>
                  <a:pt x="93541" y="549690"/>
                </a:lnTo>
                <a:lnTo>
                  <a:pt x="91150" y="551682"/>
                </a:lnTo>
                <a:lnTo>
                  <a:pt x="88195" y="552679"/>
                </a:lnTo>
                <a:lnTo>
                  <a:pt x="84675" y="552679"/>
                </a:lnTo>
                <a:lnTo>
                  <a:pt x="84675" y="559851"/>
                </a:lnTo>
                <a:lnTo>
                  <a:pt x="92180" y="559851"/>
                </a:lnTo>
                <a:close/>
              </a:path>
              <a:path w="2507483" h="580273">
                <a:moveTo>
                  <a:pt x="84675" y="552679"/>
                </a:moveTo>
                <a:lnTo>
                  <a:pt x="81156" y="552679"/>
                </a:lnTo>
                <a:lnTo>
                  <a:pt x="78167" y="551682"/>
                </a:lnTo>
                <a:lnTo>
                  <a:pt x="75710" y="549690"/>
                </a:lnTo>
                <a:lnTo>
                  <a:pt x="73319" y="547631"/>
                </a:lnTo>
                <a:lnTo>
                  <a:pt x="77237" y="559851"/>
                </a:lnTo>
                <a:lnTo>
                  <a:pt x="84675" y="559851"/>
                </a:lnTo>
                <a:lnTo>
                  <a:pt x="84675" y="552679"/>
                </a:lnTo>
                <a:close/>
              </a:path>
              <a:path w="2507483" h="580273">
                <a:moveTo>
                  <a:pt x="71493" y="544610"/>
                </a:moveTo>
                <a:lnTo>
                  <a:pt x="70231" y="540625"/>
                </a:lnTo>
                <a:lnTo>
                  <a:pt x="71293" y="556962"/>
                </a:lnTo>
                <a:lnTo>
                  <a:pt x="77237" y="559851"/>
                </a:lnTo>
                <a:lnTo>
                  <a:pt x="73319" y="547631"/>
                </a:lnTo>
                <a:lnTo>
                  <a:pt x="71493" y="544610"/>
                </a:lnTo>
                <a:close/>
              </a:path>
              <a:path w="2507483" h="580273">
                <a:moveTo>
                  <a:pt x="71293" y="556962"/>
                </a:moveTo>
                <a:lnTo>
                  <a:pt x="70231" y="540625"/>
                </a:lnTo>
                <a:lnTo>
                  <a:pt x="69035" y="536640"/>
                </a:lnTo>
                <a:lnTo>
                  <a:pt x="68438" y="531759"/>
                </a:lnTo>
                <a:lnTo>
                  <a:pt x="66844" y="551184"/>
                </a:lnTo>
                <a:lnTo>
                  <a:pt x="71293" y="556962"/>
                </a:lnTo>
                <a:close/>
              </a:path>
              <a:path w="2507483" h="580273">
                <a:moveTo>
                  <a:pt x="171151" y="525981"/>
                </a:moveTo>
                <a:lnTo>
                  <a:pt x="171146" y="525134"/>
                </a:lnTo>
                <a:lnTo>
                  <a:pt x="169395" y="511088"/>
                </a:lnTo>
                <a:lnTo>
                  <a:pt x="164476" y="500778"/>
                </a:lnTo>
                <a:lnTo>
                  <a:pt x="162882" y="520203"/>
                </a:lnTo>
                <a:lnTo>
                  <a:pt x="162882" y="525981"/>
                </a:lnTo>
                <a:lnTo>
                  <a:pt x="164476" y="551184"/>
                </a:lnTo>
                <a:lnTo>
                  <a:pt x="164816" y="550732"/>
                </a:lnTo>
                <a:lnTo>
                  <a:pt x="169567" y="540224"/>
                </a:lnTo>
                <a:lnTo>
                  <a:pt x="171151" y="525981"/>
                </a:lnTo>
                <a:close/>
              </a:path>
              <a:path w="2507483" h="580273">
                <a:moveTo>
                  <a:pt x="157968" y="504364"/>
                </a:moveTo>
                <a:lnTo>
                  <a:pt x="159794" y="507353"/>
                </a:lnTo>
                <a:lnTo>
                  <a:pt x="160990" y="511337"/>
                </a:lnTo>
                <a:lnTo>
                  <a:pt x="162251" y="515322"/>
                </a:lnTo>
                <a:lnTo>
                  <a:pt x="162882" y="520203"/>
                </a:lnTo>
                <a:lnTo>
                  <a:pt x="164476" y="500778"/>
                </a:lnTo>
                <a:lnTo>
                  <a:pt x="160093" y="495000"/>
                </a:lnTo>
                <a:lnTo>
                  <a:pt x="157968" y="504364"/>
                </a:lnTo>
                <a:close/>
              </a:path>
              <a:path w="2507483" h="580273">
                <a:moveTo>
                  <a:pt x="150164" y="499283"/>
                </a:moveTo>
                <a:lnTo>
                  <a:pt x="153120" y="500313"/>
                </a:lnTo>
                <a:lnTo>
                  <a:pt x="155511" y="502372"/>
                </a:lnTo>
                <a:lnTo>
                  <a:pt x="157968" y="504364"/>
                </a:lnTo>
                <a:lnTo>
                  <a:pt x="160093" y="495000"/>
                </a:lnTo>
                <a:lnTo>
                  <a:pt x="154149" y="492111"/>
                </a:lnTo>
                <a:lnTo>
                  <a:pt x="150164" y="499283"/>
                </a:lnTo>
                <a:close/>
              </a:path>
              <a:path w="2507483" h="580273">
                <a:moveTo>
                  <a:pt x="146645" y="492111"/>
                </a:moveTo>
                <a:lnTo>
                  <a:pt x="139206" y="492111"/>
                </a:lnTo>
                <a:lnTo>
                  <a:pt x="140136" y="500313"/>
                </a:lnTo>
                <a:lnTo>
                  <a:pt x="143125" y="499283"/>
                </a:lnTo>
                <a:lnTo>
                  <a:pt x="150164" y="499283"/>
                </a:lnTo>
                <a:lnTo>
                  <a:pt x="154149" y="492111"/>
                </a:lnTo>
                <a:lnTo>
                  <a:pt x="146645" y="492111"/>
                </a:lnTo>
                <a:close/>
              </a:path>
              <a:path w="2507483" h="580273">
                <a:moveTo>
                  <a:pt x="139206" y="492111"/>
                </a:moveTo>
                <a:lnTo>
                  <a:pt x="133263" y="495000"/>
                </a:lnTo>
                <a:lnTo>
                  <a:pt x="133462" y="507353"/>
                </a:lnTo>
                <a:lnTo>
                  <a:pt x="135288" y="504364"/>
                </a:lnTo>
                <a:lnTo>
                  <a:pt x="137679" y="502372"/>
                </a:lnTo>
                <a:lnTo>
                  <a:pt x="140136" y="500313"/>
                </a:lnTo>
                <a:lnTo>
                  <a:pt x="139206" y="492111"/>
                </a:lnTo>
                <a:close/>
              </a:path>
              <a:path w="2507483" h="580273">
                <a:moveTo>
                  <a:pt x="133263" y="495000"/>
                </a:moveTo>
                <a:lnTo>
                  <a:pt x="128813" y="500778"/>
                </a:lnTo>
                <a:lnTo>
                  <a:pt x="130407" y="520203"/>
                </a:lnTo>
                <a:lnTo>
                  <a:pt x="131005" y="515322"/>
                </a:lnTo>
                <a:lnTo>
                  <a:pt x="132200" y="511337"/>
                </a:lnTo>
                <a:lnTo>
                  <a:pt x="133462" y="507353"/>
                </a:lnTo>
                <a:lnTo>
                  <a:pt x="133263" y="495000"/>
                </a:lnTo>
                <a:close/>
              </a:path>
              <a:path w="2507483" h="580273">
                <a:moveTo>
                  <a:pt x="122139" y="525981"/>
                </a:moveTo>
                <a:lnTo>
                  <a:pt x="122143" y="526828"/>
                </a:lnTo>
                <a:lnTo>
                  <a:pt x="123894" y="540874"/>
                </a:lnTo>
                <a:lnTo>
                  <a:pt x="128813" y="551184"/>
                </a:lnTo>
                <a:lnTo>
                  <a:pt x="130407" y="531759"/>
                </a:lnTo>
                <a:lnTo>
                  <a:pt x="130407" y="520203"/>
                </a:lnTo>
                <a:lnTo>
                  <a:pt x="128813" y="500778"/>
                </a:lnTo>
                <a:lnTo>
                  <a:pt x="128473" y="501230"/>
                </a:lnTo>
                <a:lnTo>
                  <a:pt x="123722" y="511738"/>
                </a:lnTo>
                <a:lnTo>
                  <a:pt x="122139" y="525981"/>
                </a:lnTo>
                <a:close/>
              </a:path>
              <a:path w="2507483" h="580273">
                <a:moveTo>
                  <a:pt x="164476" y="551184"/>
                </a:moveTo>
                <a:lnTo>
                  <a:pt x="162882" y="525981"/>
                </a:lnTo>
                <a:lnTo>
                  <a:pt x="162882" y="531759"/>
                </a:lnTo>
                <a:lnTo>
                  <a:pt x="162251" y="536640"/>
                </a:lnTo>
                <a:lnTo>
                  <a:pt x="160990" y="540625"/>
                </a:lnTo>
                <a:lnTo>
                  <a:pt x="160093" y="556962"/>
                </a:lnTo>
                <a:lnTo>
                  <a:pt x="164476" y="551184"/>
                </a:lnTo>
                <a:close/>
              </a:path>
              <a:path w="2507483" h="580273">
                <a:moveTo>
                  <a:pt x="160093" y="556962"/>
                </a:moveTo>
                <a:lnTo>
                  <a:pt x="160990" y="540625"/>
                </a:lnTo>
                <a:lnTo>
                  <a:pt x="159794" y="544610"/>
                </a:lnTo>
                <a:lnTo>
                  <a:pt x="157968" y="547631"/>
                </a:lnTo>
                <a:lnTo>
                  <a:pt x="155511" y="549690"/>
                </a:lnTo>
                <a:lnTo>
                  <a:pt x="154149" y="559851"/>
                </a:lnTo>
                <a:lnTo>
                  <a:pt x="160093" y="556962"/>
                </a:lnTo>
                <a:close/>
              </a:path>
              <a:path w="2507483" h="580273">
                <a:moveTo>
                  <a:pt x="154149" y="559851"/>
                </a:moveTo>
                <a:lnTo>
                  <a:pt x="155511" y="549690"/>
                </a:lnTo>
                <a:lnTo>
                  <a:pt x="153120" y="551682"/>
                </a:lnTo>
                <a:lnTo>
                  <a:pt x="150164" y="552679"/>
                </a:lnTo>
                <a:lnTo>
                  <a:pt x="146645" y="552679"/>
                </a:lnTo>
                <a:lnTo>
                  <a:pt x="146645" y="559851"/>
                </a:lnTo>
                <a:lnTo>
                  <a:pt x="154149" y="559851"/>
                </a:lnTo>
                <a:close/>
              </a:path>
              <a:path w="2507483" h="580273">
                <a:moveTo>
                  <a:pt x="146645" y="552679"/>
                </a:moveTo>
                <a:lnTo>
                  <a:pt x="143125" y="552679"/>
                </a:lnTo>
                <a:lnTo>
                  <a:pt x="140136" y="551682"/>
                </a:lnTo>
                <a:lnTo>
                  <a:pt x="137679" y="549690"/>
                </a:lnTo>
                <a:lnTo>
                  <a:pt x="135288" y="547631"/>
                </a:lnTo>
                <a:lnTo>
                  <a:pt x="139206" y="559851"/>
                </a:lnTo>
                <a:lnTo>
                  <a:pt x="146645" y="559851"/>
                </a:lnTo>
                <a:lnTo>
                  <a:pt x="146645" y="552679"/>
                </a:lnTo>
                <a:close/>
              </a:path>
              <a:path w="2507483" h="580273">
                <a:moveTo>
                  <a:pt x="133462" y="544610"/>
                </a:moveTo>
                <a:lnTo>
                  <a:pt x="132200" y="540625"/>
                </a:lnTo>
                <a:lnTo>
                  <a:pt x="133263" y="556962"/>
                </a:lnTo>
                <a:lnTo>
                  <a:pt x="139206" y="559851"/>
                </a:lnTo>
                <a:lnTo>
                  <a:pt x="135288" y="547631"/>
                </a:lnTo>
                <a:lnTo>
                  <a:pt x="133462" y="544610"/>
                </a:lnTo>
                <a:close/>
              </a:path>
              <a:path w="2507483" h="580273">
                <a:moveTo>
                  <a:pt x="133263" y="556962"/>
                </a:moveTo>
                <a:lnTo>
                  <a:pt x="132200" y="540625"/>
                </a:lnTo>
                <a:lnTo>
                  <a:pt x="131005" y="536640"/>
                </a:lnTo>
                <a:lnTo>
                  <a:pt x="130407" y="531759"/>
                </a:lnTo>
                <a:lnTo>
                  <a:pt x="128813" y="551184"/>
                </a:lnTo>
                <a:lnTo>
                  <a:pt x="133263" y="556962"/>
                </a:lnTo>
                <a:close/>
              </a:path>
              <a:path w="2507483" h="580273">
                <a:moveTo>
                  <a:pt x="233120" y="525981"/>
                </a:moveTo>
                <a:lnTo>
                  <a:pt x="233115" y="525134"/>
                </a:lnTo>
                <a:lnTo>
                  <a:pt x="231364" y="511088"/>
                </a:lnTo>
                <a:lnTo>
                  <a:pt x="226445" y="500778"/>
                </a:lnTo>
                <a:lnTo>
                  <a:pt x="224851" y="520203"/>
                </a:lnTo>
                <a:lnTo>
                  <a:pt x="224851" y="525981"/>
                </a:lnTo>
                <a:lnTo>
                  <a:pt x="226445" y="551184"/>
                </a:lnTo>
                <a:lnTo>
                  <a:pt x="226785" y="550732"/>
                </a:lnTo>
                <a:lnTo>
                  <a:pt x="231536" y="540224"/>
                </a:lnTo>
                <a:lnTo>
                  <a:pt x="233120" y="525981"/>
                </a:lnTo>
                <a:close/>
              </a:path>
              <a:path w="2507483" h="580273">
                <a:moveTo>
                  <a:pt x="219937" y="504364"/>
                </a:moveTo>
                <a:lnTo>
                  <a:pt x="221763" y="507353"/>
                </a:lnTo>
                <a:lnTo>
                  <a:pt x="222959" y="511337"/>
                </a:lnTo>
                <a:lnTo>
                  <a:pt x="224221" y="515322"/>
                </a:lnTo>
                <a:lnTo>
                  <a:pt x="224851" y="520203"/>
                </a:lnTo>
                <a:lnTo>
                  <a:pt x="226445" y="500778"/>
                </a:lnTo>
                <a:lnTo>
                  <a:pt x="222062" y="495000"/>
                </a:lnTo>
                <a:lnTo>
                  <a:pt x="219937" y="504364"/>
                </a:lnTo>
                <a:close/>
              </a:path>
              <a:path w="2507483" h="580273">
                <a:moveTo>
                  <a:pt x="212134" y="499283"/>
                </a:moveTo>
                <a:lnTo>
                  <a:pt x="215089" y="500313"/>
                </a:lnTo>
                <a:lnTo>
                  <a:pt x="217480" y="502372"/>
                </a:lnTo>
                <a:lnTo>
                  <a:pt x="219937" y="504364"/>
                </a:lnTo>
                <a:lnTo>
                  <a:pt x="222062" y="495000"/>
                </a:lnTo>
                <a:lnTo>
                  <a:pt x="216118" y="492111"/>
                </a:lnTo>
                <a:lnTo>
                  <a:pt x="212134" y="499283"/>
                </a:lnTo>
                <a:close/>
              </a:path>
              <a:path w="2507483" h="580273">
                <a:moveTo>
                  <a:pt x="208614" y="492111"/>
                </a:moveTo>
                <a:lnTo>
                  <a:pt x="201176" y="492111"/>
                </a:lnTo>
                <a:lnTo>
                  <a:pt x="202105" y="500313"/>
                </a:lnTo>
                <a:lnTo>
                  <a:pt x="205094" y="499283"/>
                </a:lnTo>
                <a:lnTo>
                  <a:pt x="212134" y="499283"/>
                </a:lnTo>
                <a:lnTo>
                  <a:pt x="216118" y="492111"/>
                </a:lnTo>
                <a:lnTo>
                  <a:pt x="208614" y="492111"/>
                </a:lnTo>
                <a:close/>
              </a:path>
              <a:path w="2507483" h="580273">
                <a:moveTo>
                  <a:pt x="201176" y="492111"/>
                </a:moveTo>
                <a:lnTo>
                  <a:pt x="195232" y="495000"/>
                </a:lnTo>
                <a:lnTo>
                  <a:pt x="195431" y="507353"/>
                </a:lnTo>
                <a:lnTo>
                  <a:pt x="197257" y="504364"/>
                </a:lnTo>
                <a:lnTo>
                  <a:pt x="199648" y="502372"/>
                </a:lnTo>
                <a:lnTo>
                  <a:pt x="202105" y="500313"/>
                </a:lnTo>
                <a:lnTo>
                  <a:pt x="201176" y="492111"/>
                </a:lnTo>
                <a:close/>
              </a:path>
              <a:path w="2507483" h="580273">
                <a:moveTo>
                  <a:pt x="195232" y="495000"/>
                </a:moveTo>
                <a:lnTo>
                  <a:pt x="190782" y="500778"/>
                </a:lnTo>
                <a:lnTo>
                  <a:pt x="192376" y="520203"/>
                </a:lnTo>
                <a:lnTo>
                  <a:pt x="192974" y="515322"/>
                </a:lnTo>
                <a:lnTo>
                  <a:pt x="194169" y="511337"/>
                </a:lnTo>
                <a:lnTo>
                  <a:pt x="195431" y="507353"/>
                </a:lnTo>
                <a:lnTo>
                  <a:pt x="195232" y="495000"/>
                </a:lnTo>
                <a:close/>
              </a:path>
              <a:path w="2507483" h="580273">
                <a:moveTo>
                  <a:pt x="184108" y="525981"/>
                </a:moveTo>
                <a:lnTo>
                  <a:pt x="184112" y="526828"/>
                </a:lnTo>
                <a:lnTo>
                  <a:pt x="185864" y="540874"/>
                </a:lnTo>
                <a:lnTo>
                  <a:pt x="190782" y="551184"/>
                </a:lnTo>
                <a:lnTo>
                  <a:pt x="192376" y="531759"/>
                </a:lnTo>
                <a:lnTo>
                  <a:pt x="192376" y="520203"/>
                </a:lnTo>
                <a:lnTo>
                  <a:pt x="190782" y="500778"/>
                </a:lnTo>
                <a:lnTo>
                  <a:pt x="190443" y="501230"/>
                </a:lnTo>
                <a:lnTo>
                  <a:pt x="185692" y="511738"/>
                </a:lnTo>
                <a:lnTo>
                  <a:pt x="184108" y="525981"/>
                </a:lnTo>
                <a:close/>
              </a:path>
              <a:path w="2507483" h="580273">
                <a:moveTo>
                  <a:pt x="226445" y="551184"/>
                </a:moveTo>
                <a:lnTo>
                  <a:pt x="224851" y="525981"/>
                </a:lnTo>
                <a:lnTo>
                  <a:pt x="224851" y="531759"/>
                </a:lnTo>
                <a:lnTo>
                  <a:pt x="224221" y="536640"/>
                </a:lnTo>
                <a:lnTo>
                  <a:pt x="222959" y="540625"/>
                </a:lnTo>
                <a:lnTo>
                  <a:pt x="222062" y="556962"/>
                </a:lnTo>
                <a:lnTo>
                  <a:pt x="226445" y="551184"/>
                </a:lnTo>
                <a:close/>
              </a:path>
              <a:path w="2507483" h="580273">
                <a:moveTo>
                  <a:pt x="222062" y="556962"/>
                </a:moveTo>
                <a:lnTo>
                  <a:pt x="222959" y="540625"/>
                </a:lnTo>
                <a:lnTo>
                  <a:pt x="221763" y="544610"/>
                </a:lnTo>
                <a:lnTo>
                  <a:pt x="219937" y="547631"/>
                </a:lnTo>
                <a:lnTo>
                  <a:pt x="217480" y="549690"/>
                </a:lnTo>
                <a:lnTo>
                  <a:pt x="216118" y="559851"/>
                </a:lnTo>
                <a:lnTo>
                  <a:pt x="222062" y="556962"/>
                </a:lnTo>
                <a:close/>
              </a:path>
              <a:path w="2507483" h="580273">
                <a:moveTo>
                  <a:pt x="216118" y="559851"/>
                </a:moveTo>
                <a:lnTo>
                  <a:pt x="217480" y="549690"/>
                </a:lnTo>
                <a:lnTo>
                  <a:pt x="215089" y="551682"/>
                </a:lnTo>
                <a:lnTo>
                  <a:pt x="212134" y="552679"/>
                </a:lnTo>
                <a:lnTo>
                  <a:pt x="208614" y="552679"/>
                </a:lnTo>
                <a:lnTo>
                  <a:pt x="208614" y="559851"/>
                </a:lnTo>
                <a:lnTo>
                  <a:pt x="216118" y="559851"/>
                </a:lnTo>
                <a:close/>
              </a:path>
              <a:path w="2507483" h="580273">
                <a:moveTo>
                  <a:pt x="208614" y="552679"/>
                </a:moveTo>
                <a:lnTo>
                  <a:pt x="205094" y="552679"/>
                </a:lnTo>
                <a:lnTo>
                  <a:pt x="202105" y="551682"/>
                </a:lnTo>
                <a:lnTo>
                  <a:pt x="199648" y="549690"/>
                </a:lnTo>
                <a:lnTo>
                  <a:pt x="197257" y="547631"/>
                </a:lnTo>
                <a:lnTo>
                  <a:pt x="201176" y="559851"/>
                </a:lnTo>
                <a:lnTo>
                  <a:pt x="208614" y="559851"/>
                </a:lnTo>
                <a:lnTo>
                  <a:pt x="208614" y="552679"/>
                </a:lnTo>
                <a:close/>
              </a:path>
              <a:path w="2507483" h="580273">
                <a:moveTo>
                  <a:pt x="195431" y="544610"/>
                </a:moveTo>
                <a:lnTo>
                  <a:pt x="194169" y="540625"/>
                </a:lnTo>
                <a:lnTo>
                  <a:pt x="195232" y="556962"/>
                </a:lnTo>
                <a:lnTo>
                  <a:pt x="201176" y="559851"/>
                </a:lnTo>
                <a:lnTo>
                  <a:pt x="197257" y="547631"/>
                </a:lnTo>
                <a:lnTo>
                  <a:pt x="195431" y="544610"/>
                </a:lnTo>
                <a:close/>
              </a:path>
              <a:path w="2507483" h="580273">
                <a:moveTo>
                  <a:pt x="195232" y="556962"/>
                </a:moveTo>
                <a:lnTo>
                  <a:pt x="194169" y="540625"/>
                </a:lnTo>
                <a:lnTo>
                  <a:pt x="192974" y="536640"/>
                </a:lnTo>
                <a:lnTo>
                  <a:pt x="192376" y="531759"/>
                </a:lnTo>
                <a:lnTo>
                  <a:pt x="190782" y="551184"/>
                </a:lnTo>
                <a:lnTo>
                  <a:pt x="195232" y="556962"/>
                </a:lnTo>
                <a:close/>
              </a:path>
              <a:path w="2507483" h="580273">
                <a:moveTo>
                  <a:pt x="293638" y="558755"/>
                </a:moveTo>
                <a:lnTo>
                  <a:pt x="291047" y="565230"/>
                </a:lnTo>
                <a:lnTo>
                  <a:pt x="292176" y="576819"/>
                </a:lnTo>
                <a:lnTo>
                  <a:pt x="293638" y="574893"/>
                </a:lnTo>
                <a:lnTo>
                  <a:pt x="295165" y="573034"/>
                </a:lnTo>
                <a:lnTo>
                  <a:pt x="294335" y="541521"/>
                </a:lnTo>
                <a:lnTo>
                  <a:pt x="288657" y="546901"/>
                </a:lnTo>
                <a:lnTo>
                  <a:pt x="293638" y="558755"/>
                </a:lnTo>
                <a:close/>
              </a:path>
              <a:path w="2507483" h="580273">
                <a:moveTo>
                  <a:pt x="281883" y="509046"/>
                </a:moveTo>
                <a:lnTo>
                  <a:pt x="272817" y="509046"/>
                </a:lnTo>
                <a:lnTo>
                  <a:pt x="288657" y="546901"/>
                </a:lnTo>
                <a:lnTo>
                  <a:pt x="294335" y="541521"/>
                </a:lnTo>
                <a:lnTo>
                  <a:pt x="281883" y="509046"/>
                </a:lnTo>
                <a:close/>
              </a:path>
              <a:path w="2507483" h="580273">
                <a:moveTo>
                  <a:pt x="295165" y="573034"/>
                </a:moveTo>
                <a:lnTo>
                  <a:pt x="296560" y="570477"/>
                </a:lnTo>
                <a:lnTo>
                  <a:pt x="297821" y="567223"/>
                </a:lnTo>
                <a:lnTo>
                  <a:pt x="321232" y="509046"/>
                </a:lnTo>
                <a:lnTo>
                  <a:pt x="312664" y="509046"/>
                </a:lnTo>
                <a:lnTo>
                  <a:pt x="301009" y="540525"/>
                </a:lnTo>
                <a:lnTo>
                  <a:pt x="297423" y="550387"/>
                </a:lnTo>
                <a:lnTo>
                  <a:pt x="295165" y="573034"/>
                </a:lnTo>
                <a:close/>
              </a:path>
              <a:path w="2507483" h="580273">
                <a:moveTo>
                  <a:pt x="292176" y="576819"/>
                </a:moveTo>
                <a:lnTo>
                  <a:pt x="291047" y="565230"/>
                </a:lnTo>
                <a:lnTo>
                  <a:pt x="289786" y="568485"/>
                </a:lnTo>
                <a:lnTo>
                  <a:pt x="288391" y="570643"/>
                </a:lnTo>
                <a:lnTo>
                  <a:pt x="286863" y="571706"/>
                </a:lnTo>
                <a:lnTo>
                  <a:pt x="285336" y="572768"/>
                </a:lnTo>
                <a:lnTo>
                  <a:pt x="286864" y="579841"/>
                </a:lnTo>
                <a:lnTo>
                  <a:pt x="288657" y="578978"/>
                </a:lnTo>
                <a:lnTo>
                  <a:pt x="290516" y="578181"/>
                </a:lnTo>
                <a:lnTo>
                  <a:pt x="292176" y="576819"/>
                </a:lnTo>
                <a:close/>
              </a:path>
              <a:path w="2507483" h="580273">
                <a:moveTo>
                  <a:pt x="286864" y="579841"/>
                </a:moveTo>
                <a:lnTo>
                  <a:pt x="285336" y="572768"/>
                </a:lnTo>
                <a:lnTo>
                  <a:pt x="283709" y="573299"/>
                </a:lnTo>
                <a:lnTo>
                  <a:pt x="280521" y="573299"/>
                </a:lnTo>
                <a:lnTo>
                  <a:pt x="282381" y="580273"/>
                </a:lnTo>
                <a:lnTo>
                  <a:pt x="284772" y="580273"/>
                </a:lnTo>
                <a:lnTo>
                  <a:pt x="286864" y="579841"/>
                </a:lnTo>
                <a:close/>
              </a:path>
              <a:path w="2507483" h="580273">
                <a:moveTo>
                  <a:pt x="282381" y="580273"/>
                </a:moveTo>
                <a:lnTo>
                  <a:pt x="280521" y="573299"/>
                </a:lnTo>
                <a:lnTo>
                  <a:pt x="279027" y="573001"/>
                </a:lnTo>
                <a:lnTo>
                  <a:pt x="277499" y="572403"/>
                </a:lnTo>
                <a:lnTo>
                  <a:pt x="276038" y="571872"/>
                </a:lnTo>
                <a:lnTo>
                  <a:pt x="274644" y="571008"/>
                </a:lnTo>
                <a:lnTo>
                  <a:pt x="276105" y="579277"/>
                </a:lnTo>
                <a:lnTo>
                  <a:pt x="278031" y="579941"/>
                </a:lnTo>
                <a:lnTo>
                  <a:pt x="280123" y="580273"/>
                </a:lnTo>
                <a:lnTo>
                  <a:pt x="282381" y="580273"/>
                </a:lnTo>
                <a:close/>
              </a:path>
              <a:path w="2507483" h="580273">
                <a:moveTo>
                  <a:pt x="271124" y="576786"/>
                </a:moveTo>
                <a:lnTo>
                  <a:pt x="272585" y="577849"/>
                </a:lnTo>
                <a:lnTo>
                  <a:pt x="274245" y="578679"/>
                </a:lnTo>
                <a:lnTo>
                  <a:pt x="276105" y="579277"/>
                </a:lnTo>
                <a:lnTo>
                  <a:pt x="274644" y="571008"/>
                </a:lnTo>
                <a:lnTo>
                  <a:pt x="273315" y="569813"/>
                </a:lnTo>
                <a:lnTo>
                  <a:pt x="271124" y="576786"/>
                </a:lnTo>
                <a:close/>
              </a:path>
              <a:path w="2507483" h="580273">
                <a:moveTo>
                  <a:pt x="361141" y="550786"/>
                </a:moveTo>
                <a:lnTo>
                  <a:pt x="361241" y="558556"/>
                </a:lnTo>
                <a:lnTo>
                  <a:pt x="363897" y="557626"/>
                </a:lnTo>
                <a:lnTo>
                  <a:pt x="366188" y="556331"/>
                </a:lnTo>
                <a:lnTo>
                  <a:pt x="368114" y="554671"/>
                </a:lnTo>
                <a:lnTo>
                  <a:pt x="370107" y="553011"/>
                </a:lnTo>
                <a:lnTo>
                  <a:pt x="371734" y="551051"/>
                </a:lnTo>
                <a:lnTo>
                  <a:pt x="372995" y="548794"/>
                </a:lnTo>
                <a:lnTo>
                  <a:pt x="366720" y="545108"/>
                </a:lnTo>
                <a:lnTo>
                  <a:pt x="365325" y="547498"/>
                </a:lnTo>
                <a:lnTo>
                  <a:pt x="363465" y="549391"/>
                </a:lnTo>
                <a:lnTo>
                  <a:pt x="361141" y="550786"/>
                </a:lnTo>
                <a:close/>
              </a:path>
              <a:path w="2507483" h="580273">
                <a:moveTo>
                  <a:pt x="352474" y="559851"/>
                </a:moveTo>
                <a:lnTo>
                  <a:pt x="355728" y="559851"/>
                </a:lnTo>
                <a:lnTo>
                  <a:pt x="358651" y="559419"/>
                </a:lnTo>
                <a:lnTo>
                  <a:pt x="361241" y="558556"/>
                </a:lnTo>
                <a:lnTo>
                  <a:pt x="361141" y="550786"/>
                </a:lnTo>
                <a:lnTo>
                  <a:pt x="358883" y="552181"/>
                </a:lnTo>
                <a:lnTo>
                  <a:pt x="355928" y="552878"/>
                </a:lnTo>
                <a:lnTo>
                  <a:pt x="352474" y="559851"/>
                </a:lnTo>
                <a:close/>
              </a:path>
              <a:path w="2507483" h="580273">
                <a:moveTo>
                  <a:pt x="355928" y="552878"/>
                </a:moveTo>
                <a:lnTo>
                  <a:pt x="348888" y="552878"/>
                </a:lnTo>
                <a:lnTo>
                  <a:pt x="345966" y="552147"/>
                </a:lnTo>
                <a:lnTo>
                  <a:pt x="343509" y="550686"/>
                </a:lnTo>
                <a:lnTo>
                  <a:pt x="341118" y="549159"/>
                </a:lnTo>
                <a:lnTo>
                  <a:pt x="343542" y="558822"/>
                </a:lnTo>
                <a:lnTo>
                  <a:pt x="347759" y="559851"/>
                </a:lnTo>
                <a:lnTo>
                  <a:pt x="352474" y="559851"/>
                </a:lnTo>
                <a:lnTo>
                  <a:pt x="355928" y="552878"/>
                </a:lnTo>
                <a:close/>
              </a:path>
              <a:path w="2507483" h="580273">
                <a:moveTo>
                  <a:pt x="339823" y="556763"/>
                </a:moveTo>
                <a:lnTo>
                  <a:pt x="343542" y="558822"/>
                </a:lnTo>
                <a:lnTo>
                  <a:pt x="341118" y="549159"/>
                </a:lnTo>
                <a:lnTo>
                  <a:pt x="339258" y="546967"/>
                </a:lnTo>
                <a:lnTo>
                  <a:pt x="337930" y="544111"/>
                </a:lnTo>
                <a:lnTo>
                  <a:pt x="336602" y="541256"/>
                </a:lnTo>
                <a:lnTo>
                  <a:pt x="336170" y="554704"/>
                </a:lnTo>
                <a:lnTo>
                  <a:pt x="339823" y="556763"/>
                </a:lnTo>
                <a:close/>
              </a:path>
              <a:path w="2507483" h="580273">
                <a:moveTo>
                  <a:pt x="366022" y="525184"/>
                </a:moveTo>
                <a:lnTo>
                  <a:pt x="366022" y="529966"/>
                </a:lnTo>
                <a:lnTo>
                  <a:pt x="336086" y="529169"/>
                </a:lnTo>
                <a:lnTo>
                  <a:pt x="333348" y="529169"/>
                </a:lnTo>
                <a:lnTo>
                  <a:pt x="333348" y="536242"/>
                </a:lnTo>
                <a:lnTo>
                  <a:pt x="336170" y="554704"/>
                </a:lnTo>
                <a:lnTo>
                  <a:pt x="336602" y="541256"/>
                </a:lnTo>
                <a:lnTo>
                  <a:pt x="335938" y="537869"/>
                </a:lnTo>
                <a:lnTo>
                  <a:pt x="335938" y="529966"/>
                </a:lnTo>
                <a:lnTo>
                  <a:pt x="373593" y="536242"/>
                </a:lnTo>
                <a:lnTo>
                  <a:pt x="370107" y="529169"/>
                </a:lnTo>
                <a:lnTo>
                  <a:pt x="366022" y="525184"/>
                </a:lnTo>
                <a:close/>
              </a:path>
              <a:path w="2507483" h="580273">
                <a:moveTo>
                  <a:pt x="336086" y="529169"/>
                </a:moveTo>
                <a:lnTo>
                  <a:pt x="336137" y="513197"/>
                </a:lnTo>
                <a:lnTo>
                  <a:pt x="333314" y="516185"/>
                </a:lnTo>
                <a:lnTo>
                  <a:pt x="333314" y="551749"/>
                </a:lnTo>
                <a:lnTo>
                  <a:pt x="336170" y="554704"/>
                </a:lnTo>
                <a:lnTo>
                  <a:pt x="333348" y="536242"/>
                </a:lnTo>
                <a:lnTo>
                  <a:pt x="333348" y="529169"/>
                </a:lnTo>
                <a:lnTo>
                  <a:pt x="336086" y="529169"/>
                </a:lnTo>
                <a:close/>
              </a:path>
              <a:path w="2507483" h="580273">
                <a:moveTo>
                  <a:pt x="328167" y="528571"/>
                </a:moveTo>
                <a:lnTo>
                  <a:pt x="329197" y="543979"/>
                </a:lnTo>
                <a:lnTo>
                  <a:pt x="331256" y="547897"/>
                </a:lnTo>
                <a:lnTo>
                  <a:pt x="333314" y="551749"/>
                </a:lnTo>
                <a:lnTo>
                  <a:pt x="333314" y="516185"/>
                </a:lnTo>
                <a:lnTo>
                  <a:pt x="331256" y="520104"/>
                </a:lnTo>
                <a:lnTo>
                  <a:pt x="329197" y="523955"/>
                </a:lnTo>
                <a:lnTo>
                  <a:pt x="328167" y="528571"/>
                </a:lnTo>
                <a:close/>
              </a:path>
              <a:path w="2507483" h="580273">
                <a:moveTo>
                  <a:pt x="328167" y="533950"/>
                </a:moveTo>
                <a:lnTo>
                  <a:pt x="328167" y="539330"/>
                </a:lnTo>
                <a:lnTo>
                  <a:pt x="329197" y="543979"/>
                </a:lnTo>
                <a:lnTo>
                  <a:pt x="328167" y="528571"/>
                </a:lnTo>
                <a:lnTo>
                  <a:pt x="328167" y="533950"/>
                </a:lnTo>
                <a:close/>
              </a:path>
              <a:path w="2507483" h="580273">
                <a:moveTo>
                  <a:pt x="335938" y="533950"/>
                </a:moveTo>
                <a:lnTo>
                  <a:pt x="335938" y="529966"/>
                </a:lnTo>
                <a:lnTo>
                  <a:pt x="335938" y="536242"/>
                </a:lnTo>
                <a:lnTo>
                  <a:pt x="373593" y="536242"/>
                </a:lnTo>
                <a:lnTo>
                  <a:pt x="335938" y="529966"/>
                </a:lnTo>
                <a:lnTo>
                  <a:pt x="335938" y="533950"/>
                </a:lnTo>
                <a:close/>
              </a:path>
              <a:path w="2507483" h="580273">
                <a:moveTo>
                  <a:pt x="348523" y="515023"/>
                </a:moveTo>
                <a:lnTo>
                  <a:pt x="356027" y="515023"/>
                </a:lnTo>
                <a:lnTo>
                  <a:pt x="359447" y="516318"/>
                </a:lnTo>
                <a:lnTo>
                  <a:pt x="362038" y="518908"/>
                </a:lnTo>
                <a:lnTo>
                  <a:pt x="364694" y="521498"/>
                </a:lnTo>
                <a:lnTo>
                  <a:pt x="366022" y="525184"/>
                </a:lnTo>
                <a:lnTo>
                  <a:pt x="370107" y="529169"/>
                </a:lnTo>
                <a:lnTo>
                  <a:pt x="367151" y="513031"/>
                </a:lnTo>
                <a:lnTo>
                  <a:pt x="363831" y="511038"/>
                </a:lnTo>
                <a:lnTo>
                  <a:pt x="360576" y="509046"/>
                </a:lnTo>
                <a:lnTo>
                  <a:pt x="356625" y="508050"/>
                </a:lnTo>
                <a:lnTo>
                  <a:pt x="351976" y="508050"/>
                </a:lnTo>
                <a:lnTo>
                  <a:pt x="348523" y="515023"/>
                </a:lnTo>
                <a:close/>
              </a:path>
              <a:path w="2507483" h="580273">
                <a:moveTo>
                  <a:pt x="340985" y="518775"/>
                </a:moveTo>
                <a:lnTo>
                  <a:pt x="343309" y="517314"/>
                </a:lnTo>
                <a:lnTo>
                  <a:pt x="345700" y="515787"/>
                </a:lnTo>
                <a:lnTo>
                  <a:pt x="348523" y="515023"/>
                </a:lnTo>
                <a:lnTo>
                  <a:pt x="351976" y="508050"/>
                </a:lnTo>
                <a:lnTo>
                  <a:pt x="347394" y="508050"/>
                </a:lnTo>
                <a:lnTo>
                  <a:pt x="343309" y="509079"/>
                </a:lnTo>
                <a:lnTo>
                  <a:pt x="340985" y="518775"/>
                </a:lnTo>
                <a:close/>
              </a:path>
              <a:path w="2507483" h="580273">
                <a:moveTo>
                  <a:pt x="339723" y="511138"/>
                </a:moveTo>
                <a:lnTo>
                  <a:pt x="336137" y="513197"/>
                </a:lnTo>
                <a:lnTo>
                  <a:pt x="336569" y="526579"/>
                </a:lnTo>
                <a:lnTo>
                  <a:pt x="337830" y="523789"/>
                </a:lnTo>
                <a:lnTo>
                  <a:pt x="339159" y="520934"/>
                </a:lnTo>
                <a:lnTo>
                  <a:pt x="340985" y="518775"/>
                </a:lnTo>
                <a:lnTo>
                  <a:pt x="343309" y="509079"/>
                </a:lnTo>
                <a:lnTo>
                  <a:pt x="339723" y="511138"/>
                </a:lnTo>
                <a:close/>
              </a:path>
              <a:path w="2507483" h="580273">
                <a:moveTo>
                  <a:pt x="373992" y="526413"/>
                </a:moveTo>
                <a:lnTo>
                  <a:pt x="373128" y="522594"/>
                </a:lnTo>
                <a:lnTo>
                  <a:pt x="371402" y="519207"/>
                </a:lnTo>
                <a:lnTo>
                  <a:pt x="369675" y="515754"/>
                </a:lnTo>
                <a:lnTo>
                  <a:pt x="367151" y="513031"/>
                </a:lnTo>
                <a:lnTo>
                  <a:pt x="370107" y="529169"/>
                </a:lnTo>
                <a:lnTo>
                  <a:pt x="373593" y="536242"/>
                </a:lnTo>
                <a:lnTo>
                  <a:pt x="373992" y="526413"/>
                </a:lnTo>
                <a:close/>
              </a:path>
              <a:path w="2507483" h="580273">
                <a:moveTo>
                  <a:pt x="373992" y="526413"/>
                </a:moveTo>
                <a:lnTo>
                  <a:pt x="373593" y="536242"/>
                </a:lnTo>
                <a:lnTo>
                  <a:pt x="373826" y="534681"/>
                </a:lnTo>
                <a:lnTo>
                  <a:pt x="373958" y="532821"/>
                </a:lnTo>
                <a:lnTo>
                  <a:pt x="373992" y="526413"/>
                </a:lnTo>
                <a:close/>
              </a:path>
              <a:path w="2507483" h="580273">
                <a:moveTo>
                  <a:pt x="418469" y="553642"/>
                </a:moveTo>
                <a:lnTo>
                  <a:pt x="419332" y="555169"/>
                </a:lnTo>
                <a:lnTo>
                  <a:pt x="420030" y="548794"/>
                </a:lnTo>
                <a:lnTo>
                  <a:pt x="418037" y="548495"/>
                </a:lnTo>
                <a:lnTo>
                  <a:pt x="418037" y="551749"/>
                </a:lnTo>
                <a:lnTo>
                  <a:pt x="417871" y="553509"/>
                </a:lnTo>
                <a:lnTo>
                  <a:pt x="418290" y="552856"/>
                </a:lnTo>
                <a:lnTo>
                  <a:pt x="418037" y="549491"/>
                </a:lnTo>
                <a:lnTo>
                  <a:pt x="418290" y="552856"/>
                </a:lnTo>
                <a:lnTo>
                  <a:pt x="419233" y="551384"/>
                </a:lnTo>
                <a:lnTo>
                  <a:pt x="418469" y="553642"/>
                </a:lnTo>
                <a:close/>
              </a:path>
              <a:path w="2507483" h="580273">
                <a:moveTo>
                  <a:pt x="403327" y="515023"/>
                </a:moveTo>
                <a:lnTo>
                  <a:pt x="410433" y="515023"/>
                </a:lnTo>
                <a:lnTo>
                  <a:pt x="413256" y="516052"/>
                </a:lnTo>
                <a:lnTo>
                  <a:pt x="415248" y="518111"/>
                </a:lnTo>
                <a:lnTo>
                  <a:pt x="417241" y="520104"/>
                </a:lnTo>
                <a:lnTo>
                  <a:pt x="418237" y="522959"/>
                </a:lnTo>
                <a:lnTo>
                  <a:pt x="418237" y="528586"/>
                </a:lnTo>
                <a:lnTo>
                  <a:pt x="419831" y="528272"/>
                </a:lnTo>
                <a:lnTo>
                  <a:pt x="419665" y="511138"/>
                </a:lnTo>
                <a:lnTo>
                  <a:pt x="416742" y="509943"/>
                </a:lnTo>
                <a:lnTo>
                  <a:pt x="413820" y="508681"/>
                </a:lnTo>
                <a:lnTo>
                  <a:pt x="410566" y="508050"/>
                </a:lnTo>
                <a:lnTo>
                  <a:pt x="406980" y="508050"/>
                </a:lnTo>
                <a:lnTo>
                  <a:pt x="403327" y="515023"/>
                </a:lnTo>
                <a:close/>
              </a:path>
              <a:path w="2507483" h="580273">
                <a:moveTo>
                  <a:pt x="401667" y="508050"/>
                </a:moveTo>
                <a:lnTo>
                  <a:pt x="397217" y="509212"/>
                </a:lnTo>
                <a:lnTo>
                  <a:pt x="398014" y="517314"/>
                </a:lnTo>
                <a:lnTo>
                  <a:pt x="400405" y="515787"/>
                </a:lnTo>
                <a:lnTo>
                  <a:pt x="403327" y="515023"/>
                </a:lnTo>
                <a:lnTo>
                  <a:pt x="406980" y="508050"/>
                </a:lnTo>
                <a:lnTo>
                  <a:pt x="401667" y="508050"/>
                </a:lnTo>
                <a:close/>
              </a:path>
              <a:path w="2507483" h="580273">
                <a:moveTo>
                  <a:pt x="390045" y="513794"/>
                </a:moveTo>
                <a:lnTo>
                  <a:pt x="392735" y="524487"/>
                </a:lnTo>
                <a:lnTo>
                  <a:pt x="393864" y="521166"/>
                </a:lnTo>
                <a:lnTo>
                  <a:pt x="395623" y="518775"/>
                </a:lnTo>
                <a:lnTo>
                  <a:pt x="398014" y="517314"/>
                </a:lnTo>
                <a:lnTo>
                  <a:pt x="397217" y="509212"/>
                </a:lnTo>
                <a:lnTo>
                  <a:pt x="393631" y="511536"/>
                </a:lnTo>
                <a:lnTo>
                  <a:pt x="390045" y="513794"/>
                </a:lnTo>
                <a:close/>
              </a:path>
              <a:path w="2507483" h="580273">
                <a:moveTo>
                  <a:pt x="387588" y="516783"/>
                </a:moveTo>
                <a:lnTo>
                  <a:pt x="386259" y="520502"/>
                </a:lnTo>
                <a:lnTo>
                  <a:pt x="392735" y="524487"/>
                </a:lnTo>
                <a:lnTo>
                  <a:pt x="390045" y="513794"/>
                </a:lnTo>
                <a:lnTo>
                  <a:pt x="387588" y="516783"/>
                </a:lnTo>
                <a:close/>
              </a:path>
              <a:path w="2507483" h="580273">
                <a:moveTo>
                  <a:pt x="426206" y="521166"/>
                </a:moveTo>
                <a:lnTo>
                  <a:pt x="425343" y="517978"/>
                </a:lnTo>
                <a:lnTo>
                  <a:pt x="426173" y="559552"/>
                </a:lnTo>
                <a:lnTo>
                  <a:pt x="426206" y="521166"/>
                </a:lnTo>
                <a:close/>
              </a:path>
              <a:path w="2507483" h="580273">
                <a:moveTo>
                  <a:pt x="420196" y="556630"/>
                </a:moveTo>
                <a:lnTo>
                  <a:pt x="421391" y="557726"/>
                </a:lnTo>
                <a:lnTo>
                  <a:pt x="422919" y="558456"/>
                </a:lnTo>
                <a:lnTo>
                  <a:pt x="424446" y="559187"/>
                </a:lnTo>
                <a:lnTo>
                  <a:pt x="426173" y="559552"/>
                </a:lnTo>
                <a:lnTo>
                  <a:pt x="425343" y="517978"/>
                </a:lnTo>
                <a:lnTo>
                  <a:pt x="423616" y="515521"/>
                </a:lnTo>
                <a:lnTo>
                  <a:pt x="421956" y="512998"/>
                </a:lnTo>
                <a:lnTo>
                  <a:pt x="420196" y="556630"/>
                </a:lnTo>
                <a:close/>
              </a:path>
              <a:path w="2507483" h="580273">
                <a:moveTo>
                  <a:pt x="420030" y="548794"/>
                </a:moveTo>
                <a:lnTo>
                  <a:pt x="419332" y="555169"/>
                </a:lnTo>
                <a:lnTo>
                  <a:pt x="420196" y="556630"/>
                </a:lnTo>
                <a:lnTo>
                  <a:pt x="421956" y="512998"/>
                </a:lnTo>
                <a:lnTo>
                  <a:pt x="419831" y="528272"/>
                </a:lnTo>
                <a:lnTo>
                  <a:pt x="419831" y="534847"/>
                </a:lnTo>
                <a:lnTo>
                  <a:pt x="418237" y="535174"/>
                </a:lnTo>
                <a:lnTo>
                  <a:pt x="418237" y="542551"/>
                </a:lnTo>
                <a:lnTo>
                  <a:pt x="418037" y="548495"/>
                </a:lnTo>
                <a:lnTo>
                  <a:pt x="420030" y="548794"/>
                </a:lnTo>
                <a:close/>
              </a:path>
              <a:path w="2507483" h="580273">
                <a:moveTo>
                  <a:pt x="433279" y="558556"/>
                </a:moveTo>
                <a:lnTo>
                  <a:pt x="433677" y="552280"/>
                </a:lnTo>
                <a:lnTo>
                  <a:pt x="431253" y="552778"/>
                </a:lnTo>
                <a:lnTo>
                  <a:pt x="427468" y="552778"/>
                </a:lnTo>
                <a:lnTo>
                  <a:pt x="426206" y="551583"/>
                </a:lnTo>
                <a:lnTo>
                  <a:pt x="428099" y="559552"/>
                </a:lnTo>
                <a:lnTo>
                  <a:pt x="430224" y="559552"/>
                </a:lnTo>
                <a:lnTo>
                  <a:pt x="431951" y="559220"/>
                </a:lnTo>
                <a:lnTo>
                  <a:pt x="433279" y="558556"/>
                </a:lnTo>
                <a:close/>
              </a:path>
              <a:path w="2507483" h="580273">
                <a:moveTo>
                  <a:pt x="417871" y="553509"/>
                </a:moveTo>
                <a:lnTo>
                  <a:pt x="418037" y="551749"/>
                </a:lnTo>
                <a:lnTo>
                  <a:pt x="418037" y="548495"/>
                </a:lnTo>
                <a:lnTo>
                  <a:pt x="417838" y="544410"/>
                </a:lnTo>
                <a:lnTo>
                  <a:pt x="417041" y="546004"/>
                </a:lnTo>
                <a:lnTo>
                  <a:pt x="416244" y="547532"/>
                </a:lnTo>
                <a:lnTo>
                  <a:pt x="415945" y="555169"/>
                </a:lnTo>
                <a:lnTo>
                  <a:pt x="417871" y="553509"/>
                </a:lnTo>
                <a:close/>
              </a:path>
              <a:path w="2507483" h="580273">
                <a:moveTo>
                  <a:pt x="415149" y="548827"/>
                </a:moveTo>
                <a:lnTo>
                  <a:pt x="413754" y="549889"/>
                </a:lnTo>
                <a:lnTo>
                  <a:pt x="414020" y="556763"/>
                </a:lnTo>
                <a:lnTo>
                  <a:pt x="415945" y="555169"/>
                </a:lnTo>
                <a:lnTo>
                  <a:pt x="416244" y="547532"/>
                </a:lnTo>
                <a:lnTo>
                  <a:pt x="415149" y="548827"/>
                </a:lnTo>
                <a:close/>
              </a:path>
              <a:path w="2507483" h="580273">
                <a:moveTo>
                  <a:pt x="408972" y="552181"/>
                </a:moveTo>
                <a:lnTo>
                  <a:pt x="409470" y="558755"/>
                </a:lnTo>
                <a:lnTo>
                  <a:pt x="411861" y="557958"/>
                </a:lnTo>
                <a:lnTo>
                  <a:pt x="414020" y="556763"/>
                </a:lnTo>
                <a:lnTo>
                  <a:pt x="413754" y="549889"/>
                </a:lnTo>
                <a:lnTo>
                  <a:pt x="412359" y="550885"/>
                </a:lnTo>
                <a:lnTo>
                  <a:pt x="410765" y="551649"/>
                </a:lnTo>
                <a:lnTo>
                  <a:pt x="408972" y="552181"/>
                </a:lnTo>
                <a:close/>
              </a:path>
              <a:path w="2507483" h="580273">
                <a:moveTo>
                  <a:pt x="396520" y="550985"/>
                </a:moveTo>
                <a:lnTo>
                  <a:pt x="396752" y="559353"/>
                </a:lnTo>
                <a:lnTo>
                  <a:pt x="399475" y="559851"/>
                </a:lnTo>
                <a:lnTo>
                  <a:pt x="404722" y="559851"/>
                </a:lnTo>
                <a:lnTo>
                  <a:pt x="407080" y="559486"/>
                </a:lnTo>
                <a:lnTo>
                  <a:pt x="409470" y="558755"/>
                </a:lnTo>
                <a:lnTo>
                  <a:pt x="408972" y="552181"/>
                </a:lnTo>
                <a:lnTo>
                  <a:pt x="407246" y="552645"/>
                </a:lnTo>
                <a:lnTo>
                  <a:pt x="405419" y="552878"/>
                </a:lnTo>
                <a:lnTo>
                  <a:pt x="400505" y="552878"/>
                </a:lnTo>
                <a:lnTo>
                  <a:pt x="398180" y="552247"/>
                </a:lnTo>
                <a:lnTo>
                  <a:pt x="396520" y="550985"/>
                </a:lnTo>
                <a:close/>
              </a:path>
              <a:path w="2507483" h="580273">
                <a:moveTo>
                  <a:pt x="394926" y="542119"/>
                </a:moveTo>
                <a:lnTo>
                  <a:pt x="395657" y="533021"/>
                </a:lnTo>
                <a:lnTo>
                  <a:pt x="392170" y="534681"/>
                </a:lnTo>
                <a:lnTo>
                  <a:pt x="394229" y="558357"/>
                </a:lnTo>
                <a:lnTo>
                  <a:pt x="396752" y="559353"/>
                </a:lnTo>
                <a:lnTo>
                  <a:pt x="396520" y="550985"/>
                </a:lnTo>
                <a:lnTo>
                  <a:pt x="394926" y="549657"/>
                </a:lnTo>
                <a:lnTo>
                  <a:pt x="394129" y="547963"/>
                </a:lnTo>
                <a:lnTo>
                  <a:pt x="394129" y="543779"/>
                </a:lnTo>
                <a:lnTo>
                  <a:pt x="394926" y="542119"/>
                </a:lnTo>
                <a:close/>
              </a:path>
              <a:path w="2507483" h="580273">
                <a:moveTo>
                  <a:pt x="385961" y="542584"/>
                </a:moveTo>
                <a:lnTo>
                  <a:pt x="386691" y="551815"/>
                </a:lnTo>
                <a:lnTo>
                  <a:pt x="388152" y="553874"/>
                </a:lnTo>
                <a:lnTo>
                  <a:pt x="389680" y="555866"/>
                </a:lnTo>
                <a:lnTo>
                  <a:pt x="391705" y="557361"/>
                </a:lnTo>
                <a:lnTo>
                  <a:pt x="394229" y="558357"/>
                </a:lnTo>
                <a:lnTo>
                  <a:pt x="392170" y="534681"/>
                </a:lnTo>
                <a:lnTo>
                  <a:pt x="389646" y="537138"/>
                </a:lnTo>
                <a:lnTo>
                  <a:pt x="387189" y="539529"/>
                </a:lnTo>
                <a:lnTo>
                  <a:pt x="385961" y="542584"/>
                </a:lnTo>
                <a:close/>
              </a:path>
              <a:path w="2507483" h="580273">
                <a:moveTo>
                  <a:pt x="385961" y="546303"/>
                </a:moveTo>
                <a:lnTo>
                  <a:pt x="385961" y="549292"/>
                </a:lnTo>
                <a:lnTo>
                  <a:pt x="386691" y="551815"/>
                </a:lnTo>
                <a:lnTo>
                  <a:pt x="385961" y="542584"/>
                </a:lnTo>
                <a:lnTo>
                  <a:pt x="385961" y="546303"/>
                </a:lnTo>
                <a:close/>
              </a:path>
              <a:path w="2507483" h="580273">
                <a:moveTo>
                  <a:pt x="418237" y="528586"/>
                </a:moveTo>
                <a:lnTo>
                  <a:pt x="400106" y="532157"/>
                </a:lnTo>
                <a:lnTo>
                  <a:pt x="400538" y="538799"/>
                </a:lnTo>
                <a:lnTo>
                  <a:pt x="403792" y="538134"/>
                </a:lnTo>
                <a:lnTo>
                  <a:pt x="418237" y="535174"/>
                </a:lnTo>
                <a:lnTo>
                  <a:pt x="419831" y="534847"/>
                </a:lnTo>
                <a:lnTo>
                  <a:pt x="419831" y="528272"/>
                </a:lnTo>
                <a:lnTo>
                  <a:pt x="418237" y="528586"/>
                </a:lnTo>
                <a:close/>
              </a:path>
              <a:path w="2507483" h="580273">
                <a:moveTo>
                  <a:pt x="400106" y="532157"/>
                </a:moveTo>
                <a:lnTo>
                  <a:pt x="395657" y="533021"/>
                </a:lnTo>
                <a:lnTo>
                  <a:pt x="396520" y="540924"/>
                </a:lnTo>
                <a:lnTo>
                  <a:pt x="398114" y="539728"/>
                </a:lnTo>
                <a:lnTo>
                  <a:pt x="400538" y="538799"/>
                </a:lnTo>
                <a:lnTo>
                  <a:pt x="400106" y="532157"/>
                </a:lnTo>
                <a:close/>
              </a:path>
              <a:path w="2507483" h="580273">
                <a:moveTo>
                  <a:pt x="467090" y="515521"/>
                </a:moveTo>
                <a:lnTo>
                  <a:pt x="468684" y="515521"/>
                </a:lnTo>
                <a:lnTo>
                  <a:pt x="469912" y="515588"/>
                </a:lnTo>
                <a:lnTo>
                  <a:pt x="471639" y="515853"/>
                </a:lnTo>
                <a:lnTo>
                  <a:pt x="473167" y="516318"/>
                </a:lnTo>
                <a:lnTo>
                  <a:pt x="474561" y="509046"/>
                </a:lnTo>
                <a:lnTo>
                  <a:pt x="472934" y="508382"/>
                </a:lnTo>
                <a:lnTo>
                  <a:pt x="470875" y="508116"/>
                </a:lnTo>
                <a:lnTo>
                  <a:pt x="469082" y="508050"/>
                </a:lnTo>
                <a:lnTo>
                  <a:pt x="467090" y="515521"/>
                </a:lnTo>
                <a:close/>
              </a:path>
              <a:path w="2507483" h="580273">
                <a:moveTo>
                  <a:pt x="465230" y="508050"/>
                </a:moveTo>
                <a:lnTo>
                  <a:pt x="461943" y="508814"/>
                </a:lnTo>
                <a:lnTo>
                  <a:pt x="462939" y="516119"/>
                </a:lnTo>
                <a:lnTo>
                  <a:pt x="465031" y="515521"/>
                </a:lnTo>
                <a:lnTo>
                  <a:pt x="467090" y="515521"/>
                </a:lnTo>
                <a:lnTo>
                  <a:pt x="469082" y="508050"/>
                </a:lnTo>
                <a:lnTo>
                  <a:pt x="465230" y="508050"/>
                </a:lnTo>
                <a:close/>
              </a:path>
              <a:path w="2507483" h="580273">
                <a:moveTo>
                  <a:pt x="457028" y="520336"/>
                </a:moveTo>
                <a:lnTo>
                  <a:pt x="458755" y="518510"/>
                </a:lnTo>
                <a:lnTo>
                  <a:pt x="460814" y="517314"/>
                </a:lnTo>
                <a:lnTo>
                  <a:pt x="462939" y="516119"/>
                </a:lnTo>
                <a:lnTo>
                  <a:pt x="461943" y="508814"/>
                </a:lnTo>
                <a:lnTo>
                  <a:pt x="459220" y="510341"/>
                </a:lnTo>
                <a:lnTo>
                  <a:pt x="457028" y="520336"/>
                </a:lnTo>
                <a:close/>
              </a:path>
              <a:path w="2507483" h="580273">
                <a:moveTo>
                  <a:pt x="453542" y="528239"/>
                </a:moveTo>
                <a:lnTo>
                  <a:pt x="454239" y="525184"/>
                </a:lnTo>
                <a:lnTo>
                  <a:pt x="455634" y="522793"/>
                </a:lnTo>
                <a:lnTo>
                  <a:pt x="457028" y="520336"/>
                </a:lnTo>
                <a:lnTo>
                  <a:pt x="459220" y="510341"/>
                </a:lnTo>
                <a:lnTo>
                  <a:pt x="456564" y="511869"/>
                </a:lnTo>
                <a:lnTo>
                  <a:pt x="454538" y="514160"/>
                </a:lnTo>
                <a:lnTo>
                  <a:pt x="453542" y="528239"/>
                </a:lnTo>
                <a:close/>
              </a:path>
              <a:path w="2507483" h="580273">
                <a:moveTo>
                  <a:pt x="453542" y="558855"/>
                </a:moveTo>
                <a:lnTo>
                  <a:pt x="453542" y="528239"/>
                </a:lnTo>
                <a:lnTo>
                  <a:pt x="453143" y="517215"/>
                </a:lnTo>
                <a:lnTo>
                  <a:pt x="452048" y="509046"/>
                </a:lnTo>
                <a:lnTo>
                  <a:pt x="445572" y="509046"/>
                </a:lnTo>
                <a:lnTo>
                  <a:pt x="445572" y="558855"/>
                </a:lnTo>
                <a:lnTo>
                  <a:pt x="453542" y="558855"/>
                </a:lnTo>
                <a:close/>
              </a:path>
              <a:path w="2507483" h="580273">
                <a:moveTo>
                  <a:pt x="513417" y="542850"/>
                </a:moveTo>
                <a:lnTo>
                  <a:pt x="513882" y="544111"/>
                </a:lnTo>
                <a:lnTo>
                  <a:pt x="515376" y="556697"/>
                </a:lnTo>
                <a:lnTo>
                  <a:pt x="517701" y="554903"/>
                </a:lnTo>
                <a:lnTo>
                  <a:pt x="519361" y="552579"/>
                </a:lnTo>
                <a:lnTo>
                  <a:pt x="521021" y="550188"/>
                </a:lnTo>
                <a:lnTo>
                  <a:pt x="521852" y="547432"/>
                </a:lnTo>
                <a:lnTo>
                  <a:pt x="521852" y="541256"/>
                </a:lnTo>
                <a:lnTo>
                  <a:pt x="520922" y="538666"/>
                </a:lnTo>
                <a:lnTo>
                  <a:pt x="519062" y="536541"/>
                </a:lnTo>
                <a:lnTo>
                  <a:pt x="517203" y="534415"/>
                </a:lnTo>
                <a:lnTo>
                  <a:pt x="513949" y="532888"/>
                </a:lnTo>
                <a:lnTo>
                  <a:pt x="513417" y="542850"/>
                </a:lnTo>
                <a:close/>
              </a:path>
              <a:path w="2507483" h="580273">
                <a:moveTo>
                  <a:pt x="494125" y="528837"/>
                </a:moveTo>
                <a:lnTo>
                  <a:pt x="495453" y="536640"/>
                </a:lnTo>
                <a:lnTo>
                  <a:pt x="507407" y="539131"/>
                </a:lnTo>
                <a:lnTo>
                  <a:pt x="509931" y="539662"/>
                </a:lnTo>
                <a:lnTo>
                  <a:pt x="511624" y="540525"/>
                </a:lnTo>
                <a:lnTo>
                  <a:pt x="513417" y="542850"/>
                </a:lnTo>
                <a:lnTo>
                  <a:pt x="513949" y="532888"/>
                </a:lnTo>
                <a:lnTo>
                  <a:pt x="509300" y="531958"/>
                </a:lnTo>
                <a:lnTo>
                  <a:pt x="496848" y="529368"/>
                </a:lnTo>
                <a:lnTo>
                  <a:pt x="494125" y="528837"/>
                </a:lnTo>
                <a:close/>
              </a:path>
              <a:path w="2507483" h="580273">
                <a:moveTo>
                  <a:pt x="494125" y="528837"/>
                </a:moveTo>
                <a:lnTo>
                  <a:pt x="492265" y="527973"/>
                </a:lnTo>
                <a:lnTo>
                  <a:pt x="491269" y="526778"/>
                </a:lnTo>
                <a:lnTo>
                  <a:pt x="490273" y="525516"/>
                </a:lnTo>
                <a:lnTo>
                  <a:pt x="489775" y="524155"/>
                </a:lnTo>
                <a:lnTo>
                  <a:pt x="490605" y="535644"/>
                </a:lnTo>
                <a:lnTo>
                  <a:pt x="495453" y="536640"/>
                </a:lnTo>
                <a:lnTo>
                  <a:pt x="494125" y="528837"/>
                </a:lnTo>
                <a:close/>
              </a:path>
              <a:path w="2507483" h="580273">
                <a:moveTo>
                  <a:pt x="482669" y="517779"/>
                </a:moveTo>
                <a:lnTo>
                  <a:pt x="482934" y="529335"/>
                </a:lnTo>
                <a:lnTo>
                  <a:pt x="484993" y="531659"/>
                </a:lnTo>
                <a:lnTo>
                  <a:pt x="487118" y="533984"/>
                </a:lnTo>
                <a:lnTo>
                  <a:pt x="490605" y="535644"/>
                </a:lnTo>
                <a:lnTo>
                  <a:pt x="489775" y="524155"/>
                </a:lnTo>
                <a:lnTo>
                  <a:pt x="488015" y="511470"/>
                </a:lnTo>
                <a:lnTo>
                  <a:pt x="485790" y="513263"/>
                </a:lnTo>
                <a:lnTo>
                  <a:pt x="484196" y="515521"/>
                </a:lnTo>
                <a:lnTo>
                  <a:pt x="482669" y="517779"/>
                </a:lnTo>
                <a:close/>
              </a:path>
              <a:path w="2507483" h="580273">
                <a:moveTo>
                  <a:pt x="482934" y="529335"/>
                </a:moveTo>
                <a:lnTo>
                  <a:pt x="482669" y="517779"/>
                </a:lnTo>
                <a:lnTo>
                  <a:pt x="481905" y="520270"/>
                </a:lnTo>
                <a:lnTo>
                  <a:pt x="481905" y="526446"/>
                </a:lnTo>
                <a:lnTo>
                  <a:pt x="482934" y="529335"/>
                </a:lnTo>
                <a:close/>
              </a:path>
              <a:path w="2507483" h="580273">
                <a:moveTo>
                  <a:pt x="515376" y="556697"/>
                </a:moveTo>
                <a:lnTo>
                  <a:pt x="513882" y="544111"/>
                </a:lnTo>
                <a:lnTo>
                  <a:pt x="513882" y="547698"/>
                </a:lnTo>
                <a:lnTo>
                  <a:pt x="512886" y="549491"/>
                </a:lnTo>
                <a:lnTo>
                  <a:pt x="512388" y="557958"/>
                </a:lnTo>
                <a:lnTo>
                  <a:pt x="515376" y="556697"/>
                </a:lnTo>
                <a:close/>
              </a:path>
              <a:path w="2507483" h="580273">
                <a:moveTo>
                  <a:pt x="510894" y="550885"/>
                </a:moveTo>
                <a:lnTo>
                  <a:pt x="508901" y="552214"/>
                </a:lnTo>
                <a:lnTo>
                  <a:pt x="509399" y="559220"/>
                </a:lnTo>
                <a:lnTo>
                  <a:pt x="512388" y="557958"/>
                </a:lnTo>
                <a:lnTo>
                  <a:pt x="512886" y="549491"/>
                </a:lnTo>
                <a:lnTo>
                  <a:pt x="510894" y="550885"/>
                </a:lnTo>
                <a:close/>
              </a:path>
              <a:path w="2507483" h="580273">
                <a:moveTo>
                  <a:pt x="492365" y="550288"/>
                </a:moveTo>
                <a:lnTo>
                  <a:pt x="492697" y="558822"/>
                </a:lnTo>
                <a:lnTo>
                  <a:pt x="497180" y="559851"/>
                </a:lnTo>
                <a:lnTo>
                  <a:pt x="505946" y="559851"/>
                </a:lnTo>
                <a:lnTo>
                  <a:pt x="509399" y="559220"/>
                </a:lnTo>
                <a:lnTo>
                  <a:pt x="508901" y="552214"/>
                </a:lnTo>
                <a:lnTo>
                  <a:pt x="506145" y="552878"/>
                </a:lnTo>
                <a:lnTo>
                  <a:pt x="498641" y="552878"/>
                </a:lnTo>
                <a:lnTo>
                  <a:pt x="495220" y="552014"/>
                </a:lnTo>
                <a:lnTo>
                  <a:pt x="492365" y="550288"/>
                </a:lnTo>
                <a:close/>
              </a:path>
              <a:path w="2507483" h="580273">
                <a:moveTo>
                  <a:pt x="489575" y="548561"/>
                </a:moveTo>
                <a:lnTo>
                  <a:pt x="487450" y="546170"/>
                </a:lnTo>
                <a:lnTo>
                  <a:pt x="488579" y="556763"/>
                </a:lnTo>
                <a:lnTo>
                  <a:pt x="492697" y="558822"/>
                </a:lnTo>
                <a:lnTo>
                  <a:pt x="492365" y="550288"/>
                </a:lnTo>
                <a:lnTo>
                  <a:pt x="489575" y="548561"/>
                </a:lnTo>
                <a:close/>
              </a:path>
              <a:path w="2507483" h="580273">
                <a:moveTo>
                  <a:pt x="485989" y="543115"/>
                </a:moveTo>
                <a:lnTo>
                  <a:pt x="479215" y="547997"/>
                </a:lnTo>
                <a:lnTo>
                  <a:pt x="481407" y="551782"/>
                </a:lnTo>
                <a:lnTo>
                  <a:pt x="484528" y="554704"/>
                </a:lnTo>
                <a:lnTo>
                  <a:pt x="488579" y="556763"/>
                </a:lnTo>
                <a:lnTo>
                  <a:pt x="487450" y="546170"/>
                </a:lnTo>
                <a:lnTo>
                  <a:pt x="485989" y="543115"/>
                </a:lnTo>
                <a:close/>
              </a:path>
              <a:path w="2507483" h="580273">
                <a:moveTo>
                  <a:pt x="511525" y="518443"/>
                </a:moveTo>
                <a:lnTo>
                  <a:pt x="513351" y="520568"/>
                </a:lnTo>
                <a:lnTo>
                  <a:pt x="514480" y="523491"/>
                </a:lnTo>
                <a:lnTo>
                  <a:pt x="521154" y="519107"/>
                </a:lnTo>
                <a:lnTo>
                  <a:pt x="519494" y="515588"/>
                </a:lnTo>
                <a:lnTo>
                  <a:pt x="516970" y="512865"/>
                </a:lnTo>
                <a:lnTo>
                  <a:pt x="513583" y="510939"/>
                </a:lnTo>
                <a:lnTo>
                  <a:pt x="511525" y="518443"/>
                </a:lnTo>
                <a:close/>
              </a:path>
              <a:path w="2507483" h="580273">
                <a:moveTo>
                  <a:pt x="510196" y="509013"/>
                </a:moveTo>
                <a:lnTo>
                  <a:pt x="506046" y="508050"/>
                </a:lnTo>
                <a:lnTo>
                  <a:pt x="506477" y="515720"/>
                </a:lnTo>
                <a:lnTo>
                  <a:pt x="509001" y="517115"/>
                </a:lnTo>
                <a:lnTo>
                  <a:pt x="511525" y="518443"/>
                </a:lnTo>
                <a:lnTo>
                  <a:pt x="513583" y="510939"/>
                </a:lnTo>
                <a:lnTo>
                  <a:pt x="510196" y="509013"/>
                </a:lnTo>
                <a:close/>
              </a:path>
              <a:path w="2507483" h="580273">
                <a:moveTo>
                  <a:pt x="498740" y="515023"/>
                </a:moveTo>
                <a:lnTo>
                  <a:pt x="503854" y="515023"/>
                </a:lnTo>
                <a:lnTo>
                  <a:pt x="506477" y="515720"/>
                </a:lnTo>
                <a:lnTo>
                  <a:pt x="506046" y="508050"/>
                </a:lnTo>
                <a:lnTo>
                  <a:pt x="501131" y="508050"/>
                </a:lnTo>
                <a:lnTo>
                  <a:pt x="498740" y="515023"/>
                </a:lnTo>
                <a:close/>
              </a:path>
              <a:path w="2507483" h="580273">
                <a:moveTo>
                  <a:pt x="497213" y="508050"/>
                </a:moveTo>
                <a:lnTo>
                  <a:pt x="493793" y="508747"/>
                </a:lnTo>
                <a:lnTo>
                  <a:pt x="494955" y="516019"/>
                </a:lnTo>
                <a:lnTo>
                  <a:pt x="496682" y="515355"/>
                </a:lnTo>
                <a:lnTo>
                  <a:pt x="498740" y="515023"/>
                </a:lnTo>
                <a:lnTo>
                  <a:pt x="501131" y="508050"/>
                </a:lnTo>
                <a:lnTo>
                  <a:pt x="497213" y="508050"/>
                </a:lnTo>
                <a:close/>
              </a:path>
              <a:path w="2507483" h="580273">
                <a:moveTo>
                  <a:pt x="489775" y="521233"/>
                </a:moveTo>
                <a:lnTo>
                  <a:pt x="490206" y="519938"/>
                </a:lnTo>
                <a:lnTo>
                  <a:pt x="491999" y="517613"/>
                </a:lnTo>
                <a:lnTo>
                  <a:pt x="493294" y="516683"/>
                </a:lnTo>
                <a:lnTo>
                  <a:pt x="494955" y="516019"/>
                </a:lnTo>
                <a:lnTo>
                  <a:pt x="493793" y="508747"/>
                </a:lnTo>
                <a:lnTo>
                  <a:pt x="490870" y="510142"/>
                </a:lnTo>
                <a:lnTo>
                  <a:pt x="489775" y="521233"/>
                </a:lnTo>
                <a:close/>
              </a:path>
              <a:path w="2507483" h="580273">
                <a:moveTo>
                  <a:pt x="489775" y="521233"/>
                </a:moveTo>
                <a:lnTo>
                  <a:pt x="490870" y="510142"/>
                </a:lnTo>
                <a:lnTo>
                  <a:pt x="488015" y="511470"/>
                </a:lnTo>
                <a:lnTo>
                  <a:pt x="489775" y="524155"/>
                </a:lnTo>
                <a:lnTo>
                  <a:pt x="489775" y="521233"/>
                </a:lnTo>
                <a:close/>
              </a:path>
              <a:path w="2507483" h="580273">
                <a:moveTo>
                  <a:pt x="615309" y="533950"/>
                </a:moveTo>
                <a:lnTo>
                  <a:pt x="615309" y="528571"/>
                </a:lnTo>
                <a:lnTo>
                  <a:pt x="614280" y="523955"/>
                </a:lnTo>
                <a:lnTo>
                  <a:pt x="612221" y="520104"/>
                </a:lnTo>
                <a:lnTo>
                  <a:pt x="610162" y="516185"/>
                </a:lnTo>
                <a:lnTo>
                  <a:pt x="607340" y="529966"/>
                </a:lnTo>
                <a:lnTo>
                  <a:pt x="607340" y="533950"/>
                </a:lnTo>
                <a:lnTo>
                  <a:pt x="610162" y="551749"/>
                </a:lnTo>
                <a:lnTo>
                  <a:pt x="612221" y="547897"/>
                </a:lnTo>
                <a:lnTo>
                  <a:pt x="614280" y="543979"/>
                </a:lnTo>
                <a:lnTo>
                  <a:pt x="615309" y="539330"/>
                </a:lnTo>
                <a:lnTo>
                  <a:pt x="615309" y="533950"/>
                </a:lnTo>
                <a:close/>
              </a:path>
              <a:path w="2507483" h="580273">
                <a:moveTo>
                  <a:pt x="607307" y="513197"/>
                </a:moveTo>
                <a:lnTo>
                  <a:pt x="603654" y="511138"/>
                </a:lnTo>
                <a:lnTo>
                  <a:pt x="604086" y="520934"/>
                </a:lnTo>
                <a:lnTo>
                  <a:pt x="605348" y="523789"/>
                </a:lnTo>
                <a:lnTo>
                  <a:pt x="606676" y="526579"/>
                </a:lnTo>
                <a:lnTo>
                  <a:pt x="607340" y="529966"/>
                </a:lnTo>
                <a:lnTo>
                  <a:pt x="610162" y="516185"/>
                </a:lnTo>
                <a:lnTo>
                  <a:pt x="607307" y="513197"/>
                </a:lnTo>
                <a:close/>
              </a:path>
              <a:path w="2507483" h="580273">
                <a:moveTo>
                  <a:pt x="597478" y="515687"/>
                </a:moveTo>
                <a:lnTo>
                  <a:pt x="599869" y="517215"/>
                </a:lnTo>
                <a:lnTo>
                  <a:pt x="602259" y="518742"/>
                </a:lnTo>
                <a:lnTo>
                  <a:pt x="604086" y="520934"/>
                </a:lnTo>
                <a:lnTo>
                  <a:pt x="603654" y="511138"/>
                </a:lnTo>
                <a:lnTo>
                  <a:pt x="600068" y="509079"/>
                </a:lnTo>
                <a:lnTo>
                  <a:pt x="597478" y="515687"/>
                </a:lnTo>
                <a:close/>
              </a:path>
              <a:path w="2507483" h="580273">
                <a:moveTo>
                  <a:pt x="587815" y="514923"/>
                </a:moveTo>
                <a:lnTo>
                  <a:pt x="594589" y="514923"/>
                </a:lnTo>
                <a:lnTo>
                  <a:pt x="597478" y="515687"/>
                </a:lnTo>
                <a:lnTo>
                  <a:pt x="600068" y="509079"/>
                </a:lnTo>
                <a:lnTo>
                  <a:pt x="595917" y="508050"/>
                </a:lnTo>
                <a:lnTo>
                  <a:pt x="591202" y="508050"/>
                </a:lnTo>
                <a:lnTo>
                  <a:pt x="587815" y="514923"/>
                </a:lnTo>
                <a:close/>
              </a:path>
              <a:path w="2507483" h="580273">
                <a:moveTo>
                  <a:pt x="586553" y="508050"/>
                </a:moveTo>
                <a:lnTo>
                  <a:pt x="582402" y="509079"/>
                </a:lnTo>
                <a:lnTo>
                  <a:pt x="582535" y="517215"/>
                </a:lnTo>
                <a:lnTo>
                  <a:pt x="584926" y="515687"/>
                </a:lnTo>
                <a:lnTo>
                  <a:pt x="587815" y="514923"/>
                </a:lnTo>
                <a:lnTo>
                  <a:pt x="591202" y="508050"/>
                </a:lnTo>
                <a:lnTo>
                  <a:pt x="586553" y="508050"/>
                </a:lnTo>
                <a:close/>
              </a:path>
              <a:path w="2507483" h="580273">
                <a:moveTo>
                  <a:pt x="576957" y="523789"/>
                </a:moveTo>
                <a:lnTo>
                  <a:pt x="578285" y="520934"/>
                </a:lnTo>
                <a:lnTo>
                  <a:pt x="580144" y="518742"/>
                </a:lnTo>
                <a:lnTo>
                  <a:pt x="582535" y="517215"/>
                </a:lnTo>
                <a:lnTo>
                  <a:pt x="582402" y="509079"/>
                </a:lnTo>
                <a:lnTo>
                  <a:pt x="578750" y="511138"/>
                </a:lnTo>
                <a:lnTo>
                  <a:pt x="576957" y="523789"/>
                </a:lnTo>
                <a:close/>
              </a:path>
              <a:path w="2507483" h="580273">
                <a:moveTo>
                  <a:pt x="578285" y="546967"/>
                </a:moveTo>
                <a:lnTo>
                  <a:pt x="576957" y="544111"/>
                </a:lnTo>
                <a:lnTo>
                  <a:pt x="575695" y="541256"/>
                </a:lnTo>
                <a:lnTo>
                  <a:pt x="575064" y="537869"/>
                </a:lnTo>
                <a:lnTo>
                  <a:pt x="575064" y="529966"/>
                </a:lnTo>
                <a:lnTo>
                  <a:pt x="575695" y="526579"/>
                </a:lnTo>
                <a:lnTo>
                  <a:pt x="576957" y="523789"/>
                </a:lnTo>
                <a:lnTo>
                  <a:pt x="578750" y="511138"/>
                </a:lnTo>
                <a:lnTo>
                  <a:pt x="575097" y="513197"/>
                </a:lnTo>
                <a:lnTo>
                  <a:pt x="572241" y="516185"/>
                </a:lnTo>
                <a:lnTo>
                  <a:pt x="575097" y="554704"/>
                </a:lnTo>
                <a:lnTo>
                  <a:pt x="578750" y="556763"/>
                </a:lnTo>
                <a:lnTo>
                  <a:pt x="578285" y="546967"/>
                </a:lnTo>
                <a:close/>
              </a:path>
              <a:path w="2507483" h="580273">
                <a:moveTo>
                  <a:pt x="607340" y="537869"/>
                </a:moveTo>
                <a:lnTo>
                  <a:pt x="606676" y="541256"/>
                </a:lnTo>
                <a:lnTo>
                  <a:pt x="607307" y="554704"/>
                </a:lnTo>
                <a:lnTo>
                  <a:pt x="610162" y="551749"/>
                </a:lnTo>
                <a:lnTo>
                  <a:pt x="607340" y="533950"/>
                </a:lnTo>
                <a:lnTo>
                  <a:pt x="607340" y="537869"/>
                </a:lnTo>
                <a:close/>
              </a:path>
              <a:path w="2507483" h="580273">
                <a:moveTo>
                  <a:pt x="606676" y="541256"/>
                </a:moveTo>
                <a:lnTo>
                  <a:pt x="605348" y="544111"/>
                </a:lnTo>
                <a:lnTo>
                  <a:pt x="604086" y="546967"/>
                </a:lnTo>
                <a:lnTo>
                  <a:pt x="602259" y="549159"/>
                </a:lnTo>
                <a:lnTo>
                  <a:pt x="599869" y="550686"/>
                </a:lnTo>
                <a:lnTo>
                  <a:pt x="597478" y="552214"/>
                </a:lnTo>
                <a:lnTo>
                  <a:pt x="600068" y="558822"/>
                </a:lnTo>
                <a:lnTo>
                  <a:pt x="603654" y="556763"/>
                </a:lnTo>
                <a:lnTo>
                  <a:pt x="607307" y="554704"/>
                </a:lnTo>
                <a:lnTo>
                  <a:pt x="606676" y="541256"/>
                </a:lnTo>
                <a:close/>
              </a:path>
              <a:path w="2507483" h="580273">
                <a:moveTo>
                  <a:pt x="595917" y="559851"/>
                </a:moveTo>
                <a:lnTo>
                  <a:pt x="600068" y="558822"/>
                </a:lnTo>
                <a:lnTo>
                  <a:pt x="597478" y="552214"/>
                </a:lnTo>
                <a:lnTo>
                  <a:pt x="594589" y="552977"/>
                </a:lnTo>
                <a:lnTo>
                  <a:pt x="591202" y="552977"/>
                </a:lnTo>
                <a:lnTo>
                  <a:pt x="591202" y="559851"/>
                </a:lnTo>
                <a:lnTo>
                  <a:pt x="595917" y="559851"/>
                </a:lnTo>
                <a:close/>
              </a:path>
              <a:path w="2507483" h="580273">
                <a:moveTo>
                  <a:pt x="587815" y="552977"/>
                </a:moveTo>
                <a:lnTo>
                  <a:pt x="584926" y="552214"/>
                </a:lnTo>
                <a:lnTo>
                  <a:pt x="586553" y="559851"/>
                </a:lnTo>
                <a:lnTo>
                  <a:pt x="591202" y="559851"/>
                </a:lnTo>
                <a:lnTo>
                  <a:pt x="591202" y="552977"/>
                </a:lnTo>
                <a:lnTo>
                  <a:pt x="587815" y="552977"/>
                </a:lnTo>
                <a:close/>
              </a:path>
              <a:path w="2507483" h="580273">
                <a:moveTo>
                  <a:pt x="578285" y="546967"/>
                </a:moveTo>
                <a:lnTo>
                  <a:pt x="578750" y="556763"/>
                </a:lnTo>
                <a:lnTo>
                  <a:pt x="582402" y="558822"/>
                </a:lnTo>
                <a:lnTo>
                  <a:pt x="586553" y="559851"/>
                </a:lnTo>
                <a:lnTo>
                  <a:pt x="584926" y="552214"/>
                </a:lnTo>
                <a:lnTo>
                  <a:pt x="582535" y="550686"/>
                </a:lnTo>
                <a:lnTo>
                  <a:pt x="580144" y="549159"/>
                </a:lnTo>
                <a:lnTo>
                  <a:pt x="578285" y="546967"/>
                </a:lnTo>
                <a:close/>
              </a:path>
              <a:path w="2507483" h="580273">
                <a:moveTo>
                  <a:pt x="575097" y="554704"/>
                </a:moveTo>
                <a:lnTo>
                  <a:pt x="572241" y="516185"/>
                </a:lnTo>
                <a:lnTo>
                  <a:pt x="570183" y="520104"/>
                </a:lnTo>
                <a:lnTo>
                  <a:pt x="568124" y="523955"/>
                </a:lnTo>
                <a:lnTo>
                  <a:pt x="567094" y="528571"/>
                </a:lnTo>
                <a:lnTo>
                  <a:pt x="567094" y="533950"/>
                </a:lnTo>
                <a:lnTo>
                  <a:pt x="568124" y="543979"/>
                </a:lnTo>
                <a:lnTo>
                  <a:pt x="570183" y="547897"/>
                </a:lnTo>
                <a:lnTo>
                  <a:pt x="572241" y="551749"/>
                </a:lnTo>
                <a:lnTo>
                  <a:pt x="575097" y="554704"/>
                </a:lnTo>
                <a:close/>
              </a:path>
              <a:path w="2507483" h="580273">
                <a:moveTo>
                  <a:pt x="637884" y="486134"/>
                </a:moveTo>
                <a:lnTo>
                  <a:pt x="629914" y="486134"/>
                </a:lnTo>
                <a:lnTo>
                  <a:pt x="630877" y="554372"/>
                </a:lnTo>
                <a:lnTo>
                  <a:pt x="632803" y="556564"/>
                </a:lnTo>
                <a:lnTo>
                  <a:pt x="634795" y="558755"/>
                </a:lnTo>
                <a:lnTo>
                  <a:pt x="637817" y="559851"/>
                </a:lnTo>
                <a:lnTo>
                  <a:pt x="637884" y="548727"/>
                </a:lnTo>
                <a:lnTo>
                  <a:pt x="637884" y="486134"/>
                </a:lnTo>
                <a:close/>
              </a:path>
              <a:path w="2507483" h="580273">
                <a:moveTo>
                  <a:pt x="629914" y="546502"/>
                </a:moveTo>
                <a:lnTo>
                  <a:pt x="629914" y="551018"/>
                </a:lnTo>
                <a:lnTo>
                  <a:pt x="630877" y="554372"/>
                </a:lnTo>
                <a:lnTo>
                  <a:pt x="629914" y="486134"/>
                </a:lnTo>
                <a:lnTo>
                  <a:pt x="629914" y="546502"/>
                </a:lnTo>
                <a:close/>
              </a:path>
              <a:path w="2507483" h="580273">
                <a:moveTo>
                  <a:pt x="645753" y="559453"/>
                </a:moveTo>
                <a:lnTo>
                  <a:pt x="647015" y="559253"/>
                </a:lnTo>
                <a:lnTo>
                  <a:pt x="649240" y="558456"/>
                </a:lnTo>
                <a:lnTo>
                  <a:pt x="650535" y="551483"/>
                </a:lnTo>
                <a:lnTo>
                  <a:pt x="649074" y="552014"/>
                </a:lnTo>
                <a:lnTo>
                  <a:pt x="647048" y="552579"/>
                </a:lnTo>
                <a:lnTo>
                  <a:pt x="645753" y="559453"/>
                </a:lnTo>
                <a:close/>
              </a:path>
              <a:path w="2507483" h="580273">
                <a:moveTo>
                  <a:pt x="641868" y="559851"/>
                </a:moveTo>
                <a:lnTo>
                  <a:pt x="643197" y="559851"/>
                </a:lnTo>
                <a:lnTo>
                  <a:pt x="644492" y="559718"/>
                </a:lnTo>
                <a:lnTo>
                  <a:pt x="645753" y="559453"/>
                </a:lnTo>
                <a:lnTo>
                  <a:pt x="647048" y="552579"/>
                </a:lnTo>
                <a:lnTo>
                  <a:pt x="645089" y="552878"/>
                </a:lnTo>
                <a:lnTo>
                  <a:pt x="643761" y="552878"/>
                </a:lnTo>
                <a:lnTo>
                  <a:pt x="641868" y="559851"/>
                </a:lnTo>
                <a:close/>
              </a:path>
              <a:path w="2507483" h="580273">
                <a:moveTo>
                  <a:pt x="641868" y="559851"/>
                </a:moveTo>
                <a:lnTo>
                  <a:pt x="643761" y="552878"/>
                </a:lnTo>
                <a:lnTo>
                  <a:pt x="641702" y="552878"/>
                </a:lnTo>
                <a:lnTo>
                  <a:pt x="640208" y="552413"/>
                </a:lnTo>
                <a:lnTo>
                  <a:pt x="638349" y="550487"/>
                </a:lnTo>
                <a:lnTo>
                  <a:pt x="637817" y="559851"/>
                </a:lnTo>
                <a:lnTo>
                  <a:pt x="641868" y="559851"/>
                </a:lnTo>
                <a:close/>
              </a:path>
              <a:path w="2507483" h="580273">
                <a:moveTo>
                  <a:pt x="697023" y="546801"/>
                </a:moveTo>
                <a:lnTo>
                  <a:pt x="696724" y="520402"/>
                </a:lnTo>
                <a:lnTo>
                  <a:pt x="696724" y="537238"/>
                </a:lnTo>
                <a:lnTo>
                  <a:pt x="696525" y="551616"/>
                </a:lnTo>
                <a:lnTo>
                  <a:pt x="697214" y="550097"/>
                </a:lnTo>
                <a:lnTo>
                  <a:pt x="698119" y="546203"/>
                </a:lnTo>
                <a:lnTo>
                  <a:pt x="697720" y="519705"/>
                </a:lnTo>
                <a:lnTo>
                  <a:pt x="696724" y="520402"/>
                </a:lnTo>
                <a:lnTo>
                  <a:pt x="697023" y="546801"/>
                </a:lnTo>
                <a:close/>
              </a:path>
              <a:path w="2507483" h="580273">
                <a:moveTo>
                  <a:pt x="672285" y="558822"/>
                </a:moveTo>
                <a:lnTo>
                  <a:pt x="676070" y="559851"/>
                </a:lnTo>
                <a:lnTo>
                  <a:pt x="683043" y="559851"/>
                </a:lnTo>
                <a:lnTo>
                  <a:pt x="685733" y="559320"/>
                </a:lnTo>
                <a:lnTo>
                  <a:pt x="688257" y="558257"/>
                </a:lnTo>
                <a:lnTo>
                  <a:pt x="690847" y="557195"/>
                </a:lnTo>
                <a:lnTo>
                  <a:pt x="693005" y="555667"/>
                </a:lnTo>
                <a:lnTo>
                  <a:pt x="694732" y="553675"/>
                </a:lnTo>
                <a:lnTo>
                  <a:pt x="696525" y="551616"/>
                </a:lnTo>
                <a:lnTo>
                  <a:pt x="696724" y="537238"/>
                </a:lnTo>
                <a:lnTo>
                  <a:pt x="696060" y="540724"/>
                </a:lnTo>
                <a:lnTo>
                  <a:pt x="694732" y="543713"/>
                </a:lnTo>
                <a:lnTo>
                  <a:pt x="693470" y="546635"/>
                </a:lnTo>
                <a:lnTo>
                  <a:pt x="691644" y="548893"/>
                </a:lnTo>
                <a:lnTo>
                  <a:pt x="689253" y="550487"/>
                </a:lnTo>
                <a:lnTo>
                  <a:pt x="686928" y="552081"/>
                </a:lnTo>
                <a:lnTo>
                  <a:pt x="684172" y="552878"/>
                </a:lnTo>
                <a:lnTo>
                  <a:pt x="676070" y="552878"/>
                </a:lnTo>
                <a:lnTo>
                  <a:pt x="672285" y="558822"/>
                </a:lnTo>
                <a:close/>
              </a:path>
              <a:path w="2507483" h="580273">
                <a:moveTo>
                  <a:pt x="676070" y="552878"/>
                </a:moveTo>
                <a:lnTo>
                  <a:pt x="672252" y="551151"/>
                </a:lnTo>
                <a:lnTo>
                  <a:pt x="669529" y="547698"/>
                </a:lnTo>
                <a:lnTo>
                  <a:pt x="666806" y="544244"/>
                </a:lnTo>
                <a:lnTo>
                  <a:pt x="665444" y="539662"/>
                </a:lnTo>
                <a:lnTo>
                  <a:pt x="668831" y="556763"/>
                </a:lnTo>
                <a:lnTo>
                  <a:pt x="672285" y="558822"/>
                </a:lnTo>
                <a:lnTo>
                  <a:pt x="676070" y="552878"/>
                </a:lnTo>
                <a:close/>
              </a:path>
              <a:path w="2507483" h="580273">
                <a:moveTo>
                  <a:pt x="665378" y="554704"/>
                </a:moveTo>
                <a:lnTo>
                  <a:pt x="668831" y="556763"/>
                </a:lnTo>
                <a:lnTo>
                  <a:pt x="665444" y="539662"/>
                </a:lnTo>
                <a:lnTo>
                  <a:pt x="665444" y="528239"/>
                </a:lnTo>
                <a:lnTo>
                  <a:pt x="662954" y="516052"/>
                </a:lnTo>
                <a:lnTo>
                  <a:pt x="662622" y="551749"/>
                </a:lnTo>
                <a:lnTo>
                  <a:pt x="665378" y="554704"/>
                </a:lnTo>
                <a:close/>
              </a:path>
              <a:path w="2507483" h="580273">
                <a:moveTo>
                  <a:pt x="698119" y="546203"/>
                </a:moveTo>
                <a:lnTo>
                  <a:pt x="697214" y="550097"/>
                </a:lnTo>
                <a:lnTo>
                  <a:pt x="697654" y="549126"/>
                </a:lnTo>
                <a:lnTo>
                  <a:pt x="697720" y="558855"/>
                </a:lnTo>
                <a:lnTo>
                  <a:pt x="704694" y="558855"/>
                </a:lnTo>
                <a:lnTo>
                  <a:pt x="704694" y="486134"/>
                </a:lnTo>
                <a:lnTo>
                  <a:pt x="697720" y="519705"/>
                </a:lnTo>
                <a:lnTo>
                  <a:pt x="698119" y="546203"/>
                </a:lnTo>
                <a:close/>
              </a:path>
              <a:path w="2507483" h="580273">
                <a:moveTo>
                  <a:pt x="696724" y="529468"/>
                </a:moveTo>
                <a:lnTo>
                  <a:pt x="696724" y="520402"/>
                </a:lnTo>
                <a:lnTo>
                  <a:pt x="697720" y="519705"/>
                </a:lnTo>
                <a:lnTo>
                  <a:pt x="704694" y="486134"/>
                </a:lnTo>
                <a:lnTo>
                  <a:pt x="696724" y="486134"/>
                </a:lnTo>
                <a:lnTo>
                  <a:pt x="696724" y="529468"/>
                </a:lnTo>
                <a:close/>
              </a:path>
              <a:path w="2507483" h="580273">
                <a:moveTo>
                  <a:pt x="718443" y="44462"/>
                </a:moveTo>
                <a:lnTo>
                  <a:pt x="719207" y="29818"/>
                </a:lnTo>
                <a:lnTo>
                  <a:pt x="717929" y="31817"/>
                </a:lnTo>
                <a:lnTo>
                  <a:pt x="717447" y="23410"/>
                </a:lnTo>
                <a:lnTo>
                  <a:pt x="710474" y="23410"/>
                </a:lnTo>
                <a:lnTo>
                  <a:pt x="718443" y="94138"/>
                </a:lnTo>
                <a:lnTo>
                  <a:pt x="718443" y="65797"/>
                </a:lnTo>
                <a:lnTo>
                  <a:pt x="717447" y="63456"/>
                </a:lnTo>
                <a:lnTo>
                  <a:pt x="717049" y="34168"/>
                </a:lnTo>
                <a:lnTo>
                  <a:pt x="717912" y="31844"/>
                </a:lnTo>
                <a:lnTo>
                  <a:pt x="718144" y="35563"/>
                </a:lnTo>
                <a:lnTo>
                  <a:pt x="718443" y="44462"/>
                </a:lnTo>
                <a:close/>
              </a:path>
              <a:path w="2507483" h="580273">
                <a:moveTo>
                  <a:pt x="718443" y="61962"/>
                </a:moveTo>
                <a:lnTo>
                  <a:pt x="717447" y="63456"/>
                </a:lnTo>
                <a:lnTo>
                  <a:pt x="718443" y="65797"/>
                </a:lnTo>
                <a:lnTo>
                  <a:pt x="718775" y="66577"/>
                </a:lnTo>
                <a:lnTo>
                  <a:pt x="718443" y="52100"/>
                </a:lnTo>
                <a:lnTo>
                  <a:pt x="718443" y="44462"/>
                </a:lnTo>
                <a:lnTo>
                  <a:pt x="718144" y="35563"/>
                </a:lnTo>
                <a:lnTo>
                  <a:pt x="717447" y="63456"/>
                </a:lnTo>
                <a:lnTo>
                  <a:pt x="718443" y="61962"/>
                </a:lnTo>
                <a:close/>
              </a:path>
              <a:path w="2507483" h="580273">
                <a:moveTo>
                  <a:pt x="757693" y="48314"/>
                </a:moveTo>
                <a:lnTo>
                  <a:pt x="757693" y="42868"/>
                </a:lnTo>
                <a:lnTo>
                  <a:pt x="756663" y="38220"/>
                </a:lnTo>
                <a:lnTo>
                  <a:pt x="754604" y="34368"/>
                </a:lnTo>
                <a:lnTo>
                  <a:pt x="752546" y="30516"/>
                </a:lnTo>
                <a:lnTo>
                  <a:pt x="749790" y="27560"/>
                </a:lnTo>
                <a:lnTo>
                  <a:pt x="748362" y="38020"/>
                </a:lnTo>
                <a:lnTo>
                  <a:pt x="749723" y="42603"/>
                </a:lnTo>
                <a:lnTo>
                  <a:pt x="752446" y="66112"/>
                </a:lnTo>
                <a:lnTo>
                  <a:pt x="754505" y="62261"/>
                </a:lnTo>
                <a:lnTo>
                  <a:pt x="756630" y="58342"/>
                </a:lnTo>
                <a:lnTo>
                  <a:pt x="757693" y="53693"/>
                </a:lnTo>
                <a:lnTo>
                  <a:pt x="757693" y="48314"/>
                </a:lnTo>
                <a:close/>
              </a:path>
              <a:path w="2507483" h="580273">
                <a:moveTo>
                  <a:pt x="746336" y="25502"/>
                </a:moveTo>
                <a:lnTo>
                  <a:pt x="742949" y="23443"/>
                </a:lnTo>
                <a:lnTo>
                  <a:pt x="742982" y="31113"/>
                </a:lnTo>
                <a:lnTo>
                  <a:pt x="745639" y="34567"/>
                </a:lnTo>
                <a:lnTo>
                  <a:pt x="748362" y="38020"/>
                </a:lnTo>
                <a:lnTo>
                  <a:pt x="749790" y="27560"/>
                </a:lnTo>
                <a:lnTo>
                  <a:pt x="746336" y="25502"/>
                </a:lnTo>
                <a:close/>
              </a:path>
              <a:path w="2507483" h="580273">
                <a:moveTo>
                  <a:pt x="718443" y="44462"/>
                </a:moveTo>
                <a:lnTo>
                  <a:pt x="719107" y="41142"/>
                </a:lnTo>
                <a:lnTo>
                  <a:pt x="720436" y="38352"/>
                </a:lnTo>
                <a:lnTo>
                  <a:pt x="721764" y="35497"/>
                </a:lnTo>
                <a:lnTo>
                  <a:pt x="723623" y="33305"/>
                </a:lnTo>
                <a:lnTo>
                  <a:pt x="726014" y="31778"/>
                </a:lnTo>
                <a:lnTo>
                  <a:pt x="728405" y="30184"/>
                </a:lnTo>
                <a:lnTo>
                  <a:pt x="731194" y="29387"/>
                </a:lnTo>
                <a:lnTo>
                  <a:pt x="739230" y="29387"/>
                </a:lnTo>
                <a:lnTo>
                  <a:pt x="742982" y="31113"/>
                </a:lnTo>
                <a:lnTo>
                  <a:pt x="742949" y="23443"/>
                </a:lnTo>
                <a:lnTo>
                  <a:pt x="739230" y="22413"/>
                </a:lnTo>
                <a:lnTo>
                  <a:pt x="732323" y="22413"/>
                </a:lnTo>
                <a:lnTo>
                  <a:pt x="729667" y="22912"/>
                </a:lnTo>
                <a:lnTo>
                  <a:pt x="727210" y="23908"/>
                </a:lnTo>
                <a:lnTo>
                  <a:pt x="724752" y="24904"/>
                </a:lnTo>
                <a:lnTo>
                  <a:pt x="722660" y="26299"/>
                </a:lnTo>
                <a:lnTo>
                  <a:pt x="720934" y="28092"/>
                </a:lnTo>
                <a:lnTo>
                  <a:pt x="719207" y="29818"/>
                </a:lnTo>
                <a:lnTo>
                  <a:pt x="718443" y="44462"/>
                </a:lnTo>
                <a:close/>
              </a:path>
              <a:path w="2507483" h="580273">
                <a:moveTo>
                  <a:pt x="749723" y="42603"/>
                </a:moveTo>
                <a:lnTo>
                  <a:pt x="749723" y="54026"/>
                </a:lnTo>
                <a:lnTo>
                  <a:pt x="748329" y="58608"/>
                </a:lnTo>
                <a:lnTo>
                  <a:pt x="745539" y="62061"/>
                </a:lnTo>
                <a:lnTo>
                  <a:pt x="742816" y="65515"/>
                </a:lnTo>
                <a:lnTo>
                  <a:pt x="746237" y="71127"/>
                </a:lnTo>
                <a:lnTo>
                  <a:pt x="749690" y="69068"/>
                </a:lnTo>
                <a:lnTo>
                  <a:pt x="752446" y="66112"/>
                </a:lnTo>
                <a:lnTo>
                  <a:pt x="749723" y="42603"/>
                </a:lnTo>
                <a:close/>
              </a:path>
              <a:path w="2507483" h="580273">
                <a:moveTo>
                  <a:pt x="734083" y="67241"/>
                </a:moveTo>
                <a:lnTo>
                  <a:pt x="734880" y="74215"/>
                </a:lnTo>
                <a:lnTo>
                  <a:pt x="738998" y="74215"/>
                </a:lnTo>
                <a:lnTo>
                  <a:pt x="742783" y="73185"/>
                </a:lnTo>
                <a:lnTo>
                  <a:pt x="746237" y="71127"/>
                </a:lnTo>
                <a:lnTo>
                  <a:pt x="742816" y="65515"/>
                </a:lnTo>
                <a:lnTo>
                  <a:pt x="738998" y="67241"/>
                </a:lnTo>
                <a:lnTo>
                  <a:pt x="734083" y="67241"/>
                </a:lnTo>
                <a:close/>
              </a:path>
              <a:path w="2507483" h="580273">
                <a:moveTo>
                  <a:pt x="723491" y="63356"/>
                </a:moveTo>
                <a:lnTo>
                  <a:pt x="724022" y="71226"/>
                </a:lnTo>
                <a:lnTo>
                  <a:pt x="727143" y="73219"/>
                </a:lnTo>
                <a:lnTo>
                  <a:pt x="730763" y="74215"/>
                </a:lnTo>
                <a:lnTo>
                  <a:pt x="734880" y="74215"/>
                </a:lnTo>
                <a:lnTo>
                  <a:pt x="734083" y="67241"/>
                </a:lnTo>
                <a:lnTo>
                  <a:pt x="730962" y="67241"/>
                </a:lnTo>
                <a:lnTo>
                  <a:pt x="728206" y="66478"/>
                </a:lnTo>
                <a:lnTo>
                  <a:pt x="725815" y="64950"/>
                </a:lnTo>
                <a:lnTo>
                  <a:pt x="723491" y="63356"/>
                </a:lnTo>
                <a:close/>
              </a:path>
              <a:path w="2507483" h="580273">
                <a:moveTo>
                  <a:pt x="721664" y="61132"/>
                </a:moveTo>
                <a:lnTo>
                  <a:pt x="720336" y="58276"/>
                </a:lnTo>
                <a:lnTo>
                  <a:pt x="720967" y="69167"/>
                </a:lnTo>
                <a:lnTo>
                  <a:pt x="724022" y="71226"/>
                </a:lnTo>
                <a:lnTo>
                  <a:pt x="723491" y="63356"/>
                </a:lnTo>
                <a:lnTo>
                  <a:pt x="721664" y="61132"/>
                </a:lnTo>
                <a:close/>
              </a:path>
              <a:path w="2507483" h="580273">
                <a:moveTo>
                  <a:pt x="719074" y="55420"/>
                </a:moveTo>
                <a:lnTo>
                  <a:pt x="718443" y="52100"/>
                </a:lnTo>
                <a:lnTo>
                  <a:pt x="718775" y="66577"/>
                </a:lnTo>
                <a:lnTo>
                  <a:pt x="720967" y="69167"/>
                </a:lnTo>
                <a:lnTo>
                  <a:pt x="720336" y="58276"/>
                </a:lnTo>
                <a:lnTo>
                  <a:pt x="719074" y="55420"/>
                </a:lnTo>
                <a:close/>
              </a:path>
              <a:path w="2507483" h="580273">
                <a:moveTo>
                  <a:pt x="718144" y="35563"/>
                </a:moveTo>
                <a:lnTo>
                  <a:pt x="717912" y="31844"/>
                </a:lnTo>
                <a:lnTo>
                  <a:pt x="717049" y="34168"/>
                </a:lnTo>
                <a:lnTo>
                  <a:pt x="717447" y="63456"/>
                </a:lnTo>
                <a:lnTo>
                  <a:pt x="718144" y="35563"/>
                </a:lnTo>
                <a:close/>
              </a:path>
              <a:path w="2507483" h="580273">
                <a:moveTo>
                  <a:pt x="691677" y="518676"/>
                </a:moveTo>
                <a:lnTo>
                  <a:pt x="693470" y="520768"/>
                </a:lnTo>
                <a:lnTo>
                  <a:pt x="694732" y="523491"/>
                </a:lnTo>
                <a:lnTo>
                  <a:pt x="696060" y="526213"/>
                </a:lnTo>
                <a:lnTo>
                  <a:pt x="696724" y="529468"/>
                </a:lnTo>
                <a:lnTo>
                  <a:pt x="696724" y="516185"/>
                </a:lnTo>
                <a:lnTo>
                  <a:pt x="694699" y="513363"/>
                </a:lnTo>
                <a:lnTo>
                  <a:pt x="691677" y="518676"/>
                </a:lnTo>
                <a:close/>
              </a:path>
              <a:path w="2507483" h="580273">
                <a:moveTo>
                  <a:pt x="681383" y="515023"/>
                </a:moveTo>
                <a:lnTo>
                  <a:pt x="684438" y="515023"/>
                </a:lnTo>
                <a:lnTo>
                  <a:pt x="687095" y="515754"/>
                </a:lnTo>
                <a:lnTo>
                  <a:pt x="689353" y="517215"/>
                </a:lnTo>
                <a:lnTo>
                  <a:pt x="691677" y="518676"/>
                </a:lnTo>
                <a:lnTo>
                  <a:pt x="694699" y="513363"/>
                </a:lnTo>
                <a:lnTo>
                  <a:pt x="691644" y="511238"/>
                </a:lnTo>
                <a:lnTo>
                  <a:pt x="688655" y="509112"/>
                </a:lnTo>
                <a:lnTo>
                  <a:pt x="685102" y="508050"/>
                </a:lnTo>
                <a:lnTo>
                  <a:pt x="681383" y="515023"/>
                </a:lnTo>
                <a:close/>
              </a:path>
              <a:path w="2507483" h="580273">
                <a:moveTo>
                  <a:pt x="669628" y="520203"/>
                </a:moveTo>
                <a:lnTo>
                  <a:pt x="672418" y="516750"/>
                </a:lnTo>
                <a:lnTo>
                  <a:pt x="676336" y="515023"/>
                </a:lnTo>
                <a:lnTo>
                  <a:pt x="681383" y="515023"/>
                </a:lnTo>
                <a:lnTo>
                  <a:pt x="685102" y="508050"/>
                </a:lnTo>
                <a:lnTo>
                  <a:pt x="676867" y="508050"/>
                </a:lnTo>
                <a:lnTo>
                  <a:pt x="673015" y="509079"/>
                </a:lnTo>
                <a:lnTo>
                  <a:pt x="669628" y="520203"/>
                </a:lnTo>
                <a:close/>
              </a:path>
              <a:path w="2507483" h="580273">
                <a:moveTo>
                  <a:pt x="662954" y="516052"/>
                </a:moveTo>
                <a:lnTo>
                  <a:pt x="665444" y="528239"/>
                </a:lnTo>
                <a:lnTo>
                  <a:pt x="666839" y="523657"/>
                </a:lnTo>
                <a:lnTo>
                  <a:pt x="669628" y="520203"/>
                </a:lnTo>
                <a:lnTo>
                  <a:pt x="673015" y="509079"/>
                </a:lnTo>
                <a:lnTo>
                  <a:pt x="669429" y="511138"/>
                </a:lnTo>
                <a:lnTo>
                  <a:pt x="665843" y="513130"/>
                </a:lnTo>
                <a:lnTo>
                  <a:pt x="662954" y="516052"/>
                </a:lnTo>
                <a:close/>
              </a:path>
              <a:path w="2507483" h="580273">
                <a:moveTo>
                  <a:pt x="657475" y="528438"/>
                </a:moveTo>
                <a:lnTo>
                  <a:pt x="658504" y="543979"/>
                </a:lnTo>
                <a:lnTo>
                  <a:pt x="660563" y="547897"/>
                </a:lnTo>
                <a:lnTo>
                  <a:pt x="662622" y="551749"/>
                </a:lnTo>
                <a:lnTo>
                  <a:pt x="662954" y="516052"/>
                </a:lnTo>
                <a:lnTo>
                  <a:pt x="660762" y="519904"/>
                </a:lnTo>
                <a:lnTo>
                  <a:pt x="658571" y="523756"/>
                </a:lnTo>
                <a:lnTo>
                  <a:pt x="657475" y="528438"/>
                </a:lnTo>
                <a:close/>
              </a:path>
              <a:path w="2507483" h="580273">
                <a:moveTo>
                  <a:pt x="657475" y="533950"/>
                </a:moveTo>
                <a:lnTo>
                  <a:pt x="657475" y="539330"/>
                </a:lnTo>
                <a:lnTo>
                  <a:pt x="658504" y="543979"/>
                </a:lnTo>
                <a:lnTo>
                  <a:pt x="657475" y="528438"/>
                </a:lnTo>
                <a:lnTo>
                  <a:pt x="657475" y="533950"/>
                </a:lnTo>
                <a:close/>
              </a:path>
              <a:path w="2507483" h="580273">
                <a:moveTo>
                  <a:pt x="733678" y="553376"/>
                </a:moveTo>
                <a:lnTo>
                  <a:pt x="733678" y="551450"/>
                </a:lnTo>
                <a:lnTo>
                  <a:pt x="733080" y="549889"/>
                </a:lnTo>
                <a:lnTo>
                  <a:pt x="730689" y="547498"/>
                </a:lnTo>
                <a:lnTo>
                  <a:pt x="729129" y="546901"/>
                </a:lnTo>
                <a:lnTo>
                  <a:pt x="725277" y="546901"/>
                </a:lnTo>
                <a:lnTo>
                  <a:pt x="723716" y="547498"/>
                </a:lnTo>
                <a:lnTo>
                  <a:pt x="721325" y="549889"/>
                </a:lnTo>
                <a:lnTo>
                  <a:pt x="720727" y="551450"/>
                </a:lnTo>
                <a:lnTo>
                  <a:pt x="720727" y="553376"/>
                </a:lnTo>
                <a:lnTo>
                  <a:pt x="721325" y="556863"/>
                </a:lnTo>
                <a:lnTo>
                  <a:pt x="723716" y="559253"/>
                </a:lnTo>
                <a:lnTo>
                  <a:pt x="725277" y="559851"/>
                </a:lnTo>
                <a:lnTo>
                  <a:pt x="729129" y="559851"/>
                </a:lnTo>
                <a:lnTo>
                  <a:pt x="730689" y="559253"/>
                </a:lnTo>
                <a:lnTo>
                  <a:pt x="733080" y="556863"/>
                </a:lnTo>
                <a:lnTo>
                  <a:pt x="733678" y="555302"/>
                </a:lnTo>
                <a:lnTo>
                  <a:pt x="733678" y="553376"/>
                </a:lnTo>
                <a:close/>
              </a:path>
              <a:path w="2507483" h="580273">
                <a:moveTo>
                  <a:pt x="809930" y="524088"/>
                </a:moveTo>
                <a:lnTo>
                  <a:pt x="793094" y="524088"/>
                </a:lnTo>
                <a:lnTo>
                  <a:pt x="808820" y="531560"/>
                </a:lnTo>
                <a:lnTo>
                  <a:pt x="809232" y="531560"/>
                </a:lnTo>
                <a:lnTo>
                  <a:pt x="826765" y="558855"/>
                </a:lnTo>
                <a:lnTo>
                  <a:pt x="817803" y="530709"/>
                </a:lnTo>
                <a:lnTo>
                  <a:pt x="814645" y="524088"/>
                </a:lnTo>
                <a:lnTo>
                  <a:pt x="809930" y="524088"/>
                </a:lnTo>
                <a:lnTo>
                  <a:pt x="814512" y="525682"/>
                </a:lnTo>
                <a:lnTo>
                  <a:pt x="816637" y="531062"/>
                </a:lnTo>
                <a:lnTo>
                  <a:pt x="809930" y="531062"/>
                </a:lnTo>
                <a:lnTo>
                  <a:pt x="814512" y="525682"/>
                </a:lnTo>
                <a:lnTo>
                  <a:pt x="807838" y="530065"/>
                </a:lnTo>
                <a:lnTo>
                  <a:pt x="809930" y="524088"/>
                </a:lnTo>
                <a:close/>
              </a:path>
              <a:path w="2507483" h="580273">
                <a:moveTo>
                  <a:pt x="808820" y="531560"/>
                </a:moveTo>
                <a:lnTo>
                  <a:pt x="793094" y="524088"/>
                </a:lnTo>
                <a:lnTo>
                  <a:pt x="793094" y="500579"/>
                </a:lnTo>
                <a:lnTo>
                  <a:pt x="785125" y="493107"/>
                </a:lnTo>
                <a:lnTo>
                  <a:pt x="785125" y="558855"/>
                </a:lnTo>
                <a:lnTo>
                  <a:pt x="793094" y="558855"/>
                </a:lnTo>
                <a:lnTo>
                  <a:pt x="793094" y="531560"/>
                </a:lnTo>
                <a:lnTo>
                  <a:pt x="808820" y="531560"/>
                </a:lnTo>
                <a:close/>
              </a:path>
              <a:path w="2507483" h="580273">
                <a:moveTo>
                  <a:pt x="832244" y="512333"/>
                </a:moveTo>
                <a:lnTo>
                  <a:pt x="832244" y="506423"/>
                </a:lnTo>
                <a:lnTo>
                  <a:pt x="830219" y="501741"/>
                </a:lnTo>
                <a:lnTo>
                  <a:pt x="826167" y="498287"/>
                </a:lnTo>
                <a:lnTo>
                  <a:pt x="823876" y="508415"/>
                </a:lnTo>
                <a:lnTo>
                  <a:pt x="823876" y="512333"/>
                </a:lnTo>
                <a:lnTo>
                  <a:pt x="826068" y="526180"/>
                </a:lnTo>
                <a:lnTo>
                  <a:pt x="830185" y="522860"/>
                </a:lnTo>
                <a:lnTo>
                  <a:pt x="832244" y="518244"/>
                </a:lnTo>
                <a:lnTo>
                  <a:pt x="832244" y="512333"/>
                </a:lnTo>
                <a:close/>
              </a:path>
              <a:path w="2507483" h="580273">
                <a:moveTo>
                  <a:pt x="818132" y="501575"/>
                </a:moveTo>
                <a:lnTo>
                  <a:pt x="820390" y="503567"/>
                </a:lnTo>
                <a:lnTo>
                  <a:pt x="822714" y="505493"/>
                </a:lnTo>
                <a:lnTo>
                  <a:pt x="823876" y="508415"/>
                </a:lnTo>
                <a:lnTo>
                  <a:pt x="826167" y="498287"/>
                </a:lnTo>
                <a:lnTo>
                  <a:pt x="822116" y="494834"/>
                </a:lnTo>
                <a:lnTo>
                  <a:pt x="818132" y="501575"/>
                </a:lnTo>
                <a:close/>
              </a:path>
              <a:path w="2507483" h="580273">
                <a:moveTo>
                  <a:pt x="793094" y="500579"/>
                </a:moveTo>
                <a:lnTo>
                  <a:pt x="814645" y="500579"/>
                </a:lnTo>
                <a:lnTo>
                  <a:pt x="818132" y="501575"/>
                </a:lnTo>
                <a:lnTo>
                  <a:pt x="822116" y="494834"/>
                </a:lnTo>
                <a:lnTo>
                  <a:pt x="816737" y="493107"/>
                </a:lnTo>
                <a:lnTo>
                  <a:pt x="810029" y="493107"/>
                </a:lnTo>
                <a:lnTo>
                  <a:pt x="793094" y="500579"/>
                </a:lnTo>
                <a:close/>
              </a:path>
              <a:path w="2507483" h="580273">
                <a:moveTo>
                  <a:pt x="823876" y="512333"/>
                </a:moveTo>
                <a:lnTo>
                  <a:pt x="823876" y="516252"/>
                </a:lnTo>
                <a:lnTo>
                  <a:pt x="822714" y="519207"/>
                </a:lnTo>
                <a:lnTo>
                  <a:pt x="820390" y="521199"/>
                </a:lnTo>
                <a:lnTo>
                  <a:pt x="818132" y="523125"/>
                </a:lnTo>
                <a:lnTo>
                  <a:pt x="822017" y="529434"/>
                </a:lnTo>
                <a:lnTo>
                  <a:pt x="826068" y="526180"/>
                </a:lnTo>
                <a:lnTo>
                  <a:pt x="823876" y="512333"/>
                </a:lnTo>
                <a:close/>
              </a:path>
              <a:path w="2507483" h="580273">
                <a:moveTo>
                  <a:pt x="818132" y="523125"/>
                </a:moveTo>
                <a:lnTo>
                  <a:pt x="814645" y="524088"/>
                </a:lnTo>
                <a:lnTo>
                  <a:pt x="817803" y="530709"/>
                </a:lnTo>
                <a:lnTo>
                  <a:pt x="822017" y="529434"/>
                </a:lnTo>
                <a:lnTo>
                  <a:pt x="818132" y="523125"/>
                </a:lnTo>
                <a:close/>
              </a:path>
              <a:path w="2507483" h="580273">
                <a:moveTo>
                  <a:pt x="858062" y="388907"/>
                </a:moveTo>
                <a:lnTo>
                  <a:pt x="858162" y="396677"/>
                </a:lnTo>
                <a:lnTo>
                  <a:pt x="860818" y="395747"/>
                </a:lnTo>
                <a:lnTo>
                  <a:pt x="863109" y="394452"/>
                </a:lnTo>
                <a:lnTo>
                  <a:pt x="865035" y="392792"/>
                </a:lnTo>
                <a:lnTo>
                  <a:pt x="867028" y="391132"/>
                </a:lnTo>
                <a:lnTo>
                  <a:pt x="868655" y="389173"/>
                </a:lnTo>
                <a:lnTo>
                  <a:pt x="869917" y="386915"/>
                </a:lnTo>
                <a:lnTo>
                  <a:pt x="863641" y="383229"/>
                </a:lnTo>
                <a:lnTo>
                  <a:pt x="862246" y="385620"/>
                </a:lnTo>
                <a:lnTo>
                  <a:pt x="860387" y="387512"/>
                </a:lnTo>
                <a:lnTo>
                  <a:pt x="858062" y="388907"/>
                </a:lnTo>
                <a:close/>
              </a:path>
              <a:path w="2507483" h="580273">
                <a:moveTo>
                  <a:pt x="849395" y="397972"/>
                </a:moveTo>
                <a:lnTo>
                  <a:pt x="852650" y="397972"/>
                </a:lnTo>
                <a:lnTo>
                  <a:pt x="855572" y="397541"/>
                </a:lnTo>
                <a:lnTo>
                  <a:pt x="858162" y="396677"/>
                </a:lnTo>
                <a:lnTo>
                  <a:pt x="858062" y="388907"/>
                </a:lnTo>
                <a:lnTo>
                  <a:pt x="855804" y="390302"/>
                </a:lnTo>
                <a:lnTo>
                  <a:pt x="852849" y="390999"/>
                </a:lnTo>
                <a:lnTo>
                  <a:pt x="849395" y="397972"/>
                </a:lnTo>
                <a:close/>
              </a:path>
              <a:path w="2507483" h="580273">
                <a:moveTo>
                  <a:pt x="852849" y="390999"/>
                </a:moveTo>
                <a:lnTo>
                  <a:pt x="845809" y="390999"/>
                </a:lnTo>
                <a:lnTo>
                  <a:pt x="842887" y="390269"/>
                </a:lnTo>
                <a:lnTo>
                  <a:pt x="840430" y="388807"/>
                </a:lnTo>
                <a:lnTo>
                  <a:pt x="838039" y="387280"/>
                </a:lnTo>
                <a:lnTo>
                  <a:pt x="840463" y="396943"/>
                </a:lnTo>
                <a:lnTo>
                  <a:pt x="844680" y="397972"/>
                </a:lnTo>
                <a:lnTo>
                  <a:pt x="849395" y="397972"/>
                </a:lnTo>
                <a:lnTo>
                  <a:pt x="852849" y="390999"/>
                </a:lnTo>
                <a:close/>
              </a:path>
              <a:path w="2507483" h="580273">
                <a:moveTo>
                  <a:pt x="836744" y="394884"/>
                </a:moveTo>
                <a:lnTo>
                  <a:pt x="840463" y="396943"/>
                </a:lnTo>
                <a:lnTo>
                  <a:pt x="838039" y="387280"/>
                </a:lnTo>
                <a:lnTo>
                  <a:pt x="836179" y="385088"/>
                </a:lnTo>
                <a:lnTo>
                  <a:pt x="834851" y="382233"/>
                </a:lnTo>
                <a:lnTo>
                  <a:pt x="833523" y="379377"/>
                </a:lnTo>
                <a:lnTo>
                  <a:pt x="833091" y="392825"/>
                </a:lnTo>
                <a:lnTo>
                  <a:pt x="836744" y="394884"/>
                </a:lnTo>
                <a:close/>
              </a:path>
              <a:path w="2507483" h="580273">
                <a:moveTo>
                  <a:pt x="862943" y="363305"/>
                </a:moveTo>
                <a:lnTo>
                  <a:pt x="862943" y="368087"/>
                </a:lnTo>
                <a:lnTo>
                  <a:pt x="833007" y="367290"/>
                </a:lnTo>
                <a:lnTo>
                  <a:pt x="830269" y="367290"/>
                </a:lnTo>
                <a:lnTo>
                  <a:pt x="830269" y="374363"/>
                </a:lnTo>
                <a:lnTo>
                  <a:pt x="833091" y="392825"/>
                </a:lnTo>
                <a:lnTo>
                  <a:pt x="833523" y="379377"/>
                </a:lnTo>
                <a:lnTo>
                  <a:pt x="832859" y="375990"/>
                </a:lnTo>
                <a:lnTo>
                  <a:pt x="832859" y="368087"/>
                </a:lnTo>
                <a:lnTo>
                  <a:pt x="870514" y="374363"/>
                </a:lnTo>
                <a:lnTo>
                  <a:pt x="867028" y="367290"/>
                </a:lnTo>
                <a:lnTo>
                  <a:pt x="862943" y="363305"/>
                </a:lnTo>
                <a:close/>
              </a:path>
              <a:path w="2507483" h="580273">
                <a:moveTo>
                  <a:pt x="833007" y="367290"/>
                </a:moveTo>
                <a:lnTo>
                  <a:pt x="833058" y="351318"/>
                </a:lnTo>
                <a:lnTo>
                  <a:pt x="830236" y="354307"/>
                </a:lnTo>
                <a:lnTo>
                  <a:pt x="830236" y="389870"/>
                </a:lnTo>
                <a:lnTo>
                  <a:pt x="833091" y="392825"/>
                </a:lnTo>
                <a:lnTo>
                  <a:pt x="830269" y="374363"/>
                </a:lnTo>
                <a:lnTo>
                  <a:pt x="830269" y="367290"/>
                </a:lnTo>
                <a:lnTo>
                  <a:pt x="833007" y="367290"/>
                </a:lnTo>
                <a:close/>
              </a:path>
              <a:path w="2507483" h="580273">
                <a:moveTo>
                  <a:pt x="825089" y="366692"/>
                </a:moveTo>
                <a:lnTo>
                  <a:pt x="826118" y="382100"/>
                </a:lnTo>
                <a:lnTo>
                  <a:pt x="828177" y="386018"/>
                </a:lnTo>
                <a:lnTo>
                  <a:pt x="830236" y="389870"/>
                </a:lnTo>
                <a:lnTo>
                  <a:pt x="830236" y="354307"/>
                </a:lnTo>
                <a:lnTo>
                  <a:pt x="828177" y="358225"/>
                </a:lnTo>
                <a:lnTo>
                  <a:pt x="826118" y="362077"/>
                </a:lnTo>
                <a:lnTo>
                  <a:pt x="825089" y="366692"/>
                </a:lnTo>
                <a:close/>
              </a:path>
              <a:path w="2507483" h="580273">
                <a:moveTo>
                  <a:pt x="825089" y="372072"/>
                </a:moveTo>
                <a:lnTo>
                  <a:pt x="825089" y="377451"/>
                </a:lnTo>
                <a:lnTo>
                  <a:pt x="826118" y="382100"/>
                </a:lnTo>
                <a:lnTo>
                  <a:pt x="825089" y="366692"/>
                </a:lnTo>
                <a:lnTo>
                  <a:pt x="825089" y="372072"/>
                </a:lnTo>
                <a:close/>
              </a:path>
              <a:path w="2507483" h="580273">
                <a:moveTo>
                  <a:pt x="832859" y="372072"/>
                </a:moveTo>
                <a:lnTo>
                  <a:pt x="832859" y="368087"/>
                </a:lnTo>
                <a:lnTo>
                  <a:pt x="832859" y="374363"/>
                </a:lnTo>
                <a:lnTo>
                  <a:pt x="870514" y="374363"/>
                </a:lnTo>
                <a:lnTo>
                  <a:pt x="832859" y="368087"/>
                </a:lnTo>
                <a:lnTo>
                  <a:pt x="832859" y="372072"/>
                </a:lnTo>
                <a:close/>
              </a:path>
              <a:path w="2507483" h="580273">
                <a:moveTo>
                  <a:pt x="845444" y="353144"/>
                </a:moveTo>
                <a:lnTo>
                  <a:pt x="852948" y="353144"/>
                </a:lnTo>
                <a:lnTo>
                  <a:pt x="856369" y="354439"/>
                </a:lnTo>
                <a:lnTo>
                  <a:pt x="858959" y="357029"/>
                </a:lnTo>
                <a:lnTo>
                  <a:pt x="861615" y="359619"/>
                </a:lnTo>
                <a:lnTo>
                  <a:pt x="862943" y="363305"/>
                </a:lnTo>
                <a:lnTo>
                  <a:pt x="867028" y="367290"/>
                </a:lnTo>
                <a:lnTo>
                  <a:pt x="864072" y="351152"/>
                </a:lnTo>
                <a:lnTo>
                  <a:pt x="860752" y="349160"/>
                </a:lnTo>
                <a:lnTo>
                  <a:pt x="857498" y="347167"/>
                </a:lnTo>
                <a:lnTo>
                  <a:pt x="853546" y="346171"/>
                </a:lnTo>
                <a:lnTo>
                  <a:pt x="848897" y="346171"/>
                </a:lnTo>
                <a:lnTo>
                  <a:pt x="845444" y="353144"/>
                </a:lnTo>
                <a:close/>
              </a:path>
              <a:path w="2507483" h="580273">
                <a:moveTo>
                  <a:pt x="837906" y="356897"/>
                </a:moveTo>
                <a:lnTo>
                  <a:pt x="840231" y="355436"/>
                </a:lnTo>
                <a:lnTo>
                  <a:pt x="842621" y="353908"/>
                </a:lnTo>
                <a:lnTo>
                  <a:pt x="845444" y="353144"/>
                </a:lnTo>
                <a:lnTo>
                  <a:pt x="848897" y="346171"/>
                </a:lnTo>
                <a:lnTo>
                  <a:pt x="844315" y="346171"/>
                </a:lnTo>
                <a:lnTo>
                  <a:pt x="840231" y="347200"/>
                </a:lnTo>
                <a:lnTo>
                  <a:pt x="837906" y="356897"/>
                </a:lnTo>
                <a:close/>
              </a:path>
              <a:path w="2507483" h="580273">
                <a:moveTo>
                  <a:pt x="836644" y="349259"/>
                </a:moveTo>
                <a:lnTo>
                  <a:pt x="833058" y="351318"/>
                </a:lnTo>
                <a:lnTo>
                  <a:pt x="833490" y="364700"/>
                </a:lnTo>
                <a:lnTo>
                  <a:pt x="834752" y="361911"/>
                </a:lnTo>
                <a:lnTo>
                  <a:pt x="836080" y="359055"/>
                </a:lnTo>
                <a:lnTo>
                  <a:pt x="837906" y="356897"/>
                </a:lnTo>
                <a:lnTo>
                  <a:pt x="840231" y="347200"/>
                </a:lnTo>
                <a:lnTo>
                  <a:pt x="836644" y="349259"/>
                </a:lnTo>
                <a:close/>
              </a:path>
              <a:path w="2507483" h="580273">
                <a:moveTo>
                  <a:pt x="870913" y="364534"/>
                </a:moveTo>
                <a:lnTo>
                  <a:pt x="870049" y="360715"/>
                </a:lnTo>
                <a:lnTo>
                  <a:pt x="868323" y="357328"/>
                </a:lnTo>
                <a:lnTo>
                  <a:pt x="866596" y="353875"/>
                </a:lnTo>
                <a:lnTo>
                  <a:pt x="864072" y="351152"/>
                </a:lnTo>
                <a:lnTo>
                  <a:pt x="867028" y="367290"/>
                </a:lnTo>
                <a:lnTo>
                  <a:pt x="870514" y="374363"/>
                </a:lnTo>
                <a:lnTo>
                  <a:pt x="870913" y="364534"/>
                </a:lnTo>
                <a:close/>
              </a:path>
              <a:path w="2507483" h="580273">
                <a:moveTo>
                  <a:pt x="870913" y="364534"/>
                </a:moveTo>
                <a:lnTo>
                  <a:pt x="870514" y="374363"/>
                </a:lnTo>
                <a:lnTo>
                  <a:pt x="870747" y="372802"/>
                </a:lnTo>
                <a:lnTo>
                  <a:pt x="870880" y="370943"/>
                </a:lnTo>
                <a:lnTo>
                  <a:pt x="870913" y="364534"/>
                </a:lnTo>
                <a:close/>
              </a:path>
              <a:path w="2507483" h="580273">
                <a:moveTo>
                  <a:pt x="859356" y="493506"/>
                </a:moveTo>
                <a:lnTo>
                  <a:pt x="859356" y="491713"/>
                </a:lnTo>
                <a:lnTo>
                  <a:pt x="858791" y="490285"/>
                </a:lnTo>
                <a:lnTo>
                  <a:pt x="856599" y="488093"/>
                </a:lnTo>
                <a:lnTo>
                  <a:pt x="855172" y="487529"/>
                </a:lnTo>
                <a:lnTo>
                  <a:pt x="851585" y="487529"/>
                </a:lnTo>
                <a:lnTo>
                  <a:pt x="850124" y="488093"/>
                </a:lnTo>
                <a:lnTo>
                  <a:pt x="847933" y="490285"/>
                </a:lnTo>
                <a:lnTo>
                  <a:pt x="847401" y="491713"/>
                </a:lnTo>
                <a:lnTo>
                  <a:pt x="847401" y="493506"/>
                </a:lnTo>
                <a:lnTo>
                  <a:pt x="847933" y="496760"/>
                </a:lnTo>
                <a:lnTo>
                  <a:pt x="850124" y="498951"/>
                </a:lnTo>
                <a:lnTo>
                  <a:pt x="851585" y="499483"/>
                </a:lnTo>
                <a:lnTo>
                  <a:pt x="855172" y="499483"/>
                </a:lnTo>
                <a:lnTo>
                  <a:pt x="856599" y="498951"/>
                </a:lnTo>
                <a:lnTo>
                  <a:pt x="858791" y="496760"/>
                </a:lnTo>
                <a:lnTo>
                  <a:pt x="859356" y="495299"/>
                </a:lnTo>
                <a:lnTo>
                  <a:pt x="859356" y="493506"/>
                </a:lnTo>
                <a:close/>
              </a:path>
              <a:path w="2507483" h="580273">
                <a:moveTo>
                  <a:pt x="849394" y="509046"/>
                </a:moveTo>
                <a:lnTo>
                  <a:pt x="849394" y="558855"/>
                </a:lnTo>
                <a:lnTo>
                  <a:pt x="857363" y="558855"/>
                </a:lnTo>
                <a:lnTo>
                  <a:pt x="857363" y="509046"/>
                </a:lnTo>
                <a:lnTo>
                  <a:pt x="849394" y="509046"/>
                </a:lnTo>
                <a:close/>
              </a:path>
              <a:path w="2507483" h="580273">
                <a:moveTo>
                  <a:pt x="873823" y="203706"/>
                </a:moveTo>
                <a:lnTo>
                  <a:pt x="875536" y="206109"/>
                </a:lnTo>
                <a:lnTo>
                  <a:pt x="876035" y="206806"/>
                </a:lnTo>
                <a:lnTo>
                  <a:pt x="876433" y="211886"/>
                </a:lnTo>
                <a:lnTo>
                  <a:pt x="875935" y="211886"/>
                </a:lnTo>
                <a:lnTo>
                  <a:pt x="873823" y="203706"/>
                </a:lnTo>
                <a:lnTo>
                  <a:pt x="871253" y="206507"/>
                </a:lnTo>
                <a:lnTo>
                  <a:pt x="871253" y="213480"/>
                </a:lnTo>
                <a:lnTo>
                  <a:pt x="871253" y="206507"/>
                </a:lnTo>
                <a:lnTo>
                  <a:pt x="860693" y="185288"/>
                </a:lnTo>
                <a:lnTo>
                  <a:pt x="850732" y="185288"/>
                </a:lnTo>
                <a:lnTo>
                  <a:pt x="868615" y="209980"/>
                </a:lnTo>
                <a:lnTo>
                  <a:pt x="870356" y="212384"/>
                </a:lnTo>
                <a:lnTo>
                  <a:pt x="872977" y="215894"/>
                </a:lnTo>
                <a:lnTo>
                  <a:pt x="871851" y="206507"/>
                </a:lnTo>
                <a:lnTo>
                  <a:pt x="872977" y="215894"/>
                </a:lnTo>
                <a:lnTo>
                  <a:pt x="886694" y="235097"/>
                </a:lnTo>
                <a:lnTo>
                  <a:pt x="878089" y="209653"/>
                </a:lnTo>
                <a:lnTo>
                  <a:pt x="886793" y="185288"/>
                </a:lnTo>
                <a:lnTo>
                  <a:pt x="873823" y="203706"/>
                </a:lnTo>
                <a:close/>
              </a:path>
              <a:path w="2507483" h="580273">
                <a:moveTo>
                  <a:pt x="858801" y="235097"/>
                </a:moveTo>
                <a:lnTo>
                  <a:pt x="872977" y="215894"/>
                </a:lnTo>
                <a:lnTo>
                  <a:pt x="870356" y="212384"/>
                </a:lnTo>
                <a:lnTo>
                  <a:pt x="868615" y="209980"/>
                </a:lnTo>
                <a:lnTo>
                  <a:pt x="849536" y="235097"/>
                </a:lnTo>
                <a:lnTo>
                  <a:pt x="858801" y="235097"/>
                </a:lnTo>
                <a:close/>
              </a:path>
              <a:path w="2507483" h="580273">
                <a:moveTo>
                  <a:pt x="917595" y="545207"/>
                </a:moveTo>
                <a:lnTo>
                  <a:pt x="910223" y="542617"/>
                </a:lnTo>
                <a:lnTo>
                  <a:pt x="910987" y="555269"/>
                </a:lnTo>
                <a:lnTo>
                  <a:pt x="912913" y="553077"/>
                </a:lnTo>
                <a:lnTo>
                  <a:pt x="914905" y="550885"/>
                </a:lnTo>
                <a:lnTo>
                  <a:pt x="916466" y="548262"/>
                </a:lnTo>
                <a:lnTo>
                  <a:pt x="917595" y="545207"/>
                </a:lnTo>
                <a:close/>
              </a:path>
              <a:path w="2507483" h="580273">
                <a:moveTo>
                  <a:pt x="910223" y="542617"/>
                </a:moveTo>
                <a:lnTo>
                  <a:pt x="909758" y="544809"/>
                </a:lnTo>
                <a:lnTo>
                  <a:pt x="908895" y="546668"/>
                </a:lnTo>
                <a:lnTo>
                  <a:pt x="907633" y="548196"/>
                </a:lnTo>
                <a:lnTo>
                  <a:pt x="906437" y="549723"/>
                </a:lnTo>
                <a:lnTo>
                  <a:pt x="908629" y="556962"/>
                </a:lnTo>
                <a:lnTo>
                  <a:pt x="910987" y="555269"/>
                </a:lnTo>
                <a:lnTo>
                  <a:pt x="910223" y="542617"/>
                </a:lnTo>
                <a:close/>
              </a:path>
              <a:path w="2507483" h="580273">
                <a:moveTo>
                  <a:pt x="908629" y="556962"/>
                </a:moveTo>
                <a:lnTo>
                  <a:pt x="906437" y="549723"/>
                </a:lnTo>
                <a:lnTo>
                  <a:pt x="904877" y="550885"/>
                </a:lnTo>
                <a:lnTo>
                  <a:pt x="902951" y="551682"/>
                </a:lnTo>
                <a:lnTo>
                  <a:pt x="901091" y="552479"/>
                </a:lnTo>
                <a:lnTo>
                  <a:pt x="903117" y="559287"/>
                </a:lnTo>
                <a:lnTo>
                  <a:pt x="905840" y="558158"/>
                </a:lnTo>
                <a:lnTo>
                  <a:pt x="908629" y="556962"/>
                </a:lnTo>
                <a:close/>
              </a:path>
              <a:path w="2507483" h="580273">
                <a:moveTo>
                  <a:pt x="903117" y="559287"/>
                </a:moveTo>
                <a:lnTo>
                  <a:pt x="901091" y="552479"/>
                </a:lnTo>
                <a:lnTo>
                  <a:pt x="898867" y="552878"/>
                </a:lnTo>
                <a:lnTo>
                  <a:pt x="892956" y="552878"/>
                </a:lnTo>
                <a:lnTo>
                  <a:pt x="896476" y="559851"/>
                </a:lnTo>
                <a:lnTo>
                  <a:pt x="899995" y="559851"/>
                </a:lnTo>
                <a:lnTo>
                  <a:pt x="903117" y="559287"/>
                </a:lnTo>
                <a:close/>
              </a:path>
              <a:path w="2507483" h="580273">
                <a:moveTo>
                  <a:pt x="891827" y="559851"/>
                </a:moveTo>
                <a:lnTo>
                  <a:pt x="896476" y="559851"/>
                </a:lnTo>
                <a:lnTo>
                  <a:pt x="892956" y="552878"/>
                </a:lnTo>
                <a:lnTo>
                  <a:pt x="890100" y="552147"/>
                </a:lnTo>
                <a:lnTo>
                  <a:pt x="887709" y="550686"/>
                </a:lnTo>
                <a:lnTo>
                  <a:pt x="887676" y="558822"/>
                </a:lnTo>
                <a:lnTo>
                  <a:pt x="891827" y="559851"/>
                </a:lnTo>
                <a:close/>
              </a:path>
              <a:path w="2507483" h="580273">
                <a:moveTo>
                  <a:pt x="885318" y="549159"/>
                </a:moveTo>
                <a:lnTo>
                  <a:pt x="883492" y="546967"/>
                </a:lnTo>
                <a:lnTo>
                  <a:pt x="884023" y="556763"/>
                </a:lnTo>
                <a:lnTo>
                  <a:pt x="887676" y="558822"/>
                </a:lnTo>
                <a:lnTo>
                  <a:pt x="887709" y="550686"/>
                </a:lnTo>
                <a:lnTo>
                  <a:pt x="885318" y="549159"/>
                </a:lnTo>
                <a:close/>
              </a:path>
              <a:path w="2507483" h="580273">
                <a:moveTo>
                  <a:pt x="883492" y="546967"/>
                </a:moveTo>
                <a:lnTo>
                  <a:pt x="882230" y="544111"/>
                </a:lnTo>
                <a:lnTo>
                  <a:pt x="880969" y="541256"/>
                </a:lnTo>
                <a:lnTo>
                  <a:pt x="880338" y="537869"/>
                </a:lnTo>
                <a:lnTo>
                  <a:pt x="880338" y="529966"/>
                </a:lnTo>
                <a:lnTo>
                  <a:pt x="880969" y="526579"/>
                </a:lnTo>
                <a:lnTo>
                  <a:pt x="882230" y="523789"/>
                </a:lnTo>
                <a:lnTo>
                  <a:pt x="883492" y="520934"/>
                </a:lnTo>
                <a:lnTo>
                  <a:pt x="884023" y="511138"/>
                </a:lnTo>
                <a:lnTo>
                  <a:pt x="880371" y="513197"/>
                </a:lnTo>
                <a:lnTo>
                  <a:pt x="877515" y="516185"/>
                </a:lnTo>
                <a:lnTo>
                  <a:pt x="880371" y="554704"/>
                </a:lnTo>
                <a:lnTo>
                  <a:pt x="884023" y="556763"/>
                </a:lnTo>
                <a:lnTo>
                  <a:pt x="883492" y="546967"/>
                </a:lnTo>
                <a:close/>
              </a:path>
              <a:path w="2507483" h="580273">
                <a:moveTo>
                  <a:pt x="880371" y="554704"/>
                </a:moveTo>
                <a:lnTo>
                  <a:pt x="877515" y="516185"/>
                </a:lnTo>
                <a:lnTo>
                  <a:pt x="875456" y="520104"/>
                </a:lnTo>
                <a:lnTo>
                  <a:pt x="873397" y="523955"/>
                </a:lnTo>
                <a:lnTo>
                  <a:pt x="872368" y="528571"/>
                </a:lnTo>
                <a:lnTo>
                  <a:pt x="872368" y="533950"/>
                </a:lnTo>
                <a:lnTo>
                  <a:pt x="873397" y="543979"/>
                </a:lnTo>
                <a:lnTo>
                  <a:pt x="875456" y="547897"/>
                </a:lnTo>
                <a:lnTo>
                  <a:pt x="877515" y="551749"/>
                </a:lnTo>
                <a:lnTo>
                  <a:pt x="880371" y="554704"/>
                </a:lnTo>
                <a:close/>
              </a:path>
              <a:path w="2507483" h="580273">
                <a:moveTo>
                  <a:pt x="917097" y="521299"/>
                </a:moveTo>
                <a:lnTo>
                  <a:pt x="915901" y="518576"/>
                </a:lnTo>
                <a:lnTo>
                  <a:pt x="914340" y="516219"/>
                </a:lnTo>
                <a:lnTo>
                  <a:pt x="912414" y="514226"/>
                </a:lnTo>
                <a:lnTo>
                  <a:pt x="910489" y="512234"/>
                </a:lnTo>
                <a:lnTo>
                  <a:pt x="909526" y="524885"/>
                </a:lnTo>
                <a:lnTo>
                  <a:pt x="917097" y="521299"/>
                </a:lnTo>
                <a:close/>
              </a:path>
              <a:path w="2507483" h="580273">
                <a:moveTo>
                  <a:pt x="892956" y="515023"/>
                </a:moveTo>
                <a:lnTo>
                  <a:pt x="899730" y="515023"/>
                </a:lnTo>
                <a:lnTo>
                  <a:pt x="902519" y="515886"/>
                </a:lnTo>
                <a:lnTo>
                  <a:pt x="904644" y="517613"/>
                </a:lnTo>
                <a:lnTo>
                  <a:pt x="906836" y="519273"/>
                </a:lnTo>
                <a:lnTo>
                  <a:pt x="908463" y="521697"/>
                </a:lnTo>
                <a:lnTo>
                  <a:pt x="909526" y="524885"/>
                </a:lnTo>
                <a:lnTo>
                  <a:pt x="910489" y="512234"/>
                </a:lnTo>
                <a:lnTo>
                  <a:pt x="908197" y="510706"/>
                </a:lnTo>
                <a:lnTo>
                  <a:pt x="905541" y="509644"/>
                </a:lnTo>
                <a:lnTo>
                  <a:pt x="902951" y="508581"/>
                </a:lnTo>
                <a:lnTo>
                  <a:pt x="899929" y="508050"/>
                </a:lnTo>
                <a:lnTo>
                  <a:pt x="896476" y="508050"/>
                </a:lnTo>
                <a:lnTo>
                  <a:pt x="892956" y="515023"/>
                </a:lnTo>
                <a:close/>
              </a:path>
              <a:path w="2507483" h="580273">
                <a:moveTo>
                  <a:pt x="891827" y="508050"/>
                </a:moveTo>
                <a:lnTo>
                  <a:pt x="887676" y="509079"/>
                </a:lnTo>
                <a:lnTo>
                  <a:pt x="887709" y="517314"/>
                </a:lnTo>
                <a:lnTo>
                  <a:pt x="890100" y="515787"/>
                </a:lnTo>
                <a:lnTo>
                  <a:pt x="892956" y="515023"/>
                </a:lnTo>
                <a:lnTo>
                  <a:pt x="896476" y="508050"/>
                </a:lnTo>
                <a:lnTo>
                  <a:pt x="891827" y="508050"/>
                </a:lnTo>
                <a:close/>
              </a:path>
              <a:path w="2507483" h="580273">
                <a:moveTo>
                  <a:pt x="885318" y="518775"/>
                </a:moveTo>
                <a:lnTo>
                  <a:pt x="887709" y="517314"/>
                </a:lnTo>
                <a:lnTo>
                  <a:pt x="887676" y="509079"/>
                </a:lnTo>
                <a:lnTo>
                  <a:pt x="884023" y="511138"/>
                </a:lnTo>
                <a:lnTo>
                  <a:pt x="883492" y="520934"/>
                </a:lnTo>
                <a:lnTo>
                  <a:pt x="885318" y="518775"/>
                </a:lnTo>
                <a:close/>
              </a:path>
              <a:path w="2507483" h="580273">
                <a:moveTo>
                  <a:pt x="875935" y="211886"/>
                </a:moveTo>
                <a:lnTo>
                  <a:pt x="876433" y="211886"/>
                </a:lnTo>
                <a:lnTo>
                  <a:pt x="876035" y="206806"/>
                </a:lnTo>
                <a:lnTo>
                  <a:pt x="875536" y="206109"/>
                </a:lnTo>
                <a:lnTo>
                  <a:pt x="873823" y="203706"/>
                </a:lnTo>
                <a:lnTo>
                  <a:pt x="875935" y="211886"/>
                </a:lnTo>
                <a:close/>
              </a:path>
              <a:path w="2507483" h="580273">
                <a:moveTo>
                  <a:pt x="939567" y="558855"/>
                </a:moveTo>
                <a:lnTo>
                  <a:pt x="939567" y="528206"/>
                </a:lnTo>
                <a:lnTo>
                  <a:pt x="940331" y="524819"/>
                </a:lnTo>
                <a:lnTo>
                  <a:pt x="941859" y="522295"/>
                </a:lnTo>
                <a:lnTo>
                  <a:pt x="943452" y="519705"/>
                </a:lnTo>
                <a:lnTo>
                  <a:pt x="945445" y="517846"/>
                </a:lnTo>
                <a:lnTo>
                  <a:pt x="943585" y="511370"/>
                </a:lnTo>
                <a:lnTo>
                  <a:pt x="941294" y="513529"/>
                </a:lnTo>
                <a:lnTo>
                  <a:pt x="939567" y="516517"/>
                </a:lnTo>
                <a:lnTo>
                  <a:pt x="939567" y="486134"/>
                </a:lnTo>
                <a:lnTo>
                  <a:pt x="939567" y="558855"/>
                </a:lnTo>
                <a:close/>
              </a:path>
              <a:path w="2507483" h="580273">
                <a:moveTo>
                  <a:pt x="931598" y="486134"/>
                </a:moveTo>
                <a:lnTo>
                  <a:pt x="931598" y="558855"/>
                </a:lnTo>
                <a:lnTo>
                  <a:pt x="939567" y="558855"/>
                </a:lnTo>
                <a:lnTo>
                  <a:pt x="939567" y="486134"/>
                </a:lnTo>
                <a:lnTo>
                  <a:pt x="931598" y="486134"/>
                </a:lnTo>
                <a:close/>
              </a:path>
              <a:path w="2507483" h="580273">
                <a:moveTo>
                  <a:pt x="952617" y="515023"/>
                </a:moveTo>
                <a:lnTo>
                  <a:pt x="958462" y="515023"/>
                </a:lnTo>
                <a:lnTo>
                  <a:pt x="961350" y="516119"/>
                </a:lnTo>
                <a:lnTo>
                  <a:pt x="963675" y="518310"/>
                </a:lnTo>
                <a:lnTo>
                  <a:pt x="966066" y="520436"/>
                </a:lnTo>
                <a:lnTo>
                  <a:pt x="967261" y="524254"/>
                </a:lnTo>
                <a:lnTo>
                  <a:pt x="967261" y="558855"/>
                </a:lnTo>
                <a:lnTo>
                  <a:pt x="975230" y="558855"/>
                </a:lnTo>
                <a:lnTo>
                  <a:pt x="968490" y="511470"/>
                </a:lnTo>
                <a:lnTo>
                  <a:pt x="965568" y="510142"/>
                </a:lnTo>
                <a:lnTo>
                  <a:pt x="962645" y="508747"/>
                </a:lnTo>
                <a:lnTo>
                  <a:pt x="959391" y="508050"/>
                </a:lnTo>
                <a:lnTo>
                  <a:pt x="955805" y="508050"/>
                </a:lnTo>
                <a:lnTo>
                  <a:pt x="952617" y="515023"/>
                </a:lnTo>
                <a:close/>
              </a:path>
              <a:path w="2507483" h="580273">
                <a:moveTo>
                  <a:pt x="943585" y="511370"/>
                </a:moveTo>
                <a:lnTo>
                  <a:pt x="945445" y="517846"/>
                </a:lnTo>
                <a:lnTo>
                  <a:pt x="947836" y="516717"/>
                </a:lnTo>
                <a:lnTo>
                  <a:pt x="950226" y="515588"/>
                </a:lnTo>
                <a:lnTo>
                  <a:pt x="952617" y="515023"/>
                </a:lnTo>
                <a:lnTo>
                  <a:pt x="955805" y="508050"/>
                </a:lnTo>
                <a:lnTo>
                  <a:pt x="952418" y="508050"/>
                </a:lnTo>
                <a:lnTo>
                  <a:pt x="949297" y="508714"/>
                </a:lnTo>
                <a:lnTo>
                  <a:pt x="946441" y="510042"/>
                </a:lnTo>
                <a:lnTo>
                  <a:pt x="943585" y="511370"/>
                </a:lnTo>
                <a:close/>
              </a:path>
              <a:path w="2507483" h="580273">
                <a:moveTo>
                  <a:pt x="975230" y="558855"/>
                </a:moveTo>
                <a:lnTo>
                  <a:pt x="975230" y="522660"/>
                </a:lnTo>
                <a:lnTo>
                  <a:pt x="974334" y="519107"/>
                </a:lnTo>
                <a:lnTo>
                  <a:pt x="972541" y="516318"/>
                </a:lnTo>
                <a:lnTo>
                  <a:pt x="970814" y="513529"/>
                </a:lnTo>
                <a:lnTo>
                  <a:pt x="968490" y="511470"/>
                </a:lnTo>
                <a:lnTo>
                  <a:pt x="975230" y="558855"/>
                </a:lnTo>
                <a:close/>
              </a:path>
              <a:path w="2507483" h="580273">
                <a:moveTo>
                  <a:pt x="1022596" y="553642"/>
                </a:moveTo>
                <a:lnTo>
                  <a:pt x="1023459" y="555169"/>
                </a:lnTo>
                <a:lnTo>
                  <a:pt x="1024157" y="548794"/>
                </a:lnTo>
                <a:lnTo>
                  <a:pt x="1022164" y="548495"/>
                </a:lnTo>
                <a:lnTo>
                  <a:pt x="1022164" y="551749"/>
                </a:lnTo>
                <a:lnTo>
                  <a:pt x="1021998" y="553509"/>
                </a:lnTo>
                <a:lnTo>
                  <a:pt x="1022417" y="552855"/>
                </a:lnTo>
                <a:lnTo>
                  <a:pt x="1022164" y="549491"/>
                </a:lnTo>
                <a:lnTo>
                  <a:pt x="1022417" y="552855"/>
                </a:lnTo>
                <a:lnTo>
                  <a:pt x="1023360" y="551384"/>
                </a:lnTo>
                <a:lnTo>
                  <a:pt x="1022596" y="553642"/>
                </a:lnTo>
                <a:close/>
              </a:path>
              <a:path w="2507483" h="580273">
                <a:moveTo>
                  <a:pt x="1007454" y="515023"/>
                </a:moveTo>
                <a:lnTo>
                  <a:pt x="1014560" y="515023"/>
                </a:lnTo>
                <a:lnTo>
                  <a:pt x="1017383" y="516052"/>
                </a:lnTo>
                <a:lnTo>
                  <a:pt x="1019375" y="518111"/>
                </a:lnTo>
                <a:lnTo>
                  <a:pt x="1021367" y="520104"/>
                </a:lnTo>
                <a:lnTo>
                  <a:pt x="1022364" y="522959"/>
                </a:lnTo>
                <a:lnTo>
                  <a:pt x="1022364" y="528586"/>
                </a:lnTo>
                <a:lnTo>
                  <a:pt x="1023958" y="528272"/>
                </a:lnTo>
                <a:lnTo>
                  <a:pt x="1023791" y="511138"/>
                </a:lnTo>
                <a:lnTo>
                  <a:pt x="1020869" y="509943"/>
                </a:lnTo>
                <a:lnTo>
                  <a:pt x="1017947" y="508681"/>
                </a:lnTo>
                <a:lnTo>
                  <a:pt x="1014693" y="508050"/>
                </a:lnTo>
                <a:lnTo>
                  <a:pt x="1011107" y="508050"/>
                </a:lnTo>
                <a:lnTo>
                  <a:pt x="1007454" y="515023"/>
                </a:lnTo>
                <a:close/>
              </a:path>
              <a:path w="2507483" h="580273">
                <a:moveTo>
                  <a:pt x="1005794" y="508050"/>
                </a:moveTo>
                <a:lnTo>
                  <a:pt x="1001344" y="509212"/>
                </a:lnTo>
                <a:lnTo>
                  <a:pt x="1002141" y="517314"/>
                </a:lnTo>
                <a:lnTo>
                  <a:pt x="1004532" y="515787"/>
                </a:lnTo>
                <a:lnTo>
                  <a:pt x="1007454" y="515023"/>
                </a:lnTo>
                <a:lnTo>
                  <a:pt x="1011107" y="508050"/>
                </a:lnTo>
                <a:lnTo>
                  <a:pt x="1005794" y="508050"/>
                </a:lnTo>
                <a:close/>
              </a:path>
              <a:path w="2507483" h="580273">
                <a:moveTo>
                  <a:pt x="994172" y="513794"/>
                </a:moveTo>
                <a:lnTo>
                  <a:pt x="996861" y="524487"/>
                </a:lnTo>
                <a:lnTo>
                  <a:pt x="997991" y="521166"/>
                </a:lnTo>
                <a:lnTo>
                  <a:pt x="999750" y="518775"/>
                </a:lnTo>
                <a:lnTo>
                  <a:pt x="1002141" y="517314"/>
                </a:lnTo>
                <a:lnTo>
                  <a:pt x="1001344" y="509212"/>
                </a:lnTo>
                <a:lnTo>
                  <a:pt x="997758" y="511536"/>
                </a:lnTo>
                <a:lnTo>
                  <a:pt x="994172" y="513794"/>
                </a:lnTo>
                <a:close/>
              </a:path>
              <a:path w="2507483" h="580273">
                <a:moveTo>
                  <a:pt x="991715" y="516783"/>
                </a:moveTo>
                <a:lnTo>
                  <a:pt x="990386" y="520502"/>
                </a:lnTo>
                <a:lnTo>
                  <a:pt x="996861" y="524487"/>
                </a:lnTo>
                <a:lnTo>
                  <a:pt x="994172" y="513794"/>
                </a:lnTo>
                <a:lnTo>
                  <a:pt x="991715" y="516783"/>
                </a:lnTo>
                <a:close/>
              </a:path>
              <a:path w="2507483" h="580273">
                <a:moveTo>
                  <a:pt x="1030333" y="521166"/>
                </a:moveTo>
                <a:lnTo>
                  <a:pt x="1029470" y="517978"/>
                </a:lnTo>
                <a:lnTo>
                  <a:pt x="1030300" y="559552"/>
                </a:lnTo>
                <a:lnTo>
                  <a:pt x="1030333" y="521166"/>
                </a:lnTo>
                <a:close/>
              </a:path>
              <a:path w="2507483" h="580273">
                <a:moveTo>
                  <a:pt x="1024323" y="556630"/>
                </a:moveTo>
                <a:lnTo>
                  <a:pt x="1025518" y="557726"/>
                </a:lnTo>
                <a:lnTo>
                  <a:pt x="1027046" y="558456"/>
                </a:lnTo>
                <a:lnTo>
                  <a:pt x="1028573" y="559187"/>
                </a:lnTo>
                <a:lnTo>
                  <a:pt x="1030300" y="559552"/>
                </a:lnTo>
                <a:lnTo>
                  <a:pt x="1029470" y="517978"/>
                </a:lnTo>
                <a:lnTo>
                  <a:pt x="1027743" y="515521"/>
                </a:lnTo>
                <a:lnTo>
                  <a:pt x="1026083" y="512998"/>
                </a:lnTo>
                <a:lnTo>
                  <a:pt x="1024323" y="556630"/>
                </a:lnTo>
                <a:close/>
              </a:path>
              <a:path w="2507483" h="580273">
                <a:moveTo>
                  <a:pt x="1024157" y="548794"/>
                </a:moveTo>
                <a:lnTo>
                  <a:pt x="1023459" y="555169"/>
                </a:lnTo>
                <a:lnTo>
                  <a:pt x="1024323" y="556630"/>
                </a:lnTo>
                <a:lnTo>
                  <a:pt x="1026083" y="512998"/>
                </a:lnTo>
                <a:lnTo>
                  <a:pt x="1023958" y="528272"/>
                </a:lnTo>
                <a:lnTo>
                  <a:pt x="1023958" y="534847"/>
                </a:lnTo>
                <a:lnTo>
                  <a:pt x="1022364" y="535174"/>
                </a:lnTo>
                <a:lnTo>
                  <a:pt x="1022364" y="542551"/>
                </a:lnTo>
                <a:lnTo>
                  <a:pt x="1022164" y="548495"/>
                </a:lnTo>
                <a:lnTo>
                  <a:pt x="1024157" y="548794"/>
                </a:lnTo>
                <a:close/>
              </a:path>
              <a:path w="2507483" h="580273">
                <a:moveTo>
                  <a:pt x="1037406" y="558556"/>
                </a:moveTo>
                <a:lnTo>
                  <a:pt x="1037804" y="552280"/>
                </a:lnTo>
                <a:lnTo>
                  <a:pt x="1035380" y="552778"/>
                </a:lnTo>
                <a:lnTo>
                  <a:pt x="1031595" y="552778"/>
                </a:lnTo>
                <a:lnTo>
                  <a:pt x="1030333" y="551583"/>
                </a:lnTo>
                <a:lnTo>
                  <a:pt x="1032226" y="559552"/>
                </a:lnTo>
                <a:lnTo>
                  <a:pt x="1034351" y="559552"/>
                </a:lnTo>
                <a:lnTo>
                  <a:pt x="1036078" y="559220"/>
                </a:lnTo>
                <a:lnTo>
                  <a:pt x="1037406" y="558556"/>
                </a:lnTo>
                <a:close/>
              </a:path>
              <a:path w="2507483" h="580273">
                <a:moveTo>
                  <a:pt x="1021998" y="553509"/>
                </a:moveTo>
                <a:lnTo>
                  <a:pt x="1022164" y="551749"/>
                </a:lnTo>
                <a:lnTo>
                  <a:pt x="1022164" y="548495"/>
                </a:lnTo>
                <a:lnTo>
                  <a:pt x="1021965" y="544410"/>
                </a:lnTo>
                <a:lnTo>
                  <a:pt x="1021168" y="546004"/>
                </a:lnTo>
                <a:lnTo>
                  <a:pt x="1020371" y="547532"/>
                </a:lnTo>
                <a:lnTo>
                  <a:pt x="1020072" y="555169"/>
                </a:lnTo>
                <a:lnTo>
                  <a:pt x="1021998" y="553509"/>
                </a:lnTo>
                <a:close/>
              </a:path>
              <a:path w="2507483" h="580273">
                <a:moveTo>
                  <a:pt x="1019276" y="548827"/>
                </a:moveTo>
                <a:lnTo>
                  <a:pt x="1017881" y="549889"/>
                </a:lnTo>
                <a:lnTo>
                  <a:pt x="1018146" y="556763"/>
                </a:lnTo>
                <a:lnTo>
                  <a:pt x="1020072" y="555169"/>
                </a:lnTo>
                <a:lnTo>
                  <a:pt x="1020371" y="547532"/>
                </a:lnTo>
                <a:lnTo>
                  <a:pt x="1019276" y="548827"/>
                </a:lnTo>
                <a:close/>
              </a:path>
              <a:path w="2507483" h="580273">
                <a:moveTo>
                  <a:pt x="1013099" y="552181"/>
                </a:moveTo>
                <a:lnTo>
                  <a:pt x="1013597" y="558755"/>
                </a:lnTo>
                <a:lnTo>
                  <a:pt x="1015988" y="557958"/>
                </a:lnTo>
                <a:lnTo>
                  <a:pt x="1018146" y="556763"/>
                </a:lnTo>
                <a:lnTo>
                  <a:pt x="1017881" y="549889"/>
                </a:lnTo>
                <a:lnTo>
                  <a:pt x="1016486" y="550885"/>
                </a:lnTo>
                <a:lnTo>
                  <a:pt x="1014892" y="551649"/>
                </a:lnTo>
                <a:lnTo>
                  <a:pt x="1013099" y="552181"/>
                </a:lnTo>
                <a:close/>
              </a:path>
              <a:path w="2507483" h="580273">
                <a:moveTo>
                  <a:pt x="1000647" y="550985"/>
                </a:moveTo>
                <a:lnTo>
                  <a:pt x="1000879" y="559353"/>
                </a:lnTo>
                <a:lnTo>
                  <a:pt x="1003602" y="559851"/>
                </a:lnTo>
                <a:lnTo>
                  <a:pt x="1008849" y="559851"/>
                </a:lnTo>
                <a:lnTo>
                  <a:pt x="1011206" y="559486"/>
                </a:lnTo>
                <a:lnTo>
                  <a:pt x="1013597" y="558755"/>
                </a:lnTo>
                <a:lnTo>
                  <a:pt x="1013099" y="552181"/>
                </a:lnTo>
                <a:lnTo>
                  <a:pt x="1011373" y="552645"/>
                </a:lnTo>
                <a:lnTo>
                  <a:pt x="1009546" y="552878"/>
                </a:lnTo>
                <a:lnTo>
                  <a:pt x="1004632" y="552878"/>
                </a:lnTo>
                <a:lnTo>
                  <a:pt x="1002307" y="552247"/>
                </a:lnTo>
                <a:lnTo>
                  <a:pt x="1000647" y="550985"/>
                </a:lnTo>
                <a:close/>
              </a:path>
              <a:path w="2507483" h="580273">
                <a:moveTo>
                  <a:pt x="999053" y="542119"/>
                </a:moveTo>
                <a:lnTo>
                  <a:pt x="999784" y="533021"/>
                </a:lnTo>
                <a:lnTo>
                  <a:pt x="996297" y="534681"/>
                </a:lnTo>
                <a:lnTo>
                  <a:pt x="998356" y="558357"/>
                </a:lnTo>
                <a:lnTo>
                  <a:pt x="1000879" y="559353"/>
                </a:lnTo>
                <a:lnTo>
                  <a:pt x="1000647" y="550985"/>
                </a:lnTo>
                <a:lnTo>
                  <a:pt x="999053" y="549657"/>
                </a:lnTo>
                <a:lnTo>
                  <a:pt x="998256" y="547963"/>
                </a:lnTo>
                <a:lnTo>
                  <a:pt x="998256" y="543779"/>
                </a:lnTo>
                <a:lnTo>
                  <a:pt x="999053" y="542119"/>
                </a:lnTo>
                <a:close/>
              </a:path>
              <a:path w="2507483" h="580273">
                <a:moveTo>
                  <a:pt x="990087" y="542584"/>
                </a:moveTo>
                <a:lnTo>
                  <a:pt x="990818" y="551815"/>
                </a:lnTo>
                <a:lnTo>
                  <a:pt x="992279" y="553874"/>
                </a:lnTo>
                <a:lnTo>
                  <a:pt x="993807" y="555866"/>
                </a:lnTo>
                <a:lnTo>
                  <a:pt x="995832" y="557361"/>
                </a:lnTo>
                <a:lnTo>
                  <a:pt x="998356" y="558357"/>
                </a:lnTo>
                <a:lnTo>
                  <a:pt x="996297" y="534681"/>
                </a:lnTo>
                <a:lnTo>
                  <a:pt x="993773" y="537138"/>
                </a:lnTo>
                <a:lnTo>
                  <a:pt x="991316" y="539529"/>
                </a:lnTo>
                <a:lnTo>
                  <a:pt x="990087" y="542584"/>
                </a:lnTo>
                <a:close/>
              </a:path>
              <a:path w="2507483" h="580273">
                <a:moveTo>
                  <a:pt x="990087" y="546303"/>
                </a:moveTo>
                <a:lnTo>
                  <a:pt x="990087" y="549292"/>
                </a:lnTo>
                <a:lnTo>
                  <a:pt x="990818" y="551815"/>
                </a:lnTo>
                <a:lnTo>
                  <a:pt x="990087" y="542584"/>
                </a:lnTo>
                <a:lnTo>
                  <a:pt x="990087" y="546303"/>
                </a:lnTo>
                <a:close/>
              </a:path>
              <a:path w="2507483" h="580273">
                <a:moveTo>
                  <a:pt x="1022364" y="528586"/>
                </a:moveTo>
                <a:lnTo>
                  <a:pt x="1004233" y="532157"/>
                </a:lnTo>
                <a:lnTo>
                  <a:pt x="1004665" y="538799"/>
                </a:lnTo>
                <a:lnTo>
                  <a:pt x="1007919" y="538134"/>
                </a:lnTo>
                <a:lnTo>
                  <a:pt x="1022364" y="535174"/>
                </a:lnTo>
                <a:lnTo>
                  <a:pt x="1023958" y="534847"/>
                </a:lnTo>
                <a:lnTo>
                  <a:pt x="1023958" y="528272"/>
                </a:lnTo>
                <a:lnTo>
                  <a:pt x="1022364" y="528586"/>
                </a:lnTo>
                <a:close/>
              </a:path>
              <a:path w="2507483" h="580273">
                <a:moveTo>
                  <a:pt x="1004233" y="532157"/>
                </a:moveTo>
                <a:lnTo>
                  <a:pt x="999784" y="533021"/>
                </a:lnTo>
                <a:lnTo>
                  <a:pt x="1000647" y="540924"/>
                </a:lnTo>
                <a:lnTo>
                  <a:pt x="1002241" y="539728"/>
                </a:lnTo>
                <a:lnTo>
                  <a:pt x="1004665" y="538799"/>
                </a:lnTo>
                <a:lnTo>
                  <a:pt x="1004233" y="532157"/>
                </a:lnTo>
                <a:close/>
              </a:path>
              <a:path w="2507483" h="580273">
                <a:moveTo>
                  <a:pt x="1071217" y="515521"/>
                </a:moveTo>
                <a:lnTo>
                  <a:pt x="1072811" y="515521"/>
                </a:lnTo>
                <a:lnTo>
                  <a:pt x="1074039" y="515588"/>
                </a:lnTo>
                <a:lnTo>
                  <a:pt x="1075766" y="515853"/>
                </a:lnTo>
                <a:lnTo>
                  <a:pt x="1077293" y="516318"/>
                </a:lnTo>
                <a:lnTo>
                  <a:pt x="1078688" y="509046"/>
                </a:lnTo>
                <a:lnTo>
                  <a:pt x="1077061" y="508382"/>
                </a:lnTo>
                <a:lnTo>
                  <a:pt x="1075002" y="508116"/>
                </a:lnTo>
                <a:lnTo>
                  <a:pt x="1073209" y="508050"/>
                </a:lnTo>
                <a:lnTo>
                  <a:pt x="1071217" y="515521"/>
                </a:lnTo>
                <a:close/>
              </a:path>
              <a:path w="2507483" h="580273">
                <a:moveTo>
                  <a:pt x="1069357" y="508050"/>
                </a:moveTo>
                <a:lnTo>
                  <a:pt x="1066070" y="508814"/>
                </a:lnTo>
                <a:lnTo>
                  <a:pt x="1067066" y="516119"/>
                </a:lnTo>
                <a:lnTo>
                  <a:pt x="1069158" y="515521"/>
                </a:lnTo>
                <a:lnTo>
                  <a:pt x="1071217" y="515521"/>
                </a:lnTo>
                <a:lnTo>
                  <a:pt x="1073209" y="508050"/>
                </a:lnTo>
                <a:lnTo>
                  <a:pt x="1069357" y="508050"/>
                </a:lnTo>
                <a:close/>
              </a:path>
              <a:path w="2507483" h="580273">
                <a:moveTo>
                  <a:pt x="1061155" y="520336"/>
                </a:moveTo>
                <a:lnTo>
                  <a:pt x="1062882" y="518510"/>
                </a:lnTo>
                <a:lnTo>
                  <a:pt x="1064941" y="517314"/>
                </a:lnTo>
                <a:lnTo>
                  <a:pt x="1067066" y="516119"/>
                </a:lnTo>
                <a:lnTo>
                  <a:pt x="1066070" y="508814"/>
                </a:lnTo>
                <a:lnTo>
                  <a:pt x="1063347" y="510341"/>
                </a:lnTo>
                <a:lnTo>
                  <a:pt x="1061155" y="520336"/>
                </a:lnTo>
                <a:close/>
              </a:path>
              <a:path w="2507483" h="580273">
                <a:moveTo>
                  <a:pt x="1057669" y="528239"/>
                </a:moveTo>
                <a:lnTo>
                  <a:pt x="1058366" y="525184"/>
                </a:lnTo>
                <a:lnTo>
                  <a:pt x="1059761" y="522793"/>
                </a:lnTo>
                <a:lnTo>
                  <a:pt x="1061155" y="520336"/>
                </a:lnTo>
                <a:lnTo>
                  <a:pt x="1063347" y="510341"/>
                </a:lnTo>
                <a:lnTo>
                  <a:pt x="1060690" y="511869"/>
                </a:lnTo>
                <a:lnTo>
                  <a:pt x="1058665" y="514160"/>
                </a:lnTo>
                <a:lnTo>
                  <a:pt x="1057669" y="528239"/>
                </a:lnTo>
                <a:close/>
              </a:path>
              <a:path w="2507483" h="580273">
                <a:moveTo>
                  <a:pt x="1057669" y="558855"/>
                </a:moveTo>
                <a:lnTo>
                  <a:pt x="1057669" y="528239"/>
                </a:lnTo>
                <a:lnTo>
                  <a:pt x="1057270" y="517215"/>
                </a:lnTo>
                <a:lnTo>
                  <a:pt x="1056175" y="509046"/>
                </a:lnTo>
                <a:lnTo>
                  <a:pt x="1049699" y="509046"/>
                </a:lnTo>
                <a:lnTo>
                  <a:pt x="1049699" y="558855"/>
                </a:lnTo>
                <a:lnTo>
                  <a:pt x="1057669" y="558855"/>
                </a:lnTo>
                <a:close/>
              </a:path>
              <a:path w="2507483" h="580273">
                <a:moveTo>
                  <a:pt x="1125068" y="546801"/>
                </a:moveTo>
                <a:lnTo>
                  <a:pt x="1124769" y="520402"/>
                </a:lnTo>
                <a:lnTo>
                  <a:pt x="1124769" y="537238"/>
                </a:lnTo>
                <a:lnTo>
                  <a:pt x="1124570" y="551616"/>
                </a:lnTo>
                <a:lnTo>
                  <a:pt x="1125259" y="550097"/>
                </a:lnTo>
                <a:lnTo>
                  <a:pt x="1126164" y="546203"/>
                </a:lnTo>
                <a:lnTo>
                  <a:pt x="1125765" y="519705"/>
                </a:lnTo>
                <a:lnTo>
                  <a:pt x="1124769" y="520402"/>
                </a:lnTo>
                <a:lnTo>
                  <a:pt x="1125068" y="546801"/>
                </a:lnTo>
                <a:close/>
              </a:path>
              <a:path w="2507483" h="580273">
                <a:moveTo>
                  <a:pt x="1100330" y="558822"/>
                </a:moveTo>
                <a:lnTo>
                  <a:pt x="1104115" y="559851"/>
                </a:lnTo>
                <a:lnTo>
                  <a:pt x="1111088" y="559851"/>
                </a:lnTo>
                <a:lnTo>
                  <a:pt x="1113778" y="559320"/>
                </a:lnTo>
                <a:lnTo>
                  <a:pt x="1116302" y="558257"/>
                </a:lnTo>
                <a:lnTo>
                  <a:pt x="1118892" y="557195"/>
                </a:lnTo>
                <a:lnTo>
                  <a:pt x="1121050" y="555667"/>
                </a:lnTo>
                <a:lnTo>
                  <a:pt x="1122777" y="553675"/>
                </a:lnTo>
                <a:lnTo>
                  <a:pt x="1124570" y="551616"/>
                </a:lnTo>
                <a:lnTo>
                  <a:pt x="1124769" y="537238"/>
                </a:lnTo>
                <a:lnTo>
                  <a:pt x="1124105" y="540724"/>
                </a:lnTo>
                <a:lnTo>
                  <a:pt x="1122777" y="543713"/>
                </a:lnTo>
                <a:lnTo>
                  <a:pt x="1121515" y="546635"/>
                </a:lnTo>
                <a:lnTo>
                  <a:pt x="1119689" y="548893"/>
                </a:lnTo>
                <a:lnTo>
                  <a:pt x="1117298" y="550487"/>
                </a:lnTo>
                <a:lnTo>
                  <a:pt x="1114973" y="552081"/>
                </a:lnTo>
                <a:lnTo>
                  <a:pt x="1112217" y="552878"/>
                </a:lnTo>
                <a:lnTo>
                  <a:pt x="1104115" y="552878"/>
                </a:lnTo>
                <a:lnTo>
                  <a:pt x="1100330" y="558822"/>
                </a:lnTo>
                <a:close/>
              </a:path>
              <a:path w="2507483" h="580273">
                <a:moveTo>
                  <a:pt x="1104115" y="552878"/>
                </a:moveTo>
                <a:lnTo>
                  <a:pt x="1100296" y="551151"/>
                </a:lnTo>
                <a:lnTo>
                  <a:pt x="1097573" y="547698"/>
                </a:lnTo>
                <a:lnTo>
                  <a:pt x="1094851" y="544244"/>
                </a:lnTo>
                <a:lnTo>
                  <a:pt x="1093489" y="539662"/>
                </a:lnTo>
                <a:lnTo>
                  <a:pt x="1096876" y="556763"/>
                </a:lnTo>
                <a:lnTo>
                  <a:pt x="1100330" y="558822"/>
                </a:lnTo>
                <a:lnTo>
                  <a:pt x="1104115" y="552878"/>
                </a:lnTo>
                <a:close/>
              </a:path>
              <a:path w="2507483" h="580273">
                <a:moveTo>
                  <a:pt x="1093423" y="554704"/>
                </a:moveTo>
                <a:lnTo>
                  <a:pt x="1096876" y="556763"/>
                </a:lnTo>
                <a:lnTo>
                  <a:pt x="1093489" y="539662"/>
                </a:lnTo>
                <a:lnTo>
                  <a:pt x="1093489" y="528239"/>
                </a:lnTo>
                <a:lnTo>
                  <a:pt x="1090999" y="516052"/>
                </a:lnTo>
                <a:lnTo>
                  <a:pt x="1090667" y="551749"/>
                </a:lnTo>
                <a:lnTo>
                  <a:pt x="1093423" y="554704"/>
                </a:lnTo>
                <a:close/>
              </a:path>
              <a:path w="2507483" h="580273">
                <a:moveTo>
                  <a:pt x="1126164" y="546203"/>
                </a:moveTo>
                <a:lnTo>
                  <a:pt x="1125259" y="550097"/>
                </a:lnTo>
                <a:lnTo>
                  <a:pt x="1125699" y="549126"/>
                </a:lnTo>
                <a:lnTo>
                  <a:pt x="1125765" y="558855"/>
                </a:lnTo>
                <a:lnTo>
                  <a:pt x="1132739" y="558855"/>
                </a:lnTo>
                <a:lnTo>
                  <a:pt x="1132739" y="486134"/>
                </a:lnTo>
                <a:lnTo>
                  <a:pt x="1125765" y="519705"/>
                </a:lnTo>
                <a:lnTo>
                  <a:pt x="1126164" y="546203"/>
                </a:lnTo>
                <a:close/>
              </a:path>
              <a:path w="2507483" h="580273">
                <a:moveTo>
                  <a:pt x="1124769" y="529468"/>
                </a:moveTo>
                <a:lnTo>
                  <a:pt x="1124769" y="520402"/>
                </a:lnTo>
                <a:lnTo>
                  <a:pt x="1125765" y="519705"/>
                </a:lnTo>
                <a:lnTo>
                  <a:pt x="1132739" y="486134"/>
                </a:lnTo>
                <a:lnTo>
                  <a:pt x="1124769" y="486134"/>
                </a:lnTo>
                <a:lnTo>
                  <a:pt x="1124769" y="529468"/>
                </a:lnTo>
                <a:close/>
              </a:path>
              <a:path w="2507483" h="580273">
                <a:moveTo>
                  <a:pt x="1119722" y="518676"/>
                </a:moveTo>
                <a:lnTo>
                  <a:pt x="1121515" y="520768"/>
                </a:lnTo>
                <a:lnTo>
                  <a:pt x="1122777" y="523491"/>
                </a:lnTo>
                <a:lnTo>
                  <a:pt x="1124105" y="526213"/>
                </a:lnTo>
                <a:lnTo>
                  <a:pt x="1124769" y="529468"/>
                </a:lnTo>
                <a:lnTo>
                  <a:pt x="1124769" y="516185"/>
                </a:lnTo>
                <a:lnTo>
                  <a:pt x="1122744" y="513363"/>
                </a:lnTo>
                <a:lnTo>
                  <a:pt x="1119722" y="518676"/>
                </a:lnTo>
                <a:close/>
              </a:path>
              <a:path w="2507483" h="580273">
                <a:moveTo>
                  <a:pt x="1109428" y="515023"/>
                </a:moveTo>
                <a:lnTo>
                  <a:pt x="1112483" y="515023"/>
                </a:lnTo>
                <a:lnTo>
                  <a:pt x="1115139" y="515754"/>
                </a:lnTo>
                <a:lnTo>
                  <a:pt x="1117397" y="517215"/>
                </a:lnTo>
                <a:lnTo>
                  <a:pt x="1119722" y="518676"/>
                </a:lnTo>
                <a:lnTo>
                  <a:pt x="1122744" y="513363"/>
                </a:lnTo>
                <a:lnTo>
                  <a:pt x="1119689" y="511238"/>
                </a:lnTo>
                <a:lnTo>
                  <a:pt x="1116700" y="509112"/>
                </a:lnTo>
                <a:lnTo>
                  <a:pt x="1113147" y="508050"/>
                </a:lnTo>
                <a:lnTo>
                  <a:pt x="1109428" y="515023"/>
                </a:lnTo>
                <a:close/>
              </a:path>
              <a:path w="2507483" h="580273">
                <a:moveTo>
                  <a:pt x="1097673" y="520203"/>
                </a:moveTo>
                <a:lnTo>
                  <a:pt x="1100462" y="516750"/>
                </a:lnTo>
                <a:lnTo>
                  <a:pt x="1104381" y="515023"/>
                </a:lnTo>
                <a:lnTo>
                  <a:pt x="1109428" y="515023"/>
                </a:lnTo>
                <a:lnTo>
                  <a:pt x="1113147" y="508050"/>
                </a:lnTo>
                <a:lnTo>
                  <a:pt x="1104912" y="508050"/>
                </a:lnTo>
                <a:lnTo>
                  <a:pt x="1101060" y="509079"/>
                </a:lnTo>
                <a:lnTo>
                  <a:pt x="1097673" y="520203"/>
                </a:lnTo>
                <a:close/>
              </a:path>
              <a:path w="2507483" h="580273">
                <a:moveTo>
                  <a:pt x="1090999" y="516052"/>
                </a:moveTo>
                <a:lnTo>
                  <a:pt x="1093489" y="528239"/>
                </a:lnTo>
                <a:lnTo>
                  <a:pt x="1094884" y="523657"/>
                </a:lnTo>
                <a:lnTo>
                  <a:pt x="1097673" y="520203"/>
                </a:lnTo>
                <a:lnTo>
                  <a:pt x="1101060" y="509079"/>
                </a:lnTo>
                <a:lnTo>
                  <a:pt x="1097474" y="511138"/>
                </a:lnTo>
                <a:lnTo>
                  <a:pt x="1093888" y="513130"/>
                </a:lnTo>
                <a:lnTo>
                  <a:pt x="1090999" y="516052"/>
                </a:lnTo>
                <a:close/>
              </a:path>
              <a:path w="2507483" h="580273">
                <a:moveTo>
                  <a:pt x="1085520" y="528438"/>
                </a:moveTo>
                <a:lnTo>
                  <a:pt x="1086549" y="543979"/>
                </a:lnTo>
                <a:lnTo>
                  <a:pt x="1088608" y="547897"/>
                </a:lnTo>
                <a:lnTo>
                  <a:pt x="1090667" y="551749"/>
                </a:lnTo>
                <a:lnTo>
                  <a:pt x="1090999" y="516052"/>
                </a:lnTo>
                <a:lnTo>
                  <a:pt x="1088807" y="519904"/>
                </a:lnTo>
                <a:lnTo>
                  <a:pt x="1086616" y="523756"/>
                </a:lnTo>
                <a:lnTo>
                  <a:pt x="1085520" y="528438"/>
                </a:lnTo>
                <a:close/>
              </a:path>
              <a:path w="2507483" h="580273">
                <a:moveTo>
                  <a:pt x="1085520" y="533950"/>
                </a:moveTo>
                <a:lnTo>
                  <a:pt x="1085520" y="539330"/>
                </a:lnTo>
                <a:lnTo>
                  <a:pt x="1086549" y="543979"/>
                </a:lnTo>
                <a:lnTo>
                  <a:pt x="1085520" y="528438"/>
                </a:lnTo>
                <a:lnTo>
                  <a:pt x="1085520" y="533950"/>
                </a:lnTo>
                <a:close/>
              </a:path>
              <a:path w="2507483" h="580273">
                <a:moveTo>
                  <a:pt x="1193383" y="500180"/>
                </a:moveTo>
                <a:lnTo>
                  <a:pt x="1198962" y="493107"/>
                </a:lnTo>
                <a:lnTo>
                  <a:pt x="1186709" y="493107"/>
                </a:lnTo>
                <a:lnTo>
                  <a:pt x="1194280" y="558855"/>
                </a:lnTo>
                <a:lnTo>
                  <a:pt x="1194280" y="517514"/>
                </a:lnTo>
                <a:lnTo>
                  <a:pt x="1193383" y="500180"/>
                </a:lnTo>
                <a:close/>
              </a:path>
              <a:path w="2507483" h="580273">
                <a:moveTo>
                  <a:pt x="1238012" y="493107"/>
                </a:moveTo>
                <a:lnTo>
                  <a:pt x="1243491" y="500180"/>
                </a:lnTo>
                <a:lnTo>
                  <a:pt x="1242694" y="517514"/>
                </a:lnTo>
                <a:lnTo>
                  <a:pt x="1242694" y="558855"/>
                </a:lnTo>
                <a:lnTo>
                  <a:pt x="1250265" y="558855"/>
                </a:lnTo>
                <a:lnTo>
                  <a:pt x="1250265" y="493107"/>
                </a:lnTo>
                <a:lnTo>
                  <a:pt x="1238012" y="493107"/>
                </a:lnTo>
                <a:close/>
              </a:path>
              <a:path w="2507483" h="580273">
                <a:moveTo>
                  <a:pt x="1223667" y="533154"/>
                </a:moveTo>
                <a:lnTo>
                  <a:pt x="1218586" y="549491"/>
                </a:lnTo>
                <a:lnTo>
                  <a:pt x="1221874" y="558855"/>
                </a:lnTo>
                <a:lnTo>
                  <a:pt x="1243491" y="500180"/>
                </a:lnTo>
                <a:lnTo>
                  <a:pt x="1238012" y="493107"/>
                </a:lnTo>
                <a:lnTo>
                  <a:pt x="1223667" y="533154"/>
                </a:lnTo>
                <a:close/>
              </a:path>
              <a:path w="2507483" h="580273">
                <a:moveTo>
                  <a:pt x="1218387" y="549491"/>
                </a:moveTo>
                <a:lnTo>
                  <a:pt x="1213406" y="533054"/>
                </a:lnTo>
                <a:lnTo>
                  <a:pt x="1215100" y="558855"/>
                </a:lnTo>
                <a:lnTo>
                  <a:pt x="1221874" y="558855"/>
                </a:lnTo>
                <a:lnTo>
                  <a:pt x="1218586" y="549491"/>
                </a:lnTo>
                <a:lnTo>
                  <a:pt x="1218387" y="549491"/>
                </a:lnTo>
                <a:close/>
              </a:path>
              <a:path w="2507483" h="580273">
                <a:moveTo>
                  <a:pt x="1198962" y="493107"/>
                </a:moveTo>
                <a:lnTo>
                  <a:pt x="1193483" y="500180"/>
                </a:lnTo>
                <a:lnTo>
                  <a:pt x="1215100" y="558855"/>
                </a:lnTo>
                <a:lnTo>
                  <a:pt x="1213406" y="533054"/>
                </a:lnTo>
                <a:lnTo>
                  <a:pt x="1198962" y="493107"/>
                </a:lnTo>
                <a:close/>
              </a:path>
              <a:path w="2507483" h="580273">
                <a:moveTo>
                  <a:pt x="1272398" y="353642"/>
                </a:moveTo>
                <a:lnTo>
                  <a:pt x="1273992" y="353642"/>
                </a:lnTo>
                <a:lnTo>
                  <a:pt x="1275220" y="353709"/>
                </a:lnTo>
                <a:lnTo>
                  <a:pt x="1276947" y="353974"/>
                </a:lnTo>
                <a:lnTo>
                  <a:pt x="1278475" y="354439"/>
                </a:lnTo>
                <a:lnTo>
                  <a:pt x="1279869" y="347167"/>
                </a:lnTo>
                <a:lnTo>
                  <a:pt x="1278242" y="346503"/>
                </a:lnTo>
                <a:lnTo>
                  <a:pt x="1276183" y="346237"/>
                </a:lnTo>
                <a:lnTo>
                  <a:pt x="1274390" y="346171"/>
                </a:lnTo>
                <a:lnTo>
                  <a:pt x="1272398" y="353642"/>
                </a:lnTo>
                <a:close/>
              </a:path>
              <a:path w="2507483" h="580273">
                <a:moveTo>
                  <a:pt x="1270538" y="346171"/>
                </a:moveTo>
                <a:lnTo>
                  <a:pt x="1267251" y="346935"/>
                </a:lnTo>
                <a:lnTo>
                  <a:pt x="1268247" y="354240"/>
                </a:lnTo>
                <a:lnTo>
                  <a:pt x="1270339" y="353642"/>
                </a:lnTo>
                <a:lnTo>
                  <a:pt x="1272398" y="353642"/>
                </a:lnTo>
                <a:lnTo>
                  <a:pt x="1274390" y="346171"/>
                </a:lnTo>
                <a:lnTo>
                  <a:pt x="1270538" y="346171"/>
                </a:lnTo>
                <a:close/>
              </a:path>
              <a:path w="2507483" h="580273">
                <a:moveTo>
                  <a:pt x="1262337" y="358457"/>
                </a:moveTo>
                <a:lnTo>
                  <a:pt x="1264063" y="356631"/>
                </a:lnTo>
                <a:lnTo>
                  <a:pt x="1266122" y="355436"/>
                </a:lnTo>
                <a:lnTo>
                  <a:pt x="1268247" y="354240"/>
                </a:lnTo>
                <a:lnTo>
                  <a:pt x="1267251" y="346935"/>
                </a:lnTo>
                <a:lnTo>
                  <a:pt x="1264528" y="348462"/>
                </a:lnTo>
                <a:lnTo>
                  <a:pt x="1262337" y="358457"/>
                </a:lnTo>
                <a:close/>
              </a:path>
              <a:path w="2507483" h="580273">
                <a:moveTo>
                  <a:pt x="1258850" y="366360"/>
                </a:moveTo>
                <a:lnTo>
                  <a:pt x="1259547" y="363305"/>
                </a:lnTo>
                <a:lnTo>
                  <a:pt x="1260942" y="360914"/>
                </a:lnTo>
                <a:lnTo>
                  <a:pt x="1262337" y="358457"/>
                </a:lnTo>
                <a:lnTo>
                  <a:pt x="1264528" y="348462"/>
                </a:lnTo>
                <a:lnTo>
                  <a:pt x="1261872" y="349990"/>
                </a:lnTo>
                <a:lnTo>
                  <a:pt x="1259846" y="352281"/>
                </a:lnTo>
                <a:lnTo>
                  <a:pt x="1258850" y="366360"/>
                </a:lnTo>
                <a:close/>
              </a:path>
              <a:path w="2507483" h="580273">
                <a:moveTo>
                  <a:pt x="1258850" y="396976"/>
                </a:moveTo>
                <a:lnTo>
                  <a:pt x="1258850" y="366360"/>
                </a:lnTo>
                <a:lnTo>
                  <a:pt x="1258451" y="355336"/>
                </a:lnTo>
                <a:lnTo>
                  <a:pt x="1257356" y="347167"/>
                </a:lnTo>
                <a:lnTo>
                  <a:pt x="1250881" y="347167"/>
                </a:lnTo>
                <a:lnTo>
                  <a:pt x="1250881" y="396976"/>
                </a:lnTo>
                <a:lnTo>
                  <a:pt x="1258850" y="396976"/>
                </a:lnTo>
                <a:close/>
              </a:path>
              <a:path w="2507483" h="580273">
                <a:moveTo>
                  <a:pt x="1311201" y="545207"/>
                </a:moveTo>
                <a:lnTo>
                  <a:pt x="1303830" y="542617"/>
                </a:lnTo>
                <a:lnTo>
                  <a:pt x="1304593" y="555269"/>
                </a:lnTo>
                <a:lnTo>
                  <a:pt x="1306519" y="553077"/>
                </a:lnTo>
                <a:lnTo>
                  <a:pt x="1308512" y="550885"/>
                </a:lnTo>
                <a:lnTo>
                  <a:pt x="1310072" y="548262"/>
                </a:lnTo>
                <a:lnTo>
                  <a:pt x="1311201" y="545207"/>
                </a:lnTo>
                <a:close/>
              </a:path>
              <a:path w="2507483" h="580273">
                <a:moveTo>
                  <a:pt x="1303830" y="542617"/>
                </a:moveTo>
                <a:lnTo>
                  <a:pt x="1303365" y="544809"/>
                </a:lnTo>
                <a:lnTo>
                  <a:pt x="1302501" y="546668"/>
                </a:lnTo>
                <a:lnTo>
                  <a:pt x="1301240" y="548196"/>
                </a:lnTo>
                <a:lnTo>
                  <a:pt x="1300044" y="549723"/>
                </a:lnTo>
                <a:lnTo>
                  <a:pt x="1302236" y="556962"/>
                </a:lnTo>
                <a:lnTo>
                  <a:pt x="1304593" y="555269"/>
                </a:lnTo>
                <a:lnTo>
                  <a:pt x="1303830" y="542617"/>
                </a:lnTo>
                <a:close/>
              </a:path>
              <a:path w="2507483" h="580273">
                <a:moveTo>
                  <a:pt x="1302236" y="556962"/>
                </a:moveTo>
                <a:lnTo>
                  <a:pt x="1300044" y="549723"/>
                </a:lnTo>
                <a:lnTo>
                  <a:pt x="1298483" y="550885"/>
                </a:lnTo>
                <a:lnTo>
                  <a:pt x="1296557" y="551682"/>
                </a:lnTo>
                <a:lnTo>
                  <a:pt x="1294698" y="552479"/>
                </a:lnTo>
                <a:lnTo>
                  <a:pt x="1296724" y="559287"/>
                </a:lnTo>
                <a:lnTo>
                  <a:pt x="1299446" y="558158"/>
                </a:lnTo>
                <a:lnTo>
                  <a:pt x="1302236" y="556962"/>
                </a:lnTo>
                <a:close/>
              </a:path>
              <a:path w="2507483" h="580273">
                <a:moveTo>
                  <a:pt x="1296724" y="559287"/>
                </a:moveTo>
                <a:lnTo>
                  <a:pt x="1294698" y="552479"/>
                </a:lnTo>
                <a:lnTo>
                  <a:pt x="1292473" y="552878"/>
                </a:lnTo>
                <a:lnTo>
                  <a:pt x="1286563" y="552878"/>
                </a:lnTo>
                <a:lnTo>
                  <a:pt x="1290082" y="559851"/>
                </a:lnTo>
                <a:lnTo>
                  <a:pt x="1293602" y="559851"/>
                </a:lnTo>
                <a:lnTo>
                  <a:pt x="1296724" y="559287"/>
                </a:lnTo>
                <a:close/>
              </a:path>
              <a:path w="2507483" h="580273">
                <a:moveTo>
                  <a:pt x="1285434" y="559851"/>
                </a:moveTo>
                <a:lnTo>
                  <a:pt x="1290082" y="559851"/>
                </a:lnTo>
                <a:lnTo>
                  <a:pt x="1286563" y="552878"/>
                </a:lnTo>
                <a:lnTo>
                  <a:pt x="1283707" y="552147"/>
                </a:lnTo>
                <a:lnTo>
                  <a:pt x="1281316" y="550686"/>
                </a:lnTo>
                <a:lnTo>
                  <a:pt x="1281283" y="558822"/>
                </a:lnTo>
                <a:lnTo>
                  <a:pt x="1285434" y="559851"/>
                </a:lnTo>
                <a:close/>
              </a:path>
              <a:path w="2507483" h="580273">
                <a:moveTo>
                  <a:pt x="1278925" y="549159"/>
                </a:moveTo>
                <a:lnTo>
                  <a:pt x="1277099" y="546967"/>
                </a:lnTo>
                <a:lnTo>
                  <a:pt x="1277630" y="556763"/>
                </a:lnTo>
                <a:lnTo>
                  <a:pt x="1281283" y="558822"/>
                </a:lnTo>
                <a:lnTo>
                  <a:pt x="1281316" y="550686"/>
                </a:lnTo>
                <a:lnTo>
                  <a:pt x="1278925" y="549159"/>
                </a:lnTo>
                <a:close/>
              </a:path>
              <a:path w="2507483" h="580273">
                <a:moveTo>
                  <a:pt x="1277099" y="546967"/>
                </a:moveTo>
                <a:lnTo>
                  <a:pt x="1275837" y="544111"/>
                </a:lnTo>
                <a:lnTo>
                  <a:pt x="1274575" y="541256"/>
                </a:lnTo>
                <a:lnTo>
                  <a:pt x="1273944" y="537869"/>
                </a:lnTo>
                <a:lnTo>
                  <a:pt x="1273944" y="529966"/>
                </a:lnTo>
                <a:lnTo>
                  <a:pt x="1274575" y="526579"/>
                </a:lnTo>
                <a:lnTo>
                  <a:pt x="1275837" y="523789"/>
                </a:lnTo>
                <a:lnTo>
                  <a:pt x="1277099" y="520934"/>
                </a:lnTo>
                <a:lnTo>
                  <a:pt x="1277630" y="511138"/>
                </a:lnTo>
                <a:lnTo>
                  <a:pt x="1273978" y="513197"/>
                </a:lnTo>
                <a:lnTo>
                  <a:pt x="1271122" y="516185"/>
                </a:lnTo>
                <a:lnTo>
                  <a:pt x="1273978" y="554704"/>
                </a:lnTo>
                <a:lnTo>
                  <a:pt x="1277630" y="556763"/>
                </a:lnTo>
                <a:lnTo>
                  <a:pt x="1277099" y="546967"/>
                </a:lnTo>
                <a:close/>
              </a:path>
              <a:path w="2507483" h="580273">
                <a:moveTo>
                  <a:pt x="1273978" y="554704"/>
                </a:moveTo>
                <a:lnTo>
                  <a:pt x="1271122" y="516185"/>
                </a:lnTo>
                <a:lnTo>
                  <a:pt x="1269063" y="520104"/>
                </a:lnTo>
                <a:lnTo>
                  <a:pt x="1267004" y="523955"/>
                </a:lnTo>
                <a:lnTo>
                  <a:pt x="1265975" y="528571"/>
                </a:lnTo>
                <a:lnTo>
                  <a:pt x="1265975" y="533950"/>
                </a:lnTo>
                <a:lnTo>
                  <a:pt x="1267004" y="543979"/>
                </a:lnTo>
                <a:lnTo>
                  <a:pt x="1269063" y="547897"/>
                </a:lnTo>
                <a:lnTo>
                  <a:pt x="1271122" y="551749"/>
                </a:lnTo>
                <a:lnTo>
                  <a:pt x="1273978" y="554704"/>
                </a:lnTo>
                <a:close/>
              </a:path>
              <a:path w="2507483" h="580273">
                <a:moveTo>
                  <a:pt x="1310703" y="521299"/>
                </a:moveTo>
                <a:lnTo>
                  <a:pt x="1309508" y="518576"/>
                </a:lnTo>
                <a:lnTo>
                  <a:pt x="1307947" y="516219"/>
                </a:lnTo>
                <a:lnTo>
                  <a:pt x="1306021" y="514226"/>
                </a:lnTo>
                <a:lnTo>
                  <a:pt x="1304095" y="512234"/>
                </a:lnTo>
                <a:lnTo>
                  <a:pt x="1303132" y="524885"/>
                </a:lnTo>
                <a:lnTo>
                  <a:pt x="1310703" y="521299"/>
                </a:lnTo>
                <a:close/>
              </a:path>
              <a:path w="2507483" h="580273">
                <a:moveTo>
                  <a:pt x="1286563" y="515023"/>
                </a:moveTo>
                <a:lnTo>
                  <a:pt x="1293337" y="515023"/>
                </a:lnTo>
                <a:lnTo>
                  <a:pt x="1296126" y="515886"/>
                </a:lnTo>
                <a:lnTo>
                  <a:pt x="1298251" y="517613"/>
                </a:lnTo>
                <a:lnTo>
                  <a:pt x="1300443" y="519273"/>
                </a:lnTo>
                <a:lnTo>
                  <a:pt x="1302070" y="521697"/>
                </a:lnTo>
                <a:lnTo>
                  <a:pt x="1303132" y="524885"/>
                </a:lnTo>
                <a:lnTo>
                  <a:pt x="1304095" y="512234"/>
                </a:lnTo>
                <a:lnTo>
                  <a:pt x="1301804" y="510706"/>
                </a:lnTo>
                <a:lnTo>
                  <a:pt x="1299148" y="509644"/>
                </a:lnTo>
                <a:lnTo>
                  <a:pt x="1296557" y="508581"/>
                </a:lnTo>
                <a:lnTo>
                  <a:pt x="1293536" y="508050"/>
                </a:lnTo>
                <a:lnTo>
                  <a:pt x="1290082" y="508050"/>
                </a:lnTo>
                <a:lnTo>
                  <a:pt x="1286563" y="515023"/>
                </a:lnTo>
                <a:close/>
              </a:path>
              <a:path w="2507483" h="580273">
                <a:moveTo>
                  <a:pt x="1285434" y="508050"/>
                </a:moveTo>
                <a:lnTo>
                  <a:pt x="1281283" y="509079"/>
                </a:lnTo>
                <a:lnTo>
                  <a:pt x="1281316" y="517314"/>
                </a:lnTo>
                <a:lnTo>
                  <a:pt x="1283707" y="515787"/>
                </a:lnTo>
                <a:lnTo>
                  <a:pt x="1286563" y="515023"/>
                </a:lnTo>
                <a:lnTo>
                  <a:pt x="1290082" y="508050"/>
                </a:lnTo>
                <a:lnTo>
                  <a:pt x="1285434" y="508050"/>
                </a:lnTo>
                <a:close/>
              </a:path>
              <a:path w="2507483" h="580273">
                <a:moveTo>
                  <a:pt x="1278925" y="518775"/>
                </a:moveTo>
                <a:lnTo>
                  <a:pt x="1281316" y="517314"/>
                </a:lnTo>
                <a:lnTo>
                  <a:pt x="1281283" y="509079"/>
                </a:lnTo>
                <a:lnTo>
                  <a:pt x="1277630" y="511138"/>
                </a:lnTo>
                <a:lnTo>
                  <a:pt x="1277099" y="520934"/>
                </a:lnTo>
                <a:lnTo>
                  <a:pt x="1278925" y="518775"/>
                </a:lnTo>
                <a:close/>
              </a:path>
              <a:path w="2507483" h="580273">
                <a:moveTo>
                  <a:pt x="1367324" y="546834"/>
                </a:moveTo>
                <a:lnTo>
                  <a:pt x="1367490" y="556364"/>
                </a:lnTo>
                <a:lnTo>
                  <a:pt x="1370545" y="554339"/>
                </a:lnTo>
                <a:lnTo>
                  <a:pt x="1373135" y="551682"/>
                </a:lnTo>
                <a:lnTo>
                  <a:pt x="1375725" y="548960"/>
                </a:lnTo>
                <a:lnTo>
                  <a:pt x="1377717" y="545739"/>
                </a:lnTo>
                <a:lnTo>
                  <a:pt x="1379112" y="542019"/>
                </a:lnTo>
                <a:lnTo>
                  <a:pt x="1371142" y="539031"/>
                </a:lnTo>
                <a:lnTo>
                  <a:pt x="1369681" y="543481"/>
                </a:lnTo>
                <a:lnTo>
                  <a:pt x="1367324" y="546834"/>
                </a:lnTo>
                <a:close/>
              </a:path>
              <a:path w="2507483" h="580273">
                <a:moveTo>
                  <a:pt x="1340859" y="549292"/>
                </a:moveTo>
                <a:lnTo>
                  <a:pt x="1340958" y="558490"/>
                </a:lnTo>
                <a:lnTo>
                  <a:pt x="1346371" y="559851"/>
                </a:lnTo>
                <a:lnTo>
                  <a:pt x="1356731" y="559851"/>
                </a:lnTo>
                <a:lnTo>
                  <a:pt x="1360516" y="559154"/>
                </a:lnTo>
                <a:lnTo>
                  <a:pt x="1363970" y="557759"/>
                </a:lnTo>
                <a:lnTo>
                  <a:pt x="1367490" y="556364"/>
                </a:lnTo>
                <a:lnTo>
                  <a:pt x="1367324" y="546834"/>
                </a:lnTo>
                <a:lnTo>
                  <a:pt x="1364070" y="549092"/>
                </a:lnTo>
                <a:lnTo>
                  <a:pt x="1360815" y="551284"/>
                </a:lnTo>
                <a:lnTo>
                  <a:pt x="1356997" y="552380"/>
                </a:lnTo>
                <a:lnTo>
                  <a:pt x="1348097" y="552380"/>
                </a:lnTo>
                <a:lnTo>
                  <a:pt x="1344179" y="551350"/>
                </a:lnTo>
                <a:lnTo>
                  <a:pt x="1340859" y="549292"/>
                </a:lnTo>
                <a:close/>
              </a:path>
              <a:path w="2507483" h="580273">
                <a:moveTo>
                  <a:pt x="1337538" y="547166"/>
                </a:moveTo>
                <a:lnTo>
                  <a:pt x="1334981" y="544145"/>
                </a:lnTo>
                <a:lnTo>
                  <a:pt x="1336376" y="555767"/>
                </a:lnTo>
                <a:lnTo>
                  <a:pt x="1340958" y="558490"/>
                </a:lnTo>
                <a:lnTo>
                  <a:pt x="1340859" y="549292"/>
                </a:lnTo>
                <a:lnTo>
                  <a:pt x="1337538" y="547166"/>
                </a:lnTo>
                <a:close/>
              </a:path>
              <a:path w="2507483" h="580273">
                <a:moveTo>
                  <a:pt x="1333188" y="540226"/>
                </a:moveTo>
                <a:lnTo>
                  <a:pt x="1331395" y="536242"/>
                </a:lnTo>
                <a:lnTo>
                  <a:pt x="1331860" y="552977"/>
                </a:lnTo>
                <a:lnTo>
                  <a:pt x="1336376" y="555767"/>
                </a:lnTo>
                <a:lnTo>
                  <a:pt x="1334981" y="544145"/>
                </a:lnTo>
                <a:lnTo>
                  <a:pt x="1333188" y="540226"/>
                </a:lnTo>
                <a:close/>
              </a:path>
              <a:path w="2507483" h="580273">
                <a:moveTo>
                  <a:pt x="1331395" y="536242"/>
                </a:moveTo>
                <a:lnTo>
                  <a:pt x="1330498" y="531493"/>
                </a:lnTo>
                <a:lnTo>
                  <a:pt x="1328340" y="502903"/>
                </a:lnTo>
                <a:lnTo>
                  <a:pt x="1325816" y="507950"/>
                </a:lnTo>
                <a:lnTo>
                  <a:pt x="1323359" y="512998"/>
                </a:lnTo>
                <a:lnTo>
                  <a:pt x="1322130" y="519008"/>
                </a:lnTo>
                <a:lnTo>
                  <a:pt x="1322130" y="525981"/>
                </a:lnTo>
                <a:lnTo>
                  <a:pt x="1323359" y="538965"/>
                </a:lnTo>
                <a:lnTo>
                  <a:pt x="1325816" y="544012"/>
                </a:lnTo>
                <a:lnTo>
                  <a:pt x="1328340" y="549059"/>
                </a:lnTo>
                <a:lnTo>
                  <a:pt x="1331860" y="552977"/>
                </a:lnTo>
                <a:lnTo>
                  <a:pt x="1331395" y="536242"/>
                </a:lnTo>
                <a:close/>
              </a:path>
              <a:path w="2507483" h="580273">
                <a:moveTo>
                  <a:pt x="1360948" y="500579"/>
                </a:moveTo>
                <a:lnTo>
                  <a:pt x="1363671" y="502571"/>
                </a:lnTo>
                <a:lnTo>
                  <a:pt x="1366460" y="504497"/>
                </a:lnTo>
                <a:lnTo>
                  <a:pt x="1368586" y="507353"/>
                </a:lnTo>
                <a:lnTo>
                  <a:pt x="1370047" y="511138"/>
                </a:lnTo>
                <a:lnTo>
                  <a:pt x="1377916" y="507452"/>
                </a:lnTo>
                <a:lnTo>
                  <a:pt x="1376522" y="504132"/>
                </a:lnTo>
                <a:lnTo>
                  <a:pt x="1374629" y="501342"/>
                </a:lnTo>
                <a:lnTo>
                  <a:pt x="1372238" y="499084"/>
                </a:lnTo>
                <a:lnTo>
                  <a:pt x="1369914" y="496760"/>
                </a:lnTo>
                <a:lnTo>
                  <a:pt x="1367091" y="495033"/>
                </a:lnTo>
                <a:lnTo>
                  <a:pt x="1363771" y="493904"/>
                </a:lnTo>
                <a:lnTo>
                  <a:pt x="1360948" y="500579"/>
                </a:lnTo>
                <a:close/>
              </a:path>
              <a:path w="2507483" h="580273">
                <a:moveTo>
                  <a:pt x="1341257" y="502770"/>
                </a:moveTo>
                <a:lnTo>
                  <a:pt x="1344644" y="500645"/>
                </a:lnTo>
                <a:lnTo>
                  <a:pt x="1348562" y="499582"/>
                </a:lnTo>
                <a:lnTo>
                  <a:pt x="1357395" y="499582"/>
                </a:lnTo>
                <a:lnTo>
                  <a:pt x="1360948" y="500579"/>
                </a:lnTo>
                <a:lnTo>
                  <a:pt x="1363771" y="493904"/>
                </a:lnTo>
                <a:lnTo>
                  <a:pt x="1360450" y="492709"/>
                </a:lnTo>
                <a:lnTo>
                  <a:pt x="1356665" y="492111"/>
                </a:lnTo>
                <a:lnTo>
                  <a:pt x="1346304" y="492111"/>
                </a:lnTo>
                <a:lnTo>
                  <a:pt x="1341257" y="502770"/>
                </a:lnTo>
                <a:close/>
              </a:path>
              <a:path w="2507483" h="580273">
                <a:moveTo>
                  <a:pt x="1333288" y="511736"/>
                </a:moveTo>
                <a:lnTo>
                  <a:pt x="1335214" y="507817"/>
                </a:lnTo>
                <a:lnTo>
                  <a:pt x="1337870" y="504829"/>
                </a:lnTo>
                <a:lnTo>
                  <a:pt x="1341257" y="502770"/>
                </a:lnTo>
                <a:lnTo>
                  <a:pt x="1346304" y="492111"/>
                </a:lnTo>
                <a:lnTo>
                  <a:pt x="1340958" y="493506"/>
                </a:lnTo>
                <a:lnTo>
                  <a:pt x="1336376" y="496295"/>
                </a:lnTo>
                <a:lnTo>
                  <a:pt x="1333288" y="511736"/>
                </a:lnTo>
                <a:close/>
              </a:path>
              <a:path w="2507483" h="580273">
                <a:moveTo>
                  <a:pt x="1331860" y="499018"/>
                </a:moveTo>
                <a:lnTo>
                  <a:pt x="1328340" y="502903"/>
                </a:lnTo>
                <a:lnTo>
                  <a:pt x="1330498" y="520402"/>
                </a:lnTo>
                <a:lnTo>
                  <a:pt x="1331428" y="515654"/>
                </a:lnTo>
                <a:lnTo>
                  <a:pt x="1333288" y="511736"/>
                </a:lnTo>
                <a:lnTo>
                  <a:pt x="1336376" y="496295"/>
                </a:lnTo>
                <a:lnTo>
                  <a:pt x="1331860" y="499018"/>
                </a:lnTo>
                <a:close/>
              </a:path>
              <a:path w="2507483" h="580273">
                <a:moveTo>
                  <a:pt x="1330498" y="520402"/>
                </a:moveTo>
                <a:lnTo>
                  <a:pt x="1328340" y="502903"/>
                </a:lnTo>
                <a:lnTo>
                  <a:pt x="1330498" y="531493"/>
                </a:lnTo>
                <a:lnTo>
                  <a:pt x="1330498" y="520402"/>
                </a:lnTo>
                <a:close/>
              </a:path>
              <a:path w="2507483" h="580273">
                <a:moveTo>
                  <a:pt x="1400484" y="486134"/>
                </a:moveTo>
                <a:lnTo>
                  <a:pt x="1392515" y="486134"/>
                </a:lnTo>
                <a:lnTo>
                  <a:pt x="1393478" y="554372"/>
                </a:lnTo>
                <a:lnTo>
                  <a:pt x="1395404" y="556564"/>
                </a:lnTo>
                <a:lnTo>
                  <a:pt x="1397396" y="558755"/>
                </a:lnTo>
                <a:lnTo>
                  <a:pt x="1400418" y="559851"/>
                </a:lnTo>
                <a:lnTo>
                  <a:pt x="1400484" y="548727"/>
                </a:lnTo>
                <a:lnTo>
                  <a:pt x="1400484" y="486134"/>
                </a:lnTo>
                <a:close/>
              </a:path>
              <a:path w="2507483" h="580273">
                <a:moveTo>
                  <a:pt x="1392515" y="546502"/>
                </a:moveTo>
                <a:lnTo>
                  <a:pt x="1392515" y="551018"/>
                </a:lnTo>
                <a:lnTo>
                  <a:pt x="1393478" y="554372"/>
                </a:lnTo>
                <a:lnTo>
                  <a:pt x="1392515" y="486134"/>
                </a:lnTo>
                <a:lnTo>
                  <a:pt x="1392515" y="546502"/>
                </a:lnTo>
                <a:close/>
              </a:path>
              <a:path w="2507483" h="580273">
                <a:moveTo>
                  <a:pt x="1408354" y="559453"/>
                </a:moveTo>
                <a:lnTo>
                  <a:pt x="1409616" y="559253"/>
                </a:lnTo>
                <a:lnTo>
                  <a:pt x="1411841" y="558456"/>
                </a:lnTo>
                <a:lnTo>
                  <a:pt x="1413136" y="551483"/>
                </a:lnTo>
                <a:lnTo>
                  <a:pt x="1411675" y="552014"/>
                </a:lnTo>
                <a:lnTo>
                  <a:pt x="1409649" y="552579"/>
                </a:lnTo>
                <a:lnTo>
                  <a:pt x="1408354" y="559453"/>
                </a:lnTo>
                <a:close/>
              </a:path>
              <a:path w="2507483" h="580273">
                <a:moveTo>
                  <a:pt x="1404469" y="559851"/>
                </a:moveTo>
                <a:lnTo>
                  <a:pt x="1405797" y="559851"/>
                </a:lnTo>
                <a:lnTo>
                  <a:pt x="1407092" y="559718"/>
                </a:lnTo>
                <a:lnTo>
                  <a:pt x="1408354" y="559453"/>
                </a:lnTo>
                <a:lnTo>
                  <a:pt x="1409649" y="552579"/>
                </a:lnTo>
                <a:lnTo>
                  <a:pt x="1407690" y="552878"/>
                </a:lnTo>
                <a:lnTo>
                  <a:pt x="1406362" y="552878"/>
                </a:lnTo>
                <a:lnTo>
                  <a:pt x="1404469" y="559851"/>
                </a:lnTo>
                <a:close/>
              </a:path>
              <a:path w="2507483" h="580273">
                <a:moveTo>
                  <a:pt x="1404469" y="559851"/>
                </a:moveTo>
                <a:lnTo>
                  <a:pt x="1406362" y="552878"/>
                </a:lnTo>
                <a:lnTo>
                  <a:pt x="1404303" y="552878"/>
                </a:lnTo>
                <a:lnTo>
                  <a:pt x="1402809" y="552413"/>
                </a:lnTo>
                <a:lnTo>
                  <a:pt x="1400949" y="550487"/>
                </a:lnTo>
                <a:lnTo>
                  <a:pt x="1400418" y="559851"/>
                </a:lnTo>
                <a:lnTo>
                  <a:pt x="1404469" y="559851"/>
                </a:lnTo>
                <a:close/>
              </a:path>
              <a:path w="2507483" h="580273">
                <a:moveTo>
                  <a:pt x="1433325" y="493506"/>
                </a:moveTo>
                <a:lnTo>
                  <a:pt x="1433325" y="491713"/>
                </a:lnTo>
                <a:lnTo>
                  <a:pt x="1432760" y="490285"/>
                </a:lnTo>
                <a:lnTo>
                  <a:pt x="1430569" y="488093"/>
                </a:lnTo>
                <a:lnTo>
                  <a:pt x="1429141" y="487529"/>
                </a:lnTo>
                <a:lnTo>
                  <a:pt x="1425555" y="487529"/>
                </a:lnTo>
                <a:lnTo>
                  <a:pt x="1424094" y="488093"/>
                </a:lnTo>
                <a:lnTo>
                  <a:pt x="1421902" y="490285"/>
                </a:lnTo>
                <a:lnTo>
                  <a:pt x="1421371" y="491713"/>
                </a:lnTo>
                <a:lnTo>
                  <a:pt x="1421371" y="493506"/>
                </a:lnTo>
                <a:lnTo>
                  <a:pt x="1421902" y="496760"/>
                </a:lnTo>
                <a:lnTo>
                  <a:pt x="1424094" y="498951"/>
                </a:lnTo>
                <a:lnTo>
                  <a:pt x="1425555" y="499483"/>
                </a:lnTo>
                <a:lnTo>
                  <a:pt x="1429141" y="499483"/>
                </a:lnTo>
                <a:lnTo>
                  <a:pt x="1430569" y="498951"/>
                </a:lnTo>
                <a:lnTo>
                  <a:pt x="1432760" y="496760"/>
                </a:lnTo>
                <a:lnTo>
                  <a:pt x="1433325" y="495299"/>
                </a:lnTo>
                <a:lnTo>
                  <a:pt x="1433325" y="493506"/>
                </a:lnTo>
                <a:close/>
              </a:path>
              <a:path w="2507483" h="580273">
                <a:moveTo>
                  <a:pt x="1423363" y="509046"/>
                </a:moveTo>
                <a:lnTo>
                  <a:pt x="1423363" y="558855"/>
                </a:lnTo>
                <a:lnTo>
                  <a:pt x="1431333" y="558855"/>
                </a:lnTo>
                <a:lnTo>
                  <a:pt x="1431333" y="509046"/>
                </a:lnTo>
                <a:lnTo>
                  <a:pt x="1423363" y="509046"/>
                </a:lnTo>
                <a:close/>
              </a:path>
              <a:path w="2507483" h="580273">
                <a:moveTo>
                  <a:pt x="1456200" y="519107"/>
                </a:moveTo>
                <a:lnTo>
                  <a:pt x="1457260" y="516455"/>
                </a:lnTo>
                <a:lnTo>
                  <a:pt x="1456797" y="509046"/>
                </a:lnTo>
                <a:lnTo>
                  <a:pt x="1449824" y="509046"/>
                </a:lnTo>
                <a:lnTo>
                  <a:pt x="1457793" y="558855"/>
                </a:lnTo>
                <a:lnTo>
                  <a:pt x="1457495" y="520203"/>
                </a:lnTo>
                <a:lnTo>
                  <a:pt x="1457260" y="516455"/>
                </a:lnTo>
                <a:lnTo>
                  <a:pt x="1456200" y="519107"/>
                </a:lnTo>
                <a:close/>
              </a:path>
              <a:path w="2507483" h="580273">
                <a:moveTo>
                  <a:pt x="1457793" y="528106"/>
                </a:moveTo>
                <a:lnTo>
                  <a:pt x="1458557" y="524719"/>
                </a:lnTo>
                <a:lnTo>
                  <a:pt x="1460085" y="522196"/>
                </a:lnTo>
                <a:lnTo>
                  <a:pt x="1461679" y="519672"/>
                </a:lnTo>
                <a:lnTo>
                  <a:pt x="1463671" y="517846"/>
                </a:lnTo>
                <a:lnTo>
                  <a:pt x="1466062" y="516717"/>
                </a:lnTo>
                <a:lnTo>
                  <a:pt x="1468453" y="515588"/>
                </a:lnTo>
                <a:lnTo>
                  <a:pt x="1470843" y="515023"/>
                </a:lnTo>
                <a:lnTo>
                  <a:pt x="1476688" y="515023"/>
                </a:lnTo>
                <a:lnTo>
                  <a:pt x="1479577" y="516119"/>
                </a:lnTo>
                <a:lnTo>
                  <a:pt x="1481901" y="518310"/>
                </a:lnTo>
                <a:lnTo>
                  <a:pt x="1484292" y="520436"/>
                </a:lnTo>
                <a:lnTo>
                  <a:pt x="1485487" y="524254"/>
                </a:lnTo>
                <a:lnTo>
                  <a:pt x="1485487" y="558855"/>
                </a:lnTo>
                <a:lnTo>
                  <a:pt x="1493457" y="558855"/>
                </a:lnTo>
                <a:lnTo>
                  <a:pt x="1486716" y="511470"/>
                </a:lnTo>
                <a:lnTo>
                  <a:pt x="1483794" y="510142"/>
                </a:lnTo>
                <a:lnTo>
                  <a:pt x="1480872" y="508747"/>
                </a:lnTo>
                <a:lnTo>
                  <a:pt x="1477617" y="508050"/>
                </a:lnTo>
                <a:lnTo>
                  <a:pt x="1471508" y="508050"/>
                </a:lnTo>
                <a:lnTo>
                  <a:pt x="1469050" y="508415"/>
                </a:lnTo>
                <a:lnTo>
                  <a:pt x="1466659" y="509146"/>
                </a:lnTo>
                <a:lnTo>
                  <a:pt x="1464335" y="509876"/>
                </a:lnTo>
                <a:lnTo>
                  <a:pt x="1462276" y="511072"/>
                </a:lnTo>
                <a:lnTo>
                  <a:pt x="1460483" y="512732"/>
                </a:lnTo>
                <a:lnTo>
                  <a:pt x="1458690" y="514326"/>
                </a:lnTo>
                <a:lnTo>
                  <a:pt x="1457793" y="528106"/>
                </a:lnTo>
                <a:close/>
              </a:path>
              <a:path w="2507483" h="580273">
                <a:moveTo>
                  <a:pt x="1457793" y="528106"/>
                </a:moveTo>
                <a:lnTo>
                  <a:pt x="1458690" y="514326"/>
                </a:lnTo>
                <a:lnTo>
                  <a:pt x="1457495" y="520203"/>
                </a:lnTo>
                <a:lnTo>
                  <a:pt x="1457793" y="558855"/>
                </a:lnTo>
                <a:lnTo>
                  <a:pt x="1457793" y="528106"/>
                </a:lnTo>
                <a:close/>
              </a:path>
              <a:path w="2507483" h="580273">
                <a:moveTo>
                  <a:pt x="1457262" y="516451"/>
                </a:moveTo>
                <a:lnTo>
                  <a:pt x="1457495" y="520203"/>
                </a:lnTo>
                <a:lnTo>
                  <a:pt x="1458690" y="514326"/>
                </a:lnTo>
                <a:lnTo>
                  <a:pt x="1457262" y="516451"/>
                </a:lnTo>
                <a:close/>
              </a:path>
              <a:path w="2507483" h="580273">
                <a:moveTo>
                  <a:pt x="1493457" y="558855"/>
                </a:moveTo>
                <a:lnTo>
                  <a:pt x="1493457" y="522660"/>
                </a:lnTo>
                <a:lnTo>
                  <a:pt x="1492560" y="519107"/>
                </a:lnTo>
                <a:lnTo>
                  <a:pt x="1490767" y="516318"/>
                </a:lnTo>
                <a:lnTo>
                  <a:pt x="1489040" y="513529"/>
                </a:lnTo>
                <a:lnTo>
                  <a:pt x="1486716" y="511470"/>
                </a:lnTo>
                <a:lnTo>
                  <a:pt x="1493457" y="558855"/>
                </a:lnTo>
                <a:close/>
              </a:path>
              <a:path w="2507483" h="580273">
                <a:moveTo>
                  <a:pt x="1514606" y="515920"/>
                </a:moveTo>
                <a:lnTo>
                  <a:pt x="1514606" y="546502"/>
                </a:lnTo>
                <a:lnTo>
                  <a:pt x="1514672" y="549690"/>
                </a:lnTo>
                <a:lnTo>
                  <a:pt x="1522575" y="515920"/>
                </a:lnTo>
                <a:lnTo>
                  <a:pt x="1514606" y="509046"/>
                </a:lnTo>
                <a:lnTo>
                  <a:pt x="1504644" y="509046"/>
                </a:lnTo>
                <a:lnTo>
                  <a:pt x="1504644" y="515920"/>
                </a:lnTo>
                <a:lnTo>
                  <a:pt x="1514606" y="515920"/>
                </a:lnTo>
                <a:close/>
              </a:path>
              <a:path w="2507483" h="580273">
                <a:moveTo>
                  <a:pt x="1522575" y="515920"/>
                </a:moveTo>
                <a:lnTo>
                  <a:pt x="1514672" y="549690"/>
                </a:lnTo>
                <a:lnTo>
                  <a:pt x="1515336" y="552280"/>
                </a:lnTo>
                <a:lnTo>
                  <a:pt x="1516598" y="554272"/>
                </a:lnTo>
                <a:lnTo>
                  <a:pt x="1517926" y="556198"/>
                </a:lnTo>
                <a:lnTo>
                  <a:pt x="1519686" y="557626"/>
                </a:lnTo>
                <a:lnTo>
                  <a:pt x="1521878" y="558556"/>
                </a:lnTo>
                <a:lnTo>
                  <a:pt x="1522575" y="547565"/>
                </a:lnTo>
                <a:lnTo>
                  <a:pt x="1522575" y="515920"/>
                </a:lnTo>
                <a:close/>
              </a:path>
              <a:path w="2507483" h="580273">
                <a:moveTo>
                  <a:pt x="1538813" y="548694"/>
                </a:moveTo>
                <a:lnTo>
                  <a:pt x="1537684" y="549823"/>
                </a:lnTo>
                <a:lnTo>
                  <a:pt x="1538248" y="557859"/>
                </a:lnTo>
                <a:lnTo>
                  <a:pt x="1540075" y="556763"/>
                </a:lnTo>
                <a:lnTo>
                  <a:pt x="1541602" y="555368"/>
                </a:lnTo>
                <a:lnTo>
                  <a:pt x="1538813" y="548694"/>
                </a:lnTo>
                <a:close/>
              </a:path>
              <a:path w="2507483" h="580273">
                <a:moveTo>
                  <a:pt x="1533633" y="552048"/>
                </a:moveTo>
                <a:lnTo>
                  <a:pt x="1534065" y="559453"/>
                </a:lnTo>
                <a:lnTo>
                  <a:pt x="1536123" y="558656"/>
                </a:lnTo>
                <a:lnTo>
                  <a:pt x="1538248" y="557859"/>
                </a:lnTo>
                <a:lnTo>
                  <a:pt x="1537684" y="549823"/>
                </a:lnTo>
                <a:lnTo>
                  <a:pt x="1536422" y="550719"/>
                </a:lnTo>
                <a:lnTo>
                  <a:pt x="1535028" y="551384"/>
                </a:lnTo>
                <a:lnTo>
                  <a:pt x="1533633" y="552048"/>
                </a:lnTo>
                <a:close/>
              </a:path>
              <a:path w="2507483" h="580273">
                <a:moveTo>
                  <a:pt x="1526062" y="551782"/>
                </a:moveTo>
                <a:lnTo>
                  <a:pt x="1526427" y="559851"/>
                </a:lnTo>
                <a:lnTo>
                  <a:pt x="1531674" y="559851"/>
                </a:lnTo>
                <a:lnTo>
                  <a:pt x="1534065" y="559453"/>
                </a:lnTo>
                <a:lnTo>
                  <a:pt x="1533633" y="552048"/>
                </a:lnTo>
                <a:lnTo>
                  <a:pt x="1531973" y="552380"/>
                </a:lnTo>
                <a:lnTo>
                  <a:pt x="1527855" y="552380"/>
                </a:lnTo>
                <a:lnTo>
                  <a:pt x="1526062" y="551782"/>
                </a:lnTo>
                <a:close/>
              </a:path>
              <a:path w="2507483" h="580273">
                <a:moveTo>
                  <a:pt x="1524667" y="550587"/>
                </a:moveTo>
                <a:lnTo>
                  <a:pt x="1523273" y="549391"/>
                </a:lnTo>
                <a:lnTo>
                  <a:pt x="1524070" y="559419"/>
                </a:lnTo>
                <a:lnTo>
                  <a:pt x="1526427" y="559851"/>
                </a:lnTo>
                <a:lnTo>
                  <a:pt x="1526062" y="551782"/>
                </a:lnTo>
                <a:lnTo>
                  <a:pt x="1524667" y="550587"/>
                </a:lnTo>
                <a:close/>
              </a:path>
              <a:path w="2507483" h="580273">
                <a:moveTo>
                  <a:pt x="1522575" y="547565"/>
                </a:moveTo>
                <a:lnTo>
                  <a:pt x="1521878" y="558556"/>
                </a:lnTo>
                <a:lnTo>
                  <a:pt x="1524070" y="559419"/>
                </a:lnTo>
                <a:lnTo>
                  <a:pt x="1523273" y="549391"/>
                </a:lnTo>
                <a:lnTo>
                  <a:pt x="1522575" y="547565"/>
                </a:lnTo>
                <a:close/>
              </a:path>
              <a:path w="2507483" h="580273">
                <a:moveTo>
                  <a:pt x="1522575" y="509046"/>
                </a:moveTo>
                <a:lnTo>
                  <a:pt x="1522575" y="494900"/>
                </a:lnTo>
                <a:lnTo>
                  <a:pt x="1514606" y="497092"/>
                </a:lnTo>
                <a:lnTo>
                  <a:pt x="1514606" y="509046"/>
                </a:lnTo>
                <a:lnTo>
                  <a:pt x="1522575" y="515920"/>
                </a:lnTo>
                <a:lnTo>
                  <a:pt x="1540706" y="515920"/>
                </a:lnTo>
                <a:lnTo>
                  <a:pt x="1540706" y="509046"/>
                </a:lnTo>
                <a:lnTo>
                  <a:pt x="1522575" y="509046"/>
                </a:lnTo>
                <a:close/>
              </a:path>
              <a:path w="2507483" h="580273">
                <a:moveTo>
                  <a:pt x="1597283" y="533950"/>
                </a:moveTo>
                <a:lnTo>
                  <a:pt x="1597283" y="528571"/>
                </a:lnTo>
                <a:lnTo>
                  <a:pt x="1596254" y="523955"/>
                </a:lnTo>
                <a:lnTo>
                  <a:pt x="1594195" y="520104"/>
                </a:lnTo>
                <a:lnTo>
                  <a:pt x="1592136" y="516185"/>
                </a:lnTo>
                <a:lnTo>
                  <a:pt x="1589314" y="529966"/>
                </a:lnTo>
                <a:lnTo>
                  <a:pt x="1589314" y="533950"/>
                </a:lnTo>
                <a:lnTo>
                  <a:pt x="1592136" y="551749"/>
                </a:lnTo>
                <a:lnTo>
                  <a:pt x="1594195" y="547897"/>
                </a:lnTo>
                <a:lnTo>
                  <a:pt x="1596254" y="543979"/>
                </a:lnTo>
                <a:lnTo>
                  <a:pt x="1597283" y="539330"/>
                </a:lnTo>
                <a:lnTo>
                  <a:pt x="1597283" y="533950"/>
                </a:lnTo>
                <a:close/>
              </a:path>
              <a:path w="2507483" h="580273">
                <a:moveTo>
                  <a:pt x="1589280" y="513197"/>
                </a:moveTo>
                <a:lnTo>
                  <a:pt x="1585628" y="511138"/>
                </a:lnTo>
                <a:lnTo>
                  <a:pt x="1586060" y="520934"/>
                </a:lnTo>
                <a:lnTo>
                  <a:pt x="1587321" y="523789"/>
                </a:lnTo>
                <a:lnTo>
                  <a:pt x="1588650" y="526579"/>
                </a:lnTo>
                <a:lnTo>
                  <a:pt x="1589314" y="529966"/>
                </a:lnTo>
                <a:lnTo>
                  <a:pt x="1592136" y="516185"/>
                </a:lnTo>
                <a:lnTo>
                  <a:pt x="1589280" y="513197"/>
                </a:lnTo>
                <a:close/>
              </a:path>
              <a:path w="2507483" h="580273">
                <a:moveTo>
                  <a:pt x="1579452" y="515687"/>
                </a:moveTo>
                <a:lnTo>
                  <a:pt x="1581842" y="517215"/>
                </a:lnTo>
                <a:lnTo>
                  <a:pt x="1584233" y="518742"/>
                </a:lnTo>
                <a:lnTo>
                  <a:pt x="1586060" y="520934"/>
                </a:lnTo>
                <a:lnTo>
                  <a:pt x="1585628" y="511138"/>
                </a:lnTo>
                <a:lnTo>
                  <a:pt x="1582042" y="509079"/>
                </a:lnTo>
                <a:lnTo>
                  <a:pt x="1579452" y="515687"/>
                </a:lnTo>
                <a:close/>
              </a:path>
              <a:path w="2507483" h="580273">
                <a:moveTo>
                  <a:pt x="1569789" y="514923"/>
                </a:moveTo>
                <a:lnTo>
                  <a:pt x="1576563" y="514923"/>
                </a:lnTo>
                <a:lnTo>
                  <a:pt x="1579452" y="515687"/>
                </a:lnTo>
                <a:lnTo>
                  <a:pt x="1582042" y="509079"/>
                </a:lnTo>
                <a:lnTo>
                  <a:pt x="1577891" y="508050"/>
                </a:lnTo>
                <a:lnTo>
                  <a:pt x="1573176" y="508050"/>
                </a:lnTo>
                <a:lnTo>
                  <a:pt x="1569789" y="514923"/>
                </a:lnTo>
                <a:close/>
              </a:path>
              <a:path w="2507483" h="580273">
                <a:moveTo>
                  <a:pt x="1568527" y="508050"/>
                </a:moveTo>
                <a:lnTo>
                  <a:pt x="1564376" y="509079"/>
                </a:lnTo>
                <a:lnTo>
                  <a:pt x="1564509" y="517215"/>
                </a:lnTo>
                <a:lnTo>
                  <a:pt x="1566900" y="515687"/>
                </a:lnTo>
                <a:lnTo>
                  <a:pt x="1569789" y="514923"/>
                </a:lnTo>
                <a:lnTo>
                  <a:pt x="1573176" y="508050"/>
                </a:lnTo>
                <a:lnTo>
                  <a:pt x="1568527" y="508050"/>
                </a:lnTo>
                <a:close/>
              </a:path>
              <a:path w="2507483" h="580273">
                <a:moveTo>
                  <a:pt x="1558930" y="523789"/>
                </a:moveTo>
                <a:lnTo>
                  <a:pt x="1560259" y="520934"/>
                </a:lnTo>
                <a:lnTo>
                  <a:pt x="1562118" y="518742"/>
                </a:lnTo>
                <a:lnTo>
                  <a:pt x="1564509" y="517215"/>
                </a:lnTo>
                <a:lnTo>
                  <a:pt x="1564376" y="509079"/>
                </a:lnTo>
                <a:lnTo>
                  <a:pt x="1560723" y="511138"/>
                </a:lnTo>
                <a:lnTo>
                  <a:pt x="1558930" y="523789"/>
                </a:lnTo>
                <a:close/>
              </a:path>
              <a:path w="2507483" h="580273">
                <a:moveTo>
                  <a:pt x="1560259" y="546967"/>
                </a:moveTo>
                <a:lnTo>
                  <a:pt x="1558930" y="544111"/>
                </a:lnTo>
                <a:lnTo>
                  <a:pt x="1557669" y="541256"/>
                </a:lnTo>
                <a:lnTo>
                  <a:pt x="1557038" y="537869"/>
                </a:lnTo>
                <a:lnTo>
                  <a:pt x="1557038" y="529966"/>
                </a:lnTo>
                <a:lnTo>
                  <a:pt x="1557669" y="526579"/>
                </a:lnTo>
                <a:lnTo>
                  <a:pt x="1558930" y="523789"/>
                </a:lnTo>
                <a:lnTo>
                  <a:pt x="1560723" y="511138"/>
                </a:lnTo>
                <a:lnTo>
                  <a:pt x="1557071" y="513197"/>
                </a:lnTo>
                <a:lnTo>
                  <a:pt x="1554215" y="516185"/>
                </a:lnTo>
                <a:lnTo>
                  <a:pt x="1557071" y="554704"/>
                </a:lnTo>
                <a:lnTo>
                  <a:pt x="1560723" y="556763"/>
                </a:lnTo>
                <a:lnTo>
                  <a:pt x="1560259" y="546967"/>
                </a:lnTo>
                <a:close/>
              </a:path>
              <a:path w="2507483" h="580273">
                <a:moveTo>
                  <a:pt x="1589314" y="537869"/>
                </a:moveTo>
                <a:lnTo>
                  <a:pt x="1588650" y="541256"/>
                </a:lnTo>
                <a:lnTo>
                  <a:pt x="1589280" y="554704"/>
                </a:lnTo>
                <a:lnTo>
                  <a:pt x="1592136" y="551749"/>
                </a:lnTo>
                <a:lnTo>
                  <a:pt x="1589314" y="533950"/>
                </a:lnTo>
                <a:lnTo>
                  <a:pt x="1589314" y="537869"/>
                </a:lnTo>
                <a:close/>
              </a:path>
              <a:path w="2507483" h="580273">
                <a:moveTo>
                  <a:pt x="1588650" y="541256"/>
                </a:moveTo>
                <a:lnTo>
                  <a:pt x="1587321" y="544111"/>
                </a:lnTo>
                <a:lnTo>
                  <a:pt x="1586060" y="546967"/>
                </a:lnTo>
                <a:lnTo>
                  <a:pt x="1584233" y="549159"/>
                </a:lnTo>
                <a:lnTo>
                  <a:pt x="1581842" y="550686"/>
                </a:lnTo>
                <a:lnTo>
                  <a:pt x="1579452" y="552214"/>
                </a:lnTo>
                <a:lnTo>
                  <a:pt x="1582042" y="558822"/>
                </a:lnTo>
                <a:lnTo>
                  <a:pt x="1585628" y="556763"/>
                </a:lnTo>
                <a:lnTo>
                  <a:pt x="1589280" y="554704"/>
                </a:lnTo>
                <a:lnTo>
                  <a:pt x="1588650" y="541256"/>
                </a:lnTo>
                <a:close/>
              </a:path>
              <a:path w="2507483" h="580273">
                <a:moveTo>
                  <a:pt x="1577891" y="559851"/>
                </a:moveTo>
                <a:lnTo>
                  <a:pt x="1582042" y="558822"/>
                </a:lnTo>
                <a:lnTo>
                  <a:pt x="1579452" y="552214"/>
                </a:lnTo>
                <a:lnTo>
                  <a:pt x="1576563" y="552977"/>
                </a:lnTo>
                <a:lnTo>
                  <a:pt x="1573176" y="552977"/>
                </a:lnTo>
                <a:lnTo>
                  <a:pt x="1573176" y="559851"/>
                </a:lnTo>
                <a:lnTo>
                  <a:pt x="1577891" y="559851"/>
                </a:lnTo>
                <a:close/>
              </a:path>
              <a:path w="2507483" h="580273">
                <a:moveTo>
                  <a:pt x="1569789" y="552977"/>
                </a:moveTo>
                <a:lnTo>
                  <a:pt x="1566900" y="552214"/>
                </a:lnTo>
                <a:lnTo>
                  <a:pt x="1568527" y="559851"/>
                </a:lnTo>
                <a:lnTo>
                  <a:pt x="1573176" y="559851"/>
                </a:lnTo>
                <a:lnTo>
                  <a:pt x="1573176" y="552977"/>
                </a:lnTo>
                <a:lnTo>
                  <a:pt x="1569789" y="552977"/>
                </a:lnTo>
                <a:close/>
              </a:path>
              <a:path w="2507483" h="580273">
                <a:moveTo>
                  <a:pt x="1560259" y="546967"/>
                </a:moveTo>
                <a:lnTo>
                  <a:pt x="1560723" y="556763"/>
                </a:lnTo>
                <a:lnTo>
                  <a:pt x="1564376" y="558822"/>
                </a:lnTo>
                <a:lnTo>
                  <a:pt x="1568527" y="559851"/>
                </a:lnTo>
                <a:lnTo>
                  <a:pt x="1566900" y="552214"/>
                </a:lnTo>
                <a:lnTo>
                  <a:pt x="1564509" y="550686"/>
                </a:lnTo>
                <a:lnTo>
                  <a:pt x="1562118" y="549159"/>
                </a:lnTo>
                <a:lnTo>
                  <a:pt x="1560259" y="546967"/>
                </a:lnTo>
                <a:close/>
              </a:path>
              <a:path w="2507483" h="580273">
                <a:moveTo>
                  <a:pt x="1557071" y="554704"/>
                </a:moveTo>
                <a:lnTo>
                  <a:pt x="1554215" y="516185"/>
                </a:lnTo>
                <a:lnTo>
                  <a:pt x="1552156" y="520104"/>
                </a:lnTo>
                <a:lnTo>
                  <a:pt x="1550098" y="523955"/>
                </a:lnTo>
                <a:lnTo>
                  <a:pt x="1549068" y="528571"/>
                </a:lnTo>
                <a:lnTo>
                  <a:pt x="1549068" y="533950"/>
                </a:lnTo>
                <a:lnTo>
                  <a:pt x="1550098" y="543979"/>
                </a:lnTo>
                <a:lnTo>
                  <a:pt x="1552156" y="547897"/>
                </a:lnTo>
                <a:lnTo>
                  <a:pt x="1554215" y="551749"/>
                </a:lnTo>
                <a:lnTo>
                  <a:pt x="1557071" y="554704"/>
                </a:lnTo>
                <a:close/>
              </a:path>
              <a:path w="2507483" h="580273">
                <a:moveTo>
                  <a:pt x="1654026" y="545207"/>
                </a:moveTo>
                <a:lnTo>
                  <a:pt x="1646655" y="542617"/>
                </a:lnTo>
                <a:lnTo>
                  <a:pt x="1647418" y="555269"/>
                </a:lnTo>
                <a:lnTo>
                  <a:pt x="1649344" y="553077"/>
                </a:lnTo>
                <a:lnTo>
                  <a:pt x="1651337" y="550885"/>
                </a:lnTo>
                <a:lnTo>
                  <a:pt x="1652897" y="548262"/>
                </a:lnTo>
                <a:lnTo>
                  <a:pt x="1654026" y="545207"/>
                </a:lnTo>
                <a:close/>
              </a:path>
              <a:path w="2507483" h="580273">
                <a:moveTo>
                  <a:pt x="1646655" y="542617"/>
                </a:moveTo>
                <a:lnTo>
                  <a:pt x="1646190" y="544809"/>
                </a:lnTo>
                <a:lnTo>
                  <a:pt x="1645326" y="546668"/>
                </a:lnTo>
                <a:lnTo>
                  <a:pt x="1644065" y="548196"/>
                </a:lnTo>
                <a:lnTo>
                  <a:pt x="1642869" y="549723"/>
                </a:lnTo>
                <a:lnTo>
                  <a:pt x="1645061" y="556962"/>
                </a:lnTo>
                <a:lnTo>
                  <a:pt x="1647418" y="555269"/>
                </a:lnTo>
                <a:lnTo>
                  <a:pt x="1646655" y="542617"/>
                </a:lnTo>
                <a:close/>
              </a:path>
              <a:path w="2507483" h="580273">
                <a:moveTo>
                  <a:pt x="1645061" y="556962"/>
                </a:moveTo>
                <a:lnTo>
                  <a:pt x="1642869" y="549723"/>
                </a:lnTo>
                <a:lnTo>
                  <a:pt x="1641308" y="550885"/>
                </a:lnTo>
                <a:lnTo>
                  <a:pt x="1639383" y="551682"/>
                </a:lnTo>
                <a:lnTo>
                  <a:pt x="1637523" y="552479"/>
                </a:lnTo>
                <a:lnTo>
                  <a:pt x="1639549" y="559287"/>
                </a:lnTo>
                <a:lnTo>
                  <a:pt x="1642271" y="558158"/>
                </a:lnTo>
                <a:lnTo>
                  <a:pt x="1645061" y="556962"/>
                </a:lnTo>
                <a:close/>
              </a:path>
              <a:path w="2507483" h="580273">
                <a:moveTo>
                  <a:pt x="1639549" y="559287"/>
                </a:moveTo>
                <a:lnTo>
                  <a:pt x="1637523" y="552479"/>
                </a:lnTo>
                <a:lnTo>
                  <a:pt x="1635298" y="552878"/>
                </a:lnTo>
                <a:lnTo>
                  <a:pt x="1629387" y="552878"/>
                </a:lnTo>
                <a:lnTo>
                  <a:pt x="1632907" y="559851"/>
                </a:lnTo>
                <a:lnTo>
                  <a:pt x="1636427" y="559851"/>
                </a:lnTo>
                <a:lnTo>
                  <a:pt x="1639549" y="559287"/>
                </a:lnTo>
                <a:close/>
              </a:path>
              <a:path w="2507483" h="580273">
                <a:moveTo>
                  <a:pt x="1628258" y="559851"/>
                </a:moveTo>
                <a:lnTo>
                  <a:pt x="1632907" y="559851"/>
                </a:lnTo>
                <a:lnTo>
                  <a:pt x="1629387" y="552878"/>
                </a:lnTo>
                <a:lnTo>
                  <a:pt x="1626532" y="552147"/>
                </a:lnTo>
                <a:lnTo>
                  <a:pt x="1624141" y="550686"/>
                </a:lnTo>
                <a:lnTo>
                  <a:pt x="1624108" y="558822"/>
                </a:lnTo>
                <a:lnTo>
                  <a:pt x="1628258" y="559851"/>
                </a:lnTo>
                <a:close/>
              </a:path>
              <a:path w="2507483" h="580273">
                <a:moveTo>
                  <a:pt x="1621750" y="549159"/>
                </a:moveTo>
                <a:lnTo>
                  <a:pt x="1619924" y="546967"/>
                </a:lnTo>
                <a:lnTo>
                  <a:pt x="1620455" y="556763"/>
                </a:lnTo>
                <a:lnTo>
                  <a:pt x="1624108" y="558822"/>
                </a:lnTo>
                <a:lnTo>
                  <a:pt x="1624141" y="550686"/>
                </a:lnTo>
                <a:lnTo>
                  <a:pt x="1621750" y="549159"/>
                </a:lnTo>
                <a:close/>
              </a:path>
              <a:path w="2507483" h="580273">
                <a:moveTo>
                  <a:pt x="1619924" y="546967"/>
                </a:moveTo>
                <a:lnTo>
                  <a:pt x="1618662" y="544111"/>
                </a:lnTo>
                <a:lnTo>
                  <a:pt x="1617400" y="541256"/>
                </a:lnTo>
                <a:lnTo>
                  <a:pt x="1616769" y="537869"/>
                </a:lnTo>
                <a:lnTo>
                  <a:pt x="1616769" y="529966"/>
                </a:lnTo>
                <a:lnTo>
                  <a:pt x="1617400" y="526579"/>
                </a:lnTo>
                <a:lnTo>
                  <a:pt x="1618662" y="523789"/>
                </a:lnTo>
                <a:lnTo>
                  <a:pt x="1619924" y="520934"/>
                </a:lnTo>
                <a:lnTo>
                  <a:pt x="1620455" y="511138"/>
                </a:lnTo>
                <a:lnTo>
                  <a:pt x="1616803" y="513197"/>
                </a:lnTo>
                <a:lnTo>
                  <a:pt x="1613947" y="516185"/>
                </a:lnTo>
                <a:lnTo>
                  <a:pt x="1616803" y="554704"/>
                </a:lnTo>
                <a:lnTo>
                  <a:pt x="1620455" y="556763"/>
                </a:lnTo>
                <a:lnTo>
                  <a:pt x="1619924" y="546967"/>
                </a:lnTo>
                <a:close/>
              </a:path>
              <a:path w="2507483" h="580273">
                <a:moveTo>
                  <a:pt x="1616803" y="554704"/>
                </a:moveTo>
                <a:lnTo>
                  <a:pt x="1613947" y="516185"/>
                </a:lnTo>
                <a:lnTo>
                  <a:pt x="1611888" y="520104"/>
                </a:lnTo>
                <a:lnTo>
                  <a:pt x="1609829" y="523955"/>
                </a:lnTo>
                <a:lnTo>
                  <a:pt x="1608800" y="528571"/>
                </a:lnTo>
                <a:lnTo>
                  <a:pt x="1608800" y="533950"/>
                </a:lnTo>
                <a:lnTo>
                  <a:pt x="1609829" y="543979"/>
                </a:lnTo>
                <a:lnTo>
                  <a:pt x="1611888" y="547897"/>
                </a:lnTo>
                <a:lnTo>
                  <a:pt x="1613947" y="551749"/>
                </a:lnTo>
                <a:lnTo>
                  <a:pt x="1616803" y="554704"/>
                </a:lnTo>
                <a:close/>
              </a:path>
              <a:path w="2507483" h="580273">
                <a:moveTo>
                  <a:pt x="1653528" y="521299"/>
                </a:moveTo>
                <a:lnTo>
                  <a:pt x="1652333" y="518576"/>
                </a:lnTo>
                <a:lnTo>
                  <a:pt x="1650772" y="516219"/>
                </a:lnTo>
                <a:lnTo>
                  <a:pt x="1648846" y="514226"/>
                </a:lnTo>
                <a:lnTo>
                  <a:pt x="1646920" y="512234"/>
                </a:lnTo>
                <a:lnTo>
                  <a:pt x="1645957" y="524885"/>
                </a:lnTo>
                <a:lnTo>
                  <a:pt x="1653528" y="521299"/>
                </a:lnTo>
                <a:close/>
              </a:path>
              <a:path w="2507483" h="580273">
                <a:moveTo>
                  <a:pt x="1629387" y="515023"/>
                </a:moveTo>
                <a:lnTo>
                  <a:pt x="1636162" y="515023"/>
                </a:lnTo>
                <a:lnTo>
                  <a:pt x="1638951" y="515886"/>
                </a:lnTo>
                <a:lnTo>
                  <a:pt x="1641076" y="517613"/>
                </a:lnTo>
                <a:lnTo>
                  <a:pt x="1643268" y="519273"/>
                </a:lnTo>
                <a:lnTo>
                  <a:pt x="1644895" y="521697"/>
                </a:lnTo>
                <a:lnTo>
                  <a:pt x="1645957" y="524885"/>
                </a:lnTo>
                <a:lnTo>
                  <a:pt x="1646920" y="512234"/>
                </a:lnTo>
                <a:lnTo>
                  <a:pt x="1644629" y="510706"/>
                </a:lnTo>
                <a:lnTo>
                  <a:pt x="1641973" y="509644"/>
                </a:lnTo>
                <a:lnTo>
                  <a:pt x="1639383" y="508581"/>
                </a:lnTo>
                <a:lnTo>
                  <a:pt x="1636361" y="508050"/>
                </a:lnTo>
                <a:lnTo>
                  <a:pt x="1632907" y="508050"/>
                </a:lnTo>
                <a:lnTo>
                  <a:pt x="1629387" y="515023"/>
                </a:lnTo>
                <a:close/>
              </a:path>
              <a:path w="2507483" h="580273">
                <a:moveTo>
                  <a:pt x="1628258" y="508050"/>
                </a:moveTo>
                <a:lnTo>
                  <a:pt x="1624108" y="509079"/>
                </a:lnTo>
                <a:lnTo>
                  <a:pt x="1624141" y="517314"/>
                </a:lnTo>
                <a:lnTo>
                  <a:pt x="1626532" y="515787"/>
                </a:lnTo>
                <a:lnTo>
                  <a:pt x="1629387" y="515023"/>
                </a:lnTo>
                <a:lnTo>
                  <a:pt x="1632907" y="508050"/>
                </a:lnTo>
                <a:lnTo>
                  <a:pt x="1628258" y="508050"/>
                </a:lnTo>
                <a:close/>
              </a:path>
              <a:path w="2507483" h="580273">
                <a:moveTo>
                  <a:pt x="1621750" y="518775"/>
                </a:moveTo>
                <a:lnTo>
                  <a:pt x="1624141" y="517314"/>
                </a:lnTo>
                <a:lnTo>
                  <a:pt x="1624108" y="509079"/>
                </a:lnTo>
                <a:lnTo>
                  <a:pt x="1620455" y="511138"/>
                </a:lnTo>
                <a:lnTo>
                  <a:pt x="1619924" y="520934"/>
                </a:lnTo>
                <a:lnTo>
                  <a:pt x="1621750" y="518775"/>
                </a:lnTo>
                <a:close/>
              </a:path>
              <a:path w="2507483" h="580273">
                <a:moveTo>
                  <a:pt x="1672014" y="548794"/>
                </a:moveTo>
                <a:lnTo>
                  <a:pt x="1675999" y="558855"/>
                </a:lnTo>
                <a:lnTo>
                  <a:pt x="1675999" y="544809"/>
                </a:lnTo>
                <a:lnTo>
                  <a:pt x="1672014" y="538832"/>
                </a:lnTo>
                <a:lnTo>
                  <a:pt x="1668030" y="486134"/>
                </a:lnTo>
                <a:lnTo>
                  <a:pt x="1668030" y="558855"/>
                </a:lnTo>
                <a:lnTo>
                  <a:pt x="1675999" y="558855"/>
                </a:lnTo>
                <a:lnTo>
                  <a:pt x="1672014" y="548794"/>
                </a:lnTo>
                <a:close/>
              </a:path>
              <a:path w="2507483" h="580273">
                <a:moveTo>
                  <a:pt x="1672014" y="538832"/>
                </a:moveTo>
                <a:lnTo>
                  <a:pt x="1675999" y="544809"/>
                </a:lnTo>
                <a:lnTo>
                  <a:pt x="1686530" y="534278"/>
                </a:lnTo>
                <a:lnTo>
                  <a:pt x="1690942" y="526479"/>
                </a:lnTo>
                <a:lnTo>
                  <a:pt x="1692313" y="528495"/>
                </a:lnTo>
                <a:lnTo>
                  <a:pt x="1711762" y="509046"/>
                </a:lnTo>
                <a:lnTo>
                  <a:pt x="1701700" y="509046"/>
                </a:lnTo>
                <a:lnTo>
                  <a:pt x="1684267" y="530962"/>
                </a:lnTo>
                <a:lnTo>
                  <a:pt x="1675999" y="534834"/>
                </a:lnTo>
                <a:lnTo>
                  <a:pt x="1672014" y="538832"/>
                </a:lnTo>
                <a:close/>
              </a:path>
              <a:path w="2507483" h="580273">
                <a:moveTo>
                  <a:pt x="1675999" y="486134"/>
                </a:moveTo>
                <a:lnTo>
                  <a:pt x="1668030" y="486134"/>
                </a:lnTo>
                <a:lnTo>
                  <a:pt x="1672014" y="538832"/>
                </a:lnTo>
                <a:lnTo>
                  <a:pt x="1675999" y="534834"/>
                </a:lnTo>
                <a:lnTo>
                  <a:pt x="1675999" y="486134"/>
                </a:lnTo>
                <a:close/>
              </a:path>
              <a:path w="2507483" h="580273">
                <a:moveTo>
                  <a:pt x="1686530" y="534278"/>
                </a:moveTo>
                <a:lnTo>
                  <a:pt x="1688352" y="532456"/>
                </a:lnTo>
                <a:lnTo>
                  <a:pt x="1690244" y="530563"/>
                </a:lnTo>
                <a:lnTo>
                  <a:pt x="1703294" y="558855"/>
                </a:lnTo>
                <a:lnTo>
                  <a:pt x="1712957" y="558855"/>
                </a:lnTo>
                <a:lnTo>
                  <a:pt x="1692313" y="528495"/>
                </a:lnTo>
                <a:lnTo>
                  <a:pt x="1690942" y="526479"/>
                </a:lnTo>
                <a:lnTo>
                  <a:pt x="1686530" y="534278"/>
                </a:lnTo>
                <a:close/>
              </a:path>
              <a:path w="2507483" h="580273">
                <a:moveTo>
                  <a:pt x="1700904" y="44462"/>
                </a:moveTo>
                <a:lnTo>
                  <a:pt x="1701667" y="29818"/>
                </a:lnTo>
                <a:lnTo>
                  <a:pt x="1700390" y="31817"/>
                </a:lnTo>
                <a:lnTo>
                  <a:pt x="1699907" y="23410"/>
                </a:lnTo>
                <a:lnTo>
                  <a:pt x="1692934" y="23410"/>
                </a:lnTo>
                <a:lnTo>
                  <a:pt x="1700904" y="94138"/>
                </a:lnTo>
                <a:lnTo>
                  <a:pt x="1700904" y="65797"/>
                </a:lnTo>
                <a:lnTo>
                  <a:pt x="1699907" y="63456"/>
                </a:lnTo>
                <a:lnTo>
                  <a:pt x="1699509" y="34168"/>
                </a:lnTo>
                <a:lnTo>
                  <a:pt x="1700372" y="31844"/>
                </a:lnTo>
                <a:lnTo>
                  <a:pt x="1700605" y="35563"/>
                </a:lnTo>
                <a:lnTo>
                  <a:pt x="1700904" y="44462"/>
                </a:lnTo>
                <a:close/>
              </a:path>
              <a:path w="2507483" h="580273">
                <a:moveTo>
                  <a:pt x="1700904" y="61962"/>
                </a:moveTo>
                <a:lnTo>
                  <a:pt x="1699907" y="63456"/>
                </a:lnTo>
                <a:lnTo>
                  <a:pt x="1700904" y="65797"/>
                </a:lnTo>
                <a:lnTo>
                  <a:pt x="1701236" y="66577"/>
                </a:lnTo>
                <a:lnTo>
                  <a:pt x="1700904" y="52100"/>
                </a:lnTo>
                <a:lnTo>
                  <a:pt x="1700904" y="44462"/>
                </a:lnTo>
                <a:lnTo>
                  <a:pt x="1700605" y="35563"/>
                </a:lnTo>
                <a:lnTo>
                  <a:pt x="1699907" y="63456"/>
                </a:lnTo>
                <a:lnTo>
                  <a:pt x="1700904" y="61962"/>
                </a:lnTo>
                <a:close/>
              </a:path>
              <a:path w="2507483" h="580273">
                <a:moveTo>
                  <a:pt x="1740153" y="48314"/>
                </a:moveTo>
                <a:lnTo>
                  <a:pt x="1740153" y="42868"/>
                </a:lnTo>
                <a:lnTo>
                  <a:pt x="1739123" y="38220"/>
                </a:lnTo>
                <a:lnTo>
                  <a:pt x="1737065" y="34368"/>
                </a:lnTo>
                <a:lnTo>
                  <a:pt x="1735006" y="30516"/>
                </a:lnTo>
                <a:lnTo>
                  <a:pt x="1732250" y="27560"/>
                </a:lnTo>
                <a:lnTo>
                  <a:pt x="1730822" y="38020"/>
                </a:lnTo>
                <a:lnTo>
                  <a:pt x="1732183" y="42603"/>
                </a:lnTo>
                <a:lnTo>
                  <a:pt x="1734906" y="66112"/>
                </a:lnTo>
                <a:lnTo>
                  <a:pt x="1736965" y="62261"/>
                </a:lnTo>
                <a:lnTo>
                  <a:pt x="1739090" y="58342"/>
                </a:lnTo>
                <a:lnTo>
                  <a:pt x="1740153" y="53693"/>
                </a:lnTo>
                <a:lnTo>
                  <a:pt x="1740153" y="48314"/>
                </a:lnTo>
                <a:close/>
              </a:path>
              <a:path w="2507483" h="580273">
                <a:moveTo>
                  <a:pt x="1728796" y="25502"/>
                </a:moveTo>
                <a:lnTo>
                  <a:pt x="1725410" y="23443"/>
                </a:lnTo>
                <a:lnTo>
                  <a:pt x="1725443" y="31113"/>
                </a:lnTo>
                <a:lnTo>
                  <a:pt x="1728099" y="34567"/>
                </a:lnTo>
                <a:lnTo>
                  <a:pt x="1730822" y="38020"/>
                </a:lnTo>
                <a:lnTo>
                  <a:pt x="1732250" y="27560"/>
                </a:lnTo>
                <a:lnTo>
                  <a:pt x="1728796" y="25502"/>
                </a:lnTo>
                <a:close/>
              </a:path>
              <a:path w="2507483" h="580273">
                <a:moveTo>
                  <a:pt x="1700904" y="44462"/>
                </a:moveTo>
                <a:lnTo>
                  <a:pt x="1701568" y="41142"/>
                </a:lnTo>
                <a:lnTo>
                  <a:pt x="1702896" y="38352"/>
                </a:lnTo>
                <a:lnTo>
                  <a:pt x="1704224" y="35497"/>
                </a:lnTo>
                <a:lnTo>
                  <a:pt x="1706084" y="33305"/>
                </a:lnTo>
                <a:lnTo>
                  <a:pt x="1708474" y="31778"/>
                </a:lnTo>
                <a:lnTo>
                  <a:pt x="1710865" y="30184"/>
                </a:lnTo>
                <a:lnTo>
                  <a:pt x="1713655" y="29387"/>
                </a:lnTo>
                <a:lnTo>
                  <a:pt x="1721690" y="29387"/>
                </a:lnTo>
                <a:lnTo>
                  <a:pt x="1725443" y="31113"/>
                </a:lnTo>
                <a:lnTo>
                  <a:pt x="1725410" y="23443"/>
                </a:lnTo>
                <a:lnTo>
                  <a:pt x="1721690" y="22413"/>
                </a:lnTo>
                <a:lnTo>
                  <a:pt x="1714784" y="22413"/>
                </a:lnTo>
                <a:lnTo>
                  <a:pt x="1712127" y="22912"/>
                </a:lnTo>
                <a:lnTo>
                  <a:pt x="1709670" y="23908"/>
                </a:lnTo>
                <a:lnTo>
                  <a:pt x="1707213" y="24904"/>
                </a:lnTo>
                <a:lnTo>
                  <a:pt x="1705121" y="26299"/>
                </a:lnTo>
                <a:lnTo>
                  <a:pt x="1703394" y="28092"/>
                </a:lnTo>
                <a:lnTo>
                  <a:pt x="1701667" y="29818"/>
                </a:lnTo>
                <a:lnTo>
                  <a:pt x="1700904" y="44462"/>
                </a:lnTo>
                <a:close/>
              </a:path>
              <a:path w="2507483" h="580273">
                <a:moveTo>
                  <a:pt x="1732183" y="42603"/>
                </a:moveTo>
                <a:lnTo>
                  <a:pt x="1732183" y="54026"/>
                </a:lnTo>
                <a:lnTo>
                  <a:pt x="1730789" y="58608"/>
                </a:lnTo>
                <a:lnTo>
                  <a:pt x="1727999" y="62061"/>
                </a:lnTo>
                <a:lnTo>
                  <a:pt x="1725277" y="65515"/>
                </a:lnTo>
                <a:lnTo>
                  <a:pt x="1728697" y="71127"/>
                </a:lnTo>
                <a:lnTo>
                  <a:pt x="1732150" y="69068"/>
                </a:lnTo>
                <a:lnTo>
                  <a:pt x="1734906" y="66112"/>
                </a:lnTo>
                <a:lnTo>
                  <a:pt x="1732183" y="42603"/>
                </a:lnTo>
                <a:close/>
              </a:path>
              <a:path w="2507483" h="580273">
                <a:moveTo>
                  <a:pt x="1717340" y="74215"/>
                </a:moveTo>
                <a:lnTo>
                  <a:pt x="1721458" y="74215"/>
                </a:lnTo>
                <a:lnTo>
                  <a:pt x="1725243" y="73185"/>
                </a:lnTo>
                <a:lnTo>
                  <a:pt x="1728697" y="71127"/>
                </a:lnTo>
                <a:lnTo>
                  <a:pt x="1725277" y="65515"/>
                </a:lnTo>
                <a:lnTo>
                  <a:pt x="1721458" y="67241"/>
                </a:lnTo>
                <a:lnTo>
                  <a:pt x="1717340" y="74215"/>
                </a:lnTo>
                <a:close/>
              </a:path>
              <a:path w="2507483" h="580273">
                <a:moveTo>
                  <a:pt x="1721458" y="67241"/>
                </a:moveTo>
                <a:lnTo>
                  <a:pt x="1713422" y="67241"/>
                </a:lnTo>
                <a:lnTo>
                  <a:pt x="1710666" y="66478"/>
                </a:lnTo>
                <a:lnTo>
                  <a:pt x="1708275" y="64950"/>
                </a:lnTo>
                <a:lnTo>
                  <a:pt x="1705951" y="63356"/>
                </a:lnTo>
                <a:lnTo>
                  <a:pt x="1704124" y="61132"/>
                </a:lnTo>
                <a:lnTo>
                  <a:pt x="1706482" y="71226"/>
                </a:lnTo>
                <a:lnTo>
                  <a:pt x="1709604" y="73219"/>
                </a:lnTo>
                <a:lnTo>
                  <a:pt x="1713223" y="74215"/>
                </a:lnTo>
                <a:lnTo>
                  <a:pt x="1717340" y="74215"/>
                </a:lnTo>
                <a:lnTo>
                  <a:pt x="1721458" y="67241"/>
                </a:lnTo>
                <a:close/>
              </a:path>
              <a:path w="2507483" h="580273">
                <a:moveTo>
                  <a:pt x="1703427" y="69167"/>
                </a:moveTo>
                <a:lnTo>
                  <a:pt x="1706482" y="71226"/>
                </a:lnTo>
                <a:lnTo>
                  <a:pt x="1704124" y="61132"/>
                </a:lnTo>
                <a:lnTo>
                  <a:pt x="1702796" y="58276"/>
                </a:lnTo>
                <a:lnTo>
                  <a:pt x="1701534" y="55420"/>
                </a:lnTo>
                <a:lnTo>
                  <a:pt x="1701236" y="66577"/>
                </a:lnTo>
                <a:lnTo>
                  <a:pt x="1703427" y="69167"/>
                </a:lnTo>
                <a:close/>
              </a:path>
              <a:path w="2507483" h="580273">
                <a:moveTo>
                  <a:pt x="1700605" y="35563"/>
                </a:moveTo>
                <a:lnTo>
                  <a:pt x="1700372" y="31844"/>
                </a:lnTo>
                <a:lnTo>
                  <a:pt x="1699509" y="34168"/>
                </a:lnTo>
                <a:lnTo>
                  <a:pt x="1699907" y="63456"/>
                </a:lnTo>
                <a:lnTo>
                  <a:pt x="1700605" y="35563"/>
                </a:lnTo>
                <a:close/>
              </a:path>
              <a:path w="2507483" h="580273">
                <a:moveTo>
                  <a:pt x="1688352" y="532456"/>
                </a:moveTo>
                <a:lnTo>
                  <a:pt x="1686530" y="534278"/>
                </a:lnTo>
                <a:lnTo>
                  <a:pt x="1703294" y="558855"/>
                </a:lnTo>
                <a:lnTo>
                  <a:pt x="1690244" y="530563"/>
                </a:lnTo>
                <a:lnTo>
                  <a:pt x="1688352" y="532456"/>
                </a:lnTo>
                <a:close/>
              </a:path>
              <a:path w="2507483" h="580273">
                <a:moveTo>
                  <a:pt x="1735011" y="553376"/>
                </a:moveTo>
                <a:lnTo>
                  <a:pt x="1735011" y="551450"/>
                </a:lnTo>
                <a:lnTo>
                  <a:pt x="1734413" y="549889"/>
                </a:lnTo>
                <a:lnTo>
                  <a:pt x="1732022" y="547498"/>
                </a:lnTo>
                <a:lnTo>
                  <a:pt x="1730462" y="546901"/>
                </a:lnTo>
                <a:lnTo>
                  <a:pt x="1726610" y="546901"/>
                </a:lnTo>
                <a:lnTo>
                  <a:pt x="1725049" y="547498"/>
                </a:lnTo>
                <a:lnTo>
                  <a:pt x="1722658" y="549889"/>
                </a:lnTo>
                <a:lnTo>
                  <a:pt x="1722061" y="551450"/>
                </a:lnTo>
                <a:lnTo>
                  <a:pt x="1722061" y="553376"/>
                </a:lnTo>
                <a:lnTo>
                  <a:pt x="1722658" y="556863"/>
                </a:lnTo>
                <a:lnTo>
                  <a:pt x="1725049" y="559253"/>
                </a:lnTo>
                <a:lnTo>
                  <a:pt x="1726610" y="559851"/>
                </a:lnTo>
                <a:lnTo>
                  <a:pt x="1730462" y="559851"/>
                </a:lnTo>
                <a:lnTo>
                  <a:pt x="1732022" y="559253"/>
                </a:lnTo>
                <a:lnTo>
                  <a:pt x="1734413" y="556863"/>
                </a:lnTo>
                <a:lnTo>
                  <a:pt x="1735011" y="555302"/>
                </a:lnTo>
                <a:lnTo>
                  <a:pt x="1735011" y="553376"/>
                </a:lnTo>
                <a:close/>
              </a:path>
              <a:path w="2507483" h="580273">
                <a:moveTo>
                  <a:pt x="1722658" y="556863"/>
                </a:moveTo>
                <a:lnTo>
                  <a:pt x="1722061" y="553376"/>
                </a:lnTo>
                <a:lnTo>
                  <a:pt x="1722061" y="555302"/>
                </a:lnTo>
                <a:lnTo>
                  <a:pt x="1722658" y="556863"/>
                </a:lnTo>
                <a:close/>
              </a:path>
              <a:path w="2507483" h="580273">
                <a:moveTo>
                  <a:pt x="1700904" y="52100"/>
                </a:moveTo>
                <a:lnTo>
                  <a:pt x="1701236" y="66577"/>
                </a:lnTo>
                <a:lnTo>
                  <a:pt x="1701534" y="55420"/>
                </a:lnTo>
                <a:lnTo>
                  <a:pt x="1700904" y="52100"/>
                </a:lnTo>
                <a:close/>
              </a:path>
              <a:path w="2507483" h="580273">
                <a:moveTo>
                  <a:pt x="1700904" y="44462"/>
                </a:moveTo>
                <a:lnTo>
                  <a:pt x="1700904" y="52100"/>
                </a:lnTo>
                <a:lnTo>
                  <a:pt x="1700904" y="44462"/>
                </a:lnTo>
                <a:close/>
              </a:path>
              <a:path w="2507483" h="580273">
                <a:moveTo>
                  <a:pt x="1700904" y="94138"/>
                </a:moveTo>
                <a:lnTo>
                  <a:pt x="1692934" y="23410"/>
                </a:lnTo>
                <a:lnTo>
                  <a:pt x="1692934" y="94138"/>
                </a:lnTo>
                <a:lnTo>
                  <a:pt x="1700904" y="94138"/>
                </a:lnTo>
                <a:close/>
              </a:path>
              <a:path w="2507483" h="580273">
                <a:moveTo>
                  <a:pt x="1684267" y="530962"/>
                </a:moveTo>
                <a:lnTo>
                  <a:pt x="1701700" y="509046"/>
                </a:lnTo>
                <a:lnTo>
                  <a:pt x="1675999" y="534834"/>
                </a:lnTo>
                <a:lnTo>
                  <a:pt x="1684267" y="530962"/>
                </a:lnTo>
                <a:close/>
              </a:path>
              <a:path w="2507483" h="580273">
                <a:moveTo>
                  <a:pt x="1616769" y="529966"/>
                </a:moveTo>
                <a:lnTo>
                  <a:pt x="1616769" y="537869"/>
                </a:lnTo>
                <a:lnTo>
                  <a:pt x="1616769" y="529966"/>
                </a:lnTo>
                <a:close/>
              </a:path>
              <a:path w="2507483" h="580273">
                <a:moveTo>
                  <a:pt x="1609829" y="543979"/>
                </a:moveTo>
                <a:lnTo>
                  <a:pt x="1608800" y="533950"/>
                </a:lnTo>
                <a:lnTo>
                  <a:pt x="1608800" y="539330"/>
                </a:lnTo>
                <a:lnTo>
                  <a:pt x="1609829" y="543979"/>
                </a:lnTo>
                <a:close/>
              </a:path>
              <a:path w="2507483" h="580273">
                <a:moveTo>
                  <a:pt x="1550098" y="543979"/>
                </a:moveTo>
                <a:lnTo>
                  <a:pt x="1549068" y="533950"/>
                </a:lnTo>
                <a:lnTo>
                  <a:pt x="1549068" y="539330"/>
                </a:lnTo>
                <a:lnTo>
                  <a:pt x="1550098" y="543979"/>
                </a:lnTo>
                <a:close/>
              </a:path>
              <a:path w="2507483" h="580273">
                <a:moveTo>
                  <a:pt x="1557038" y="529966"/>
                </a:moveTo>
                <a:lnTo>
                  <a:pt x="1557038" y="537869"/>
                </a:lnTo>
                <a:lnTo>
                  <a:pt x="1557038" y="529966"/>
                </a:lnTo>
                <a:close/>
              </a:path>
              <a:path w="2507483" h="580273">
                <a:moveTo>
                  <a:pt x="1457793" y="558855"/>
                </a:moveTo>
                <a:lnTo>
                  <a:pt x="1449824" y="509046"/>
                </a:lnTo>
                <a:lnTo>
                  <a:pt x="1449824" y="558855"/>
                </a:lnTo>
                <a:lnTo>
                  <a:pt x="1457793" y="558855"/>
                </a:lnTo>
                <a:close/>
              </a:path>
              <a:path w="2507483" h="580273">
                <a:moveTo>
                  <a:pt x="1421902" y="496760"/>
                </a:moveTo>
                <a:lnTo>
                  <a:pt x="1421371" y="493506"/>
                </a:lnTo>
                <a:lnTo>
                  <a:pt x="1421371" y="495299"/>
                </a:lnTo>
                <a:lnTo>
                  <a:pt x="1421902" y="496760"/>
                </a:lnTo>
                <a:close/>
              </a:path>
              <a:path w="2507483" h="580273">
                <a:moveTo>
                  <a:pt x="1400418" y="559851"/>
                </a:moveTo>
                <a:lnTo>
                  <a:pt x="1400949" y="550487"/>
                </a:lnTo>
                <a:lnTo>
                  <a:pt x="1400484" y="548727"/>
                </a:lnTo>
                <a:lnTo>
                  <a:pt x="1400418" y="559851"/>
                </a:lnTo>
                <a:close/>
              </a:path>
              <a:path w="2507483" h="580273">
                <a:moveTo>
                  <a:pt x="1323359" y="538965"/>
                </a:moveTo>
                <a:lnTo>
                  <a:pt x="1322130" y="525981"/>
                </a:lnTo>
                <a:lnTo>
                  <a:pt x="1322130" y="532954"/>
                </a:lnTo>
                <a:lnTo>
                  <a:pt x="1323359" y="538965"/>
                </a:lnTo>
                <a:close/>
              </a:path>
              <a:path w="2507483" h="580273">
                <a:moveTo>
                  <a:pt x="1273944" y="529966"/>
                </a:moveTo>
                <a:lnTo>
                  <a:pt x="1273944" y="537869"/>
                </a:lnTo>
                <a:lnTo>
                  <a:pt x="1273944" y="529966"/>
                </a:lnTo>
                <a:close/>
              </a:path>
              <a:path w="2507483" h="580273">
                <a:moveTo>
                  <a:pt x="1267004" y="543979"/>
                </a:moveTo>
                <a:lnTo>
                  <a:pt x="1265975" y="533950"/>
                </a:lnTo>
                <a:lnTo>
                  <a:pt x="1265975" y="539330"/>
                </a:lnTo>
                <a:lnTo>
                  <a:pt x="1267004" y="543979"/>
                </a:lnTo>
                <a:close/>
              </a:path>
              <a:path w="2507483" h="580273">
                <a:moveTo>
                  <a:pt x="1258451" y="355336"/>
                </a:moveTo>
                <a:lnTo>
                  <a:pt x="1258850" y="366360"/>
                </a:lnTo>
                <a:lnTo>
                  <a:pt x="1259846" y="352281"/>
                </a:lnTo>
                <a:lnTo>
                  <a:pt x="1258451" y="355336"/>
                </a:lnTo>
                <a:close/>
              </a:path>
              <a:path w="2507483" h="580273">
                <a:moveTo>
                  <a:pt x="1194280" y="558855"/>
                </a:moveTo>
                <a:lnTo>
                  <a:pt x="1186709" y="493107"/>
                </a:lnTo>
                <a:lnTo>
                  <a:pt x="1186709" y="558855"/>
                </a:lnTo>
                <a:lnTo>
                  <a:pt x="1194280" y="558855"/>
                </a:lnTo>
                <a:close/>
              </a:path>
              <a:path w="2507483" h="580273">
                <a:moveTo>
                  <a:pt x="1093489" y="528239"/>
                </a:moveTo>
                <a:lnTo>
                  <a:pt x="1093489" y="539662"/>
                </a:lnTo>
                <a:lnTo>
                  <a:pt x="1093489" y="528239"/>
                </a:lnTo>
                <a:close/>
              </a:path>
              <a:path w="2507483" h="580273">
                <a:moveTo>
                  <a:pt x="1125765" y="558855"/>
                </a:moveTo>
                <a:lnTo>
                  <a:pt x="1125699" y="549126"/>
                </a:lnTo>
                <a:lnTo>
                  <a:pt x="1125259" y="550097"/>
                </a:lnTo>
                <a:lnTo>
                  <a:pt x="1125765" y="558855"/>
                </a:lnTo>
                <a:close/>
              </a:path>
              <a:path w="2507483" h="580273">
                <a:moveTo>
                  <a:pt x="1057270" y="517215"/>
                </a:moveTo>
                <a:lnTo>
                  <a:pt x="1057669" y="528239"/>
                </a:lnTo>
                <a:lnTo>
                  <a:pt x="1058665" y="514160"/>
                </a:lnTo>
                <a:lnTo>
                  <a:pt x="1057270" y="517215"/>
                </a:lnTo>
                <a:close/>
              </a:path>
              <a:path w="2507483" h="580273">
                <a:moveTo>
                  <a:pt x="998256" y="543779"/>
                </a:moveTo>
                <a:lnTo>
                  <a:pt x="998256" y="547963"/>
                </a:lnTo>
                <a:lnTo>
                  <a:pt x="998256" y="543779"/>
                </a:lnTo>
                <a:close/>
              </a:path>
              <a:path w="2507483" h="580273">
                <a:moveTo>
                  <a:pt x="999784" y="533021"/>
                </a:moveTo>
                <a:lnTo>
                  <a:pt x="999053" y="542119"/>
                </a:lnTo>
                <a:lnTo>
                  <a:pt x="1000647" y="540924"/>
                </a:lnTo>
                <a:lnTo>
                  <a:pt x="999784" y="533021"/>
                </a:lnTo>
                <a:close/>
              </a:path>
              <a:path w="2507483" h="580273">
                <a:moveTo>
                  <a:pt x="1021965" y="544410"/>
                </a:moveTo>
                <a:lnTo>
                  <a:pt x="1022164" y="548495"/>
                </a:lnTo>
                <a:lnTo>
                  <a:pt x="1022364" y="542551"/>
                </a:lnTo>
                <a:lnTo>
                  <a:pt x="1021965" y="544410"/>
                </a:lnTo>
                <a:close/>
              </a:path>
              <a:path w="2507483" h="580273">
                <a:moveTo>
                  <a:pt x="1022596" y="553642"/>
                </a:moveTo>
                <a:lnTo>
                  <a:pt x="1023360" y="551384"/>
                </a:lnTo>
                <a:lnTo>
                  <a:pt x="1022417" y="552855"/>
                </a:lnTo>
                <a:lnTo>
                  <a:pt x="1022596" y="553642"/>
                </a:lnTo>
                <a:close/>
              </a:path>
              <a:path w="2507483" h="580273">
                <a:moveTo>
                  <a:pt x="1032226" y="559552"/>
                </a:moveTo>
                <a:lnTo>
                  <a:pt x="1030333" y="551583"/>
                </a:lnTo>
                <a:lnTo>
                  <a:pt x="1030300" y="559552"/>
                </a:lnTo>
                <a:lnTo>
                  <a:pt x="1032226" y="559552"/>
                </a:lnTo>
                <a:close/>
              </a:path>
              <a:path w="2507483" h="580273">
                <a:moveTo>
                  <a:pt x="1023791" y="511138"/>
                </a:moveTo>
                <a:lnTo>
                  <a:pt x="1023958" y="528272"/>
                </a:lnTo>
                <a:lnTo>
                  <a:pt x="1026083" y="512998"/>
                </a:lnTo>
                <a:lnTo>
                  <a:pt x="1023791" y="511138"/>
                </a:lnTo>
                <a:close/>
              </a:path>
              <a:path w="2507483" h="580273">
                <a:moveTo>
                  <a:pt x="878089" y="209653"/>
                </a:moveTo>
                <a:lnTo>
                  <a:pt x="886694" y="235097"/>
                </a:lnTo>
                <a:lnTo>
                  <a:pt x="896456" y="235097"/>
                </a:lnTo>
                <a:lnTo>
                  <a:pt x="878089" y="209653"/>
                </a:lnTo>
                <a:close/>
              </a:path>
              <a:path w="2507483" h="580273">
                <a:moveTo>
                  <a:pt x="886793" y="185288"/>
                </a:moveTo>
                <a:lnTo>
                  <a:pt x="878089" y="209653"/>
                </a:lnTo>
                <a:lnTo>
                  <a:pt x="896157" y="185288"/>
                </a:lnTo>
                <a:lnTo>
                  <a:pt x="886793" y="185288"/>
                </a:lnTo>
                <a:close/>
              </a:path>
              <a:path w="2507483" h="580273">
                <a:moveTo>
                  <a:pt x="880338" y="529966"/>
                </a:moveTo>
                <a:lnTo>
                  <a:pt x="880338" y="537869"/>
                </a:lnTo>
                <a:lnTo>
                  <a:pt x="880338" y="529966"/>
                </a:lnTo>
                <a:close/>
              </a:path>
              <a:path w="2507483" h="580273">
                <a:moveTo>
                  <a:pt x="873397" y="543979"/>
                </a:moveTo>
                <a:lnTo>
                  <a:pt x="872368" y="533950"/>
                </a:lnTo>
                <a:lnTo>
                  <a:pt x="872368" y="539330"/>
                </a:lnTo>
                <a:lnTo>
                  <a:pt x="873397" y="543979"/>
                </a:lnTo>
                <a:close/>
              </a:path>
              <a:path w="2507483" h="580273">
                <a:moveTo>
                  <a:pt x="860693" y="185288"/>
                </a:moveTo>
                <a:lnTo>
                  <a:pt x="871253" y="206507"/>
                </a:lnTo>
                <a:lnTo>
                  <a:pt x="873823" y="203706"/>
                </a:lnTo>
                <a:lnTo>
                  <a:pt x="860693" y="185288"/>
                </a:lnTo>
                <a:close/>
              </a:path>
              <a:path w="2507483" h="580273">
                <a:moveTo>
                  <a:pt x="847933" y="496760"/>
                </a:moveTo>
                <a:lnTo>
                  <a:pt x="847401" y="493506"/>
                </a:lnTo>
                <a:lnTo>
                  <a:pt x="847401" y="495299"/>
                </a:lnTo>
                <a:lnTo>
                  <a:pt x="847933" y="496760"/>
                </a:lnTo>
                <a:close/>
              </a:path>
              <a:path w="2507483" h="580273">
                <a:moveTo>
                  <a:pt x="826765" y="558855"/>
                </a:moveTo>
                <a:lnTo>
                  <a:pt x="809232" y="531560"/>
                </a:lnTo>
                <a:lnTo>
                  <a:pt x="808820" y="531560"/>
                </a:lnTo>
                <a:lnTo>
                  <a:pt x="826765" y="558855"/>
                </a:lnTo>
                <a:close/>
              </a:path>
              <a:path w="2507483" h="580273">
                <a:moveTo>
                  <a:pt x="817803" y="530709"/>
                </a:moveTo>
                <a:lnTo>
                  <a:pt x="826765" y="558855"/>
                </a:lnTo>
                <a:lnTo>
                  <a:pt x="836229" y="558855"/>
                </a:lnTo>
                <a:lnTo>
                  <a:pt x="817803" y="530709"/>
                </a:lnTo>
                <a:close/>
              </a:path>
              <a:path w="2507483" h="580273">
                <a:moveTo>
                  <a:pt x="833058" y="351318"/>
                </a:moveTo>
                <a:lnTo>
                  <a:pt x="833007" y="367290"/>
                </a:lnTo>
                <a:lnTo>
                  <a:pt x="833490" y="364700"/>
                </a:lnTo>
                <a:lnTo>
                  <a:pt x="833058" y="351318"/>
                </a:lnTo>
                <a:close/>
              </a:path>
              <a:path w="2507483" h="580273">
                <a:moveTo>
                  <a:pt x="862943" y="367290"/>
                </a:moveTo>
                <a:lnTo>
                  <a:pt x="833007" y="367290"/>
                </a:lnTo>
                <a:lnTo>
                  <a:pt x="862943" y="368087"/>
                </a:lnTo>
                <a:lnTo>
                  <a:pt x="862943" y="367290"/>
                </a:lnTo>
                <a:close/>
              </a:path>
              <a:path w="2507483" h="580273">
                <a:moveTo>
                  <a:pt x="809930" y="524088"/>
                </a:moveTo>
                <a:lnTo>
                  <a:pt x="807838" y="530065"/>
                </a:lnTo>
                <a:lnTo>
                  <a:pt x="814512" y="525682"/>
                </a:lnTo>
                <a:lnTo>
                  <a:pt x="809930" y="524088"/>
                </a:lnTo>
                <a:close/>
              </a:path>
              <a:path w="2507483" h="580273">
                <a:moveTo>
                  <a:pt x="785125" y="493107"/>
                </a:moveTo>
                <a:lnTo>
                  <a:pt x="793094" y="500579"/>
                </a:lnTo>
                <a:lnTo>
                  <a:pt x="810029" y="493107"/>
                </a:lnTo>
                <a:lnTo>
                  <a:pt x="785125" y="493107"/>
                </a:lnTo>
                <a:close/>
              </a:path>
              <a:path w="2507483" h="580273">
                <a:moveTo>
                  <a:pt x="814512" y="525682"/>
                </a:moveTo>
                <a:lnTo>
                  <a:pt x="809930" y="531062"/>
                </a:lnTo>
                <a:lnTo>
                  <a:pt x="816637" y="531062"/>
                </a:lnTo>
                <a:lnTo>
                  <a:pt x="814512" y="525682"/>
                </a:lnTo>
                <a:close/>
              </a:path>
              <a:path w="2507483" h="580273">
                <a:moveTo>
                  <a:pt x="721325" y="556863"/>
                </a:moveTo>
                <a:lnTo>
                  <a:pt x="720727" y="553376"/>
                </a:lnTo>
                <a:lnTo>
                  <a:pt x="720727" y="555302"/>
                </a:lnTo>
                <a:lnTo>
                  <a:pt x="721325" y="556863"/>
                </a:lnTo>
                <a:close/>
              </a:path>
              <a:path w="2507483" h="580273">
                <a:moveTo>
                  <a:pt x="665444" y="528239"/>
                </a:moveTo>
                <a:lnTo>
                  <a:pt x="665444" y="539662"/>
                </a:lnTo>
                <a:lnTo>
                  <a:pt x="665444" y="528239"/>
                </a:lnTo>
                <a:close/>
              </a:path>
              <a:path w="2507483" h="580273">
                <a:moveTo>
                  <a:pt x="718443" y="44462"/>
                </a:moveTo>
                <a:lnTo>
                  <a:pt x="718443" y="52100"/>
                </a:lnTo>
                <a:lnTo>
                  <a:pt x="718443" y="44462"/>
                </a:lnTo>
                <a:close/>
              </a:path>
              <a:path w="2507483" h="580273">
                <a:moveTo>
                  <a:pt x="718443" y="94138"/>
                </a:moveTo>
                <a:lnTo>
                  <a:pt x="710474" y="23410"/>
                </a:lnTo>
                <a:lnTo>
                  <a:pt x="710474" y="94138"/>
                </a:lnTo>
                <a:lnTo>
                  <a:pt x="718443" y="94138"/>
                </a:lnTo>
                <a:close/>
              </a:path>
              <a:path w="2507483" h="580273">
                <a:moveTo>
                  <a:pt x="697720" y="558855"/>
                </a:moveTo>
                <a:lnTo>
                  <a:pt x="697654" y="549126"/>
                </a:lnTo>
                <a:lnTo>
                  <a:pt x="697214" y="550097"/>
                </a:lnTo>
                <a:lnTo>
                  <a:pt x="697720" y="558855"/>
                </a:lnTo>
                <a:close/>
              </a:path>
              <a:path w="2507483" h="580273">
                <a:moveTo>
                  <a:pt x="637817" y="559851"/>
                </a:moveTo>
                <a:lnTo>
                  <a:pt x="638349" y="550487"/>
                </a:lnTo>
                <a:lnTo>
                  <a:pt x="637884" y="548727"/>
                </a:lnTo>
                <a:lnTo>
                  <a:pt x="637817" y="559851"/>
                </a:lnTo>
                <a:close/>
              </a:path>
              <a:path w="2507483" h="580273">
                <a:moveTo>
                  <a:pt x="568124" y="543979"/>
                </a:moveTo>
                <a:lnTo>
                  <a:pt x="567094" y="533950"/>
                </a:lnTo>
                <a:lnTo>
                  <a:pt x="567094" y="539330"/>
                </a:lnTo>
                <a:lnTo>
                  <a:pt x="568124" y="543979"/>
                </a:lnTo>
                <a:close/>
              </a:path>
              <a:path w="2507483" h="580273">
                <a:moveTo>
                  <a:pt x="575064" y="529966"/>
                </a:moveTo>
                <a:lnTo>
                  <a:pt x="575064" y="537869"/>
                </a:lnTo>
                <a:lnTo>
                  <a:pt x="575064" y="529966"/>
                </a:lnTo>
                <a:close/>
              </a:path>
              <a:path w="2507483" h="580273">
                <a:moveTo>
                  <a:pt x="453143" y="517215"/>
                </a:moveTo>
                <a:lnTo>
                  <a:pt x="453542" y="528239"/>
                </a:lnTo>
                <a:lnTo>
                  <a:pt x="454538" y="514160"/>
                </a:lnTo>
                <a:lnTo>
                  <a:pt x="453143" y="517215"/>
                </a:lnTo>
                <a:close/>
              </a:path>
              <a:path w="2507483" h="580273">
                <a:moveTo>
                  <a:pt x="394129" y="543779"/>
                </a:moveTo>
                <a:lnTo>
                  <a:pt x="394129" y="547963"/>
                </a:lnTo>
                <a:lnTo>
                  <a:pt x="394129" y="543779"/>
                </a:lnTo>
                <a:close/>
              </a:path>
              <a:path w="2507483" h="580273">
                <a:moveTo>
                  <a:pt x="395657" y="533021"/>
                </a:moveTo>
                <a:lnTo>
                  <a:pt x="394926" y="542119"/>
                </a:lnTo>
                <a:lnTo>
                  <a:pt x="396520" y="540924"/>
                </a:lnTo>
                <a:lnTo>
                  <a:pt x="395657" y="533021"/>
                </a:lnTo>
                <a:close/>
              </a:path>
              <a:path w="2507483" h="580273">
                <a:moveTo>
                  <a:pt x="417838" y="544410"/>
                </a:moveTo>
                <a:lnTo>
                  <a:pt x="418037" y="548495"/>
                </a:lnTo>
                <a:lnTo>
                  <a:pt x="418237" y="542551"/>
                </a:lnTo>
                <a:lnTo>
                  <a:pt x="417838" y="544410"/>
                </a:lnTo>
                <a:close/>
              </a:path>
              <a:path w="2507483" h="580273">
                <a:moveTo>
                  <a:pt x="418469" y="553642"/>
                </a:moveTo>
                <a:lnTo>
                  <a:pt x="419233" y="551384"/>
                </a:lnTo>
                <a:lnTo>
                  <a:pt x="418290" y="552856"/>
                </a:lnTo>
                <a:lnTo>
                  <a:pt x="418469" y="553642"/>
                </a:lnTo>
                <a:close/>
              </a:path>
              <a:path w="2507483" h="580273">
                <a:moveTo>
                  <a:pt x="428099" y="559552"/>
                </a:moveTo>
                <a:lnTo>
                  <a:pt x="426206" y="551583"/>
                </a:lnTo>
                <a:lnTo>
                  <a:pt x="426173" y="559552"/>
                </a:lnTo>
                <a:lnTo>
                  <a:pt x="428099" y="559552"/>
                </a:lnTo>
                <a:close/>
              </a:path>
              <a:path w="2507483" h="580273">
                <a:moveTo>
                  <a:pt x="419665" y="511138"/>
                </a:moveTo>
                <a:lnTo>
                  <a:pt x="419831" y="528272"/>
                </a:lnTo>
                <a:lnTo>
                  <a:pt x="421956" y="512998"/>
                </a:lnTo>
                <a:lnTo>
                  <a:pt x="419665" y="511138"/>
                </a:lnTo>
                <a:close/>
              </a:path>
              <a:path w="2507483" h="580273">
                <a:moveTo>
                  <a:pt x="336137" y="513197"/>
                </a:moveTo>
                <a:lnTo>
                  <a:pt x="336086" y="529169"/>
                </a:lnTo>
                <a:lnTo>
                  <a:pt x="336569" y="526579"/>
                </a:lnTo>
                <a:lnTo>
                  <a:pt x="336137" y="513197"/>
                </a:lnTo>
                <a:close/>
              </a:path>
              <a:path w="2507483" h="580273">
                <a:moveTo>
                  <a:pt x="366022" y="529169"/>
                </a:moveTo>
                <a:lnTo>
                  <a:pt x="336086" y="529169"/>
                </a:lnTo>
                <a:lnTo>
                  <a:pt x="366022" y="529966"/>
                </a:lnTo>
                <a:lnTo>
                  <a:pt x="366022" y="529169"/>
                </a:lnTo>
                <a:close/>
              </a:path>
              <a:path w="2507483" h="580273">
                <a:moveTo>
                  <a:pt x="294335" y="541521"/>
                </a:moveTo>
                <a:lnTo>
                  <a:pt x="295165" y="573034"/>
                </a:lnTo>
                <a:lnTo>
                  <a:pt x="297423" y="550387"/>
                </a:lnTo>
                <a:lnTo>
                  <a:pt x="294335" y="541521"/>
                </a:lnTo>
                <a:close/>
              </a:path>
              <a:path w="2507483" h="580273">
                <a:moveTo>
                  <a:pt x="23875" y="535976"/>
                </a:moveTo>
                <a:lnTo>
                  <a:pt x="22181" y="546336"/>
                </a:lnTo>
                <a:lnTo>
                  <a:pt x="28391" y="541555"/>
                </a:lnTo>
                <a:lnTo>
                  <a:pt x="23875" y="535976"/>
                </a:lnTo>
                <a:close/>
              </a:path>
              <a:path w="2507483" h="580273">
                <a:moveTo>
                  <a:pt x="2486065" y="355336"/>
                </a:moveTo>
                <a:lnTo>
                  <a:pt x="2486463" y="366360"/>
                </a:lnTo>
                <a:lnTo>
                  <a:pt x="2487459" y="352281"/>
                </a:lnTo>
                <a:lnTo>
                  <a:pt x="2486065" y="355336"/>
                </a:lnTo>
                <a:close/>
              </a:path>
              <a:path w="2507483" h="580273">
                <a:moveTo>
                  <a:pt x="2425482" y="351318"/>
                </a:moveTo>
                <a:lnTo>
                  <a:pt x="2425431" y="367290"/>
                </a:lnTo>
                <a:lnTo>
                  <a:pt x="2425914" y="364700"/>
                </a:lnTo>
                <a:lnTo>
                  <a:pt x="2425482" y="351318"/>
                </a:lnTo>
                <a:close/>
              </a:path>
              <a:path w="2507483" h="580273">
                <a:moveTo>
                  <a:pt x="2455368" y="367290"/>
                </a:moveTo>
                <a:lnTo>
                  <a:pt x="2425431" y="367290"/>
                </a:lnTo>
                <a:lnTo>
                  <a:pt x="2455368" y="368087"/>
                </a:lnTo>
                <a:lnTo>
                  <a:pt x="2455368" y="367290"/>
                </a:lnTo>
                <a:close/>
              </a:path>
              <a:path w="2507483" h="580273">
                <a:moveTo>
                  <a:pt x="2307056" y="382100"/>
                </a:moveTo>
                <a:lnTo>
                  <a:pt x="2306027" y="372072"/>
                </a:lnTo>
                <a:lnTo>
                  <a:pt x="2306027" y="377451"/>
                </a:lnTo>
                <a:lnTo>
                  <a:pt x="2307056" y="382100"/>
                </a:lnTo>
                <a:close/>
              </a:path>
              <a:path w="2507483" h="580273">
                <a:moveTo>
                  <a:pt x="2313996" y="368087"/>
                </a:moveTo>
                <a:lnTo>
                  <a:pt x="2313996" y="375990"/>
                </a:lnTo>
                <a:lnTo>
                  <a:pt x="2313996" y="368087"/>
                </a:lnTo>
                <a:close/>
              </a:path>
              <a:path w="2507483" h="580273">
                <a:moveTo>
                  <a:pt x="2205905" y="334881"/>
                </a:moveTo>
                <a:lnTo>
                  <a:pt x="2205374" y="331627"/>
                </a:lnTo>
                <a:lnTo>
                  <a:pt x="2205374" y="333420"/>
                </a:lnTo>
                <a:lnTo>
                  <a:pt x="2205905" y="334881"/>
                </a:lnTo>
                <a:close/>
              </a:path>
              <a:path w="2507483" h="580273">
                <a:moveTo>
                  <a:pt x="2125177" y="366061"/>
                </a:moveTo>
                <a:lnTo>
                  <a:pt x="2125575" y="376222"/>
                </a:lnTo>
                <a:lnTo>
                  <a:pt x="2126339" y="368552"/>
                </a:lnTo>
                <a:lnTo>
                  <a:pt x="2125177" y="366061"/>
                </a:lnTo>
                <a:close/>
              </a:path>
              <a:path w="2507483" h="580273">
                <a:moveTo>
                  <a:pt x="2143673" y="372404"/>
                </a:moveTo>
                <a:lnTo>
                  <a:pt x="2141315" y="379842"/>
                </a:lnTo>
                <a:lnTo>
                  <a:pt x="2144835" y="379145"/>
                </a:lnTo>
                <a:lnTo>
                  <a:pt x="2143673" y="372404"/>
                </a:lnTo>
                <a:close/>
              </a:path>
              <a:path w="2507483" h="580273">
                <a:moveTo>
                  <a:pt x="2149484" y="359885"/>
                </a:moveTo>
                <a:lnTo>
                  <a:pt x="2148388" y="350753"/>
                </a:lnTo>
                <a:lnTo>
                  <a:pt x="2148321" y="357395"/>
                </a:lnTo>
                <a:lnTo>
                  <a:pt x="2149484" y="359885"/>
                </a:lnTo>
                <a:close/>
              </a:path>
              <a:path w="2507483" h="580273">
                <a:moveTo>
                  <a:pt x="2153269" y="353244"/>
                </a:moveTo>
                <a:lnTo>
                  <a:pt x="2151011" y="376289"/>
                </a:lnTo>
                <a:lnTo>
                  <a:pt x="2153435" y="374296"/>
                </a:lnTo>
                <a:lnTo>
                  <a:pt x="2153269" y="353244"/>
                </a:lnTo>
                <a:close/>
              </a:path>
              <a:path w="2507483" h="580273">
                <a:moveTo>
                  <a:pt x="2130756" y="379842"/>
                </a:moveTo>
                <a:lnTo>
                  <a:pt x="2130589" y="378779"/>
                </a:lnTo>
                <a:lnTo>
                  <a:pt x="2129072" y="379321"/>
                </a:lnTo>
                <a:lnTo>
                  <a:pt x="2130756" y="379842"/>
                </a:lnTo>
                <a:close/>
              </a:path>
              <a:path w="2507483" h="580273">
                <a:moveTo>
                  <a:pt x="2123716" y="349757"/>
                </a:moveTo>
                <a:lnTo>
                  <a:pt x="2125177" y="359885"/>
                </a:lnTo>
                <a:lnTo>
                  <a:pt x="2126771" y="348363"/>
                </a:lnTo>
                <a:lnTo>
                  <a:pt x="2123716" y="349757"/>
                </a:lnTo>
                <a:close/>
              </a:path>
              <a:path w="2507483" h="580273">
                <a:moveTo>
                  <a:pt x="2125177" y="359885"/>
                </a:moveTo>
                <a:lnTo>
                  <a:pt x="2125177" y="366061"/>
                </a:lnTo>
                <a:lnTo>
                  <a:pt x="2125177" y="359885"/>
                </a:lnTo>
                <a:close/>
              </a:path>
              <a:path w="2507483" h="580273">
                <a:moveTo>
                  <a:pt x="2124878" y="383594"/>
                </a:moveTo>
                <a:lnTo>
                  <a:pt x="2124878" y="386981"/>
                </a:lnTo>
                <a:lnTo>
                  <a:pt x="2124878" y="383594"/>
                </a:lnTo>
                <a:close/>
              </a:path>
              <a:path w="2507483" h="580273">
                <a:moveTo>
                  <a:pt x="2122554" y="377451"/>
                </a:moveTo>
                <a:lnTo>
                  <a:pt x="2126273" y="394187"/>
                </a:lnTo>
                <a:lnTo>
                  <a:pt x="2124878" y="386981"/>
                </a:lnTo>
                <a:lnTo>
                  <a:pt x="2122554" y="377451"/>
                </a:lnTo>
                <a:close/>
              </a:path>
              <a:path w="2507483" h="580273">
                <a:moveTo>
                  <a:pt x="2066687" y="396976"/>
                </a:moveTo>
                <a:lnTo>
                  <a:pt x="2058718" y="347167"/>
                </a:lnTo>
                <a:lnTo>
                  <a:pt x="2058718" y="396976"/>
                </a:lnTo>
                <a:lnTo>
                  <a:pt x="2066687" y="396976"/>
                </a:lnTo>
                <a:close/>
              </a:path>
              <a:path w="2507483" h="580273">
                <a:moveTo>
                  <a:pt x="2030796" y="334881"/>
                </a:moveTo>
                <a:lnTo>
                  <a:pt x="2030265" y="331627"/>
                </a:lnTo>
                <a:lnTo>
                  <a:pt x="2030265" y="333420"/>
                </a:lnTo>
                <a:lnTo>
                  <a:pt x="2030796" y="334881"/>
                </a:lnTo>
                <a:close/>
              </a:path>
              <a:path w="2507483" h="580273">
                <a:moveTo>
                  <a:pt x="1991973" y="369083"/>
                </a:moveTo>
                <a:lnTo>
                  <a:pt x="2009406" y="347167"/>
                </a:lnTo>
                <a:lnTo>
                  <a:pt x="1983705" y="372955"/>
                </a:lnTo>
                <a:lnTo>
                  <a:pt x="1991973" y="369083"/>
                </a:lnTo>
                <a:close/>
              </a:path>
              <a:path w="2507483" h="580273">
                <a:moveTo>
                  <a:pt x="1924292" y="381901"/>
                </a:moveTo>
                <a:lnTo>
                  <a:pt x="1924292" y="386085"/>
                </a:lnTo>
                <a:lnTo>
                  <a:pt x="1924292" y="381901"/>
                </a:lnTo>
                <a:close/>
              </a:path>
              <a:path w="2507483" h="580273">
                <a:moveTo>
                  <a:pt x="1864908" y="355934"/>
                </a:moveTo>
                <a:lnTo>
                  <a:pt x="1866801" y="396976"/>
                </a:lnTo>
                <a:lnTo>
                  <a:pt x="1865970" y="353676"/>
                </a:lnTo>
                <a:lnTo>
                  <a:pt x="1864908" y="355934"/>
                </a:lnTo>
                <a:close/>
              </a:path>
              <a:path w="2507483" h="580273">
                <a:moveTo>
                  <a:pt x="1831835" y="354937"/>
                </a:moveTo>
                <a:lnTo>
                  <a:pt x="1832333" y="366261"/>
                </a:lnTo>
                <a:lnTo>
                  <a:pt x="1833628" y="351882"/>
                </a:lnTo>
                <a:lnTo>
                  <a:pt x="1831835" y="354937"/>
                </a:lnTo>
                <a:close/>
              </a:path>
              <a:path w="2507483" h="580273">
                <a:moveTo>
                  <a:pt x="1695272" y="377086"/>
                </a:moveTo>
                <a:lnTo>
                  <a:pt x="1694043" y="364102"/>
                </a:lnTo>
                <a:lnTo>
                  <a:pt x="1694043" y="371076"/>
                </a:lnTo>
                <a:lnTo>
                  <a:pt x="1695272" y="377086"/>
                </a:lnTo>
                <a:close/>
              </a:path>
              <a:path w="2507483" h="580273">
                <a:moveTo>
                  <a:pt x="1671630" y="364335"/>
                </a:moveTo>
                <a:lnTo>
                  <a:pt x="1672095" y="375027"/>
                </a:lnTo>
                <a:lnTo>
                  <a:pt x="1674719" y="366128"/>
                </a:lnTo>
                <a:lnTo>
                  <a:pt x="1671630" y="364335"/>
                </a:lnTo>
                <a:close/>
              </a:path>
              <a:path w="2507483" h="580273">
                <a:moveTo>
                  <a:pt x="1665753" y="360118"/>
                </a:moveTo>
                <a:lnTo>
                  <a:pt x="1658149" y="367589"/>
                </a:lnTo>
                <a:lnTo>
                  <a:pt x="1662864" y="367589"/>
                </a:lnTo>
                <a:lnTo>
                  <a:pt x="1665753" y="360118"/>
                </a:lnTo>
                <a:close/>
              </a:path>
              <a:path w="2507483" h="580273">
                <a:moveTo>
                  <a:pt x="1575215" y="359254"/>
                </a:moveTo>
                <a:lnTo>
                  <a:pt x="1575481" y="392194"/>
                </a:lnTo>
                <a:lnTo>
                  <a:pt x="1577639" y="361711"/>
                </a:lnTo>
                <a:lnTo>
                  <a:pt x="1575215" y="359254"/>
                </a:lnTo>
                <a:close/>
              </a:path>
              <a:path w="2507483" h="580273">
                <a:moveTo>
                  <a:pt x="1545098" y="368685"/>
                </a:moveTo>
                <a:lnTo>
                  <a:pt x="1542009" y="331228"/>
                </a:lnTo>
                <a:lnTo>
                  <a:pt x="1538124" y="367390"/>
                </a:lnTo>
                <a:lnTo>
                  <a:pt x="1545098" y="368685"/>
                </a:lnTo>
                <a:close/>
              </a:path>
              <a:path w="2507483" h="580273">
                <a:moveTo>
                  <a:pt x="1513785" y="396976"/>
                </a:moveTo>
                <a:lnTo>
                  <a:pt x="1505815" y="379742"/>
                </a:lnTo>
                <a:lnTo>
                  <a:pt x="1505815" y="396976"/>
                </a:lnTo>
                <a:lnTo>
                  <a:pt x="1513785" y="396976"/>
                </a:lnTo>
                <a:close/>
              </a:path>
              <a:path w="2507483" h="580273">
                <a:moveTo>
                  <a:pt x="1505815" y="379742"/>
                </a:moveTo>
                <a:lnTo>
                  <a:pt x="1473738" y="373865"/>
                </a:lnTo>
                <a:lnTo>
                  <a:pt x="1473738" y="379742"/>
                </a:lnTo>
                <a:lnTo>
                  <a:pt x="1505815" y="379742"/>
                </a:lnTo>
                <a:close/>
              </a:path>
              <a:path w="2507483" h="580273">
                <a:moveTo>
                  <a:pt x="1390264" y="355934"/>
                </a:moveTo>
                <a:lnTo>
                  <a:pt x="1392157" y="396976"/>
                </a:lnTo>
                <a:lnTo>
                  <a:pt x="1391327" y="353676"/>
                </a:lnTo>
                <a:lnTo>
                  <a:pt x="1390264" y="355934"/>
                </a:lnTo>
                <a:close/>
              </a:path>
              <a:path w="2507483" h="580273">
                <a:moveTo>
                  <a:pt x="1357191" y="354937"/>
                </a:moveTo>
                <a:lnTo>
                  <a:pt x="1357689" y="366261"/>
                </a:lnTo>
                <a:lnTo>
                  <a:pt x="1358984" y="351882"/>
                </a:lnTo>
                <a:lnTo>
                  <a:pt x="1357191" y="354937"/>
                </a:lnTo>
                <a:close/>
              </a:path>
              <a:path w="2507483" h="580273">
                <a:moveTo>
                  <a:pt x="1287531" y="382100"/>
                </a:moveTo>
                <a:lnTo>
                  <a:pt x="1286502" y="372072"/>
                </a:lnTo>
                <a:lnTo>
                  <a:pt x="1286502" y="377451"/>
                </a:lnTo>
                <a:lnTo>
                  <a:pt x="1287531" y="382100"/>
                </a:lnTo>
                <a:close/>
              </a:path>
              <a:path w="2507483" h="580273">
                <a:moveTo>
                  <a:pt x="1294471" y="368087"/>
                </a:moveTo>
                <a:lnTo>
                  <a:pt x="1294471" y="375990"/>
                </a:lnTo>
                <a:lnTo>
                  <a:pt x="1294471" y="368087"/>
                </a:lnTo>
                <a:close/>
              </a:path>
              <a:path w="2507483" h="580273">
                <a:moveTo>
                  <a:pt x="1223627" y="347167"/>
                </a:moveTo>
                <a:lnTo>
                  <a:pt x="1240263" y="354041"/>
                </a:lnTo>
                <a:lnTo>
                  <a:pt x="1240263" y="347167"/>
                </a:lnTo>
                <a:lnTo>
                  <a:pt x="1223627" y="347167"/>
                </a:lnTo>
                <a:close/>
              </a:path>
              <a:path w="2507483" h="580273">
                <a:moveTo>
                  <a:pt x="1222764" y="325583"/>
                </a:moveTo>
                <a:lnTo>
                  <a:pt x="1223627" y="336608"/>
                </a:lnTo>
                <a:lnTo>
                  <a:pt x="1224823" y="324853"/>
                </a:lnTo>
                <a:lnTo>
                  <a:pt x="1222764" y="325583"/>
                </a:lnTo>
                <a:close/>
              </a:path>
              <a:path w="2507483" h="580273">
                <a:moveTo>
                  <a:pt x="1126658" y="351318"/>
                </a:moveTo>
                <a:lnTo>
                  <a:pt x="1126607" y="367290"/>
                </a:lnTo>
                <a:lnTo>
                  <a:pt x="1127090" y="364700"/>
                </a:lnTo>
                <a:lnTo>
                  <a:pt x="1126658" y="351318"/>
                </a:lnTo>
                <a:close/>
              </a:path>
              <a:path w="2507483" h="580273">
                <a:moveTo>
                  <a:pt x="1156543" y="367290"/>
                </a:moveTo>
                <a:lnTo>
                  <a:pt x="1126607" y="367290"/>
                </a:lnTo>
                <a:lnTo>
                  <a:pt x="1156543" y="368087"/>
                </a:lnTo>
                <a:lnTo>
                  <a:pt x="1156543" y="367290"/>
                </a:lnTo>
                <a:close/>
              </a:path>
              <a:path w="2507483" h="580273">
                <a:moveTo>
                  <a:pt x="1090638" y="355336"/>
                </a:moveTo>
                <a:lnTo>
                  <a:pt x="1091037" y="366360"/>
                </a:lnTo>
                <a:lnTo>
                  <a:pt x="1092033" y="352281"/>
                </a:lnTo>
                <a:lnTo>
                  <a:pt x="1090638" y="355336"/>
                </a:lnTo>
                <a:close/>
              </a:path>
              <a:path w="2507483" h="580273">
                <a:moveTo>
                  <a:pt x="1030550" y="396179"/>
                </a:moveTo>
                <a:lnTo>
                  <a:pt x="1029056" y="382797"/>
                </a:lnTo>
                <a:lnTo>
                  <a:pt x="1027761" y="394984"/>
                </a:lnTo>
                <a:lnTo>
                  <a:pt x="1030550" y="396179"/>
                </a:lnTo>
                <a:close/>
              </a:path>
              <a:path w="2507483" h="580273">
                <a:moveTo>
                  <a:pt x="930353" y="381901"/>
                </a:moveTo>
                <a:lnTo>
                  <a:pt x="930353" y="386085"/>
                </a:lnTo>
                <a:lnTo>
                  <a:pt x="930353" y="381901"/>
                </a:lnTo>
                <a:close/>
              </a:path>
              <a:path w="2507483" h="580273">
                <a:moveTo>
                  <a:pt x="931880" y="371142"/>
                </a:moveTo>
                <a:lnTo>
                  <a:pt x="931150" y="380240"/>
                </a:lnTo>
                <a:lnTo>
                  <a:pt x="932743" y="379045"/>
                </a:lnTo>
                <a:lnTo>
                  <a:pt x="931880" y="371142"/>
                </a:lnTo>
                <a:close/>
              </a:path>
              <a:path w="2507483" h="580273">
                <a:moveTo>
                  <a:pt x="954062" y="382532"/>
                </a:moveTo>
                <a:lnTo>
                  <a:pt x="954261" y="386616"/>
                </a:lnTo>
                <a:lnTo>
                  <a:pt x="954460" y="380672"/>
                </a:lnTo>
                <a:lnTo>
                  <a:pt x="954062" y="382532"/>
                </a:lnTo>
                <a:close/>
              </a:path>
              <a:path w="2507483" h="580273">
                <a:moveTo>
                  <a:pt x="954693" y="391763"/>
                </a:moveTo>
                <a:lnTo>
                  <a:pt x="955456" y="389505"/>
                </a:lnTo>
                <a:lnTo>
                  <a:pt x="954513" y="390977"/>
                </a:lnTo>
                <a:lnTo>
                  <a:pt x="954693" y="391763"/>
                </a:lnTo>
                <a:close/>
              </a:path>
              <a:path w="2507483" h="580273">
                <a:moveTo>
                  <a:pt x="964322" y="397673"/>
                </a:moveTo>
                <a:lnTo>
                  <a:pt x="962430" y="389704"/>
                </a:lnTo>
                <a:lnTo>
                  <a:pt x="962396" y="397673"/>
                </a:lnTo>
                <a:lnTo>
                  <a:pt x="964322" y="397673"/>
                </a:lnTo>
                <a:close/>
              </a:path>
              <a:path w="2507483" h="580273">
                <a:moveTo>
                  <a:pt x="955888" y="349259"/>
                </a:moveTo>
                <a:lnTo>
                  <a:pt x="956054" y="366393"/>
                </a:lnTo>
                <a:lnTo>
                  <a:pt x="958179" y="351119"/>
                </a:lnTo>
                <a:lnTo>
                  <a:pt x="955888" y="349259"/>
                </a:lnTo>
                <a:close/>
              </a:path>
              <a:path w="2507483" h="580273">
                <a:moveTo>
                  <a:pt x="893640" y="355336"/>
                </a:moveTo>
                <a:lnTo>
                  <a:pt x="894039" y="366360"/>
                </a:lnTo>
                <a:lnTo>
                  <a:pt x="895035" y="352281"/>
                </a:lnTo>
                <a:lnTo>
                  <a:pt x="893640" y="355336"/>
                </a:lnTo>
                <a:close/>
              </a:path>
              <a:path w="2507483" h="580273">
                <a:moveTo>
                  <a:pt x="758919" y="334881"/>
                </a:moveTo>
                <a:lnTo>
                  <a:pt x="758388" y="331627"/>
                </a:lnTo>
                <a:lnTo>
                  <a:pt x="758388" y="333420"/>
                </a:lnTo>
                <a:lnTo>
                  <a:pt x="758919" y="334881"/>
                </a:lnTo>
                <a:close/>
              </a:path>
              <a:path w="2507483" h="580273">
                <a:moveTo>
                  <a:pt x="737435" y="397972"/>
                </a:moveTo>
                <a:lnTo>
                  <a:pt x="737966" y="388608"/>
                </a:lnTo>
                <a:lnTo>
                  <a:pt x="737501" y="386848"/>
                </a:lnTo>
                <a:lnTo>
                  <a:pt x="737435" y="397972"/>
                </a:lnTo>
                <a:close/>
              </a:path>
              <a:path w="2507483" h="580273">
                <a:moveTo>
                  <a:pt x="642271" y="396976"/>
                </a:moveTo>
                <a:lnTo>
                  <a:pt x="634301" y="347167"/>
                </a:lnTo>
                <a:lnTo>
                  <a:pt x="634301" y="396976"/>
                </a:lnTo>
                <a:lnTo>
                  <a:pt x="642271" y="396976"/>
                </a:lnTo>
                <a:close/>
              </a:path>
              <a:path w="2507483" h="580273">
                <a:moveTo>
                  <a:pt x="606379" y="334881"/>
                </a:moveTo>
                <a:lnTo>
                  <a:pt x="605848" y="331627"/>
                </a:lnTo>
                <a:lnTo>
                  <a:pt x="605848" y="333420"/>
                </a:lnTo>
                <a:lnTo>
                  <a:pt x="606379" y="334881"/>
                </a:lnTo>
                <a:close/>
              </a:path>
              <a:path w="2507483" h="580273">
                <a:moveTo>
                  <a:pt x="516608" y="381901"/>
                </a:moveTo>
                <a:lnTo>
                  <a:pt x="516608" y="386085"/>
                </a:lnTo>
                <a:lnTo>
                  <a:pt x="516608" y="381901"/>
                </a:lnTo>
                <a:close/>
              </a:path>
              <a:path w="2507483" h="580273">
                <a:moveTo>
                  <a:pt x="518136" y="371142"/>
                </a:moveTo>
                <a:lnTo>
                  <a:pt x="517405" y="380240"/>
                </a:lnTo>
                <a:lnTo>
                  <a:pt x="518999" y="379045"/>
                </a:lnTo>
                <a:lnTo>
                  <a:pt x="518136" y="371142"/>
                </a:lnTo>
                <a:close/>
              </a:path>
              <a:path w="2507483" h="580273">
                <a:moveTo>
                  <a:pt x="514072" y="204481"/>
                </a:moveTo>
                <a:lnTo>
                  <a:pt x="514072" y="215904"/>
                </a:lnTo>
                <a:lnTo>
                  <a:pt x="514072" y="204481"/>
                </a:lnTo>
                <a:close/>
              </a:path>
              <a:path w="2507483" h="580273">
                <a:moveTo>
                  <a:pt x="546348" y="235097"/>
                </a:moveTo>
                <a:lnTo>
                  <a:pt x="546282" y="225368"/>
                </a:lnTo>
                <a:lnTo>
                  <a:pt x="545842" y="226339"/>
                </a:lnTo>
                <a:lnTo>
                  <a:pt x="546348" y="235097"/>
                </a:lnTo>
                <a:close/>
              </a:path>
              <a:path w="2507483" h="580273">
                <a:moveTo>
                  <a:pt x="540317" y="382532"/>
                </a:moveTo>
                <a:lnTo>
                  <a:pt x="540517" y="386616"/>
                </a:lnTo>
                <a:lnTo>
                  <a:pt x="540716" y="380672"/>
                </a:lnTo>
                <a:lnTo>
                  <a:pt x="540317" y="382532"/>
                </a:lnTo>
                <a:close/>
              </a:path>
              <a:path w="2507483" h="580273">
                <a:moveTo>
                  <a:pt x="540948" y="391763"/>
                </a:moveTo>
                <a:lnTo>
                  <a:pt x="541712" y="389505"/>
                </a:lnTo>
                <a:lnTo>
                  <a:pt x="540769" y="390977"/>
                </a:lnTo>
                <a:lnTo>
                  <a:pt x="540948" y="391763"/>
                </a:lnTo>
                <a:close/>
              </a:path>
              <a:path w="2507483" h="580273">
                <a:moveTo>
                  <a:pt x="550578" y="397673"/>
                </a:moveTo>
                <a:lnTo>
                  <a:pt x="548685" y="389704"/>
                </a:lnTo>
                <a:lnTo>
                  <a:pt x="548652" y="397673"/>
                </a:lnTo>
                <a:lnTo>
                  <a:pt x="550578" y="397673"/>
                </a:lnTo>
                <a:close/>
              </a:path>
              <a:path w="2507483" h="580273">
                <a:moveTo>
                  <a:pt x="542144" y="349259"/>
                </a:moveTo>
                <a:lnTo>
                  <a:pt x="542310" y="366393"/>
                </a:lnTo>
                <a:lnTo>
                  <a:pt x="544435" y="351119"/>
                </a:lnTo>
                <a:lnTo>
                  <a:pt x="542144" y="349259"/>
                </a:lnTo>
                <a:close/>
              </a:path>
              <a:path w="2507483" h="580273">
                <a:moveTo>
                  <a:pt x="398696" y="397972"/>
                </a:moveTo>
                <a:lnTo>
                  <a:pt x="399227" y="388608"/>
                </a:lnTo>
                <a:lnTo>
                  <a:pt x="398762" y="386848"/>
                </a:lnTo>
                <a:lnTo>
                  <a:pt x="398696" y="397972"/>
                </a:lnTo>
                <a:close/>
              </a:path>
              <a:path w="2507483" h="580273">
                <a:moveTo>
                  <a:pt x="339748" y="381901"/>
                </a:moveTo>
                <a:lnTo>
                  <a:pt x="339748" y="386085"/>
                </a:lnTo>
                <a:lnTo>
                  <a:pt x="339748" y="381901"/>
                </a:lnTo>
                <a:close/>
              </a:path>
              <a:path w="2507483" h="580273">
                <a:moveTo>
                  <a:pt x="341276" y="371142"/>
                </a:moveTo>
                <a:lnTo>
                  <a:pt x="340545" y="380240"/>
                </a:lnTo>
                <a:lnTo>
                  <a:pt x="342139" y="379045"/>
                </a:lnTo>
                <a:lnTo>
                  <a:pt x="341276" y="371142"/>
                </a:lnTo>
                <a:close/>
              </a:path>
              <a:path w="2507483" h="580273">
                <a:moveTo>
                  <a:pt x="363457" y="382532"/>
                </a:moveTo>
                <a:lnTo>
                  <a:pt x="363656" y="386616"/>
                </a:lnTo>
                <a:lnTo>
                  <a:pt x="363856" y="380672"/>
                </a:lnTo>
                <a:lnTo>
                  <a:pt x="363457" y="382532"/>
                </a:lnTo>
                <a:close/>
              </a:path>
              <a:path w="2507483" h="580273">
                <a:moveTo>
                  <a:pt x="364088" y="391763"/>
                </a:moveTo>
                <a:lnTo>
                  <a:pt x="364852" y="389505"/>
                </a:lnTo>
                <a:lnTo>
                  <a:pt x="363909" y="390977"/>
                </a:lnTo>
                <a:lnTo>
                  <a:pt x="364088" y="391763"/>
                </a:lnTo>
                <a:close/>
              </a:path>
              <a:path w="2507483" h="580273">
                <a:moveTo>
                  <a:pt x="373718" y="397673"/>
                </a:moveTo>
                <a:lnTo>
                  <a:pt x="371825" y="389704"/>
                </a:lnTo>
                <a:lnTo>
                  <a:pt x="371792" y="397673"/>
                </a:lnTo>
                <a:lnTo>
                  <a:pt x="373718" y="397673"/>
                </a:lnTo>
                <a:close/>
              </a:path>
              <a:path w="2507483" h="580273">
                <a:moveTo>
                  <a:pt x="365283" y="349259"/>
                </a:moveTo>
                <a:lnTo>
                  <a:pt x="365449" y="366393"/>
                </a:lnTo>
                <a:lnTo>
                  <a:pt x="367575" y="351119"/>
                </a:lnTo>
                <a:lnTo>
                  <a:pt x="365283" y="349259"/>
                </a:lnTo>
                <a:close/>
              </a:path>
              <a:path w="2507483" h="580273">
                <a:moveTo>
                  <a:pt x="283507" y="368087"/>
                </a:moveTo>
                <a:lnTo>
                  <a:pt x="283507" y="375990"/>
                </a:lnTo>
                <a:lnTo>
                  <a:pt x="283507" y="368087"/>
                </a:lnTo>
                <a:close/>
              </a:path>
              <a:path w="2507483" h="580273">
                <a:moveTo>
                  <a:pt x="276567" y="382100"/>
                </a:moveTo>
                <a:lnTo>
                  <a:pt x="275537" y="372072"/>
                </a:lnTo>
                <a:lnTo>
                  <a:pt x="275537" y="377451"/>
                </a:lnTo>
                <a:lnTo>
                  <a:pt x="276567" y="382100"/>
                </a:lnTo>
                <a:close/>
              </a:path>
              <a:path w="2507483" h="580273">
                <a:moveTo>
                  <a:pt x="251102" y="334881"/>
                </a:moveTo>
                <a:lnTo>
                  <a:pt x="250571" y="331627"/>
                </a:lnTo>
                <a:lnTo>
                  <a:pt x="250571" y="333420"/>
                </a:lnTo>
                <a:lnTo>
                  <a:pt x="251102" y="334881"/>
                </a:lnTo>
                <a:close/>
              </a:path>
              <a:path w="2507483" h="580273">
                <a:moveTo>
                  <a:pt x="96054" y="381901"/>
                </a:moveTo>
                <a:lnTo>
                  <a:pt x="96054" y="386085"/>
                </a:lnTo>
                <a:lnTo>
                  <a:pt x="96054" y="381901"/>
                </a:lnTo>
                <a:close/>
              </a:path>
              <a:path w="2507483" h="580273">
                <a:moveTo>
                  <a:pt x="97582" y="371142"/>
                </a:moveTo>
                <a:lnTo>
                  <a:pt x="96851" y="380240"/>
                </a:lnTo>
                <a:lnTo>
                  <a:pt x="98445" y="379045"/>
                </a:lnTo>
                <a:lnTo>
                  <a:pt x="97582" y="371142"/>
                </a:lnTo>
                <a:close/>
              </a:path>
              <a:path w="2507483" h="580273">
                <a:moveTo>
                  <a:pt x="119763" y="382532"/>
                </a:moveTo>
                <a:lnTo>
                  <a:pt x="119963" y="386616"/>
                </a:lnTo>
                <a:lnTo>
                  <a:pt x="120162" y="380672"/>
                </a:lnTo>
                <a:lnTo>
                  <a:pt x="119763" y="382532"/>
                </a:lnTo>
                <a:close/>
              </a:path>
              <a:path w="2507483" h="580273">
                <a:moveTo>
                  <a:pt x="120394" y="391763"/>
                </a:moveTo>
                <a:lnTo>
                  <a:pt x="121158" y="389505"/>
                </a:lnTo>
                <a:lnTo>
                  <a:pt x="120215" y="390977"/>
                </a:lnTo>
                <a:lnTo>
                  <a:pt x="120394" y="391763"/>
                </a:lnTo>
                <a:close/>
              </a:path>
              <a:path w="2507483" h="580273">
                <a:moveTo>
                  <a:pt x="130024" y="397673"/>
                </a:moveTo>
                <a:lnTo>
                  <a:pt x="128131" y="389704"/>
                </a:lnTo>
                <a:lnTo>
                  <a:pt x="128098" y="397673"/>
                </a:lnTo>
                <a:lnTo>
                  <a:pt x="130024" y="397673"/>
                </a:lnTo>
                <a:close/>
              </a:path>
              <a:path w="2507483" h="580273">
                <a:moveTo>
                  <a:pt x="121590" y="349259"/>
                </a:moveTo>
                <a:lnTo>
                  <a:pt x="121756" y="366393"/>
                </a:lnTo>
                <a:lnTo>
                  <a:pt x="123881" y="351119"/>
                </a:lnTo>
                <a:lnTo>
                  <a:pt x="121590" y="349259"/>
                </a:lnTo>
                <a:close/>
              </a:path>
              <a:path w="2507483" h="580273">
                <a:moveTo>
                  <a:pt x="68128" y="397972"/>
                </a:moveTo>
                <a:lnTo>
                  <a:pt x="68660" y="388608"/>
                </a:lnTo>
                <a:lnTo>
                  <a:pt x="68195" y="386848"/>
                </a:lnTo>
                <a:lnTo>
                  <a:pt x="68128" y="397972"/>
                </a:lnTo>
                <a:close/>
              </a:path>
              <a:path w="2507483" h="580273">
                <a:moveTo>
                  <a:pt x="9364" y="368087"/>
                </a:moveTo>
                <a:lnTo>
                  <a:pt x="9364" y="375990"/>
                </a:lnTo>
                <a:lnTo>
                  <a:pt x="9364" y="368087"/>
                </a:lnTo>
                <a:close/>
              </a:path>
              <a:path w="2507483" h="580273">
                <a:moveTo>
                  <a:pt x="2424" y="382100"/>
                </a:moveTo>
                <a:lnTo>
                  <a:pt x="1394" y="372072"/>
                </a:lnTo>
                <a:lnTo>
                  <a:pt x="1394" y="377451"/>
                </a:lnTo>
                <a:lnTo>
                  <a:pt x="2424" y="382100"/>
                </a:lnTo>
                <a:close/>
              </a:path>
              <a:path w="2507483" h="580273">
                <a:moveTo>
                  <a:pt x="2181280" y="185288"/>
                </a:moveTo>
                <a:lnTo>
                  <a:pt x="2197916" y="192162"/>
                </a:lnTo>
                <a:lnTo>
                  <a:pt x="2197916" y="185288"/>
                </a:lnTo>
                <a:lnTo>
                  <a:pt x="2181280" y="185288"/>
                </a:lnTo>
                <a:close/>
              </a:path>
              <a:path w="2507483" h="580273">
                <a:moveTo>
                  <a:pt x="2180417" y="163705"/>
                </a:moveTo>
                <a:lnTo>
                  <a:pt x="2181280" y="174729"/>
                </a:lnTo>
                <a:lnTo>
                  <a:pt x="2182476" y="162974"/>
                </a:lnTo>
                <a:lnTo>
                  <a:pt x="2180417" y="163705"/>
                </a:lnTo>
                <a:close/>
              </a:path>
              <a:path w="2507483" h="580273">
                <a:moveTo>
                  <a:pt x="2108113" y="220221"/>
                </a:moveTo>
                <a:lnTo>
                  <a:pt x="2107083" y="210193"/>
                </a:lnTo>
                <a:lnTo>
                  <a:pt x="2107083" y="215572"/>
                </a:lnTo>
                <a:lnTo>
                  <a:pt x="2108113" y="220221"/>
                </a:lnTo>
                <a:close/>
              </a:path>
              <a:path w="2507483" h="580273">
                <a:moveTo>
                  <a:pt x="2115053" y="206208"/>
                </a:moveTo>
                <a:lnTo>
                  <a:pt x="2115053" y="214111"/>
                </a:lnTo>
                <a:lnTo>
                  <a:pt x="2115053" y="206208"/>
                </a:lnTo>
                <a:close/>
              </a:path>
              <a:path w="2507483" h="580273">
                <a:moveTo>
                  <a:pt x="2023607" y="189439"/>
                </a:moveTo>
                <a:lnTo>
                  <a:pt x="2023556" y="205411"/>
                </a:lnTo>
                <a:lnTo>
                  <a:pt x="2024038" y="202821"/>
                </a:lnTo>
                <a:lnTo>
                  <a:pt x="2023607" y="189439"/>
                </a:lnTo>
                <a:close/>
              </a:path>
              <a:path w="2507483" h="580273">
                <a:moveTo>
                  <a:pt x="2053492" y="205411"/>
                </a:moveTo>
                <a:lnTo>
                  <a:pt x="2023556" y="205411"/>
                </a:lnTo>
                <a:lnTo>
                  <a:pt x="2053492" y="206208"/>
                </a:lnTo>
                <a:lnTo>
                  <a:pt x="2053492" y="205411"/>
                </a:lnTo>
                <a:close/>
              </a:path>
              <a:path w="2507483" h="580273">
                <a:moveTo>
                  <a:pt x="1967863" y="206208"/>
                </a:moveTo>
                <a:lnTo>
                  <a:pt x="1967863" y="214111"/>
                </a:lnTo>
                <a:lnTo>
                  <a:pt x="1967863" y="206208"/>
                </a:lnTo>
                <a:close/>
              </a:path>
              <a:path w="2507483" h="580273">
                <a:moveTo>
                  <a:pt x="1960923" y="220221"/>
                </a:moveTo>
                <a:lnTo>
                  <a:pt x="1959894" y="210193"/>
                </a:lnTo>
                <a:lnTo>
                  <a:pt x="1959894" y="215572"/>
                </a:lnTo>
                <a:lnTo>
                  <a:pt x="1960923" y="220221"/>
                </a:lnTo>
                <a:close/>
              </a:path>
              <a:path w="2507483" h="580273">
                <a:moveTo>
                  <a:pt x="1958262" y="397673"/>
                </a:moveTo>
                <a:lnTo>
                  <a:pt x="1956369" y="389704"/>
                </a:lnTo>
                <a:lnTo>
                  <a:pt x="1956336" y="397673"/>
                </a:lnTo>
                <a:lnTo>
                  <a:pt x="1958262" y="397673"/>
                </a:lnTo>
                <a:close/>
              </a:path>
              <a:path w="2507483" h="580273">
                <a:moveTo>
                  <a:pt x="1949828" y="349259"/>
                </a:moveTo>
                <a:lnTo>
                  <a:pt x="1949994" y="366393"/>
                </a:lnTo>
                <a:lnTo>
                  <a:pt x="1952119" y="351119"/>
                </a:lnTo>
                <a:lnTo>
                  <a:pt x="1949828" y="349259"/>
                </a:lnTo>
                <a:close/>
              </a:path>
              <a:path w="2507483" h="580273">
                <a:moveTo>
                  <a:pt x="1910369" y="189439"/>
                </a:moveTo>
                <a:lnTo>
                  <a:pt x="1910318" y="205411"/>
                </a:lnTo>
                <a:lnTo>
                  <a:pt x="1910801" y="202821"/>
                </a:lnTo>
                <a:lnTo>
                  <a:pt x="1910369" y="189439"/>
                </a:lnTo>
                <a:close/>
              </a:path>
              <a:path w="2507483" h="580273">
                <a:moveTo>
                  <a:pt x="1940254" y="205411"/>
                </a:moveTo>
                <a:lnTo>
                  <a:pt x="1910318" y="205411"/>
                </a:lnTo>
                <a:lnTo>
                  <a:pt x="1940254" y="206208"/>
                </a:lnTo>
                <a:lnTo>
                  <a:pt x="1940254" y="205411"/>
                </a:lnTo>
                <a:close/>
              </a:path>
              <a:path w="2507483" h="580273">
                <a:moveTo>
                  <a:pt x="1877964" y="173002"/>
                </a:moveTo>
                <a:lnTo>
                  <a:pt x="1877433" y="169748"/>
                </a:lnTo>
                <a:lnTo>
                  <a:pt x="1877433" y="171541"/>
                </a:lnTo>
                <a:lnTo>
                  <a:pt x="1877964" y="173002"/>
                </a:lnTo>
                <a:close/>
              </a:path>
              <a:path w="2507483" h="580273">
                <a:moveTo>
                  <a:pt x="1824939" y="213978"/>
                </a:moveTo>
                <a:lnTo>
                  <a:pt x="1825271" y="228456"/>
                </a:lnTo>
                <a:lnTo>
                  <a:pt x="1825570" y="217299"/>
                </a:lnTo>
                <a:lnTo>
                  <a:pt x="1824939" y="213978"/>
                </a:lnTo>
                <a:close/>
              </a:path>
              <a:path w="2507483" h="580273">
                <a:moveTo>
                  <a:pt x="1824939" y="206341"/>
                </a:moveTo>
                <a:lnTo>
                  <a:pt x="1824939" y="213978"/>
                </a:lnTo>
                <a:lnTo>
                  <a:pt x="1824939" y="206341"/>
                </a:lnTo>
                <a:close/>
              </a:path>
              <a:path w="2507483" h="580273">
                <a:moveTo>
                  <a:pt x="1824939" y="256017"/>
                </a:moveTo>
                <a:lnTo>
                  <a:pt x="1816970" y="185288"/>
                </a:lnTo>
                <a:lnTo>
                  <a:pt x="1816970" y="256017"/>
                </a:lnTo>
                <a:lnTo>
                  <a:pt x="1824939" y="256017"/>
                </a:lnTo>
                <a:close/>
              </a:path>
              <a:path w="2507483" h="580273">
                <a:moveTo>
                  <a:pt x="1757619" y="220653"/>
                </a:moveTo>
                <a:lnTo>
                  <a:pt x="1757818" y="224737"/>
                </a:lnTo>
                <a:lnTo>
                  <a:pt x="1758017" y="218793"/>
                </a:lnTo>
                <a:lnTo>
                  <a:pt x="1757619" y="220653"/>
                </a:lnTo>
                <a:close/>
              </a:path>
              <a:path w="2507483" h="580273">
                <a:moveTo>
                  <a:pt x="1758250" y="229884"/>
                </a:moveTo>
                <a:lnTo>
                  <a:pt x="1759013" y="227626"/>
                </a:lnTo>
                <a:lnTo>
                  <a:pt x="1758070" y="229098"/>
                </a:lnTo>
                <a:lnTo>
                  <a:pt x="1758250" y="229884"/>
                </a:lnTo>
                <a:close/>
              </a:path>
              <a:path w="2507483" h="580273">
                <a:moveTo>
                  <a:pt x="1759810" y="225036"/>
                </a:moveTo>
                <a:lnTo>
                  <a:pt x="1759113" y="231411"/>
                </a:lnTo>
                <a:lnTo>
                  <a:pt x="1759976" y="232873"/>
                </a:lnTo>
                <a:lnTo>
                  <a:pt x="1759810" y="225036"/>
                </a:lnTo>
                <a:close/>
              </a:path>
              <a:path w="2507483" h="580273">
                <a:moveTo>
                  <a:pt x="1767879" y="235795"/>
                </a:moveTo>
                <a:lnTo>
                  <a:pt x="1765987" y="227825"/>
                </a:lnTo>
                <a:lnTo>
                  <a:pt x="1765953" y="235795"/>
                </a:lnTo>
                <a:lnTo>
                  <a:pt x="1767879" y="235795"/>
                </a:lnTo>
                <a:close/>
              </a:path>
              <a:path w="2507483" h="580273">
                <a:moveTo>
                  <a:pt x="1759445" y="187380"/>
                </a:moveTo>
                <a:lnTo>
                  <a:pt x="1759611" y="204515"/>
                </a:lnTo>
                <a:lnTo>
                  <a:pt x="1761736" y="189240"/>
                </a:lnTo>
                <a:lnTo>
                  <a:pt x="1759445" y="187380"/>
                </a:lnTo>
                <a:close/>
              </a:path>
              <a:path w="2507483" h="580273">
                <a:moveTo>
                  <a:pt x="1641269" y="235097"/>
                </a:moveTo>
                <a:lnTo>
                  <a:pt x="1633300" y="185288"/>
                </a:lnTo>
                <a:lnTo>
                  <a:pt x="1633300" y="235097"/>
                </a:lnTo>
                <a:lnTo>
                  <a:pt x="1641269" y="235097"/>
                </a:lnTo>
                <a:close/>
              </a:path>
              <a:path w="2507483" h="580273">
                <a:moveTo>
                  <a:pt x="1605378" y="173002"/>
                </a:moveTo>
                <a:lnTo>
                  <a:pt x="1604846" y="169748"/>
                </a:lnTo>
                <a:lnTo>
                  <a:pt x="1604846" y="171541"/>
                </a:lnTo>
                <a:lnTo>
                  <a:pt x="1605378" y="173002"/>
                </a:lnTo>
                <a:close/>
              </a:path>
              <a:path w="2507483" h="580273">
                <a:moveTo>
                  <a:pt x="1417306" y="220221"/>
                </a:moveTo>
                <a:lnTo>
                  <a:pt x="1416277" y="210193"/>
                </a:lnTo>
                <a:lnTo>
                  <a:pt x="1416277" y="215572"/>
                </a:lnTo>
                <a:lnTo>
                  <a:pt x="1417306" y="220221"/>
                </a:lnTo>
                <a:close/>
              </a:path>
              <a:path w="2507483" h="580273">
                <a:moveTo>
                  <a:pt x="1424246" y="206208"/>
                </a:moveTo>
                <a:lnTo>
                  <a:pt x="1424246" y="214111"/>
                </a:lnTo>
                <a:lnTo>
                  <a:pt x="1424246" y="206208"/>
                </a:lnTo>
                <a:close/>
              </a:path>
              <a:path w="2507483" h="580273">
                <a:moveTo>
                  <a:pt x="1357575" y="220221"/>
                </a:moveTo>
                <a:lnTo>
                  <a:pt x="1356545" y="210193"/>
                </a:lnTo>
                <a:lnTo>
                  <a:pt x="1356545" y="215572"/>
                </a:lnTo>
                <a:lnTo>
                  <a:pt x="1357575" y="220221"/>
                </a:lnTo>
                <a:close/>
              </a:path>
              <a:path w="2507483" h="580273">
                <a:moveTo>
                  <a:pt x="1364515" y="206208"/>
                </a:moveTo>
                <a:lnTo>
                  <a:pt x="1364515" y="214111"/>
                </a:lnTo>
                <a:lnTo>
                  <a:pt x="1364515" y="206208"/>
                </a:lnTo>
                <a:close/>
              </a:path>
              <a:path w="2507483" h="580273">
                <a:moveTo>
                  <a:pt x="1328495" y="193457"/>
                </a:moveTo>
                <a:lnTo>
                  <a:pt x="1328894" y="204481"/>
                </a:lnTo>
                <a:lnTo>
                  <a:pt x="1329890" y="190402"/>
                </a:lnTo>
                <a:lnTo>
                  <a:pt x="1328495" y="193457"/>
                </a:lnTo>
                <a:close/>
              </a:path>
              <a:path w="2507483" h="580273">
                <a:moveTo>
                  <a:pt x="1182996" y="220022"/>
                </a:moveTo>
                <a:lnTo>
                  <a:pt x="1182996" y="224206"/>
                </a:lnTo>
                <a:lnTo>
                  <a:pt x="1182996" y="220022"/>
                </a:lnTo>
                <a:close/>
              </a:path>
              <a:path w="2507483" h="580273">
                <a:moveTo>
                  <a:pt x="1184524" y="209263"/>
                </a:moveTo>
                <a:lnTo>
                  <a:pt x="1183793" y="218362"/>
                </a:lnTo>
                <a:lnTo>
                  <a:pt x="1185387" y="217166"/>
                </a:lnTo>
                <a:lnTo>
                  <a:pt x="1184524" y="209263"/>
                </a:lnTo>
                <a:close/>
              </a:path>
              <a:path w="2507483" h="580273">
                <a:moveTo>
                  <a:pt x="1206706" y="220653"/>
                </a:moveTo>
                <a:lnTo>
                  <a:pt x="1206905" y="224737"/>
                </a:lnTo>
                <a:lnTo>
                  <a:pt x="1207104" y="218793"/>
                </a:lnTo>
                <a:lnTo>
                  <a:pt x="1206706" y="220653"/>
                </a:lnTo>
                <a:close/>
              </a:path>
              <a:path w="2507483" h="580273">
                <a:moveTo>
                  <a:pt x="1207336" y="229884"/>
                </a:moveTo>
                <a:lnTo>
                  <a:pt x="1208100" y="227626"/>
                </a:lnTo>
                <a:lnTo>
                  <a:pt x="1207157" y="229098"/>
                </a:lnTo>
                <a:lnTo>
                  <a:pt x="1207336" y="229884"/>
                </a:lnTo>
                <a:close/>
              </a:path>
              <a:path w="2507483" h="580273">
                <a:moveTo>
                  <a:pt x="1216966" y="235795"/>
                </a:moveTo>
                <a:lnTo>
                  <a:pt x="1215073" y="227825"/>
                </a:lnTo>
                <a:lnTo>
                  <a:pt x="1215040" y="235795"/>
                </a:lnTo>
                <a:lnTo>
                  <a:pt x="1216966" y="235795"/>
                </a:lnTo>
                <a:close/>
              </a:path>
              <a:path w="2507483" h="580273">
                <a:moveTo>
                  <a:pt x="1208532" y="187380"/>
                </a:moveTo>
                <a:lnTo>
                  <a:pt x="1208698" y="204515"/>
                </a:lnTo>
                <a:lnTo>
                  <a:pt x="1210823" y="189240"/>
                </a:lnTo>
                <a:lnTo>
                  <a:pt x="1208532" y="187380"/>
                </a:lnTo>
                <a:close/>
              </a:path>
              <a:path w="2507483" h="580273">
                <a:moveTo>
                  <a:pt x="948870" y="233105"/>
                </a:moveTo>
                <a:lnTo>
                  <a:pt x="948272" y="229618"/>
                </a:lnTo>
                <a:lnTo>
                  <a:pt x="948272" y="231544"/>
                </a:lnTo>
                <a:lnTo>
                  <a:pt x="948870" y="233105"/>
                </a:lnTo>
                <a:close/>
              </a:path>
              <a:path w="2507483" h="580273">
                <a:moveTo>
                  <a:pt x="928857" y="31578"/>
                </a:moveTo>
                <a:lnTo>
                  <a:pt x="929255" y="42603"/>
                </a:lnTo>
                <a:lnTo>
                  <a:pt x="930251" y="28523"/>
                </a:lnTo>
                <a:lnTo>
                  <a:pt x="928857" y="31578"/>
                </a:lnTo>
                <a:close/>
              </a:path>
              <a:path w="2507483" h="580273">
                <a:moveTo>
                  <a:pt x="804749" y="189439"/>
                </a:moveTo>
                <a:lnTo>
                  <a:pt x="804698" y="205411"/>
                </a:lnTo>
                <a:lnTo>
                  <a:pt x="805180" y="202821"/>
                </a:lnTo>
                <a:lnTo>
                  <a:pt x="804749" y="189439"/>
                </a:lnTo>
                <a:close/>
              </a:path>
              <a:path w="2507483" h="580273">
                <a:moveTo>
                  <a:pt x="834634" y="205411"/>
                </a:moveTo>
                <a:lnTo>
                  <a:pt x="804698" y="205411"/>
                </a:lnTo>
                <a:lnTo>
                  <a:pt x="834634" y="206208"/>
                </a:lnTo>
                <a:lnTo>
                  <a:pt x="834634" y="205411"/>
                </a:lnTo>
                <a:close/>
              </a:path>
              <a:path w="2507483" h="580273">
                <a:moveTo>
                  <a:pt x="672122" y="194055"/>
                </a:moveTo>
                <a:lnTo>
                  <a:pt x="674015" y="235097"/>
                </a:lnTo>
                <a:lnTo>
                  <a:pt x="673184" y="191797"/>
                </a:lnTo>
                <a:lnTo>
                  <a:pt x="672122" y="194055"/>
                </a:lnTo>
                <a:close/>
              </a:path>
              <a:path w="2507483" h="580273">
                <a:moveTo>
                  <a:pt x="639049" y="193059"/>
                </a:moveTo>
                <a:lnTo>
                  <a:pt x="639547" y="204382"/>
                </a:lnTo>
                <a:lnTo>
                  <a:pt x="640842" y="190004"/>
                </a:lnTo>
                <a:lnTo>
                  <a:pt x="639049" y="193059"/>
                </a:lnTo>
                <a:close/>
              </a:path>
              <a:path w="2507483" h="580273">
                <a:moveTo>
                  <a:pt x="569388" y="220221"/>
                </a:moveTo>
                <a:lnTo>
                  <a:pt x="568359" y="210193"/>
                </a:lnTo>
                <a:lnTo>
                  <a:pt x="568359" y="215572"/>
                </a:lnTo>
                <a:lnTo>
                  <a:pt x="569388" y="220221"/>
                </a:lnTo>
                <a:close/>
              </a:path>
              <a:path w="2507483" h="580273">
                <a:moveTo>
                  <a:pt x="576328" y="206208"/>
                </a:moveTo>
                <a:lnTo>
                  <a:pt x="576328" y="214111"/>
                </a:lnTo>
                <a:lnTo>
                  <a:pt x="576328" y="206208"/>
                </a:lnTo>
                <a:close/>
              </a:path>
              <a:path w="2507483" h="580273">
                <a:moveTo>
                  <a:pt x="455682" y="235097"/>
                </a:moveTo>
                <a:lnTo>
                  <a:pt x="447713" y="185288"/>
                </a:lnTo>
                <a:lnTo>
                  <a:pt x="447713" y="235097"/>
                </a:lnTo>
                <a:lnTo>
                  <a:pt x="455682" y="235097"/>
                </a:lnTo>
                <a:close/>
              </a:path>
              <a:path w="2507483" h="580273">
                <a:moveTo>
                  <a:pt x="396269" y="220022"/>
                </a:moveTo>
                <a:lnTo>
                  <a:pt x="396269" y="224206"/>
                </a:lnTo>
                <a:lnTo>
                  <a:pt x="396269" y="220022"/>
                </a:lnTo>
                <a:close/>
              </a:path>
              <a:path w="2507483" h="580273">
                <a:moveTo>
                  <a:pt x="397797" y="209263"/>
                </a:moveTo>
                <a:lnTo>
                  <a:pt x="397066" y="218362"/>
                </a:lnTo>
                <a:lnTo>
                  <a:pt x="398660" y="217166"/>
                </a:lnTo>
                <a:lnTo>
                  <a:pt x="397797" y="209263"/>
                </a:lnTo>
                <a:close/>
              </a:path>
              <a:path w="2507483" h="580273">
                <a:moveTo>
                  <a:pt x="419978" y="220653"/>
                </a:moveTo>
                <a:lnTo>
                  <a:pt x="420178" y="224737"/>
                </a:lnTo>
                <a:lnTo>
                  <a:pt x="420377" y="218793"/>
                </a:lnTo>
                <a:lnTo>
                  <a:pt x="419978" y="220653"/>
                </a:lnTo>
                <a:close/>
              </a:path>
              <a:path w="2507483" h="580273">
                <a:moveTo>
                  <a:pt x="420609" y="229884"/>
                </a:moveTo>
                <a:lnTo>
                  <a:pt x="421373" y="227626"/>
                </a:lnTo>
                <a:lnTo>
                  <a:pt x="420430" y="229098"/>
                </a:lnTo>
                <a:lnTo>
                  <a:pt x="420609" y="229884"/>
                </a:lnTo>
                <a:close/>
              </a:path>
              <a:path w="2507483" h="580273">
                <a:moveTo>
                  <a:pt x="430239" y="235795"/>
                </a:moveTo>
                <a:lnTo>
                  <a:pt x="428346" y="227825"/>
                </a:lnTo>
                <a:lnTo>
                  <a:pt x="428313" y="235795"/>
                </a:lnTo>
                <a:lnTo>
                  <a:pt x="430239" y="235795"/>
                </a:lnTo>
                <a:close/>
              </a:path>
              <a:path w="2507483" h="580273">
                <a:moveTo>
                  <a:pt x="421805" y="187380"/>
                </a:moveTo>
                <a:lnTo>
                  <a:pt x="421971" y="204515"/>
                </a:lnTo>
                <a:lnTo>
                  <a:pt x="424096" y="189240"/>
                </a:lnTo>
                <a:lnTo>
                  <a:pt x="421805" y="187380"/>
                </a:lnTo>
                <a:close/>
              </a:path>
              <a:path w="2507483" h="580273">
                <a:moveTo>
                  <a:pt x="359557" y="193457"/>
                </a:moveTo>
                <a:lnTo>
                  <a:pt x="359956" y="204481"/>
                </a:lnTo>
                <a:lnTo>
                  <a:pt x="360952" y="190402"/>
                </a:lnTo>
                <a:lnTo>
                  <a:pt x="359557" y="193457"/>
                </a:lnTo>
                <a:close/>
              </a:path>
              <a:path w="2507483" h="580273">
                <a:moveTo>
                  <a:pt x="283245" y="217764"/>
                </a:moveTo>
                <a:lnTo>
                  <a:pt x="284075" y="249276"/>
                </a:lnTo>
                <a:lnTo>
                  <a:pt x="286333" y="226630"/>
                </a:lnTo>
                <a:lnTo>
                  <a:pt x="283245" y="217764"/>
                </a:lnTo>
                <a:close/>
              </a:path>
              <a:path w="2507483" h="580273">
                <a:moveTo>
                  <a:pt x="248783" y="236093"/>
                </a:moveTo>
                <a:lnTo>
                  <a:pt x="249314" y="226729"/>
                </a:lnTo>
                <a:lnTo>
                  <a:pt x="248849" y="224970"/>
                </a:lnTo>
                <a:lnTo>
                  <a:pt x="248783" y="236093"/>
                </a:lnTo>
                <a:close/>
              </a:path>
              <a:path w="2507483" h="580273">
                <a:moveTo>
                  <a:pt x="186792" y="206341"/>
                </a:moveTo>
                <a:lnTo>
                  <a:pt x="186792" y="213978"/>
                </a:lnTo>
                <a:lnTo>
                  <a:pt x="186792" y="206341"/>
                </a:lnTo>
                <a:close/>
              </a:path>
              <a:path w="2507483" h="580273">
                <a:moveTo>
                  <a:pt x="186792" y="256017"/>
                </a:moveTo>
                <a:lnTo>
                  <a:pt x="178823" y="185288"/>
                </a:lnTo>
                <a:lnTo>
                  <a:pt x="178823" y="256017"/>
                </a:lnTo>
                <a:lnTo>
                  <a:pt x="186792" y="256017"/>
                </a:lnTo>
                <a:close/>
              </a:path>
              <a:path w="2507483" h="580273">
                <a:moveTo>
                  <a:pt x="124419" y="194055"/>
                </a:moveTo>
                <a:lnTo>
                  <a:pt x="126312" y="235097"/>
                </a:lnTo>
                <a:lnTo>
                  <a:pt x="125482" y="191797"/>
                </a:lnTo>
                <a:lnTo>
                  <a:pt x="124419" y="194055"/>
                </a:lnTo>
                <a:close/>
              </a:path>
              <a:path w="2507483" h="580273">
                <a:moveTo>
                  <a:pt x="91346" y="193059"/>
                </a:moveTo>
                <a:lnTo>
                  <a:pt x="91844" y="204382"/>
                </a:lnTo>
                <a:lnTo>
                  <a:pt x="93139" y="190004"/>
                </a:lnTo>
                <a:lnTo>
                  <a:pt x="91346" y="193059"/>
                </a:lnTo>
                <a:close/>
              </a:path>
              <a:path w="2507483" h="580273">
                <a:moveTo>
                  <a:pt x="55952" y="173002"/>
                </a:moveTo>
                <a:lnTo>
                  <a:pt x="55421" y="169748"/>
                </a:lnTo>
                <a:lnTo>
                  <a:pt x="55421" y="171541"/>
                </a:lnTo>
                <a:lnTo>
                  <a:pt x="55952" y="173002"/>
                </a:lnTo>
                <a:close/>
              </a:path>
              <a:path w="2507483" h="580273">
                <a:moveTo>
                  <a:pt x="2170471" y="58342"/>
                </a:moveTo>
                <a:lnTo>
                  <a:pt x="2169441" y="48314"/>
                </a:lnTo>
                <a:lnTo>
                  <a:pt x="2169441" y="53693"/>
                </a:lnTo>
                <a:lnTo>
                  <a:pt x="2170471" y="58342"/>
                </a:lnTo>
                <a:close/>
              </a:path>
              <a:path w="2507483" h="580273">
                <a:moveTo>
                  <a:pt x="2177411" y="44329"/>
                </a:moveTo>
                <a:lnTo>
                  <a:pt x="2177411" y="52232"/>
                </a:lnTo>
                <a:lnTo>
                  <a:pt x="2177411" y="44329"/>
                </a:lnTo>
                <a:close/>
              </a:path>
              <a:path w="2507483" h="580273">
                <a:moveTo>
                  <a:pt x="2119220" y="73219"/>
                </a:moveTo>
                <a:lnTo>
                  <a:pt x="2111251" y="23410"/>
                </a:lnTo>
                <a:lnTo>
                  <a:pt x="2111251" y="73219"/>
                </a:lnTo>
                <a:lnTo>
                  <a:pt x="2119220" y="73219"/>
                </a:lnTo>
                <a:close/>
              </a:path>
              <a:path w="2507483" h="580273">
                <a:moveTo>
                  <a:pt x="1996844" y="11123"/>
                </a:moveTo>
                <a:lnTo>
                  <a:pt x="1996313" y="7869"/>
                </a:lnTo>
                <a:lnTo>
                  <a:pt x="1996313" y="9662"/>
                </a:lnTo>
                <a:lnTo>
                  <a:pt x="1996844" y="11123"/>
                </a:lnTo>
                <a:close/>
              </a:path>
              <a:path w="2507483" h="580273">
                <a:moveTo>
                  <a:pt x="1909950" y="32176"/>
                </a:moveTo>
                <a:lnTo>
                  <a:pt x="1911843" y="73219"/>
                </a:lnTo>
                <a:lnTo>
                  <a:pt x="1911012" y="29918"/>
                </a:lnTo>
                <a:lnTo>
                  <a:pt x="1909950" y="32176"/>
                </a:lnTo>
                <a:close/>
              </a:path>
              <a:path w="2507483" h="580273">
                <a:moveTo>
                  <a:pt x="1876877" y="31180"/>
                </a:moveTo>
                <a:lnTo>
                  <a:pt x="1877375" y="42503"/>
                </a:lnTo>
                <a:lnTo>
                  <a:pt x="1878670" y="28125"/>
                </a:lnTo>
                <a:lnTo>
                  <a:pt x="1876877" y="31180"/>
                </a:lnTo>
                <a:close/>
              </a:path>
              <a:path w="2507483" h="580273">
                <a:moveTo>
                  <a:pt x="1816888" y="72422"/>
                </a:moveTo>
                <a:lnTo>
                  <a:pt x="1815394" y="59040"/>
                </a:lnTo>
                <a:lnTo>
                  <a:pt x="1814099" y="71226"/>
                </a:lnTo>
                <a:lnTo>
                  <a:pt x="1816888" y="72422"/>
                </a:lnTo>
                <a:close/>
              </a:path>
              <a:path w="2507483" h="580273">
                <a:moveTo>
                  <a:pt x="1575588" y="32176"/>
                </a:moveTo>
                <a:lnTo>
                  <a:pt x="1577481" y="73219"/>
                </a:lnTo>
                <a:lnTo>
                  <a:pt x="1576651" y="29918"/>
                </a:lnTo>
                <a:lnTo>
                  <a:pt x="1575588" y="32176"/>
                </a:lnTo>
                <a:close/>
              </a:path>
              <a:path w="2507483" h="580273">
                <a:moveTo>
                  <a:pt x="1542515" y="31180"/>
                </a:moveTo>
                <a:lnTo>
                  <a:pt x="1543013" y="42503"/>
                </a:lnTo>
                <a:lnTo>
                  <a:pt x="1544308" y="28125"/>
                </a:lnTo>
                <a:lnTo>
                  <a:pt x="1542515" y="31180"/>
                </a:lnTo>
                <a:close/>
              </a:path>
              <a:path w="2507483" h="580273">
                <a:moveTo>
                  <a:pt x="1482032" y="27560"/>
                </a:moveTo>
                <a:lnTo>
                  <a:pt x="1481982" y="43532"/>
                </a:lnTo>
                <a:lnTo>
                  <a:pt x="1482464" y="40942"/>
                </a:lnTo>
                <a:lnTo>
                  <a:pt x="1482032" y="27560"/>
                </a:lnTo>
                <a:close/>
              </a:path>
              <a:path w="2507483" h="580273">
                <a:moveTo>
                  <a:pt x="1511918" y="43532"/>
                </a:moveTo>
                <a:lnTo>
                  <a:pt x="1481982" y="43532"/>
                </a:lnTo>
                <a:lnTo>
                  <a:pt x="1511918" y="44329"/>
                </a:lnTo>
                <a:lnTo>
                  <a:pt x="1511918" y="43532"/>
                </a:lnTo>
                <a:close/>
              </a:path>
              <a:path w="2507483" h="580273">
                <a:moveTo>
                  <a:pt x="1446013" y="31578"/>
                </a:moveTo>
                <a:lnTo>
                  <a:pt x="1446411" y="42603"/>
                </a:lnTo>
                <a:lnTo>
                  <a:pt x="1447407" y="28523"/>
                </a:lnTo>
                <a:lnTo>
                  <a:pt x="1446013" y="31578"/>
                </a:lnTo>
                <a:close/>
              </a:path>
              <a:path w="2507483" h="580273">
                <a:moveTo>
                  <a:pt x="1376253" y="58342"/>
                </a:moveTo>
                <a:lnTo>
                  <a:pt x="1375224" y="48314"/>
                </a:lnTo>
                <a:lnTo>
                  <a:pt x="1375224" y="53693"/>
                </a:lnTo>
                <a:lnTo>
                  <a:pt x="1376253" y="58342"/>
                </a:lnTo>
                <a:close/>
              </a:path>
              <a:path w="2507483" h="580273">
                <a:moveTo>
                  <a:pt x="1383193" y="44329"/>
                </a:moveTo>
                <a:lnTo>
                  <a:pt x="1383193" y="52232"/>
                </a:lnTo>
                <a:lnTo>
                  <a:pt x="1383193" y="44329"/>
                </a:lnTo>
                <a:close/>
              </a:path>
              <a:path w="2507483" h="580273">
                <a:moveTo>
                  <a:pt x="1239290" y="23410"/>
                </a:moveTo>
                <a:lnTo>
                  <a:pt x="1255926" y="30283"/>
                </a:lnTo>
                <a:lnTo>
                  <a:pt x="1255926" y="23410"/>
                </a:lnTo>
                <a:lnTo>
                  <a:pt x="1239290" y="23410"/>
                </a:lnTo>
                <a:close/>
              </a:path>
              <a:path w="2507483" h="580273">
                <a:moveTo>
                  <a:pt x="1238426" y="1826"/>
                </a:moveTo>
                <a:lnTo>
                  <a:pt x="1239290" y="12850"/>
                </a:lnTo>
                <a:lnTo>
                  <a:pt x="1240485" y="1095"/>
                </a:lnTo>
                <a:lnTo>
                  <a:pt x="1238426" y="1826"/>
                </a:lnTo>
                <a:close/>
              </a:path>
              <a:path w="2507483" h="580273">
                <a:moveTo>
                  <a:pt x="1174910" y="27560"/>
                </a:moveTo>
                <a:lnTo>
                  <a:pt x="1174859" y="43532"/>
                </a:lnTo>
                <a:lnTo>
                  <a:pt x="1175342" y="40942"/>
                </a:lnTo>
                <a:lnTo>
                  <a:pt x="1174910" y="27560"/>
                </a:lnTo>
                <a:close/>
              </a:path>
              <a:path w="2507483" h="580273">
                <a:moveTo>
                  <a:pt x="1204796" y="43532"/>
                </a:moveTo>
                <a:lnTo>
                  <a:pt x="1174859" y="43532"/>
                </a:lnTo>
                <a:lnTo>
                  <a:pt x="1204796" y="44329"/>
                </a:lnTo>
                <a:lnTo>
                  <a:pt x="1204796" y="43532"/>
                </a:lnTo>
                <a:close/>
              </a:path>
              <a:path w="2507483" h="580273">
                <a:moveTo>
                  <a:pt x="1142505" y="11123"/>
                </a:moveTo>
                <a:lnTo>
                  <a:pt x="1141974" y="7869"/>
                </a:lnTo>
                <a:lnTo>
                  <a:pt x="1141974" y="9662"/>
                </a:lnTo>
                <a:lnTo>
                  <a:pt x="1142505" y="11123"/>
                </a:lnTo>
                <a:close/>
              </a:path>
              <a:path w="2507483" h="580273">
                <a:moveTo>
                  <a:pt x="1121021" y="74215"/>
                </a:moveTo>
                <a:lnTo>
                  <a:pt x="1121553" y="64851"/>
                </a:lnTo>
                <a:lnTo>
                  <a:pt x="1121088" y="63091"/>
                </a:lnTo>
                <a:lnTo>
                  <a:pt x="1121021" y="74215"/>
                </a:lnTo>
                <a:close/>
              </a:path>
              <a:path w="2507483" h="580273">
                <a:moveTo>
                  <a:pt x="1060506" y="27560"/>
                </a:moveTo>
                <a:lnTo>
                  <a:pt x="1060455" y="43532"/>
                </a:lnTo>
                <a:lnTo>
                  <a:pt x="1060937" y="40942"/>
                </a:lnTo>
                <a:lnTo>
                  <a:pt x="1060506" y="27560"/>
                </a:lnTo>
                <a:close/>
              </a:path>
              <a:path w="2507483" h="580273">
                <a:moveTo>
                  <a:pt x="1090391" y="43532"/>
                </a:moveTo>
                <a:lnTo>
                  <a:pt x="1060455" y="43532"/>
                </a:lnTo>
                <a:lnTo>
                  <a:pt x="1090391" y="44329"/>
                </a:lnTo>
                <a:lnTo>
                  <a:pt x="1090391" y="43532"/>
                </a:lnTo>
                <a:close/>
              </a:path>
              <a:path w="2507483" h="580273">
                <a:moveTo>
                  <a:pt x="1000540" y="73219"/>
                </a:moveTo>
                <a:lnTo>
                  <a:pt x="993567" y="498"/>
                </a:lnTo>
                <a:lnTo>
                  <a:pt x="993567" y="73219"/>
                </a:lnTo>
                <a:lnTo>
                  <a:pt x="1000540" y="73219"/>
                </a:lnTo>
                <a:close/>
              </a:path>
              <a:path w="2507483" h="580273">
                <a:moveTo>
                  <a:pt x="869843" y="58143"/>
                </a:moveTo>
                <a:lnTo>
                  <a:pt x="869843" y="62327"/>
                </a:lnTo>
                <a:lnTo>
                  <a:pt x="869843" y="58143"/>
                </a:lnTo>
                <a:close/>
              </a:path>
              <a:path w="2507483" h="580273">
                <a:moveTo>
                  <a:pt x="871370" y="47384"/>
                </a:moveTo>
                <a:lnTo>
                  <a:pt x="870640" y="56483"/>
                </a:lnTo>
                <a:lnTo>
                  <a:pt x="872234" y="55287"/>
                </a:lnTo>
                <a:lnTo>
                  <a:pt x="871370" y="47384"/>
                </a:lnTo>
                <a:close/>
              </a:path>
              <a:path w="2507483" h="580273">
                <a:moveTo>
                  <a:pt x="893552" y="58774"/>
                </a:moveTo>
                <a:lnTo>
                  <a:pt x="893751" y="62858"/>
                </a:lnTo>
                <a:lnTo>
                  <a:pt x="893950" y="56914"/>
                </a:lnTo>
                <a:lnTo>
                  <a:pt x="893552" y="58774"/>
                </a:lnTo>
                <a:close/>
              </a:path>
              <a:path w="2507483" h="580273">
                <a:moveTo>
                  <a:pt x="894183" y="68005"/>
                </a:moveTo>
                <a:lnTo>
                  <a:pt x="894946" y="65747"/>
                </a:lnTo>
                <a:lnTo>
                  <a:pt x="894003" y="67219"/>
                </a:lnTo>
                <a:lnTo>
                  <a:pt x="894183" y="68005"/>
                </a:lnTo>
                <a:close/>
              </a:path>
              <a:path w="2507483" h="580273">
                <a:moveTo>
                  <a:pt x="903812" y="73916"/>
                </a:moveTo>
                <a:lnTo>
                  <a:pt x="901920" y="65946"/>
                </a:lnTo>
                <a:lnTo>
                  <a:pt x="901886" y="73916"/>
                </a:lnTo>
                <a:lnTo>
                  <a:pt x="903812" y="73916"/>
                </a:lnTo>
                <a:close/>
              </a:path>
              <a:path w="2507483" h="580273">
                <a:moveTo>
                  <a:pt x="895378" y="25502"/>
                </a:moveTo>
                <a:lnTo>
                  <a:pt x="895544" y="42636"/>
                </a:lnTo>
                <a:lnTo>
                  <a:pt x="897669" y="27361"/>
                </a:lnTo>
                <a:lnTo>
                  <a:pt x="895378" y="25502"/>
                </a:lnTo>
                <a:close/>
              </a:path>
              <a:path w="2507483" h="580273">
                <a:moveTo>
                  <a:pt x="841917" y="74215"/>
                </a:moveTo>
                <a:lnTo>
                  <a:pt x="842448" y="64851"/>
                </a:lnTo>
                <a:lnTo>
                  <a:pt x="841983" y="63091"/>
                </a:lnTo>
                <a:lnTo>
                  <a:pt x="841917" y="74215"/>
                </a:lnTo>
                <a:close/>
              </a:path>
              <a:path w="2507483" h="580273">
                <a:moveTo>
                  <a:pt x="798596" y="347167"/>
                </a:moveTo>
                <a:lnTo>
                  <a:pt x="816726" y="354041"/>
                </a:lnTo>
                <a:lnTo>
                  <a:pt x="816726" y="347167"/>
                </a:lnTo>
                <a:lnTo>
                  <a:pt x="798596" y="347167"/>
                </a:lnTo>
                <a:close/>
              </a:path>
              <a:path w="2507483" h="580273">
                <a:moveTo>
                  <a:pt x="790693" y="387811"/>
                </a:moveTo>
                <a:lnTo>
                  <a:pt x="790626" y="354041"/>
                </a:lnTo>
                <a:lnTo>
                  <a:pt x="790626" y="384624"/>
                </a:lnTo>
                <a:lnTo>
                  <a:pt x="790693" y="387811"/>
                </a:lnTo>
                <a:close/>
              </a:path>
              <a:path w="2507483" h="580273">
                <a:moveTo>
                  <a:pt x="648285" y="58342"/>
                </a:moveTo>
                <a:lnTo>
                  <a:pt x="647255" y="48314"/>
                </a:lnTo>
                <a:lnTo>
                  <a:pt x="647255" y="53693"/>
                </a:lnTo>
                <a:lnTo>
                  <a:pt x="648285" y="58342"/>
                </a:lnTo>
                <a:close/>
              </a:path>
              <a:path w="2507483" h="580273">
                <a:moveTo>
                  <a:pt x="492146" y="58342"/>
                </a:moveTo>
                <a:lnTo>
                  <a:pt x="491116" y="48314"/>
                </a:lnTo>
                <a:lnTo>
                  <a:pt x="491116" y="53693"/>
                </a:lnTo>
                <a:lnTo>
                  <a:pt x="492146" y="58342"/>
                </a:lnTo>
                <a:close/>
              </a:path>
              <a:path w="2507483" h="580273">
                <a:moveTo>
                  <a:pt x="304259" y="68005"/>
                </a:moveTo>
                <a:lnTo>
                  <a:pt x="305023" y="65747"/>
                </a:lnTo>
                <a:lnTo>
                  <a:pt x="304080" y="67219"/>
                </a:lnTo>
                <a:lnTo>
                  <a:pt x="304259" y="68005"/>
                </a:lnTo>
                <a:close/>
              </a:path>
              <a:path w="2507483" h="580273">
                <a:moveTo>
                  <a:pt x="70716" y="58342"/>
                </a:moveTo>
                <a:lnTo>
                  <a:pt x="69687" y="48314"/>
                </a:lnTo>
                <a:lnTo>
                  <a:pt x="69687" y="53693"/>
                </a:lnTo>
                <a:lnTo>
                  <a:pt x="70716" y="58342"/>
                </a:lnTo>
                <a:close/>
              </a:path>
              <a:path w="2507483" h="580273">
                <a:moveTo>
                  <a:pt x="11655" y="50605"/>
                </a:moveTo>
                <a:lnTo>
                  <a:pt x="10758" y="45857"/>
                </a:lnTo>
                <a:lnTo>
                  <a:pt x="10758" y="34766"/>
                </a:lnTo>
                <a:lnTo>
                  <a:pt x="8600" y="17267"/>
                </a:lnTo>
                <a:lnTo>
                  <a:pt x="6076" y="22314"/>
                </a:lnTo>
                <a:lnTo>
                  <a:pt x="3619" y="27361"/>
                </a:lnTo>
                <a:lnTo>
                  <a:pt x="2390" y="33371"/>
                </a:lnTo>
                <a:lnTo>
                  <a:pt x="2390" y="47318"/>
                </a:lnTo>
                <a:lnTo>
                  <a:pt x="3619" y="53328"/>
                </a:lnTo>
                <a:lnTo>
                  <a:pt x="6076" y="58375"/>
                </a:lnTo>
                <a:lnTo>
                  <a:pt x="8600" y="63423"/>
                </a:lnTo>
                <a:lnTo>
                  <a:pt x="12120" y="67341"/>
                </a:lnTo>
                <a:lnTo>
                  <a:pt x="16636" y="70130"/>
                </a:lnTo>
                <a:lnTo>
                  <a:pt x="21218" y="72853"/>
                </a:lnTo>
                <a:lnTo>
                  <a:pt x="26631" y="74215"/>
                </a:lnTo>
                <a:lnTo>
                  <a:pt x="36991" y="74215"/>
                </a:lnTo>
                <a:lnTo>
                  <a:pt x="40776" y="73517"/>
                </a:lnTo>
                <a:lnTo>
                  <a:pt x="44230" y="72123"/>
                </a:lnTo>
                <a:lnTo>
                  <a:pt x="47750" y="70728"/>
                </a:lnTo>
                <a:lnTo>
                  <a:pt x="50805" y="68703"/>
                </a:lnTo>
                <a:lnTo>
                  <a:pt x="53395" y="66046"/>
                </a:lnTo>
                <a:lnTo>
                  <a:pt x="55985" y="63323"/>
                </a:lnTo>
                <a:lnTo>
                  <a:pt x="57977" y="60102"/>
                </a:lnTo>
                <a:lnTo>
                  <a:pt x="59372" y="56383"/>
                </a:lnTo>
                <a:lnTo>
                  <a:pt x="51402" y="53395"/>
                </a:lnTo>
                <a:lnTo>
                  <a:pt x="49941" y="57844"/>
                </a:lnTo>
                <a:lnTo>
                  <a:pt x="47584" y="61198"/>
                </a:lnTo>
                <a:lnTo>
                  <a:pt x="44329" y="63456"/>
                </a:lnTo>
                <a:lnTo>
                  <a:pt x="41075" y="65648"/>
                </a:lnTo>
                <a:lnTo>
                  <a:pt x="37257" y="66743"/>
                </a:lnTo>
                <a:lnTo>
                  <a:pt x="28357" y="66743"/>
                </a:lnTo>
                <a:lnTo>
                  <a:pt x="24439" y="65714"/>
                </a:lnTo>
                <a:lnTo>
                  <a:pt x="21118" y="63655"/>
                </a:lnTo>
                <a:lnTo>
                  <a:pt x="17798" y="61530"/>
                </a:lnTo>
                <a:lnTo>
                  <a:pt x="15241" y="58508"/>
                </a:lnTo>
                <a:lnTo>
                  <a:pt x="13448" y="54590"/>
                </a:lnTo>
                <a:lnTo>
                  <a:pt x="11655" y="50605"/>
                </a:lnTo>
                <a:close/>
              </a:path>
              <a:path w="2507483" h="580273">
                <a:moveTo>
                  <a:pt x="13548" y="26099"/>
                </a:moveTo>
                <a:lnTo>
                  <a:pt x="15473" y="22181"/>
                </a:lnTo>
                <a:lnTo>
                  <a:pt x="18130" y="19192"/>
                </a:lnTo>
                <a:lnTo>
                  <a:pt x="21517" y="17134"/>
                </a:lnTo>
                <a:lnTo>
                  <a:pt x="24904" y="15009"/>
                </a:lnTo>
                <a:lnTo>
                  <a:pt x="28822" y="13946"/>
                </a:lnTo>
                <a:lnTo>
                  <a:pt x="37655" y="13946"/>
                </a:lnTo>
                <a:lnTo>
                  <a:pt x="41208" y="14942"/>
                </a:lnTo>
                <a:lnTo>
                  <a:pt x="43931" y="16935"/>
                </a:lnTo>
                <a:lnTo>
                  <a:pt x="46720" y="18860"/>
                </a:lnTo>
                <a:lnTo>
                  <a:pt x="48845" y="21716"/>
                </a:lnTo>
                <a:lnTo>
                  <a:pt x="50306" y="25502"/>
                </a:lnTo>
                <a:lnTo>
                  <a:pt x="58176" y="21816"/>
                </a:lnTo>
                <a:lnTo>
                  <a:pt x="56782" y="18495"/>
                </a:lnTo>
                <a:lnTo>
                  <a:pt x="54889" y="15706"/>
                </a:lnTo>
                <a:lnTo>
                  <a:pt x="52498" y="13448"/>
                </a:lnTo>
                <a:lnTo>
                  <a:pt x="50174" y="11123"/>
                </a:lnTo>
                <a:lnTo>
                  <a:pt x="47351" y="9397"/>
                </a:lnTo>
                <a:lnTo>
                  <a:pt x="44031" y="8268"/>
                </a:lnTo>
                <a:lnTo>
                  <a:pt x="40710" y="7072"/>
                </a:lnTo>
                <a:lnTo>
                  <a:pt x="36924" y="6475"/>
                </a:lnTo>
                <a:lnTo>
                  <a:pt x="26564" y="6475"/>
                </a:lnTo>
                <a:lnTo>
                  <a:pt x="21218" y="7869"/>
                </a:lnTo>
                <a:lnTo>
                  <a:pt x="16636" y="10659"/>
                </a:lnTo>
                <a:lnTo>
                  <a:pt x="12120" y="13382"/>
                </a:lnTo>
                <a:lnTo>
                  <a:pt x="8600" y="17267"/>
                </a:lnTo>
                <a:lnTo>
                  <a:pt x="10758" y="34766"/>
                </a:lnTo>
                <a:lnTo>
                  <a:pt x="11688" y="30018"/>
                </a:lnTo>
                <a:lnTo>
                  <a:pt x="13548" y="26099"/>
                </a:lnTo>
                <a:close/>
              </a:path>
              <a:path w="2507483" h="580273">
                <a:moveTo>
                  <a:pt x="109268" y="55619"/>
                </a:moveTo>
                <a:lnTo>
                  <a:pt x="107940" y="58475"/>
                </a:lnTo>
                <a:lnTo>
                  <a:pt x="106678" y="61331"/>
                </a:lnTo>
                <a:lnTo>
                  <a:pt x="104852" y="63522"/>
                </a:lnTo>
                <a:lnTo>
                  <a:pt x="102461" y="65050"/>
                </a:lnTo>
                <a:lnTo>
                  <a:pt x="100070" y="66577"/>
                </a:lnTo>
                <a:lnTo>
                  <a:pt x="97181" y="67341"/>
                </a:lnTo>
                <a:lnTo>
                  <a:pt x="93794" y="67341"/>
                </a:lnTo>
                <a:lnTo>
                  <a:pt x="93794" y="74215"/>
                </a:lnTo>
                <a:lnTo>
                  <a:pt x="98509" y="74215"/>
                </a:lnTo>
                <a:lnTo>
                  <a:pt x="102660" y="73185"/>
                </a:lnTo>
                <a:lnTo>
                  <a:pt x="106246" y="71127"/>
                </a:lnTo>
                <a:lnTo>
                  <a:pt x="109899" y="69068"/>
                </a:lnTo>
                <a:lnTo>
                  <a:pt x="112755" y="66112"/>
                </a:lnTo>
                <a:lnTo>
                  <a:pt x="114814" y="62261"/>
                </a:lnTo>
                <a:lnTo>
                  <a:pt x="116872" y="58342"/>
                </a:lnTo>
                <a:lnTo>
                  <a:pt x="117902" y="53693"/>
                </a:lnTo>
                <a:lnTo>
                  <a:pt x="117902" y="42935"/>
                </a:lnTo>
                <a:lnTo>
                  <a:pt x="116872" y="38319"/>
                </a:lnTo>
                <a:lnTo>
                  <a:pt x="114814" y="34467"/>
                </a:lnTo>
                <a:lnTo>
                  <a:pt x="112755" y="30549"/>
                </a:lnTo>
                <a:lnTo>
                  <a:pt x="109899" y="27560"/>
                </a:lnTo>
                <a:lnTo>
                  <a:pt x="106246" y="25502"/>
                </a:lnTo>
                <a:lnTo>
                  <a:pt x="102660" y="23443"/>
                </a:lnTo>
                <a:lnTo>
                  <a:pt x="98509" y="22413"/>
                </a:lnTo>
                <a:lnTo>
                  <a:pt x="89145" y="22413"/>
                </a:lnTo>
                <a:lnTo>
                  <a:pt x="84995" y="23443"/>
                </a:lnTo>
                <a:lnTo>
                  <a:pt x="81342" y="25502"/>
                </a:lnTo>
                <a:lnTo>
                  <a:pt x="77689" y="27560"/>
                </a:lnTo>
                <a:lnTo>
                  <a:pt x="74834" y="30549"/>
                </a:lnTo>
                <a:lnTo>
                  <a:pt x="72775" y="34467"/>
                </a:lnTo>
                <a:lnTo>
                  <a:pt x="70716" y="38319"/>
                </a:lnTo>
                <a:lnTo>
                  <a:pt x="69687" y="42935"/>
                </a:lnTo>
                <a:lnTo>
                  <a:pt x="69687" y="48314"/>
                </a:lnTo>
                <a:lnTo>
                  <a:pt x="70716" y="58342"/>
                </a:lnTo>
                <a:lnTo>
                  <a:pt x="72775" y="62261"/>
                </a:lnTo>
                <a:lnTo>
                  <a:pt x="74834" y="66112"/>
                </a:lnTo>
                <a:lnTo>
                  <a:pt x="77689" y="69068"/>
                </a:lnTo>
                <a:lnTo>
                  <a:pt x="81342" y="71127"/>
                </a:lnTo>
                <a:lnTo>
                  <a:pt x="84995" y="73185"/>
                </a:lnTo>
                <a:lnTo>
                  <a:pt x="89145" y="74215"/>
                </a:lnTo>
                <a:lnTo>
                  <a:pt x="87518" y="66577"/>
                </a:lnTo>
                <a:lnTo>
                  <a:pt x="85128" y="65050"/>
                </a:lnTo>
                <a:lnTo>
                  <a:pt x="82737" y="63522"/>
                </a:lnTo>
                <a:lnTo>
                  <a:pt x="80877" y="61331"/>
                </a:lnTo>
                <a:lnTo>
                  <a:pt x="79549" y="58475"/>
                </a:lnTo>
                <a:lnTo>
                  <a:pt x="78287" y="55619"/>
                </a:lnTo>
                <a:lnTo>
                  <a:pt x="77656" y="52232"/>
                </a:lnTo>
                <a:lnTo>
                  <a:pt x="77656" y="44329"/>
                </a:lnTo>
                <a:lnTo>
                  <a:pt x="78287" y="40942"/>
                </a:lnTo>
                <a:lnTo>
                  <a:pt x="79549" y="38153"/>
                </a:lnTo>
                <a:lnTo>
                  <a:pt x="80877" y="35297"/>
                </a:lnTo>
                <a:lnTo>
                  <a:pt x="82737" y="33106"/>
                </a:lnTo>
                <a:lnTo>
                  <a:pt x="85128" y="31578"/>
                </a:lnTo>
                <a:lnTo>
                  <a:pt x="87518" y="30051"/>
                </a:lnTo>
                <a:lnTo>
                  <a:pt x="90407" y="29287"/>
                </a:lnTo>
                <a:lnTo>
                  <a:pt x="97181" y="29287"/>
                </a:lnTo>
                <a:lnTo>
                  <a:pt x="100070" y="30051"/>
                </a:lnTo>
                <a:lnTo>
                  <a:pt x="102461" y="31578"/>
                </a:lnTo>
                <a:lnTo>
                  <a:pt x="104852" y="33106"/>
                </a:lnTo>
                <a:lnTo>
                  <a:pt x="106678" y="35297"/>
                </a:lnTo>
                <a:lnTo>
                  <a:pt x="107940" y="38153"/>
                </a:lnTo>
                <a:lnTo>
                  <a:pt x="109268" y="40942"/>
                </a:lnTo>
                <a:lnTo>
                  <a:pt x="109932" y="44329"/>
                </a:lnTo>
                <a:lnTo>
                  <a:pt x="109932" y="52232"/>
                </a:lnTo>
                <a:lnTo>
                  <a:pt x="109268" y="55619"/>
                </a:lnTo>
                <a:close/>
              </a:path>
              <a:path w="2507483" h="580273">
                <a:moveTo>
                  <a:pt x="90407" y="67341"/>
                </a:moveTo>
                <a:lnTo>
                  <a:pt x="87518" y="66577"/>
                </a:lnTo>
                <a:lnTo>
                  <a:pt x="89145" y="74215"/>
                </a:lnTo>
                <a:lnTo>
                  <a:pt x="93794" y="74215"/>
                </a:lnTo>
                <a:lnTo>
                  <a:pt x="93794" y="67341"/>
                </a:lnTo>
                <a:lnTo>
                  <a:pt x="90407" y="67341"/>
                </a:lnTo>
                <a:close/>
              </a:path>
              <a:path w="2507483" h="580273">
                <a:moveTo>
                  <a:pt x="140875" y="42470"/>
                </a:moveTo>
                <a:lnTo>
                  <a:pt x="141638" y="39083"/>
                </a:lnTo>
                <a:lnTo>
                  <a:pt x="143166" y="36559"/>
                </a:lnTo>
                <a:lnTo>
                  <a:pt x="144760" y="34036"/>
                </a:lnTo>
                <a:lnTo>
                  <a:pt x="146752" y="32209"/>
                </a:lnTo>
                <a:lnTo>
                  <a:pt x="149143" y="31080"/>
                </a:lnTo>
                <a:lnTo>
                  <a:pt x="151534" y="29951"/>
                </a:lnTo>
                <a:lnTo>
                  <a:pt x="153924" y="29387"/>
                </a:lnTo>
                <a:lnTo>
                  <a:pt x="159769" y="29387"/>
                </a:lnTo>
                <a:lnTo>
                  <a:pt x="162658" y="30483"/>
                </a:lnTo>
                <a:lnTo>
                  <a:pt x="164982" y="32674"/>
                </a:lnTo>
                <a:lnTo>
                  <a:pt x="167373" y="34799"/>
                </a:lnTo>
                <a:lnTo>
                  <a:pt x="168568" y="38618"/>
                </a:lnTo>
                <a:lnTo>
                  <a:pt x="168568" y="73219"/>
                </a:lnTo>
                <a:lnTo>
                  <a:pt x="176538" y="73219"/>
                </a:lnTo>
                <a:lnTo>
                  <a:pt x="176538" y="37024"/>
                </a:lnTo>
                <a:lnTo>
                  <a:pt x="175641" y="33471"/>
                </a:lnTo>
                <a:lnTo>
                  <a:pt x="173848" y="30682"/>
                </a:lnTo>
                <a:lnTo>
                  <a:pt x="172121" y="27892"/>
                </a:lnTo>
                <a:lnTo>
                  <a:pt x="169797" y="25834"/>
                </a:lnTo>
                <a:lnTo>
                  <a:pt x="166875" y="24505"/>
                </a:lnTo>
                <a:lnTo>
                  <a:pt x="163953" y="23111"/>
                </a:lnTo>
                <a:lnTo>
                  <a:pt x="160698" y="22413"/>
                </a:lnTo>
                <a:lnTo>
                  <a:pt x="154589" y="22413"/>
                </a:lnTo>
                <a:lnTo>
                  <a:pt x="152131" y="22779"/>
                </a:lnTo>
                <a:lnTo>
                  <a:pt x="149740" y="23509"/>
                </a:lnTo>
                <a:lnTo>
                  <a:pt x="147416" y="24240"/>
                </a:lnTo>
                <a:lnTo>
                  <a:pt x="145357" y="25435"/>
                </a:lnTo>
                <a:lnTo>
                  <a:pt x="143564" y="27095"/>
                </a:lnTo>
                <a:lnTo>
                  <a:pt x="141771" y="28689"/>
                </a:lnTo>
                <a:lnTo>
                  <a:pt x="140576" y="34567"/>
                </a:lnTo>
                <a:lnTo>
                  <a:pt x="140341" y="30819"/>
                </a:lnTo>
                <a:lnTo>
                  <a:pt x="139281" y="33471"/>
                </a:lnTo>
                <a:lnTo>
                  <a:pt x="140341" y="30819"/>
                </a:lnTo>
                <a:lnTo>
                  <a:pt x="139878" y="23410"/>
                </a:lnTo>
                <a:lnTo>
                  <a:pt x="132905" y="23410"/>
                </a:lnTo>
                <a:lnTo>
                  <a:pt x="132905" y="73219"/>
                </a:lnTo>
                <a:lnTo>
                  <a:pt x="140875" y="73219"/>
                </a:lnTo>
                <a:lnTo>
                  <a:pt x="140875" y="42470"/>
                </a:lnTo>
                <a:close/>
              </a:path>
              <a:path w="2507483" h="580273">
                <a:moveTo>
                  <a:pt x="140343" y="30815"/>
                </a:moveTo>
                <a:lnTo>
                  <a:pt x="140576" y="34567"/>
                </a:lnTo>
                <a:lnTo>
                  <a:pt x="141771" y="28689"/>
                </a:lnTo>
                <a:lnTo>
                  <a:pt x="140343" y="30815"/>
                </a:lnTo>
                <a:close/>
              </a:path>
              <a:path w="2507483" h="580273">
                <a:moveTo>
                  <a:pt x="205656" y="61929"/>
                </a:moveTo>
                <a:lnTo>
                  <a:pt x="205656" y="30283"/>
                </a:lnTo>
                <a:lnTo>
                  <a:pt x="223787" y="30283"/>
                </a:lnTo>
                <a:lnTo>
                  <a:pt x="223787" y="23410"/>
                </a:lnTo>
                <a:lnTo>
                  <a:pt x="205656" y="23410"/>
                </a:lnTo>
                <a:lnTo>
                  <a:pt x="205656" y="9264"/>
                </a:lnTo>
                <a:lnTo>
                  <a:pt x="197687" y="11456"/>
                </a:lnTo>
                <a:lnTo>
                  <a:pt x="197687" y="23410"/>
                </a:lnTo>
                <a:lnTo>
                  <a:pt x="187725" y="23410"/>
                </a:lnTo>
                <a:lnTo>
                  <a:pt x="187725" y="30283"/>
                </a:lnTo>
                <a:lnTo>
                  <a:pt x="197687" y="30283"/>
                </a:lnTo>
                <a:lnTo>
                  <a:pt x="197687" y="60866"/>
                </a:lnTo>
                <a:lnTo>
                  <a:pt x="197753" y="64054"/>
                </a:lnTo>
                <a:lnTo>
                  <a:pt x="198417" y="66644"/>
                </a:lnTo>
                <a:lnTo>
                  <a:pt x="199679" y="68636"/>
                </a:lnTo>
                <a:lnTo>
                  <a:pt x="201008" y="70562"/>
                </a:lnTo>
                <a:lnTo>
                  <a:pt x="202767" y="71990"/>
                </a:lnTo>
                <a:lnTo>
                  <a:pt x="204959" y="72920"/>
                </a:lnTo>
                <a:lnTo>
                  <a:pt x="207151" y="73783"/>
                </a:lnTo>
                <a:lnTo>
                  <a:pt x="209508" y="74215"/>
                </a:lnTo>
                <a:lnTo>
                  <a:pt x="214755" y="74215"/>
                </a:lnTo>
                <a:lnTo>
                  <a:pt x="217146" y="73816"/>
                </a:lnTo>
                <a:lnTo>
                  <a:pt x="219204" y="73019"/>
                </a:lnTo>
                <a:lnTo>
                  <a:pt x="221330" y="72222"/>
                </a:lnTo>
                <a:lnTo>
                  <a:pt x="223156" y="71127"/>
                </a:lnTo>
                <a:lnTo>
                  <a:pt x="224683" y="69732"/>
                </a:lnTo>
                <a:lnTo>
                  <a:pt x="221894" y="63058"/>
                </a:lnTo>
                <a:lnTo>
                  <a:pt x="220765" y="64187"/>
                </a:lnTo>
                <a:lnTo>
                  <a:pt x="219503" y="65083"/>
                </a:lnTo>
                <a:lnTo>
                  <a:pt x="218109" y="65747"/>
                </a:lnTo>
                <a:lnTo>
                  <a:pt x="216714" y="66411"/>
                </a:lnTo>
                <a:lnTo>
                  <a:pt x="215054" y="66743"/>
                </a:lnTo>
                <a:lnTo>
                  <a:pt x="210936" y="66743"/>
                </a:lnTo>
                <a:lnTo>
                  <a:pt x="209143" y="66146"/>
                </a:lnTo>
                <a:lnTo>
                  <a:pt x="207748" y="64950"/>
                </a:lnTo>
                <a:lnTo>
                  <a:pt x="206354" y="63755"/>
                </a:lnTo>
                <a:lnTo>
                  <a:pt x="205656" y="61929"/>
                </a:lnTo>
                <a:close/>
              </a:path>
              <a:path w="2507483" h="580273">
                <a:moveTo>
                  <a:pt x="247092" y="34700"/>
                </a:moveTo>
                <a:lnTo>
                  <a:pt x="248819" y="32873"/>
                </a:lnTo>
                <a:lnTo>
                  <a:pt x="250877" y="31678"/>
                </a:lnTo>
                <a:lnTo>
                  <a:pt x="253003" y="30483"/>
                </a:lnTo>
                <a:lnTo>
                  <a:pt x="255095" y="29885"/>
                </a:lnTo>
                <a:lnTo>
                  <a:pt x="258747" y="29885"/>
                </a:lnTo>
                <a:lnTo>
                  <a:pt x="259976" y="29951"/>
                </a:lnTo>
                <a:lnTo>
                  <a:pt x="261703" y="30217"/>
                </a:lnTo>
                <a:lnTo>
                  <a:pt x="263230" y="30682"/>
                </a:lnTo>
                <a:lnTo>
                  <a:pt x="264625" y="23410"/>
                </a:lnTo>
                <a:lnTo>
                  <a:pt x="262998" y="22746"/>
                </a:lnTo>
                <a:lnTo>
                  <a:pt x="260939" y="22480"/>
                </a:lnTo>
                <a:lnTo>
                  <a:pt x="259146" y="22413"/>
                </a:lnTo>
                <a:lnTo>
                  <a:pt x="255294" y="22413"/>
                </a:lnTo>
                <a:lnTo>
                  <a:pt x="252006" y="23177"/>
                </a:lnTo>
                <a:lnTo>
                  <a:pt x="249283" y="24705"/>
                </a:lnTo>
                <a:lnTo>
                  <a:pt x="246627" y="26232"/>
                </a:lnTo>
                <a:lnTo>
                  <a:pt x="244601" y="28523"/>
                </a:lnTo>
                <a:lnTo>
                  <a:pt x="243605" y="42603"/>
                </a:lnTo>
                <a:lnTo>
                  <a:pt x="244303" y="39548"/>
                </a:lnTo>
                <a:lnTo>
                  <a:pt x="245697" y="37157"/>
                </a:lnTo>
                <a:lnTo>
                  <a:pt x="247092" y="34700"/>
                </a:lnTo>
                <a:close/>
              </a:path>
              <a:path w="2507483" h="580273">
                <a:moveTo>
                  <a:pt x="243605" y="73219"/>
                </a:moveTo>
                <a:lnTo>
                  <a:pt x="243605" y="42603"/>
                </a:lnTo>
                <a:lnTo>
                  <a:pt x="244601" y="28523"/>
                </a:lnTo>
                <a:lnTo>
                  <a:pt x="243207" y="31578"/>
                </a:lnTo>
                <a:lnTo>
                  <a:pt x="242111" y="23410"/>
                </a:lnTo>
                <a:lnTo>
                  <a:pt x="235636" y="23410"/>
                </a:lnTo>
                <a:lnTo>
                  <a:pt x="235636" y="73219"/>
                </a:lnTo>
                <a:lnTo>
                  <a:pt x="243605" y="73219"/>
                </a:lnTo>
                <a:close/>
              </a:path>
              <a:path w="2507483" h="580273">
                <a:moveTo>
                  <a:pt x="304259" y="68005"/>
                </a:moveTo>
                <a:lnTo>
                  <a:pt x="305122" y="69533"/>
                </a:lnTo>
                <a:lnTo>
                  <a:pt x="305820" y="63157"/>
                </a:lnTo>
                <a:lnTo>
                  <a:pt x="303827" y="62858"/>
                </a:lnTo>
                <a:lnTo>
                  <a:pt x="303827" y="66112"/>
                </a:lnTo>
                <a:lnTo>
                  <a:pt x="303661" y="67872"/>
                </a:lnTo>
                <a:lnTo>
                  <a:pt x="304080" y="67219"/>
                </a:lnTo>
                <a:lnTo>
                  <a:pt x="303827" y="63854"/>
                </a:lnTo>
                <a:lnTo>
                  <a:pt x="304080" y="67219"/>
                </a:lnTo>
                <a:lnTo>
                  <a:pt x="305023" y="65747"/>
                </a:lnTo>
                <a:lnTo>
                  <a:pt x="304259" y="68005"/>
                </a:lnTo>
                <a:close/>
              </a:path>
              <a:path w="2507483" h="580273">
                <a:moveTo>
                  <a:pt x="275835" y="28158"/>
                </a:moveTo>
                <a:lnTo>
                  <a:pt x="273377" y="31147"/>
                </a:lnTo>
                <a:lnTo>
                  <a:pt x="272049" y="34866"/>
                </a:lnTo>
                <a:lnTo>
                  <a:pt x="278524" y="38850"/>
                </a:lnTo>
                <a:lnTo>
                  <a:pt x="279653" y="35530"/>
                </a:lnTo>
                <a:lnTo>
                  <a:pt x="281413" y="33139"/>
                </a:lnTo>
                <a:lnTo>
                  <a:pt x="283804" y="31678"/>
                </a:lnTo>
                <a:lnTo>
                  <a:pt x="286195" y="30150"/>
                </a:lnTo>
                <a:lnTo>
                  <a:pt x="289117" y="29387"/>
                </a:lnTo>
                <a:lnTo>
                  <a:pt x="296223" y="29387"/>
                </a:lnTo>
                <a:lnTo>
                  <a:pt x="299046" y="30416"/>
                </a:lnTo>
                <a:lnTo>
                  <a:pt x="301038" y="32475"/>
                </a:lnTo>
                <a:lnTo>
                  <a:pt x="303030" y="34467"/>
                </a:lnTo>
                <a:lnTo>
                  <a:pt x="304027" y="37323"/>
                </a:lnTo>
                <a:lnTo>
                  <a:pt x="304027" y="42950"/>
                </a:lnTo>
                <a:lnTo>
                  <a:pt x="285896" y="46521"/>
                </a:lnTo>
                <a:lnTo>
                  <a:pt x="286328" y="53162"/>
                </a:lnTo>
                <a:lnTo>
                  <a:pt x="289582" y="52498"/>
                </a:lnTo>
                <a:lnTo>
                  <a:pt x="304027" y="49537"/>
                </a:lnTo>
                <a:lnTo>
                  <a:pt x="305620" y="49211"/>
                </a:lnTo>
                <a:lnTo>
                  <a:pt x="305620" y="42636"/>
                </a:lnTo>
                <a:lnTo>
                  <a:pt x="307746" y="27361"/>
                </a:lnTo>
                <a:lnTo>
                  <a:pt x="305454" y="25502"/>
                </a:lnTo>
                <a:lnTo>
                  <a:pt x="302532" y="24306"/>
                </a:lnTo>
                <a:lnTo>
                  <a:pt x="299610" y="23044"/>
                </a:lnTo>
                <a:lnTo>
                  <a:pt x="296356" y="22413"/>
                </a:lnTo>
                <a:lnTo>
                  <a:pt x="287457" y="22413"/>
                </a:lnTo>
                <a:lnTo>
                  <a:pt x="283007" y="23576"/>
                </a:lnTo>
                <a:lnTo>
                  <a:pt x="279421" y="25900"/>
                </a:lnTo>
                <a:lnTo>
                  <a:pt x="275835" y="28158"/>
                </a:lnTo>
                <a:close/>
              </a:path>
              <a:path w="2507483" h="580273">
                <a:moveTo>
                  <a:pt x="285896" y="46521"/>
                </a:moveTo>
                <a:lnTo>
                  <a:pt x="281447" y="47384"/>
                </a:lnTo>
                <a:lnTo>
                  <a:pt x="277960" y="49045"/>
                </a:lnTo>
                <a:lnTo>
                  <a:pt x="275436" y="51502"/>
                </a:lnTo>
                <a:lnTo>
                  <a:pt x="272979" y="53893"/>
                </a:lnTo>
                <a:lnTo>
                  <a:pt x="271750" y="56948"/>
                </a:lnTo>
                <a:lnTo>
                  <a:pt x="271750" y="63655"/>
                </a:lnTo>
                <a:lnTo>
                  <a:pt x="272481" y="66179"/>
                </a:lnTo>
                <a:lnTo>
                  <a:pt x="273942" y="68238"/>
                </a:lnTo>
                <a:lnTo>
                  <a:pt x="275469" y="70230"/>
                </a:lnTo>
                <a:lnTo>
                  <a:pt x="277495" y="71724"/>
                </a:lnTo>
                <a:lnTo>
                  <a:pt x="280019" y="72720"/>
                </a:lnTo>
                <a:lnTo>
                  <a:pt x="282542" y="73717"/>
                </a:lnTo>
                <a:lnTo>
                  <a:pt x="285265" y="74215"/>
                </a:lnTo>
                <a:lnTo>
                  <a:pt x="290512" y="74215"/>
                </a:lnTo>
                <a:lnTo>
                  <a:pt x="292869" y="73849"/>
                </a:lnTo>
                <a:lnTo>
                  <a:pt x="295260" y="73119"/>
                </a:lnTo>
                <a:lnTo>
                  <a:pt x="297651" y="72322"/>
                </a:lnTo>
                <a:lnTo>
                  <a:pt x="299809" y="71127"/>
                </a:lnTo>
                <a:lnTo>
                  <a:pt x="301735" y="69533"/>
                </a:lnTo>
                <a:lnTo>
                  <a:pt x="303661" y="67872"/>
                </a:lnTo>
                <a:lnTo>
                  <a:pt x="303827" y="66112"/>
                </a:lnTo>
                <a:lnTo>
                  <a:pt x="303827" y="62858"/>
                </a:lnTo>
                <a:lnTo>
                  <a:pt x="305820" y="63157"/>
                </a:lnTo>
                <a:lnTo>
                  <a:pt x="305122" y="69533"/>
                </a:lnTo>
                <a:lnTo>
                  <a:pt x="305986" y="70994"/>
                </a:lnTo>
                <a:lnTo>
                  <a:pt x="307181" y="72090"/>
                </a:lnTo>
                <a:lnTo>
                  <a:pt x="308709" y="72820"/>
                </a:lnTo>
                <a:lnTo>
                  <a:pt x="310236" y="73551"/>
                </a:lnTo>
                <a:lnTo>
                  <a:pt x="311963" y="73916"/>
                </a:lnTo>
                <a:lnTo>
                  <a:pt x="316014" y="73916"/>
                </a:lnTo>
                <a:lnTo>
                  <a:pt x="317741" y="73584"/>
                </a:lnTo>
                <a:lnTo>
                  <a:pt x="319069" y="72920"/>
                </a:lnTo>
                <a:lnTo>
                  <a:pt x="319467" y="66644"/>
                </a:lnTo>
                <a:lnTo>
                  <a:pt x="317043" y="67142"/>
                </a:lnTo>
                <a:lnTo>
                  <a:pt x="313258" y="67142"/>
                </a:lnTo>
                <a:lnTo>
                  <a:pt x="311996" y="65946"/>
                </a:lnTo>
                <a:lnTo>
                  <a:pt x="311996" y="35530"/>
                </a:lnTo>
                <a:lnTo>
                  <a:pt x="311133" y="32342"/>
                </a:lnTo>
                <a:lnTo>
                  <a:pt x="309406" y="29885"/>
                </a:lnTo>
                <a:lnTo>
                  <a:pt x="307746" y="27361"/>
                </a:lnTo>
                <a:lnTo>
                  <a:pt x="305620" y="42636"/>
                </a:lnTo>
                <a:lnTo>
                  <a:pt x="305620" y="49211"/>
                </a:lnTo>
                <a:lnTo>
                  <a:pt x="304027" y="49537"/>
                </a:lnTo>
                <a:lnTo>
                  <a:pt x="304027" y="56914"/>
                </a:lnTo>
                <a:lnTo>
                  <a:pt x="303628" y="58774"/>
                </a:lnTo>
                <a:lnTo>
                  <a:pt x="302831" y="60368"/>
                </a:lnTo>
                <a:lnTo>
                  <a:pt x="302034" y="61895"/>
                </a:lnTo>
                <a:lnTo>
                  <a:pt x="300938" y="63190"/>
                </a:lnTo>
                <a:lnTo>
                  <a:pt x="299544" y="64253"/>
                </a:lnTo>
                <a:lnTo>
                  <a:pt x="298149" y="65249"/>
                </a:lnTo>
                <a:lnTo>
                  <a:pt x="296555" y="66013"/>
                </a:lnTo>
                <a:lnTo>
                  <a:pt x="294762" y="66544"/>
                </a:lnTo>
                <a:lnTo>
                  <a:pt x="293035" y="67009"/>
                </a:lnTo>
                <a:lnTo>
                  <a:pt x="291209" y="67241"/>
                </a:lnTo>
                <a:lnTo>
                  <a:pt x="286295" y="67241"/>
                </a:lnTo>
                <a:lnTo>
                  <a:pt x="283970" y="66611"/>
                </a:lnTo>
                <a:lnTo>
                  <a:pt x="282310" y="65349"/>
                </a:lnTo>
                <a:lnTo>
                  <a:pt x="280716" y="64020"/>
                </a:lnTo>
                <a:lnTo>
                  <a:pt x="279919" y="62327"/>
                </a:lnTo>
                <a:lnTo>
                  <a:pt x="279919" y="58143"/>
                </a:lnTo>
                <a:lnTo>
                  <a:pt x="280716" y="56483"/>
                </a:lnTo>
                <a:lnTo>
                  <a:pt x="282310" y="55287"/>
                </a:lnTo>
                <a:lnTo>
                  <a:pt x="283904" y="54092"/>
                </a:lnTo>
                <a:lnTo>
                  <a:pt x="286328" y="53162"/>
                </a:lnTo>
                <a:lnTo>
                  <a:pt x="285896" y="46521"/>
                </a:lnTo>
                <a:close/>
              </a:path>
              <a:path w="2507483" h="580273">
                <a:moveTo>
                  <a:pt x="342818" y="34700"/>
                </a:moveTo>
                <a:lnTo>
                  <a:pt x="344545" y="32873"/>
                </a:lnTo>
                <a:lnTo>
                  <a:pt x="346604" y="31678"/>
                </a:lnTo>
                <a:lnTo>
                  <a:pt x="348729" y="30483"/>
                </a:lnTo>
                <a:lnTo>
                  <a:pt x="350821" y="29885"/>
                </a:lnTo>
                <a:lnTo>
                  <a:pt x="354474" y="29885"/>
                </a:lnTo>
                <a:lnTo>
                  <a:pt x="355702" y="29951"/>
                </a:lnTo>
                <a:lnTo>
                  <a:pt x="357429" y="30217"/>
                </a:lnTo>
                <a:lnTo>
                  <a:pt x="358956" y="30682"/>
                </a:lnTo>
                <a:lnTo>
                  <a:pt x="360351" y="23410"/>
                </a:lnTo>
                <a:lnTo>
                  <a:pt x="358724" y="22746"/>
                </a:lnTo>
                <a:lnTo>
                  <a:pt x="356665" y="22480"/>
                </a:lnTo>
                <a:lnTo>
                  <a:pt x="354872" y="22413"/>
                </a:lnTo>
                <a:lnTo>
                  <a:pt x="351020" y="22413"/>
                </a:lnTo>
                <a:lnTo>
                  <a:pt x="347733" y="23177"/>
                </a:lnTo>
                <a:lnTo>
                  <a:pt x="345010" y="24705"/>
                </a:lnTo>
                <a:lnTo>
                  <a:pt x="342353" y="26232"/>
                </a:lnTo>
                <a:lnTo>
                  <a:pt x="340328" y="28523"/>
                </a:lnTo>
                <a:lnTo>
                  <a:pt x="339332" y="42603"/>
                </a:lnTo>
                <a:lnTo>
                  <a:pt x="340029" y="39548"/>
                </a:lnTo>
                <a:lnTo>
                  <a:pt x="341424" y="37157"/>
                </a:lnTo>
                <a:lnTo>
                  <a:pt x="342818" y="34700"/>
                </a:lnTo>
                <a:close/>
              </a:path>
              <a:path w="2507483" h="580273">
                <a:moveTo>
                  <a:pt x="339332" y="73219"/>
                </a:moveTo>
                <a:lnTo>
                  <a:pt x="339332" y="42603"/>
                </a:lnTo>
                <a:lnTo>
                  <a:pt x="340328" y="28523"/>
                </a:lnTo>
                <a:lnTo>
                  <a:pt x="338933" y="31578"/>
                </a:lnTo>
                <a:lnTo>
                  <a:pt x="337837" y="23410"/>
                </a:lnTo>
                <a:lnTo>
                  <a:pt x="331362" y="23410"/>
                </a:lnTo>
                <a:lnTo>
                  <a:pt x="331362" y="73219"/>
                </a:lnTo>
                <a:lnTo>
                  <a:pt x="339332" y="73219"/>
                </a:lnTo>
                <a:close/>
              </a:path>
              <a:path w="2507483" h="580273">
                <a:moveTo>
                  <a:pt x="362862" y="91150"/>
                </a:moveTo>
                <a:lnTo>
                  <a:pt x="364323" y="92212"/>
                </a:lnTo>
                <a:lnTo>
                  <a:pt x="365983" y="93042"/>
                </a:lnTo>
                <a:lnTo>
                  <a:pt x="367843" y="93640"/>
                </a:lnTo>
                <a:lnTo>
                  <a:pt x="369769" y="94304"/>
                </a:lnTo>
                <a:lnTo>
                  <a:pt x="371860" y="94636"/>
                </a:lnTo>
                <a:lnTo>
                  <a:pt x="376509" y="94636"/>
                </a:lnTo>
                <a:lnTo>
                  <a:pt x="378601" y="94205"/>
                </a:lnTo>
                <a:lnTo>
                  <a:pt x="380394" y="93341"/>
                </a:lnTo>
                <a:lnTo>
                  <a:pt x="382254" y="92544"/>
                </a:lnTo>
                <a:lnTo>
                  <a:pt x="383914" y="91183"/>
                </a:lnTo>
                <a:lnTo>
                  <a:pt x="385375" y="89257"/>
                </a:lnTo>
                <a:lnTo>
                  <a:pt x="386903" y="87397"/>
                </a:lnTo>
                <a:lnTo>
                  <a:pt x="388297" y="84841"/>
                </a:lnTo>
                <a:lnTo>
                  <a:pt x="389559" y="81586"/>
                </a:lnTo>
                <a:lnTo>
                  <a:pt x="412969" y="23410"/>
                </a:lnTo>
                <a:lnTo>
                  <a:pt x="404402" y="23410"/>
                </a:lnTo>
                <a:lnTo>
                  <a:pt x="392747" y="54889"/>
                </a:lnTo>
                <a:lnTo>
                  <a:pt x="389161" y="64751"/>
                </a:lnTo>
                <a:lnTo>
                  <a:pt x="386073" y="55885"/>
                </a:lnTo>
                <a:lnTo>
                  <a:pt x="373620" y="23410"/>
                </a:lnTo>
                <a:lnTo>
                  <a:pt x="364555" y="23410"/>
                </a:lnTo>
                <a:lnTo>
                  <a:pt x="380394" y="61264"/>
                </a:lnTo>
                <a:lnTo>
                  <a:pt x="385375" y="73119"/>
                </a:lnTo>
                <a:lnTo>
                  <a:pt x="382785" y="79594"/>
                </a:lnTo>
                <a:lnTo>
                  <a:pt x="381523" y="82848"/>
                </a:lnTo>
                <a:lnTo>
                  <a:pt x="380129" y="85007"/>
                </a:lnTo>
                <a:lnTo>
                  <a:pt x="378601" y="86069"/>
                </a:lnTo>
                <a:lnTo>
                  <a:pt x="377074" y="87132"/>
                </a:lnTo>
                <a:lnTo>
                  <a:pt x="375447" y="87663"/>
                </a:lnTo>
                <a:lnTo>
                  <a:pt x="372259" y="87663"/>
                </a:lnTo>
                <a:lnTo>
                  <a:pt x="370765" y="87364"/>
                </a:lnTo>
                <a:lnTo>
                  <a:pt x="369237" y="86767"/>
                </a:lnTo>
                <a:lnTo>
                  <a:pt x="367776" y="86235"/>
                </a:lnTo>
                <a:lnTo>
                  <a:pt x="366382" y="85372"/>
                </a:lnTo>
                <a:lnTo>
                  <a:pt x="365053" y="84176"/>
                </a:lnTo>
                <a:lnTo>
                  <a:pt x="362862" y="91150"/>
                </a:lnTo>
                <a:close/>
              </a:path>
              <a:path w="2507483" h="580273">
                <a:moveTo>
                  <a:pt x="464624" y="61929"/>
                </a:moveTo>
                <a:lnTo>
                  <a:pt x="464624" y="30283"/>
                </a:lnTo>
                <a:lnTo>
                  <a:pt x="482754" y="30283"/>
                </a:lnTo>
                <a:lnTo>
                  <a:pt x="482754" y="23410"/>
                </a:lnTo>
                <a:lnTo>
                  <a:pt x="464624" y="23410"/>
                </a:lnTo>
                <a:lnTo>
                  <a:pt x="464624" y="9264"/>
                </a:lnTo>
                <a:lnTo>
                  <a:pt x="456654" y="11456"/>
                </a:lnTo>
                <a:lnTo>
                  <a:pt x="456654" y="23410"/>
                </a:lnTo>
                <a:lnTo>
                  <a:pt x="446692" y="23410"/>
                </a:lnTo>
                <a:lnTo>
                  <a:pt x="446692" y="30283"/>
                </a:lnTo>
                <a:lnTo>
                  <a:pt x="456654" y="30283"/>
                </a:lnTo>
                <a:lnTo>
                  <a:pt x="456654" y="60866"/>
                </a:lnTo>
                <a:lnTo>
                  <a:pt x="456721" y="64054"/>
                </a:lnTo>
                <a:lnTo>
                  <a:pt x="457385" y="66644"/>
                </a:lnTo>
                <a:lnTo>
                  <a:pt x="458646" y="68636"/>
                </a:lnTo>
                <a:lnTo>
                  <a:pt x="459975" y="70562"/>
                </a:lnTo>
                <a:lnTo>
                  <a:pt x="461735" y="71990"/>
                </a:lnTo>
                <a:lnTo>
                  <a:pt x="463926" y="72920"/>
                </a:lnTo>
                <a:lnTo>
                  <a:pt x="466118" y="73783"/>
                </a:lnTo>
                <a:lnTo>
                  <a:pt x="468475" y="74215"/>
                </a:lnTo>
                <a:lnTo>
                  <a:pt x="473722" y="74215"/>
                </a:lnTo>
                <a:lnTo>
                  <a:pt x="476113" y="73816"/>
                </a:lnTo>
                <a:lnTo>
                  <a:pt x="478172" y="73019"/>
                </a:lnTo>
                <a:lnTo>
                  <a:pt x="480297" y="72222"/>
                </a:lnTo>
                <a:lnTo>
                  <a:pt x="482123" y="71127"/>
                </a:lnTo>
                <a:lnTo>
                  <a:pt x="483651" y="69732"/>
                </a:lnTo>
                <a:lnTo>
                  <a:pt x="480861" y="63058"/>
                </a:lnTo>
                <a:lnTo>
                  <a:pt x="479732" y="64187"/>
                </a:lnTo>
                <a:lnTo>
                  <a:pt x="478470" y="65083"/>
                </a:lnTo>
                <a:lnTo>
                  <a:pt x="477076" y="65747"/>
                </a:lnTo>
                <a:lnTo>
                  <a:pt x="475681" y="66411"/>
                </a:lnTo>
                <a:lnTo>
                  <a:pt x="474021" y="66743"/>
                </a:lnTo>
                <a:lnTo>
                  <a:pt x="469903" y="66743"/>
                </a:lnTo>
                <a:lnTo>
                  <a:pt x="468110" y="66146"/>
                </a:lnTo>
                <a:lnTo>
                  <a:pt x="466715" y="64950"/>
                </a:lnTo>
                <a:lnTo>
                  <a:pt x="465321" y="63755"/>
                </a:lnTo>
                <a:lnTo>
                  <a:pt x="464624" y="61929"/>
                </a:lnTo>
                <a:close/>
              </a:path>
              <a:path w="2507483" h="580273">
                <a:moveTo>
                  <a:pt x="530698" y="55619"/>
                </a:moveTo>
                <a:lnTo>
                  <a:pt x="529370" y="58475"/>
                </a:lnTo>
                <a:lnTo>
                  <a:pt x="528108" y="61331"/>
                </a:lnTo>
                <a:lnTo>
                  <a:pt x="526281" y="63522"/>
                </a:lnTo>
                <a:lnTo>
                  <a:pt x="523891" y="65050"/>
                </a:lnTo>
                <a:lnTo>
                  <a:pt x="521500" y="66577"/>
                </a:lnTo>
                <a:lnTo>
                  <a:pt x="518611" y="67341"/>
                </a:lnTo>
                <a:lnTo>
                  <a:pt x="515224" y="67341"/>
                </a:lnTo>
                <a:lnTo>
                  <a:pt x="515224" y="74215"/>
                </a:lnTo>
                <a:lnTo>
                  <a:pt x="519939" y="74215"/>
                </a:lnTo>
                <a:lnTo>
                  <a:pt x="524090" y="73185"/>
                </a:lnTo>
                <a:lnTo>
                  <a:pt x="527676" y="71127"/>
                </a:lnTo>
                <a:lnTo>
                  <a:pt x="531329" y="69068"/>
                </a:lnTo>
                <a:lnTo>
                  <a:pt x="534184" y="66112"/>
                </a:lnTo>
                <a:lnTo>
                  <a:pt x="536243" y="62261"/>
                </a:lnTo>
                <a:lnTo>
                  <a:pt x="538302" y="58342"/>
                </a:lnTo>
                <a:lnTo>
                  <a:pt x="539331" y="53693"/>
                </a:lnTo>
                <a:lnTo>
                  <a:pt x="539331" y="42935"/>
                </a:lnTo>
                <a:lnTo>
                  <a:pt x="538302" y="38319"/>
                </a:lnTo>
                <a:lnTo>
                  <a:pt x="536243" y="34467"/>
                </a:lnTo>
                <a:lnTo>
                  <a:pt x="534184" y="30549"/>
                </a:lnTo>
                <a:lnTo>
                  <a:pt x="531329" y="27560"/>
                </a:lnTo>
                <a:lnTo>
                  <a:pt x="527676" y="25502"/>
                </a:lnTo>
                <a:lnTo>
                  <a:pt x="524090" y="23443"/>
                </a:lnTo>
                <a:lnTo>
                  <a:pt x="519939" y="22413"/>
                </a:lnTo>
                <a:lnTo>
                  <a:pt x="510575" y="22413"/>
                </a:lnTo>
                <a:lnTo>
                  <a:pt x="506424" y="23443"/>
                </a:lnTo>
                <a:lnTo>
                  <a:pt x="502772" y="25502"/>
                </a:lnTo>
                <a:lnTo>
                  <a:pt x="499119" y="27560"/>
                </a:lnTo>
                <a:lnTo>
                  <a:pt x="496263" y="30549"/>
                </a:lnTo>
                <a:lnTo>
                  <a:pt x="494205" y="34467"/>
                </a:lnTo>
                <a:lnTo>
                  <a:pt x="492146" y="38319"/>
                </a:lnTo>
                <a:lnTo>
                  <a:pt x="491116" y="42935"/>
                </a:lnTo>
                <a:lnTo>
                  <a:pt x="491116" y="48314"/>
                </a:lnTo>
                <a:lnTo>
                  <a:pt x="492146" y="58342"/>
                </a:lnTo>
                <a:lnTo>
                  <a:pt x="494205" y="62261"/>
                </a:lnTo>
                <a:lnTo>
                  <a:pt x="496263" y="66112"/>
                </a:lnTo>
                <a:lnTo>
                  <a:pt x="499119" y="69068"/>
                </a:lnTo>
                <a:lnTo>
                  <a:pt x="502772" y="71127"/>
                </a:lnTo>
                <a:lnTo>
                  <a:pt x="506424" y="73185"/>
                </a:lnTo>
                <a:lnTo>
                  <a:pt x="510575" y="74215"/>
                </a:lnTo>
                <a:lnTo>
                  <a:pt x="508948" y="66577"/>
                </a:lnTo>
                <a:lnTo>
                  <a:pt x="506557" y="65050"/>
                </a:lnTo>
                <a:lnTo>
                  <a:pt x="504166" y="63522"/>
                </a:lnTo>
                <a:lnTo>
                  <a:pt x="502307" y="61331"/>
                </a:lnTo>
                <a:lnTo>
                  <a:pt x="500979" y="58475"/>
                </a:lnTo>
                <a:lnTo>
                  <a:pt x="499717" y="55619"/>
                </a:lnTo>
                <a:lnTo>
                  <a:pt x="499086" y="52232"/>
                </a:lnTo>
                <a:lnTo>
                  <a:pt x="499086" y="44329"/>
                </a:lnTo>
                <a:lnTo>
                  <a:pt x="499717" y="40942"/>
                </a:lnTo>
                <a:lnTo>
                  <a:pt x="500979" y="38153"/>
                </a:lnTo>
                <a:lnTo>
                  <a:pt x="502307" y="35297"/>
                </a:lnTo>
                <a:lnTo>
                  <a:pt x="504166" y="33106"/>
                </a:lnTo>
                <a:lnTo>
                  <a:pt x="506557" y="31578"/>
                </a:lnTo>
                <a:lnTo>
                  <a:pt x="508948" y="30051"/>
                </a:lnTo>
                <a:lnTo>
                  <a:pt x="511837" y="29287"/>
                </a:lnTo>
                <a:lnTo>
                  <a:pt x="518611" y="29287"/>
                </a:lnTo>
                <a:lnTo>
                  <a:pt x="521500" y="30051"/>
                </a:lnTo>
                <a:lnTo>
                  <a:pt x="523891" y="31578"/>
                </a:lnTo>
                <a:lnTo>
                  <a:pt x="526281" y="33106"/>
                </a:lnTo>
                <a:lnTo>
                  <a:pt x="528108" y="35297"/>
                </a:lnTo>
                <a:lnTo>
                  <a:pt x="529370" y="38153"/>
                </a:lnTo>
                <a:lnTo>
                  <a:pt x="530698" y="40942"/>
                </a:lnTo>
                <a:lnTo>
                  <a:pt x="531362" y="44329"/>
                </a:lnTo>
                <a:lnTo>
                  <a:pt x="531362" y="52232"/>
                </a:lnTo>
                <a:lnTo>
                  <a:pt x="530698" y="55619"/>
                </a:lnTo>
                <a:close/>
              </a:path>
              <a:path w="2507483" h="580273">
                <a:moveTo>
                  <a:pt x="511837" y="67341"/>
                </a:moveTo>
                <a:lnTo>
                  <a:pt x="508948" y="66577"/>
                </a:lnTo>
                <a:lnTo>
                  <a:pt x="510575" y="74215"/>
                </a:lnTo>
                <a:lnTo>
                  <a:pt x="515224" y="74215"/>
                </a:lnTo>
                <a:lnTo>
                  <a:pt x="515224" y="67341"/>
                </a:lnTo>
                <a:lnTo>
                  <a:pt x="511837" y="67341"/>
                </a:lnTo>
                <a:close/>
              </a:path>
              <a:path w="2507483" h="580273">
                <a:moveTo>
                  <a:pt x="596256" y="44462"/>
                </a:moveTo>
                <a:lnTo>
                  <a:pt x="596920" y="41142"/>
                </a:lnTo>
                <a:lnTo>
                  <a:pt x="598248" y="38352"/>
                </a:lnTo>
                <a:lnTo>
                  <a:pt x="599576" y="35497"/>
                </a:lnTo>
                <a:lnTo>
                  <a:pt x="601436" y="33305"/>
                </a:lnTo>
                <a:lnTo>
                  <a:pt x="603827" y="31778"/>
                </a:lnTo>
                <a:lnTo>
                  <a:pt x="606218" y="30184"/>
                </a:lnTo>
                <a:lnTo>
                  <a:pt x="609007" y="29387"/>
                </a:lnTo>
                <a:lnTo>
                  <a:pt x="617043" y="29387"/>
                </a:lnTo>
                <a:lnTo>
                  <a:pt x="620795" y="31113"/>
                </a:lnTo>
                <a:lnTo>
                  <a:pt x="620762" y="23443"/>
                </a:lnTo>
                <a:lnTo>
                  <a:pt x="617043" y="22413"/>
                </a:lnTo>
                <a:lnTo>
                  <a:pt x="610136" y="22413"/>
                </a:lnTo>
                <a:lnTo>
                  <a:pt x="607479" y="22912"/>
                </a:lnTo>
                <a:lnTo>
                  <a:pt x="605022" y="23908"/>
                </a:lnTo>
                <a:lnTo>
                  <a:pt x="602565" y="24904"/>
                </a:lnTo>
                <a:lnTo>
                  <a:pt x="600473" y="26299"/>
                </a:lnTo>
                <a:lnTo>
                  <a:pt x="598746" y="28092"/>
                </a:lnTo>
                <a:lnTo>
                  <a:pt x="597020" y="29818"/>
                </a:lnTo>
                <a:lnTo>
                  <a:pt x="595742" y="31817"/>
                </a:lnTo>
                <a:lnTo>
                  <a:pt x="595260" y="23410"/>
                </a:lnTo>
                <a:lnTo>
                  <a:pt x="588286" y="23410"/>
                </a:lnTo>
                <a:lnTo>
                  <a:pt x="588286" y="94138"/>
                </a:lnTo>
                <a:lnTo>
                  <a:pt x="596256" y="94138"/>
                </a:lnTo>
                <a:lnTo>
                  <a:pt x="596256" y="65797"/>
                </a:lnTo>
                <a:lnTo>
                  <a:pt x="595260" y="63456"/>
                </a:lnTo>
                <a:lnTo>
                  <a:pt x="594861" y="34168"/>
                </a:lnTo>
                <a:lnTo>
                  <a:pt x="595725" y="31844"/>
                </a:lnTo>
                <a:lnTo>
                  <a:pt x="595957" y="35563"/>
                </a:lnTo>
                <a:lnTo>
                  <a:pt x="596256" y="44462"/>
                </a:lnTo>
                <a:close/>
              </a:path>
              <a:path w="2507483" h="580273">
                <a:moveTo>
                  <a:pt x="599477" y="61132"/>
                </a:moveTo>
                <a:lnTo>
                  <a:pt x="598149" y="58276"/>
                </a:lnTo>
                <a:lnTo>
                  <a:pt x="596887" y="55420"/>
                </a:lnTo>
                <a:lnTo>
                  <a:pt x="596256" y="52100"/>
                </a:lnTo>
                <a:lnTo>
                  <a:pt x="596256" y="44462"/>
                </a:lnTo>
                <a:lnTo>
                  <a:pt x="595957" y="35563"/>
                </a:lnTo>
                <a:lnTo>
                  <a:pt x="595725" y="31844"/>
                </a:lnTo>
                <a:lnTo>
                  <a:pt x="594861" y="34168"/>
                </a:lnTo>
                <a:lnTo>
                  <a:pt x="595260" y="63456"/>
                </a:lnTo>
                <a:lnTo>
                  <a:pt x="596256" y="61962"/>
                </a:lnTo>
                <a:lnTo>
                  <a:pt x="595260" y="63456"/>
                </a:lnTo>
                <a:lnTo>
                  <a:pt x="596256" y="65797"/>
                </a:lnTo>
                <a:lnTo>
                  <a:pt x="596588" y="66577"/>
                </a:lnTo>
                <a:lnTo>
                  <a:pt x="598780" y="69167"/>
                </a:lnTo>
                <a:lnTo>
                  <a:pt x="601834" y="71226"/>
                </a:lnTo>
                <a:lnTo>
                  <a:pt x="604956" y="73219"/>
                </a:lnTo>
                <a:lnTo>
                  <a:pt x="608575" y="74215"/>
                </a:lnTo>
                <a:lnTo>
                  <a:pt x="616810" y="74215"/>
                </a:lnTo>
                <a:lnTo>
                  <a:pt x="620596" y="73185"/>
                </a:lnTo>
                <a:lnTo>
                  <a:pt x="624049" y="71127"/>
                </a:lnTo>
                <a:lnTo>
                  <a:pt x="627503" y="69068"/>
                </a:lnTo>
                <a:lnTo>
                  <a:pt x="630259" y="66112"/>
                </a:lnTo>
                <a:lnTo>
                  <a:pt x="632317" y="62261"/>
                </a:lnTo>
                <a:lnTo>
                  <a:pt x="634443" y="58342"/>
                </a:lnTo>
                <a:lnTo>
                  <a:pt x="635505" y="53693"/>
                </a:lnTo>
                <a:lnTo>
                  <a:pt x="635505" y="42868"/>
                </a:lnTo>
                <a:lnTo>
                  <a:pt x="634476" y="38220"/>
                </a:lnTo>
                <a:lnTo>
                  <a:pt x="632417" y="34368"/>
                </a:lnTo>
                <a:lnTo>
                  <a:pt x="630358" y="30516"/>
                </a:lnTo>
                <a:lnTo>
                  <a:pt x="627602" y="27560"/>
                </a:lnTo>
                <a:lnTo>
                  <a:pt x="624149" y="25502"/>
                </a:lnTo>
                <a:lnTo>
                  <a:pt x="620762" y="23443"/>
                </a:lnTo>
                <a:lnTo>
                  <a:pt x="620795" y="31113"/>
                </a:lnTo>
                <a:lnTo>
                  <a:pt x="623452" y="34567"/>
                </a:lnTo>
                <a:lnTo>
                  <a:pt x="626174" y="38020"/>
                </a:lnTo>
                <a:lnTo>
                  <a:pt x="627536" y="42603"/>
                </a:lnTo>
                <a:lnTo>
                  <a:pt x="627536" y="54026"/>
                </a:lnTo>
                <a:lnTo>
                  <a:pt x="626141" y="58608"/>
                </a:lnTo>
                <a:lnTo>
                  <a:pt x="623352" y="62061"/>
                </a:lnTo>
                <a:lnTo>
                  <a:pt x="620629" y="65515"/>
                </a:lnTo>
                <a:lnTo>
                  <a:pt x="616810" y="67241"/>
                </a:lnTo>
                <a:lnTo>
                  <a:pt x="608774" y="67241"/>
                </a:lnTo>
                <a:lnTo>
                  <a:pt x="606018" y="66478"/>
                </a:lnTo>
                <a:lnTo>
                  <a:pt x="603628" y="64950"/>
                </a:lnTo>
                <a:lnTo>
                  <a:pt x="601303" y="63356"/>
                </a:lnTo>
                <a:lnTo>
                  <a:pt x="599477" y="61132"/>
                </a:lnTo>
                <a:close/>
              </a:path>
              <a:path w="2507483" h="580273">
                <a:moveTo>
                  <a:pt x="686837" y="55619"/>
                </a:moveTo>
                <a:lnTo>
                  <a:pt x="685509" y="58475"/>
                </a:lnTo>
                <a:lnTo>
                  <a:pt x="684247" y="61331"/>
                </a:lnTo>
                <a:lnTo>
                  <a:pt x="682421" y="63522"/>
                </a:lnTo>
                <a:lnTo>
                  <a:pt x="680030" y="65050"/>
                </a:lnTo>
                <a:lnTo>
                  <a:pt x="677639" y="66577"/>
                </a:lnTo>
                <a:lnTo>
                  <a:pt x="674750" y="67341"/>
                </a:lnTo>
                <a:lnTo>
                  <a:pt x="671363" y="67341"/>
                </a:lnTo>
                <a:lnTo>
                  <a:pt x="671363" y="74215"/>
                </a:lnTo>
                <a:lnTo>
                  <a:pt x="676078" y="74215"/>
                </a:lnTo>
                <a:lnTo>
                  <a:pt x="680229" y="73185"/>
                </a:lnTo>
                <a:lnTo>
                  <a:pt x="683815" y="71127"/>
                </a:lnTo>
                <a:lnTo>
                  <a:pt x="687468" y="69068"/>
                </a:lnTo>
                <a:lnTo>
                  <a:pt x="690324" y="66112"/>
                </a:lnTo>
                <a:lnTo>
                  <a:pt x="692382" y="62261"/>
                </a:lnTo>
                <a:lnTo>
                  <a:pt x="694441" y="58342"/>
                </a:lnTo>
                <a:lnTo>
                  <a:pt x="695470" y="53693"/>
                </a:lnTo>
                <a:lnTo>
                  <a:pt x="695470" y="42935"/>
                </a:lnTo>
                <a:lnTo>
                  <a:pt x="694441" y="38319"/>
                </a:lnTo>
                <a:lnTo>
                  <a:pt x="692382" y="34467"/>
                </a:lnTo>
                <a:lnTo>
                  <a:pt x="690324" y="30549"/>
                </a:lnTo>
                <a:lnTo>
                  <a:pt x="687468" y="27560"/>
                </a:lnTo>
                <a:lnTo>
                  <a:pt x="683815" y="25502"/>
                </a:lnTo>
                <a:lnTo>
                  <a:pt x="680229" y="23443"/>
                </a:lnTo>
                <a:lnTo>
                  <a:pt x="676078" y="22413"/>
                </a:lnTo>
                <a:lnTo>
                  <a:pt x="666714" y="22413"/>
                </a:lnTo>
                <a:lnTo>
                  <a:pt x="662563" y="23443"/>
                </a:lnTo>
                <a:lnTo>
                  <a:pt x="658911" y="25502"/>
                </a:lnTo>
                <a:lnTo>
                  <a:pt x="655258" y="27560"/>
                </a:lnTo>
                <a:lnTo>
                  <a:pt x="652402" y="30549"/>
                </a:lnTo>
                <a:lnTo>
                  <a:pt x="650344" y="34467"/>
                </a:lnTo>
                <a:lnTo>
                  <a:pt x="648285" y="38319"/>
                </a:lnTo>
                <a:lnTo>
                  <a:pt x="647255" y="42935"/>
                </a:lnTo>
                <a:lnTo>
                  <a:pt x="647255" y="48314"/>
                </a:lnTo>
                <a:lnTo>
                  <a:pt x="648285" y="58342"/>
                </a:lnTo>
                <a:lnTo>
                  <a:pt x="650344" y="62261"/>
                </a:lnTo>
                <a:lnTo>
                  <a:pt x="652402" y="66112"/>
                </a:lnTo>
                <a:lnTo>
                  <a:pt x="655258" y="69068"/>
                </a:lnTo>
                <a:lnTo>
                  <a:pt x="658911" y="71127"/>
                </a:lnTo>
                <a:lnTo>
                  <a:pt x="662563" y="73185"/>
                </a:lnTo>
                <a:lnTo>
                  <a:pt x="666714" y="74215"/>
                </a:lnTo>
                <a:lnTo>
                  <a:pt x="665087" y="66577"/>
                </a:lnTo>
                <a:lnTo>
                  <a:pt x="662696" y="65050"/>
                </a:lnTo>
                <a:lnTo>
                  <a:pt x="660305" y="63522"/>
                </a:lnTo>
                <a:lnTo>
                  <a:pt x="658446" y="61331"/>
                </a:lnTo>
                <a:lnTo>
                  <a:pt x="657118" y="58475"/>
                </a:lnTo>
                <a:lnTo>
                  <a:pt x="655856" y="55619"/>
                </a:lnTo>
                <a:lnTo>
                  <a:pt x="655225" y="52232"/>
                </a:lnTo>
                <a:lnTo>
                  <a:pt x="655225" y="44329"/>
                </a:lnTo>
                <a:lnTo>
                  <a:pt x="655856" y="40942"/>
                </a:lnTo>
                <a:lnTo>
                  <a:pt x="657118" y="38153"/>
                </a:lnTo>
                <a:lnTo>
                  <a:pt x="658446" y="35297"/>
                </a:lnTo>
                <a:lnTo>
                  <a:pt x="660305" y="33106"/>
                </a:lnTo>
                <a:lnTo>
                  <a:pt x="662696" y="31578"/>
                </a:lnTo>
                <a:lnTo>
                  <a:pt x="665087" y="30051"/>
                </a:lnTo>
                <a:lnTo>
                  <a:pt x="667976" y="29287"/>
                </a:lnTo>
                <a:lnTo>
                  <a:pt x="674750" y="29287"/>
                </a:lnTo>
                <a:lnTo>
                  <a:pt x="677639" y="30051"/>
                </a:lnTo>
                <a:lnTo>
                  <a:pt x="680030" y="31578"/>
                </a:lnTo>
                <a:lnTo>
                  <a:pt x="682421" y="33106"/>
                </a:lnTo>
                <a:lnTo>
                  <a:pt x="684247" y="35297"/>
                </a:lnTo>
                <a:lnTo>
                  <a:pt x="685509" y="38153"/>
                </a:lnTo>
                <a:lnTo>
                  <a:pt x="686837" y="40942"/>
                </a:lnTo>
                <a:lnTo>
                  <a:pt x="687501" y="44329"/>
                </a:lnTo>
                <a:lnTo>
                  <a:pt x="687501" y="52232"/>
                </a:lnTo>
                <a:lnTo>
                  <a:pt x="686837" y="55619"/>
                </a:lnTo>
                <a:close/>
              </a:path>
              <a:path w="2507483" h="580273">
                <a:moveTo>
                  <a:pt x="667976" y="67341"/>
                </a:moveTo>
                <a:lnTo>
                  <a:pt x="665087" y="66577"/>
                </a:lnTo>
                <a:lnTo>
                  <a:pt x="666714" y="74215"/>
                </a:lnTo>
                <a:lnTo>
                  <a:pt x="671363" y="74215"/>
                </a:lnTo>
                <a:lnTo>
                  <a:pt x="671363" y="67341"/>
                </a:lnTo>
                <a:lnTo>
                  <a:pt x="667976" y="67341"/>
                </a:lnTo>
                <a:close/>
              </a:path>
              <a:path w="2507483" h="580273">
                <a:moveTo>
                  <a:pt x="780401" y="23410"/>
                </a:moveTo>
                <a:lnTo>
                  <a:pt x="772431" y="23410"/>
                </a:lnTo>
                <a:lnTo>
                  <a:pt x="772431" y="60401"/>
                </a:lnTo>
                <a:lnTo>
                  <a:pt x="773295" y="63921"/>
                </a:lnTo>
                <a:lnTo>
                  <a:pt x="775021" y="66644"/>
                </a:lnTo>
                <a:lnTo>
                  <a:pt x="776815" y="69300"/>
                </a:lnTo>
                <a:lnTo>
                  <a:pt x="779106" y="71226"/>
                </a:lnTo>
                <a:lnTo>
                  <a:pt x="781895" y="72422"/>
                </a:lnTo>
                <a:lnTo>
                  <a:pt x="780401" y="59040"/>
                </a:lnTo>
                <a:lnTo>
                  <a:pt x="780401" y="23410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5559013" y="8134732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5817980" y="8134732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6515254" y="815620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6592646" y="8134732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7040710" y="8115357"/>
            <a:ext cx="0" cy="65747"/>
          </a:xfrm>
          <a:custGeom>
            <a:avLst/>
            <a:gdLst/>
            <a:ahLst/>
            <a:cxnLst/>
            <a:rect l="l" t="t" r="r" b="b"/>
            <a:pathLst>
              <a:path w="0" h="65747">
                <a:moveTo>
                  <a:pt x="0" y="0"/>
                </a:moveTo>
                <a:lnTo>
                  <a:pt x="0" y="65747"/>
                </a:lnTo>
              </a:path>
            </a:pathLst>
          </a:custGeom>
          <a:ln w="9239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369593" y="815620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7596895" y="8134732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5428701" y="8318079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6123643" y="8296611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6274140" y="8296611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6387942" y="8277235"/>
            <a:ext cx="0" cy="65747"/>
          </a:xfrm>
          <a:custGeom>
            <a:avLst/>
            <a:gdLst/>
            <a:ahLst/>
            <a:cxnLst/>
            <a:rect l="l" t="t" r="r" b="b"/>
            <a:pathLst>
              <a:path w="0" h="65747">
                <a:moveTo>
                  <a:pt x="0" y="0"/>
                </a:moveTo>
                <a:lnTo>
                  <a:pt x="0" y="65747"/>
                </a:lnTo>
              </a:path>
            </a:pathLst>
          </a:custGeom>
          <a:ln w="9239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6405763" y="8296611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6843731" y="8296611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6978126" y="8318079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7250713" y="8318079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7534637" y="8296611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5623851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5931217" y="845849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5979128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6131667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6151952" y="845849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6344961" y="845849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6576984" y="8458490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7351008" y="8432141"/>
            <a:ext cx="0" cy="72720"/>
          </a:xfrm>
          <a:custGeom>
            <a:avLst/>
            <a:gdLst/>
            <a:ahLst/>
            <a:cxnLst/>
            <a:rect l="l" t="t" r="r" b="b"/>
            <a:pathLst>
              <a:path w="0" h="72720">
                <a:moveTo>
                  <a:pt x="0" y="0"/>
                </a:moveTo>
                <a:lnTo>
                  <a:pt x="0" y="72720"/>
                </a:lnTo>
              </a:path>
            </a:pathLst>
          </a:custGeom>
          <a:ln w="9239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7403544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7578654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7598938" y="845849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6220681" y="864183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6794651" y="864183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6875932" y="8620369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7043302" y="8594020"/>
            <a:ext cx="0" cy="72720"/>
          </a:xfrm>
          <a:custGeom>
            <a:avLst/>
            <a:gdLst/>
            <a:ahLst/>
            <a:cxnLst/>
            <a:rect l="l" t="t" r="r" b="b"/>
            <a:pathLst>
              <a:path w="0" h="72720">
                <a:moveTo>
                  <a:pt x="0" y="0"/>
                </a:moveTo>
                <a:lnTo>
                  <a:pt x="0" y="72720"/>
                </a:lnTo>
              </a:path>
            </a:pathLst>
          </a:custGeom>
          <a:ln w="9239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5382096" y="7383913"/>
            <a:ext cx="1672883" cy="526977"/>
          </a:xfrm>
          <a:custGeom>
            <a:avLst/>
            <a:gdLst/>
            <a:ahLst/>
            <a:cxnLst/>
            <a:rect l="l" t="t" r="r" b="b"/>
            <a:pathLst>
              <a:path w="1672883" h="526977">
                <a:moveTo>
                  <a:pt x="1519734" y="180246"/>
                </a:moveTo>
                <a:lnTo>
                  <a:pt x="1530995" y="175825"/>
                </a:lnTo>
                <a:lnTo>
                  <a:pt x="1536912" y="172328"/>
                </a:lnTo>
                <a:lnTo>
                  <a:pt x="1546590" y="164049"/>
                </a:lnTo>
                <a:lnTo>
                  <a:pt x="1554156" y="153660"/>
                </a:lnTo>
                <a:lnTo>
                  <a:pt x="1558437" y="144432"/>
                </a:lnTo>
                <a:lnTo>
                  <a:pt x="1561577" y="132197"/>
                </a:lnTo>
                <a:lnTo>
                  <a:pt x="1562624" y="118545"/>
                </a:lnTo>
                <a:lnTo>
                  <a:pt x="1561902" y="107125"/>
                </a:lnTo>
                <a:lnTo>
                  <a:pt x="1559090" y="94653"/>
                </a:lnTo>
                <a:lnTo>
                  <a:pt x="1554156" y="83678"/>
                </a:lnTo>
                <a:lnTo>
                  <a:pt x="1550453" y="77887"/>
                </a:lnTo>
                <a:lnTo>
                  <a:pt x="1541779" y="68567"/>
                </a:lnTo>
                <a:lnTo>
                  <a:pt x="1530995" y="61513"/>
                </a:lnTo>
                <a:lnTo>
                  <a:pt x="1522411" y="57807"/>
                </a:lnTo>
                <a:lnTo>
                  <a:pt x="1510167" y="54797"/>
                </a:lnTo>
                <a:lnTo>
                  <a:pt x="1496627" y="53793"/>
                </a:lnTo>
                <a:lnTo>
                  <a:pt x="1486440" y="54372"/>
                </a:lnTo>
                <a:lnTo>
                  <a:pt x="1473916" y="56925"/>
                </a:lnTo>
                <a:lnTo>
                  <a:pt x="1462508" y="61513"/>
                </a:lnTo>
                <a:lnTo>
                  <a:pt x="1456460" y="65008"/>
                </a:lnTo>
                <a:lnTo>
                  <a:pt x="1446774" y="73222"/>
                </a:lnTo>
                <a:lnTo>
                  <a:pt x="1439098" y="83678"/>
                </a:lnTo>
                <a:lnTo>
                  <a:pt x="1435012" y="92589"/>
                </a:lnTo>
                <a:lnTo>
                  <a:pt x="1431913" y="104816"/>
                </a:lnTo>
                <a:lnTo>
                  <a:pt x="1430880" y="118545"/>
                </a:lnTo>
                <a:lnTo>
                  <a:pt x="1431598" y="130121"/>
                </a:lnTo>
                <a:lnTo>
                  <a:pt x="1434329" y="142601"/>
                </a:lnTo>
                <a:lnTo>
                  <a:pt x="1439098" y="153660"/>
                </a:lnTo>
                <a:lnTo>
                  <a:pt x="1442982" y="159485"/>
                </a:lnTo>
                <a:lnTo>
                  <a:pt x="1451740" y="168699"/>
                </a:lnTo>
                <a:lnTo>
                  <a:pt x="1462508" y="175825"/>
                </a:lnTo>
                <a:lnTo>
                  <a:pt x="1470975" y="179345"/>
                </a:lnTo>
                <a:lnTo>
                  <a:pt x="1483242" y="182308"/>
                </a:lnTo>
                <a:lnTo>
                  <a:pt x="1484175" y="149675"/>
                </a:lnTo>
                <a:lnTo>
                  <a:pt x="1480688" y="147185"/>
                </a:lnTo>
                <a:lnTo>
                  <a:pt x="1478032" y="143449"/>
                </a:lnTo>
                <a:lnTo>
                  <a:pt x="1476206" y="138468"/>
                </a:lnTo>
                <a:lnTo>
                  <a:pt x="1474379" y="133321"/>
                </a:lnTo>
                <a:lnTo>
                  <a:pt x="1473466" y="126680"/>
                </a:lnTo>
                <a:lnTo>
                  <a:pt x="1473466" y="110409"/>
                </a:lnTo>
                <a:lnTo>
                  <a:pt x="1474379" y="103768"/>
                </a:lnTo>
                <a:lnTo>
                  <a:pt x="1476206" y="98621"/>
                </a:lnTo>
                <a:lnTo>
                  <a:pt x="1478032" y="93474"/>
                </a:lnTo>
                <a:lnTo>
                  <a:pt x="1480688" y="89738"/>
                </a:lnTo>
                <a:lnTo>
                  <a:pt x="1484175" y="87414"/>
                </a:lnTo>
                <a:lnTo>
                  <a:pt x="1487662" y="85090"/>
                </a:lnTo>
                <a:lnTo>
                  <a:pt x="1491812" y="83927"/>
                </a:lnTo>
                <a:lnTo>
                  <a:pt x="1501608" y="83927"/>
                </a:lnTo>
                <a:lnTo>
                  <a:pt x="1505842" y="85090"/>
                </a:lnTo>
                <a:lnTo>
                  <a:pt x="1509329" y="87414"/>
                </a:lnTo>
                <a:lnTo>
                  <a:pt x="1512815" y="89738"/>
                </a:lnTo>
                <a:lnTo>
                  <a:pt x="1515472" y="93474"/>
                </a:lnTo>
                <a:lnTo>
                  <a:pt x="1517298" y="98621"/>
                </a:lnTo>
                <a:lnTo>
                  <a:pt x="1519124" y="103768"/>
                </a:lnTo>
                <a:lnTo>
                  <a:pt x="1520037" y="110409"/>
                </a:lnTo>
                <a:lnTo>
                  <a:pt x="1520037" y="126680"/>
                </a:lnTo>
                <a:lnTo>
                  <a:pt x="1519124" y="133321"/>
                </a:lnTo>
                <a:lnTo>
                  <a:pt x="1517298" y="138468"/>
                </a:lnTo>
                <a:lnTo>
                  <a:pt x="1515472" y="143449"/>
                </a:lnTo>
                <a:lnTo>
                  <a:pt x="1512815" y="147185"/>
                </a:lnTo>
                <a:lnTo>
                  <a:pt x="1509329" y="149675"/>
                </a:lnTo>
                <a:lnTo>
                  <a:pt x="1505842" y="152000"/>
                </a:lnTo>
                <a:lnTo>
                  <a:pt x="1501608" y="153162"/>
                </a:lnTo>
                <a:lnTo>
                  <a:pt x="1496627" y="153162"/>
                </a:lnTo>
                <a:lnTo>
                  <a:pt x="1496627" y="183296"/>
                </a:lnTo>
                <a:lnTo>
                  <a:pt x="1507174" y="182719"/>
                </a:lnTo>
                <a:lnTo>
                  <a:pt x="1519734" y="180246"/>
                </a:lnTo>
                <a:close/>
              </a:path>
              <a:path w="1672883" h="526977">
                <a:moveTo>
                  <a:pt x="1496627" y="183296"/>
                </a:moveTo>
                <a:lnTo>
                  <a:pt x="1496627" y="153162"/>
                </a:lnTo>
                <a:lnTo>
                  <a:pt x="1491812" y="153162"/>
                </a:lnTo>
                <a:lnTo>
                  <a:pt x="1487662" y="152000"/>
                </a:lnTo>
                <a:lnTo>
                  <a:pt x="1484175" y="149675"/>
                </a:lnTo>
                <a:lnTo>
                  <a:pt x="1483242" y="182308"/>
                </a:lnTo>
                <a:lnTo>
                  <a:pt x="1496627" y="183296"/>
                </a:lnTo>
                <a:close/>
              </a:path>
              <a:path w="1672883" h="526977">
                <a:moveTo>
                  <a:pt x="1671637" y="56284"/>
                </a:moveTo>
                <a:lnTo>
                  <a:pt x="1633783" y="56284"/>
                </a:lnTo>
                <a:lnTo>
                  <a:pt x="1633783" y="63755"/>
                </a:lnTo>
                <a:lnTo>
                  <a:pt x="1593935" y="56284"/>
                </a:lnTo>
                <a:lnTo>
                  <a:pt x="1574012" y="56284"/>
                </a:lnTo>
                <a:lnTo>
                  <a:pt x="1574012" y="86418"/>
                </a:lnTo>
                <a:lnTo>
                  <a:pt x="1593935" y="86418"/>
                </a:lnTo>
                <a:lnTo>
                  <a:pt x="1593935" y="180806"/>
                </a:lnTo>
                <a:lnTo>
                  <a:pt x="1636273" y="180806"/>
                </a:lnTo>
                <a:lnTo>
                  <a:pt x="1636273" y="70728"/>
                </a:lnTo>
                <a:lnTo>
                  <a:pt x="1671637" y="56284"/>
                </a:lnTo>
                <a:close/>
              </a:path>
              <a:path w="1672883" h="526977">
                <a:moveTo>
                  <a:pt x="1633783" y="56284"/>
                </a:moveTo>
                <a:lnTo>
                  <a:pt x="1633783" y="40926"/>
                </a:lnTo>
                <a:lnTo>
                  <a:pt x="1635609" y="36277"/>
                </a:lnTo>
                <a:lnTo>
                  <a:pt x="1639261" y="33620"/>
                </a:lnTo>
                <a:lnTo>
                  <a:pt x="1643080" y="30964"/>
                </a:lnTo>
                <a:lnTo>
                  <a:pt x="1647895" y="29636"/>
                </a:lnTo>
                <a:lnTo>
                  <a:pt x="1657193" y="29636"/>
                </a:lnTo>
                <a:lnTo>
                  <a:pt x="1660098" y="29968"/>
                </a:lnTo>
                <a:lnTo>
                  <a:pt x="1662423" y="30632"/>
                </a:lnTo>
                <a:lnTo>
                  <a:pt x="1664747" y="31296"/>
                </a:lnTo>
                <a:lnTo>
                  <a:pt x="1666822" y="32209"/>
                </a:lnTo>
                <a:lnTo>
                  <a:pt x="1668649" y="33371"/>
                </a:lnTo>
                <a:lnTo>
                  <a:pt x="1672883" y="6973"/>
                </a:lnTo>
                <a:lnTo>
                  <a:pt x="1670392" y="5146"/>
                </a:lnTo>
                <a:lnTo>
                  <a:pt x="1666573" y="3569"/>
                </a:lnTo>
                <a:lnTo>
                  <a:pt x="1661427" y="2241"/>
                </a:lnTo>
                <a:lnTo>
                  <a:pt x="1656279" y="747"/>
                </a:lnTo>
                <a:lnTo>
                  <a:pt x="1650302" y="0"/>
                </a:lnTo>
                <a:lnTo>
                  <a:pt x="1636854" y="0"/>
                </a:lnTo>
                <a:lnTo>
                  <a:pt x="1630545" y="830"/>
                </a:lnTo>
                <a:lnTo>
                  <a:pt x="1624568" y="2490"/>
                </a:lnTo>
                <a:lnTo>
                  <a:pt x="1618591" y="4150"/>
                </a:lnTo>
                <a:lnTo>
                  <a:pt x="1613278" y="6807"/>
                </a:lnTo>
                <a:lnTo>
                  <a:pt x="1608629" y="10459"/>
                </a:lnTo>
                <a:lnTo>
                  <a:pt x="1603980" y="14112"/>
                </a:lnTo>
                <a:lnTo>
                  <a:pt x="1600328" y="18761"/>
                </a:lnTo>
                <a:lnTo>
                  <a:pt x="1597671" y="24406"/>
                </a:lnTo>
                <a:lnTo>
                  <a:pt x="1595181" y="30051"/>
                </a:lnTo>
                <a:lnTo>
                  <a:pt x="1593935" y="36858"/>
                </a:lnTo>
                <a:lnTo>
                  <a:pt x="1593935" y="56284"/>
                </a:lnTo>
                <a:lnTo>
                  <a:pt x="1633783" y="63755"/>
                </a:lnTo>
                <a:lnTo>
                  <a:pt x="1633783" y="56284"/>
                </a:lnTo>
                <a:close/>
              </a:path>
              <a:path w="1672883" h="526977">
                <a:moveTo>
                  <a:pt x="193495" y="348911"/>
                </a:moveTo>
                <a:lnTo>
                  <a:pt x="156139" y="348911"/>
                </a:lnTo>
                <a:lnTo>
                  <a:pt x="156139" y="473433"/>
                </a:lnTo>
                <a:lnTo>
                  <a:pt x="198476" y="473433"/>
                </a:lnTo>
                <a:lnTo>
                  <a:pt x="198476" y="404198"/>
                </a:lnTo>
                <a:lnTo>
                  <a:pt x="199721" y="398885"/>
                </a:lnTo>
                <a:lnTo>
                  <a:pt x="202212" y="394735"/>
                </a:lnTo>
                <a:lnTo>
                  <a:pt x="204868" y="390418"/>
                </a:lnTo>
                <a:lnTo>
                  <a:pt x="208355" y="387180"/>
                </a:lnTo>
                <a:lnTo>
                  <a:pt x="212672" y="385022"/>
                </a:lnTo>
                <a:lnTo>
                  <a:pt x="216988" y="382864"/>
                </a:lnTo>
                <a:lnTo>
                  <a:pt x="221637" y="381784"/>
                </a:lnTo>
                <a:lnTo>
                  <a:pt x="230271" y="381784"/>
                </a:lnTo>
                <a:lnTo>
                  <a:pt x="233342" y="382033"/>
                </a:lnTo>
                <a:lnTo>
                  <a:pt x="235833" y="382532"/>
                </a:lnTo>
                <a:lnTo>
                  <a:pt x="238489" y="382864"/>
                </a:lnTo>
                <a:lnTo>
                  <a:pt x="240648" y="383362"/>
                </a:lnTo>
                <a:lnTo>
                  <a:pt x="242308" y="384026"/>
                </a:lnTo>
                <a:lnTo>
                  <a:pt x="246542" y="349160"/>
                </a:lnTo>
                <a:lnTo>
                  <a:pt x="245213" y="348329"/>
                </a:lnTo>
                <a:lnTo>
                  <a:pt x="243387" y="347665"/>
                </a:lnTo>
                <a:lnTo>
                  <a:pt x="241063" y="347167"/>
                </a:lnTo>
                <a:lnTo>
                  <a:pt x="238904" y="346669"/>
                </a:lnTo>
                <a:lnTo>
                  <a:pt x="236248" y="346420"/>
                </a:lnTo>
                <a:lnTo>
                  <a:pt x="223464" y="346420"/>
                </a:lnTo>
                <a:lnTo>
                  <a:pt x="215494" y="348994"/>
                </a:lnTo>
                <a:lnTo>
                  <a:pt x="209185" y="354140"/>
                </a:lnTo>
                <a:lnTo>
                  <a:pt x="200992" y="363572"/>
                </a:lnTo>
                <a:lnTo>
                  <a:pt x="195239" y="375807"/>
                </a:lnTo>
                <a:lnTo>
                  <a:pt x="193495" y="348911"/>
                </a:lnTo>
                <a:close/>
              </a:path>
              <a:path w="1672883" h="526977">
                <a:moveTo>
                  <a:pt x="342381" y="396976"/>
                </a:moveTo>
                <a:lnTo>
                  <a:pt x="342381" y="406938"/>
                </a:lnTo>
                <a:lnTo>
                  <a:pt x="296151" y="399218"/>
                </a:lnTo>
                <a:lnTo>
                  <a:pt x="295561" y="403617"/>
                </a:lnTo>
                <a:lnTo>
                  <a:pt x="295561" y="420054"/>
                </a:lnTo>
                <a:lnTo>
                  <a:pt x="282610" y="399218"/>
                </a:lnTo>
                <a:lnTo>
                  <a:pt x="286346" y="354140"/>
                </a:lnTo>
                <a:lnTo>
                  <a:pt x="280641" y="357556"/>
                </a:lnTo>
                <a:lnTo>
                  <a:pt x="271010" y="365864"/>
                </a:lnTo>
                <a:lnTo>
                  <a:pt x="263434" y="376305"/>
                </a:lnTo>
                <a:lnTo>
                  <a:pt x="259347" y="385216"/>
                </a:lnTo>
                <a:lnTo>
                  <a:pt x="256248" y="397443"/>
                </a:lnTo>
                <a:lnTo>
                  <a:pt x="255215" y="411172"/>
                </a:lnTo>
                <a:lnTo>
                  <a:pt x="255911" y="422548"/>
                </a:lnTo>
                <a:lnTo>
                  <a:pt x="258639" y="435044"/>
                </a:lnTo>
                <a:lnTo>
                  <a:pt x="263434" y="446038"/>
                </a:lnTo>
                <a:lnTo>
                  <a:pt x="267138" y="451748"/>
                </a:lnTo>
                <a:lnTo>
                  <a:pt x="275811" y="461031"/>
                </a:lnTo>
                <a:lnTo>
                  <a:pt x="286595" y="468203"/>
                </a:lnTo>
                <a:lnTo>
                  <a:pt x="282610" y="421881"/>
                </a:lnTo>
                <a:lnTo>
                  <a:pt x="295857" y="421881"/>
                </a:lnTo>
                <a:lnTo>
                  <a:pt x="295561" y="411919"/>
                </a:lnTo>
                <a:lnTo>
                  <a:pt x="295857" y="421881"/>
                </a:lnTo>
                <a:lnTo>
                  <a:pt x="381232" y="421881"/>
                </a:lnTo>
                <a:lnTo>
                  <a:pt x="381813" y="417398"/>
                </a:lnTo>
                <a:lnTo>
                  <a:pt x="381979" y="414409"/>
                </a:lnTo>
                <a:lnTo>
                  <a:pt x="382145" y="411421"/>
                </a:lnTo>
                <a:lnTo>
                  <a:pt x="382228" y="408432"/>
                </a:lnTo>
                <a:lnTo>
                  <a:pt x="382228" y="405444"/>
                </a:lnTo>
                <a:lnTo>
                  <a:pt x="381976" y="399167"/>
                </a:lnTo>
                <a:lnTo>
                  <a:pt x="379685" y="386454"/>
                </a:lnTo>
                <a:lnTo>
                  <a:pt x="375006" y="375060"/>
                </a:lnTo>
                <a:lnTo>
                  <a:pt x="372744" y="371247"/>
                </a:lnTo>
                <a:lnTo>
                  <a:pt x="364515" y="361605"/>
                </a:lnTo>
                <a:lnTo>
                  <a:pt x="353837" y="354140"/>
                </a:lnTo>
                <a:lnTo>
                  <a:pt x="362553" y="399218"/>
                </a:lnTo>
                <a:lnTo>
                  <a:pt x="342381" y="396976"/>
                </a:lnTo>
                <a:close/>
              </a:path>
              <a:path w="1672883" h="526977">
                <a:moveTo>
                  <a:pt x="295561" y="420054"/>
                </a:moveTo>
                <a:lnTo>
                  <a:pt x="295561" y="403617"/>
                </a:lnTo>
                <a:lnTo>
                  <a:pt x="296151" y="399218"/>
                </a:lnTo>
                <a:lnTo>
                  <a:pt x="296474" y="396810"/>
                </a:lnTo>
                <a:lnTo>
                  <a:pt x="298300" y="391497"/>
                </a:lnTo>
                <a:lnTo>
                  <a:pt x="300292" y="386184"/>
                </a:lnTo>
                <a:lnTo>
                  <a:pt x="303115" y="382282"/>
                </a:lnTo>
                <a:lnTo>
                  <a:pt x="306768" y="379792"/>
                </a:lnTo>
                <a:lnTo>
                  <a:pt x="310586" y="377302"/>
                </a:lnTo>
                <a:lnTo>
                  <a:pt x="315152" y="376056"/>
                </a:lnTo>
                <a:lnTo>
                  <a:pt x="327936" y="376056"/>
                </a:lnTo>
                <a:lnTo>
                  <a:pt x="333415" y="378713"/>
                </a:lnTo>
                <a:lnTo>
                  <a:pt x="336902" y="384026"/>
                </a:lnTo>
                <a:lnTo>
                  <a:pt x="340555" y="389339"/>
                </a:lnTo>
                <a:lnTo>
                  <a:pt x="342381" y="396976"/>
                </a:lnTo>
                <a:lnTo>
                  <a:pt x="362553" y="399218"/>
                </a:lnTo>
                <a:lnTo>
                  <a:pt x="353837" y="354140"/>
                </a:lnTo>
                <a:lnTo>
                  <a:pt x="346357" y="350665"/>
                </a:lnTo>
                <a:lnTo>
                  <a:pt x="334233" y="347481"/>
                </a:lnTo>
                <a:lnTo>
                  <a:pt x="320465" y="346420"/>
                </a:lnTo>
                <a:lnTo>
                  <a:pt x="310278" y="346999"/>
                </a:lnTo>
                <a:lnTo>
                  <a:pt x="297754" y="349552"/>
                </a:lnTo>
                <a:lnTo>
                  <a:pt x="286346" y="354140"/>
                </a:lnTo>
                <a:lnTo>
                  <a:pt x="282610" y="399218"/>
                </a:lnTo>
                <a:lnTo>
                  <a:pt x="295561" y="420054"/>
                </a:lnTo>
                <a:close/>
              </a:path>
              <a:path w="1672883" h="526977">
                <a:moveTo>
                  <a:pt x="308802" y="474998"/>
                </a:moveTo>
                <a:lnTo>
                  <a:pt x="322457" y="475923"/>
                </a:lnTo>
                <a:lnTo>
                  <a:pt x="331091" y="475923"/>
                </a:lnTo>
                <a:lnTo>
                  <a:pt x="339309" y="474678"/>
                </a:lnTo>
                <a:lnTo>
                  <a:pt x="347113" y="472187"/>
                </a:lnTo>
                <a:lnTo>
                  <a:pt x="355082" y="469697"/>
                </a:lnTo>
                <a:lnTo>
                  <a:pt x="361889" y="466044"/>
                </a:lnTo>
                <a:lnTo>
                  <a:pt x="367534" y="461230"/>
                </a:lnTo>
                <a:lnTo>
                  <a:pt x="373345" y="456249"/>
                </a:lnTo>
                <a:lnTo>
                  <a:pt x="377413" y="450189"/>
                </a:lnTo>
                <a:lnTo>
                  <a:pt x="379738" y="443049"/>
                </a:lnTo>
                <a:lnTo>
                  <a:pt x="345868" y="431842"/>
                </a:lnTo>
                <a:lnTo>
                  <a:pt x="344041" y="436325"/>
                </a:lnTo>
                <a:lnTo>
                  <a:pt x="341219" y="439812"/>
                </a:lnTo>
                <a:lnTo>
                  <a:pt x="337400" y="442302"/>
                </a:lnTo>
                <a:lnTo>
                  <a:pt x="333747" y="444793"/>
                </a:lnTo>
                <a:lnTo>
                  <a:pt x="328766" y="446038"/>
                </a:lnTo>
                <a:lnTo>
                  <a:pt x="316812" y="446038"/>
                </a:lnTo>
                <a:lnTo>
                  <a:pt x="311998" y="444959"/>
                </a:lnTo>
                <a:lnTo>
                  <a:pt x="308013" y="442800"/>
                </a:lnTo>
                <a:lnTo>
                  <a:pt x="304028" y="440476"/>
                </a:lnTo>
                <a:lnTo>
                  <a:pt x="300957" y="436823"/>
                </a:lnTo>
                <a:lnTo>
                  <a:pt x="298798" y="431842"/>
                </a:lnTo>
                <a:lnTo>
                  <a:pt x="296640" y="426695"/>
                </a:lnTo>
                <a:lnTo>
                  <a:pt x="295857" y="421881"/>
                </a:lnTo>
                <a:lnTo>
                  <a:pt x="282610" y="421881"/>
                </a:lnTo>
                <a:lnTo>
                  <a:pt x="286595" y="468203"/>
                </a:lnTo>
                <a:lnTo>
                  <a:pt x="296459" y="472222"/>
                </a:lnTo>
                <a:lnTo>
                  <a:pt x="308802" y="474998"/>
                </a:lnTo>
                <a:close/>
              </a:path>
              <a:path w="1672883" h="526977">
                <a:moveTo>
                  <a:pt x="526792" y="348911"/>
                </a:moveTo>
                <a:lnTo>
                  <a:pt x="482961" y="348911"/>
                </a:lnTo>
                <a:lnTo>
                  <a:pt x="456811" y="443796"/>
                </a:lnTo>
                <a:lnTo>
                  <a:pt x="431159" y="348911"/>
                </a:lnTo>
                <a:lnTo>
                  <a:pt x="386580" y="348911"/>
                </a:lnTo>
                <a:lnTo>
                  <a:pt x="431408" y="473433"/>
                </a:lnTo>
                <a:lnTo>
                  <a:pt x="481964" y="473433"/>
                </a:lnTo>
                <a:lnTo>
                  <a:pt x="526792" y="348911"/>
                </a:lnTo>
                <a:close/>
              </a:path>
              <a:path w="1672883" h="526977">
                <a:moveTo>
                  <a:pt x="587446" y="314293"/>
                </a:moveTo>
                <a:lnTo>
                  <a:pt x="587446" y="307154"/>
                </a:lnTo>
                <a:lnTo>
                  <a:pt x="585454" y="302007"/>
                </a:lnTo>
                <a:lnTo>
                  <a:pt x="581469" y="298853"/>
                </a:lnTo>
                <a:lnTo>
                  <a:pt x="577485" y="295532"/>
                </a:lnTo>
                <a:lnTo>
                  <a:pt x="571258" y="293872"/>
                </a:lnTo>
                <a:lnTo>
                  <a:pt x="554157" y="293872"/>
                </a:lnTo>
                <a:lnTo>
                  <a:pt x="547848" y="295532"/>
                </a:lnTo>
                <a:lnTo>
                  <a:pt x="543864" y="298853"/>
                </a:lnTo>
                <a:lnTo>
                  <a:pt x="540045" y="302007"/>
                </a:lnTo>
                <a:lnTo>
                  <a:pt x="538136" y="307154"/>
                </a:lnTo>
                <a:lnTo>
                  <a:pt x="538136" y="321267"/>
                </a:lnTo>
                <a:lnTo>
                  <a:pt x="540045" y="326414"/>
                </a:lnTo>
                <a:lnTo>
                  <a:pt x="543864" y="329734"/>
                </a:lnTo>
                <a:lnTo>
                  <a:pt x="547848" y="332889"/>
                </a:lnTo>
                <a:lnTo>
                  <a:pt x="554157" y="334466"/>
                </a:lnTo>
                <a:lnTo>
                  <a:pt x="571258" y="334466"/>
                </a:lnTo>
                <a:lnTo>
                  <a:pt x="577485" y="332889"/>
                </a:lnTo>
                <a:lnTo>
                  <a:pt x="581469" y="329734"/>
                </a:lnTo>
                <a:lnTo>
                  <a:pt x="585454" y="326414"/>
                </a:lnTo>
                <a:lnTo>
                  <a:pt x="587446" y="321267"/>
                </a:lnTo>
                <a:lnTo>
                  <a:pt x="587446" y="314293"/>
                </a:lnTo>
                <a:close/>
              </a:path>
              <a:path w="1672883" h="526977">
                <a:moveTo>
                  <a:pt x="541622" y="348911"/>
                </a:moveTo>
                <a:lnTo>
                  <a:pt x="541622" y="473433"/>
                </a:lnTo>
                <a:lnTo>
                  <a:pt x="583960" y="473433"/>
                </a:lnTo>
                <a:lnTo>
                  <a:pt x="583960" y="348911"/>
                </a:lnTo>
                <a:lnTo>
                  <a:pt x="541622" y="348911"/>
                </a:lnTo>
                <a:close/>
              </a:path>
              <a:path w="1672883" h="526977">
                <a:moveTo>
                  <a:pt x="696478" y="472873"/>
                </a:moveTo>
                <a:lnTo>
                  <a:pt x="707739" y="468452"/>
                </a:lnTo>
                <a:lnTo>
                  <a:pt x="713655" y="464955"/>
                </a:lnTo>
                <a:lnTo>
                  <a:pt x="723333" y="456676"/>
                </a:lnTo>
                <a:lnTo>
                  <a:pt x="730900" y="446287"/>
                </a:lnTo>
                <a:lnTo>
                  <a:pt x="735180" y="437059"/>
                </a:lnTo>
                <a:lnTo>
                  <a:pt x="738321" y="424824"/>
                </a:lnTo>
                <a:lnTo>
                  <a:pt x="739367" y="411172"/>
                </a:lnTo>
                <a:lnTo>
                  <a:pt x="738645" y="399752"/>
                </a:lnTo>
                <a:lnTo>
                  <a:pt x="735833" y="387280"/>
                </a:lnTo>
                <a:lnTo>
                  <a:pt x="730900" y="376305"/>
                </a:lnTo>
                <a:lnTo>
                  <a:pt x="727196" y="370514"/>
                </a:lnTo>
                <a:lnTo>
                  <a:pt x="718523" y="361194"/>
                </a:lnTo>
                <a:lnTo>
                  <a:pt x="707739" y="354140"/>
                </a:lnTo>
                <a:lnTo>
                  <a:pt x="699155" y="350434"/>
                </a:lnTo>
                <a:lnTo>
                  <a:pt x="686910" y="347424"/>
                </a:lnTo>
                <a:lnTo>
                  <a:pt x="673370" y="346420"/>
                </a:lnTo>
                <a:lnTo>
                  <a:pt x="663183" y="346999"/>
                </a:lnTo>
                <a:lnTo>
                  <a:pt x="650659" y="349552"/>
                </a:lnTo>
                <a:lnTo>
                  <a:pt x="639251" y="354140"/>
                </a:lnTo>
                <a:lnTo>
                  <a:pt x="633203" y="357635"/>
                </a:lnTo>
                <a:lnTo>
                  <a:pt x="623518" y="365849"/>
                </a:lnTo>
                <a:lnTo>
                  <a:pt x="615841" y="376305"/>
                </a:lnTo>
                <a:lnTo>
                  <a:pt x="611755" y="385216"/>
                </a:lnTo>
                <a:lnTo>
                  <a:pt x="608656" y="397443"/>
                </a:lnTo>
                <a:lnTo>
                  <a:pt x="607623" y="411172"/>
                </a:lnTo>
                <a:lnTo>
                  <a:pt x="608341" y="422748"/>
                </a:lnTo>
                <a:lnTo>
                  <a:pt x="611072" y="435228"/>
                </a:lnTo>
                <a:lnTo>
                  <a:pt x="615841" y="446287"/>
                </a:lnTo>
                <a:lnTo>
                  <a:pt x="619725" y="452112"/>
                </a:lnTo>
                <a:lnTo>
                  <a:pt x="628483" y="461326"/>
                </a:lnTo>
                <a:lnTo>
                  <a:pt x="639251" y="468452"/>
                </a:lnTo>
                <a:lnTo>
                  <a:pt x="647719" y="471972"/>
                </a:lnTo>
                <a:lnTo>
                  <a:pt x="659985" y="474935"/>
                </a:lnTo>
                <a:lnTo>
                  <a:pt x="660918" y="442302"/>
                </a:lnTo>
                <a:lnTo>
                  <a:pt x="657432" y="439812"/>
                </a:lnTo>
                <a:lnTo>
                  <a:pt x="654775" y="436076"/>
                </a:lnTo>
                <a:lnTo>
                  <a:pt x="652949" y="431095"/>
                </a:lnTo>
                <a:lnTo>
                  <a:pt x="651123" y="425948"/>
                </a:lnTo>
                <a:lnTo>
                  <a:pt x="650209" y="419307"/>
                </a:lnTo>
                <a:lnTo>
                  <a:pt x="650209" y="403036"/>
                </a:lnTo>
                <a:lnTo>
                  <a:pt x="651123" y="396395"/>
                </a:lnTo>
                <a:lnTo>
                  <a:pt x="652949" y="391248"/>
                </a:lnTo>
                <a:lnTo>
                  <a:pt x="654775" y="386101"/>
                </a:lnTo>
                <a:lnTo>
                  <a:pt x="657432" y="382365"/>
                </a:lnTo>
                <a:lnTo>
                  <a:pt x="660918" y="380041"/>
                </a:lnTo>
                <a:lnTo>
                  <a:pt x="664405" y="377717"/>
                </a:lnTo>
                <a:lnTo>
                  <a:pt x="668556" y="376554"/>
                </a:lnTo>
                <a:lnTo>
                  <a:pt x="678351" y="376554"/>
                </a:lnTo>
                <a:lnTo>
                  <a:pt x="682585" y="377717"/>
                </a:lnTo>
                <a:lnTo>
                  <a:pt x="686072" y="380041"/>
                </a:lnTo>
                <a:lnTo>
                  <a:pt x="689558" y="382365"/>
                </a:lnTo>
                <a:lnTo>
                  <a:pt x="692215" y="386101"/>
                </a:lnTo>
                <a:lnTo>
                  <a:pt x="694041" y="391248"/>
                </a:lnTo>
                <a:lnTo>
                  <a:pt x="695868" y="396395"/>
                </a:lnTo>
                <a:lnTo>
                  <a:pt x="696781" y="403036"/>
                </a:lnTo>
                <a:lnTo>
                  <a:pt x="696781" y="419307"/>
                </a:lnTo>
                <a:lnTo>
                  <a:pt x="695868" y="425948"/>
                </a:lnTo>
                <a:lnTo>
                  <a:pt x="694041" y="431095"/>
                </a:lnTo>
                <a:lnTo>
                  <a:pt x="692215" y="436076"/>
                </a:lnTo>
                <a:lnTo>
                  <a:pt x="689558" y="439812"/>
                </a:lnTo>
                <a:lnTo>
                  <a:pt x="686072" y="442302"/>
                </a:lnTo>
                <a:lnTo>
                  <a:pt x="682585" y="444627"/>
                </a:lnTo>
                <a:lnTo>
                  <a:pt x="678351" y="445789"/>
                </a:lnTo>
                <a:lnTo>
                  <a:pt x="673370" y="445789"/>
                </a:lnTo>
                <a:lnTo>
                  <a:pt x="673370" y="475923"/>
                </a:lnTo>
                <a:lnTo>
                  <a:pt x="683918" y="475347"/>
                </a:lnTo>
                <a:lnTo>
                  <a:pt x="696478" y="472873"/>
                </a:lnTo>
                <a:close/>
              </a:path>
              <a:path w="1672883" h="526977">
                <a:moveTo>
                  <a:pt x="673370" y="475923"/>
                </a:moveTo>
                <a:lnTo>
                  <a:pt x="673370" y="445789"/>
                </a:lnTo>
                <a:lnTo>
                  <a:pt x="668556" y="445789"/>
                </a:lnTo>
                <a:lnTo>
                  <a:pt x="664405" y="444627"/>
                </a:lnTo>
                <a:lnTo>
                  <a:pt x="660918" y="442302"/>
                </a:lnTo>
                <a:lnTo>
                  <a:pt x="659985" y="474935"/>
                </a:lnTo>
                <a:lnTo>
                  <a:pt x="673370" y="475923"/>
                </a:lnTo>
                <a:close/>
              </a:path>
              <a:path w="1672883" h="526977">
                <a:moveTo>
                  <a:pt x="804774" y="348911"/>
                </a:moveTo>
                <a:lnTo>
                  <a:pt x="762437" y="348911"/>
                </a:lnTo>
                <a:lnTo>
                  <a:pt x="762440" y="432797"/>
                </a:lnTo>
                <a:lnTo>
                  <a:pt x="763869" y="446573"/>
                </a:lnTo>
                <a:lnTo>
                  <a:pt x="767916" y="457494"/>
                </a:lnTo>
                <a:lnTo>
                  <a:pt x="771569" y="463969"/>
                </a:lnTo>
                <a:lnTo>
                  <a:pt x="776549" y="468701"/>
                </a:lnTo>
                <a:lnTo>
                  <a:pt x="782859" y="471689"/>
                </a:lnTo>
                <a:lnTo>
                  <a:pt x="789334" y="474512"/>
                </a:lnTo>
                <a:lnTo>
                  <a:pt x="796805" y="475923"/>
                </a:lnTo>
                <a:lnTo>
                  <a:pt x="806675" y="475910"/>
                </a:lnTo>
                <a:lnTo>
                  <a:pt x="819943" y="474219"/>
                </a:lnTo>
                <a:lnTo>
                  <a:pt x="831173" y="469697"/>
                </a:lnTo>
                <a:lnTo>
                  <a:pt x="840827" y="461389"/>
                </a:lnTo>
                <a:lnTo>
                  <a:pt x="847859" y="450023"/>
                </a:lnTo>
                <a:lnTo>
                  <a:pt x="849104" y="473433"/>
                </a:lnTo>
                <a:lnTo>
                  <a:pt x="886959" y="473433"/>
                </a:lnTo>
                <a:lnTo>
                  <a:pt x="886959" y="348911"/>
                </a:lnTo>
                <a:lnTo>
                  <a:pt x="844622" y="348911"/>
                </a:lnTo>
                <a:lnTo>
                  <a:pt x="844622" y="420469"/>
                </a:lnTo>
                <a:lnTo>
                  <a:pt x="844040" y="424703"/>
                </a:lnTo>
                <a:lnTo>
                  <a:pt x="842878" y="428356"/>
                </a:lnTo>
                <a:lnTo>
                  <a:pt x="841882" y="431842"/>
                </a:lnTo>
                <a:lnTo>
                  <a:pt x="840388" y="434748"/>
                </a:lnTo>
                <a:lnTo>
                  <a:pt x="838395" y="437072"/>
                </a:lnTo>
                <a:lnTo>
                  <a:pt x="836403" y="439231"/>
                </a:lnTo>
                <a:lnTo>
                  <a:pt x="834079" y="440891"/>
                </a:lnTo>
                <a:lnTo>
                  <a:pt x="831422" y="442053"/>
                </a:lnTo>
                <a:lnTo>
                  <a:pt x="828766" y="443049"/>
                </a:lnTo>
                <a:lnTo>
                  <a:pt x="825943" y="443547"/>
                </a:lnTo>
                <a:lnTo>
                  <a:pt x="817144" y="443547"/>
                </a:lnTo>
                <a:lnTo>
                  <a:pt x="812661" y="441970"/>
                </a:lnTo>
                <a:lnTo>
                  <a:pt x="809506" y="438816"/>
                </a:lnTo>
                <a:lnTo>
                  <a:pt x="806352" y="435661"/>
                </a:lnTo>
                <a:lnTo>
                  <a:pt x="804774" y="430099"/>
                </a:lnTo>
                <a:lnTo>
                  <a:pt x="804774" y="348911"/>
                </a:lnTo>
                <a:close/>
              </a:path>
              <a:path w="1672883" h="526977">
                <a:moveTo>
                  <a:pt x="937965" y="438650"/>
                </a:moveTo>
                <a:lnTo>
                  <a:pt x="932486" y="434167"/>
                </a:lnTo>
                <a:lnTo>
                  <a:pt x="928335" y="428854"/>
                </a:lnTo>
                <a:lnTo>
                  <a:pt x="908412" y="452264"/>
                </a:lnTo>
                <a:lnTo>
                  <a:pt x="912829" y="456649"/>
                </a:lnTo>
                <a:lnTo>
                  <a:pt x="922944" y="464133"/>
                </a:lnTo>
                <a:lnTo>
                  <a:pt x="934811" y="469946"/>
                </a:lnTo>
                <a:lnTo>
                  <a:pt x="944138" y="472842"/>
                </a:lnTo>
                <a:lnTo>
                  <a:pt x="956586" y="475153"/>
                </a:lnTo>
                <a:lnTo>
                  <a:pt x="969677" y="475923"/>
                </a:lnTo>
                <a:lnTo>
                  <a:pt x="978451" y="475628"/>
                </a:lnTo>
                <a:lnTo>
                  <a:pt x="991367" y="473843"/>
                </a:lnTo>
                <a:lnTo>
                  <a:pt x="1002302" y="470444"/>
                </a:lnTo>
                <a:lnTo>
                  <a:pt x="1010935" y="466625"/>
                </a:lnTo>
                <a:lnTo>
                  <a:pt x="1017410" y="461479"/>
                </a:lnTo>
                <a:lnTo>
                  <a:pt x="1021727" y="455003"/>
                </a:lnTo>
                <a:lnTo>
                  <a:pt x="1026044" y="448528"/>
                </a:lnTo>
                <a:lnTo>
                  <a:pt x="1028202" y="441223"/>
                </a:lnTo>
                <a:lnTo>
                  <a:pt x="1028202" y="424454"/>
                </a:lnTo>
                <a:lnTo>
                  <a:pt x="1025380" y="417066"/>
                </a:lnTo>
                <a:lnTo>
                  <a:pt x="1019735" y="410923"/>
                </a:lnTo>
                <a:lnTo>
                  <a:pt x="1016647" y="408036"/>
                </a:lnTo>
                <a:lnTo>
                  <a:pt x="1006235" y="402131"/>
                </a:lnTo>
                <a:lnTo>
                  <a:pt x="992091" y="398221"/>
                </a:lnTo>
                <a:lnTo>
                  <a:pt x="969428" y="393739"/>
                </a:lnTo>
                <a:lnTo>
                  <a:pt x="963783" y="392576"/>
                </a:lnTo>
                <a:lnTo>
                  <a:pt x="959881" y="391248"/>
                </a:lnTo>
                <a:lnTo>
                  <a:pt x="957723" y="389754"/>
                </a:lnTo>
                <a:lnTo>
                  <a:pt x="955730" y="388093"/>
                </a:lnTo>
                <a:lnTo>
                  <a:pt x="954734" y="386184"/>
                </a:lnTo>
                <a:lnTo>
                  <a:pt x="954734" y="382033"/>
                </a:lnTo>
                <a:lnTo>
                  <a:pt x="955398" y="380373"/>
                </a:lnTo>
                <a:lnTo>
                  <a:pt x="956726" y="379045"/>
                </a:lnTo>
                <a:lnTo>
                  <a:pt x="958055" y="377717"/>
                </a:lnTo>
                <a:lnTo>
                  <a:pt x="960047" y="376721"/>
                </a:lnTo>
                <a:lnTo>
                  <a:pt x="962704" y="376056"/>
                </a:lnTo>
                <a:lnTo>
                  <a:pt x="965526" y="375226"/>
                </a:lnTo>
                <a:lnTo>
                  <a:pt x="968930" y="374811"/>
                </a:lnTo>
                <a:lnTo>
                  <a:pt x="979223" y="374811"/>
                </a:lnTo>
                <a:lnTo>
                  <a:pt x="985533" y="376222"/>
                </a:lnTo>
                <a:lnTo>
                  <a:pt x="991842" y="379045"/>
                </a:lnTo>
                <a:lnTo>
                  <a:pt x="998151" y="381867"/>
                </a:lnTo>
                <a:lnTo>
                  <a:pt x="1003298" y="385769"/>
                </a:lnTo>
                <a:lnTo>
                  <a:pt x="1007282" y="390750"/>
                </a:lnTo>
                <a:lnTo>
                  <a:pt x="1027455" y="367838"/>
                </a:lnTo>
                <a:lnTo>
                  <a:pt x="1016451" y="357916"/>
                </a:lnTo>
                <a:lnTo>
                  <a:pt x="1004543" y="351899"/>
                </a:lnTo>
                <a:lnTo>
                  <a:pt x="997074" y="349511"/>
                </a:lnTo>
                <a:lnTo>
                  <a:pt x="984754" y="347193"/>
                </a:lnTo>
                <a:lnTo>
                  <a:pt x="971171" y="346420"/>
                </a:lnTo>
                <a:lnTo>
                  <a:pt x="961707" y="346780"/>
                </a:lnTo>
                <a:lnTo>
                  <a:pt x="948849" y="348738"/>
                </a:lnTo>
                <a:lnTo>
                  <a:pt x="938048" y="352397"/>
                </a:lnTo>
                <a:lnTo>
                  <a:pt x="929415" y="356216"/>
                </a:lnTo>
                <a:lnTo>
                  <a:pt x="923022" y="361280"/>
                </a:lnTo>
                <a:lnTo>
                  <a:pt x="918872" y="367589"/>
                </a:lnTo>
                <a:lnTo>
                  <a:pt x="914721" y="373732"/>
                </a:lnTo>
                <a:lnTo>
                  <a:pt x="912646" y="380207"/>
                </a:lnTo>
                <a:lnTo>
                  <a:pt x="912662" y="388265"/>
                </a:lnTo>
                <a:lnTo>
                  <a:pt x="915279" y="401283"/>
                </a:lnTo>
                <a:lnTo>
                  <a:pt x="922358" y="411670"/>
                </a:lnTo>
                <a:lnTo>
                  <a:pt x="929483" y="416759"/>
                </a:lnTo>
                <a:lnTo>
                  <a:pt x="940948" y="421741"/>
                </a:lnTo>
                <a:lnTo>
                  <a:pt x="955730" y="425616"/>
                </a:lnTo>
                <a:lnTo>
                  <a:pt x="973163" y="429103"/>
                </a:lnTo>
                <a:lnTo>
                  <a:pt x="978144" y="430099"/>
                </a:lnTo>
                <a:lnTo>
                  <a:pt x="981465" y="431344"/>
                </a:lnTo>
                <a:lnTo>
                  <a:pt x="983125" y="432839"/>
                </a:lnTo>
                <a:lnTo>
                  <a:pt x="984785" y="434167"/>
                </a:lnTo>
                <a:lnTo>
                  <a:pt x="985616" y="435993"/>
                </a:lnTo>
                <a:lnTo>
                  <a:pt x="985616" y="441472"/>
                </a:lnTo>
                <a:lnTo>
                  <a:pt x="983955" y="443796"/>
                </a:lnTo>
                <a:lnTo>
                  <a:pt x="980635" y="445291"/>
                </a:lnTo>
                <a:lnTo>
                  <a:pt x="977314" y="446785"/>
                </a:lnTo>
                <a:lnTo>
                  <a:pt x="973080" y="447532"/>
                </a:lnTo>
                <a:lnTo>
                  <a:pt x="959466" y="447532"/>
                </a:lnTo>
                <a:lnTo>
                  <a:pt x="951746" y="445789"/>
                </a:lnTo>
                <a:lnTo>
                  <a:pt x="944772" y="442302"/>
                </a:lnTo>
                <a:lnTo>
                  <a:pt x="937965" y="438650"/>
                </a:lnTo>
                <a:close/>
              </a:path>
              <a:path w="1672883" h="526977">
                <a:moveTo>
                  <a:pt x="1103058" y="518510"/>
                </a:moveTo>
                <a:lnTo>
                  <a:pt x="1107374" y="521166"/>
                </a:lnTo>
                <a:lnTo>
                  <a:pt x="1112438" y="523242"/>
                </a:lnTo>
                <a:lnTo>
                  <a:pt x="1118249" y="524736"/>
                </a:lnTo>
                <a:lnTo>
                  <a:pt x="1124060" y="526230"/>
                </a:lnTo>
                <a:lnTo>
                  <a:pt x="1130452" y="526977"/>
                </a:lnTo>
                <a:lnTo>
                  <a:pt x="1139693" y="526949"/>
                </a:lnTo>
                <a:lnTo>
                  <a:pt x="1152971" y="525472"/>
                </a:lnTo>
                <a:lnTo>
                  <a:pt x="1164322" y="521747"/>
                </a:lnTo>
                <a:lnTo>
                  <a:pt x="1174922" y="514776"/>
                </a:lnTo>
                <a:lnTo>
                  <a:pt x="1183748" y="504812"/>
                </a:lnTo>
                <a:lnTo>
                  <a:pt x="1188118" y="497870"/>
                </a:lnTo>
                <a:lnTo>
                  <a:pt x="1193694" y="486709"/>
                </a:lnTo>
                <a:lnTo>
                  <a:pt x="1198940" y="473433"/>
                </a:lnTo>
                <a:lnTo>
                  <a:pt x="1244266" y="348911"/>
                </a:lnTo>
                <a:lnTo>
                  <a:pt x="1202177" y="348911"/>
                </a:lnTo>
                <a:lnTo>
                  <a:pt x="1183001" y="418892"/>
                </a:lnTo>
                <a:lnTo>
                  <a:pt x="1176028" y="446287"/>
                </a:lnTo>
                <a:lnTo>
                  <a:pt x="1170050" y="419888"/>
                </a:lnTo>
                <a:lnTo>
                  <a:pt x="1150874" y="348911"/>
                </a:lnTo>
                <a:lnTo>
                  <a:pt x="1104303" y="348911"/>
                </a:lnTo>
                <a:lnTo>
                  <a:pt x="1141659" y="442302"/>
                </a:lnTo>
                <a:lnTo>
                  <a:pt x="1156104" y="476172"/>
                </a:lnTo>
                <a:lnTo>
                  <a:pt x="1152866" y="483893"/>
                </a:lnTo>
                <a:lnTo>
                  <a:pt x="1151040" y="488541"/>
                </a:lnTo>
                <a:lnTo>
                  <a:pt x="1148550" y="491696"/>
                </a:lnTo>
                <a:lnTo>
                  <a:pt x="1145395" y="493356"/>
                </a:lnTo>
                <a:lnTo>
                  <a:pt x="1142407" y="495017"/>
                </a:lnTo>
                <a:lnTo>
                  <a:pt x="1138505" y="495847"/>
                </a:lnTo>
                <a:lnTo>
                  <a:pt x="1128543" y="495847"/>
                </a:lnTo>
                <a:lnTo>
                  <a:pt x="1124309" y="495349"/>
                </a:lnTo>
                <a:lnTo>
                  <a:pt x="1120989" y="494352"/>
                </a:lnTo>
                <a:lnTo>
                  <a:pt x="1117668" y="493522"/>
                </a:lnTo>
                <a:lnTo>
                  <a:pt x="1114514" y="492028"/>
                </a:lnTo>
                <a:lnTo>
                  <a:pt x="1111525" y="489870"/>
                </a:lnTo>
                <a:lnTo>
                  <a:pt x="1103058" y="518510"/>
                </a:lnTo>
                <a:close/>
              </a:path>
              <a:path w="1672883" h="526977">
                <a:moveTo>
                  <a:pt x="1337828" y="396976"/>
                </a:moveTo>
                <a:lnTo>
                  <a:pt x="1337828" y="406938"/>
                </a:lnTo>
                <a:lnTo>
                  <a:pt x="1291598" y="399218"/>
                </a:lnTo>
                <a:lnTo>
                  <a:pt x="1291008" y="403617"/>
                </a:lnTo>
                <a:lnTo>
                  <a:pt x="1291008" y="420054"/>
                </a:lnTo>
                <a:lnTo>
                  <a:pt x="1278058" y="399218"/>
                </a:lnTo>
                <a:lnTo>
                  <a:pt x="1281793" y="354140"/>
                </a:lnTo>
                <a:lnTo>
                  <a:pt x="1276089" y="357556"/>
                </a:lnTo>
                <a:lnTo>
                  <a:pt x="1266457" y="365864"/>
                </a:lnTo>
                <a:lnTo>
                  <a:pt x="1258881" y="376305"/>
                </a:lnTo>
                <a:lnTo>
                  <a:pt x="1254795" y="385216"/>
                </a:lnTo>
                <a:lnTo>
                  <a:pt x="1251696" y="397443"/>
                </a:lnTo>
                <a:lnTo>
                  <a:pt x="1250663" y="411172"/>
                </a:lnTo>
                <a:lnTo>
                  <a:pt x="1251359" y="422548"/>
                </a:lnTo>
                <a:lnTo>
                  <a:pt x="1254087" y="435044"/>
                </a:lnTo>
                <a:lnTo>
                  <a:pt x="1258881" y="446038"/>
                </a:lnTo>
                <a:lnTo>
                  <a:pt x="1262585" y="451748"/>
                </a:lnTo>
                <a:lnTo>
                  <a:pt x="1271259" y="461031"/>
                </a:lnTo>
                <a:lnTo>
                  <a:pt x="1282043" y="468203"/>
                </a:lnTo>
                <a:lnTo>
                  <a:pt x="1278058" y="421881"/>
                </a:lnTo>
                <a:lnTo>
                  <a:pt x="1291305" y="421881"/>
                </a:lnTo>
                <a:lnTo>
                  <a:pt x="1291008" y="411919"/>
                </a:lnTo>
                <a:lnTo>
                  <a:pt x="1291305" y="421881"/>
                </a:lnTo>
                <a:lnTo>
                  <a:pt x="1376679" y="421881"/>
                </a:lnTo>
                <a:lnTo>
                  <a:pt x="1377011" y="419888"/>
                </a:lnTo>
                <a:lnTo>
                  <a:pt x="1377260" y="417398"/>
                </a:lnTo>
                <a:lnTo>
                  <a:pt x="1377426" y="414409"/>
                </a:lnTo>
                <a:lnTo>
                  <a:pt x="1377593" y="411421"/>
                </a:lnTo>
                <a:lnTo>
                  <a:pt x="1377676" y="408432"/>
                </a:lnTo>
                <a:lnTo>
                  <a:pt x="1377676" y="405444"/>
                </a:lnTo>
                <a:lnTo>
                  <a:pt x="1377424" y="399167"/>
                </a:lnTo>
                <a:lnTo>
                  <a:pt x="1375133" y="386454"/>
                </a:lnTo>
                <a:lnTo>
                  <a:pt x="1370453" y="375060"/>
                </a:lnTo>
                <a:lnTo>
                  <a:pt x="1368192" y="371247"/>
                </a:lnTo>
                <a:lnTo>
                  <a:pt x="1359963" y="361605"/>
                </a:lnTo>
                <a:lnTo>
                  <a:pt x="1349285" y="354140"/>
                </a:lnTo>
                <a:lnTo>
                  <a:pt x="1358001" y="399218"/>
                </a:lnTo>
                <a:lnTo>
                  <a:pt x="1337828" y="396976"/>
                </a:lnTo>
                <a:close/>
              </a:path>
              <a:path w="1672883" h="526977">
                <a:moveTo>
                  <a:pt x="1291008" y="420054"/>
                </a:moveTo>
                <a:lnTo>
                  <a:pt x="1291008" y="403617"/>
                </a:lnTo>
                <a:lnTo>
                  <a:pt x="1291598" y="399218"/>
                </a:lnTo>
                <a:lnTo>
                  <a:pt x="1291921" y="396810"/>
                </a:lnTo>
                <a:lnTo>
                  <a:pt x="1293748" y="391497"/>
                </a:lnTo>
                <a:lnTo>
                  <a:pt x="1295740" y="386184"/>
                </a:lnTo>
                <a:lnTo>
                  <a:pt x="1298562" y="382282"/>
                </a:lnTo>
                <a:lnTo>
                  <a:pt x="1302215" y="379792"/>
                </a:lnTo>
                <a:lnTo>
                  <a:pt x="1306034" y="377302"/>
                </a:lnTo>
                <a:lnTo>
                  <a:pt x="1310600" y="376056"/>
                </a:lnTo>
                <a:lnTo>
                  <a:pt x="1323384" y="376056"/>
                </a:lnTo>
                <a:lnTo>
                  <a:pt x="1328863" y="378713"/>
                </a:lnTo>
                <a:lnTo>
                  <a:pt x="1332349" y="384026"/>
                </a:lnTo>
                <a:lnTo>
                  <a:pt x="1336002" y="389339"/>
                </a:lnTo>
                <a:lnTo>
                  <a:pt x="1337828" y="396976"/>
                </a:lnTo>
                <a:lnTo>
                  <a:pt x="1358001" y="399218"/>
                </a:lnTo>
                <a:lnTo>
                  <a:pt x="1349285" y="354140"/>
                </a:lnTo>
                <a:lnTo>
                  <a:pt x="1341805" y="350665"/>
                </a:lnTo>
                <a:lnTo>
                  <a:pt x="1329680" y="347481"/>
                </a:lnTo>
                <a:lnTo>
                  <a:pt x="1315913" y="346420"/>
                </a:lnTo>
                <a:lnTo>
                  <a:pt x="1305725" y="346999"/>
                </a:lnTo>
                <a:lnTo>
                  <a:pt x="1293201" y="349552"/>
                </a:lnTo>
                <a:lnTo>
                  <a:pt x="1281793" y="354140"/>
                </a:lnTo>
                <a:lnTo>
                  <a:pt x="1278058" y="399218"/>
                </a:lnTo>
                <a:lnTo>
                  <a:pt x="1291008" y="420054"/>
                </a:lnTo>
                <a:close/>
              </a:path>
              <a:path w="1672883" h="526977">
                <a:moveTo>
                  <a:pt x="1304249" y="474998"/>
                </a:moveTo>
                <a:lnTo>
                  <a:pt x="1317905" y="475923"/>
                </a:lnTo>
                <a:lnTo>
                  <a:pt x="1326538" y="475923"/>
                </a:lnTo>
                <a:lnTo>
                  <a:pt x="1334757" y="474678"/>
                </a:lnTo>
                <a:lnTo>
                  <a:pt x="1342560" y="472187"/>
                </a:lnTo>
                <a:lnTo>
                  <a:pt x="1350530" y="469697"/>
                </a:lnTo>
                <a:lnTo>
                  <a:pt x="1357337" y="466044"/>
                </a:lnTo>
                <a:lnTo>
                  <a:pt x="1362982" y="461230"/>
                </a:lnTo>
                <a:lnTo>
                  <a:pt x="1368793" y="456249"/>
                </a:lnTo>
                <a:lnTo>
                  <a:pt x="1372861" y="450189"/>
                </a:lnTo>
                <a:lnTo>
                  <a:pt x="1375185" y="443049"/>
                </a:lnTo>
                <a:lnTo>
                  <a:pt x="1341315" y="431842"/>
                </a:lnTo>
                <a:lnTo>
                  <a:pt x="1339489" y="436325"/>
                </a:lnTo>
                <a:lnTo>
                  <a:pt x="1336666" y="439812"/>
                </a:lnTo>
                <a:lnTo>
                  <a:pt x="1332848" y="442302"/>
                </a:lnTo>
                <a:lnTo>
                  <a:pt x="1329195" y="444793"/>
                </a:lnTo>
                <a:lnTo>
                  <a:pt x="1324214" y="446038"/>
                </a:lnTo>
                <a:lnTo>
                  <a:pt x="1312260" y="446038"/>
                </a:lnTo>
                <a:lnTo>
                  <a:pt x="1307445" y="444959"/>
                </a:lnTo>
                <a:lnTo>
                  <a:pt x="1303460" y="442800"/>
                </a:lnTo>
                <a:lnTo>
                  <a:pt x="1299476" y="440476"/>
                </a:lnTo>
                <a:lnTo>
                  <a:pt x="1296404" y="436823"/>
                </a:lnTo>
                <a:lnTo>
                  <a:pt x="1294246" y="431842"/>
                </a:lnTo>
                <a:lnTo>
                  <a:pt x="1292087" y="426695"/>
                </a:lnTo>
                <a:lnTo>
                  <a:pt x="1291305" y="421881"/>
                </a:lnTo>
                <a:lnTo>
                  <a:pt x="1278058" y="421881"/>
                </a:lnTo>
                <a:lnTo>
                  <a:pt x="1282043" y="468203"/>
                </a:lnTo>
                <a:lnTo>
                  <a:pt x="1291907" y="472222"/>
                </a:lnTo>
                <a:lnTo>
                  <a:pt x="1304249" y="474998"/>
                </a:lnTo>
                <a:close/>
              </a:path>
              <a:path w="1672883" h="526977">
                <a:moveTo>
                  <a:pt x="1469183" y="466542"/>
                </a:moveTo>
                <a:lnTo>
                  <a:pt x="1473334" y="461728"/>
                </a:lnTo>
                <a:lnTo>
                  <a:pt x="1476347" y="458366"/>
                </a:lnTo>
                <a:lnTo>
                  <a:pt x="1477651" y="456913"/>
                </a:lnTo>
                <a:lnTo>
                  <a:pt x="1479809" y="443796"/>
                </a:lnTo>
                <a:lnTo>
                  <a:pt x="1477651" y="456913"/>
                </a:lnTo>
                <a:lnTo>
                  <a:pt x="1479809" y="450936"/>
                </a:lnTo>
                <a:lnTo>
                  <a:pt x="1482133" y="467373"/>
                </a:lnTo>
                <a:lnTo>
                  <a:pt x="1486035" y="470527"/>
                </a:lnTo>
                <a:lnTo>
                  <a:pt x="1491016" y="472686"/>
                </a:lnTo>
                <a:lnTo>
                  <a:pt x="1495997" y="474678"/>
                </a:lnTo>
                <a:lnTo>
                  <a:pt x="1501725" y="475674"/>
                </a:lnTo>
                <a:lnTo>
                  <a:pt x="1515339" y="475674"/>
                </a:lnTo>
                <a:lnTo>
                  <a:pt x="1521399" y="474512"/>
                </a:lnTo>
                <a:lnTo>
                  <a:pt x="1526380" y="472187"/>
                </a:lnTo>
                <a:lnTo>
                  <a:pt x="1528871" y="448030"/>
                </a:lnTo>
                <a:lnTo>
                  <a:pt x="1527044" y="448694"/>
                </a:lnTo>
                <a:lnTo>
                  <a:pt x="1524637" y="449026"/>
                </a:lnTo>
                <a:lnTo>
                  <a:pt x="1515837" y="449026"/>
                </a:lnTo>
                <a:lnTo>
                  <a:pt x="1512932" y="445789"/>
                </a:lnTo>
                <a:lnTo>
                  <a:pt x="1512912" y="392114"/>
                </a:lnTo>
                <a:lnTo>
                  <a:pt x="1510999" y="378860"/>
                </a:lnTo>
                <a:lnTo>
                  <a:pt x="1505959" y="367838"/>
                </a:lnTo>
                <a:lnTo>
                  <a:pt x="1501476" y="360699"/>
                </a:lnTo>
                <a:lnTo>
                  <a:pt x="1494918" y="355386"/>
                </a:lnTo>
                <a:lnTo>
                  <a:pt x="1486284" y="351899"/>
                </a:lnTo>
                <a:lnTo>
                  <a:pt x="1481256" y="350014"/>
                </a:lnTo>
                <a:lnTo>
                  <a:pt x="1475077" y="445540"/>
                </a:lnTo>
                <a:lnTo>
                  <a:pt x="1474828" y="397225"/>
                </a:lnTo>
                <a:lnTo>
                  <a:pt x="1470843" y="388675"/>
                </a:lnTo>
                <a:lnTo>
                  <a:pt x="1470843" y="398047"/>
                </a:lnTo>
                <a:lnTo>
                  <a:pt x="1474579" y="419639"/>
                </a:lnTo>
                <a:lnTo>
                  <a:pt x="1475077" y="453509"/>
                </a:lnTo>
                <a:lnTo>
                  <a:pt x="1475077" y="447034"/>
                </a:lnTo>
                <a:lnTo>
                  <a:pt x="1475077" y="453509"/>
                </a:lnTo>
                <a:lnTo>
                  <a:pt x="1474579" y="419639"/>
                </a:lnTo>
                <a:lnTo>
                  <a:pt x="1470843" y="398047"/>
                </a:lnTo>
                <a:lnTo>
                  <a:pt x="1427759" y="406938"/>
                </a:lnTo>
                <a:lnTo>
                  <a:pt x="1437139" y="430929"/>
                </a:lnTo>
                <a:lnTo>
                  <a:pt x="1439464" y="429103"/>
                </a:lnTo>
                <a:lnTo>
                  <a:pt x="1441954" y="427110"/>
                </a:lnTo>
                <a:lnTo>
                  <a:pt x="1445690" y="425616"/>
                </a:lnTo>
                <a:lnTo>
                  <a:pt x="1450671" y="424620"/>
                </a:lnTo>
                <a:lnTo>
                  <a:pt x="1470843" y="420417"/>
                </a:lnTo>
                <a:lnTo>
                  <a:pt x="1470843" y="431012"/>
                </a:lnTo>
                <a:lnTo>
                  <a:pt x="1470262" y="434167"/>
                </a:lnTo>
                <a:lnTo>
                  <a:pt x="1469100" y="436823"/>
                </a:lnTo>
                <a:lnTo>
                  <a:pt x="1467938" y="439480"/>
                </a:lnTo>
                <a:lnTo>
                  <a:pt x="1466361" y="441721"/>
                </a:lnTo>
                <a:lnTo>
                  <a:pt x="1464368" y="443547"/>
                </a:lnTo>
                <a:lnTo>
                  <a:pt x="1462376" y="445208"/>
                </a:lnTo>
                <a:lnTo>
                  <a:pt x="1460051" y="446453"/>
                </a:lnTo>
                <a:lnTo>
                  <a:pt x="1457395" y="447283"/>
                </a:lnTo>
                <a:lnTo>
                  <a:pt x="1456897" y="472436"/>
                </a:lnTo>
                <a:lnTo>
                  <a:pt x="1463704" y="470112"/>
                </a:lnTo>
                <a:lnTo>
                  <a:pt x="1469183" y="466542"/>
                </a:lnTo>
                <a:close/>
              </a:path>
              <a:path w="1672883" h="526977">
                <a:moveTo>
                  <a:pt x="1457395" y="447283"/>
                </a:moveTo>
                <a:lnTo>
                  <a:pt x="1454905" y="448113"/>
                </a:lnTo>
                <a:lnTo>
                  <a:pt x="1452248" y="448528"/>
                </a:lnTo>
                <a:lnTo>
                  <a:pt x="1445773" y="448528"/>
                </a:lnTo>
                <a:lnTo>
                  <a:pt x="1442618" y="447615"/>
                </a:lnTo>
                <a:lnTo>
                  <a:pt x="1439962" y="445789"/>
                </a:lnTo>
                <a:lnTo>
                  <a:pt x="1437305" y="443962"/>
                </a:lnTo>
                <a:lnTo>
                  <a:pt x="1435977" y="441223"/>
                </a:lnTo>
                <a:lnTo>
                  <a:pt x="1435977" y="433752"/>
                </a:lnTo>
                <a:lnTo>
                  <a:pt x="1437139" y="430929"/>
                </a:lnTo>
                <a:lnTo>
                  <a:pt x="1427759" y="406938"/>
                </a:lnTo>
                <a:lnTo>
                  <a:pt x="1424061" y="407765"/>
                </a:lnTo>
                <a:lnTo>
                  <a:pt x="1411256" y="412491"/>
                </a:lnTo>
                <a:lnTo>
                  <a:pt x="1402107" y="419390"/>
                </a:lnTo>
                <a:lnTo>
                  <a:pt x="1396794" y="425201"/>
                </a:lnTo>
                <a:lnTo>
                  <a:pt x="1394138" y="432589"/>
                </a:lnTo>
                <a:lnTo>
                  <a:pt x="1394138" y="449026"/>
                </a:lnTo>
                <a:lnTo>
                  <a:pt x="1395798" y="455335"/>
                </a:lnTo>
                <a:lnTo>
                  <a:pt x="1399119" y="460482"/>
                </a:lnTo>
                <a:lnTo>
                  <a:pt x="1402605" y="465463"/>
                </a:lnTo>
                <a:lnTo>
                  <a:pt x="1407503" y="469282"/>
                </a:lnTo>
                <a:lnTo>
                  <a:pt x="1413812" y="471938"/>
                </a:lnTo>
                <a:lnTo>
                  <a:pt x="1420121" y="474595"/>
                </a:lnTo>
                <a:lnTo>
                  <a:pt x="1427510" y="475923"/>
                </a:lnTo>
                <a:lnTo>
                  <a:pt x="1443282" y="475923"/>
                </a:lnTo>
                <a:lnTo>
                  <a:pt x="1450256" y="474761"/>
                </a:lnTo>
                <a:lnTo>
                  <a:pt x="1456897" y="472436"/>
                </a:lnTo>
                <a:lnTo>
                  <a:pt x="1457395" y="447283"/>
                </a:lnTo>
                <a:close/>
              </a:path>
              <a:path w="1672883" h="526977">
                <a:moveTo>
                  <a:pt x="1432242" y="387263"/>
                </a:moveTo>
                <a:lnTo>
                  <a:pt x="1434898" y="382449"/>
                </a:lnTo>
                <a:lnTo>
                  <a:pt x="1438717" y="379792"/>
                </a:lnTo>
                <a:lnTo>
                  <a:pt x="1442701" y="376970"/>
                </a:lnTo>
                <a:lnTo>
                  <a:pt x="1447433" y="375558"/>
                </a:lnTo>
                <a:lnTo>
                  <a:pt x="1458391" y="375558"/>
                </a:lnTo>
                <a:lnTo>
                  <a:pt x="1462708" y="377302"/>
                </a:lnTo>
                <a:lnTo>
                  <a:pt x="1465863" y="380788"/>
                </a:lnTo>
                <a:lnTo>
                  <a:pt x="1469183" y="384109"/>
                </a:lnTo>
                <a:lnTo>
                  <a:pt x="1470843" y="388675"/>
                </a:lnTo>
                <a:lnTo>
                  <a:pt x="1474828" y="397225"/>
                </a:lnTo>
                <a:lnTo>
                  <a:pt x="1475077" y="445540"/>
                </a:lnTo>
                <a:lnTo>
                  <a:pt x="1481256" y="350014"/>
                </a:lnTo>
                <a:lnTo>
                  <a:pt x="1469228" y="347318"/>
                </a:lnTo>
                <a:lnTo>
                  <a:pt x="1455403" y="346420"/>
                </a:lnTo>
                <a:lnTo>
                  <a:pt x="1448924" y="346581"/>
                </a:lnTo>
                <a:lnTo>
                  <a:pt x="1434967" y="348266"/>
                </a:lnTo>
                <a:lnTo>
                  <a:pt x="1423097" y="351782"/>
                </a:lnTo>
                <a:lnTo>
                  <a:pt x="1413314" y="357129"/>
                </a:lnTo>
                <a:lnTo>
                  <a:pt x="1406458" y="363040"/>
                </a:lnTo>
                <a:lnTo>
                  <a:pt x="1399078" y="373400"/>
                </a:lnTo>
                <a:lnTo>
                  <a:pt x="1394885" y="385769"/>
                </a:lnTo>
                <a:lnTo>
                  <a:pt x="1430747" y="394237"/>
                </a:lnTo>
                <a:lnTo>
                  <a:pt x="1432242" y="387263"/>
                </a:lnTo>
                <a:close/>
              </a:path>
              <a:path w="1672883" h="526977">
                <a:moveTo>
                  <a:pt x="1476347" y="458366"/>
                </a:moveTo>
                <a:lnTo>
                  <a:pt x="1476488" y="458905"/>
                </a:lnTo>
                <a:lnTo>
                  <a:pt x="1479311" y="463222"/>
                </a:lnTo>
                <a:lnTo>
                  <a:pt x="1482133" y="467373"/>
                </a:lnTo>
                <a:lnTo>
                  <a:pt x="1479809" y="450936"/>
                </a:lnTo>
                <a:lnTo>
                  <a:pt x="1477651" y="456913"/>
                </a:lnTo>
                <a:lnTo>
                  <a:pt x="1476347" y="458366"/>
                </a:lnTo>
                <a:close/>
              </a:path>
              <a:path w="1672883" h="526977">
                <a:moveTo>
                  <a:pt x="1636273" y="70728"/>
                </a:moveTo>
                <a:lnTo>
                  <a:pt x="1636273" y="86418"/>
                </a:lnTo>
                <a:lnTo>
                  <a:pt x="1671637" y="86418"/>
                </a:lnTo>
                <a:lnTo>
                  <a:pt x="1671637" y="56284"/>
                </a:lnTo>
                <a:lnTo>
                  <a:pt x="1636273" y="70728"/>
                </a:lnTo>
                <a:close/>
              </a:path>
              <a:path w="1672883" h="526977">
                <a:moveTo>
                  <a:pt x="1582939" y="348911"/>
                </a:moveTo>
                <a:lnTo>
                  <a:pt x="1545582" y="348911"/>
                </a:lnTo>
                <a:lnTo>
                  <a:pt x="1545582" y="473433"/>
                </a:lnTo>
                <a:lnTo>
                  <a:pt x="1587919" y="473433"/>
                </a:lnTo>
                <a:lnTo>
                  <a:pt x="1587919" y="404198"/>
                </a:lnTo>
                <a:lnTo>
                  <a:pt x="1589165" y="398885"/>
                </a:lnTo>
                <a:lnTo>
                  <a:pt x="1591655" y="394735"/>
                </a:lnTo>
                <a:lnTo>
                  <a:pt x="1594312" y="390418"/>
                </a:lnTo>
                <a:lnTo>
                  <a:pt x="1597798" y="387180"/>
                </a:lnTo>
                <a:lnTo>
                  <a:pt x="1602115" y="385022"/>
                </a:lnTo>
                <a:lnTo>
                  <a:pt x="1606432" y="382864"/>
                </a:lnTo>
                <a:lnTo>
                  <a:pt x="1611081" y="381784"/>
                </a:lnTo>
                <a:lnTo>
                  <a:pt x="1619714" y="381784"/>
                </a:lnTo>
                <a:lnTo>
                  <a:pt x="1622786" y="382033"/>
                </a:lnTo>
                <a:lnTo>
                  <a:pt x="1625276" y="382532"/>
                </a:lnTo>
                <a:lnTo>
                  <a:pt x="1627933" y="382864"/>
                </a:lnTo>
                <a:lnTo>
                  <a:pt x="1630091" y="383362"/>
                </a:lnTo>
                <a:lnTo>
                  <a:pt x="1631751" y="384026"/>
                </a:lnTo>
                <a:lnTo>
                  <a:pt x="1635985" y="349160"/>
                </a:lnTo>
                <a:lnTo>
                  <a:pt x="1634657" y="348329"/>
                </a:lnTo>
                <a:lnTo>
                  <a:pt x="1632831" y="347665"/>
                </a:lnTo>
                <a:lnTo>
                  <a:pt x="1630506" y="347167"/>
                </a:lnTo>
                <a:lnTo>
                  <a:pt x="1628348" y="346669"/>
                </a:lnTo>
                <a:lnTo>
                  <a:pt x="1625691" y="346420"/>
                </a:lnTo>
                <a:lnTo>
                  <a:pt x="1612907" y="346420"/>
                </a:lnTo>
                <a:lnTo>
                  <a:pt x="1604937" y="348994"/>
                </a:lnTo>
                <a:lnTo>
                  <a:pt x="1598628" y="354140"/>
                </a:lnTo>
                <a:lnTo>
                  <a:pt x="1590435" y="363572"/>
                </a:lnTo>
                <a:lnTo>
                  <a:pt x="1584682" y="375807"/>
                </a:lnTo>
                <a:lnTo>
                  <a:pt x="1582939" y="348911"/>
                </a:lnTo>
                <a:close/>
              </a:path>
              <a:path w="1672883" h="526977">
                <a:moveTo>
                  <a:pt x="1337828" y="399218"/>
                </a:moveTo>
                <a:lnTo>
                  <a:pt x="1291598" y="399218"/>
                </a:lnTo>
                <a:lnTo>
                  <a:pt x="1337828" y="406938"/>
                </a:lnTo>
                <a:lnTo>
                  <a:pt x="1337828" y="399218"/>
                </a:lnTo>
                <a:close/>
              </a:path>
              <a:path w="1672883" h="526977">
                <a:moveTo>
                  <a:pt x="342381" y="399218"/>
                </a:moveTo>
                <a:lnTo>
                  <a:pt x="296151" y="399218"/>
                </a:lnTo>
                <a:lnTo>
                  <a:pt x="342381" y="406938"/>
                </a:lnTo>
                <a:lnTo>
                  <a:pt x="342381" y="399218"/>
                </a:lnTo>
                <a:close/>
              </a:path>
              <a:path w="1672883" h="526977">
                <a:moveTo>
                  <a:pt x="36526" y="380456"/>
                </a:moveTo>
                <a:lnTo>
                  <a:pt x="40345" y="393988"/>
                </a:lnTo>
                <a:lnTo>
                  <a:pt x="39099" y="373151"/>
                </a:lnTo>
                <a:lnTo>
                  <a:pt x="36526" y="380456"/>
                </a:lnTo>
                <a:close/>
              </a:path>
              <a:path w="1672883" h="526977">
                <a:moveTo>
                  <a:pt x="1169772" y="106590"/>
                </a:moveTo>
                <a:lnTo>
                  <a:pt x="1123542" y="106590"/>
                </a:lnTo>
                <a:lnTo>
                  <a:pt x="1169772" y="114311"/>
                </a:lnTo>
                <a:lnTo>
                  <a:pt x="1169772" y="106590"/>
                </a:lnTo>
                <a:close/>
              </a:path>
              <a:path w="1672883" h="526977">
                <a:moveTo>
                  <a:pt x="39847" y="54789"/>
                </a:moveTo>
                <a:lnTo>
                  <a:pt x="40345" y="54789"/>
                </a:lnTo>
                <a:lnTo>
                  <a:pt x="80939" y="180806"/>
                </a:lnTo>
                <a:lnTo>
                  <a:pt x="115556" y="180806"/>
                </a:lnTo>
                <a:lnTo>
                  <a:pt x="156150" y="54789"/>
                </a:lnTo>
                <a:lnTo>
                  <a:pt x="156648" y="54789"/>
                </a:lnTo>
                <a:lnTo>
                  <a:pt x="155403" y="105345"/>
                </a:lnTo>
                <a:lnTo>
                  <a:pt x="155403" y="180806"/>
                </a:lnTo>
                <a:lnTo>
                  <a:pt x="193258" y="180806"/>
                </a:lnTo>
                <a:lnTo>
                  <a:pt x="193258" y="16436"/>
                </a:lnTo>
                <a:lnTo>
                  <a:pt x="134732" y="16436"/>
                </a:lnTo>
                <a:lnTo>
                  <a:pt x="109081" y="100364"/>
                </a:lnTo>
                <a:lnTo>
                  <a:pt x="99617" y="134982"/>
                </a:lnTo>
                <a:lnTo>
                  <a:pt x="99119" y="134982"/>
                </a:lnTo>
                <a:lnTo>
                  <a:pt x="89904" y="100115"/>
                </a:lnTo>
                <a:lnTo>
                  <a:pt x="64004" y="16436"/>
                </a:lnTo>
                <a:lnTo>
                  <a:pt x="2988" y="16436"/>
                </a:lnTo>
                <a:lnTo>
                  <a:pt x="2988" y="180806"/>
                </a:lnTo>
                <a:lnTo>
                  <a:pt x="41092" y="180806"/>
                </a:lnTo>
                <a:lnTo>
                  <a:pt x="41092" y="105345"/>
                </a:lnTo>
                <a:lnTo>
                  <a:pt x="39847" y="54789"/>
                </a:lnTo>
                <a:close/>
              </a:path>
              <a:path w="1672883" h="526977">
                <a:moveTo>
                  <a:pt x="42337" y="525732"/>
                </a:moveTo>
                <a:lnTo>
                  <a:pt x="42337" y="451060"/>
                </a:lnTo>
                <a:lnTo>
                  <a:pt x="44519" y="456089"/>
                </a:lnTo>
                <a:lnTo>
                  <a:pt x="42337" y="434333"/>
                </a:lnTo>
                <a:lnTo>
                  <a:pt x="40345" y="393988"/>
                </a:lnTo>
                <a:lnTo>
                  <a:pt x="36526" y="380456"/>
                </a:lnTo>
                <a:lnTo>
                  <a:pt x="39099" y="373151"/>
                </a:lnTo>
                <a:lnTo>
                  <a:pt x="40345" y="393988"/>
                </a:lnTo>
                <a:lnTo>
                  <a:pt x="42337" y="403866"/>
                </a:lnTo>
                <a:lnTo>
                  <a:pt x="43250" y="397723"/>
                </a:lnTo>
                <a:lnTo>
                  <a:pt x="45077" y="392742"/>
                </a:lnTo>
                <a:lnTo>
                  <a:pt x="47069" y="387761"/>
                </a:lnTo>
                <a:lnTo>
                  <a:pt x="49808" y="384026"/>
                </a:lnTo>
                <a:lnTo>
                  <a:pt x="53295" y="381535"/>
                </a:lnTo>
                <a:lnTo>
                  <a:pt x="56782" y="378879"/>
                </a:lnTo>
                <a:lnTo>
                  <a:pt x="60849" y="377551"/>
                </a:lnTo>
                <a:lnTo>
                  <a:pt x="72803" y="377551"/>
                </a:lnTo>
                <a:lnTo>
                  <a:pt x="78448" y="380290"/>
                </a:lnTo>
                <a:lnTo>
                  <a:pt x="82433" y="385769"/>
                </a:lnTo>
                <a:lnTo>
                  <a:pt x="82787" y="386237"/>
                </a:lnTo>
                <a:lnTo>
                  <a:pt x="87191" y="396473"/>
                </a:lnTo>
                <a:lnTo>
                  <a:pt x="88659" y="411172"/>
                </a:lnTo>
                <a:lnTo>
                  <a:pt x="88650" y="412475"/>
                </a:lnTo>
                <a:lnTo>
                  <a:pt x="86983" y="426782"/>
                </a:lnTo>
                <a:lnTo>
                  <a:pt x="82433" y="436823"/>
                </a:lnTo>
                <a:lnTo>
                  <a:pt x="78282" y="442136"/>
                </a:lnTo>
                <a:lnTo>
                  <a:pt x="72554" y="444793"/>
                </a:lnTo>
                <a:lnTo>
                  <a:pt x="60434" y="444793"/>
                </a:lnTo>
                <a:lnTo>
                  <a:pt x="56284" y="443464"/>
                </a:lnTo>
                <a:lnTo>
                  <a:pt x="52797" y="440808"/>
                </a:lnTo>
                <a:lnTo>
                  <a:pt x="49310" y="438151"/>
                </a:lnTo>
                <a:lnTo>
                  <a:pt x="52299" y="465961"/>
                </a:lnTo>
                <a:lnTo>
                  <a:pt x="55097" y="468360"/>
                </a:lnTo>
                <a:lnTo>
                  <a:pt x="66166" y="474032"/>
                </a:lnTo>
                <a:lnTo>
                  <a:pt x="79694" y="475923"/>
                </a:lnTo>
                <a:lnTo>
                  <a:pt x="82510" y="475857"/>
                </a:lnTo>
                <a:lnTo>
                  <a:pt x="95371" y="473620"/>
                </a:lnTo>
                <a:lnTo>
                  <a:pt x="106590" y="468203"/>
                </a:lnTo>
                <a:lnTo>
                  <a:pt x="118059" y="457370"/>
                </a:lnTo>
                <a:lnTo>
                  <a:pt x="124771" y="445789"/>
                </a:lnTo>
                <a:lnTo>
                  <a:pt x="127969" y="436829"/>
                </a:lnTo>
                <a:lnTo>
                  <a:pt x="130427" y="424476"/>
                </a:lnTo>
                <a:lnTo>
                  <a:pt x="131246" y="410674"/>
                </a:lnTo>
                <a:lnTo>
                  <a:pt x="130743" y="399772"/>
                </a:lnTo>
                <a:lnTo>
                  <a:pt x="128599" y="387104"/>
                </a:lnTo>
                <a:lnTo>
                  <a:pt x="124771" y="376056"/>
                </a:lnTo>
                <a:lnTo>
                  <a:pt x="116358" y="362298"/>
                </a:lnTo>
                <a:lnTo>
                  <a:pt x="107089" y="354140"/>
                </a:lnTo>
                <a:lnTo>
                  <a:pt x="93387" y="348010"/>
                </a:lnTo>
                <a:lnTo>
                  <a:pt x="80192" y="346420"/>
                </a:lnTo>
                <a:lnTo>
                  <a:pt x="72056" y="346420"/>
                </a:lnTo>
                <a:lnTo>
                  <a:pt x="64834" y="348246"/>
                </a:lnTo>
                <a:lnTo>
                  <a:pt x="58525" y="351899"/>
                </a:lnTo>
                <a:lnTo>
                  <a:pt x="52216" y="355552"/>
                </a:lnTo>
                <a:lnTo>
                  <a:pt x="47069" y="360533"/>
                </a:lnTo>
                <a:lnTo>
                  <a:pt x="43084" y="366842"/>
                </a:lnTo>
                <a:lnTo>
                  <a:pt x="39293" y="372844"/>
                </a:lnTo>
                <a:lnTo>
                  <a:pt x="38103" y="348911"/>
                </a:lnTo>
                <a:lnTo>
                  <a:pt x="0" y="348911"/>
                </a:lnTo>
                <a:lnTo>
                  <a:pt x="35364" y="388758"/>
                </a:lnTo>
                <a:lnTo>
                  <a:pt x="38352" y="440310"/>
                </a:lnTo>
                <a:lnTo>
                  <a:pt x="39377" y="444238"/>
                </a:lnTo>
                <a:lnTo>
                  <a:pt x="42337" y="525732"/>
                </a:lnTo>
                <a:close/>
              </a:path>
              <a:path w="1672883" h="526977">
                <a:moveTo>
                  <a:pt x="42337" y="525732"/>
                </a:moveTo>
                <a:lnTo>
                  <a:pt x="39377" y="444238"/>
                </a:lnTo>
                <a:lnTo>
                  <a:pt x="38352" y="440310"/>
                </a:lnTo>
                <a:lnTo>
                  <a:pt x="35364" y="388758"/>
                </a:lnTo>
                <a:lnTo>
                  <a:pt x="0" y="348911"/>
                </a:lnTo>
                <a:lnTo>
                  <a:pt x="0" y="525732"/>
                </a:lnTo>
                <a:lnTo>
                  <a:pt x="42337" y="525732"/>
                </a:lnTo>
                <a:close/>
              </a:path>
              <a:path w="1672883" h="526977">
                <a:moveTo>
                  <a:pt x="42337" y="418145"/>
                </a:moveTo>
                <a:lnTo>
                  <a:pt x="42337" y="403866"/>
                </a:lnTo>
                <a:lnTo>
                  <a:pt x="40345" y="393988"/>
                </a:lnTo>
                <a:lnTo>
                  <a:pt x="42337" y="434333"/>
                </a:lnTo>
                <a:lnTo>
                  <a:pt x="44519" y="456089"/>
                </a:lnTo>
                <a:lnTo>
                  <a:pt x="52299" y="465961"/>
                </a:lnTo>
                <a:lnTo>
                  <a:pt x="49310" y="438151"/>
                </a:lnTo>
                <a:lnTo>
                  <a:pt x="46654" y="434333"/>
                </a:lnTo>
                <a:lnTo>
                  <a:pt x="44827" y="429352"/>
                </a:lnTo>
                <a:lnTo>
                  <a:pt x="43167" y="424205"/>
                </a:lnTo>
                <a:lnTo>
                  <a:pt x="42337" y="418145"/>
                </a:lnTo>
                <a:close/>
              </a:path>
              <a:path w="1672883" h="526977">
                <a:moveTo>
                  <a:pt x="210730" y="225883"/>
                </a:moveTo>
                <a:lnTo>
                  <a:pt x="220111" y="230615"/>
                </a:lnTo>
                <a:lnTo>
                  <a:pt x="225922" y="232109"/>
                </a:lnTo>
                <a:lnTo>
                  <a:pt x="231733" y="233603"/>
                </a:lnTo>
                <a:lnTo>
                  <a:pt x="238125" y="234350"/>
                </a:lnTo>
                <a:lnTo>
                  <a:pt x="247365" y="234322"/>
                </a:lnTo>
                <a:lnTo>
                  <a:pt x="260643" y="232845"/>
                </a:lnTo>
                <a:lnTo>
                  <a:pt x="271995" y="229120"/>
                </a:lnTo>
                <a:lnTo>
                  <a:pt x="282594" y="222149"/>
                </a:lnTo>
                <a:lnTo>
                  <a:pt x="291420" y="212185"/>
                </a:lnTo>
                <a:lnTo>
                  <a:pt x="295790" y="205243"/>
                </a:lnTo>
                <a:lnTo>
                  <a:pt x="301366" y="194082"/>
                </a:lnTo>
                <a:lnTo>
                  <a:pt x="306612" y="180806"/>
                </a:lnTo>
                <a:lnTo>
                  <a:pt x="351938" y="56284"/>
                </a:lnTo>
                <a:lnTo>
                  <a:pt x="309849" y="56284"/>
                </a:lnTo>
                <a:lnTo>
                  <a:pt x="290673" y="126265"/>
                </a:lnTo>
                <a:lnTo>
                  <a:pt x="283700" y="153660"/>
                </a:lnTo>
                <a:lnTo>
                  <a:pt x="277723" y="127261"/>
                </a:lnTo>
                <a:lnTo>
                  <a:pt x="258546" y="56284"/>
                </a:lnTo>
                <a:lnTo>
                  <a:pt x="211975" y="56284"/>
                </a:lnTo>
                <a:lnTo>
                  <a:pt x="249332" y="149675"/>
                </a:lnTo>
                <a:lnTo>
                  <a:pt x="263776" y="183545"/>
                </a:lnTo>
                <a:lnTo>
                  <a:pt x="260539" y="191266"/>
                </a:lnTo>
                <a:lnTo>
                  <a:pt x="258712" y="195914"/>
                </a:lnTo>
                <a:lnTo>
                  <a:pt x="256222" y="199069"/>
                </a:lnTo>
                <a:lnTo>
                  <a:pt x="253067" y="200729"/>
                </a:lnTo>
                <a:lnTo>
                  <a:pt x="250079" y="202390"/>
                </a:lnTo>
                <a:lnTo>
                  <a:pt x="246177" y="203220"/>
                </a:lnTo>
                <a:lnTo>
                  <a:pt x="236215" y="203220"/>
                </a:lnTo>
                <a:lnTo>
                  <a:pt x="231982" y="202722"/>
                </a:lnTo>
                <a:lnTo>
                  <a:pt x="228661" y="201725"/>
                </a:lnTo>
                <a:lnTo>
                  <a:pt x="225340" y="200895"/>
                </a:lnTo>
                <a:lnTo>
                  <a:pt x="222186" y="199401"/>
                </a:lnTo>
                <a:lnTo>
                  <a:pt x="219197" y="197243"/>
                </a:lnTo>
                <a:lnTo>
                  <a:pt x="210730" y="225883"/>
                </a:lnTo>
                <a:close/>
              </a:path>
              <a:path w="1672883" h="526977">
                <a:moveTo>
                  <a:pt x="516889" y="56284"/>
                </a:moveTo>
                <a:lnTo>
                  <a:pt x="479034" y="56284"/>
                </a:lnTo>
                <a:lnTo>
                  <a:pt x="479034" y="63755"/>
                </a:lnTo>
                <a:lnTo>
                  <a:pt x="439187" y="56284"/>
                </a:lnTo>
                <a:lnTo>
                  <a:pt x="419264" y="56284"/>
                </a:lnTo>
                <a:lnTo>
                  <a:pt x="419264" y="86418"/>
                </a:lnTo>
                <a:lnTo>
                  <a:pt x="439187" y="86418"/>
                </a:lnTo>
                <a:lnTo>
                  <a:pt x="439187" y="180806"/>
                </a:lnTo>
                <a:lnTo>
                  <a:pt x="481525" y="180806"/>
                </a:lnTo>
                <a:lnTo>
                  <a:pt x="481525" y="70728"/>
                </a:lnTo>
                <a:lnTo>
                  <a:pt x="516889" y="56284"/>
                </a:lnTo>
                <a:close/>
              </a:path>
              <a:path w="1672883" h="526977">
                <a:moveTo>
                  <a:pt x="479034" y="56284"/>
                </a:moveTo>
                <a:lnTo>
                  <a:pt x="479034" y="40926"/>
                </a:lnTo>
                <a:lnTo>
                  <a:pt x="480861" y="36277"/>
                </a:lnTo>
                <a:lnTo>
                  <a:pt x="484513" y="33620"/>
                </a:lnTo>
                <a:lnTo>
                  <a:pt x="488332" y="30964"/>
                </a:lnTo>
                <a:lnTo>
                  <a:pt x="493147" y="29636"/>
                </a:lnTo>
                <a:lnTo>
                  <a:pt x="502444" y="29636"/>
                </a:lnTo>
                <a:lnTo>
                  <a:pt x="505350" y="29968"/>
                </a:lnTo>
                <a:lnTo>
                  <a:pt x="507674" y="30632"/>
                </a:lnTo>
                <a:lnTo>
                  <a:pt x="509999" y="31296"/>
                </a:lnTo>
                <a:lnTo>
                  <a:pt x="512074" y="32209"/>
                </a:lnTo>
                <a:lnTo>
                  <a:pt x="513900" y="33371"/>
                </a:lnTo>
                <a:lnTo>
                  <a:pt x="518134" y="6973"/>
                </a:lnTo>
                <a:lnTo>
                  <a:pt x="515644" y="5146"/>
                </a:lnTo>
                <a:lnTo>
                  <a:pt x="511825" y="3569"/>
                </a:lnTo>
                <a:lnTo>
                  <a:pt x="506678" y="2241"/>
                </a:lnTo>
                <a:lnTo>
                  <a:pt x="501531" y="747"/>
                </a:lnTo>
                <a:lnTo>
                  <a:pt x="495554" y="0"/>
                </a:lnTo>
                <a:lnTo>
                  <a:pt x="482106" y="0"/>
                </a:lnTo>
                <a:lnTo>
                  <a:pt x="475797" y="830"/>
                </a:lnTo>
                <a:lnTo>
                  <a:pt x="469820" y="2490"/>
                </a:lnTo>
                <a:lnTo>
                  <a:pt x="463843" y="4150"/>
                </a:lnTo>
                <a:lnTo>
                  <a:pt x="458530" y="6807"/>
                </a:lnTo>
                <a:lnTo>
                  <a:pt x="453881" y="10459"/>
                </a:lnTo>
                <a:lnTo>
                  <a:pt x="449232" y="14112"/>
                </a:lnTo>
                <a:lnTo>
                  <a:pt x="445579" y="18761"/>
                </a:lnTo>
                <a:lnTo>
                  <a:pt x="442923" y="24406"/>
                </a:lnTo>
                <a:lnTo>
                  <a:pt x="440432" y="30051"/>
                </a:lnTo>
                <a:lnTo>
                  <a:pt x="439187" y="36858"/>
                </a:lnTo>
                <a:lnTo>
                  <a:pt x="439187" y="56284"/>
                </a:lnTo>
                <a:lnTo>
                  <a:pt x="479034" y="63755"/>
                </a:lnTo>
                <a:lnTo>
                  <a:pt x="479034" y="56284"/>
                </a:lnTo>
                <a:close/>
              </a:path>
              <a:path w="1672883" h="526977">
                <a:moveTo>
                  <a:pt x="481525" y="70728"/>
                </a:moveTo>
                <a:lnTo>
                  <a:pt x="481525" y="86418"/>
                </a:lnTo>
                <a:lnTo>
                  <a:pt x="516889" y="86418"/>
                </a:lnTo>
                <a:lnTo>
                  <a:pt x="516889" y="56284"/>
                </a:lnTo>
                <a:lnTo>
                  <a:pt x="481525" y="70728"/>
                </a:lnTo>
                <a:close/>
              </a:path>
              <a:path w="1672883" h="526977">
                <a:moveTo>
                  <a:pt x="598987" y="173915"/>
                </a:moveTo>
                <a:lnTo>
                  <a:pt x="603138" y="169101"/>
                </a:lnTo>
                <a:lnTo>
                  <a:pt x="606152" y="165739"/>
                </a:lnTo>
                <a:lnTo>
                  <a:pt x="607455" y="164286"/>
                </a:lnTo>
                <a:lnTo>
                  <a:pt x="609613" y="151169"/>
                </a:lnTo>
                <a:lnTo>
                  <a:pt x="607455" y="164286"/>
                </a:lnTo>
                <a:lnTo>
                  <a:pt x="609613" y="158309"/>
                </a:lnTo>
                <a:lnTo>
                  <a:pt x="611938" y="174746"/>
                </a:lnTo>
                <a:lnTo>
                  <a:pt x="615839" y="177900"/>
                </a:lnTo>
                <a:lnTo>
                  <a:pt x="620820" y="180059"/>
                </a:lnTo>
                <a:lnTo>
                  <a:pt x="625801" y="182051"/>
                </a:lnTo>
                <a:lnTo>
                  <a:pt x="631529" y="183047"/>
                </a:lnTo>
                <a:lnTo>
                  <a:pt x="645144" y="183047"/>
                </a:lnTo>
                <a:lnTo>
                  <a:pt x="651204" y="181885"/>
                </a:lnTo>
                <a:lnTo>
                  <a:pt x="656185" y="179560"/>
                </a:lnTo>
                <a:lnTo>
                  <a:pt x="658675" y="155403"/>
                </a:lnTo>
                <a:lnTo>
                  <a:pt x="656849" y="156067"/>
                </a:lnTo>
                <a:lnTo>
                  <a:pt x="654441" y="156399"/>
                </a:lnTo>
                <a:lnTo>
                  <a:pt x="645642" y="156399"/>
                </a:lnTo>
                <a:lnTo>
                  <a:pt x="642736" y="153162"/>
                </a:lnTo>
                <a:lnTo>
                  <a:pt x="642716" y="99487"/>
                </a:lnTo>
                <a:lnTo>
                  <a:pt x="640803" y="86232"/>
                </a:lnTo>
                <a:lnTo>
                  <a:pt x="635763" y="75211"/>
                </a:lnTo>
                <a:lnTo>
                  <a:pt x="631280" y="68072"/>
                </a:lnTo>
                <a:lnTo>
                  <a:pt x="624722" y="62759"/>
                </a:lnTo>
                <a:lnTo>
                  <a:pt x="616088" y="59272"/>
                </a:lnTo>
                <a:lnTo>
                  <a:pt x="611060" y="57387"/>
                </a:lnTo>
                <a:lnTo>
                  <a:pt x="604881" y="152913"/>
                </a:lnTo>
                <a:lnTo>
                  <a:pt x="604632" y="104598"/>
                </a:lnTo>
                <a:lnTo>
                  <a:pt x="600648" y="96048"/>
                </a:lnTo>
                <a:lnTo>
                  <a:pt x="600648" y="105420"/>
                </a:lnTo>
                <a:lnTo>
                  <a:pt x="604383" y="127012"/>
                </a:lnTo>
                <a:lnTo>
                  <a:pt x="604881" y="160882"/>
                </a:lnTo>
                <a:lnTo>
                  <a:pt x="604881" y="154407"/>
                </a:lnTo>
                <a:lnTo>
                  <a:pt x="604881" y="160882"/>
                </a:lnTo>
                <a:lnTo>
                  <a:pt x="604383" y="127012"/>
                </a:lnTo>
                <a:lnTo>
                  <a:pt x="600648" y="105420"/>
                </a:lnTo>
                <a:lnTo>
                  <a:pt x="557563" y="114311"/>
                </a:lnTo>
                <a:lnTo>
                  <a:pt x="566944" y="138302"/>
                </a:lnTo>
                <a:lnTo>
                  <a:pt x="569268" y="136476"/>
                </a:lnTo>
                <a:lnTo>
                  <a:pt x="571758" y="134483"/>
                </a:lnTo>
                <a:lnTo>
                  <a:pt x="575494" y="132989"/>
                </a:lnTo>
                <a:lnTo>
                  <a:pt x="580475" y="131993"/>
                </a:lnTo>
                <a:lnTo>
                  <a:pt x="600648" y="127790"/>
                </a:lnTo>
                <a:lnTo>
                  <a:pt x="600648" y="138385"/>
                </a:lnTo>
                <a:lnTo>
                  <a:pt x="600067" y="141540"/>
                </a:lnTo>
                <a:lnTo>
                  <a:pt x="598904" y="144196"/>
                </a:lnTo>
                <a:lnTo>
                  <a:pt x="597742" y="146853"/>
                </a:lnTo>
                <a:lnTo>
                  <a:pt x="596165" y="149094"/>
                </a:lnTo>
                <a:lnTo>
                  <a:pt x="594172" y="150920"/>
                </a:lnTo>
                <a:lnTo>
                  <a:pt x="592180" y="152581"/>
                </a:lnTo>
                <a:lnTo>
                  <a:pt x="589856" y="153826"/>
                </a:lnTo>
                <a:lnTo>
                  <a:pt x="587199" y="154656"/>
                </a:lnTo>
                <a:lnTo>
                  <a:pt x="586701" y="179809"/>
                </a:lnTo>
                <a:lnTo>
                  <a:pt x="593508" y="177485"/>
                </a:lnTo>
                <a:lnTo>
                  <a:pt x="598987" y="173915"/>
                </a:lnTo>
                <a:close/>
              </a:path>
              <a:path w="1672883" h="526977">
                <a:moveTo>
                  <a:pt x="587199" y="154656"/>
                </a:moveTo>
                <a:lnTo>
                  <a:pt x="584709" y="155486"/>
                </a:lnTo>
                <a:lnTo>
                  <a:pt x="582052" y="155901"/>
                </a:lnTo>
                <a:lnTo>
                  <a:pt x="575577" y="155901"/>
                </a:lnTo>
                <a:lnTo>
                  <a:pt x="572423" y="154988"/>
                </a:lnTo>
                <a:lnTo>
                  <a:pt x="569766" y="153162"/>
                </a:lnTo>
                <a:lnTo>
                  <a:pt x="567110" y="151335"/>
                </a:lnTo>
                <a:lnTo>
                  <a:pt x="565781" y="148596"/>
                </a:lnTo>
                <a:lnTo>
                  <a:pt x="565781" y="141125"/>
                </a:lnTo>
                <a:lnTo>
                  <a:pt x="566944" y="138302"/>
                </a:lnTo>
                <a:lnTo>
                  <a:pt x="557563" y="114311"/>
                </a:lnTo>
                <a:lnTo>
                  <a:pt x="553865" y="115138"/>
                </a:lnTo>
                <a:lnTo>
                  <a:pt x="541060" y="119864"/>
                </a:lnTo>
                <a:lnTo>
                  <a:pt x="531911" y="126763"/>
                </a:lnTo>
                <a:lnTo>
                  <a:pt x="526598" y="132574"/>
                </a:lnTo>
                <a:lnTo>
                  <a:pt x="523942" y="139962"/>
                </a:lnTo>
                <a:lnTo>
                  <a:pt x="523942" y="156399"/>
                </a:lnTo>
                <a:lnTo>
                  <a:pt x="525602" y="162708"/>
                </a:lnTo>
                <a:lnTo>
                  <a:pt x="528923" y="167855"/>
                </a:lnTo>
                <a:lnTo>
                  <a:pt x="532409" y="172836"/>
                </a:lnTo>
                <a:lnTo>
                  <a:pt x="537307" y="176655"/>
                </a:lnTo>
                <a:lnTo>
                  <a:pt x="543616" y="179311"/>
                </a:lnTo>
                <a:lnTo>
                  <a:pt x="549926" y="181968"/>
                </a:lnTo>
                <a:lnTo>
                  <a:pt x="557314" y="183296"/>
                </a:lnTo>
                <a:lnTo>
                  <a:pt x="573087" y="183296"/>
                </a:lnTo>
                <a:lnTo>
                  <a:pt x="580060" y="182134"/>
                </a:lnTo>
                <a:lnTo>
                  <a:pt x="586701" y="179809"/>
                </a:lnTo>
                <a:lnTo>
                  <a:pt x="587199" y="154656"/>
                </a:lnTo>
                <a:close/>
              </a:path>
              <a:path w="1672883" h="526977">
                <a:moveTo>
                  <a:pt x="562046" y="94636"/>
                </a:moveTo>
                <a:lnTo>
                  <a:pt x="564702" y="89821"/>
                </a:lnTo>
                <a:lnTo>
                  <a:pt x="568521" y="87165"/>
                </a:lnTo>
                <a:lnTo>
                  <a:pt x="572506" y="84343"/>
                </a:lnTo>
                <a:lnTo>
                  <a:pt x="577237" y="82931"/>
                </a:lnTo>
                <a:lnTo>
                  <a:pt x="588195" y="82931"/>
                </a:lnTo>
                <a:lnTo>
                  <a:pt x="592512" y="84675"/>
                </a:lnTo>
                <a:lnTo>
                  <a:pt x="595667" y="88161"/>
                </a:lnTo>
                <a:lnTo>
                  <a:pt x="598987" y="91482"/>
                </a:lnTo>
                <a:lnTo>
                  <a:pt x="600648" y="96048"/>
                </a:lnTo>
                <a:lnTo>
                  <a:pt x="604632" y="104598"/>
                </a:lnTo>
                <a:lnTo>
                  <a:pt x="604881" y="152913"/>
                </a:lnTo>
                <a:lnTo>
                  <a:pt x="611060" y="57387"/>
                </a:lnTo>
                <a:lnTo>
                  <a:pt x="599032" y="54691"/>
                </a:lnTo>
                <a:lnTo>
                  <a:pt x="585207" y="53793"/>
                </a:lnTo>
                <a:lnTo>
                  <a:pt x="578728" y="53954"/>
                </a:lnTo>
                <a:lnTo>
                  <a:pt x="564771" y="55639"/>
                </a:lnTo>
                <a:lnTo>
                  <a:pt x="552901" y="59155"/>
                </a:lnTo>
                <a:lnTo>
                  <a:pt x="543118" y="64502"/>
                </a:lnTo>
                <a:lnTo>
                  <a:pt x="536262" y="70413"/>
                </a:lnTo>
                <a:lnTo>
                  <a:pt x="528882" y="80773"/>
                </a:lnTo>
                <a:lnTo>
                  <a:pt x="524689" y="93142"/>
                </a:lnTo>
                <a:lnTo>
                  <a:pt x="560552" y="101610"/>
                </a:lnTo>
                <a:lnTo>
                  <a:pt x="562046" y="94636"/>
                </a:lnTo>
                <a:close/>
              </a:path>
              <a:path w="1672883" h="526977">
                <a:moveTo>
                  <a:pt x="606152" y="165739"/>
                </a:moveTo>
                <a:lnTo>
                  <a:pt x="606293" y="166278"/>
                </a:lnTo>
                <a:lnTo>
                  <a:pt x="609115" y="170595"/>
                </a:lnTo>
                <a:lnTo>
                  <a:pt x="611938" y="174746"/>
                </a:lnTo>
                <a:lnTo>
                  <a:pt x="609613" y="158309"/>
                </a:lnTo>
                <a:lnTo>
                  <a:pt x="607455" y="164286"/>
                </a:lnTo>
                <a:lnTo>
                  <a:pt x="606152" y="165739"/>
                </a:lnTo>
                <a:close/>
              </a:path>
              <a:path w="1672883" h="526977">
                <a:moveTo>
                  <a:pt x="721210" y="21666"/>
                </a:moveTo>
                <a:lnTo>
                  <a:pt x="721210" y="14527"/>
                </a:lnTo>
                <a:lnTo>
                  <a:pt x="719218" y="9380"/>
                </a:lnTo>
                <a:lnTo>
                  <a:pt x="715233" y="6226"/>
                </a:lnTo>
                <a:lnTo>
                  <a:pt x="711249" y="2905"/>
                </a:lnTo>
                <a:lnTo>
                  <a:pt x="705022" y="1245"/>
                </a:lnTo>
                <a:lnTo>
                  <a:pt x="687921" y="1245"/>
                </a:lnTo>
                <a:lnTo>
                  <a:pt x="681612" y="2905"/>
                </a:lnTo>
                <a:lnTo>
                  <a:pt x="677628" y="6226"/>
                </a:lnTo>
                <a:lnTo>
                  <a:pt x="673809" y="9380"/>
                </a:lnTo>
                <a:lnTo>
                  <a:pt x="671900" y="14527"/>
                </a:lnTo>
                <a:lnTo>
                  <a:pt x="671900" y="28640"/>
                </a:lnTo>
                <a:lnTo>
                  <a:pt x="673809" y="33787"/>
                </a:lnTo>
                <a:lnTo>
                  <a:pt x="677628" y="37107"/>
                </a:lnTo>
                <a:lnTo>
                  <a:pt x="681612" y="40262"/>
                </a:lnTo>
                <a:lnTo>
                  <a:pt x="687921" y="41839"/>
                </a:lnTo>
                <a:lnTo>
                  <a:pt x="705022" y="41839"/>
                </a:lnTo>
                <a:lnTo>
                  <a:pt x="711249" y="40262"/>
                </a:lnTo>
                <a:lnTo>
                  <a:pt x="715233" y="37107"/>
                </a:lnTo>
                <a:lnTo>
                  <a:pt x="719218" y="33787"/>
                </a:lnTo>
                <a:lnTo>
                  <a:pt x="721210" y="28640"/>
                </a:lnTo>
                <a:lnTo>
                  <a:pt x="721210" y="21666"/>
                </a:lnTo>
                <a:close/>
              </a:path>
              <a:path w="1672883" h="526977">
                <a:moveTo>
                  <a:pt x="675386" y="56284"/>
                </a:moveTo>
                <a:lnTo>
                  <a:pt x="675386" y="180806"/>
                </a:lnTo>
                <a:lnTo>
                  <a:pt x="717724" y="180806"/>
                </a:lnTo>
                <a:lnTo>
                  <a:pt x="717724" y="56284"/>
                </a:lnTo>
                <a:lnTo>
                  <a:pt x="675386" y="56284"/>
                </a:lnTo>
                <a:close/>
              </a:path>
              <a:path w="1672883" h="526977">
                <a:moveTo>
                  <a:pt x="797339" y="153660"/>
                </a:moveTo>
                <a:lnTo>
                  <a:pt x="794267" y="152498"/>
                </a:lnTo>
                <a:lnTo>
                  <a:pt x="792441" y="150173"/>
                </a:lnTo>
                <a:lnTo>
                  <a:pt x="790615" y="147849"/>
                </a:lnTo>
                <a:lnTo>
                  <a:pt x="789701" y="143947"/>
                </a:lnTo>
                <a:lnTo>
                  <a:pt x="789701" y="3486"/>
                </a:lnTo>
                <a:lnTo>
                  <a:pt x="747364" y="3486"/>
                </a:lnTo>
                <a:lnTo>
                  <a:pt x="747364" y="143947"/>
                </a:lnTo>
                <a:lnTo>
                  <a:pt x="747695" y="151553"/>
                </a:lnTo>
                <a:lnTo>
                  <a:pt x="750549" y="164727"/>
                </a:lnTo>
                <a:lnTo>
                  <a:pt x="756330" y="174081"/>
                </a:lnTo>
                <a:lnTo>
                  <a:pt x="770452" y="181680"/>
                </a:lnTo>
                <a:lnTo>
                  <a:pt x="785219" y="183296"/>
                </a:lnTo>
                <a:lnTo>
                  <a:pt x="789867" y="183296"/>
                </a:lnTo>
                <a:lnTo>
                  <a:pt x="794599" y="182715"/>
                </a:lnTo>
                <a:lnTo>
                  <a:pt x="799414" y="181553"/>
                </a:lnTo>
                <a:lnTo>
                  <a:pt x="804229" y="180391"/>
                </a:lnTo>
                <a:lnTo>
                  <a:pt x="808131" y="178896"/>
                </a:lnTo>
                <a:lnTo>
                  <a:pt x="811119" y="177070"/>
                </a:lnTo>
                <a:lnTo>
                  <a:pt x="813859" y="151667"/>
                </a:lnTo>
                <a:lnTo>
                  <a:pt x="811534" y="152332"/>
                </a:lnTo>
                <a:lnTo>
                  <a:pt x="809542" y="152830"/>
                </a:lnTo>
                <a:lnTo>
                  <a:pt x="807882" y="153162"/>
                </a:lnTo>
                <a:lnTo>
                  <a:pt x="806221" y="153494"/>
                </a:lnTo>
                <a:lnTo>
                  <a:pt x="804146" y="153660"/>
                </a:lnTo>
                <a:lnTo>
                  <a:pt x="797339" y="153660"/>
                </a:lnTo>
                <a:close/>
              </a:path>
              <a:path w="1672883" h="526977">
                <a:moveTo>
                  <a:pt x="870927" y="56284"/>
                </a:moveTo>
                <a:lnTo>
                  <a:pt x="828589" y="56284"/>
                </a:lnTo>
                <a:lnTo>
                  <a:pt x="828592" y="140170"/>
                </a:lnTo>
                <a:lnTo>
                  <a:pt x="830022" y="153946"/>
                </a:lnTo>
                <a:lnTo>
                  <a:pt x="834068" y="164867"/>
                </a:lnTo>
                <a:lnTo>
                  <a:pt x="837721" y="171342"/>
                </a:lnTo>
                <a:lnTo>
                  <a:pt x="842702" y="176074"/>
                </a:lnTo>
                <a:lnTo>
                  <a:pt x="849011" y="179062"/>
                </a:lnTo>
                <a:lnTo>
                  <a:pt x="855486" y="181885"/>
                </a:lnTo>
                <a:lnTo>
                  <a:pt x="862957" y="183296"/>
                </a:lnTo>
                <a:lnTo>
                  <a:pt x="872828" y="183283"/>
                </a:lnTo>
                <a:lnTo>
                  <a:pt x="886096" y="181591"/>
                </a:lnTo>
                <a:lnTo>
                  <a:pt x="897326" y="177070"/>
                </a:lnTo>
                <a:lnTo>
                  <a:pt x="906980" y="168762"/>
                </a:lnTo>
                <a:lnTo>
                  <a:pt x="914012" y="157396"/>
                </a:lnTo>
                <a:lnTo>
                  <a:pt x="915257" y="180806"/>
                </a:lnTo>
                <a:lnTo>
                  <a:pt x="953111" y="180806"/>
                </a:lnTo>
                <a:lnTo>
                  <a:pt x="953111" y="56284"/>
                </a:lnTo>
                <a:lnTo>
                  <a:pt x="910774" y="56284"/>
                </a:lnTo>
                <a:lnTo>
                  <a:pt x="910774" y="127842"/>
                </a:lnTo>
                <a:lnTo>
                  <a:pt x="910193" y="132076"/>
                </a:lnTo>
                <a:lnTo>
                  <a:pt x="909031" y="135729"/>
                </a:lnTo>
                <a:lnTo>
                  <a:pt x="908034" y="139215"/>
                </a:lnTo>
                <a:lnTo>
                  <a:pt x="906540" y="142121"/>
                </a:lnTo>
                <a:lnTo>
                  <a:pt x="904548" y="144445"/>
                </a:lnTo>
                <a:lnTo>
                  <a:pt x="902555" y="146604"/>
                </a:lnTo>
                <a:lnTo>
                  <a:pt x="900231" y="148264"/>
                </a:lnTo>
                <a:lnTo>
                  <a:pt x="897575" y="149426"/>
                </a:lnTo>
                <a:lnTo>
                  <a:pt x="894918" y="150422"/>
                </a:lnTo>
                <a:lnTo>
                  <a:pt x="892096" y="150920"/>
                </a:lnTo>
                <a:lnTo>
                  <a:pt x="883296" y="150920"/>
                </a:lnTo>
                <a:lnTo>
                  <a:pt x="878813" y="149343"/>
                </a:lnTo>
                <a:lnTo>
                  <a:pt x="875659" y="146188"/>
                </a:lnTo>
                <a:lnTo>
                  <a:pt x="872504" y="143034"/>
                </a:lnTo>
                <a:lnTo>
                  <a:pt x="870927" y="137472"/>
                </a:lnTo>
                <a:lnTo>
                  <a:pt x="870927" y="56284"/>
                </a:lnTo>
                <a:close/>
              </a:path>
              <a:path w="1672883" h="526977">
                <a:moveTo>
                  <a:pt x="1020887" y="56284"/>
                </a:moveTo>
                <a:lnTo>
                  <a:pt x="983530" y="56284"/>
                </a:lnTo>
                <a:lnTo>
                  <a:pt x="983530" y="180806"/>
                </a:lnTo>
                <a:lnTo>
                  <a:pt x="1025867" y="180806"/>
                </a:lnTo>
                <a:lnTo>
                  <a:pt x="1025867" y="111571"/>
                </a:lnTo>
                <a:lnTo>
                  <a:pt x="1027113" y="106258"/>
                </a:lnTo>
                <a:lnTo>
                  <a:pt x="1029603" y="102108"/>
                </a:lnTo>
                <a:lnTo>
                  <a:pt x="1032260" y="97791"/>
                </a:lnTo>
                <a:lnTo>
                  <a:pt x="1035746" y="94553"/>
                </a:lnTo>
                <a:lnTo>
                  <a:pt x="1040063" y="92395"/>
                </a:lnTo>
                <a:lnTo>
                  <a:pt x="1044380" y="90237"/>
                </a:lnTo>
                <a:lnTo>
                  <a:pt x="1049028" y="89157"/>
                </a:lnTo>
                <a:lnTo>
                  <a:pt x="1057662" y="89157"/>
                </a:lnTo>
                <a:lnTo>
                  <a:pt x="1060734" y="89406"/>
                </a:lnTo>
                <a:lnTo>
                  <a:pt x="1063224" y="89905"/>
                </a:lnTo>
                <a:lnTo>
                  <a:pt x="1065881" y="90237"/>
                </a:lnTo>
                <a:lnTo>
                  <a:pt x="1068039" y="90735"/>
                </a:lnTo>
                <a:lnTo>
                  <a:pt x="1069699" y="91399"/>
                </a:lnTo>
                <a:lnTo>
                  <a:pt x="1073933" y="56533"/>
                </a:lnTo>
                <a:lnTo>
                  <a:pt x="1072605" y="55702"/>
                </a:lnTo>
                <a:lnTo>
                  <a:pt x="1070778" y="55038"/>
                </a:lnTo>
                <a:lnTo>
                  <a:pt x="1068454" y="54540"/>
                </a:lnTo>
                <a:lnTo>
                  <a:pt x="1066296" y="54042"/>
                </a:lnTo>
                <a:lnTo>
                  <a:pt x="1063639" y="53793"/>
                </a:lnTo>
                <a:lnTo>
                  <a:pt x="1050855" y="53793"/>
                </a:lnTo>
                <a:lnTo>
                  <a:pt x="1042885" y="56367"/>
                </a:lnTo>
                <a:lnTo>
                  <a:pt x="1036576" y="61513"/>
                </a:lnTo>
                <a:lnTo>
                  <a:pt x="1028383" y="70945"/>
                </a:lnTo>
                <a:lnTo>
                  <a:pt x="1022630" y="83180"/>
                </a:lnTo>
                <a:lnTo>
                  <a:pt x="1020887" y="56284"/>
                </a:lnTo>
                <a:close/>
              </a:path>
              <a:path w="1672883" h="526977">
                <a:moveTo>
                  <a:pt x="1169772" y="104349"/>
                </a:moveTo>
                <a:lnTo>
                  <a:pt x="1169772" y="114311"/>
                </a:lnTo>
                <a:lnTo>
                  <a:pt x="1123542" y="106590"/>
                </a:lnTo>
                <a:lnTo>
                  <a:pt x="1122952" y="110990"/>
                </a:lnTo>
                <a:lnTo>
                  <a:pt x="1122952" y="127427"/>
                </a:lnTo>
                <a:lnTo>
                  <a:pt x="1110002" y="106590"/>
                </a:lnTo>
                <a:lnTo>
                  <a:pt x="1113737" y="61513"/>
                </a:lnTo>
                <a:lnTo>
                  <a:pt x="1108032" y="64929"/>
                </a:lnTo>
                <a:lnTo>
                  <a:pt x="1098401" y="73237"/>
                </a:lnTo>
                <a:lnTo>
                  <a:pt x="1090825" y="83678"/>
                </a:lnTo>
                <a:lnTo>
                  <a:pt x="1086739" y="92589"/>
                </a:lnTo>
                <a:lnTo>
                  <a:pt x="1083640" y="104816"/>
                </a:lnTo>
                <a:lnTo>
                  <a:pt x="1082607" y="118545"/>
                </a:lnTo>
                <a:lnTo>
                  <a:pt x="1083302" y="129921"/>
                </a:lnTo>
                <a:lnTo>
                  <a:pt x="1086031" y="142417"/>
                </a:lnTo>
                <a:lnTo>
                  <a:pt x="1090825" y="153411"/>
                </a:lnTo>
                <a:lnTo>
                  <a:pt x="1094529" y="159121"/>
                </a:lnTo>
                <a:lnTo>
                  <a:pt x="1103202" y="168403"/>
                </a:lnTo>
                <a:lnTo>
                  <a:pt x="1113986" y="175576"/>
                </a:lnTo>
                <a:lnTo>
                  <a:pt x="1110002" y="129254"/>
                </a:lnTo>
                <a:lnTo>
                  <a:pt x="1123249" y="129254"/>
                </a:lnTo>
                <a:lnTo>
                  <a:pt x="1122952" y="119292"/>
                </a:lnTo>
                <a:lnTo>
                  <a:pt x="1123249" y="129254"/>
                </a:lnTo>
                <a:lnTo>
                  <a:pt x="1208623" y="129254"/>
                </a:lnTo>
                <a:lnTo>
                  <a:pt x="1208955" y="127261"/>
                </a:lnTo>
                <a:lnTo>
                  <a:pt x="1209204" y="124771"/>
                </a:lnTo>
                <a:lnTo>
                  <a:pt x="1209370" y="121782"/>
                </a:lnTo>
                <a:lnTo>
                  <a:pt x="1209536" y="118794"/>
                </a:lnTo>
                <a:lnTo>
                  <a:pt x="1209619" y="115805"/>
                </a:lnTo>
                <a:lnTo>
                  <a:pt x="1209619" y="112817"/>
                </a:lnTo>
                <a:lnTo>
                  <a:pt x="1209368" y="106540"/>
                </a:lnTo>
                <a:lnTo>
                  <a:pt x="1207077" y="93827"/>
                </a:lnTo>
                <a:lnTo>
                  <a:pt x="1202397" y="82433"/>
                </a:lnTo>
                <a:lnTo>
                  <a:pt x="1200136" y="78620"/>
                </a:lnTo>
                <a:lnTo>
                  <a:pt x="1191906" y="68978"/>
                </a:lnTo>
                <a:lnTo>
                  <a:pt x="1181228" y="61513"/>
                </a:lnTo>
                <a:lnTo>
                  <a:pt x="1189945" y="106590"/>
                </a:lnTo>
                <a:lnTo>
                  <a:pt x="1169772" y="104349"/>
                </a:lnTo>
                <a:close/>
              </a:path>
              <a:path w="1672883" h="526977">
                <a:moveTo>
                  <a:pt x="1122952" y="127427"/>
                </a:moveTo>
                <a:lnTo>
                  <a:pt x="1122952" y="110990"/>
                </a:lnTo>
                <a:lnTo>
                  <a:pt x="1123542" y="106590"/>
                </a:lnTo>
                <a:lnTo>
                  <a:pt x="1123865" y="104183"/>
                </a:lnTo>
                <a:lnTo>
                  <a:pt x="1125691" y="98870"/>
                </a:lnTo>
                <a:lnTo>
                  <a:pt x="1127684" y="93557"/>
                </a:lnTo>
                <a:lnTo>
                  <a:pt x="1130506" y="89655"/>
                </a:lnTo>
                <a:lnTo>
                  <a:pt x="1134159" y="87165"/>
                </a:lnTo>
                <a:lnTo>
                  <a:pt x="1137978" y="84675"/>
                </a:lnTo>
                <a:lnTo>
                  <a:pt x="1142543" y="83429"/>
                </a:lnTo>
                <a:lnTo>
                  <a:pt x="1155328" y="83429"/>
                </a:lnTo>
                <a:lnTo>
                  <a:pt x="1160807" y="86086"/>
                </a:lnTo>
                <a:lnTo>
                  <a:pt x="1164293" y="91399"/>
                </a:lnTo>
                <a:lnTo>
                  <a:pt x="1167946" y="96712"/>
                </a:lnTo>
                <a:lnTo>
                  <a:pt x="1169772" y="104349"/>
                </a:lnTo>
                <a:lnTo>
                  <a:pt x="1189945" y="106590"/>
                </a:lnTo>
                <a:lnTo>
                  <a:pt x="1181228" y="61513"/>
                </a:lnTo>
                <a:lnTo>
                  <a:pt x="1173748" y="58038"/>
                </a:lnTo>
                <a:lnTo>
                  <a:pt x="1161624" y="54854"/>
                </a:lnTo>
                <a:lnTo>
                  <a:pt x="1147856" y="53793"/>
                </a:lnTo>
                <a:lnTo>
                  <a:pt x="1137669" y="54372"/>
                </a:lnTo>
                <a:lnTo>
                  <a:pt x="1125145" y="56925"/>
                </a:lnTo>
                <a:lnTo>
                  <a:pt x="1113737" y="61513"/>
                </a:lnTo>
                <a:lnTo>
                  <a:pt x="1110002" y="106590"/>
                </a:lnTo>
                <a:lnTo>
                  <a:pt x="1122952" y="127427"/>
                </a:lnTo>
                <a:close/>
              </a:path>
              <a:path w="1672883" h="526977">
                <a:moveTo>
                  <a:pt x="1136193" y="182371"/>
                </a:moveTo>
                <a:lnTo>
                  <a:pt x="1149849" y="183296"/>
                </a:lnTo>
                <a:lnTo>
                  <a:pt x="1158482" y="183296"/>
                </a:lnTo>
                <a:lnTo>
                  <a:pt x="1166701" y="182051"/>
                </a:lnTo>
                <a:lnTo>
                  <a:pt x="1174504" y="179560"/>
                </a:lnTo>
                <a:lnTo>
                  <a:pt x="1182473" y="177070"/>
                </a:lnTo>
                <a:lnTo>
                  <a:pt x="1189281" y="173417"/>
                </a:lnTo>
                <a:lnTo>
                  <a:pt x="1194926" y="168602"/>
                </a:lnTo>
                <a:lnTo>
                  <a:pt x="1200737" y="163622"/>
                </a:lnTo>
                <a:lnTo>
                  <a:pt x="1204804" y="157562"/>
                </a:lnTo>
                <a:lnTo>
                  <a:pt x="1207129" y="150422"/>
                </a:lnTo>
                <a:lnTo>
                  <a:pt x="1173259" y="139215"/>
                </a:lnTo>
                <a:lnTo>
                  <a:pt x="1171433" y="143698"/>
                </a:lnTo>
                <a:lnTo>
                  <a:pt x="1168610" y="147185"/>
                </a:lnTo>
                <a:lnTo>
                  <a:pt x="1164791" y="149675"/>
                </a:lnTo>
                <a:lnTo>
                  <a:pt x="1161139" y="152166"/>
                </a:lnTo>
                <a:lnTo>
                  <a:pt x="1156158" y="153411"/>
                </a:lnTo>
                <a:lnTo>
                  <a:pt x="1144204" y="153411"/>
                </a:lnTo>
                <a:lnTo>
                  <a:pt x="1139389" y="152332"/>
                </a:lnTo>
                <a:lnTo>
                  <a:pt x="1135404" y="150173"/>
                </a:lnTo>
                <a:lnTo>
                  <a:pt x="1131419" y="147849"/>
                </a:lnTo>
                <a:lnTo>
                  <a:pt x="1128348" y="144196"/>
                </a:lnTo>
                <a:lnTo>
                  <a:pt x="1126189" y="139215"/>
                </a:lnTo>
                <a:lnTo>
                  <a:pt x="1124031" y="134068"/>
                </a:lnTo>
                <a:lnTo>
                  <a:pt x="1123249" y="129254"/>
                </a:lnTo>
                <a:lnTo>
                  <a:pt x="1110002" y="129254"/>
                </a:lnTo>
                <a:lnTo>
                  <a:pt x="1113986" y="175576"/>
                </a:lnTo>
                <a:lnTo>
                  <a:pt x="1123851" y="179595"/>
                </a:lnTo>
                <a:lnTo>
                  <a:pt x="1136193" y="182371"/>
                </a:lnTo>
                <a:close/>
              </a:path>
              <a:path w="1672883" h="526977">
                <a:moveTo>
                  <a:pt x="1253891" y="146022"/>
                </a:moveTo>
                <a:lnTo>
                  <a:pt x="1248412" y="141540"/>
                </a:lnTo>
                <a:lnTo>
                  <a:pt x="1244262" y="136227"/>
                </a:lnTo>
                <a:lnTo>
                  <a:pt x="1224338" y="159637"/>
                </a:lnTo>
                <a:lnTo>
                  <a:pt x="1228755" y="164022"/>
                </a:lnTo>
                <a:lnTo>
                  <a:pt x="1238871" y="171506"/>
                </a:lnTo>
                <a:lnTo>
                  <a:pt x="1250737" y="177319"/>
                </a:lnTo>
                <a:lnTo>
                  <a:pt x="1260064" y="180215"/>
                </a:lnTo>
                <a:lnTo>
                  <a:pt x="1272513" y="182526"/>
                </a:lnTo>
                <a:lnTo>
                  <a:pt x="1285603" y="183296"/>
                </a:lnTo>
                <a:lnTo>
                  <a:pt x="1294378" y="183001"/>
                </a:lnTo>
                <a:lnTo>
                  <a:pt x="1307294" y="181216"/>
                </a:lnTo>
                <a:lnTo>
                  <a:pt x="1318228" y="177817"/>
                </a:lnTo>
                <a:lnTo>
                  <a:pt x="1326861" y="173998"/>
                </a:lnTo>
                <a:lnTo>
                  <a:pt x="1333337" y="168852"/>
                </a:lnTo>
                <a:lnTo>
                  <a:pt x="1337653" y="162376"/>
                </a:lnTo>
                <a:lnTo>
                  <a:pt x="1341970" y="155901"/>
                </a:lnTo>
                <a:lnTo>
                  <a:pt x="1344129" y="148596"/>
                </a:lnTo>
                <a:lnTo>
                  <a:pt x="1344129" y="131827"/>
                </a:lnTo>
                <a:lnTo>
                  <a:pt x="1341306" y="124439"/>
                </a:lnTo>
                <a:lnTo>
                  <a:pt x="1335661" y="118296"/>
                </a:lnTo>
                <a:lnTo>
                  <a:pt x="1332573" y="115409"/>
                </a:lnTo>
                <a:lnTo>
                  <a:pt x="1322162" y="109504"/>
                </a:lnTo>
                <a:lnTo>
                  <a:pt x="1308017" y="105594"/>
                </a:lnTo>
                <a:lnTo>
                  <a:pt x="1285354" y="101111"/>
                </a:lnTo>
                <a:lnTo>
                  <a:pt x="1279709" y="99949"/>
                </a:lnTo>
                <a:lnTo>
                  <a:pt x="1275807" y="98621"/>
                </a:lnTo>
                <a:lnTo>
                  <a:pt x="1273649" y="97127"/>
                </a:lnTo>
                <a:lnTo>
                  <a:pt x="1271657" y="95466"/>
                </a:lnTo>
                <a:lnTo>
                  <a:pt x="1270660" y="93557"/>
                </a:lnTo>
                <a:lnTo>
                  <a:pt x="1270660" y="89406"/>
                </a:lnTo>
                <a:lnTo>
                  <a:pt x="1271325" y="87746"/>
                </a:lnTo>
                <a:lnTo>
                  <a:pt x="1272653" y="86418"/>
                </a:lnTo>
                <a:lnTo>
                  <a:pt x="1273981" y="85090"/>
                </a:lnTo>
                <a:lnTo>
                  <a:pt x="1275973" y="84093"/>
                </a:lnTo>
                <a:lnTo>
                  <a:pt x="1278630" y="83429"/>
                </a:lnTo>
                <a:lnTo>
                  <a:pt x="1281452" y="82599"/>
                </a:lnTo>
                <a:lnTo>
                  <a:pt x="1284856" y="82184"/>
                </a:lnTo>
                <a:lnTo>
                  <a:pt x="1295150" y="82184"/>
                </a:lnTo>
                <a:lnTo>
                  <a:pt x="1301459" y="83595"/>
                </a:lnTo>
                <a:lnTo>
                  <a:pt x="1307768" y="86418"/>
                </a:lnTo>
                <a:lnTo>
                  <a:pt x="1314077" y="89240"/>
                </a:lnTo>
                <a:lnTo>
                  <a:pt x="1319224" y="93142"/>
                </a:lnTo>
                <a:lnTo>
                  <a:pt x="1323209" y="98123"/>
                </a:lnTo>
                <a:lnTo>
                  <a:pt x="1343381" y="75211"/>
                </a:lnTo>
                <a:lnTo>
                  <a:pt x="1332377" y="65289"/>
                </a:lnTo>
                <a:lnTo>
                  <a:pt x="1320469" y="59272"/>
                </a:lnTo>
                <a:lnTo>
                  <a:pt x="1313000" y="56884"/>
                </a:lnTo>
                <a:lnTo>
                  <a:pt x="1300681" y="54566"/>
                </a:lnTo>
                <a:lnTo>
                  <a:pt x="1287097" y="53793"/>
                </a:lnTo>
                <a:lnTo>
                  <a:pt x="1277633" y="54153"/>
                </a:lnTo>
                <a:lnTo>
                  <a:pt x="1264776" y="56111"/>
                </a:lnTo>
                <a:lnTo>
                  <a:pt x="1253974" y="59770"/>
                </a:lnTo>
                <a:lnTo>
                  <a:pt x="1245341" y="63589"/>
                </a:lnTo>
                <a:lnTo>
                  <a:pt x="1238949" y="68653"/>
                </a:lnTo>
                <a:lnTo>
                  <a:pt x="1234798" y="74962"/>
                </a:lnTo>
                <a:lnTo>
                  <a:pt x="1230647" y="81105"/>
                </a:lnTo>
                <a:lnTo>
                  <a:pt x="1228572" y="87580"/>
                </a:lnTo>
                <a:lnTo>
                  <a:pt x="1228589" y="95638"/>
                </a:lnTo>
                <a:lnTo>
                  <a:pt x="1231206" y="108656"/>
                </a:lnTo>
                <a:lnTo>
                  <a:pt x="1238285" y="119043"/>
                </a:lnTo>
                <a:lnTo>
                  <a:pt x="1245409" y="124132"/>
                </a:lnTo>
                <a:lnTo>
                  <a:pt x="1256875" y="129113"/>
                </a:lnTo>
                <a:lnTo>
                  <a:pt x="1271657" y="132989"/>
                </a:lnTo>
                <a:lnTo>
                  <a:pt x="1289090" y="136476"/>
                </a:lnTo>
                <a:lnTo>
                  <a:pt x="1294071" y="137472"/>
                </a:lnTo>
                <a:lnTo>
                  <a:pt x="1297391" y="138717"/>
                </a:lnTo>
                <a:lnTo>
                  <a:pt x="1299051" y="140211"/>
                </a:lnTo>
                <a:lnTo>
                  <a:pt x="1300712" y="141540"/>
                </a:lnTo>
                <a:lnTo>
                  <a:pt x="1301542" y="143366"/>
                </a:lnTo>
                <a:lnTo>
                  <a:pt x="1301542" y="148845"/>
                </a:lnTo>
                <a:lnTo>
                  <a:pt x="1299882" y="151169"/>
                </a:lnTo>
                <a:lnTo>
                  <a:pt x="1296561" y="152664"/>
                </a:lnTo>
                <a:lnTo>
                  <a:pt x="1293240" y="154158"/>
                </a:lnTo>
                <a:lnTo>
                  <a:pt x="1289007" y="154905"/>
                </a:lnTo>
                <a:lnTo>
                  <a:pt x="1275392" y="154905"/>
                </a:lnTo>
                <a:lnTo>
                  <a:pt x="1267672" y="153162"/>
                </a:lnTo>
                <a:lnTo>
                  <a:pt x="1260699" y="149675"/>
                </a:lnTo>
                <a:lnTo>
                  <a:pt x="1253891" y="146022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5801360" y="7455264"/>
            <a:ext cx="97625" cy="0"/>
          </a:xfrm>
          <a:custGeom>
            <a:avLst/>
            <a:gdLst/>
            <a:ahLst/>
            <a:cxnLst/>
            <a:rect l="l" t="t" r="r" b="b"/>
            <a:pathLst>
              <a:path w="97625" h="0">
                <a:moveTo>
                  <a:pt x="0" y="0"/>
                </a:moveTo>
                <a:lnTo>
                  <a:pt x="97625" y="0"/>
                </a:lnTo>
              </a:path>
            </a:pathLst>
          </a:custGeom>
          <a:ln w="31404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6078651" y="7440197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6956108" y="7455264"/>
            <a:ext cx="97625" cy="0"/>
          </a:xfrm>
          <a:custGeom>
            <a:avLst/>
            <a:gdLst/>
            <a:ahLst/>
            <a:cxnLst/>
            <a:rect l="l" t="t" r="r" b="b"/>
            <a:pathLst>
              <a:path w="97625" h="0">
                <a:moveTo>
                  <a:pt x="0" y="0"/>
                </a:moveTo>
                <a:lnTo>
                  <a:pt x="97625" y="0"/>
                </a:lnTo>
              </a:path>
            </a:pathLst>
          </a:custGeom>
          <a:ln w="31404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5944887" y="7732824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5585366" y="8855018"/>
            <a:ext cx="1946156" cy="94636"/>
          </a:xfrm>
          <a:custGeom>
            <a:avLst/>
            <a:gdLst/>
            <a:ahLst/>
            <a:cxnLst/>
            <a:rect l="l" t="t" r="r" b="b"/>
            <a:pathLst>
              <a:path w="1946156" h="94636">
                <a:moveTo>
                  <a:pt x="1809318" y="44462"/>
                </a:moveTo>
                <a:lnTo>
                  <a:pt x="1809982" y="41142"/>
                </a:lnTo>
                <a:lnTo>
                  <a:pt x="1811310" y="38352"/>
                </a:lnTo>
                <a:lnTo>
                  <a:pt x="1812638" y="35497"/>
                </a:lnTo>
                <a:lnTo>
                  <a:pt x="1814498" y="33305"/>
                </a:lnTo>
                <a:lnTo>
                  <a:pt x="1816889" y="31778"/>
                </a:lnTo>
                <a:lnTo>
                  <a:pt x="1819280" y="30184"/>
                </a:lnTo>
                <a:lnTo>
                  <a:pt x="1822069" y="29387"/>
                </a:lnTo>
                <a:lnTo>
                  <a:pt x="1830105" y="29387"/>
                </a:lnTo>
                <a:lnTo>
                  <a:pt x="1833857" y="31113"/>
                </a:lnTo>
                <a:lnTo>
                  <a:pt x="1833824" y="23443"/>
                </a:lnTo>
                <a:lnTo>
                  <a:pt x="1830105" y="22413"/>
                </a:lnTo>
                <a:lnTo>
                  <a:pt x="1823198" y="22413"/>
                </a:lnTo>
                <a:lnTo>
                  <a:pt x="1820542" y="22912"/>
                </a:lnTo>
                <a:lnTo>
                  <a:pt x="1818084" y="23908"/>
                </a:lnTo>
                <a:lnTo>
                  <a:pt x="1815627" y="24904"/>
                </a:lnTo>
                <a:lnTo>
                  <a:pt x="1813535" y="26299"/>
                </a:lnTo>
                <a:lnTo>
                  <a:pt x="1811808" y="28092"/>
                </a:lnTo>
                <a:lnTo>
                  <a:pt x="1810082" y="29818"/>
                </a:lnTo>
                <a:lnTo>
                  <a:pt x="1808804" y="31817"/>
                </a:lnTo>
                <a:lnTo>
                  <a:pt x="1808322" y="23410"/>
                </a:lnTo>
                <a:lnTo>
                  <a:pt x="1801349" y="23410"/>
                </a:lnTo>
                <a:lnTo>
                  <a:pt x="1801349" y="94138"/>
                </a:lnTo>
                <a:lnTo>
                  <a:pt x="1809318" y="94138"/>
                </a:lnTo>
                <a:lnTo>
                  <a:pt x="1809318" y="65797"/>
                </a:lnTo>
                <a:lnTo>
                  <a:pt x="1808322" y="63456"/>
                </a:lnTo>
                <a:lnTo>
                  <a:pt x="1807923" y="34168"/>
                </a:lnTo>
                <a:lnTo>
                  <a:pt x="1808787" y="31844"/>
                </a:lnTo>
                <a:lnTo>
                  <a:pt x="1809019" y="35563"/>
                </a:lnTo>
                <a:lnTo>
                  <a:pt x="1809318" y="44462"/>
                </a:lnTo>
                <a:close/>
              </a:path>
              <a:path w="1946156" h="94636">
                <a:moveTo>
                  <a:pt x="1811842" y="69167"/>
                </a:moveTo>
                <a:lnTo>
                  <a:pt x="1814897" y="71226"/>
                </a:lnTo>
                <a:lnTo>
                  <a:pt x="1818018" y="73219"/>
                </a:lnTo>
                <a:lnTo>
                  <a:pt x="1821637" y="74215"/>
                </a:lnTo>
                <a:lnTo>
                  <a:pt x="1829872" y="74215"/>
                </a:lnTo>
                <a:lnTo>
                  <a:pt x="1833658" y="73185"/>
                </a:lnTo>
                <a:lnTo>
                  <a:pt x="1837111" y="71127"/>
                </a:lnTo>
                <a:lnTo>
                  <a:pt x="1840565" y="69068"/>
                </a:lnTo>
                <a:lnTo>
                  <a:pt x="1843321" y="66112"/>
                </a:lnTo>
                <a:lnTo>
                  <a:pt x="1845380" y="62261"/>
                </a:lnTo>
                <a:lnTo>
                  <a:pt x="1847505" y="58342"/>
                </a:lnTo>
                <a:lnTo>
                  <a:pt x="1848567" y="53693"/>
                </a:lnTo>
                <a:lnTo>
                  <a:pt x="1848567" y="42868"/>
                </a:lnTo>
                <a:lnTo>
                  <a:pt x="1847538" y="38219"/>
                </a:lnTo>
                <a:lnTo>
                  <a:pt x="1845479" y="34368"/>
                </a:lnTo>
                <a:lnTo>
                  <a:pt x="1843420" y="30516"/>
                </a:lnTo>
                <a:lnTo>
                  <a:pt x="1840664" y="27560"/>
                </a:lnTo>
                <a:lnTo>
                  <a:pt x="1837211" y="25502"/>
                </a:lnTo>
                <a:lnTo>
                  <a:pt x="1833824" y="23443"/>
                </a:lnTo>
                <a:lnTo>
                  <a:pt x="1833857" y="31113"/>
                </a:lnTo>
                <a:lnTo>
                  <a:pt x="1836513" y="34567"/>
                </a:lnTo>
                <a:lnTo>
                  <a:pt x="1839236" y="38020"/>
                </a:lnTo>
                <a:lnTo>
                  <a:pt x="1840598" y="42603"/>
                </a:lnTo>
                <a:lnTo>
                  <a:pt x="1840598" y="54025"/>
                </a:lnTo>
                <a:lnTo>
                  <a:pt x="1839203" y="58608"/>
                </a:lnTo>
                <a:lnTo>
                  <a:pt x="1836414" y="62061"/>
                </a:lnTo>
                <a:lnTo>
                  <a:pt x="1833691" y="65515"/>
                </a:lnTo>
                <a:lnTo>
                  <a:pt x="1829872" y="67241"/>
                </a:lnTo>
                <a:lnTo>
                  <a:pt x="1821837" y="67241"/>
                </a:lnTo>
                <a:lnTo>
                  <a:pt x="1819080" y="66478"/>
                </a:lnTo>
                <a:lnTo>
                  <a:pt x="1816690" y="64950"/>
                </a:lnTo>
                <a:lnTo>
                  <a:pt x="1814365" y="63356"/>
                </a:lnTo>
                <a:lnTo>
                  <a:pt x="1812539" y="61132"/>
                </a:lnTo>
                <a:lnTo>
                  <a:pt x="1811211" y="58276"/>
                </a:lnTo>
                <a:lnTo>
                  <a:pt x="1809949" y="55420"/>
                </a:lnTo>
                <a:lnTo>
                  <a:pt x="1809318" y="52100"/>
                </a:lnTo>
                <a:lnTo>
                  <a:pt x="1809318" y="44462"/>
                </a:lnTo>
                <a:lnTo>
                  <a:pt x="1809019" y="35563"/>
                </a:lnTo>
                <a:lnTo>
                  <a:pt x="1808787" y="31844"/>
                </a:lnTo>
                <a:lnTo>
                  <a:pt x="1807923" y="34168"/>
                </a:lnTo>
                <a:lnTo>
                  <a:pt x="1808322" y="63456"/>
                </a:lnTo>
                <a:lnTo>
                  <a:pt x="1809318" y="61962"/>
                </a:lnTo>
                <a:lnTo>
                  <a:pt x="1808322" y="63456"/>
                </a:lnTo>
                <a:lnTo>
                  <a:pt x="1809318" y="65797"/>
                </a:lnTo>
                <a:lnTo>
                  <a:pt x="1809650" y="66577"/>
                </a:lnTo>
                <a:lnTo>
                  <a:pt x="1811842" y="69167"/>
                </a:lnTo>
                <a:close/>
              </a:path>
              <a:path w="1946156" h="94636">
                <a:moveTo>
                  <a:pt x="1875360" y="74215"/>
                </a:moveTo>
                <a:lnTo>
                  <a:pt x="1876688" y="74215"/>
                </a:lnTo>
                <a:lnTo>
                  <a:pt x="1877983" y="74082"/>
                </a:lnTo>
                <a:lnTo>
                  <a:pt x="1879245" y="73816"/>
                </a:lnTo>
                <a:lnTo>
                  <a:pt x="1880507" y="73617"/>
                </a:lnTo>
                <a:lnTo>
                  <a:pt x="1882732" y="72820"/>
                </a:lnTo>
                <a:lnTo>
                  <a:pt x="1884026" y="65847"/>
                </a:lnTo>
                <a:lnTo>
                  <a:pt x="1882566" y="66378"/>
                </a:lnTo>
                <a:lnTo>
                  <a:pt x="1880540" y="66943"/>
                </a:lnTo>
                <a:lnTo>
                  <a:pt x="1878581" y="67241"/>
                </a:lnTo>
                <a:lnTo>
                  <a:pt x="1875194" y="67241"/>
                </a:lnTo>
                <a:lnTo>
                  <a:pt x="1873699" y="66777"/>
                </a:lnTo>
                <a:lnTo>
                  <a:pt x="1871840" y="64851"/>
                </a:lnTo>
                <a:lnTo>
                  <a:pt x="1871375" y="63091"/>
                </a:lnTo>
                <a:lnTo>
                  <a:pt x="1871375" y="498"/>
                </a:lnTo>
                <a:lnTo>
                  <a:pt x="1863406" y="498"/>
                </a:lnTo>
                <a:lnTo>
                  <a:pt x="1863406" y="65382"/>
                </a:lnTo>
                <a:lnTo>
                  <a:pt x="1864369" y="68736"/>
                </a:lnTo>
                <a:lnTo>
                  <a:pt x="1866295" y="70927"/>
                </a:lnTo>
                <a:lnTo>
                  <a:pt x="1868287" y="73119"/>
                </a:lnTo>
                <a:lnTo>
                  <a:pt x="1871309" y="74215"/>
                </a:lnTo>
                <a:lnTo>
                  <a:pt x="1875360" y="74215"/>
                </a:lnTo>
                <a:close/>
              </a:path>
              <a:path w="1946156" h="94636">
                <a:moveTo>
                  <a:pt x="1882559" y="91150"/>
                </a:moveTo>
                <a:lnTo>
                  <a:pt x="1884021" y="92212"/>
                </a:lnTo>
                <a:lnTo>
                  <a:pt x="1885681" y="93042"/>
                </a:lnTo>
                <a:lnTo>
                  <a:pt x="1887540" y="93640"/>
                </a:lnTo>
                <a:lnTo>
                  <a:pt x="1889466" y="94304"/>
                </a:lnTo>
                <a:lnTo>
                  <a:pt x="1891558" y="94636"/>
                </a:lnTo>
                <a:lnTo>
                  <a:pt x="1896207" y="94636"/>
                </a:lnTo>
                <a:lnTo>
                  <a:pt x="1898299" y="94205"/>
                </a:lnTo>
                <a:lnTo>
                  <a:pt x="1900092" y="93341"/>
                </a:lnTo>
                <a:lnTo>
                  <a:pt x="1901952" y="92544"/>
                </a:lnTo>
                <a:lnTo>
                  <a:pt x="1903612" y="91183"/>
                </a:lnTo>
                <a:lnTo>
                  <a:pt x="1905073" y="89257"/>
                </a:lnTo>
                <a:lnTo>
                  <a:pt x="1906600" y="87397"/>
                </a:lnTo>
                <a:lnTo>
                  <a:pt x="1907995" y="84841"/>
                </a:lnTo>
                <a:lnTo>
                  <a:pt x="1909257" y="81586"/>
                </a:lnTo>
                <a:lnTo>
                  <a:pt x="1932667" y="23410"/>
                </a:lnTo>
                <a:lnTo>
                  <a:pt x="1924100" y="23410"/>
                </a:lnTo>
                <a:lnTo>
                  <a:pt x="1912445" y="54889"/>
                </a:lnTo>
                <a:lnTo>
                  <a:pt x="1908859" y="64751"/>
                </a:lnTo>
                <a:lnTo>
                  <a:pt x="1905770" y="55885"/>
                </a:lnTo>
                <a:lnTo>
                  <a:pt x="1893318" y="23410"/>
                </a:lnTo>
                <a:lnTo>
                  <a:pt x="1884253" y="23410"/>
                </a:lnTo>
                <a:lnTo>
                  <a:pt x="1900092" y="61264"/>
                </a:lnTo>
                <a:lnTo>
                  <a:pt x="1905073" y="73119"/>
                </a:lnTo>
                <a:lnTo>
                  <a:pt x="1902483" y="79594"/>
                </a:lnTo>
                <a:lnTo>
                  <a:pt x="1901221" y="82848"/>
                </a:lnTo>
                <a:lnTo>
                  <a:pt x="1899827" y="85007"/>
                </a:lnTo>
                <a:lnTo>
                  <a:pt x="1898299" y="86069"/>
                </a:lnTo>
                <a:lnTo>
                  <a:pt x="1896772" y="87132"/>
                </a:lnTo>
                <a:lnTo>
                  <a:pt x="1895144" y="87663"/>
                </a:lnTo>
                <a:lnTo>
                  <a:pt x="1891957" y="87663"/>
                </a:lnTo>
                <a:lnTo>
                  <a:pt x="1890463" y="87364"/>
                </a:lnTo>
                <a:lnTo>
                  <a:pt x="1888935" y="86767"/>
                </a:lnTo>
                <a:lnTo>
                  <a:pt x="1887474" y="86235"/>
                </a:lnTo>
                <a:lnTo>
                  <a:pt x="1886079" y="85372"/>
                </a:lnTo>
                <a:lnTo>
                  <a:pt x="1884751" y="84176"/>
                </a:lnTo>
                <a:lnTo>
                  <a:pt x="1882559" y="91150"/>
                </a:lnTo>
                <a:close/>
              </a:path>
              <a:path w="1946156" h="94636">
                <a:moveTo>
                  <a:pt x="1946156" y="67740"/>
                </a:moveTo>
                <a:lnTo>
                  <a:pt x="1946156" y="65814"/>
                </a:lnTo>
                <a:lnTo>
                  <a:pt x="1945558" y="64253"/>
                </a:lnTo>
                <a:lnTo>
                  <a:pt x="1943168" y="61862"/>
                </a:lnTo>
                <a:lnTo>
                  <a:pt x="1941607" y="61264"/>
                </a:lnTo>
                <a:lnTo>
                  <a:pt x="1937755" y="61264"/>
                </a:lnTo>
                <a:lnTo>
                  <a:pt x="1936194" y="61862"/>
                </a:lnTo>
                <a:lnTo>
                  <a:pt x="1933804" y="64253"/>
                </a:lnTo>
                <a:lnTo>
                  <a:pt x="1933206" y="65814"/>
                </a:lnTo>
                <a:lnTo>
                  <a:pt x="1933206" y="69665"/>
                </a:lnTo>
                <a:lnTo>
                  <a:pt x="1933804" y="71226"/>
                </a:lnTo>
                <a:lnTo>
                  <a:pt x="1936194" y="73617"/>
                </a:lnTo>
                <a:lnTo>
                  <a:pt x="1937755" y="74215"/>
                </a:lnTo>
                <a:lnTo>
                  <a:pt x="1941607" y="74215"/>
                </a:lnTo>
                <a:lnTo>
                  <a:pt x="1943168" y="73617"/>
                </a:lnTo>
                <a:lnTo>
                  <a:pt x="1945558" y="71226"/>
                </a:lnTo>
                <a:lnTo>
                  <a:pt x="1946156" y="69665"/>
                </a:lnTo>
                <a:lnTo>
                  <a:pt x="1946156" y="67740"/>
                </a:lnTo>
                <a:close/>
              </a:path>
              <a:path w="1946156" h="94636">
                <a:moveTo>
                  <a:pt x="1490407" y="58342"/>
                </a:moveTo>
                <a:lnTo>
                  <a:pt x="1492466" y="62261"/>
                </a:lnTo>
                <a:lnTo>
                  <a:pt x="1494525" y="66112"/>
                </a:lnTo>
                <a:lnTo>
                  <a:pt x="1497380" y="69068"/>
                </a:lnTo>
                <a:lnTo>
                  <a:pt x="1501033" y="71127"/>
                </a:lnTo>
                <a:lnTo>
                  <a:pt x="1504686" y="73185"/>
                </a:lnTo>
                <a:lnTo>
                  <a:pt x="1508836" y="74215"/>
                </a:lnTo>
                <a:lnTo>
                  <a:pt x="1507209" y="66577"/>
                </a:lnTo>
                <a:lnTo>
                  <a:pt x="1504818" y="65050"/>
                </a:lnTo>
                <a:lnTo>
                  <a:pt x="1502428" y="63522"/>
                </a:lnTo>
                <a:lnTo>
                  <a:pt x="1500568" y="61331"/>
                </a:lnTo>
                <a:lnTo>
                  <a:pt x="1499240" y="58475"/>
                </a:lnTo>
                <a:lnTo>
                  <a:pt x="1497978" y="55619"/>
                </a:lnTo>
                <a:lnTo>
                  <a:pt x="1497347" y="52232"/>
                </a:lnTo>
                <a:lnTo>
                  <a:pt x="1497347" y="44329"/>
                </a:lnTo>
                <a:lnTo>
                  <a:pt x="1497978" y="40942"/>
                </a:lnTo>
                <a:lnTo>
                  <a:pt x="1499240" y="38153"/>
                </a:lnTo>
                <a:lnTo>
                  <a:pt x="1500568" y="35297"/>
                </a:lnTo>
                <a:lnTo>
                  <a:pt x="1502428" y="33106"/>
                </a:lnTo>
                <a:lnTo>
                  <a:pt x="1504818" y="31578"/>
                </a:lnTo>
                <a:lnTo>
                  <a:pt x="1507209" y="30051"/>
                </a:lnTo>
                <a:lnTo>
                  <a:pt x="1510098" y="29287"/>
                </a:lnTo>
                <a:lnTo>
                  <a:pt x="1516872" y="29287"/>
                </a:lnTo>
                <a:lnTo>
                  <a:pt x="1519761" y="30051"/>
                </a:lnTo>
                <a:lnTo>
                  <a:pt x="1522152" y="31578"/>
                </a:lnTo>
                <a:lnTo>
                  <a:pt x="1524543" y="33106"/>
                </a:lnTo>
                <a:lnTo>
                  <a:pt x="1526369" y="35297"/>
                </a:lnTo>
                <a:lnTo>
                  <a:pt x="1527631" y="38153"/>
                </a:lnTo>
                <a:lnTo>
                  <a:pt x="1528959" y="40942"/>
                </a:lnTo>
                <a:lnTo>
                  <a:pt x="1529623" y="44329"/>
                </a:lnTo>
                <a:lnTo>
                  <a:pt x="1529623" y="52232"/>
                </a:lnTo>
                <a:lnTo>
                  <a:pt x="1528959" y="55619"/>
                </a:lnTo>
                <a:lnTo>
                  <a:pt x="1527631" y="58475"/>
                </a:lnTo>
                <a:lnTo>
                  <a:pt x="1526369" y="61331"/>
                </a:lnTo>
                <a:lnTo>
                  <a:pt x="1524543" y="63522"/>
                </a:lnTo>
                <a:lnTo>
                  <a:pt x="1522152" y="65050"/>
                </a:lnTo>
                <a:lnTo>
                  <a:pt x="1519761" y="66577"/>
                </a:lnTo>
                <a:lnTo>
                  <a:pt x="1516872" y="67341"/>
                </a:lnTo>
                <a:lnTo>
                  <a:pt x="1513485" y="67341"/>
                </a:lnTo>
                <a:lnTo>
                  <a:pt x="1513485" y="74215"/>
                </a:lnTo>
                <a:lnTo>
                  <a:pt x="1518201" y="74215"/>
                </a:lnTo>
                <a:lnTo>
                  <a:pt x="1522351" y="73185"/>
                </a:lnTo>
                <a:lnTo>
                  <a:pt x="1525937" y="71127"/>
                </a:lnTo>
                <a:lnTo>
                  <a:pt x="1529590" y="69068"/>
                </a:lnTo>
                <a:lnTo>
                  <a:pt x="1532446" y="66112"/>
                </a:lnTo>
                <a:lnTo>
                  <a:pt x="1534505" y="62261"/>
                </a:lnTo>
                <a:lnTo>
                  <a:pt x="1536563" y="58342"/>
                </a:lnTo>
                <a:lnTo>
                  <a:pt x="1537593" y="53693"/>
                </a:lnTo>
                <a:lnTo>
                  <a:pt x="1537593" y="42935"/>
                </a:lnTo>
                <a:lnTo>
                  <a:pt x="1536563" y="38319"/>
                </a:lnTo>
                <a:lnTo>
                  <a:pt x="1534505" y="34467"/>
                </a:lnTo>
                <a:lnTo>
                  <a:pt x="1532446" y="30549"/>
                </a:lnTo>
                <a:lnTo>
                  <a:pt x="1529590" y="27560"/>
                </a:lnTo>
                <a:lnTo>
                  <a:pt x="1525937" y="25502"/>
                </a:lnTo>
                <a:lnTo>
                  <a:pt x="1522351" y="23443"/>
                </a:lnTo>
                <a:lnTo>
                  <a:pt x="1518201" y="22413"/>
                </a:lnTo>
                <a:lnTo>
                  <a:pt x="1508836" y="22413"/>
                </a:lnTo>
                <a:lnTo>
                  <a:pt x="1504686" y="23443"/>
                </a:lnTo>
                <a:lnTo>
                  <a:pt x="1501033" y="25502"/>
                </a:lnTo>
                <a:lnTo>
                  <a:pt x="1497380" y="27560"/>
                </a:lnTo>
                <a:lnTo>
                  <a:pt x="1494525" y="30549"/>
                </a:lnTo>
                <a:lnTo>
                  <a:pt x="1492466" y="34467"/>
                </a:lnTo>
                <a:lnTo>
                  <a:pt x="1490407" y="38319"/>
                </a:lnTo>
                <a:lnTo>
                  <a:pt x="1489378" y="42935"/>
                </a:lnTo>
                <a:lnTo>
                  <a:pt x="1489378" y="53693"/>
                </a:lnTo>
                <a:lnTo>
                  <a:pt x="1490407" y="58342"/>
                </a:lnTo>
                <a:close/>
              </a:path>
              <a:path w="1946156" h="94636">
                <a:moveTo>
                  <a:pt x="1202405" y="43532"/>
                </a:moveTo>
                <a:lnTo>
                  <a:pt x="1172469" y="43532"/>
                </a:lnTo>
                <a:lnTo>
                  <a:pt x="1202405" y="44329"/>
                </a:lnTo>
                <a:lnTo>
                  <a:pt x="1202405" y="43532"/>
                </a:lnTo>
                <a:close/>
              </a:path>
              <a:path w="1946156" h="94636">
                <a:moveTo>
                  <a:pt x="1088000" y="43532"/>
                </a:moveTo>
                <a:lnTo>
                  <a:pt x="1058064" y="43532"/>
                </a:lnTo>
                <a:lnTo>
                  <a:pt x="1088000" y="44329"/>
                </a:lnTo>
                <a:lnTo>
                  <a:pt x="1088000" y="43532"/>
                </a:lnTo>
                <a:close/>
              </a:path>
              <a:path w="1946156" h="94636">
                <a:moveTo>
                  <a:pt x="891792" y="68005"/>
                </a:moveTo>
                <a:lnTo>
                  <a:pt x="892555" y="65747"/>
                </a:lnTo>
                <a:lnTo>
                  <a:pt x="891613" y="67219"/>
                </a:lnTo>
                <a:lnTo>
                  <a:pt x="891792" y="68005"/>
                </a:lnTo>
                <a:close/>
              </a:path>
              <a:path w="1946156" h="94636">
                <a:moveTo>
                  <a:pt x="645894" y="58342"/>
                </a:moveTo>
                <a:lnTo>
                  <a:pt x="647953" y="62261"/>
                </a:lnTo>
                <a:lnTo>
                  <a:pt x="650012" y="66112"/>
                </a:lnTo>
                <a:lnTo>
                  <a:pt x="652867" y="69068"/>
                </a:lnTo>
                <a:lnTo>
                  <a:pt x="656520" y="71127"/>
                </a:lnTo>
                <a:lnTo>
                  <a:pt x="660173" y="73185"/>
                </a:lnTo>
                <a:lnTo>
                  <a:pt x="664323" y="74215"/>
                </a:lnTo>
                <a:lnTo>
                  <a:pt x="662696" y="66577"/>
                </a:lnTo>
                <a:lnTo>
                  <a:pt x="660305" y="65050"/>
                </a:lnTo>
                <a:lnTo>
                  <a:pt x="657915" y="63522"/>
                </a:lnTo>
                <a:lnTo>
                  <a:pt x="656055" y="61331"/>
                </a:lnTo>
                <a:lnTo>
                  <a:pt x="654727" y="58475"/>
                </a:lnTo>
                <a:lnTo>
                  <a:pt x="653465" y="55619"/>
                </a:lnTo>
                <a:lnTo>
                  <a:pt x="652834" y="52232"/>
                </a:lnTo>
                <a:lnTo>
                  <a:pt x="652834" y="44329"/>
                </a:lnTo>
                <a:lnTo>
                  <a:pt x="653465" y="40942"/>
                </a:lnTo>
                <a:lnTo>
                  <a:pt x="654727" y="38153"/>
                </a:lnTo>
                <a:lnTo>
                  <a:pt x="656055" y="35297"/>
                </a:lnTo>
                <a:lnTo>
                  <a:pt x="657915" y="33106"/>
                </a:lnTo>
                <a:lnTo>
                  <a:pt x="660305" y="31578"/>
                </a:lnTo>
                <a:lnTo>
                  <a:pt x="662696" y="30051"/>
                </a:lnTo>
                <a:lnTo>
                  <a:pt x="665585" y="29287"/>
                </a:lnTo>
                <a:lnTo>
                  <a:pt x="672359" y="29287"/>
                </a:lnTo>
                <a:lnTo>
                  <a:pt x="675248" y="30051"/>
                </a:lnTo>
                <a:lnTo>
                  <a:pt x="677639" y="31578"/>
                </a:lnTo>
                <a:lnTo>
                  <a:pt x="680030" y="33106"/>
                </a:lnTo>
                <a:lnTo>
                  <a:pt x="681856" y="35297"/>
                </a:lnTo>
                <a:lnTo>
                  <a:pt x="683118" y="38153"/>
                </a:lnTo>
                <a:lnTo>
                  <a:pt x="684446" y="40942"/>
                </a:lnTo>
                <a:lnTo>
                  <a:pt x="685110" y="44329"/>
                </a:lnTo>
                <a:lnTo>
                  <a:pt x="685110" y="52232"/>
                </a:lnTo>
                <a:lnTo>
                  <a:pt x="684446" y="55619"/>
                </a:lnTo>
                <a:lnTo>
                  <a:pt x="683118" y="58475"/>
                </a:lnTo>
                <a:lnTo>
                  <a:pt x="681856" y="61331"/>
                </a:lnTo>
                <a:lnTo>
                  <a:pt x="680030" y="63522"/>
                </a:lnTo>
                <a:lnTo>
                  <a:pt x="677639" y="65050"/>
                </a:lnTo>
                <a:lnTo>
                  <a:pt x="675248" y="66577"/>
                </a:lnTo>
                <a:lnTo>
                  <a:pt x="672359" y="67341"/>
                </a:lnTo>
                <a:lnTo>
                  <a:pt x="668972" y="67341"/>
                </a:lnTo>
                <a:lnTo>
                  <a:pt x="668972" y="74215"/>
                </a:lnTo>
                <a:lnTo>
                  <a:pt x="673687" y="74215"/>
                </a:lnTo>
                <a:lnTo>
                  <a:pt x="677838" y="73185"/>
                </a:lnTo>
                <a:lnTo>
                  <a:pt x="681424" y="71127"/>
                </a:lnTo>
                <a:lnTo>
                  <a:pt x="685077" y="69068"/>
                </a:lnTo>
                <a:lnTo>
                  <a:pt x="687933" y="66112"/>
                </a:lnTo>
                <a:lnTo>
                  <a:pt x="689992" y="62261"/>
                </a:lnTo>
                <a:lnTo>
                  <a:pt x="692050" y="58342"/>
                </a:lnTo>
                <a:lnTo>
                  <a:pt x="693080" y="53693"/>
                </a:lnTo>
                <a:lnTo>
                  <a:pt x="693080" y="42935"/>
                </a:lnTo>
                <a:lnTo>
                  <a:pt x="692050" y="38319"/>
                </a:lnTo>
                <a:lnTo>
                  <a:pt x="689992" y="34467"/>
                </a:lnTo>
                <a:lnTo>
                  <a:pt x="687933" y="30549"/>
                </a:lnTo>
                <a:lnTo>
                  <a:pt x="685077" y="27560"/>
                </a:lnTo>
                <a:lnTo>
                  <a:pt x="681424" y="25502"/>
                </a:lnTo>
                <a:lnTo>
                  <a:pt x="677838" y="23443"/>
                </a:lnTo>
                <a:lnTo>
                  <a:pt x="673687" y="22413"/>
                </a:lnTo>
                <a:lnTo>
                  <a:pt x="664323" y="22413"/>
                </a:lnTo>
                <a:lnTo>
                  <a:pt x="660173" y="23443"/>
                </a:lnTo>
                <a:lnTo>
                  <a:pt x="656520" y="25502"/>
                </a:lnTo>
                <a:lnTo>
                  <a:pt x="652867" y="27560"/>
                </a:lnTo>
                <a:lnTo>
                  <a:pt x="650012" y="30549"/>
                </a:lnTo>
                <a:lnTo>
                  <a:pt x="647953" y="34467"/>
                </a:lnTo>
                <a:lnTo>
                  <a:pt x="645894" y="38319"/>
                </a:lnTo>
                <a:lnTo>
                  <a:pt x="644865" y="42935"/>
                </a:lnTo>
                <a:lnTo>
                  <a:pt x="644865" y="53693"/>
                </a:lnTo>
                <a:lnTo>
                  <a:pt x="645894" y="58342"/>
                </a:lnTo>
                <a:close/>
              </a:path>
              <a:path w="1946156" h="94636">
                <a:moveTo>
                  <a:pt x="489755" y="58342"/>
                </a:moveTo>
                <a:lnTo>
                  <a:pt x="491814" y="62261"/>
                </a:lnTo>
                <a:lnTo>
                  <a:pt x="493872" y="66112"/>
                </a:lnTo>
                <a:lnTo>
                  <a:pt x="496728" y="69068"/>
                </a:lnTo>
                <a:lnTo>
                  <a:pt x="500381" y="71127"/>
                </a:lnTo>
                <a:lnTo>
                  <a:pt x="504033" y="73185"/>
                </a:lnTo>
                <a:lnTo>
                  <a:pt x="508184" y="74215"/>
                </a:lnTo>
                <a:lnTo>
                  <a:pt x="506557" y="66577"/>
                </a:lnTo>
                <a:lnTo>
                  <a:pt x="504166" y="65050"/>
                </a:lnTo>
                <a:lnTo>
                  <a:pt x="501775" y="63522"/>
                </a:lnTo>
                <a:lnTo>
                  <a:pt x="499916" y="61331"/>
                </a:lnTo>
                <a:lnTo>
                  <a:pt x="498588" y="58475"/>
                </a:lnTo>
                <a:lnTo>
                  <a:pt x="497326" y="55619"/>
                </a:lnTo>
                <a:lnTo>
                  <a:pt x="496695" y="52232"/>
                </a:lnTo>
                <a:lnTo>
                  <a:pt x="496695" y="44329"/>
                </a:lnTo>
                <a:lnTo>
                  <a:pt x="497326" y="40942"/>
                </a:lnTo>
                <a:lnTo>
                  <a:pt x="498588" y="38153"/>
                </a:lnTo>
                <a:lnTo>
                  <a:pt x="499916" y="35297"/>
                </a:lnTo>
                <a:lnTo>
                  <a:pt x="501775" y="33106"/>
                </a:lnTo>
                <a:lnTo>
                  <a:pt x="504166" y="31578"/>
                </a:lnTo>
                <a:lnTo>
                  <a:pt x="506557" y="30051"/>
                </a:lnTo>
                <a:lnTo>
                  <a:pt x="509446" y="29287"/>
                </a:lnTo>
                <a:lnTo>
                  <a:pt x="516220" y="29287"/>
                </a:lnTo>
                <a:lnTo>
                  <a:pt x="519109" y="30051"/>
                </a:lnTo>
                <a:lnTo>
                  <a:pt x="521500" y="31578"/>
                </a:lnTo>
                <a:lnTo>
                  <a:pt x="523891" y="33106"/>
                </a:lnTo>
                <a:lnTo>
                  <a:pt x="525717" y="35297"/>
                </a:lnTo>
                <a:lnTo>
                  <a:pt x="526979" y="38153"/>
                </a:lnTo>
                <a:lnTo>
                  <a:pt x="528307" y="40942"/>
                </a:lnTo>
                <a:lnTo>
                  <a:pt x="528971" y="44329"/>
                </a:lnTo>
                <a:lnTo>
                  <a:pt x="528971" y="52232"/>
                </a:lnTo>
                <a:lnTo>
                  <a:pt x="528307" y="55619"/>
                </a:lnTo>
                <a:lnTo>
                  <a:pt x="526979" y="58475"/>
                </a:lnTo>
                <a:lnTo>
                  <a:pt x="525717" y="61331"/>
                </a:lnTo>
                <a:lnTo>
                  <a:pt x="523891" y="63522"/>
                </a:lnTo>
                <a:lnTo>
                  <a:pt x="521500" y="65050"/>
                </a:lnTo>
                <a:lnTo>
                  <a:pt x="519109" y="66577"/>
                </a:lnTo>
                <a:lnTo>
                  <a:pt x="516220" y="67341"/>
                </a:lnTo>
                <a:lnTo>
                  <a:pt x="512833" y="67341"/>
                </a:lnTo>
                <a:lnTo>
                  <a:pt x="512833" y="74215"/>
                </a:lnTo>
                <a:lnTo>
                  <a:pt x="517548" y="74215"/>
                </a:lnTo>
                <a:lnTo>
                  <a:pt x="521699" y="73185"/>
                </a:lnTo>
                <a:lnTo>
                  <a:pt x="525285" y="71127"/>
                </a:lnTo>
                <a:lnTo>
                  <a:pt x="528938" y="69068"/>
                </a:lnTo>
                <a:lnTo>
                  <a:pt x="531794" y="66112"/>
                </a:lnTo>
                <a:lnTo>
                  <a:pt x="533852" y="62261"/>
                </a:lnTo>
                <a:lnTo>
                  <a:pt x="535911" y="58342"/>
                </a:lnTo>
                <a:lnTo>
                  <a:pt x="536941" y="53693"/>
                </a:lnTo>
                <a:lnTo>
                  <a:pt x="536941" y="42935"/>
                </a:lnTo>
                <a:lnTo>
                  <a:pt x="535911" y="38319"/>
                </a:lnTo>
                <a:lnTo>
                  <a:pt x="533852" y="34467"/>
                </a:lnTo>
                <a:lnTo>
                  <a:pt x="531794" y="30549"/>
                </a:lnTo>
                <a:lnTo>
                  <a:pt x="528938" y="27560"/>
                </a:lnTo>
                <a:lnTo>
                  <a:pt x="525285" y="25502"/>
                </a:lnTo>
                <a:lnTo>
                  <a:pt x="521699" y="23443"/>
                </a:lnTo>
                <a:lnTo>
                  <a:pt x="517548" y="22413"/>
                </a:lnTo>
                <a:lnTo>
                  <a:pt x="508184" y="22413"/>
                </a:lnTo>
                <a:lnTo>
                  <a:pt x="504033" y="23443"/>
                </a:lnTo>
                <a:lnTo>
                  <a:pt x="500381" y="25502"/>
                </a:lnTo>
                <a:lnTo>
                  <a:pt x="496728" y="27560"/>
                </a:lnTo>
                <a:lnTo>
                  <a:pt x="493872" y="30549"/>
                </a:lnTo>
                <a:lnTo>
                  <a:pt x="491814" y="34467"/>
                </a:lnTo>
                <a:lnTo>
                  <a:pt x="489755" y="38319"/>
                </a:lnTo>
                <a:lnTo>
                  <a:pt x="488726" y="42935"/>
                </a:lnTo>
                <a:lnTo>
                  <a:pt x="488726" y="53693"/>
                </a:lnTo>
                <a:lnTo>
                  <a:pt x="489755" y="58342"/>
                </a:lnTo>
                <a:close/>
              </a:path>
              <a:path w="1946156" h="94636">
                <a:moveTo>
                  <a:pt x="301868" y="68005"/>
                </a:moveTo>
                <a:lnTo>
                  <a:pt x="302632" y="65747"/>
                </a:lnTo>
                <a:lnTo>
                  <a:pt x="301689" y="67219"/>
                </a:lnTo>
                <a:lnTo>
                  <a:pt x="301868" y="68005"/>
                </a:lnTo>
                <a:close/>
              </a:path>
              <a:path w="1946156" h="94636">
                <a:moveTo>
                  <a:pt x="68325" y="58342"/>
                </a:moveTo>
                <a:lnTo>
                  <a:pt x="70384" y="62261"/>
                </a:lnTo>
                <a:lnTo>
                  <a:pt x="72443" y="66112"/>
                </a:lnTo>
                <a:lnTo>
                  <a:pt x="75299" y="69068"/>
                </a:lnTo>
                <a:lnTo>
                  <a:pt x="78951" y="71127"/>
                </a:lnTo>
                <a:lnTo>
                  <a:pt x="82604" y="73185"/>
                </a:lnTo>
                <a:lnTo>
                  <a:pt x="86755" y="74215"/>
                </a:lnTo>
                <a:lnTo>
                  <a:pt x="85128" y="66577"/>
                </a:lnTo>
                <a:lnTo>
                  <a:pt x="82737" y="65050"/>
                </a:lnTo>
                <a:lnTo>
                  <a:pt x="80346" y="63522"/>
                </a:lnTo>
                <a:lnTo>
                  <a:pt x="78486" y="61331"/>
                </a:lnTo>
                <a:lnTo>
                  <a:pt x="77158" y="58475"/>
                </a:lnTo>
                <a:lnTo>
                  <a:pt x="75896" y="55619"/>
                </a:lnTo>
                <a:lnTo>
                  <a:pt x="75265" y="52232"/>
                </a:lnTo>
                <a:lnTo>
                  <a:pt x="75265" y="44329"/>
                </a:lnTo>
                <a:lnTo>
                  <a:pt x="75896" y="40942"/>
                </a:lnTo>
                <a:lnTo>
                  <a:pt x="77158" y="38153"/>
                </a:lnTo>
                <a:lnTo>
                  <a:pt x="78486" y="35297"/>
                </a:lnTo>
                <a:lnTo>
                  <a:pt x="80346" y="33106"/>
                </a:lnTo>
                <a:lnTo>
                  <a:pt x="82737" y="31578"/>
                </a:lnTo>
                <a:lnTo>
                  <a:pt x="85128" y="30051"/>
                </a:lnTo>
                <a:lnTo>
                  <a:pt x="88016" y="29287"/>
                </a:lnTo>
                <a:lnTo>
                  <a:pt x="94790" y="29287"/>
                </a:lnTo>
                <a:lnTo>
                  <a:pt x="97679" y="30051"/>
                </a:lnTo>
                <a:lnTo>
                  <a:pt x="100070" y="31578"/>
                </a:lnTo>
                <a:lnTo>
                  <a:pt x="102461" y="33106"/>
                </a:lnTo>
                <a:lnTo>
                  <a:pt x="104287" y="35297"/>
                </a:lnTo>
                <a:lnTo>
                  <a:pt x="105549" y="38153"/>
                </a:lnTo>
                <a:lnTo>
                  <a:pt x="106877" y="40942"/>
                </a:lnTo>
                <a:lnTo>
                  <a:pt x="107541" y="44329"/>
                </a:lnTo>
                <a:lnTo>
                  <a:pt x="107541" y="52232"/>
                </a:lnTo>
                <a:lnTo>
                  <a:pt x="106877" y="55619"/>
                </a:lnTo>
                <a:lnTo>
                  <a:pt x="105549" y="58475"/>
                </a:lnTo>
                <a:lnTo>
                  <a:pt x="104287" y="61331"/>
                </a:lnTo>
                <a:lnTo>
                  <a:pt x="102461" y="63522"/>
                </a:lnTo>
                <a:lnTo>
                  <a:pt x="100070" y="65050"/>
                </a:lnTo>
                <a:lnTo>
                  <a:pt x="97679" y="66577"/>
                </a:lnTo>
                <a:lnTo>
                  <a:pt x="94790" y="67341"/>
                </a:lnTo>
                <a:lnTo>
                  <a:pt x="91403" y="67341"/>
                </a:lnTo>
                <a:lnTo>
                  <a:pt x="91403" y="74215"/>
                </a:lnTo>
                <a:lnTo>
                  <a:pt x="96119" y="74215"/>
                </a:lnTo>
                <a:lnTo>
                  <a:pt x="100269" y="73185"/>
                </a:lnTo>
                <a:lnTo>
                  <a:pt x="103856" y="71127"/>
                </a:lnTo>
                <a:lnTo>
                  <a:pt x="107508" y="69068"/>
                </a:lnTo>
                <a:lnTo>
                  <a:pt x="110364" y="66112"/>
                </a:lnTo>
                <a:lnTo>
                  <a:pt x="112423" y="62261"/>
                </a:lnTo>
                <a:lnTo>
                  <a:pt x="114482" y="58342"/>
                </a:lnTo>
                <a:lnTo>
                  <a:pt x="115511" y="53693"/>
                </a:lnTo>
                <a:lnTo>
                  <a:pt x="115511" y="42935"/>
                </a:lnTo>
                <a:lnTo>
                  <a:pt x="114482" y="38319"/>
                </a:lnTo>
                <a:lnTo>
                  <a:pt x="112423" y="34467"/>
                </a:lnTo>
                <a:lnTo>
                  <a:pt x="110364" y="30549"/>
                </a:lnTo>
                <a:lnTo>
                  <a:pt x="107508" y="27560"/>
                </a:lnTo>
                <a:lnTo>
                  <a:pt x="103856" y="25502"/>
                </a:lnTo>
                <a:lnTo>
                  <a:pt x="100269" y="23443"/>
                </a:lnTo>
                <a:lnTo>
                  <a:pt x="96119" y="22413"/>
                </a:lnTo>
                <a:lnTo>
                  <a:pt x="86755" y="22413"/>
                </a:lnTo>
                <a:lnTo>
                  <a:pt x="82604" y="23443"/>
                </a:lnTo>
                <a:lnTo>
                  <a:pt x="78951" y="25502"/>
                </a:lnTo>
                <a:lnTo>
                  <a:pt x="75299" y="27560"/>
                </a:lnTo>
                <a:lnTo>
                  <a:pt x="72443" y="30549"/>
                </a:lnTo>
                <a:lnTo>
                  <a:pt x="70384" y="34467"/>
                </a:lnTo>
                <a:lnTo>
                  <a:pt x="68325" y="38319"/>
                </a:lnTo>
                <a:lnTo>
                  <a:pt x="67296" y="42935"/>
                </a:lnTo>
                <a:lnTo>
                  <a:pt x="67296" y="53693"/>
                </a:lnTo>
                <a:lnTo>
                  <a:pt x="68325" y="58342"/>
                </a:lnTo>
                <a:close/>
              </a:path>
              <a:path w="1946156" h="94636">
                <a:moveTo>
                  <a:pt x="9264" y="50605"/>
                </a:moveTo>
                <a:lnTo>
                  <a:pt x="8367" y="45857"/>
                </a:lnTo>
                <a:lnTo>
                  <a:pt x="8367" y="34766"/>
                </a:lnTo>
                <a:lnTo>
                  <a:pt x="9297" y="30018"/>
                </a:lnTo>
                <a:lnTo>
                  <a:pt x="11157" y="26099"/>
                </a:lnTo>
                <a:lnTo>
                  <a:pt x="13083" y="22181"/>
                </a:lnTo>
                <a:lnTo>
                  <a:pt x="15739" y="19193"/>
                </a:lnTo>
                <a:lnTo>
                  <a:pt x="19126" y="17134"/>
                </a:lnTo>
                <a:lnTo>
                  <a:pt x="22513" y="15009"/>
                </a:lnTo>
                <a:lnTo>
                  <a:pt x="26431" y="13946"/>
                </a:lnTo>
                <a:lnTo>
                  <a:pt x="35264" y="13946"/>
                </a:lnTo>
                <a:lnTo>
                  <a:pt x="38817" y="14942"/>
                </a:lnTo>
                <a:lnTo>
                  <a:pt x="41540" y="16935"/>
                </a:lnTo>
                <a:lnTo>
                  <a:pt x="44329" y="18860"/>
                </a:lnTo>
                <a:lnTo>
                  <a:pt x="46455" y="21716"/>
                </a:lnTo>
                <a:lnTo>
                  <a:pt x="47916" y="25502"/>
                </a:lnTo>
                <a:lnTo>
                  <a:pt x="55785" y="21816"/>
                </a:lnTo>
                <a:lnTo>
                  <a:pt x="54391" y="18495"/>
                </a:lnTo>
                <a:lnTo>
                  <a:pt x="52498" y="15706"/>
                </a:lnTo>
                <a:lnTo>
                  <a:pt x="50107" y="13448"/>
                </a:lnTo>
                <a:lnTo>
                  <a:pt x="47783" y="11123"/>
                </a:lnTo>
                <a:lnTo>
                  <a:pt x="44960" y="9397"/>
                </a:lnTo>
                <a:lnTo>
                  <a:pt x="41640" y="8268"/>
                </a:lnTo>
                <a:lnTo>
                  <a:pt x="38319" y="7072"/>
                </a:lnTo>
                <a:lnTo>
                  <a:pt x="34534" y="6475"/>
                </a:lnTo>
                <a:lnTo>
                  <a:pt x="24173" y="6475"/>
                </a:lnTo>
                <a:lnTo>
                  <a:pt x="18827" y="7869"/>
                </a:lnTo>
                <a:lnTo>
                  <a:pt x="14245" y="10659"/>
                </a:lnTo>
                <a:lnTo>
                  <a:pt x="9729" y="13381"/>
                </a:lnTo>
                <a:lnTo>
                  <a:pt x="6209" y="17267"/>
                </a:lnTo>
                <a:lnTo>
                  <a:pt x="3685" y="22314"/>
                </a:lnTo>
                <a:lnTo>
                  <a:pt x="1228" y="27361"/>
                </a:lnTo>
                <a:lnTo>
                  <a:pt x="0" y="33371"/>
                </a:lnTo>
                <a:lnTo>
                  <a:pt x="0" y="47318"/>
                </a:lnTo>
                <a:lnTo>
                  <a:pt x="1228" y="53328"/>
                </a:lnTo>
                <a:lnTo>
                  <a:pt x="3685" y="58375"/>
                </a:lnTo>
                <a:lnTo>
                  <a:pt x="6209" y="63423"/>
                </a:lnTo>
                <a:lnTo>
                  <a:pt x="9729" y="67341"/>
                </a:lnTo>
                <a:lnTo>
                  <a:pt x="14245" y="70130"/>
                </a:lnTo>
                <a:lnTo>
                  <a:pt x="18827" y="72853"/>
                </a:lnTo>
                <a:lnTo>
                  <a:pt x="24240" y="74215"/>
                </a:lnTo>
                <a:lnTo>
                  <a:pt x="34600" y="74215"/>
                </a:lnTo>
                <a:lnTo>
                  <a:pt x="38386" y="73517"/>
                </a:lnTo>
                <a:lnTo>
                  <a:pt x="41839" y="72123"/>
                </a:lnTo>
                <a:lnTo>
                  <a:pt x="45359" y="70728"/>
                </a:lnTo>
                <a:lnTo>
                  <a:pt x="48414" y="68703"/>
                </a:lnTo>
                <a:lnTo>
                  <a:pt x="51004" y="66046"/>
                </a:lnTo>
                <a:lnTo>
                  <a:pt x="53594" y="63323"/>
                </a:lnTo>
                <a:lnTo>
                  <a:pt x="55586" y="60102"/>
                </a:lnTo>
                <a:lnTo>
                  <a:pt x="56981" y="56383"/>
                </a:lnTo>
                <a:lnTo>
                  <a:pt x="49011" y="53395"/>
                </a:lnTo>
                <a:lnTo>
                  <a:pt x="47550" y="57844"/>
                </a:lnTo>
                <a:lnTo>
                  <a:pt x="45193" y="61198"/>
                </a:lnTo>
                <a:lnTo>
                  <a:pt x="41939" y="63456"/>
                </a:lnTo>
                <a:lnTo>
                  <a:pt x="38684" y="65648"/>
                </a:lnTo>
                <a:lnTo>
                  <a:pt x="34866" y="66743"/>
                </a:lnTo>
                <a:lnTo>
                  <a:pt x="25967" y="66743"/>
                </a:lnTo>
                <a:lnTo>
                  <a:pt x="22048" y="65714"/>
                </a:lnTo>
                <a:lnTo>
                  <a:pt x="18728" y="63655"/>
                </a:lnTo>
                <a:lnTo>
                  <a:pt x="15407" y="61530"/>
                </a:lnTo>
                <a:lnTo>
                  <a:pt x="12850" y="58508"/>
                </a:lnTo>
                <a:lnTo>
                  <a:pt x="11057" y="54590"/>
                </a:lnTo>
                <a:lnTo>
                  <a:pt x="9264" y="50605"/>
                </a:lnTo>
                <a:close/>
              </a:path>
              <a:path w="1946156" h="94636">
                <a:moveTo>
                  <a:pt x="88016" y="67341"/>
                </a:moveTo>
                <a:lnTo>
                  <a:pt x="85128" y="66577"/>
                </a:lnTo>
                <a:lnTo>
                  <a:pt x="86755" y="74215"/>
                </a:lnTo>
                <a:lnTo>
                  <a:pt x="91403" y="74215"/>
                </a:lnTo>
                <a:lnTo>
                  <a:pt x="91403" y="67341"/>
                </a:lnTo>
                <a:lnTo>
                  <a:pt x="88016" y="67341"/>
                </a:lnTo>
                <a:close/>
              </a:path>
              <a:path w="1946156" h="94636">
                <a:moveTo>
                  <a:pt x="138484" y="42470"/>
                </a:moveTo>
                <a:lnTo>
                  <a:pt x="139247" y="39083"/>
                </a:lnTo>
                <a:lnTo>
                  <a:pt x="140775" y="36559"/>
                </a:lnTo>
                <a:lnTo>
                  <a:pt x="142369" y="34036"/>
                </a:lnTo>
                <a:lnTo>
                  <a:pt x="144361" y="32209"/>
                </a:lnTo>
                <a:lnTo>
                  <a:pt x="146752" y="31080"/>
                </a:lnTo>
                <a:lnTo>
                  <a:pt x="149143" y="29951"/>
                </a:lnTo>
                <a:lnTo>
                  <a:pt x="151534" y="29387"/>
                </a:lnTo>
                <a:lnTo>
                  <a:pt x="157378" y="29387"/>
                </a:lnTo>
                <a:lnTo>
                  <a:pt x="160267" y="30483"/>
                </a:lnTo>
                <a:lnTo>
                  <a:pt x="162591" y="32674"/>
                </a:lnTo>
                <a:lnTo>
                  <a:pt x="164982" y="34799"/>
                </a:lnTo>
                <a:lnTo>
                  <a:pt x="166177" y="38618"/>
                </a:lnTo>
                <a:lnTo>
                  <a:pt x="166177" y="73219"/>
                </a:lnTo>
                <a:lnTo>
                  <a:pt x="174147" y="73219"/>
                </a:lnTo>
                <a:lnTo>
                  <a:pt x="174147" y="37024"/>
                </a:lnTo>
                <a:lnTo>
                  <a:pt x="173250" y="33471"/>
                </a:lnTo>
                <a:lnTo>
                  <a:pt x="171457" y="30682"/>
                </a:lnTo>
                <a:lnTo>
                  <a:pt x="169730" y="27892"/>
                </a:lnTo>
                <a:lnTo>
                  <a:pt x="167406" y="25834"/>
                </a:lnTo>
                <a:lnTo>
                  <a:pt x="164484" y="24505"/>
                </a:lnTo>
                <a:lnTo>
                  <a:pt x="161562" y="23111"/>
                </a:lnTo>
                <a:lnTo>
                  <a:pt x="158308" y="22413"/>
                </a:lnTo>
                <a:lnTo>
                  <a:pt x="152198" y="22413"/>
                </a:lnTo>
                <a:lnTo>
                  <a:pt x="149740" y="22779"/>
                </a:lnTo>
                <a:lnTo>
                  <a:pt x="147350" y="23509"/>
                </a:lnTo>
                <a:lnTo>
                  <a:pt x="145025" y="24240"/>
                </a:lnTo>
                <a:lnTo>
                  <a:pt x="142966" y="25435"/>
                </a:lnTo>
                <a:lnTo>
                  <a:pt x="141173" y="27096"/>
                </a:lnTo>
                <a:lnTo>
                  <a:pt x="139380" y="28689"/>
                </a:lnTo>
                <a:lnTo>
                  <a:pt x="138185" y="34567"/>
                </a:lnTo>
                <a:lnTo>
                  <a:pt x="137951" y="30819"/>
                </a:lnTo>
                <a:lnTo>
                  <a:pt x="136890" y="33471"/>
                </a:lnTo>
                <a:lnTo>
                  <a:pt x="137951" y="30819"/>
                </a:lnTo>
                <a:lnTo>
                  <a:pt x="137488" y="23410"/>
                </a:lnTo>
                <a:lnTo>
                  <a:pt x="130514" y="23410"/>
                </a:lnTo>
                <a:lnTo>
                  <a:pt x="130514" y="73219"/>
                </a:lnTo>
                <a:lnTo>
                  <a:pt x="138484" y="73219"/>
                </a:lnTo>
                <a:lnTo>
                  <a:pt x="138484" y="42470"/>
                </a:lnTo>
                <a:close/>
              </a:path>
              <a:path w="1946156" h="94636">
                <a:moveTo>
                  <a:pt x="137952" y="30815"/>
                </a:moveTo>
                <a:lnTo>
                  <a:pt x="138185" y="34567"/>
                </a:lnTo>
                <a:lnTo>
                  <a:pt x="139380" y="28689"/>
                </a:lnTo>
                <a:lnTo>
                  <a:pt x="137952" y="30815"/>
                </a:lnTo>
                <a:close/>
              </a:path>
              <a:path w="1946156" h="94636">
                <a:moveTo>
                  <a:pt x="203266" y="61929"/>
                </a:moveTo>
                <a:lnTo>
                  <a:pt x="203266" y="30283"/>
                </a:lnTo>
                <a:lnTo>
                  <a:pt x="221396" y="30283"/>
                </a:lnTo>
                <a:lnTo>
                  <a:pt x="221396" y="23410"/>
                </a:lnTo>
                <a:lnTo>
                  <a:pt x="203266" y="23410"/>
                </a:lnTo>
                <a:lnTo>
                  <a:pt x="203266" y="9264"/>
                </a:lnTo>
                <a:lnTo>
                  <a:pt x="195296" y="11456"/>
                </a:lnTo>
                <a:lnTo>
                  <a:pt x="195296" y="23410"/>
                </a:lnTo>
                <a:lnTo>
                  <a:pt x="185334" y="23410"/>
                </a:lnTo>
                <a:lnTo>
                  <a:pt x="185334" y="30283"/>
                </a:lnTo>
                <a:lnTo>
                  <a:pt x="195296" y="30283"/>
                </a:lnTo>
                <a:lnTo>
                  <a:pt x="195296" y="60866"/>
                </a:lnTo>
                <a:lnTo>
                  <a:pt x="195363" y="64054"/>
                </a:lnTo>
                <a:lnTo>
                  <a:pt x="196027" y="66644"/>
                </a:lnTo>
                <a:lnTo>
                  <a:pt x="197288" y="68636"/>
                </a:lnTo>
                <a:lnTo>
                  <a:pt x="198617" y="70562"/>
                </a:lnTo>
                <a:lnTo>
                  <a:pt x="200377" y="71990"/>
                </a:lnTo>
                <a:lnTo>
                  <a:pt x="202568" y="72920"/>
                </a:lnTo>
                <a:lnTo>
                  <a:pt x="204760" y="73783"/>
                </a:lnTo>
                <a:lnTo>
                  <a:pt x="207117" y="74215"/>
                </a:lnTo>
                <a:lnTo>
                  <a:pt x="212364" y="74215"/>
                </a:lnTo>
                <a:lnTo>
                  <a:pt x="214755" y="73816"/>
                </a:lnTo>
                <a:lnTo>
                  <a:pt x="216814" y="73019"/>
                </a:lnTo>
                <a:lnTo>
                  <a:pt x="218939" y="72222"/>
                </a:lnTo>
                <a:lnTo>
                  <a:pt x="220765" y="71127"/>
                </a:lnTo>
                <a:lnTo>
                  <a:pt x="222293" y="69732"/>
                </a:lnTo>
                <a:lnTo>
                  <a:pt x="219503" y="63058"/>
                </a:lnTo>
                <a:lnTo>
                  <a:pt x="218374" y="64187"/>
                </a:lnTo>
                <a:lnTo>
                  <a:pt x="217112" y="65083"/>
                </a:lnTo>
                <a:lnTo>
                  <a:pt x="215718" y="65747"/>
                </a:lnTo>
                <a:lnTo>
                  <a:pt x="214323" y="66411"/>
                </a:lnTo>
                <a:lnTo>
                  <a:pt x="212663" y="66743"/>
                </a:lnTo>
                <a:lnTo>
                  <a:pt x="208545" y="66743"/>
                </a:lnTo>
                <a:lnTo>
                  <a:pt x="206752" y="66146"/>
                </a:lnTo>
                <a:lnTo>
                  <a:pt x="205358" y="64950"/>
                </a:lnTo>
                <a:lnTo>
                  <a:pt x="203963" y="63755"/>
                </a:lnTo>
                <a:lnTo>
                  <a:pt x="203266" y="61929"/>
                </a:lnTo>
                <a:close/>
              </a:path>
              <a:path w="1946156" h="94636">
                <a:moveTo>
                  <a:pt x="244701" y="34700"/>
                </a:moveTo>
                <a:lnTo>
                  <a:pt x="246428" y="32873"/>
                </a:lnTo>
                <a:lnTo>
                  <a:pt x="248487" y="31678"/>
                </a:lnTo>
                <a:lnTo>
                  <a:pt x="250612" y="30483"/>
                </a:lnTo>
                <a:lnTo>
                  <a:pt x="252704" y="29885"/>
                </a:lnTo>
                <a:lnTo>
                  <a:pt x="256356" y="29885"/>
                </a:lnTo>
                <a:lnTo>
                  <a:pt x="257585" y="29951"/>
                </a:lnTo>
                <a:lnTo>
                  <a:pt x="259312" y="30217"/>
                </a:lnTo>
                <a:lnTo>
                  <a:pt x="260839" y="30682"/>
                </a:lnTo>
                <a:lnTo>
                  <a:pt x="262234" y="23410"/>
                </a:lnTo>
                <a:lnTo>
                  <a:pt x="260607" y="22746"/>
                </a:lnTo>
                <a:lnTo>
                  <a:pt x="258548" y="22480"/>
                </a:lnTo>
                <a:lnTo>
                  <a:pt x="256755" y="22413"/>
                </a:lnTo>
                <a:lnTo>
                  <a:pt x="252903" y="22413"/>
                </a:lnTo>
                <a:lnTo>
                  <a:pt x="249616" y="23177"/>
                </a:lnTo>
                <a:lnTo>
                  <a:pt x="246893" y="24705"/>
                </a:lnTo>
                <a:lnTo>
                  <a:pt x="244236" y="26232"/>
                </a:lnTo>
                <a:lnTo>
                  <a:pt x="242211" y="28523"/>
                </a:lnTo>
                <a:lnTo>
                  <a:pt x="240816" y="31578"/>
                </a:lnTo>
                <a:lnTo>
                  <a:pt x="239720" y="23410"/>
                </a:lnTo>
                <a:lnTo>
                  <a:pt x="233245" y="23410"/>
                </a:lnTo>
                <a:lnTo>
                  <a:pt x="233245" y="73219"/>
                </a:lnTo>
                <a:lnTo>
                  <a:pt x="241214" y="73219"/>
                </a:lnTo>
                <a:lnTo>
                  <a:pt x="241214" y="42603"/>
                </a:lnTo>
                <a:lnTo>
                  <a:pt x="241912" y="39548"/>
                </a:lnTo>
                <a:lnTo>
                  <a:pt x="243306" y="37157"/>
                </a:lnTo>
                <a:lnTo>
                  <a:pt x="244701" y="34700"/>
                </a:lnTo>
                <a:close/>
              </a:path>
              <a:path w="1946156" h="94636">
                <a:moveTo>
                  <a:pt x="301868" y="68005"/>
                </a:moveTo>
                <a:lnTo>
                  <a:pt x="302732" y="69533"/>
                </a:lnTo>
                <a:lnTo>
                  <a:pt x="303429" y="63157"/>
                </a:lnTo>
                <a:lnTo>
                  <a:pt x="301436" y="62858"/>
                </a:lnTo>
                <a:lnTo>
                  <a:pt x="301436" y="66112"/>
                </a:lnTo>
                <a:lnTo>
                  <a:pt x="301270" y="67872"/>
                </a:lnTo>
                <a:lnTo>
                  <a:pt x="301689" y="67219"/>
                </a:lnTo>
                <a:lnTo>
                  <a:pt x="301436" y="63854"/>
                </a:lnTo>
                <a:lnTo>
                  <a:pt x="301689" y="67219"/>
                </a:lnTo>
                <a:lnTo>
                  <a:pt x="302632" y="65747"/>
                </a:lnTo>
                <a:lnTo>
                  <a:pt x="301868" y="68005"/>
                </a:lnTo>
                <a:close/>
              </a:path>
              <a:path w="1946156" h="94636">
                <a:moveTo>
                  <a:pt x="273444" y="28158"/>
                </a:moveTo>
                <a:lnTo>
                  <a:pt x="270987" y="31147"/>
                </a:lnTo>
                <a:lnTo>
                  <a:pt x="269658" y="34866"/>
                </a:lnTo>
                <a:lnTo>
                  <a:pt x="276134" y="38850"/>
                </a:lnTo>
                <a:lnTo>
                  <a:pt x="277263" y="35530"/>
                </a:lnTo>
                <a:lnTo>
                  <a:pt x="279022" y="33139"/>
                </a:lnTo>
                <a:lnTo>
                  <a:pt x="281413" y="31678"/>
                </a:lnTo>
                <a:lnTo>
                  <a:pt x="283804" y="30150"/>
                </a:lnTo>
                <a:lnTo>
                  <a:pt x="286726" y="29387"/>
                </a:lnTo>
                <a:lnTo>
                  <a:pt x="293832" y="29387"/>
                </a:lnTo>
                <a:lnTo>
                  <a:pt x="296655" y="30416"/>
                </a:lnTo>
                <a:lnTo>
                  <a:pt x="298647" y="32475"/>
                </a:lnTo>
                <a:lnTo>
                  <a:pt x="300640" y="34467"/>
                </a:lnTo>
                <a:lnTo>
                  <a:pt x="301636" y="37323"/>
                </a:lnTo>
                <a:lnTo>
                  <a:pt x="301636" y="42950"/>
                </a:lnTo>
                <a:lnTo>
                  <a:pt x="283505" y="46521"/>
                </a:lnTo>
                <a:lnTo>
                  <a:pt x="283937" y="53162"/>
                </a:lnTo>
                <a:lnTo>
                  <a:pt x="287191" y="52498"/>
                </a:lnTo>
                <a:lnTo>
                  <a:pt x="301636" y="49537"/>
                </a:lnTo>
                <a:lnTo>
                  <a:pt x="303230" y="49211"/>
                </a:lnTo>
                <a:lnTo>
                  <a:pt x="303230" y="42636"/>
                </a:lnTo>
                <a:lnTo>
                  <a:pt x="305355" y="27361"/>
                </a:lnTo>
                <a:lnTo>
                  <a:pt x="303064" y="25502"/>
                </a:lnTo>
                <a:lnTo>
                  <a:pt x="300141" y="24306"/>
                </a:lnTo>
                <a:lnTo>
                  <a:pt x="297219" y="23044"/>
                </a:lnTo>
                <a:lnTo>
                  <a:pt x="293965" y="22413"/>
                </a:lnTo>
                <a:lnTo>
                  <a:pt x="285066" y="22413"/>
                </a:lnTo>
                <a:lnTo>
                  <a:pt x="280616" y="23576"/>
                </a:lnTo>
                <a:lnTo>
                  <a:pt x="277030" y="25900"/>
                </a:lnTo>
                <a:lnTo>
                  <a:pt x="273444" y="28158"/>
                </a:lnTo>
                <a:close/>
              </a:path>
              <a:path w="1946156" h="94636">
                <a:moveTo>
                  <a:pt x="340427" y="34700"/>
                </a:moveTo>
                <a:lnTo>
                  <a:pt x="342154" y="32873"/>
                </a:lnTo>
                <a:lnTo>
                  <a:pt x="344213" y="31678"/>
                </a:lnTo>
                <a:lnTo>
                  <a:pt x="346338" y="30483"/>
                </a:lnTo>
                <a:lnTo>
                  <a:pt x="348430" y="29885"/>
                </a:lnTo>
                <a:lnTo>
                  <a:pt x="352083" y="29885"/>
                </a:lnTo>
                <a:lnTo>
                  <a:pt x="353311" y="29951"/>
                </a:lnTo>
                <a:lnTo>
                  <a:pt x="355038" y="30217"/>
                </a:lnTo>
                <a:lnTo>
                  <a:pt x="356566" y="30682"/>
                </a:lnTo>
                <a:lnTo>
                  <a:pt x="357960" y="23410"/>
                </a:lnTo>
                <a:lnTo>
                  <a:pt x="356333" y="22746"/>
                </a:lnTo>
                <a:lnTo>
                  <a:pt x="354274" y="22480"/>
                </a:lnTo>
                <a:lnTo>
                  <a:pt x="352481" y="22413"/>
                </a:lnTo>
                <a:lnTo>
                  <a:pt x="348629" y="22413"/>
                </a:lnTo>
                <a:lnTo>
                  <a:pt x="345342" y="23177"/>
                </a:lnTo>
                <a:lnTo>
                  <a:pt x="342619" y="24705"/>
                </a:lnTo>
                <a:lnTo>
                  <a:pt x="339963" y="26232"/>
                </a:lnTo>
                <a:lnTo>
                  <a:pt x="337937" y="28523"/>
                </a:lnTo>
                <a:lnTo>
                  <a:pt x="336542" y="31578"/>
                </a:lnTo>
                <a:lnTo>
                  <a:pt x="335447" y="23410"/>
                </a:lnTo>
                <a:lnTo>
                  <a:pt x="328971" y="23410"/>
                </a:lnTo>
                <a:lnTo>
                  <a:pt x="328971" y="73219"/>
                </a:lnTo>
                <a:lnTo>
                  <a:pt x="336941" y="73219"/>
                </a:lnTo>
                <a:lnTo>
                  <a:pt x="336941" y="42603"/>
                </a:lnTo>
                <a:lnTo>
                  <a:pt x="337638" y="39548"/>
                </a:lnTo>
                <a:lnTo>
                  <a:pt x="339033" y="37157"/>
                </a:lnTo>
                <a:lnTo>
                  <a:pt x="340427" y="34700"/>
                </a:lnTo>
                <a:close/>
              </a:path>
              <a:path w="1946156" h="94636">
                <a:moveTo>
                  <a:pt x="283505" y="46521"/>
                </a:moveTo>
                <a:lnTo>
                  <a:pt x="279056" y="47384"/>
                </a:lnTo>
                <a:lnTo>
                  <a:pt x="275569" y="49045"/>
                </a:lnTo>
                <a:lnTo>
                  <a:pt x="273045" y="51502"/>
                </a:lnTo>
                <a:lnTo>
                  <a:pt x="270588" y="53893"/>
                </a:lnTo>
                <a:lnTo>
                  <a:pt x="269360" y="56948"/>
                </a:lnTo>
                <a:lnTo>
                  <a:pt x="269360" y="63655"/>
                </a:lnTo>
                <a:lnTo>
                  <a:pt x="270090" y="66179"/>
                </a:lnTo>
                <a:lnTo>
                  <a:pt x="271551" y="68238"/>
                </a:lnTo>
                <a:lnTo>
                  <a:pt x="273079" y="70230"/>
                </a:lnTo>
                <a:lnTo>
                  <a:pt x="275104" y="71724"/>
                </a:lnTo>
                <a:lnTo>
                  <a:pt x="277628" y="72720"/>
                </a:lnTo>
                <a:lnTo>
                  <a:pt x="280151" y="73717"/>
                </a:lnTo>
                <a:lnTo>
                  <a:pt x="282874" y="74215"/>
                </a:lnTo>
                <a:lnTo>
                  <a:pt x="288121" y="74215"/>
                </a:lnTo>
                <a:lnTo>
                  <a:pt x="290479" y="73849"/>
                </a:lnTo>
                <a:lnTo>
                  <a:pt x="292869" y="73119"/>
                </a:lnTo>
                <a:lnTo>
                  <a:pt x="295260" y="72322"/>
                </a:lnTo>
                <a:lnTo>
                  <a:pt x="297419" y="71127"/>
                </a:lnTo>
                <a:lnTo>
                  <a:pt x="299345" y="69533"/>
                </a:lnTo>
                <a:lnTo>
                  <a:pt x="301270" y="67872"/>
                </a:lnTo>
                <a:lnTo>
                  <a:pt x="301436" y="66112"/>
                </a:lnTo>
                <a:lnTo>
                  <a:pt x="301436" y="62858"/>
                </a:lnTo>
                <a:lnTo>
                  <a:pt x="303429" y="63157"/>
                </a:lnTo>
                <a:lnTo>
                  <a:pt x="302732" y="69533"/>
                </a:lnTo>
                <a:lnTo>
                  <a:pt x="303595" y="70994"/>
                </a:lnTo>
                <a:lnTo>
                  <a:pt x="304790" y="72090"/>
                </a:lnTo>
                <a:lnTo>
                  <a:pt x="306318" y="72820"/>
                </a:lnTo>
                <a:lnTo>
                  <a:pt x="307845" y="73551"/>
                </a:lnTo>
                <a:lnTo>
                  <a:pt x="309572" y="73916"/>
                </a:lnTo>
                <a:lnTo>
                  <a:pt x="313623" y="73916"/>
                </a:lnTo>
                <a:lnTo>
                  <a:pt x="315350" y="73584"/>
                </a:lnTo>
                <a:lnTo>
                  <a:pt x="316678" y="72920"/>
                </a:lnTo>
                <a:lnTo>
                  <a:pt x="317076" y="66644"/>
                </a:lnTo>
                <a:lnTo>
                  <a:pt x="314652" y="67142"/>
                </a:lnTo>
                <a:lnTo>
                  <a:pt x="310867" y="67142"/>
                </a:lnTo>
                <a:lnTo>
                  <a:pt x="309605" y="65946"/>
                </a:lnTo>
                <a:lnTo>
                  <a:pt x="309605" y="35530"/>
                </a:lnTo>
                <a:lnTo>
                  <a:pt x="308742" y="32342"/>
                </a:lnTo>
                <a:lnTo>
                  <a:pt x="307015" y="29885"/>
                </a:lnTo>
                <a:lnTo>
                  <a:pt x="305355" y="27361"/>
                </a:lnTo>
                <a:lnTo>
                  <a:pt x="303230" y="42636"/>
                </a:lnTo>
                <a:lnTo>
                  <a:pt x="303230" y="49211"/>
                </a:lnTo>
                <a:lnTo>
                  <a:pt x="301636" y="49537"/>
                </a:lnTo>
                <a:lnTo>
                  <a:pt x="301636" y="56914"/>
                </a:lnTo>
                <a:lnTo>
                  <a:pt x="301237" y="58774"/>
                </a:lnTo>
                <a:lnTo>
                  <a:pt x="300440" y="60368"/>
                </a:lnTo>
                <a:lnTo>
                  <a:pt x="299643" y="61895"/>
                </a:lnTo>
                <a:lnTo>
                  <a:pt x="298548" y="63190"/>
                </a:lnTo>
                <a:lnTo>
                  <a:pt x="297153" y="64253"/>
                </a:lnTo>
                <a:lnTo>
                  <a:pt x="295758" y="65249"/>
                </a:lnTo>
                <a:lnTo>
                  <a:pt x="294164" y="66013"/>
                </a:lnTo>
                <a:lnTo>
                  <a:pt x="292371" y="66544"/>
                </a:lnTo>
                <a:lnTo>
                  <a:pt x="290645" y="67009"/>
                </a:lnTo>
                <a:lnTo>
                  <a:pt x="288818" y="67241"/>
                </a:lnTo>
                <a:lnTo>
                  <a:pt x="283904" y="67241"/>
                </a:lnTo>
                <a:lnTo>
                  <a:pt x="281579" y="66611"/>
                </a:lnTo>
                <a:lnTo>
                  <a:pt x="279919" y="65349"/>
                </a:lnTo>
                <a:lnTo>
                  <a:pt x="278325" y="64020"/>
                </a:lnTo>
                <a:lnTo>
                  <a:pt x="277528" y="62327"/>
                </a:lnTo>
                <a:lnTo>
                  <a:pt x="277528" y="58143"/>
                </a:lnTo>
                <a:lnTo>
                  <a:pt x="278325" y="56483"/>
                </a:lnTo>
                <a:lnTo>
                  <a:pt x="279919" y="55287"/>
                </a:lnTo>
                <a:lnTo>
                  <a:pt x="281513" y="54092"/>
                </a:lnTo>
                <a:lnTo>
                  <a:pt x="283937" y="53162"/>
                </a:lnTo>
                <a:lnTo>
                  <a:pt x="283505" y="46521"/>
                </a:lnTo>
                <a:close/>
              </a:path>
              <a:path w="1946156" h="94636">
                <a:moveTo>
                  <a:pt x="360471" y="91150"/>
                </a:moveTo>
                <a:lnTo>
                  <a:pt x="361932" y="92212"/>
                </a:lnTo>
                <a:lnTo>
                  <a:pt x="363592" y="93042"/>
                </a:lnTo>
                <a:lnTo>
                  <a:pt x="365452" y="93640"/>
                </a:lnTo>
                <a:lnTo>
                  <a:pt x="367378" y="94304"/>
                </a:lnTo>
                <a:lnTo>
                  <a:pt x="369470" y="94636"/>
                </a:lnTo>
                <a:lnTo>
                  <a:pt x="374118" y="94636"/>
                </a:lnTo>
                <a:lnTo>
                  <a:pt x="376210" y="94205"/>
                </a:lnTo>
                <a:lnTo>
                  <a:pt x="378004" y="93341"/>
                </a:lnTo>
                <a:lnTo>
                  <a:pt x="379863" y="92544"/>
                </a:lnTo>
                <a:lnTo>
                  <a:pt x="381523" y="91183"/>
                </a:lnTo>
                <a:lnTo>
                  <a:pt x="382984" y="89257"/>
                </a:lnTo>
                <a:lnTo>
                  <a:pt x="384512" y="87397"/>
                </a:lnTo>
                <a:lnTo>
                  <a:pt x="385907" y="84841"/>
                </a:lnTo>
                <a:lnTo>
                  <a:pt x="387168" y="81586"/>
                </a:lnTo>
                <a:lnTo>
                  <a:pt x="410579" y="23410"/>
                </a:lnTo>
                <a:lnTo>
                  <a:pt x="402011" y="23410"/>
                </a:lnTo>
                <a:lnTo>
                  <a:pt x="390356" y="54889"/>
                </a:lnTo>
                <a:lnTo>
                  <a:pt x="386770" y="64751"/>
                </a:lnTo>
                <a:lnTo>
                  <a:pt x="383682" y="55885"/>
                </a:lnTo>
                <a:lnTo>
                  <a:pt x="371230" y="23410"/>
                </a:lnTo>
                <a:lnTo>
                  <a:pt x="362164" y="23410"/>
                </a:lnTo>
                <a:lnTo>
                  <a:pt x="378004" y="61264"/>
                </a:lnTo>
                <a:lnTo>
                  <a:pt x="382984" y="73119"/>
                </a:lnTo>
                <a:lnTo>
                  <a:pt x="380394" y="79594"/>
                </a:lnTo>
                <a:lnTo>
                  <a:pt x="379133" y="82848"/>
                </a:lnTo>
                <a:lnTo>
                  <a:pt x="377738" y="85007"/>
                </a:lnTo>
                <a:lnTo>
                  <a:pt x="376210" y="86069"/>
                </a:lnTo>
                <a:lnTo>
                  <a:pt x="374683" y="87132"/>
                </a:lnTo>
                <a:lnTo>
                  <a:pt x="373056" y="87663"/>
                </a:lnTo>
                <a:lnTo>
                  <a:pt x="369868" y="87663"/>
                </a:lnTo>
                <a:lnTo>
                  <a:pt x="368374" y="87364"/>
                </a:lnTo>
                <a:lnTo>
                  <a:pt x="366846" y="86767"/>
                </a:lnTo>
                <a:lnTo>
                  <a:pt x="365385" y="86235"/>
                </a:lnTo>
                <a:lnTo>
                  <a:pt x="363991" y="85372"/>
                </a:lnTo>
                <a:lnTo>
                  <a:pt x="362662" y="84176"/>
                </a:lnTo>
                <a:lnTo>
                  <a:pt x="360471" y="91150"/>
                </a:lnTo>
                <a:close/>
              </a:path>
              <a:path w="1946156" h="94636">
                <a:moveTo>
                  <a:pt x="462233" y="61929"/>
                </a:moveTo>
                <a:lnTo>
                  <a:pt x="462233" y="30283"/>
                </a:lnTo>
                <a:lnTo>
                  <a:pt x="480363" y="30283"/>
                </a:lnTo>
                <a:lnTo>
                  <a:pt x="480363" y="23410"/>
                </a:lnTo>
                <a:lnTo>
                  <a:pt x="462233" y="23410"/>
                </a:lnTo>
                <a:lnTo>
                  <a:pt x="462233" y="9264"/>
                </a:lnTo>
                <a:lnTo>
                  <a:pt x="454263" y="11456"/>
                </a:lnTo>
                <a:lnTo>
                  <a:pt x="454263" y="23410"/>
                </a:lnTo>
                <a:lnTo>
                  <a:pt x="444302" y="23410"/>
                </a:lnTo>
                <a:lnTo>
                  <a:pt x="444302" y="30283"/>
                </a:lnTo>
                <a:lnTo>
                  <a:pt x="454263" y="30283"/>
                </a:lnTo>
                <a:lnTo>
                  <a:pt x="454263" y="60866"/>
                </a:lnTo>
                <a:lnTo>
                  <a:pt x="454330" y="64054"/>
                </a:lnTo>
                <a:lnTo>
                  <a:pt x="454994" y="66644"/>
                </a:lnTo>
                <a:lnTo>
                  <a:pt x="456256" y="68636"/>
                </a:lnTo>
                <a:lnTo>
                  <a:pt x="457584" y="70562"/>
                </a:lnTo>
                <a:lnTo>
                  <a:pt x="459344" y="71990"/>
                </a:lnTo>
                <a:lnTo>
                  <a:pt x="461535" y="72920"/>
                </a:lnTo>
                <a:lnTo>
                  <a:pt x="463727" y="73783"/>
                </a:lnTo>
                <a:lnTo>
                  <a:pt x="466085" y="74215"/>
                </a:lnTo>
                <a:lnTo>
                  <a:pt x="471331" y="74215"/>
                </a:lnTo>
                <a:lnTo>
                  <a:pt x="473722" y="73816"/>
                </a:lnTo>
                <a:lnTo>
                  <a:pt x="475781" y="73019"/>
                </a:lnTo>
                <a:lnTo>
                  <a:pt x="477906" y="72222"/>
                </a:lnTo>
                <a:lnTo>
                  <a:pt x="479732" y="71127"/>
                </a:lnTo>
                <a:lnTo>
                  <a:pt x="481260" y="69732"/>
                </a:lnTo>
                <a:lnTo>
                  <a:pt x="478470" y="63058"/>
                </a:lnTo>
                <a:lnTo>
                  <a:pt x="477341" y="64187"/>
                </a:lnTo>
                <a:lnTo>
                  <a:pt x="476080" y="65083"/>
                </a:lnTo>
                <a:lnTo>
                  <a:pt x="474685" y="65747"/>
                </a:lnTo>
                <a:lnTo>
                  <a:pt x="473290" y="66411"/>
                </a:lnTo>
                <a:lnTo>
                  <a:pt x="471630" y="66743"/>
                </a:lnTo>
                <a:lnTo>
                  <a:pt x="467512" y="66743"/>
                </a:lnTo>
                <a:lnTo>
                  <a:pt x="465719" y="66146"/>
                </a:lnTo>
                <a:lnTo>
                  <a:pt x="464325" y="64950"/>
                </a:lnTo>
                <a:lnTo>
                  <a:pt x="462930" y="63755"/>
                </a:lnTo>
                <a:lnTo>
                  <a:pt x="462233" y="61929"/>
                </a:lnTo>
                <a:close/>
              </a:path>
              <a:path w="1946156" h="94636">
                <a:moveTo>
                  <a:pt x="509446" y="67341"/>
                </a:moveTo>
                <a:lnTo>
                  <a:pt x="506557" y="66577"/>
                </a:lnTo>
                <a:lnTo>
                  <a:pt x="508184" y="74215"/>
                </a:lnTo>
                <a:lnTo>
                  <a:pt x="512833" y="74215"/>
                </a:lnTo>
                <a:lnTo>
                  <a:pt x="512833" y="67341"/>
                </a:lnTo>
                <a:lnTo>
                  <a:pt x="509446" y="67341"/>
                </a:lnTo>
                <a:close/>
              </a:path>
              <a:path w="1946156" h="94636">
                <a:moveTo>
                  <a:pt x="593865" y="44462"/>
                </a:moveTo>
                <a:lnTo>
                  <a:pt x="594529" y="41142"/>
                </a:lnTo>
                <a:lnTo>
                  <a:pt x="595857" y="38352"/>
                </a:lnTo>
                <a:lnTo>
                  <a:pt x="597186" y="35497"/>
                </a:lnTo>
                <a:lnTo>
                  <a:pt x="599045" y="33305"/>
                </a:lnTo>
                <a:lnTo>
                  <a:pt x="601436" y="31778"/>
                </a:lnTo>
                <a:lnTo>
                  <a:pt x="603827" y="30184"/>
                </a:lnTo>
                <a:lnTo>
                  <a:pt x="606616" y="29387"/>
                </a:lnTo>
                <a:lnTo>
                  <a:pt x="614652" y="29387"/>
                </a:lnTo>
                <a:lnTo>
                  <a:pt x="618404" y="31113"/>
                </a:lnTo>
                <a:lnTo>
                  <a:pt x="618371" y="23443"/>
                </a:lnTo>
                <a:lnTo>
                  <a:pt x="614652" y="22413"/>
                </a:lnTo>
                <a:lnTo>
                  <a:pt x="607745" y="22413"/>
                </a:lnTo>
                <a:lnTo>
                  <a:pt x="605089" y="22912"/>
                </a:lnTo>
                <a:lnTo>
                  <a:pt x="602631" y="23908"/>
                </a:lnTo>
                <a:lnTo>
                  <a:pt x="600174" y="24904"/>
                </a:lnTo>
                <a:lnTo>
                  <a:pt x="598082" y="26299"/>
                </a:lnTo>
                <a:lnTo>
                  <a:pt x="596355" y="28092"/>
                </a:lnTo>
                <a:lnTo>
                  <a:pt x="594629" y="29818"/>
                </a:lnTo>
                <a:lnTo>
                  <a:pt x="593351" y="31817"/>
                </a:lnTo>
                <a:lnTo>
                  <a:pt x="592869" y="23410"/>
                </a:lnTo>
                <a:lnTo>
                  <a:pt x="585896" y="23410"/>
                </a:lnTo>
                <a:lnTo>
                  <a:pt x="585896" y="94138"/>
                </a:lnTo>
                <a:lnTo>
                  <a:pt x="593865" y="94138"/>
                </a:lnTo>
                <a:lnTo>
                  <a:pt x="593865" y="65797"/>
                </a:lnTo>
                <a:lnTo>
                  <a:pt x="592869" y="63456"/>
                </a:lnTo>
                <a:lnTo>
                  <a:pt x="592470" y="34168"/>
                </a:lnTo>
                <a:lnTo>
                  <a:pt x="593334" y="31844"/>
                </a:lnTo>
                <a:lnTo>
                  <a:pt x="593566" y="35563"/>
                </a:lnTo>
                <a:lnTo>
                  <a:pt x="593865" y="44462"/>
                </a:lnTo>
                <a:close/>
              </a:path>
              <a:path w="1946156" h="94636">
                <a:moveTo>
                  <a:pt x="597086" y="61132"/>
                </a:moveTo>
                <a:lnTo>
                  <a:pt x="595758" y="58276"/>
                </a:lnTo>
                <a:lnTo>
                  <a:pt x="594496" y="55420"/>
                </a:lnTo>
                <a:lnTo>
                  <a:pt x="593865" y="52100"/>
                </a:lnTo>
                <a:lnTo>
                  <a:pt x="593865" y="44462"/>
                </a:lnTo>
                <a:lnTo>
                  <a:pt x="593566" y="35563"/>
                </a:lnTo>
                <a:lnTo>
                  <a:pt x="593334" y="31844"/>
                </a:lnTo>
                <a:lnTo>
                  <a:pt x="592470" y="34168"/>
                </a:lnTo>
                <a:lnTo>
                  <a:pt x="592869" y="63456"/>
                </a:lnTo>
                <a:lnTo>
                  <a:pt x="593865" y="61962"/>
                </a:lnTo>
                <a:lnTo>
                  <a:pt x="592869" y="63456"/>
                </a:lnTo>
                <a:lnTo>
                  <a:pt x="593865" y="65797"/>
                </a:lnTo>
                <a:lnTo>
                  <a:pt x="594197" y="66577"/>
                </a:lnTo>
                <a:lnTo>
                  <a:pt x="596389" y="69167"/>
                </a:lnTo>
                <a:lnTo>
                  <a:pt x="599444" y="71226"/>
                </a:lnTo>
                <a:lnTo>
                  <a:pt x="602565" y="73219"/>
                </a:lnTo>
                <a:lnTo>
                  <a:pt x="606184" y="74215"/>
                </a:lnTo>
                <a:lnTo>
                  <a:pt x="614420" y="74215"/>
                </a:lnTo>
                <a:lnTo>
                  <a:pt x="618205" y="73185"/>
                </a:lnTo>
                <a:lnTo>
                  <a:pt x="621658" y="71127"/>
                </a:lnTo>
                <a:lnTo>
                  <a:pt x="625112" y="69068"/>
                </a:lnTo>
                <a:lnTo>
                  <a:pt x="627868" y="66112"/>
                </a:lnTo>
                <a:lnTo>
                  <a:pt x="629927" y="62261"/>
                </a:lnTo>
                <a:lnTo>
                  <a:pt x="632052" y="58342"/>
                </a:lnTo>
                <a:lnTo>
                  <a:pt x="633114" y="53693"/>
                </a:lnTo>
                <a:lnTo>
                  <a:pt x="633114" y="42868"/>
                </a:lnTo>
                <a:lnTo>
                  <a:pt x="632085" y="38219"/>
                </a:lnTo>
                <a:lnTo>
                  <a:pt x="630026" y="34368"/>
                </a:lnTo>
                <a:lnTo>
                  <a:pt x="627968" y="30516"/>
                </a:lnTo>
                <a:lnTo>
                  <a:pt x="625211" y="27560"/>
                </a:lnTo>
                <a:lnTo>
                  <a:pt x="621758" y="25502"/>
                </a:lnTo>
                <a:lnTo>
                  <a:pt x="618371" y="23443"/>
                </a:lnTo>
                <a:lnTo>
                  <a:pt x="618404" y="31113"/>
                </a:lnTo>
                <a:lnTo>
                  <a:pt x="621061" y="34567"/>
                </a:lnTo>
                <a:lnTo>
                  <a:pt x="623784" y="38020"/>
                </a:lnTo>
                <a:lnTo>
                  <a:pt x="625145" y="42603"/>
                </a:lnTo>
                <a:lnTo>
                  <a:pt x="625145" y="54025"/>
                </a:lnTo>
                <a:lnTo>
                  <a:pt x="623750" y="58608"/>
                </a:lnTo>
                <a:lnTo>
                  <a:pt x="620961" y="62061"/>
                </a:lnTo>
                <a:lnTo>
                  <a:pt x="618238" y="65515"/>
                </a:lnTo>
                <a:lnTo>
                  <a:pt x="614419" y="67241"/>
                </a:lnTo>
                <a:lnTo>
                  <a:pt x="606384" y="67241"/>
                </a:lnTo>
                <a:lnTo>
                  <a:pt x="603628" y="66478"/>
                </a:lnTo>
                <a:lnTo>
                  <a:pt x="601237" y="64950"/>
                </a:lnTo>
                <a:lnTo>
                  <a:pt x="598912" y="63356"/>
                </a:lnTo>
                <a:lnTo>
                  <a:pt x="597086" y="61132"/>
                </a:lnTo>
                <a:close/>
              </a:path>
              <a:path w="1946156" h="94636">
                <a:moveTo>
                  <a:pt x="665585" y="67341"/>
                </a:moveTo>
                <a:lnTo>
                  <a:pt x="662696" y="66577"/>
                </a:lnTo>
                <a:lnTo>
                  <a:pt x="664323" y="74215"/>
                </a:lnTo>
                <a:lnTo>
                  <a:pt x="668972" y="74215"/>
                </a:lnTo>
                <a:lnTo>
                  <a:pt x="668972" y="67341"/>
                </a:lnTo>
                <a:lnTo>
                  <a:pt x="665585" y="67341"/>
                </a:lnTo>
                <a:close/>
              </a:path>
              <a:path w="1946156" h="94636">
                <a:moveTo>
                  <a:pt x="716052" y="44462"/>
                </a:moveTo>
                <a:lnTo>
                  <a:pt x="716717" y="41142"/>
                </a:lnTo>
                <a:lnTo>
                  <a:pt x="718045" y="38352"/>
                </a:lnTo>
                <a:lnTo>
                  <a:pt x="719373" y="35497"/>
                </a:lnTo>
                <a:lnTo>
                  <a:pt x="721233" y="33305"/>
                </a:lnTo>
                <a:lnTo>
                  <a:pt x="723623" y="31778"/>
                </a:lnTo>
                <a:lnTo>
                  <a:pt x="726014" y="30184"/>
                </a:lnTo>
                <a:lnTo>
                  <a:pt x="728803" y="29387"/>
                </a:lnTo>
                <a:lnTo>
                  <a:pt x="736839" y="29387"/>
                </a:lnTo>
                <a:lnTo>
                  <a:pt x="740592" y="31113"/>
                </a:lnTo>
                <a:lnTo>
                  <a:pt x="740558" y="23443"/>
                </a:lnTo>
                <a:lnTo>
                  <a:pt x="736839" y="22413"/>
                </a:lnTo>
                <a:lnTo>
                  <a:pt x="729932" y="22413"/>
                </a:lnTo>
                <a:lnTo>
                  <a:pt x="727276" y="22912"/>
                </a:lnTo>
                <a:lnTo>
                  <a:pt x="724819" y="23908"/>
                </a:lnTo>
                <a:lnTo>
                  <a:pt x="722362" y="24904"/>
                </a:lnTo>
                <a:lnTo>
                  <a:pt x="720270" y="26299"/>
                </a:lnTo>
                <a:lnTo>
                  <a:pt x="718543" y="28092"/>
                </a:lnTo>
                <a:lnTo>
                  <a:pt x="716816" y="29818"/>
                </a:lnTo>
                <a:lnTo>
                  <a:pt x="715539" y="31817"/>
                </a:lnTo>
                <a:lnTo>
                  <a:pt x="715056" y="23410"/>
                </a:lnTo>
                <a:lnTo>
                  <a:pt x="708083" y="23410"/>
                </a:lnTo>
                <a:lnTo>
                  <a:pt x="708083" y="94138"/>
                </a:lnTo>
                <a:lnTo>
                  <a:pt x="716052" y="94138"/>
                </a:lnTo>
                <a:lnTo>
                  <a:pt x="716052" y="65797"/>
                </a:lnTo>
                <a:lnTo>
                  <a:pt x="715056" y="63456"/>
                </a:lnTo>
                <a:lnTo>
                  <a:pt x="714658" y="34168"/>
                </a:lnTo>
                <a:lnTo>
                  <a:pt x="715521" y="31844"/>
                </a:lnTo>
                <a:lnTo>
                  <a:pt x="715754" y="35563"/>
                </a:lnTo>
                <a:lnTo>
                  <a:pt x="716052" y="44462"/>
                </a:lnTo>
                <a:close/>
              </a:path>
              <a:path w="1946156" h="94636">
                <a:moveTo>
                  <a:pt x="719273" y="61132"/>
                </a:moveTo>
                <a:lnTo>
                  <a:pt x="717945" y="58276"/>
                </a:lnTo>
                <a:lnTo>
                  <a:pt x="716683" y="55420"/>
                </a:lnTo>
                <a:lnTo>
                  <a:pt x="716052" y="52100"/>
                </a:lnTo>
                <a:lnTo>
                  <a:pt x="716052" y="44462"/>
                </a:lnTo>
                <a:lnTo>
                  <a:pt x="715754" y="35563"/>
                </a:lnTo>
                <a:lnTo>
                  <a:pt x="715521" y="31844"/>
                </a:lnTo>
                <a:lnTo>
                  <a:pt x="714658" y="34168"/>
                </a:lnTo>
                <a:lnTo>
                  <a:pt x="715056" y="63456"/>
                </a:lnTo>
                <a:lnTo>
                  <a:pt x="716052" y="61962"/>
                </a:lnTo>
                <a:lnTo>
                  <a:pt x="715056" y="63456"/>
                </a:lnTo>
                <a:lnTo>
                  <a:pt x="716052" y="65797"/>
                </a:lnTo>
                <a:lnTo>
                  <a:pt x="716384" y="66577"/>
                </a:lnTo>
                <a:lnTo>
                  <a:pt x="718576" y="69167"/>
                </a:lnTo>
                <a:lnTo>
                  <a:pt x="721631" y="71226"/>
                </a:lnTo>
                <a:lnTo>
                  <a:pt x="724752" y="73219"/>
                </a:lnTo>
                <a:lnTo>
                  <a:pt x="728372" y="74215"/>
                </a:lnTo>
                <a:lnTo>
                  <a:pt x="736607" y="74215"/>
                </a:lnTo>
                <a:lnTo>
                  <a:pt x="740392" y="73185"/>
                </a:lnTo>
                <a:lnTo>
                  <a:pt x="743846" y="71127"/>
                </a:lnTo>
                <a:lnTo>
                  <a:pt x="747299" y="69068"/>
                </a:lnTo>
                <a:lnTo>
                  <a:pt x="750055" y="66112"/>
                </a:lnTo>
                <a:lnTo>
                  <a:pt x="752114" y="62261"/>
                </a:lnTo>
                <a:lnTo>
                  <a:pt x="754239" y="58342"/>
                </a:lnTo>
                <a:lnTo>
                  <a:pt x="755302" y="53693"/>
                </a:lnTo>
                <a:lnTo>
                  <a:pt x="755302" y="42868"/>
                </a:lnTo>
                <a:lnTo>
                  <a:pt x="754272" y="38219"/>
                </a:lnTo>
                <a:lnTo>
                  <a:pt x="752214" y="34368"/>
                </a:lnTo>
                <a:lnTo>
                  <a:pt x="750155" y="30516"/>
                </a:lnTo>
                <a:lnTo>
                  <a:pt x="747399" y="27560"/>
                </a:lnTo>
                <a:lnTo>
                  <a:pt x="743945" y="25502"/>
                </a:lnTo>
                <a:lnTo>
                  <a:pt x="740558" y="23443"/>
                </a:lnTo>
                <a:lnTo>
                  <a:pt x="740592" y="31113"/>
                </a:lnTo>
                <a:lnTo>
                  <a:pt x="743248" y="34567"/>
                </a:lnTo>
                <a:lnTo>
                  <a:pt x="745971" y="38020"/>
                </a:lnTo>
                <a:lnTo>
                  <a:pt x="747332" y="42603"/>
                </a:lnTo>
                <a:lnTo>
                  <a:pt x="747332" y="54025"/>
                </a:lnTo>
                <a:lnTo>
                  <a:pt x="745938" y="58608"/>
                </a:lnTo>
                <a:lnTo>
                  <a:pt x="743148" y="62061"/>
                </a:lnTo>
                <a:lnTo>
                  <a:pt x="740426" y="65515"/>
                </a:lnTo>
                <a:lnTo>
                  <a:pt x="736607" y="67241"/>
                </a:lnTo>
                <a:lnTo>
                  <a:pt x="728571" y="67241"/>
                </a:lnTo>
                <a:lnTo>
                  <a:pt x="725815" y="66478"/>
                </a:lnTo>
                <a:lnTo>
                  <a:pt x="723424" y="64950"/>
                </a:lnTo>
                <a:lnTo>
                  <a:pt x="721100" y="63356"/>
                </a:lnTo>
                <a:lnTo>
                  <a:pt x="719273" y="61132"/>
                </a:lnTo>
                <a:close/>
              </a:path>
              <a:path w="1946156" h="94636">
                <a:moveTo>
                  <a:pt x="778010" y="23410"/>
                </a:moveTo>
                <a:lnTo>
                  <a:pt x="770041" y="23410"/>
                </a:lnTo>
                <a:lnTo>
                  <a:pt x="770041" y="60401"/>
                </a:lnTo>
                <a:lnTo>
                  <a:pt x="770904" y="63921"/>
                </a:lnTo>
                <a:lnTo>
                  <a:pt x="772631" y="66644"/>
                </a:lnTo>
                <a:lnTo>
                  <a:pt x="774424" y="69300"/>
                </a:lnTo>
                <a:lnTo>
                  <a:pt x="776715" y="71226"/>
                </a:lnTo>
                <a:lnTo>
                  <a:pt x="779504" y="72422"/>
                </a:lnTo>
                <a:lnTo>
                  <a:pt x="782360" y="73617"/>
                </a:lnTo>
                <a:lnTo>
                  <a:pt x="785382" y="74215"/>
                </a:lnTo>
                <a:lnTo>
                  <a:pt x="792554" y="74215"/>
                </a:lnTo>
                <a:lnTo>
                  <a:pt x="796008" y="73551"/>
                </a:lnTo>
                <a:lnTo>
                  <a:pt x="798930" y="72222"/>
                </a:lnTo>
                <a:lnTo>
                  <a:pt x="801918" y="70828"/>
                </a:lnTo>
                <a:lnTo>
                  <a:pt x="804276" y="68636"/>
                </a:lnTo>
                <a:lnTo>
                  <a:pt x="806003" y="65648"/>
                </a:lnTo>
                <a:lnTo>
                  <a:pt x="806501" y="73219"/>
                </a:lnTo>
                <a:lnTo>
                  <a:pt x="813474" y="73219"/>
                </a:lnTo>
                <a:lnTo>
                  <a:pt x="813474" y="23410"/>
                </a:lnTo>
                <a:lnTo>
                  <a:pt x="805504" y="23410"/>
                </a:lnTo>
                <a:lnTo>
                  <a:pt x="805504" y="53428"/>
                </a:lnTo>
                <a:lnTo>
                  <a:pt x="805073" y="55951"/>
                </a:lnTo>
                <a:lnTo>
                  <a:pt x="804209" y="58077"/>
                </a:lnTo>
                <a:lnTo>
                  <a:pt x="803412" y="60202"/>
                </a:lnTo>
                <a:lnTo>
                  <a:pt x="802283" y="61962"/>
                </a:lnTo>
                <a:lnTo>
                  <a:pt x="800822" y="63356"/>
                </a:lnTo>
                <a:lnTo>
                  <a:pt x="799428" y="64685"/>
                </a:lnTo>
                <a:lnTo>
                  <a:pt x="797834" y="65681"/>
                </a:lnTo>
                <a:lnTo>
                  <a:pt x="796041" y="66345"/>
                </a:lnTo>
                <a:lnTo>
                  <a:pt x="794248" y="66943"/>
                </a:lnTo>
                <a:lnTo>
                  <a:pt x="792421" y="67241"/>
                </a:lnTo>
                <a:lnTo>
                  <a:pt x="786577" y="67241"/>
                </a:lnTo>
                <a:lnTo>
                  <a:pt x="783489" y="66312"/>
                </a:lnTo>
                <a:lnTo>
                  <a:pt x="781297" y="64452"/>
                </a:lnTo>
                <a:lnTo>
                  <a:pt x="779106" y="62526"/>
                </a:lnTo>
                <a:lnTo>
                  <a:pt x="778010" y="59040"/>
                </a:lnTo>
                <a:lnTo>
                  <a:pt x="778010" y="23410"/>
                </a:lnTo>
                <a:close/>
              </a:path>
              <a:path w="1946156" h="94636">
                <a:moveTo>
                  <a:pt x="843577" y="74215"/>
                </a:moveTo>
                <a:lnTo>
                  <a:pt x="844905" y="74215"/>
                </a:lnTo>
                <a:lnTo>
                  <a:pt x="846200" y="74082"/>
                </a:lnTo>
                <a:lnTo>
                  <a:pt x="847462" y="73816"/>
                </a:lnTo>
                <a:lnTo>
                  <a:pt x="848724" y="73617"/>
                </a:lnTo>
                <a:lnTo>
                  <a:pt x="850949" y="72820"/>
                </a:lnTo>
                <a:lnTo>
                  <a:pt x="852244" y="65847"/>
                </a:lnTo>
                <a:lnTo>
                  <a:pt x="850783" y="66378"/>
                </a:lnTo>
                <a:lnTo>
                  <a:pt x="848757" y="66943"/>
                </a:lnTo>
                <a:lnTo>
                  <a:pt x="846798" y="67241"/>
                </a:lnTo>
                <a:lnTo>
                  <a:pt x="843411" y="67241"/>
                </a:lnTo>
                <a:lnTo>
                  <a:pt x="841917" y="66777"/>
                </a:lnTo>
                <a:lnTo>
                  <a:pt x="840057" y="64851"/>
                </a:lnTo>
                <a:lnTo>
                  <a:pt x="839592" y="63091"/>
                </a:lnTo>
                <a:lnTo>
                  <a:pt x="839592" y="498"/>
                </a:lnTo>
                <a:lnTo>
                  <a:pt x="831623" y="498"/>
                </a:lnTo>
                <a:lnTo>
                  <a:pt x="831623" y="65382"/>
                </a:lnTo>
                <a:lnTo>
                  <a:pt x="832586" y="68736"/>
                </a:lnTo>
                <a:lnTo>
                  <a:pt x="834512" y="70927"/>
                </a:lnTo>
                <a:lnTo>
                  <a:pt x="836504" y="73119"/>
                </a:lnTo>
                <a:lnTo>
                  <a:pt x="839526" y="74215"/>
                </a:lnTo>
                <a:lnTo>
                  <a:pt x="843577" y="74215"/>
                </a:lnTo>
                <a:close/>
              </a:path>
              <a:path w="1946156" h="94636">
                <a:moveTo>
                  <a:pt x="891792" y="68005"/>
                </a:moveTo>
                <a:lnTo>
                  <a:pt x="892655" y="69533"/>
                </a:lnTo>
                <a:lnTo>
                  <a:pt x="893352" y="63157"/>
                </a:lnTo>
                <a:lnTo>
                  <a:pt x="891360" y="62858"/>
                </a:lnTo>
                <a:lnTo>
                  <a:pt x="891360" y="66112"/>
                </a:lnTo>
                <a:lnTo>
                  <a:pt x="891194" y="67872"/>
                </a:lnTo>
                <a:lnTo>
                  <a:pt x="891613" y="67219"/>
                </a:lnTo>
                <a:lnTo>
                  <a:pt x="891360" y="63854"/>
                </a:lnTo>
                <a:lnTo>
                  <a:pt x="891613" y="67219"/>
                </a:lnTo>
                <a:lnTo>
                  <a:pt x="892555" y="65747"/>
                </a:lnTo>
                <a:lnTo>
                  <a:pt x="891792" y="68005"/>
                </a:lnTo>
                <a:close/>
              </a:path>
              <a:path w="1946156" h="94636">
                <a:moveTo>
                  <a:pt x="863368" y="28158"/>
                </a:moveTo>
                <a:lnTo>
                  <a:pt x="860910" y="31147"/>
                </a:lnTo>
                <a:lnTo>
                  <a:pt x="859582" y="34866"/>
                </a:lnTo>
                <a:lnTo>
                  <a:pt x="866057" y="38850"/>
                </a:lnTo>
                <a:lnTo>
                  <a:pt x="867186" y="35530"/>
                </a:lnTo>
                <a:lnTo>
                  <a:pt x="868946" y="33139"/>
                </a:lnTo>
                <a:lnTo>
                  <a:pt x="871337" y="31678"/>
                </a:lnTo>
                <a:lnTo>
                  <a:pt x="873728" y="30150"/>
                </a:lnTo>
                <a:lnTo>
                  <a:pt x="876650" y="29387"/>
                </a:lnTo>
                <a:lnTo>
                  <a:pt x="883756" y="29387"/>
                </a:lnTo>
                <a:lnTo>
                  <a:pt x="886578" y="30416"/>
                </a:lnTo>
                <a:lnTo>
                  <a:pt x="888571" y="32475"/>
                </a:lnTo>
                <a:lnTo>
                  <a:pt x="890563" y="34467"/>
                </a:lnTo>
                <a:lnTo>
                  <a:pt x="891559" y="37323"/>
                </a:lnTo>
                <a:lnTo>
                  <a:pt x="891559" y="42950"/>
                </a:lnTo>
                <a:lnTo>
                  <a:pt x="873429" y="46521"/>
                </a:lnTo>
                <a:lnTo>
                  <a:pt x="873861" y="53162"/>
                </a:lnTo>
                <a:lnTo>
                  <a:pt x="877115" y="52498"/>
                </a:lnTo>
                <a:lnTo>
                  <a:pt x="891559" y="49537"/>
                </a:lnTo>
                <a:lnTo>
                  <a:pt x="893153" y="49211"/>
                </a:lnTo>
                <a:lnTo>
                  <a:pt x="893153" y="42636"/>
                </a:lnTo>
                <a:lnTo>
                  <a:pt x="895278" y="27361"/>
                </a:lnTo>
                <a:lnTo>
                  <a:pt x="892987" y="25502"/>
                </a:lnTo>
                <a:lnTo>
                  <a:pt x="890065" y="24306"/>
                </a:lnTo>
                <a:lnTo>
                  <a:pt x="887143" y="23044"/>
                </a:lnTo>
                <a:lnTo>
                  <a:pt x="883889" y="22413"/>
                </a:lnTo>
                <a:lnTo>
                  <a:pt x="874990" y="22413"/>
                </a:lnTo>
                <a:lnTo>
                  <a:pt x="870540" y="23576"/>
                </a:lnTo>
                <a:lnTo>
                  <a:pt x="866954" y="25900"/>
                </a:lnTo>
                <a:lnTo>
                  <a:pt x="863368" y="28158"/>
                </a:lnTo>
                <a:close/>
              </a:path>
              <a:path w="1946156" h="94636">
                <a:moveTo>
                  <a:pt x="930351" y="34700"/>
                </a:moveTo>
                <a:lnTo>
                  <a:pt x="932078" y="32873"/>
                </a:lnTo>
                <a:lnTo>
                  <a:pt x="934137" y="31678"/>
                </a:lnTo>
                <a:lnTo>
                  <a:pt x="936262" y="30483"/>
                </a:lnTo>
                <a:lnTo>
                  <a:pt x="938354" y="29885"/>
                </a:lnTo>
                <a:lnTo>
                  <a:pt x="942006" y="29885"/>
                </a:lnTo>
                <a:lnTo>
                  <a:pt x="943235" y="29951"/>
                </a:lnTo>
                <a:lnTo>
                  <a:pt x="944962" y="30217"/>
                </a:lnTo>
                <a:lnTo>
                  <a:pt x="946489" y="30682"/>
                </a:lnTo>
                <a:lnTo>
                  <a:pt x="947884" y="23410"/>
                </a:lnTo>
                <a:lnTo>
                  <a:pt x="946257" y="22746"/>
                </a:lnTo>
                <a:lnTo>
                  <a:pt x="944198" y="22480"/>
                </a:lnTo>
                <a:lnTo>
                  <a:pt x="942405" y="22413"/>
                </a:lnTo>
                <a:lnTo>
                  <a:pt x="938553" y="22413"/>
                </a:lnTo>
                <a:lnTo>
                  <a:pt x="935266" y="23177"/>
                </a:lnTo>
                <a:lnTo>
                  <a:pt x="932543" y="24705"/>
                </a:lnTo>
                <a:lnTo>
                  <a:pt x="929886" y="26232"/>
                </a:lnTo>
                <a:lnTo>
                  <a:pt x="927861" y="28523"/>
                </a:lnTo>
                <a:lnTo>
                  <a:pt x="926466" y="31578"/>
                </a:lnTo>
                <a:lnTo>
                  <a:pt x="925370" y="23410"/>
                </a:lnTo>
                <a:lnTo>
                  <a:pt x="918895" y="23410"/>
                </a:lnTo>
                <a:lnTo>
                  <a:pt x="918895" y="73219"/>
                </a:lnTo>
                <a:lnTo>
                  <a:pt x="926865" y="73219"/>
                </a:lnTo>
                <a:lnTo>
                  <a:pt x="926865" y="42603"/>
                </a:lnTo>
                <a:lnTo>
                  <a:pt x="927562" y="39548"/>
                </a:lnTo>
                <a:lnTo>
                  <a:pt x="928957" y="37157"/>
                </a:lnTo>
                <a:lnTo>
                  <a:pt x="930351" y="34700"/>
                </a:lnTo>
                <a:close/>
              </a:path>
              <a:path w="1946156" h="94636">
                <a:moveTo>
                  <a:pt x="873429" y="46521"/>
                </a:moveTo>
                <a:lnTo>
                  <a:pt x="868979" y="47384"/>
                </a:lnTo>
                <a:lnTo>
                  <a:pt x="865493" y="49045"/>
                </a:lnTo>
                <a:lnTo>
                  <a:pt x="862969" y="51502"/>
                </a:lnTo>
                <a:lnTo>
                  <a:pt x="860512" y="53893"/>
                </a:lnTo>
                <a:lnTo>
                  <a:pt x="859283" y="56948"/>
                </a:lnTo>
                <a:lnTo>
                  <a:pt x="859283" y="63655"/>
                </a:lnTo>
                <a:lnTo>
                  <a:pt x="860014" y="66179"/>
                </a:lnTo>
                <a:lnTo>
                  <a:pt x="861475" y="68238"/>
                </a:lnTo>
                <a:lnTo>
                  <a:pt x="863002" y="70230"/>
                </a:lnTo>
                <a:lnTo>
                  <a:pt x="865028" y="71724"/>
                </a:lnTo>
                <a:lnTo>
                  <a:pt x="867552" y="72720"/>
                </a:lnTo>
                <a:lnTo>
                  <a:pt x="870075" y="73717"/>
                </a:lnTo>
                <a:lnTo>
                  <a:pt x="872798" y="74215"/>
                </a:lnTo>
                <a:lnTo>
                  <a:pt x="878045" y="74215"/>
                </a:lnTo>
                <a:lnTo>
                  <a:pt x="880402" y="73849"/>
                </a:lnTo>
                <a:lnTo>
                  <a:pt x="882793" y="73119"/>
                </a:lnTo>
                <a:lnTo>
                  <a:pt x="885184" y="72322"/>
                </a:lnTo>
                <a:lnTo>
                  <a:pt x="887342" y="71127"/>
                </a:lnTo>
                <a:lnTo>
                  <a:pt x="889268" y="69533"/>
                </a:lnTo>
                <a:lnTo>
                  <a:pt x="891194" y="67872"/>
                </a:lnTo>
                <a:lnTo>
                  <a:pt x="891360" y="66112"/>
                </a:lnTo>
                <a:lnTo>
                  <a:pt x="891360" y="62858"/>
                </a:lnTo>
                <a:lnTo>
                  <a:pt x="893352" y="63157"/>
                </a:lnTo>
                <a:lnTo>
                  <a:pt x="892655" y="69533"/>
                </a:lnTo>
                <a:lnTo>
                  <a:pt x="893519" y="70994"/>
                </a:lnTo>
                <a:lnTo>
                  <a:pt x="894714" y="72090"/>
                </a:lnTo>
                <a:lnTo>
                  <a:pt x="896241" y="72820"/>
                </a:lnTo>
                <a:lnTo>
                  <a:pt x="897769" y="73551"/>
                </a:lnTo>
                <a:lnTo>
                  <a:pt x="899496" y="73916"/>
                </a:lnTo>
                <a:lnTo>
                  <a:pt x="903547" y="73916"/>
                </a:lnTo>
                <a:lnTo>
                  <a:pt x="905273" y="73584"/>
                </a:lnTo>
                <a:lnTo>
                  <a:pt x="906602" y="72920"/>
                </a:lnTo>
                <a:lnTo>
                  <a:pt x="907000" y="66644"/>
                </a:lnTo>
                <a:lnTo>
                  <a:pt x="904576" y="67142"/>
                </a:lnTo>
                <a:lnTo>
                  <a:pt x="900791" y="67142"/>
                </a:lnTo>
                <a:lnTo>
                  <a:pt x="899529" y="65946"/>
                </a:lnTo>
                <a:lnTo>
                  <a:pt x="899529" y="35530"/>
                </a:lnTo>
                <a:lnTo>
                  <a:pt x="898665" y="32342"/>
                </a:lnTo>
                <a:lnTo>
                  <a:pt x="896939" y="29885"/>
                </a:lnTo>
                <a:lnTo>
                  <a:pt x="895278" y="27361"/>
                </a:lnTo>
                <a:lnTo>
                  <a:pt x="893153" y="42636"/>
                </a:lnTo>
                <a:lnTo>
                  <a:pt x="893153" y="49211"/>
                </a:lnTo>
                <a:lnTo>
                  <a:pt x="891559" y="49537"/>
                </a:lnTo>
                <a:lnTo>
                  <a:pt x="891559" y="56914"/>
                </a:lnTo>
                <a:lnTo>
                  <a:pt x="891161" y="58774"/>
                </a:lnTo>
                <a:lnTo>
                  <a:pt x="890364" y="60368"/>
                </a:lnTo>
                <a:lnTo>
                  <a:pt x="889567" y="61895"/>
                </a:lnTo>
                <a:lnTo>
                  <a:pt x="888471" y="63190"/>
                </a:lnTo>
                <a:lnTo>
                  <a:pt x="887077" y="64253"/>
                </a:lnTo>
                <a:lnTo>
                  <a:pt x="885682" y="65249"/>
                </a:lnTo>
                <a:lnTo>
                  <a:pt x="884088" y="66013"/>
                </a:lnTo>
                <a:lnTo>
                  <a:pt x="882295" y="66544"/>
                </a:lnTo>
                <a:lnTo>
                  <a:pt x="880568" y="67009"/>
                </a:lnTo>
                <a:lnTo>
                  <a:pt x="878742" y="67241"/>
                </a:lnTo>
                <a:lnTo>
                  <a:pt x="873827" y="67241"/>
                </a:lnTo>
                <a:lnTo>
                  <a:pt x="871503" y="66611"/>
                </a:lnTo>
                <a:lnTo>
                  <a:pt x="869843" y="65349"/>
                </a:lnTo>
                <a:lnTo>
                  <a:pt x="868249" y="64020"/>
                </a:lnTo>
                <a:lnTo>
                  <a:pt x="867452" y="62327"/>
                </a:lnTo>
                <a:lnTo>
                  <a:pt x="867452" y="58143"/>
                </a:lnTo>
                <a:lnTo>
                  <a:pt x="868249" y="56483"/>
                </a:lnTo>
                <a:lnTo>
                  <a:pt x="869843" y="55287"/>
                </a:lnTo>
                <a:lnTo>
                  <a:pt x="871437" y="54092"/>
                </a:lnTo>
                <a:lnTo>
                  <a:pt x="873861" y="53162"/>
                </a:lnTo>
                <a:lnTo>
                  <a:pt x="873429" y="46521"/>
                </a:lnTo>
                <a:close/>
              </a:path>
              <a:path w="1946156" h="94636">
                <a:moveTo>
                  <a:pt x="1001703" y="27494"/>
                </a:moveTo>
                <a:lnTo>
                  <a:pt x="999478" y="30051"/>
                </a:lnTo>
                <a:lnTo>
                  <a:pt x="999146" y="30831"/>
                </a:lnTo>
                <a:lnTo>
                  <a:pt x="998150" y="33172"/>
                </a:lnTo>
                <a:lnTo>
                  <a:pt x="997751" y="62460"/>
                </a:lnTo>
                <a:lnTo>
                  <a:pt x="998614" y="64718"/>
                </a:lnTo>
                <a:lnTo>
                  <a:pt x="998847" y="61065"/>
                </a:lnTo>
                <a:lnTo>
                  <a:pt x="999146" y="34666"/>
                </a:lnTo>
                <a:lnTo>
                  <a:pt x="999810" y="41308"/>
                </a:lnTo>
                <a:lnTo>
                  <a:pt x="1001138" y="38452"/>
                </a:lnTo>
                <a:lnTo>
                  <a:pt x="1002466" y="35596"/>
                </a:lnTo>
                <a:lnTo>
                  <a:pt x="1004824" y="25502"/>
                </a:lnTo>
                <a:lnTo>
                  <a:pt x="1001703" y="27494"/>
                </a:lnTo>
                <a:close/>
              </a:path>
              <a:path w="1946156" h="94636">
                <a:moveTo>
                  <a:pt x="1015583" y="74215"/>
                </a:moveTo>
                <a:lnTo>
                  <a:pt x="1019700" y="74215"/>
                </a:lnTo>
                <a:lnTo>
                  <a:pt x="1023486" y="73185"/>
                </a:lnTo>
                <a:lnTo>
                  <a:pt x="1026939" y="71127"/>
                </a:lnTo>
                <a:lnTo>
                  <a:pt x="1030392" y="69068"/>
                </a:lnTo>
                <a:lnTo>
                  <a:pt x="1033149" y="66112"/>
                </a:lnTo>
                <a:lnTo>
                  <a:pt x="1035207" y="62261"/>
                </a:lnTo>
                <a:lnTo>
                  <a:pt x="1037333" y="58342"/>
                </a:lnTo>
                <a:lnTo>
                  <a:pt x="1038395" y="53693"/>
                </a:lnTo>
                <a:lnTo>
                  <a:pt x="1038395" y="42868"/>
                </a:lnTo>
                <a:lnTo>
                  <a:pt x="1037366" y="38219"/>
                </a:lnTo>
                <a:lnTo>
                  <a:pt x="1035307" y="34368"/>
                </a:lnTo>
                <a:lnTo>
                  <a:pt x="1033248" y="30516"/>
                </a:lnTo>
                <a:lnTo>
                  <a:pt x="1030492" y="27560"/>
                </a:lnTo>
                <a:lnTo>
                  <a:pt x="1027039" y="25502"/>
                </a:lnTo>
                <a:lnTo>
                  <a:pt x="1023585" y="23443"/>
                </a:lnTo>
                <a:lnTo>
                  <a:pt x="1019800" y="22413"/>
                </a:lnTo>
                <a:lnTo>
                  <a:pt x="1011631" y="22413"/>
                </a:lnTo>
                <a:lnTo>
                  <a:pt x="1008012" y="23443"/>
                </a:lnTo>
                <a:lnTo>
                  <a:pt x="1004824" y="25502"/>
                </a:lnTo>
                <a:lnTo>
                  <a:pt x="1002466" y="35596"/>
                </a:lnTo>
                <a:lnTo>
                  <a:pt x="1004293" y="33371"/>
                </a:lnTo>
                <a:lnTo>
                  <a:pt x="1006617" y="31778"/>
                </a:lnTo>
                <a:lnTo>
                  <a:pt x="1009008" y="30184"/>
                </a:lnTo>
                <a:lnTo>
                  <a:pt x="1011764" y="29387"/>
                </a:lnTo>
                <a:lnTo>
                  <a:pt x="1019800" y="29387"/>
                </a:lnTo>
                <a:lnTo>
                  <a:pt x="1023618" y="31113"/>
                </a:lnTo>
                <a:lnTo>
                  <a:pt x="1026341" y="34567"/>
                </a:lnTo>
                <a:lnTo>
                  <a:pt x="1029064" y="38020"/>
                </a:lnTo>
                <a:lnTo>
                  <a:pt x="1030426" y="42603"/>
                </a:lnTo>
                <a:lnTo>
                  <a:pt x="1030426" y="54025"/>
                </a:lnTo>
                <a:lnTo>
                  <a:pt x="1029031" y="58608"/>
                </a:lnTo>
                <a:lnTo>
                  <a:pt x="1026242" y="62061"/>
                </a:lnTo>
                <a:lnTo>
                  <a:pt x="1023519" y="65515"/>
                </a:lnTo>
                <a:lnTo>
                  <a:pt x="1019700" y="67241"/>
                </a:lnTo>
                <a:lnTo>
                  <a:pt x="1011664" y="67241"/>
                </a:lnTo>
                <a:lnTo>
                  <a:pt x="1008908" y="66478"/>
                </a:lnTo>
                <a:lnTo>
                  <a:pt x="1006517" y="64950"/>
                </a:lnTo>
                <a:lnTo>
                  <a:pt x="1004193" y="63423"/>
                </a:lnTo>
                <a:lnTo>
                  <a:pt x="1002367" y="61264"/>
                </a:lnTo>
                <a:lnTo>
                  <a:pt x="1001038" y="58475"/>
                </a:lnTo>
                <a:lnTo>
                  <a:pt x="999777" y="55619"/>
                </a:lnTo>
                <a:lnTo>
                  <a:pt x="999146" y="52299"/>
                </a:lnTo>
                <a:lnTo>
                  <a:pt x="999146" y="44661"/>
                </a:lnTo>
                <a:lnTo>
                  <a:pt x="999810" y="41308"/>
                </a:lnTo>
                <a:lnTo>
                  <a:pt x="999146" y="34666"/>
                </a:lnTo>
                <a:lnTo>
                  <a:pt x="998847" y="61065"/>
                </a:lnTo>
                <a:lnTo>
                  <a:pt x="998614" y="64718"/>
                </a:lnTo>
                <a:lnTo>
                  <a:pt x="997751" y="62460"/>
                </a:lnTo>
                <a:lnTo>
                  <a:pt x="998150" y="33172"/>
                </a:lnTo>
                <a:lnTo>
                  <a:pt x="999146" y="30831"/>
                </a:lnTo>
                <a:lnTo>
                  <a:pt x="999146" y="498"/>
                </a:lnTo>
                <a:lnTo>
                  <a:pt x="991176" y="498"/>
                </a:lnTo>
                <a:lnTo>
                  <a:pt x="991176" y="73219"/>
                </a:lnTo>
                <a:lnTo>
                  <a:pt x="998150" y="73219"/>
                </a:lnTo>
                <a:lnTo>
                  <a:pt x="998635" y="64751"/>
                </a:lnTo>
                <a:lnTo>
                  <a:pt x="999909" y="66743"/>
                </a:lnTo>
                <a:lnTo>
                  <a:pt x="1001636" y="68536"/>
                </a:lnTo>
                <a:lnTo>
                  <a:pt x="1003363" y="70330"/>
                </a:lnTo>
                <a:lnTo>
                  <a:pt x="1005422" y="71724"/>
                </a:lnTo>
                <a:lnTo>
                  <a:pt x="1007812" y="72720"/>
                </a:lnTo>
                <a:lnTo>
                  <a:pt x="1010203" y="73717"/>
                </a:lnTo>
                <a:lnTo>
                  <a:pt x="1012793" y="74215"/>
                </a:lnTo>
                <a:lnTo>
                  <a:pt x="1015583" y="74215"/>
                </a:lnTo>
                <a:close/>
              </a:path>
              <a:path w="1946156" h="94636">
                <a:moveTo>
                  <a:pt x="1057915" y="48314"/>
                </a:moveTo>
                <a:lnTo>
                  <a:pt x="1057915" y="44329"/>
                </a:lnTo>
                <a:lnTo>
                  <a:pt x="1057915" y="50605"/>
                </a:lnTo>
                <a:lnTo>
                  <a:pt x="1095571" y="50605"/>
                </a:lnTo>
                <a:lnTo>
                  <a:pt x="1057915" y="44329"/>
                </a:lnTo>
                <a:lnTo>
                  <a:pt x="1057915" y="48314"/>
                </a:lnTo>
                <a:close/>
              </a:path>
              <a:path w="1946156" h="94636">
                <a:moveTo>
                  <a:pt x="1061701" y="25502"/>
                </a:moveTo>
                <a:lnTo>
                  <a:pt x="1058115" y="27560"/>
                </a:lnTo>
                <a:lnTo>
                  <a:pt x="1055292" y="30549"/>
                </a:lnTo>
                <a:lnTo>
                  <a:pt x="1053233" y="34467"/>
                </a:lnTo>
                <a:lnTo>
                  <a:pt x="1051175" y="38319"/>
                </a:lnTo>
                <a:lnTo>
                  <a:pt x="1050145" y="42935"/>
                </a:lnTo>
                <a:lnTo>
                  <a:pt x="1050145" y="53693"/>
                </a:lnTo>
                <a:lnTo>
                  <a:pt x="1051175" y="58342"/>
                </a:lnTo>
                <a:lnTo>
                  <a:pt x="1053233" y="62261"/>
                </a:lnTo>
                <a:lnTo>
                  <a:pt x="1055292" y="66112"/>
                </a:lnTo>
                <a:lnTo>
                  <a:pt x="1058148" y="69068"/>
                </a:lnTo>
                <a:lnTo>
                  <a:pt x="1055325" y="50605"/>
                </a:lnTo>
                <a:lnTo>
                  <a:pt x="1055325" y="43532"/>
                </a:lnTo>
                <a:lnTo>
                  <a:pt x="1058064" y="43532"/>
                </a:lnTo>
                <a:lnTo>
                  <a:pt x="1058546" y="40942"/>
                </a:lnTo>
                <a:lnTo>
                  <a:pt x="1059808" y="38153"/>
                </a:lnTo>
                <a:lnTo>
                  <a:pt x="1061136" y="35297"/>
                </a:lnTo>
                <a:lnTo>
                  <a:pt x="1062963" y="33139"/>
                </a:lnTo>
                <a:lnTo>
                  <a:pt x="1065287" y="31678"/>
                </a:lnTo>
                <a:lnTo>
                  <a:pt x="1067678" y="30150"/>
                </a:lnTo>
                <a:lnTo>
                  <a:pt x="1070501" y="29387"/>
                </a:lnTo>
                <a:lnTo>
                  <a:pt x="1078005" y="29387"/>
                </a:lnTo>
                <a:lnTo>
                  <a:pt x="1081425" y="30682"/>
                </a:lnTo>
                <a:lnTo>
                  <a:pt x="1084015" y="33272"/>
                </a:lnTo>
                <a:lnTo>
                  <a:pt x="1086672" y="35862"/>
                </a:lnTo>
                <a:lnTo>
                  <a:pt x="1088000" y="39548"/>
                </a:lnTo>
                <a:lnTo>
                  <a:pt x="1092084" y="43532"/>
                </a:lnTo>
                <a:lnTo>
                  <a:pt x="1089129" y="27394"/>
                </a:lnTo>
                <a:lnTo>
                  <a:pt x="1085808" y="25402"/>
                </a:lnTo>
                <a:lnTo>
                  <a:pt x="1082554" y="23410"/>
                </a:lnTo>
                <a:lnTo>
                  <a:pt x="1078603" y="22413"/>
                </a:lnTo>
                <a:lnTo>
                  <a:pt x="1069371" y="22413"/>
                </a:lnTo>
                <a:lnTo>
                  <a:pt x="1065287" y="23443"/>
                </a:lnTo>
                <a:lnTo>
                  <a:pt x="1061701" y="25502"/>
                </a:lnTo>
                <a:close/>
              </a:path>
              <a:path w="1946156" h="94636">
                <a:moveTo>
                  <a:pt x="1095969" y="40776"/>
                </a:moveTo>
                <a:lnTo>
                  <a:pt x="1095106" y="36958"/>
                </a:lnTo>
                <a:lnTo>
                  <a:pt x="1093379" y="33571"/>
                </a:lnTo>
                <a:lnTo>
                  <a:pt x="1091653" y="30117"/>
                </a:lnTo>
                <a:lnTo>
                  <a:pt x="1089129" y="27394"/>
                </a:lnTo>
                <a:lnTo>
                  <a:pt x="1092084" y="43532"/>
                </a:lnTo>
                <a:lnTo>
                  <a:pt x="1088000" y="39548"/>
                </a:lnTo>
                <a:lnTo>
                  <a:pt x="1088000" y="44329"/>
                </a:lnTo>
                <a:lnTo>
                  <a:pt x="1058064" y="43532"/>
                </a:lnTo>
                <a:lnTo>
                  <a:pt x="1055325" y="43532"/>
                </a:lnTo>
                <a:lnTo>
                  <a:pt x="1055325" y="50605"/>
                </a:lnTo>
                <a:lnTo>
                  <a:pt x="1058148" y="69068"/>
                </a:lnTo>
                <a:lnTo>
                  <a:pt x="1061801" y="71127"/>
                </a:lnTo>
                <a:lnTo>
                  <a:pt x="1065520" y="73185"/>
                </a:lnTo>
                <a:lnTo>
                  <a:pt x="1069737" y="74215"/>
                </a:lnTo>
                <a:lnTo>
                  <a:pt x="1077706" y="74215"/>
                </a:lnTo>
                <a:lnTo>
                  <a:pt x="1080628" y="73783"/>
                </a:lnTo>
                <a:lnTo>
                  <a:pt x="1083218" y="72920"/>
                </a:lnTo>
                <a:lnTo>
                  <a:pt x="1085875" y="71990"/>
                </a:lnTo>
                <a:lnTo>
                  <a:pt x="1088166" y="70695"/>
                </a:lnTo>
                <a:lnTo>
                  <a:pt x="1090092" y="69035"/>
                </a:lnTo>
                <a:lnTo>
                  <a:pt x="1092084" y="67374"/>
                </a:lnTo>
                <a:lnTo>
                  <a:pt x="1093712" y="65415"/>
                </a:lnTo>
                <a:lnTo>
                  <a:pt x="1094973" y="63157"/>
                </a:lnTo>
                <a:lnTo>
                  <a:pt x="1088697" y="59471"/>
                </a:lnTo>
                <a:lnTo>
                  <a:pt x="1087303" y="61862"/>
                </a:lnTo>
                <a:lnTo>
                  <a:pt x="1085443" y="63755"/>
                </a:lnTo>
                <a:lnTo>
                  <a:pt x="1083119" y="65149"/>
                </a:lnTo>
                <a:lnTo>
                  <a:pt x="1080861" y="66544"/>
                </a:lnTo>
                <a:lnTo>
                  <a:pt x="1077905" y="67241"/>
                </a:lnTo>
                <a:lnTo>
                  <a:pt x="1070866" y="67241"/>
                </a:lnTo>
                <a:lnTo>
                  <a:pt x="1067944" y="66511"/>
                </a:lnTo>
                <a:lnTo>
                  <a:pt x="1065486" y="65050"/>
                </a:lnTo>
                <a:lnTo>
                  <a:pt x="1063096" y="63522"/>
                </a:lnTo>
                <a:lnTo>
                  <a:pt x="1061236" y="61331"/>
                </a:lnTo>
                <a:lnTo>
                  <a:pt x="1059908" y="58475"/>
                </a:lnTo>
                <a:lnTo>
                  <a:pt x="1058580" y="55619"/>
                </a:lnTo>
                <a:lnTo>
                  <a:pt x="1057915" y="52232"/>
                </a:lnTo>
                <a:lnTo>
                  <a:pt x="1057915" y="44329"/>
                </a:lnTo>
                <a:lnTo>
                  <a:pt x="1095571" y="50605"/>
                </a:lnTo>
                <a:lnTo>
                  <a:pt x="1095803" y="49045"/>
                </a:lnTo>
                <a:lnTo>
                  <a:pt x="1095936" y="47185"/>
                </a:lnTo>
                <a:lnTo>
                  <a:pt x="1095969" y="40776"/>
                </a:lnTo>
                <a:close/>
              </a:path>
              <a:path w="1946156" h="94636">
                <a:moveTo>
                  <a:pt x="1122682" y="74215"/>
                </a:moveTo>
                <a:lnTo>
                  <a:pt x="1124010" y="74215"/>
                </a:lnTo>
                <a:lnTo>
                  <a:pt x="1125305" y="74082"/>
                </a:lnTo>
                <a:lnTo>
                  <a:pt x="1126567" y="73816"/>
                </a:lnTo>
                <a:lnTo>
                  <a:pt x="1127829" y="73617"/>
                </a:lnTo>
                <a:lnTo>
                  <a:pt x="1130054" y="72820"/>
                </a:lnTo>
                <a:lnTo>
                  <a:pt x="1131348" y="65847"/>
                </a:lnTo>
                <a:lnTo>
                  <a:pt x="1129887" y="66378"/>
                </a:lnTo>
                <a:lnTo>
                  <a:pt x="1127862" y="66943"/>
                </a:lnTo>
                <a:lnTo>
                  <a:pt x="1125903" y="67241"/>
                </a:lnTo>
                <a:lnTo>
                  <a:pt x="1122516" y="67241"/>
                </a:lnTo>
                <a:lnTo>
                  <a:pt x="1121021" y="66777"/>
                </a:lnTo>
                <a:lnTo>
                  <a:pt x="1119162" y="64851"/>
                </a:lnTo>
                <a:lnTo>
                  <a:pt x="1118697" y="63091"/>
                </a:lnTo>
                <a:lnTo>
                  <a:pt x="1118697" y="498"/>
                </a:lnTo>
                <a:lnTo>
                  <a:pt x="1110728" y="498"/>
                </a:lnTo>
                <a:lnTo>
                  <a:pt x="1110728" y="65382"/>
                </a:lnTo>
                <a:lnTo>
                  <a:pt x="1111691" y="68736"/>
                </a:lnTo>
                <a:lnTo>
                  <a:pt x="1113617" y="70927"/>
                </a:lnTo>
                <a:lnTo>
                  <a:pt x="1115609" y="73119"/>
                </a:lnTo>
                <a:lnTo>
                  <a:pt x="1118631" y="74215"/>
                </a:lnTo>
                <a:lnTo>
                  <a:pt x="1122682" y="74215"/>
                </a:lnTo>
                <a:close/>
              </a:path>
              <a:path w="1946156" h="94636">
                <a:moveTo>
                  <a:pt x="1151537" y="7869"/>
                </a:moveTo>
                <a:lnTo>
                  <a:pt x="1151537" y="6076"/>
                </a:lnTo>
                <a:lnTo>
                  <a:pt x="1150973" y="4648"/>
                </a:lnTo>
                <a:lnTo>
                  <a:pt x="1148781" y="2457"/>
                </a:lnTo>
                <a:lnTo>
                  <a:pt x="1147354" y="1892"/>
                </a:lnTo>
                <a:lnTo>
                  <a:pt x="1143767" y="1892"/>
                </a:lnTo>
                <a:lnTo>
                  <a:pt x="1142306" y="2457"/>
                </a:lnTo>
                <a:lnTo>
                  <a:pt x="1140115" y="4648"/>
                </a:lnTo>
                <a:lnTo>
                  <a:pt x="1139583" y="6076"/>
                </a:lnTo>
                <a:lnTo>
                  <a:pt x="1139583" y="9662"/>
                </a:lnTo>
                <a:lnTo>
                  <a:pt x="1140115" y="11123"/>
                </a:lnTo>
                <a:lnTo>
                  <a:pt x="1142306" y="13315"/>
                </a:lnTo>
                <a:lnTo>
                  <a:pt x="1143767" y="13846"/>
                </a:lnTo>
                <a:lnTo>
                  <a:pt x="1147354" y="13846"/>
                </a:lnTo>
                <a:lnTo>
                  <a:pt x="1148781" y="13315"/>
                </a:lnTo>
                <a:lnTo>
                  <a:pt x="1150973" y="11123"/>
                </a:lnTo>
                <a:lnTo>
                  <a:pt x="1151537" y="9662"/>
                </a:lnTo>
                <a:lnTo>
                  <a:pt x="1151537" y="7869"/>
                </a:lnTo>
                <a:close/>
              </a:path>
              <a:path w="1946156" h="94636">
                <a:moveTo>
                  <a:pt x="1141576" y="23410"/>
                </a:moveTo>
                <a:lnTo>
                  <a:pt x="1141576" y="73219"/>
                </a:lnTo>
                <a:lnTo>
                  <a:pt x="1149545" y="73219"/>
                </a:lnTo>
                <a:lnTo>
                  <a:pt x="1149545" y="23410"/>
                </a:lnTo>
                <a:lnTo>
                  <a:pt x="1141576" y="23410"/>
                </a:lnTo>
                <a:close/>
              </a:path>
              <a:path w="1946156" h="94636">
                <a:moveTo>
                  <a:pt x="1172320" y="48314"/>
                </a:moveTo>
                <a:lnTo>
                  <a:pt x="1172320" y="44329"/>
                </a:lnTo>
                <a:lnTo>
                  <a:pt x="1172320" y="50605"/>
                </a:lnTo>
                <a:lnTo>
                  <a:pt x="1209976" y="50605"/>
                </a:lnTo>
                <a:lnTo>
                  <a:pt x="1172320" y="44329"/>
                </a:lnTo>
                <a:lnTo>
                  <a:pt x="1172320" y="48314"/>
                </a:lnTo>
                <a:close/>
              </a:path>
              <a:path w="1946156" h="94636">
                <a:moveTo>
                  <a:pt x="1176106" y="25502"/>
                </a:moveTo>
                <a:lnTo>
                  <a:pt x="1172519" y="27560"/>
                </a:lnTo>
                <a:lnTo>
                  <a:pt x="1169697" y="30549"/>
                </a:lnTo>
                <a:lnTo>
                  <a:pt x="1167638" y="34467"/>
                </a:lnTo>
                <a:lnTo>
                  <a:pt x="1165579" y="38319"/>
                </a:lnTo>
                <a:lnTo>
                  <a:pt x="1164550" y="42935"/>
                </a:lnTo>
                <a:lnTo>
                  <a:pt x="1164550" y="53693"/>
                </a:lnTo>
                <a:lnTo>
                  <a:pt x="1165579" y="58342"/>
                </a:lnTo>
                <a:lnTo>
                  <a:pt x="1167638" y="62261"/>
                </a:lnTo>
                <a:lnTo>
                  <a:pt x="1169697" y="66112"/>
                </a:lnTo>
                <a:lnTo>
                  <a:pt x="1172553" y="69068"/>
                </a:lnTo>
                <a:lnTo>
                  <a:pt x="1169730" y="50605"/>
                </a:lnTo>
                <a:lnTo>
                  <a:pt x="1169730" y="43532"/>
                </a:lnTo>
                <a:lnTo>
                  <a:pt x="1172469" y="43532"/>
                </a:lnTo>
                <a:lnTo>
                  <a:pt x="1172951" y="40942"/>
                </a:lnTo>
                <a:lnTo>
                  <a:pt x="1174213" y="38153"/>
                </a:lnTo>
                <a:lnTo>
                  <a:pt x="1175541" y="35297"/>
                </a:lnTo>
                <a:lnTo>
                  <a:pt x="1177368" y="33139"/>
                </a:lnTo>
                <a:lnTo>
                  <a:pt x="1179692" y="31678"/>
                </a:lnTo>
                <a:lnTo>
                  <a:pt x="1182083" y="30150"/>
                </a:lnTo>
                <a:lnTo>
                  <a:pt x="1184905" y="29387"/>
                </a:lnTo>
                <a:lnTo>
                  <a:pt x="1192410" y="29387"/>
                </a:lnTo>
                <a:lnTo>
                  <a:pt x="1195830" y="30682"/>
                </a:lnTo>
                <a:lnTo>
                  <a:pt x="1198420" y="33272"/>
                </a:lnTo>
                <a:lnTo>
                  <a:pt x="1201077" y="35862"/>
                </a:lnTo>
                <a:lnTo>
                  <a:pt x="1202405" y="39548"/>
                </a:lnTo>
                <a:lnTo>
                  <a:pt x="1206489" y="43532"/>
                </a:lnTo>
                <a:lnTo>
                  <a:pt x="1203534" y="27394"/>
                </a:lnTo>
                <a:lnTo>
                  <a:pt x="1200213" y="25402"/>
                </a:lnTo>
                <a:lnTo>
                  <a:pt x="1196959" y="23410"/>
                </a:lnTo>
                <a:lnTo>
                  <a:pt x="1193007" y="22413"/>
                </a:lnTo>
                <a:lnTo>
                  <a:pt x="1183776" y="22413"/>
                </a:lnTo>
                <a:lnTo>
                  <a:pt x="1179692" y="23443"/>
                </a:lnTo>
                <a:lnTo>
                  <a:pt x="1176106" y="25502"/>
                </a:lnTo>
                <a:close/>
              </a:path>
              <a:path w="1946156" h="94636">
                <a:moveTo>
                  <a:pt x="1210374" y="40776"/>
                </a:moveTo>
                <a:lnTo>
                  <a:pt x="1209511" y="36958"/>
                </a:lnTo>
                <a:lnTo>
                  <a:pt x="1207784" y="33571"/>
                </a:lnTo>
                <a:lnTo>
                  <a:pt x="1206057" y="30117"/>
                </a:lnTo>
                <a:lnTo>
                  <a:pt x="1203534" y="27394"/>
                </a:lnTo>
                <a:lnTo>
                  <a:pt x="1206489" y="43532"/>
                </a:lnTo>
                <a:lnTo>
                  <a:pt x="1202405" y="39548"/>
                </a:lnTo>
                <a:lnTo>
                  <a:pt x="1202405" y="44329"/>
                </a:lnTo>
                <a:lnTo>
                  <a:pt x="1172469" y="43532"/>
                </a:lnTo>
                <a:lnTo>
                  <a:pt x="1169730" y="43532"/>
                </a:lnTo>
                <a:lnTo>
                  <a:pt x="1169730" y="50605"/>
                </a:lnTo>
                <a:lnTo>
                  <a:pt x="1172553" y="69068"/>
                </a:lnTo>
                <a:lnTo>
                  <a:pt x="1176205" y="71127"/>
                </a:lnTo>
                <a:lnTo>
                  <a:pt x="1179924" y="73185"/>
                </a:lnTo>
                <a:lnTo>
                  <a:pt x="1184141" y="74215"/>
                </a:lnTo>
                <a:lnTo>
                  <a:pt x="1192111" y="74215"/>
                </a:lnTo>
                <a:lnTo>
                  <a:pt x="1195033" y="73783"/>
                </a:lnTo>
                <a:lnTo>
                  <a:pt x="1197623" y="72920"/>
                </a:lnTo>
                <a:lnTo>
                  <a:pt x="1200280" y="71990"/>
                </a:lnTo>
                <a:lnTo>
                  <a:pt x="1202571" y="70695"/>
                </a:lnTo>
                <a:lnTo>
                  <a:pt x="1204497" y="69035"/>
                </a:lnTo>
                <a:lnTo>
                  <a:pt x="1206489" y="67374"/>
                </a:lnTo>
                <a:lnTo>
                  <a:pt x="1208116" y="65415"/>
                </a:lnTo>
                <a:lnTo>
                  <a:pt x="1209378" y="63157"/>
                </a:lnTo>
                <a:lnTo>
                  <a:pt x="1203102" y="59471"/>
                </a:lnTo>
                <a:lnTo>
                  <a:pt x="1201707" y="61862"/>
                </a:lnTo>
                <a:lnTo>
                  <a:pt x="1199848" y="63755"/>
                </a:lnTo>
                <a:lnTo>
                  <a:pt x="1197523" y="65149"/>
                </a:lnTo>
                <a:lnTo>
                  <a:pt x="1195265" y="66544"/>
                </a:lnTo>
                <a:lnTo>
                  <a:pt x="1192310" y="67241"/>
                </a:lnTo>
                <a:lnTo>
                  <a:pt x="1185271" y="67241"/>
                </a:lnTo>
                <a:lnTo>
                  <a:pt x="1182348" y="66511"/>
                </a:lnTo>
                <a:lnTo>
                  <a:pt x="1179891" y="65050"/>
                </a:lnTo>
                <a:lnTo>
                  <a:pt x="1177500" y="63522"/>
                </a:lnTo>
                <a:lnTo>
                  <a:pt x="1175641" y="61331"/>
                </a:lnTo>
                <a:lnTo>
                  <a:pt x="1174313" y="58475"/>
                </a:lnTo>
                <a:lnTo>
                  <a:pt x="1172984" y="55619"/>
                </a:lnTo>
                <a:lnTo>
                  <a:pt x="1172320" y="52232"/>
                </a:lnTo>
                <a:lnTo>
                  <a:pt x="1172320" y="44329"/>
                </a:lnTo>
                <a:lnTo>
                  <a:pt x="1209976" y="50605"/>
                </a:lnTo>
                <a:lnTo>
                  <a:pt x="1210208" y="49045"/>
                </a:lnTo>
                <a:lnTo>
                  <a:pt x="1210341" y="47185"/>
                </a:lnTo>
                <a:lnTo>
                  <a:pt x="1210374" y="40776"/>
                </a:lnTo>
                <a:close/>
              </a:path>
              <a:path w="1946156" h="94636">
                <a:moveTo>
                  <a:pt x="1236899" y="30283"/>
                </a:moveTo>
                <a:lnTo>
                  <a:pt x="1253535" y="30283"/>
                </a:lnTo>
                <a:lnTo>
                  <a:pt x="1253535" y="23410"/>
                </a:lnTo>
                <a:lnTo>
                  <a:pt x="1236899" y="23410"/>
                </a:lnTo>
                <a:lnTo>
                  <a:pt x="1236899" y="12850"/>
                </a:lnTo>
                <a:lnTo>
                  <a:pt x="1237696" y="10692"/>
                </a:lnTo>
                <a:lnTo>
                  <a:pt x="1239290" y="9364"/>
                </a:lnTo>
                <a:lnTo>
                  <a:pt x="1240884" y="7969"/>
                </a:lnTo>
                <a:lnTo>
                  <a:pt x="1243109" y="7272"/>
                </a:lnTo>
                <a:lnTo>
                  <a:pt x="1245964" y="7272"/>
                </a:lnTo>
                <a:lnTo>
                  <a:pt x="1248122" y="7404"/>
                </a:lnTo>
                <a:lnTo>
                  <a:pt x="1249982" y="7869"/>
                </a:lnTo>
                <a:lnTo>
                  <a:pt x="1251642" y="8766"/>
                </a:lnTo>
                <a:lnTo>
                  <a:pt x="1253734" y="2291"/>
                </a:lnTo>
                <a:lnTo>
                  <a:pt x="1251676" y="996"/>
                </a:lnTo>
                <a:lnTo>
                  <a:pt x="1250148" y="597"/>
                </a:lnTo>
                <a:lnTo>
                  <a:pt x="1248621" y="199"/>
                </a:lnTo>
                <a:lnTo>
                  <a:pt x="1246994" y="0"/>
                </a:lnTo>
                <a:lnTo>
                  <a:pt x="1242544" y="0"/>
                </a:lnTo>
                <a:lnTo>
                  <a:pt x="1240153" y="365"/>
                </a:lnTo>
                <a:lnTo>
                  <a:pt x="1238094" y="1095"/>
                </a:lnTo>
                <a:lnTo>
                  <a:pt x="1236036" y="1826"/>
                </a:lnTo>
                <a:lnTo>
                  <a:pt x="1234309" y="2855"/>
                </a:lnTo>
                <a:lnTo>
                  <a:pt x="1232914" y="4183"/>
                </a:lnTo>
                <a:lnTo>
                  <a:pt x="1231586" y="5512"/>
                </a:lnTo>
                <a:lnTo>
                  <a:pt x="1230590" y="7106"/>
                </a:lnTo>
                <a:lnTo>
                  <a:pt x="1229926" y="8965"/>
                </a:lnTo>
                <a:lnTo>
                  <a:pt x="1229262" y="10825"/>
                </a:lnTo>
                <a:lnTo>
                  <a:pt x="1228930" y="12850"/>
                </a:lnTo>
                <a:lnTo>
                  <a:pt x="1228930" y="23410"/>
                </a:lnTo>
                <a:lnTo>
                  <a:pt x="1218968" y="23410"/>
                </a:lnTo>
                <a:lnTo>
                  <a:pt x="1218968" y="30283"/>
                </a:lnTo>
                <a:lnTo>
                  <a:pt x="1228930" y="30283"/>
                </a:lnTo>
                <a:lnTo>
                  <a:pt x="1228930" y="73219"/>
                </a:lnTo>
                <a:lnTo>
                  <a:pt x="1236899" y="73219"/>
                </a:lnTo>
                <a:lnTo>
                  <a:pt x="1236899" y="26000"/>
                </a:lnTo>
                <a:lnTo>
                  <a:pt x="1236899" y="30283"/>
                </a:lnTo>
                <a:close/>
              </a:path>
              <a:path w="1946156" h="94636">
                <a:moveTo>
                  <a:pt x="1256036" y="83280"/>
                </a:moveTo>
                <a:lnTo>
                  <a:pt x="1254243" y="83878"/>
                </a:lnTo>
                <a:lnTo>
                  <a:pt x="1258427" y="87763"/>
                </a:lnTo>
                <a:lnTo>
                  <a:pt x="1260950" y="86567"/>
                </a:lnTo>
                <a:lnTo>
                  <a:pt x="1263009" y="85073"/>
                </a:lnTo>
                <a:lnTo>
                  <a:pt x="1264603" y="83280"/>
                </a:lnTo>
                <a:lnTo>
                  <a:pt x="1266197" y="81487"/>
                </a:lnTo>
                <a:lnTo>
                  <a:pt x="1267359" y="79528"/>
                </a:lnTo>
                <a:lnTo>
                  <a:pt x="1268089" y="77402"/>
                </a:lnTo>
                <a:lnTo>
                  <a:pt x="1268886" y="75277"/>
                </a:lnTo>
                <a:lnTo>
                  <a:pt x="1269285" y="73119"/>
                </a:lnTo>
                <a:lnTo>
                  <a:pt x="1269285" y="69001"/>
                </a:lnTo>
                <a:lnTo>
                  <a:pt x="1268986" y="67341"/>
                </a:lnTo>
                <a:lnTo>
                  <a:pt x="1268388" y="65946"/>
                </a:lnTo>
                <a:lnTo>
                  <a:pt x="1267791" y="64485"/>
                </a:lnTo>
                <a:lnTo>
                  <a:pt x="1266927" y="63356"/>
                </a:lnTo>
                <a:lnTo>
                  <a:pt x="1264736" y="61696"/>
                </a:lnTo>
                <a:lnTo>
                  <a:pt x="1263407" y="61264"/>
                </a:lnTo>
                <a:lnTo>
                  <a:pt x="1260618" y="61264"/>
                </a:lnTo>
                <a:lnTo>
                  <a:pt x="1258526" y="62161"/>
                </a:lnTo>
                <a:lnTo>
                  <a:pt x="1256833" y="63589"/>
                </a:lnTo>
                <a:lnTo>
                  <a:pt x="1255637" y="65648"/>
                </a:lnTo>
                <a:lnTo>
                  <a:pt x="1255338" y="67939"/>
                </a:lnTo>
                <a:lnTo>
                  <a:pt x="1255338" y="69400"/>
                </a:lnTo>
                <a:lnTo>
                  <a:pt x="1256235" y="71525"/>
                </a:lnTo>
                <a:lnTo>
                  <a:pt x="1257530" y="73052"/>
                </a:lnTo>
                <a:lnTo>
                  <a:pt x="1259190" y="73982"/>
                </a:lnTo>
                <a:lnTo>
                  <a:pt x="1260817" y="74215"/>
                </a:lnTo>
                <a:lnTo>
                  <a:pt x="1262610" y="74015"/>
                </a:lnTo>
                <a:lnTo>
                  <a:pt x="1264005" y="73717"/>
                </a:lnTo>
                <a:lnTo>
                  <a:pt x="1263739" y="75111"/>
                </a:lnTo>
                <a:lnTo>
                  <a:pt x="1263175" y="76473"/>
                </a:lnTo>
                <a:lnTo>
                  <a:pt x="1262312" y="77801"/>
                </a:lnTo>
                <a:lnTo>
                  <a:pt x="1261448" y="79129"/>
                </a:lnTo>
                <a:lnTo>
                  <a:pt x="1260319" y="80325"/>
                </a:lnTo>
                <a:lnTo>
                  <a:pt x="1258925" y="81387"/>
                </a:lnTo>
                <a:lnTo>
                  <a:pt x="1257596" y="82450"/>
                </a:lnTo>
                <a:lnTo>
                  <a:pt x="1256036" y="83280"/>
                </a:lnTo>
                <a:close/>
              </a:path>
              <a:path w="1946156" h="94636">
                <a:moveTo>
                  <a:pt x="1328203" y="7869"/>
                </a:moveTo>
                <a:lnTo>
                  <a:pt x="1328203" y="6076"/>
                </a:lnTo>
                <a:lnTo>
                  <a:pt x="1327639" y="4648"/>
                </a:lnTo>
                <a:lnTo>
                  <a:pt x="1325447" y="2457"/>
                </a:lnTo>
                <a:lnTo>
                  <a:pt x="1324019" y="1892"/>
                </a:lnTo>
                <a:lnTo>
                  <a:pt x="1320433" y="1892"/>
                </a:lnTo>
                <a:lnTo>
                  <a:pt x="1318972" y="2457"/>
                </a:lnTo>
                <a:lnTo>
                  <a:pt x="1316780" y="4648"/>
                </a:lnTo>
                <a:lnTo>
                  <a:pt x="1316249" y="6076"/>
                </a:lnTo>
                <a:lnTo>
                  <a:pt x="1316249" y="9662"/>
                </a:lnTo>
                <a:lnTo>
                  <a:pt x="1316780" y="11123"/>
                </a:lnTo>
                <a:lnTo>
                  <a:pt x="1318972" y="13315"/>
                </a:lnTo>
                <a:lnTo>
                  <a:pt x="1320433" y="13846"/>
                </a:lnTo>
                <a:lnTo>
                  <a:pt x="1324019" y="13846"/>
                </a:lnTo>
                <a:lnTo>
                  <a:pt x="1325447" y="13315"/>
                </a:lnTo>
                <a:lnTo>
                  <a:pt x="1327639" y="11123"/>
                </a:lnTo>
                <a:lnTo>
                  <a:pt x="1328203" y="9662"/>
                </a:lnTo>
                <a:lnTo>
                  <a:pt x="1328203" y="7869"/>
                </a:lnTo>
                <a:close/>
              </a:path>
              <a:path w="1946156" h="94636">
                <a:moveTo>
                  <a:pt x="1318242" y="23410"/>
                </a:moveTo>
                <a:lnTo>
                  <a:pt x="1318242" y="73219"/>
                </a:lnTo>
                <a:lnTo>
                  <a:pt x="1326211" y="73219"/>
                </a:lnTo>
                <a:lnTo>
                  <a:pt x="1326211" y="23410"/>
                </a:lnTo>
                <a:lnTo>
                  <a:pt x="1318242" y="23410"/>
                </a:lnTo>
                <a:close/>
              </a:path>
              <a:path w="1946156" h="94636">
                <a:moveTo>
                  <a:pt x="1439156" y="42470"/>
                </a:moveTo>
                <a:lnTo>
                  <a:pt x="1439920" y="39083"/>
                </a:lnTo>
                <a:lnTo>
                  <a:pt x="1441448" y="36559"/>
                </a:lnTo>
                <a:lnTo>
                  <a:pt x="1443041" y="34036"/>
                </a:lnTo>
                <a:lnTo>
                  <a:pt x="1445034" y="32209"/>
                </a:lnTo>
                <a:lnTo>
                  <a:pt x="1447425" y="31080"/>
                </a:lnTo>
                <a:lnTo>
                  <a:pt x="1449815" y="29951"/>
                </a:lnTo>
                <a:lnTo>
                  <a:pt x="1452206" y="29387"/>
                </a:lnTo>
                <a:lnTo>
                  <a:pt x="1458051" y="29387"/>
                </a:lnTo>
                <a:lnTo>
                  <a:pt x="1460939" y="30483"/>
                </a:lnTo>
                <a:lnTo>
                  <a:pt x="1463264" y="32674"/>
                </a:lnTo>
                <a:lnTo>
                  <a:pt x="1465655" y="34799"/>
                </a:lnTo>
                <a:lnTo>
                  <a:pt x="1466850" y="38618"/>
                </a:lnTo>
                <a:lnTo>
                  <a:pt x="1466850" y="73219"/>
                </a:lnTo>
                <a:lnTo>
                  <a:pt x="1474820" y="73219"/>
                </a:lnTo>
                <a:lnTo>
                  <a:pt x="1474820" y="37024"/>
                </a:lnTo>
                <a:lnTo>
                  <a:pt x="1473923" y="33471"/>
                </a:lnTo>
                <a:lnTo>
                  <a:pt x="1472130" y="30682"/>
                </a:lnTo>
                <a:lnTo>
                  <a:pt x="1470403" y="27892"/>
                </a:lnTo>
                <a:lnTo>
                  <a:pt x="1468079" y="25834"/>
                </a:lnTo>
                <a:lnTo>
                  <a:pt x="1465157" y="24505"/>
                </a:lnTo>
                <a:lnTo>
                  <a:pt x="1462235" y="23111"/>
                </a:lnTo>
                <a:lnTo>
                  <a:pt x="1458980" y="22413"/>
                </a:lnTo>
                <a:lnTo>
                  <a:pt x="1452870" y="22413"/>
                </a:lnTo>
                <a:lnTo>
                  <a:pt x="1450413" y="22779"/>
                </a:lnTo>
                <a:lnTo>
                  <a:pt x="1448022" y="23509"/>
                </a:lnTo>
                <a:lnTo>
                  <a:pt x="1445698" y="24240"/>
                </a:lnTo>
                <a:lnTo>
                  <a:pt x="1443639" y="25435"/>
                </a:lnTo>
                <a:lnTo>
                  <a:pt x="1441846" y="27096"/>
                </a:lnTo>
                <a:lnTo>
                  <a:pt x="1440053" y="28689"/>
                </a:lnTo>
                <a:lnTo>
                  <a:pt x="1438858" y="34567"/>
                </a:lnTo>
                <a:lnTo>
                  <a:pt x="1438623" y="30819"/>
                </a:lnTo>
                <a:lnTo>
                  <a:pt x="1437562" y="33471"/>
                </a:lnTo>
                <a:lnTo>
                  <a:pt x="1438623" y="30819"/>
                </a:lnTo>
                <a:lnTo>
                  <a:pt x="1438160" y="23410"/>
                </a:lnTo>
                <a:lnTo>
                  <a:pt x="1431187" y="23410"/>
                </a:lnTo>
                <a:lnTo>
                  <a:pt x="1431187" y="73219"/>
                </a:lnTo>
                <a:lnTo>
                  <a:pt x="1439156" y="73219"/>
                </a:lnTo>
                <a:lnTo>
                  <a:pt x="1439156" y="42470"/>
                </a:lnTo>
                <a:close/>
              </a:path>
              <a:path w="1946156" h="94636">
                <a:moveTo>
                  <a:pt x="1438625" y="30815"/>
                </a:moveTo>
                <a:lnTo>
                  <a:pt x="1438858" y="34567"/>
                </a:lnTo>
                <a:lnTo>
                  <a:pt x="1440053" y="28689"/>
                </a:lnTo>
                <a:lnTo>
                  <a:pt x="1438625" y="30815"/>
                </a:lnTo>
                <a:close/>
              </a:path>
              <a:path w="1946156" h="94636">
                <a:moveTo>
                  <a:pt x="1350181" y="62925"/>
                </a:moveTo>
                <a:lnTo>
                  <a:pt x="1348056" y="60534"/>
                </a:lnTo>
                <a:lnTo>
                  <a:pt x="1346595" y="57479"/>
                </a:lnTo>
                <a:lnTo>
                  <a:pt x="1339821" y="62360"/>
                </a:lnTo>
                <a:lnTo>
                  <a:pt x="1342013" y="66146"/>
                </a:lnTo>
                <a:lnTo>
                  <a:pt x="1345134" y="69068"/>
                </a:lnTo>
                <a:lnTo>
                  <a:pt x="1349185" y="71127"/>
                </a:lnTo>
                <a:lnTo>
                  <a:pt x="1353303" y="73185"/>
                </a:lnTo>
                <a:lnTo>
                  <a:pt x="1357786" y="74215"/>
                </a:lnTo>
                <a:lnTo>
                  <a:pt x="1366552" y="74215"/>
                </a:lnTo>
                <a:lnTo>
                  <a:pt x="1370005" y="73584"/>
                </a:lnTo>
                <a:lnTo>
                  <a:pt x="1372994" y="72322"/>
                </a:lnTo>
                <a:lnTo>
                  <a:pt x="1375982" y="71060"/>
                </a:lnTo>
                <a:lnTo>
                  <a:pt x="1378307" y="69267"/>
                </a:lnTo>
                <a:lnTo>
                  <a:pt x="1379967" y="66943"/>
                </a:lnTo>
                <a:lnTo>
                  <a:pt x="1381627" y="64552"/>
                </a:lnTo>
                <a:lnTo>
                  <a:pt x="1382458" y="61796"/>
                </a:lnTo>
                <a:lnTo>
                  <a:pt x="1382458" y="55619"/>
                </a:lnTo>
                <a:lnTo>
                  <a:pt x="1381528" y="53029"/>
                </a:lnTo>
                <a:lnTo>
                  <a:pt x="1379668" y="50904"/>
                </a:lnTo>
                <a:lnTo>
                  <a:pt x="1377809" y="48779"/>
                </a:lnTo>
                <a:lnTo>
                  <a:pt x="1374555" y="47252"/>
                </a:lnTo>
                <a:lnTo>
                  <a:pt x="1369906" y="46322"/>
                </a:lnTo>
                <a:lnTo>
                  <a:pt x="1357453" y="43732"/>
                </a:lnTo>
                <a:lnTo>
                  <a:pt x="1354731" y="43200"/>
                </a:lnTo>
                <a:lnTo>
                  <a:pt x="1352871" y="42337"/>
                </a:lnTo>
                <a:lnTo>
                  <a:pt x="1351875" y="41142"/>
                </a:lnTo>
                <a:lnTo>
                  <a:pt x="1350879" y="39880"/>
                </a:lnTo>
                <a:lnTo>
                  <a:pt x="1350381" y="38518"/>
                </a:lnTo>
                <a:lnTo>
                  <a:pt x="1350381" y="35596"/>
                </a:lnTo>
                <a:lnTo>
                  <a:pt x="1350812" y="34301"/>
                </a:lnTo>
                <a:lnTo>
                  <a:pt x="1352605" y="31977"/>
                </a:lnTo>
                <a:lnTo>
                  <a:pt x="1353900" y="31047"/>
                </a:lnTo>
                <a:lnTo>
                  <a:pt x="1355561" y="30383"/>
                </a:lnTo>
                <a:lnTo>
                  <a:pt x="1357287" y="29719"/>
                </a:lnTo>
                <a:lnTo>
                  <a:pt x="1359346" y="29387"/>
                </a:lnTo>
                <a:lnTo>
                  <a:pt x="1364460" y="29387"/>
                </a:lnTo>
                <a:lnTo>
                  <a:pt x="1367083" y="30084"/>
                </a:lnTo>
                <a:lnTo>
                  <a:pt x="1369607" y="31479"/>
                </a:lnTo>
                <a:lnTo>
                  <a:pt x="1372130" y="32807"/>
                </a:lnTo>
                <a:lnTo>
                  <a:pt x="1373957" y="34932"/>
                </a:lnTo>
                <a:lnTo>
                  <a:pt x="1375086" y="37854"/>
                </a:lnTo>
                <a:lnTo>
                  <a:pt x="1381760" y="33471"/>
                </a:lnTo>
                <a:lnTo>
                  <a:pt x="1380100" y="29951"/>
                </a:lnTo>
                <a:lnTo>
                  <a:pt x="1377576" y="27228"/>
                </a:lnTo>
                <a:lnTo>
                  <a:pt x="1374189" y="25302"/>
                </a:lnTo>
                <a:lnTo>
                  <a:pt x="1370802" y="23376"/>
                </a:lnTo>
                <a:lnTo>
                  <a:pt x="1366652" y="22413"/>
                </a:lnTo>
                <a:lnTo>
                  <a:pt x="1357819" y="22413"/>
                </a:lnTo>
                <a:lnTo>
                  <a:pt x="1354399" y="23111"/>
                </a:lnTo>
                <a:lnTo>
                  <a:pt x="1351476" y="24505"/>
                </a:lnTo>
                <a:lnTo>
                  <a:pt x="1348621" y="25834"/>
                </a:lnTo>
                <a:lnTo>
                  <a:pt x="1346396" y="27627"/>
                </a:lnTo>
                <a:lnTo>
                  <a:pt x="1344802" y="29885"/>
                </a:lnTo>
                <a:lnTo>
                  <a:pt x="1343275" y="32143"/>
                </a:lnTo>
                <a:lnTo>
                  <a:pt x="1342511" y="34633"/>
                </a:lnTo>
                <a:lnTo>
                  <a:pt x="1342511" y="40810"/>
                </a:lnTo>
                <a:lnTo>
                  <a:pt x="1343540" y="43698"/>
                </a:lnTo>
                <a:lnTo>
                  <a:pt x="1345599" y="46023"/>
                </a:lnTo>
                <a:lnTo>
                  <a:pt x="1347724" y="48347"/>
                </a:lnTo>
                <a:lnTo>
                  <a:pt x="1351211" y="50008"/>
                </a:lnTo>
                <a:lnTo>
                  <a:pt x="1356059" y="51004"/>
                </a:lnTo>
                <a:lnTo>
                  <a:pt x="1368013" y="53494"/>
                </a:lnTo>
                <a:lnTo>
                  <a:pt x="1370537" y="54026"/>
                </a:lnTo>
                <a:lnTo>
                  <a:pt x="1372230" y="54889"/>
                </a:lnTo>
                <a:lnTo>
                  <a:pt x="1374023" y="57213"/>
                </a:lnTo>
                <a:lnTo>
                  <a:pt x="1374488" y="58475"/>
                </a:lnTo>
                <a:lnTo>
                  <a:pt x="1374488" y="62061"/>
                </a:lnTo>
                <a:lnTo>
                  <a:pt x="1373492" y="63854"/>
                </a:lnTo>
                <a:lnTo>
                  <a:pt x="1371500" y="65249"/>
                </a:lnTo>
                <a:lnTo>
                  <a:pt x="1369507" y="66577"/>
                </a:lnTo>
                <a:lnTo>
                  <a:pt x="1366751" y="67241"/>
                </a:lnTo>
                <a:lnTo>
                  <a:pt x="1359247" y="67241"/>
                </a:lnTo>
                <a:lnTo>
                  <a:pt x="1355826" y="66378"/>
                </a:lnTo>
                <a:lnTo>
                  <a:pt x="1352971" y="64651"/>
                </a:lnTo>
                <a:lnTo>
                  <a:pt x="1350181" y="62925"/>
                </a:lnTo>
                <a:close/>
              </a:path>
              <a:path w="1946156" h="94636">
                <a:moveTo>
                  <a:pt x="1510098" y="67341"/>
                </a:moveTo>
                <a:lnTo>
                  <a:pt x="1507209" y="66577"/>
                </a:lnTo>
                <a:lnTo>
                  <a:pt x="1508836" y="74215"/>
                </a:lnTo>
                <a:lnTo>
                  <a:pt x="1513485" y="74215"/>
                </a:lnTo>
                <a:lnTo>
                  <a:pt x="1513485" y="67341"/>
                </a:lnTo>
                <a:lnTo>
                  <a:pt x="1510098" y="67341"/>
                </a:lnTo>
                <a:close/>
              </a:path>
              <a:path w="1946156" h="94636">
                <a:moveTo>
                  <a:pt x="1563475" y="61929"/>
                </a:moveTo>
                <a:lnTo>
                  <a:pt x="1563475" y="30283"/>
                </a:lnTo>
                <a:lnTo>
                  <a:pt x="1581606" y="30283"/>
                </a:lnTo>
                <a:lnTo>
                  <a:pt x="1581606" y="23410"/>
                </a:lnTo>
                <a:lnTo>
                  <a:pt x="1563475" y="23410"/>
                </a:lnTo>
                <a:lnTo>
                  <a:pt x="1563475" y="9264"/>
                </a:lnTo>
                <a:lnTo>
                  <a:pt x="1555506" y="11456"/>
                </a:lnTo>
                <a:lnTo>
                  <a:pt x="1555506" y="23410"/>
                </a:lnTo>
                <a:lnTo>
                  <a:pt x="1545544" y="23410"/>
                </a:lnTo>
                <a:lnTo>
                  <a:pt x="1545544" y="30283"/>
                </a:lnTo>
                <a:lnTo>
                  <a:pt x="1555506" y="30283"/>
                </a:lnTo>
                <a:lnTo>
                  <a:pt x="1555506" y="60866"/>
                </a:lnTo>
                <a:lnTo>
                  <a:pt x="1555572" y="64054"/>
                </a:lnTo>
                <a:lnTo>
                  <a:pt x="1556237" y="66644"/>
                </a:lnTo>
                <a:lnTo>
                  <a:pt x="1557498" y="68636"/>
                </a:lnTo>
                <a:lnTo>
                  <a:pt x="1558827" y="70562"/>
                </a:lnTo>
                <a:lnTo>
                  <a:pt x="1560587" y="71990"/>
                </a:lnTo>
                <a:lnTo>
                  <a:pt x="1562778" y="72920"/>
                </a:lnTo>
                <a:lnTo>
                  <a:pt x="1564970" y="73783"/>
                </a:lnTo>
                <a:lnTo>
                  <a:pt x="1567327" y="74215"/>
                </a:lnTo>
                <a:lnTo>
                  <a:pt x="1572574" y="74215"/>
                </a:lnTo>
                <a:lnTo>
                  <a:pt x="1574965" y="73816"/>
                </a:lnTo>
                <a:lnTo>
                  <a:pt x="1577023" y="73019"/>
                </a:lnTo>
                <a:lnTo>
                  <a:pt x="1579149" y="72222"/>
                </a:lnTo>
                <a:lnTo>
                  <a:pt x="1580975" y="71127"/>
                </a:lnTo>
                <a:lnTo>
                  <a:pt x="1582502" y="69732"/>
                </a:lnTo>
                <a:lnTo>
                  <a:pt x="1579713" y="63058"/>
                </a:lnTo>
                <a:lnTo>
                  <a:pt x="1578584" y="64187"/>
                </a:lnTo>
                <a:lnTo>
                  <a:pt x="1577322" y="65083"/>
                </a:lnTo>
                <a:lnTo>
                  <a:pt x="1575928" y="65747"/>
                </a:lnTo>
                <a:lnTo>
                  <a:pt x="1574533" y="66411"/>
                </a:lnTo>
                <a:lnTo>
                  <a:pt x="1572873" y="66743"/>
                </a:lnTo>
                <a:lnTo>
                  <a:pt x="1568755" y="66743"/>
                </a:lnTo>
                <a:lnTo>
                  <a:pt x="1566962" y="66146"/>
                </a:lnTo>
                <a:lnTo>
                  <a:pt x="1565567" y="64950"/>
                </a:lnTo>
                <a:lnTo>
                  <a:pt x="1564173" y="63755"/>
                </a:lnTo>
                <a:lnTo>
                  <a:pt x="1563475" y="61929"/>
                </a:lnTo>
                <a:close/>
              </a:path>
              <a:path w="1946156" h="94636">
                <a:moveTo>
                  <a:pt x="1632886" y="62925"/>
                </a:moveTo>
                <a:lnTo>
                  <a:pt x="1630760" y="60534"/>
                </a:lnTo>
                <a:lnTo>
                  <a:pt x="1629299" y="57479"/>
                </a:lnTo>
                <a:lnTo>
                  <a:pt x="1622525" y="62360"/>
                </a:lnTo>
                <a:lnTo>
                  <a:pt x="1624717" y="66146"/>
                </a:lnTo>
                <a:lnTo>
                  <a:pt x="1627838" y="69068"/>
                </a:lnTo>
                <a:lnTo>
                  <a:pt x="1631889" y="71127"/>
                </a:lnTo>
                <a:lnTo>
                  <a:pt x="1636007" y="73185"/>
                </a:lnTo>
                <a:lnTo>
                  <a:pt x="1640490" y="74215"/>
                </a:lnTo>
                <a:lnTo>
                  <a:pt x="1649256" y="74215"/>
                </a:lnTo>
                <a:lnTo>
                  <a:pt x="1652710" y="73584"/>
                </a:lnTo>
                <a:lnTo>
                  <a:pt x="1655698" y="72322"/>
                </a:lnTo>
                <a:lnTo>
                  <a:pt x="1658687" y="71060"/>
                </a:lnTo>
                <a:lnTo>
                  <a:pt x="1661011" y="69267"/>
                </a:lnTo>
                <a:lnTo>
                  <a:pt x="1662671" y="66943"/>
                </a:lnTo>
                <a:lnTo>
                  <a:pt x="1664332" y="64552"/>
                </a:lnTo>
                <a:lnTo>
                  <a:pt x="1665162" y="61796"/>
                </a:lnTo>
                <a:lnTo>
                  <a:pt x="1665162" y="55619"/>
                </a:lnTo>
                <a:lnTo>
                  <a:pt x="1664232" y="53029"/>
                </a:lnTo>
                <a:lnTo>
                  <a:pt x="1662372" y="50904"/>
                </a:lnTo>
                <a:lnTo>
                  <a:pt x="1660513" y="48779"/>
                </a:lnTo>
                <a:lnTo>
                  <a:pt x="1657259" y="47252"/>
                </a:lnTo>
                <a:lnTo>
                  <a:pt x="1652610" y="46322"/>
                </a:lnTo>
                <a:lnTo>
                  <a:pt x="1640158" y="43732"/>
                </a:lnTo>
                <a:lnTo>
                  <a:pt x="1637435" y="43200"/>
                </a:lnTo>
                <a:lnTo>
                  <a:pt x="1635575" y="42337"/>
                </a:lnTo>
                <a:lnTo>
                  <a:pt x="1634579" y="41142"/>
                </a:lnTo>
                <a:lnTo>
                  <a:pt x="1633583" y="39880"/>
                </a:lnTo>
                <a:lnTo>
                  <a:pt x="1633085" y="38518"/>
                </a:lnTo>
                <a:lnTo>
                  <a:pt x="1633085" y="35596"/>
                </a:lnTo>
                <a:lnTo>
                  <a:pt x="1633516" y="34301"/>
                </a:lnTo>
                <a:lnTo>
                  <a:pt x="1635310" y="31977"/>
                </a:lnTo>
                <a:lnTo>
                  <a:pt x="1636605" y="31047"/>
                </a:lnTo>
                <a:lnTo>
                  <a:pt x="1638265" y="30383"/>
                </a:lnTo>
                <a:lnTo>
                  <a:pt x="1639992" y="29719"/>
                </a:lnTo>
                <a:lnTo>
                  <a:pt x="1642050" y="29387"/>
                </a:lnTo>
                <a:lnTo>
                  <a:pt x="1647164" y="29387"/>
                </a:lnTo>
                <a:lnTo>
                  <a:pt x="1649787" y="30084"/>
                </a:lnTo>
                <a:lnTo>
                  <a:pt x="1652311" y="31479"/>
                </a:lnTo>
                <a:lnTo>
                  <a:pt x="1654835" y="32807"/>
                </a:lnTo>
                <a:lnTo>
                  <a:pt x="1656661" y="34932"/>
                </a:lnTo>
                <a:lnTo>
                  <a:pt x="1657790" y="37854"/>
                </a:lnTo>
                <a:lnTo>
                  <a:pt x="1664464" y="33471"/>
                </a:lnTo>
                <a:lnTo>
                  <a:pt x="1662804" y="29951"/>
                </a:lnTo>
                <a:lnTo>
                  <a:pt x="1660281" y="27228"/>
                </a:lnTo>
                <a:lnTo>
                  <a:pt x="1656893" y="25302"/>
                </a:lnTo>
                <a:lnTo>
                  <a:pt x="1653506" y="23376"/>
                </a:lnTo>
                <a:lnTo>
                  <a:pt x="1649356" y="22413"/>
                </a:lnTo>
                <a:lnTo>
                  <a:pt x="1640523" y="22413"/>
                </a:lnTo>
                <a:lnTo>
                  <a:pt x="1637103" y="23111"/>
                </a:lnTo>
                <a:lnTo>
                  <a:pt x="1634181" y="24505"/>
                </a:lnTo>
                <a:lnTo>
                  <a:pt x="1631325" y="25834"/>
                </a:lnTo>
                <a:lnTo>
                  <a:pt x="1629100" y="27627"/>
                </a:lnTo>
                <a:lnTo>
                  <a:pt x="1627506" y="29885"/>
                </a:lnTo>
                <a:lnTo>
                  <a:pt x="1625979" y="32143"/>
                </a:lnTo>
                <a:lnTo>
                  <a:pt x="1625215" y="34633"/>
                </a:lnTo>
                <a:lnTo>
                  <a:pt x="1625215" y="40810"/>
                </a:lnTo>
                <a:lnTo>
                  <a:pt x="1626244" y="43698"/>
                </a:lnTo>
                <a:lnTo>
                  <a:pt x="1628303" y="46023"/>
                </a:lnTo>
                <a:lnTo>
                  <a:pt x="1630428" y="48347"/>
                </a:lnTo>
                <a:lnTo>
                  <a:pt x="1633915" y="50008"/>
                </a:lnTo>
                <a:lnTo>
                  <a:pt x="1638763" y="51004"/>
                </a:lnTo>
                <a:lnTo>
                  <a:pt x="1650717" y="53494"/>
                </a:lnTo>
                <a:lnTo>
                  <a:pt x="1653241" y="54026"/>
                </a:lnTo>
                <a:lnTo>
                  <a:pt x="1654934" y="54889"/>
                </a:lnTo>
                <a:lnTo>
                  <a:pt x="1656727" y="57213"/>
                </a:lnTo>
                <a:lnTo>
                  <a:pt x="1657192" y="58475"/>
                </a:lnTo>
                <a:lnTo>
                  <a:pt x="1657192" y="62061"/>
                </a:lnTo>
                <a:lnTo>
                  <a:pt x="1656196" y="63854"/>
                </a:lnTo>
                <a:lnTo>
                  <a:pt x="1654204" y="65249"/>
                </a:lnTo>
                <a:lnTo>
                  <a:pt x="1652212" y="66577"/>
                </a:lnTo>
                <a:lnTo>
                  <a:pt x="1649455" y="67241"/>
                </a:lnTo>
                <a:lnTo>
                  <a:pt x="1641951" y="67241"/>
                </a:lnTo>
                <a:lnTo>
                  <a:pt x="1638531" y="66378"/>
                </a:lnTo>
                <a:lnTo>
                  <a:pt x="1635675" y="64651"/>
                </a:lnTo>
                <a:lnTo>
                  <a:pt x="1632886" y="62925"/>
                </a:lnTo>
                <a:close/>
              </a:path>
              <a:path w="1946156" h="94636">
                <a:moveTo>
                  <a:pt x="1689901" y="7869"/>
                </a:moveTo>
                <a:lnTo>
                  <a:pt x="1689901" y="6076"/>
                </a:lnTo>
                <a:lnTo>
                  <a:pt x="1689337" y="4648"/>
                </a:lnTo>
                <a:lnTo>
                  <a:pt x="1687145" y="2457"/>
                </a:lnTo>
                <a:lnTo>
                  <a:pt x="1685717" y="1892"/>
                </a:lnTo>
                <a:lnTo>
                  <a:pt x="1682131" y="1892"/>
                </a:lnTo>
                <a:lnTo>
                  <a:pt x="1680670" y="2457"/>
                </a:lnTo>
                <a:lnTo>
                  <a:pt x="1678478" y="4648"/>
                </a:lnTo>
                <a:lnTo>
                  <a:pt x="1677947" y="6076"/>
                </a:lnTo>
                <a:lnTo>
                  <a:pt x="1677947" y="9662"/>
                </a:lnTo>
                <a:lnTo>
                  <a:pt x="1678478" y="11123"/>
                </a:lnTo>
                <a:lnTo>
                  <a:pt x="1680670" y="13315"/>
                </a:lnTo>
                <a:lnTo>
                  <a:pt x="1682131" y="13846"/>
                </a:lnTo>
                <a:lnTo>
                  <a:pt x="1685717" y="13846"/>
                </a:lnTo>
                <a:lnTo>
                  <a:pt x="1687145" y="13315"/>
                </a:lnTo>
                <a:lnTo>
                  <a:pt x="1689337" y="11123"/>
                </a:lnTo>
                <a:lnTo>
                  <a:pt x="1689901" y="9662"/>
                </a:lnTo>
                <a:lnTo>
                  <a:pt x="1689901" y="7869"/>
                </a:lnTo>
                <a:close/>
              </a:path>
              <a:path w="1946156" h="94636">
                <a:moveTo>
                  <a:pt x="1679939" y="23410"/>
                </a:moveTo>
                <a:lnTo>
                  <a:pt x="1679939" y="73219"/>
                </a:lnTo>
                <a:lnTo>
                  <a:pt x="1687909" y="73219"/>
                </a:lnTo>
                <a:lnTo>
                  <a:pt x="1687909" y="23410"/>
                </a:lnTo>
                <a:lnTo>
                  <a:pt x="1679939" y="23410"/>
                </a:lnTo>
                <a:close/>
              </a:path>
              <a:path w="1946156" h="94636">
                <a:moveTo>
                  <a:pt x="1718188" y="34135"/>
                </a:moveTo>
                <a:lnTo>
                  <a:pt x="1720081" y="32309"/>
                </a:lnTo>
                <a:lnTo>
                  <a:pt x="1722339" y="31180"/>
                </a:lnTo>
                <a:lnTo>
                  <a:pt x="1724664" y="29984"/>
                </a:lnTo>
                <a:lnTo>
                  <a:pt x="1726922" y="29387"/>
                </a:lnTo>
                <a:lnTo>
                  <a:pt x="1732434" y="29387"/>
                </a:lnTo>
                <a:lnTo>
                  <a:pt x="1735223" y="30383"/>
                </a:lnTo>
                <a:lnTo>
                  <a:pt x="1737481" y="32375"/>
                </a:lnTo>
                <a:lnTo>
                  <a:pt x="1739739" y="34368"/>
                </a:lnTo>
                <a:lnTo>
                  <a:pt x="1740868" y="37622"/>
                </a:lnTo>
                <a:lnTo>
                  <a:pt x="1740868" y="73219"/>
                </a:lnTo>
                <a:lnTo>
                  <a:pt x="1748838" y="73219"/>
                </a:lnTo>
                <a:lnTo>
                  <a:pt x="1748838" y="42337"/>
                </a:lnTo>
                <a:lnTo>
                  <a:pt x="1749502" y="39315"/>
                </a:lnTo>
                <a:lnTo>
                  <a:pt x="1750830" y="36858"/>
                </a:lnTo>
                <a:lnTo>
                  <a:pt x="1752224" y="34401"/>
                </a:lnTo>
                <a:lnTo>
                  <a:pt x="1754051" y="32541"/>
                </a:lnTo>
                <a:lnTo>
                  <a:pt x="1756309" y="31279"/>
                </a:lnTo>
                <a:lnTo>
                  <a:pt x="1758567" y="30018"/>
                </a:lnTo>
                <a:lnTo>
                  <a:pt x="1760991" y="29387"/>
                </a:lnTo>
                <a:lnTo>
                  <a:pt x="1766901" y="29387"/>
                </a:lnTo>
                <a:lnTo>
                  <a:pt x="1769691" y="30383"/>
                </a:lnTo>
                <a:lnTo>
                  <a:pt x="1771949" y="32375"/>
                </a:lnTo>
                <a:lnTo>
                  <a:pt x="1774207" y="34368"/>
                </a:lnTo>
                <a:lnTo>
                  <a:pt x="1775336" y="37622"/>
                </a:lnTo>
                <a:lnTo>
                  <a:pt x="1775336" y="73219"/>
                </a:lnTo>
                <a:lnTo>
                  <a:pt x="1783305" y="73219"/>
                </a:lnTo>
                <a:lnTo>
                  <a:pt x="1783305" y="36958"/>
                </a:lnTo>
                <a:lnTo>
                  <a:pt x="1782376" y="33371"/>
                </a:lnTo>
                <a:lnTo>
                  <a:pt x="1780516" y="30582"/>
                </a:lnTo>
                <a:lnTo>
                  <a:pt x="1778656" y="27793"/>
                </a:lnTo>
                <a:lnTo>
                  <a:pt x="1776266" y="25734"/>
                </a:lnTo>
                <a:lnTo>
                  <a:pt x="1773343" y="24406"/>
                </a:lnTo>
                <a:lnTo>
                  <a:pt x="1770488" y="23078"/>
                </a:lnTo>
                <a:lnTo>
                  <a:pt x="1767466" y="22413"/>
                </a:lnTo>
                <a:lnTo>
                  <a:pt x="1762220" y="22413"/>
                </a:lnTo>
                <a:lnTo>
                  <a:pt x="1760028" y="22779"/>
                </a:lnTo>
                <a:lnTo>
                  <a:pt x="1757703" y="23509"/>
                </a:lnTo>
                <a:lnTo>
                  <a:pt x="1755445" y="24173"/>
                </a:lnTo>
                <a:lnTo>
                  <a:pt x="1753353" y="25236"/>
                </a:lnTo>
                <a:lnTo>
                  <a:pt x="1751428" y="26697"/>
                </a:lnTo>
                <a:lnTo>
                  <a:pt x="1749502" y="28092"/>
                </a:lnTo>
                <a:lnTo>
                  <a:pt x="1748007" y="29918"/>
                </a:lnTo>
                <a:lnTo>
                  <a:pt x="1746945" y="32176"/>
                </a:lnTo>
                <a:lnTo>
                  <a:pt x="1745284" y="28855"/>
                </a:lnTo>
                <a:lnTo>
                  <a:pt x="1742894" y="26398"/>
                </a:lnTo>
                <a:lnTo>
                  <a:pt x="1739772" y="24804"/>
                </a:lnTo>
                <a:lnTo>
                  <a:pt x="1736651" y="23210"/>
                </a:lnTo>
                <a:lnTo>
                  <a:pt x="1733330" y="22413"/>
                </a:lnTo>
                <a:lnTo>
                  <a:pt x="1726756" y="22413"/>
                </a:lnTo>
                <a:lnTo>
                  <a:pt x="1723767" y="23111"/>
                </a:lnTo>
                <a:lnTo>
                  <a:pt x="1720845" y="24505"/>
                </a:lnTo>
                <a:lnTo>
                  <a:pt x="1717989" y="25900"/>
                </a:lnTo>
                <a:lnTo>
                  <a:pt x="1715665" y="28125"/>
                </a:lnTo>
                <a:lnTo>
                  <a:pt x="1713872" y="31180"/>
                </a:lnTo>
                <a:lnTo>
                  <a:pt x="1713374" y="23410"/>
                </a:lnTo>
                <a:lnTo>
                  <a:pt x="1706400" y="23410"/>
                </a:lnTo>
                <a:lnTo>
                  <a:pt x="1706400" y="73219"/>
                </a:lnTo>
                <a:lnTo>
                  <a:pt x="1714370" y="73219"/>
                </a:lnTo>
                <a:lnTo>
                  <a:pt x="1714370" y="42503"/>
                </a:lnTo>
                <a:lnTo>
                  <a:pt x="1715133" y="39182"/>
                </a:lnTo>
                <a:lnTo>
                  <a:pt x="1716661" y="36659"/>
                </a:lnTo>
                <a:lnTo>
                  <a:pt x="1718188" y="34135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5770700" y="8881865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029668" y="8881865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6726942" y="890333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6804334" y="8881865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6903608" y="890333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130910" y="8881865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7265305" y="890333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384974" y="8864152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585366" y="9066706"/>
            <a:ext cx="1268289" cy="94636"/>
          </a:xfrm>
          <a:custGeom>
            <a:avLst/>
            <a:gdLst/>
            <a:ahLst/>
            <a:cxnLst/>
            <a:rect l="l" t="t" r="r" b="b"/>
            <a:pathLst>
              <a:path w="1268289" h="94636">
                <a:moveTo>
                  <a:pt x="778010" y="23410"/>
                </a:moveTo>
                <a:lnTo>
                  <a:pt x="770041" y="23410"/>
                </a:lnTo>
                <a:lnTo>
                  <a:pt x="770041" y="60401"/>
                </a:lnTo>
                <a:lnTo>
                  <a:pt x="770904" y="63921"/>
                </a:lnTo>
                <a:lnTo>
                  <a:pt x="772631" y="66644"/>
                </a:lnTo>
                <a:lnTo>
                  <a:pt x="774424" y="69300"/>
                </a:lnTo>
                <a:lnTo>
                  <a:pt x="776715" y="71226"/>
                </a:lnTo>
                <a:lnTo>
                  <a:pt x="779504" y="72422"/>
                </a:lnTo>
                <a:lnTo>
                  <a:pt x="782360" y="73617"/>
                </a:lnTo>
                <a:lnTo>
                  <a:pt x="785382" y="74215"/>
                </a:lnTo>
                <a:lnTo>
                  <a:pt x="792554" y="74215"/>
                </a:lnTo>
                <a:lnTo>
                  <a:pt x="796008" y="73551"/>
                </a:lnTo>
                <a:lnTo>
                  <a:pt x="798930" y="72222"/>
                </a:lnTo>
                <a:lnTo>
                  <a:pt x="801918" y="70828"/>
                </a:lnTo>
                <a:lnTo>
                  <a:pt x="804276" y="68636"/>
                </a:lnTo>
                <a:lnTo>
                  <a:pt x="806003" y="65648"/>
                </a:lnTo>
                <a:lnTo>
                  <a:pt x="806501" y="73219"/>
                </a:lnTo>
                <a:lnTo>
                  <a:pt x="813474" y="73219"/>
                </a:lnTo>
                <a:lnTo>
                  <a:pt x="813474" y="23410"/>
                </a:lnTo>
                <a:lnTo>
                  <a:pt x="805504" y="23410"/>
                </a:lnTo>
                <a:lnTo>
                  <a:pt x="805504" y="53428"/>
                </a:lnTo>
                <a:lnTo>
                  <a:pt x="805073" y="55951"/>
                </a:lnTo>
                <a:lnTo>
                  <a:pt x="804209" y="58077"/>
                </a:lnTo>
                <a:lnTo>
                  <a:pt x="803412" y="60202"/>
                </a:lnTo>
                <a:lnTo>
                  <a:pt x="802283" y="61962"/>
                </a:lnTo>
                <a:lnTo>
                  <a:pt x="800822" y="63356"/>
                </a:lnTo>
                <a:lnTo>
                  <a:pt x="799428" y="64685"/>
                </a:lnTo>
                <a:lnTo>
                  <a:pt x="797834" y="65681"/>
                </a:lnTo>
                <a:lnTo>
                  <a:pt x="796041" y="66345"/>
                </a:lnTo>
                <a:lnTo>
                  <a:pt x="794248" y="66943"/>
                </a:lnTo>
                <a:lnTo>
                  <a:pt x="792421" y="67241"/>
                </a:lnTo>
                <a:lnTo>
                  <a:pt x="786577" y="67241"/>
                </a:lnTo>
                <a:lnTo>
                  <a:pt x="783489" y="66312"/>
                </a:lnTo>
                <a:lnTo>
                  <a:pt x="781297" y="64452"/>
                </a:lnTo>
                <a:lnTo>
                  <a:pt x="779106" y="62526"/>
                </a:lnTo>
                <a:lnTo>
                  <a:pt x="778010" y="59040"/>
                </a:lnTo>
                <a:lnTo>
                  <a:pt x="778010" y="23410"/>
                </a:lnTo>
                <a:close/>
              </a:path>
              <a:path w="1268289" h="94636">
                <a:moveTo>
                  <a:pt x="843577" y="74215"/>
                </a:moveTo>
                <a:lnTo>
                  <a:pt x="844905" y="74215"/>
                </a:lnTo>
                <a:lnTo>
                  <a:pt x="846200" y="74082"/>
                </a:lnTo>
                <a:lnTo>
                  <a:pt x="847462" y="73816"/>
                </a:lnTo>
                <a:lnTo>
                  <a:pt x="848724" y="73617"/>
                </a:lnTo>
                <a:lnTo>
                  <a:pt x="850949" y="72820"/>
                </a:lnTo>
                <a:lnTo>
                  <a:pt x="852244" y="65847"/>
                </a:lnTo>
                <a:lnTo>
                  <a:pt x="850783" y="66378"/>
                </a:lnTo>
                <a:lnTo>
                  <a:pt x="848757" y="66943"/>
                </a:lnTo>
                <a:lnTo>
                  <a:pt x="846798" y="67241"/>
                </a:lnTo>
                <a:lnTo>
                  <a:pt x="843411" y="67241"/>
                </a:lnTo>
                <a:lnTo>
                  <a:pt x="841917" y="66777"/>
                </a:lnTo>
                <a:lnTo>
                  <a:pt x="840057" y="64851"/>
                </a:lnTo>
                <a:lnTo>
                  <a:pt x="839592" y="63091"/>
                </a:lnTo>
                <a:lnTo>
                  <a:pt x="839592" y="498"/>
                </a:lnTo>
                <a:lnTo>
                  <a:pt x="831623" y="498"/>
                </a:lnTo>
                <a:lnTo>
                  <a:pt x="831623" y="65382"/>
                </a:lnTo>
                <a:lnTo>
                  <a:pt x="832586" y="68736"/>
                </a:lnTo>
                <a:lnTo>
                  <a:pt x="834512" y="70927"/>
                </a:lnTo>
                <a:lnTo>
                  <a:pt x="836504" y="73119"/>
                </a:lnTo>
                <a:lnTo>
                  <a:pt x="839526" y="74215"/>
                </a:lnTo>
                <a:lnTo>
                  <a:pt x="843577" y="74215"/>
                </a:lnTo>
                <a:close/>
              </a:path>
              <a:path w="1268289" h="94636">
                <a:moveTo>
                  <a:pt x="891792" y="68005"/>
                </a:moveTo>
                <a:lnTo>
                  <a:pt x="892655" y="69533"/>
                </a:lnTo>
                <a:lnTo>
                  <a:pt x="893352" y="63157"/>
                </a:lnTo>
                <a:lnTo>
                  <a:pt x="891360" y="62858"/>
                </a:lnTo>
                <a:lnTo>
                  <a:pt x="891360" y="66112"/>
                </a:lnTo>
                <a:lnTo>
                  <a:pt x="891194" y="67872"/>
                </a:lnTo>
                <a:lnTo>
                  <a:pt x="891613" y="67219"/>
                </a:lnTo>
                <a:lnTo>
                  <a:pt x="891360" y="63854"/>
                </a:lnTo>
                <a:lnTo>
                  <a:pt x="891613" y="67219"/>
                </a:lnTo>
                <a:lnTo>
                  <a:pt x="892555" y="65747"/>
                </a:lnTo>
                <a:lnTo>
                  <a:pt x="891792" y="68005"/>
                </a:lnTo>
                <a:close/>
              </a:path>
              <a:path w="1268289" h="94636">
                <a:moveTo>
                  <a:pt x="863368" y="28158"/>
                </a:moveTo>
                <a:lnTo>
                  <a:pt x="860910" y="31147"/>
                </a:lnTo>
                <a:lnTo>
                  <a:pt x="859582" y="34866"/>
                </a:lnTo>
                <a:lnTo>
                  <a:pt x="866057" y="38850"/>
                </a:lnTo>
                <a:lnTo>
                  <a:pt x="867186" y="35530"/>
                </a:lnTo>
                <a:lnTo>
                  <a:pt x="868946" y="33139"/>
                </a:lnTo>
                <a:lnTo>
                  <a:pt x="871337" y="31678"/>
                </a:lnTo>
                <a:lnTo>
                  <a:pt x="873728" y="30150"/>
                </a:lnTo>
                <a:lnTo>
                  <a:pt x="876650" y="29387"/>
                </a:lnTo>
                <a:lnTo>
                  <a:pt x="883756" y="29387"/>
                </a:lnTo>
                <a:lnTo>
                  <a:pt x="886578" y="30416"/>
                </a:lnTo>
                <a:lnTo>
                  <a:pt x="888571" y="32475"/>
                </a:lnTo>
                <a:lnTo>
                  <a:pt x="890563" y="34467"/>
                </a:lnTo>
                <a:lnTo>
                  <a:pt x="891559" y="37323"/>
                </a:lnTo>
                <a:lnTo>
                  <a:pt x="891559" y="42950"/>
                </a:lnTo>
                <a:lnTo>
                  <a:pt x="873429" y="46521"/>
                </a:lnTo>
                <a:lnTo>
                  <a:pt x="873861" y="53162"/>
                </a:lnTo>
                <a:lnTo>
                  <a:pt x="877115" y="52498"/>
                </a:lnTo>
                <a:lnTo>
                  <a:pt x="891559" y="49537"/>
                </a:lnTo>
                <a:lnTo>
                  <a:pt x="893153" y="49211"/>
                </a:lnTo>
                <a:lnTo>
                  <a:pt x="893153" y="42636"/>
                </a:lnTo>
                <a:lnTo>
                  <a:pt x="895278" y="27361"/>
                </a:lnTo>
                <a:lnTo>
                  <a:pt x="892987" y="25502"/>
                </a:lnTo>
                <a:lnTo>
                  <a:pt x="890065" y="24306"/>
                </a:lnTo>
                <a:lnTo>
                  <a:pt x="887143" y="23044"/>
                </a:lnTo>
                <a:lnTo>
                  <a:pt x="883889" y="22413"/>
                </a:lnTo>
                <a:lnTo>
                  <a:pt x="874990" y="22413"/>
                </a:lnTo>
                <a:lnTo>
                  <a:pt x="870540" y="23576"/>
                </a:lnTo>
                <a:lnTo>
                  <a:pt x="866954" y="25900"/>
                </a:lnTo>
                <a:lnTo>
                  <a:pt x="863368" y="28158"/>
                </a:lnTo>
                <a:close/>
              </a:path>
              <a:path w="1268289" h="94636">
                <a:moveTo>
                  <a:pt x="930351" y="34700"/>
                </a:moveTo>
                <a:lnTo>
                  <a:pt x="932078" y="32873"/>
                </a:lnTo>
                <a:lnTo>
                  <a:pt x="934137" y="31678"/>
                </a:lnTo>
                <a:lnTo>
                  <a:pt x="936262" y="30483"/>
                </a:lnTo>
                <a:lnTo>
                  <a:pt x="938354" y="29885"/>
                </a:lnTo>
                <a:lnTo>
                  <a:pt x="942006" y="29885"/>
                </a:lnTo>
                <a:lnTo>
                  <a:pt x="943235" y="29951"/>
                </a:lnTo>
                <a:lnTo>
                  <a:pt x="944962" y="30217"/>
                </a:lnTo>
                <a:lnTo>
                  <a:pt x="946489" y="30682"/>
                </a:lnTo>
                <a:lnTo>
                  <a:pt x="947884" y="23410"/>
                </a:lnTo>
                <a:lnTo>
                  <a:pt x="946257" y="22746"/>
                </a:lnTo>
                <a:lnTo>
                  <a:pt x="944198" y="22480"/>
                </a:lnTo>
                <a:lnTo>
                  <a:pt x="942405" y="22413"/>
                </a:lnTo>
                <a:lnTo>
                  <a:pt x="938553" y="22413"/>
                </a:lnTo>
                <a:lnTo>
                  <a:pt x="935266" y="23177"/>
                </a:lnTo>
                <a:lnTo>
                  <a:pt x="932543" y="24705"/>
                </a:lnTo>
                <a:lnTo>
                  <a:pt x="929886" y="26232"/>
                </a:lnTo>
                <a:lnTo>
                  <a:pt x="927861" y="28523"/>
                </a:lnTo>
                <a:lnTo>
                  <a:pt x="926466" y="31578"/>
                </a:lnTo>
                <a:lnTo>
                  <a:pt x="925370" y="23410"/>
                </a:lnTo>
                <a:lnTo>
                  <a:pt x="918895" y="23410"/>
                </a:lnTo>
                <a:lnTo>
                  <a:pt x="918895" y="73219"/>
                </a:lnTo>
                <a:lnTo>
                  <a:pt x="926865" y="73219"/>
                </a:lnTo>
                <a:lnTo>
                  <a:pt x="926865" y="42603"/>
                </a:lnTo>
                <a:lnTo>
                  <a:pt x="927562" y="39548"/>
                </a:lnTo>
                <a:lnTo>
                  <a:pt x="928957" y="37157"/>
                </a:lnTo>
                <a:lnTo>
                  <a:pt x="930351" y="34700"/>
                </a:lnTo>
                <a:close/>
              </a:path>
              <a:path w="1268289" h="94636">
                <a:moveTo>
                  <a:pt x="873429" y="46521"/>
                </a:moveTo>
                <a:lnTo>
                  <a:pt x="868979" y="47384"/>
                </a:lnTo>
                <a:lnTo>
                  <a:pt x="865493" y="49045"/>
                </a:lnTo>
                <a:lnTo>
                  <a:pt x="862969" y="51502"/>
                </a:lnTo>
                <a:lnTo>
                  <a:pt x="860512" y="53893"/>
                </a:lnTo>
                <a:lnTo>
                  <a:pt x="859283" y="56948"/>
                </a:lnTo>
                <a:lnTo>
                  <a:pt x="859283" y="63655"/>
                </a:lnTo>
                <a:lnTo>
                  <a:pt x="860014" y="66179"/>
                </a:lnTo>
                <a:lnTo>
                  <a:pt x="861475" y="68238"/>
                </a:lnTo>
                <a:lnTo>
                  <a:pt x="863002" y="70230"/>
                </a:lnTo>
                <a:lnTo>
                  <a:pt x="865028" y="71724"/>
                </a:lnTo>
                <a:lnTo>
                  <a:pt x="867552" y="72720"/>
                </a:lnTo>
                <a:lnTo>
                  <a:pt x="870075" y="73717"/>
                </a:lnTo>
                <a:lnTo>
                  <a:pt x="872798" y="74215"/>
                </a:lnTo>
                <a:lnTo>
                  <a:pt x="878045" y="74215"/>
                </a:lnTo>
                <a:lnTo>
                  <a:pt x="880402" y="73849"/>
                </a:lnTo>
                <a:lnTo>
                  <a:pt x="882793" y="73119"/>
                </a:lnTo>
                <a:lnTo>
                  <a:pt x="885184" y="72322"/>
                </a:lnTo>
                <a:lnTo>
                  <a:pt x="887342" y="71127"/>
                </a:lnTo>
                <a:lnTo>
                  <a:pt x="889268" y="69533"/>
                </a:lnTo>
                <a:lnTo>
                  <a:pt x="891194" y="67872"/>
                </a:lnTo>
                <a:lnTo>
                  <a:pt x="891360" y="66112"/>
                </a:lnTo>
                <a:lnTo>
                  <a:pt x="891360" y="62858"/>
                </a:lnTo>
                <a:lnTo>
                  <a:pt x="893352" y="63157"/>
                </a:lnTo>
                <a:lnTo>
                  <a:pt x="892655" y="69533"/>
                </a:lnTo>
                <a:lnTo>
                  <a:pt x="893519" y="70994"/>
                </a:lnTo>
                <a:lnTo>
                  <a:pt x="894714" y="72090"/>
                </a:lnTo>
                <a:lnTo>
                  <a:pt x="896241" y="72820"/>
                </a:lnTo>
                <a:lnTo>
                  <a:pt x="897769" y="73551"/>
                </a:lnTo>
                <a:lnTo>
                  <a:pt x="899496" y="73916"/>
                </a:lnTo>
                <a:lnTo>
                  <a:pt x="903547" y="73916"/>
                </a:lnTo>
                <a:lnTo>
                  <a:pt x="905273" y="73584"/>
                </a:lnTo>
                <a:lnTo>
                  <a:pt x="906602" y="72920"/>
                </a:lnTo>
                <a:lnTo>
                  <a:pt x="907000" y="66644"/>
                </a:lnTo>
                <a:lnTo>
                  <a:pt x="904576" y="67142"/>
                </a:lnTo>
                <a:lnTo>
                  <a:pt x="900791" y="67142"/>
                </a:lnTo>
                <a:lnTo>
                  <a:pt x="899529" y="65946"/>
                </a:lnTo>
                <a:lnTo>
                  <a:pt x="899529" y="35530"/>
                </a:lnTo>
                <a:lnTo>
                  <a:pt x="898665" y="32342"/>
                </a:lnTo>
                <a:lnTo>
                  <a:pt x="896939" y="29885"/>
                </a:lnTo>
                <a:lnTo>
                  <a:pt x="895278" y="27361"/>
                </a:lnTo>
                <a:lnTo>
                  <a:pt x="893153" y="42636"/>
                </a:lnTo>
                <a:lnTo>
                  <a:pt x="893153" y="49211"/>
                </a:lnTo>
                <a:lnTo>
                  <a:pt x="891559" y="49537"/>
                </a:lnTo>
                <a:lnTo>
                  <a:pt x="891559" y="56914"/>
                </a:lnTo>
                <a:lnTo>
                  <a:pt x="891161" y="58774"/>
                </a:lnTo>
                <a:lnTo>
                  <a:pt x="890364" y="60368"/>
                </a:lnTo>
                <a:lnTo>
                  <a:pt x="889567" y="61895"/>
                </a:lnTo>
                <a:lnTo>
                  <a:pt x="888471" y="63190"/>
                </a:lnTo>
                <a:lnTo>
                  <a:pt x="887077" y="64253"/>
                </a:lnTo>
                <a:lnTo>
                  <a:pt x="885682" y="65249"/>
                </a:lnTo>
                <a:lnTo>
                  <a:pt x="884088" y="66013"/>
                </a:lnTo>
                <a:lnTo>
                  <a:pt x="882295" y="66544"/>
                </a:lnTo>
                <a:lnTo>
                  <a:pt x="880568" y="67009"/>
                </a:lnTo>
                <a:lnTo>
                  <a:pt x="878742" y="67241"/>
                </a:lnTo>
                <a:lnTo>
                  <a:pt x="873827" y="67241"/>
                </a:lnTo>
                <a:lnTo>
                  <a:pt x="871503" y="66611"/>
                </a:lnTo>
                <a:lnTo>
                  <a:pt x="869843" y="65349"/>
                </a:lnTo>
                <a:lnTo>
                  <a:pt x="868249" y="64020"/>
                </a:lnTo>
                <a:lnTo>
                  <a:pt x="867452" y="62327"/>
                </a:lnTo>
                <a:lnTo>
                  <a:pt x="867452" y="58143"/>
                </a:lnTo>
                <a:lnTo>
                  <a:pt x="868249" y="56483"/>
                </a:lnTo>
                <a:lnTo>
                  <a:pt x="869843" y="55287"/>
                </a:lnTo>
                <a:lnTo>
                  <a:pt x="871437" y="54092"/>
                </a:lnTo>
                <a:lnTo>
                  <a:pt x="873861" y="53162"/>
                </a:lnTo>
                <a:lnTo>
                  <a:pt x="873429" y="46521"/>
                </a:lnTo>
                <a:close/>
              </a:path>
              <a:path w="1268289" h="94636">
                <a:moveTo>
                  <a:pt x="1001703" y="27494"/>
                </a:moveTo>
                <a:lnTo>
                  <a:pt x="999478" y="30051"/>
                </a:lnTo>
                <a:lnTo>
                  <a:pt x="999146" y="30831"/>
                </a:lnTo>
                <a:lnTo>
                  <a:pt x="998150" y="33172"/>
                </a:lnTo>
                <a:lnTo>
                  <a:pt x="997751" y="62460"/>
                </a:lnTo>
                <a:lnTo>
                  <a:pt x="998614" y="64718"/>
                </a:lnTo>
                <a:lnTo>
                  <a:pt x="998847" y="61065"/>
                </a:lnTo>
                <a:lnTo>
                  <a:pt x="999146" y="34666"/>
                </a:lnTo>
                <a:lnTo>
                  <a:pt x="999810" y="41308"/>
                </a:lnTo>
                <a:lnTo>
                  <a:pt x="1001138" y="38452"/>
                </a:lnTo>
                <a:lnTo>
                  <a:pt x="1002466" y="35596"/>
                </a:lnTo>
                <a:lnTo>
                  <a:pt x="1004824" y="25502"/>
                </a:lnTo>
                <a:lnTo>
                  <a:pt x="1001703" y="27494"/>
                </a:lnTo>
                <a:close/>
              </a:path>
              <a:path w="1268289" h="94636">
                <a:moveTo>
                  <a:pt x="1015583" y="74215"/>
                </a:moveTo>
                <a:lnTo>
                  <a:pt x="1019700" y="74215"/>
                </a:lnTo>
                <a:lnTo>
                  <a:pt x="1023486" y="73185"/>
                </a:lnTo>
                <a:lnTo>
                  <a:pt x="1026939" y="71127"/>
                </a:lnTo>
                <a:lnTo>
                  <a:pt x="1030392" y="69068"/>
                </a:lnTo>
                <a:lnTo>
                  <a:pt x="1033149" y="66112"/>
                </a:lnTo>
                <a:lnTo>
                  <a:pt x="1035207" y="62261"/>
                </a:lnTo>
                <a:lnTo>
                  <a:pt x="1037333" y="58342"/>
                </a:lnTo>
                <a:lnTo>
                  <a:pt x="1038395" y="53693"/>
                </a:lnTo>
                <a:lnTo>
                  <a:pt x="1038395" y="42868"/>
                </a:lnTo>
                <a:lnTo>
                  <a:pt x="1037366" y="38219"/>
                </a:lnTo>
                <a:lnTo>
                  <a:pt x="1035307" y="34368"/>
                </a:lnTo>
                <a:lnTo>
                  <a:pt x="1033248" y="30516"/>
                </a:lnTo>
                <a:lnTo>
                  <a:pt x="1030492" y="27560"/>
                </a:lnTo>
                <a:lnTo>
                  <a:pt x="1027039" y="25502"/>
                </a:lnTo>
                <a:lnTo>
                  <a:pt x="1023585" y="23443"/>
                </a:lnTo>
                <a:lnTo>
                  <a:pt x="1019800" y="22413"/>
                </a:lnTo>
                <a:lnTo>
                  <a:pt x="1011631" y="22413"/>
                </a:lnTo>
                <a:lnTo>
                  <a:pt x="1008012" y="23443"/>
                </a:lnTo>
                <a:lnTo>
                  <a:pt x="1004824" y="25502"/>
                </a:lnTo>
                <a:lnTo>
                  <a:pt x="1002466" y="35596"/>
                </a:lnTo>
                <a:lnTo>
                  <a:pt x="1004293" y="33371"/>
                </a:lnTo>
                <a:lnTo>
                  <a:pt x="1006617" y="31778"/>
                </a:lnTo>
                <a:lnTo>
                  <a:pt x="1009008" y="30184"/>
                </a:lnTo>
                <a:lnTo>
                  <a:pt x="1011764" y="29387"/>
                </a:lnTo>
                <a:lnTo>
                  <a:pt x="1019800" y="29387"/>
                </a:lnTo>
                <a:lnTo>
                  <a:pt x="1023618" y="31113"/>
                </a:lnTo>
                <a:lnTo>
                  <a:pt x="1026341" y="34567"/>
                </a:lnTo>
                <a:lnTo>
                  <a:pt x="1029064" y="38020"/>
                </a:lnTo>
                <a:lnTo>
                  <a:pt x="1030426" y="42603"/>
                </a:lnTo>
                <a:lnTo>
                  <a:pt x="1030426" y="54025"/>
                </a:lnTo>
                <a:lnTo>
                  <a:pt x="1029031" y="58608"/>
                </a:lnTo>
                <a:lnTo>
                  <a:pt x="1026242" y="62061"/>
                </a:lnTo>
                <a:lnTo>
                  <a:pt x="1023519" y="65515"/>
                </a:lnTo>
                <a:lnTo>
                  <a:pt x="1019700" y="67241"/>
                </a:lnTo>
                <a:lnTo>
                  <a:pt x="1011664" y="67241"/>
                </a:lnTo>
                <a:lnTo>
                  <a:pt x="1008908" y="66478"/>
                </a:lnTo>
                <a:lnTo>
                  <a:pt x="1006517" y="64950"/>
                </a:lnTo>
                <a:lnTo>
                  <a:pt x="1004193" y="63423"/>
                </a:lnTo>
                <a:lnTo>
                  <a:pt x="1002367" y="61264"/>
                </a:lnTo>
                <a:lnTo>
                  <a:pt x="1001038" y="58475"/>
                </a:lnTo>
                <a:lnTo>
                  <a:pt x="999777" y="55619"/>
                </a:lnTo>
                <a:lnTo>
                  <a:pt x="999146" y="52299"/>
                </a:lnTo>
                <a:lnTo>
                  <a:pt x="999146" y="44661"/>
                </a:lnTo>
                <a:lnTo>
                  <a:pt x="999810" y="41308"/>
                </a:lnTo>
                <a:lnTo>
                  <a:pt x="999146" y="34666"/>
                </a:lnTo>
                <a:lnTo>
                  <a:pt x="998847" y="61065"/>
                </a:lnTo>
                <a:lnTo>
                  <a:pt x="998614" y="64718"/>
                </a:lnTo>
                <a:lnTo>
                  <a:pt x="997751" y="62460"/>
                </a:lnTo>
                <a:lnTo>
                  <a:pt x="998150" y="33172"/>
                </a:lnTo>
                <a:lnTo>
                  <a:pt x="999146" y="30831"/>
                </a:lnTo>
                <a:lnTo>
                  <a:pt x="999146" y="498"/>
                </a:lnTo>
                <a:lnTo>
                  <a:pt x="991176" y="498"/>
                </a:lnTo>
                <a:lnTo>
                  <a:pt x="991176" y="73219"/>
                </a:lnTo>
                <a:lnTo>
                  <a:pt x="998150" y="73219"/>
                </a:lnTo>
                <a:lnTo>
                  <a:pt x="998635" y="64751"/>
                </a:lnTo>
                <a:lnTo>
                  <a:pt x="999909" y="66743"/>
                </a:lnTo>
                <a:lnTo>
                  <a:pt x="1001636" y="68536"/>
                </a:lnTo>
                <a:lnTo>
                  <a:pt x="1003363" y="70330"/>
                </a:lnTo>
                <a:lnTo>
                  <a:pt x="1005422" y="71724"/>
                </a:lnTo>
                <a:lnTo>
                  <a:pt x="1007812" y="72720"/>
                </a:lnTo>
                <a:lnTo>
                  <a:pt x="1010203" y="73717"/>
                </a:lnTo>
                <a:lnTo>
                  <a:pt x="1012793" y="74215"/>
                </a:lnTo>
                <a:lnTo>
                  <a:pt x="1015583" y="74215"/>
                </a:lnTo>
                <a:close/>
              </a:path>
              <a:path w="1268289" h="94636">
                <a:moveTo>
                  <a:pt x="1057915" y="48314"/>
                </a:moveTo>
                <a:lnTo>
                  <a:pt x="1057915" y="44329"/>
                </a:lnTo>
                <a:lnTo>
                  <a:pt x="1057915" y="50605"/>
                </a:lnTo>
                <a:lnTo>
                  <a:pt x="1095571" y="50605"/>
                </a:lnTo>
                <a:lnTo>
                  <a:pt x="1057915" y="44329"/>
                </a:lnTo>
                <a:lnTo>
                  <a:pt x="1057915" y="48314"/>
                </a:lnTo>
                <a:close/>
              </a:path>
              <a:path w="1268289" h="94636">
                <a:moveTo>
                  <a:pt x="1061701" y="25502"/>
                </a:moveTo>
                <a:lnTo>
                  <a:pt x="1058115" y="27560"/>
                </a:lnTo>
                <a:lnTo>
                  <a:pt x="1055292" y="30549"/>
                </a:lnTo>
                <a:lnTo>
                  <a:pt x="1053233" y="34467"/>
                </a:lnTo>
                <a:lnTo>
                  <a:pt x="1051175" y="38319"/>
                </a:lnTo>
                <a:lnTo>
                  <a:pt x="1050145" y="42935"/>
                </a:lnTo>
                <a:lnTo>
                  <a:pt x="1050145" y="53693"/>
                </a:lnTo>
                <a:lnTo>
                  <a:pt x="1051175" y="58342"/>
                </a:lnTo>
                <a:lnTo>
                  <a:pt x="1053233" y="62261"/>
                </a:lnTo>
                <a:lnTo>
                  <a:pt x="1055292" y="66112"/>
                </a:lnTo>
                <a:lnTo>
                  <a:pt x="1058148" y="69068"/>
                </a:lnTo>
                <a:lnTo>
                  <a:pt x="1055325" y="50605"/>
                </a:lnTo>
                <a:lnTo>
                  <a:pt x="1055325" y="43532"/>
                </a:lnTo>
                <a:lnTo>
                  <a:pt x="1058064" y="43532"/>
                </a:lnTo>
                <a:lnTo>
                  <a:pt x="1058546" y="40942"/>
                </a:lnTo>
                <a:lnTo>
                  <a:pt x="1059808" y="38153"/>
                </a:lnTo>
                <a:lnTo>
                  <a:pt x="1061136" y="35297"/>
                </a:lnTo>
                <a:lnTo>
                  <a:pt x="1062963" y="33139"/>
                </a:lnTo>
                <a:lnTo>
                  <a:pt x="1065287" y="31678"/>
                </a:lnTo>
                <a:lnTo>
                  <a:pt x="1067678" y="30150"/>
                </a:lnTo>
                <a:lnTo>
                  <a:pt x="1070501" y="29387"/>
                </a:lnTo>
                <a:lnTo>
                  <a:pt x="1078005" y="29387"/>
                </a:lnTo>
                <a:lnTo>
                  <a:pt x="1081425" y="30682"/>
                </a:lnTo>
                <a:lnTo>
                  <a:pt x="1084015" y="33272"/>
                </a:lnTo>
                <a:lnTo>
                  <a:pt x="1086672" y="35862"/>
                </a:lnTo>
                <a:lnTo>
                  <a:pt x="1088000" y="39548"/>
                </a:lnTo>
                <a:lnTo>
                  <a:pt x="1092084" y="43532"/>
                </a:lnTo>
                <a:lnTo>
                  <a:pt x="1089129" y="27394"/>
                </a:lnTo>
                <a:lnTo>
                  <a:pt x="1085808" y="25402"/>
                </a:lnTo>
                <a:lnTo>
                  <a:pt x="1082554" y="23410"/>
                </a:lnTo>
                <a:lnTo>
                  <a:pt x="1078603" y="22413"/>
                </a:lnTo>
                <a:lnTo>
                  <a:pt x="1069371" y="22413"/>
                </a:lnTo>
                <a:lnTo>
                  <a:pt x="1065287" y="23443"/>
                </a:lnTo>
                <a:lnTo>
                  <a:pt x="1061701" y="25502"/>
                </a:lnTo>
                <a:close/>
              </a:path>
              <a:path w="1268289" h="94636">
                <a:moveTo>
                  <a:pt x="1095969" y="40776"/>
                </a:moveTo>
                <a:lnTo>
                  <a:pt x="1095106" y="36958"/>
                </a:lnTo>
                <a:lnTo>
                  <a:pt x="1093379" y="33571"/>
                </a:lnTo>
                <a:lnTo>
                  <a:pt x="1091653" y="30117"/>
                </a:lnTo>
                <a:lnTo>
                  <a:pt x="1089129" y="27394"/>
                </a:lnTo>
                <a:lnTo>
                  <a:pt x="1092084" y="43532"/>
                </a:lnTo>
                <a:lnTo>
                  <a:pt x="1088000" y="39548"/>
                </a:lnTo>
                <a:lnTo>
                  <a:pt x="1088000" y="44329"/>
                </a:lnTo>
                <a:lnTo>
                  <a:pt x="1058064" y="43532"/>
                </a:lnTo>
                <a:lnTo>
                  <a:pt x="1055325" y="43532"/>
                </a:lnTo>
                <a:lnTo>
                  <a:pt x="1055325" y="50605"/>
                </a:lnTo>
                <a:lnTo>
                  <a:pt x="1058148" y="69068"/>
                </a:lnTo>
                <a:lnTo>
                  <a:pt x="1061801" y="71127"/>
                </a:lnTo>
                <a:lnTo>
                  <a:pt x="1065520" y="73185"/>
                </a:lnTo>
                <a:lnTo>
                  <a:pt x="1069737" y="74215"/>
                </a:lnTo>
                <a:lnTo>
                  <a:pt x="1077706" y="74215"/>
                </a:lnTo>
                <a:lnTo>
                  <a:pt x="1080628" y="73783"/>
                </a:lnTo>
                <a:lnTo>
                  <a:pt x="1083218" y="72920"/>
                </a:lnTo>
                <a:lnTo>
                  <a:pt x="1085875" y="71990"/>
                </a:lnTo>
                <a:lnTo>
                  <a:pt x="1088166" y="70695"/>
                </a:lnTo>
                <a:lnTo>
                  <a:pt x="1090092" y="69035"/>
                </a:lnTo>
                <a:lnTo>
                  <a:pt x="1092084" y="67374"/>
                </a:lnTo>
                <a:lnTo>
                  <a:pt x="1093712" y="65415"/>
                </a:lnTo>
                <a:lnTo>
                  <a:pt x="1094973" y="63157"/>
                </a:lnTo>
                <a:lnTo>
                  <a:pt x="1088697" y="59471"/>
                </a:lnTo>
                <a:lnTo>
                  <a:pt x="1087303" y="61862"/>
                </a:lnTo>
                <a:lnTo>
                  <a:pt x="1085443" y="63755"/>
                </a:lnTo>
                <a:lnTo>
                  <a:pt x="1083119" y="65149"/>
                </a:lnTo>
                <a:lnTo>
                  <a:pt x="1080861" y="66544"/>
                </a:lnTo>
                <a:lnTo>
                  <a:pt x="1077905" y="67241"/>
                </a:lnTo>
                <a:lnTo>
                  <a:pt x="1070866" y="67241"/>
                </a:lnTo>
                <a:lnTo>
                  <a:pt x="1067944" y="66511"/>
                </a:lnTo>
                <a:lnTo>
                  <a:pt x="1065486" y="65050"/>
                </a:lnTo>
                <a:lnTo>
                  <a:pt x="1063096" y="63522"/>
                </a:lnTo>
                <a:lnTo>
                  <a:pt x="1061236" y="61331"/>
                </a:lnTo>
                <a:lnTo>
                  <a:pt x="1059908" y="58475"/>
                </a:lnTo>
                <a:lnTo>
                  <a:pt x="1058580" y="55619"/>
                </a:lnTo>
                <a:lnTo>
                  <a:pt x="1057915" y="52232"/>
                </a:lnTo>
                <a:lnTo>
                  <a:pt x="1057915" y="44329"/>
                </a:lnTo>
                <a:lnTo>
                  <a:pt x="1095571" y="50605"/>
                </a:lnTo>
                <a:lnTo>
                  <a:pt x="1095803" y="49045"/>
                </a:lnTo>
                <a:lnTo>
                  <a:pt x="1095936" y="47185"/>
                </a:lnTo>
                <a:lnTo>
                  <a:pt x="1095969" y="40776"/>
                </a:lnTo>
                <a:close/>
              </a:path>
              <a:path w="1268289" h="94636">
                <a:moveTo>
                  <a:pt x="1122682" y="74215"/>
                </a:moveTo>
                <a:lnTo>
                  <a:pt x="1124010" y="74215"/>
                </a:lnTo>
                <a:lnTo>
                  <a:pt x="1125305" y="74082"/>
                </a:lnTo>
                <a:lnTo>
                  <a:pt x="1126567" y="73816"/>
                </a:lnTo>
                <a:lnTo>
                  <a:pt x="1127829" y="73617"/>
                </a:lnTo>
                <a:lnTo>
                  <a:pt x="1130054" y="72820"/>
                </a:lnTo>
                <a:lnTo>
                  <a:pt x="1131348" y="65847"/>
                </a:lnTo>
                <a:lnTo>
                  <a:pt x="1129887" y="66378"/>
                </a:lnTo>
                <a:lnTo>
                  <a:pt x="1127862" y="66943"/>
                </a:lnTo>
                <a:lnTo>
                  <a:pt x="1125903" y="67241"/>
                </a:lnTo>
                <a:lnTo>
                  <a:pt x="1122516" y="67241"/>
                </a:lnTo>
                <a:lnTo>
                  <a:pt x="1121021" y="66777"/>
                </a:lnTo>
                <a:lnTo>
                  <a:pt x="1119162" y="64851"/>
                </a:lnTo>
                <a:lnTo>
                  <a:pt x="1118697" y="63091"/>
                </a:lnTo>
                <a:lnTo>
                  <a:pt x="1118697" y="498"/>
                </a:lnTo>
                <a:lnTo>
                  <a:pt x="1110728" y="498"/>
                </a:lnTo>
                <a:lnTo>
                  <a:pt x="1110728" y="65382"/>
                </a:lnTo>
                <a:lnTo>
                  <a:pt x="1111691" y="68736"/>
                </a:lnTo>
                <a:lnTo>
                  <a:pt x="1113617" y="70927"/>
                </a:lnTo>
                <a:lnTo>
                  <a:pt x="1115609" y="73119"/>
                </a:lnTo>
                <a:lnTo>
                  <a:pt x="1118631" y="74215"/>
                </a:lnTo>
                <a:lnTo>
                  <a:pt x="1122682" y="74215"/>
                </a:lnTo>
                <a:close/>
              </a:path>
              <a:path w="1268289" h="94636">
                <a:moveTo>
                  <a:pt x="1151537" y="7869"/>
                </a:moveTo>
                <a:lnTo>
                  <a:pt x="1151537" y="6076"/>
                </a:lnTo>
                <a:lnTo>
                  <a:pt x="1150973" y="4648"/>
                </a:lnTo>
                <a:lnTo>
                  <a:pt x="1148781" y="2457"/>
                </a:lnTo>
                <a:lnTo>
                  <a:pt x="1147354" y="1892"/>
                </a:lnTo>
                <a:lnTo>
                  <a:pt x="1143767" y="1892"/>
                </a:lnTo>
                <a:lnTo>
                  <a:pt x="1142306" y="2457"/>
                </a:lnTo>
                <a:lnTo>
                  <a:pt x="1140115" y="4648"/>
                </a:lnTo>
                <a:lnTo>
                  <a:pt x="1139583" y="6076"/>
                </a:lnTo>
                <a:lnTo>
                  <a:pt x="1139583" y="9662"/>
                </a:lnTo>
                <a:lnTo>
                  <a:pt x="1140115" y="11123"/>
                </a:lnTo>
                <a:lnTo>
                  <a:pt x="1142306" y="13315"/>
                </a:lnTo>
                <a:lnTo>
                  <a:pt x="1143767" y="13846"/>
                </a:lnTo>
                <a:lnTo>
                  <a:pt x="1147354" y="13846"/>
                </a:lnTo>
                <a:lnTo>
                  <a:pt x="1148781" y="13315"/>
                </a:lnTo>
                <a:lnTo>
                  <a:pt x="1150973" y="11123"/>
                </a:lnTo>
                <a:lnTo>
                  <a:pt x="1151537" y="9662"/>
                </a:lnTo>
                <a:lnTo>
                  <a:pt x="1151537" y="7869"/>
                </a:lnTo>
                <a:close/>
              </a:path>
              <a:path w="1268289" h="94636">
                <a:moveTo>
                  <a:pt x="1141576" y="23410"/>
                </a:moveTo>
                <a:lnTo>
                  <a:pt x="1141576" y="73219"/>
                </a:lnTo>
                <a:lnTo>
                  <a:pt x="1149545" y="73219"/>
                </a:lnTo>
                <a:lnTo>
                  <a:pt x="1149545" y="23410"/>
                </a:lnTo>
                <a:lnTo>
                  <a:pt x="1141576" y="23410"/>
                </a:lnTo>
                <a:close/>
              </a:path>
              <a:path w="1268289" h="94636">
                <a:moveTo>
                  <a:pt x="1172320" y="48314"/>
                </a:moveTo>
                <a:lnTo>
                  <a:pt x="1172320" y="44329"/>
                </a:lnTo>
                <a:lnTo>
                  <a:pt x="1172320" y="50605"/>
                </a:lnTo>
                <a:lnTo>
                  <a:pt x="1209976" y="50605"/>
                </a:lnTo>
                <a:lnTo>
                  <a:pt x="1172320" y="44329"/>
                </a:lnTo>
                <a:lnTo>
                  <a:pt x="1172320" y="48314"/>
                </a:lnTo>
                <a:close/>
              </a:path>
              <a:path w="1268289" h="94636">
                <a:moveTo>
                  <a:pt x="1176106" y="25502"/>
                </a:moveTo>
                <a:lnTo>
                  <a:pt x="1172519" y="27560"/>
                </a:lnTo>
                <a:lnTo>
                  <a:pt x="1169697" y="30549"/>
                </a:lnTo>
                <a:lnTo>
                  <a:pt x="1167638" y="34467"/>
                </a:lnTo>
                <a:lnTo>
                  <a:pt x="1165579" y="38319"/>
                </a:lnTo>
                <a:lnTo>
                  <a:pt x="1164550" y="42935"/>
                </a:lnTo>
                <a:lnTo>
                  <a:pt x="1164550" y="53693"/>
                </a:lnTo>
                <a:lnTo>
                  <a:pt x="1165579" y="58342"/>
                </a:lnTo>
                <a:lnTo>
                  <a:pt x="1167638" y="62261"/>
                </a:lnTo>
                <a:lnTo>
                  <a:pt x="1169697" y="66112"/>
                </a:lnTo>
                <a:lnTo>
                  <a:pt x="1172553" y="69068"/>
                </a:lnTo>
                <a:lnTo>
                  <a:pt x="1169730" y="50605"/>
                </a:lnTo>
                <a:lnTo>
                  <a:pt x="1169730" y="43532"/>
                </a:lnTo>
                <a:lnTo>
                  <a:pt x="1172469" y="43532"/>
                </a:lnTo>
                <a:lnTo>
                  <a:pt x="1172951" y="40942"/>
                </a:lnTo>
                <a:lnTo>
                  <a:pt x="1174213" y="38153"/>
                </a:lnTo>
                <a:lnTo>
                  <a:pt x="1175541" y="35297"/>
                </a:lnTo>
                <a:lnTo>
                  <a:pt x="1177368" y="33139"/>
                </a:lnTo>
                <a:lnTo>
                  <a:pt x="1179692" y="31678"/>
                </a:lnTo>
                <a:lnTo>
                  <a:pt x="1182083" y="30150"/>
                </a:lnTo>
                <a:lnTo>
                  <a:pt x="1184905" y="29387"/>
                </a:lnTo>
                <a:lnTo>
                  <a:pt x="1192410" y="29387"/>
                </a:lnTo>
                <a:lnTo>
                  <a:pt x="1195830" y="30682"/>
                </a:lnTo>
                <a:lnTo>
                  <a:pt x="1198420" y="33272"/>
                </a:lnTo>
                <a:lnTo>
                  <a:pt x="1201077" y="35862"/>
                </a:lnTo>
                <a:lnTo>
                  <a:pt x="1202405" y="39548"/>
                </a:lnTo>
                <a:lnTo>
                  <a:pt x="1206489" y="43532"/>
                </a:lnTo>
                <a:lnTo>
                  <a:pt x="1203534" y="27394"/>
                </a:lnTo>
                <a:lnTo>
                  <a:pt x="1200213" y="25402"/>
                </a:lnTo>
                <a:lnTo>
                  <a:pt x="1196959" y="23410"/>
                </a:lnTo>
                <a:lnTo>
                  <a:pt x="1193007" y="22413"/>
                </a:lnTo>
                <a:lnTo>
                  <a:pt x="1183776" y="22413"/>
                </a:lnTo>
                <a:lnTo>
                  <a:pt x="1179692" y="23443"/>
                </a:lnTo>
                <a:lnTo>
                  <a:pt x="1176106" y="25502"/>
                </a:lnTo>
                <a:close/>
              </a:path>
              <a:path w="1268289" h="94636">
                <a:moveTo>
                  <a:pt x="1210374" y="40776"/>
                </a:moveTo>
                <a:lnTo>
                  <a:pt x="1209511" y="36958"/>
                </a:lnTo>
                <a:lnTo>
                  <a:pt x="1207784" y="33571"/>
                </a:lnTo>
                <a:lnTo>
                  <a:pt x="1206057" y="30117"/>
                </a:lnTo>
                <a:lnTo>
                  <a:pt x="1203534" y="27394"/>
                </a:lnTo>
                <a:lnTo>
                  <a:pt x="1206489" y="43532"/>
                </a:lnTo>
                <a:lnTo>
                  <a:pt x="1202405" y="39548"/>
                </a:lnTo>
                <a:lnTo>
                  <a:pt x="1202405" y="44329"/>
                </a:lnTo>
                <a:lnTo>
                  <a:pt x="1172469" y="43532"/>
                </a:lnTo>
                <a:lnTo>
                  <a:pt x="1169730" y="43532"/>
                </a:lnTo>
                <a:lnTo>
                  <a:pt x="1169730" y="50605"/>
                </a:lnTo>
                <a:lnTo>
                  <a:pt x="1172553" y="69068"/>
                </a:lnTo>
                <a:lnTo>
                  <a:pt x="1176205" y="71127"/>
                </a:lnTo>
                <a:lnTo>
                  <a:pt x="1179924" y="73185"/>
                </a:lnTo>
                <a:lnTo>
                  <a:pt x="1184141" y="74215"/>
                </a:lnTo>
                <a:lnTo>
                  <a:pt x="1192111" y="74215"/>
                </a:lnTo>
                <a:lnTo>
                  <a:pt x="1195033" y="73783"/>
                </a:lnTo>
                <a:lnTo>
                  <a:pt x="1197623" y="72920"/>
                </a:lnTo>
                <a:lnTo>
                  <a:pt x="1200280" y="71990"/>
                </a:lnTo>
                <a:lnTo>
                  <a:pt x="1202571" y="70695"/>
                </a:lnTo>
                <a:lnTo>
                  <a:pt x="1204497" y="69035"/>
                </a:lnTo>
                <a:lnTo>
                  <a:pt x="1206489" y="67374"/>
                </a:lnTo>
                <a:lnTo>
                  <a:pt x="1208116" y="65415"/>
                </a:lnTo>
                <a:lnTo>
                  <a:pt x="1209378" y="63157"/>
                </a:lnTo>
                <a:lnTo>
                  <a:pt x="1203102" y="59471"/>
                </a:lnTo>
                <a:lnTo>
                  <a:pt x="1201707" y="61862"/>
                </a:lnTo>
                <a:lnTo>
                  <a:pt x="1199848" y="63755"/>
                </a:lnTo>
                <a:lnTo>
                  <a:pt x="1197523" y="65149"/>
                </a:lnTo>
                <a:lnTo>
                  <a:pt x="1195265" y="66544"/>
                </a:lnTo>
                <a:lnTo>
                  <a:pt x="1192310" y="67241"/>
                </a:lnTo>
                <a:lnTo>
                  <a:pt x="1185271" y="67241"/>
                </a:lnTo>
                <a:lnTo>
                  <a:pt x="1182348" y="66511"/>
                </a:lnTo>
                <a:lnTo>
                  <a:pt x="1179891" y="65050"/>
                </a:lnTo>
                <a:lnTo>
                  <a:pt x="1177500" y="63522"/>
                </a:lnTo>
                <a:lnTo>
                  <a:pt x="1175641" y="61331"/>
                </a:lnTo>
                <a:lnTo>
                  <a:pt x="1174313" y="58475"/>
                </a:lnTo>
                <a:lnTo>
                  <a:pt x="1172984" y="55619"/>
                </a:lnTo>
                <a:lnTo>
                  <a:pt x="1172320" y="52232"/>
                </a:lnTo>
                <a:lnTo>
                  <a:pt x="1172320" y="44329"/>
                </a:lnTo>
                <a:lnTo>
                  <a:pt x="1209976" y="50605"/>
                </a:lnTo>
                <a:lnTo>
                  <a:pt x="1210208" y="49045"/>
                </a:lnTo>
                <a:lnTo>
                  <a:pt x="1210341" y="47185"/>
                </a:lnTo>
                <a:lnTo>
                  <a:pt x="1210374" y="40776"/>
                </a:lnTo>
                <a:close/>
              </a:path>
              <a:path w="1268289" h="94636">
                <a:moveTo>
                  <a:pt x="1236899" y="30283"/>
                </a:moveTo>
                <a:lnTo>
                  <a:pt x="1253535" y="30283"/>
                </a:lnTo>
                <a:lnTo>
                  <a:pt x="1253535" y="23410"/>
                </a:lnTo>
                <a:lnTo>
                  <a:pt x="1236899" y="23410"/>
                </a:lnTo>
                <a:lnTo>
                  <a:pt x="1236899" y="12850"/>
                </a:lnTo>
                <a:lnTo>
                  <a:pt x="1237696" y="10692"/>
                </a:lnTo>
                <a:lnTo>
                  <a:pt x="1239290" y="9364"/>
                </a:lnTo>
                <a:lnTo>
                  <a:pt x="1240884" y="7969"/>
                </a:lnTo>
                <a:lnTo>
                  <a:pt x="1243109" y="7272"/>
                </a:lnTo>
                <a:lnTo>
                  <a:pt x="1245964" y="7272"/>
                </a:lnTo>
                <a:lnTo>
                  <a:pt x="1248122" y="7404"/>
                </a:lnTo>
                <a:lnTo>
                  <a:pt x="1249982" y="7869"/>
                </a:lnTo>
                <a:lnTo>
                  <a:pt x="1251642" y="8766"/>
                </a:lnTo>
                <a:lnTo>
                  <a:pt x="1253734" y="2291"/>
                </a:lnTo>
                <a:lnTo>
                  <a:pt x="1251676" y="996"/>
                </a:lnTo>
                <a:lnTo>
                  <a:pt x="1250148" y="597"/>
                </a:lnTo>
                <a:lnTo>
                  <a:pt x="1248621" y="199"/>
                </a:lnTo>
                <a:lnTo>
                  <a:pt x="1246994" y="0"/>
                </a:lnTo>
                <a:lnTo>
                  <a:pt x="1242544" y="0"/>
                </a:lnTo>
                <a:lnTo>
                  <a:pt x="1240153" y="365"/>
                </a:lnTo>
                <a:lnTo>
                  <a:pt x="1238094" y="1095"/>
                </a:lnTo>
                <a:lnTo>
                  <a:pt x="1236036" y="1826"/>
                </a:lnTo>
                <a:lnTo>
                  <a:pt x="1234309" y="2855"/>
                </a:lnTo>
                <a:lnTo>
                  <a:pt x="1232914" y="4183"/>
                </a:lnTo>
                <a:lnTo>
                  <a:pt x="1231586" y="5512"/>
                </a:lnTo>
                <a:lnTo>
                  <a:pt x="1230590" y="7106"/>
                </a:lnTo>
                <a:lnTo>
                  <a:pt x="1229926" y="8965"/>
                </a:lnTo>
                <a:lnTo>
                  <a:pt x="1229262" y="10825"/>
                </a:lnTo>
                <a:lnTo>
                  <a:pt x="1228930" y="12850"/>
                </a:lnTo>
                <a:lnTo>
                  <a:pt x="1228930" y="23410"/>
                </a:lnTo>
                <a:lnTo>
                  <a:pt x="1218968" y="23410"/>
                </a:lnTo>
                <a:lnTo>
                  <a:pt x="1218968" y="30283"/>
                </a:lnTo>
                <a:lnTo>
                  <a:pt x="1228930" y="30283"/>
                </a:lnTo>
                <a:lnTo>
                  <a:pt x="1228930" y="73219"/>
                </a:lnTo>
                <a:lnTo>
                  <a:pt x="1236899" y="73219"/>
                </a:lnTo>
                <a:lnTo>
                  <a:pt x="1236899" y="26000"/>
                </a:lnTo>
                <a:lnTo>
                  <a:pt x="1236899" y="30283"/>
                </a:lnTo>
                <a:close/>
              </a:path>
              <a:path w="1268289" h="94636">
                <a:moveTo>
                  <a:pt x="1268289" y="67740"/>
                </a:moveTo>
                <a:lnTo>
                  <a:pt x="1268289" y="65814"/>
                </a:lnTo>
                <a:lnTo>
                  <a:pt x="1267691" y="64253"/>
                </a:lnTo>
                <a:lnTo>
                  <a:pt x="1265300" y="61862"/>
                </a:lnTo>
                <a:lnTo>
                  <a:pt x="1263739" y="61264"/>
                </a:lnTo>
                <a:lnTo>
                  <a:pt x="1259888" y="61264"/>
                </a:lnTo>
                <a:lnTo>
                  <a:pt x="1258327" y="61862"/>
                </a:lnTo>
                <a:lnTo>
                  <a:pt x="1255936" y="64253"/>
                </a:lnTo>
                <a:lnTo>
                  <a:pt x="1255338" y="65814"/>
                </a:lnTo>
                <a:lnTo>
                  <a:pt x="1255338" y="69665"/>
                </a:lnTo>
                <a:lnTo>
                  <a:pt x="1255936" y="71226"/>
                </a:lnTo>
                <a:lnTo>
                  <a:pt x="1258327" y="73617"/>
                </a:lnTo>
                <a:lnTo>
                  <a:pt x="1259888" y="74215"/>
                </a:lnTo>
                <a:lnTo>
                  <a:pt x="1263739" y="74215"/>
                </a:lnTo>
                <a:lnTo>
                  <a:pt x="1265300" y="73617"/>
                </a:lnTo>
                <a:lnTo>
                  <a:pt x="1267691" y="71226"/>
                </a:lnTo>
                <a:lnTo>
                  <a:pt x="1268289" y="69665"/>
                </a:lnTo>
                <a:lnTo>
                  <a:pt x="1268289" y="67740"/>
                </a:lnTo>
                <a:close/>
              </a:path>
              <a:path w="1268289" h="94636">
                <a:moveTo>
                  <a:pt x="1202405" y="43532"/>
                </a:moveTo>
                <a:lnTo>
                  <a:pt x="1172469" y="43532"/>
                </a:lnTo>
                <a:lnTo>
                  <a:pt x="1202405" y="44329"/>
                </a:lnTo>
                <a:lnTo>
                  <a:pt x="1202405" y="43532"/>
                </a:lnTo>
                <a:close/>
              </a:path>
              <a:path w="1268289" h="94636">
                <a:moveTo>
                  <a:pt x="1088000" y="43532"/>
                </a:moveTo>
                <a:lnTo>
                  <a:pt x="1058064" y="43532"/>
                </a:lnTo>
                <a:lnTo>
                  <a:pt x="1088000" y="44329"/>
                </a:lnTo>
                <a:lnTo>
                  <a:pt x="1088000" y="43532"/>
                </a:lnTo>
                <a:close/>
              </a:path>
              <a:path w="1268289" h="94636">
                <a:moveTo>
                  <a:pt x="891792" y="68005"/>
                </a:moveTo>
                <a:lnTo>
                  <a:pt x="892555" y="65747"/>
                </a:lnTo>
                <a:lnTo>
                  <a:pt x="891613" y="67219"/>
                </a:lnTo>
                <a:lnTo>
                  <a:pt x="891792" y="68005"/>
                </a:lnTo>
                <a:close/>
              </a:path>
              <a:path w="1268289" h="94636">
                <a:moveTo>
                  <a:pt x="645894" y="58342"/>
                </a:moveTo>
                <a:lnTo>
                  <a:pt x="647953" y="62261"/>
                </a:lnTo>
                <a:lnTo>
                  <a:pt x="650012" y="66112"/>
                </a:lnTo>
                <a:lnTo>
                  <a:pt x="652867" y="69068"/>
                </a:lnTo>
                <a:lnTo>
                  <a:pt x="656520" y="71127"/>
                </a:lnTo>
                <a:lnTo>
                  <a:pt x="660173" y="73185"/>
                </a:lnTo>
                <a:lnTo>
                  <a:pt x="664323" y="74215"/>
                </a:lnTo>
                <a:lnTo>
                  <a:pt x="662696" y="66577"/>
                </a:lnTo>
                <a:lnTo>
                  <a:pt x="660305" y="65050"/>
                </a:lnTo>
                <a:lnTo>
                  <a:pt x="657915" y="63522"/>
                </a:lnTo>
                <a:lnTo>
                  <a:pt x="656055" y="61331"/>
                </a:lnTo>
                <a:lnTo>
                  <a:pt x="654727" y="58475"/>
                </a:lnTo>
                <a:lnTo>
                  <a:pt x="653465" y="55619"/>
                </a:lnTo>
                <a:lnTo>
                  <a:pt x="652834" y="52232"/>
                </a:lnTo>
                <a:lnTo>
                  <a:pt x="652834" y="44329"/>
                </a:lnTo>
                <a:lnTo>
                  <a:pt x="653465" y="40942"/>
                </a:lnTo>
                <a:lnTo>
                  <a:pt x="654727" y="38153"/>
                </a:lnTo>
                <a:lnTo>
                  <a:pt x="656055" y="35297"/>
                </a:lnTo>
                <a:lnTo>
                  <a:pt x="657915" y="33106"/>
                </a:lnTo>
                <a:lnTo>
                  <a:pt x="660305" y="31578"/>
                </a:lnTo>
                <a:lnTo>
                  <a:pt x="662696" y="30051"/>
                </a:lnTo>
                <a:lnTo>
                  <a:pt x="665585" y="29287"/>
                </a:lnTo>
                <a:lnTo>
                  <a:pt x="672359" y="29287"/>
                </a:lnTo>
                <a:lnTo>
                  <a:pt x="675248" y="30051"/>
                </a:lnTo>
                <a:lnTo>
                  <a:pt x="677639" y="31578"/>
                </a:lnTo>
                <a:lnTo>
                  <a:pt x="680030" y="33106"/>
                </a:lnTo>
                <a:lnTo>
                  <a:pt x="681856" y="35297"/>
                </a:lnTo>
                <a:lnTo>
                  <a:pt x="683118" y="38153"/>
                </a:lnTo>
                <a:lnTo>
                  <a:pt x="684446" y="40942"/>
                </a:lnTo>
                <a:lnTo>
                  <a:pt x="685110" y="44329"/>
                </a:lnTo>
                <a:lnTo>
                  <a:pt x="685110" y="52232"/>
                </a:lnTo>
                <a:lnTo>
                  <a:pt x="684446" y="55619"/>
                </a:lnTo>
                <a:lnTo>
                  <a:pt x="683118" y="58475"/>
                </a:lnTo>
                <a:lnTo>
                  <a:pt x="681856" y="61331"/>
                </a:lnTo>
                <a:lnTo>
                  <a:pt x="680030" y="63522"/>
                </a:lnTo>
                <a:lnTo>
                  <a:pt x="677639" y="65050"/>
                </a:lnTo>
                <a:lnTo>
                  <a:pt x="675248" y="66577"/>
                </a:lnTo>
                <a:lnTo>
                  <a:pt x="672359" y="67341"/>
                </a:lnTo>
                <a:lnTo>
                  <a:pt x="668972" y="67341"/>
                </a:lnTo>
                <a:lnTo>
                  <a:pt x="668972" y="74215"/>
                </a:lnTo>
                <a:lnTo>
                  <a:pt x="673687" y="74215"/>
                </a:lnTo>
                <a:lnTo>
                  <a:pt x="677838" y="73185"/>
                </a:lnTo>
                <a:lnTo>
                  <a:pt x="681424" y="71127"/>
                </a:lnTo>
                <a:lnTo>
                  <a:pt x="685077" y="69068"/>
                </a:lnTo>
                <a:lnTo>
                  <a:pt x="687933" y="66112"/>
                </a:lnTo>
                <a:lnTo>
                  <a:pt x="689992" y="62261"/>
                </a:lnTo>
                <a:lnTo>
                  <a:pt x="692050" y="58342"/>
                </a:lnTo>
                <a:lnTo>
                  <a:pt x="693080" y="53693"/>
                </a:lnTo>
                <a:lnTo>
                  <a:pt x="693080" y="42935"/>
                </a:lnTo>
                <a:lnTo>
                  <a:pt x="692050" y="38319"/>
                </a:lnTo>
                <a:lnTo>
                  <a:pt x="689992" y="34467"/>
                </a:lnTo>
                <a:lnTo>
                  <a:pt x="687933" y="30549"/>
                </a:lnTo>
                <a:lnTo>
                  <a:pt x="685077" y="27560"/>
                </a:lnTo>
                <a:lnTo>
                  <a:pt x="681424" y="25502"/>
                </a:lnTo>
                <a:lnTo>
                  <a:pt x="677838" y="23443"/>
                </a:lnTo>
                <a:lnTo>
                  <a:pt x="673687" y="22413"/>
                </a:lnTo>
                <a:lnTo>
                  <a:pt x="664323" y="22413"/>
                </a:lnTo>
                <a:lnTo>
                  <a:pt x="660173" y="23443"/>
                </a:lnTo>
                <a:lnTo>
                  <a:pt x="656520" y="25502"/>
                </a:lnTo>
                <a:lnTo>
                  <a:pt x="652867" y="27560"/>
                </a:lnTo>
                <a:lnTo>
                  <a:pt x="650012" y="30549"/>
                </a:lnTo>
                <a:lnTo>
                  <a:pt x="647953" y="34467"/>
                </a:lnTo>
                <a:lnTo>
                  <a:pt x="645894" y="38319"/>
                </a:lnTo>
                <a:lnTo>
                  <a:pt x="644865" y="42935"/>
                </a:lnTo>
                <a:lnTo>
                  <a:pt x="644865" y="53693"/>
                </a:lnTo>
                <a:lnTo>
                  <a:pt x="645894" y="58342"/>
                </a:lnTo>
                <a:close/>
              </a:path>
              <a:path w="1268289" h="94636">
                <a:moveTo>
                  <a:pt x="489755" y="58342"/>
                </a:moveTo>
                <a:lnTo>
                  <a:pt x="491814" y="62261"/>
                </a:lnTo>
                <a:lnTo>
                  <a:pt x="493872" y="66112"/>
                </a:lnTo>
                <a:lnTo>
                  <a:pt x="496728" y="69068"/>
                </a:lnTo>
                <a:lnTo>
                  <a:pt x="500381" y="71127"/>
                </a:lnTo>
                <a:lnTo>
                  <a:pt x="504033" y="73185"/>
                </a:lnTo>
                <a:lnTo>
                  <a:pt x="508184" y="74215"/>
                </a:lnTo>
                <a:lnTo>
                  <a:pt x="506557" y="66577"/>
                </a:lnTo>
                <a:lnTo>
                  <a:pt x="504166" y="65050"/>
                </a:lnTo>
                <a:lnTo>
                  <a:pt x="501775" y="63522"/>
                </a:lnTo>
                <a:lnTo>
                  <a:pt x="499916" y="61331"/>
                </a:lnTo>
                <a:lnTo>
                  <a:pt x="498588" y="58475"/>
                </a:lnTo>
                <a:lnTo>
                  <a:pt x="497326" y="55619"/>
                </a:lnTo>
                <a:lnTo>
                  <a:pt x="496695" y="52232"/>
                </a:lnTo>
                <a:lnTo>
                  <a:pt x="496695" y="44329"/>
                </a:lnTo>
                <a:lnTo>
                  <a:pt x="497326" y="40942"/>
                </a:lnTo>
                <a:lnTo>
                  <a:pt x="498588" y="38153"/>
                </a:lnTo>
                <a:lnTo>
                  <a:pt x="499916" y="35297"/>
                </a:lnTo>
                <a:lnTo>
                  <a:pt x="501775" y="33106"/>
                </a:lnTo>
                <a:lnTo>
                  <a:pt x="504166" y="31578"/>
                </a:lnTo>
                <a:lnTo>
                  <a:pt x="506557" y="30051"/>
                </a:lnTo>
                <a:lnTo>
                  <a:pt x="509446" y="29287"/>
                </a:lnTo>
                <a:lnTo>
                  <a:pt x="516220" y="29287"/>
                </a:lnTo>
                <a:lnTo>
                  <a:pt x="519109" y="30051"/>
                </a:lnTo>
                <a:lnTo>
                  <a:pt x="521500" y="31578"/>
                </a:lnTo>
                <a:lnTo>
                  <a:pt x="523891" y="33106"/>
                </a:lnTo>
                <a:lnTo>
                  <a:pt x="525717" y="35297"/>
                </a:lnTo>
                <a:lnTo>
                  <a:pt x="526979" y="38153"/>
                </a:lnTo>
                <a:lnTo>
                  <a:pt x="528307" y="40942"/>
                </a:lnTo>
                <a:lnTo>
                  <a:pt x="528971" y="44329"/>
                </a:lnTo>
                <a:lnTo>
                  <a:pt x="528971" y="52232"/>
                </a:lnTo>
                <a:lnTo>
                  <a:pt x="528307" y="55619"/>
                </a:lnTo>
                <a:lnTo>
                  <a:pt x="526979" y="58475"/>
                </a:lnTo>
                <a:lnTo>
                  <a:pt x="525717" y="61331"/>
                </a:lnTo>
                <a:lnTo>
                  <a:pt x="523891" y="63522"/>
                </a:lnTo>
                <a:lnTo>
                  <a:pt x="521500" y="65050"/>
                </a:lnTo>
                <a:lnTo>
                  <a:pt x="519109" y="66577"/>
                </a:lnTo>
                <a:lnTo>
                  <a:pt x="516220" y="67341"/>
                </a:lnTo>
                <a:lnTo>
                  <a:pt x="512833" y="67341"/>
                </a:lnTo>
                <a:lnTo>
                  <a:pt x="512833" y="74215"/>
                </a:lnTo>
                <a:lnTo>
                  <a:pt x="517548" y="74215"/>
                </a:lnTo>
                <a:lnTo>
                  <a:pt x="521699" y="73185"/>
                </a:lnTo>
                <a:lnTo>
                  <a:pt x="525285" y="71127"/>
                </a:lnTo>
                <a:lnTo>
                  <a:pt x="528938" y="69068"/>
                </a:lnTo>
                <a:lnTo>
                  <a:pt x="531794" y="66112"/>
                </a:lnTo>
                <a:lnTo>
                  <a:pt x="533852" y="62261"/>
                </a:lnTo>
                <a:lnTo>
                  <a:pt x="535911" y="58342"/>
                </a:lnTo>
                <a:lnTo>
                  <a:pt x="536941" y="53693"/>
                </a:lnTo>
                <a:lnTo>
                  <a:pt x="536941" y="42935"/>
                </a:lnTo>
                <a:lnTo>
                  <a:pt x="535911" y="38319"/>
                </a:lnTo>
                <a:lnTo>
                  <a:pt x="533852" y="34467"/>
                </a:lnTo>
                <a:lnTo>
                  <a:pt x="531794" y="30549"/>
                </a:lnTo>
                <a:lnTo>
                  <a:pt x="528938" y="27560"/>
                </a:lnTo>
                <a:lnTo>
                  <a:pt x="525285" y="25502"/>
                </a:lnTo>
                <a:lnTo>
                  <a:pt x="521699" y="23443"/>
                </a:lnTo>
                <a:lnTo>
                  <a:pt x="517548" y="22413"/>
                </a:lnTo>
                <a:lnTo>
                  <a:pt x="508184" y="22413"/>
                </a:lnTo>
                <a:lnTo>
                  <a:pt x="504033" y="23443"/>
                </a:lnTo>
                <a:lnTo>
                  <a:pt x="500381" y="25502"/>
                </a:lnTo>
                <a:lnTo>
                  <a:pt x="496728" y="27560"/>
                </a:lnTo>
                <a:lnTo>
                  <a:pt x="493872" y="30549"/>
                </a:lnTo>
                <a:lnTo>
                  <a:pt x="491814" y="34467"/>
                </a:lnTo>
                <a:lnTo>
                  <a:pt x="489755" y="38319"/>
                </a:lnTo>
                <a:lnTo>
                  <a:pt x="488726" y="42935"/>
                </a:lnTo>
                <a:lnTo>
                  <a:pt x="488726" y="53693"/>
                </a:lnTo>
                <a:lnTo>
                  <a:pt x="489755" y="58342"/>
                </a:lnTo>
                <a:close/>
              </a:path>
              <a:path w="1268289" h="94636">
                <a:moveTo>
                  <a:pt x="301868" y="68005"/>
                </a:moveTo>
                <a:lnTo>
                  <a:pt x="302632" y="65747"/>
                </a:lnTo>
                <a:lnTo>
                  <a:pt x="301689" y="67219"/>
                </a:lnTo>
                <a:lnTo>
                  <a:pt x="301868" y="68005"/>
                </a:lnTo>
                <a:close/>
              </a:path>
              <a:path w="1268289" h="94636">
                <a:moveTo>
                  <a:pt x="68325" y="58342"/>
                </a:moveTo>
                <a:lnTo>
                  <a:pt x="70384" y="62261"/>
                </a:lnTo>
                <a:lnTo>
                  <a:pt x="72443" y="66112"/>
                </a:lnTo>
                <a:lnTo>
                  <a:pt x="75299" y="69068"/>
                </a:lnTo>
                <a:lnTo>
                  <a:pt x="78951" y="71127"/>
                </a:lnTo>
                <a:lnTo>
                  <a:pt x="82604" y="73185"/>
                </a:lnTo>
                <a:lnTo>
                  <a:pt x="86755" y="74215"/>
                </a:lnTo>
                <a:lnTo>
                  <a:pt x="85128" y="66577"/>
                </a:lnTo>
                <a:lnTo>
                  <a:pt x="82737" y="65050"/>
                </a:lnTo>
                <a:lnTo>
                  <a:pt x="80346" y="63522"/>
                </a:lnTo>
                <a:lnTo>
                  <a:pt x="78486" y="61331"/>
                </a:lnTo>
                <a:lnTo>
                  <a:pt x="77158" y="58475"/>
                </a:lnTo>
                <a:lnTo>
                  <a:pt x="75896" y="55619"/>
                </a:lnTo>
                <a:lnTo>
                  <a:pt x="75265" y="52232"/>
                </a:lnTo>
                <a:lnTo>
                  <a:pt x="75265" y="44329"/>
                </a:lnTo>
                <a:lnTo>
                  <a:pt x="75896" y="40942"/>
                </a:lnTo>
                <a:lnTo>
                  <a:pt x="77158" y="38153"/>
                </a:lnTo>
                <a:lnTo>
                  <a:pt x="78486" y="35297"/>
                </a:lnTo>
                <a:lnTo>
                  <a:pt x="80346" y="33106"/>
                </a:lnTo>
                <a:lnTo>
                  <a:pt x="82737" y="31578"/>
                </a:lnTo>
                <a:lnTo>
                  <a:pt x="85128" y="30051"/>
                </a:lnTo>
                <a:lnTo>
                  <a:pt x="88016" y="29287"/>
                </a:lnTo>
                <a:lnTo>
                  <a:pt x="94790" y="29287"/>
                </a:lnTo>
                <a:lnTo>
                  <a:pt x="97679" y="30051"/>
                </a:lnTo>
                <a:lnTo>
                  <a:pt x="100070" y="31578"/>
                </a:lnTo>
                <a:lnTo>
                  <a:pt x="102461" y="33106"/>
                </a:lnTo>
                <a:lnTo>
                  <a:pt x="104287" y="35297"/>
                </a:lnTo>
                <a:lnTo>
                  <a:pt x="105549" y="38153"/>
                </a:lnTo>
                <a:lnTo>
                  <a:pt x="106877" y="40942"/>
                </a:lnTo>
                <a:lnTo>
                  <a:pt x="107541" y="44329"/>
                </a:lnTo>
                <a:lnTo>
                  <a:pt x="107541" y="52232"/>
                </a:lnTo>
                <a:lnTo>
                  <a:pt x="106877" y="55619"/>
                </a:lnTo>
                <a:lnTo>
                  <a:pt x="105549" y="58475"/>
                </a:lnTo>
                <a:lnTo>
                  <a:pt x="104287" y="61331"/>
                </a:lnTo>
                <a:lnTo>
                  <a:pt x="102461" y="63522"/>
                </a:lnTo>
                <a:lnTo>
                  <a:pt x="100070" y="65050"/>
                </a:lnTo>
                <a:lnTo>
                  <a:pt x="97679" y="66577"/>
                </a:lnTo>
                <a:lnTo>
                  <a:pt x="94790" y="67341"/>
                </a:lnTo>
                <a:lnTo>
                  <a:pt x="91403" y="67341"/>
                </a:lnTo>
                <a:lnTo>
                  <a:pt x="91403" y="74215"/>
                </a:lnTo>
                <a:lnTo>
                  <a:pt x="96119" y="74215"/>
                </a:lnTo>
                <a:lnTo>
                  <a:pt x="100269" y="73185"/>
                </a:lnTo>
                <a:lnTo>
                  <a:pt x="103856" y="71127"/>
                </a:lnTo>
                <a:lnTo>
                  <a:pt x="107508" y="69068"/>
                </a:lnTo>
                <a:lnTo>
                  <a:pt x="110364" y="66112"/>
                </a:lnTo>
                <a:lnTo>
                  <a:pt x="112423" y="62261"/>
                </a:lnTo>
                <a:lnTo>
                  <a:pt x="114482" y="58342"/>
                </a:lnTo>
                <a:lnTo>
                  <a:pt x="115511" y="53693"/>
                </a:lnTo>
                <a:lnTo>
                  <a:pt x="115511" y="42935"/>
                </a:lnTo>
                <a:lnTo>
                  <a:pt x="114482" y="38319"/>
                </a:lnTo>
                <a:lnTo>
                  <a:pt x="112423" y="34467"/>
                </a:lnTo>
                <a:lnTo>
                  <a:pt x="110364" y="30549"/>
                </a:lnTo>
                <a:lnTo>
                  <a:pt x="107508" y="27560"/>
                </a:lnTo>
                <a:lnTo>
                  <a:pt x="103856" y="25502"/>
                </a:lnTo>
                <a:lnTo>
                  <a:pt x="100269" y="23443"/>
                </a:lnTo>
                <a:lnTo>
                  <a:pt x="96119" y="22413"/>
                </a:lnTo>
                <a:lnTo>
                  <a:pt x="86755" y="22413"/>
                </a:lnTo>
                <a:lnTo>
                  <a:pt x="82604" y="23443"/>
                </a:lnTo>
                <a:lnTo>
                  <a:pt x="78951" y="25502"/>
                </a:lnTo>
                <a:lnTo>
                  <a:pt x="75299" y="27560"/>
                </a:lnTo>
                <a:lnTo>
                  <a:pt x="72443" y="30549"/>
                </a:lnTo>
                <a:lnTo>
                  <a:pt x="70384" y="34467"/>
                </a:lnTo>
                <a:lnTo>
                  <a:pt x="68325" y="38319"/>
                </a:lnTo>
                <a:lnTo>
                  <a:pt x="67296" y="42935"/>
                </a:lnTo>
                <a:lnTo>
                  <a:pt x="67296" y="53693"/>
                </a:lnTo>
                <a:lnTo>
                  <a:pt x="68325" y="58342"/>
                </a:lnTo>
                <a:close/>
              </a:path>
              <a:path w="1268289" h="94636">
                <a:moveTo>
                  <a:pt x="9264" y="50605"/>
                </a:moveTo>
                <a:lnTo>
                  <a:pt x="8367" y="45857"/>
                </a:lnTo>
                <a:lnTo>
                  <a:pt x="8367" y="34766"/>
                </a:lnTo>
                <a:lnTo>
                  <a:pt x="9297" y="30018"/>
                </a:lnTo>
                <a:lnTo>
                  <a:pt x="11157" y="26099"/>
                </a:lnTo>
                <a:lnTo>
                  <a:pt x="13083" y="22181"/>
                </a:lnTo>
                <a:lnTo>
                  <a:pt x="15739" y="19193"/>
                </a:lnTo>
                <a:lnTo>
                  <a:pt x="19126" y="17134"/>
                </a:lnTo>
                <a:lnTo>
                  <a:pt x="22513" y="15009"/>
                </a:lnTo>
                <a:lnTo>
                  <a:pt x="26431" y="13946"/>
                </a:lnTo>
                <a:lnTo>
                  <a:pt x="35264" y="13946"/>
                </a:lnTo>
                <a:lnTo>
                  <a:pt x="38817" y="14942"/>
                </a:lnTo>
                <a:lnTo>
                  <a:pt x="41540" y="16935"/>
                </a:lnTo>
                <a:lnTo>
                  <a:pt x="44329" y="18860"/>
                </a:lnTo>
                <a:lnTo>
                  <a:pt x="46455" y="21716"/>
                </a:lnTo>
                <a:lnTo>
                  <a:pt x="47916" y="25502"/>
                </a:lnTo>
                <a:lnTo>
                  <a:pt x="55785" y="21816"/>
                </a:lnTo>
                <a:lnTo>
                  <a:pt x="54391" y="18495"/>
                </a:lnTo>
                <a:lnTo>
                  <a:pt x="52498" y="15706"/>
                </a:lnTo>
                <a:lnTo>
                  <a:pt x="50107" y="13448"/>
                </a:lnTo>
                <a:lnTo>
                  <a:pt x="47783" y="11123"/>
                </a:lnTo>
                <a:lnTo>
                  <a:pt x="44960" y="9397"/>
                </a:lnTo>
                <a:lnTo>
                  <a:pt x="41640" y="8268"/>
                </a:lnTo>
                <a:lnTo>
                  <a:pt x="38319" y="7072"/>
                </a:lnTo>
                <a:lnTo>
                  <a:pt x="34534" y="6475"/>
                </a:lnTo>
                <a:lnTo>
                  <a:pt x="24173" y="6475"/>
                </a:lnTo>
                <a:lnTo>
                  <a:pt x="18827" y="7869"/>
                </a:lnTo>
                <a:lnTo>
                  <a:pt x="14245" y="10659"/>
                </a:lnTo>
                <a:lnTo>
                  <a:pt x="9729" y="13381"/>
                </a:lnTo>
                <a:lnTo>
                  <a:pt x="6209" y="17267"/>
                </a:lnTo>
                <a:lnTo>
                  <a:pt x="3685" y="22314"/>
                </a:lnTo>
                <a:lnTo>
                  <a:pt x="1228" y="27361"/>
                </a:lnTo>
                <a:lnTo>
                  <a:pt x="0" y="33371"/>
                </a:lnTo>
                <a:lnTo>
                  <a:pt x="0" y="47318"/>
                </a:lnTo>
                <a:lnTo>
                  <a:pt x="1228" y="53328"/>
                </a:lnTo>
                <a:lnTo>
                  <a:pt x="3685" y="58375"/>
                </a:lnTo>
                <a:lnTo>
                  <a:pt x="6209" y="63423"/>
                </a:lnTo>
                <a:lnTo>
                  <a:pt x="9729" y="67341"/>
                </a:lnTo>
                <a:lnTo>
                  <a:pt x="14245" y="70130"/>
                </a:lnTo>
                <a:lnTo>
                  <a:pt x="18827" y="72853"/>
                </a:lnTo>
                <a:lnTo>
                  <a:pt x="24240" y="74215"/>
                </a:lnTo>
                <a:lnTo>
                  <a:pt x="34600" y="74215"/>
                </a:lnTo>
                <a:lnTo>
                  <a:pt x="38386" y="73517"/>
                </a:lnTo>
                <a:lnTo>
                  <a:pt x="41839" y="72123"/>
                </a:lnTo>
                <a:lnTo>
                  <a:pt x="45359" y="70728"/>
                </a:lnTo>
                <a:lnTo>
                  <a:pt x="48414" y="68703"/>
                </a:lnTo>
                <a:lnTo>
                  <a:pt x="51004" y="66046"/>
                </a:lnTo>
                <a:lnTo>
                  <a:pt x="53594" y="63323"/>
                </a:lnTo>
                <a:lnTo>
                  <a:pt x="55586" y="60102"/>
                </a:lnTo>
                <a:lnTo>
                  <a:pt x="56981" y="56383"/>
                </a:lnTo>
                <a:lnTo>
                  <a:pt x="49011" y="53395"/>
                </a:lnTo>
                <a:lnTo>
                  <a:pt x="47550" y="57844"/>
                </a:lnTo>
                <a:lnTo>
                  <a:pt x="45193" y="61198"/>
                </a:lnTo>
                <a:lnTo>
                  <a:pt x="41939" y="63456"/>
                </a:lnTo>
                <a:lnTo>
                  <a:pt x="38684" y="65648"/>
                </a:lnTo>
                <a:lnTo>
                  <a:pt x="34866" y="66743"/>
                </a:lnTo>
                <a:lnTo>
                  <a:pt x="25967" y="66743"/>
                </a:lnTo>
                <a:lnTo>
                  <a:pt x="22048" y="65714"/>
                </a:lnTo>
                <a:lnTo>
                  <a:pt x="18728" y="63655"/>
                </a:lnTo>
                <a:lnTo>
                  <a:pt x="15407" y="61530"/>
                </a:lnTo>
                <a:lnTo>
                  <a:pt x="12850" y="58508"/>
                </a:lnTo>
                <a:lnTo>
                  <a:pt x="11057" y="54590"/>
                </a:lnTo>
                <a:lnTo>
                  <a:pt x="9264" y="50605"/>
                </a:lnTo>
                <a:close/>
              </a:path>
              <a:path w="1268289" h="94636">
                <a:moveTo>
                  <a:pt x="88016" y="67341"/>
                </a:moveTo>
                <a:lnTo>
                  <a:pt x="85128" y="66577"/>
                </a:lnTo>
                <a:lnTo>
                  <a:pt x="86755" y="74215"/>
                </a:lnTo>
                <a:lnTo>
                  <a:pt x="91403" y="74215"/>
                </a:lnTo>
                <a:lnTo>
                  <a:pt x="91403" y="67341"/>
                </a:lnTo>
                <a:lnTo>
                  <a:pt x="88016" y="67341"/>
                </a:lnTo>
                <a:close/>
              </a:path>
              <a:path w="1268289" h="94636">
                <a:moveTo>
                  <a:pt x="138484" y="42470"/>
                </a:moveTo>
                <a:lnTo>
                  <a:pt x="139247" y="39083"/>
                </a:lnTo>
                <a:lnTo>
                  <a:pt x="140775" y="36559"/>
                </a:lnTo>
                <a:lnTo>
                  <a:pt x="142369" y="34036"/>
                </a:lnTo>
                <a:lnTo>
                  <a:pt x="144361" y="32209"/>
                </a:lnTo>
                <a:lnTo>
                  <a:pt x="146752" y="31080"/>
                </a:lnTo>
                <a:lnTo>
                  <a:pt x="149143" y="29951"/>
                </a:lnTo>
                <a:lnTo>
                  <a:pt x="151534" y="29387"/>
                </a:lnTo>
                <a:lnTo>
                  <a:pt x="157378" y="29387"/>
                </a:lnTo>
                <a:lnTo>
                  <a:pt x="160267" y="30483"/>
                </a:lnTo>
                <a:lnTo>
                  <a:pt x="162591" y="32674"/>
                </a:lnTo>
                <a:lnTo>
                  <a:pt x="164982" y="34799"/>
                </a:lnTo>
                <a:lnTo>
                  <a:pt x="166177" y="38618"/>
                </a:lnTo>
                <a:lnTo>
                  <a:pt x="166177" y="73219"/>
                </a:lnTo>
                <a:lnTo>
                  <a:pt x="174147" y="73219"/>
                </a:lnTo>
                <a:lnTo>
                  <a:pt x="174147" y="37024"/>
                </a:lnTo>
                <a:lnTo>
                  <a:pt x="173250" y="33471"/>
                </a:lnTo>
                <a:lnTo>
                  <a:pt x="171457" y="30682"/>
                </a:lnTo>
                <a:lnTo>
                  <a:pt x="169730" y="27892"/>
                </a:lnTo>
                <a:lnTo>
                  <a:pt x="167406" y="25834"/>
                </a:lnTo>
                <a:lnTo>
                  <a:pt x="164484" y="24505"/>
                </a:lnTo>
                <a:lnTo>
                  <a:pt x="161562" y="23111"/>
                </a:lnTo>
                <a:lnTo>
                  <a:pt x="158308" y="22413"/>
                </a:lnTo>
                <a:lnTo>
                  <a:pt x="152198" y="22413"/>
                </a:lnTo>
                <a:lnTo>
                  <a:pt x="149740" y="22779"/>
                </a:lnTo>
                <a:lnTo>
                  <a:pt x="147350" y="23509"/>
                </a:lnTo>
                <a:lnTo>
                  <a:pt x="145025" y="24240"/>
                </a:lnTo>
                <a:lnTo>
                  <a:pt x="142966" y="25435"/>
                </a:lnTo>
                <a:lnTo>
                  <a:pt x="141173" y="27096"/>
                </a:lnTo>
                <a:lnTo>
                  <a:pt x="139380" y="28689"/>
                </a:lnTo>
                <a:lnTo>
                  <a:pt x="138185" y="34567"/>
                </a:lnTo>
                <a:lnTo>
                  <a:pt x="137951" y="30819"/>
                </a:lnTo>
                <a:lnTo>
                  <a:pt x="136890" y="33471"/>
                </a:lnTo>
                <a:lnTo>
                  <a:pt x="137951" y="30819"/>
                </a:lnTo>
                <a:lnTo>
                  <a:pt x="137488" y="23410"/>
                </a:lnTo>
                <a:lnTo>
                  <a:pt x="130514" y="23410"/>
                </a:lnTo>
                <a:lnTo>
                  <a:pt x="130514" y="73219"/>
                </a:lnTo>
                <a:lnTo>
                  <a:pt x="138484" y="73219"/>
                </a:lnTo>
                <a:lnTo>
                  <a:pt x="138484" y="42470"/>
                </a:lnTo>
                <a:close/>
              </a:path>
              <a:path w="1268289" h="94636">
                <a:moveTo>
                  <a:pt x="137952" y="30815"/>
                </a:moveTo>
                <a:lnTo>
                  <a:pt x="138185" y="34567"/>
                </a:lnTo>
                <a:lnTo>
                  <a:pt x="139380" y="28689"/>
                </a:lnTo>
                <a:lnTo>
                  <a:pt x="137952" y="30815"/>
                </a:lnTo>
                <a:close/>
              </a:path>
              <a:path w="1268289" h="94636">
                <a:moveTo>
                  <a:pt x="203266" y="61929"/>
                </a:moveTo>
                <a:lnTo>
                  <a:pt x="203266" y="30283"/>
                </a:lnTo>
                <a:lnTo>
                  <a:pt x="221396" y="30283"/>
                </a:lnTo>
                <a:lnTo>
                  <a:pt x="221396" y="23410"/>
                </a:lnTo>
                <a:lnTo>
                  <a:pt x="203266" y="23410"/>
                </a:lnTo>
                <a:lnTo>
                  <a:pt x="203266" y="9264"/>
                </a:lnTo>
                <a:lnTo>
                  <a:pt x="195296" y="11456"/>
                </a:lnTo>
                <a:lnTo>
                  <a:pt x="195296" y="23410"/>
                </a:lnTo>
                <a:lnTo>
                  <a:pt x="185334" y="23410"/>
                </a:lnTo>
                <a:lnTo>
                  <a:pt x="185334" y="30283"/>
                </a:lnTo>
                <a:lnTo>
                  <a:pt x="195296" y="30283"/>
                </a:lnTo>
                <a:lnTo>
                  <a:pt x="195296" y="60866"/>
                </a:lnTo>
                <a:lnTo>
                  <a:pt x="195363" y="64054"/>
                </a:lnTo>
                <a:lnTo>
                  <a:pt x="196027" y="66644"/>
                </a:lnTo>
                <a:lnTo>
                  <a:pt x="197288" y="68636"/>
                </a:lnTo>
                <a:lnTo>
                  <a:pt x="198617" y="70562"/>
                </a:lnTo>
                <a:lnTo>
                  <a:pt x="200377" y="71990"/>
                </a:lnTo>
                <a:lnTo>
                  <a:pt x="202568" y="72920"/>
                </a:lnTo>
                <a:lnTo>
                  <a:pt x="204760" y="73783"/>
                </a:lnTo>
                <a:lnTo>
                  <a:pt x="207117" y="74215"/>
                </a:lnTo>
                <a:lnTo>
                  <a:pt x="212364" y="74215"/>
                </a:lnTo>
                <a:lnTo>
                  <a:pt x="214755" y="73816"/>
                </a:lnTo>
                <a:lnTo>
                  <a:pt x="216814" y="73019"/>
                </a:lnTo>
                <a:lnTo>
                  <a:pt x="218939" y="72222"/>
                </a:lnTo>
                <a:lnTo>
                  <a:pt x="220765" y="71127"/>
                </a:lnTo>
                <a:lnTo>
                  <a:pt x="222293" y="69732"/>
                </a:lnTo>
                <a:lnTo>
                  <a:pt x="219503" y="63058"/>
                </a:lnTo>
                <a:lnTo>
                  <a:pt x="218374" y="64187"/>
                </a:lnTo>
                <a:lnTo>
                  <a:pt x="217112" y="65083"/>
                </a:lnTo>
                <a:lnTo>
                  <a:pt x="215718" y="65747"/>
                </a:lnTo>
                <a:lnTo>
                  <a:pt x="214323" y="66411"/>
                </a:lnTo>
                <a:lnTo>
                  <a:pt x="212663" y="66743"/>
                </a:lnTo>
                <a:lnTo>
                  <a:pt x="208545" y="66743"/>
                </a:lnTo>
                <a:lnTo>
                  <a:pt x="206752" y="66146"/>
                </a:lnTo>
                <a:lnTo>
                  <a:pt x="205358" y="64950"/>
                </a:lnTo>
                <a:lnTo>
                  <a:pt x="203963" y="63755"/>
                </a:lnTo>
                <a:lnTo>
                  <a:pt x="203266" y="61929"/>
                </a:lnTo>
                <a:close/>
              </a:path>
              <a:path w="1268289" h="94636">
                <a:moveTo>
                  <a:pt x="244701" y="34700"/>
                </a:moveTo>
                <a:lnTo>
                  <a:pt x="246428" y="32873"/>
                </a:lnTo>
                <a:lnTo>
                  <a:pt x="248487" y="31678"/>
                </a:lnTo>
                <a:lnTo>
                  <a:pt x="250612" y="30483"/>
                </a:lnTo>
                <a:lnTo>
                  <a:pt x="252704" y="29885"/>
                </a:lnTo>
                <a:lnTo>
                  <a:pt x="256356" y="29885"/>
                </a:lnTo>
                <a:lnTo>
                  <a:pt x="257585" y="29951"/>
                </a:lnTo>
                <a:lnTo>
                  <a:pt x="259312" y="30217"/>
                </a:lnTo>
                <a:lnTo>
                  <a:pt x="260839" y="30682"/>
                </a:lnTo>
                <a:lnTo>
                  <a:pt x="262234" y="23410"/>
                </a:lnTo>
                <a:lnTo>
                  <a:pt x="260607" y="22746"/>
                </a:lnTo>
                <a:lnTo>
                  <a:pt x="258548" y="22480"/>
                </a:lnTo>
                <a:lnTo>
                  <a:pt x="256755" y="22413"/>
                </a:lnTo>
                <a:lnTo>
                  <a:pt x="252903" y="22413"/>
                </a:lnTo>
                <a:lnTo>
                  <a:pt x="249616" y="23177"/>
                </a:lnTo>
                <a:lnTo>
                  <a:pt x="246893" y="24705"/>
                </a:lnTo>
                <a:lnTo>
                  <a:pt x="244236" y="26232"/>
                </a:lnTo>
                <a:lnTo>
                  <a:pt x="242211" y="28523"/>
                </a:lnTo>
                <a:lnTo>
                  <a:pt x="240816" y="31578"/>
                </a:lnTo>
                <a:lnTo>
                  <a:pt x="239720" y="23410"/>
                </a:lnTo>
                <a:lnTo>
                  <a:pt x="233245" y="23410"/>
                </a:lnTo>
                <a:lnTo>
                  <a:pt x="233245" y="73219"/>
                </a:lnTo>
                <a:lnTo>
                  <a:pt x="241214" y="73219"/>
                </a:lnTo>
                <a:lnTo>
                  <a:pt x="241214" y="42603"/>
                </a:lnTo>
                <a:lnTo>
                  <a:pt x="241912" y="39548"/>
                </a:lnTo>
                <a:lnTo>
                  <a:pt x="243306" y="37157"/>
                </a:lnTo>
                <a:lnTo>
                  <a:pt x="244701" y="34700"/>
                </a:lnTo>
                <a:close/>
              </a:path>
              <a:path w="1268289" h="94636">
                <a:moveTo>
                  <a:pt x="301868" y="68005"/>
                </a:moveTo>
                <a:lnTo>
                  <a:pt x="302732" y="69533"/>
                </a:lnTo>
                <a:lnTo>
                  <a:pt x="303429" y="63157"/>
                </a:lnTo>
                <a:lnTo>
                  <a:pt x="301436" y="62858"/>
                </a:lnTo>
                <a:lnTo>
                  <a:pt x="301436" y="66112"/>
                </a:lnTo>
                <a:lnTo>
                  <a:pt x="301270" y="67872"/>
                </a:lnTo>
                <a:lnTo>
                  <a:pt x="301689" y="67219"/>
                </a:lnTo>
                <a:lnTo>
                  <a:pt x="301436" y="63854"/>
                </a:lnTo>
                <a:lnTo>
                  <a:pt x="301689" y="67219"/>
                </a:lnTo>
                <a:lnTo>
                  <a:pt x="302632" y="65747"/>
                </a:lnTo>
                <a:lnTo>
                  <a:pt x="301868" y="68005"/>
                </a:lnTo>
                <a:close/>
              </a:path>
              <a:path w="1268289" h="94636">
                <a:moveTo>
                  <a:pt x="273444" y="28158"/>
                </a:moveTo>
                <a:lnTo>
                  <a:pt x="270987" y="31147"/>
                </a:lnTo>
                <a:lnTo>
                  <a:pt x="269658" y="34866"/>
                </a:lnTo>
                <a:lnTo>
                  <a:pt x="276134" y="38850"/>
                </a:lnTo>
                <a:lnTo>
                  <a:pt x="277263" y="35530"/>
                </a:lnTo>
                <a:lnTo>
                  <a:pt x="279022" y="33139"/>
                </a:lnTo>
                <a:lnTo>
                  <a:pt x="281413" y="31678"/>
                </a:lnTo>
                <a:lnTo>
                  <a:pt x="283804" y="30150"/>
                </a:lnTo>
                <a:lnTo>
                  <a:pt x="286726" y="29387"/>
                </a:lnTo>
                <a:lnTo>
                  <a:pt x="293832" y="29387"/>
                </a:lnTo>
                <a:lnTo>
                  <a:pt x="296655" y="30416"/>
                </a:lnTo>
                <a:lnTo>
                  <a:pt x="298647" y="32475"/>
                </a:lnTo>
                <a:lnTo>
                  <a:pt x="300640" y="34467"/>
                </a:lnTo>
                <a:lnTo>
                  <a:pt x="301636" y="37323"/>
                </a:lnTo>
                <a:lnTo>
                  <a:pt x="301636" y="42950"/>
                </a:lnTo>
                <a:lnTo>
                  <a:pt x="283505" y="46521"/>
                </a:lnTo>
                <a:lnTo>
                  <a:pt x="283937" y="53162"/>
                </a:lnTo>
                <a:lnTo>
                  <a:pt x="287191" y="52498"/>
                </a:lnTo>
                <a:lnTo>
                  <a:pt x="301636" y="49537"/>
                </a:lnTo>
                <a:lnTo>
                  <a:pt x="303230" y="49211"/>
                </a:lnTo>
                <a:lnTo>
                  <a:pt x="303230" y="42636"/>
                </a:lnTo>
                <a:lnTo>
                  <a:pt x="305355" y="27361"/>
                </a:lnTo>
                <a:lnTo>
                  <a:pt x="303064" y="25502"/>
                </a:lnTo>
                <a:lnTo>
                  <a:pt x="300141" y="24306"/>
                </a:lnTo>
                <a:lnTo>
                  <a:pt x="297219" y="23044"/>
                </a:lnTo>
                <a:lnTo>
                  <a:pt x="293965" y="22413"/>
                </a:lnTo>
                <a:lnTo>
                  <a:pt x="285066" y="22413"/>
                </a:lnTo>
                <a:lnTo>
                  <a:pt x="280616" y="23576"/>
                </a:lnTo>
                <a:lnTo>
                  <a:pt x="277030" y="25900"/>
                </a:lnTo>
                <a:lnTo>
                  <a:pt x="273444" y="28158"/>
                </a:lnTo>
                <a:close/>
              </a:path>
              <a:path w="1268289" h="94636">
                <a:moveTo>
                  <a:pt x="340427" y="34700"/>
                </a:moveTo>
                <a:lnTo>
                  <a:pt x="342154" y="32873"/>
                </a:lnTo>
                <a:lnTo>
                  <a:pt x="344213" y="31678"/>
                </a:lnTo>
                <a:lnTo>
                  <a:pt x="346338" y="30483"/>
                </a:lnTo>
                <a:lnTo>
                  <a:pt x="348430" y="29885"/>
                </a:lnTo>
                <a:lnTo>
                  <a:pt x="352083" y="29885"/>
                </a:lnTo>
                <a:lnTo>
                  <a:pt x="353311" y="29951"/>
                </a:lnTo>
                <a:lnTo>
                  <a:pt x="355038" y="30217"/>
                </a:lnTo>
                <a:lnTo>
                  <a:pt x="356566" y="30682"/>
                </a:lnTo>
                <a:lnTo>
                  <a:pt x="357960" y="23410"/>
                </a:lnTo>
                <a:lnTo>
                  <a:pt x="356333" y="22746"/>
                </a:lnTo>
                <a:lnTo>
                  <a:pt x="354274" y="22480"/>
                </a:lnTo>
                <a:lnTo>
                  <a:pt x="352481" y="22413"/>
                </a:lnTo>
                <a:lnTo>
                  <a:pt x="348629" y="22413"/>
                </a:lnTo>
                <a:lnTo>
                  <a:pt x="345342" y="23177"/>
                </a:lnTo>
                <a:lnTo>
                  <a:pt x="342619" y="24705"/>
                </a:lnTo>
                <a:lnTo>
                  <a:pt x="339963" y="26232"/>
                </a:lnTo>
                <a:lnTo>
                  <a:pt x="337937" y="28523"/>
                </a:lnTo>
                <a:lnTo>
                  <a:pt x="336542" y="31578"/>
                </a:lnTo>
                <a:lnTo>
                  <a:pt x="335447" y="23410"/>
                </a:lnTo>
                <a:lnTo>
                  <a:pt x="328971" y="23410"/>
                </a:lnTo>
                <a:lnTo>
                  <a:pt x="328971" y="73219"/>
                </a:lnTo>
                <a:lnTo>
                  <a:pt x="336941" y="73219"/>
                </a:lnTo>
                <a:lnTo>
                  <a:pt x="336941" y="42603"/>
                </a:lnTo>
                <a:lnTo>
                  <a:pt x="337638" y="39548"/>
                </a:lnTo>
                <a:lnTo>
                  <a:pt x="339033" y="37157"/>
                </a:lnTo>
                <a:lnTo>
                  <a:pt x="340427" y="34700"/>
                </a:lnTo>
                <a:close/>
              </a:path>
              <a:path w="1268289" h="94636">
                <a:moveTo>
                  <a:pt x="283505" y="46521"/>
                </a:moveTo>
                <a:lnTo>
                  <a:pt x="279056" y="47384"/>
                </a:lnTo>
                <a:lnTo>
                  <a:pt x="275569" y="49045"/>
                </a:lnTo>
                <a:lnTo>
                  <a:pt x="273045" y="51502"/>
                </a:lnTo>
                <a:lnTo>
                  <a:pt x="270588" y="53893"/>
                </a:lnTo>
                <a:lnTo>
                  <a:pt x="269360" y="56948"/>
                </a:lnTo>
                <a:lnTo>
                  <a:pt x="269360" y="63655"/>
                </a:lnTo>
                <a:lnTo>
                  <a:pt x="270090" y="66179"/>
                </a:lnTo>
                <a:lnTo>
                  <a:pt x="271551" y="68238"/>
                </a:lnTo>
                <a:lnTo>
                  <a:pt x="273079" y="70230"/>
                </a:lnTo>
                <a:lnTo>
                  <a:pt x="275104" y="71724"/>
                </a:lnTo>
                <a:lnTo>
                  <a:pt x="277628" y="72720"/>
                </a:lnTo>
                <a:lnTo>
                  <a:pt x="280151" y="73717"/>
                </a:lnTo>
                <a:lnTo>
                  <a:pt x="282874" y="74215"/>
                </a:lnTo>
                <a:lnTo>
                  <a:pt x="288121" y="74215"/>
                </a:lnTo>
                <a:lnTo>
                  <a:pt x="290479" y="73849"/>
                </a:lnTo>
                <a:lnTo>
                  <a:pt x="292869" y="73119"/>
                </a:lnTo>
                <a:lnTo>
                  <a:pt x="295260" y="72322"/>
                </a:lnTo>
                <a:lnTo>
                  <a:pt x="297419" y="71127"/>
                </a:lnTo>
                <a:lnTo>
                  <a:pt x="299345" y="69533"/>
                </a:lnTo>
                <a:lnTo>
                  <a:pt x="301270" y="67872"/>
                </a:lnTo>
                <a:lnTo>
                  <a:pt x="301436" y="66112"/>
                </a:lnTo>
                <a:lnTo>
                  <a:pt x="301436" y="62858"/>
                </a:lnTo>
                <a:lnTo>
                  <a:pt x="303429" y="63157"/>
                </a:lnTo>
                <a:lnTo>
                  <a:pt x="302732" y="69533"/>
                </a:lnTo>
                <a:lnTo>
                  <a:pt x="303595" y="70994"/>
                </a:lnTo>
                <a:lnTo>
                  <a:pt x="304790" y="72090"/>
                </a:lnTo>
                <a:lnTo>
                  <a:pt x="306318" y="72820"/>
                </a:lnTo>
                <a:lnTo>
                  <a:pt x="307845" y="73551"/>
                </a:lnTo>
                <a:lnTo>
                  <a:pt x="309572" y="73916"/>
                </a:lnTo>
                <a:lnTo>
                  <a:pt x="313623" y="73916"/>
                </a:lnTo>
                <a:lnTo>
                  <a:pt x="315350" y="73584"/>
                </a:lnTo>
                <a:lnTo>
                  <a:pt x="316678" y="72920"/>
                </a:lnTo>
                <a:lnTo>
                  <a:pt x="317076" y="66644"/>
                </a:lnTo>
                <a:lnTo>
                  <a:pt x="314652" y="67142"/>
                </a:lnTo>
                <a:lnTo>
                  <a:pt x="310867" y="67142"/>
                </a:lnTo>
                <a:lnTo>
                  <a:pt x="309605" y="65946"/>
                </a:lnTo>
                <a:lnTo>
                  <a:pt x="309605" y="35530"/>
                </a:lnTo>
                <a:lnTo>
                  <a:pt x="308742" y="32342"/>
                </a:lnTo>
                <a:lnTo>
                  <a:pt x="307015" y="29885"/>
                </a:lnTo>
                <a:lnTo>
                  <a:pt x="305355" y="27361"/>
                </a:lnTo>
                <a:lnTo>
                  <a:pt x="303230" y="42636"/>
                </a:lnTo>
                <a:lnTo>
                  <a:pt x="303230" y="49211"/>
                </a:lnTo>
                <a:lnTo>
                  <a:pt x="301636" y="49537"/>
                </a:lnTo>
                <a:lnTo>
                  <a:pt x="301636" y="56914"/>
                </a:lnTo>
                <a:lnTo>
                  <a:pt x="301237" y="58774"/>
                </a:lnTo>
                <a:lnTo>
                  <a:pt x="300440" y="60368"/>
                </a:lnTo>
                <a:lnTo>
                  <a:pt x="299643" y="61895"/>
                </a:lnTo>
                <a:lnTo>
                  <a:pt x="298548" y="63190"/>
                </a:lnTo>
                <a:lnTo>
                  <a:pt x="297153" y="64253"/>
                </a:lnTo>
                <a:lnTo>
                  <a:pt x="295758" y="65249"/>
                </a:lnTo>
                <a:lnTo>
                  <a:pt x="294164" y="66013"/>
                </a:lnTo>
                <a:lnTo>
                  <a:pt x="292371" y="66544"/>
                </a:lnTo>
                <a:lnTo>
                  <a:pt x="290645" y="67009"/>
                </a:lnTo>
                <a:lnTo>
                  <a:pt x="288818" y="67241"/>
                </a:lnTo>
                <a:lnTo>
                  <a:pt x="283904" y="67241"/>
                </a:lnTo>
                <a:lnTo>
                  <a:pt x="281579" y="66611"/>
                </a:lnTo>
                <a:lnTo>
                  <a:pt x="279919" y="65349"/>
                </a:lnTo>
                <a:lnTo>
                  <a:pt x="278325" y="64020"/>
                </a:lnTo>
                <a:lnTo>
                  <a:pt x="277528" y="62327"/>
                </a:lnTo>
                <a:lnTo>
                  <a:pt x="277528" y="58143"/>
                </a:lnTo>
                <a:lnTo>
                  <a:pt x="278325" y="56483"/>
                </a:lnTo>
                <a:lnTo>
                  <a:pt x="279919" y="55287"/>
                </a:lnTo>
                <a:lnTo>
                  <a:pt x="281513" y="54092"/>
                </a:lnTo>
                <a:lnTo>
                  <a:pt x="283937" y="53162"/>
                </a:lnTo>
                <a:lnTo>
                  <a:pt x="283505" y="46521"/>
                </a:lnTo>
                <a:close/>
              </a:path>
              <a:path w="1268289" h="94636">
                <a:moveTo>
                  <a:pt x="360471" y="91150"/>
                </a:moveTo>
                <a:lnTo>
                  <a:pt x="361932" y="92212"/>
                </a:lnTo>
                <a:lnTo>
                  <a:pt x="363592" y="93042"/>
                </a:lnTo>
                <a:lnTo>
                  <a:pt x="365452" y="93640"/>
                </a:lnTo>
                <a:lnTo>
                  <a:pt x="367378" y="94304"/>
                </a:lnTo>
                <a:lnTo>
                  <a:pt x="369470" y="94636"/>
                </a:lnTo>
                <a:lnTo>
                  <a:pt x="374118" y="94636"/>
                </a:lnTo>
                <a:lnTo>
                  <a:pt x="376210" y="94205"/>
                </a:lnTo>
                <a:lnTo>
                  <a:pt x="378004" y="93341"/>
                </a:lnTo>
                <a:lnTo>
                  <a:pt x="379863" y="92544"/>
                </a:lnTo>
                <a:lnTo>
                  <a:pt x="381523" y="91183"/>
                </a:lnTo>
                <a:lnTo>
                  <a:pt x="382984" y="89257"/>
                </a:lnTo>
                <a:lnTo>
                  <a:pt x="384512" y="87397"/>
                </a:lnTo>
                <a:lnTo>
                  <a:pt x="385907" y="84841"/>
                </a:lnTo>
                <a:lnTo>
                  <a:pt x="387168" y="81586"/>
                </a:lnTo>
                <a:lnTo>
                  <a:pt x="410579" y="23410"/>
                </a:lnTo>
                <a:lnTo>
                  <a:pt x="402011" y="23410"/>
                </a:lnTo>
                <a:lnTo>
                  <a:pt x="390356" y="54889"/>
                </a:lnTo>
                <a:lnTo>
                  <a:pt x="386770" y="64751"/>
                </a:lnTo>
                <a:lnTo>
                  <a:pt x="383682" y="55885"/>
                </a:lnTo>
                <a:lnTo>
                  <a:pt x="371230" y="23410"/>
                </a:lnTo>
                <a:lnTo>
                  <a:pt x="362164" y="23410"/>
                </a:lnTo>
                <a:lnTo>
                  <a:pt x="378004" y="61264"/>
                </a:lnTo>
                <a:lnTo>
                  <a:pt x="382984" y="73119"/>
                </a:lnTo>
                <a:lnTo>
                  <a:pt x="380394" y="79594"/>
                </a:lnTo>
                <a:lnTo>
                  <a:pt x="379133" y="82848"/>
                </a:lnTo>
                <a:lnTo>
                  <a:pt x="377738" y="85007"/>
                </a:lnTo>
                <a:lnTo>
                  <a:pt x="376210" y="86069"/>
                </a:lnTo>
                <a:lnTo>
                  <a:pt x="374683" y="87132"/>
                </a:lnTo>
                <a:lnTo>
                  <a:pt x="373056" y="87663"/>
                </a:lnTo>
                <a:lnTo>
                  <a:pt x="369868" y="87663"/>
                </a:lnTo>
                <a:lnTo>
                  <a:pt x="368374" y="87364"/>
                </a:lnTo>
                <a:lnTo>
                  <a:pt x="366846" y="86767"/>
                </a:lnTo>
                <a:lnTo>
                  <a:pt x="365385" y="86235"/>
                </a:lnTo>
                <a:lnTo>
                  <a:pt x="363991" y="85372"/>
                </a:lnTo>
                <a:lnTo>
                  <a:pt x="362662" y="84176"/>
                </a:lnTo>
                <a:lnTo>
                  <a:pt x="360471" y="91150"/>
                </a:lnTo>
                <a:close/>
              </a:path>
              <a:path w="1268289" h="94636">
                <a:moveTo>
                  <a:pt x="462233" y="61929"/>
                </a:moveTo>
                <a:lnTo>
                  <a:pt x="462233" y="30283"/>
                </a:lnTo>
                <a:lnTo>
                  <a:pt x="480363" y="30283"/>
                </a:lnTo>
                <a:lnTo>
                  <a:pt x="480363" y="23410"/>
                </a:lnTo>
                <a:lnTo>
                  <a:pt x="462233" y="23410"/>
                </a:lnTo>
                <a:lnTo>
                  <a:pt x="462233" y="9264"/>
                </a:lnTo>
                <a:lnTo>
                  <a:pt x="454263" y="11456"/>
                </a:lnTo>
                <a:lnTo>
                  <a:pt x="454263" y="23410"/>
                </a:lnTo>
                <a:lnTo>
                  <a:pt x="444302" y="23410"/>
                </a:lnTo>
                <a:lnTo>
                  <a:pt x="444302" y="30283"/>
                </a:lnTo>
                <a:lnTo>
                  <a:pt x="454263" y="30283"/>
                </a:lnTo>
                <a:lnTo>
                  <a:pt x="454263" y="60866"/>
                </a:lnTo>
                <a:lnTo>
                  <a:pt x="454330" y="64054"/>
                </a:lnTo>
                <a:lnTo>
                  <a:pt x="454994" y="66644"/>
                </a:lnTo>
                <a:lnTo>
                  <a:pt x="456256" y="68636"/>
                </a:lnTo>
                <a:lnTo>
                  <a:pt x="457584" y="70562"/>
                </a:lnTo>
                <a:lnTo>
                  <a:pt x="459344" y="71990"/>
                </a:lnTo>
                <a:lnTo>
                  <a:pt x="461535" y="72920"/>
                </a:lnTo>
                <a:lnTo>
                  <a:pt x="463727" y="73783"/>
                </a:lnTo>
                <a:lnTo>
                  <a:pt x="466085" y="74215"/>
                </a:lnTo>
                <a:lnTo>
                  <a:pt x="471331" y="74215"/>
                </a:lnTo>
                <a:lnTo>
                  <a:pt x="473722" y="73816"/>
                </a:lnTo>
                <a:lnTo>
                  <a:pt x="475781" y="73019"/>
                </a:lnTo>
                <a:lnTo>
                  <a:pt x="477906" y="72222"/>
                </a:lnTo>
                <a:lnTo>
                  <a:pt x="479732" y="71127"/>
                </a:lnTo>
                <a:lnTo>
                  <a:pt x="481260" y="69732"/>
                </a:lnTo>
                <a:lnTo>
                  <a:pt x="478470" y="63058"/>
                </a:lnTo>
                <a:lnTo>
                  <a:pt x="477341" y="64187"/>
                </a:lnTo>
                <a:lnTo>
                  <a:pt x="476080" y="65083"/>
                </a:lnTo>
                <a:lnTo>
                  <a:pt x="474685" y="65747"/>
                </a:lnTo>
                <a:lnTo>
                  <a:pt x="473290" y="66411"/>
                </a:lnTo>
                <a:lnTo>
                  <a:pt x="471630" y="66743"/>
                </a:lnTo>
                <a:lnTo>
                  <a:pt x="467512" y="66743"/>
                </a:lnTo>
                <a:lnTo>
                  <a:pt x="465719" y="66146"/>
                </a:lnTo>
                <a:lnTo>
                  <a:pt x="464325" y="64950"/>
                </a:lnTo>
                <a:lnTo>
                  <a:pt x="462930" y="63755"/>
                </a:lnTo>
                <a:lnTo>
                  <a:pt x="462233" y="61929"/>
                </a:lnTo>
                <a:close/>
              </a:path>
              <a:path w="1268289" h="94636">
                <a:moveTo>
                  <a:pt x="509446" y="67341"/>
                </a:moveTo>
                <a:lnTo>
                  <a:pt x="506557" y="66577"/>
                </a:lnTo>
                <a:lnTo>
                  <a:pt x="508184" y="74215"/>
                </a:lnTo>
                <a:lnTo>
                  <a:pt x="512833" y="74215"/>
                </a:lnTo>
                <a:lnTo>
                  <a:pt x="512833" y="67341"/>
                </a:lnTo>
                <a:lnTo>
                  <a:pt x="509446" y="67341"/>
                </a:lnTo>
                <a:close/>
              </a:path>
              <a:path w="1268289" h="94636">
                <a:moveTo>
                  <a:pt x="593865" y="44462"/>
                </a:moveTo>
                <a:lnTo>
                  <a:pt x="594529" y="41142"/>
                </a:lnTo>
                <a:lnTo>
                  <a:pt x="595857" y="38352"/>
                </a:lnTo>
                <a:lnTo>
                  <a:pt x="597186" y="35497"/>
                </a:lnTo>
                <a:lnTo>
                  <a:pt x="599045" y="33305"/>
                </a:lnTo>
                <a:lnTo>
                  <a:pt x="601436" y="31778"/>
                </a:lnTo>
                <a:lnTo>
                  <a:pt x="603827" y="30184"/>
                </a:lnTo>
                <a:lnTo>
                  <a:pt x="606616" y="29387"/>
                </a:lnTo>
                <a:lnTo>
                  <a:pt x="614652" y="29387"/>
                </a:lnTo>
                <a:lnTo>
                  <a:pt x="618404" y="31113"/>
                </a:lnTo>
                <a:lnTo>
                  <a:pt x="618371" y="23443"/>
                </a:lnTo>
                <a:lnTo>
                  <a:pt x="614652" y="22413"/>
                </a:lnTo>
                <a:lnTo>
                  <a:pt x="607745" y="22413"/>
                </a:lnTo>
                <a:lnTo>
                  <a:pt x="605089" y="22912"/>
                </a:lnTo>
                <a:lnTo>
                  <a:pt x="602631" y="23908"/>
                </a:lnTo>
                <a:lnTo>
                  <a:pt x="600174" y="24904"/>
                </a:lnTo>
                <a:lnTo>
                  <a:pt x="598082" y="26299"/>
                </a:lnTo>
                <a:lnTo>
                  <a:pt x="596355" y="28092"/>
                </a:lnTo>
                <a:lnTo>
                  <a:pt x="594629" y="29818"/>
                </a:lnTo>
                <a:lnTo>
                  <a:pt x="593351" y="31817"/>
                </a:lnTo>
                <a:lnTo>
                  <a:pt x="592869" y="23410"/>
                </a:lnTo>
                <a:lnTo>
                  <a:pt x="585896" y="23410"/>
                </a:lnTo>
                <a:lnTo>
                  <a:pt x="585896" y="94138"/>
                </a:lnTo>
                <a:lnTo>
                  <a:pt x="593865" y="94138"/>
                </a:lnTo>
                <a:lnTo>
                  <a:pt x="593865" y="65797"/>
                </a:lnTo>
                <a:lnTo>
                  <a:pt x="592869" y="63456"/>
                </a:lnTo>
                <a:lnTo>
                  <a:pt x="592470" y="34168"/>
                </a:lnTo>
                <a:lnTo>
                  <a:pt x="593334" y="31844"/>
                </a:lnTo>
                <a:lnTo>
                  <a:pt x="593566" y="35563"/>
                </a:lnTo>
                <a:lnTo>
                  <a:pt x="593865" y="44462"/>
                </a:lnTo>
                <a:close/>
              </a:path>
              <a:path w="1268289" h="94636">
                <a:moveTo>
                  <a:pt x="597086" y="61132"/>
                </a:moveTo>
                <a:lnTo>
                  <a:pt x="595758" y="58276"/>
                </a:lnTo>
                <a:lnTo>
                  <a:pt x="594496" y="55420"/>
                </a:lnTo>
                <a:lnTo>
                  <a:pt x="593865" y="52100"/>
                </a:lnTo>
                <a:lnTo>
                  <a:pt x="593865" y="44462"/>
                </a:lnTo>
                <a:lnTo>
                  <a:pt x="593566" y="35563"/>
                </a:lnTo>
                <a:lnTo>
                  <a:pt x="593334" y="31844"/>
                </a:lnTo>
                <a:lnTo>
                  <a:pt x="592470" y="34168"/>
                </a:lnTo>
                <a:lnTo>
                  <a:pt x="592869" y="63456"/>
                </a:lnTo>
                <a:lnTo>
                  <a:pt x="593865" y="61962"/>
                </a:lnTo>
                <a:lnTo>
                  <a:pt x="592869" y="63456"/>
                </a:lnTo>
                <a:lnTo>
                  <a:pt x="593865" y="65797"/>
                </a:lnTo>
                <a:lnTo>
                  <a:pt x="594197" y="66577"/>
                </a:lnTo>
                <a:lnTo>
                  <a:pt x="596389" y="69167"/>
                </a:lnTo>
                <a:lnTo>
                  <a:pt x="599444" y="71226"/>
                </a:lnTo>
                <a:lnTo>
                  <a:pt x="602565" y="73219"/>
                </a:lnTo>
                <a:lnTo>
                  <a:pt x="606184" y="74215"/>
                </a:lnTo>
                <a:lnTo>
                  <a:pt x="614420" y="74215"/>
                </a:lnTo>
                <a:lnTo>
                  <a:pt x="618205" y="73185"/>
                </a:lnTo>
                <a:lnTo>
                  <a:pt x="621658" y="71127"/>
                </a:lnTo>
                <a:lnTo>
                  <a:pt x="625112" y="69068"/>
                </a:lnTo>
                <a:lnTo>
                  <a:pt x="627868" y="66112"/>
                </a:lnTo>
                <a:lnTo>
                  <a:pt x="629927" y="62261"/>
                </a:lnTo>
                <a:lnTo>
                  <a:pt x="632052" y="58342"/>
                </a:lnTo>
                <a:lnTo>
                  <a:pt x="633114" y="53693"/>
                </a:lnTo>
                <a:lnTo>
                  <a:pt x="633114" y="42868"/>
                </a:lnTo>
                <a:lnTo>
                  <a:pt x="632085" y="38219"/>
                </a:lnTo>
                <a:lnTo>
                  <a:pt x="630026" y="34368"/>
                </a:lnTo>
                <a:lnTo>
                  <a:pt x="627968" y="30516"/>
                </a:lnTo>
                <a:lnTo>
                  <a:pt x="625211" y="27560"/>
                </a:lnTo>
                <a:lnTo>
                  <a:pt x="621758" y="25502"/>
                </a:lnTo>
                <a:lnTo>
                  <a:pt x="618371" y="23443"/>
                </a:lnTo>
                <a:lnTo>
                  <a:pt x="618404" y="31113"/>
                </a:lnTo>
                <a:lnTo>
                  <a:pt x="621061" y="34567"/>
                </a:lnTo>
                <a:lnTo>
                  <a:pt x="623784" y="38020"/>
                </a:lnTo>
                <a:lnTo>
                  <a:pt x="625145" y="42603"/>
                </a:lnTo>
                <a:lnTo>
                  <a:pt x="625145" y="54025"/>
                </a:lnTo>
                <a:lnTo>
                  <a:pt x="623750" y="58608"/>
                </a:lnTo>
                <a:lnTo>
                  <a:pt x="620961" y="62061"/>
                </a:lnTo>
                <a:lnTo>
                  <a:pt x="618238" y="65515"/>
                </a:lnTo>
                <a:lnTo>
                  <a:pt x="614419" y="67241"/>
                </a:lnTo>
                <a:lnTo>
                  <a:pt x="606384" y="67241"/>
                </a:lnTo>
                <a:lnTo>
                  <a:pt x="603628" y="66478"/>
                </a:lnTo>
                <a:lnTo>
                  <a:pt x="601237" y="64950"/>
                </a:lnTo>
                <a:lnTo>
                  <a:pt x="598912" y="63356"/>
                </a:lnTo>
                <a:lnTo>
                  <a:pt x="597086" y="61132"/>
                </a:lnTo>
                <a:close/>
              </a:path>
              <a:path w="1268289" h="94636">
                <a:moveTo>
                  <a:pt x="665585" y="67341"/>
                </a:moveTo>
                <a:lnTo>
                  <a:pt x="662696" y="66577"/>
                </a:lnTo>
                <a:lnTo>
                  <a:pt x="664323" y="74215"/>
                </a:lnTo>
                <a:lnTo>
                  <a:pt x="668972" y="74215"/>
                </a:lnTo>
                <a:lnTo>
                  <a:pt x="668972" y="67341"/>
                </a:lnTo>
                <a:lnTo>
                  <a:pt x="665585" y="67341"/>
                </a:lnTo>
                <a:close/>
              </a:path>
              <a:path w="1268289" h="94636">
                <a:moveTo>
                  <a:pt x="716052" y="44462"/>
                </a:moveTo>
                <a:lnTo>
                  <a:pt x="716717" y="41142"/>
                </a:lnTo>
                <a:lnTo>
                  <a:pt x="718045" y="38352"/>
                </a:lnTo>
                <a:lnTo>
                  <a:pt x="719373" y="35497"/>
                </a:lnTo>
                <a:lnTo>
                  <a:pt x="721233" y="33305"/>
                </a:lnTo>
                <a:lnTo>
                  <a:pt x="723623" y="31778"/>
                </a:lnTo>
                <a:lnTo>
                  <a:pt x="726014" y="30184"/>
                </a:lnTo>
                <a:lnTo>
                  <a:pt x="728803" y="29387"/>
                </a:lnTo>
                <a:lnTo>
                  <a:pt x="736839" y="29387"/>
                </a:lnTo>
                <a:lnTo>
                  <a:pt x="740592" y="31113"/>
                </a:lnTo>
                <a:lnTo>
                  <a:pt x="740558" y="23443"/>
                </a:lnTo>
                <a:lnTo>
                  <a:pt x="736839" y="22413"/>
                </a:lnTo>
                <a:lnTo>
                  <a:pt x="729932" y="22413"/>
                </a:lnTo>
                <a:lnTo>
                  <a:pt x="727276" y="22912"/>
                </a:lnTo>
                <a:lnTo>
                  <a:pt x="724819" y="23908"/>
                </a:lnTo>
                <a:lnTo>
                  <a:pt x="722362" y="24904"/>
                </a:lnTo>
                <a:lnTo>
                  <a:pt x="720270" y="26299"/>
                </a:lnTo>
                <a:lnTo>
                  <a:pt x="718543" y="28092"/>
                </a:lnTo>
                <a:lnTo>
                  <a:pt x="716816" y="29818"/>
                </a:lnTo>
                <a:lnTo>
                  <a:pt x="715539" y="31817"/>
                </a:lnTo>
                <a:lnTo>
                  <a:pt x="715056" y="23410"/>
                </a:lnTo>
                <a:lnTo>
                  <a:pt x="708083" y="23410"/>
                </a:lnTo>
                <a:lnTo>
                  <a:pt x="708083" y="94138"/>
                </a:lnTo>
                <a:lnTo>
                  <a:pt x="716052" y="94138"/>
                </a:lnTo>
                <a:lnTo>
                  <a:pt x="716052" y="65797"/>
                </a:lnTo>
                <a:lnTo>
                  <a:pt x="715056" y="63456"/>
                </a:lnTo>
                <a:lnTo>
                  <a:pt x="714658" y="34168"/>
                </a:lnTo>
                <a:lnTo>
                  <a:pt x="715521" y="31844"/>
                </a:lnTo>
                <a:lnTo>
                  <a:pt x="715754" y="35563"/>
                </a:lnTo>
                <a:lnTo>
                  <a:pt x="716052" y="44462"/>
                </a:lnTo>
                <a:close/>
              </a:path>
              <a:path w="1268289" h="94636">
                <a:moveTo>
                  <a:pt x="719273" y="61132"/>
                </a:moveTo>
                <a:lnTo>
                  <a:pt x="717945" y="58276"/>
                </a:lnTo>
                <a:lnTo>
                  <a:pt x="716683" y="55420"/>
                </a:lnTo>
                <a:lnTo>
                  <a:pt x="716052" y="52100"/>
                </a:lnTo>
                <a:lnTo>
                  <a:pt x="716052" y="44462"/>
                </a:lnTo>
                <a:lnTo>
                  <a:pt x="715754" y="35563"/>
                </a:lnTo>
                <a:lnTo>
                  <a:pt x="715521" y="31844"/>
                </a:lnTo>
                <a:lnTo>
                  <a:pt x="714658" y="34168"/>
                </a:lnTo>
                <a:lnTo>
                  <a:pt x="715056" y="63456"/>
                </a:lnTo>
                <a:lnTo>
                  <a:pt x="716052" y="61962"/>
                </a:lnTo>
                <a:lnTo>
                  <a:pt x="715056" y="63456"/>
                </a:lnTo>
                <a:lnTo>
                  <a:pt x="716052" y="65797"/>
                </a:lnTo>
                <a:lnTo>
                  <a:pt x="716384" y="66577"/>
                </a:lnTo>
                <a:lnTo>
                  <a:pt x="718576" y="69167"/>
                </a:lnTo>
                <a:lnTo>
                  <a:pt x="721631" y="71226"/>
                </a:lnTo>
                <a:lnTo>
                  <a:pt x="724752" y="73219"/>
                </a:lnTo>
                <a:lnTo>
                  <a:pt x="728372" y="74215"/>
                </a:lnTo>
                <a:lnTo>
                  <a:pt x="736607" y="74215"/>
                </a:lnTo>
                <a:lnTo>
                  <a:pt x="740392" y="73185"/>
                </a:lnTo>
                <a:lnTo>
                  <a:pt x="743846" y="71127"/>
                </a:lnTo>
                <a:lnTo>
                  <a:pt x="747299" y="69068"/>
                </a:lnTo>
                <a:lnTo>
                  <a:pt x="750055" y="66112"/>
                </a:lnTo>
                <a:lnTo>
                  <a:pt x="752114" y="62261"/>
                </a:lnTo>
                <a:lnTo>
                  <a:pt x="754239" y="58342"/>
                </a:lnTo>
                <a:lnTo>
                  <a:pt x="755302" y="53693"/>
                </a:lnTo>
                <a:lnTo>
                  <a:pt x="755302" y="42868"/>
                </a:lnTo>
                <a:lnTo>
                  <a:pt x="754272" y="38219"/>
                </a:lnTo>
                <a:lnTo>
                  <a:pt x="752214" y="34368"/>
                </a:lnTo>
                <a:lnTo>
                  <a:pt x="750155" y="30516"/>
                </a:lnTo>
                <a:lnTo>
                  <a:pt x="747399" y="27560"/>
                </a:lnTo>
                <a:lnTo>
                  <a:pt x="743945" y="25502"/>
                </a:lnTo>
                <a:lnTo>
                  <a:pt x="740558" y="23443"/>
                </a:lnTo>
                <a:lnTo>
                  <a:pt x="740592" y="31113"/>
                </a:lnTo>
                <a:lnTo>
                  <a:pt x="743248" y="34567"/>
                </a:lnTo>
                <a:lnTo>
                  <a:pt x="745971" y="38020"/>
                </a:lnTo>
                <a:lnTo>
                  <a:pt x="747332" y="42603"/>
                </a:lnTo>
                <a:lnTo>
                  <a:pt x="747332" y="54025"/>
                </a:lnTo>
                <a:lnTo>
                  <a:pt x="745938" y="58608"/>
                </a:lnTo>
                <a:lnTo>
                  <a:pt x="743148" y="62061"/>
                </a:lnTo>
                <a:lnTo>
                  <a:pt x="740426" y="65515"/>
                </a:lnTo>
                <a:lnTo>
                  <a:pt x="736607" y="67241"/>
                </a:lnTo>
                <a:lnTo>
                  <a:pt x="728571" y="67241"/>
                </a:lnTo>
                <a:lnTo>
                  <a:pt x="725815" y="66478"/>
                </a:lnTo>
                <a:lnTo>
                  <a:pt x="723424" y="64950"/>
                </a:lnTo>
                <a:lnTo>
                  <a:pt x="721100" y="63356"/>
                </a:lnTo>
                <a:lnTo>
                  <a:pt x="719273" y="61132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5770700" y="9093553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029668" y="9093553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6726942" y="911502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6804334" y="9093553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384974" y="9075840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585366" y="9278892"/>
            <a:ext cx="1679504" cy="94138"/>
          </a:xfrm>
          <a:custGeom>
            <a:avLst/>
            <a:gdLst/>
            <a:ahLst/>
            <a:cxnLst/>
            <a:rect l="l" t="t" r="r" b="b"/>
            <a:pathLst>
              <a:path w="1679504" h="94138">
                <a:moveTo>
                  <a:pt x="244701" y="34202"/>
                </a:moveTo>
                <a:lnTo>
                  <a:pt x="246428" y="32375"/>
                </a:lnTo>
                <a:lnTo>
                  <a:pt x="248487" y="31180"/>
                </a:lnTo>
                <a:lnTo>
                  <a:pt x="250612" y="29984"/>
                </a:lnTo>
                <a:lnTo>
                  <a:pt x="252704" y="29387"/>
                </a:lnTo>
                <a:lnTo>
                  <a:pt x="256356" y="29387"/>
                </a:lnTo>
                <a:lnTo>
                  <a:pt x="257585" y="29453"/>
                </a:lnTo>
                <a:lnTo>
                  <a:pt x="259312" y="29719"/>
                </a:lnTo>
                <a:lnTo>
                  <a:pt x="260839" y="30184"/>
                </a:lnTo>
                <a:lnTo>
                  <a:pt x="262234" y="22912"/>
                </a:lnTo>
                <a:lnTo>
                  <a:pt x="260607" y="22247"/>
                </a:lnTo>
                <a:lnTo>
                  <a:pt x="258548" y="21982"/>
                </a:lnTo>
                <a:lnTo>
                  <a:pt x="256755" y="21915"/>
                </a:lnTo>
                <a:lnTo>
                  <a:pt x="252903" y="21915"/>
                </a:lnTo>
                <a:lnTo>
                  <a:pt x="249616" y="22679"/>
                </a:lnTo>
                <a:lnTo>
                  <a:pt x="246893" y="24207"/>
                </a:lnTo>
                <a:lnTo>
                  <a:pt x="244236" y="25734"/>
                </a:lnTo>
                <a:lnTo>
                  <a:pt x="242211" y="28025"/>
                </a:lnTo>
                <a:lnTo>
                  <a:pt x="240816" y="31080"/>
                </a:lnTo>
                <a:lnTo>
                  <a:pt x="239720" y="22912"/>
                </a:lnTo>
                <a:lnTo>
                  <a:pt x="233245" y="22912"/>
                </a:lnTo>
                <a:lnTo>
                  <a:pt x="233245" y="72720"/>
                </a:lnTo>
                <a:lnTo>
                  <a:pt x="241214" y="72720"/>
                </a:lnTo>
                <a:lnTo>
                  <a:pt x="241214" y="42105"/>
                </a:lnTo>
                <a:lnTo>
                  <a:pt x="241912" y="39050"/>
                </a:lnTo>
                <a:lnTo>
                  <a:pt x="243306" y="36659"/>
                </a:lnTo>
                <a:lnTo>
                  <a:pt x="244701" y="34202"/>
                </a:lnTo>
                <a:close/>
              </a:path>
              <a:path w="1679504" h="94138">
                <a:moveTo>
                  <a:pt x="301868" y="67507"/>
                </a:moveTo>
                <a:lnTo>
                  <a:pt x="302732" y="69035"/>
                </a:lnTo>
                <a:lnTo>
                  <a:pt x="303429" y="62659"/>
                </a:lnTo>
                <a:lnTo>
                  <a:pt x="301436" y="62360"/>
                </a:lnTo>
                <a:lnTo>
                  <a:pt x="301436" y="65614"/>
                </a:lnTo>
                <a:lnTo>
                  <a:pt x="301270" y="67374"/>
                </a:lnTo>
                <a:lnTo>
                  <a:pt x="301689" y="66721"/>
                </a:lnTo>
                <a:lnTo>
                  <a:pt x="301436" y="63356"/>
                </a:lnTo>
                <a:lnTo>
                  <a:pt x="301689" y="66721"/>
                </a:lnTo>
                <a:lnTo>
                  <a:pt x="302632" y="65249"/>
                </a:lnTo>
                <a:lnTo>
                  <a:pt x="301868" y="67507"/>
                </a:lnTo>
                <a:close/>
              </a:path>
              <a:path w="1679504" h="94138">
                <a:moveTo>
                  <a:pt x="273444" y="27660"/>
                </a:moveTo>
                <a:lnTo>
                  <a:pt x="270987" y="30649"/>
                </a:lnTo>
                <a:lnTo>
                  <a:pt x="269658" y="34368"/>
                </a:lnTo>
                <a:lnTo>
                  <a:pt x="276134" y="38352"/>
                </a:lnTo>
                <a:lnTo>
                  <a:pt x="277263" y="35032"/>
                </a:lnTo>
                <a:lnTo>
                  <a:pt x="279022" y="32641"/>
                </a:lnTo>
                <a:lnTo>
                  <a:pt x="281413" y="31180"/>
                </a:lnTo>
                <a:lnTo>
                  <a:pt x="283804" y="29652"/>
                </a:lnTo>
                <a:lnTo>
                  <a:pt x="286726" y="28889"/>
                </a:lnTo>
                <a:lnTo>
                  <a:pt x="293832" y="28889"/>
                </a:lnTo>
                <a:lnTo>
                  <a:pt x="296655" y="29918"/>
                </a:lnTo>
                <a:lnTo>
                  <a:pt x="298647" y="31977"/>
                </a:lnTo>
                <a:lnTo>
                  <a:pt x="300640" y="33969"/>
                </a:lnTo>
                <a:lnTo>
                  <a:pt x="301636" y="36825"/>
                </a:lnTo>
                <a:lnTo>
                  <a:pt x="301636" y="42452"/>
                </a:lnTo>
                <a:lnTo>
                  <a:pt x="283505" y="46023"/>
                </a:lnTo>
                <a:lnTo>
                  <a:pt x="283937" y="52664"/>
                </a:lnTo>
                <a:lnTo>
                  <a:pt x="287191" y="52000"/>
                </a:lnTo>
                <a:lnTo>
                  <a:pt x="301636" y="49039"/>
                </a:lnTo>
                <a:lnTo>
                  <a:pt x="303230" y="48713"/>
                </a:lnTo>
                <a:lnTo>
                  <a:pt x="303230" y="42138"/>
                </a:lnTo>
                <a:lnTo>
                  <a:pt x="305355" y="26863"/>
                </a:lnTo>
                <a:lnTo>
                  <a:pt x="303064" y="25004"/>
                </a:lnTo>
                <a:lnTo>
                  <a:pt x="300141" y="23808"/>
                </a:lnTo>
                <a:lnTo>
                  <a:pt x="297219" y="22546"/>
                </a:lnTo>
                <a:lnTo>
                  <a:pt x="293965" y="21915"/>
                </a:lnTo>
                <a:lnTo>
                  <a:pt x="285066" y="21915"/>
                </a:lnTo>
                <a:lnTo>
                  <a:pt x="280616" y="23078"/>
                </a:lnTo>
                <a:lnTo>
                  <a:pt x="277030" y="25402"/>
                </a:lnTo>
                <a:lnTo>
                  <a:pt x="273444" y="27660"/>
                </a:lnTo>
                <a:close/>
              </a:path>
              <a:path w="1679504" h="94138">
                <a:moveTo>
                  <a:pt x="340427" y="34202"/>
                </a:moveTo>
                <a:lnTo>
                  <a:pt x="342154" y="32375"/>
                </a:lnTo>
                <a:lnTo>
                  <a:pt x="344213" y="31180"/>
                </a:lnTo>
                <a:lnTo>
                  <a:pt x="346338" y="29984"/>
                </a:lnTo>
                <a:lnTo>
                  <a:pt x="348430" y="29387"/>
                </a:lnTo>
                <a:lnTo>
                  <a:pt x="352083" y="29387"/>
                </a:lnTo>
                <a:lnTo>
                  <a:pt x="353311" y="29453"/>
                </a:lnTo>
                <a:lnTo>
                  <a:pt x="355038" y="29719"/>
                </a:lnTo>
                <a:lnTo>
                  <a:pt x="356566" y="30184"/>
                </a:lnTo>
                <a:lnTo>
                  <a:pt x="357960" y="22912"/>
                </a:lnTo>
                <a:lnTo>
                  <a:pt x="356333" y="22247"/>
                </a:lnTo>
                <a:lnTo>
                  <a:pt x="354274" y="21982"/>
                </a:lnTo>
                <a:lnTo>
                  <a:pt x="352481" y="21915"/>
                </a:lnTo>
                <a:lnTo>
                  <a:pt x="348629" y="21915"/>
                </a:lnTo>
                <a:lnTo>
                  <a:pt x="345342" y="22679"/>
                </a:lnTo>
                <a:lnTo>
                  <a:pt x="342619" y="24207"/>
                </a:lnTo>
                <a:lnTo>
                  <a:pt x="339963" y="25734"/>
                </a:lnTo>
                <a:lnTo>
                  <a:pt x="337937" y="28025"/>
                </a:lnTo>
                <a:lnTo>
                  <a:pt x="336542" y="31080"/>
                </a:lnTo>
                <a:lnTo>
                  <a:pt x="335447" y="22912"/>
                </a:lnTo>
                <a:lnTo>
                  <a:pt x="328971" y="22912"/>
                </a:lnTo>
                <a:lnTo>
                  <a:pt x="328971" y="72720"/>
                </a:lnTo>
                <a:lnTo>
                  <a:pt x="336941" y="72720"/>
                </a:lnTo>
                <a:lnTo>
                  <a:pt x="336941" y="42105"/>
                </a:lnTo>
                <a:lnTo>
                  <a:pt x="337638" y="39050"/>
                </a:lnTo>
                <a:lnTo>
                  <a:pt x="339033" y="36659"/>
                </a:lnTo>
                <a:lnTo>
                  <a:pt x="340427" y="34202"/>
                </a:lnTo>
                <a:close/>
              </a:path>
              <a:path w="1679504" h="94138">
                <a:moveTo>
                  <a:pt x="283505" y="46023"/>
                </a:moveTo>
                <a:lnTo>
                  <a:pt x="279056" y="46886"/>
                </a:lnTo>
                <a:lnTo>
                  <a:pt x="275569" y="48547"/>
                </a:lnTo>
                <a:lnTo>
                  <a:pt x="273045" y="51004"/>
                </a:lnTo>
                <a:lnTo>
                  <a:pt x="270588" y="53395"/>
                </a:lnTo>
                <a:lnTo>
                  <a:pt x="269360" y="56450"/>
                </a:lnTo>
                <a:lnTo>
                  <a:pt x="269360" y="63157"/>
                </a:lnTo>
                <a:lnTo>
                  <a:pt x="270090" y="65681"/>
                </a:lnTo>
                <a:lnTo>
                  <a:pt x="271551" y="67740"/>
                </a:lnTo>
                <a:lnTo>
                  <a:pt x="273079" y="69732"/>
                </a:lnTo>
                <a:lnTo>
                  <a:pt x="275104" y="71226"/>
                </a:lnTo>
                <a:lnTo>
                  <a:pt x="277628" y="72222"/>
                </a:lnTo>
                <a:lnTo>
                  <a:pt x="280151" y="73219"/>
                </a:lnTo>
                <a:lnTo>
                  <a:pt x="282874" y="73717"/>
                </a:lnTo>
                <a:lnTo>
                  <a:pt x="288121" y="73717"/>
                </a:lnTo>
                <a:lnTo>
                  <a:pt x="290479" y="73351"/>
                </a:lnTo>
                <a:lnTo>
                  <a:pt x="292869" y="72621"/>
                </a:lnTo>
                <a:lnTo>
                  <a:pt x="295260" y="71824"/>
                </a:lnTo>
                <a:lnTo>
                  <a:pt x="297419" y="70628"/>
                </a:lnTo>
                <a:lnTo>
                  <a:pt x="299345" y="69035"/>
                </a:lnTo>
                <a:lnTo>
                  <a:pt x="301270" y="67374"/>
                </a:lnTo>
                <a:lnTo>
                  <a:pt x="301436" y="65614"/>
                </a:lnTo>
                <a:lnTo>
                  <a:pt x="301436" y="62360"/>
                </a:lnTo>
                <a:lnTo>
                  <a:pt x="303429" y="62659"/>
                </a:lnTo>
                <a:lnTo>
                  <a:pt x="302732" y="69035"/>
                </a:lnTo>
                <a:lnTo>
                  <a:pt x="303595" y="70496"/>
                </a:lnTo>
                <a:lnTo>
                  <a:pt x="304790" y="71591"/>
                </a:lnTo>
                <a:lnTo>
                  <a:pt x="306318" y="72322"/>
                </a:lnTo>
                <a:lnTo>
                  <a:pt x="307845" y="73052"/>
                </a:lnTo>
                <a:lnTo>
                  <a:pt x="309572" y="73418"/>
                </a:lnTo>
                <a:lnTo>
                  <a:pt x="313623" y="73418"/>
                </a:lnTo>
                <a:lnTo>
                  <a:pt x="315350" y="73086"/>
                </a:lnTo>
                <a:lnTo>
                  <a:pt x="316678" y="72422"/>
                </a:lnTo>
                <a:lnTo>
                  <a:pt x="317076" y="66146"/>
                </a:lnTo>
                <a:lnTo>
                  <a:pt x="314652" y="66644"/>
                </a:lnTo>
                <a:lnTo>
                  <a:pt x="310867" y="66644"/>
                </a:lnTo>
                <a:lnTo>
                  <a:pt x="309605" y="65448"/>
                </a:lnTo>
                <a:lnTo>
                  <a:pt x="309605" y="35032"/>
                </a:lnTo>
                <a:lnTo>
                  <a:pt x="308742" y="31844"/>
                </a:lnTo>
                <a:lnTo>
                  <a:pt x="307015" y="29387"/>
                </a:lnTo>
                <a:lnTo>
                  <a:pt x="305355" y="26863"/>
                </a:lnTo>
                <a:lnTo>
                  <a:pt x="303230" y="42138"/>
                </a:lnTo>
                <a:lnTo>
                  <a:pt x="303230" y="48713"/>
                </a:lnTo>
                <a:lnTo>
                  <a:pt x="301636" y="49039"/>
                </a:lnTo>
                <a:lnTo>
                  <a:pt x="301636" y="56416"/>
                </a:lnTo>
                <a:lnTo>
                  <a:pt x="301237" y="58276"/>
                </a:lnTo>
                <a:lnTo>
                  <a:pt x="300440" y="59870"/>
                </a:lnTo>
                <a:lnTo>
                  <a:pt x="299643" y="61397"/>
                </a:lnTo>
                <a:lnTo>
                  <a:pt x="298548" y="62692"/>
                </a:lnTo>
                <a:lnTo>
                  <a:pt x="297153" y="63755"/>
                </a:lnTo>
                <a:lnTo>
                  <a:pt x="295758" y="64751"/>
                </a:lnTo>
                <a:lnTo>
                  <a:pt x="294164" y="65515"/>
                </a:lnTo>
                <a:lnTo>
                  <a:pt x="292371" y="66046"/>
                </a:lnTo>
                <a:lnTo>
                  <a:pt x="290645" y="66511"/>
                </a:lnTo>
                <a:lnTo>
                  <a:pt x="288818" y="66743"/>
                </a:lnTo>
                <a:lnTo>
                  <a:pt x="283904" y="66743"/>
                </a:lnTo>
                <a:lnTo>
                  <a:pt x="281579" y="66112"/>
                </a:lnTo>
                <a:lnTo>
                  <a:pt x="279919" y="64851"/>
                </a:lnTo>
                <a:lnTo>
                  <a:pt x="278325" y="63522"/>
                </a:lnTo>
                <a:lnTo>
                  <a:pt x="277528" y="61829"/>
                </a:lnTo>
                <a:lnTo>
                  <a:pt x="277528" y="57645"/>
                </a:lnTo>
                <a:lnTo>
                  <a:pt x="278325" y="55985"/>
                </a:lnTo>
                <a:lnTo>
                  <a:pt x="279919" y="54789"/>
                </a:lnTo>
                <a:lnTo>
                  <a:pt x="281513" y="53594"/>
                </a:lnTo>
                <a:lnTo>
                  <a:pt x="283937" y="52664"/>
                </a:lnTo>
                <a:lnTo>
                  <a:pt x="283505" y="46023"/>
                </a:lnTo>
                <a:close/>
              </a:path>
              <a:path w="1679504" h="94138">
                <a:moveTo>
                  <a:pt x="360471" y="90652"/>
                </a:moveTo>
                <a:lnTo>
                  <a:pt x="361932" y="91714"/>
                </a:lnTo>
                <a:lnTo>
                  <a:pt x="363592" y="92544"/>
                </a:lnTo>
                <a:lnTo>
                  <a:pt x="365452" y="93142"/>
                </a:lnTo>
                <a:lnTo>
                  <a:pt x="367378" y="93806"/>
                </a:lnTo>
                <a:lnTo>
                  <a:pt x="369470" y="94138"/>
                </a:lnTo>
                <a:lnTo>
                  <a:pt x="374118" y="94138"/>
                </a:lnTo>
                <a:lnTo>
                  <a:pt x="376210" y="93707"/>
                </a:lnTo>
                <a:lnTo>
                  <a:pt x="378004" y="92843"/>
                </a:lnTo>
                <a:lnTo>
                  <a:pt x="379863" y="92046"/>
                </a:lnTo>
                <a:lnTo>
                  <a:pt x="381523" y="90685"/>
                </a:lnTo>
                <a:lnTo>
                  <a:pt x="382984" y="88759"/>
                </a:lnTo>
                <a:lnTo>
                  <a:pt x="384512" y="86899"/>
                </a:lnTo>
                <a:lnTo>
                  <a:pt x="385907" y="84343"/>
                </a:lnTo>
                <a:lnTo>
                  <a:pt x="387168" y="81088"/>
                </a:lnTo>
                <a:lnTo>
                  <a:pt x="410579" y="22912"/>
                </a:lnTo>
                <a:lnTo>
                  <a:pt x="402011" y="22912"/>
                </a:lnTo>
                <a:lnTo>
                  <a:pt x="390356" y="54391"/>
                </a:lnTo>
                <a:lnTo>
                  <a:pt x="386770" y="64253"/>
                </a:lnTo>
                <a:lnTo>
                  <a:pt x="383682" y="55387"/>
                </a:lnTo>
                <a:lnTo>
                  <a:pt x="371230" y="22912"/>
                </a:lnTo>
                <a:lnTo>
                  <a:pt x="362164" y="22912"/>
                </a:lnTo>
                <a:lnTo>
                  <a:pt x="378004" y="60766"/>
                </a:lnTo>
                <a:lnTo>
                  <a:pt x="382984" y="72621"/>
                </a:lnTo>
                <a:lnTo>
                  <a:pt x="380394" y="79096"/>
                </a:lnTo>
                <a:lnTo>
                  <a:pt x="379133" y="82350"/>
                </a:lnTo>
                <a:lnTo>
                  <a:pt x="377738" y="84509"/>
                </a:lnTo>
                <a:lnTo>
                  <a:pt x="376210" y="85571"/>
                </a:lnTo>
                <a:lnTo>
                  <a:pt x="374683" y="86634"/>
                </a:lnTo>
                <a:lnTo>
                  <a:pt x="373056" y="87165"/>
                </a:lnTo>
                <a:lnTo>
                  <a:pt x="369868" y="87165"/>
                </a:lnTo>
                <a:lnTo>
                  <a:pt x="368374" y="86866"/>
                </a:lnTo>
                <a:lnTo>
                  <a:pt x="366846" y="86268"/>
                </a:lnTo>
                <a:lnTo>
                  <a:pt x="365385" y="85737"/>
                </a:lnTo>
                <a:lnTo>
                  <a:pt x="363991" y="84874"/>
                </a:lnTo>
                <a:lnTo>
                  <a:pt x="362662" y="83678"/>
                </a:lnTo>
                <a:lnTo>
                  <a:pt x="360471" y="90652"/>
                </a:lnTo>
                <a:close/>
              </a:path>
              <a:path w="1679504" h="94138">
                <a:moveTo>
                  <a:pt x="462233" y="61430"/>
                </a:moveTo>
                <a:lnTo>
                  <a:pt x="462233" y="29785"/>
                </a:lnTo>
                <a:lnTo>
                  <a:pt x="480363" y="29785"/>
                </a:lnTo>
                <a:lnTo>
                  <a:pt x="480363" y="22912"/>
                </a:lnTo>
                <a:lnTo>
                  <a:pt x="462233" y="22912"/>
                </a:lnTo>
                <a:lnTo>
                  <a:pt x="462233" y="8766"/>
                </a:lnTo>
                <a:lnTo>
                  <a:pt x="454263" y="10957"/>
                </a:lnTo>
                <a:lnTo>
                  <a:pt x="454263" y="22912"/>
                </a:lnTo>
                <a:lnTo>
                  <a:pt x="444302" y="22912"/>
                </a:lnTo>
                <a:lnTo>
                  <a:pt x="444302" y="29785"/>
                </a:lnTo>
                <a:lnTo>
                  <a:pt x="454263" y="29785"/>
                </a:lnTo>
                <a:lnTo>
                  <a:pt x="454263" y="60368"/>
                </a:lnTo>
                <a:lnTo>
                  <a:pt x="454330" y="63556"/>
                </a:lnTo>
                <a:lnTo>
                  <a:pt x="454994" y="66146"/>
                </a:lnTo>
                <a:lnTo>
                  <a:pt x="456256" y="68138"/>
                </a:lnTo>
                <a:lnTo>
                  <a:pt x="457584" y="70064"/>
                </a:lnTo>
                <a:lnTo>
                  <a:pt x="459344" y="71492"/>
                </a:lnTo>
                <a:lnTo>
                  <a:pt x="461535" y="72422"/>
                </a:lnTo>
                <a:lnTo>
                  <a:pt x="463727" y="73285"/>
                </a:lnTo>
                <a:lnTo>
                  <a:pt x="466085" y="73717"/>
                </a:lnTo>
                <a:lnTo>
                  <a:pt x="471331" y="73717"/>
                </a:lnTo>
                <a:lnTo>
                  <a:pt x="473722" y="73318"/>
                </a:lnTo>
                <a:lnTo>
                  <a:pt x="475781" y="72521"/>
                </a:lnTo>
                <a:lnTo>
                  <a:pt x="477906" y="71724"/>
                </a:lnTo>
                <a:lnTo>
                  <a:pt x="479732" y="70628"/>
                </a:lnTo>
                <a:lnTo>
                  <a:pt x="481260" y="69234"/>
                </a:lnTo>
                <a:lnTo>
                  <a:pt x="478470" y="62559"/>
                </a:lnTo>
                <a:lnTo>
                  <a:pt x="477341" y="63688"/>
                </a:lnTo>
                <a:lnTo>
                  <a:pt x="476080" y="64585"/>
                </a:lnTo>
                <a:lnTo>
                  <a:pt x="474685" y="65249"/>
                </a:lnTo>
                <a:lnTo>
                  <a:pt x="473290" y="65913"/>
                </a:lnTo>
                <a:lnTo>
                  <a:pt x="471630" y="66245"/>
                </a:lnTo>
                <a:lnTo>
                  <a:pt x="467512" y="66245"/>
                </a:lnTo>
                <a:lnTo>
                  <a:pt x="465719" y="65648"/>
                </a:lnTo>
                <a:lnTo>
                  <a:pt x="464325" y="64452"/>
                </a:lnTo>
                <a:lnTo>
                  <a:pt x="462930" y="63257"/>
                </a:lnTo>
                <a:lnTo>
                  <a:pt x="462233" y="61430"/>
                </a:lnTo>
                <a:close/>
              </a:path>
              <a:path w="1679504" h="94138">
                <a:moveTo>
                  <a:pt x="509446" y="66843"/>
                </a:moveTo>
                <a:lnTo>
                  <a:pt x="506557" y="66079"/>
                </a:lnTo>
                <a:lnTo>
                  <a:pt x="508184" y="73717"/>
                </a:lnTo>
                <a:lnTo>
                  <a:pt x="512833" y="73717"/>
                </a:lnTo>
                <a:lnTo>
                  <a:pt x="512833" y="66843"/>
                </a:lnTo>
                <a:lnTo>
                  <a:pt x="509446" y="66843"/>
                </a:lnTo>
                <a:close/>
              </a:path>
              <a:path w="1679504" h="94138">
                <a:moveTo>
                  <a:pt x="593865" y="43964"/>
                </a:moveTo>
                <a:lnTo>
                  <a:pt x="594529" y="40644"/>
                </a:lnTo>
                <a:lnTo>
                  <a:pt x="595857" y="37854"/>
                </a:lnTo>
                <a:lnTo>
                  <a:pt x="597186" y="34999"/>
                </a:lnTo>
                <a:lnTo>
                  <a:pt x="599045" y="32807"/>
                </a:lnTo>
                <a:lnTo>
                  <a:pt x="601436" y="31279"/>
                </a:lnTo>
                <a:lnTo>
                  <a:pt x="603827" y="29686"/>
                </a:lnTo>
                <a:lnTo>
                  <a:pt x="606616" y="28889"/>
                </a:lnTo>
                <a:lnTo>
                  <a:pt x="614652" y="28889"/>
                </a:lnTo>
                <a:lnTo>
                  <a:pt x="618404" y="30615"/>
                </a:lnTo>
                <a:lnTo>
                  <a:pt x="618371" y="22945"/>
                </a:lnTo>
                <a:lnTo>
                  <a:pt x="614652" y="21915"/>
                </a:lnTo>
                <a:lnTo>
                  <a:pt x="607745" y="21915"/>
                </a:lnTo>
                <a:lnTo>
                  <a:pt x="605089" y="22413"/>
                </a:lnTo>
                <a:lnTo>
                  <a:pt x="602631" y="23410"/>
                </a:lnTo>
                <a:lnTo>
                  <a:pt x="600174" y="24406"/>
                </a:lnTo>
                <a:lnTo>
                  <a:pt x="598082" y="25800"/>
                </a:lnTo>
                <a:lnTo>
                  <a:pt x="596355" y="27594"/>
                </a:lnTo>
                <a:lnTo>
                  <a:pt x="594629" y="29320"/>
                </a:lnTo>
                <a:lnTo>
                  <a:pt x="593351" y="31318"/>
                </a:lnTo>
                <a:lnTo>
                  <a:pt x="592869" y="22912"/>
                </a:lnTo>
                <a:lnTo>
                  <a:pt x="585896" y="22912"/>
                </a:lnTo>
                <a:lnTo>
                  <a:pt x="585896" y="93640"/>
                </a:lnTo>
                <a:lnTo>
                  <a:pt x="593865" y="93640"/>
                </a:lnTo>
                <a:lnTo>
                  <a:pt x="593865" y="65299"/>
                </a:lnTo>
                <a:lnTo>
                  <a:pt x="592869" y="62958"/>
                </a:lnTo>
                <a:lnTo>
                  <a:pt x="592470" y="33670"/>
                </a:lnTo>
                <a:lnTo>
                  <a:pt x="593334" y="31346"/>
                </a:lnTo>
                <a:lnTo>
                  <a:pt x="593566" y="35065"/>
                </a:lnTo>
                <a:lnTo>
                  <a:pt x="593865" y="43964"/>
                </a:lnTo>
                <a:close/>
              </a:path>
              <a:path w="1679504" h="94138">
                <a:moveTo>
                  <a:pt x="597086" y="60633"/>
                </a:moveTo>
                <a:lnTo>
                  <a:pt x="595758" y="57778"/>
                </a:lnTo>
                <a:lnTo>
                  <a:pt x="594496" y="54922"/>
                </a:lnTo>
                <a:lnTo>
                  <a:pt x="593865" y="51601"/>
                </a:lnTo>
                <a:lnTo>
                  <a:pt x="593865" y="43964"/>
                </a:lnTo>
                <a:lnTo>
                  <a:pt x="593566" y="35065"/>
                </a:lnTo>
                <a:lnTo>
                  <a:pt x="593334" y="31346"/>
                </a:lnTo>
                <a:lnTo>
                  <a:pt x="592470" y="33670"/>
                </a:lnTo>
                <a:lnTo>
                  <a:pt x="592869" y="62958"/>
                </a:lnTo>
                <a:lnTo>
                  <a:pt x="593865" y="61464"/>
                </a:lnTo>
                <a:lnTo>
                  <a:pt x="592869" y="62958"/>
                </a:lnTo>
                <a:lnTo>
                  <a:pt x="593865" y="65299"/>
                </a:lnTo>
                <a:lnTo>
                  <a:pt x="594197" y="66079"/>
                </a:lnTo>
                <a:lnTo>
                  <a:pt x="596389" y="68669"/>
                </a:lnTo>
                <a:lnTo>
                  <a:pt x="599444" y="70728"/>
                </a:lnTo>
                <a:lnTo>
                  <a:pt x="602565" y="72720"/>
                </a:lnTo>
                <a:lnTo>
                  <a:pt x="606184" y="73717"/>
                </a:lnTo>
                <a:lnTo>
                  <a:pt x="614420" y="73717"/>
                </a:lnTo>
                <a:lnTo>
                  <a:pt x="618205" y="72687"/>
                </a:lnTo>
                <a:lnTo>
                  <a:pt x="621658" y="70628"/>
                </a:lnTo>
                <a:lnTo>
                  <a:pt x="625112" y="68570"/>
                </a:lnTo>
                <a:lnTo>
                  <a:pt x="627868" y="65614"/>
                </a:lnTo>
                <a:lnTo>
                  <a:pt x="629927" y="61762"/>
                </a:lnTo>
                <a:lnTo>
                  <a:pt x="632052" y="57844"/>
                </a:lnTo>
                <a:lnTo>
                  <a:pt x="633114" y="53195"/>
                </a:lnTo>
                <a:lnTo>
                  <a:pt x="633114" y="42370"/>
                </a:lnTo>
                <a:lnTo>
                  <a:pt x="632085" y="37721"/>
                </a:lnTo>
                <a:lnTo>
                  <a:pt x="630026" y="33870"/>
                </a:lnTo>
                <a:lnTo>
                  <a:pt x="627968" y="30018"/>
                </a:lnTo>
                <a:lnTo>
                  <a:pt x="625211" y="27062"/>
                </a:lnTo>
                <a:lnTo>
                  <a:pt x="621758" y="25004"/>
                </a:lnTo>
                <a:lnTo>
                  <a:pt x="618371" y="22945"/>
                </a:lnTo>
                <a:lnTo>
                  <a:pt x="618404" y="30615"/>
                </a:lnTo>
                <a:lnTo>
                  <a:pt x="621061" y="34069"/>
                </a:lnTo>
                <a:lnTo>
                  <a:pt x="623784" y="37522"/>
                </a:lnTo>
                <a:lnTo>
                  <a:pt x="625145" y="42105"/>
                </a:lnTo>
                <a:lnTo>
                  <a:pt x="625145" y="53527"/>
                </a:lnTo>
                <a:lnTo>
                  <a:pt x="623750" y="58110"/>
                </a:lnTo>
                <a:lnTo>
                  <a:pt x="620961" y="61563"/>
                </a:lnTo>
                <a:lnTo>
                  <a:pt x="618238" y="65017"/>
                </a:lnTo>
                <a:lnTo>
                  <a:pt x="614419" y="66743"/>
                </a:lnTo>
                <a:lnTo>
                  <a:pt x="606384" y="66743"/>
                </a:lnTo>
                <a:lnTo>
                  <a:pt x="603628" y="65980"/>
                </a:lnTo>
                <a:lnTo>
                  <a:pt x="601237" y="64452"/>
                </a:lnTo>
                <a:lnTo>
                  <a:pt x="598912" y="62858"/>
                </a:lnTo>
                <a:lnTo>
                  <a:pt x="597086" y="60633"/>
                </a:lnTo>
                <a:close/>
              </a:path>
              <a:path w="1679504" h="94138">
                <a:moveTo>
                  <a:pt x="665585" y="66843"/>
                </a:moveTo>
                <a:lnTo>
                  <a:pt x="662696" y="66079"/>
                </a:lnTo>
                <a:lnTo>
                  <a:pt x="664323" y="73717"/>
                </a:lnTo>
                <a:lnTo>
                  <a:pt x="668972" y="73717"/>
                </a:lnTo>
                <a:lnTo>
                  <a:pt x="668972" y="66843"/>
                </a:lnTo>
                <a:lnTo>
                  <a:pt x="665585" y="66843"/>
                </a:lnTo>
                <a:close/>
              </a:path>
              <a:path w="1679504" h="94138">
                <a:moveTo>
                  <a:pt x="716052" y="43964"/>
                </a:moveTo>
                <a:lnTo>
                  <a:pt x="716717" y="40644"/>
                </a:lnTo>
                <a:lnTo>
                  <a:pt x="718045" y="37854"/>
                </a:lnTo>
                <a:lnTo>
                  <a:pt x="719373" y="34999"/>
                </a:lnTo>
                <a:lnTo>
                  <a:pt x="721233" y="32807"/>
                </a:lnTo>
                <a:lnTo>
                  <a:pt x="723623" y="31279"/>
                </a:lnTo>
                <a:lnTo>
                  <a:pt x="726014" y="29686"/>
                </a:lnTo>
                <a:lnTo>
                  <a:pt x="728803" y="28889"/>
                </a:lnTo>
                <a:lnTo>
                  <a:pt x="736839" y="28889"/>
                </a:lnTo>
                <a:lnTo>
                  <a:pt x="740592" y="30615"/>
                </a:lnTo>
                <a:lnTo>
                  <a:pt x="740558" y="22945"/>
                </a:lnTo>
                <a:lnTo>
                  <a:pt x="736839" y="21915"/>
                </a:lnTo>
                <a:lnTo>
                  <a:pt x="729932" y="21915"/>
                </a:lnTo>
                <a:lnTo>
                  <a:pt x="727276" y="22413"/>
                </a:lnTo>
                <a:lnTo>
                  <a:pt x="724819" y="23410"/>
                </a:lnTo>
                <a:lnTo>
                  <a:pt x="722362" y="24406"/>
                </a:lnTo>
                <a:lnTo>
                  <a:pt x="720270" y="25800"/>
                </a:lnTo>
                <a:lnTo>
                  <a:pt x="718543" y="27594"/>
                </a:lnTo>
                <a:lnTo>
                  <a:pt x="716816" y="29320"/>
                </a:lnTo>
                <a:lnTo>
                  <a:pt x="715539" y="31318"/>
                </a:lnTo>
                <a:lnTo>
                  <a:pt x="715056" y="22912"/>
                </a:lnTo>
                <a:lnTo>
                  <a:pt x="708083" y="22912"/>
                </a:lnTo>
                <a:lnTo>
                  <a:pt x="708083" y="93640"/>
                </a:lnTo>
                <a:lnTo>
                  <a:pt x="716052" y="93640"/>
                </a:lnTo>
                <a:lnTo>
                  <a:pt x="716052" y="65299"/>
                </a:lnTo>
                <a:lnTo>
                  <a:pt x="715056" y="62958"/>
                </a:lnTo>
                <a:lnTo>
                  <a:pt x="714658" y="33670"/>
                </a:lnTo>
                <a:lnTo>
                  <a:pt x="715521" y="31346"/>
                </a:lnTo>
                <a:lnTo>
                  <a:pt x="715754" y="35065"/>
                </a:lnTo>
                <a:lnTo>
                  <a:pt x="716052" y="43964"/>
                </a:lnTo>
                <a:close/>
              </a:path>
              <a:path w="1679504" h="94138">
                <a:moveTo>
                  <a:pt x="719273" y="60633"/>
                </a:moveTo>
                <a:lnTo>
                  <a:pt x="717945" y="57778"/>
                </a:lnTo>
                <a:lnTo>
                  <a:pt x="716683" y="54922"/>
                </a:lnTo>
                <a:lnTo>
                  <a:pt x="716052" y="51601"/>
                </a:lnTo>
                <a:lnTo>
                  <a:pt x="716052" y="43964"/>
                </a:lnTo>
                <a:lnTo>
                  <a:pt x="715754" y="35065"/>
                </a:lnTo>
                <a:lnTo>
                  <a:pt x="715521" y="31346"/>
                </a:lnTo>
                <a:lnTo>
                  <a:pt x="714658" y="33670"/>
                </a:lnTo>
                <a:lnTo>
                  <a:pt x="715056" y="62958"/>
                </a:lnTo>
                <a:lnTo>
                  <a:pt x="716052" y="61464"/>
                </a:lnTo>
                <a:lnTo>
                  <a:pt x="715056" y="62958"/>
                </a:lnTo>
                <a:lnTo>
                  <a:pt x="716052" y="65299"/>
                </a:lnTo>
                <a:lnTo>
                  <a:pt x="716384" y="66079"/>
                </a:lnTo>
                <a:lnTo>
                  <a:pt x="718576" y="68669"/>
                </a:lnTo>
                <a:lnTo>
                  <a:pt x="721631" y="70728"/>
                </a:lnTo>
                <a:lnTo>
                  <a:pt x="724752" y="72720"/>
                </a:lnTo>
                <a:lnTo>
                  <a:pt x="728372" y="73717"/>
                </a:lnTo>
                <a:lnTo>
                  <a:pt x="736607" y="73717"/>
                </a:lnTo>
                <a:lnTo>
                  <a:pt x="740392" y="72687"/>
                </a:lnTo>
                <a:lnTo>
                  <a:pt x="743846" y="70628"/>
                </a:lnTo>
                <a:lnTo>
                  <a:pt x="747299" y="68570"/>
                </a:lnTo>
                <a:lnTo>
                  <a:pt x="750055" y="65614"/>
                </a:lnTo>
                <a:lnTo>
                  <a:pt x="752114" y="61762"/>
                </a:lnTo>
                <a:lnTo>
                  <a:pt x="754239" y="57844"/>
                </a:lnTo>
                <a:lnTo>
                  <a:pt x="755302" y="53195"/>
                </a:lnTo>
                <a:lnTo>
                  <a:pt x="755302" y="42370"/>
                </a:lnTo>
                <a:lnTo>
                  <a:pt x="754272" y="37721"/>
                </a:lnTo>
                <a:lnTo>
                  <a:pt x="752214" y="33870"/>
                </a:lnTo>
                <a:lnTo>
                  <a:pt x="750155" y="30018"/>
                </a:lnTo>
                <a:lnTo>
                  <a:pt x="747399" y="27062"/>
                </a:lnTo>
                <a:lnTo>
                  <a:pt x="743945" y="25004"/>
                </a:lnTo>
                <a:lnTo>
                  <a:pt x="740558" y="22945"/>
                </a:lnTo>
                <a:lnTo>
                  <a:pt x="740592" y="30615"/>
                </a:lnTo>
                <a:lnTo>
                  <a:pt x="743248" y="34069"/>
                </a:lnTo>
                <a:lnTo>
                  <a:pt x="745971" y="37522"/>
                </a:lnTo>
                <a:lnTo>
                  <a:pt x="747332" y="42105"/>
                </a:lnTo>
                <a:lnTo>
                  <a:pt x="747332" y="53527"/>
                </a:lnTo>
                <a:lnTo>
                  <a:pt x="745938" y="58110"/>
                </a:lnTo>
                <a:lnTo>
                  <a:pt x="743148" y="61563"/>
                </a:lnTo>
                <a:lnTo>
                  <a:pt x="740426" y="65017"/>
                </a:lnTo>
                <a:lnTo>
                  <a:pt x="736607" y="66743"/>
                </a:lnTo>
                <a:lnTo>
                  <a:pt x="728571" y="66743"/>
                </a:lnTo>
                <a:lnTo>
                  <a:pt x="725815" y="65980"/>
                </a:lnTo>
                <a:lnTo>
                  <a:pt x="723424" y="64452"/>
                </a:lnTo>
                <a:lnTo>
                  <a:pt x="721100" y="62858"/>
                </a:lnTo>
                <a:lnTo>
                  <a:pt x="719273" y="60633"/>
                </a:lnTo>
                <a:close/>
              </a:path>
              <a:path w="1679504" h="94138">
                <a:moveTo>
                  <a:pt x="778010" y="22912"/>
                </a:moveTo>
                <a:lnTo>
                  <a:pt x="770041" y="22912"/>
                </a:lnTo>
                <a:lnTo>
                  <a:pt x="770041" y="59903"/>
                </a:lnTo>
                <a:lnTo>
                  <a:pt x="770904" y="63423"/>
                </a:lnTo>
                <a:lnTo>
                  <a:pt x="772631" y="66146"/>
                </a:lnTo>
                <a:lnTo>
                  <a:pt x="774424" y="68802"/>
                </a:lnTo>
                <a:lnTo>
                  <a:pt x="776715" y="70728"/>
                </a:lnTo>
                <a:lnTo>
                  <a:pt x="779504" y="71923"/>
                </a:lnTo>
                <a:lnTo>
                  <a:pt x="782360" y="73119"/>
                </a:lnTo>
                <a:lnTo>
                  <a:pt x="785382" y="73717"/>
                </a:lnTo>
                <a:lnTo>
                  <a:pt x="792554" y="73717"/>
                </a:lnTo>
                <a:lnTo>
                  <a:pt x="796008" y="73052"/>
                </a:lnTo>
                <a:lnTo>
                  <a:pt x="798930" y="71724"/>
                </a:lnTo>
                <a:lnTo>
                  <a:pt x="801918" y="70330"/>
                </a:lnTo>
                <a:lnTo>
                  <a:pt x="804276" y="68138"/>
                </a:lnTo>
                <a:lnTo>
                  <a:pt x="806003" y="65149"/>
                </a:lnTo>
                <a:lnTo>
                  <a:pt x="806501" y="72720"/>
                </a:lnTo>
                <a:lnTo>
                  <a:pt x="813474" y="72720"/>
                </a:lnTo>
                <a:lnTo>
                  <a:pt x="813474" y="22912"/>
                </a:lnTo>
                <a:lnTo>
                  <a:pt x="805504" y="22912"/>
                </a:lnTo>
                <a:lnTo>
                  <a:pt x="805504" y="52930"/>
                </a:lnTo>
                <a:lnTo>
                  <a:pt x="805073" y="55453"/>
                </a:lnTo>
                <a:lnTo>
                  <a:pt x="804209" y="57579"/>
                </a:lnTo>
                <a:lnTo>
                  <a:pt x="803412" y="59704"/>
                </a:lnTo>
                <a:lnTo>
                  <a:pt x="802283" y="61464"/>
                </a:lnTo>
                <a:lnTo>
                  <a:pt x="800822" y="62858"/>
                </a:lnTo>
                <a:lnTo>
                  <a:pt x="799428" y="64187"/>
                </a:lnTo>
                <a:lnTo>
                  <a:pt x="797834" y="65183"/>
                </a:lnTo>
                <a:lnTo>
                  <a:pt x="796041" y="65847"/>
                </a:lnTo>
                <a:lnTo>
                  <a:pt x="794248" y="66445"/>
                </a:lnTo>
                <a:lnTo>
                  <a:pt x="792421" y="66743"/>
                </a:lnTo>
                <a:lnTo>
                  <a:pt x="786577" y="66743"/>
                </a:lnTo>
                <a:lnTo>
                  <a:pt x="783489" y="65814"/>
                </a:lnTo>
                <a:lnTo>
                  <a:pt x="781297" y="63954"/>
                </a:lnTo>
                <a:lnTo>
                  <a:pt x="779106" y="62028"/>
                </a:lnTo>
                <a:lnTo>
                  <a:pt x="778010" y="58542"/>
                </a:lnTo>
                <a:lnTo>
                  <a:pt x="778010" y="22912"/>
                </a:lnTo>
                <a:close/>
              </a:path>
              <a:path w="1679504" h="94138">
                <a:moveTo>
                  <a:pt x="843577" y="73717"/>
                </a:moveTo>
                <a:lnTo>
                  <a:pt x="844905" y="73717"/>
                </a:lnTo>
                <a:lnTo>
                  <a:pt x="846200" y="73584"/>
                </a:lnTo>
                <a:lnTo>
                  <a:pt x="847462" y="73318"/>
                </a:lnTo>
                <a:lnTo>
                  <a:pt x="848724" y="73119"/>
                </a:lnTo>
                <a:lnTo>
                  <a:pt x="850949" y="72322"/>
                </a:lnTo>
                <a:lnTo>
                  <a:pt x="852244" y="65349"/>
                </a:lnTo>
                <a:lnTo>
                  <a:pt x="850783" y="65880"/>
                </a:lnTo>
                <a:lnTo>
                  <a:pt x="848757" y="66445"/>
                </a:lnTo>
                <a:lnTo>
                  <a:pt x="846798" y="66743"/>
                </a:lnTo>
                <a:lnTo>
                  <a:pt x="843411" y="66743"/>
                </a:lnTo>
                <a:lnTo>
                  <a:pt x="841917" y="66278"/>
                </a:lnTo>
                <a:lnTo>
                  <a:pt x="840057" y="64353"/>
                </a:lnTo>
                <a:lnTo>
                  <a:pt x="839592" y="62593"/>
                </a:lnTo>
                <a:lnTo>
                  <a:pt x="839592" y="0"/>
                </a:lnTo>
                <a:lnTo>
                  <a:pt x="831623" y="0"/>
                </a:lnTo>
                <a:lnTo>
                  <a:pt x="831623" y="64884"/>
                </a:lnTo>
                <a:lnTo>
                  <a:pt x="832586" y="68238"/>
                </a:lnTo>
                <a:lnTo>
                  <a:pt x="834512" y="70429"/>
                </a:lnTo>
                <a:lnTo>
                  <a:pt x="836504" y="72621"/>
                </a:lnTo>
                <a:lnTo>
                  <a:pt x="839526" y="73717"/>
                </a:lnTo>
                <a:lnTo>
                  <a:pt x="843577" y="73717"/>
                </a:lnTo>
                <a:close/>
              </a:path>
              <a:path w="1679504" h="94138">
                <a:moveTo>
                  <a:pt x="891792" y="67507"/>
                </a:moveTo>
                <a:lnTo>
                  <a:pt x="892655" y="69035"/>
                </a:lnTo>
                <a:lnTo>
                  <a:pt x="893352" y="62659"/>
                </a:lnTo>
                <a:lnTo>
                  <a:pt x="891360" y="62360"/>
                </a:lnTo>
                <a:lnTo>
                  <a:pt x="891360" y="65614"/>
                </a:lnTo>
                <a:lnTo>
                  <a:pt x="891194" y="67374"/>
                </a:lnTo>
                <a:lnTo>
                  <a:pt x="891613" y="66721"/>
                </a:lnTo>
                <a:lnTo>
                  <a:pt x="891360" y="63356"/>
                </a:lnTo>
                <a:lnTo>
                  <a:pt x="891613" y="66721"/>
                </a:lnTo>
                <a:lnTo>
                  <a:pt x="892555" y="65249"/>
                </a:lnTo>
                <a:lnTo>
                  <a:pt x="891792" y="67507"/>
                </a:lnTo>
                <a:close/>
              </a:path>
              <a:path w="1679504" h="94138">
                <a:moveTo>
                  <a:pt x="863368" y="27660"/>
                </a:moveTo>
                <a:lnTo>
                  <a:pt x="860910" y="30649"/>
                </a:lnTo>
                <a:lnTo>
                  <a:pt x="859582" y="34368"/>
                </a:lnTo>
                <a:lnTo>
                  <a:pt x="866057" y="38352"/>
                </a:lnTo>
                <a:lnTo>
                  <a:pt x="867186" y="35032"/>
                </a:lnTo>
                <a:lnTo>
                  <a:pt x="868946" y="32641"/>
                </a:lnTo>
                <a:lnTo>
                  <a:pt x="871337" y="31180"/>
                </a:lnTo>
                <a:lnTo>
                  <a:pt x="873728" y="29652"/>
                </a:lnTo>
                <a:lnTo>
                  <a:pt x="876650" y="28889"/>
                </a:lnTo>
                <a:lnTo>
                  <a:pt x="883756" y="28889"/>
                </a:lnTo>
                <a:lnTo>
                  <a:pt x="886578" y="29918"/>
                </a:lnTo>
                <a:lnTo>
                  <a:pt x="888571" y="31977"/>
                </a:lnTo>
                <a:lnTo>
                  <a:pt x="890563" y="33969"/>
                </a:lnTo>
                <a:lnTo>
                  <a:pt x="891559" y="36825"/>
                </a:lnTo>
                <a:lnTo>
                  <a:pt x="891559" y="42452"/>
                </a:lnTo>
                <a:lnTo>
                  <a:pt x="873429" y="46023"/>
                </a:lnTo>
                <a:lnTo>
                  <a:pt x="873861" y="52664"/>
                </a:lnTo>
                <a:lnTo>
                  <a:pt x="877115" y="52000"/>
                </a:lnTo>
                <a:lnTo>
                  <a:pt x="891559" y="49039"/>
                </a:lnTo>
                <a:lnTo>
                  <a:pt x="893153" y="48713"/>
                </a:lnTo>
                <a:lnTo>
                  <a:pt x="893153" y="42138"/>
                </a:lnTo>
                <a:lnTo>
                  <a:pt x="895278" y="26863"/>
                </a:lnTo>
                <a:lnTo>
                  <a:pt x="892987" y="25004"/>
                </a:lnTo>
                <a:lnTo>
                  <a:pt x="890065" y="23808"/>
                </a:lnTo>
                <a:lnTo>
                  <a:pt x="887143" y="22546"/>
                </a:lnTo>
                <a:lnTo>
                  <a:pt x="883889" y="21915"/>
                </a:lnTo>
                <a:lnTo>
                  <a:pt x="874990" y="21915"/>
                </a:lnTo>
                <a:lnTo>
                  <a:pt x="870540" y="23078"/>
                </a:lnTo>
                <a:lnTo>
                  <a:pt x="866954" y="25402"/>
                </a:lnTo>
                <a:lnTo>
                  <a:pt x="863368" y="27660"/>
                </a:lnTo>
                <a:close/>
              </a:path>
              <a:path w="1679504" h="94138">
                <a:moveTo>
                  <a:pt x="930351" y="34202"/>
                </a:moveTo>
                <a:lnTo>
                  <a:pt x="932078" y="32375"/>
                </a:lnTo>
                <a:lnTo>
                  <a:pt x="934137" y="31180"/>
                </a:lnTo>
                <a:lnTo>
                  <a:pt x="936262" y="29984"/>
                </a:lnTo>
                <a:lnTo>
                  <a:pt x="938354" y="29387"/>
                </a:lnTo>
                <a:lnTo>
                  <a:pt x="942006" y="29387"/>
                </a:lnTo>
                <a:lnTo>
                  <a:pt x="943235" y="29453"/>
                </a:lnTo>
                <a:lnTo>
                  <a:pt x="944962" y="29719"/>
                </a:lnTo>
                <a:lnTo>
                  <a:pt x="946489" y="30184"/>
                </a:lnTo>
                <a:lnTo>
                  <a:pt x="947884" y="22912"/>
                </a:lnTo>
                <a:lnTo>
                  <a:pt x="946257" y="22247"/>
                </a:lnTo>
                <a:lnTo>
                  <a:pt x="944198" y="21982"/>
                </a:lnTo>
                <a:lnTo>
                  <a:pt x="942405" y="21915"/>
                </a:lnTo>
                <a:lnTo>
                  <a:pt x="938553" y="21915"/>
                </a:lnTo>
                <a:lnTo>
                  <a:pt x="935266" y="22679"/>
                </a:lnTo>
                <a:lnTo>
                  <a:pt x="932543" y="24207"/>
                </a:lnTo>
                <a:lnTo>
                  <a:pt x="929886" y="25734"/>
                </a:lnTo>
                <a:lnTo>
                  <a:pt x="927861" y="28025"/>
                </a:lnTo>
                <a:lnTo>
                  <a:pt x="926466" y="31080"/>
                </a:lnTo>
                <a:lnTo>
                  <a:pt x="925370" y="22912"/>
                </a:lnTo>
                <a:lnTo>
                  <a:pt x="918895" y="22912"/>
                </a:lnTo>
                <a:lnTo>
                  <a:pt x="918895" y="72720"/>
                </a:lnTo>
                <a:lnTo>
                  <a:pt x="926865" y="72720"/>
                </a:lnTo>
                <a:lnTo>
                  <a:pt x="926865" y="42105"/>
                </a:lnTo>
                <a:lnTo>
                  <a:pt x="927562" y="39050"/>
                </a:lnTo>
                <a:lnTo>
                  <a:pt x="928957" y="36659"/>
                </a:lnTo>
                <a:lnTo>
                  <a:pt x="930351" y="34202"/>
                </a:lnTo>
                <a:close/>
              </a:path>
              <a:path w="1679504" h="94138">
                <a:moveTo>
                  <a:pt x="873429" y="46023"/>
                </a:moveTo>
                <a:lnTo>
                  <a:pt x="868979" y="46886"/>
                </a:lnTo>
                <a:lnTo>
                  <a:pt x="865493" y="48547"/>
                </a:lnTo>
                <a:lnTo>
                  <a:pt x="862969" y="51004"/>
                </a:lnTo>
                <a:lnTo>
                  <a:pt x="860512" y="53395"/>
                </a:lnTo>
                <a:lnTo>
                  <a:pt x="859283" y="56450"/>
                </a:lnTo>
                <a:lnTo>
                  <a:pt x="859283" y="63157"/>
                </a:lnTo>
                <a:lnTo>
                  <a:pt x="860014" y="65681"/>
                </a:lnTo>
                <a:lnTo>
                  <a:pt x="861475" y="67740"/>
                </a:lnTo>
                <a:lnTo>
                  <a:pt x="863002" y="69732"/>
                </a:lnTo>
                <a:lnTo>
                  <a:pt x="865028" y="71226"/>
                </a:lnTo>
                <a:lnTo>
                  <a:pt x="867552" y="72222"/>
                </a:lnTo>
                <a:lnTo>
                  <a:pt x="870075" y="73219"/>
                </a:lnTo>
                <a:lnTo>
                  <a:pt x="872798" y="73717"/>
                </a:lnTo>
                <a:lnTo>
                  <a:pt x="878045" y="73717"/>
                </a:lnTo>
                <a:lnTo>
                  <a:pt x="880402" y="73351"/>
                </a:lnTo>
                <a:lnTo>
                  <a:pt x="882793" y="72621"/>
                </a:lnTo>
                <a:lnTo>
                  <a:pt x="885184" y="71824"/>
                </a:lnTo>
                <a:lnTo>
                  <a:pt x="887342" y="70628"/>
                </a:lnTo>
                <a:lnTo>
                  <a:pt x="889268" y="69035"/>
                </a:lnTo>
                <a:lnTo>
                  <a:pt x="891194" y="67374"/>
                </a:lnTo>
                <a:lnTo>
                  <a:pt x="891360" y="65614"/>
                </a:lnTo>
                <a:lnTo>
                  <a:pt x="891360" y="62360"/>
                </a:lnTo>
                <a:lnTo>
                  <a:pt x="893352" y="62659"/>
                </a:lnTo>
                <a:lnTo>
                  <a:pt x="892655" y="69035"/>
                </a:lnTo>
                <a:lnTo>
                  <a:pt x="893519" y="70496"/>
                </a:lnTo>
                <a:lnTo>
                  <a:pt x="894714" y="71591"/>
                </a:lnTo>
                <a:lnTo>
                  <a:pt x="896241" y="72322"/>
                </a:lnTo>
                <a:lnTo>
                  <a:pt x="897769" y="73052"/>
                </a:lnTo>
                <a:lnTo>
                  <a:pt x="899496" y="73418"/>
                </a:lnTo>
                <a:lnTo>
                  <a:pt x="903547" y="73418"/>
                </a:lnTo>
                <a:lnTo>
                  <a:pt x="905273" y="73086"/>
                </a:lnTo>
                <a:lnTo>
                  <a:pt x="906602" y="72422"/>
                </a:lnTo>
                <a:lnTo>
                  <a:pt x="907000" y="66146"/>
                </a:lnTo>
                <a:lnTo>
                  <a:pt x="904576" y="66644"/>
                </a:lnTo>
                <a:lnTo>
                  <a:pt x="900791" y="66644"/>
                </a:lnTo>
                <a:lnTo>
                  <a:pt x="899529" y="65448"/>
                </a:lnTo>
                <a:lnTo>
                  <a:pt x="899529" y="35032"/>
                </a:lnTo>
                <a:lnTo>
                  <a:pt x="898665" y="31844"/>
                </a:lnTo>
                <a:lnTo>
                  <a:pt x="896939" y="29387"/>
                </a:lnTo>
                <a:lnTo>
                  <a:pt x="895278" y="26863"/>
                </a:lnTo>
                <a:lnTo>
                  <a:pt x="893153" y="42138"/>
                </a:lnTo>
                <a:lnTo>
                  <a:pt x="893153" y="48713"/>
                </a:lnTo>
                <a:lnTo>
                  <a:pt x="891559" y="49039"/>
                </a:lnTo>
                <a:lnTo>
                  <a:pt x="891559" y="56416"/>
                </a:lnTo>
                <a:lnTo>
                  <a:pt x="891161" y="58276"/>
                </a:lnTo>
                <a:lnTo>
                  <a:pt x="890364" y="59870"/>
                </a:lnTo>
                <a:lnTo>
                  <a:pt x="889567" y="61397"/>
                </a:lnTo>
                <a:lnTo>
                  <a:pt x="888471" y="62692"/>
                </a:lnTo>
                <a:lnTo>
                  <a:pt x="887077" y="63755"/>
                </a:lnTo>
                <a:lnTo>
                  <a:pt x="885682" y="64751"/>
                </a:lnTo>
                <a:lnTo>
                  <a:pt x="884088" y="65515"/>
                </a:lnTo>
                <a:lnTo>
                  <a:pt x="882295" y="66046"/>
                </a:lnTo>
                <a:lnTo>
                  <a:pt x="880568" y="66511"/>
                </a:lnTo>
                <a:lnTo>
                  <a:pt x="878742" y="66743"/>
                </a:lnTo>
                <a:lnTo>
                  <a:pt x="873827" y="66743"/>
                </a:lnTo>
                <a:lnTo>
                  <a:pt x="871503" y="66112"/>
                </a:lnTo>
                <a:lnTo>
                  <a:pt x="869843" y="64851"/>
                </a:lnTo>
                <a:lnTo>
                  <a:pt x="868249" y="63522"/>
                </a:lnTo>
                <a:lnTo>
                  <a:pt x="867452" y="61829"/>
                </a:lnTo>
                <a:lnTo>
                  <a:pt x="867452" y="57645"/>
                </a:lnTo>
                <a:lnTo>
                  <a:pt x="868249" y="55985"/>
                </a:lnTo>
                <a:lnTo>
                  <a:pt x="869843" y="54789"/>
                </a:lnTo>
                <a:lnTo>
                  <a:pt x="871437" y="53594"/>
                </a:lnTo>
                <a:lnTo>
                  <a:pt x="873861" y="52664"/>
                </a:lnTo>
                <a:lnTo>
                  <a:pt x="873429" y="46023"/>
                </a:lnTo>
                <a:close/>
              </a:path>
              <a:path w="1679504" h="94138">
                <a:moveTo>
                  <a:pt x="989383" y="82782"/>
                </a:moveTo>
                <a:lnTo>
                  <a:pt x="987590" y="83380"/>
                </a:lnTo>
                <a:lnTo>
                  <a:pt x="991774" y="87265"/>
                </a:lnTo>
                <a:lnTo>
                  <a:pt x="994298" y="86069"/>
                </a:lnTo>
                <a:lnTo>
                  <a:pt x="996356" y="84575"/>
                </a:lnTo>
                <a:lnTo>
                  <a:pt x="997950" y="82782"/>
                </a:lnTo>
                <a:lnTo>
                  <a:pt x="999544" y="80989"/>
                </a:lnTo>
                <a:lnTo>
                  <a:pt x="1000706" y="79030"/>
                </a:lnTo>
                <a:lnTo>
                  <a:pt x="1001437" y="76904"/>
                </a:lnTo>
                <a:lnTo>
                  <a:pt x="1002234" y="74779"/>
                </a:lnTo>
                <a:lnTo>
                  <a:pt x="1002632" y="72621"/>
                </a:lnTo>
                <a:lnTo>
                  <a:pt x="1002632" y="68503"/>
                </a:lnTo>
                <a:lnTo>
                  <a:pt x="1002333" y="66843"/>
                </a:lnTo>
                <a:lnTo>
                  <a:pt x="1001736" y="65448"/>
                </a:lnTo>
                <a:lnTo>
                  <a:pt x="1001138" y="63987"/>
                </a:lnTo>
                <a:lnTo>
                  <a:pt x="1000275" y="62858"/>
                </a:lnTo>
                <a:lnTo>
                  <a:pt x="998083" y="61198"/>
                </a:lnTo>
                <a:lnTo>
                  <a:pt x="996755" y="60766"/>
                </a:lnTo>
                <a:lnTo>
                  <a:pt x="993966" y="60766"/>
                </a:lnTo>
                <a:lnTo>
                  <a:pt x="991874" y="61663"/>
                </a:lnTo>
                <a:lnTo>
                  <a:pt x="990180" y="63091"/>
                </a:lnTo>
                <a:lnTo>
                  <a:pt x="988985" y="65149"/>
                </a:lnTo>
                <a:lnTo>
                  <a:pt x="988686" y="67441"/>
                </a:lnTo>
                <a:lnTo>
                  <a:pt x="988686" y="68902"/>
                </a:lnTo>
                <a:lnTo>
                  <a:pt x="989582" y="71027"/>
                </a:lnTo>
                <a:lnTo>
                  <a:pt x="990877" y="72554"/>
                </a:lnTo>
                <a:lnTo>
                  <a:pt x="992538" y="73484"/>
                </a:lnTo>
                <a:lnTo>
                  <a:pt x="994165" y="73717"/>
                </a:lnTo>
                <a:lnTo>
                  <a:pt x="995958" y="73517"/>
                </a:lnTo>
                <a:lnTo>
                  <a:pt x="997353" y="73219"/>
                </a:lnTo>
                <a:lnTo>
                  <a:pt x="997087" y="74613"/>
                </a:lnTo>
                <a:lnTo>
                  <a:pt x="996522" y="75975"/>
                </a:lnTo>
                <a:lnTo>
                  <a:pt x="995659" y="77303"/>
                </a:lnTo>
                <a:lnTo>
                  <a:pt x="994796" y="78631"/>
                </a:lnTo>
                <a:lnTo>
                  <a:pt x="993667" y="79826"/>
                </a:lnTo>
                <a:lnTo>
                  <a:pt x="992272" y="80889"/>
                </a:lnTo>
                <a:lnTo>
                  <a:pt x="990944" y="81952"/>
                </a:lnTo>
                <a:lnTo>
                  <a:pt x="989383" y="82782"/>
                </a:lnTo>
                <a:close/>
              </a:path>
              <a:path w="1679504" h="94138">
                <a:moveTo>
                  <a:pt x="1061551" y="7371"/>
                </a:moveTo>
                <a:lnTo>
                  <a:pt x="1061551" y="5578"/>
                </a:lnTo>
                <a:lnTo>
                  <a:pt x="1060986" y="4150"/>
                </a:lnTo>
                <a:lnTo>
                  <a:pt x="1058795" y="1959"/>
                </a:lnTo>
                <a:lnTo>
                  <a:pt x="1057367" y="1394"/>
                </a:lnTo>
                <a:lnTo>
                  <a:pt x="1053781" y="1394"/>
                </a:lnTo>
                <a:lnTo>
                  <a:pt x="1052320" y="1959"/>
                </a:lnTo>
                <a:lnTo>
                  <a:pt x="1050128" y="4150"/>
                </a:lnTo>
                <a:lnTo>
                  <a:pt x="1049597" y="5578"/>
                </a:lnTo>
                <a:lnTo>
                  <a:pt x="1049597" y="9164"/>
                </a:lnTo>
                <a:lnTo>
                  <a:pt x="1050128" y="10625"/>
                </a:lnTo>
                <a:lnTo>
                  <a:pt x="1052320" y="12817"/>
                </a:lnTo>
                <a:lnTo>
                  <a:pt x="1053781" y="13348"/>
                </a:lnTo>
                <a:lnTo>
                  <a:pt x="1057367" y="13348"/>
                </a:lnTo>
                <a:lnTo>
                  <a:pt x="1058795" y="12817"/>
                </a:lnTo>
                <a:lnTo>
                  <a:pt x="1060986" y="10625"/>
                </a:lnTo>
                <a:lnTo>
                  <a:pt x="1061551" y="9164"/>
                </a:lnTo>
                <a:lnTo>
                  <a:pt x="1061551" y="7371"/>
                </a:lnTo>
                <a:close/>
              </a:path>
              <a:path w="1679504" h="94138">
                <a:moveTo>
                  <a:pt x="1051589" y="22912"/>
                </a:moveTo>
                <a:lnTo>
                  <a:pt x="1051589" y="72720"/>
                </a:lnTo>
                <a:lnTo>
                  <a:pt x="1059558" y="72720"/>
                </a:lnTo>
                <a:lnTo>
                  <a:pt x="1059558" y="22912"/>
                </a:lnTo>
                <a:lnTo>
                  <a:pt x="1051589" y="22912"/>
                </a:lnTo>
                <a:close/>
              </a:path>
              <a:path w="1679504" h="94138">
                <a:moveTo>
                  <a:pt x="1172504" y="41972"/>
                </a:moveTo>
                <a:lnTo>
                  <a:pt x="1173268" y="38585"/>
                </a:lnTo>
                <a:lnTo>
                  <a:pt x="1174795" y="36061"/>
                </a:lnTo>
                <a:lnTo>
                  <a:pt x="1176389" y="33537"/>
                </a:lnTo>
                <a:lnTo>
                  <a:pt x="1178381" y="31711"/>
                </a:lnTo>
                <a:lnTo>
                  <a:pt x="1180772" y="30582"/>
                </a:lnTo>
                <a:lnTo>
                  <a:pt x="1183163" y="29453"/>
                </a:lnTo>
                <a:lnTo>
                  <a:pt x="1185554" y="28889"/>
                </a:lnTo>
                <a:lnTo>
                  <a:pt x="1191398" y="28889"/>
                </a:lnTo>
                <a:lnTo>
                  <a:pt x="1194287" y="29984"/>
                </a:lnTo>
                <a:lnTo>
                  <a:pt x="1196611" y="32176"/>
                </a:lnTo>
                <a:lnTo>
                  <a:pt x="1199002" y="34301"/>
                </a:lnTo>
                <a:lnTo>
                  <a:pt x="1200198" y="38120"/>
                </a:lnTo>
                <a:lnTo>
                  <a:pt x="1200198" y="72720"/>
                </a:lnTo>
                <a:lnTo>
                  <a:pt x="1208167" y="72720"/>
                </a:lnTo>
                <a:lnTo>
                  <a:pt x="1208167" y="36526"/>
                </a:lnTo>
                <a:lnTo>
                  <a:pt x="1207271" y="32973"/>
                </a:lnTo>
                <a:lnTo>
                  <a:pt x="1205477" y="30184"/>
                </a:lnTo>
                <a:lnTo>
                  <a:pt x="1203751" y="27394"/>
                </a:lnTo>
                <a:lnTo>
                  <a:pt x="1201426" y="25336"/>
                </a:lnTo>
                <a:lnTo>
                  <a:pt x="1198504" y="24007"/>
                </a:lnTo>
                <a:lnTo>
                  <a:pt x="1195582" y="22613"/>
                </a:lnTo>
                <a:lnTo>
                  <a:pt x="1192328" y="21915"/>
                </a:lnTo>
                <a:lnTo>
                  <a:pt x="1186218" y="21915"/>
                </a:lnTo>
                <a:lnTo>
                  <a:pt x="1183761" y="22281"/>
                </a:lnTo>
                <a:lnTo>
                  <a:pt x="1181370" y="23011"/>
                </a:lnTo>
                <a:lnTo>
                  <a:pt x="1179045" y="23742"/>
                </a:lnTo>
                <a:lnTo>
                  <a:pt x="1176987" y="24937"/>
                </a:lnTo>
                <a:lnTo>
                  <a:pt x="1175194" y="26597"/>
                </a:lnTo>
                <a:lnTo>
                  <a:pt x="1173400" y="28191"/>
                </a:lnTo>
                <a:lnTo>
                  <a:pt x="1172205" y="34069"/>
                </a:lnTo>
                <a:lnTo>
                  <a:pt x="1171971" y="30321"/>
                </a:lnTo>
                <a:lnTo>
                  <a:pt x="1170910" y="32973"/>
                </a:lnTo>
                <a:lnTo>
                  <a:pt x="1171971" y="30321"/>
                </a:lnTo>
                <a:lnTo>
                  <a:pt x="1171508" y="22912"/>
                </a:lnTo>
                <a:lnTo>
                  <a:pt x="1164535" y="22912"/>
                </a:lnTo>
                <a:lnTo>
                  <a:pt x="1164535" y="72720"/>
                </a:lnTo>
                <a:lnTo>
                  <a:pt x="1172504" y="72720"/>
                </a:lnTo>
                <a:lnTo>
                  <a:pt x="1172504" y="41972"/>
                </a:lnTo>
                <a:close/>
              </a:path>
              <a:path w="1679504" h="94138">
                <a:moveTo>
                  <a:pt x="1171973" y="30316"/>
                </a:moveTo>
                <a:lnTo>
                  <a:pt x="1172205" y="34069"/>
                </a:lnTo>
                <a:lnTo>
                  <a:pt x="1173400" y="28191"/>
                </a:lnTo>
                <a:lnTo>
                  <a:pt x="1171973" y="30316"/>
                </a:lnTo>
                <a:close/>
              </a:path>
              <a:path w="1679504" h="94138">
                <a:moveTo>
                  <a:pt x="1083529" y="62427"/>
                </a:moveTo>
                <a:lnTo>
                  <a:pt x="1081404" y="60036"/>
                </a:lnTo>
                <a:lnTo>
                  <a:pt x="1079943" y="56981"/>
                </a:lnTo>
                <a:lnTo>
                  <a:pt x="1073169" y="61862"/>
                </a:lnTo>
                <a:lnTo>
                  <a:pt x="1075360" y="65648"/>
                </a:lnTo>
                <a:lnTo>
                  <a:pt x="1078482" y="68570"/>
                </a:lnTo>
                <a:lnTo>
                  <a:pt x="1082533" y="70628"/>
                </a:lnTo>
                <a:lnTo>
                  <a:pt x="1086650" y="72687"/>
                </a:lnTo>
                <a:lnTo>
                  <a:pt x="1091133" y="73717"/>
                </a:lnTo>
                <a:lnTo>
                  <a:pt x="1099899" y="73717"/>
                </a:lnTo>
                <a:lnTo>
                  <a:pt x="1103353" y="73086"/>
                </a:lnTo>
                <a:lnTo>
                  <a:pt x="1106341" y="71824"/>
                </a:lnTo>
                <a:lnTo>
                  <a:pt x="1109330" y="70562"/>
                </a:lnTo>
                <a:lnTo>
                  <a:pt x="1111654" y="68769"/>
                </a:lnTo>
                <a:lnTo>
                  <a:pt x="1113315" y="66445"/>
                </a:lnTo>
                <a:lnTo>
                  <a:pt x="1114975" y="64054"/>
                </a:lnTo>
                <a:lnTo>
                  <a:pt x="1115805" y="61298"/>
                </a:lnTo>
                <a:lnTo>
                  <a:pt x="1115805" y="55121"/>
                </a:lnTo>
                <a:lnTo>
                  <a:pt x="1114875" y="52531"/>
                </a:lnTo>
                <a:lnTo>
                  <a:pt x="1113016" y="50406"/>
                </a:lnTo>
                <a:lnTo>
                  <a:pt x="1111156" y="48281"/>
                </a:lnTo>
                <a:lnTo>
                  <a:pt x="1107902" y="46753"/>
                </a:lnTo>
                <a:lnTo>
                  <a:pt x="1103253" y="45824"/>
                </a:lnTo>
                <a:lnTo>
                  <a:pt x="1090801" y="43234"/>
                </a:lnTo>
                <a:lnTo>
                  <a:pt x="1088078" y="42702"/>
                </a:lnTo>
                <a:lnTo>
                  <a:pt x="1086219" y="41839"/>
                </a:lnTo>
                <a:lnTo>
                  <a:pt x="1085222" y="40644"/>
                </a:lnTo>
                <a:lnTo>
                  <a:pt x="1084226" y="39382"/>
                </a:lnTo>
                <a:lnTo>
                  <a:pt x="1083728" y="38020"/>
                </a:lnTo>
                <a:lnTo>
                  <a:pt x="1083728" y="35098"/>
                </a:lnTo>
                <a:lnTo>
                  <a:pt x="1084160" y="33803"/>
                </a:lnTo>
                <a:lnTo>
                  <a:pt x="1085953" y="31479"/>
                </a:lnTo>
                <a:lnTo>
                  <a:pt x="1087248" y="30549"/>
                </a:lnTo>
                <a:lnTo>
                  <a:pt x="1088908" y="29885"/>
                </a:lnTo>
                <a:lnTo>
                  <a:pt x="1090635" y="29221"/>
                </a:lnTo>
                <a:lnTo>
                  <a:pt x="1092694" y="28889"/>
                </a:lnTo>
                <a:lnTo>
                  <a:pt x="1097807" y="28889"/>
                </a:lnTo>
                <a:lnTo>
                  <a:pt x="1100431" y="29586"/>
                </a:lnTo>
                <a:lnTo>
                  <a:pt x="1102954" y="30981"/>
                </a:lnTo>
                <a:lnTo>
                  <a:pt x="1105478" y="32309"/>
                </a:lnTo>
                <a:lnTo>
                  <a:pt x="1107304" y="34434"/>
                </a:lnTo>
                <a:lnTo>
                  <a:pt x="1108433" y="37356"/>
                </a:lnTo>
                <a:lnTo>
                  <a:pt x="1115108" y="32973"/>
                </a:lnTo>
                <a:lnTo>
                  <a:pt x="1113447" y="29453"/>
                </a:lnTo>
                <a:lnTo>
                  <a:pt x="1110924" y="26730"/>
                </a:lnTo>
                <a:lnTo>
                  <a:pt x="1107537" y="24804"/>
                </a:lnTo>
                <a:lnTo>
                  <a:pt x="1104150" y="22878"/>
                </a:lnTo>
                <a:lnTo>
                  <a:pt x="1099999" y="21915"/>
                </a:lnTo>
                <a:lnTo>
                  <a:pt x="1091166" y="21915"/>
                </a:lnTo>
                <a:lnTo>
                  <a:pt x="1087746" y="22613"/>
                </a:lnTo>
                <a:lnTo>
                  <a:pt x="1084824" y="24007"/>
                </a:lnTo>
                <a:lnTo>
                  <a:pt x="1081968" y="25336"/>
                </a:lnTo>
                <a:lnTo>
                  <a:pt x="1079743" y="27129"/>
                </a:lnTo>
                <a:lnTo>
                  <a:pt x="1078150" y="29387"/>
                </a:lnTo>
                <a:lnTo>
                  <a:pt x="1076622" y="31645"/>
                </a:lnTo>
                <a:lnTo>
                  <a:pt x="1075858" y="34135"/>
                </a:lnTo>
                <a:lnTo>
                  <a:pt x="1075858" y="40311"/>
                </a:lnTo>
                <a:lnTo>
                  <a:pt x="1076888" y="43200"/>
                </a:lnTo>
                <a:lnTo>
                  <a:pt x="1078947" y="45525"/>
                </a:lnTo>
                <a:lnTo>
                  <a:pt x="1081072" y="47849"/>
                </a:lnTo>
                <a:lnTo>
                  <a:pt x="1084558" y="49509"/>
                </a:lnTo>
                <a:lnTo>
                  <a:pt x="1089406" y="50506"/>
                </a:lnTo>
                <a:lnTo>
                  <a:pt x="1101360" y="52996"/>
                </a:lnTo>
                <a:lnTo>
                  <a:pt x="1103884" y="53527"/>
                </a:lnTo>
                <a:lnTo>
                  <a:pt x="1105578" y="54391"/>
                </a:lnTo>
                <a:lnTo>
                  <a:pt x="1107371" y="56715"/>
                </a:lnTo>
                <a:lnTo>
                  <a:pt x="1107836" y="57977"/>
                </a:lnTo>
                <a:lnTo>
                  <a:pt x="1107836" y="61563"/>
                </a:lnTo>
                <a:lnTo>
                  <a:pt x="1106839" y="63356"/>
                </a:lnTo>
                <a:lnTo>
                  <a:pt x="1104847" y="64751"/>
                </a:lnTo>
                <a:lnTo>
                  <a:pt x="1102855" y="66079"/>
                </a:lnTo>
                <a:lnTo>
                  <a:pt x="1100099" y="66743"/>
                </a:lnTo>
                <a:lnTo>
                  <a:pt x="1092594" y="66743"/>
                </a:lnTo>
                <a:lnTo>
                  <a:pt x="1089174" y="65880"/>
                </a:lnTo>
                <a:lnTo>
                  <a:pt x="1086318" y="64153"/>
                </a:lnTo>
                <a:lnTo>
                  <a:pt x="1083529" y="62427"/>
                </a:lnTo>
                <a:close/>
              </a:path>
              <a:path w="1679504" h="94138">
                <a:moveTo>
                  <a:pt x="1243446" y="66843"/>
                </a:moveTo>
                <a:lnTo>
                  <a:pt x="1240557" y="66079"/>
                </a:lnTo>
                <a:lnTo>
                  <a:pt x="1242184" y="73717"/>
                </a:lnTo>
                <a:lnTo>
                  <a:pt x="1246833" y="73717"/>
                </a:lnTo>
                <a:lnTo>
                  <a:pt x="1246833" y="66843"/>
                </a:lnTo>
                <a:lnTo>
                  <a:pt x="1243446" y="66843"/>
                </a:lnTo>
                <a:close/>
              </a:path>
              <a:path w="1679504" h="94138">
                <a:moveTo>
                  <a:pt x="1296823" y="61430"/>
                </a:moveTo>
                <a:lnTo>
                  <a:pt x="1296823" y="29785"/>
                </a:lnTo>
                <a:lnTo>
                  <a:pt x="1314953" y="29785"/>
                </a:lnTo>
                <a:lnTo>
                  <a:pt x="1314953" y="22912"/>
                </a:lnTo>
                <a:lnTo>
                  <a:pt x="1296823" y="22912"/>
                </a:lnTo>
                <a:lnTo>
                  <a:pt x="1296823" y="8766"/>
                </a:lnTo>
                <a:lnTo>
                  <a:pt x="1288853" y="10957"/>
                </a:lnTo>
                <a:lnTo>
                  <a:pt x="1288853" y="22912"/>
                </a:lnTo>
                <a:lnTo>
                  <a:pt x="1278892" y="22912"/>
                </a:lnTo>
                <a:lnTo>
                  <a:pt x="1278892" y="29785"/>
                </a:lnTo>
                <a:lnTo>
                  <a:pt x="1288853" y="29785"/>
                </a:lnTo>
                <a:lnTo>
                  <a:pt x="1288853" y="60368"/>
                </a:lnTo>
                <a:lnTo>
                  <a:pt x="1288920" y="63556"/>
                </a:lnTo>
                <a:lnTo>
                  <a:pt x="1289584" y="66146"/>
                </a:lnTo>
                <a:lnTo>
                  <a:pt x="1290846" y="68138"/>
                </a:lnTo>
                <a:lnTo>
                  <a:pt x="1292174" y="70064"/>
                </a:lnTo>
                <a:lnTo>
                  <a:pt x="1293934" y="71492"/>
                </a:lnTo>
                <a:lnTo>
                  <a:pt x="1296126" y="72422"/>
                </a:lnTo>
                <a:lnTo>
                  <a:pt x="1298317" y="73285"/>
                </a:lnTo>
                <a:lnTo>
                  <a:pt x="1300675" y="73717"/>
                </a:lnTo>
                <a:lnTo>
                  <a:pt x="1305921" y="73717"/>
                </a:lnTo>
                <a:lnTo>
                  <a:pt x="1308312" y="73318"/>
                </a:lnTo>
                <a:lnTo>
                  <a:pt x="1310371" y="72521"/>
                </a:lnTo>
                <a:lnTo>
                  <a:pt x="1312496" y="71724"/>
                </a:lnTo>
                <a:lnTo>
                  <a:pt x="1314322" y="70628"/>
                </a:lnTo>
                <a:lnTo>
                  <a:pt x="1315850" y="69234"/>
                </a:lnTo>
                <a:lnTo>
                  <a:pt x="1313061" y="62559"/>
                </a:lnTo>
                <a:lnTo>
                  <a:pt x="1311932" y="63688"/>
                </a:lnTo>
                <a:lnTo>
                  <a:pt x="1310670" y="64585"/>
                </a:lnTo>
                <a:lnTo>
                  <a:pt x="1309275" y="65249"/>
                </a:lnTo>
                <a:lnTo>
                  <a:pt x="1307880" y="65913"/>
                </a:lnTo>
                <a:lnTo>
                  <a:pt x="1306220" y="66245"/>
                </a:lnTo>
                <a:lnTo>
                  <a:pt x="1302103" y="66245"/>
                </a:lnTo>
                <a:lnTo>
                  <a:pt x="1300310" y="65648"/>
                </a:lnTo>
                <a:lnTo>
                  <a:pt x="1298915" y="64452"/>
                </a:lnTo>
                <a:lnTo>
                  <a:pt x="1297520" y="63257"/>
                </a:lnTo>
                <a:lnTo>
                  <a:pt x="1296823" y="61430"/>
                </a:lnTo>
                <a:close/>
              </a:path>
              <a:path w="1679504" h="94138">
                <a:moveTo>
                  <a:pt x="1366233" y="62427"/>
                </a:moveTo>
                <a:lnTo>
                  <a:pt x="1364108" y="60036"/>
                </a:lnTo>
                <a:lnTo>
                  <a:pt x="1362647" y="56981"/>
                </a:lnTo>
                <a:lnTo>
                  <a:pt x="1355873" y="61862"/>
                </a:lnTo>
                <a:lnTo>
                  <a:pt x="1358064" y="65648"/>
                </a:lnTo>
                <a:lnTo>
                  <a:pt x="1361186" y="68570"/>
                </a:lnTo>
                <a:lnTo>
                  <a:pt x="1365237" y="70628"/>
                </a:lnTo>
                <a:lnTo>
                  <a:pt x="1369354" y="72687"/>
                </a:lnTo>
                <a:lnTo>
                  <a:pt x="1373837" y="73717"/>
                </a:lnTo>
                <a:lnTo>
                  <a:pt x="1382604" y="73717"/>
                </a:lnTo>
                <a:lnTo>
                  <a:pt x="1386057" y="73086"/>
                </a:lnTo>
                <a:lnTo>
                  <a:pt x="1389046" y="71824"/>
                </a:lnTo>
                <a:lnTo>
                  <a:pt x="1392034" y="70562"/>
                </a:lnTo>
                <a:lnTo>
                  <a:pt x="1394358" y="68769"/>
                </a:lnTo>
                <a:lnTo>
                  <a:pt x="1396019" y="66445"/>
                </a:lnTo>
                <a:lnTo>
                  <a:pt x="1397679" y="64054"/>
                </a:lnTo>
                <a:lnTo>
                  <a:pt x="1398509" y="61298"/>
                </a:lnTo>
                <a:lnTo>
                  <a:pt x="1398509" y="55121"/>
                </a:lnTo>
                <a:lnTo>
                  <a:pt x="1397579" y="52531"/>
                </a:lnTo>
                <a:lnTo>
                  <a:pt x="1395720" y="50406"/>
                </a:lnTo>
                <a:lnTo>
                  <a:pt x="1393860" y="48281"/>
                </a:lnTo>
                <a:lnTo>
                  <a:pt x="1390606" y="46753"/>
                </a:lnTo>
                <a:lnTo>
                  <a:pt x="1385957" y="45824"/>
                </a:lnTo>
                <a:lnTo>
                  <a:pt x="1373505" y="43234"/>
                </a:lnTo>
                <a:lnTo>
                  <a:pt x="1370782" y="42702"/>
                </a:lnTo>
                <a:lnTo>
                  <a:pt x="1368923" y="41839"/>
                </a:lnTo>
                <a:lnTo>
                  <a:pt x="1367927" y="40644"/>
                </a:lnTo>
                <a:lnTo>
                  <a:pt x="1366930" y="39382"/>
                </a:lnTo>
                <a:lnTo>
                  <a:pt x="1366432" y="38020"/>
                </a:lnTo>
                <a:lnTo>
                  <a:pt x="1366432" y="35098"/>
                </a:lnTo>
                <a:lnTo>
                  <a:pt x="1366864" y="33803"/>
                </a:lnTo>
                <a:lnTo>
                  <a:pt x="1368657" y="31479"/>
                </a:lnTo>
                <a:lnTo>
                  <a:pt x="1369952" y="30549"/>
                </a:lnTo>
                <a:lnTo>
                  <a:pt x="1371612" y="29885"/>
                </a:lnTo>
                <a:lnTo>
                  <a:pt x="1373339" y="29221"/>
                </a:lnTo>
                <a:lnTo>
                  <a:pt x="1375398" y="28889"/>
                </a:lnTo>
                <a:lnTo>
                  <a:pt x="1380512" y="28889"/>
                </a:lnTo>
                <a:lnTo>
                  <a:pt x="1383135" y="29586"/>
                </a:lnTo>
                <a:lnTo>
                  <a:pt x="1385659" y="30981"/>
                </a:lnTo>
                <a:lnTo>
                  <a:pt x="1388182" y="32309"/>
                </a:lnTo>
                <a:lnTo>
                  <a:pt x="1390008" y="34434"/>
                </a:lnTo>
                <a:lnTo>
                  <a:pt x="1391138" y="37356"/>
                </a:lnTo>
                <a:lnTo>
                  <a:pt x="1397812" y="32973"/>
                </a:lnTo>
                <a:lnTo>
                  <a:pt x="1396152" y="29453"/>
                </a:lnTo>
                <a:lnTo>
                  <a:pt x="1393628" y="26730"/>
                </a:lnTo>
                <a:lnTo>
                  <a:pt x="1390241" y="24804"/>
                </a:lnTo>
                <a:lnTo>
                  <a:pt x="1386854" y="22878"/>
                </a:lnTo>
                <a:lnTo>
                  <a:pt x="1382703" y="21915"/>
                </a:lnTo>
                <a:lnTo>
                  <a:pt x="1373870" y="21915"/>
                </a:lnTo>
                <a:lnTo>
                  <a:pt x="1370450" y="22613"/>
                </a:lnTo>
                <a:lnTo>
                  <a:pt x="1367528" y="24007"/>
                </a:lnTo>
                <a:lnTo>
                  <a:pt x="1364672" y="25336"/>
                </a:lnTo>
                <a:lnTo>
                  <a:pt x="1362448" y="27129"/>
                </a:lnTo>
                <a:lnTo>
                  <a:pt x="1360854" y="29387"/>
                </a:lnTo>
                <a:lnTo>
                  <a:pt x="1359326" y="31645"/>
                </a:lnTo>
                <a:lnTo>
                  <a:pt x="1358563" y="34135"/>
                </a:lnTo>
                <a:lnTo>
                  <a:pt x="1358563" y="40311"/>
                </a:lnTo>
                <a:lnTo>
                  <a:pt x="1359592" y="43200"/>
                </a:lnTo>
                <a:lnTo>
                  <a:pt x="1361651" y="45525"/>
                </a:lnTo>
                <a:lnTo>
                  <a:pt x="1363776" y="47849"/>
                </a:lnTo>
                <a:lnTo>
                  <a:pt x="1367262" y="49509"/>
                </a:lnTo>
                <a:lnTo>
                  <a:pt x="1372111" y="50506"/>
                </a:lnTo>
                <a:lnTo>
                  <a:pt x="1384065" y="52996"/>
                </a:lnTo>
                <a:lnTo>
                  <a:pt x="1386588" y="53527"/>
                </a:lnTo>
                <a:lnTo>
                  <a:pt x="1388282" y="54391"/>
                </a:lnTo>
                <a:lnTo>
                  <a:pt x="1390075" y="56715"/>
                </a:lnTo>
                <a:lnTo>
                  <a:pt x="1390540" y="57977"/>
                </a:lnTo>
                <a:lnTo>
                  <a:pt x="1390540" y="61563"/>
                </a:lnTo>
                <a:lnTo>
                  <a:pt x="1389544" y="63356"/>
                </a:lnTo>
                <a:lnTo>
                  <a:pt x="1387551" y="64751"/>
                </a:lnTo>
                <a:lnTo>
                  <a:pt x="1385559" y="66079"/>
                </a:lnTo>
                <a:lnTo>
                  <a:pt x="1382803" y="66743"/>
                </a:lnTo>
                <a:lnTo>
                  <a:pt x="1375298" y="66743"/>
                </a:lnTo>
                <a:lnTo>
                  <a:pt x="1371878" y="65880"/>
                </a:lnTo>
                <a:lnTo>
                  <a:pt x="1369022" y="64153"/>
                </a:lnTo>
                <a:lnTo>
                  <a:pt x="1366233" y="62427"/>
                </a:lnTo>
                <a:close/>
              </a:path>
              <a:path w="1679504" h="94138">
                <a:moveTo>
                  <a:pt x="1423249" y="7371"/>
                </a:moveTo>
                <a:lnTo>
                  <a:pt x="1423249" y="5578"/>
                </a:lnTo>
                <a:lnTo>
                  <a:pt x="1422684" y="4150"/>
                </a:lnTo>
                <a:lnTo>
                  <a:pt x="1420493" y="1959"/>
                </a:lnTo>
                <a:lnTo>
                  <a:pt x="1419065" y="1394"/>
                </a:lnTo>
                <a:lnTo>
                  <a:pt x="1415478" y="1394"/>
                </a:lnTo>
                <a:lnTo>
                  <a:pt x="1414017" y="1959"/>
                </a:lnTo>
                <a:lnTo>
                  <a:pt x="1411826" y="4150"/>
                </a:lnTo>
                <a:lnTo>
                  <a:pt x="1411295" y="5578"/>
                </a:lnTo>
                <a:lnTo>
                  <a:pt x="1411295" y="9164"/>
                </a:lnTo>
                <a:lnTo>
                  <a:pt x="1411826" y="10625"/>
                </a:lnTo>
                <a:lnTo>
                  <a:pt x="1414017" y="12817"/>
                </a:lnTo>
                <a:lnTo>
                  <a:pt x="1415478" y="13348"/>
                </a:lnTo>
                <a:lnTo>
                  <a:pt x="1419065" y="13348"/>
                </a:lnTo>
                <a:lnTo>
                  <a:pt x="1420493" y="12817"/>
                </a:lnTo>
                <a:lnTo>
                  <a:pt x="1422684" y="10625"/>
                </a:lnTo>
                <a:lnTo>
                  <a:pt x="1423249" y="9164"/>
                </a:lnTo>
                <a:lnTo>
                  <a:pt x="1423249" y="7371"/>
                </a:lnTo>
                <a:close/>
              </a:path>
              <a:path w="1679504" h="94138">
                <a:moveTo>
                  <a:pt x="1413287" y="22912"/>
                </a:moveTo>
                <a:lnTo>
                  <a:pt x="1413287" y="72720"/>
                </a:lnTo>
                <a:lnTo>
                  <a:pt x="1421256" y="72720"/>
                </a:lnTo>
                <a:lnTo>
                  <a:pt x="1421256" y="22912"/>
                </a:lnTo>
                <a:lnTo>
                  <a:pt x="1413287" y="22912"/>
                </a:lnTo>
                <a:close/>
              </a:path>
              <a:path w="1679504" h="94138">
                <a:moveTo>
                  <a:pt x="1451536" y="33637"/>
                </a:moveTo>
                <a:lnTo>
                  <a:pt x="1453429" y="31811"/>
                </a:lnTo>
                <a:lnTo>
                  <a:pt x="1455687" y="30682"/>
                </a:lnTo>
                <a:lnTo>
                  <a:pt x="1458011" y="29486"/>
                </a:lnTo>
                <a:lnTo>
                  <a:pt x="1460269" y="28889"/>
                </a:lnTo>
                <a:lnTo>
                  <a:pt x="1465781" y="28889"/>
                </a:lnTo>
                <a:lnTo>
                  <a:pt x="1468571" y="29885"/>
                </a:lnTo>
                <a:lnTo>
                  <a:pt x="1470829" y="31877"/>
                </a:lnTo>
                <a:lnTo>
                  <a:pt x="1473087" y="33870"/>
                </a:lnTo>
                <a:lnTo>
                  <a:pt x="1474216" y="37124"/>
                </a:lnTo>
                <a:lnTo>
                  <a:pt x="1474216" y="72720"/>
                </a:lnTo>
                <a:lnTo>
                  <a:pt x="1482185" y="72720"/>
                </a:lnTo>
                <a:lnTo>
                  <a:pt x="1482185" y="41839"/>
                </a:lnTo>
                <a:lnTo>
                  <a:pt x="1482849" y="38817"/>
                </a:lnTo>
                <a:lnTo>
                  <a:pt x="1484177" y="36360"/>
                </a:lnTo>
                <a:lnTo>
                  <a:pt x="1485572" y="33903"/>
                </a:lnTo>
                <a:lnTo>
                  <a:pt x="1487398" y="32043"/>
                </a:lnTo>
                <a:lnTo>
                  <a:pt x="1489656" y="30781"/>
                </a:lnTo>
                <a:lnTo>
                  <a:pt x="1491914" y="29520"/>
                </a:lnTo>
                <a:lnTo>
                  <a:pt x="1494338" y="28889"/>
                </a:lnTo>
                <a:lnTo>
                  <a:pt x="1500249" y="28889"/>
                </a:lnTo>
                <a:lnTo>
                  <a:pt x="1503038" y="29885"/>
                </a:lnTo>
                <a:lnTo>
                  <a:pt x="1505296" y="31877"/>
                </a:lnTo>
                <a:lnTo>
                  <a:pt x="1507554" y="33870"/>
                </a:lnTo>
                <a:lnTo>
                  <a:pt x="1508683" y="37124"/>
                </a:lnTo>
                <a:lnTo>
                  <a:pt x="1508683" y="72720"/>
                </a:lnTo>
                <a:lnTo>
                  <a:pt x="1516653" y="72720"/>
                </a:lnTo>
                <a:lnTo>
                  <a:pt x="1516653" y="36460"/>
                </a:lnTo>
                <a:lnTo>
                  <a:pt x="1515723" y="32873"/>
                </a:lnTo>
                <a:lnTo>
                  <a:pt x="1513863" y="30084"/>
                </a:lnTo>
                <a:lnTo>
                  <a:pt x="1512004" y="27295"/>
                </a:lnTo>
                <a:lnTo>
                  <a:pt x="1509613" y="25236"/>
                </a:lnTo>
                <a:lnTo>
                  <a:pt x="1506691" y="23908"/>
                </a:lnTo>
                <a:lnTo>
                  <a:pt x="1503835" y="22580"/>
                </a:lnTo>
                <a:lnTo>
                  <a:pt x="1500814" y="21915"/>
                </a:lnTo>
                <a:lnTo>
                  <a:pt x="1495567" y="21915"/>
                </a:lnTo>
                <a:lnTo>
                  <a:pt x="1493375" y="22281"/>
                </a:lnTo>
                <a:lnTo>
                  <a:pt x="1491051" y="23011"/>
                </a:lnTo>
                <a:lnTo>
                  <a:pt x="1488793" y="23675"/>
                </a:lnTo>
                <a:lnTo>
                  <a:pt x="1486701" y="24738"/>
                </a:lnTo>
                <a:lnTo>
                  <a:pt x="1484775" y="26199"/>
                </a:lnTo>
                <a:lnTo>
                  <a:pt x="1482849" y="27594"/>
                </a:lnTo>
                <a:lnTo>
                  <a:pt x="1481355" y="29420"/>
                </a:lnTo>
                <a:lnTo>
                  <a:pt x="1480292" y="31678"/>
                </a:lnTo>
                <a:lnTo>
                  <a:pt x="1478632" y="28357"/>
                </a:lnTo>
                <a:lnTo>
                  <a:pt x="1476241" y="25900"/>
                </a:lnTo>
                <a:lnTo>
                  <a:pt x="1473120" y="24306"/>
                </a:lnTo>
                <a:lnTo>
                  <a:pt x="1469998" y="22712"/>
                </a:lnTo>
                <a:lnTo>
                  <a:pt x="1466678" y="21915"/>
                </a:lnTo>
                <a:lnTo>
                  <a:pt x="1460103" y="21915"/>
                </a:lnTo>
                <a:lnTo>
                  <a:pt x="1457115" y="22613"/>
                </a:lnTo>
                <a:lnTo>
                  <a:pt x="1454192" y="24007"/>
                </a:lnTo>
                <a:lnTo>
                  <a:pt x="1451337" y="25402"/>
                </a:lnTo>
                <a:lnTo>
                  <a:pt x="1449012" y="27627"/>
                </a:lnTo>
                <a:lnTo>
                  <a:pt x="1447219" y="30682"/>
                </a:lnTo>
                <a:lnTo>
                  <a:pt x="1446721" y="22912"/>
                </a:lnTo>
                <a:lnTo>
                  <a:pt x="1439748" y="22912"/>
                </a:lnTo>
                <a:lnTo>
                  <a:pt x="1439748" y="72720"/>
                </a:lnTo>
                <a:lnTo>
                  <a:pt x="1447717" y="72720"/>
                </a:lnTo>
                <a:lnTo>
                  <a:pt x="1447717" y="42005"/>
                </a:lnTo>
                <a:lnTo>
                  <a:pt x="1448481" y="38684"/>
                </a:lnTo>
                <a:lnTo>
                  <a:pt x="1450009" y="36161"/>
                </a:lnTo>
                <a:lnTo>
                  <a:pt x="1451536" y="33637"/>
                </a:lnTo>
                <a:close/>
              </a:path>
              <a:path w="1679504" h="94138">
                <a:moveTo>
                  <a:pt x="1542665" y="43964"/>
                </a:moveTo>
                <a:lnTo>
                  <a:pt x="1543330" y="40644"/>
                </a:lnTo>
                <a:lnTo>
                  <a:pt x="1544658" y="37854"/>
                </a:lnTo>
                <a:lnTo>
                  <a:pt x="1545986" y="34999"/>
                </a:lnTo>
                <a:lnTo>
                  <a:pt x="1547846" y="32807"/>
                </a:lnTo>
                <a:lnTo>
                  <a:pt x="1550236" y="31279"/>
                </a:lnTo>
                <a:lnTo>
                  <a:pt x="1552627" y="29686"/>
                </a:lnTo>
                <a:lnTo>
                  <a:pt x="1555416" y="28889"/>
                </a:lnTo>
                <a:lnTo>
                  <a:pt x="1563452" y="28889"/>
                </a:lnTo>
                <a:lnTo>
                  <a:pt x="1567205" y="30615"/>
                </a:lnTo>
                <a:lnTo>
                  <a:pt x="1567171" y="22945"/>
                </a:lnTo>
                <a:lnTo>
                  <a:pt x="1563452" y="21915"/>
                </a:lnTo>
                <a:lnTo>
                  <a:pt x="1556545" y="21915"/>
                </a:lnTo>
                <a:lnTo>
                  <a:pt x="1553889" y="22413"/>
                </a:lnTo>
                <a:lnTo>
                  <a:pt x="1551432" y="23410"/>
                </a:lnTo>
                <a:lnTo>
                  <a:pt x="1548974" y="24406"/>
                </a:lnTo>
                <a:lnTo>
                  <a:pt x="1546883" y="25800"/>
                </a:lnTo>
                <a:lnTo>
                  <a:pt x="1545156" y="27594"/>
                </a:lnTo>
                <a:lnTo>
                  <a:pt x="1543429" y="29320"/>
                </a:lnTo>
                <a:lnTo>
                  <a:pt x="1542152" y="31318"/>
                </a:lnTo>
                <a:lnTo>
                  <a:pt x="1541669" y="22912"/>
                </a:lnTo>
                <a:lnTo>
                  <a:pt x="1534696" y="22912"/>
                </a:lnTo>
                <a:lnTo>
                  <a:pt x="1534696" y="93640"/>
                </a:lnTo>
                <a:lnTo>
                  <a:pt x="1542665" y="93640"/>
                </a:lnTo>
                <a:lnTo>
                  <a:pt x="1542665" y="65299"/>
                </a:lnTo>
                <a:lnTo>
                  <a:pt x="1541669" y="62958"/>
                </a:lnTo>
                <a:lnTo>
                  <a:pt x="1541271" y="33670"/>
                </a:lnTo>
                <a:lnTo>
                  <a:pt x="1542134" y="31346"/>
                </a:lnTo>
                <a:lnTo>
                  <a:pt x="1542367" y="35065"/>
                </a:lnTo>
                <a:lnTo>
                  <a:pt x="1542665" y="43964"/>
                </a:lnTo>
                <a:close/>
              </a:path>
              <a:path w="1679504" h="94138">
                <a:moveTo>
                  <a:pt x="1545189" y="68669"/>
                </a:moveTo>
                <a:lnTo>
                  <a:pt x="1548244" y="70728"/>
                </a:lnTo>
                <a:lnTo>
                  <a:pt x="1551365" y="72720"/>
                </a:lnTo>
                <a:lnTo>
                  <a:pt x="1554985" y="73717"/>
                </a:lnTo>
                <a:lnTo>
                  <a:pt x="1563220" y="73717"/>
                </a:lnTo>
                <a:lnTo>
                  <a:pt x="1567005" y="72687"/>
                </a:lnTo>
                <a:lnTo>
                  <a:pt x="1570459" y="70628"/>
                </a:lnTo>
                <a:lnTo>
                  <a:pt x="1573912" y="68570"/>
                </a:lnTo>
                <a:lnTo>
                  <a:pt x="1576668" y="65614"/>
                </a:lnTo>
                <a:lnTo>
                  <a:pt x="1578727" y="61762"/>
                </a:lnTo>
                <a:lnTo>
                  <a:pt x="1580852" y="57844"/>
                </a:lnTo>
                <a:lnTo>
                  <a:pt x="1581915" y="53195"/>
                </a:lnTo>
                <a:lnTo>
                  <a:pt x="1581915" y="42370"/>
                </a:lnTo>
                <a:lnTo>
                  <a:pt x="1580885" y="37721"/>
                </a:lnTo>
                <a:lnTo>
                  <a:pt x="1578827" y="33870"/>
                </a:lnTo>
                <a:lnTo>
                  <a:pt x="1576768" y="30018"/>
                </a:lnTo>
                <a:lnTo>
                  <a:pt x="1574012" y="27062"/>
                </a:lnTo>
                <a:lnTo>
                  <a:pt x="1570558" y="25004"/>
                </a:lnTo>
                <a:lnTo>
                  <a:pt x="1567171" y="22945"/>
                </a:lnTo>
                <a:lnTo>
                  <a:pt x="1567205" y="30615"/>
                </a:lnTo>
                <a:lnTo>
                  <a:pt x="1569861" y="34069"/>
                </a:lnTo>
                <a:lnTo>
                  <a:pt x="1572584" y="37522"/>
                </a:lnTo>
                <a:lnTo>
                  <a:pt x="1573945" y="42105"/>
                </a:lnTo>
                <a:lnTo>
                  <a:pt x="1573945" y="53527"/>
                </a:lnTo>
                <a:lnTo>
                  <a:pt x="1572551" y="58110"/>
                </a:lnTo>
                <a:lnTo>
                  <a:pt x="1569761" y="61563"/>
                </a:lnTo>
                <a:lnTo>
                  <a:pt x="1567039" y="65017"/>
                </a:lnTo>
                <a:lnTo>
                  <a:pt x="1563220" y="66743"/>
                </a:lnTo>
                <a:lnTo>
                  <a:pt x="1555184" y="66743"/>
                </a:lnTo>
                <a:lnTo>
                  <a:pt x="1552428" y="65980"/>
                </a:lnTo>
                <a:lnTo>
                  <a:pt x="1550037" y="64452"/>
                </a:lnTo>
                <a:lnTo>
                  <a:pt x="1547713" y="62858"/>
                </a:lnTo>
                <a:lnTo>
                  <a:pt x="1545886" y="60633"/>
                </a:lnTo>
                <a:lnTo>
                  <a:pt x="1544558" y="57778"/>
                </a:lnTo>
                <a:lnTo>
                  <a:pt x="1543296" y="54922"/>
                </a:lnTo>
                <a:lnTo>
                  <a:pt x="1542665" y="51601"/>
                </a:lnTo>
                <a:lnTo>
                  <a:pt x="1542665" y="43964"/>
                </a:lnTo>
                <a:lnTo>
                  <a:pt x="1542367" y="35065"/>
                </a:lnTo>
                <a:lnTo>
                  <a:pt x="1542134" y="31346"/>
                </a:lnTo>
                <a:lnTo>
                  <a:pt x="1541271" y="33670"/>
                </a:lnTo>
                <a:lnTo>
                  <a:pt x="1541669" y="62958"/>
                </a:lnTo>
                <a:lnTo>
                  <a:pt x="1542665" y="61464"/>
                </a:lnTo>
                <a:lnTo>
                  <a:pt x="1541669" y="62958"/>
                </a:lnTo>
                <a:lnTo>
                  <a:pt x="1542665" y="65299"/>
                </a:lnTo>
                <a:lnTo>
                  <a:pt x="1542997" y="66079"/>
                </a:lnTo>
                <a:lnTo>
                  <a:pt x="1545189" y="68669"/>
                </a:lnTo>
                <a:close/>
              </a:path>
              <a:path w="1679504" h="94138">
                <a:moveTo>
                  <a:pt x="1608707" y="73717"/>
                </a:moveTo>
                <a:lnTo>
                  <a:pt x="1610036" y="73717"/>
                </a:lnTo>
                <a:lnTo>
                  <a:pt x="1611330" y="73584"/>
                </a:lnTo>
                <a:lnTo>
                  <a:pt x="1612592" y="73318"/>
                </a:lnTo>
                <a:lnTo>
                  <a:pt x="1613854" y="73119"/>
                </a:lnTo>
                <a:lnTo>
                  <a:pt x="1616079" y="72322"/>
                </a:lnTo>
                <a:lnTo>
                  <a:pt x="1617374" y="65349"/>
                </a:lnTo>
                <a:lnTo>
                  <a:pt x="1615913" y="65880"/>
                </a:lnTo>
                <a:lnTo>
                  <a:pt x="1613887" y="66445"/>
                </a:lnTo>
                <a:lnTo>
                  <a:pt x="1611928" y="66743"/>
                </a:lnTo>
                <a:lnTo>
                  <a:pt x="1608541" y="66743"/>
                </a:lnTo>
                <a:lnTo>
                  <a:pt x="1607047" y="66278"/>
                </a:lnTo>
                <a:lnTo>
                  <a:pt x="1605188" y="64353"/>
                </a:lnTo>
                <a:lnTo>
                  <a:pt x="1604723" y="62593"/>
                </a:lnTo>
                <a:lnTo>
                  <a:pt x="1604723" y="0"/>
                </a:lnTo>
                <a:lnTo>
                  <a:pt x="1596753" y="0"/>
                </a:lnTo>
                <a:lnTo>
                  <a:pt x="1596753" y="64884"/>
                </a:lnTo>
                <a:lnTo>
                  <a:pt x="1597716" y="68238"/>
                </a:lnTo>
                <a:lnTo>
                  <a:pt x="1599642" y="70429"/>
                </a:lnTo>
                <a:lnTo>
                  <a:pt x="1601634" y="72621"/>
                </a:lnTo>
                <a:lnTo>
                  <a:pt x="1604656" y="73717"/>
                </a:lnTo>
                <a:lnTo>
                  <a:pt x="1608707" y="73717"/>
                </a:lnTo>
                <a:close/>
              </a:path>
              <a:path w="1679504" h="94138">
                <a:moveTo>
                  <a:pt x="1615907" y="90652"/>
                </a:moveTo>
                <a:lnTo>
                  <a:pt x="1617368" y="91714"/>
                </a:lnTo>
                <a:lnTo>
                  <a:pt x="1619028" y="92544"/>
                </a:lnTo>
                <a:lnTo>
                  <a:pt x="1620888" y="93142"/>
                </a:lnTo>
                <a:lnTo>
                  <a:pt x="1622814" y="93806"/>
                </a:lnTo>
                <a:lnTo>
                  <a:pt x="1624906" y="94138"/>
                </a:lnTo>
                <a:lnTo>
                  <a:pt x="1629555" y="94138"/>
                </a:lnTo>
                <a:lnTo>
                  <a:pt x="1631647" y="93707"/>
                </a:lnTo>
                <a:lnTo>
                  <a:pt x="1633440" y="92843"/>
                </a:lnTo>
                <a:lnTo>
                  <a:pt x="1635299" y="92046"/>
                </a:lnTo>
                <a:lnTo>
                  <a:pt x="1636960" y="90685"/>
                </a:lnTo>
                <a:lnTo>
                  <a:pt x="1638421" y="88759"/>
                </a:lnTo>
                <a:lnTo>
                  <a:pt x="1639948" y="86899"/>
                </a:lnTo>
                <a:lnTo>
                  <a:pt x="1641343" y="84343"/>
                </a:lnTo>
                <a:lnTo>
                  <a:pt x="1642604" y="81088"/>
                </a:lnTo>
                <a:lnTo>
                  <a:pt x="1666015" y="22912"/>
                </a:lnTo>
                <a:lnTo>
                  <a:pt x="1657448" y="22912"/>
                </a:lnTo>
                <a:lnTo>
                  <a:pt x="1645792" y="54391"/>
                </a:lnTo>
                <a:lnTo>
                  <a:pt x="1642206" y="64253"/>
                </a:lnTo>
                <a:lnTo>
                  <a:pt x="1639118" y="55387"/>
                </a:lnTo>
                <a:lnTo>
                  <a:pt x="1626666" y="22912"/>
                </a:lnTo>
                <a:lnTo>
                  <a:pt x="1617600" y="22912"/>
                </a:lnTo>
                <a:lnTo>
                  <a:pt x="1633440" y="60766"/>
                </a:lnTo>
                <a:lnTo>
                  <a:pt x="1638421" y="72621"/>
                </a:lnTo>
                <a:lnTo>
                  <a:pt x="1635831" y="79096"/>
                </a:lnTo>
                <a:lnTo>
                  <a:pt x="1634569" y="82350"/>
                </a:lnTo>
                <a:lnTo>
                  <a:pt x="1633174" y="84509"/>
                </a:lnTo>
                <a:lnTo>
                  <a:pt x="1631647" y="85571"/>
                </a:lnTo>
                <a:lnTo>
                  <a:pt x="1630119" y="86634"/>
                </a:lnTo>
                <a:lnTo>
                  <a:pt x="1628492" y="87165"/>
                </a:lnTo>
                <a:lnTo>
                  <a:pt x="1625304" y="87165"/>
                </a:lnTo>
                <a:lnTo>
                  <a:pt x="1623810" y="86866"/>
                </a:lnTo>
                <a:lnTo>
                  <a:pt x="1622283" y="86268"/>
                </a:lnTo>
                <a:lnTo>
                  <a:pt x="1620821" y="85737"/>
                </a:lnTo>
                <a:lnTo>
                  <a:pt x="1619427" y="84874"/>
                </a:lnTo>
                <a:lnTo>
                  <a:pt x="1618099" y="83678"/>
                </a:lnTo>
                <a:lnTo>
                  <a:pt x="1615907" y="90652"/>
                </a:lnTo>
                <a:close/>
              </a:path>
              <a:path w="1679504" h="94138">
                <a:moveTo>
                  <a:pt x="1679504" y="67241"/>
                </a:moveTo>
                <a:lnTo>
                  <a:pt x="1679504" y="65316"/>
                </a:lnTo>
                <a:lnTo>
                  <a:pt x="1678906" y="63755"/>
                </a:lnTo>
                <a:lnTo>
                  <a:pt x="1676515" y="61364"/>
                </a:lnTo>
                <a:lnTo>
                  <a:pt x="1674954" y="60766"/>
                </a:lnTo>
                <a:lnTo>
                  <a:pt x="1671102" y="60766"/>
                </a:lnTo>
                <a:lnTo>
                  <a:pt x="1669542" y="61364"/>
                </a:lnTo>
                <a:lnTo>
                  <a:pt x="1667151" y="63755"/>
                </a:lnTo>
                <a:lnTo>
                  <a:pt x="1666553" y="65316"/>
                </a:lnTo>
                <a:lnTo>
                  <a:pt x="1666553" y="69167"/>
                </a:lnTo>
                <a:lnTo>
                  <a:pt x="1667151" y="70728"/>
                </a:lnTo>
                <a:lnTo>
                  <a:pt x="1669542" y="73119"/>
                </a:lnTo>
                <a:lnTo>
                  <a:pt x="1671102" y="73717"/>
                </a:lnTo>
                <a:lnTo>
                  <a:pt x="1674954" y="73717"/>
                </a:lnTo>
                <a:lnTo>
                  <a:pt x="1676515" y="73119"/>
                </a:lnTo>
                <a:lnTo>
                  <a:pt x="1678906" y="70728"/>
                </a:lnTo>
                <a:lnTo>
                  <a:pt x="1679504" y="69167"/>
                </a:lnTo>
                <a:lnTo>
                  <a:pt x="1679504" y="67241"/>
                </a:lnTo>
                <a:close/>
              </a:path>
              <a:path w="1679504" h="94138">
                <a:moveTo>
                  <a:pt x="1223755" y="57844"/>
                </a:moveTo>
                <a:lnTo>
                  <a:pt x="1225813" y="61762"/>
                </a:lnTo>
                <a:lnTo>
                  <a:pt x="1227872" y="65614"/>
                </a:lnTo>
                <a:lnTo>
                  <a:pt x="1230728" y="68570"/>
                </a:lnTo>
                <a:lnTo>
                  <a:pt x="1234381" y="70628"/>
                </a:lnTo>
                <a:lnTo>
                  <a:pt x="1238033" y="72687"/>
                </a:lnTo>
                <a:lnTo>
                  <a:pt x="1242184" y="73717"/>
                </a:lnTo>
                <a:lnTo>
                  <a:pt x="1240557" y="66079"/>
                </a:lnTo>
                <a:lnTo>
                  <a:pt x="1238166" y="64552"/>
                </a:lnTo>
                <a:lnTo>
                  <a:pt x="1235775" y="63024"/>
                </a:lnTo>
                <a:lnTo>
                  <a:pt x="1233916" y="60833"/>
                </a:lnTo>
                <a:lnTo>
                  <a:pt x="1232587" y="57977"/>
                </a:lnTo>
                <a:lnTo>
                  <a:pt x="1231326" y="55121"/>
                </a:lnTo>
                <a:lnTo>
                  <a:pt x="1230695" y="51734"/>
                </a:lnTo>
                <a:lnTo>
                  <a:pt x="1230695" y="43831"/>
                </a:lnTo>
                <a:lnTo>
                  <a:pt x="1231326" y="40444"/>
                </a:lnTo>
                <a:lnTo>
                  <a:pt x="1232587" y="37655"/>
                </a:lnTo>
                <a:lnTo>
                  <a:pt x="1233916" y="34799"/>
                </a:lnTo>
                <a:lnTo>
                  <a:pt x="1235775" y="32608"/>
                </a:lnTo>
                <a:lnTo>
                  <a:pt x="1238166" y="31080"/>
                </a:lnTo>
                <a:lnTo>
                  <a:pt x="1240557" y="29553"/>
                </a:lnTo>
                <a:lnTo>
                  <a:pt x="1243446" y="28789"/>
                </a:lnTo>
                <a:lnTo>
                  <a:pt x="1250220" y="28789"/>
                </a:lnTo>
                <a:lnTo>
                  <a:pt x="1253109" y="29553"/>
                </a:lnTo>
                <a:lnTo>
                  <a:pt x="1255499" y="31080"/>
                </a:lnTo>
                <a:lnTo>
                  <a:pt x="1257890" y="32608"/>
                </a:lnTo>
                <a:lnTo>
                  <a:pt x="1259717" y="34799"/>
                </a:lnTo>
                <a:lnTo>
                  <a:pt x="1260978" y="37655"/>
                </a:lnTo>
                <a:lnTo>
                  <a:pt x="1262307" y="40444"/>
                </a:lnTo>
                <a:lnTo>
                  <a:pt x="1262971" y="43831"/>
                </a:lnTo>
                <a:lnTo>
                  <a:pt x="1262971" y="51734"/>
                </a:lnTo>
                <a:lnTo>
                  <a:pt x="1262307" y="55121"/>
                </a:lnTo>
                <a:lnTo>
                  <a:pt x="1260978" y="57977"/>
                </a:lnTo>
                <a:lnTo>
                  <a:pt x="1259717" y="60833"/>
                </a:lnTo>
                <a:lnTo>
                  <a:pt x="1257890" y="63024"/>
                </a:lnTo>
                <a:lnTo>
                  <a:pt x="1255499" y="64552"/>
                </a:lnTo>
                <a:lnTo>
                  <a:pt x="1253109" y="66079"/>
                </a:lnTo>
                <a:lnTo>
                  <a:pt x="1250220" y="66843"/>
                </a:lnTo>
                <a:lnTo>
                  <a:pt x="1246833" y="66843"/>
                </a:lnTo>
                <a:lnTo>
                  <a:pt x="1246833" y="73717"/>
                </a:lnTo>
                <a:lnTo>
                  <a:pt x="1251548" y="73717"/>
                </a:lnTo>
                <a:lnTo>
                  <a:pt x="1255699" y="72687"/>
                </a:lnTo>
                <a:lnTo>
                  <a:pt x="1259285" y="70628"/>
                </a:lnTo>
                <a:lnTo>
                  <a:pt x="1262938" y="68570"/>
                </a:lnTo>
                <a:lnTo>
                  <a:pt x="1265793" y="65614"/>
                </a:lnTo>
                <a:lnTo>
                  <a:pt x="1267852" y="61762"/>
                </a:lnTo>
                <a:lnTo>
                  <a:pt x="1269911" y="57844"/>
                </a:lnTo>
                <a:lnTo>
                  <a:pt x="1270940" y="53195"/>
                </a:lnTo>
                <a:lnTo>
                  <a:pt x="1270940" y="42437"/>
                </a:lnTo>
                <a:lnTo>
                  <a:pt x="1269911" y="37821"/>
                </a:lnTo>
                <a:lnTo>
                  <a:pt x="1267852" y="33969"/>
                </a:lnTo>
                <a:lnTo>
                  <a:pt x="1265793" y="30051"/>
                </a:lnTo>
                <a:lnTo>
                  <a:pt x="1262938" y="27062"/>
                </a:lnTo>
                <a:lnTo>
                  <a:pt x="1259285" y="25004"/>
                </a:lnTo>
                <a:lnTo>
                  <a:pt x="1255699" y="22945"/>
                </a:lnTo>
                <a:lnTo>
                  <a:pt x="1251548" y="21915"/>
                </a:lnTo>
                <a:lnTo>
                  <a:pt x="1242184" y="21915"/>
                </a:lnTo>
                <a:lnTo>
                  <a:pt x="1238033" y="22945"/>
                </a:lnTo>
                <a:lnTo>
                  <a:pt x="1234381" y="25004"/>
                </a:lnTo>
                <a:lnTo>
                  <a:pt x="1230728" y="27062"/>
                </a:lnTo>
                <a:lnTo>
                  <a:pt x="1227872" y="30051"/>
                </a:lnTo>
                <a:lnTo>
                  <a:pt x="1225813" y="33969"/>
                </a:lnTo>
                <a:lnTo>
                  <a:pt x="1223755" y="37821"/>
                </a:lnTo>
                <a:lnTo>
                  <a:pt x="1222725" y="42437"/>
                </a:lnTo>
                <a:lnTo>
                  <a:pt x="1222725" y="53195"/>
                </a:lnTo>
                <a:lnTo>
                  <a:pt x="1223755" y="57844"/>
                </a:lnTo>
                <a:close/>
              </a:path>
              <a:path w="1679504" h="94138">
                <a:moveTo>
                  <a:pt x="891792" y="67507"/>
                </a:moveTo>
                <a:lnTo>
                  <a:pt x="892555" y="65249"/>
                </a:lnTo>
                <a:lnTo>
                  <a:pt x="891613" y="66721"/>
                </a:lnTo>
                <a:lnTo>
                  <a:pt x="891792" y="67507"/>
                </a:lnTo>
                <a:close/>
              </a:path>
              <a:path w="1679504" h="94138">
                <a:moveTo>
                  <a:pt x="645894" y="57844"/>
                </a:moveTo>
                <a:lnTo>
                  <a:pt x="647953" y="61762"/>
                </a:lnTo>
                <a:lnTo>
                  <a:pt x="650012" y="65614"/>
                </a:lnTo>
                <a:lnTo>
                  <a:pt x="652867" y="68570"/>
                </a:lnTo>
                <a:lnTo>
                  <a:pt x="656520" y="70628"/>
                </a:lnTo>
                <a:lnTo>
                  <a:pt x="660173" y="72687"/>
                </a:lnTo>
                <a:lnTo>
                  <a:pt x="664323" y="73717"/>
                </a:lnTo>
                <a:lnTo>
                  <a:pt x="662696" y="66079"/>
                </a:lnTo>
                <a:lnTo>
                  <a:pt x="660305" y="64552"/>
                </a:lnTo>
                <a:lnTo>
                  <a:pt x="657915" y="63024"/>
                </a:lnTo>
                <a:lnTo>
                  <a:pt x="656055" y="60833"/>
                </a:lnTo>
                <a:lnTo>
                  <a:pt x="654727" y="57977"/>
                </a:lnTo>
                <a:lnTo>
                  <a:pt x="653465" y="55121"/>
                </a:lnTo>
                <a:lnTo>
                  <a:pt x="652834" y="51734"/>
                </a:lnTo>
                <a:lnTo>
                  <a:pt x="652834" y="43831"/>
                </a:lnTo>
                <a:lnTo>
                  <a:pt x="653465" y="40444"/>
                </a:lnTo>
                <a:lnTo>
                  <a:pt x="654727" y="37655"/>
                </a:lnTo>
                <a:lnTo>
                  <a:pt x="656055" y="34799"/>
                </a:lnTo>
                <a:lnTo>
                  <a:pt x="657915" y="32608"/>
                </a:lnTo>
                <a:lnTo>
                  <a:pt x="660305" y="31080"/>
                </a:lnTo>
                <a:lnTo>
                  <a:pt x="662696" y="29553"/>
                </a:lnTo>
                <a:lnTo>
                  <a:pt x="665585" y="28789"/>
                </a:lnTo>
                <a:lnTo>
                  <a:pt x="672359" y="28789"/>
                </a:lnTo>
                <a:lnTo>
                  <a:pt x="675248" y="29553"/>
                </a:lnTo>
                <a:lnTo>
                  <a:pt x="677639" y="31080"/>
                </a:lnTo>
                <a:lnTo>
                  <a:pt x="680030" y="32608"/>
                </a:lnTo>
                <a:lnTo>
                  <a:pt x="681856" y="34799"/>
                </a:lnTo>
                <a:lnTo>
                  <a:pt x="683118" y="37655"/>
                </a:lnTo>
                <a:lnTo>
                  <a:pt x="684446" y="40444"/>
                </a:lnTo>
                <a:lnTo>
                  <a:pt x="685110" y="43831"/>
                </a:lnTo>
                <a:lnTo>
                  <a:pt x="685110" y="51734"/>
                </a:lnTo>
                <a:lnTo>
                  <a:pt x="684446" y="55121"/>
                </a:lnTo>
                <a:lnTo>
                  <a:pt x="683118" y="57977"/>
                </a:lnTo>
                <a:lnTo>
                  <a:pt x="681856" y="60833"/>
                </a:lnTo>
                <a:lnTo>
                  <a:pt x="680030" y="63024"/>
                </a:lnTo>
                <a:lnTo>
                  <a:pt x="677639" y="64552"/>
                </a:lnTo>
                <a:lnTo>
                  <a:pt x="675248" y="66079"/>
                </a:lnTo>
                <a:lnTo>
                  <a:pt x="672359" y="66843"/>
                </a:lnTo>
                <a:lnTo>
                  <a:pt x="668972" y="66843"/>
                </a:lnTo>
                <a:lnTo>
                  <a:pt x="668972" y="73717"/>
                </a:lnTo>
                <a:lnTo>
                  <a:pt x="673687" y="73717"/>
                </a:lnTo>
                <a:lnTo>
                  <a:pt x="677838" y="72687"/>
                </a:lnTo>
                <a:lnTo>
                  <a:pt x="681424" y="70628"/>
                </a:lnTo>
                <a:lnTo>
                  <a:pt x="685077" y="68570"/>
                </a:lnTo>
                <a:lnTo>
                  <a:pt x="687933" y="65614"/>
                </a:lnTo>
                <a:lnTo>
                  <a:pt x="689992" y="61762"/>
                </a:lnTo>
                <a:lnTo>
                  <a:pt x="692050" y="57844"/>
                </a:lnTo>
                <a:lnTo>
                  <a:pt x="693080" y="53195"/>
                </a:lnTo>
                <a:lnTo>
                  <a:pt x="693080" y="42437"/>
                </a:lnTo>
                <a:lnTo>
                  <a:pt x="692050" y="37821"/>
                </a:lnTo>
                <a:lnTo>
                  <a:pt x="689992" y="33969"/>
                </a:lnTo>
                <a:lnTo>
                  <a:pt x="687933" y="30051"/>
                </a:lnTo>
                <a:lnTo>
                  <a:pt x="685077" y="27062"/>
                </a:lnTo>
                <a:lnTo>
                  <a:pt x="681424" y="25004"/>
                </a:lnTo>
                <a:lnTo>
                  <a:pt x="677838" y="22945"/>
                </a:lnTo>
                <a:lnTo>
                  <a:pt x="673687" y="21915"/>
                </a:lnTo>
                <a:lnTo>
                  <a:pt x="664323" y="21915"/>
                </a:lnTo>
                <a:lnTo>
                  <a:pt x="660173" y="22945"/>
                </a:lnTo>
                <a:lnTo>
                  <a:pt x="656520" y="25004"/>
                </a:lnTo>
                <a:lnTo>
                  <a:pt x="652867" y="27062"/>
                </a:lnTo>
                <a:lnTo>
                  <a:pt x="650012" y="30051"/>
                </a:lnTo>
                <a:lnTo>
                  <a:pt x="647953" y="33969"/>
                </a:lnTo>
                <a:lnTo>
                  <a:pt x="645894" y="37821"/>
                </a:lnTo>
                <a:lnTo>
                  <a:pt x="644865" y="42437"/>
                </a:lnTo>
                <a:lnTo>
                  <a:pt x="644865" y="53195"/>
                </a:lnTo>
                <a:lnTo>
                  <a:pt x="645894" y="57844"/>
                </a:lnTo>
                <a:close/>
              </a:path>
              <a:path w="1679504" h="94138">
                <a:moveTo>
                  <a:pt x="489755" y="57844"/>
                </a:moveTo>
                <a:lnTo>
                  <a:pt x="491814" y="61762"/>
                </a:lnTo>
                <a:lnTo>
                  <a:pt x="493872" y="65614"/>
                </a:lnTo>
                <a:lnTo>
                  <a:pt x="496728" y="68570"/>
                </a:lnTo>
                <a:lnTo>
                  <a:pt x="500381" y="70628"/>
                </a:lnTo>
                <a:lnTo>
                  <a:pt x="504033" y="72687"/>
                </a:lnTo>
                <a:lnTo>
                  <a:pt x="508184" y="73717"/>
                </a:lnTo>
                <a:lnTo>
                  <a:pt x="506557" y="66079"/>
                </a:lnTo>
                <a:lnTo>
                  <a:pt x="504166" y="64552"/>
                </a:lnTo>
                <a:lnTo>
                  <a:pt x="501775" y="63024"/>
                </a:lnTo>
                <a:lnTo>
                  <a:pt x="499916" y="60833"/>
                </a:lnTo>
                <a:lnTo>
                  <a:pt x="498588" y="57977"/>
                </a:lnTo>
                <a:lnTo>
                  <a:pt x="497326" y="55121"/>
                </a:lnTo>
                <a:lnTo>
                  <a:pt x="496695" y="51734"/>
                </a:lnTo>
                <a:lnTo>
                  <a:pt x="496695" y="43831"/>
                </a:lnTo>
                <a:lnTo>
                  <a:pt x="497326" y="40444"/>
                </a:lnTo>
                <a:lnTo>
                  <a:pt x="498588" y="37655"/>
                </a:lnTo>
                <a:lnTo>
                  <a:pt x="499916" y="34799"/>
                </a:lnTo>
                <a:lnTo>
                  <a:pt x="501775" y="32608"/>
                </a:lnTo>
                <a:lnTo>
                  <a:pt x="504166" y="31080"/>
                </a:lnTo>
                <a:lnTo>
                  <a:pt x="506557" y="29553"/>
                </a:lnTo>
                <a:lnTo>
                  <a:pt x="509446" y="28789"/>
                </a:lnTo>
                <a:lnTo>
                  <a:pt x="516220" y="28789"/>
                </a:lnTo>
                <a:lnTo>
                  <a:pt x="519109" y="29553"/>
                </a:lnTo>
                <a:lnTo>
                  <a:pt x="521500" y="31080"/>
                </a:lnTo>
                <a:lnTo>
                  <a:pt x="523891" y="32608"/>
                </a:lnTo>
                <a:lnTo>
                  <a:pt x="525717" y="34799"/>
                </a:lnTo>
                <a:lnTo>
                  <a:pt x="526979" y="37655"/>
                </a:lnTo>
                <a:lnTo>
                  <a:pt x="528307" y="40444"/>
                </a:lnTo>
                <a:lnTo>
                  <a:pt x="528971" y="43831"/>
                </a:lnTo>
                <a:lnTo>
                  <a:pt x="528971" y="51734"/>
                </a:lnTo>
                <a:lnTo>
                  <a:pt x="528307" y="55121"/>
                </a:lnTo>
                <a:lnTo>
                  <a:pt x="526979" y="57977"/>
                </a:lnTo>
                <a:lnTo>
                  <a:pt x="525717" y="60833"/>
                </a:lnTo>
                <a:lnTo>
                  <a:pt x="523891" y="63024"/>
                </a:lnTo>
                <a:lnTo>
                  <a:pt x="521500" y="64552"/>
                </a:lnTo>
                <a:lnTo>
                  <a:pt x="519109" y="66079"/>
                </a:lnTo>
                <a:lnTo>
                  <a:pt x="516220" y="66843"/>
                </a:lnTo>
                <a:lnTo>
                  <a:pt x="512833" y="66843"/>
                </a:lnTo>
                <a:lnTo>
                  <a:pt x="512833" y="73717"/>
                </a:lnTo>
                <a:lnTo>
                  <a:pt x="517548" y="73717"/>
                </a:lnTo>
                <a:lnTo>
                  <a:pt x="521699" y="72687"/>
                </a:lnTo>
                <a:lnTo>
                  <a:pt x="525285" y="70628"/>
                </a:lnTo>
                <a:lnTo>
                  <a:pt x="528938" y="68570"/>
                </a:lnTo>
                <a:lnTo>
                  <a:pt x="531794" y="65614"/>
                </a:lnTo>
                <a:lnTo>
                  <a:pt x="533852" y="61762"/>
                </a:lnTo>
                <a:lnTo>
                  <a:pt x="535911" y="57844"/>
                </a:lnTo>
                <a:lnTo>
                  <a:pt x="536941" y="53195"/>
                </a:lnTo>
                <a:lnTo>
                  <a:pt x="536941" y="42437"/>
                </a:lnTo>
                <a:lnTo>
                  <a:pt x="535911" y="37821"/>
                </a:lnTo>
                <a:lnTo>
                  <a:pt x="533852" y="33969"/>
                </a:lnTo>
                <a:lnTo>
                  <a:pt x="531794" y="30051"/>
                </a:lnTo>
                <a:lnTo>
                  <a:pt x="528938" y="27062"/>
                </a:lnTo>
                <a:lnTo>
                  <a:pt x="525285" y="25004"/>
                </a:lnTo>
                <a:lnTo>
                  <a:pt x="521699" y="22945"/>
                </a:lnTo>
                <a:lnTo>
                  <a:pt x="517548" y="21915"/>
                </a:lnTo>
                <a:lnTo>
                  <a:pt x="508184" y="21915"/>
                </a:lnTo>
                <a:lnTo>
                  <a:pt x="504033" y="22945"/>
                </a:lnTo>
                <a:lnTo>
                  <a:pt x="500381" y="25004"/>
                </a:lnTo>
                <a:lnTo>
                  <a:pt x="496728" y="27062"/>
                </a:lnTo>
                <a:lnTo>
                  <a:pt x="493872" y="30051"/>
                </a:lnTo>
                <a:lnTo>
                  <a:pt x="491814" y="33969"/>
                </a:lnTo>
                <a:lnTo>
                  <a:pt x="489755" y="37821"/>
                </a:lnTo>
                <a:lnTo>
                  <a:pt x="488726" y="42437"/>
                </a:lnTo>
                <a:lnTo>
                  <a:pt x="488726" y="53195"/>
                </a:lnTo>
                <a:lnTo>
                  <a:pt x="489755" y="57844"/>
                </a:lnTo>
                <a:close/>
              </a:path>
              <a:path w="1679504" h="94138">
                <a:moveTo>
                  <a:pt x="301868" y="67507"/>
                </a:moveTo>
                <a:lnTo>
                  <a:pt x="302632" y="65249"/>
                </a:lnTo>
                <a:lnTo>
                  <a:pt x="301689" y="66721"/>
                </a:lnTo>
                <a:lnTo>
                  <a:pt x="301868" y="67507"/>
                </a:lnTo>
                <a:close/>
              </a:path>
              <a:path w="1679504" h="94138">
                <a:moveTo>
                  <a:pt x="68325" y="57844"/>
                </a:moveTo>
                <a:lnTo>
                  <a:pt x="70384" y="61762"/>
                </a:lnTo>
                <a:lnTo>
                  <a:pt x="72443" y="65614"/>
                </a:lnTo>
                <a:lnTo>
                  <a:pt x="75299" y="68570"/>
                </a:lnTo>
                <a:lnTo>
                  <a:pt x="78951" y="70628"/>
                </a:lnTo>
                <a:lnTo>
                  <a:pt x="82604" y="72687"/>
                </a:lnTo>
                <a:lnTo>
                  <a:pt x="86755" y="73717"/>
                </a:lnTo>
                <a:lnTo>
                  <a:pt x="85128" y="66079"/>
                </a:lnTo>
                <a:lnTo>
                  <a:pt x="82737" y="64552"/>
                </a:lnTo>
                <a:lnTo>
                  <a:pt x="80346" y="63024"/>
                </a:lnTo>
                <a:lnTo>
                  <a:pt x="78486" y="60833"/>
                </a:lnTo>
                <a:lnTo>
                  <a:pt x="77158" y="57977"/>
                </a:lnTo>
                <a:lnTo>
                  <a:pt x="75896" y="55121"/>
                </a:lnTo>
                <a:lnTo>
                  <a:pt x="75265" y="51734"/>
                </a:lnTo>
                <a:lnTo>
                  <a:pt x="75265" y="43831"/>
                </a:lnTo>
                <a:lnTo>
                  <a:pt x="75896" y="40444"/>
                </a:lnTo>
                <a:lnTo>
                  <a:pt x="77158" y="37655"/>
                </a:lnTo>
                <a:lnTo>
                  <a:pt x="78486" y="34799"/>
                </a:lnTo>
                <a:lnTo>
                  <a:pt x="80346" y="32608"/>
                </a:lnTo>
                <a:lnTo>
                  <a:pt x="82737" y="31080"/>
                </a:lnTo>
                <a:lnTo>
                  <a:pt x="85128" y="29553"/>
                </a:lnTo>
                <a:lnTo>
                  <a:pt x="88016" y="28789"/>
                </a:lnTo>
                <a:lnTo>
                  <a:pt x="94790" y="28789"/>
                </a:lnTo>
                <a:lnTo>
                  <a:pt x="97679" y="29553"/>
                </a:lnTo>
                <a:lnTo>
                  <a:pt x="100070" y="31080"/>
                </a:lnTo>
                <a:lnTo>
                  <a:pt x="102461" y="32608"/>
                </a:lnTo>
                <a:lnTo>
                  <a:pt x="104287" y="34799"/>
                </a:lnTo>
                <a:lnTo>
                  <a:pt x="105549" y="37655"/>
                </a:lnTo>
                <a:lnTo>
                  <a:pt x="106877" y="40444"/>
                </a:lnTo>
                <a:lnTo>
                  <a:pt x="107541" y="43831"/>
                </a:lnTo>
                <a:lnTo>
                  <a:pt x="107541" y="51734"/>
                </a:lnTo>
                <a:lnTo>
                  <a:pt x="106877" y="55121"/>
                </a:lnTo>
                <a:lnTo>
                  <a:pt x="105549" y="57977"/>
                </a:lnTo>
                <a:lnTo>
                  <a:pt x="104287" y="60833"/>
                </a:lnTo>
                <a:lnTo>
                  <a:pt x="102461" y="63024"/>
                </a:lnTo>
                <a:lnTo>
                  <a:pt x="100070" y="64552"/>
                </a:lnTo>
                <a:lnTo>
                  <a:pt x="97679" y="66079"/>
                </a:lnTo>
                <a:lnTo>
                  <a:pt x="94790" y="66843"/>
                </a:lnTo>
                <a:lnTo>
                  <a:pt x="91403" y="66843"/>
                </a:lnTo>
                <a:lnTo>
                  <a:pt x="91403" y="73717"/>
                </a:lnTo>
                <a:lnTo>
                  <a:pt x="96119" y="73717"/>
                </a:lnTo>
                <a:lnTo>
                  <a:pt x="100269" y="72687"/>
                </a:lnTo>
                <a:lnTo>
                  <a:pt x="103856" y="70628"/>
                </a:lnTo>
                <a:lnTo>
                  <a:pt x="107508" y="68570"/>
                </a:lnTo>
                <a:lnTo>
                  <a:pt x="110364" y="65614"/>
                </a:lnTo>
                <a:lnTo>
                  <a:pt x="112423" y="61762"/>
                </a:lnTo>
                <a:lnTo>
                  <a:pt x="114482" y="57844"/>
                </a:lnTo>
                <a:lnTo>
                  <a:pt x="115511" y="53195"/>
                </a:lnTo>
                <a:lnTo>
                  <a:pt x="115511" y="42437"/>
                </a:lnTo>
                <a:lnTo>
                  <a:pt x="114482" y="37821"/>
                </a:lnTo>
                <a:lnTo>
                  <a:pt x="112423" y="33969"/>
                </a:lnTo>
                <a:lnTo>
                  <a:pt x="110364" y="30051"/>
                </a:lnTo>
                <a:lnTo>
                  <a:pt x="107508" y="27062"/>
                </a:lnTo>
                <a:lnTo>
                  <a:pt x="103856" y="25004"/>
                </a:lnTo>
                <a:lnTo>
                  <a:pt x="100269" y="22945"/>
                </a:lnTo>
                <a:lnTo>
                  <a:pt x="96119" y="21915"/>
                </a:lnTo>
                <a:lnTo>
                  <a:pt x="86755" y="21915"/>
                </a:lnTo>
                <a:lnTo>
                  <a:pt x="82604" y="22945"/>
                </a:lnTo>
                <a:lnTo>
                  <a:pt x="78951" y="25004"/>
                </a:lnTo>
                <a:lnTo>
                  <a:pt x="75299" y="27062"/>
                </a:lnTo>
                <a:lnTo>
                  <a:pt x="72443" y="30051"/>
                </a:lnTo>
                <a:lnTo>
                  <a:pt x="70384" y="33969"/>
                </a:lnTo>
                <a:lnTo>
                  <a:pt x="68325" y="37821"/>
                </a:lnTo>
                <a:lnTo>
                  <a:pt x="67296" y="42437"/>
                </a:lnTo>
                <a:lnTo>
                  <a:pt x="67296" y="53195"/>
                </a:lnTo>
                <a:lnTo>
                  <a:pt x="68325" y="57844"/>
                </a:lnTo>
                <a:close/>
              </a:path>
              <a:path w="1679504" h="94138">
                <a:moveTo>
                  <a:pt x="9264" y="50107"/>
                </a:moveTo>
                <a:lnTo>
                  <a:pt x="8367" y="45359"/>
                </a:lnTo>
                <a:lnTo>
                  <a:pt x="8367" y="34268"/>
                </a:lnTo>
                <a:lnTo>
                  <a:pt x="9297" y="29520"/>
                </a:lnTo>
                <a:lnTo>
                  <a:pt x="11157" y="25601"/>
                </a:lnTo>
                <a:lnTo>
                  <a:pt x="13083" y="21683"/>
                </a:lnTo>
                <a:lnTo>
                  <a:pt x="15739" y="18694"/>
                </a:lnTo>
                <a:lnTo>
                  <a:pt x="19126" y="16636"/>
                </a:lnTo>
                <a:lnTo>
                  <a:pt x="22513" y="14510"/>
                </a:lnTo>
                <a:lnTo>
                  <a:pt x="26431" y="13448"/>
                </a:lnTo>
                <a:lnTo>
                  <a:pt x="35264" y="13448"/>
                </a:lnTo>
                <a:lnTo>
                  <a:pt x="38817" y="14444"/>
                </a:lnTo>
                <a:lnTo>
                  <a:pt x="41540" y="16436"/>
                </a:lnTo>
                <a:lnTo>
                  <a:pt x="44329" y="18362"/>
                </a:lnTo>
                <a:lnTo>
                  <a:pt x="46455" y="21218"/>
                </a:lnTo>
                <a:lnTo>
                  <a:pt x="47916" y="25004"/>
                </a:lnTo>
                <a:lnTo>
                  <a:pt x="55785" y="21318"/>
                </a:lnTo>
                <a:lnTo>
                  <a:pt x="54391" y="17997"/>
                </a:lnTo>
                <a:lnTo>
                  <a:pt x="52498" y="15208"/>
                </a:lnTo>
                <a:lnTo>
                  <a:pt x="50107" y="12950"/>
                </a:lnTo>
                <a:lnTo>
                  <a:pt x="47783" y="10625"/>
                </a:lnTo>
                <a:lnTo>
                  <a:pt x="44960" y="8899"/>
                </a:lnTo>
                <a:lnTo>
                  <a:pt x="41640" y="7770"/>
                </a:lnTo>
                <a:lnTo>
                  <a:pt x="38319" y="6574"/>
                </a:lnTo>
                <a:lnTo>
                  <a:pt x="34534" y="5977"/>
                </a:lnTo>
                <a:lnTo>
                  <a:pt x="24173" y="5977"/>
                </a:lnTo>
                <a:lnTo>
                  <a:pt x="18827" y="7371"/>
                </a:lnTo>
                <a:lnTo>
                  <a:pt x="14245" y="10161"/>
                </a:lnTo>
                <a:lnTo>
                  <a:pt x="9729" y="12883"/>
                </a:lnTo>
                <a:lnTo>
                  <a:pt x="6209" y="16768"/>
                </a:lnTo>
                <a:lnTo>
                  <a:pt x="3685" y="21816"/>
                </a:lnTo>
                <a:lnTo>
                  <a:pt x="1228" y="26863"/>
                </a:lnTo>
                <a:lnTo>
                  <a:pt x="0" y="32873"/>
                </a:lnTo>
                <a:lnTo>
                  <a:pt x="0" y="46820"/>
                </a:lnTo>
                <a:lnTo>
                  <a:pt x="1228" y="52830"/>
                </a:lnTo>
                <a:lnTo>
                  <a:pt x="3685" y="57877"/>
                </a:lnTo>
                <a:lnTo>
                  <a:pt x="6209" y="62925"/>
                </a:lnTo>
                <a:lnTo>
                  <a:pt x="9729" y="66843"/>
                </a:lnTo>
                <a:lnTo>
                  <a:pt x="14245" y="69632"/>
                </a:lnTo>
                <a:lnTo>
                  <a:pt x="18827" y="72355"/>
                </a:lnTo>
                <a:lnTo>
                  <a:pt x="24240" y="73717"/>
                </a:lnTo>
                <a:lnTo>
                  <a:pt x="34600" y="73717"/>
                </a:lnTo>
                <a:lnTo>
                  <a:pt x="38386" y="73019"/>
                </a:lnTo>
                <a:lnTo>
                  <a:pt x="41839" y="71625"/>
                </a:lnTo>
                <a:lnTo>
                  <a:pt x="45359" y="70230"/>
                </a:lnTo>
                <a:lnTo>
                  <a:pt x="48414" y="68204"/>
                </a:lnTo>
                <a:lnTo>
                  <a:pt x="51004" y="65548"/>
                </a:lnTo>
                <a:lnTo>
                  <a:pt x="53594" y="62825"/>
                </a:lnTo>
                <a:lnTo>
                  <a:pt x="55586" y="59604"/>
                </a:lnTo>
                <a:lnTo>
                  <a:pt x="56981" y="55885"/>
                </a:lnTo>
                <a:lnTo>
                  <a:pt x="49011" y="52897"/>
                </a:lnTo>
                <a:lnTo>
                  <a:pt x="47550" y="57346"/>
                </a:lnTo>
                <a:lnTo>
                  <a:pt x="45193" y="60700"/>
                </a:lnTo>
                <a:lnTo>
                  <a:pt x="41939" y="62958"/>
                </a:lnTo>
                <a:lnTo>
                  <a:pt x="38684" y="65149"/>
                </a:lnTo>
                <a:lnTo>
                  <a:pt x="34866" y="66245"/>
                </a:lnTo>
                <a:lnTo>
                  <a:pt x="25967" y="66245"/>
                </a:lnTo>
                <a:lnTo>
                  <a:pt x="22048" y="65216"/>
                </a:lnTo>
                <a:lnTo>
                  <a:pt x="18728" y="63157"/>
                </a:lnTo>
                <a:lnTo>
                  <a:pt x="15407" y="61032"/>
                </a:lnTo>
                <a:lnTo>
                  <a:pt x="12850" y="58010"/>
                </a:lnTo>
                <a:lnTo>
                  <a:pt x="11057" y="54092"/>
                </a:lnTo>
                <a:lnTo>
                  <a:pt x="9264" y="50107"/>
                </a:lnTo>
                <a:close/>
              </a:path>
              <a:path w="1679504" h="94138">
                <a:moveTo>
                  <a:pt x="88016" y="66843"/>
                </a:moveTo>
                <a:lnTo>
                  <a:pt x="85128" y="66079"/>
                </a:lnTo>
                <a:lnTo>
                  <a:pt x="86755" y="73717"/>
                </a:lnTo>
                <a:lnTo>
                  <a:pt x="91403" y="73717"/>
                </a:lnTo>
                <a:lnTo>
                  <a:pt x="91403" y="66843"/>
                </a:lnTo>
                <a:lnTo>
                  <a:pt x="88016" y="66843"/>
                </a:lnTo>
                <a:close/>
              </a:path>
              <a:path w="1679504" h="94138">
                <a:moveTo>
                  <a:pt x="138484" y="41972"/>
                </a:moveTo>
                <a:lnTo>
                  <a:pt x="139247" y="38585"/>
                </a:lnTo>
                <a:lnTo>
                  <a:pt x="140775" y="36061"/>
                </a:lnTo>
                <a:lnTo>
                  <a:pt x="142369" y="33537"/>
                </a:lnTo>
                <a:lnTo>
                  <a:pt x="144361" y="31711"/>
                </a:lnTo>
                <a:lnTo>
                  <a:pt x="146752" y="30582"/>
                </a:lnTo>
                <a:lnTo>
                  <a:pt x="149143" y="29453"/>
                </a:lnTo>
                <a:lnTo>
                  <a:pt x="151534" y="28889"/>
                </a:lnTo>
                <a:lnTo>
                  <a:pt x="157378" y="28889"/>
                </a:lnTo>
                <a:lnTo>
                  <a:pt x="160267" y="29984"/>
                </a:lnTo>
                <a:lnTo>
                  <a:pt x="162591" y="32176"/>
                </a:lnTo>
                <a:lnTo>
                  <a:pt x="164982" y="34301"/>
                </a:lnTo>
                <a:lnTo>
                  <a:pt x="166177" y="38120"/>
                </a:lnTo>
                <a:lnTo>
                  <a:pt x="166177" y="72720"/>
                </a:lnTo>
                <a:lnTo>
                  <a:pt x="174147" y="72720"/>
                </a:lnTo>
                <a:lnTo>
                  <a:pt x="174147" y="36526"/>
                </a:lnTo>
                <a:lnTo>
                  <a:pt x="173250" y="32973"/>
                </a:lnTo>
                <a:lnTo>
                  <a:pt x="171457" y="30184"/>
                </a:lnTo>
                <a:lnTo>
                  <a:pt x="169730" y="27394"/>
                </a:lnTo>
                <a:lnTo>
                  <a:pt x="167406" y="25336"/>
                </a:lnTo>
                <a:lnTo>
                  <a:pt x="164484" y="24007"/>
                </a:lnTo>
                <a:lnTo>
                  <a:pt x="161562" y="22613"/>
                </a:lnTo>
                <a:lnTo>
                  <a:pt x="158308" y="21915"/>
                </a:lnTo>
                <a:lnTo>
                  <a:pt x="152198" y="21915"/>
                </a:lnTo>
                <a:lnTo>
                  <a:pt x="149740" y="22281"/>
                </a:lnTo>
                <a:lnTo>
                  <a:pt x="147350" y="23011"/>
                </a:lnTo>
                <a:lnTo>
                  <a:pt x="145025" y="23742"/>
                </a:lnTo>
                <a:lnTo>
                  <a:pt x="142966" y="24937"/>
                </a:lnTo>
                <a:lnTo>
                  <a:pt x="141173" y="26597"/>
                </a:lnTo>
                <a:lnTo>
                  <a:pt x="139380" y="28191"/>
                </a:lnTo>
                <a:lnTo>
                  <a:pt x="138185" y="34069"/>
                </a:lnTo>
                <a:lnTo>
                  <a:pt x="137951" y="30321"/>
                </a:lnTo>
                <a:lnTo>
                  <a:pt x="136890" y="32973"/>
                </a:lnTo>
                <a:lnTo>
                  <a:pt x="137951" y="30321"/>
                </a:lnTo>
                <a:lnTo>
                  <a:pt x="137488" y="22912"/>
                </a:lnTo>
                <a:lnTo>
                  <a:pt x="130514" y="22912"/>
                </a:lnTo>
                <a:lnTo>
                  <a:pt x="130514" y="72720"/>
                </a:lnTo>
                <a:lnTo>
                  <a:pt x="138484" y="72720"/>
                </a:lnTo>
                <a:lnTo>
                  <a:pt x="138484" y="41972"/>
                </a:lnTo>
                <a:close/>
              </a:path>
              <a:path w="1679504" h="94138">
                <a:moveTo>
                  <a:pt x="137952" y="30316"/>
                </a:moveTo>
                <a:lnTo>
                  <a:pt x="138185" y="34069"/>
                </a:lnTo>
                <a:lnTo>
                  <a:pt x="139380" y="28191"/>
                </a:lnTo>
                <a:lnTo>
                  <a:pt x="137952" y="30316"/>
                </a:lnTo>
                <a:close/>
              </a:path>
              <a:path w="1679504" h="94138">
                <a:moveTo>
                  <a:pt x="203266" y="61430"/>
                </a:moveTo>
                <a:lnTo>
                  <a:pt x="203266" y="29785"/>
                </a:lnTo>
                <a:lnTo>
                  <a:pt x="221396" y="29785"/>
                </a:lnTo>
                <a:lnTo>
                  <a:pt x="221396" y="22912"/>
                </a:lnTo>
                <a:lnTo>
                  <a:pt x="203266" y="22912"/>
                </a:lnTo>
                <a:lnTo>
                  <a:pt x="203266" y="8766"/>
                </a:lnTo>
                <a:lnTo>
                  <a:pt x="195296" y="10957"/>
                </a:lnTo>
                <a:lnTo>
                  <a:pt x="195296" y="22912"/>
                </a:lnTo>
                <a:lnTo>
                  <a:pt x="185334" y="22912"/>
                </a:lnTo>
                <a:lnTo>
                  <a:pt x="185334" y="29785"/>
                </a:lnTo>
                <a:lnTo>
                  <a:pt x="195296" y="29785"/>
                </a:lnTo>
                <a:lnTo>
                  <a:pt x="195296" y="60368"/>
                </a:lnTo>
                <a:lnTo>
                  <a:pt x="195363" y="63556"/>
                </a:lnTo>
                <a:lnTo>
                  <a:pt x="196027" y="66146"/>
                </a:lnTo>
                <a:lnTo>
                  <a:pt x="197288" y="68138"/>
                </a:lnTo>
                <a:lnTo>
                  <a:pt x="198617" y="70064"/>
                </a:lnTo>
                <a:lnTo>
                  <a:pt x="200377" y="71492"/>
                </a:lnTo>
                <a:lnTo>
                  <a:pt x="202568" y="72422"/>
                </a:lnTo>
                <a:lnTo>
                  <a:pt x="204760" y="73285"/>
                </a:lnTo>
                <a:lnTo>
                  <a:pt x="207117" y="73717"/>
                </a:lnTo>
                <a:lnTo>
                  <a:pt x="212364" y="73717"/>
                </a:lnTo>
                <a:lnTo>
                  <a:pt x="214755" y="73318"/>
                </a:lnTo>
                <a:lnTo>
                  <a:pt x="216814" y="72521"/>
                </a:lnTo>
                <a:lnTo>
                  <a:pt x="218939" y="71724"/>
                </a:lnTo>
                <a:lnTo>
                  <a:pt x="220765" y="70628"/>
                </a:lnTo>
                <a:lnTo>
                  <a:pt x="222293" y="69234"/>
                </a:lnTo>
                <a:lnTo>
                  <a:pt x="219503" y="62559"/>
                </a:lnTo>
                <a:lnTo>
                  <a:pt x="218374" y="63688"/>
                </a:lnTo>
                <a:lnTo>
                  <a:pt x="217112" y="64585"/>
                </a:lnTo>
                <a:lnTo>
                  <a:pt x="215718" y="65249"/>
                </a:lnTo>
                <a:lnTo>
                  <a:pt x="214323" y="65913"/>
                </a:lnTo>
                <a:lnTo>
                  <a:pt x="212663" y="66245"/>
                </a:lnTo>
                <a:lnTo>
                  <a:pt x="208545" y="66245"/>
                </a:lnTo>
                <a:lnTo>
                  <a:pt x="206752" y="65648"/>
                </a:lnTo>
                <a:lnTo>
                  <a:pt x="205358" y="64452"/>
                </a:lnTo>
                <a:lnTo>
                  <a:pt x="203963" y="63257"/>
                </a:lnTo>
                <a:lnTo>
                  <a:pt x="203266" y="61430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770700" y="930524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029668" y="930524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636955" y="9326708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864258" y="930524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6998653" y="9326708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384974" y="9287528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585366" y="9490081"/>
            <a:ext cx="1946156" cy="94636"/>
          </a:xfrm>
          <a:custGeom>
            <a:avLst/>
            <a:gdLst/>
            <a:ahLst/>
            <a:cxnLst/>
            <a:rect l="l" t="t" r="r" b="b"/>
            <a:pathLst>
              <a:path w="1946156" h="94636">
                <a:moveTo>
                  <a:pt x="1809318" y="44462"/>
                </a:moveTo>
                <a:lnTo>
                  <a:pt x="1809982" y="41142"/>
                </a:lnTo>
                <a:lnTo>
                  <a:pt x="1811310" y="38352"/>
                </a:lnTo>
                <a:lnTo>
                  <a:pt x="1812638" y="35497"/>
                </a:lnTo>
                <a:lnTo>
                  <a:pt x="1814498" y="33305"/>
                </a:lnTo>
                <a:lnTo>
                  <a:pt x="1816889" y="31778"/>
                </a:lnTo>
                <a:lnTo>
                  <a:pt x="1819280" y="30184"/>
                </a:lnTo>
                <a:lnTo>
                  <a:pt x="1822069" y="29387"/>
                </a:lnTo>
                <a:lnTo>
                  <a:pt x="1830105" y="29387"/>
                </a:lnTo>
                <a:lnTo>
                  <a:pt x="1833857" y="31113"/>
                </a:lnTo>
                <a:lnTo>
                  <a:pt x="1833824" y="23443"/>
                </a:lnTo>
                <a:lnTo>
                  <a:pt x="1830105" y="22413"/>
                </a:lnTo>
                <a:lnTo>
                  <a:pt x="1823198" y="22413"/>
                </a:lnTo>
                <a:lnTo>
                  <a:pt x="1820542" y="22912"/>
                </a:lnTo>
                <a:lnTo>
                  <a:pt x="1818084" y="23908"/>
                </a:lnTo>
                <a:lnTo>
                  <a:pt x="1815627" y="24904"/>
                </a:lnTo>
                <a:lnTo>
                  <a:pt x="1813535" y="26299"/>
                </a:lnTo>
                <a:lnTo>
                  <a:pt x="1811808" y="28092"/>
                </a:lnTo>
                <a:lnTo>
                  <a:pt x="1810082" y="29818"/>
                </a:lnTo>
                <a:lnTo>
                  <a:pt x="1808804" y="31817"/>
                </a:lnTo>
                <a:lnTo>
                  <a:pt x="1808322" y="23410"/>
                </a:lnTo>
                <a:lnTo>
                  <a:pt x="1801349" y="23410"/>
                </a:lnTo>
                <a:lnTo>
                  <a:pt x="1801349" y="94138"/>
                </a:lnTo>
                <a:lnTo>
                  <a:pt x="1809318" y="94138"/>
                </a:lnTo>
                <a:lnTo>
                  <a:pt x="1809318" y="65797"/>
                </a:lnTo>
                <a:lnTo>
                  <a:pt x="1808322" y="63456"/>
                </a:lnTo>
                <a:lnTo>
                  <a:pt x="1807923" y="34168"/>
                </a:lnTo>
                <a:lnTo>
                  <a:pt x="1808787" y="31844"/>
                </a:lnTo>
                <a:lnTo>
                  <a:pt x="1809019" y="35563"/>
                </a:lnTo>
                <a:lnTo>
                  <a:pt x="1809318" y="44462"/>
                </a:lnTo>
                <a:close/>
              </a:path>
              <a:path w="1946156" h="94636">
                <a:moveTo>
                  <a:pt x="1811842" y="69167"/>
                </a:moveTo>
                <a:lnTo>
                  <a:pt x="1814897" y="71226"/>
                </a:lnTo>
                <a:lnTo>
                  <a:pt x="1818018" y="73219"/>
                </a:lnTo>
                <a:lnTo>
                  <a:pt x="1821637" y="74215"/>
                </a:lnTo>
                <a:lnTo>
                  <a:pt x="1829872" y="74215"/>
                </a:lnTo>
                <a:lnTo>
                  <a:pt x="1833658" y="73185"/>
                </a:lnTo>
                <a:lnTo>
                  <a:pt x="1837111" y="71127"/>
                </a:lnTo>
                <a:lnTo>
                  <a:pt x="1840565" y="69068"/>
                </a:lnTo>
                <a:lnTo>
                  <a:pt x="1843321" y="66112"/>
                </a:lnTo>
                <a:lnTo>
                  <a:pt x="1845380" y="62261"/>
                </a:lnTo>
                <a:lnTo>
                  <a:pt x="1847505" y="58342"/>
                </a:lnTo>
                <a:lnTo>
                  <a:pt x="1848567" y="53693"/>
                </a:lnTo>
                <a:lnTo>
                  <a:pt x="1848567" y="42868"/>
                </a:lnTo>
                <a:lnTo>
                  <a:pt x="1847538" y="38219"/>
                </a:lnTo>
                <a:lnTo>
                  <a:pt x="1845479" y="34368"/>
                </a:lnTo>
                <a:lnTo>
                  <a:pt x="1843420" y="30516"/>
                </a:lnTo>
                <a:lnTo>
                  <a:pt x="1840664" y="27560"/>
                </a:lnTo>
                <a:lnTo>
                  <a:pt x="1837211" y="25502"/>
                </a:lnTo>
                <a:lnTo>
                  <a:pt x="1833824" y="23443"/>
                </a:lnTo>
                <a:lnTo>
                  <a:pt x="1833857" y="31113"/>
                </a:lnTo>
                <a:lnTo>
                  <a:pt x="1836513" y="34567"/>
                </a:lnTo>
                <a:lnTo>
                  <a:pt x="1839236" y="38020"/>
                </a:lnTo>
                <a:lnTo>
                  <a:pt x="1840598" y="42603"/>
                </a:lnTo>
                <a:lnTo>
                  <a:pt x="1840598" y="54025"/>
                </a:lnTo>
                <a:lnTo>
                  <a:pt x="1839203" y="58608"/>
                </a:lnTo>
                <a:lnTo>
                  <a:pt x="1836414" y="62061"/>
                </a:lnTo>
                <a:lnTo>
                  <a:pt x="1833691" y="65515"/>
                </a:lnTo>
                <a:lnTo>
                  <a:pt x="1829872" y="67241"/>
                </a:lnTo>
                <a:lnTo>
                  <a:pt x="1821837" y="67241"/>
                </a:lnTo>
                <a:lnTo>
                  <a:pt x="1819080" y="66478"/>
                </a:lnTo>
                <a:lnTo>
                  <a:pt x="1816690" y="64950"/>
                </a:lnTo>
                <a:lnTo>
                  <a:pt x="1814365" y="63356"/>
                </a:lnTo>
                <a:lnTo>
                  <a:pt x="1812539" y="61132"/>
                </a:lnTo>
                <a:lnTo>
                  <a:pt x="1811211" y="58276"/>
                </a:lnTo>
                <a:lnTo>
                  <a:pt x="1809949" y="55420"/>
                </a:lnTo>
                <a:lnTo>
                  <a:pt x="1809318" y="52100"/>
                </a:lnTo>
                <a:lnTo>
                  <a:pt x="1809318" y="44462"/>
                </a:lnTo>
                <a:lnTo>
                  <a:pt x="1809019" y="35563"/>
                </a:lnTo>
                <a:lnTo>
                  <a:pt x="1808787" y="31844"/>
                </a:lnTo>
                <a:lnTo>
                  <a:pt x="1807923" y="34168"/>
                </a:lnTo>
                <a:lnTo>
                  <a:pt x="1808322" y="63456"/>
                </a:lnTo>
                <a:lnTo>
                  <a:pt x="1809318" y="61962"/>
                </a:lnTo>
                <a:lnTo>
                  <a:pt x="1808322" y="63456"/>
                </a:lnTo>
                <a:lnTo>
                  <a:pt x="1809318" y="65797"/>
                </a:lnTo>
                <a:lnTo>
                  <a:pt x="1809650" y="66577"/>
                </a:lnTo>
                <a:lnTo>
                  <a:pt x="1811842" y="69167"/>
                </a:lnTo>
                <a:close/>
              </a:path>
              <a:path w="1946156" h="94636">
                <a:moveTo>
                  <a:pt x="1875360" y="74215"/>
                </a:moveTo>
                <a:lnTo>
                  <a:pt x="1876688" y="74215"/>
                </a:lnTo>
                <a:lnTo>
                  <a:pt x="1877983" y="74082"/>
                </a:lnTo>
                <a:lnTo>
                  <a:pt x="1879245" y="73816"/>
                </a:lnTo>
                <a:lnTo>
                  <a:pt x="1880507" y="73617"/>
                </a:lnTo>
                <a:lnTo>
                  <a:pt x="1882732" y="72820"/>
                </a:lnTo>
                <a:lnTo>
                  <a:pt x="1884026" y="65847"/>
                </a:lnTo>
                <a:lnTo>
                  <a:pt x="1882566" y="66378"/>
                </a:lnTo>
                <a:lnTo>
                  <a:pt x="1880540" y="66943"/>
                </a:lnTo>
                <a:lnTo>
                  <a:pt x="1878581" y="67241"/>
                </a:lnTo>
                <a:lnTo>
                  <a:pt x="1875194" y="67241"/>
                </a:lnTo>
                <a:lnTo>
                  <a:pt x="1873699" y="66777"/>
                </a:lnTo>
                <a:lnTo>
                  <a:pt x="1871840" y="64851"/>
                </a:lnTo>
                <a:lnTo>
                  <a:pt x="1871375" y="63091"/>
                </a:lnTo>
                <a:lnTo>
                  <a:pt x="1871375" y="498"/>
                </a:lnTo>
                <a:lnTo>
                  <a:pt x="1863406" y="498"/>
                </a:lnTo>
                <a:lnTo>
                  <a:pt x="1863406" y="65382"/>
                </a:lnTo>
                <a:lnTo>
                  <a:pt x="1864369" y="68736"/>
                </a:lnTo>
                <a:lnTo>
                  <a:pt x="1866295" y="70927"/>
                </a:lnTo>
                <a:lnTo>
                  <a:pt x="1868287" y="73119"/>
                </a:lnTo>
                <a:lnTo>
                  <a:pt x="1871309" y="74215"/>
                </a:lnTo>
                <a:lnTo>
                  <a:pt x="1875360" y="74215"/>
                </a:lnTo>
                <a:close/>
              </a:path>
              <a:path w="1946156" h="94636">
                <a:moveTo>
                  <a:pt x="1882559" y="91150"/>
                </a:moveTo>
                <a:lnTo>
                  <a:pt x="1884021" y="92212"/>
                </a:lnTo>
                <a:lnTo>
                  <a:pt x="1885681" y="93042"/>
                </a:lnTo>
                <a:lnTo>
                  <a:pt x="1887540" y="93640"/>
                </a:lnTo>
                <a:lnTo>
                  <a:pt x="1889466" y="94304"/>
                </a:lnTo>
                <a:lnTo>
                  <a:pt x="1891558" y="94636"/>
                </a:lnTo>
                <a:lnTo>
                  <a:pt x="1896207" y="94636"/>
                </a:lnTo>
                <a:lnTo>
                  <a:pt x="1898299" y="94205"/>
                </a:lnTo>
                <a:lnTo>
                  <a:pt x="1900092" y="93341"/>
                </a:lnTo>
                <a:lnTo>
                  <a:pt x="1901952" y="92544"/>
                </a:lnTo>
                <a:lnTo>
                  <a:pt x="1903612" y="91183"/>
                </a:lnTo>
                <a:lnTo>
                  <a:pt x="1905073" y="89257"/>
                </a:lnTo>
                <a:lnTo>
                  <a:pt x="1906600" y="87397"/>
                </a:lnTo>
                <a:lnTo>
                  <a:pt x="1907995" y="84841"/>
                </a:lnTo>
                <a:lnTo>
                  <a:pt x="1909257" y="81586"/>
                </a:lnTo>
                <a:lnTo>
                  <a:pt x="1932667" y="23410"/>
                </a:lnTo>
                <a:lnTo>
                  <a:pt x="1924100" y="23410"/>
                </a:lnTo>
                <a:lnTo>
                  <a:pt x="1912445" y="54889"/>
                </a:lnTo>
                <a:lnTo>
                  <a:pt x="1908859" y="64751"/>
                </a:lnTo>
                <a:lnTo>
                  <a:pt x="1905770" y="55885"/>
                </a:lnTo>
                <a:lnTo>
                  <a:pt x="1893318" y="23410"/>
                </a:lnTo>
                <a:lnTo>
                  <a:pt x="1884253" y="23410"/>
                </a:lnTo>
                <a:lnTo>
                  <a:pt x="1900092" y="61264"/>
                </a:lnTo>
                <a:lnTo>
                  <a:pt x="1905073" y="73119"/>
                </a:lnTo>
                <a:lnTo>
                  <a:pt x="1902483" y="79594"/>
                </a:lnTo>
                <a:lnTo>
                  <a:pt x="1901221" y="82848"/>
                </a:lnTo>
                <a:lnTo>
                  <a:pt x="1899827" y="85007"/>
                </a:lnTo>
                <a:lnTo>
                  <a:pt x="1898299" y="86069"/>
                </a:lnTo>
                <a:lnTo>
                  <a:pt x="1896772" y="87132"/>
                </a:lnTo>
                <a:lnTo>
                  <a:pt x="1895144" y="87663"/>
                </a:lnTo>
                <a:lnTo>
                  <a:pt x="1891957" y="87663"/>
                </a:lnTo>
                <a:lnTo>
                  <a:pt x="1890463" y="87364"/>
                </a:lnTo>
                <a:lnTo>
                  <a:pt x="1888935" y="86767"/>
                </a:lnTo>
                <a:lnTo>
                  <a:pt x="1887474" y="86235"/>
                </a:lnTo>
                <a:lnTo>
                  <a:pt x="1886079" y="85372"/>
                </a:lnTo>
                <a:lnTo>
                  <a:pt x="1884751" y="84176"/>
                </a:lnTo>
                <a:lnTo>
                  <a:pt x="1882559" y="91150"/>
                </a:lnTo>
                <a:close/>
              </a:path>
              <a:path w="1946156" h="94636">
                <a:moveTo>
                  <a:pt x="1946156" y="67740"/>
                </a:moveTo>
                <a:lnTo>
                  <a:pt x="1946156" y="65814"/>
                </a:lnTo>
                <a:lnTo>
                  <a:pt x="1945558" y="64253"/>
                </a:lnTo>
                <a:lnTo>
                  <a:pt x="1943168" y="61862"/>
                </a:lnTo>
                <a:lnTo>
                  <a:pt x="1941607" y="61264"/>
                </a:lnTo>
                <a:lnTo>
                  <a:pt x="1937755" y="61264"/>
                </a:lnTo>
                <a:lnTo>
                  <a:pt x="1936194" y="61862"/>
                </a:lnTo>
                <a:lnTo>
                  <a:pt x="1933804" y="64253"/>
                </a:lnTo>
                <a:lnTo>
                  <a:pt x="1933206" y="65814"/>
                </a:lnTo>
                <a:lnTo>
                  <a:pt x="1933206" y="69665"/>
                </a:lnTo>
                <a:lnTo>
                  <a:pt x="1933804" y="71226"/>
                </a:lnTo>
                <a:lnTo>
                  <a:pt x="1936194" y="73617"/>
                </a:lnTo>
                <a:lnTo>
                  <a:pt x="1937755" y="74215"/>
                </a:lnTo>
                <a:lnTo>
                  <a:pt x="1941607" y="74215"/>
                </a:lnTo>
                <a:lnTo>
                  <a:pt x="1943168" y="73617"/>
                </a:lnTo>
                <a:lnTo>
                  <a:pt x="1945558" y="71226"/>
                </a:lnTo>
                <a:lnTo>
                  <a:pt x="1946156" y="69665"/>
                </a:lnTo>
                <a:lnTo>
                  <a:pt x="1946156" y="67740"/>
                </a:lnTo>
                <a:close/>
              </a:path>
              <a:path w="1946156" h="94636">
                <a:moveTo>
                  <a:pt x="1490407" y="58342"/>
                </a:moveTo>
                <a:lnTo>
                  <a:pt x="1492466" y="62261"/>
                </a:lnTo>
                <a:lnTo>
                  <a:pt x="1494525" y="66112"/>
                </a:lnTo>
                <a:lnTo>
                  <a:pt x="1497380" y="69068"/>
                </a:lnTo>
                <a:lnTo>
                  <a:pt x="1501033" y="71127"/>
                </a:lnTo>
                <a:lnTo>
                  <a:pt x="1504686" y="73185"/>
                </a:lnTo>
                <a:lnTo>
                  <a:pt x="1508836" y="74215"/>
                </a:lnTo>
                <a:lnTo>
                  <a:pt x="1507209" y="66577"/>
                </a:lnTo>
                <a:lnTo>
                  <a:pt x="1504818" y="65050"/>
                </a:lnTo>
                <a:lnTo>
                  <a:pt x="1502428" y="63522"/>
                </a:lnTo>
                <a:lnTo>
                  <a:pt x="1500568" y="61331"/>
                </a:lnTo>
                <a:lnTo>
                  <a:pt x="1499240" y="58475"/>
                </a:lnTo>
                <a:lnTo>
                  <a:pt x="1497978" y="55619"/>
                </a:lnTo>
                <a:lnTo>
                  <a:pt x="1497347" y="52232"/>
                </a:lnTo>
                <a:lnTo>
                  <a:pt x="1497347" y="44329"/>
                </a:lnTo>
                <a:lnTo>
                  <a:pt x="1497978" y="40942"/>
                </a:lnTo>
                <a:lnTo>
                  <a:pt x="1499240" y="38153"/>
                </a:lnTo>
                <a:lnTo>
                  <a:pt x="1500568" y="35297"/>
                </a:lnTo>
                <a:lnTo>
                  <a:pt x="1502428" y="33106"/>
                </a:lnTo>
                <a:lnTo>
                  <a:pt x="1504818" y="31578"/>
                </a:lnTo>
                <a:lnTo>
                  <a:pt x="1507209" y="30051"/>
                </a:lnTo>
                <a:lnTo>
                  <a:pt x="1510098" y="29287"/>
                </a:lnTo>
                <a:lnTo>
                  <a:pt x="1516872" y="29287"/>
                </a:lnTo>
                <a:lnTo>
                  <a:pt x="1519761" y="30051"/>
                </a:lnTo>
                <a:lnTo>
                  <a:pt x="1522152" y="31578"/>
                </a:lnTo>
                <a:lnTo>
                  <a:pt x="1524543" y="33106"/>
                </a:lnTo>
                <a:lnTo>
                  <a:pt x="1526369" y="35297"/>
                </a:lnTo>
                <a:lnTo>
                  <a:pt x="1527631" y="38153"/>
                </a:lnTo>
                <a:lnTo>
                  <a:pt x="1528959" y="40942"/>
                </a:lnTo>
                <a:lnTo>
                  <a:pt x="1529623" y="44329"/>
                </a:lnTo>
                <a:lnTo>
                  <a:pt x="1529623" y="52232"/>
                </a:lnTo>
                <a:lnTo>
                  <a:pt x="1528959" y="55619"/>
                </a:lnTo>
                <a:lnTo>
                  <a:pt x="1527631" y="58475"/>
                </a:lnTo>
                <a:lnTo>
                  <a:pt x="1526369" y="61331"/>
                </a:lnTo>
                <a:lnTo>
                  <a:pt x="1524543" y="63522"/>
                </a:lnTo>
                <a:lnTo>
                  <a:pt x="1522152" y="65050"/>
                </a:lnTo>
                <a:lnTo>
                  <a:pt x="1519761" y="66577"/>
                </a:lnTo>
                <a:lnTo>
                  <a:pt x="1516872" y="67341"/>
                </a:lnTo>
                <a:lnTo>
                  <a:pt x="1513485" y="67341"/>
                </a:lnTo>
                <a:lnTo>
                  <a:pt x="1513485" y="74215"/>
                </a:lnTo>
                <a:lnTo>
                  <a:pt x="1518201" y="74215"/>
                </a:lnTo>
                <a:lnTo>
                  <a:pt x="1522351" y="73185"/>
                </a:lnTo>
                <a:lnTo>
                  <a:pt x="1525937" y="71127"/>
                </a:lnTo>
                <a:lnTo>
                  <a:pt x="1529590" y="69068"/>
                </a:lnTo>
                <a:lnTo>
                  <a:pt x="1532446" y="66112"/>
                </a:lnTo>
                <a:lnTo>
                  <a:pt x="1534505" y="62261"/>
                </a:lnTo>
                <a:lnTo>
                  <a:pt x="1536563" y="58342"/>
                </a:lnTo>
                <a:lnTo>
                  <a:pt x="1537593" y="53693"/>
                </a:lnTo>
                <a:lnTo>
                  <a:pt x="1537593" y="42935"/>
                </a:lnTo>
                <a:lnTo>
                  <a:pt x="1536563" y="38319"/>
                </a:lnTo>
                <a:lnTo>
                  <a:pt x="1534505" y="34467"/>
                </a:lnTo>
                <a:lnTo>
                  <a:pt x="1532446" y="30549"/>
                </a:lnTo>
                <a:lnTo>
                  <a:pt x="1529590" y="27560"/>
                </a:lnTo>
                <a:lnTo>
                  <a:pt x="1525937" y="25502"/>
                </a:lnTo>
                <a:lnTo>
                  <a:pt x="1522351" y="23443"/>
                </a:lnTo>
                <a:lnTo>
                  <a:pt x="1518201" y="22413"/>
                </a:lnTo>
                <a:lnTo>
                  <a:pt x="1508836" y="22413"/>
                </a:lnTo>
                <a:lnTo>
                  <a:pt x="1504686" y="23443"/>
                </a:lnTo>
                <a:lnTo>
                  <a:pt x="1501033" y="25502"/>
                </a:lnTo>
                <a:lnTo>
                  <a:pt x="1497380" y="27560"/>
                </a:lnTo>
                <a:lnTo>
                  <a:pt x="1494525" y="30549"/>
                </a:lnTo>
                <a:lnTo>
                  <a:pt x="1492466" y="34467"/>
                </a:lnTo>
                <a:lnTo>
                  <a:pt x="1490407" y="38319"/>
                </a:lnTo>
                <a:lnTo>
                  <a:pt x="1489378" y="42935"/>
                </a:lnTo>
                <a:lnTo>
                  <a:pt x="1489378" y="53693"/>
                </a:lnTo>
                <a:lnTo>
                  <a:pt x="1490407" y="58342"/>
                </a:lnTo>
                <a:close/>
              </a:path>
              <a:path w="1946156" h="94636">
                <a:moveTo>
                  <a:pt x="1202405" y="43532"/>
                </a:moveTo>
                <a:lnTo>
                  <a:pt x="1172469" y="43532"/>
                </a:lnTo>
                <a:lnTo>
                  <a:pt x="1202405" y="44329"/>
                </a:lnTo>
                <a:lnTo>
                  <a:pt x="1202405" y="43532"/>
                </a:lnTo>
                <a:close/>
              </a:path>
              <a:path w="1946156" h="94636">
                <a:moveTo>
                  <a:pt x="1088000" y="43532"/>
                </a:moveTo>
                <a:lnTo>
                  <a:pt x="1058064" y="43532"/>
                </a:lnTo>
                <a:lnTo>
                  <a:pt x="1088000" y="44329"/>
                </a:lnTo>
                <a:lnTo>
                  <a:pt x="1088000" y="43532"/>
                </a:lnTo>
                <a:close/>
              </a:path>
              <a:path w="1946156" h="94636">
                <a:moveTo>
                  <a:pt x="891792" y="68005"/>
                </a:moveTo>
                <a:lnTo>
                  <a:pt x="892555" y="65747"/>
                </a:lnTo>
                <a:lnTo>
                  <a:pt x="891613" y="67219"/>
                </a:lnTo>
                <a:lnTo>
                  <a:pt x="891792" y="68005"/>
                </a:lnTo>
                <a:close/>
              </a:path>
              <a:path w="1946156" h="94636">
                <a:moveTo>
                  <a:pt x="645894" y="58342"/>
                </a:moveTo>
                <a:lnTo>
                  <a:pt x="647953" y="62261"/>
                </a:lnTo>
                <a:lnTo>
                  <a:pt x="650012" y="66112"/>
                </a:lnTo>
                <a:lnTo>
                  <a:pt x="652867" y="69068"/>
                </a:lnTo>
                <a:lnTo>
                  <a:pt x="656520" y="71127"/>
                </a:lnTo>
                <a:lnTo>
                  <a:pt x="660173" y="73185"/>
                </a:lnTo>
                <a:lnTo>
                  <a:pt x="664323" y="74215"/>
                </a:lnTo>
                <a:lnTo>
                  <a:pt x="662696" y="66577"/>
                </a:lnTo>
                <a:lnTo>
                  <a:pt x="660305" y="65050"/>
                </a:lnTo>
                <a:lnTo>
                  <a:pt x="657915" y="63522"/>
                </a:lnTo>
                <a:lnTo>
                  <a:pt x="656055" y="61331"/>
                </a:lnTo>
                <a:lnTo>
                  <a:pt x="654727" y="58475"/>
                </a:lnTo>
                <a:lnTo>
                  <a:pt x="653465" y="55619"/>
                </a:lnTo>
                <a:lnTo>
                  <a:pt x="652834" y="52232"/>
                </a:lnTo>
                <a:lnTo>
                  <a:pt x="652834" y="44329"/>
                </a:lnTo>
                <a:lnTo>
                  <a:pt x="653465" y="40942"/>
                </a:lnTo>
                <a:lnTo>
                  <a:pt x="654727" y="38153"/>
                </a:lnTo>
                <a:lnTo>
                  <a:pt x="656055" y="35297"/>
                </a:lnTo>
                <a:lnTo>
                  <a:pt x="657915" y="33106"/>
                </a:lnTo>
                <a:lnTo>
                  <a:pt x="660305" y="31578"/>
                </a:lnTo>
                <a:lnTo>
                  <a:pt x="662696" y="30051"/>
                </a:lnTo>
                <a:lnTo>
                  <a:pt x="665585" y="29287"/>
                </a:lnTo>
                <a:lnTo>
                  <a:pt x="672359" y="29287"/>
                </a:lnTo>
                <a:lnTo>
                  <a:pt x="675248" y="30051"/>
                </a:lnTo>
                <a:lnTo>
                  <a:pt x="677639" y="31578"/>
                </a:lnTo>
                <a:lnTo>
                  <a:pt x="680030" y="33106"/>
                </a:lnTo>
                <a:lnTo>
                  <a:pt x="681856" y="35297"/>
                </a:lnTo>
                <a:lnTo>
                  <a:pt x="683118" y="38153"/>
                </a:lnTo>
                <a:lnTo>
                  <a:pt x="684446" y="40942"/>
                </a:lnTo>
                <a:lnTo>
                  <a:pt x="685110" y="44329"/>
                </a:lnTo>
                <a:lnTo>
                  <a:pt x="685110" y="52232"/>
                </a:lnTo>
                <a:lnTo>
                  <a:pt x="684446" y="55619"/>
                </a:lnTo>
                <a:lnTo>
                  <a:pt x="683118" y="58475"/>
                </a:lnTo>
                <a:lnTo>
                  <a:pt x="681856" y="61331"/>
                </a:lnTo>
                <a:lnTo>
                  <a:pt x="680030" y="63522"/>
                </a:lnTo>
                <a:lnTo>
                  <a:pt x="677639" y="65050"/>
                </a:lnTo>
                <a:lnTo>
                  <a:pt x="675248" y="66577"/>
                </a:lnTo>
                <a:lnTo>
                  <a:pt x="672359" y="67341"/>
                </a:lnTo>
                <a:lnTo>
                  <a:pt x="668972" y="67341"/>
                </a:lnTo>
                <a:lnTo>
                  <a:pt x="668972" y="74215"/>
                </a:lnTo>
                <a:lnTo>
                  <a:pt x="673687" y="74215"/>
                </a:lnTo>
                <a:lnTo>
                  <a:pt x="677838" y="73185"/>
                </a:lnTo>
                <a:lnTo>
                  <a:pt x="681424" y="71127"/>
                </a:lnTo>
                <a:lnTo>
                  <a:pt x="685077" y="69068"/>
                </a:lnTo>
                <a:lnTo>
                  <a:pt x="687933" y="66112"/>
                </a:lnTo>
                <a:lnTo>
                  <a:pt x="689992" y="62261"/>
                </a:lnTo>
                <a:lnTo>
                  <a:pt x="692050" y="58342"/>
                </a:lnTo>
                <a:lnTo>
                  <a:pt x="693080" y="53693"/>
                </a:lnTo>
                <a:lnTo>
                  <a:pt x="693080" y="42935"/>
                </a:lnTo>
                <a:lnTo>
                  <a:pt x="692050" y="38319"/>
                </a:lnTo>
                <a:lnTo>
                  <a:pt x="689992" y="34467"/>
                </a:lnTo>
                <a:lnTo>
                  <a:pt x="687933" y="30549"/>
                </a:lnTo>
                <a:lnTo>
                  <a:pt x="685077" y="27560"/>
                </a:lnTo>
                <a:lnTo>
                  <a:pt x="681424" y="25502"/>
                </a:lnTo>
                <a:lnTo>
                  <a:pt x="677838" y="23443"/>
                </a:lnTo>
                <a:lnTo>
                  <a:pt x="673687" y="22413"/>
                </a:lnTo>
                <a:lnTo>
                  <a:pt x="664323" y="22413"/>
                </a:lnTo>
                <a:lnTo>
                  <a:pt x="660173" y="23443"/>
                </a:lnTo>
                <a:lnTo>
                  <a:pt x="656520" y="25502"/>
                </a:lnTo>
                <a:lnTo>
                  <a:pt x="652867" y="27560"/>
                </a:lnTo>
                <a:lnTo>
                  <a:pt x="650012" y="30549"/>
                </a:lnTo>
                <a:lnTo>
                  <a:pt x="647953" y="34467"/>
                </a:lnTo>
                <a:lnTo>
                  <a:pt x="645894" y="38319"/>
                </a:lnTo>
                <a:lnTo>
                  <a:pt x="644865" y="42935"/>
                </a:lnTo>
                <a:lnTo>
                  <a:pt x="644865" y="53693"/>
                </a:lnTo>
                <a:lnTo>
                  <a:pt x="645894" y="58342"/>
                </a:lnTo>
                <a:close/>
              </a:path>
              <a:path w="1946156" h="94636">
                <a:moveTo>
                  <a:pt x="489755" y="58342"/>
                </a:moveTo>
                <a:lnTo>
                  <a:pt x="491814" y="62261"/>
                </a:lnTo>
                <a:lnTo>
                  <a:pt x="493872" y="66112"/>
                </a:lnTo>
                <a:lnTo>
                  <a:pt x="496728" y="69068"/>
                </a:lnTo>
                <a:lnTo>
                  <a:pt x="500381" y="71127"/>
                </a:lnTo>
                <a:lnTo>
                  <a:pt x="504033" y="73185"/>
                </a:lnTo>
                <a:lnTo>
                  <a:pt x="508184" y="74215"/>
                </a:lnTo>
                <a:lnTo>
                  <a:pt x="506557" y="66577"/>
                </a:lnTo>
                <a:lnTo>
                  <a:pt x="504166" y="65050"/>
                </a:lnTo>
                <a:lnTo>
                  <a:pt x="501775" y="63522"/>
                </a:lnTo>
                <a:lnTo>
                  <a:pt x="499916" y="61331"/>
                </a:lnTo>
                <a:lnTo>
                  <a:pt x="498588" y="58475"/>
                </a:lnTo>
                <a:lnTo>
                  <a:pt x="497326" y="55619"/>
                </a:lnTo>
                <a:lnTo>
                  <a:pt x="496695" y="52232"/>
                </a:lnTo>
                <a:lnTo>
                  <a:pt x="496695" y="44329"/>
                </a:lnTo>
                <a:lnTo>
                  <a:pt x="497326" y="40942"/>
                </a:lnTo>
                <a:lnTo>
                  <a:pt x="498588" y="38153"/>
                </a:lnTo>
                <a:lnTo>
                  <a:pt x="499916" y="35297"/>
                </a:lnTo>
                <a:lnTo>
                  <a:pt x="501775" y="33106"/>
                </a:lnTo>
                <a:lnTo>
                  <a:pt x="504166" y="31578"/>
                </a:lnTo>
                <a:lnTo>
                  <a:pt x="506557" y="30051"/>
                </a:lnTo>
                <a:lnTo>
                  <a:pt x="509446" y="29287"/>
                </a:lnTo>
                <a:lnTo>
                  <a:pt x="516220" y="29287"/>
                </a:lnTo>
                <a:lnTo>
                  <a:pt x="519109" y="30051"/>
                </a:lnTo>
                <a:lnTo>
                  <a:pt x="521500" y="31578"/>
                </a:lnTo>
                <a:lnTo>
                  <a:pt x="523891" y="33106"/>
                </a:lnTo>
                <a:lnTo>
                  <a:pt x="525717" y="35297"/>
                </a:lnTo>
                <a:lnTo>
                  <a:pt x="526979" y="38153"/>
                </a:lnTo>
                <a:lnTo>
                  <a:pt x="528307" y="40942"/>
                </a:lnTo>
                <a:lnTo>
                  <a:pt x="528971" y="44329"/>
                </a:lnTo>
                <a:lnTo>
                  <a:pt x="528971" y="52232"/>
                </a:lnTo>
                <a:lnTo>
                  <a:pt x="528307" y="55619"/>
                </a:lnTo>
                <a:lnTo>
                  <a:pt x="526979" y="58475"/>
                </a:lnTo>
                <a:lnTo>
                  <a:pt x="525717" y="61331"/>
                </a:lnTo>
                <a:lnTo>
                  <a:pt x="523891" y="63522"/>
                </a:lnTo>
                <a:lnTo>
                  <a:pt x="521500" y="65050"/>
                </a:lnTo>
                <a:lnTo>
                  <a:pt x="519109" y="66577"/>
                </a:lnTo>
                <a:lnTo>
                  <a:pt x="516220" y="67341"/>
                </a:lnTo>
                <a:lnTo>
                  <a:pt x="512833" y="67341"/>
                </a:lnTo>
                <a:lnTo>
                  <a:pt x="512833" y="74215"/>
                </a:lnTo>
                <a:lnTo>
                  <a:pt x="517548" y="74215"/>
                </a:lnTo>
                <a:lnTo>
                  <a:pt x="521699" y="73185"/>
                </a:lnTo>
                <a:lnTo>
                  <a:pt x="525285" y="71127"/>
                </a:lnTo>
                <a:lnTo>
                  <a:pt x="528938" y="69068"/>
                </a:lnTo>
                <a:lnTo>
                  <a:pt x="531794" y="66112"/>
                </a:lnTo>
                <a:lnTo>
                  <a:pt x="533852" y="62261"/>
                </a:lnTo>
                <a:lnTo>
                  <a:pt x="535911" y="58342"/>
                </a:lnTo>
                <a:lnTo>
                  <a:pt x="536941" y="53693"/>
                </a:lnTo>
                <a:lnTo>
                  <a:pt x="536941" y="42935"/>
                </a:lnTo>
                <a:lnTo>
                  <a:pt x="535911" y="38319"/>
                </a:lnTo>
                <a:lnTo>
                  <a:pt x="533852" y="34467"/>
                </a:lnTo>
                <a:lnTo>
                  <a:pt x="531794" y="30549"/>
                </a:lnTo>
                <a:lnTo>
                  <a:pt x="528938" y="27560"/>
                </a:lnTo>
                <a:lnTo>
                  <a:pt x="525285" y="25502"/>
                </a:lnTo>
                <a:lnTo>
                  <a:pt x="521699" y="23443"/>
                </a:lnTo>
                <a:lnTo>
                  <a:pt x="517548" y="22413"/>
                </a:lnTo>
                <a:lnTo>
                  <a:pt x="508184" y="22413"/>
                </a:lnTo>
                <a:lnTo>
                  <a:pt x="504033" y="23443"/>
                </a:lnTo>
                <a:lnTo>
                  <a:pt x="500381" y="25502"/>
                </a:lnTo>
                <a:lnTo>
                  <a:pt x="496728" y="27560"/>
                </a:lnTo>
                <a:lnTo>
                  <a:pt x="493872" y="30549"/>
                </a:lnTo>
                <a:lnTo>
                  <a:pt x="491814" y="34467"/>
                </a:lnTo>
                <a:lnTo>
                  <a:pt x="489755" y="38319"/>
                </a:lnTo>
                <a:lnTo>
                  <a:pt x="488726" y="42935"/>
                </a:lnTo>
                <a:lnTo>
                  <a:pt x="488726" y="53693"/>
                </a:lnTo>
                <a:lnTo>
                  <a:pt x="489755" y="58342"/>
                </a:lnTo>
                <a:close/>
              </a:path>
              <a:path w="1946156" h="94636">
                <a:moveTo>
                  <a:pt x="301868" y="68005"/>
                </a:moveTo>
                <a:lnTo>
                  <a:pt x="302632" y="65747"/>
                </a:lnTo>
                <a:lnTo>
                  <a:pt x="301689" y="67219"/>
                </a:lnTo>
                <a:lnTo>
                  <a:pt x="301868" y="68005"/>
                </a:lnTo>
                <a:close/>
              </a:path>
              <a:path w="1946156" h="94636">
                <a:moveTo>
                  <a:pt x="68325" y="58342"/>
                </a:moveTo>
                <a:lnTo>
                  <a:pt x="70384" y="62261"/>
                </a:lnTo>
                <a:lnTo>
                  <a:pt x="72443" y="66112"/>
                </a:lnTo>
                <a:lnTo>
                  <a:pt x="75299" y="69068"/>
                </a:lnTo>
                <a:lnTo>
                  <a:pt x="78951" y="71127"/>
                </a:lnTo>
                <a:lnTo>
                  <a:pt x="82604" y="73185"/>
                </a:lnTo>
                <a:lnTo>
                  <a:pt x="86755" y="74215"/>
                </a:lnTo>
                <a:lnTo>
                  <a:pt x="85128" y="66577"/>
                </a:lnTo>
                <a:lnTo>
                  <a:pt x="82737" y="65050"/>
                </a:lnTo>
                <a:lnTo>
                  <a:pt x="80346" y="63522"/>
                </a:lnTo>
                <a:lnTo>
                  <a:pt x="78486" y="61331"/>
                </a:lnTo>
                <a:lnTo>
                  <a:pt x="77158" y="58475"/>
                </a:lnTo>
                <a:lnTo>
                  <a:pt x="75896" y="55619"/>
                </a:lnTo>
                <a:lnTo>
                  <a:pt x="75265" y="52232"/>
                </a:lnTo>
                <a:lnTo>
                  <a:pt x="75265" y="44329"/>
                </a:lnTo>
                <a:lnTo>
                  <a:pt x="75896" y="40942"/>
                </a:lnTo>
                <a:lnTo>
                  <a:pt x="77158" y="38153"/>
                </a:lnTo>
                <a:lnTo>
                  <a:pt x="78486" y="35297"/>
                </a:lnTo>
                <a:lnTo>
                  <a:pt x="80346" y="33106"/>
                </a:lnTo>
                <a:lnTo>
                  <a:pt x="82737" y="31578"/>
                </a:lnTo>
                <a:lnTo>
                  <a:pt x="85128" y="30051"/>
                </a:lnTo>
                <a:lnTo>
                  <a:pt x="88016" y="29287"/>
                </a:lnTo>
                <a:lnTo>
                  <a:pt x="94790" y="29287"/>
                </a:lnTo>
                <a:lnTo>
                  <a:pt x="97679" y="30051"/>
                </a:lnTo>
                <a:lnTo>
                  <a:pt x="100070" y="31578"/>
                </a:lnTo>
                <a:lnTo>
                  <a:pt x="102461" y="33106"/>
                </a:lnTo>
                <a:lnTo>
                  <a:pt x="104287" y="35297"/>
                </a:lnTo>
                <a:lnTo>
                  <a:pt x="105549" y="38153"/>
                </a:lnTo>
                <a:lnTo>
                  <a:pt x="106877" y="40942"/>
                </a:lnTo>
                <a:lnTo>
                  <a:pt x="107541" y="44329"/>
                </a:lnTo>
                <a:lnTo>
                  <a:pt x="107541" y="52232"/>
                </a:lnTo>
                <a:lnTo>
                  <a:pt x="106877" y="55619"/>
                </a:lnTo>
                <a:lnTo>
                  <a:pt x="105549" y="58475"/>
                </a:lnTo>
                <a:lnTo>
                  <a:pt x="104287" y="61331"/>
                </a:lnTo>
                <a:lnTo>
                  <a:pt x="102461" y="63522"/>
                </a:lnTo>
                <a:lnTo>
                  <a:pt x="100070" y="65050"/>
                </a:lnTo>
                <a:lnTo>
                  <a:pt x="97679" y="66577"/>
                </a:lnTo>
                <a:lnTo>
                  <a:pt x="94790" y="67341"/>
                </a:lnTo>
                <a:lnTo>
                  <a:pt x="91403" y="67341"/>
                </a:lnTo>
                <a:lnTo>
                  <a:pt x="91403" y="74215"/>
                </a:lnTo>
                <a:lnTo>
                  <a:pt x="96119" y="74215"/>
                </a:lnTo>
                <a:lnTo>
                  <a:pt x="100269" y="73185"/>
                </a:lnTo>
                <a:lnTo>
                  <a:pt x="103856" y="71127"/>
                </a:lnTo>
                <a:lnTo>
                  <a:pt x="107508" y="69068"/>
                </a:lnTo>
                <a:lnTo>
                  <a:pt x="110364" y="66112"/>
                </a:lnTo>
                <a:lnTo>
                  <a:pt x="112423" y="62261"/>
                </a:lnTo>
                <a:lnTo>
                  <a:pt x="114482" y="58342"/>
                </a:lnTo>
                <a:lnTo>
                  <a:pt x="115511" y="53693"/>
                </a:lnTo>
                <a:lnTo>
                  <a:pt x="115511" y="42935"/>
                </a:lnTo>
                <a:lnTo>
                  <a:pt x="114482" y="38319"/>
                </a:lnTo>
                <a:lnTo>
                  <a:pt x="112423" y="34467"/>
                </a:lnTo>
                <a:lnTo>
                  <a:pt x="110364" y="30549"/>
                </a:lnTo>
                <a:lnTo>
                  <a:pt x="107508" y="27560"/>
                </a:lnTo>
                <a:lnTo>
                  <a:pt x="103856" y="25502"/>
                </a:lnTo>
                <a:lnTo>
                  <a:pt x="100269" y="23443"/>
                </a:lnTo>
                <a:lnTo>
                  <a:pt x="96119" y="22413"/>
                </a:lnTo>
                <a:lnTo>
                  <a:pt x="86755" y="22413"/>
                </a:lnTo>
                <a:lnTo>
                  <a:pt x="82604" y="23443"/>
                </a:lnTo>
                <a:lnTo>
                  <a:pt x="78951" y="25502"/>
                </a:lnTo>
                <a:lnTo>
                  <a:pt x="75299" y="27560"/>
                </a:lnTo>
                <a:lnTo>
                  <a:pt x="72443" y="30549"/>
                </a:lnTo>
                <a:lnTo>
                  <a:pt x="70384" y="34467"/>
                </a:lnTo>
                <a:lnTo>
                  <a:pt x="68325" y="38319"/>
                </a:lnTo>
                <a:lnTo>
                  <a:pt x="67296" y="42935"/>
                </a:lnTo>
                <a:lnTo>
                  <a:pt x="67296" y="53693"/>
                </a:lnTo>
                <a:lnTo>
                  <a:pt x="68325" y="58342"/>
                </a:lnTo>
                <a:close/>
              </a:path>
              <a:path w="1946156" h="94636">
                <a:moveTo>
                  <a:pt x="9264" y="50605"/>
                </a:moveTo>
                <a:lnTo>
                  <a:pt x="8367" y="45857"/>
                </a:lnTo>
                <a:lnTo>
                  <a:pt x="8367" y="34766"/>
                </a:lnTo>
                <a:lnTo>
                  <a:pt x="9297" y="30018"/>
                </a:lnTo>
                <a:lnTo>
                  <a:pt x="11157" y="26099"/>
                </a:lnTo>
                <a:lnTo>
                  <a:pt x="13083" y="22181"/>
                </a:lnTo>
                <a:lnTo>
                  <a:pt x="15739" y="19193"/>
                </a:lnTo>
                <a:lnTo>
                  <a:pt x="19126" y="17134"/>
                </a:lnTo>
                <a:lnTo>
                  <a:pt x="22513" y="15009"/>
                </a:lnTo>
                <a:lnTo>
                  <a:pt x="26431" y="13946"/>
                </a:lnTo>
                <a:lnTo>
                  <a:pt x="35264" y="13946"/>
                </a:lnTo>
                <a:lnTo>
                  <a:pt x="38817" y="14942"/>
                </a:lnTo>
                <a:lnTo>
                  <a:pt x="41540" y="16935"/>
                </a:lnTo>
                <a:lnTo>
                  <a:pt x="44329" y="18860"/>
                </a:lnTo>
                <a:lnTo>
                  <a:pt x="46455" y="21716"/>
                </a:lnTo>
                <a:lnTo>
                  <a:pt x="47916" y="25502"/>
                </a:lnTo>
                <a:lnTo>
                  <a:pt x="55785" y="21816"/>
                </a:lnTo>
                <a:lnTo>
                  <a:pt x="54391" y="18495"/>
                </a:lnTo>
                <a:lnTo>
                  <a:pt x="52498" y="15706"/>
                </a:lnTo>
                <a:lnTo>
                  <a:pt x="50107" y="13448"/>
                </a:lnTo>
                <a:lnTo>
                  <a:pt x="47783" y="11123"/>
                </a:lnTo>
                <a:lnTo>
                  <a:pt x="44960" y="9397"/>
                </a:lnTo>
                <a:lnTo>
                  <a:pt x="41640" y="8268"/>
                </a:lnTo>
                <a:lnTo>
                  <a:pt x="38319" y="7072"/>
                </a:lnTo>
                <a:lnTo>
                  <a:pt x="34534" y="6475"/>
                </a:lnTo>
                <a:lnTo>
                  <a:pt x="24173" y="6475"/>
                </a:lnTo>
                <a:lnTo>
                  <a:pt x="18827" y="7869"/>
                </a:lnTo>
                <a:lnTo>
                  <a:pt x="14245" y="10659"/>
                </a:lnTo>
                <a:lnTo>
                  <a:pt x="9729" y="13381"/>
                </a:lnTo>
                <a:lnTo>
                  <a:pt x="6209" y="17267"/>
                </a:lnTo>
                <a:lnTo>
                  <a:pt x="3685" y="22314"/>
                </a:lnTo>
                <a:lnTo>
                  <a:pt x="1228" y="27361"/>
                </a:lnTo>
                <a:lnTo>
                  <a:pt x="0" y="33371"/>
                </a:lnTo>
                <a:lnTo>
                  <a:pt x="0" y="47318"/>
                </a:lnTo>
                <a:lnTo>
                  <a:pt x="1228" y="53328"/>
                </a:lnTo>
                <a:lnTo>
                  <a:pt x="3685" y="58375"/>
                </a:lnTo>
                <a:lnTo>
                  <a:pt x="6209" y="63423"/>
                </a:lnTo>
                <a:lnTo>
                  <a:pt x="9729" y="67341"/>
                </a:lnTo>
                <a:lnTo>
                  <a:pt x="14245" y="70130"/>
                </a:lnTo>
                <a:lnTo>
                  <a:pt x="18827" y="72853"/>
                </a:lnTo>
                <a:lnTo>
                  <a:pt x="24240" y="74215"/>
                </a:lnTo>
                <a:lnTo>
                  <a:pt x="34600" y="74215"/>
                </a:lnTo>
                <a:lnTo>
                  <a:pt x="38386" y="73517"/>
                </a:lnTo>
                <a:lnTo>
                  <a:pt x="41839" y="72123"/>
                </a:lnTo>
                <a:lnTo>
                  <a:pt x="45359" y="70728"/>
                </a:lnTo>
                <a:lnTo>
                  <a:pt x="48414" y="68703"/>
                </a:lnTo>
                <a:lnTo>
                  <a:pt x="51004" y="66046"/>
                </a:lnTo>
                <a:lnTo>
                  <a:pt x="53594" y="63323"/>
                </a:lnTo>
                <a:lnTo>
                  <a:pt x="55586" y="60102"/>
                </a:lnTo>
                <a:lnTo>
                  <a:pt x="56981" y="56383"/>
                </a:lnTo>
                <a:lnTo>
                  <a:pt x="49011" y="53395"/>
                </a:lnTo>
                <a:lnTo>
                  <a:pt x="47550" y="57844"/>
                </a:lnTo>
                <a:lnTo>
                  <a:pt x="45193" y="61198"/>
                </a:lnTo>
                <a:lnTo>
                  <a:pt x="41939" y="63456"/>
                </a:lnTo>
                <a:lnTo>
                  <a:pt x="38684" y="65648"/>
                </a:lnTo>
                <a:lnTo>
                  <a:pt x="34866" y="66743"/>
                </a:lnTo>
                <a:lnTo>
                  <a:pt x="25967" y="66743"/>
                </a:lnTo>
                <a:lnTo>
                  <a:pt x="22048" y="65714"/>
                </a:lnTo>
                <a:lnTo>
                  <a:pt x="18728" y="63655"/>
                </a:lnTo>
                <a:lnTo>
                  <a:pt x="15407" y="61530"/>
                </a:lnTo>
                <a:lnTo>
                  <a:pt x="12850" y="58508"/>
                </a:lnTo>
                <a:lnTo>
                  <a:pt x="11057" y="54590"/>
                </a:lnTo>
                <a:lnTo>
                  <a:pt x="9264" y="50605"/>
                </a:lnTo>
                <a:close/>
              </a:path>
              <a:path w="1946156" h="94636">
                <a:moveTo>
                  <a:pt x="88016" y="67341"/>
                </a:moveTo>
                <a:lnTo>
                  <a:pt x="85128" y="66577"/>
                </a:lnTo>
                <a:lnTo>
                  <a:pt x="86755" y="74215"/>
                </a:lnTo>
                <a:lnTo>
                  <a:pt x="91403" y="74215"/>
                </a:lnTo>
                <a:lnTo>
                  <a:pt x="91403" y="67341"/>
                </a:lnTo>
                <a:lnTo>
                  <a:pt x="88016" y="67341"/>
                </a:lnTo>
                <a:close/>
              </a:path>
              <a:path w="1946156" h="94636">
                <a:moveTo>
                  <a:pt x="138484" y="42470"/>
                </a:moveTo>
                <a:lnTo>
                  <a:pt x="139247" y="39083"/>
                </a:lnTo>
                <a:lnTo>
                  <a:pt x="140775" y="36559"/>
                </a:lnTo>
                <a:lnTo>
                  <a:pt x="142369" y="34036"/>
                </a:lnTo>
                <a:lnTo>
                  <a:pt x="144361" y="32209"/>
                </a:lnTo>
                <a:lnTo>
                  <a:pt x="146752" y="31080"/>
                </a:lnTo>
                <a:lnTo>
                  <a:pt x="149143" y="29951"/>
                </a:lnTo>
                <a:lnTo>
                  <a:pt x="151534" y="29387"/>
                </a:lnTo>
                <a:lnTo>
                  <a:pt x="157378" y="29387"/>
                </a:lnTo>
                <a:lnTo>
                  <a:pt x="160267" y="30483"/>
                </a:lnTo>
                <a:lnTo>
                  <a:pt x="162591" y="32674"/>
                </a:lnTo>
                <a:lnTo>
                  <a:pt x="164982" y="34799"/>
                </a:lnTo>
                <a:lnTo>
                  <a:pt x="166177" y="38618"/>
                </a:lnTo>
                <a:lnTo>
                  <a:pt x="166177" y="73219"/>
                </a:lnTo>
                <a:lnTo>
                  <a:pt x="174147" y="73219"/>
                </a:lnTo>
                <a:lnTo>
                  <a:pt x="174147" y="37024"/>
                </a:lnTo>
                <a:lnTo>
                  <a:pt x="173250" y="33471"/>
                </a:lnTo>
                <a:lnTo>
                  <a:pt x="171457" y="30682"/>
                </a:lnTo>
                <a:lnTo>
                  <a:pt x="169730" y="27892"/>
                </a:lnTo>
                <a:lnTo>
                  <a:pt x="167406" y="25834"/>
                </a:lnTo>
                <a:lnTo>
                  <a:pt x="164484" y="24505"/>
                </a:lnTo>
                <a:lnTo>
                  <a:pt x="161562" y="23111"/>
                </a:lnTo>
                <a:lnTo>
                  <a:pt x="158308" y="22413"/>
                </a:lnTo>
                <a:lnTo>
                  <a:pt x="152198" y="22413"/>
                </a:lnTo>
                <a:lnTo>
                  <a:pt x="149740" y="22779"/>
                </a:lnTo>
                <a:lnTo>
                  <a:pt x="147350" y="23509"/>
                </a:lnTo>
                <a:lnTo>
                  <a:pt x="145025" y="24240"/>
                </a:lnTo>
                <a:lnTo>
                  <a:pt x="142966" y="25435"/>
                </a:lnTo>
                <a:lnTo>
                  <a:pt x="141173" y="27096"/>
                </a:lnTo>
                <a:lnTo>
                  <a:pt x="139380" y="28689"/>
                </a:lnTo>
                <a:lnTo>
                  <a:pt x="138185" y="34567"/>
                </a:lnTo>
                <a:lnTo>
                  <a:pt x="137951" y="30819"/>
                </a:lnTo>
                <a:lnTo>
                  <a:pt x="136890" y="33471"/>
                </a:lnTo>
                <a:lnTo>
                  <a:pt x="137951" y="30819"/>
                </a:lnTo>
                <a:lnTo>
                  <a:pt x="137488" y="23410"/>
                </a:lnTo>
                <a:lnTo>
                  <a:pt x="130514" y="23410"/>
                </a:lnTo>
                <a:lnTo>
                  <a:pt x="130514" y="73219"/>
                </a:lnTo>
                <a:lnTo>
                  <a:pt x="138484" y="73219"/>
                </a:lnTo>
                <a:lnTo>
                  <a:pt x="138484" y="42470"/>
                </a:lnTo>
                <a:close/>
              </a:path>
              <a:path w="1946156" h="94636">
                <a:moveTo>
                  <a:pt x="137952" y="30815"/>
                </a:moveTo>
                <a:lnTo>
                  <a:pt x="138185" y="34567"/>
                </a:lnTo>
                <a:lnTo>
                  <a:pt x="139380" y="28689"/>
                </a:lnTo>
                <a:lnTo>
                  <a:pt x="137952" y="30815"/>
                </a:lnTo>
                <a:close/>
              </a:path>
              <a:path w="1946156" h="94636">
                <a:moveTo>
                  <a:pt x="203266" y="61929"/>
                </a:moveTo>
                <a:lnTo>
                  <a:pt x="203266" y="30283"/>
                </a:lnTo>
                <a:lnTo>
                  <a:pt x="221396" y="30283"/>
                </a:lnTo>
                <a:lnTo>
                  <a:pt x="221396" y="23410"/>
                </a:lnTo>
                <a:lnTo>
                  <a:pt x="203266" y="23410"/>
                </a:lnTo>
                <a:lnTo>
                  <a:pt x="203266" y="9264"/>
                </a:lnTo>
                <a:lnTo>
                  <a:pt x="195296" y="11456"/>
                </a:lnTo>
                <a:lnTo>
                  <a:pt x="195296" y="23410"/>
                </a:lnTo>
                <a:lnTo>
                  <a:pt x="185334" y="23410"/>
                </a:lnTo>
                <a:lnTo>
                  <a:pt x="185334" y="30283"/>
                </a:lnTo>
                <a:lnTo>
                  <a:pt x="195296" y="30283"/>
                </a:lnTo>
                <a:lnTo>
                  <a:pt x="195296" y="60866"/>
                </a:lnTo>
                <a:lnTo>
                  <a:pt x="195363" y="64054"/>
                </a:lnTo>
                <a:lnTo>
                  <a:pt x="196027" y="66644"/>
                </a:lnTo>
                <a:lnTo>
                  <a:pt x="197288" y="68636"/>
                </a:lnTo>
                <a:lnTo>
                  <a:pt x="198617" y="70562"/>
                </a:lnTo>
                <a:lnTo>
                  <a:pt x="200377" y="71990"/>
                </a:lnTo>
                <a:lnTo>
                  <a:pt x="202568" y="72920"/>
                </a:lnTo>
                <a:lnTo>
                  <a:pt x="204760" y="73783"/>
                </a:lnTo>
                <a:lnTo>
                  <a:pt x="207117" y="74215"/>
                </a:lnTo>
                <a:lnTo>
                  <a:pt x="212364" y="74215"/>
                </a:lnTo>
                <a:lnTo>
                  <a:pt x="214755" y="73816"/>
                </a:lnTo>
                <a:lnTo>
                  <a:pt x="216814" y="73019"/>
                </a:lnTo>
                <a:lnTo>
                  <a:pt x="218939" y="72222"/>
                </a:lnTo>
                <a:lnTo>
                  <a:pt x="220765" y="71127"/>
                </a:lnTo>
                <a:lnTo>
                  <a:pt x="222293" y="69732"/>
                </a:lnTo>
                <a:lnTo>
                  <a:pt x="219503" y="63058"/>
                </a:lnTo>
                <a:lnTo>
                  <a:pt x="218374" y="64187"/>
                </a:lnTo>
                <a:lnTo>
                  <a:pt x="217112" y="65083"/>
                </a:lnTo>
                <a:lnTo>
                  <a:pt x="215718" y="65747"/>
                </a:lnTo>
                <a:lnTo>
                  <a:pt x="214323" y="66411"/>
                </a:lnTo>
                <a:lnTo>
                  <a:pt x="212663" y="66743"/>
                </a:lnTo>
                <a:lnTo>
                  <a:pt x="208545" y="66743"/>
                </a:lnTo>
                <a:lnTo>
                  <a:pt x="206752" y="66146"/>
                </a:lnTo>
                <a:lnTo>
                  <a:pt x="205358" y="64950"/>
                </a:lnTo>
                <a:lnTo>
                  <a:pt x="203963" y="63755"/>
                </a:lnTo>
                <a:lnTo>
                  <a:pt x="203266" y="61929"/>
                </a:lnTo>
                <a:close/>
              </a:path>
              <a:path w="1946156" h="94636">
                <a:moveTo>
                  <a:pt x="244701" y="34700"/>
                </a:moveTo>
                <a:lnTo>
                  <a:pt x="246428" y="32873"/>
                </a:lnTo>
                <a:lnTo>
                  <a:pt x="248487" y="31678"/>
                </a:lnTo>
                <a:lnTo>
                  <a:pt x="250612" y="30483"/>
                </a:lnTo>
                <a:lnTo>
                  <a:pt x="252704" y="29885"/>
                </a:lnTo>
                <a:lnTo>
                  <a:pt x="256356" y="29885"/>
                </a:lnTo>
                <a:lnTo>
                  <a:pt x="257585" y="29951"/>
                </a:lnTo>
                <a:lnTo>
                  <a:pt x="259312" y="30217"/>
                </a:lnTo>
                <a:lnTo>
                  <a:pt x="260839" y="30682"/>
                </a:lnTo>
                <a:lnTo>
                  <a:pt x="262234" y="23410"/>
                </a:lnTo>
                <a:lnTo>
                  <a:pt x="260607" y="22746"/>
                </a:lnTo>
                <a:lnTo>
                  <a:pt x="258548" y="22480"/>
                </a:lnTo>
                <a:lnTo>
                  <a:pt x="256755" y="22413"/>
                </a:lnTo>
                <a:lnTo>
                  <a:pt x="252903" y="22413"/>
                </a:lnTo>
                <a:lnTo>
                  <a:pt x="249616" y="23177"/>
                </a:lnTo>
                <a:lnTo>
                  <a:pt x="246893" y="24705"/>
                </a:lnTo>
                <a:lnTo>
                  <a:pt x="244236" y="26232"/>
                </a:lnTo>
                <a:lnTo>
                  <a:pt x="242211" y="28523"/>
                </a:lnTo>
                <a:lnTo>
                  <a:pt x="240816" y="31578"/>
                </a:lnTo>
                <a:lnTo>
                  <a:pt x="239720" y="23410"/>
                </a:lnTo>
                <a:lnTo>
                  <a:pt x="233245" y="23410"/>
                </a:lnTo>
                <a:lnTo>
                  <a:pt x="233245" y="73219"/>
                </a:lnTo>
                <a:lnTo>
                  <a:pt x="241214" y="73219"/>
                </a:lnTo>
                <a:lnTo>
                  <a:pt x="241214" y="42603"/>
                </a:lnTo>
                <a:lnTo>
                  <a:pt x="241912" y="39548"/>
                </a:lnTo>
                <a:lnTo>
                  <a:pt x="243306" y="37157"/>
                </a:lnTo>
                <a:lnTo>
                  <a:pt x="244701" y="34700"/>
                </a:lnTo>
                <a:close/>
              </a:path>
              <a:path w="1946156" h="94636">
                <a:moveTo>
                  <a:pt x="301868" y="68005"/>
                </a:moveTo>
                <a:lnTo>
                  <a:pt x="302732" y="69533"/>
                </a:lnTo>
                <a:lnTo>
                  <a:pt x="303429" y="63157"/>
                </a:lnTo>
                <a:lnTo>
                  <a:pt x="301436" y="62858"/>
                </a:lnTo>
                <a:lnTo>
                  <a:pt x="301436" y="66112"/>
                </a:lnTo>
                <a:lnTo>
                  <a:pt x="301270" y="67872"/>
                </a:lnTo>
                <a:lnTo>
                  <a:pt x="301689" y="67219"/>
                </a:lnTo>
                <a:lnTo>
                  <a:pt x="301436" y="63854"/>
                </a:lnTo>
                <a:lnTo>
                  <a:pt x="301689" y="67219"/>
                </a:lnTo>
                <a:lnTo>
                  <a:pt x="302632" y="65747"/>
                </a:lnTo>
                <a:lnTo>
                  <a:pt x="301868" y="68005"/>
                </a:lnTo>
                <a:close/>
              </a:path>
              <a:path w="1946156" h="94636">
                <a:moveTo>
                  <a:pt x="273444" y="28158"/>
                </a:moveTo>
                <a:lnTo>
                  <a:pt x="270987" y="31147"/>
                </a:lnTo>
                <a:lnTo>
                  <a:pt x="269658" y="34866"/>
                </a:lnTo>
                <a:lnTo>
                  <a:pt x="276134" y="38850"/>
                </a:lnTo>
                <a:lnTo>
                  <a:pt x="277263" y="35530"/>
                </a:lnTo>
                <a:lnTo>
                  <a:pt x="279022" y="33139"/>
                </a:lnTo>
                <a:lnTo>
                  <a:pt x="281413" y="31678"/>
                </a:lnTo>
                <a:lnTo>
                  <a:pt x="283804" y="30150"/>
                </a:lnTo>
                <a:lnTo>
                  <a:pt x="286726" y="29387"/>
                </a:lnTo>
                <a:lnTo>
                  <a:pt x="293832" y="29387"/>
                </a:lnTo>
                <a:lnTo>
                  <a:pt x="296655" y="30416"/>
                </a:lnTo>
                <a:lnTo>
                  <a:pt x="298647" y="32475"/>
                </a:lnTo>
                <a:lnTo>
                  <a:pt x="300640" y="34467"/>
                </a:lnTo>
                <a:lnTo>
                  <a:pt x="301636" y="37323"/>
                </a:lnTo>
                <a:lnTo>
                  <a:pt x="301636" y="42950"/>
                </a:lnTo>
                <a:lnTo>
                  <a:pt x="283505" y="46521"/>
                </a:lnTo>
                <a:lnTo>
                  <a:pt x="283937" y="53162"/>
                </a:lnTo>
                <a:lnTo>
                  <a:pt x="287191" y="52498"/>
                </a:lnTo>
                <a:lnTo>
                  <a:pt x="301636" y="49537"/>
                </a:lnTo>
                <a:lnTo>
                  <a:pt x="303230" y="49211"/>
                </a:lnTo>
                <a:lnTo>
                  <a:pt x="303230" y="42636"/>
                </a:lnTo>
                <a:lnTo>
                  <a:pt x="305355" y="27361"/>
                </a:lnTo>
                <a:lnTo>
                  <a:pt x="303064" y="25502"/>
                </a:lnTo>
                <a:lnTo>
                  <a:pt x="300141" y="24306"/>
                </a:lnTo>
                <a:lnTo>
                  <a:pt x="297219" y="23044"/>
                </a:lnTo>
                <a:lnTo>
                  <a:pt x="293965" y="22413"/>
                </a:lnTo>
                <a:lnTo>
                  <a:pt x="285066" y="22413"/>
                </a:lnTo>
                <a:lnTo>
                  <a:pt x="280616" y="23576"/>
                </a:lnTo>
                <a:lnTo>
                  <a:pt x="277030" y="25900"/>
                </a:lnTo>
                <a:lnTo>
                  <a:pt x="273444" y="28158"/>
                </a:lnTo>
                <a:close/>
              </a:path>
              <a:path w="1946156" h="94636">
                <a:moveTo>
                  <a:pt x="340427" y="34700"/>
                </a:moveTo>
                <a:lnTo>
                  <a:pt x="342154" y="32873"/>
                </a:lnTo>
                <a:lnTo>
                  <a:pt x="344213" y="31678"/>
                </a:lnTo>
                <a:lnTo>
                  <a:pt x="346338" y="30483"/>
                </a:lnTo>
                <a:lnTo>
                  <a:pt x="348430" y="29885"/>
                </a:lnTo>
                <a:lnTo>
                  <a:pt x="352083" y="29885"/>
                </a:lnTo>
                <a:lnTo>
                  <a:pt x="353311" y="29951"/>
                </a:lnTo>
                <a:lnTo>
                  <a:pt x="355038" y="30217"/>
                </a:lnTo>
                <a:lnTo>
                  <a:pt x="356566" y="30682"/>
                </a:lnTo>
                <a:lnTo>
                  <a:pt x="357960" y="23410"/>
                </a:lnTo>
                <a:lnTo>
                  <a:pt x="356333" y="22746"/>
                </a:lnTo>
                <a:lnTo>
                  <a:pt x="354274" y="22480"/>
                </a:lnTo>
                <a:lnTo>
                  <a:pt x="352481" y="22413"/>
                </a:lnTo>
                <a:lnTo>
                  <a:pt x="348629" y="22413"/>
                </a:lnTo>
                <a:lnTo>
                  <a:pt x="345342" y="23177"/>
                </a:lnTo>
                <a:lnTo>
                  <a:pt x="342619" y="24705"/>
                </a:lnTo>
                <a:lnTo>
                  <a:pt x="339963" y="26232"/>
                </a:lnTo>
                <a:lnTo>
                  <a:pt x="337937" y="28523"/>
                </a:lnTo>
                <a:lnTo>
                  <a:pt x="336542" y="31578"/>
                </a:lnTo>
                <a:lnTo>
                  <a:pt x="335447" y="23410"/>
                </a:lnTo>
                <a:lnTo>
                  <a:pt x="328971" y="23410"/>
                </a:lnTo>
                <a:lnTo>
                  <a:pt x="328971" y="73219"/>
                </a:lnTo>
                <a:lnTo>
                  <a:pt x="336941" y="73219"/>
                </a:lnTo>
                <a:lnTo>
                  <a:pt x="336941" y="42603"/>
                </a:lnTo>
                <a:lnTo>
                  <a:pt x="337638" y="39548"/>
                </a:lnTo>
                <a:lnTo>
                  <a:pt x="339033" y="37157"/>
                </a:lnTo>
                <a:lnTo>
                  <a:pt x="340427" y="34700"/>
                </a:lnTo>
                <a:close/>
              </a:path>
              <a:path w="1946156" h="94636">
                <a:moveTo>
                  <a:pt x="283505" y="46521"/>
                </a:moveTo>
                <a:lnTo>
                  <a:pt x="279056" y="47384"/>
                </a:lnTo>
                <a:lnTo>
                  <a:pt x="275569" y="49045"/>
                </a:lnTo>
                <a:lnTo>
                  <a:pt x="273045" y="51502"/>
                </a:lnTo>
                <a:lnTo>
                  <a:pt x="270588" y="53893"/>
                </a:lnTo>
                <a:lnTo>
                  <a:pt x="269360" y="56948"/>
                </a:lnTo>
                <a:lnTo>
                  <a:pt x="269360" y="63655"/>
                </a:lnTo>
                <a:lnTo>
                  <a:pt x="270090" y="66179"/>
                </a:lnTo>
                <a:lnTo>
                  <a:pt x="271551" y="68238"/>
                </a:lnTo>
                <a:lnTo>
                  <a:pt x="273079" y="70230"/>
                </a:lnTo>
                <a:lnTo>
                  <a:pt x="275104" y="71724"/>
                </a:lnTo>
                <a:lnTo>
                  <a:pt x="277628" y="72720"/>
                </a:lnTo>
                <a:lnTo>
                  <a:pt x="280151" y="73717"/>
                </a:lnTo>
                <a:lnTo>
                  <a:pt x="282874" y="74215"/>
                </a:lnTo>
                <a:lnTo>
                  <a:pt x="288121" y="74215"/>
                </a:lnTo>
                <a:lnTo>
                  <a:pt x="290479" y="73849"/>
                </a:lnTo>
                <a:lnTo>
                  <a:pt x="292869" y="73119"/>
                </a:lnTo>
                <a:lnTo>
                  <a:pt x="295260" y="72322"/>
                </a:lnTo>
                <a:lnTo>
                  <a:pt x="297419" y="71127"/>
                </a:lnTo>
                <a:lnTo>
                  <a:pt x="299345" y="69533"/>
                </a:lnTo>
                <a:lnTo>
                  <a:pt x="301270" y="67872"/>
                </a:lnTo>
                <a:lnTo>
                  <a:pt x="301436" y="66112"/>
                </a:lnTo>
                <a:lnTo>
                  <a:pt x="301436" y="62858"/>
                </a:lnTo>
                <a:lnTo>
                  <a:pt x="303429" y="63157"/>
                </a:lnTo>
                <a:lnTo>
                  <a:pt x="302732" y="69533"/>
                </a:lnTo>
                <a:lnTo>
                  <a:pt x="303595" y="70994"/>
                </a:lnTo>
                <a:lnTo>
                  <a:pt x="304790" y="72090"/>
                </a:lnTo>
                <a:lnTo>
                  <a:pt x="306318" y="72820"/>
                </a:lnTo>
                <a:lnTo>
                  <a:pt x="307845" y="73551"/>
                </a:lnTo>
                <a:lnTo>
                  <a:pt x="309572" y="73916"/>
                </a:lnTo>
                <a:lnTo>
                  <a:pt x="313623" y="73916"/>
                </a:lnTo>
                <a:lnTo>
                  <a:pt x="315350" y="73584"/>
                </a:lnTo>
                <a:lnTo>
                  <a:pt x="316678" y="72920"/>
                </a:lnTo>
                <a:lnTo>
                  <a:pt x="317076" y="66644"/>
                </a:lnTo>
                <a:lnTo>
                  <a:pt x="314652" y="67142"/>
                </a:lnTo>
                <a:lnTo>
                  <a:pt x="310867" y="67142"/>
                </a:lnTo>
                <a:lnTo>
                  <a:pt x="309605" y="65946"/>
                </a:lnTo>
                <a:lnTo>
                  <a:pt x="309605" y="35530"/>
                </a:lnTo>
                <a:lnTo>
                  <a:pt x="308742" y="32342"/>
                </a:lnTo>
                <a:lnTo>
                  <a:pt x="307015" y="29885"/>
                </a:lnTo>
                <a:lnTo>
                  <a:pt x="305355" y="27361"/>
                </a:lnTo>
                <a:lnTo>
                  <a:pt x="303230" y="42636"/>
                </a:lnTo>
                <a:lnTo>
                  <a:pt x="303230" y="49211"/>
                </a:lnTo>
                <a:lnTo>
                  <a:pt x="301636" y="49537"/>
                </a:lnTo>
                <a:lnTo>
                  <a:pt x="301636" y="56914"/>
                </a:lnTo>
                <a:lnTo>
                  <a:pt x="301237" y="58774"/>
                </a:lnTo>
                <a:lnTo>
                  <a:pt x="300440" y="60368"/>
                </a:lnTo>
                <a:lnTo>
                  <a:pt x="299643" y="61895"/>
                </a:lnTo>
                <a:lnTo>
                  <a:pt x="298548" y="63190"/>
                </a:lnTo>
                <a:lnTo>
                  <a:pt x="297153" y="64253"/>
                </a:lnTo>
                <a:lnTo>
                  <a:pt x="295758" y="65249"/>
                </a:lnTo>
                <a:lnTo>
                  <a:pt x="294164" y="66013"/>
                </a:lnTo>
                <a:lnTo>
                  <a:pt x="292371" y="66544"/>
                </a:lnTo>
                <a:lnTo>
                  <a:pt x="290645" y="67009"/>
                </a:lnTo>
                <a:lnTo>
                  <a:pt x="288818" y="67241"/>
                </a:lnTo>
                <a:lnTo>
                  <a:pt x="283904" y="67241"/>
                </a:lnTo>
                <a:lnTo>
                  <a:pt x="281579" y="66611"/>
                </a:lnTo>
                <a:lnTo>
                  <a:pt x="279919" y="65349"/>
                </a:lnTo>
                <a:lnTo>
                  <a:pt x="278325" y="64020"/>
                </a:lnTo>
                <a:lnTo>
                  <a:pt x="277528" y="62327"/>
                </a:lnTo>
                <a:lnTo>
                  <a:pt x="277528" y="58143"/>
                </a:lnTo>
                <a:lnTo>
                  <a:pt x="278325" y="56483"/>
                </a:lnTo>
                <a:lnTo>
                  <a:pt x="279919" y="55287"/>
                </a:lnTo>
                <a:lnTo>
                  <a:pt x="281513" y="54092"/>
                </a:lnTo>
                <a:lnTo>
                  <a:pt x="283937" y="53162"/>
                </a:lnTo>
                <a:lnTo>
                  <a:pt x="283505" y="46521"/>
                </a:lnTo>
                <a:close/>
              </a:path>
              <a:path w="1946156" h="94636">
                <a:moveTo>
                  <a:pt x="360471" y="91150"/>
                </a:moveTo>
                <a:lnTo>
                  <a:pt x="361932" y="92212"/>
                </a:lnTo>
                <a:lnTo>
                  <a:pt x="363592" y="93042"/>
                </a:lnTo>
                <a:lnTo>
                  <a:pt x="365452" y="93640"/>
                </a:lnTo>
                <a:lnTo>
                  <a:pt x="367378" y="94304"/>
                </a:lnTo>
                <a:lnTo>
                  <a:pt x="369470" y="94636"/>
                </a:lnTo>
                <a:lnTo>
                  <a:pt x="374118" y="94636"/>
                </a:lnTo>
                <a:lnTo>
                  <a:pt x="376210" y="94205"/>
                </a:lnTo>
                <a:lnTo>
                  <a:pt x="378004" y="93341"/>
                </a:lnTo>
                <a:lnTo>
                  <a:pt x="379863" y="92544"/>
                </a:lnTo>
                <a:lnTo>
                  <a:pt x="381523" y="91183"/>
                </a:lnTo>
                <a:lnTo>
                  <a:pt x="382984" y="89257"/>
                </a:lnTo>
                <a:lnTo>
                  <a:pt x="384512" y="87397"/>
                </a:lnTo>
                <a:lnTo>
                  <a:pt x="385907" y="84841"/>
                </a:lnTo>
                <a:lnTo>
                  <a:pt x="387168" y="81586"/>
                </a:lnTo>
                <a:lnTo>
                  <a:pt x="410579" y="23410"/>
                </a:lnTo>
                <a:lnTo>
                  <a:pt x="402011" y="23410"/>
                </a:lnTo>
                <a:lnTo>
                  <a:pt x="390356" y="54889"/>
                </a:lnTo>
                <a:lnTo>
                  <a:pt x="386770" y="64751"/>
                </a:lnTo>
                <a:lnTo>
                  <a:pt x="383682" y="55885"/>
                </a:lnTo>
                <a:lnTo>
                  <a:pt x="371230" y="23410"/>
                </a:lnTo>
                <a:lnTo>
                  <a:pt x="362164" y="23410"/>
                </a:lnTo>
                <a:lnTo>
                  <a:pt x="378004" y="61264"/>
                </a:lnTo>
                <a:lnTo>
                  <a:pt x="382984" y="73119"/>
                </a:lnTo>
                <a:lnTo>
                  <a:pt x="380394" y="79594"/>
                </a:lnTo>
                <a:lnTo>
                  <a:pt x="379133" y="82848"/>
                </a:lnTo>
                <a:lnTo>
                  <a:pt x="377738" y="85007"/>
                </a:lnTo>
                <a:lnTo>
                  <a:pt x="376210" y="86069"/>
                </a:lnTo>
                <a:lnTo>
                  <a:pt x="374683" y="87132"/>
                </a:lnTo>
                <a:lnTo>
                  <a:pt x="373056" y="87663"/>
                </a:lnTo>
                <a:lnTo>
                  <a:pt x="369868" y="87663"/>
                </a:lnTo>
                <a:lnTo>
                  <a:pt x="368374" y="87364"/>
                </a:lnTo>
                <a:lnTo>
                  <a:pt x="366846" y="86767"/>
                </a:lnTo>
                <a:lnTo>
                  <a:pt x="365385" y="86235"/>
                </a:lnTo>
                <a:lnTo>
                  <a:pt x="363991" y="85372"/>
                </a:lnTo>
                <a:lnTo>
                  <a:pt x="362662" y="84176"/>
                </a:lnTo>
                <a:lnTo>
                  <a:pt x="360471" y="91150"/>
                </a:lnTo>
                <a:close/>
              </a:path>
              <a:path w="1946156" h="94636">
                <a:moveTo>
                  <a:pt x="462233" y="61929"/>
                </a:moveTo>
                <a:lnTo>
                  <a:pt x="462233" y="30283"/>
                </a:lnTo>
                <a:lnTo>
                  <a:pt x="480363" y="30283"/>
                </a:lnTo>
                <a:lnTo>
                  <a:pt x="480363" y="23410"/>
                </a:lnTo>
                <a:lnTo>
                  <a:pt x="462233" y="23410"/>
                </a:lnTo>
                <a:lnTo>
                  <a:pt x="462233" y="9264"/>
                </a:lnTo>
                <a:lnTo>
                  <a:pt x="454263" y="11456"/>
                </a:lnTo>
                <a:lnTo>
                  <a:pt x="454263" y="23410"/>
                </a:lnTo>
                <a:lnTo>
                  <a:pt x="444302" y="23410"/>
                </a:lnTo>
                <a:lnTo>
                  <a:pt x="444302" y="30283"/>
                </a:lnTo>
                <a:lnTo>
                  <a:pt x="454263" y="30283"/>
                </a:lnTo>
                <a:lnTo>
                  <a:pt x="454263" y="60866"/>
                </a:lnTo>
                <a:lnTo>
                  <a:pt x="454330" y="64054"/>
                </a:lnTo>
                <a:lnTo>
                  <a:pt x="454994" y="66644"/>
                </a:lnTo>
                <a:lnTo>
                  <a:pt x="456256" y="68636"/>
                </a:lnTo>
                <a:lnTo>
                  <a:pt x="457584" y="70562"/>
                </a:lnTo>
                <a:lnTo>
                  <a:pt x="459344" y="71990"/>
                </a:lnTo>
                <a:lnTo>
                  <a:pt x="461535" y="72920"/>
                </a:lnTo>
                <a:lnTo>
                  <a:pt x="463727" y="73783"/>
                </a:lnTo>
                <a:lnTo>
                  <a:pt x="466085" y="74215"/>
                </a:lnTo>
                <a:lnTo>
                  <a:pt x="471331" y="74215"/>
                </a:lnTo>
                <a:lnTo>
                  <a:pt x="473722" y="73816"/>
                </a:lnTo>
                <a:lnTo>
                  <a:pt x="475781" y="73019"/>
                </a:lnTo>
                <a:lnTo>
                  <a:pt x="477906" y="72222"/>
                </a:lnTo>
                <a:lnTo>
                  <a:pt x="479732" y="71127"/>
                </a:lnTo>
                <a:lnTo>
                  <a:pt x="481260" y="69732"/>
                </a:lnTo>
                <a:lnTo>
                  <a:pt x="478470" y="63058"/>
                </a:lnTo>
                <a:lnTo>
                  <a:pt x="477341" y="64187"/>
                </a:lnTo>
                <a:lnTo>
                  <a:pt x="476080" y="65083"/>
                </a:lnTo>
                <a:lnTo>
                  <a:pt x="474685" y="65747"/>
                </a:lnTo>
                <a:lnTo>
                  <a:pt x="473290" y="66411"/>
                </a:lnTo>
                <a:lnTo>
                  <a:pt x="471630" y="66743"/>
                </a:lnTo>
                <a:lnTo>
                  <a:pt x="467512" y="66743"/>
                </a:lnTo>
                <a:lnTo>
                  <a:pt x="465719" y="66146"/>
                </a:lnTo>
                <a:lnTo>
                  <a:pt x="464325" y="64950"/>
                </a:lnTo>
                <a:lnTo>
                  <a:pt x="462930" y="63755"/>
                </a:lnTo>
                <a:lnTo>
                  <a:pt x="462233" y="61929"/>
                </a:lnTo>
                <a:close/>
              </a:path>
              <a:path w="1946156" h="94636">
                <a:moveTo>
                  <a:pt x="509446" y="67341"/>
                </a:moveTo>
                <a:lnTo>
                  <a:pt x="506557" y="66577"/>
                </a:lnTo>
                <a:lnTo>
                  <a:pt x="508184" y="74215"/>
                </a:lnTo>
                <a:lnTo>
                  <a:pt x="512833" y="74215"/>
                </a:lnTo>
                <a:lnTo>
                  <a:pt x="512833" y="67341"/>
                </a:lnTo>
                <a:lnTo>
                  <a:pt x="509446" y="67341"/>
                </a:lnTo>
                <a:close/>
              </a:path>
              <a:path w="1946156" h="94636">
                <a:moveTo>
                  <a:pt x="593865" y="44462"/>
                </a:moveTo>
                <a:lnTo>
                  <a:pt x="594529" y="41142"/>
                </a:lnTo>
                <a:lnTo>
                  <a:pt x="595857" y="38352"/>
                </a:lnTo>
                <a:lnTo>
                  <a:pt x="597186" y="35497"/>
                </a:lnTo>
                <a:lnTo>
                  <a:pt x="599045" y="33305"/>
                </a:lnTo>
                <a:lnTo>
                  <a:pt x="601436" y="31778"/>
                </a:lnTo>
                <a:lnTo>
                  <a:pt x="603827" y="30184"/>
                </a:lnTo>
                <a:lnTo>
                  <a:pt x="606616" y="29387"/>
                </a:lnTo>
                <a:lnTo>
                  <a:pt x="614652" y="29387"/>
                </a:lnTo>
                <a:lnTo>
                  <a:pt x="618404" y="31113"/>
                </a:lnTo>
                <a:lnTo>
                  <a:pt x="618371" y="23443"/>
                </a:lnTo>
                <a:lnTo>
                  <a:pt x="614652" y="22413"/>
                </a:lnTo>
                <a:lnTo>
                  <a:pt x="607745" y="22413"/>
                </a:lnTo>
                <a:lnTo>
                  <a:pt x="605089" y="22912"/>
                </a:lnTo>
                <a:lnTo>
                  <a:pt x="602631" y="23908"/>
                </a:lnTo>
                <a:lnTo>
                  <a:pt x="600174" y="24904"/>
                </a:lnTo>
                <a:lnTo>
                  <a:pt x="598082" y="26299"/>
                </a:lnTo>
                <a:lnTo>
                  <a:pt x="596355" y="28092"/>
                </a:lnTo>
                <a:lnTo>
                  <a:pt x="594629" y="29818"/>
                </a:lnTo>
                <a:lnTo>
                  <a:pt x="593351" y="31817"/>
                </a:lnTo>
                <a:lnTo>
                  <a:pt x="592869" y="23410"/>
                </a:lnTo>
                <a:lnTo>
                  <a:pt x="585896" y="23410"/>
                </a:lnTo>
                <a:lnTo>
                  <a:pt x="585896" y="94138"/>
                </a:lnTo>
                <a:lnTo>
                  <a:pt x="593865" y="94138"/>
                </a:lnTo>
                <a:lnTo>
                  <a:pt x="593865" y="65797"/>
                </a:lnTo>
                <a:lnTo>
                  <a:pt x="592869" y="63456"/>
                </a:lnTo>
                <a:lnTo>
                  <a:pt x="592470" y="34168"/>
                </a:lnTo>
                <a:lnTo>
                  <a:pt x="593334" y="31844"/>
                </a:lnTo>
                <a:lnTo>
                  <a:pt x="593566" y="35563"/>
                </a:lnTo>
                <a:lnTo>
                  <a:pt x="593865" y="44462"/>
                </a:lnTo>
                <a:close/>
              </a:path>
              <a:path w="1946156" h="94636">
                <a:moveTo>
                  <a:pt x="597086" y="61132"/>
                </a:moveTo>
                <a:lnTo>
                  <a:pt x="595758" y="58276"/>
                </a:lnTo>
                <a:lnTo>
                  <a:pt x="594496" y="55420"/>
                </a:lnTo>
                <a:lnTo>
                  <a:pt x="593865" y="52100"/>
                </a:lnTo>
                <a:lnTo>
                  <a:pt x="593865" y="44462"/>
                </a:lnTo>
                <a:lnTo>
                  <a:pt x="593566" y="35563"/>
                </a:lnTo>
                <a:lnTo>
                  <a:pt x="593334" y="31844"/>
                </a:lnTo>
                <a:lnTo>
                  <a:pt x="592470" y="34168"/>
                </a:lnTo>
                <a:lnTo>
                  <a:pt x="592869" y="63456"/>
                </a:lnTo>
                <a:lnTo>
                  <a:pt x="593865" y="61962"/>
                </a:lnTo>
                <a:lnTo>
                  <a:pt x="592869" y="63456"/>
                </a:lnTo>
                <a:lnTo>
                  <a:pt x="593865" y="65797"/>
                </a:lnTo>
                <a:lnTo>
                  <a:pt x="594197" y="66577"/>
                </a:lnTo>
                <a:lnTo>
                  <a:pt x="596389" y="69167"/>
                </a:lnTo>
                <a:lnTo>
                  <a:pt x="599444" y="71226"/>
                </a:lnTo>
                <a:lnTo>
                  <a:pt x="602565" y="73219"/>
                </a:lnTo>
                <a:lnTo>
                  <a:pt x="606184" y="74215"/>
                </a:lnTo>
                <a:lnTo>
                  <a:pt x="614420" y="74215"/>
                </a:lnTo>
                <a:lnTo>
                  <a:pt x="618205" y="73185"/>
                </a:lnTo>
                <a:lnTo>
                  <a:pt x="621658" y="71127"/>
                </a:lnTo>
                <a:lnTo>
                  <a:pt x="625112" y="69068"/>
                </a:lnTo>
                <a:lnTo>
                  <a:pt x="627868" y="66112"/>
                </a:lnTo>
                <a:lnTo>
                  <a:pt x="629927" y="62261"/>
                </a:lnTo>
                <a:lnTo>
                  <a:pt x="632052" y="58342"/>
                </a:lnTo>
                <a:lnTo>
                  <a:pt x="633114" y="53693"/>
                </a:lnTo>
                <a:lnTo>
                  <a:pt x="633114" y="42868"/>
                </a:lnTo>
                <a:lnTo>
                  <a:pt x="632085" y="38219"/>
                </a:lnTo>
                <a:lnTo>
                  <a:pt x="630026" y="34368"/>
                </a:lnTo>
                <a:lnTo>
                  <a:pt x="627968" y="30516"/>
                </a:lnTo>
                <a:lnTo>
                  <a:pt x="625211" y="27560"/>
                </a:lnTo>
                <a:lnTo>
                  <a:pt x="621758" y="25502"/>
                </a:lnTo>
                <a:lnTo>
                  <a:pt x="618371" y="23443"/>
                </a:lnTo>
                <a:lnTo>
                  <a:pt x="618404" y="31113"/>
                </a:lnTo>
                <a:lnTo>
                  <a:pt x="621061" y="34567"/>
                </a:lnTo>
                <a:lnTo>
                  <a:pt x="623784" y="38020"/>
                </a:lnTo>
                <a:lnTo>
                  <a:pt x="625145" y="42603"/>
                </a:lnTo>
                <a:lnTo>
                  <a:pt x="625145" y="54025"/>
                </a:lnTo>
                <a:lnTo>
                  <a:pt x="623750" y="58608"/>
                </a:lnTo>
                <a:lnTo>
                  <a:pt x="620961" y="62061"/>
                </a:lnTo>
                <a:lnTo>
                  <a:pt x="618238" y="65515"/>
                </a:lnTo>
                <a:lnTo>
                  <a:pt x="614419" y="67241"/>
                </a:lnTo>
                <a:lnTo>
                  <a:pt x="606384" y="67241"/>
                </a:lnTo>
                <a:lnTo>
                  <a:pt x="603628" y="66478"/>
                </a:lnTo>
                <a:lnTo>
                  <a:pt x="601237" y="64950"/>
                </a:lnTo>
                <a:lnTo>
                  <a:pt x="598912" y="63356"/>
                </a:lnTo>
                <a:lnTo>
                  <a:pt x="597086" y="61132"/>
                </a:lnTo>
                <a:close/>
              </a:path>
              <a:path w="1946156" h="94636">
                <a:moveTo>
                  <a:pt x="665585" y="67341"/>
                </a:moveTo>
                <a:lnTo>
                  <a:pt x="662696" y="66577"/>
                </a:lnTo>
                <a:lnTo>
                  <a:pt x="664323" y="74215"/>
                </a:lnTo>
                <a:lnTo>
                  <a:pt x="668972" y="74215"/>
                </a:lnTo>
                <a:lnTo>
                  <a:pt x="668972" y="67341"/>
                </a:lnTo>
                <a:lnTo>
                  <a:pt x="665585" y="67341"/>
                </a:lnTo>
                <a:close/>
              </a:path>
              <a:path w="1946156" h="94636">
                <a:moveTo>
                  <a:pt x="716052" y="44462"/>
                </a:moveTo>
                <a:lnTo>
                  <a:pt x="716717" y="41142"/>
                </a:lnTo>
                <a:lnTo>
                  <a:pt x="718045" y="38352"/>
                </a:lnTo>
                <a:lnTo>
                  <a:pt x="719373" y="35497"/>
                </a:lnTo>
                <a:lnTo>
                  <a:pt x="721233" y="33305"/>
                </a:lnTo>
                <a:lnTo>
                  <a:pt x="723623" y="31778"/>
                </a:lnTo>
                <a:lnTo>
                  <a:pt x="726014" y="30184"/>
                </a:lnTo>
                <a:lnTo>
                  <a:pt x="728803" y="29387"/>
                </a:lnTo>
                <a:lnTo>
                  <a:pt x="736839" y="29387"/>
                </a:lnTo>
                <a:lnTo>
                  <a:pt x="740592" y="31113"/>
                </a:lnTo>
                <a:lnTo>
                  <a:pt x="740558" y="23443"/>
                </a:lnTo>
                <a:lnTo>
                  <a:pt x="736839" y="22413"/>
                </a:lnTo>
                <a:lnTo>
                  <a:pt x="729932" y="22413"/>
                </a:lnTo>
                <a:lnTo>
                  <a:pt x="727276" y="22912"/>
                </a:lnTo>
                <a:lnTo>
                  <a:pt x="724819" y="23908"/>
                </a:lnTo>
                <a:lnTo>
                  <a:pt x="722362" y="24904"/>
                </a:lnTo>
                <a:lnTo>
                  <a:pt x="720270" y="26299"/>
                </a:lnTo>
                <a:lnTo>
                  <a:pt x="718543" y="28092"/>
                </a:lnTo>
                <a:lnTo>
                  <a:pt x="716816" y="29818"/>
                </a:lnTo>
                <a:lnTo>
                  <a:pt x="715539" y="31817"/>
                </a:lnTo>
                <a:lnTo>
                  <a:pt x="715056" y="23410"/>
                </a:lnTo>
                <a:lnTo>
                  <a:pt x="708083" y="23410"/>
                </a:lnTo>
                <a:lnTo>
                  <a:pt x="708083" y="94138"/>
                </a:lnTo>
                <a:lnTo>
                  <a:pt x="716052" y="94138"/>
                </a:lnTo>
                <a:lnTo>
                  <a:pt x="716052" y="65797"/>
                </a:lnTo>
                <a:lnTo>
                  <a:pt x="715056" y="63456"/>
                </a:lnTo>
                <a:lnTo>
                  <a:pt x="714658" y="34168"/>
                </a:lnTo>
                <a:lnTo>
                  <a:pt x="715521" y="31844"/>
                </a:lnTo>
                <a:lnTo>
                  <a:pt x="715754" y="35563"/>
                </a:lnTo>
                <a:lnTo>
                  <a:pt x="716052" y="44462"/>
                </a:lnTo>
                <a:close/>
              </a:path>
              <a:path w="1946156" h="94636">
                <a:moveTo>
                  <a:pt x="719273" y="61132"/>
                </a:moveTo>
                <a:lnTo>
                  <a:pt x="717945" y="58276"/>
                </a:lnTo>
                <a:lnTo>
                  <a:pt x="716683" y="55420"/>
                </a:lnTo>
                <a:lnTo>
                  <a:pt x="716052" y="52100"/>
                </a:lnTo>
                <a:lnTo>
                  <a:pt x="716052" y="44462"/>
                </a:lnTo>
                <a:lnTo>
                  <a:pt x="715754" y="35563"/>
                </a:lnTo>
                <a:lnTo>
                  <a:pt x="715521" y="31844"/>
                </a:lnTo>
                <a:lnTo>
                  <a:pt x="714658" y="34168"/>
                </a:lnTo>
                <a:lnTo>
                  <a:pt x="715056" y="63456"/>
                </a:lnTo>
                <a:lnTo>
                  <a:pt x="716052" y="61962"/>
                </a:lnTo>
                <a:lnTo>
                  <a:pt x="715056" y="63456"/>
                </a:lnTo>
                <a:lnTo>
                  <a:pt x="716052" y="65797"/>
                </a:lnTo>
                <a:lnTo>
                  <a:pt x="716384" y="66577"/>
                </a:lnTo>
                <a:lnTo>
                  <a:pt x="718576" y="69167"/>
                </a:lnTo>
                <a:lnTo>
                  <a:pt x="721631" y="71226"/>
                </a:lnTo>
                <a:lnTo>
                  <a:pt x="724752" y="73219"/>
                </a:lnTo>
                <a:lnTo>
                  <a:pt x="728372" y="74215"/>
                </a:lnTo>
                <a:lnTo>
                  <a:pt x="736607" y="74215"/>
                </a:lnTo>
                <a:lnTo>
                  <a:pt x="740392" y="73185"/>
                </a:lnTo>
                <a:lnTo>
                  <a:pt x="743846" y="71127"/>
                </a:lnTo>
                <a:lnTo>
                  <a:pt x="747299" y="69068"/>
                </a:lnTo>
                <a:lnTo>
                  <a:pt x="750055" y="66112"/>
                </a:lnTo>
                <a:lnTo>
                  <a:pt x="752114" y="62261"/>
                </a:lnTo>
                <a:lnTo>
                  <a:pt x="754239" y="58342"/>
                </a:lnTo>
                <a:lnTo>
                  <a:pt x="755302" y="53693"/>
                </a:lnTo>
                <a:lnTo>
                  <a:pt x="755302" y="42868"/>
                </a:lnTo>
                <a:lnTo>
                  <a:pt x="754272" y="38219"/>
                </a:lnTo>
                <a:lnTo>
                  <a:pt x="752214" y="34368"/>
                </a:lnTo>
                <a:lnTo>
                  <a:pt x="750155" y="30516"/>
                </a:lnTo>
                <a:lnTo>
                  <a:pt x="747399" y="27560"/>
                </a:lnTo>
                <a:lnTo>
                  <a:pt x="743945" y="25502"/>
                </a:lnTo>
                <a:lnTo>
                  <a:pt x="740558" y="23443"/>
                </a:lnTo>
                <a:lnTo>
                  <a:pt x="740592" y="31113"/>
                </a:lnTo>
                <a:lnTo>
                  <a:pt x="743248" y="34567"/>
                </a:lnTo>
                <a:lnTo>
                  <a:pt x="745971" y="38020"/>
                </a:lnTo>
                <a:lnTo>
                  <a:pt x="747332" y="42603"/>
                </a:lnTo>
                <a:lnTo>
                  <a:pt x="747332" y="54025"/>
                </a:lnTo>
                <a:lnTo>
                  <a:pt x="745938" y="58608"/>
                </a:lnTo>
                <a:lnTo>
                  <a:pt x="743148" y="62061"/>
                </a:lnTo>
                <a:lnTo>
                  <a:pt x="740426" y="65515"/>
                </a:lnTo>
                <a:lnTo>
                  <a:pt x="736607" y="67241"/>
                </a:lnTo>
                <a:lnTo>
                  <a:pt x="728571" y="67241"/>
                </a:lnTo>
                <a:lnTo>
                  <a:pt x="725815" y="66478"/>
                </a:lnTo>
                <a:lnTo>
                  <a:pt x="723424" y="64950"/>
                </a:lnTo>
                <a:lnTo>
                  <a:pt x="721100" y="63356"/>
                </a:lnTo>
                <a:lnTo>
                  <a:pt x="719273" y="61132"/>
                </a:lnTo>
                <a:close/>
              </a:path>
              <a:path w="1946156" h="94636">
                <a:moveTo>
                  <a:pt x="778010" y="23410"/>
                </a:moveTo>
                <a:lnTo>
                  <a:pt x="770041" y="23410"/>
                </a:lnTo>
                <a:lnTo>
                  <a:pt x="770041" y="60401"/>
                </a:lnTo>
                <a:lnTo>
                  <a:pt x="770904" y="63921"/>
                </a:lnTo>
                <a:lnTo>
                  <a:pt x="772631" y="66644"/>
                </a:lnTo>
                <a:lnTo>
                  <a:pt x="774424" y="69300"/>
                </a:lnTo>
                <a:lnTo>
                  <a:pt x="776715" y="71226"/>
                </a:lnTo>
                <a:lnTo>
                  <a:pt x="779504" y="72422"/>
                </a:lnTo>
                <a:lnTo>
                  <a:pt x="782360" y="73617"/>
                </a:lnTo>
                <a:lnTo>
                  <a:pt x="785382" y="74215"/>
                </a:lnTo>
                <a:lnTo>
                  <a:pt x="792554" y="74215"/>
                </a:lnTo>
                <a:lnTo>
                  <a:pt x="796008" y="73551"/>
                </a:lnTo>
                <a:lnTo>
                  <a:pt x="798930" y="72222"/>
                </a:lnTo>
                <a:lnTo>
                  <a:pt x="801918" y="70828"/>
                </a:lnTo>
                <a:lnTo>
                  <a:pt x="804276" y="68636"/>
                </a:lnTo>
                <a:lnTo>
                  <a:pt x="806003" y="65648"/>
                </a:lnTo>
                <a:lnTo>
                  <a:pt x="806501" y="73219"/>
                </a:lnTo>
                <a:lnTo>
                  <a:pt x="813474" y="73219"/>
                </a:lnTo>
                <a:lnTo>
                  <a:pt x="813474" y="23410"/>
                </a:lnTo>
                <a:lnTo>
                  <a:pt x="805504" y="23410"/>
                </a:lnTo>
                <a:lnTo>
                  <a:pt x="805504" y="53428"/>
                </a:lnTo>
                <a:lnTo>
                  <a:pt x="805073" y="55951"/>
                </a:lnTo>
                <a:lnTo>
                  <a:pt x="804209" y="58077"/>
                </a:lnTo>
                <a:lnTo>
                  <a:pt x="803412" y="60202"/>
                </a:lnTo>
                <a:lnTo>
                  <a:pt x="802283" y="61962"/>
                </a:lnTo>
                <a:lnTo>
                  <a:pt x="800822" y="63356"/>
                </a:lnTo>
                <a:lnTo>
                  <a:pt x="799428" y="64685"/>
                </a:lnTo>
                <a:lnTo>
                  <a:pt x="797834" y="65681"/>
                </a:lnTo>
                <a:lnTo>
                  <a:pt x="796041" y="66345"/>
                </a:lnTo>
                <a:lnTo>
                  <a:pt x="794248" y="66943"/>
                </a:lnTo>
                <a:lnTo>
                  <a:pt x="792421" y="67241"/>
                </a:lnTo>
                <a:lnTo>
                  <a:pt x="786577" y="67241"/>
                </a:lnTo>
                <a:lnTo>
                  <a:pt x="783489" y="66312"/>
                </a:lnTo>
                <a:lnTo>
                  <a:pt x="781297" y="64452"/>
                </a:lnTo>
                <a:lnTo>
                  <a:pt x="779106" y="62526"/>
                </a:lnTo>
                <a:lnTo>
                  <a:pt x="778010" y="59040"/>
                </a:lnTo>
                <a:lnTo>
                  <a:pt x="778010" y="23410"/>
                </a:lnTo>
                <a:close/>
              </a:path>
              <a:path w="1946156" h="94636">
                <a:moveTo>
                  <a:pt x="843577" y="74215"/>
                </a:moveTo>
                <a:lnTo>
                  <a:pt x="844905" y="74215"/>
                </a:lnTo>
                <a:lnTo>
                  <a:pt x="846200" y="74082"/>
                </a:lnTo>
                <a:lnTo>
                  <a:pt x="847462" y="73816"/>
                </a:lnTo>
                <a:lnTo>
                  <a:pt x="848724" y="73617"/>
                </a:lnTo>
                <a:lnTo>
                  <a:pt x="850949" y="72820"/>
                </a:lnTo>
                <a:lnTo>
                  <a:pt x="852244" y="65847"/>
                </a:lnTo>
                <a:lnTo>
                  <a:pt x="850783" y="66378"/>
                </a:lnTo>
                <a:lnTo>
                  <a:pt x="848757" y="66943"/>
                </a:lnTo>
                <a:lnTo>
                  <a:pt x="846798" y="67241"/>
                </a:lnTo>
                <a:lnTo>
                  <a:pt x="843411" y="67241"/>
                </a:lnTo>
                <a:lnTo>
                  <a:pt x="841917" y="66777"/>
                </a:lnTo>
                <a:lnTo>
                  <a:pt x="840057" y="64851"/>
                </a:lnTo>
                <a:lnTo>
                  <a:pt x="839592" y="63091"/>
                </a:lnTo>
                <a:lnTo>
                  <a:pt x="839592" y="498"/>
                </a:lnTo>
                <a:lnTo>
                  <a:pt x="831623" y="498"/>
                </a:lnTo>
                <a:lnTo>
                  <a:pt x="831623" y="65382"/>
                </a:lnTo>
                <a:lnTo>
                  <a:pt x="832586" y="68736"/>
                </a:lnTo>
                <a:lnTo>
                  <a:pt x="834512" y="70927"/>
                </a:lnTo>
                <a:lnTo>
                  <a:pt x="836504" y="73119"/>
                </a:lnTo>
                <a:lnTo>
                  <a:pt x="839526" y="74215"/>
                </a:lnTo>
                <a:lnTo>
                  <a:pt x="843577" y="74215"/>
                </a:lnTo>
                <a:close/>
              </a:path>
              <a:path w="1946156" h="94636">
                <a:moveTo>
                  <a:pt x="891792" y="68005"/>
                </a:moveTo>
                <a:lnTo>
                  <a:pt x="892655" y="69533"/>
                </a:lnTo>
                <a:lnTo>
                  <a:pt x="893352" y="63157"/>
                </a:lnTo>
                <a:lnTo>
                  <a:pt x="891360" y="62858"/>
                </a:lnTo>
                <a:lnTo>
                  <a:pt x="891360" y="66112"/>
                </a:lnTo>
                <a:lnTo>
                  <a:pt x="891194" y="67872"/>
                </a:lnTo>
                <a:lnTo>
                  <a:pt x="891613" y="67219"/>
                </a:lnTo>
                <a:lnTo>
                  <a:pt x="891360" y="63854"/>
                </a:lnTo>
                <a:lnTo>
                  <a:pt x="891613" y="67219"/>
                </a:lnTo>
                <a:lnTo>
                  <a:pt x="892555" y="65747"/>
                </a:lnTo>
                <a:lnTo>
                  <a:pt x="891792" y="68005"/>
                </a:lnTo>
                <a:close/>
              </a:path>
              <a:path w="1946156" h="94636">
                <a:moveTo>
                  <a:pt x="863368" y="28158"/>
                </a:moveTo>
                <a:lnTo>
                  <a:pt x="860910" y="31147"/>
                </a:lnTo>
                <a:lnTo>
                  <a:pt x="859582" y="34866"/>
                </a:lnTo>
                <a:lnTo>
                  <a:pt x="866057" y="38850"/>
                </a:lnTo>
                <a:lnTo>
                  <a:pt x="867186" y="35530"/>
                </a:lnTo>
                <a:lnTo>
                  <a:pt x="868946" y="33139"/>
                </a:lnTo>
                <a:lnTo>
                  <a:pt x="871337" y="31678"/>
                </a:lnTo>
                <a:lnTo>
                  <a:pt x="873728" y="30150"/>
                </a:lnTo>
                <a:lnTo>
                  <a:pt x="876650" y="29387"/>
                </a:lnTo>
                <a:lnTo>
                  <a:pt x="883756" y="29387"/>
                </a:lnTo>
                <a:lnTo>
                  <a:pt x="886578" y="30416"/>
                </a:lnTo>
                <a:lnTo>
                  <a:pt x="888571" y="32475"/>
                </a:lnTo>
                <a:lnTo>
                  <a:pt x="890563" y="34467"/>
                </a:lnTo>
                <a:lnTo>
                  <a:pt x="891559" y="37323"/>
                </a:lnTo>
                <a:lnTo>
                  <a:pt x="891559" y="42950"/>
                </a:lnTo>
                <a:lnTo>
                  <a:pt x="873429" y="46521"/>
                </a:lnTo>
                <a:lnTo>
                  <a:pt x="873861" y="53162"/>
                </a:lnTo>
                <a:lnTo>
                  <a:pt x="877115" y="52498"/>
                </a:lnTo>
                <a:lnTo>
                  <a:pt x="891559" y="49537"/>
                </a:lnTo>
                <a:lnTo>
                  <a:pt x="893153" y="49211"/>
                </a:lnTo>
                <a:lnTo>
                  <a:pt x="893153" y="42636"/>
                </a:lnTo>
                <a:lnTo>
                  <a:pt x="895278" y="27361"/>
                </a:lnTo>
                <a:lnTo>
                  <a:pt x="892987" y="25502"/>
                </a:lnTo>
                <a:lnTo>
                  <a:pt x="890065" y="24306"/>
                </a:lnTo>
                <a:lnTo>
                  <a:pt x="887143" y="23044"/>
                </a:lnTo>
                <a:lnTo>
                  <a:pt x="883889" y="22413"/>
                </a:lnTo>
                <a:lnTo>
                  <a:pt x="874990" y="22413"/>
                </a:lnTo>
                <a:lnTo>
                  <a:pt x="870540" y="23576"/>
                </a:lnTo>
                <a:lnTo>
                  <a:pt x="866954" y="25900"/>
                </a:lnTo>
                <a:lnTo>
                  <a:pt x="863368" y="28158"/>
                </a:lnTo>
                <a:close/>
              </a:path>
              <a:path w="1946156" h="94636">
                <a:moveTo>
                  <a:pt x="930351" y="34700"/>
                </a:moveTo>
                <a:lnTo>
                  <a:pt x="932078" y="32873"/>
                </a:lnTo>
                <a:lnTo>
                  <a:pt x="934137" y="31678"/>
                </a:lnTo>
                <a:lnTo>
                  <a:pt x="936262" y="30483"/>
                </a:lnTo>
                <a:lnTo>
                  <a:pt x="938354" y="29885"/>
                </a:lnTo>
                <a:lnTo>
                  <a:pt x="942006" y="29885"/>
                </a:lnTo>
                <a:lnTo>
                  <a:pt x="943235" y="29951"/>
                </a:lnTo>
                <a:lnTo>
                  <a:pt x="944962" y="30217"/>
                </a:lnTo>
                <a:lnTo>
                  <a:pt x="946489" y="30682"/>
                </a:lnTo>
                <a:lnTo>
                  <a:pt x="947884" y="23410"/>
                </a:lnTo>
                <a:lnTo>
                  <a:pt x="946257" y="22746"/>
                </a:lnTo>
                <a:lnTo>
                  <a:pt x="944198" y="22480"/>
                </a:lnTo>
                <a:lnTo>
                  <a:pt x="942405" y="22413"/>
                </a:lnTo>
                <a:lnTo>
                  <a:pt x="938553" y="22413"/>
                </a:lnTo>
                <a:lnTo>
                  <a:pt x="935266" y="23177"/>
                </a:lnTo>
                <a:lnTo>
                  <a:pt x="932543" y="24705"/>
                </a:lnTo>
                <a:lnTo>
                  <a:pt x="929886" y="26232"/>
                </a:lnTo>
                <a:lnTo>
                  <a:pt x="927861" y="28523"/>
                </a:lnTo>
                <a:lnTo>
                  <a:pt x="926466" y="31578"/>
                </a:lnTo>
                <a:lnTo>
                  <a:pt x="925370" y="23410"/>
                </a:lnTo>
                <a:lnTo>
                  <a:pt x="918895" y="23410"/>
                </a:lnTo>
                <a:lnTo>
                  <a:pt x="918895" y="73219"/>
                </a:lnTo>
                <a:lnTo>
                  <a:pt x="926865" y="73219"/>
                </a:lnTo>
                <a:lnTo>
                  <a:pt x="926865" y="42603"/>
                </a:lnTo>
                <a:lnTo>
                  <a:pt x="927562" y="39548"/>
                </a:lnTo>
                <a:lnTo>
                  <a:pt x="928957" y="37157"/>
                </a:lnTo>
                <a:lnTo>
                  <a:pt x="930351" y="34700"/>
                </a:lnTo>
                <a:close/>
              </a:path>
              <a:path w="1946156" h="94636">
                <a:moveTo>
                  <a:pt x="873429" y="46521"/>
                </a:moveTo>
                <a:lnTo>
                  <a:pt x="868979" y="47384"/>
                </a:lnTo>
                <a:lnTo>
                  <a:pt x="865493" y="49045"/>
                </a:lnTo>
                <a:lnTo>
                  <a:pt x="862969" y="51502"/>
                </a:lnTo>
                <a:lnTo>
                  <a:pt x="860512" y="53893"/>
                </a:lnTo>
                <a:lnTo>
                  <a:pt x="859283" y="56948"/>
                </a:lnTo>
                <a:lnTo>
                  <a:pt x="859283" y="63655"/>
                </a:lnTo>
                <a:lnTo>
                  <a:pt x="860014" y="66179"/>
                </a:lnTo>
                <a:lnTo>
                  <a:pt x="861475" y="68238"/>
                </a:lnTo>
                <a:lnTo>
                  <a:pt x="863002" y="70230"/>
                </a:lnTo>
                <a:lnTo>
                  <a:pt x="865028" y="71724"/>
                </a:lnTo>
                <a:lnTo>
                  <a:pt x="867552" y="72720"/>
                </a:lnTo>
                <a:lnTo>
                  <a:pt x="870075" y="73717"/>
                </a:lnTo>
                <a:lnTo>
                  <a:pt x="872798" y="74215"/>
                </a:lnTo>
                <a:lnTo>
                  <a:pt x="878045" y="74215"/>
                </a:lnTo>
                <a:lnTo>
                  <a:pt x="880402" y="73849"/>
                </a:lnTo>
                <a:lnTo>
                  <a:pt x="882793" y="73119"/>
                </a:lnTo>
                <a:lnTo>
                  <a:pt x="885184" y="72322"/>
                </a:lnTo>
                <a:lnTo>
                  <a:pt x="887342" y="71127"/>
                </a:lnTo>
                <a:lnTo>
                  <a:pt x="889268" y="69533"/>
                </a:lnTo>
                <a:lnTo>
                  <a:pt x="891194" y="67872"/>
                </a:lnTo>
                <a:lnTo>
                  <a:pt x="891360" y="66112"/>
                </a:lnTo>
                <a:lnTo>
                  <a:pt x="891360" y="62858"/>
                </a:lnTo>
                <a:lnTo>
                  <a:pt x="893352" y="63157"/>
                </a:lnTo>
                <a:lnTo>
                  <a:pt x="892655" y="69533"/>
                </a:lnTo>
                <a:lnTo>
                  <a:pt x="893519" y="70994"/>
                </a:lnTo>
                <a:lnTo>
                  <a:pt x="894714" y="72090"/>
                </a:lnTo>
                <a:lnTo>
                  <a:pt x="896241" y="72820"/>
                </a:lnTo>
                <a:lnTo>
                  <a:pt x="897769" y="73551"/>
                </a:lnTo>
                <a:lnTo>
                  <a:pt x="899496" y="73916"/>
                </a:lnTo>
                <a:lnTo>
                  <a:pt x="903547" y="73916"/>
                </a:lnTo>
                <a:lnTo>
                  <a:pt x="905273" y="73584"/>
                </a:lnTo>
                <a:lnTo>
                  <a:pt x="906602" y="72920"/>
                </a:lnTo>
                <a:lnTo>
                  <a:pt x="907000" y="66644"/>
                </a:lnTo>
                <a:lnTo>
                  <a:pt x="904576" y="67142"/>
                </a:lnTo>
                <a:lnTo>
                  <a:pt x="900791" y="67142"/>
                </a:lnTo>
                <a:lnTo>
                  <a:pt x="899529" y="65946"/>
                </a:lnTo>
                <a:lnTo>
                  <a:pt x="899529" y="35530"/>
                </a:lnTo>
                <a:lnTo>
                  <a:pt x="898665" y="32342"/>
                </a:lnTo>
                <a:lnTo>
                  <a:pt x="896939" y="29885"/>
                </a:lnTo>
                <a:lnTo>
                  <a:pt x="895278" y="27361"/>
                </a:lnTo>
                <a:lnTo>
                  <a:pt x="893153" y="42636"/>
                </a:lnTo>
                <a:lnTo>
                  <a:pt x="893153" y="49211"/>
                </a:lnTo>
                <a:lnTo>
                  <a:pt x="891559" y="49537"/>
                </a:lnTo>
                <a:lnTo>
                  <a:pt x="891559" y="56914"/>
                </a:lnTo>
                <a:lnTo>
                  <a:pt x="891161" y="58774"/>
                </a:lnTo>
                <a:lnTo>
                  <a:pt x="890364" y="60368"/>
                </a:lnTo>
                <a:lnTo>
                  <a:pt x="889567" y="61895"/>
                </a:lnTo>
                <a:lnTo>
                  <a:pt x="888471" y="63190"/>
                </a:lnTo>
                <a:lnTo>
                  <a:pt x="887077" y="64253"/>
                </a:lnTo>
                <a:lnTo>
                  <a:pt x="885682" y="65249"/>
                </a:lnTo>
                <a:lnTo>
                  <a:pt x="884088" y="66013"/>
                </a:lnTo>
                <a:lnTo>
                  <a:pt x="882295" y="66544"/>
                </a:lnTo>
                <a:lnTo>
                  <a:pt x="880568" y="67009"/>
                </a:lnTo>
                <a:lnTo>
                  <a:pt x="878742" y="67241"/>
                </a:lnTo>
                <a:lnTo>
                  <a:pt x="873827" y="67241"/>
                </a:lnTo>
                <a:lnTo>
                  <a:pt x="871503" y="66611"/>
                </a:lnTo>
                <a:lnTo>
                  <a:pt x="869843" y="65349"/>
                </a:lnTo>
                <a:lnTo>
                  <a:pt x="868249" y="64020"/>
                </a:lnTo>
                <a:lnTo>
                  <a:pt x="867452" y="62327"/>
                </a:lnTo>
                <a:lnTo>
                  <a:pt x="867452" y="58143"/>
                </a:lnTo>
                <a:lnTo>
                  <a:pt x="868249" y="56483"/>
                </a:lnTo>
                <a:lnTo>
                  <a:pt x="869843" y="55287"/>
                </a:lnTo>
                <a:lnTo>
                  <a:pt x="871437" y="54092"/>
                </a:lnTo>
                <a:lnTo>
                  <a:pt x="873861" y="53162"/>
                </a:lnTo>
                <a:lnTo>
                  <a:pt x="873429" y="46521"/>
                </a:lnTo>
                <a:close/>
              </a:path>
              <a:path w="1946156" h="94636">
                <a:moveTo>
                  <a:pt x="1001703" y="27494"/>
                </a:moveTo>
                <a:lnTo>
                  <a:pt x="999478" y="30051"/>
                </a:lnTo>
                <a:lnTo>
                  <a:pt x="999146" y="30831"/>
                </a:lnTo>
                <a:lnTo>
                  <a:pt x="998150" y="33172"/>
                </a:lnTo>
                <a:lnTo>
                  <a:pt x="997751" y="62460"/>
                </a:lnTo>
                <a:lnTo>
                  <a:pt x="998614" y="64718"/>
                </a:lnTo>
                <a:lnTo>
                  <a:pt x="998847" y="61065"/>
                </a:lnTo>
                <a:lnTo>
                  <a:pt x="999146" y="34666"/>
                </a:lnTo>
                <a:lnTo>
                  <a:pt x="999810" y="41308"/>
                </a:lnTo>
                <a:lnTo>
                  <a:pt x="1001138" y="38452"/>
                </a:lnTo>
                <a:lnTo>
                  <a:pt x="1002466" y="35596"/>
                </a:lnTo>
                <a:lnTo>
                  <a:pt x="1004824" y="25502"/>
                </a:lnTo>
                <a:lnTo>
                  <a:pt x="1001703" y="27494"/>
                </a:lnTo>
                <a:close/>
              </a:path>
              <a:path w="1946156" h="94636">
                <a:moveTo>
                  <a:pt x="1015583" y="74215"/>
                </a:moveTo>
                <a:lnTo>
                  <a:pt x="1019700" y="74215"/>
                </a:lnTo>
                <a:lnTo>
                  <a:pt x="1023486" y="73185"/>
                </a:lnTo>
                <a:lnTo>
                  <a:pt x="1026939" y="71127"/>
                </a:lnTo>
                <a:lnTo>
                  <a:pt x="1030392" y="69068"/>
                </a:lnTo>
                <a:lnTo>
                  <a:pt x="1033149" y="66112"/>
                </a:lnTo>
                <a:lnTo>
                  <a:pt x="1035207" y="62261"/>
                </a:lnTo>
                <a:lnTo>
                  <a:pt x="1037333" y="58342"/>
                </a:lnTo>
                <a:lnTo>
                  <a:pt x="1038395" y="53693"/>
                </a:lnTo>
                <a:lnTo>
                  <a:pt x="1038395" y="42868"/>
                </a:lnTo>
                <a:lnTo>
                  <a:pt x="1037366" y="38219"/>
                </a:lnTo>
                <a:lnTo>
                  <a:pt x="1035307" y="34368"/>
                </a:lnTo>
                <a:lnTo>
                  <a:pt x="1033248" y="30516"/>
                </a:lnTo>
                <a:lnTo>
                  <a:pt x="1030492" y="27560"/>
                </a:lnTo>
                <a:lnTo>
                  <a:pt x="1027039" y="25502"/>
                </a:lnTo>
                <a:lnTo>
                  <a:pt x="1023585" y="23443"/>
                </a:lnTo>
                <a:lnTo>
                  <a:pt x="1019800" y="22413"/>
                </a:lnTo>
                <a:lnTo>
                  <a:pt x="1011631" y="22413"/>
                </a:lnTo>
                <a:lnTo>
                  <a:pt x="1008012" y="23443"/>
                </a:lnTo>
                <a:lnTo>
                  <a:pt x="1004824" y="25502"/>
                </a:lnTo>
                <a:lnTo>
                  <a:pt x="1002466" y="35596"/>
                </a:lnTo>
                <a:lnTo>
                  <a:pt x="1004293" y="33371"/>
                </a:lnTo>
                <a:lnTo>
                  <a:pt x="1006617" y="31778"/>
                </a:lnTo>
                <a:lnTo>
                  <a:pt x="1009008" y="30184"/>
                </a:lnTo>
                <a:lnTo>
                  <a:pt x="1011764" y="29387"/>
                </a:lnTo>
                <a:lnTo>
                  <a:pt x="1019800" y="29387"/>
                </a:lnTo>
                <a:lnTo>
                  <a:pt x="1023618" y="31113"/>
                </a:lnTo>
                <a:lnTo>
                  <a:pt x="1026341" y="34567"/>
                </a:lnTo>
                <a:lnTo>
                  <a:pt x="1029064" y="38020"/>
                </a:lnTo>
                <a:lnTo>
                  <a:pt x="1030426" y="42603"/>
                </a:lnTo>
                <a:lnTo>
                  <a:pt x="1030426" y="54025"/>
                </a:lnTo>
                <a:lnTo>
                  <a:pt x="1029031" y="58608"/>
                </a:lnTo>
                <a:lnTo>
                  <a:pt x="1026242" y="62061"/>
                </a:lnTo>
                <a:lnTo>
                  <a:pt x="1023519" y="65515"/>
                </a:lnTo>
                <a:lnTo>
                  <a:pt x="1019700" y="67241"/>
                </a:lnTo>
                <a:lnTo>
                  <a:pt x="1011664" y="67241"/>
                </a:lnTo>
                <a:lnTo>
                  <a:pt x="1008908" y="66478"/>
                </a:lnTo>
                <a:lnTo>
                  <a:pt x="1006517" y="64950"/>
                </a:lnTo>
                <a:lnTo>
                  <a:pt x="1004193" y="63423"/>
                </a:lnTo>
                <a:lnTo>
                  <a:pt x="1002367" y="61264"/>
                </a:lnTo>
                <a:lnTo>
                  <a:pt x="1001038" y="58475"/>
                </a:lnTo>
                <a:lnTo>
                  <a:pt x="999777" y="55619"/>
                </a:lnTo>
                <a:lnTo>
                  <a:pt x="999146" y="52299"/>
                </a:lnTo>
                <a:lnTo>
                  <a:pt x="999146" y="44661"/>
                </a:lnTo>
                <a:lnTo>
                  <a:pt x="999810" y="41308"/>
                </a:lnTo>
                <a:lnTo>
                  <a:pt x="999146" y="34666"/>
                </a:lnTo>
                <a:lnTo>
                  <a:pt x="998847" y="61065"/>
                </a:lnTo>
                <a:lnTo>
                  <a:pt x="998614" y="64718"/>
                </a:lnTo>
                <a:lnTo>
                  <a:pt x="997751" y="62460"/>
                </a:lnTo>
                <a:lnTo>
                  <a:pt x="998150" y="33172"/>
                </a:lnTo>
                <a:lnTo>
                  <a:pt x="999146" y="30831"/>
                </a:lnTo>
                <a:lnTo>
                  <a:pt x="999146" y="498"/>
                </a:lnTo>
                <a:lnTo>
                  <a:pt x="991176" y="498"/>
                </a:lnTo>
                <a:lnTo>
                  <a:pt x="991176" y="73219"/>
                </a:lnTo>
                <a:lnTo>
                  <a:pt x="998150" y="73219"/>
                </a:lnTo>
                <a:lnTo>
                  <a:pt x="998635" y="64751"/>
                </a:lnTo>
                <a:lnTo>
                  <a:pt x="999909" y="66743"/>
                </a:lnTo>
                <a:lnTo>
                  <a:pt x="1001636" y="68536"/>
                </a:lnTo>
                <a:lnTo>
                  <a:pt x="1003363" y="70330"/>
                </a:lnTo>
                <a:lnTo>
                  <a:pt x="1005422" y="71724"/>
                </a:lnTo>
                <a:lnTo>
                  <a:pt x="1007812" y="72720"/>
                </a:lnTo>
                <a:lnTo>
                  <a:pt x="1010203" y="73717"/>
                </a:lnTo>
                <a:lnTo>
                  <a:pt x="1012793" y="74215"/>
                </a:lnTo>
                <a:lnTo>
                  <a:pt x="1015583" y="74215"/>
                </a:lnTo>
                <a:close/>
              </a:path>
              <a:path w="1946156" h="94636">
                <a:moveTo>
                  <a:pt x="1057915" y="48314"/>
                </a:moveTo>
                <a:lnTo>
                  <a:pt x="1057915" y="44329"/>
                </a:lnTo>
                <a:lnTo>
                  <a:pt x="1057915" y="50605"/>
                </a:lnTo>
                <a:lnTo>
                  <a:pt x="1095571" y="50605"/>
                </a:lnTo>
                <a:lnTo>
                  <a:pt x="1057915" y="44329"/>
                </a:lnTo>
                <a:lnTo>
                  <a:pt x="1057915" y="48314"/>
                </a:lnTo>
                <a:close/>
              </a:path>
              <a:path w="1946156" h="94636">
                <a:moveTo>
                  <a:pt x="1061701" y="25502"/>
                </a:moveTo>
                <a:lnTo>
                  <a:pt x="1058115" y="27560"/>
                </a:lnTo>
                <a:lnTo>
                  <a:pt x="1055292" y="30549"/>
                </a:lnTo>
                <a:lnTo>
                  <a:pt x="1053233" y="34467"/>
                </a:lnTo>
                <a:lnTo>
                  <a:pt x="1051175" y="38319"/>
                </a:lnTo>
                <a:lnTo>
                  <a:pt x="1050145" y="42935"/>
                </a:lnTo>
                <a:lnTo>
                  <a:pt x="1050145" y="53693"/>
                </a:lnTo>
                <a:lnTo>
                  <a:pt x="1051175" y="58342"/>
                </a:lnTo>
                <a:lnTo>
                  <a:pt x="1053233" y="62261"/>
                </a:lnTo>
                <a:lnTo>
                  <a:pt x="1055292" y="66112"/>
                </a:lnTo>
                <a:lnTo>
                  <a:pt x="1058148" y="69068"/>
                </a:lnTo>
                <a:lnTo>
                  <a:pt x="1055325" y="50605"/>
                </a:lnTo>
                <a:lnTo>
                  <a:pt x="1055325" y="43532"/>
                </a:lnTo>
                <a:lnTo>
                  <a:pt x="1058064" y="43532"/>
                </a:lnTo>
                <a:lnTo>
                  <a:pt x="1058546" y="40942"/>
                </a:lnTo>
                <a:lnTo>
                  <a:pt x="1059808" y="38153"/>
                </a:lnTo>
                <a:lnTo>
                  <a:pt x="1061136" y="35297"/>
                </a:lnTo>
                <a:lnTo>
                  <a:pt x="1062963" y="33139"/>
                </a:lnTo>
                <a:lnTo>
                  <a:pt x="1065287" y="31678"/>
                </a:lnTo>
                <a:lnTo>
                  <a:pt x="1067678" y="30150"/>
                </a:lnTo>
                <a:lnTo>
                  <a:pt x="1070501" y="29387"/>
                </a:lnTo>
                <a:lnTo>
                  <a:pt x="1078005" y="29387"/>
                </a:lnTo>
                <a:lnTo>
                  <a:pt x="1081425" y="30682"/>
                </a:lnTo>
                <a:lnTo>
                  <a:pt x="1084015" y="33272"/>
                </a:lnTo>
                <a:lnTo>
                  <a:pt x="1086672" y="35862"/>
                </a:lnTo>
                <a:lnTo>
                  <a:pt x="1088000" y="39548"/>
                </a:lnTo>
                <a:lnTo>
                  <a:pt x="1092084" y="43532"/>
                </a:lnTo>
                <a:lnTo>
                  <a:pt x="1089129" y="27394"/>
                </a:lnTo>
                <a:lnTo>
                  <a:pt x="1085808" y="25402"/>
                </a:lnTo>
                <a:lnTo>
                  <a:pt x="1082554" y="23410"/>
                </a:lnTo>
                <a:lnTo>
                  <a:pt x="1078603" y="22413"/>
                </a:lnTo>
                <a:lnTo>
                  <a:pt x="1069371" y="22413"/>
                </a:lnTo>
                <a:lnTo>
                  <a:pt x="1065287" y="23443"/>
                </a:lnTo>
                <a:lnTo>
                  <a:pt x="1061701" y="25502"/>
                </a:lnTo>
                <a:close/>
              </a:path>
              <a:path w="1946156" h="94636">
                <a:moveTo>
                  <a:pt x="1095969" y="40776"/>
                </a:moveTo>
                <a:lnTo>
                  <a:pt x="1095106" y="36958"/>
                </a:lnTo>
                <a:lnTo>
                  <a:pt x="1093379" y="33571"/>
                </a:lnTo>
                <a:lnTo>
                  <a:pt x="1091653" y="30117"/>
                </a:lnTo>
                <a:lnTo>
                  <a:pt x="1089129" y="27394"/>
                </a:lnTo>
                <a:lnTo>
                  <a:pt x="1092084" y="43532"/>
                </a:lnTo>
                <a:lnTo>
                  <a:pt x="1088000" y="39548"/>
                </a:lnTo>
                <a:lnTo>
                  <a:pt x="1088000" y="44329"/>
                </a:lnTo>
                <a:lnTo>
                  <a:pt x="1058064" y="43532"/>
                </a:lnTo>
                <a:lnTo>
                  <a:pt x="1055325" y="43532"/>
                </a:lnTo>
                <a:lnTo>
                  <a:pt x="1055325" y="50605"/>
                </a:lnTo>
                <a:lnTo>
                  <a:pt x="1058148" y="69068"/>
                </a:lnTo>
                <a:lnTo>
                  <a:pt x="1061801" y="71127"/>
                </a:lnTo>
                <a:lnTo>
                  <a:pt x="1065520" y="73185"/>
                </a:lnTo>
                <a:lnTo>
                  <a:pt x="1069737" y="74215"/>
                </a:lnTo>
                <a:lnTo>
                  <a:pt x="1077706" y="74215"/>
                </a:lnTo>
                <a:lnTo>
                  <a:pt x="1080628" y="73783"/>
                </a:lnTo>
                <a:lnTo>
                  <a:pt x="1083218" y="72920"/>
                </a:lnTo>
                <a:lnTo>
                  <a:pt x="1085875" y="71990"/>
                </a:lnTo>
                <a:lnTo>
                  <a:pt x="1088166" y="70695"/>
                </a:lnTo>
                <a:lnTo>
                  <a:pt x="1090092" y="69035"/>
                </a:lnTo>
                <a:lnTo>
                  <a:pt x="1092084" y="67374"/>
                </a:lnTo>
                <a:lnTo>
                  <a:pt x="1093712" y="65415"/>
                </a:lnTo>
                <a:lnTo>
                  <a:pt x="1094973" y="63157"/>
                </a:lnTo>
                <a:lnTo>
                  <a:pt x="1088697" y="59471"/>
                </a:lnTo>
                <a:lnTo>
                  <a:pt x="1087303" y="61862"/>
                </a:lnTo>
                <a:lnTo>
                  <a:pt x="1085443" y="63755"/>
                </a:lnTo>
                <a:lnTo>
                  <a:pt x="1083119" y="65149"/>
                </a:lnTo>
                <a:lnTo>
                  <a:pt x="1080861" y="66544"/>
                </a:lnTo>
                <a:lnTo>
                  <a:pt x="1077905" y="67241"/>
                </a:lnTo>
                <a:lnTo>
                  <a:pt x="1070866" y="67241"/>
                </a:lnTo>
                <a:lnTo>
                  <a:pt x="1067944" y="66511"/>
                </a:lnTo>
                <a:lnTo>
                  <a:pt x="1065486" y="65050"/>
                </a:lnTo>
                <a:lnTo>
                  <a:pt x="1063096" y="63522"/>
                </a:lnTo>
                <a:lnTo>
                  <a:pt x="1061236" y="61331"/>
                </a:lnTo>
                <a:lnTo>
                  <a:pt x="1059908" y="58475"/>
                </a:lnTo>
                <a:lnTo>
                  <a:pt x="1058580" y="55619"/>
                </a:lnTo>
                <a:lnTo>
                  <a:pt x="1057915" y="52232"/>
                </a:lnTo>
                <a:lnTo>
                  <a:pt x="1057915" y="44329"/>
                </a:lnTo>
                <a:lnTo>
                  <a:pt x="1095571" y="50605"/>
                </a:lnTo>
                <a:lnTo>
                  <a:pt x="1095803" y="49045"/>
                </a:lnTo>
                <a:lnTo>
                  <a:pt x="1095936" y="47185"/>
                </a:lnTo>
                <a:lnTo>
                  <a:pt x="1095969" y="40776"/>
                </a:lnTo>
                <a:close/>
              </a:path>
              <a:path w="1946156" h="94636">
                <a:moveTo>
                  <a:pt x="1122682" y="74215"/>
                </a:moveTo>
                <a:lnTo>
                  <a:pt x="1124010" y="74215"/>
                </a:lnTo>
                <a:lnTo>
                  <a:pt x="1125305" y="74082"/>
                </a:lnTo>
                <a:lnTo>
                  <a:pt x="1126567" y="73816"/>
                </a:lnTo>
                <a:lnTo>
                  <a:pt x="1127829" y="73617"/>
                </a:lnTo>
                <a:lnTo>
                  <a:pt x="1130054" y="72820"/>
                </a:lnTo>
                <a:lnTo>
                  <a:pt x="1131348" y="65847"/>
                </a:lnTo>
                <a:lnTo>
                  <a:pt x="1129887" y="66378"/>
                </a:lnTo>
                <a:lnTo>
                  <a:pt x="1127862" y="66943"/>
                </a:lnTo>
                <a:lnTo>
                  <a:pt x="1125903" y="67241"/>
                </a:lnTo>
                <a:lnTo>
                  <a:pt x="1122516" y="67241"/>
                </a:lnTo>
                <a:lnTo>
                  <a:pt x="1121021" y="66777"/>
                </a:lnTo>
                <a:lnTo>
                  <a:pt x="1119162" y="64851"/>
                </a:lnTo>
                <a:lnTo>
                  <a:pt x="1118697" y="63091"/>
                </a:lnTo>
                <a:lnTo>
                  <a:pt x="1118697" y="498"/>
                </a:lnTo>
                <a:lnTo>
                  <a:pt x="1110728" y="498"/>
                </a:lnTo>
                <a:lnTo>
                  <a:pt x="1110728" y="65382"/>
                </a:lnTo>
                <a:lnTo>
                  <a:pt x="1111691" y="68736"/>
                </a:lnTo>
                <a:lnTo>
                  <a:pt x="1113617" y="70927"/>
                </a:lnTo>
                <a:lnTo>
                  <a:pt x="1115609" y="73119"/>
                </a:lnTo>
                <a:lnTo>
                  <a:pt x="1118631" y="74215"/>
                </a:lnTo>
                <a:lnTo>
                  <a:pt x="1122682" y="74215"/>
                </a:lnTo>
                <a:close/>
              </a:path>
              <a:path w="1946156" h="94636">
                <a:moveTo>
                  <a:pt x="1151537" y="7869"/>
                </a:moveTo>
                <a:lnTo>
                  <a:pt x="1151537" y="6076"/>
                </a:lnTo>
                <a:lnTo>
                  <a:pt x="1150973" y="4648"/>
                </a:lnTo>
                <a:lnTo>
                  <a:pt x="1148781" y="2457"/>
                </a:lnTo>
                <a:lnTo>
                  <a:pt x="1147354" y="1892"/>
                </a:lnTo>
                <a:lnTo>
                  <a:pt x="1143767" y="1892"/>
                </a:lnTo>
                <a:lnTo>
                  <a:pt x="1142306" y="2457"/>
                </a:lnTo>
                <a:lnTo>
                  <a:pt x="1140115" y="4648"/>
                </a:lnTo>
                <a:lnTo>
                  <a:pt x="1139583" y="6076"/>
                </a:lnTo>
                <a:lnTo>
                  <a:pt x="1139583" y="9662"/>
                </a:lnTo>
                <a:lnTo>
                  <a:pt x="1140115" y="11123"/>
                </a:lnTo>
                <a:lnTo>
                  <a:pt x="1142306" y="13315"/>
                </a:lnTo>
                <a:lnTo>
                  <a:pt x="1143767" y="13846"/>
                </a:lnTo>
                <a:lnTo>
                  <a:pt x="1147354" y="13846"/>
                </a:lnTo>
                <a:lnTo>
                  <a:pt x="1148781" y="13315"/>
                </a:lnTo>
                <a:lnTo>
                  <a:pt x="1150973" y="11123"/>
                </a:lnTo>
                <a:lnTo>
                  <a:pt x="1151537" y="9662"/>
                </a:lnTo>
                <a:lnTo>
                  <a:pt x="1151537" y="7869"/>
                </a:lnTo>
                <a:close/>
              </a:path>
              <a:path w="1946156" h="94636">
                <a:moveTo>
                  <a:pt x="1141576" y="23410"/>
                </a:moveTo>
                <a:lnTo>
                  <a:pt x="1141576" y="73219"/>
                </a:lnTo>
                <a:lnTo>
                  <a:pt x="1149545" y="73219"/>
                </a:lnTo>
                <a:lnTo>
                  <a:pt x="1149545" y="23410"/>
                </a:lnTo>
                <a:lnTo>
                  <a:pt x="1141576" y="23410"/>
                </a:lnTo>
                <a:close/>
              </a:path>
              <a:path w="1946156" h="94636">
                <a:moveTo>
                  <a:pt x="1172320" y="48314"/>
                </a:moveTo>
                <a:lnTo>
                  <a:pt x="1172320" y="44329"/>
                </a:lnTo>
                <a:lnTo>
                  <a:pt x="1172320" y="50605"/>
                </a:lnTo>
                <a:lnTo>
                  <a:pt x="1209976" y="50605"/>
                </a:lnTo>
                <a:lnTo>
                  <a:pt x="1172320" y="44329"/>
                </a:lnTo>
                <a:lnTo>
                  <a:pt x="1172320" y="48314"/>
                </a:lnTo>
                <a:close/>
              </a:path>
              <a:path w="1946156" h="94636">
                <a:moveTo>
                  <a:pt x="1176106" y="25502"/>
                </a:moveTo>
                <a:lnTo>
                  <a:pt x="1172519" y="27560"/>
                </a:lnTo>
                <a:lnTo>
                  <a:pt x="1169697" y="30549"/>
                </a:lnTo>
                <a:lnTo>
                  <a:pt x="1167638" y="34467"/>
                </a:lnTo>
                <a:lnTo>
                  <a:pt x="1165579" y="38319"/>
                </a:lnTo>
                <a:lnTo>
                  <a:pt x="1164550" y="42935"/>
                </a:lnTo>
                <a:lnTo>
                  <a:pt x="1164550" y="53693"/>
                </a:lnTo>
                <a:lnTo>
                  <a:pt x="1165579" y="58342"/>
                </a:lnTo>
                <a:lnTo>
                  <a:pt x="1167638" y="62261"/>
                </a:lnTo>
                <a:lnTo>
                  <a:pt x="1169697" y="66112"/>
                </a:lnTo>
                <a:lnTo>
                  <a:pt x="1172553" y="69068"/>
                </a:lnTo>
                <a:lnTo>
                  <a:pt x="1169730" y="50605"/>
                </a:lnTo>
                <a:lnTo>
                  <a:pt x="1169730" y="43532"/>
                </a:lnTo>
                <a:lnTo>
                  <a:pt x="1172469" y="43532"/>
                </a:lnTo>
                <a:lnTo>
                  <a:pt x="1172951" y="40942"/>
                </a:lnTo>
                <a:lnTo>
                  <a:pt x="1174213" y="38153"/>
                </a:lnTo>
                <a:lnTo>
                  <a:pt x="1175541" y="35297"/>
                </a:lnTo>
                <a:lnTo>
                  <a:pt x="1177368" y="33139"/>
                </a:lnTo>
                <a:lnTo>
                  <a:pt x="1179692" y="31678"/>
                </a:lnTo>
                <a:lnTo>
                  <a:pt x="1182083" y="30150"/>
                </a:lnTo>
                <a:lnTo>
                  <a:pt x="1184905" y="29387"/>
                </a:lnTo>
                <a:lnTo>
                  <a:pt x="1192410" y="29387"/>
                </a:lnTo>
                <a:lnTo>
                  <a:pt x="1195830" y="30682"/>
                </a:lnTo>
                <a:lnTo>
                  <a:pt x="1198420" y="33272"/>
                </a:lnTo>
                <a:lnTo>
                  <a:pt x="1201077" y="35862"/>
                </a:lnTo>
                <a:lnTo>
                  <a:pt x="1202405" y="39548"/>
                </a:lnTo>
                <a:lnTo>
                  <a:pt x="1206489" y="43532"/>
                </a:lnTo>
                <a:lnTo>
                  <a:pt x="1203534" y="27394"/>
                </a:lnTo>
                <a:lnTo>
                  <a:pt x="1200213" y="25402"/>
                </a:lnTo>
                <a:lnTo>
                  <a:pt x="1196959" y="23410"/>
                </a:lnTo>
                <a:lnTo>
                  <a:pt x="1193007" y="22413"/>
                </a:lnTo>
                <a:lnTo>
                  <a:pt x="1183776" y="22413"/>
                </a:lnTo>
                <a:lnTo>
                  <a:pt x="1179692" y="23443"/>
                </a:lnTo>
                <a:lnTo>
                  <a:pt x="1176106" y="25502"/>
                </a:lnTo>
                <a:close/>
              </a:path>
              <a:path w="1946156" h="94636">
                <a:moveTo>
                  <a:pt x="1210374" y="40776"/>
                </a:moveTo>
                <a:lnTo>
                  <a:pt x="1209511" y="36958"/>
                </a:lnTo>
                <a:lnTo>
                  <a:pt x="1207784" y="33571"/>
                </a:lnTo>
                <a:lnTo>
                  <a:pt x="1206057" y="30117"/>
                </a:lnTo>
                <a:lnTo>
                  <a:pt x="1203534" y="27394"/>
                </a:lnTo>
                <a:lnTo>
                  <a:pt x="1206489" y="43532"/>
                </a:lnTo>
                <a:lnTo>
                  <a:pt x="1202405" y="39548"/>
                </a:lnTo>
                <a:lnTo>
                  <a:pt x="1202405" y="44329"/>
                </a:lnTo>
                <a:lnTo>
                  <a:pt x="1172469" y="43532"/>
                </a:lnTo>
                <a:lnTo>
                  <a:pt x="1169730" y="43532"/>
                </a:lnTo>
                <a:lnTo>
                  <a:pt x="1169730" y="50605"/>
                </a:lnTo>
                <a:lnTo>
                  <a:pt x="1172553" y="69068"/>
                </a:lnTo>
                <a:lnTo>
                  <a:pt x="1176205" y="71127"/>
                </a:lnTo>
                <a:lnTo>
                  <a:pt x="1179924" y="73185"/>
                </a:lnTo>
                <a:lnTo>
                  <a:pt x="1184141" y="74215"/>
                </a:lnTo>
                <a:lnTo>
                  <a:pt x="1192111" y="74215"/>
                </a:lnTo>
                <a:lnTo>
                  <a:pt x="1195033" y="73783"/>
                </a:lnTo>
                <a:lnTo>
                  <a:pt x="1197623" y="72920"/>
                </a:lnTo>
                <a:lnTo>
                  <a:pt x="1200280" y="71990"/>
                </a:lnTo>
                <a:lnTo>
                  <a:pt x="1202571" y="70695"/>
                </a:lnTo>
                <a:lnTo>
                  <a:pt x="1204497" y="69035"/>
                </a:lnTo>
                <a:lnTo>
                  <a:pt x="1206489" y="67374"/>
                </a:lnTo>
                <a:lnTo>
                  <a:pt x="1208116" y="65415"/>
                </a:lnTo>
                <a:lnTo>
                  <a:pt x="1209378" y="63157"/>
                </a:lnTo>
                <a:lnTo>
                  <a:pt x="1203102" y="59471"/>
                </a:lnTo>
                <a:lnTo>
                  <a:pt x="1201707" y="61862"/>
                </a:lnTo>
                <a:lnTo>
                  <a:pt x="1199848" y="63755"/>
                </a:lnTo>
                <a:lnTo>
                  <a:pt x="1197523" y="65149"/>
                </a:lnTo>
                <a:lnTo>
                  <a:pt x="1195265" y="66544"/>
                </a:lnTo>
                <a:lnTo>
                  <a:pt x="1192310" y="67241"/>
                </a:lnTo>
                <a:lnTo>
                  <a:pt x="1185271" y="67241"/>
                </a:lnTo>
                <a:lnTo>
                  <a:pt x="1182348" y="66511"/>
                </a:lnTo>
                <a:lnTo>
                  <a:pt x="1179891" y="65050"/>
                </a:lnTo>
                <a:lnTo>
                  <a:pt x="1177500" y="63522"/>
                </a:lnTo>
                <a:lnTo>
                  <a:pt x="1175641" y="61331"/>
                </a:lnTo>
                <a:lnTo>
                  <a:pt x="1174313" y="58475"/>
                </a:lnTo>
                <a:lnTo>
                  <a:pt x="1172984" y="55619"/>
                </a:lnTo>
                <a:lnTo>
                  <a:pt x="1172320" y="52232"/>
                </a:lnTo>
                <a:lnTo>
                  <a:pt x="1172320" y="44329"/>
                </a:lnTo>
                <a:lnTo>
                  <a:pt x="1209976" y="50605"/>
                </a:lnTo>
                <a:lnTo>
                  <a:pt x="1210208" y="49045"/>
                </a:lnTo>
                <a:lnTo>
                  <a:pt x="1210341" y="47185"/>
                </a:lnTo>
                <a:lnTo>
                  <a:pt x="1210374" y="40776"/>
                </a:lnTo>
                <a:close/>
              </a:path>
              <a:path w="1946156" h="94636">
                <a:moveTo>
                  <a:pt x="1236899" y="30283"/>
                </a:moveTo>
                <a:lnTo>
                  <a:pt x="1253535" y="30283"/>
                </a:lnTo>
                <a:lnTo>
                  <a:pt x="1253535" y="23410"/>
                </a:lnTo>
                <a:lnTo>
                  <a:pt x="1236899" y="23410"/>
                </a:lnTo>
                <a:lnTo>
                  <a:pt x="1236899" y="12850"/>
                </a:lnTo>
                <a:lnTo>
                  <a:pt x="1237696" y="10692"/>
                </a:lnTo>
                <a:lnTo>
                  <a:pt x="1239290" y="9364"/>
                </a:lnTo>
                <a:lnTo>
                  <a:pt x="1240884" y="7969"/>
                </a:lnTo>
                <a:lnTo>
                  <a:pt x="1243109" y="7272"/>
                </a:lnTo>
                <a:lnTo>
                  <a:pt x="1245964" y="7272"/>
                </a:lnTo>
                <a:lnTo>
                  <a:pt x="1248122" y="7404"/>
                </a:lnTo>
                <a:lnTo>
                  <a:pt x="1249982" y="7869"/>
                </a:lnTo>
                <a:lnTo>
                  <a:pt x="1251642" y="8766"/>
                </a:lnTo>
                <a:lnTo>
                  <a:pt x="1253734" y="2291"/>
                </a:lnTo>
                <a:lnTo>
                  <a:pt x="1251676" y="996"/>
                </a:lnTo>
                <a:lnTo>
                  <a:pt x="1250148" y="597"/>
                </a:lnTo>
                <a:lnTo>
                  <a:pt x="1248621" y="199"/>
                </a:lnTo>
                <a:lnTo>
                  <a:pt x="1246994" y="0"/>
                </a:lnTo>
                <a:lnTo>
                  <a:pt x="1242544" y="0"/>
                </a:lnTo>
                <a:lnTo>
                  <a:pt x="1240153" y="365"/>
                </a:lnTo>
                <a:lnTo>
                  <a:pt x="1238094" y="1095"/>
                </a:lnTo>
                <a:lnTo>
                  <a:pt x="1236036" y="1826"/>
                </a:lnTo>
                <a:lnTo>
                  <a:pt x="1234309" y="2855"/>
                </a:lnTo>
                <a:lnTo>
                  <a:pt x="1232914" y="4183"/>
                </a:lnTo>
                <a:lnTo>
                  <a:pt x="1231586" y="5512"/>
                </a:lnTo>
                <a:lnTo>
                  <a:pt x="1230590" y="7106"/>
                </a:lnTo>
                <a:lnTo>
                  <a:pt x="1229926" y="8965"/>
                </a:lnTo>
                <a:lnTo>
                  <a:pt x="1229262" y="10825"/>
                </a:lnTo>
                <a:lnTo>
                  <a:pt x="1228930" y="12850"/>
                </a:lnTo>
                <a:lnTo>
                  <a:pt x="1228930" y="23410"/>
                </a:lnTo>
                <a:lnTo>
                  <a:pt x="1218968" y="23410"/>
                </a:lnTo>
                <a:lnTo>
                  <a:pt x="1218968" y="30283"/>
                </a:lnTo>
                <a:lnTo>
                  <a:pt x="1228930" y="30283"/>
                </a:lnTo>
                <a:lnTo>
                  <a:pt x="1228930" y="73219"/>
                </a:lnTo>
                <a:lnTo>
                  <a:pt x="1236899" y="73219"/>
                </a:lnTo>
                <a:lnTo>
                  <a:pt x="1236899" y="26000"/>
                </a:lnTo>
                <a:lnTo>
                  <a:pt x="1236899" y="30283"/>
                </a:lnTo>
                <a:close/>
              </a:path>
              <a:path w="1946156" h="94636">
                <a:moveTo>
                  <a:pt x="1256036" y="83280"/>
                </a:moveTo>
                <a:lnTo>
                  <a:pt x="1254243" y="83878"/>
                </a:lnTo>
                <a:lnTo>
                  <a:pt x="1258427" y="87763"/>
                </a:lnTo>
                <a:lnTo>
                  <a:pt x="1260950" y="86567"/>
                </a:lnTo>
                <a:lnTo>
                  <a:pt x="1263009" y="85073"/>
                </a:lnTo>
                <a:lnTo>
                  <a:pt x="1264603" y="83280"/>
                </a:lnTo>
                <a:lnTo>
                  <a:pt x="1266197" y="81487"/>
                </a:lnTo>
                <a:lnTo>
                  <a:pt x="1267359" y="79528"/>
                </a:lnTo>
                <a:lnTo>
                  <a:pt x="1268089" y="77402"/>
                </a:lnTo>
                <a:lnTo>
                  <a:pt x="1268886" y="75277"/>
                </a:lnTo>
                <a:lnTo>
                  <a:pt x="1269285" y="73119"/>
                </a:lnTo>
                <a:lnTo>
                  <a:pt x="1269285" y="69001"/>
                </a:lnTo>
                <a:lnTo>
                  <a:pt x="1268986" y="67341"/>
                </a:lnTo>
                <a:lnTo>
                  <a:pt x="1268388" y="65946"/>
                </a:lnTo>
                <a:lnTo>
                  <a:pt x="1267791" y="64485"/>
                </a:lnTo>
                <a:lnTo>
                  <a:pt x="1266927" y="63356"/>
                </a:lnTo>
                <a:lnTo>
                  <a:pt x="1264736" y="61696"/>
                </a:lnTo>
                <a:lnTo>
                  <a:pt x="1263407" y="61264"/>
                </a:lnTo>
                <a:lnTo>
                  <a:pt x="1260618" y="61264"/>
                </a:lnTo>
                <a:lnTo>
                  <a:pt x="1258526" y="62161"/>
                </a:lnTo>
                <a:lnTo>
                  <a:pt x="1256833" y="63589"/>
                </a:lnTo>
                <a:lnTo>
                  <a:pt x="1255637" y="65648"/>
                </a:lnTo>
                <a:lnTo>
                  <a:pt x="1255338" y="67939"/>
                </a:lnTo>
                <a:lnTo>
                  <a:pt x="1255338" y="69400"/>
                </a:lnTo>
                <a:lnTo>
                  <a:pt x="1256235" y="71525"/>
                </a:lnTo>
                <a:lnTo>
                  <a:pt x="1257530" y="73052"/>
                </a:lnTo>
                <a:lnTo>
                  <a:pt x="1259190" y="73982"/>
                </a:lnTo>
                <a:lnTo>
                  <a:pt x="1260817" y="74215"/>
                </a:lnTo>
                <a:lnTo>
                  <a:pt x="1262610" y="74015"/>
                </a:lnTo>
                <a:lnTo>
                  <a:pt x="1264005" y="73717"/>
                </a:lnTo>
                <a:lnTo>
                  <a:pt x="1263739" y="75111"/>
                </a:lnTo>
                <a:lnTo>
                  <a:pt x="1263175" y="76473"/>
                </a:lnTo>
                <a:lnTo>
                  <a:pt x="1262312" y="77801"/>
                </a:lnTo>
                <a:lnTo>
                  <a:pt x="1261448" y="79129"/>
                </a:lnTo>
                <a:lnTo>
                  <a:pt x="1260319" y="80325"/>
                </a:lnTo>
                <a:lnTo>
                  <a:pt x="1258925" y="81387"/>
                </a:lnTo>
                <a:lnTo>
                  <a:pt x="1257596" y="82450"/>
                </a:lnTo>
                <a:lnTo>
                  <a:pt x="1256036" y="83280"/>
                </a:lnTo>
                <a:close/>
              </a:path>
              <a:path w="1946156" h="94636">
                <a:moveTo>
                  <a:pt x="1328203" y="7869"/>
                </a:moveTo>
                <a:lnTo>
                  <a:pt x="1328203" y="6076"/>
                </a:lnTo>
                <a:lnTo>
                  <a:pt x="1327639" y="4648"/>
                </a:lnTo>
                <a:lnTo>
                  <a:pt x="1325447" y="2457"/>
                </a:lnTo>
                <a:lnTo>
                  <a:pt x="1324019" y="1892"/>
                </a:lnTo>
                <a:lnTo>
                  <a:pt x="1320433" y="1892"/>
                </a:lnTo>
                <a:lnTo>
                  <a:pt x="1318972" y="2457"/>
                </a:lnTo>
                <a:lnTo>
                  <a:pt x="1316780" y="4648"/>
                </a:lnTo>
                <a:lnTo>
                  <a:pt x="1316249" y="6076"/>
                </a:lnTo>
                <a:lnTo>
                  <a:pt x="1316249" y="9662"/>
                </a:lnTo>
                <a:lnTo>
                  <a:pt x="1316780" y="11123"/>
                </a:lnTo>
                <a:lnTo>
                  <a:pt x="1318972" y="13315"/>
                </a:lnTo>
                <a:lnTo>
                  <a:pt x="1320433" y="13846"/>
                </a:lnTo>
                <a:lnTo>
                  <a:pt x="1324019" y="13846"/>
                </a:lnTo>
                <a:lnTo>
                  <a:pt x="1325447" y="13315"/>
                </a:lnTo>
                <a:lnTo>
                  <a:pt x="1327639" y="11123"/>
                </a:lnTo>
                <a:lnTo>
                  <a:pt x="1328203" y="9662"/>
                </a:lnTo>
                <a:lnTo>
                  <a:pt x="1328203" y="7869"/>
                </a:lnTo>
                <a:close/>
              </a:path>
              <a:path w="1946156" h="94636">
                <a:moveTo>
                  <a:pt x="1318242" y="23410"/>
                </a:moveTo>
                <a:lnTo>
                  <a:pt x="1318242" y="73219"/>
                </a:lnTo>
                <a:lnTo>
                  <a:pt x="1326211" y="73219"/>
                </a:lnTo>
                <a:lnTo>
                  <a:pt x="1326211" y="23410"/>
                </a:lnTo>
                <a:lnTo>
                  <a:pt x="1318242" y="23410"/>
                </a:lnTo>
                <a:close/>
              </a:path>
              <a:path w="1946156" h="94636">
                <a:moveTo>
                  <a:pt x="1439156" y="42470"/>
                </a:moveTo>
                <a:lnTo>
                  <a:pt x="1439920" y="39083"/>
                </a:lnTo>
                <a:lnTo>
                  <a:pt x="1441448" y="36559"/>
                </a:lnTo>
                <a:lnTo>
                  <a:pt x="1443041" y="34036"/>
                </a:lnTo>
                <a:lnTo>
                  <a:pt x="1445034" y="32209"/>
                </a:lnTo>
                <a:lnTo>
                  <a:pt x="1447425" y="31080"/>
                </a:lnTo>
                <a:lnTo>
                  <a:pt x="1449815" y="29951"/>
                </a:lnTo>
                <a:lnTo>
                  <a:pt x="1452206" y="29387"/>
                </a:lnTo>
                <a:lnTo>
                  <a:pt x="1458051" y="29387"/>
                </a:lnTo>
                <a:lnTo>
                  <a:pt x="1460939" y="30483"/>
                </a:lnTo>
                <a:lnTo>
                  <a:pt x="1463264" y="32674"/>
                </a:lnTo>
                <a:lnTo>
                  <a:pt x="1465655" y="34799"/>
                </a:lnTo>
                <a:lnTo>
                  <a:pt x="1466850" y="38618"/>
                </a:lnTo>
                <a:lnTo>
                  <a:pt x="1466850" y="73219"/>
                </a:lnTo>
                <a:lnTo>
                  <a:pt x="1474820" y="73219"/>
                </a:lnTo>
                <a:lnTo>
                  <a:pt x="1474820" y="37024"/>
                </a:lnTo>
                <a:lnTo>
                  <a:pt x="1473923" y="33471"/>
                </a:lnTo>
                <a:lnTo>
                  <a:pt x="1472130" y="30682"/>
                </a:lnTo>
                <a:lnTo>
                  <a:pt x="1470403" y="27892"/>
                </a:lnTo>
                <a:lnTo>
                  <a:pt x="1468079" y="25834"/>
                </a:lnTo>
                <a:lnTo>
                  <a:pt x="1465157" y="24505"/>
                </a:lnTo>
                <a:lnTo>
                  <a:pt x="1462235" y="23111"/>
                </a:lnTo>
                <a:lnTo>
                  <a:pt x="1458980" y="22413"/>
                </a:lnTo>
                <a:lnTo>
                  <a:pt x="1452870" y="22413"/>
                </a:lnTo>
                <a:lnTo>
                  <a:pt x="1450413" y="22779"/>
                </a:lnTo>
                <a:lnTo>
                  <a:pt x="1448022" y="23509"/>
                </a:lnTo>
                <a:lnTo>
                  <a:pt x="1445698" y="24240"/>
                </a:lnTo>
                <a:lnTo>
                  <a:pt x="1443639" y="25435"/>
                </a:lnTo>
                <a:lnTo>
                  <a:pt x="1441846" y="27096"/>
                </a:lnTo>
                <a:lnTo>
                  <a:pt x="1440053" y="28689"/>
                </a:lnTo>
                <a:lnTo>
                  <a:pt x="1438858" y="34567"/>
                </a:lnTo>
                <a:lnTo>
                  <a:pt x="1438623" y="30819"/>
                </a:lnTo>
                <a:lnTo>
                  <a:pt x="1437562" y="33471"/>
                </a:lnTo>
                <a:lnTo>
                  <a:pt x="1438623" y="30819"/>
                </a:lnTo>
                <a:lnTo>
                  <a:pt x="1438160" y="23410"/>
                </a:lnTo>
                <a:lnTo>
                  <a:pt x="1431187" y="23410"/>
                </a:lnTo>
                <a:lnTo>
                  <a:pt x="1431187" y="73219"/>
                </a:lnTo>
                <a:lnTo>
                  <a:pt x="1439156" y="73219"/>
                </a:lnTo>
                <a:lnTo>
                  <a:pt x="1439156" y="42470"/>
                </a:lnTo>
                <a:close/>
              </a:path>
              <a:path w="1946156" h="94636">
                <a:moveTo>
                  <a:pt x="1438625" y="30815"/>
                </a:moveTo>
                <a:lnTo>
                  <a:pt x="1438858" y="34567"/>
                </a:lnTo>
                <a:lnTo>
                  <a:pt x="1440053" y="28689"/>
                </a:lnTo>
                <a:lnTo>
                  <a:pt x="1438625" y="30815"/>
                </a:lnTo>
                <a:close/>
              </a:path>
              <a:path w="1946156" h="94636">
                <a:moveTo>
                  <a:pt x="1350181" y="62925"/>
                </a:moveTo>
                <a:lnTo>
                  <a:pt x="1348056" y="60534"/>
                </a:lnTo>
                <a:lnTo>
                  <a:pt x="1346595" y="57479"/>
                </a:lnTo>
                <a:lnTo>
                  <a:pt x="1339821" y="62360"/>
                </a:lnTo>
                <a:lnTo>
                  <a:pt x="1342013" y="66146"/>
                </a:lnTo>
                <a:lnTo>
                  <a:pt x="1345134" y="69068"/>
                </a:lnTo>
                <a:lnTo>
                  <a:pt x="1349185" y="71127"/>
                </a:lnTo>
                <a:lnTo>
                  <a:pt x="1353303" y="73185"/>
                </a:lnTo>
                <a:lnTo>
                  <a:pt x="1357786" y="74215"/>
                </a:lnTo>
                <a:lnTo>
                  <a:pt x="1366552" y="74215"/>
                </a:lnTo>
                <a:lnTo>
                  <a:pt x="1370005" y="73584"/>
                </a:lnTo>
                <a:lnTo>
                  <a:pt x="1372994" y="72322"/>
                </a:lnTo>
                <a:lnTo>
                  <a:pt x="1375982" y="71060"/>
                </a:lnTo>
                <a:lnTo>
                  <a:pt x="1378307" y="69267"/>
                </a:lnTo>
                <a:lnTo>
                  <a:pt x="1379967" y="66943"/>
                </a:lnTo>
                <a:lnTo>
                  <a:pt x="1381627" y="64552"/>
                </a:lnTo>
                <a:lnTo>
                  <a:pt x="1382458" y="61796"/>
                </a:lnTo>
                <a:lnTo>
                  <a:pt x="1382458" y="55619"/>
                </a:lnTo>
                <a:lnTo>
                  <a:pt x="1381528" y="53029"/>
                </a:lnTo>
                <a:lnTo>
                  <a:pt x="1379668" y="50904"/>
                </a:lnTo>
                <a:lnTo>
                  <a:pt x="1377809" y="48779"/>
                </a:lnTo>
                <a:lnTo>
                  <a:pt x="1374555" y="47252"/>
                </a:lnTo>
                <a:lnTo>
                  <a:pt x="1369906" y="46322"/>
                </a:lnTo>
                <a:lnTo>
                  <a:pt x="1357453" y="43732"/>
                </a:lnTo>
                <a:lnTo>
                  <a:pt x="1354731" y="43200"/>
                </a:lnTo>
                <a:lnTo>
                  <a:pt x="1352871" y="42337"/>
                </a:lnTo>
                <a:lnTo>
                  <a:pt x="1351875" y="41142"/>
                </a:lnTo>
                <a:lnTo>
                  <a:pt x="1350879" y="39880"/>
                </a:lnTo>
                <a:lnTo>
                  <a:pt x="1350381" y="38518"/>
                </a:lnTo>
                <a:lnTo>
                  <a:pt x="1350381" y="35596"/>
                </a:lnTo>
                <a:lnTo>
                  <a:pt x="1350812" y="34301"/>
                </a:lnTo>
                <a:lnTo>
                  <a:pt x="1352605" y="31977"/>
                </a:lnTo>
                <a:lnTo>
                  <a:pt x="1353900" y="31047"/>
                </a:lnTo>
                <a:lnTo>
                  <a:pt x="1355561" y="30383"/>
                </a:lnTo>
                <a:lnTo>
                  <a:pt x="1357287" y="29719"/>
                </a:lnTo>
                <a:lnTo>
                  <a:pt x="1359346" y="29387"/>
                </a:lnTo>
                <a:lnTo>
                  <a:pt x="1364460" y="29387"/>
                </a:lnTo>
                <a:lnTo>
                  <a:pt x="1367083" y="30084"/>
                </a:lnTo>
                <a:lnTo>
                  <a:pt x="1369607" y="31479"/>
                </a:lnTo>
                <a:lnTo>
                  <a:pt x="1372130" y="32807"/>
                </a:lnTo>
                <a:lnTo>
                  <a:pt x="1373957" y="34932"/>
                </a:lnTo>
                <a:lnTo>
                  <a:pt x="1375086" y="37854"/>
                </a:lnTo>
                <a:lnTo>
                  <a:pt x="1381760" y="33471"/>
                </a:lnTo>
                <a:lnTo>
                  <a:pt x="1380100" y="29951"/>
                </a:lnTo>
                <a:lnTo>
                  <a:pt x="1377576" y="27228"/>
                </a:lnTo>
                <a:lnTo>
                  <a:pt x="1374189" y="25302"/>
                </a:lnTo>
                <a:lnTo>
                  <a:pt x="1370802" y="23376"/>
                </a:lnTo>
                <a:lnTo>
                  <a:pt x="1366652" y="22413"/>
                </a:lnTo>
                <a:lnTo>
                  <a:pt x="1357819" y="22413"/>
                </a:lnTo>
                <a:lnTo>
                  <a:pt x="1354399" y="23111"/>
                </a:lnTo>
                <a:lnTo>
                  <a:pt x="1351476" y="24505"/>
                </a:lnTo>
                <a:lnTo>
                  <a:pt x="1348621" y="25834"/>
                </a:lnTo>
                <a:lnTo>
                  <a:pt x="1346396" y="27627"/>
                </a:lnTo>
                <a:lnTo>
                  <a:pt x="1344802" y="29885"/>
                </a:lnTo>
                <a:lnTo>
                  <a:pt x="1343275" y="32143"/>
                </a:lnTo>
                <a:lnTo>
                  <a:pt x="1342511" y="34633"/>
                </a:lnTo>
                <a:lnTo>
                  <a:pt x="1342511" y="40810"/>
                </a:lnTo>
                <a:lnTo>
                  <a:pt x="1343540" y="43698"/>
                </a:lnTo>
                <a:lnTo>
                  <a:pt x="1345599" y="46023"/>
                </a:lnTo>
                <a:lnTo>
                  <a:pt x="1347724" y="48347"/>
                </a:lnTo>
                <a:lnTo>
                  <a:pt x="1351211" y="50008"/>
                </a:lnTo>
                <a:lnTo>
                  <a:pt x="1356059" y="51004"/>
                </a:lnTo>
                <a:lnTo>
                  <a:pt x="1368013" y="53494"/>
                </a:lnTo>
                <a:lnTo>
                  <a:pt x="1370537" y="54026"/>
                </a:lnTo>
                <a:lnTo>
                  <a:pt x="1372230" y="54889"/>
                </a:lnTo>
                <a:lnTo>
                  <a:pt x="1374023" y="57213"/>
                </a:lnTo>
                <a:lnTo>
                  <a:pt x="1374488" y="58475"/>
                </a:lnTo>
                <a:lnTo>
                  <a:pt x="1374488" y="62061"/>
                </a:lnTo>
                <a:lnTo>
                  <a:pt x="1373492" y="63854"/>
                </a:lnTo>
                <a:lnTo>
                  <a:pt x="1371500" y="65249"/>
                </a:lnTo>
                <a:lnTo>
                  <a:pt x="1369507" y="66577"/>
                </a:lnTo>
                <a:lnTo>
                  <a:pt x="1366751" y="67241"/>
                </a:lnTo>
                <a:lnTo>
                  <a:pt x="1359247" y="67241"/>
                </a:lnTo>
                <a:lnTo>
                  <a:pt x="1355826" y="66378"/>
                </a:lnTo>
                <a:lnTo>
                  <a:pt x="1352971" y="64651"/>
                </a:lnTo>
                <a:lnTo>
                  <a:pt x="1350181" y="62925"/>
                </a:lnTo>
                <a:close/>
              </a:path>
              <a:path w="1946156" h="94636">
                <a:moveTo>
                  <a:pt x="1510098" y="67341"/>
                </a:moveTo>
                <a:lnTo>
                  <a:pt x="1507209" y="66577"/>
                </a:lnTo>
                <a:lnTo>
                  <a:pt x="1508836" y="74215"/>
                </a:lnTo>
                <a:lnTo>
                  <a:pt x="1513485" y="74215"/>
                </a:lnTo>
                <a:lnTo>
                  <a:pt x="1513485" y="67341"/>
                </a:lnTo>
                <a:lnTo>
                  <a:pt x="1510098" y="67341"/>
                </a:lnTo>
                <a:close/>
              </a:path>
              <a:path w="1946156" h="94636">
                <a:moveTo>
                  <a:pt x="1563475" y="61929"/>
                </a:moveTo>
                <a:lnTo>
                  <a:pt x="1563475" y="30283"/>
                </a:lnTo>
                <a:lnTo>
                  <a:pt x="1581606" y="30283"/>
                </a:lnTo>
                <a:lnTo>
                  <a:pt x="1581606" y="23410"/>
                </a:lnTo>
                <a:lnTo>
                  <a:pt x="1563475" y="23410"/>
                </a:lnTo>
                <a:lnTo>
                  <a:pt x="1563475" y="9264"/>
                </a:lnTo>
                <a:lnTo>
                  <a:pt x="1555506" y="11456"/>
                </a:lnTo>
                <a:lnTo>
                  <a:pt x="1555506" y="23410"/>
                </a:lnTo>
                <a:lnTo>
                  <a:pt x="1545544" y="23410"/>
                </a:lnTo>
                <a:lnTo>
                  <a:pt x="1545544" y="30283"/>
                </a:lnTo>
                <a:lnTo>
                  <a:pt x="1555506" y="30283"/>
                </a:lnTo>
                <a:lnTo>
                  <a:pt x="1555506" y="60866"/>
                </a:lnTo>
                <a:lnTo>
                  <a:pt x="1555572" y="64054"/>
                </a:lnTo>
                <a:lnTo>
                  <a:pt x="1556237" y="66644"/>
                </a:lnTo>
                <a:lnTo>
                  <a:pt x="1557498" y="68636"/>
                </a:lnTo>
                <a:lnTo>
                  <a:pt x="1558827" y="70562"/>
                </a:lnTo>
                <a:lnTo>
                  <a:pt x="1560587" y="71990"/>
                </a:lnTo>
                <a:lnTo>
                  <a:pt x="1562778" y="72920"/>
                </a:lnTo>
                <a:lnTo>
                  <a:pt x="1564970" y="73783"/>
                </a:lnTo>
                <a:lnTo>
                  <a:pt x="1567327" y="74215"/>
                </a:lnTo>
                <a:lnTo>
                  <a:pt x="1572574" y="74215"/>
                </a:lnTo>
                <a:lnTo>
                  <a:pt x="1574965" y="73816"/>
                </a:lnTo>
                <a:lnTo>
                  <a:pt x="1577023" y="73019"/>
                </a:lnTo>
                <a:lnTo>
                  <a:pt x="1579149" y="72222"/>
                </a:lnTo>
                <a:lnTo>
                  <a:pt x="1580975" y="71127"/>
                </a:lnTo>
                <a:lnTo>
                  <a:pt x="1582502" y="69732"/>
                </a:lnTo>
                <a:lnTo>
                  <a:pt x="1579713" y="63058"/>
                </a:lnTo>
                <a:lnTo>
                  <a:pt x="1578584" y="64187"/>
                </a:lnTo>
                <a:lnTo>
                  <a:pt x="1577322" y="65083"/>
                </a:lnTo>
                <a:lnTo>
                  <a:pt x="1575928" y="65747"/>
                </a:lnTo>
                <a:lnTo>
                  <a:pt x="1574533" y="66411"/>
                </a:lnTo>
                <a:lnTo>
                  <a:pt x="1572873" y="66743"/>
                </a:lnTo>
                <a:lnTo>
                  <a:pt x="1568755" y="66743"/>
                </a:lnTo>
                <a:lnTo>
                  <a:pt x="1566962" y="66146"/>
                </a:lnTo>
                <a:lnTo>
                  <a:pt x="1565567" y="64950"/>
                </a:lnTo>
                <a:lnTo>
                  <a:pt x="1564173" y="63755"/>
                </a:lnTo>
                <a:lnTo>
                  <a:pt x="1563475" y="61929"/>
                </a:lnTo>
                <a:close/>
              </a:path>
              <a:path w="1946156" h="94636">
                <a:moveTo>
                  <a:pt x="1632886" y="62925"/>
                </a:moveTo>
                <a:lnTo>
                  <a:pt x="1630760" y="60534"/>
                </a:lnTo>
                <a:lnTo>
                  <a:pt x="1629299" y="57479"/>
                </a:lnTo>
                <a:lnTo>
                  <a:pt x="1622525" y="62360"/>
                </a:lnTo>
                <a:lnTo>
                  <a:pt x="1624717" y="66146"/>
                </a:lnTo>
                <a:lnTo>
                  <a:pt x="1627838" y="69068"/>
                </a:lnTo>
                <a:lnTo>
                  <a:pt x="1631889" y="71127"/>
                </a:lnTo>
                <a:lnTo>
                  <a:pt x="1636007" y="73185"/>
                </a:lnTo>
                <a:lnTo>
                  <a:pt x="1640490" y="74215"/>
                </a:lnTo>
                <a:lnTo>
                  <a:pt x="1649256" y="74215"/>
                </a:lnTo>
                <a:lnTo>
                  <a:pt x="1652710" y="73584"/>
                </a:lnTo>
                <a:lnTo>
                  <a:pt x="1655698" y="72322"/>
                </a:lnTo>
                <a:lnTo>
                  <a:pt x="1658687" y="71060"/>
                </a:lnTo>
                <a:lnTo>
                  <a:pt x="1661011" y="69267"/>
                </a:lnTo>
                <a:lnTo>
                  <a:pt x="1662671" y="66943"/>
                </a:lnTo>
                <a:lnTo>
                  <a:pt x="1664332" y="64552"/>
                </a:lnTo>
                <a:lnTo>
                  <a:pt x="1665162" y="61796"/>
                </a:lnTo>
                <a:lnTo>
                  <a:pt x="1665162" y="55619"/>
                </a:lnTo>
                <a:lnTo>
                  <a:pt x="1664232" y="53029"/>
                </a:lnTo>
                <a:lnTo>
                  <a:pt x="1662372" y="50904"/>
                </a:lnTo>
                <a:lnTo>
                  <a:pt x="1660513" y="48779"/>
                </a:lnTo>
                <a:lnTo>
                  <a:pt x="1657259" y="47252"/>
                </a:lnTo>
                <a:lnTo>
                  <a:pt x="1652610" y="46322"/>
                </a:lnTo>
                <a:lnTo>
                  <a:pt x="1640158" y="43732"/>
                </a:lnTo>
                <a:lnTo>
                  <a:pt x="1637435" y="43200"/>
                </a:lnTo>
                <a:lnTo>
                  <a:pt x="1635575" y="42337"/>
                </a:lnTo>
                <a:lnTo>
                  <a:pt x="1634579" y="41142"/>
                </a:lnTo>
                <a:lnTo>
                  <a:pt x="1633583" y="39880"/>
                </a:lnTo>
                <a:lnTo>
                  <a:pt x="1633085" y="38518"/>
                </a:lnTo>
                <a:lnTo>
                  <a:pt x="1633085" y="35596"/>
                </a:lnTo>
                <a:lnTo>
                  <a:pt x="1633516" y="34301"/>
                </a:lnTo>
                <a:lnTo>
                  <a:pt x="1635310" y="31977"/>
                </a:lnTo>
                <a:lnTo>
                  <a:pt x="1636605" y="31047"/>
                </a:lnTo>
                <a:lnTo>
                  <a:pt x="1638265" y="30383"/>
                </a:lnTo>
                <a:lnTo>
                  <a:pt x="1639992" y="29719"/>
                </a:lnTo>
                <a:lnTo>
                  <a:pt x="1642050" y="29387"/>
                </a:lnTo>
                <a:lnTo>
                  <a:pt x="1647164" y="29387"/>
                </a:lnTo>
                <a:lnTo>
                  <a:pt x="1649787" y="30084"/>
                </a:lnTo>
                <a:lnTo>
                  <a:pt x="1652311" y="31479"/>
                </a:lnTo>
                <a:lnTo>
                  <a:pt x="1654835" y="32807"/>
                </a:lnTo>
                <a:lnTo>
                  <a:pt x="1656661" y="34932"/>
                </a:lnTo>
                <a:lnTo>
                  <a:pt x="1657790" y="37854"/>
                </a:lnTo>
                <a:lnTo>
                  <a:pt x="1664464" y="33471"/>
                </a:lnTo>
                <a:lnTo>
                  <a:pt x="1662804" y="29951"/>
                </a:lnTo>
                <a:lnTo>
                  <a:pt x="1660281" y="27228"/>
                </a:lnTo>
                <a:lnTo>
                  <a:pt x="1656893" y="25302"/>
                </a:lnTo>
                <a:lnTo>
                  <a:pt x="1653506" y="23376"/>
                </a:lnTo>
                <a:lnTo>
                  <a:pt x="1649356" y="22413"/>
                </a:lnTo>
                <a:lnTo>
                  <a:pt x="1640523" y="22413"/>
                </a:lnTo>
                <a:lnTo>
                  <a:pt x="1637103" y="23111"/>
                </a:lnTo>
                <a:lnTo>
                  <a:pt x="1634181" y="24505"/>
                </a:lnTo>
                <a:lnTo>
                  <a:pt x="1631325" y="25834"/>
                </a:lnTo>
                <a:lnTo>
                  <a:pt x="1629100" y="27627"/>
                </a:lnTo>
                <a:lnTo>
                  <a:pt x="1627506" y="29885"/>
                </a:lnTo>
                <a:lnTo>
                  <a:pt x="1625979" y="32143"/>
                </a:lnTo>
                <a:lnTo>
                  <a:pt x="1625215" y="34633"/>
                </a:lnTo>
                <a:lnTo>
                  <a:pt x="1625215" y="40810"/>
                </a:lnTo>
                <a:lnTo>
                  <a:pt x="1626244" y="43698"/>
                </a:lnTo>
                <a:lnTo>
                  <a:pt x="1628303" y="46023"/>
                </a:lnTo>
                <a:lnTo>
                  <a:pt x="1630428" y="48347"/>
                </a:lnTo>
                <a:lnTo>
                  <a:pt x="1633915" y="50008"/>
                </a:lnTo>
                <a:lnTo>
                  <a:pt x="1638763" y="51004"/>
                </a:lnTo>
                <a:lnTo>
                  <a:pt x="1650717" y="53494"/>
                </a:lnTo>
                <a:lnTo>
                  <a:pt x="1653241" y="54026"/>
                </a:lnTo>
                <a:lnTo>
                  <a:pt x="1654934" y="54889"/>
                </a:lnTo>
                <a:lnTo>
                  <a:pt x="1656727" y="57213"/>
                </a:lnTo>
                <a:lnTo>
                  <a:pt x="1657192" y="58475"/>
                </a:lnTo>
                <a:lnTo>
                  <a:pt x="1657192" y="62061"/>
                </a:lnTo>
                <a:lnTo>
                  <a:pt x="1656196" y="63854"/>
                </a:lnTo>
                <a:lnTo>
                  <a:pt x="1654204" y="65249"/>
                </a:lnTo>
                <a:lnTo>
                  <a:pt x="1652212" y="66577"/>
                </a:lnTo>
                <a:lnTo>
                  <a:pt x="1649455" y="67241"/>
                </a:lnTo>
                <a:lnTo>
                  <a:pt x="1641951" y="67241"/>
                </a:lnTo>
                <a:lnTo>
                  <a:pt x="1638531" y="66378"/>
                </a:lnTo>
                <a:lnTo>
                  <a:pt x="1635675" y="64651"/>
                </a:lnTo>
                <a:lnTo>
                  <a:pt x="1632886" y="62925"/>
                </a:lnTo>
                <a:close/>
              </a:path>
              <a:path w="1946156" h="94636">
                <a:moveTo>
                  <a:pt x="1689901" y="7869"/>
                </a:moveTo>
                <a:lnTo>
                  <a:pt x="1689901" y="6076"/>
                </a:lnTo>
                <a:lnTo>
                  <a:pt x="1689337" y="4648"/>
                </a:lnTo>
                <a:lnTo>
                  <a:pt x="1687145" y="2457"/>
                </a:lnTo>
                <a:lnTo>
                  <a:pt x="1685717" y="1892"/>
                </a:lnTo>
                <a:lnTo>
                  <a:pt x="1682131" y="1892"/>
                </a:lnTo>
                <a:lnTo>
                  <a:pt x="1680670" y="2457"/>
                </a:lnTo>
                <a:lnTo>
                  <a:pt x="1678478" y="4648"/>
                </a:lnTo>
                <a:lnTo>
                  <a:pt x="1677947" y="6076"/>
                </a:lnTo>
                <a:lnTo>
                  <a:pt x="1677947" y="9662"/>
                </a:lnTo>
                <a:lnTo>
                  <a:pt x="1678478" y="11123"/>
                </a:lnTo>
                <a:lnTo>
                  <a:pt x="1680670" y="13315"/>
                </a:lnTo>
                <a:lnTo>
                  <a:pt x="1682131" y="13846"/>
                </a:lnTo>
                <a:lnTo>
                  <a:pt x="1685717" y="13846"/>
                </a:lnTo>
                <a:lnTo>
                  <a:pt x="1687145" y="13315"/>
                </a:lnTo>
                <a:lnTo>
                  <a:pt x="1689337" y="11123"/>
                </a:lnTo>
                <a:lnTo>
                  <a:pt x="1689901" y="9662"/>
                </a:lnTo>
                <a:lnTo>
                  <a:pt x="1689901" y="7869"/>
                </a:lnTo>
                <a:close/>
              </a:path>
              <a:path w="1946156" h="94636">
                <a:moveTo>
                  <a:pt x="1679939" y="23410"/>
                </a:moveTo>
                <a:lnTo>
                  <a:pt x="1679939" y="73219"/>
                </a:lnTo>
                <a:lnTo>
                  <a:pt x="1687909" y="73219"/>
                </a:lnTo>
                <a:lnTo>
                  <a:pt x="1687909" y="23410"/>
                </a:lnTo>
                <a:lnTo>
                  <a:pt x="1679939" y="23410"/>
                </a:lnTo>
                <a:close/>
              </a:path>
              <a:path w="1946156" h="94636">
                <a:moveTo>
                  <a:pt x="1718188" y="34135"/>
                </a:moveTo>
                <a:lnTo>
                  <a:pt x="1720081" y="32309"/>
                </a:lnTo>
                <a:lnTo>
                  <a:pt x="1722339" y="31180"/>
                </a:lnTo>
                <a:lnTo>
                  <a:pt x="1724664" y="29984"/>
                </a:lnTo>
                <a:lnTo>
                  <a:pt x="1726922" y="29387"/>
                </a:lnTo>
                <a:lnTo>
                  <a:pt x="1732434" y="29387"/>
                </a:lnTo>
                <a:lnTo>
                  <a:pt x="1735223" y="30383"/>
                </a:lnTo>
                <a:lnTo>
                  <a:pt x="1737481" y="32375"/>
                </a:lnTo>
                <a:lnTo>
                  <a:pt x="1739739" y="34368"/>
                </a:lnTo>
                <a:lnTo>
                  <a:pt x="1740868" y="37622"/>
                </a:lnTo>
                <a:lnTo>
                  <a:pt x="1740868" y="73219"/>
                </a:lnTo>
                <a:lnTo>
                  <a:pt x="1748838" y="73219"/>
                </a:lnTo>
                <a:lnTo>
                  <a:pt x="1748838" y="42337"/>
                </a:lnTo>
                <a:lnTo>
                  <a:pt x="1749502" y="39315"/>
                </a:lnTo>
                <a:lnTo>
                  <a:pt x="1750830" y="36858"/>
                </a:lnTo>
                <a:lnTo>
                  <a:pt x="1752224" y="34401"/>
                </a:lnTo>
                <a:lnTo>
                  <a:pt x="1754051" y="32541"/>
                </a:lnTo>
                <a:lnTo>
                  <a:pt x="1756309" y="31279"/>
                </a:lnTo>
                <a:lnTo>
                  <a:pt x="1758567" y="30018"/>
                </a:lnTo>
                <a:lnTo>
                  <a:pt x="1760991" y="29387"/>
                </a:lnTo>
                <a:lnTo>
                  <a:pt x="1766901" y="29387"/>
                </a:lnTo>
                <a:lnTo>
                  <a:pt x="1769691" y="30383"/>
                </a:lnTo>
                <a:lnTo>
                  <a:pt x="1771949" y="32375"/>
                </a:lnTo>
                <a:lnTo>
                  <a:pt x="1774207" y="34368"/>
                </a:lnTo>
                <a:lnTo>
                  <a:pt x="1775336" y="37622"/>
                </a:lnTo>
                <a:lnTo>
                  <a:pt x="1775336" y="73219"/>
                </a:lnTo>
                <a:lnTo>
                  <a:pt x="1783305" y="73219"/>
                </a:lnTo>
                <a:lnTo>
                  <a:pt x="1783305" y="36958"/>
                </a:lnTo>
                <a:lnTo>
                  <a:pt x="1782376" y="33371"/>
                </a:lnTo>
                <a:lnTo>
                  <a:pt x="1780516" y="30582"/>
                </a:lnTo>
                <a:lnTo>
                  <a:pt x="1778656" y="27793"/>
                </a:lnTo>
                <a:lnTo>
                  <a:pt x="1776266" y="25734"/>
                </a:lnTo>
                <a:lnTo>
                  <a:pt x="1773343" y="24406"/>
                </a:lnTo>
                <a:lnTo>
                  <a:pt x="1770488" y="23078"/>
                </a:lnTo>
                <a:lnTo>
                  <a:pt x="1767466" y="22413"/>
                </a:lnTo>
                <a:lnTo>
                  <a:pt x="1762220" y="22413"/>
                </a:lnTo>
                <a:lnTo>
                  <a:pt x="1760028" y="22779"/>
                </a:lnTo>
                <a:lnTo>
                  <a:pt x="1757703" y="23509"/>
                </a:lnTo>
                <a:lnTo>
                  <a:pt x="1755445" y="24173"/>
                </a:lnTo>
                <a:lnTo>
                  <a:pt x="1753353" y="25236"/>
                </a:lnTo>
                <a:lnTo>
                  <a:pt x="1751428" y="26697"/>
                </a:lnTo>
                <a:lnTo>
                  <a:pt x="1749502" y="28092"/>
                </a:lnTo>
                <a:lnTo>
                  <a:pt x="1748007" y="29918"/>
                </a:lnTo>
                <a:lnTo>
                  <a:pt x="1746945" y="32176"/>
                </a:lnTo>
                <a:lnTo>
                  <a:pt x="1745284" y="28855"/>
                </a:lnTo>
                <a:lnTo>
                  <a:pt x="1742894" y="26398"/>
                </a:lnTo>
                <a:lnTo>
                  <a:pt x="1739772" y="24804"/>
                </a:lnTo>
                <a:lnTo>
                  <a:pt x="1736651" y="23210"/>
                </a:lnTo>
                <a:lnTo>
                  <a:pt x="1733330" y="22413"/>
                </a:lnTo>
                <a:lnTo>
                  <a:pt x="1726756" y="22413"/>
                </a:lnTo>
                <a:lnTo>
                  <a:pt x="1723767" y="23111"/>
                </a:lnTo>
                <a:lnTo>
                  <a:pt x="1720845" y="24505"/>
                </a:lnTo>
                <a:lnTo>
                  <a:pt x="1717989" y="25900"/>
                </a:lnTo>
                <a:lnTo>
                  <a:pt x="1715665" y="28125"/>
                </a:lnTo>
                <a:lnTo>
                  <a:pt x="1713872" y="31180"/>
                </a:lnTo>
                <a:lnTo>
                  <a:pt x="1713374" y="23410"/>
                </a:lnTo>
                <a:lnTo>
                  <a:pt x="1706400" y="23410"/>
                </a:lnTo>
                <a:lnTo>
                  <a:pt x="1706400" y="73219"/>
                </a:lnTo>
                <a:lnTo>
                  <a:pt x="1714370" y="73219"/>
                </a:lnTo>
                <a:lnTo>
                  <a:pt x="1714370" y="42503"/>
                </a:lnTo>
                <a:lnTo>
                  <a:pt x="1715133" y="39182"/>
                </a:lnTo>
                <a:lnTo>
                  <a:pt x="1716661" y="36659"/>
                </a:lnTo>
                <a:lnTo>
                  <a:pt x="1718188" y="34135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770700" y="9516928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029668" y="9516928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726942" y="953839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804334" y="9516928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6903608" y="953839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130910" y="9516928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265305" y="953839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384974" y="9499215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585366" y="9702267"/>
            <a:ext cx="1309926" cy="94138"/>
          </a:xfrm>
          <a:custGeom>
            <a:avLst/>
            <a:gdLst/>
            <a:ahLst/>
            <a:cxnLst/>
            <a:rect l="l" t="t" r="r" b="b"/>
            <a:pathLst>
              <a:path w="1309926" h="94138">
                <a:moveTo>
                  <a:pt x="930351" y="34202"/>
                </a:moveTo>
                <a:lnTo>
                  <a:pt x="932078" y="32375"/>
                </a:lnTo>
                <a:lnTo>
                  <a:pt x="934137" y="31180"/>
                </a:lnTo>
                <a:lnTo>
                  <a:pt x="936262" y="29984"/>
                </a:lnTo>
                <a:lnTo>
                  <a:pt x="938354" y="29387"/>
                </a:lnTo>
                <a:lnTo>
                  <a:pt x="942006" y="29387"/>
                </a:lnTo>
                <a:lnTo>
                  <a:pt x="943235" y="29453"/>
                </a:lnTo>
                <a:lnTo>
                  <a:pt x="944962" y="29719"/>
                </a:lnTo>
                <a:lnTo>
                  <a:pt x="946489" y="30184"/>
                </a:lnTo>
                <a:lnTo>
                  <a:pt x="947884" y="22912"/>
                </a:lnTo>
                <a:lnTo>
                  <a:pt x="946257" y="22247"/>
                </a:lnTo>
                <a:lnTo>
                  <a:pt x="944198" y="21982"/>
                </a:lnTo>
                <a:lnTo>
                  <a:pt x="942405" y="21915"/>
                </a:lnTo>
                <a:lnTo>
                  <a:pt x="938553" y="21915"/>
                </a:lnTo>
                <a:lnTo>
                  <a:pt x="935266" y="22679"/>
                </a:lnTo>
                <a:lnTo>
                  <a:pt x="932543" y="24207"/>
                </a:lnTo>
                <a:lnTo>
                  <a:pt x="929886" y="25734"/>
                </a:lnTo>
                <a:lnTo>
                  <a:pt x="927861" y="28025"/>
                </a:lnTo>
                <a:lnTo>
                  <a:pt x="926466" y="31080"/>
                </a:lnTo>
                <a:lnTo>
                  <a:pt x="925370" y="22912"/>
                </a:lnTo>
                <a:lnTo>
                  <a:pt x="918895" y="22912"/>
                </a:lnTo>
                <a:lnTo>
                  <a:pt x="918895" y="72720"/>
                </a:lnTo>
                <a:lnTo>
                  <a:pt x="926865" y="72720"/>
                </a:lnTo>
                <a:lnTo>
                  <a:pt x="926865" y="42105"/>
                </a:lnTo>
                <a:lnTo>
                  <a:pt x="927562" y="39050"/>
                </a:lnTo>
                <a:lnTo>
                  <a:pt x="928957" y="36659"/>
                </a:lnTo>
                <a:lnTo>
                  <a:pt x="930351" y="34202"/>
                </a:lnTo>
                <a:close/>
              </a:path>
              <a:path w="1309926" h="94138">
                <a:moveTo>
                  <a:pt x="873429" y="46023"/>
                </a:moveTo>
                <a:lnTo>
                  <a:pt x="868979" y="46886"/>
                </a:lnTo>
                <a:lnTo>
                  <a:pt x="865493" y="48547"/>
                </a:lnTo>
                <a:lnTo>
                  <a:pt x="862969" y="51004"/>
                </a:lnTo>
                <a:lnTo>
                  <a:pt x="860512" y="53395"/>
                </a:lnTo>
                <a:lnTo>
                  <a:pt x="859283" y="56450"/>
                </a:lnTo>
                <a:lnTo>
                  <a:pt x="859283" y="63157"/>
                </a:lnTo>
                <a:lnTo>
                  <a:pt x="860014" y="65681"/>
                </a:lnTo>
                <a:lnTo>
                  <a:pt x="861475" y="67740"/>
                </a:lnTo>
                <a:lnTo>
                  <a:pt x="863002" y="69732"/>
                </a:lnTo>
                <a:lnTo>
                  <a:pt x="865028" y="71226"/>
                </a:lnTo>
                <a:lnTo>
                  <a:pt x="867552" y="72222"/>
                </a:lnTo>
                <a:lnTo>
                  <a:pt x="870075" y="73219"/>
                </a:lnTo>
                <a:lnTo>
                  <a:pt x="872798" y="73717"/>
                </a:lnTo>
                <a:lnTo>
                  <a:pt x="878045" y="73717"/>
                </a:lnTo>
                <a:lnTo>
                  <a:pt x="880402" y="73351"/>
                </a:lnTo>
                <a:lnTo>
                  <a:pt x="882793" y="72621"/>
                </a:lnTo>
                <a:lnTo>
                  <a:pt x="885184" y="71824"/>
                </a:lnTo>
                <a:lnTo>
                  <a:pt x="887342" y="70628"/>
                </a:lnTo>
                <a:lnTo>
                  <a:pt x="889268" y="69035"/>
                </a:lnTo>
                <a:lnTo>
                  <a:pt x="891194" y="67374"/>
                </a:lnTo>
                <a:lnTo>
                  <a:pt x="891360" y="65614"/>
                </a:lnTo>
                <a:lnTo>
                  <a:pt x="891360" y="62360"/>
                </a:lnTo>
                <a:lnTo>
                  <a:pt x="893352" y="62659"/>
                </a:lnTo>
                <a:lnTo>
                  <a:pt x="892655" y="69035"/>
                </a:lnTo>
                <a:lnTo>
                  <a:pt x="893519" y="70496"/>
                </a:lnTo>
                <a:lnTo>
                  <a:pt x="894714" y="71591"/>
                </a:lnTo>
                <a:lnTo>
                  <a:pt x="896241" y="72322"/>
                </a:lnTo>
                <a:lnTo>
                  <a:pt x="897769" y="73052"/>
                </a:lnTo>
                <a:lnTo>
                  <a:pt x="899496" y="73418"/>
                </a:lnTo>
                <a:lnTo>
                  <a:pt x="903547" y="73418"/>
                </a:lnTo>
                <a:lnTo>
                  <a:pt x="905273" y="73086"/>
                </a:lnTo>
                <a:lnTo>
                  <a:pt x="906602" y="72422"/>
                </a:lnTo>
                <a:lnTo>
                  <a:pt x="907000" y="66146"/>
                </a:lnTo>
                <a:lnTo>
                  <a:pt x="904576" y="66644"/>
                </a:lnTo>
                <a:lnTo>
                  <a:pt x="900791" y="66644"/>
                </a:lnTo>
                <a:lnTo>
                  <a:pt x="899529" y="65448"/>
                </a:lnTo>
                <a:lnTo>
                  <a:pt x="899529" y="35032"/>
                </a:lnTo>
                <a:lnTo>
                  <a:pt x="898665" y="31844"/>
                </a:lnTo>
                <a:lnTo>
                  <a:pt x="896939" y="29387"/>
                </a:lnTo>
                <a:lnTo>
                  <a:pt x="895278" y="26863"/>
                </a:lnTo>
                <a:lnTo>
                  <a:pt x="893153" y="42138"/>
                </a:lnTo>
                <a:lnTo>
                  <a:pt x="893153" y="48713"/>
                </a:lnTo>
                <a:lnTo>
                  <a:pt x="891559" y="49039"/>
                </a:lnTo>
                <a:lnTo>
                  <a:pt x="891559" y="56416"/>
                </a:lnTo>
                <a:lnTo>
                  <a:pt x="891161" y="58276"/>
                </a:lnTo>
                <a:lnTo>
                  <a:pt x="890364" y="59870"/>
                </a:lnTo>
                <a:lnTo>
                  <a:pt x="889567" y="61397"/>
                </a:lnTo>
                <a:lnTo>
                  <a:pt x="888471" y="62692"/>
                </a:lnTo>
                <a:lnTo>
                  <a:pt x="887077" y="63755"/>
                </a:lnTo>
                <a:lnTo>
                  <a:pt x="885682" y="64751"/>
                </a:lnTo>
                <a:lnTo>
                  <a:pt x="884088" y="65515"/>
                </a:lnTo>
                <a:lnTo>
                  <a:pt x="882295" y="66046"/>
                </a:lnTo>
                <a:lnTo>
                  <a:pt x="880568" y="66511"/>
                </a:lnTo>
                <a:lnTo>
                  <a:pt x="878742" y="66743"/>
                </a:lnTo>
                <a:lnTo>
                  <a:pt x="873827" y="66743"/>
                </a:lnTo>
                <a:lnTo>
                  <a:pt x="871503" y="66112"/>
                </a:lnTo>
                <a:lnTo>
                  <a:pt x="869843" y="64851"/>
                </a:lnTo>
                <a:lnTo>
                  <a:pt x="868249" y="63522"/>
                </a:lnTo>
                <a:lnTo>
                  <a:pt x="867452" y="61829"/>
                </a:lnTo>
                <a:lnTo>
                  <a:pt x="867452" y="57645"/>
                </a:lnTo>
                <a:lnTo>
                  <a:pt x="868249" y="55985"/>
                </a:lnTo>
                <a:lnTo>
                  <a:pt x="869843" y="54789"/>
                </a:lnTo>
                <a:lnTo>
                  <a:pt x="871437" y="53594"/>
                </a:lnTo>
                <a:lnTo>
                  <a:pt x="873861" y="52664"/>
                </a:lnTo>
                <a:lnTo>
                  <a:pt x="873429" y="46023"/>
                </a:lnTo>
                <a:close/>
              </a:path>
              <a:path w="1309926" h="94138">
                <a:moveTo>
                  <a:pt x="996655" y="62427"/>
                </a:moveTo>
                <a:lnTo>
                  <a:pt x="994530" y="60036"/>
                </a:lnTo>
                <a:lnTo>
                  <a:pt x="993069" y="56981"/>
                </a:lnTo>
                <a:lnTo>
                  <a:pt x="986295" y="61862"/>
                </a:lnTo>
                <a:lnTo>
                  <a:pt x="988487" y="65648"/>
                </a:lnTo>
                <a:lnTo>
                  <a:pt x="991608" y="68570"/>
                </a:lnTo>
                <a:lnTo>
                  <a:pt x="995659" y="70628"/>
                </a:lnTo>
                <a:lnTo>
                  <a:pt x="999777" y="72687"/>
                </a:lnTo>
                <a:lnTo>
                  <a:pt x="1004259" y="73717"/>
                </a:lnTo>
                <a:lnTo>
                  <a:pt x="1013026" y="73717"/>
                </a:lnTo>
                <a:lnTo>
                  <a:pt x="1016479" y="73086"/>
                </a:lnTo>
                <a:lnTo>
                  <a:pt x="1019468" y="71824"/>
                </a:lnTo>
                <a:lnTo>
                  <a:pt x="1022456" y="70562"/>
                </a:lnTo>
                <a:lnTo>
                  <a:pt x="1024781" y="68769"/>
                </a:lnTo>
                <a:lnTo>
                  <a:pt x="1026441" y="66445"/>
                </a:lnTo>
                <a:lnTo>
                  <a:pt x="1028101" y="64054"/>
                </a:lnTo>
                <a:lnTo>
                  <a:pt x="1028931" y="61298"/>
                </a:lnTo>
                <a:lnTo>
                  <a:pt x="1028931" y="55121"/>
                </a:lnTo>
                <a:lnTo>
                  <a:pt x="1028002" y="52531"/>
                </a:lnTo>
                <a:lnTo>
                  <a:pt x="1026142" y="50406"/>
                </a:lnTo>
                <a:lnTo>
                  <a:pt x="1024283" y="48281"/>
                </a:lnTo>
                <a:lnTo>
                  <a:pt x="1021028" y="46753"/>
                </a:lnTo>
                <a:lnTo>
                  <a:pt x="1016380" y="45824"/>
                </a:lnTo>
                <a:lnTo>
                  <a:pt x="1003927" y="43234"/>
                </a:lnTo>
                <a:lnTo>
                  <a:pt x="1001204" y="42702"/>
                </a:lnTo>
                <a:lnTo>
                  <a:pt x="999345" y="41839"/>
                </a:lnTo>
                <a:lnTo>
                  <a:pt x="998349" y="40644"/>
                </a:lnTo>
                <a:lnTo>
                  <a:pt x="997353" y="39382"/>
                </a:lnTo>
                <a:lnTo>
                  <a:pt x="996854" y="38020"/>
                </a:lnTo>
                <a:lnTo>
                  <a:pt x="996854" y="35098"/>
                </a:lnTo>
                <a:lnTo>
                  <a:pt x="997286" y="33803"/>
                </a:lnTo>
                <a:lnTo>
                  <a:pt x="999079" y="31479"/>
                </a:lnTo>
                <a:lnTo>
                  <a:pt x="1000374" y="30549"/>
                </a:lnTo>
                <a:lnTo>
                  <a:pt x="1002035" y="29885"/>
                </a:lnTo>
                <a:lnTo>
                  <a:pt x="1003761" y="29221"/>
                </a:lnTo>
                <a:lnTo>
                  <a:pt x="1005820" y="28889"/>
                </a:lnTo>
                <a:lnTo>
                  <a:pt x="1010934" y="28889"/>
                </a:lnTo>
                <a:lnTo>
                  <a:pt x="1013557" y="29586"/>
                </a:lnTo>
                <a:lnTo>
                  <a:pt x="1016081" y="30981"/>
                </a:lnTo>
                <a:lnTo>
                  <a:pt x="1018604" y="32309"/>
                </a:lnTo>
                <a:lnTo>
                  <a:pt x="1020431" y="34434"/>
                </a:lnTo>
                <a:lnTo>
                  <a:pt x="1021560" y="37356"/>
                </a:lnTo>
                <a:lnTo>
                  <a:pt x="1028234" y="32973"/>
                </a:lnTo>
                <a:lnTo>
                  <a:pt x="1026574" y="29453"/>
                </a:lnTo>
                <a:lnTo>
                  <a:pt x="1024050" y="26730"/>
                </a:lnTo>
                <a:lnTo>
                  <a:pt x="1020663" y="24804"/>
                </a:lnTo>
                <a:lnTo>
                  <a:pt x="1017276" y="22878"/>
                </a:lnTo>
                <a:lnTo>
                  <a:pt x="1013125" y="21915"/>
                </a:lnTo>
                <a:lnTo>
                  <a:pt x="1004293" y="21915"/>
                </a:lnTo>
                <a:lnTo>
                  <a:pt x="1000872" y="22613"/>
                </a:lnTo>
                <a:lnTo>
                  <a:pt x="997950" y="24007"/>
                </a:lnTo>
                <a:lnTo>
                  <a:pt x="995095" y="25336"/>
                </a:lnTo>
                <a:lnTo>
                  <a:pt x="992870" y="27129"/>
                </a:lnTo>
                <a:lnTo>
                  <a:pt x="991276" y="29387"/>
                </a:lnTo>
                <a:lnTo>
                  <a:pt x="989748" y="31645"/>
                </a:lnTo>
                <a:lnTo>
                  <a:pt x="988985" y="34135"/>
                </a:lnTo>
                <a:lnTo>
                  <a:pt x="988985" y="40311"/>
                </a:lnTo>
                <a:lnTo>
                  <a:pt x="990014" y="43200"/>
                </a:lnTo>
                <a:lnTo>
                  <a:pt x="992073" y="45525"/>
                </a:lnTo>
                <a:lnTo>
                  <a:pt x="994198" y="47849"/>
                </a:lnTo>
                <a:lnTo>
                  <a:pt x="997685" y="49509"/>
                </a:lnTo>
                <a:lnTo>
                  <a:pt x="1002533" y="50506"/>
                </a:lnTo>
                <a:lnTo>
                  <a:pt x="1014487" y="52996"/>
                </a:lnTo>
                <a:lnTo>
                  <a:pt x="1017010" y="53527"/>
                </a:lnTo>
                <a:lnTo>
                  <a:pt x="1018704" y="54391"/>
                </a:lnTo>
                <a:lnTo>
                  <a:pt x="1020497" y="56715"/>
                </a:lnTo>
                <a:lnTo>
                  <a:pt x="1020962" y="57977"/>
                </a:lnTo>
                <a:lnTo>
                  <a:pt x="1020962" y="61563"/>
                </a:lnTo>
                <a:lnTo>
                  <a:pt x="1019966" y="63356"/>
                </a:lnTo>
                <a:lnTo>
                  <a:pt x="1017974" y="64751"/>
                </a:lnTo>
                <a:lnTo>
                  <a:pt x="1015981" y="66079"/>
                </a:lnTo>
                <a:lnTo>
                  <a:pt x="1013225" y="66743"/>
                </a:lnTo>
                <a:lnTo>
                  <a:pt x="1005721" y="66743"/>
                </a:lnTo>
                <a:lnTo>
                  <a:pt x="1002300" y="65880"/>
                </a:lnTo>
                <a:lnTo>
                  <a:pt x="999445" y="64153"/>
                </a:lnTo>
                <a:lnTo>
                  <a:pt x="996655" y="62427"/>
                </a:lnTo>
                <a:close/>
              </a:path>
              <a:path w="1309926" h="94138">
                <a:moveTo>
                  <a:pt x="1053671" y="7371"/>
                </a:moveTo>
                <a:lnTo>
                  <a:pt x="1053671" y="5578"/>
                </a:lnTo>
                <a:lnTo>
                  <a:pt x="1053106" y="4150"/>
                </a:lnTo>
                <a:lnTo>
                  <a:pt x="1050915" y="1959"/>
                </a:lnTo>
                <a:lnTo>
                  <a:pt x="1049487" y="1394"/>
                </a:lnTo>
                <a:lnTo>
                  <a:pt x="1045901" y="1394"/>
                </a:lnTo>
                <a:lnTo>
                  <a:pt x="1044440" y="1959"/>
                </a:lnTo>
                <a:lnTo>
                  <a:pt x="1042248" y="4150"/>
                </a:lnTo>
                <a:lnTo>
                  <a:pt x="1041717" y="5578"/>
                </a:lnTo>
                <a:lnTo>
                  <a:pt x="1041717" y="9164"/>
                </a:lnTo>
                <a:lnTo>
                  <a:pt x="1042248" y="10625"/>
                </a:lnTo>
                <a:lnTo>
                  <a:pt x="1044440" y="12817"/>
                </a:lnTo>
                <a:lnTo>
                  <a:pt x="1045901" y="13348"/>
                </a:lnTo>
                <a:lnTo>
                  <a:pt x="1049487" y="13348"/>
                </a:lnTo>
                <a:lnTo>
                  <a:pt x="1050915" y="12817"/>
                </a:lnTo>
                <a:lnTo>
                  <a:pt x="1053106" y="10625"/>
                </a:lnTo>
                <a:lnTo>
                  <a:pt x="1053671" y="9164"/>
                </a:lnTo>
                <a:lnTo>
                  <a:pt x="1053671" y="7371"/>
                </a:lnTo>
                <a:close/>
              </a:path>
              <a:path w="1309926" h="94138">
                <a:moveTo>
                  <a:pt x="1043709" y="22912"/>
                </a:moveTo>
                <a:lnTo>
                  <a:pt x="1043709" y="72720"/>
                </a:lnTo>
                <a:lnTo>
                  <a:pt x="1051679" y="72720"/>
                </a:lnTo>
                <a:lnTo>
                  <a:pt x="1051679" y="22912"/>
                </a:lnTo>
                <a:lnTo>
                  <a:pt x="1043709" y="22912"/>
                </a:lnTo>
                <a:close/>
              </a:path>
              <a:path w="1309926" h="94138">
                <a:moveTo>
                  <a:pt x="1081958" y="33637"/>
                </a:moveTo>
                <a:lnTo>
                  <a:pt x="1083851" y="31811"/>
                </a:lnTo>
                <a:lnTo>
                  <a:pt x="1086109" y="30682"/>
                </a:lnTo>
                <a:lnTo>
                  <a:pt x="1088433" y="29486"/>
                </a:lnTo>
                <a:lnTo>
                  <a:pt x="1090691" y="28889"/>
                </a:lnTo>
                <a:lnTo>
                  <a:pt x="1096204" y="28889"/>
                </a:lnTo>
                <a:lnTo>
                  <a:pt x="1098993" y="29885"/>
                </a:lnTo>
                <a:lnTo>
                  <a:pt x="1101251" y="31877"/>
                </a:lnTo>
                <a:lnTo>
                  <a:pt x="1103509" y="33870"/>
                </a:lnTo>
                <a:lnTo>
                  <a:pt x="1104638" y="37124"/>
                </a:lnTo>
                <a:lnTo>
                  <a:pt x="1104638" y="72720"/>
                </a:lnTo>
                <a:lnTo>
                  <a:pt x="1112607" y="72720"/>
                </a:lnTo>
                <a:lnTo>
                  <a:pt x="1112607" y="41839"/>
                </a:lnTo>
                <a:lnTo>
                  <a:pt x="1113271" y="38817"/>
                </a:lnTo>
                <a:lnTo>
                  <a:pt x="1114599" y="36360"/>
                </a:lnTo>
                <a:lnTo>
                  <a:pt x="1115994" y="33903"/>
                </a:lnTo>
                <a:lnTo>
                  <a:pt x="1117821" y="32043"/>
                </a:lnTo>
                <a:lnTo>
                  <a:pt x="1120078" y="30781"/>
                </a:lnTo>
                <a:lnTo>
                  <a:pt x="1122337" y="29520"/>
                </a:lnTo>
                <a:lnTo>
                  <a:pt x="1124761" y="28889"/>
                </a:lnTo>
                <a:lnTo>
                  <a:pt x="1130671" y="28889"/>
                </a:lnTo>
                <a:lnTo>
                  <a:pt x="1133461" y="29885"/>
                </a:lnTo>
                <a:lnTo>
                  <a:pt x="1135719" y="31877"/>
                </a:lnTo>
                <a:lnTo>
                  <a:pt x="1137976" y="33870"/>
                </a:lnTo>
                <a:lnTo>
                  <a:pt x="1139105" y="37124"/>
                </a:lnTo>
                <a:lnTo>
                  <a:pt x="1139105" y="72720"/>
                </a:lnTo>
                <a:lnTo>
                  <a:pt x="1147075" y="72720"/>
                </a:lnTo>
                <a:lnTo>
                  <a:pt x="1147075" y="36460"/>
                </a:lnTo>
                <a:lnTo>
                  <a:pt x="1146145" y="32873"/>
                </a:lnTo>
                <a:lnTo>
                  <a:pt x="1144286" y="30084"/>
                </a:lnTo>
                <a:lnTo>
                  <a:pt x="1142426" y="27295"/>
                </a:lnTo>
                <a:lnTo>
                  <a:pt x="1140035" y="25236"/>
                </a:lnTo>
                <a:lnTo>
                  <a:pt x="1137113" y="23908"/>
                </a:lnTo>
                <a:lnTo>
                  <a:pt x="1134257" y="22580"/>
                </a:lnTo>
                <a:lnTo>
                  <a:pt x="1131236" y="21915"/>
                </a:lnTo>
                <a:lnTo>
                  <a:pt x="1125989" y="21915"/>
                </a:lnTo>
                <a:lnTo>
                  <a:pt x="1123798" y="22281"/>
                </a:lnTo>
                <a:lnTo>
                  <a:pt x="1121473" y="23011"/>
                </a:lnTo>
                <a:lnTo>
                  <a:pt x="1119215" y="23675"/>
                </a:lnTo>
                <a:lnTo>
                  <a:pt x="1117123" y="24738"/>
                </a:lnTo>
                <a:lnTo>
                  <a:pt x="1115197" y="26199"/>
                </a:lnTo>
                <a:lnTo>
                  <a:pt x="1113271" y="27594"/>
                </a:lnTo>
                <a:lnTo>
                  <a:pt x="1111777" y="29420"/>
                </a:lnTo>
                <a:lnTo>
                  <a:pt x="1110714" y="31678"/>
                </a:lnTo>
                <a:lnTo>
                  <a:pt x="1109054" y="28357"/>
                </a:lnTo>
                <a:lnTo>
                  <a:pt x="1106663" y="25900"/>
                </a:lnTo>
                <a:lnTo>
                  <a:pt x="1103542" y="24306"/>
                </a:lnTo>
                <a:lnTo>
                  <a:pt x="1100421" y="22712"/>
                </a:lnTo>
                <a:lnTo>
                  <a:pt x="1097100" y="21915"/>
                </a:lnTo>
                <a:lnTo>
                  <a:pt x="1090525" y="21915"/>
                </a:lnTo>
                <a:lnTo>
                  <a:pt x="1087537" y="22613"/>
                </a:lnTo>
                <a:lnTo>
                  <a:pt x="1084615" y="24007"/>
                </a:lnTo>
                <a:lnTo>
                  <a:pt x="1081759" y="25402"/>
                </a:lnTo>
                <a:lnTo>
                  <a:pt x="1079434" y="27627"/>
                </a:lnTo>
                <a:lnTo>
                  <a:pt x="1077641" y="30682"/>
                </a:lnTo>
                <a:lnTo>
                  <a:pt x="1077143" y="22912"/>
                </a:lnTo>
                <a:lnTo>
                  <a:pt x="1070170" y="22912"/>
                </a:lnTo>
                <a:lnTo>
                  <a:pt x="1070170" y="72720"/>
                </a:lnTo>
                <a:lnTo>
                  <a:pt x="1078139" y="72720"/>
                </a:lnTo>
                <a:lnTo>
                  <a:pt x="1078139" y="42005"/>
                </a:lnTo>
                <a:lnTo>
                  <a:pt x="1078903" y="38684"/>
                </a:lnTo>
                <a:lnTo>
                  <a:pt x="1080431" y="36161"/>
                </a:lnTo>
                <a:lnTo>
                  <a:pt x="1081958" y="33637"/>
                </a:lnTo>
                <a:close/>
              </a:path>
              <a:path w="1309926" h="94138">
                <a:moveTo>
                  <a:pt x="1173088" y="43964"/>
                </a:moveTo>
                <a:lnTo>
                  <a:pt x="1173752" y="40644"/>
                </a:lnTo>
                <a:lnTo>
                  <a:pt x="1175080" y="37854"/>
                </a:lnTo>
                <a:lnTo>
                  <a:pt x="1176408" y="34999"/>
                </a:lnTo>
                <a:lnTo>
                  <a:pt x="1178268" y="32807"/>
                </a:lnTo>
                <a:lnTo>
                  <a:pt x="1180658" y="31279"/>
                </a:lnTo>
                <a:lnTo>
                  <a:pt x="1183049" y="29686"/>
                </a:lnTo>
                <a:lnTo>
                  <a:pt x="1185839" y="28889"/>
                </a:lnTo>
                <a:lnTo>
                  <a:pt x="1193875" y="28889"/>
                </a:lnTo>
                <a:lnTo>
                  <a:pt x="1197627" y="30615"/>
                </a:lnTo>
                <a:lnTo>
                  <a:pt x="1197594" y="22945"/>
                </a:lnTo>
                <a:lnTo>
                  <a:pt x="1193875" y="21915"/>
                </a:lnTo>
                <a:lnTo>
                  <a:pt x="1186968" y="21915"/>
                </a:lnTo>
                <a:lnTo>
                  <a:pt x="1184311" y="22413"/>
                </a:lnTo>
                <a:lnTo>
                  <a:pt x="1181854" y="23410"/>
                </a:lnTo>
                <a:lnTo>
                  <a:pt x="1179397" y="24406"/>
                </a:lnTo>
                <a:lnTo>
                  <a:pt x="1177305" y="25800"/>
                </a:lnTo>
                <a:lnTo>
                  <a:pt x="1175578" y="27594"/>
                </a:lnTo>
                <a:lnTo>
                  <a:pt x="1173851" y="29320"/>
                </a:lnTo>
                <a:lnTo>
                  <a:pt x="1172574" y="31318"/>
                </a:lnTo>
                <a:lnTo>
                  <a:pt x="1172091" y="22912"/>
                </a:lnTo>
                <a:lnTo>
                  <a:pt x="1165118" y="22912"/>
                </a:lnTo>
                <a:lnTo>
                  <a:pt x="1165118" y="93640"/>
                </a:lnTo>
                <a:lnTo>
                  <a:pt x="1173088" y="93640"/>
                </a:lnTo>
                <a:lnTo>
                  <a:pt x="1173088" y="65299"/>
                </a:lnTo>
                <a:lnTo>
                  <a:pt x="1172091" y="62958"/>
                </a:lnTo>
                <a:lnTo>
                  <a:pt x="1171693" y="33670"/>
                </a:lnTo>
                <a:lnTo>
                  <a:pt x="1172556" y="31346"/>
                </a:lnTo>
                <a:lnTo>
                  <a:pt x="1172789" y="35065"/>
                </a:lnTo>
                <a:lnTo>
                  <a:pt x="1173088" y="43964"/>
                </a:lnTo>
                <a:close/>
              </a:path>
              <a:path w="1309926" h="94138">
                <a:moveTo>
                  <a:pt x="1175611" y="68669"/>
                </a:moveTo>
                <a:lnTo>
                  <a:pt x="1178666" y="70728"/>
                </a:lnTo>
                <a:lnTo>
                  <a:pt x="1181788" y="72720"/>
                </a:lnTo>
                <a:lnTo>
                  <a:pt x="1185407" y="73717"/>
                </a:lnTo>
                <a:lnTo>
                  <a:pt x="1193642" y="73717"/>
                </a:lnTo>
                <a:lnTo>
                  <a:pt x="1197427" y="72687"/>
                </a:lnTo>
                <a:lnTo>
                  <a:pt x="1200881" y="70628"/>
                </a:lnTo>
                <a:lnTo>
                  <a:pt x="1204334" y="68570"/>
                </a:lnTo>
                <a:lnTo>
                  <a:pt x="1207090" y="65614"/>
                </a:lnTo>
                <a:lnTo>
                  <a:pt x="1209149" y="61762"/>
                </a:lnTo>
                <a:lnTo>
                  <a:pt x="1211274" y="57844"/>
                </a:lnTo>
                <a:lnTo>
                  <a:pt x="1212337" y="53195"/>
                </a:lnTo>
                <a:lnTo>
                  <a:pt x="1212337" y="42370"/>
                </a:lnTo>
                <a:lnTo>
                  <a:pt x="1211308" y="37721"/>
                </a:lnTo>
                <a:lnTo>
                  <a:pt x="1209249" y="33870"/>
                </a:lnTo>
                <a:lnTo>
                  <a:pt x="1207190" y="30018"/>
                </a:lnTo>
                <a:lnTo>
                  <a:pt x="1204434" y="27062"/>
                </a:lnTo>
                <a:lnTo>
                  <a:pt x="1200981" y="25004"/>
                </a:lnTo>
                <a:lnTo>
                  <a:pt x="1197594" y="22945"/>
                </a:lnTo>
                <a:lnTo>
                  <a:pt x="1197627" y="30615"/>
                </a:lnTo>
                <a:lnTo>
                  <a:pt x="1200283" y="34069"/>
                </a:lnTo>
                <a:lnTo>
                  <a:pt x="1203006" y="37522"/>
                </a:lnTo>
                <a:lnTo>
                  <a:pt x="1204368" y="42105"/>
                </a:lnTo>
                <a:lnTo>
                  <a:pt x="1204368" y="53527"/>
                </a:lnTo>
                <a:lnTo>
                  <a:pt x="1202973" y="58110"/>
                </a:lnTo>
                <a:lnTo>
                  <a:pt x="1200184" y="61563"/>
                </a:lnTo>
                <a:lnTo>
                  <a:pt x="1197461" y="65017"/>
                </a:lnTo>
                <a:lnTo>
                  <a:pt x="1193642" y="66743"/>
                </a:lnTo>
                <a:lnTo>
                  <a:pt x="1185606" y="66743"/>
                </a:lnTo>
                <a:lnTo>
                  <a:pt x="1182850" y="65980"/>
                </a:lnTo>
                <a:lnTo>
                  <a:pt x="1180459" y="64452"/>
                </a:lnTo>
                <a:lnTo>
                  <a:pt x="1178135" y="62858"/>
                </a:lnTo>
                <a:lnTo>
                  <a:pt x="1176309" y="60633"/>
                </a:lnTo>
                <a:lnTo>
                  <a:pt x="1174980" y="57778"/>
                </a:lnTo>
                <a:lnTo>
                  <a:pt x="1173719" y="54922"/>
                </a:lnTo>
                <a:lnTo>
                  <a:pt x="1173088" y="51601"/>
                </a:lnTo>
                <a:lnTo>
                  <a:pt x="1173088" y="43964"/>
                </a:lnTo>
                <a:lnTo>
                  <a:pt x="1172789" y="35065"/>
                </a:lnTo>
                <a:lnTo>
                  <a:pt x="1172556" y="31346"/>
                </a:lnTo>
                <a:lnTo>
                  <a:pt x="1171693" y="33670"/>
                </a:lnTo>
                <a:lnTo>
                  <a:pt x="1172091" y="62958"/>
                </a:lnTo>
                <a:lnTo>
                  <a:pt x="1173088" y="61464"/>
                </a:lnTo>
                <a:lnTo>
                  <a:pt x="1172091" y="62958"/>
                </a:lnTo>
                <a:lnTo>
                  <a:pt x="1173088" y="65299"/>
                </a:lnTo>
                <a:lnTo>
                  <a:pt x="1173420" y="66079"/>
                </a:lnTo>
                <a:lnTo>
                  <a:pt x="1175611" y="68669"/>
                </a:lnTo>
                <a:close/>
              </a:path>
              <a:path w="1309926" h="94138">
                <a:moveTo>
                  <a:pt x="1239129" y="73717"/>
                </a:moveTo>
                <a:lnTo>
                  <a:pt x="1240458" y="73717"/>
                </a:lnTo>
                <a:lnTo>
                  <a:pt x="1241753" y="73584"/>
                </a:lnTo>
                <a:lnTo>
                  <a:pt x="1243015" y="73318"/>
                </a:lnTo>
                <a:lnTo>
                  <a:pt x="1244276" y="73119"/>
                </a:lnTo>
                <a:lnTo>
                  <a:pt x="1246501" y="72322"/>
                </a:lnTo>
                <a:lnTo>
                  <a:pt x="1247796" y="65349"/>
                </a:lnTo>
                <a:lnTo>
                  <a:pt x="1246335" y="65880"/>
                </a:lnTo>
                <a:lnTo>
                  <a:pt x="1244310" y="66445"/>
                </a:lnTo>
                <a:lnTo>
                  <a:pt x="1242350" y="66743"/>
                </a:lnTo>
                <a:lnTo>
                  <a:pt x="1238963" y="66743"/>
                </a:lnTo>
                <a:lnTo>
                  <a:pt x="1237469" y="66278"/>
                </a:lnTo>
                <a:lnTo>
                  <a:pt x="1235610" y="64353"/>
                </a:lnTo>
                <a:lnTo>
                  <a:pt x="1235145" y="62593"/>
                </a:lnTo>
                <a:lnTo>
                  <a:pt x="1235145" y="0"/>
                </a:lnTo>
                <a:lnTo>
                  <a:pt x="1227175" y="0"/>
                </a:lnTo>
                <a:lnTo>
                  <a:pt x="1227175" y="64884"/>
                </a:lnTo>
                <a:lnTo>
                  <a:pt x="1228138" y="68238"/>
                </a:lnTo>
                <a:lnTo>
                  <a:pt x="1230064" y="70429"/>
                </a:lnTo>
                <a:lnTo>
                  <a:pt x="1232057" y="72621"/>
                </a:lnTo>
                <a:lnTo>
                  <a:pt x="1235078" y="73717"/>
                </a:lnTo>
                <a:lnTo>
                  <a:pt x="1239129" y="73717"/>
                </a:lnTo>
                <a:close/>
              </a:path>
              <a:path w="1309926" h="94138">
                <a:moveTo>
                  <a:pt x="1246329" y="90652"/>
                </a:moveTo>
                <a:lnTo>
                  <a:pt x="1247790" y="91714"/>
                </a:lnTo>
                <a:lnTo>
                  <a:pt x="1249451" y="92544"/>
                </a:lnTo>
                <a:lnTo>
                  <a:pt x="1251310" y="93142"/>
                </a:lnTo>
                <a:lnTo>
                  <a:pt x="1253236" y="93806"/>
                </a:lnTo>
                <a:lnTo>
                  <a:pt x="1255328" y="94138"/>
                </a:lnTo>
                <a:lnTo>
                  <a:pt x="1259977" y="94138"/>
                </a:lnTo>
                <a:lnTo>
                  <a:pt x="1262069" y="93707"/>
                </a:lnTo>
                <a:lnTo>
                  <a:pt x="1263862" y="92843"/>
                </a:lnTo>
                <a:lnTo>
                  <a:pt x="1265721" y="92046"/>
                </a:lnTo>
                <a:lnTo>
                  <a:pt x="1267382" y="90685"/>
                </a:lnTo>
                <a:lnTo>
                  <a:pt x="1268843" y="88759"/>
                </a:lnTo>
                <a:lnTo>
                  <a:pt x="1270370" y="86899"/>
                </a:lnTo>
                <a:lnTo>
                  <a:pt x="1271765" y="84343"/>
                </a:lnTo>
                <a:lnTo>
                  <a:pt x="1273027" y="81088"/>
                </a:lnTo>
                <a:lnTo>
                  <a:pt x="1296437" y="22912"/>
                </a:lnTo>
                <a:lnTo>
                  <a:pt x="1287870" y="22912"/>
                </a:lnTo>
                <a:lnTo>
                  <a:pt x="1276214" y="54391"/>
                </a:lnTo>
                <a:lnTo>
                  <a:pt x="1272628" y="64253"/>
                </a:lnTo>
                <a:lnTo>
                  <a:pt x="1269540" y="55387"/>
                </a:lnTo>
                <a:lnTo>
                  <a:pt x="1257088" y="22912"/>
                </a:lnTo>
                <a:lnTo>
                  <a:pt x="1248023" y="22912"/>
                </a:lnTo>
                <a:lnTo>
                  <a:pt x="1263862" y="60766"/>
                </a:lnTo>
                <a:lnTo>
                  <a:pt x="1268843" y="72621"/>
                </a:lnTo>
                <a:lnTo>
                  <a:pt x="1266253" y="79096"/>
                </a:lnTo>
                <a:lnTo>
                  <a:pt x="1264991" y="82350"/>
                </a:lnTo>
                <a:lnTo>
                  <a:pt x="1263596" y="84509"/>
                </a:lnTo>
                <a:lnTo>
                  <a:pt x="1262069" y="85571"/>
                </a:lnTo>
                <a:lnTo>
                  <a:pt x="1260541" y="86634"/>
                </a:lnTo>
                <a:lnTo>
                  <a:pt x="1258914" y="87165"/>
                </a:lnTo>
                <a:lnTo>
                  <a:pt x="1255726" y="87165"/>
                </a:lnTo>
                <a:lnTo>
                  <a:pt x="1254232" y="86866"/>
                </a:lnTo>
                <a:lnTo>
                  <a:pt x="1252705" y="86268"/>
                </a:lnTo>
                <a:lnTo>
                  <a:pt x="1251244" y="85737"/>
                </a:lnTo>
                <a:lnTo>
                  <a:pt x="1249849" y="84874"/>
                </a:lnTo>
                <a:lnTo>
                  <a:pt x="1248521" y="83678"/>
                </a:lnTo>
                <a:lnTo>
                  <a:pt x="1246329" y="90652"/>
                </a:lnTo>
                <a:close/>
              </a:path>
              <a:path w="1309926" h="94138">
                <a:moveTo>
                  <a:pt x="1309926" y="67241"/>
                </a:moveTo>
                <a:lnTo>
                  <a:pt x="1309926" y="65316"/>
                </a:lnTo>
                <a:lnTo>
                  <a:pt x="1309328" y="63755"/>
                </a:lnTo>
                <a:lnTo>
                  <a:pt x="1306937" y="61364"/>
                </a:lnTo>
                <a:lnTo>
                  <a:pt x="1305377" y="60766"/>
                </a:lnTo>
                <a:lnTo>
                  <a:pt x="1301525" y="60766"/>
                </a:lnTo>
                <a:lnTo>
                  <a:pt x="1299964" y="61364"/>
                </a:lnTo>
                <a:lnTo>
                  <a:pt x="1297573" y="63755"/>
                </a:lnTo>
                <a:lnTo>
                  <a:pt x="1296975" y="65316"/>
                </a:lnTo>
                <a:lnTo>
                  <a:pt x="1296975" y="69167"/>
                </a:lnTo>
                <a:lnTo>
                  <a:pt x="1297573" y="70728"/>
                </a:lnTo>
                <a:lnTo>
                  <a:pt x="1299964" y="73119"/>
                </a:lnTo>
                <a:lnTo>
                  <a:pt x="1301525" y="73717"/>
                </a:lnTo>
                <a:lnTo>
                  <a:pt x="1305377" y="73717"/>
                </a:lnTo>
                <a:lnTo>
                  <a:pt x="1306937" y="73119"/>
                </a:lnTo>
                <a:lnTo>
                  <a:pt x="1309328" y="70728"/>
                </a:lnTo>
                <a:lnTo>
                  <a:pt x="1309926" y="69167"/>
                </a:lnTo>
                <a:lnTo>
                  <a:pt x="1309926" y="67241"/>
                </a:lnTo>
                <a:close/>
              </a:path>
              <a:path w="1309926" h="94138">
                <a:moveTo>
                  <a:pt x="891792" y="67507"/>
                </a:moveTo>
                <a:lnTo>
                  <a:pt x="892555" y="65249"/>
                </a:lnTo>
                <a:lnTo>
                  <a:pt x="891613" y="66721"/>
                </a:lnTo>
                <a:lnTo>
                  <a:pt x="891792" y="67507"/>
                </a:lnTo>
                <a:close/>
              </a:path>
              <a:path w="1309926" h="94138">
                <a:moveTo>
                  <a:pt x="645894" y="57844"/>
                </a:moveTo>
                <a:lnTo>
                  <a:pt x="647953" y="61762"/>
                </a:lnTo>
                <a:lnTo>
                  <a:pt x="650012" y="65614"/>
                </a:lnTo>
                <a:lnTo>
                  <a:pt x="652867" y="68570"/>
                </a:lnTo>
                <a:lnTo>
                  <a:pt x="656520" y="70628"/>
                </a:lnTo>
                <a:lnTo>
                  <a:pt x="660173" y="72687"/>
                </a:lnTo>
                <a:lnTo>
                  <a:pt x="664323" y="73717"/>
                </a:lnTo>
                <a:lnTo>
                  <a:pt x="662696" y="66079"/>
                </a:lnTo>
                <a:lnTo>
                  <a:pt x="660305" y="64552"/>
                </a:lnTo>
                <a:lnTo>
                  <a:pt x="657915" y="63024"/>
                </a:lnTo>
                <a:lnTo>
                  <a:pt x="656055" y="60833"/>
                </a:lnTo>
                <a:lnTo>
                  <a:pt x="654727" y="57977"/>
                </a:lnTo>
                <a:lnTo>
                  <a:pt x="653465" y="55121"/>
                </a:lnTo>
                <a:lnTo>
                  <a:pt x="652834" y="51734"/>
                </a:lnTo>
                <a:lnTo>
                  <a:pt x="652834" y="43831"/>
                </a:lnTo>
                <a:lnTo>
                  <a:pt x="653465" y="40444"/>
                </a:lnTo>
                <a:lnTo>
                  <a:pt x="654727" y="37655"/>
                </a:lnTo>
                <a:lnTo>
                  <a:pt x="656055" y="34799"/>
                </a:lnTo>
                <a:lnTo>
                  <a:pt x="657915" y="32608"/>
                </a:lnTo>
                <a:lnTo>
                  <a:pt x="660305" y="31080"/>
                </a:lnTo>
                <a:lnTo>
                  <a:pt x="662696" y="29553"/>
                </a:lnTo>
                <a:lnTo>
                  <a:pt x="665585" y="28789"/>
                </a:lnTo>
                <a:lnTo>
                  <a:pt x="672359" y="28789"/>
                </a:lnTo>
                <a:lnTo>
                  <a:pt x="675248" y="29553"/>
                </a:lnTo>
                <a:lnTo>
                  <a:pt x="677639" y="31080"/>
                </a:lnTo>
                <a:lnTo>
                  <a:pt x="680030" y="32608"/>
                </a:lnTo>
                <a:lnTo>
                  <a:pt x="681856" y="34799"/>
                </a:lnTo>
                <a:lnTo>
                  <a:pt x="683118" y="37655"/>
                </a:lnTo>
                <a:lnTo>
                  <a:pt x="684446" y="40444"/>
                </a:lnTo>
                <a:lnTo>
                  <a:pt x="685110" y="43831"/>
                </a:lnTo>
                <a:lnTo>
                  <a:pt x="685110" y="51734"/>
                </a:lnTo>
                <a:lnTo>
                  <a:pt x="684446" y="55121"/>
                </a:lnTo>
                <a:lnTo>
                  <a:pt x="683118" y="57977"/>
                </a:lnTo>
                <a:lnTo>
                  <a:pt x="681856" y="60833"/>
                </a:lnTo>
                <a:lnTo>
                  <a:pt x="680030" y="63024"/>
                </a:lnTo>
                <a:lnTo>
                  <a:pt x="677639" y="64552"/>
                </a:lnTo>
                <a:lnTo>
                  <a:pt x="675248" y="66079"/>
                </a:lnTo>
                <a:lnTo>
                  <a:pt x="672359" y="66843"/>
                </a:lnTo>
                <a:lnTo>
                  <a:pt x="668972" y="66843"/>
                </a:lnTo>
                <a:lnTo>
                  <a:pt x="668972" y="73717"/>
                </a:lnTo>
                <a:lnTo>
                  <a:pt x="673687" y="73717"/>
                </a:lnTo>
                <a:lnTo>
                  <a:pt x="677838" y="72687"/>
                </a:lnTo>
                <a:lnTo>
                  <a:pt x="681424" y="70628"/>
                </a:lnTo>
                <a:lnTo>
                  <a:pt x="685077" y="68570"/>
                </a:lnTo>
                <a:lnTo>
                  <a:pt x="687933" y="65614"/>
                </a:lnTo>
                <a:lnTo>
                  <a:pt x="689992" y="61762"/>
                </a:lnTo>
                <a:lnTo>
                  <a:pt x="692050" y="57844"/>
                </a:lnTo>
                <a:lnTo>
                  <a:pt x="693080" y="53195"/>
                </a:lnTo>
                <a:lnTo>
                  <a:pt x="693080" y="42437"/>
                </a:lnTo>
                <a:lnTo>
                  <a:pt x="692050" y="37821"/>
                </a:lnTo>
                <a:lnTo>
                  <a:pt x="689992" y="33969"/>
                </a:lnTo>
                <a:lnTo>
                  <a:pt x="687933" y="30051"/>
                </a:lnTo>
                <a:lnTo>
                  <a:pt x="685077" y="27062"/>
                </a:lnTo>
                <a:lnTo>
                  <a:pt x="681424" y="25004"/>
                </a:lnTo>
                <a:lnTo>
                  <a:pt x="677838" y="22945"/>
                </a:lnTo>
                <a:lnTo>
                  <a:pt x="673687" y="21915"/>
                </a:lnTo>
                <a:lnTo>
                  <a:pt x="664323" y="21915"/>
                </a:lnTo>
                <a:lnTo>
                  <a:pt x="660173" y="22945"/>
                </a:lnTo>
                <a:lnTo>
                  <a:pt x="656520" y="25004"/>
                </a:lnTo>
                <a:lnTo>
                  <a:pt x="652867" y="27062"/>
                </a:lnTo>
                <a:lnTo>
                  <a:pt x="650012" y="30051"/>
                </a:lnTo>
                <a:lnTo>
                  <a:pt x="647953" y="33969"/>
                </a:lnTo>
                <a:lnTo>
                  <a:pt x="645894" y="37821"/>
                </a:lnTo>
                <a:lnTo>
                  <a:pt x="644865" y="42437"/>
                </a:lnTo>
                <a:lnTo>
                  <a:pt x="644865" y="53195"/>
                </a:lnTo>
                <a:lnTo>
                  <a:pt x="645894" y="57844"/>
                </a:lnTo>
                <a:close/>
              </a:path>
              <a:path w="1309926" h="94138">
                <a:moveTo>
                  <a:pt x="489755" y="57844"/>
                </a:moveTo>
                <a:lnTo>
                  <a:pt x="491814" y="61762"/>
                </a:lnTo>
                <a:lnTo>
                  <a:pt x="493872" y="65614"/>
                </a:lnTo>
                <a:lnTo>
                  <a:pt x="496728" y="68570"/>
                </a:lnTo>
                <a:lnTo>
                  <a:pt x="500381" y="70628"/>
                </a:lnTo>
                <a:lnTo>
                  <a:pt x="504033" y="72687"/>
                </a:lnTo>
                <a:lnTo>
                  <a:pt x="508184" y="73717"/>
                </a:lnTo>
                <a:lnTo>
                  <a:pt x="506557" y="66079"/>
                </a:lnTo>
                <a:lnTo>
                  <a:pt x="504166" y="64552"/>
                </a:lnTo>
                <a:lnTo>
                  <a:pt x="501775" y="63024"/>
                </a:lnTo>
                <a:lnTo>
                  <a:pt x="499916" y="60833"/>
                </a:lnTo>
                <a:lnTo>
                  <a:pt x="498588" y="57977"/>
                </a:lnTo>
                <a:lnTo>
                  <a:pt x="497326" y="55121"/>
                </a:lnTo>
                <a:lnTo>
                  <a:pt x="496695" y="51734"/>
                </a:lnTo>
                <a:lnTo>
                  <a:pt x="496695" y="43831"/>
                </a:lnTo>
                <a:lnTo>
                  <a:pt x="497326" y="40444"/>
                </a:lnTo>
                <a:lnTo>
                  <a:pt x="498588" y="37655"/>
                </a:lnTo>
                <a:lnTo>
                  <a:pt x="499916" y="34799"/>
                </a:lnTo>
                <a:lnTo>
                  <a:pt x="501775" y="32608"/>
                </a:lnTo>
                <a:lnTo>
                  <a:pt x="504166" y="31080"/>
                </a:lnTo>
                <a:lnTo>
                  <a:pt x="506557" y="29553"/>
                </a:lnTo>
                <a:lnTo>
                  <a:pt x="509446" y="28789"/>
                </a:lnTo>
                <a:lnTo>
                  <a:pt x="516220" y="28789"/>
                </a:lnTo>
                <a:lnTo>
                  <a:pt x="519109" y="29553"/>
                </a:lnTo>
                <a:lnTo>
                  <a:pt x="521500" y="31080"/>
                </a:lnTo>
                <a:lnTo>
                  <a:pt x="523891" y="32608"/>
                </a:lnTo>
                <a:lnTo>
                  <a:pt x="525717" y="34799"/>
                </a:lnTo>
                <a:lnTo>
                  <a:pt x="526979" y="37655"/>
                </a:lnTo>
                <a:lnTo>
                  <a:pt x="528307" y="40444"/>
                </a:lnTo>
                <a:lnTo>
                  <a:pt x="528971" y="43831"/>
                </a:lnTo>
                <a:lnTo>
                  <a:pt x="528971" y="51734"/>
                </a:lnTo>
                <a:lnTo>
                  <a:pt x="528307" y="55121"/>
                </a:lnTo>
                <a:lnTo>
                  <a:pt x="526979" y="57977"/>
                </a:lnTo>
                <a:lnTo>
                  <a:pt x="525717" y="60833"/>
                </a:lnTo>
                <a:lnTo>
                  <a:pt x="523891" y="63024"/>
                </a:lnTo>
                <a:lnTo>
                  <a:pt x="521500" y="64552"/>
                </a:lnTo>
                <a:lnTo>
                  <a:pt x="519109" y="66079"/>
                </a:lnTo>
                <a:lnTo>
                  <a:pt x="516220" y="66843"/>
                </a:lnTo>
                <a:lnTo>
                  <a:pt x="512833" y="66843"/>
                </a:lnTo>
                <a:lnTo>
                  <a:pt x="512833" y="73717"/>
                </a:lnTo>
                <a:lnTo>
                  <a:pt x="517548" y="73717"/>
                </a:lnTo>
                <a:lnTo>
                  <a:pt x="521699" y="72687"/>
                </a:lnTo>
                <a:lnTo>
                  <a:pt x="525285" y="70628"/>
                </a:lnTo>
                <a:lnTo>
                  <a:pt x="528938" y="68570"/>
                </a:lnTo>
                <a:lnTo>
                  <a:pt x="531794" y="65614"/>
                </a:lnTo>
                <a:lnTo>
                  <a:pt x="533852" y="61762"/>
                </a:lnTo>
                <a:lnTo>
                  <a:pt x="535911" y="57844"/>
                </a:lnTo>
                <a:lnTo>
                  <a:pt x="536941" y="53195"/>
                </a:lnTo>
                <a:lnTo>
                  <a:pt x="536941" y="42437"/>
                </a:lnTo>
                <a:lnTo>
                  <a:pt x="535911" y="37821"/>
                </a:lnTo>
                <a:lnTo>
                  <a:pt x="533852" y="33969"/>
                </a:lnTo>
                <a:lnTo>
                  <a:pt x="531794" y="30051"/>
                </a:lnTo>
                <a:lnTo>
                  <a:pt x="528938" y="27062"/>
                </a:lnTo>
                <a:lnTo>
                  <a:pt x="525285" y="25004"/>
                </a:lnTo>
                <a:lnTo>
                  <a:pt x="521699" y="22945"/>
                </a:lnTo>
                <a:lnTo>
                  <a:pt x="517548" y="21915"/>
                </a:lnTo>
                <a:lnTo>
                  <a:pt x="508184" y="21915"/>
                </a:lnTo>
                <a:lnTo>
                  <a:pt x="504033" y="22945"/>
                </a:lnTo>
                <a:lnTo>
                  <a:pt x="500381" y="25004"/>
                </a:lnTo>
                <a:lnTo>
                  <a:pt x="496728" y="27062"/>
                </a:lnTo>
                <a:lnTo>
                  <a:pt x="493872" y="30051"/>
                </a:lnTo>
                <a:lnTo>
                  <a:pt x="491814" y="33969"/>
                </a:lnTo>
                <a:lnTo>
                  <a:pt x="489755" y="37821"/>
                </a:lnTo>
                <a:lnTo>
                  <a:pt x="488726" y="42437"/>
                </a:lnTo>
                <a:lnTo>
                  <a:pt x="488726" y="53195"/>
                </a:lnTo>
                <a:lnTo>
                  <a:pt x="489755" y="57844"/>
                </a:lnTo>
                <a:close/>
              </a:path>
              <a:path w="1309926" h="94138">
                <a:moveTo>
                  <a:pt x="301868" y="67507"/>
                </a:moveTo>
                <a:lnTo>
                  <a:pt x="302632" y="65249"/>
                </a:lnTo>
                <a:lnTo>
                  <a:pt x="301689" y="66721"/>
                </a:lnTo>
                <a:lnTo>
                  <a:pt x="301868" y="67507"/>
                </a:lnTo>
                <a:close/>
              </a:path>
              <a:path w="1309926" h="94138">
                <a:moveTo>
                  <a:pt x="68325" y="57844"/>
                </a:moveTo>
                <a:lnTo>
                  <a:pt x="70384" y="61762"/>
                </a:lnTo>
                <a:lnTo>
                  <a:pt x="72443" y="65614"/>
                </a:lnTo>
                <a:lnTo>
                  <a:pt x="75299" y="68570"/>
                </a:lnTo>
                <a:lnTo>
                  <a:pt x="78951" y="70628"/>
                </a:lnTo>
                <a:lnTo>
                  <a:pt x="82604" y="72687"/>
                </a:lnTo>
                <a:lnTo>
                  <a:pt x="86755" y="73717"/>
                </a:lnTo>
                <a:lnTo>
                  <a:pt x="85128" y="66079"/>
                </a:lnTo>
                <a:lnTo>
                  <a:pt x="82737" y="64552"/>
                </a:lnTo>
                <a:lnTo>
                  <a:pt x="80346" y="63024"/>
                </a:lnTo>
                <a:lnTo>
                  <a:pt x="78486" y="60833"/>
                </a:lnTo>
                <a:lnTo>
                  <a:pt x="77158" y="57977"/>
                </a:lnTo>
                <a:lnTo>
                  <a:pt x="75896" y="55121"/>
                </a:lnTo>
                <a:lnTo>
                  <a:pt x="75265" y="51734"/>
                </a:lnTo>
                <a:lnTo>
                  <a:pt x="75265" y="43831"/>
                </a:lnTo>
                <a:lnTo>
                  <a:pt x="75896" y="40444"/>
                </a:lnTo>
                <a:lnTo>
                  <a:pt x="77158" y="37655"/>
                </a:lnTo>
                <a:lnTo>
                  <a:pt x="78486" y="34799"/>
                </a:lnTo>
                <a:lnTo>
                  <a:pt x="80346" y="32608"/>
                </a:lnTo>
                <a:lnTo>
                  <a:pt x="82737" y="31080"/>
                </a:lnTo>
                <a:lnTo>
                  <a:pt x="85128" y="29553"/>
                </a:lnTo>
                <a:lnTo>
                  <a:pt x="88016" y="28789"/>
                </a:lnTo>
                <a:lnTo>
                  <a:pt x="94790" y="28789"/>
                </a:lnTo>
                <a:lnTo>
                  <a:pt x="97679" y="29553"/>
                </a:lnTo>
                <a:lnTo>
                  <a:pt x="100070" y="31080"/>
                </a:lnTo>
                <a:lnTo>
                  <a:pt x="102461" y="32608"/>
                </a:lnTo>
                <a:lnTo>
                  <a:pt x="104287" y="34799"/>
                </a:lnTo>
                <a:lnTo>
                  <a:pt x="105549" y="37655"/>
                </a:lnTo>
                <a:lnTo>
                  <a:pt x="106877" y="40444"/>
                </a:lnTo>
                <a:lnTo>
                  <a:pt x="107541" y="43831"/>
                </a:lnTo>
                <a:lnTo>
                  <a:pt x="107541" y="51734"/>
                </a:lnTo>
                <a:lnTo>
                  <a:pt x="106877" y="55121"/>
                </a:lnTo>
                <a:lnTo>
                  <a:pt x="105549" y="57977"/>
                </a:lnTo>
                <a:lnTo>
                  <a:pt x="104287" y="60833"/>
                </a:lnTo>
                <a:lnTo>
                  <a:pt x="102461" y="63024"/>
                </a:lnTo>
                <a:lnTo>
                  <a:pt x="100070" y="64552"/>
                </a:lnTo>
                <a:lnTo>
                  <a:pt x="97679" y="66079"/>
                </a:lnTo>
                <a:lnTo>
                  <a:pt x="94790" y="66843"/>
                </a:lnTo>
                <a:lnTo>
                  <a:pt x="91403" y="66843"/>
                </a:lnTo>
                <a:lnTo>
                  <a:pt x="91403" y="73717"/>
                </a:lnTo>
                <a:lnTo>
                  <a:pt x="96119" y="73717"/>
                </a:lnTo>
                <a:lnTo>
                  <a:pt x="100269" y="72687"/>
                </a:lnTo>
                <a:lnTo>
                  <a:pt x="103856" y="70628"/>
                </a:lnTo>
                <a:lnTo>
                  <a:pt x="107508" y="68570"/>
                </a:lnTo>
                <a:lnTo>
                  <a:pt x="110364" y="65614"/>
                </a:lnTo>
                <a:lnTo>
                  <a:pt x="112423" y="61762"/>
                </a:lnTo>
                <a:lnTo>
                  <a:pt x="114482" y="57844"/>
                </a:lnTo>
                <a:lnTo>
                  <a:pt x="115511" y="53195"/>
                </a:lnTo>
                <a:lnTo>
                  <a:pt x="115511" y="42437"/>
                </a:lnTo>
                <a:lnTo>
                  <a:pt x="114482" y="37821"/>
                </a:lnTo>
                <a:lnTo>
                  <a:pt x="112423" y="33969"/>
                </a:lnTo>
                <a:lnTo>
                  <a:pt x="110364" y="30051"/>
                </a:lnTo>
                <a:lnTo>
                  <a:pt x="107508" y="27062"/>
                </a:lnTo>
                <a:lnTo>
                  <a:pt x="103856" y="25004"/>
                </a:lnTo>
                <a:lnTo>
                  <a:pt x="100269" y="22945"/>
                </a:lnTo>
                <a:lnTo>
                  <a:pt x="96119" y="21915"/>
                </a:lnTo>
                <a:lnTo>
                  <a:pt x="86755" y="21915"/>
                </a:lnTo>
                <a:lnTo>
                  <a:pt x="82604" y="22945"/>
                </a:lnTo>
                <a:lnTo>
                  <a:pt x="78951" y="25004"/>
                </a:lnTo>
                <a:lnTo>
                  <a:pt x="75299" y="27062"/>
                </a:lnTo>
                <a:lnTo>
                  <a:pt x="72443" y="30051"/>
                </a:lnTo>
                <a:lnTo>
                  <a:pt x="70384" y="33969"/>
                </a:lnTo>
                <a:lnTo>
                  <a:pt x="68325" y="37821"/>
                </a:lnTo>
                <a:lnTo>
                  <a:pt x="67296" y="42437"/>
                </a:lnTo>
                <a:lnTo>
                  <a:pt x="67296" y="53195"/>
                </a:lnTo>
                <a:lnTo>
                  <a:pt x="68325" y="57844"/>
                </a:lnTo>
                <a:close/>
              </a:path>
              <a:path w="1309926" h="94138">
                <a:moveTo>
                  <a:pt x="9264" y="50107"/>
                </a:moveTo>
                <a:lnTo>
                  <a:pt x="8367" y="45359"/>
                </a:lnTo>
                <a:lnTo>
                  <a:pt x="8367" y="34268"/>
                </a:lnTo>
                <a:lnTo>
                  <a:pt x="9297" y="29520"/>
                </a:lnTo>
                <a:lnTo>
                  <a:pt x="11157" y="25601"/>
                </a:lnTo>
                <a:lnTo>
                  <a:pt x="13083" y="21683"/>
                </a:lnTo>
                <a:lnTo>
                  <a:pt x="15739" y="18694"/>
                </a:lnTo>
                <a:lnTo>
                  <a:pt x="19126" y="16636"/>
                </a:lnTo>
                <a:lnTo>
                  <a:pt x="22513" y="14510"/>
                </a:lnTo>
                <a:lnTo>
                  <a:pt x="26431" y="13448"/>
                </a:lnTo>
                <a:lnTo>
                  <a:pt x="35264" y="13448"/>
                </a:lnTo>
                <a:lnTo>
                  <a:pt x="38817" y="14444"/>
                </a:lnTo>
                <a:lnTo>
                  <a:pt x="41540" y="16436"/>
                </a:lnTo>
                <a:lnTo>
                  <a:pt x="44329" y="18362"/>
                </a:lnTo>
                <a:lnTo>
                  <a:pt x="46455" y="21218"/>
                </a:lnTo>
                <a:lnTo>
                  <a:pt x="47916" y="25004"/>
                </a:lnTo>
                <a:lnTo>
                  <a:pt x="55785" y="21318"/>
                </a:lnTo>
                <a:lnTo>
                  <a:pt x="54391" y="17997"/>
                </a:lnTo>
                <a:lnTo>
                  <a:pt x="52498" y="15208"/>
                </a:lnTo>
                <a:lnTo>
                  <a:pt x="50107" y="12950"/>
                </a:lnTo>
                <a:lnTo>
                  <a:pt x="47783" y="10625"/>
                </a:lnTo>
                <a:lnTo>
                  <a:pt x="44960" y="8899"/>
                </a:lnTo>
                <a:lnTo>
                  <a:pt x="41640" y="7770"/>
                </a:lnTo>
                <a:lnTo>
                  <a:pt x="38319" y="6574"/>
                </a:lnTo>
                <a:lnTo>
                  <a:pt x="34534" y="5977"/>
                </a:lnTo>
                <a:lnTo>
                  <a:pt x="24173" y="5977"/>
                </a:lnTo>
                <a:lnTo>
                  <a:pt x="18827" y="7371"/>
                </a:lnTo>
                <a:lnTo>
                  <a:pt x="14245" y="10161"/>
                </a:lnTo>
                <a:lnTo>
                  <a:pt x="9729" y="12883"/>
                </a:lnTo>
                <a:lnTo>
                  <a:pt x="6209" y="16768"/>
                </a:lnTo>
                <a:lnTo>
                  <a:pt x="3685" y="21816"/>
                </a:lnTo>
                <a:lnTo>
                  <a:pt x="1228" y="26863"/>
                </a:lnTo>
                <a:lnTo>
                  <a:pt x="0" y="32873"/>
                </a:lnTo>
                <a:lnTo>
                  <a:pt x="0" y="46820"/>
                </a:lnTo>
                <a:lnTo>
                  <a:pt x="1228" y="52830"/>
                </a:lnTo>
                <a:lnTo>
                  <a:pt x="3685" y="57877"/>
                </a:lnTo>
                <a:lnTo>
                  <a:pt x="6209" y="62925"/>
                </a:lnTo>
                <a:lnTo>
                  <a:pt x="9729" y="66843"/>
                </a:lnTo>
                <a:lnTo>
                  <a:pt x="14245" y="69632"/>
                </a:lnTo>
                <a:lnTo>
                  <a:pt x="18827" y="72355"/>
                </a:lnTo>
                <a:lnTo>
                  <a:pt x="24240" y="73717"/>
                </a:lnTo>
                <a:lnTo>
                  <a:pt x="34600" y="73717"/>
                </a:lnTo>
                <a:lnTo>
                  <a:pt x="38386" y="73019"/>
                </a:lnTo>
                <a:lnTo>
                  <a:pt x="41839" y="71625"/>
                </a:lnTo>
                <a:lnTo>
                  <a:pt x="45359" y="70230"/>
                </a:lnTo>
                <a:lnTo>
                  <a:pt x="48414" y="68204"/>
                </a:lnTo>
                <a:lnTo>
                  <a:pt x="51004" y="65548"/>
                </a:lnTo>
                <a:lnTo>
                  <a:pt x="53594" y="62825"/>
                </a:lnTo>
                <a:lnTo>
                  <a:pt x="55586" y="59604"/>
                </a:lnTo>
                <a:lnTo>
                  <a:pt x="56981" y="55885"/>
                </a:lnTo>
                <a:lnTo>
                  <a:pt x="49011" y="52897"/>
                </a:lnTo>
                <a:lnTo>
                  <a:pt x="47550" y="57346"/>
                </a:lnTo>
                <a:lnTo>
                  <a:pt x="45193" y="60700"/>
                </a:lnTo>
                <a:lnTo>
                  <a:pt x="41939" y="62958"/>
                </a:lnTo>
                <a:lnTo>
                  <a:pt x="38684" y="65149"/>
                </a:lnTo>
                <a:lnTo>
                  <a:pt x="34866" y="66245"/>
                </a:lnTo>
                <a:lnTo>
                  <a:pt x="25967" y="66245"/>
                </a:lnTo>
                <a:lnTo>
                  <a:pt x="22048" y="65216"/>
                </a:lnTo>
                <a:lnTo>
                  <a:pt x="18728" y="63157"/>
                </a:lnTo>
                <a:lnTo>
                  <a:pt x="15407" y="61032"/>
                </a:lnTo>
                <a:lnTo>
                  <a:pt x="12850" y="58010"/>
                </a:lnTo>
                <a:lnTo>
                  <a:pt x="11057" y="54092"/>
                </a:lnTo>
                <a:lnTo>
                  <a:pt x="9264" y="50107"/>
                </a:lnTo>
                <a:close/>
              </a:path>
              <a:path w="1309926" h="94138">
                <a:moveTo>
                  <a:pt x="88016" y="66843"/>
                </a:moveTo>
                <a:lnTo>
                  <a:pt x="85128" y="66079"/>
                </a:lnTo>
                <a:lnTo>
                  <a:pt x="86755" y="73717"/>
                </a:lnTo>
                <a:lnTo>
                  <a:pt x="91403" y="73717"/>
                </a:lnTo>
                <a:lnTo>
                  <a:pt x="91403" y="66843"/>
                </a:lnTo>
                <a:lnTo>
                  <a:pt x="88016" y="66843"/>
                </a:lnTo>
                <a:close/>
              </a:path>
              <a:path w="1309926" h="94138">
                <a:moveTo>
                  <a:pt x="138484" y="41972"/>
                </a:moveTo>
                <a:lnTo>
                  <a:pt x="139247" y="38585"/>
                </a:lnTo>
                <a:lnTo>
                  <a:pt x="140775" y="36061"/>
                </a:lnTo>
                <a:lnTo>
                  <a:pt x="142369" y="33537"/>
                </a:lnTo>
                <a:lnTo>
                  <a:pt x="144361" y="31711"/>
                </a:lnTo>
                <a:lnTo>
                  <a:pt x="146752" y="30582"/>
                </a:lnTo>
                <a:lnTo>
                  <a:pt x="149143" y="29453"/>
                </a:lnTo>
                <a:lnTo>
                  <a:pt x="151534" y="28889"/>
                </a:lnTo>
                <a:lnTo>
                  <a:pt x="157378" y="28889"/>
                </a:lnTo>
                <a:lnTo>
                  <a:pt x="160267" y="29984"/>
                </a:lnTo>
                <a:lnTo>
                  <a:pt x="162591" y="32176"/>
                </a:lnTo>
                <a:lnTo>
                  <a:pt x="164982" y="34301"/>
                </a:lnTo>
                <a:lnTo>
                  <a:pt x="166177" y="38120"/>
                </a:lnTo>
                <a:lnTo>
                  <a:pt x="166177" y="72720"/>
                </a:lnTo>
                <a:lnTo>
                  <a:pt x="174147" y="72720"/>
                </a:lnTo>
                <a:lnTo>
                  <a:pt x="174147" y="36526"/>
                </a:lnTo>
                <a:lnTo>
                  <a:pt x="173250" y="32973"/>
                </a:lnTo>
                <a:lnTo>
                  <a:pt x="171457" y="30184"/>
                </a:lnTo>
                <a:lnTo>
                  <a:pt x="169730" y="27394"/>
                </a:lnTo>
                <a:lnTo>
                  <a:pt x="167406" y="25336"/>
                </a:lnTo>
                <a:lnTo>
                  <a:pt x="164484" y="24007"/>
                </a:lnTo>
                <a:lnTo>
                  <a:pt x="161562" y="22613"/>
                </a:lnTo>
                <a:lnTo>
                  <a:pt x="158308" y="21915"/>
                </a:lnTo>
                <a:lnTo>
                  <a:pt x="152198" y="21915"/>
                </a:lnTo>
                <a:lnTo>
                  <a:pt x="149740" y="22281"/>
                </a:lnTo>
                <a:lnTo>
                  <a:pt x="147350" y="23011"/>
                </a:lnTo>
                <a:lnTo>
                  <a:pt x="145025" y="23742"/>
                </a:lnTo>
                <a:lnTo>
                  <a:pt x="142966" y="24937"/>
                </a:lnTo>
                <a:lnTo>
                  <a:pt x="141173" y="26597"/>
                </a:lnTo>
                <a:lnTo>
                  <a:pt x="139380" y="28191"/>
                </a:lnTo>
                <a:lnTo>
                  <a:pt x="138185" y="34069"/>
                </a:lnTo>
                <a:lnTo>
                  <a:pt x="137951" y="30321"/>
                </a:lnTo>
                <a:lnTo>
                  <a:pt x="136890" y="32973"/>
                </a:lnTo>
                <a:lnTo>
                  <a:pt x="137951" y="30321"/>
                </a:lnTo>
                <a:lnTo>
                  <a:pt x="137488" y="22912"/>
                </a:lnTo>
                <a:lnTo>
                  <a:pt x="130514" y="22912"/>
                </a:lnTo>
                <a:lnTo>
                  <a:pt x="130514" y="72720"/>
                </a:lnTo>
                <a:lnTo>
                  <a:pt x="138484" y="72720"/>
                </a:lnTo>
                <a:lnTo>
                  <a:pt x="138484" y="41972"/>
                </a:lnTo>
                <a:close/>
              </a:path>
              <a:path w="1309926" h="94138">
                <a:moveTo>
                  <a:pt x="137952" y="30316"/>
                </a:moveTo>
                <a:lnTo>
                  <a:pt x="138185" y="34069"/>
                </a:lnTo>
                <a:lnTo>
                  <a:pt x="139380" y="28191"/>
                </a:lnTo>
                <a:lnTo>
                  <a:pt x="137952" y="30316"/>
                </a:lnTo>
                <a:close/>
              </a:path>
              <a:path w="1309926" h="94138">
                <a:moveTo>
                  <a:pt x="203266" y="61430"/>
                </a:moveTo>
                <a:lnTo>
                  <a:pt x="203266" y="29785"/>
                </a:lnTo>
                <a:lnTo>
                  <a:pt x="221396" y="29785"/>
                </a:lnTo>
                <a:lnTo>
                  <a:pt x="221396" y="22912"/>
                </a:lnTo>
                <a:lnTo>
                  <a:pt x="203266" y="22912"/>
                </a:lnTo>
                <a:lnTo>
                  <a:pt x="203266" y="8766"/>
                </a:lnTo>
                <a:lnTo>
                  <a:pt x="195296" y="10957"/>
                </a:lnTo>
                <a:lnTo>
                  <a:pt x="195296" y="22912"/>
                </a:lnTo>
                <a:lnTo>
                  <a:pt x="185334" y="22912"/>
                </a:lnTo>
                <a:lnTo>
                  <a:pt x="185334" y="29785"/>
                </a:lnTo>
                <a:lnTo>
                  <a:pt x="195296" y="29785"/>
                </a:lnTo>
                <a:lnTo>
                  <a:pt x="195296" y="60368"/>
                </a:lnTo>
                <a:lnTo>
                  <a:pt x="195363" y="63556"/>
                </a:lnTo>
                <a:lnTo>
                  <a:pt x="196027" y="66146"/>
                </a:lnTo>
                <a:lnTo>
                  <a:pt x="197288" y="68138"/>
                </a:lnTo>
                <a:lnTo>
                  <a:pt x="198617" y="70064"/>
                </a:lnTo>
                <a:lnTo>
                  <a:pt x="200377" y="71492"/>
                </a:lnTo>
                <a:lnTo>
                  <a:pt x="202568" y="72422"/>
                </a:lnTo>
                <a:lnTo>
                  <a:pt x="204760" y="73285"/>
                </a:lnTo>
                <a:lnTo>
                  <a:pt x="207117" y="73717"/>
                </a:lnTo>
                <a:lnTo>
                  <a:pt x="212364" y="73717"/>
                </a:lnTo>
                <a:lnTo>
                  <a:pt x="214755" y="73318"/>
                </a:lnTo>
                <a:lnTo>
                  <a:pt x="216814" y="72521"/>
                </a:lnTo>
                <a:lnTo>
                  <a:pt x="218939" y="71724"/>
                </a:lnTo>
                <a:lnTo>
                  <a:pt x="220765" y="70628"/>
                </a:lnTo>
                <a:lnTo>
                  <a:pt x="222293" y="69234"/>
                </a:lnTo>
                <a:lnTo>
                  <a:pt x="219503" y="62559"/>
                </a:lnTo>
                <a:lnTo>
                  <a:pt x="218374" y="63688"/>
                </a:lnTo>
                <a:lnTo>
                  <a:pt x="217112" y="64585"/>
                </a:lnTo>
                <a:lnTo>
                  <a:pt x="215718" y="65249"/>
                </a:lnTo>
                <a:lnTo>
                  <a:pt x="214323" y="65913"/>
                </a:lnTo>
                <a:lnTo>
                  <a:pt x="212663" y="66245"/>
                </a:lnTo>
                <a:lnTo>
                  <a:pt x="208545" y="66245"/>
                </a:lnTo>
                <a:lnTo>
                  <a:pt x="206752" y="65648"/>
                </a:lnTo>
                <a:lnTo>
                  <a:pt x="205358" y="64452"/>
                </a:lnTo>
                <a:lnTo>
                  <a:pt x="203963" y="63257"/>
                </a:lnTo>
                <a:lnTo>
                  <a:pt x="203266" y="61430"/>
                </a:lnTo>
                <a:close/>
              </a:path>
              <a:path w="1309926" h="94138">
                <a:moveTo>
                  <a:pt x="244701" y="34202"/>
                </a:moveTo>
                <a:lnTo>
                  <a:pt x="246428" y="32375"/>
                </a:lnTo>
                <a:lnTo>
                  <a:pt x="248487" y="31180"/>
                </a:lnTo>
                <a:lnTo>
                  <a:pt x="250612" y="29984"/>
                </a:lnTo>
                <a:lnTo>
                  <a:pt x="252704" y="29387"/>
                </a:lnTo>
                <a:lnTo>
                  <a:pt x="256356" y="29387"/>
                </a:lnTo>
                <a:lnTo>
                  <a:pt x="257585" y="29453"/>
                </a:lnTo>
                <a:lnTo>
                  <a:pt x="259312" y="29719"/>
                </a:lnTo>
                <a:lnTo>
                  <a:pt x="260839" y="30184"/>
                </a:lnTo>
                <a:lnTo>
                  <a:pt x="262234" y="22912"/>
                </a:lnTo>
                <a:lnTo>
                  <a:pt x="260607" y="22247"/>
                </a:lnTo>
                <a:lnTo>
                  <a:pt x="258548" y="21982"/>
                </a:lnTo>
                <a:lnTo>
                  <a:pt x="256755" y="21915"/>
                </a:lnTo>
                <a:lnTo>
                  <a:pt x="252903" y="21915"/>
                </a:lnTo>
                <a:lnTo>
                  <a:pt x="249616" y="22679"/>
                </a:lnTo>
                <a:lnTo>
                  <a:pt x="246893" y="24207"/>
                </a:lnTo>
                <a:lnTo>
                  <a:pt x="244236" y="25734"/>
                </a:lnTo>
                <a:lnTo>
                  <a:pt x="242211" y="28025"/>
                </a:lnTo>
                <a:lnTo>
                  <a:pt x="240816" y="31080"/>
                </a:lnTo>
                <a:lnTo>
                  <a:pt x="239720" y="22912"/>
                </a:lnTo>
                <a:lnTo>
                  <a:pt x="233245" y="22912"/>
                </a:lnTo>
                <a:lnTo>
                  <a:pt x="233245" y="72720"/>
                </a:lnTo>
                <a:lnTo>
                  <a:pt x="241214" y="72720"/>
                </a:lnTo>
                <a:lnTo>
                  <a:pt x="241214" y="42105"/>
                </a:lnTo>
                <a:lnTo>
                  <a:pt x="241912" y="39050"/>
                </a:lnTo>
                <a:lnTo>
                  <a:pt x="243306" y="36659"/>
                </a:lnTo>
                <a:lnTo>
                  <a:pt x="244701" y="34202"/>
                </a:lnTo>
                <a:close/>
              </a:path>
              <a:path w="1309926" h="94138">
                <a:moveTo>
                  <a:pt x="301868" y="67507"/>
                </a:moveTo>
                <a:lnTo>
                  <a:pt x="302732" y="69035"/>
                </a:lnTo>
                <a:lnTo>
                  <a:pt x="303429" y="62659"/>
                </a:lnTo>
                <a:lnTo>
                  <a:pt x="301436" y="62360"/>
                </a:lnTo>
                <a:lnTo>
                  <a:pt x="301436" y="65614"/>
                </a:lnTo>
                <a:lnTo>
                  <a:pt x="301270" y="67374"/>
                </a:lnTo>
                <a:lnTo>
                  <a:pt x="301689" y="66721"/>
                </a:lnTo>
                <a:lnTo>
                  <a:pt x="301436" y="63356"/>
                </a:lnTo>
                <a:lnTo>
                  <a:pt x="301689" y="66721"/>
                </a:lnTo>
                <a:lnTo>
                  <a:pt x="302632" y="65249"/>
                </a:lnTo>
                <a:lnTo>
                  <a:pt x="301868" y="67507"/>
                </a:lnTo>
                <a:close/>
              </a:path>
              <a:path w="1309926" h="94138">
                <a:moveTo>
                  <a:pt x="273444" y="27660"/>
                </a:moveTo>
                <a:lnTo>
                  <a:pt x="270987" y="30649"/>
                </a:lnTo>
                <a:lnTo>
                  <a:pt x="269658" y="34368"/>
                </a:lnTo>
                <a:lnTo>
                  <a:pt x="276134" y="38352"/>
                </a:lnTo>
                <a:lnTo>
                  <a:pt x="277263" y="35032"/>
                </a:lnTo>
                <a:lnTo>
                  <a:pt x="279022" y="32641"/>
                </a:lnTo>
                <a:lnTo>
                  <a:pt x="281413" y="31180"/>
                </a:lnTo>
                <a:lnTo>
                  <a:pt x="283804" y="29652"/>
                </a:lnTo>
                <a:lnTo>
                  <a:pt x="286726" y="28889"/>
                </a:lnTo>
                <a:lnTo>
                  <a:pt x="293832" y="28889"/>
                </a:lnTo>
                <a:lnTo>
                  <a:pt x="296655" y="29918"/>
                </a:lnTo>
                <a:lnTo>
                  <a:pt x="298647" y="31977"/>
                </a:lnTo>
                <a:lnTo>
                  <a:pt x="300640" y="33969"/>
                </a:lnTo>
                <a:lnTo>
                  <a:pt x="301636" y="36825"/>
                </a:lnTo>
                <a:lnTo>
                  <a:pt x="301636" y="42452"/>
                </a:lnTo>
                <a:lnTo>
                  <a:pt x="283505" y="46023"/>
                </a:lnTo>
                <a:lnTo>
                  <a:pt x="283937" y="52664"/>
                </a:lnTo>
                <a:lnTo>
                  <a:pt x="287191" y="52000"/>
                </a:lnTo>
                <a:lnTo>
                  <a:pt x="301636" y="49039"/>
                </a:lnTo>
                <a:lnTo>
                  <a:pt x="303230" y="48713"/>
                </a:lnTo>
                <a:lnTo>
                  <a:pt x="303230" y="42138"/>
                </a:lnTo>
                <a:lnTo>
                  <a:pt x="305355" y="26863"/>
                </a:lnTo>
                <a:lnTo>
                  <a:pt x="303064" y="25004"/>
                </a:lnTo>
                <a:lnTo>
                  <a:pt x="300141" y="23808"/>
                </a:lnTo>
                <a:lnTo>
                  <a:pt x="297219" y="22546"/>
                </a:lnTo>
                <a:lnTo>
                  <a:pt x="293965" y="21915"/>
                </a:lnTo>
                <a:lnTo>
                  <a:pt x="285066" y="21915"/>
                </a:lnTo>
                <a:lnTo>
                  <a:pt x="280616" y="23078"/>
                </a:lnTo>
                <a:lnTo>
                  <a:pt x="277030" y="25402"/>
                </a:lnTo>
                <a:lnTo>
                  <a:pt x="273444" y="27660"/>
                </a:lnTo>
                <a:close/>
              </a:path>
              <a:path w="1309926" h="94138">
                <a:moveTo>
                  <a:pt x="340427" y="34202"/>
                </a:moveTo>
                <a:lnTo>
                  <a:pt x="342154" y="32375"/>
                </a:lnTo>
                <a:lnTo>
                  <a:pt x="344213" y="31180"/>
                </a:lnTo>
                <a:lnTo>
                  <a:pt x="346338" y="29984"/>
                </a:lnTo>
                <a:lnTo>
                  <a:pt x="348430" y="29387"/>
                </a:lnTo>
                <a:lnTo>
                  <a:pt x="352083" y="29387"/>
                </a:lnTo>
                <a:lnTo>
                  <a:pt x="353311" y="29453"/>
                </a:lnTo>
                <a:lnTo>
                  <a:pt x="355038" y="29719"/>
                </a:lnTo>
                <a:lnTo>
                  <a:pt x="356566" y="30184"/>
                </a:lnTo>
                <a:lnTo>
                  <a:pt x="357960" y="22912"/>
                </a:lnTo>
                <a:lnTo>
                  <a:pt x="356333" y="22247"/>
                </a:lnTo>
                <a:lnTo>
                  <a:pt x="354274" y="21982"/>
                </a:lnTo>
                <a:lnTo>
                  <a:pt x="352481" y="21915"/>
                </a:lnTo>
                <a:lnTo>
                  <a:pt x="348629" y="21915"/>
                </a:lnTo>
                <a:lnTo>
                  <a:pt x="345342" y="22679"/>
                </a:lnTo>
                <a:lnTo>
                  <a:pt x="342619" y="24207"/>
                </a:lnTo>
                <a:lnTo>
                  <a:pt x="339963" y="25734"/>
                </a:lnTo>
                <a:lnTo>
                  <a:pt x="337937" y="28025"/>
                </a:lnTo>
                <a:lnTo>
                  <a:pt x="336542" y="31080"/>
                </a:lnTo>
                <a:lnTo>
                  <a:pt x="335447" y="22912"/>
                </a:lnTo>
                <a:lnTo>
                  <a:pt x="328971" y="22912"/>
                </a:lnTo>
                <a:lnTo>
                  <a:pt x="328971" y="72720"/>
                </a:lnTo>
                <a:lnTo>
                  <a:pt x="336941" y="72720"/>
                </a:lnTo>
                <a:lnTo>
                  <a:pt x="336941" y="42105"/>
                </a:lnTo>
                <a:lnTo>
                  <a:pt x="337638" y="39050"/>
                </a:lnTo>
                <a:lnTo>
                  <a:pt x="339033" y="36659"/>
                </a:lnTo>
                <a:lnTo>
                  <a:pt x="340427" y="34202"/>
                </a:lnTo>
                <a:close/>
              </a:path>
              <a:path w="1309926" h="94138">
                <a:moveTo>
                  <a:pt x="283505" y="46023"/>
                </a:moveTo>
                <a:lnTo>
                  <a:pt x="279056" y="46886"/>
                </a:lnTo>
                <a:lnTo>
                  <a:pt x="275569" y="48547"/>
                </a:lnTo>
                <a:lnTo>
                  <a:pt x="273045" y="51004"/>
                </a:lnTo>
                <a:lnTo>
                  <a:pt x="270588" y="53395"/>
                </a:lnTo>
                <a:lnTo>
                  <a:pt x="269360" y="56450"/>
                </a:lnTo>
                <a:lnTo>
                  <a:pt x="269360" y="63157"/>
                </a:lnTo>
                <a:lnTo>
                  <a:pt x="270090" y="65681"/>
                </a:lnTo>
                <a:lnTo>
                  <a:pt x="271551" y="67740"/>
                </a:lnTo>
                <a:lnTo>
                  <a:pt x="273079" y="69732"/>
                </a:lnTo>
                <a:lnTo>
                  <a:pt x="275104" y="71226"/>
                </a:lnTo>
                <a:lnTo>
                  <a:pt x="277628" y="72222"/>
                </a:lnTo>
                <a:lnTo>
                  <a:pt x="280151" y="73219"/>
                </a:lnTo>
                <a:lnTo>
                  <a:pt x="282874" y="73717"/>
                </a:lnTo>
                <a:lnTo>
                  <a:pt x="288121" y="73717"/>
                </a:lnTo>
                <a:lnTo>
                  <a:pt x="290479" y="73351"/>
                </a:lnTo>
                <a:lnTo>
                  <a:pt x="292869" y="72621"/>
                </a:lnTo>
                <a:lnTo>
                  <a:pt x="295260" y="71824"/>
                </a:lnTo>
                <a:lnTo>
                  <a:pt x="297419" y="70628"/>
                </a:lnTo>
                <a:lnTo>
                  <a:pt x="299345" y="69035"/>
                </a:lnTo>
                <a:lnTo>
                  <a:pt x="301270" y="67374"/>
                </a:lnTo>
                <a:lnTo>
                  <a:pt x="301436" y="65614"/>
                </a:lnTo>
                <a:lnTo>
                  <a:pt x="301436" y="62360"/>
                </a:lnTo>
                <a:lnTo>
                  <a:pt x="303429" y="62659"/>
                </a:lnTo>
                <a:lnTo>
                  <a:pt x="302732" y="69035"/>
                </a:lnTo>
                <a:lnTo>
                  <a:pt x="303595" y="70496"/>
                </a:lnTo>
                <a:lnTo>
                  <a:pt x="304790" y="71591"/>
                </a:lnTo>
                <a:lnTo>
                  <a:pt x="306318" y="72322"/>
                </a:lnTo>
                <a:lnTo>
                  <a:pt x="307845" y="73052"/>
                </a:lnTo>
                <a:lnTo>
                  <a:pt x="309572" y="73418"/>
                </a:lnTo>
                <a:lnTo>
                  <a:pt x="313623" y="73418"/>
                </a:lnTo>
                <a:lnTo>
                  <a:pt x="315350" y="73086"/>
                </a:lnTo>
                <a:lnTo>
                  <a:pt x="316678" y="72422"/>
                </a:lnTo>
                <a:lnTo>
                  <a:pt x="317076" y="66146"/>
                </a:lnTo>
                <a:lnTo>
                  <a:pt x="314652" y="66644"/>
                </a:lnTo>
                <a:lnTo>
                  <a:pt x="310867" y="66644"/>
                </a:lnTo>
                <a:lnTo>
                  <a:pt x="309605" y="65448"/>
                </a:lnTo>
                <a:lnTo>
                  <a:pt x="309605" y="35032"/>
                </a:lnTo>
                <a:lnTo>
                  <a:pt x="308742" y="31844"/>
                </a:lnTo>
                <a:lnTo>
                  <a:pt x="307015" y="29387"/>
                </a:lnTo>
                <a:lnTo>
                  <a:pt x="305355" y="26863"/>
                </a:lnTo>
                <a:lnTo>
                  <a:pt x="303230" y="42138"/>
                </a:lnTo>
                <a:lnTo>
                  <a:pt x="303230" y="48713"/>
                </a:lnTo>
                <a:lnTo>
                  <a:pt x="301636" y="49039"/>
                </a:lnTo>
                <a:lnTo>
                  <a:pt x="301636" y="56416"/>
                </a:lnTo>
                <a:lnTo>
                  <a:pt x="301237" y="58276"/>
                </a:lnTo>
                <a:lnTo>
                  <a:pt x="300440" y="59870"/>
                </a:lnTo>
                <a:lnTo>
                  <a:pt x="299643" y="61397"/>
                </a:lnTo>
                <a:lnTo>
                  <a:pt x="298548" y="62692"/>
                </a:lnTo>
                <a:lnTo>
                  <a:pt x="297153" y="63755"/>
                </a:lnTo>
                <a:lnTo>
                  <a:pt x="295758" y="64751"/>
                </a:lnTo>
                <a:lnTo>
                  <a:pt x="294164" y="65515"/>
                </a:lnTo>
                <a:lnTo>
                  <a:pt x="292371" y="66046"/>
                </a:lnTo>
                <a:lnTo>
                  <a:pt x="290645" y="66511"/>
                </a:lnTo>
                <a:lnTo>
                  <a:pt x="288818" y="66743"/>
                </a:lnTo>
                <a:lnTo>
                  <a:pt x="283904" y="66743"/>
                </a:lnTo>
                <a:lnTo>
                  <a:pt x="281579" y="66112"/>
                </a:lnTo>
                <a:lnTo>
                  <a:pt x="279919" y="64851"/>
                </a:lnTo>
                <a:lnTo>
                  <a:pt x="278325" y="63522"/>
                </a:lnTo>
                <a:lnTo>
                  <a:pt x="277528" y="61829"/>
                </a:lnTo>
                <a:lnTo>
                  <a:pt x="277528" y="57645"/>
                </a:lnTo>
                <a:lnTo>
                  <a:pt x="278325" y="55985"/>
                </a:lnTo>
                <a:lnTo>
                  <a:pt x="279919" y="54789"/>
                </a:lnTo>
                <a:lnTo>
                  <a:pt x="281513" y="53594"/>
                </a:lnTo>
                <a:lnTo>
                  <a:pt x="283937" y="52664"/>
                </a:lnTo>
                <a:lnTo>
                  <a:pt x="283505" y="46023"/>
                </a:lnTo>
                <a:close/>
              </a:path>
              <a:path w="1309926" h="94138">
                <a:moveTo>
                  <a:pt x="360471" y="90652"/>
                </a:moveTo>
                <a:lnTo>
                  <a:pt x="361932" y="91714"/>
                </a:lnTo>
                <a:lnTo>
                  <a:pt x="363592" y="92544"/>
                </a:lnTo>
                <a:lnTo>
                  <a:pt x="365452" y="93142"/>
                </a:lnTo>
                <a:lnTo>
                  <a:pt x="367378" y="93806"/>
                </a:lnTo>
                <a:lnTo>
                  <a:pt x="369470" y="94138"/>
                </a:lnTo>
                <a:lnTo>
                  <a:pt x="374118" y="94138"/>
                </a:lnTo>
                <a:lnTo>
                  <a:pt x="376210" y="93707"/>
                </a:lnTo>
                <a:lnTo>
                  <a:pt x="378004" y="92843"/>
                </a:lnTo>
                <a:lnTo>
                  <a:pt x="379863" y="92046"/>
                </a:lnTo>
                <a:lnTo>
                  <a:pt x="381523" y="90685"/>
                </a:lnTo>
                <a:lnTo>
                  <a:pt x="382984" y="88759"/>
                </a:lnTo>
                <a:lnTo>
                  <a:pt x="384512" y="86899"/>
                </a:lnTo>
                <a:lnTo>
                  <a:pt x="385907" y="84343"/>
                </a:lnTo>
                <a:lnTo>
                  <a:pt x="387168" y="81088"/>
                </a:lnTo>
                <a:lnTo>
                  <a:pt x="410579" y="22912"/>
                </a:lnTo>
                <a:lnTo>
                  <a:pt x="402011" y="22912"/>
                </a:lnTo>
                <a:lnTo>
                  <a:pt x="390356" y="54391"/>
                </a:lnTo>
                <a:lnTo>
                  <a:pt x="386770" y="64253"/>
                </a:lnTo>
                <a:lnTo>
                  <a:pt x="383682" y="55387"/>
                </a:lnTo>
                <a:lnTo>
                  <a:pt x="371230" y="22912"/>
                </a:lnTo>
                <a:lnTo>
                  <a:pt x="362164" y="22912"/>
                </a:lnTo>
                <a:lnTo>
                  <a:pt x="378004" y="60766"/>
                </a:lnTo>
                <a:lnTo>
                  <a:pt x="382984" y="72621"/>
                </a:lnTo>
                <a:lnTo>
                  <a:pt x="380394" y="79096"/>
                </a:lnTo>
                <a:lnTo>
                  <a:pt x="379133" y="82350"/>
                </a:lnTo>
                <a:lnTo>
                  <a:pt x="377738" y="84509"/>
                </a:lnTo>
                <a:lnTo>
                  <a:pt x="376210" y="85571"/>
                </a:lnTo>
                <a:lnTo>
                  <a:pt x="374683" y="86634"/>
                </a:lnTo>
                <a:lnTo>
                  <a:pt x="373056" y="87165"/>
                </a:lnTo>
                <a:lnTo>
                  <a:pt x="369868" y="87165"/>
                </a:lnTo>
                <a:lnTo>
                  <a:pt x="368374" y="86866"/>
                </a:lnTo>
                <a:lnTo>
                  <a:pt x="366846" y="86268"/>
                </a:lnTo>
                <a:lnTo>
                  <a:pt x="365385" y="85737"/>
                </a:lnTo>
                <a:lnTo>
                  <a:pt x="363991" y="84874"/>
                </a:lnTo>
                <a:lnTo>
                  <a:pt x="362662" y="83678"/>
                </a:lnTo>
                <a:lnTo>
                  <a:pt x="360471" y="90652"/>
                </a:lnTo>
                <a:close/>
              </a:path>
              <a:path w="1309926" h="94138">
                <a:moveTo>
                  <a:pt x="462233" y="61430"/>
                </a:moveTo>
                <a:lnTo>
                  <a:pt x="462233" y="29785"/>
                </a:lnTo>
                <a:lnTo>
                  <a:pt x="480363" y="29785"/>
                </a:lnTo>
                <a:lnTo>
                  <a:pt x="480363" y="22912"/>
                </a:lnTo>
                <a:lnTo>
                  <a:pt x="462233" y="22912"/>
                </a:lnTo>
                <a:lnTo>
                  <a:pt x="462233" y="8766"/>
                </a:lnTo>
                <a:lnTo>
                  <a:pt x="454263" y="10957"/>
                </a:lnTo>
                <a:lnTo>
                  <a:pt x="454263" y="22912"/>
                </a:lnTo>
                <a:lnTo>
                  <a:pt x="444302" y="22912"/>
                </a:lnTo>
                <a:lnTo>
                  <a:pt x="444302" y="29785"/>
                </a:lnTo>
                <a:lnTo>
                  <a:pt x="454263" y="29785"/>
                </a:lnTo>
                <a:lnTo>
                  <a:pt x="454263" y="60368"/>
                </a:lnTo>
                <a:lnTo>
                  <a:pt x="454330" y="63556"/>
                </a:lnTo>
                <a:lnTo>
                  <a:pt x="454994" y="66146"/>
                </a:lnTo>
                <a:lnTo>
                  <a:pt x="456256" y="68138"/>
                </a:lnTo>
                <a:lnTo>
                  <a:pt x="457584" y="70064"/>
                </a:lnTo>
                <a:lnTo>
                  <a:pt x="459344" y="71492"/>
                </a:lnTo>
                <a:lnTo>
                  <a:pt x="461535" y="72422"/>
                </a:lnTo>
                <a:lnTo>
                  <a:pt x="463727" y="73285"/>
                </a:lnTo>
                <a:lnTo>
                  <a:pt x="466085" y="73717"/>
                </a:lnTo>
                <a:lnTo>
                  <a:pt x="471331" y="73717"/>
                </a:lnTo>
                <a:lnTo>
                  <a:pt x="473722" y="73318"/>
                </a:lnTo>
                <a:lnTo>
                  <a:pt x="475781" y="72521"/>
                </a:lnTo>
                <a:lnTo>
                  <a:pt x="477906" y="71724"/>
                </a:lnTo>
                <a:lnTo>
                  <a:pt x="479732" y="70628"/>
                </a:lnTo>
                <a:lnTo>
                  <a:pt x="481260" y="69234"/>
                </a:lnTo>
                <a:lnTo>
                  <a:pt x="478470" y="62559"/>
                </a:lnTo>
                <a:lnTo>
                  <a:pt x="477341" y="63688"/>
                </a:lnTo>
                <a:lnTo>
                  <a:pt x="476080" y="64585"/>
                </a:lnTo>
                <a:lnTo>
                  <a:pt x="474685" y="65249"/>
                </a:lnTo>
                <a:lnTo>
                  <a:pt x="473290" y="65913"/>
                </a:lnTo>
                <a:lnTo>
                  <a:pt x="471630" y="66245"/>
                </a:lnTo>
                <a:lnTo>
                  <a:pt x="467512" y="66245"/>
                </a:lnTo>
                <a:lnTo>
                  <a:pt x="465719" y="65648"/>
                </a:lnTo>
                <a:lnTo>
                  <a:pt x="464325" y="64452"/>
                </a:lnTo>
                <a:lnTo>
                  <a:pt x="462930" y="63257"/>
                </a:lnTo>
                <a:lnTo>
                  <a:pt x="462233" y="61430"/>
                </a:lnTo>
                <a:close/>
              </a:path>
              <a:path w="1309926" h="94138">
                <a:moveTo>
                  <a:pt x="509446" y="66843"/>
                </a:moveTo>
                <a:lnTo>
                  <a:pt x="506557" y="66079"/>
                </a:lnTo>
                <a:lnTo>
                  <a:pt x="508184" y="73717"/>
                </a:lnTo>
                <a:lnTo>
                  <a:pt x="512833" y="73717"/>
                </a:lnTo>
                <a:lnTo>
                  <a:pt x="512833" y="66843"/>
                </a:lnTo>
                <a:lnTo>
                  <a:pt x="509446" y="66843"/>
                </a:lnTo>
                <a:close/>
              </a:path>
              <a:path w="1309926" h="94138">
                <a:moveTo>
                  <a:pt x="593865" y="43964"/>
                </a:moveTo>
                <a:lnTo>
                  <a:pt x="594529" y="40644"/>
                </a:lnTo>
                <a:lnTo>
                  <a:pt x="595857" y="37854"/>
                </a:lnTo>
                <a:lnTo>
                  <a:pt x="597186" y="34999"/>
                </a:lnTo>
                <a:lnTo>
                  <a:pt x="599045" y="32807"/>
                </a:lnTo>
                <a:lnTo>
                  <a:pt x="601436" y="31279"/>
                </a:lnTo>
                <a:lnTo>
                  <a:pt x="603827" y="29686"/>
                </a:lnTo>
                <a:lnTo>
                  <a:pt x="606616" y="28889"/>
                </a:lnTo>
                <a:lnTo>
                  <a:pt x="614652" y="28889"/>
                </a:lnTo>
                <a:lnTo>
                  <a:pt x="618404" y="30615"/>
                </a:lnTo>
                <a:lnTo>
                  <a:pt x="618371" y="22945"/>
                </a:lnTo>
                <a:lnTo>
                  <a:pt x="614652" y="21915"/>
                </a:lnTo>
                <a:lnTo>
                  <a:pt x="607745" y="21915"/>
                </a:lnTo>
                <a:lnTo>
                  <a:pt x="605089" y="22413"/>
                </a:lnTo>
                <a:lnTo>
                  <a:pt x="602631" y="23410"/>
                </a:lnTo>
                <a:lnTo>
                  <a:pt x="600174" y="24406"/>
                </a:lnTo>
                <a:lnTo>
                  <a:pt x="598082" y="25800"/>
                </a:lnTo>
                <a:lnTo>
                  <a:pt x="596355" y="27594"/>
                </a:lnTo>
                <a:lnTo>
                  <a:pt x="594629" y="29320"/>
                </a:lnTo>
                <a:lnTo>
                  <a:pt x="593351" y="31318"/>
                </a:lnTo>
                <a:lnTo>
                  <a:pt x="592869" y="22912"/>
                </a:lnTo>
                <a:lnTo>
                  <a:pt x="585896" y="22912"/>
                </a:lnTo>
                <a:lnTo>
                  <a:pt x="585896" y="93640"/>
                </a:lnTo>
                <a:lnTo>
                  <a:pt x="593865" y="93640"/>
                </a:lnTo>
                <a:lnTo>
                  <a:pt x="593865" y="65299"/>
                </a:lnTo>
                <a:lnTo>
                  <a:pt x="592869" y="62958"/>
                </a:lnTo>
                <a:lnTo>
                  <a:pt x="592470" y="33670"/>
                </a:lnTo>
                <a:lnTo>
                  <a:pt x="593334" y="31346"/>
                </a:lnTo>
                <a:lnTo>
                  <a:pt x="593566" y="35065"/>
                </a:lnTo>
                <a:lnTo>
                  <a:pt x="593865" y="43964"/>
                </a:lnTo>
                <a:close/>
              </a:path>
              <a:path w="1309926" h="94138">
                <a:moveTo>
                  <a:pt x="597086" y="60633"/>
                </a:moveTo>
                <a:lnTo>
                  <a:pt x="595758" y="57778"/>
                </a:lnTo>
                <a:lnTo>
                  <a:pt x="594496" y="54922"/>
                </a:lnTo>
                <a:lnTo>
                  <a:pt x="593865" y="51601"/>
                </a:lnTo>
                <a:lnTo>
                  <a:pt x="593865" y="43964"/>
                </a:lnTo>
                <a:lnTo>
                  <a:pt x="593566" y="35065"/>
                </a:lnTo>
                <a:lnTo>
                  <a:pt x="593334" y="31346"/>
                </a:lnTo>
                <a:lnTo>
                  <a:pt x="592470" y="33670"/>
                </a:lnTo>
                <a:lnTo>
                  <a:pt x="592869" y="62958"/>
                </a:lnTo>
                <a:lnTo>
                  <a:pt x="593865" y="61464"/>
                </a:lnTo>
                <a:lnTo>
                  <a:pt x="592869" y="62958"/>
                </a:lnTo>
                <a:lnTo>
                  <a:pt x="593865" y="65299"/>
                </a:lnTo>
                <a:lnTo>
                  <a:pt x="594197" y="66079"/>
                </a:lnTo>
                <a:lnTo>
                  <a:pt x="596389" y="68669"/>
                </a:lnTo>
                <a:lnTo>
                  <a:pt x="599444" y="70728"/>
                </a:lnTo>
                <a:lnTo>
                  <a:pt x="602565" y="72720"/>
                </a:lnTo>
                <a:lnTo>
                  <a:pt x="606184" y="73717"/>
                </a:lnTo>
                <a:lnTo>
                  <a:pt x="614420" y="73717"/>
                </a:lnTo>
                <a:lnTo>
                  <a:pt x="618205" y="72687"/>
                </a:lnTo>
                <a:lnTo>
                  <a:pt x="621658" y="70628"/>
                </a:lnTo>
                <a:lnTo>
                  <a:pt x="625112" y="68570"/>
                </a:lnTo>
                <a:lnTo>
                  <a:pt x="627868" y="65614"/>
                </a:lnTo>
                <a:lnTo>
                  <a:pt x="629927" y="61762"/>
                </a:lnTo>
                <a:lnTo>
                  <a:pt x="632052" y="57844"/>
                </a:lnTo>
                <a:lnTo>
                  <a:pt x="633114" y="53195"/>
                </a:lnTo>
                <a:lnTo>
                  <a:pt x="633114" y="42370"/>
                </a:lnTo>
                <a:lnTo>
                  <a:pt x="632085" y="37721"/>
                </a:lnTo>
                <a:lnTo>
                  <a:pt x="630026" y="33870"/>
                </a:lnTo>
                <a:lnTo>
                  <a:pt x="627968" y="30018"/>
                </a:lnTo>
                <a:lnTo>
                  <a:pt x="625211" y="27062"/>
                </a:lnTo>
                <a:lnTo>
                  <a:pt x="621758" y="25004"/>
                </a:lnTo>
                <a:lnTo>
                  <a:pt x="618371" y="22945"/>
                </a:lnTo>
                <a:lnTo>
                  <a:pt x="618404" y="30615"/>
                </a:lnTo>
                <a:lnTo>
                  <a:pt x="621061" y="34069"/>
                </a:lnTo>
                <a:lnTo>
                  <a:pt x="623784" y="37522"/>
                </a:lnTo>
                <a:lnTo>
                  <a:pt x="625145" y="42105"/>
                </a:lnTo>
                <a:lnTo>
                  <a:pt x="625145" y="53527"/>
                </a:lnTo>
                <a:lnTo>
                  <a:pt x="623750" y="58110"/>
                </a:lnTo>
                <a:lnTo>
                  <a:pt x="620961" y="61563"/>
                </a:lnTo>
                <a:lnTo>
                  <a:pt x="618238" y="65017"/>
                </a:lnTo>
                <a:lnTo>
                  <a:pt x="614419" y="66743"/>
                </a:lnTo>
                <a:lnTo>
                  <a:pt x="606384" y="66743"/>
                </a:lnTo>
                <a:lnTo>
                  <a:pt x="603628" y="65980"/>
                </a:lnTo>
                <a:lnTo>
                  <a:pt x="601237" y="64452"/>
                </a:lnTo>
                <a:lnTo>
                  <a:pt x="598912" y="62858"/>
                </a:lnTo>
                <a:lnTo>
                  <a:pt x="597086" y="60633"/>
                </a:lnTo>
                <a:close/>
              </a:path>
              <a:path w="1309926" h="94138">
                <a:moveTo>
                  <a:pt x="665585" y="66843"/>
                </a:moveTo>
                <a:lnTo>
                  <a:pt x="662696" y="66079"/>
                </a:lnTo>
                <a:lnTo>
                  <a:pt x="664323" y="73717"/>
                </a:lnTo>
                <a:lnTo>
                  <a:pt x="668972" y="73717"/>
                </a:lnTo>
                <a:lnTo>
                  <a:pt x="668972" y="66843"/>
                </a:lnTo>
                <a:lnTo>
                  <a:pt x="665585" y="66843"/>
                </a:lnTo>
                <a:close/>
              </a:path>
              <a:path w="1309926" h="94138">
                <a:moveTo>
                  <a:pt x="716052" y="43964"/>
                </a:moveTo>
                <a:lnTo>
                  <a:pt x="716717" y="40644"/>
                </a:lnTo>
                <a:lnTo>
                  <a:pt x="718045" y="37854"/>
                </a:lnTo>
                <a:lnTo>
                  <a:pt x="719373" y="34999"/>
                </a:lnTo>
                <a:lnTo>
                  <a:pt x="721233" y="32807"/>
                </a:lnTo>
                <a:lnTo>
                  <a:pt x="723623" y="31279"/>
                </a:lnTo>
                <a:lnTo>
                  <a:pt x="726014" y="29686"/>
                </a:lnTo>
                <a:lnTo>
                  <a:pt x="728803" y="28889"/>
                </a:lnTo>
                <a:lnTo>
                  <a:pt x="736839" y="28889"/>
                </a:lnTo>
                <a:lnTo>
                  <a:pt x="740592" y="30615"/>
                </a:lnTo>
                <a:lnTo>
                  <a:pt x="740558" y="22945"/>
                </a:lnTo>
                <a:lnTo>
                  <a:pt x="736839" y="21915"/>
                </a:lnTo>
                <a:lnTo>
                  <a:pt x="729932" y="21915"/>
                </a:lnTo>
                <a:lnTo>
                  <a:pt x="727276" y="22413"/>
                </a:lnTo>
                <a:lnTo>
                  <a:pt x="724819" y="23410"/>
                </a:lnTo>
                <a:lnTo>
                  <a:pt x="722362" y="24406"/>
                </a:lnTo>
                <a:lnTo>
                  <a:pt x="720270" y="25800"/>
                </a:lnTo>
                <a:lnTo>
                  <a:pt x="718543" y="27594"/>
                </a:lnTo>
                <a:lnTo>
                  <a:pt x="716816" y="29320"/>
                </a:lnTo>
                <a:lnTo>
                  <a:pt x="715539" y="31318"/>
                </a:lnTo>
                <a:lnTo>
                  <a:pt x="715056" y="22912"/>
                </a:lnTo>
                <a:lnTo>
                  <a:pt x="708083" y="22912"/>
                </a:lnTo>
                <a:lnTo>
                  <a:pt x="708083" y="93640"/>
                </a:lnTo>
                <a:lnTo>
                  <a:pt x="716052" y="93640"/>
                </a:lnTo>
                <a:lnTo>
                  <a:pt x="716052" y="65299"/>
                </a:lnTo>
                <a:lnTo>
                  <a:pt x="715056" y="62958"/>
                </a:lnTo>
                <a:lnTo>
                  <a:pt x="714658" y="33670"/>
                </a:lnTo>
                <a:lnTo>
                  <a:pt x="715521" y="31346"/>
                </a:lnTo>
                <a:lnTo>
                  <a:pt x="715754" y="35065"/>
                </a:lnTo>
                <a:lnTo>
                  <a:pt x="716052" y="43964"/>
                </a:lnTo>
                <a:close/>
              </a:path>
              <a:path w="1309926" h="94138">
                <a:moveTo>
                  <a:pt x="719273" y="60633"/>
                </a:moveTo>
                <a:lnTo>
                  <a:pt x="717945" y="57778"/>
                </a:lnTo>
                <a:lnTo>
                  <a:pt x="716683" y="54922"/>
                </a:lnTo>
                <a:lnTo>
                  <a:pt x="716052" y="51601"/>
                </a:lnTo>
                <a:lnTo>
                  <a:pt x="716052" y="43964"/>
                </a:lnTo>
                <a:lnTo>
                  <a:pt x="715754" y="35065"/>
                </a:lnTo>
                <a:lnTo>
                  <a:pt x="715521" y="31346"/>
                </a:lnTo>
                <a:lnTo>
                  <a:pt x="714658" y="33670"/>
                </a:lnTo>
                <a:lnTo>
                  <a:pt x="715056" y="62958"/>
                </a:lnTo>
                <a:lnTo>
                  <a:pt x="716052" y="61464"/>
                </a:lnTo>
                <a:lnTo>
                  <a:pt x="715056" y="62958"/>
                </a:lnTo>
                <a:lnTo>
                  <a:pt x="716052" y="65299"/>
                </a:lnTo>
                <a:lnTo>
                  <a:pt x="716384" y="66079"/>
                </a:lnTo>
                <a:lnTo>
                  <a:pt x="718576" y="68669"/>
                </a:lnTo>
                <a:lnTo>
                  <a:pt x="721631" y="70728"/>
                </a:lnTo>
                <a:lnTo>
                  <a:pt x="724752" y="72720"/>
                </a:lnTo>
                <a:lnTo>
                  <a:pt x="728372" y="73717"/>
                </a:lnTo>
                <a:lnTo>
                  <a:pt x="736607" y="73717"/>
                </a:lnTo>
                <a:lnTo>
                  <a:pt x="740392" y="72687"/>
                </a:lnTo>
                <a:lnTo>
                  <a:pt x="743846" y="70628"/>
                </a:lnTo>
                <a:lnTo>
                  <a:pt x="747299" y="68570"/>
                </a:lnTo>
                <a:lnTo>
                  <a:pt x="750055" y="65614"/>
                </a:lnTo>
                <a:lnTo>
                  <a:pt x="752114" y="61762"/>
                </a:lnTo>
                <a:lnTo>
                  <a:pt x="754239" y="57844"/>
                </a:lnTo>
                <a:lnTo>
                  <a:pt x="755302" y="53195"/>
                </a:lnTo>
                <a:lnTo>
                  <a:pt x="755302" y="42370"/>
                </a:lnTo>
                <a:lnTo>
                  <a:pt x="754272" y="37721"/>
                </a:lnTo>
                <a:lnTo>
                  <a:pt x="752214" y="33870"/>
                </a:lnTo>
                <a:lnTo>
                  <a:pt x="750155" y="30018"/>
                </a:lnTo>
                <a:lnTo>
                  <a:pt x="747399" y="27062"/>
                </a:lnTo>
                <a:lnTo>
                  <a:pt x="743945" y="25004"/>
                </a:lnTo>
                <a:lnTo>
                  <a:pt x="740558" y="22945"/>
                </a:lnTo>
                <a:lnTo>
                  <a:pt x="740592" y="30615"/>
                </a:lnTo>
                <a:lnTo>
                  <a:pt x="743248" y="34069"/>
                </a:lnTo>
                <a:lnTo>
                  <a:pt x="745971" y="37522"/>
                </a:lnTo>
                <a:lnTo>
                  <a:pt x="747332" y="42105"/>
                </a:lnTo>
                <a:lnTo>
                  <a:pt x="747332" y="53527"/>
                </a:lnTo>
                <a:lnTo>
                  <a:pt x="745938" y="58110"/>
                </a:lnTo>
                <a:lnTo>
                  <a:pt x="743148" y="61563"/>
                </a:lnTo>
                <a:lnTo>
                  <a:pt x="740426" y="65017"/>
                </a:lnTo>
                <a:lnTo>
                  <a:pt x="736607" y="66743"/>
                </a:lnTo>
                <a:lnTo>
                  <a:pt x="728571" y="66743"/>
                </a:lnTo>
                <a:lnTo>
                  <a:pt x="725815" y="65980"/>
                </a:lnTo>
                <a:lnTo>
                  <a:pt x="723424" y="64452"/>
                </a:lnTo>
                <a:lnTo>
                  <a:pt x="721100" y="62858"/>
                </a:lnTo>
                <a:lnTo>
                  <a:pt x="719273" y="60633"/>
                </a:lnTo>
                <a:close/>
              </a:path>
              <a:path w="1309926" h="94138">
                <a:moveTo>
                  <a:pt x="778010" y="22912"/>
                </a:moveTo>
                <a:lnTo>
                  <a:pt x="770041" y="22912"/>
                </a:lnTo>
                <a:lnTo>
                  <a:pt x="770041" y="59903"/>
                </a:lnTo>
                <a:lnTo>
                  <a:pt x="770904" y="63423"/>
                </a:lnTo>
                <a:lnTo>
                  <a:pt x="772631" y="66146"/>
                </a:lnTo>
                <a:lnTo>
                  <a:pt x="774424" y="68802"/>
                </a:lnTo>
                <a:lnTo>
                  <a:pt x="776715" y="70728"/>
                </a:lnTo>
                <a:lnTo>
                  <a:pt x="779504" y="71923"/>
                </a:lnTo>
                <a:lnTo>
                  <a:pt x="782360" y="73119"/>
                </a:lnTo>
                <a:lnTo>
                  <a:pt x="785382" y="73717"/>
                </a:lnTo>
                <a:lnTo>
                  <a:pt x="792554" y="73717"/>
                </a:lnTo>
                <a:lnTo>
                  <a:pt x="796008" y="73052"/>
                </a:lnTo>
                <a:lnTo>
                  <a:pt x="798930" y="71724"/>
                </a:lnTo>
                <a:lnTo>
                  <a:pt x="801918" y="70330"/>
                </a:lnTo>
                <a:lnTo>
                  <a:pt x="804276" y="68138"/>
                </a:lnTo>
                <a:lnTo>
                  <a:pt x="806003" y="65149"/>
                </a:lnTo>
                <a:lnTo>
                  <a:pt x="806501" y="72720"/>
                </a:lnTo>
                <a:lnTo>
                  <a:pt x="813474" y="72720"/>
                </a:lnTo>
                <a:lnTo>
                  <a:pt x="813474" y="22912"/>
                </a:lnTo>
                <a:lnTo>
                  <a:pt x="805504" y="22912"/>
                </a:lnTo>
                <a:lnTo>
                  <a:pt x="805504" y="52930"/>
                </a:lnTo>
                <a:lnTo>
                  <a:pt x="805073" y="55453"/>
                </a:lnTo>
                <a:lnTo>
                  <a:pt x="804209" y="57579"/>
                </a:lnTo>
                <a:lnTo>
                  <a:pt x="803412" y="59704"/>
                </a:lnTo>
                <a:lnTo>
                  <a:pt x="802283" y="61464"/>
                </a:lnTo>
                <a:lnTo>
                  <a:pt x="800822" y="62858"/>
                </a:lnTo>
                <a:lnTo>
                  <a:pt x="799428" y="64187"/>
                </a:lnTo>
                <a:lnTo>
                  <a:pt x="797834" y="65183"/>
                </a:lnTo>
                <a:lnTo>
                  <a:pt x="796041" y="65847"/>
                </a:lnTo>
                <a:lnTo>
                  <a:pt x="794248" y="66445"/>
                </a:lnTo>
                <a:lnTo>
                  <a:pt x="792421" y="66743"/>
                </a:lnTo>
                <a:lnTo>
                  <a:pt x="786577" y="66743"/>
                </a:lnTo>
                <a:lnTo>
                  <a:pt x="783489" y="65814"/>
                </a:lnTo>
                <a:lnTo>
                  <a:pt x="781297" y="63954"/>
                </a:lnTo>
                <a:lnTo>
                  <a:pt x="779106" y="62028"/>
                </a:lnTo>
                <a:lnTo>
                  <a:pt x="778010" y="58542"/>
                </a:lnTo>
                <a:lnTo>
                  <a:pt x="778010" y="22912"/>
                </a:lnTo>
                <a:close/>
              </a:path>
              <a:path w="1309926" h="94138">
                <a:moveTo>
                  <a:pt x="843577" y="73717"/>
                </a:moveTo>
                <a:lnTo>
                  <a:pt x="844905" y="73717"/>
                </a:lnTo>
                <a:lnTo>
                  <a:pt x="846200" y="73584"/>
                </a:lnTo>
                <a:lnTo>
                  <a:pt x="847462" y="73318"/>
                </a:lnTo>
                <a:lnTo>
                  <a:pt x="848724" y="73119"/>
                </a:lnTo>
                <a:lnTo>
                  <a:pt x="850949" y="72322"/>
                </a:lnTo>
                <a:lnTo>
                  <a:pt x="852244" y="65349"/>
                </a:lnTo>
                <a:lnTo>
                  <a:pt x="850783" y="65880"/>
                </a:lnTo>
                <a:lnTo>
                  <a:pt x="848757" y="66445"/>
                </a:lnTo>
                <a:lnTo>
                  <a:pt x="846798" y="66743"/>
                </a:lnTo>
                <a:lnTo>
                  <a:pt x="843411" y="66743"/>
                </a:lnTo>
                <a:lnTo>
                  <a:pt x="841917" y="66278"/>
                </a:lnTo>
                <a:lnTo>
                  <a:pt x="840057" y="64353"/>
                </a:lnTo>
                <a:lnTo>
                  <a:pt x="839592" y="62593"/>
                </a:lnTo>
                <a:lnTo>
                  <a:pt x="839592" y="0"/>
                </a:lnTo>
                <a:lnTo>
                  <a:pt x="831623" y="0"/>
                </a:lnTo>
                <a:lnTo>
                  <a:pt x="831623" y="64884"/>
                </a:lnTo>
                <a:lnTo>
                  <a:pt x="832586" y="68238"/>
                </a:lnTo>
                <a:lnTo>
                  <a:pt x="834512" y="70429"/>
                </a:lnTo>
                <a:lnTo>
                  <a:pt x="836504" y="72621"/>
                </a:lnTo>
                <a:lnTo>
                  <a:pt x="839526" y="73717"/>
                </a:lnTo>
                <a:lnTo>
                  <a:pt x="843577" y="73717"/>
                </a:lnTo>
                <a:close/>
              </a:path>
              <a:path w="1309926" h="94138">
                <a:moveTo>
                  <a:pt x="891792" y="67507"/>
                </a:moveTo>
                <a:lnTo>
                  <a:pt x="892655" y="69035"/>
                </a:lnTo>
                <a:lnTo>
                  <a:pt x="893352" y="62659"/>
                </a:lnTo>
                <a:lnTo>
                  <a:pt x="891360" y="62360"/>
                </a:lnTo>
                <a:lnTo>
                  <a:pt x="891360" y="65614"/>
                </a:lnTo>
                <a:lnTo>
                  <a:pt x="891194" y="67374"/>
                </a:lnTo>
                <a:lnTo>
                  <a:pt x="891613" y="66721"/>
                </a:lnTo>
                <a:lnTo>
                  <a:pt x="891360" y="63356"/>
                </a:lnTo>
                <a:lnTo>
                  <a:pt x="891613" y="66721"/>
                </a:lnTo>
                <a:lnTo>
                  <a:pt x="892555" y="65249"/>
                </a:lnTo>
                <a:lnTo>
                  <a:pt x="891792" y="67507"/>
                </a:lnTo>
                <a:close/>
              </a:path>
              <a:path w="1309926" h="94138">
                <a:moveTo>
                  <a:pt x="863368" y="27660"/>
                </a:moveTo>
                <a:lnTo>
                  <a:pt x="860910" y="30649"/>
                </a:lnTo>
                <a:lnTo>
                  <a:pt x="859582" y="34368"/>
                </a:lnTo>
                <a:lnTo>
                  <a:pt x="866057" y="38352"/>
                </a:lnTo>
                <a:lnTo>
                  <a:pt x="867186" y="35032"/>
                </a:lnTo>
                <a:lnTo>
                  <a:pt x="868946" y="32641"/>
                </a:lnTo>
                <a:lnTo>
                  <a:pt x="871337" y="31180"/>
                </a:lnTo>
                <a:lnTo>
                  <a:pt x="873728" y="29652"/>
                </a:lnTo>
                <a:lnTo>
                  <a:pt x="876650" y="28889"/>
                </a:lnTo>
                <a:lnTo>
                  <a:pt x="883756" y="28889"/>
                </a:lnTo>
                <a:lnTo>
                  <a:pt x="886578" y="29918"/>
                </a:lnTo>
                <a:lnTo>
                  <a:pt x="888571" y="31977"/>
                </a:lnTo>
                <a:lnTo>
                  <a:pt x="890563" y="33969"/>
                </a:lnTo>
                <a:lnTo>
                  <a:pt x="891559" y="36825"/>
                </a:lnTo>
                <a:lnTo>
                  <a:pt x="891559" y="42452"/>
                </a:lnTo>
                <a:lnTo>
                  <a:pt x="873429" y="46023"/>
                </a:lnTo>
                <a:lnTo>
                  <a:pt x="873861" y="52664"/>
                </a:lnTo>
                <a:lnTo>
                  <a:pt x="877115" y="52000"/>
                </a:lnTo>
                <a:lnTo>
                  <a:pt x="891559" y="49039"/>
                </a:lnTo>
                <a:lnTo>
                  <a:pt x="893153" y="48713"/>
                </a:lnTo>
                <a:lnTo>
                  <a:pt x="893153" y="42138"/>
                </a:lnTo>
                <a:lnTo>
                  <a:pt x="895278" y="26863"/>
                </a:lnTo>
                <a:lnTo>
                  <a:pt x="892987" y="25004"/>
                </a:lnTo>
                <a:lnTo>
                  <a:pt x="890065" y="23808"/>
                </a:lnTo>
                <a:lnTo>
                  <a:pt x="887143" y="22546"/>
                </a:lnTo>
                <a:lnTo>
                  <a:pt x="883889" y="21915"/>
                </a:lnTo>
                <a:lnTo>
                  <a:pt x="874990" y="21915"/>
                </a:lnTo>
                <a:lnTo>
                  <a:pt x="870540" y="23078"/>
                </a:lnTo>
                <a:lnTo>
                  <a:pt x="866954" y="25402"/>
                </a:lnTo>
                <a:lnTo>
                  <a:pt x="863368" y="27660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770700" y="9728616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029668" y="9728616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629075" y="97500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384974" y="9710903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5741493" y="1301008"/>
            <a:ext cx="2861588" cy="430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40"/>
              </a:lnSpc>
              <a:spcBef>
                <a:spcPts val="497"/>
              </a:spcBef>
            </a:pPr>
            <a:r>
              <a:rPr dirty="0" smtClean="0" baseline="-9202" sz="4725" spc="0">
                <a:latin typeface="Times New Roman"/>
                <a:cs typeface="Times New Roman"/>
              </a:rPr>
              <a:t>A</a:t>
            </a:r>
            <a:r>
              <a:rPr dirty="0" smtClean="0" baseline="-9202" sz="4725" spc="0">
                <a:latin typeface="Times New Roman"/>
                <a:cs typeface="Times New Roman"/>
              </a:rPr>
              <a:t>ll</a:t>
            </a:r>
            <a:r>
              <a:rPr dirty="0" smtClean="0" baseline="-9202" sz="4725" spc="225">
                <a:latin typeface="Times New Roman"/>
                <a:cs typeface="Times New Roman"/>
              </a:rPr>
              <a:t> </a:t>
            </a:r>
            <a:r>
              <a:rPr dirty="0" smtClean="0" baseline="-9202" sz="4725" spc="-30">
                <a:latin typeface="Times New Roman"/>
                <a:cs typeface="Times New Roman"/>
              </a:rPr>
              <a:t>T</a:t>
            </a:r>
            <a:r>
              <a:rPr dirty="0" smtClean="0" baseline="-9202" sz="4725" spc="0">
                <a:latin typeface="Times New Roman"/>
                <a:cs typeface="Times New Roman"/>
              </a:rPr>
              <a:t>h</a:t>
            </a:r>
            <a:r>
              <a:rPr dirty="0" smtClean="0" baseline="-9202" sz="4725" spc="0">
                <a:latin typeface="Times New Roman"/>
                <a:cs typeface="Times New Roman"/>
              </a:rPr>
              <a:t>i</a:t>
            </a:r>
            <a:r>
              <a:rPr dirty="0" smtClean="0" baseline="-9202" sz="4725" spc="0">
                <a:latin typeface="Times New Roman"/>
                <a:cs typeface="Times New Roman"/>
              </a:rPr>
              <a:t>n</a:t>
            </a:r>
            <a:r>
              <a:rPr dirty="0" smtClean="0" baseline="-9202" sz="4725" spc="-12">
                <a:latin typeface="Times New Roman"/>
                <a:cs typeface="Times New Roman"/>
              </a:rPr>
              <a:t>k</a:t>
            </a:r>
            <a:r>
              <a:rPr dirty="0" smtClean="0" baseline="-9202" sz="4725" spc="0">
                <a:latin typeface="Times New Roman"/>
                <a:cs typeface="Times New Roman"/>
              </a:rPr>
              <a:t>s</a:t>
            </a:r>
            <a:r>
              <a:rPr dirty="0" smtClean="0" baseline="-9202" sz="4725" spc="-86">
                <a:latin typeface="Times New Roman"/>
                <a:cs typeface="Times New Roman"/>
              </a:rPr>
              <a:t> </a:t>
            </a:r>
            <a:r>
              <a:rPr dirty="0" smtClean="0" baseline="-9202" sz="4725" spc="0">
                <a:latin typeface="Times New Roman"/>
                <a:cs typeface="Times New Roman"/>
              </a:rPr>
              <a:t>A</a:t>
            </a:r>
            <a:r>
              <a:rPr dirty="0" smtClean="0" baseline="-9202" sz="4725" spc="-19">
                <a:latin typeface="Times New Roman"/>
                <a:cs typeface="Times New Roman"/>
              </a:rPr>
              <a:t>r</a:t>
            </a:r>
            <a:r>
              <a:rPr dirty="0" smtClean="0" baseline="-9202" sz="4725" spc="0">
                <a:latin typeface="Times New Roman"/>
                <a:cs typeface="Times New Roman"/>
              </a:rPr>
              <a:t>e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616211" y="1774192"/>
            <a:ext cx="2986747" cy="430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40"/>
              </a:lnSpc>
              <a:spcBef>
                <a:spcPts val="497"/>
              </a:spcBef>
            </a:pPr>
            <a:r>
              <a:rPr dirty="0" smtClean="0" baseline="-9202" sz="4725" spc="-62">
                <a:latin typeface="Times New Roman"/>
                <a:cs typeface="Times New Roman"/>
              </a:rPr>
              <a:t>P</a:t>
            </a:r>
            <a:r>
              <a:rPr dirty="0" smtClean="0" baseline="-9202" sz="4725" spc="0">
                <a:latin typeface="Times New Roman"/>
                <a:cs typeface="Times New Roman"/>
              </a:rPr>
              <a:t>o</a:t>
            </a:r>
            <a:r>
              <a:rPr dirty="0" smtClean="0" baseline="-9202" sz="4725" spc="0">
                <a:latin typeface="Times New Roman"/>
                <a:cs typeface="Times New Roman"/>
              </a:rPr>
              <a:t>ss</a:t>
            </a:r>
            <a:r>
              <a:rPr dirty="0" smtClean="0" baseline="-9202" sz="4725" spc="0">
                <a:latin typeface="Times New Roman"/>
                <a:cs typeface="Times New Roman"/>
              </a:rPr>
              <a:t>i</a:t>
            </a:r>
            <a:r>
              <a:rPr dirty="0" smtClean="0" baseline="-9202" sz="4725" spc="0">
                <a:latin typeface="Times New Roman"/>
                <a:cs typeface="Times New Roman"/>
              </a:rPr>
              <a:t>b</a:t>
            </a:r>
            <a:r>
              <a:rPr dirty="0" smtClean="0" baseline="-9202" sz="4725" spc="0">
                <a:latin typeface="Times New Roman"/>
                <a:cs typeface="Times New Roman"/>
              </a:rPr>
              <a:t>l</a:t>
            </a:r>
            <a:r>
              <a:rPr dirty="0" smtClean="0" baseline="-9202" sz="4725" spc="0">
                <a:latin typeface="Times New Roman"/>
                <a:cs typeface="Times New Roman"/>
              </a:rPr>
              <a:t>e</a:t>
            </a:r>
            <a:r>
              <a:rPr dirty="0" smtClean="0" baseline="-9202" sz="4725" spc="21">
                <a:latin typeface="Times New Roman"/>
                <a:cs typeface="Times New Roman"/>
              </a:rPr>
              <a:t> </a:t>
            </a:r>
            <a:r>
              <a:rPr dirty="0" smtClean="0" baseline="-9202" sz="4725" spc="0">
                <a:latin typeface="Times New Roman"/>
                <a:cs typeface="Times New Roman"/>
              </a:rPr>
              <a:t>I</a:t>
            </a:r>
            <a:r>
              <a:rPr dirty="0" smtClean="0" baseline="-9202" sz="4725" spc="0">
                <a:latin typeface="Times New Roman"/>
                <a:cs typeface="Times New Roman"/>
              </a:rPr>
              <a:t>f</a:t>
            </a:r>
            <a:r>
              <a:rPr dirty="0" smtClean="0" baseline="-9202" sz="4725" spc="-106">
                <a:latin typeface="Times New Roman"/>
                <a:cs typeface="Times New Roman"/>
              </a:rPr>
              <a:t> </a:t>
            </a:r>
            <a:r>
              <a:rPr dirty="0" smtClean="0" baseline="-9202" sz="4725" spc="-350">
                <a:latin typeface="Times New Roman"/>
                <a:cs typeface="Times New Roman"/>
              </a:rPr>
              <a:t>Y</a:t>
            </a:r>
            <a:r>
              <a:rPr dirty="0" smtClean="0" baseline="-9202" sz="4725" spc="0">
                <a:latin typeface="Times New Roman"/>
                <a:cs typeface="Times New Roman"/>
              </a:rPr>
              <a:t>o</a:t>
            </a:r>
            <a:r>
              <a:rPr dirty="0" smtClean="0" baseline="-9202" sz="4725" spc="0">
                <a:latin typeface="Times New Roman"/>
                <a:cs typeface="Times New Roman"/>
              </a:rPr>
              <a:t>u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093118" y="2247376"/>
            <a:ext cx="1509923" cy="430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40"/>
              </a:lnSpc>
              <a:spcBef>
                <a:spcPts val="497"/>
              </a:spcBef>
            </a:pPr>
            <a:r>
              <a:rPr dirty="0" smtClean="0" baseline="-9202" sz="4725">
                <a:latin typeface="Times New Roman"/>
                <a:cs typeface="Times New Roman"/>
              </a:rPr>
              <a:t>b</a:t>
            </a:r>
            <a:r>
              <a:rPr dirty="0" smtClean="0" baseline="-9202" sz="4725">
                <a:latin typeface="Times New Roman"/>
                <a:cs typeface="Times New Roman"/>
              </a:rPr>
              <a:t>e</a:t>
            </a:r>
            <a:r>
              <a:rPr dirty="0" smtClean="0" baseline="-9202" sz="4725">
                <a:latin typeface="Times New Roman"/>
                <a:cs typeface="Times New Roman"/>
              </a:rPr>
              <a:t>l</a:t>
            </a:r>
            <a:r>
              <a:rPr dirty="0" smtClean="0" baseline="-9202" sz="4725">
                <a:latin typeface="Times New Roman"/>
                <a:cs typeface="Times New Roman"/>
              </a:rPr>
              <a:t>i</a:t>
            </a:r>
            <a:r>
              <a:rPr dirty="0" smtClean="0" baseline="-9202" sz="4725" spc="-50">
                <a:latin typeface="Times New Roman"/>
                <a:cs typeface="Times New Roman"/>
              </a:rPr>
              <a:t>e</a:t>
            </a:r>
            <a:r>
              <a:rPr dirty="0" smtClean="0" baseline="-9202" sz="4725" spc="-29">
                <a:latin typeface="Times New Roman"/>
                <a:cs typeface="Times New Roman"/>
              </a:rPr>
              <a:t>v</a:t>
            </a:r>
            <a:r>
              <a:rPr dirty="0" smtClean="0" baseline="-9202" sz="4725" spc="0">
                <a:latin typeface="Times New Roman"/>
                <a:cs typeface="Times New Roman"/>
              </a:rPr>
              <a:t>e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48693" y="2913570"/>
            <a:ext cx="2708434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-68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ss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g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36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20078" y="3075448"/>
            <a:ext cx="293747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2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-19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11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4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5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91129" y="3237327"/>
            <a:ext cx="2366527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rm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-12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-81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6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12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w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84203" y="3704286"/>
            <a:ext cx="721375" cy="1499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5"/>
              </a:lnSpc>
              <a:spcBef>
                <a:spcPts val="239"/>
              </a:spcBef>
            </a:pPr>
            <a:r>
              <a:rPr dirty="0" smtClean="0" baseline="-6102" sz="1425">
                <a:latin typeface="Times New Roman"/>
                <a:cs typeface="Times New Roman"/>
              </a:rPr>
              <a:t>C</a:t>
            </a:r>
            <a:r>
              <a:rPr dirty="0" smtClean="0" baseline="-6102" sz="1425">
                <a:latin typeface="Times New Roman"/>
                <a:cs typeface="Times New Roman"/>
              </a:rPr>
              <a:t>o</a:t>
            </a:r>
            <a:r>
              <a:rPr dirty="0" smtClean="0" baseline="-6102" sz="1425" spc="-4">
                <a:latin typeface="Times New Roman"/>
                <a:cs typeface="Times New Roman"/>
              </a:rPr>
              <a:t>n</a:t>
            </a:r>
            <a:r>
              <a:rPr dirty="0" smtClean="0" baseline="-6102" sz="1425" spc="4">
                <a:latin typeface="Times New Roman"/>
                <a:cs typeface="Times New Roman"/>
              </a:rPr>
              <a:t>t</a:t>
            </a:r>
            <a:r>
              <a:rPr dirty="0" smtClean="0" baseline="-6102" sz="1425" spc="0">
                <a:latin typeface="Times New Roman"/>
                <a:cs typeface="Times New Roman"/>
              </a:rPr>
              <a:t>a</a:t>
            </a:r>
            <a:r>
              <a:rPr dirty="0" smtClean="0" baseline="-6102" sz="1425" spc="0">
                <a:latin typeface="Times New Roman"/>
                <a:cs typeface="Times New Roman"/>
              </a:rPr>
              <a:t>c</a:t>
            </a:r>
            <a:r>
              <a:rPr dirty="0" smtClean="0" baseline="-6102" sz="1425" spc="0">
                <a:latin typeface="Times New Roman"/>
                <a:cs typeface="Times New Roman"/>
              </a:rPr>
              <a:t>t</a:t>
            </a:r>
            <a:r>
              <a:rPr dirty="0" smtClean="0" baseline="-6102" sz="1425" spc="64">
                <a:latin typeface="Times New Roman"/>
                <a:cs typeface="Times New Roman"/>
              </a:rPr>
              <a:t> </a:t>
            </a:r>
            <a:r>
              <a:rPr dirty="0" smtClean="0" baseline="-6102" sz="1425" spc="-4">
                <a:latin typeface="Times New Roman"/>
                <a:cs typeface="Times New Roman"/>
              </a:rPr>
              <a:t>U</a:t>
            </a:r>
            <a:r>
              <a:rPr dirty="0" smtClean="0" baseline="-6102" sz="1425" spc="0">
                <a:latin typeface="Times New Roman"/>
                <a:cs typeface="Times New Roman"/>
              </a:rPr>
              <a:t>s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354204" y="7302975"/>
            <a:ext cx="1751329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 spc="0">
                <a:latin typeface="Times New Roman"/>
                <a:cs typeface="Times New Roman"/>
              </a:rPr>
              <a:t>M</a:t>
            </a:r>
            <a:r>
              <a:rPr dirty="0" smtClean="0" baseline="-8919" sz="2925" spc="0">
                <a:latin typeface="Times New Roman"/>
                <a:cs typeface="Times New Roman"/>
              </a:rPr>
              <a:t>y</a:t>
            </a:r>
            <a:r>
              <a:rPr dirty="0" smtClean="0" baseline="-8919" sz="2925" spc="176">
                <a:latin typeface="Times New Roman"/>
                <a:cs typeface="Times New Roman"/>
              </a:rPr>
              <a:t> </a:t>
            </a:r>
            <a:r>
              <a:rPr dirty="0" smtClean="0" baseline="-8919" sz="2925" spc="-31">
                <a:latin typeface="Times New Roman"/>
                <a:cs typeface="Times New Roman"/>
              </a:rPr>
              <a:t>f</a:t>
            </a:r>
            <a:r>
              <a:rPr dirty="0" smtClean="0" baseline="-8919" sz="2925" spc="0">
                <a:latin typeface="Times New Roman"/>
                <a:cs typeface="Times New Roman"/>
              </a:rPr>
              <a:t>a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0">
                <a:latin typeface="Times New Roman"/>
                <a:cs typeface="Times New Roman"/>
              </a:rPr>
              <a:t>l</a:t>
            </a:r>
            <a:r>
              <a:rPr dirty="0" smtClean="0" baseline="-8919" sz="2925" spc="0">
                <a:latin typeface="Times New Roman"/>
                <a:cs typeface="Times New Roman"/>
              </a:rPr>
              <a:t>u</a:t>
            </a:r>
            <a:r>
              <a:rPr dirty="0" smtClean="0" baseline="-8919" sz="2925" spc="-12">
                <a:latin typeface="Times New Roman"/>
                <a:cs typeface="Times New Roman"/>
              </a:rPr>
              <a:t>r</a:t>
            </a:r>
            <a:r>
              <a:rPr dirty="0" smtClean="0" baseline="-8919" sz="2925" spc="0">
                <a:latin typeface="Times New Roman"/>
                <a:cs typeface="Times New Roman"/>
              </a:rPr>
              <a:t>e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-35">
                <a:latin typeface="Times New Roman"/>
                <a:cs typeface="Times New Roman"/>
              </a:rPr>
              <a:t> </a:t>
            </a:r>
            <a:r>
              <a:rPr dirty="0" smtClean="0" baseline="-8919" sz="2925" spc="-9">
                <a:latin typeface="Times New Roman"/>
                <a:cs typeface="Times New Roman"/>
              </a:rPr>
              <a:t>o</a:t>
            </a:r>
            <a:r>
              <a:rPr dirty="0" smtClean="0" baseline="-8919" sz="2925" spc="0">
                <a:latin typeface="Times New Roman"/>
                <a:cs typeface="Times New Roman"/>
              </a:rPr>
              <a:t>f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54204" y="7595602"/>
            <a:ext cx="1715503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 spc="0">
                <a:latin typeface="Times New Roman"/>
                <a:cs typeface="Times New Roman"/>
              </a:rPr>
              <a:t>p</a:t>
            </a:r>
            <a:r>
              <a:rPr dirty="0" smtClean="0" baseline="-8919" sz="2925" spc="-12">
                <a:latin typeface="Times New Roman"/>
                <a:cs typeface="Times New Roman"/>
              </a:rPr>
              <a:t>r</a:t>
            </a:r>
            <a:r>
              <a:rPr dirty="0" smtClean="0" baseline="-8919" sz="2925" spc="-36">
                <a:latin typeface="Times New Roman"/>
                <a:cs typeface="Times New Roman"/>
              </a:rPr>
              <a:t>e</a:t>
            </a:r>
            <a:r>
              <a:rPr dirty="0" smtClean="0" baseline="-8919" sz="2925" spc="0">
                <a:latin typeface="Times New Roman"/>
                <a:cs typeface="Times New Roman"/>
              </a:rPr>
              <a:t>v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0">
                <a:latin typeface="Times New Roman"/>
                <a:cs typeface="Times New Roman"/>
              </a:rPr>
              <a:t>o</a:t>
            </a:r>
            <a:r>
              <a:rPr dirty="0" smtClean="0" baseline="-8919" sz="2925" spc="0">
                <a:latin typeface="Times New Roman"/>
                <a:cs typeface="Times New Roman"/>
              </a:rPr>
              <a:t>u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-28">
                <a:latin typeface="Times New Roman"/>
                <a:cs typeface="Times New Roman"/>
              </a:rPr>
              <a:t> </a:t>
            </a:r>
            <a:r>
              <a:rPr dirty="0" smtClean="0" baseline="-8919" sz="2925" spc="-14">
                <a:latin typeface="Times New Roman"/>
                <a:cs typeface="Times New Roman"/>
              </a:rPr>
              <a:t>y</a:t>
            </a:r>
            <a:r>
              <a:rPr dirty="0" smtClean="0" baseline="-8919" sz="2925" spc="0">
                <a:latin typeface="Times New Roman"/>
                <a:cs typeface="Times New Roman"/>
              </a:rPr>
              <a:t>ea</a:t>
            </a:r>
            <a:r>
              <a:rPr dirty="0" smtClean="0" baseline="-8919" sz="2925" spc="0">
                <a:latin typeface="Times New Roman"/>
                <a:cs typeface="Times New Roman"/>
              </a:rPr>
              <a:t>r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54204" y="8068787"/>
            <a:ext cx="2309227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54204" y="8230665"/>
            <a:ext cx="2244196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s</a:t>
            </a:r>
            <a:r>
              <a:rPr dirty="0" smtClean="0" baseline="-3865" sz="1125">
                <a:latin typeface="Times New Roman"/>
                <a:cs typeface="Times New Roman"/>
              </a:rPr>
              <a:t>i</a:t>
            </a:r>
            <a:r>
              <a:rPr dirty="0" smtClean="0" baseline="-3865" sz="1125">
                <a:latin typeface="Times New Roman"/>
                <a:cs typeface="Times New Roman"/>
              </a:rPr>
              <a:t>m</a:t>
            </a:r>
            <a:r>
              <a:rPr dirty="0" smtClean="0" baseline="-3865" sz="1125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-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19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x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r>
              <a:rPr dirty="0" smtClean="0" baseline="-3865" sz="1125" spc="5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-13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2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3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6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54204" y="8392544"/>
            <a:ext cx="255488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l</a:t>
            </a:r>
            <a:r>
              <a:rPr dirty="0" smtClean="0" baseline="-3865" sz="1125">
                <a:latin typeface="Times New Roman"/>
                <a:cs typeface="Times New Roman"/>
              </a:rPr>
              <a:t>a</a:t>
            </a:r>
            <a:r>
              <a:rPr dirty="0" smtClean="0" baseline="-3865" sz="1125">
                <a:latin typeface="Times New Roman"/>
                <a:cs typeface="Times New Roman"/>
              </a:rPr>
              <a:t>ss</a:t>
            </a:r>
            <a:r>
              <a:rPr dirty="0" smtClean="0" baseline="-3865" sz="1125">
                <a:latin typeface="Times New Roman"/>
                <a:cs typeface="Times New Roman"/>
              </a:rPr>
              <a:t>i</a:t>
            </a: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a</a:t>
            </a:r>
            <a:r>
              <a:rPr dirty="0" smtClean="0" baseline="-3865" sz="1125">
                <a:latin typeface="Times New Roman"/>
                <a:cs typeface="Times New Roman"/>
              </a:rPr>
              <a:t>l</a:t>
            </a:r>
            <a:r>
              <a:rPr dirty="0" smtClean="0" baseline="-3865" sz="1125" spc="5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6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5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4</a:t>
            </a:r>
            <a:r>
              <a:rPr dirty="0" smtClean="0" baseline="-3865" sz="1125" spc="0">
                <a:latin typeface="Times New Roman"/>
                <a:cs typeface="Times New Roman"/>
              </a:rPr>
              <a:t>5</a:t>
            </a:r>
            <a:r>
              <a:rPr dirty="0" smtClean="0" baseline="-3865" sz="1125" spc="2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-4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4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k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g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54204" y="8554423"/>
            <a:ext cx="1786800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0">
                <a:latin typeface="Times New Roman"/>
                <a:cs typeface="Times New Roman"/>
              </a:rPr>
              <a:t>2</a:t>
            </a:r>
            <a:r>
              <a:rPr dirty="0" smtClean="0" baseline="-3865" sz="1125" spc="0">
                <a:latin typeface="Times New Roman"/>
                <a:cs typeface="Times New Roman"/>
              </a:rPr>
              <a:t>000</a:t>
            </a:r>
            <a:r>
              <a:rPr dirty="0" smtClean="0" baseline="-3865" sz="1125" spc="5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8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8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r>
              <a:rPr dirty="0" smtClean="0" baseline="-3865" sz="1125" spc="8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M</a:t>
            </a:r>
            <a:r>
              <a:rPr dirty="0" smtClean="0" baseline="-3865" sz="1125" spc="-4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k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65892" y="8815919"/>
            <a:ext cx="2000320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65892" y="9027607"/>
            <a:ext cx="1322372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65892" y="9239295"/>
            <a:ext cx="1733607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0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65892" y="9450982"/>
            <a:ext cx="2000320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65892" y="9662670"/>
            <a:ext cx="1363943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14062" y="11127672"/>
            <a:ext cx="429598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>
                <a:latin typeface="Times New Roman"/>
                <a:cs typeface="Times New Roman"/>
              </a:rPr>
              <a:t>M</a:t>
            </a:r>
            <a:r>
              <a:rPr dirty="0" smtClean="0" baseline="-8919" sz="2925">
                <a:latin typeface="Times New Roman"/>
                <a:cs typeface="Times New Roman"/>
              </a:rPr>
              <a:t>y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46656" y="11127672"/>
            <a:ext cx="743883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>
                <a:latin typeface="Times New Roman"/>
                <a:cs typeface="Times New Roman"/>
              </a:rPr>
              <a:t>P</a:t>
            </a:r>
            <a:r>
              <a:rPr dirty="0" smtClean="0" baseline="-8919" sz="2925" spc="14">
                <a:latin typeface="Times New Roman"/>
                <a:cs typeface="Times New Roman"/>
              </a:rPr>
              <a:t>l</a:t>
            </a:r>
            <a:r>
              <a:rPr dirty="0" smtClean="0" baseline="-8919" sz="2925" spc="0">
                <a:latin typeface="Times New Roman"/>
                <a:cs typeface="Times New Roman"/>
              </a:rPr>
              <a:t>a</a:t>
            </a:r>
            <a:r>
              <a:rPr dirty="0" smtClean="0" baseline="-8919" sz="2925" spc="0">
                <a:latin typeface="Times New Roman"/>
                <a:cs typeface="Times New Roman"/>
              </a:rPr>
              <a:t>n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19091" y="12466285"/>
            <a:ext cx="1020038" cy="2121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287"/>
              </a:spcBef>
            </a:pPr>
            <a:r>
              <a:rPr dirty="0" smtClean="0" baseline="-7996" sz="2175" spc="-9">
                <a:latin typeface="Times New Roman"/>
                <a:cs typeface="Times New Roman"/>
              </a:rPr>
              <a:t>J</a:t>
            </a:r>
            <a:r>
              <a:rPr dirty="0" smtClean="0" baseline="-7996" sz="2175" spc="-34">
                <a:latin typeface="Times New Roman"/>
                <a:cs typeface="Times New Roman"/>
              </a:rPr>
              <a:t>a</a:t>
            </a:r>
            <a:r>
              <a:rPr dirty="0" smtClean="0" baseline="-7996" sz="2175" spc="-14">
                <a:latin typeface="Times New Roman"/>
                <a:cs typeface="Times New Roman"/>
              </a:rPr>
              <a:t>v</a:t>
            </a:r>
            <a:r>
              <a:rPr dirty="0" smtClean="0" baseline="-7996" sz="2175" spc="0">
                <a:latin typeface="Times New Roman"/>
                <a:cs typeface="Times New Roman"/>
              </a:rPr>
              <a:t>a</a:t>
            </a:r>
            <a:r>
              <a:rPr dirty="0" smtClean="0" baseline="-7996" sz="2175" spc="-4">
                <a:latin typeface="Times New Roman"/>
                <a:cs typeface="Times New Roman"/>
              </a:rPr>
              <a:t>s</a:t>
            </a:r>
            <a:r>
              <a:rPr dirty="0" smtClean="0" baseline="-7996" sz="2175" spc="0">
                <a:latin typeface="Times New Roman"/>
                <a:cs typeface="Times New Roman"/>
              </a:rPr>
              <a:t>c</a:t>
            </a:r>
            <a:r>
              <a:rPr dirty="0" smtClean="0" baseline="-7996" sz="2175" spc="0">
                <a:latin typeface="Times New Roman"/>
                <a:cs typeface="Times New Roman"/>
              </a:rPr>
              <a:t>r</a:t>
            </a:r>
            <a:r>
              <a:rPr dirty="0" smtClean="0" baseline="-7996" sz="2175" spc="0">
                <a:latin typeface="Times New Roman"/>
                <a:cs typeface="Times New Roman"/>
              </a:rPr>
              <a:t>i</a:t>
            </a:r>
            <a:r>
              <a:rPr dirty="0" smtClean="0" baseline="-7996" sz="2175" spc="-4">
                <a:latin typeface="Times New Roman"/>
                <a:cs typeface="Times New Roman"/>
              </a:rPr>
              <a:t>p</a:t>
            </a:r>
            <a:r>
              <a:rPr dirty="0" smtClean="0" baseline="-7996" sz="2175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01093" y="12466285"/>
            <a:ext cx="1404945" cy="2121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287"/>
              </a:spcBef>
            </a:pPr>
            <a:r>
              <a:rPr dirty="0" smtClean="0" baseline="-7996" sz="2175" spc="-5">
                <a:latin typeface="Times New Roman"/>
                <a:cs typeface="Times New Roman"/>
              </a:rPr>
              <a:t>S</a:t>
            </a:r>
            <a:r>
              <a:rPr dirty="0" smtClean="0" baseline="-7996" sz="2175" spc="0">
                <a:latin typeface="Times New Roman"/>
                <a:cs typeface="Times New Roman"/>
              </a:rPr>
              <a:t>m</a:t>
            </a:r>
            <a:r>
              <a:rPr dirty="0" smtClean="0" baseline="-7996" sz="2175" spc="0">
                <a:latin typeface="Times New Roman"/>
                <a:cs typeface="Times New Roman"/>
              </a:rPr>
              <a:t>o</a:t>
            </a:r>
            <a:r>
              <a:rPr dirty="0" smtClean="0" baseline="-7996" sz="2175" spc="0">
                <a:latin typeface="Times New Roman"/>
                <a:cs typeface="Times New Roman"/>
              </a:rPr>
              <a:t>k</a:t>
            </a:r>
            <a:r>
              <a:rPr dirty="0" smtClean="0" baseline="-7996" sz="2175" spc="0">
                <a:latin typeface="Times New Roman"/>
                <a:cs typeface="Times New Roman"/>
              </a:rPr>
              <a:t>i</a:t>
            </a:r>
            <a:r>
              <a:rPr dirty="0" smtClean="0" baseline="-7996" sz="2175" spc="0">
                <a:latin typeface="Times New Roman"/>
                <a:cs typeface="Times New Roman"/>
              </a:rPr>
              <a:t>n</a:t>
            </a:r>
            <a:r>
              <a:rPr dirty="0" smtClean="0" baseline="-7996" sz="2175" spc="0">
                <a:latin typeface="Times New Roman"/>
                <a:cs typeface="Times New Roman"/>
              </a:rPr>
              <a:t>g</a:t>
            </a:r>
            <a:r>
              <a:rPr dirty="0" smtClean="0" baseline="-7996" sz="2175" spc="22">
                <a:latin typeface="Times New Roman"/>
                <a:cs typeface="Times New Roman"/>
              </a:rPr>
              <a:t> </a:t>
            </a:r>
            <a:r>
              <a:rPr dirty="0" smtClean="0" baseline="-7996" sz="2175" spc="-4">
                <a:latin typeface="Times New Roman"/>
                <a:cs typeface="Times New Roman"/>
              </a:rPr>
              <a:t>H</a:t>
            </a:r>
            <a:r>
              <a:rPr dirty="0" smtClean="0" baseline="-7996" sz="2175" spc="0">
                <a:latin typeface="Times New Roman"/>
                <a:cs typeface="Times New Roman"/>
              </a:rPr>
              <a:t>a</a:t>
            </a:r>
            <a:r>
              <a:rPr dirty="0" smtClean="0" baseline="-7996" sz="2175" spc="0">
                <a:latin typeface="Times New Roman"/>
                <a:cs typeface="Times New Roman"/>
              </a:rPr>
              <a:t>b</a:t>
            </a:r>
            <a:r>
              <a:rPr dirty="0" smtClean="0" baseline="-7996" sz="2175" spc="0">
                <a:latin typeface="Times New Roman"/>
                <a:cs typeface="Times New Roman"/>
              </a:rPr>
              <a:t>i</a:t>
            </a:r>
            <a:r>
              <a:rPr dirty="0" smtClean="0" baseline="-7996" sz="2175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91471" y="12466285"/>
            <a:ext cx="1368536" cy="498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2063" marR="124227" algn="ctr">
              <a:lnSpc>
                <a:spcPct val="95825"/>
              </a:lnSpc>
              <a:spcBef>
                <a:spcPts val="215"/>
              </a:spcBef>
            </a:pPr>
            <a:r>
              <a:rPr dirty="0" smtClean="0" sz="1450">
                <a:latin typeface="Times New Roman"/>
                <a:cs typeface="Times New Roman"/>
              </a:rPr>
              <a:t>e</a:t>
            </a:r>
            <a:r>
              <a:rPr dirty="0" smtClean="0" sz="1450">
                <a:latin typeface="Times New Roman"/>
                <a:cs typeface="Times New Roman"/>
              </a:rPr>
              <a:t>c</a:t>
            </a:r>
            <a:r>
              <a:rPr dirty="0" smtClean="0" sz="1450">
                <a:latin typeface="Times New Roman"/>
                <a:cs typeface="Times New Roman"/>
              </a:rPr>
              <a:t>o</a:t>
            </a:r>
            <a:r>
              <a:rPr dirty="0" smtClean="0" sz="1450">
                <a:latin typeface="Times New Roman"/>
                <a:cs typeface="Times New Roman"/>
              </a:rPr>
              <a:t>mm</a:t>
            </a:r>
            <a:r>
              <a:rPr dirty="0" smtClean="0" sz="1450">
                <a:latin typeface="Times New Roman"/>
                <a:cs typeface="Times New Roman"/>
              </a:rPr>
              <a:t>e</a:t>
            </a:r>
            <a:r>
              <a:rPr dirty="0" smtClean="0" sz="1450" spc="-9">
                <a:latin typeface="Times New Roman"/>
                <a:cs typeface="Times New Roman"/>
              </a:rPr>
              <a:t>r</a:t>
            </a:r>
            <a:r>
              <a:rPr dirty="0" smtClean="0" sz="1450" spc="0">
                <a:latin typeface="Times New Roman"/>
                <a:cs typeface="Times New Roman"/>
              </a:rPr>
              <a:t>c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ts val="1220"/>
              </a:lnSpc>
              <a:spcBef>
                <a:spcPts val="882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37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50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d</a:t>
            </a:r>
            <a:r>
              <a:rPr dirty="0" smtClean="0" baseline="-7246" sz="1800" spc="-19">
                <a:latin typeface="Times New Roman"/>
                <a:cs typeface="Times New Roman"/>
              </a:rPr>
              <a:t>e</a:t>
            </a:r>
            <a:r>
              <a:rPr dirty="0" smtClean="0" baseline="-7246" sz="1800" spc="-4">
                <a:latin typeface="Times New Roman"/>
                <a:cs typeface="Times New Roman"/>
              </a:rPr>
              <a:t>v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r>
              <a:rPr dirty="0" smtClean="0" baseline="-7246" sz="1800" spc="0">
                <a:latin typeface="Times New Roman"/>
                <a:cs typeface="Times New Roman"/>
              </a:rPr>
              <a:t>l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0">
                <a:latin typeface="Times New Roman"/>
                <a:cs typeface="Times New Roman"/>
              </a:rPr>
              <a:t>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21584" y="12503382"/>
            <a:ext cx="1715929" cy="498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215"/>
              </a:spcBef>
            </a:pPr>
            <a:r>
              <a:rPr dirty="0" smtClean="0" sz="1450" spc="-88">
                <a:latin typeface="Times New Roman"/>
                <a:cs typeface="Times New Roman"/>
              </a:rPr>
              <a:t>W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r>
              <a:rPr dirty="0" smtClean="0" sz="1450" spc="0">
                <a:latin typeface="Times New Roman"/>
                <a:cs typeface="Times New Roman"/>
              </a:rPr>
              <a:t>b</a:t>
            </a:r>
            <a:r>
              <a:rPr dirty="0" smtClean="0" sz="1450" spc="12">
                <a:latin typeface="Times New Roman"/>
                <a:cs typeface="Times New Roman"/>
              </a:rPr>
              <a:t> </a:t>
            </a:r>
            <a:r>
              <a:rPr dirty="0" smtClean="0" sz="1450" spc="0">
                <a:latin typeface="Times New Roman"/>
                <a:cs typeface="Times New Roman"/>
              </a:rPr>
              <a:t>D</a:t>
            </a:r>
            <a:r>
              <a:rPr dirty="0" smtClean="0" sz="1450" spc="-25">
                <a:latin typeface="Times New Roman"/>
                <a:cs typeface="Times New Roman"/>
              </a:rPr>
              <a:t>e</a:t>
            </a:r>
            <a:r>
              <a:rPr dirty="0" smtClean="0" sz="1450" spc="-14">
                <a:latin typeface="Times New Roman"/>
                <a:cs typeface="Times New Roman"/>
              </a:rPr>
              <a:t>v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r>
              <a:rPr dirty="0" smtClean="0" sz="1450" spc="0">
                <a:latin typeface="Times New Roman"/>
                <a:cs typeface="Times New Roman"/>
              </a:rPr>
              <a:t>l</a:t>
            </a:r>
            <a:r>
              <a:rPr dirty="0" smtClean="0" sz="1450" spc="0">
                <a:latin typeface="Times New Roman"/>
                <a:cs typeface="Times New Roman"/>
              </a:rPr>
              <a:t>o</a:t>
            </a:r>
            <a:r>
              <a:rPr dirty="0" smtClean="0" sz="1450" spc="0">
                <a:latin typeface="Times New Roman"/>
                <a:cs typeface="Times New Roman"/>
              </a:rPr>
              <a:t>p</a:t>
            </a:r>
            <a:r>
              <a:rPr dirty="0" smtClean="0" sz="1450" spc="0">
                <a:latin typeface="Times New Roman"/>
                <a:cs typeface="Times New Roman"/>
              </a:rPr>
              <a:t>m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r>
              <a:rPr dirty="0" smtClean="0" sz="1450" spc="-4">
                <a:latin typeface="Times New Roman"/>
                <a:cs typeface="Times New Roman"/>
              </a:rPr>
              <a:t>n</a:t>
            </a:r>
            <a:r>
              <a:rPr dirty="0" smtClean="0" sz="1450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  <a:p>
            <a:pPr marL="280566" marR="288373" algn="ctr">
              <a:lnSpc>
                <a:spcPts val="1220"/>
              </a:lnSpc>
              <a:spcBef>
                <a:spcPts val="882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37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50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s</a:t>
            </a:r>
            <a:r>
              <a:rPr dirty="0" smtClean="0" baseline="-7246" sz="1800" spc="4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29">
                <a:latin typeface="Times New Roman"/>
                <a:cs typeface="Times New Roman"/>
              </a:rPr>
              <a:t>r</a:t>
            </a:r>
            <a:r>
              <a:rPr dirty="0" smtClean="0" baseline="-7246" sz="1800" spc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38136" y="12783816"/>
            <a:ext cx="1171048" cy="1810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265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37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50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l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0">
                <a:latin typeface="Times New Roman"/>
                <a:cs typeface="Times New Roman"/>
              </a:rPr>
              <a:t>rn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67751" y="12783816"/>
            <a:ext cx="1066917" cy="1810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265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37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50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r>
              <a:rPr dirty="0" smtClean="0" baseline="-7246" sz="1800" spc="0">
                <a:latin typeface="Times New Roman"/>
                <a:cs typeface="Times New Roman"/>
              </a:rPr>
              <a:t>n</a:t>
            </a:r>
            <a:r>
              <a:rPr dirty="0" smtClean="0" baseline="-7246" sz="1800" spc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17775" y="14171980"/>
            <a:ext cx="2858276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 spc="-75">
                <a:latin typeface="Times New Roman"/>
                <a:cs typeface="Times New Roman"/>
              </a:rPr>
              <a:t>A</a:t>
            </a:r>
            <a:r>
              <a:rPr dirty="0" smtClean="0" baseline="-8919" sz="2925" spc="0">
                <a:latin typeface="Times New Roman"/>
                <a:cs typeface="Times New Roman"/>
              </a:rPr>
              <a:t>w</a:t>
            </a:r>
            <a:r>
              <a:rPr dirty="0" smtClean="0" baseline="-8919" sz="2925" spc="14">
                <a:latin typeface="Times New Roman"/>
                <a:cs typeface="Times New Roman"/>
              </a:rPr>
              <a:t>l</a:t>
            </a:r>
            <a:r>
              <a:rPr dirty="0" smtClean="0" baseline="-8919" sz="2925" spc="-64">
                <a:latin typeface="Times New Roman"/>
                <a:cs typeface="Times New Roman"/>
              </a:rPr>
              <a:t>a</a:t>
            </a:r>
            <a:r>
              <a:rPr dirty="0" smtClean="0" baseline="-8919" sz="2925" spc="-14">
                <a:latin typeface="Times New Roman"/>
                <a:cs typeface="Times New Roman"/>
              </a:rPr>
              <a:t>y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75">
                <a:latin typeface="Times New Roman"/>
                <a:cs typeface="Times New Roman"/>
              </a:rPr>
              <a:t> </a:t>
            </a:r>
            <a:r>
              <a:rPr dirty="0" smtClean="0" baseline="-8919" sz="2925" spc="-70">
                <a:latin typeface="Times New Roman"/>
                <a:cs typeface="Times New Roman"/>
              </a:rPr>
              <a:t>k</a:t>
            </a:r>
            <a:r>
              <a:rPr dirty="0" smtClean="0" baseline="-8919" sz="2925" spc="0">
                <a:latin typeface="Times New Roman"/>
                <a:cs typeface="Times New Roman"/>
              </a:rPr>
              <a:t>ee</a:t>
            </a:r>
            <a:r>
              <a:rPr dirty="0" smtClean="0" baseline="-8919" sz="2925" spc="0">
                <a:latin typeface="Times New Roman"/>
                <a:cs typeface="Times New Roman"/>
              </a:rPr>
              <a:t>p</a:t>
            </a:r>
            <a:r>
              <a:rPr dirty="0" smtClean="0" baseline="-8919" sz="2925" spc="-84">
                <a:latin typeface="Times New Roman"/>
                <a:cs typeface="Times New Roman"/>
              </a:rPr>
              <a:t> </a:t>
            </a:r>
            <a:r>
              <a:rPr dirty="0" smtClean="0" baseline="-8919" sz="2925" spc="0">
                <a:latin typeface="Times New Roman"/>
                <a:cs typeface="Times New Roman"/>
              </a:rPr>
              <a:t>a</a:t>
            </a:r>
            <a:r>
              <a:rPr dirty="0" smtClean="0" baseline="-8919" sz="2925" spc="-69">
                <a:latin typeface="Times New Roman"/>
                <a:cs typeface="Times New Roman"/>
              </a:rPr>
              <a:t> </a:t>
            </a:r>
            <a:r>
              <a:rPr dirty="0" smtClean="0" baseline="-8919" sz="2925" spc="0">
                <a:latin typeface="Times New Roman"/>
                <a:cs typeface="Times New Roman"/>
              </a:rPr>
              <a:t>p</a:t>
            </a:r>
            <a:r>
              <a:rPr dirty="0" smtClean="0" baseline="-8919" sz="2925" spc="0">
                <a:latin typeface="Times New Roman"/>
                <a:cs typeface="Times New Roman"/>
              </a:rPr>
              <a:t>o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0">
                <a:latin typeface="Times New Roman"/>
                <a:cs typeface="Times New Roman"/>
              </a:rPr>
              <a:t>t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-19">
                <a:latin typeface="Times New Roman"/>
                <a:cs typeface="Times New Roman"/>
              </a:rPr>
              <a:t>v</a:t>
            </a:r>
            <a:r>
              <a:rPr dirty="0" smtClean="0" baseline="-8919" sz="2925" spc="0">
                <a:latin typeface="Times New Roman"/>
                <a:cs typeface="Times New Roman"/>
              </a:rPr>
              <a:t>e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17775" y="14464607"/>
            <a:ext cx="1063794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>
                <a:latin typeface="Times New Roman"/>
                <a:cs typeface="Times New Roman"/>
              </a:rPr>
              <a:t>m</a:t>
            </a:r>
            <a:r>
              <a:rPr dirty="0" smtClean="0" baseline="-8919" sz="2925">
                <a:latin typeface="Times New Roman"/>
                <a:cs typeface="Times New Roman"/>
              </a:rPr>
              <a:t>i</a:t>
            </a:r>
            <a:r>
              <a:rPr dirty="0" smtClean="0" baseline="-8919" sz="2925">
                <a:latin typeface="Times New Roman"/>
                <a:cs typeface="Times New Roman"/>
              </a:rPr>
              <a:t>n</a:t>
            </a:r>
            <a:r>
              <a:rPr dirty="0" smtClean="0" baseline="-8919" sz="2925">
                <a:latin typeface="Times New Roman"/>
                <a:cs typeface="Times New Roman"/>
              </a:rPr>
              <a:t>d</a:t>
            </a:r>
            <a:r>
              <a:rPr dirty="0" smtClean="0" baseline="-8919" sz="2925" spc="-4">
                <a:latin typeface="Times New Roman"/>
                <a:cs typeface="Times New Roman"/>
              </a:rPr>
              <a:t>s</a:t>
            </a:r>
            <a:r>
              <a:rPr dirty="0" smtClean="0" baseline="-8919" sz="2925" spc="-9">
                <a:latin typeface="Times New Roman"/>
                <a:cs typeface="Times New Roman"/>
              </a:rPr>
              <a:t>e</a:t>
            </a:r>
            <a:r>
              <a:rPr dirty="0" smtClean="0" baseline="-8919" sz="2925" spc="0">
                <a:latin typeface="Times New Roman"/>
                <a:cs typeface="Times New Roman"/>
              </a:rPr>
              <a:t>t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43532" y="15043635"/>
            <a:ext cx="588764" cy="1499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5"/>
              </a:lnSpc>
              <a:spcBef>
                <a:spcPts val="239"/>
              </a:spcBef>
            </a:pPr>
            <a:r>
              <a:rPr dirty="0" smtClean="0" baseline="-6102" sz="1425" spc="0">
                <a:latin typeface="Times New Roman"/>
                <a:cs typeface="Times New Roman"/>
              </a:rPr>
              <a:t>C</a:t>
            </a:r>
            <a:r>
              <a:rPr dirty="0" smtClean="0" baseline="-6102" sz="1425" spc="0">
                <a:latin typeface="Times New Roman"/>
                <a:cs typeface="Times New Roman"/>
              </a:rPr>
              <a:t>a</a:t>
            </a:r>
            <a:r>
              <a:rPr dirty="0" smtClean="0" baseline="-6102" sz="1425" spc="0">
                <a:latin typeface="Times New Roman"/>
                <a:cs typeface="Times New Roman"/>
              </a:rPr>
              <a:t>ll</a:t>
            </a:r>
            <a:r>
              <a:rPr dirty="0" smtClean="0" baseline="-6102" sz="1425" spc="14">
                <a:latin typeface="Times New Roman"/>
                <a:cs typeface="Times New Roman"/>
              </a:rPr>
              <a:t> </a:t>
            </a:r>
            <a:r>
              <a:rPr dirty="0" smtClean="0" baseline="-6102" sz="1425" spc="-4">
                <a:latin typeface="Times New Roman"/>
                <a:cs typeface="Times New Roman"/>
              </a:rPr>
              <a:t>N</a:t>
            </a:r>
            <a:r>
              <a:rPr dirty="0" smtClean="0" baseline="-6102" sz="1425" spc="-14">
                <a:latin typeface="Times New Roman"/>
                <a:cs typeface="Times New Roman"/>
              </a:rPr>
              <a:t>o</a:t>
            </a:r>
            <a:r>
              <a:rPr dirty="0" smtClean="0" baseline="-6102" sz="1425" spc="0">
                <a:latin typeface="Times New Roman"/>
                <a:cs typeface="Times New Roman"/>
              </a:rPr>
              <a:t>w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19304" y="17291259"/>
            <a:ext cx="2708434" cy="585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942">
              <a:lnSpc>
                <a:spcPct val="95825"/>
              </a:lnSpc>
              <a:spcBef>
                <a:spcPts val="250"/>
              </a:spcBef>
            </a:pPr>
            <a:r>
              <a:rPr dirty="0" smtClean="0" sz="2200" spc="-34">
                <a:latin typeface="Times New Roman"/>
                <a:cs typeface="Times New Roman"/>
              </a:rPr>
              <a:t>F</a:t>
            </a:r>
            <a:r>
              <a:rPr dirty="0" smtClean="0" sz="2200" spc="0">
                <a:latin typeface="Times New Roman"/>
                <a:cs typeface="Times New Roman"/>
              </a:rPr>
              <a:t>u</a:t>
            </a:r>
            <a:r>
              <a:rPr dirty="0" smtClean="0" sz="2200" spc="0">
                <a:latin typeface="Times New Roman"/>
                <a:cs typeface="Times New Roman"/>
              </a:rPr>
              <a:t>t</a:t>
            </a:r>
            <a:r>
              <a:rPr dirty="0" smtClean="0" sz="2200" spc="0">
                <a:latin typeface="Times New Roman"/>
                <a:cs typeface="Times New Roman"/>
              </a:rPr>
              <a:t>u</a:t>
            </a:r>
            <a:r>
              <a:rPr dirty="0" smtClean="0" sz="2200" spc="-14">
                <a:latin typeface="Times New Roman"/>
                <a:cs typeface="Times New Roman"/>
              </a:rPr>
              <a:t>r</a:t>
            </a:r>
            <a:r>
              <a:rPr dirty="0" smtClean="0" sz="2200" spc="0"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800"/>
              </a:lnSpc>
              <a:spcBef>
                <a:spcPts val="1070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-68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ss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g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36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99808" y="17297486"/>
            <a:ext cx="809721" cy="1810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265"/>
              </a:spcBef>
            </a:pPr>
            <a:r>
              <a:rPr dirty="0" smtClean="0" baseline="-7246" sz="1800" spc="-4">
                <a:latin typeface="Times New Roman"/>
                <a:cs typeface="Times New Roman"/>
              </a:rPr>
              <a:t>S</a:t>
            </a:r>
            <a:r>
              <a:rPr dirty="0" smtClean="0" baseline="-7246" sz="1800" spc="0">
                <a:latin typeface="Times New Roman"/>
                <a:cs typeface="Times New Roman"/>
              </a:rPr>
              <a:t>u</a:t>
            </a:r>
            <a:r>
              <a:rPr dirty="0" smtClean="0" baseline="-7246" sz="1800" spc="0">
                <a:latin typeface="Times New Roman"/>
                <a:cs typeface="Times New Roman"/>
              </a:rPr>
              <a:t>b</a:t>
            </a:r>
            <a:r>
              <a:rPr dirty="0" smtClean="0" baseline="-7246" sz="1800" spc="0">
                <a:latin typeface="Times New Roman"/>
                <a:cs typeface="Times New Roman"/>
              </a:rPr>
              <a:t>s</a:t>
            </a:r>
            <a:r>
              <a:rPr dirty="0" smtClean="0" baseline="-7246" sz="1800" spc="0">
                <a:latin typeface="Times New Roman"/>
                <a:cs typeface="Times New Roman"/>
              </a:rPr>
              <a:t>c</a:t>
            </a:r>
            <a:r>
              <a:rPr dirty="0" smtClean="0" baseline="-7246" sz="1800" spc="0">
                <a:latin typeface="Times New Roman"/>
                <a:cs typeface="Times New Roman"/>
              </a:rPr>
              <a:t>r</a:t>
            </a: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0">
                <a:latin typeface="Times New Roman"/>
                <a:cs typeface="Times New Roman"/>
              </a:rPr>
              <a:t>b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30556" y="17808026"/>
            <a:ext cx="946980" cy="137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94"/>
              </a:lnSpc>
              <a:spcBef>
                <a:spcPts val="229"/>
              </a:spcBef>
            </a:pPr>
            <a:r>
              <a:rPr dirty="0" smtClean="0" baseline="-6820" sz="1275" spc="0">
                <a:latin typeface="Times New Roman"/>
                <a:cs typeface="Times New Roman"/>
              </a:rPr>
              <a:t>E</a:t>
            </a:r>
            <a:r>
              <a:rPr dirty="0" smtClean="0" baseline="-6820" sz="1275" spc="-6">
                <a:latin typeface="Times New Roman"/>
                <a:cs typeface="Times New Roman"/>
              </a:rPr>
              <a:t>n</a:t>
            </a:r>
            <a:r>
              <a:rPr dirty="0" smtClean="0" baseline="-6820" sz="1275" spc="0">
                <a:latin typeface="Times New Roman"/>
                <a:cs typeface="Times New Roman"/>
              </a:rPr>
              <a:t>t</a:t>
            </a:r>
            <a:r>
              <a:rPr dirty="0" smtClean="0" baseline="-6820" sz="1275" spc="0">
                <a:latin typeface="Times New Roman"/>
                <a:cs typeface="Times New Roman"/>
              </a:rPr>
              <a:t>e</a:t>
            </a:r>
            <a:r>
              <a:rPr dirty="0" smtClean="0" baseline="-6820" sz="1275" spc="0">
                <a:latin typeface="Times New Roman"/>
                <a:cs typeface="Times New Roman"/>
              </a:rPr>
              <a:t>r</a:t>
            </a:r>
            <a:r>
              <a:rPr dirty="0" smtClean="0" baseline="-6820" sz="1275" spc="15">
                <a:latin typeface="Times New Roman"/>
                <a:cs typeface="Times New Roman"/>
              </a:rPr>
              <a:t> </a:t>
            </a:r>
            <a:r>
              <a:rPr dirty="0" smtClean="0" baseline="-6820" sz="1275" spc="0">
                <a:latin typeface="Times New Roman"/>
                <a:cs typeface="Times New Roman"/>
              </a:rPr>
              <a:t>y</a:t>
            </a:r>
            <a:r>
              <a:rPr dirty="0" smtClean="0" baseline="-6820" sz="1275" spc="0">
                <a:latin typeface="Times New Roman"/>
                <a:cs typeface="Times New Roman"/>
              </a:rPr>
              <a:t>o</a:t>
            </a:r>
            <a:r>
              <a:rPr dirty="0" smtClean="0" baseline="-6820" sz="1275" spc="0">
                <a:latin typeface="Times New Roman"/>
                <a:cs typeface="Times New Roman"/>
              </a:rPr>
              <a:t>u</a:t>
            </a:r>
            <a:r>
              <a:rPr dirty="0" smtClean="0" baseline="-6820" sz="1275" spc="0">
                <a:latin typeface="Times New Roman"/>
                <a:cs typeface="Times New Roman"/>
              </a:rPr>
              <a:t>r</a:t>
            </a:r>
            <a:r>
              <a:rPr dirty="0" smtClean="0" baseline="-6820" sz="1275" spc="-63">
                <a:latin typeface="Times New Roman"/>
                <a:cs typeface="Times New Roman"/>
              </a:rPr>
              <a:t> </a:t>
            </a:r>
            <a:r>
              <a:rPr dirty="0" smtClean="0" baseline="-6820" sz="1275" spc="0">
                <a:latin typeface="Times New Roman"/>
                <a:cs typeface="Times New Roman"/>
              </a:rPr>
              <a:t>e</a:t>
            </a:r>
            <a:r>
              <a:rPr dirty="0" smtClean="0" baseline="-6820" sz="1275" spc="0">
                <a:latin typeface="Times New Roman"/>
                <a:cs typeface="Times New Roman"/>
              </a:rPr>
              <a:t>m</a:t>
            </a:r>
            <a:r>
              <a:rPr dirty="0" smtClean="0" baseline="-6820" sz="1275" spc="0">
                <a:latin typeface="Times New Roman"/>
                <a:cs typeface="Times New Roman"/>
              </a:rPr>
              <a:t>a</a:t>
            </a:r>
            <a:r>
              <a:rPr dirty="0" smtClean="0" baseline="-6820" sz="1275" spc="0">
                <a:latin typeface="Times New Roman"/>
                <a:cs typeface="Times New Roman"/>
              </a:rPr>
              <a:t>i</a:t>
            </a:r>
            <a:r>
              <a:rPr dirty="0" smtClean="0" baseline="-6820" sz="1275" spc="0">
                <a:latin typeface="Times New Roman"/>
                <a:cs typeface="Times New Roman"/>
              </a:rPr>
              <a:t>l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19304" y="17913870"/>
            <a:ext cx="293747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2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-19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11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4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5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9304" y="18075749"/>
            <a:ext cx="2366527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rm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-12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-81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6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12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w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24087" y="18299889"/>
            <a:ext cx="653550" cy="1499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5"/>
              </a:lnSpc>
              <a:spcBef>
                <a:spcPts val="239"/>
              </a:spcBef>
            </a:pPr>
            <a:r>
              <a:rPr dirty="0" smtClean="0" baseline="-6102" sz="1425">
                <a:latin typeface="Times New Roman"/>
                <a:cs typeface="Times New Roman"/>
              </a:rPr>
              <a:t>S</a:t>
            </a:r>
            <a:r>
              <a:rPr dirty="0" smtClean="0" baseline="-6102" sz="1425">
                <a:latin typeface="Times New Roman"/>
                <a:cs typeface="Times New Roman"/>
              </a:rPr>
              <a:t>u</a:t>
            </a:r>
            <a:r>
              <a:rPr dirty="0" smtClean="0" baseline="-6102" sz="1425">
                <a:latin typeface="Times New Roman"/>
                <a:cs typeface="Times New Roman"/>
              </a:rPr>
              <a:t>b</a:t>
            </a:r>
            <a:r>
              <a:rPr dirty="0" smtClean="0" baseline="-6102" sz="1425">
                <a:latin typeface="Times New Roman"/>
                <a:cs typeface="Times New Roman"/>
              </a:rPr>
              <a:t>s</a:t>
            </a:r>
            <a:r>
              <a:rPr dirty="0" smtClean="0" baseline="-6102" sz="1425">
                <a:latin typeface="Times New Roman"/>
                <a:cs typeface="Times New Roman"/>
              </a:rPr>
              <a:t>c</a:t>
            </a:r>
            <a:r>
              <a:rPr dirty="0" smtClean="0" baseline="-6102" sz="1425">
                <a:latin typeface="Times New Roman"/>
                <a:cs typeface="Times New Roman"/>
              </a:rPr>
              <a:t>r</a:t>
            </a:r>
            <a:r>
              <a:rPr dirty="0" smtClean="0" baseline="-6102" sz="1425">
                <a:latin typeface="Times New Roman"/>
                <a:cs typeface="Times New Roman"/>
              </a:rPr>
              <a:t>i</a:t>
            </a:r>
            <a:r>
              <a:rPr dirty="0" smtClean="0" baseline="-6102" sz="1425">
                <a:latin typeface="Times New Roman"/>
                <a:cs typeface="Times New Roman"/>
              </a:rPr>
              <a:t>b</a:t>
            </a:r>
            <a:r>
              <a:rPr dirty="0" smtClean="0" baseline="-6102" sz="1425">
                <a:latin typeface="Times New Roman"/>
                <a:cs typeface="Times New Roman"/>
              </a:rPr>
              <a:t>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19304" y="18387054"/>
            <a:ext cx="118283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1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: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  <a:hlinkClick r:id="rId2"/>
              </a:rPr>
              <a:t>n</a:t>
            </a:r>
            <a:r>
              <a:rPr dirty="0" smtClean="0" baseline="-3865" sz="1125" spc="-9">
                <a:latin typeface="Times New Roman"/>
                <a:cs typeface="Times New Roman"/>
                <a:hlinkClick r:id="rId2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@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g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l</a:t>
            </a:r>
            <a:r>
              <a:rPr dirty="0" smtClean="0" baseline="-3865" sz="1125" spc="-14">
                <a:latin typeface="Times New Roman"/>
                <a:cs typeface="Times New Roman"/>
                <a:hlinkClick r:id="rId2"/>
              </a:rPr>
              <a:t>.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19304" y="18648551"/>
            <a:ext cx="119550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3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: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</a:t>
            </a:r>
            <a:r>
              <a:rPr dirty="0" smtClean="0" baseline="-3865" sz="1125" spc="0">
                <a:latin typeface="Times New Roman"/>
                <a:cs typeface="Times New Roman"/>
              </a:rPr>
              <a:t>1</a:t>
            </a:r>
            <a:r>
              <a:rPr dirty="0" smtClean="0" baseline="-3865" sz="1125" spc="0">
                <a:latin typeface="Times New Roman"/>
                <a:cs typeface="Times New Roman"/>
              </a:rPr>
              <a:t>5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r>
              <a:rPr dirty="0" smtClean="0" baseline="-3865" sz="1125" spc="2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r>
              <a:rPr dirty="0" smtClean="0" baseline="-3865" sz="1125" spc="2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95508" y="12603663"/>
            <a:ext cx="79196" cy="62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895323" y="11890920"/>
            <a:ext cx="196664" cy="1966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6091988" y="11890920"/>
            <a:ext cx="133502" cy="64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7"/>
              </a:spcBef>
            </a:pPr>
            <a:endParaRPr sz="500"/>
          </a:p>
        </p:txBody>
      </p:sp>
      <p:sp>
        <p:nvSpPr>
          <p:cNvPr id="25" name="object 25"/>
          <p:cNvSpPr txBox="1"/>
          <p:nvPr/>
        </p:nvSpPr>
        <p:spPr>
          <a:xfrm>
            <a:off x="6091988" y="11955314"/>
            <a:ext cx="133502" cy="658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18"/>
              </a:spcBef>
            </a:pPr>
            <a:endParaRPr sz="500"/>
          </a:p>
        </p:txBody>
      </p:sp>
      <p:sp>
        <p:nvSpPr>
          <p:cNvPr id="24" name="object 24"/>
          <p:cNvSpPr txBox="1"/>
          <p:nvPr/>
        </p:nvSpPr>
        <p:spPr>
          <a:xfrm>
            <a:off x="6091988" y="12021119"/>
            <a:ext cx="133502" cy="66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23"/>
              </a:spcBef>
            </a:pPr>
            <a:endParaRPr sz="500"/>
          </a:p>
        </p:txBody>
      </p:sp>
      <p:sp>
        <p:nvSpPr>
          <p:cNvPr id="23" name="object 23"/>
          <p:cNvSpPr txBox="1"/>
          <p:nvPr/>
        </p:nvSpPr>
        <p:spPr>
          <a:xfrm>
            <a:off x="7788002" y="11833068"/>
            <a:ext cx="135648" cy="1186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4"/>
              </a:spcBef>
            </a:pPr>
            <a:endParaRPr sz="900"/>
          </a:p>
        </p:txBody>
      </p:sp>
      <p:sp>
        <p:nvSpPr>
          <p:cNvPr id="22" name="object 22"/>
          <p:cNvSpPr txBox="1"/>
          <p:nvPr/>
        </p:nvSpPr>
        <p:spPr>
          <a:xfrm>
            <a:off x="7923651" y="11833068"/>
            <a:ext cx="67824" cy="1186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4"/>
              </a:spcBef>
            </a:pPr>
            <a:endParaRPr sz="900"/>
          </a:p>
        </p:txBody>
      </p:sp>
      <p:sp>
        <p:nvSpPr>
          <p:cNvPr id="21" name="object 21"/>
          <p:cNvSpPr txBox="1"/>
          <p:nvPr/>
        </p:nvSpPr>
        <p:spPr>
          <a:xfrm>
            <a:off x="7750987" y="2462424"/>
            <a:ext cx="68798" cy="202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6591435" y="1989240"/>
            <a:ext cx="68798" cy="202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7450345" y="1924489"/>
            <a:ext cx="69607" cy="267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6933294" y="1516056"/>
            <a:ext cx="68798" cy="202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7302026" y="1430260"/>
            <a:ext cx="68798" cy="288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6805060" y="2839815"/>
            <a:ext cx="1306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6245636" y="3001694"/>
            <a:ext cx="1098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6798639" y="3001694"/>
            <a:ext cx="56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7317209" y="3001694"/>
            <a:ext cx="737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7922501" y="3001694"/>
            <a:ext cx="558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5931217" y="8318790"/>
            <a:ext cx="558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131667" y="8318790"/>
            <a:ext cx="56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7578654" y="8318790"/>
            <a:ext cx="56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804334" y="8742165"/>
            <a:ext cx="1072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804334" y="9377228"/>
            <a:ext cx="1072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375671" y="17678237"/>
            <a:ext cx="1306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044862" y="17840116"/>
            <a:ext cx="1098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597865" y="17840116"/>
            <a:ext cx="56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116435" y="17840116"/>
            <a:ext cx="737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721727" y="17840116"/>
            <a:ext cx="558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object 389"/>
          <p:cNvSpPr/>
          <p:nvPr/>
        </p:nvSpPr>
        <p:spPr>
          <a:xfrm>
            <a:off x="0" y="-283815"/>
            <a:ext cx="9980316" cy="5613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0" name="object 390"/>
          <p:cNvSpPr/>
          <p:nvPr/>
        </p:nvSpPr>
        <p:spPr>
          <a:xfrm>
            <a:off x="5668988" y="1429274"/>
            <a:ext cx="2862831" cy="1244514"/>
          </a:xfrm>
          <a:custGeom>
            <a:avLst/>
            <a:gdLst/>
            <a:ahLst/>
            <a:cxnLst/>
            <a:rect l="l" t="t" r="r" b="b"/>
            <a:pathLst>
              <a:path w="2862831" h="1244514">
                <a:moveTo>
                  <a:pt x="2254965" y="1231945"/>
                </a:moveTo>
                <a:lnTo>
                  <a:pt x="2248478" y="1156531"/>
                </a:lnTo>
                <a:lnTo>
                  <a:pt x="2243774" y="1225180"/>
                </a:lnTo>
                <a:lnTo>
                  <a:pt x="2254965" y="1231945"/>
                </a:lnTo>
                <a:close/>
              </a:path>
              <a:path w="2862831" h="1244514">
                <a:moveTo>
                  <a:pt x="2271093" y="1119635"/>
                </a:moveTo>
                <a:lnTo>
                  <a:pt x="2345786" y="1132204"/>
                </a:lnTo>
                <a:lnTo>
                  <a:pt x="2344959" y="1119635"/>
                </a:lnTo>
                <a:lnTo>
                  <a:pt x="2271093" y="1119635"/>
                </a:lnTo>
                <a:close/>
              </a:path>
              <a:path w="2862831" h="1244514">
                <a:moveTo>
                  <a:pt x="2242585" y="1053706"/>
                </a:moveTo>
                <a:lnTo>
                  <a:pt x="2232880" y="1061938"/>
                </a:lnTo>
                <a:lnTo>
                  <a:pt x="2224438" y="1071480"/>
                </a:lnTo>
                <a:lnTo>
                  <a:pt x="2217259" y="1082334"/>
                </a:lnTo>
                <a:lnTo>
                  <a:pt x="2214031" y="1088559"/>
                </a:lnTo>
                <a:lnTo>
                  <a:pt x="2209589" y="1099809"/>
                </a:lnTo>
                <a:lnTo>
                  <a:pt x="2206417" y="1111982"/>
                </a:lnTo>
                <a:lnTo>
                  <a:pt x="2204513" y="1125078"/>
                </a:lnTo>
                <a:lnTo>
                  <a:pt x="2203879" y="1139097"/>
                </a:lnTo>
                <a:lnTo>
                  <a:pt x="2204101" y="1147508"/>
                </a:lnTo>
                <a:lnTo>
                  <a:pt x="2205487" y="1160980"/>
                </a:lnTo>
                <a:lnTo>
                  <a:pt x="2208142" y="1173530"/>
                </a:lnTo>
                <a:lnTo>
                  <a:pt x="2212066" y="1185156"/>
                </a:lnTo>
                <a:lnTo>
                  <a:pt x="2217259" y="1195860"/>
                </a:lnTo>
                <a:lnTo>
                  <a:pt x="2225282" y="1207760"/>
                </a:lnTo>
                <a:lnTo>
                  <a:pt x="2233880" y="1217118"/>
                </a:lnTo>
                <a:lnTo>
                  <a:pt x="2243774" y="1225180"/>
                </a:lnTo>
                <a:lnTo>
                  <a:pt x="2248478" y="1156531"/>
                </a:lnTo>
                <a:lnTo>
                  <a:pt x="2254965" y="1231945"/>
                </a:lnTo>
                <a:lnTo>
                  <a:pt x="2262555" y="1235420"/>
                </a:lnTo>
                <a:lnTo>
                  <a:pt x="2274044" y="1239398"/>
                </a:lnTo>
                <a:lnTo>
                  <a:pt x="2286339" y="1242240"/>
                </a:lnTo>
                <a:lnTo>
                  <a:pt x="2299441" y="1243945"/>
                </a:lnTo>
                <a:lnTo>
                  <a:pt x="2313350" y="1244514"/>
                </a:lnTo>
                <a:lnTo>
                  <a:pt x="2315937" y="1244491"/>
                </a:lnTo>
                <a:lnTo>
                  <a:pt x="2328851" y="1243662"/>
                </a:lnTo>
                <a:lnTo>
                  <a:pt x="2341369" y="1241642"/>
                </a:lnTo>
                <a:lnTo>
                  <a:pt x="2353490" y="1238432"/>
                </a:lnTo>
                <a:lnTo>
                  <a:pt x="2365604" y="1233851"/>
                </a:lnTo>
                <a:lnTo>
                  <a:pt x="2376814" y="1227865"/>
                </a:lnTo>
                <a:lnTo>
                  <a:pt x="2386737" y="1220592"/>
                </a:lnTo>
                <a:lnTo>
                  <a:pt x="2394192" y="1213163"/>
                </a:lnTo>
                <a:lnTo>
                  <a:pt x="2401479" y="1202748"/>
                </a:lnTo>
                <a:lnTo>
                  <a:pt x="2406604" y="1190994"/>
                </a:lnTo>
                <a:lnTo>
                  <a:pt x="2351463" y="1172749"/>
                </a:lnTo>
                <a:lnTo>
                  <a:pt x="2348489" y="1180047"/>
                </a:lnTo>
                <a:lnTo>
                  <a:pt x="2343894" y="1185723"/>
                </a:lnTo>
                <a:lnTo>
                  <a:pt x="2337677" y="1189778"/>
                </a:lnTo>
                <a:lnTo>
                  <a:pt x="2331731" y="1193833"/>
                </a:lnTo>
                <a:lnTo>
                  <a:pt x="2323622" y="1195860"/>
                </a:lnTo>
                <a:lnTo>
                  <a:pt x="2304160" y="1195860"/>
                </a:lnTo>
                <a:lnTo>
                  <a:pt x="2296321" y="1194103"/>
                </a:lnTo>
                <a:lnTo>
                  <a:pt x="2289834" y="1190589"/>
                </a:lnTo>
                <a:lnTo>
                  <a:pt x="2283347" y="1186805"/>
                </a:lnTo>
                <a:lnTo>
                  <a:pt x="2278346" y="1180858"/>
                </a:lnTo>
                <a:lnTo>
                  <a:pt x="2274833" y="1172749"/>
                </a:lnTo>
                <a:lnTo>
                  <a:pt x="2272711" y="1166665"/>
                </a:lnTo>
                <a:lnTo>
                  <a:pt x="2270730" y="1156531"/>
                </a:lnTo>
                <a:lnTo>
                  <a:pt x="2409037" y="1156531"/>
                </a:lnTo>
                <a:lnTo>
                  <a:pt x="2378628" y="1119635"/>
                </a:lnTo>
                <a:lnTo>
                  <a:pt x="2349332" y="1039547"/>
                </a:lnTo>
                <a:lnTo>
                  <a:pt x="2337267" y="1036287"/>
                </a:lnTo>
                <a:lnTo>
                  <a:pt x="2324191" y="1034331"/>
                </a:lnTo>
                <a:lnTo>
                  <a:pt x="2310107" y="1033680"/>
                </a:lnTo>
                <a:lnTo>
                  <a:pt x="2303443" y="1033826"/>
                </a:lnTo>
                <a:lnTo>
                  <a:pt x="2290194" y="1035057"/>
                </a:lnTo>
                <a:lnTo>
                  <a:pt x="2277631" y="1037537"/>
                </a:lnTo>
                <a:lnTo>
                  <a:pt x="2281860" y="1092065"/>
                </a:lnTo>
                <a:lnTo>
                  <a:pt x="2287807" y="1088010"/>
                </a:lnTo>
                <a:lnTo>
                  <a:pt x="2294024" y="1083955"/>
                </a:lnTo>
                <a:lnTo>
                  <a:pt x="2301457" y="1081928"/>
                </a:lnTo>
                <a:lnTo>
                  <a:pt x="2310107" y="1081928"/>
                </a:lnTo>
                <a:lnTo>
                  <a:pt x="2315224" y="1082204"/>
                </a:lnTo>
                <a:lnTo>
                  <a:pt x="2327820" y="1086187"/>
                </a:lnTo>
                <a:lnTo>
                  <a:pt x="2336866" y="1094903"/>
                </a:lnTo>
                <a:lnTo>
                  <a:pt x="2341874" y="1104961"/>
                </a:lnTo>
                <a:lnTo>
                  <a:pt x="2344808" y="1117338"/>
                </a:lnTo>
                <a:lnTo>
                  <a:pt x="2344959" y="1119635"/>
                </a:lnTo>
                <a:lnTo>
                  <a:pt x="2345786" y="1132204"/>
                </a:lnTo>
                <a:lnTo>
                  <a:pt x="2271093" y="1119635"/>
                </a:lnTo>
                <a:lnTo>
                  <a:pt x="2270349" y="1154579"/>
                </a:lnTo>
                <a:lnTo>
                  <a:pt x="2269562" y="1140313"/>
                </a:lnTo>
                <a:lnTo>
                  <a:pt x="2270349" y="1154579"/>
                </a:lnTo>
                <a:lnTo>
                  <a:pt x="2271093" y="1119635"/>
                </a:lnTo>
                <a:lnTo>
                  <a:pt x="2269825" y="1130899"/>
                </a:lnTo>
                <a:lnTo>
                  <a:pt x="2248478" y="1119635"/>
                </a:lnTo>
                <a:lnTo>
                  <a:pt x="2253552" y="1046786"/>
                </a:lnTo>
                <a:lnTo>
                  <a:pt x="2242585" y="1053706"/>
                </a:lnTo>
                <a:close/>
              </a:path>
              <a:path w="2862831" h="1244514">
                <a:moveTo>
                  <a:pt x="1769534" y="1231945"/>
                </a:moveTo>
                <a:lnTo>
                  <a:pt x="1763046" y="1156531"/>
                </a:lnTo>
                <a:lnTo>
                  <a:pt x="1758343" y="1225180"/>
                </a:lnTo>
                <a:lnTo>
                  <a:pt x="1769534" y="1231945"/>
                </a:lnTo>
                <a:close/>
              </a:path>
              <a:path w="2862831" h="1244514">
                <a:moveTo>
                  <a:pt x="1785661" y="1119635"/>
                </a:moveTo>
                <a:lnTo>
                  <a:pt x="1860355" y="1132204"/>
                </a:lnTo>
                <a:lnTo>
                  <a:pt x="1859528" y="1119635"/>
                </a:lnTo>
                <a:lnTo>
                  <a:pt x="1785661" y="1119635"/>
                </a:lnTo>
                <a:close/>
              </a:path>
              <a:path w="2862831" h="1244514">
                <a:moveTo>
                  <a:pt x="1757153" y="1053706"/>
                </a:moveTo>
                <a:lnTo>
                  <a:pt x="1747448" y="1061938"/>
                </a:lnTo>
                <a:lnTo>
                  <a:pt x="1739006" y="1071480"/>
                </a:lnTo>
                <a:lnTo>
                  <a:pt x="1731827" y="1082334"/>
                </a:lnTo>
                <a:lnTo>
                  <a:pt x="1728599" y="1088559"/>
                </a:lnTo>
                <a:lnTo>
                  <a:pt x="1724158" y="1099809"/>
                </a:lnTo>
                <a:lnTo>
                  <a:pt x="1720985" y="1111982"/>
                </a:lnTo>
                <a:lnTo>
                  <a:pt x="1719081" y="1125078"/>
                </a:lnTo>
                <a:lnTo>
                  <a:pt x="1718447" y="1139097"/>
                </a:lnTo>
                <a:lnTo>
                  <a:pt x="1718669" y="1147508"/>
                </a:lnTo>
                <a:lnTo>
                  <a:pt x="1720055" y="1160980"/>
                </a:lnTo>
                <a:lnTo>
                  <a:pt x="1722710" y="1173530"/>
                </a:lnTo>
                <a:lnTo>
                  <a:pt x="1726634" y="1185156"/>
                </a:lnTo>
                <a:lnTo>
                  <a:pt x="1731827" y="1195860"/>
                </a:lnTo>
                <a:lnTo>
                  <a:pt x="1739850" y="1207760"/>
                </a:lnTo>
                <a:lnTo>
                  <a:pt x="1748448" y="1217118"/>
                </a:lnTo>
                <a:lnTo>
                  <a:pt x="1758343" y="1225180"/>
                </a:lnTo>
                <a:lnTo>
                  <a:pt x="1763046" y="1156531"/>
                </a:lnTo>
                <a:lnTo>
                  <a:pt x="1769534" y="1231945"/>
                </a:lnTo>
                <a:lnTo>
                  <a:pt x="1777123" y="1235420"/>
                </a:lnTo>
                <a:lnTo>
                  <a:pt x="1788612" y="1239398"/>
                </a:lnTo>
                <a:lnTo>
                  <a:pt x="1800907" y="1242240"/>
                </a:lnTo>
                <a:lnTo>
                  <a:pt x="1814010" y="1243945"/>
                </a:lnTo>
                <a:lnTo>
                  <a:pt x="1827919" y="1244514"/>
                </a:lnTo>
                <a:lnTo>
                  <a:pt x="1830505" y="1244491"/>
                </a:lnTo>
                <a:lnTo>
                  <a:pt x="1843420" y="1243662"/>
                </a:lnTo>
                <a:lnTo>
                  <a:pt x="1855937" y="1241642"/>
                </a:lnTo>
                <a:lnTo>
                  <a:pt x="1868058" y="1238432"/>
                </a:lnTo>
                <a:lnTo>
                  <a:pt x="1880172" y="1233851"/>
                </a:lnTo>
                <a:lnTo>
                  <a:pt x="1891382" y="1227865"/>
                </a:lnTo>
                <a:lnTo>
                  <a:pt x="1901305" y="1220592"/>
                </a:lnTo>
                <a:lnTo>
                  <a:pt x="1908760" y="1213163"/>
                </a:lnTo>
                <a:lnTo>
                  <a:pt x="1916047" y="1202748"/>
                </a:lnTo>
                <a:lnTo>
                  <a:pt x="1921172" y="1190994"/>
                </a:lnTo>
                <a:lnTo>
                  <a:pt x="1866031" y="1172749"/>
                </a:lnTo>
                <a:lnTo>
                  <a:pt x="1863058" y="1180047"/>
                </a:lnTo>
                <a:lnTo>
                  <a:pt x="1858463" y="1185723"/>
                </a:lnTo>
                <a:lnTo>
                  <a:pt x="1852246" y="1189778"/>
                </a:lnTo>
                <a:lnTo>
                  <a:pt x="1846299" y="1193833"/>
                </a:lnTo>
                <a:lnTo>
                  <a:pt x="1838190" y="1195860"/>
                </a:lnTo>
                <a:lnTo>
                  <a:pt x="1818728" y="1195860"/>
                </a:lnTo>
                <a:lnTo>
                  <a:pt x="1810890" y="1194103"/>
                </a:lnTo>
                <a:lnTo>
                  <a:pt x="1804402" y="1190589"/>
                </a:lnTo>
                <a:lnTo>
                  <a:pt x="1797915" y="1186805"/>
                </a:lnTo>
                <a:lnTo>
                  <a:pt x="1792915" y="1180858"/>
                </a:lnTo>
                <a:lnTo>
                  <a:pt x="1789401" y="1172749"/>
                </a:lnTo>
                <a:lnTo>
                  <a:pt x="1787279" y="1166665"/>
                </a:lnTo>
                <a:lnTo>
                  <a:pt x="1785299" y="1156531"/>
                </a:lnTo>
                <a:lnTo>
                  <a:pt x="1923605" y="1156531"/>
                </a:lnTo>
                <a:lnTo>
                  <a:pt x="1893196" y="1119635"/>
                </a:lnTo>
                <a:lnTo>
                  <a:pt x="1863901" y="1039547"/>
                </a:lnTo>
                <a:lnTo>
                  <a:pt x="1851835" y="1036287"/>
                </a:lnTo>
                <a:lnTo>
                  <a:pt x="1838760" y="1034331"/>
                </a:lnTo>
                <a:lnTo>
                  <a:pt x="1824675" y="1033680"/>
                </a:lnTo>
                <a:lnTo>
                  <a:pt x="1818012" y="1033826"/>
                </a:lnTo>
                <a:lnTo>
                  <a:pt x="1804762" y="1035057"/>
                </a:lnTo>
                <a:lnTo>
                  <a:pt x="1792199" y="1037537"/>
                </a:lnTo>
                <a:lnTo>
                  <a:pt x="1796429" y="1092065"/>
                </a:lnTo>
                <a:lnTo>
                  <a:pt x="1802375" y="1088010"/>
                </a:lnTo>
                <a:lnTo>
                  <a:pt x="1808592" y="1083955"/>
                </a:lnTo>
                <a:lnTo>
                  <a:pt x="1816025" y="1081928"/>
                </a:lnTo>
                <a:lnTo>
                  <a:pt x="1824675" y="1081928"/>
                </a:lnTo>
                <a:lnTo>
                  <a:pt x="1829792" y="1082204"/>
                </a:lnTo>
                <a:lnTo>
                  <a:pt x="1842388" y="1086187"/>
                </a:lnTo>
                <a:lnTo>
                  <a:pt x="1851435" y="1094903"/>
                </a:lnTo>
                <a:lnTo>
                  <a:pt x="1856442" y="1104961"/>
                </a:lnTo>
                <a:lnTo>
                  <a:pt x="1859377" y="1117338"/>
                </a:lnTo>
                <a:lnTo>
                  <a:pt x="1860355" y="1132204"/>
                </a:lnTo>
                <a:lnTo>
                  <a:pt x="1785661" y="1119635"/>
                </a:lnTo>
                <a:lnTo>
                  <a:pt x="1784917" y="1154579"/>
                </a:lnTo>
                <a:lnTo>
                  <a:pt x="1784130" y="1140313"/>
                </a:lnTo>
                <a:lnTo>
                  <a:pt x="1784917" y="1154579"/>
                </a:lnTo>
                <a:lnTo>
                  <a:pt x="1785661" y="1119635"/>
                </a:lnTo>
                <a:lnTo>
                  <a:pt x="1784393" y="1130899"/>
                </a:lnTo>
                <a:lnTo>
                  <a:pt x="1763046" y="1119635"/>
                </a:lnTo>
                <a:lnTo>
                  <a:pt x="1768120" y="1046786"/>
                </a:lnTo>
                <a:lnTo>
                  <a:pt x="1757153" y="1053706"/>
                </a:lnTo>
                <a:close/>
              </a:path>
              <a:path w="2862831" h="1244514">
                <a:moveTo>
                  <a:pt x="1998097" y="538666"/>
                </a:moveTo>
                <a:lnTo>
                  <a:pt x="2001070" y="531098"/>
                </a:lnTo>
                <a:lnTo>
                  <a:pt x="2007017" y="526773"/>
                </a:lnTo>
                <a:lnTo>
                  <a:pt x="2013234" y="522448"/>
                </a:lnTo>
                <a:lnTo>
                  <a:pt x="2021072" y="520286"/>
                </a:lnTo>
                <a:lnTo>
                  <a:pt x="2036209" y="520286"/>
                </a:lnTo>
                <a:lnTo>
                  <a:pt x="2040939" y="520827"/>
                </a:lnTo>
                <a:lnTo>
                  <a:pt x="2044724" y="521908"/>
                </a:lnTo>
                <a:lnTo>
                  <a:pt x="2048508" y="522989"/>
                </a:lnTo>
                <a:lnTo>
                  <a:pt x="2051887" y="524476"/>
                </a:lnTo>
                <a:lnTo>
                  <a:pt x="2054860" y="526368"/>
                </a:lnTo>
                <a:lnTo>
                  <a:pt x="2061753" y="483390"/>
                </a:lnTo>
                <a:lnTo>
                  <a:pt x="2057698" y="480417"/>
                </a:lnTo>
                <a:lnTo>
                  <a:pt x="2051481" y="477849"/>
                </a:lnTo>
                <a:lnTo>
                  <a:pt x="2043102" y="475686"/>
                </a:lnTo>
                <a:lnTo>
                  <a:pt x="2039591" y="474757"/>
                </a:lnTo>
                <a:lnTo>
                  <a:pt x="2027506" y="472717"/>
                </a:lnTo>
                <a:lnTo>
                  <a:pt x="2013909" y="472037"/>
                </a:lnTo>
                <a:lnTo>
                  <a:pt x="2008036" y="472173"/>
                </a:lnTo>
                <a:lnTo>
                  <a:pt x="1995295" y="473455"/>
                </a:lnTo>
                <a:lnTo>
                  <a:pt x="1983095" y="476092"/>
                </a:lnTo>
                <a:lnTo>
                  <a:pt x="1979511" y="477177"/>
                </a:lnTo>
                <a:lnTo>
                  <a:pt x="1967707" y="482189"/>
                </a:lnTo>
                <a:lnTo>
                  <a:pt x="1957146" y="489066"/>
                </a:lnTo>
                <a:lnTo>
                  <a:pt x="1945954" y="500586"/>
                </a:lnTo>
                <a:lnTo>
                  <a:pt x="1939307" y="511771"/>
                </a:lnTo>
                <a:lnTo>
                  <a:pt x="1936660" y="518973"/>
                </a:lnTo>
                <a:lnTo>
                  <a:pt x="1934083" y="531194"/>
                </a:lnTo>
                <a:lnTo>
                  <a:pt x="1933225" y="545018"/>
                </a:lnTo>
                <a:lnTo>
                  <a:pt x="1933225" y="563669"/>
                </a:lnTo>
                <a:lnTo>
                  <a:pt x="1998097" y="575833"/>
                </a:lnTo>
                <a:lnTo>
                  <a:pt x="1998097" y="538666"/>
                </a:lnTo>
                <a:close/>
              </a:path>
              <a:path w="2862831" h="1244514">
                <a:moveTo>
                  <a:pt x="1480096" y="757880"/>
                </a:moveTo>
                <a:lnTo>
                  <a:pt x="1473609" y="682466"/>
                </a:lnTo>
                <a:lnTo>
                  <a:pt x="1468905" y="751115"/>
                </a:lnTo>
                <a:lnTo>
                  <a:pt x="1480096" y="757880"/>
                </a:lnTo>
                <a:close/>
              </a:path>
              <a:path w="2862831" h="1244514">
                <a:moveTo>
                  <a:pt x="1496223" y="645570"/>
                </a:moveTo>
                <a:lnTo>
                  <a:pt x="1570917" y="658139"/>
                </a:lnTo>
                <a:lnTo>
                  <a:pt x="1570090" y="645570"/>
                </a:lnTo>
                <a:lnTo>
                  <a:pt x="1496223" y="645570"/>
                </a:lnTo>
                <a:close/>
              </a:path>
              <a:path w="2862831" h="1244514">
                <a:moveTo>
                  <a:pt x="1467715" y="579641"/>
                </a:moveTo>
                <a:lnTo>
                  <a:pt x="1458011" y="587873"/>
                </a:lnTo>
                <a:lnTo>
                  <a:pt x="1449569" y="597415"/>
                </a:lnTo>
                <a:lnTo>
                  <a:pt x="1442389" y="608269"/>
                </a:lnTo>
                <a:lnTo>
                  <a:pt x="1439162" y="614494"/>
                </a:lnTo>
                <a:lnTo>
                  <a:pt x="1434720" y="625744"/>
                </a:lnTo>
                <a:lnTo>
                  <a:pt x="1431547" y="637917"/>
                </a:lnTo>
                <a:lnTo>
                  <a:pt x="1429644" y="651013"/>
                </a:lnTo>
                <a:lnTo>
                  <a:pt x="1429009" y="665032"/>
                </a:lnTo>
                <a:lnTo>
                  <a:pt x="1429232" y="673443"/>
                </a:lnTo>
                <a:lnTo>
                  <a:pt x="1430617" y="686915"/>
                </a:lnTo>
                <a:lnTo>
                  <a:pt x="1433272" y="699465"/>
                </a:lnTo>
                <a:lnTo>
                  <a:pt x="1437196" y="711091"/>
                </a:lnTo>
                <a:lnTo>
                  <a:pt x="1442389" y="721795"/>
                </a:lnTo>
                <a:lnTo>
                  <a:pt x="1450412" y="733695"/>
                </a:lnTo>
                <a:lnTo>
                  <a:pt x="1459010" y="743053"/>
                </a:lnTo>
                <a:lnTo>
                  <a:pt x="1468905" y="751115"/>
                </a:lnTo>
                <a:lnTo>
                  <a:pt x="1473609" y="682466"/>
                </a:lnTo>
                <a:lnTo>
                  <a:pt x="1480096" y="757880"/>
                </a:lnTo>
                <a:lnTo>
                  <a:pt x="1487685" y="761355"/>
                </a:lnTo>
                <a:lnTo>
                  <a:pt x="1499174" y="765333"/>
                </a:lnTo>
                <a:lnTo>
                  <a:pt x="1511470" y="768175"/>
                </a:lnTo>
                <a:lnTo>
                  <a:pt x="1524572" y="769880"/>
                </a:lnTo>
                <a:lnTo>
                  <a:pt x="1538481" y="770449"/>
                </a:lnTo>
                <a:lnTo>
                  <a:pt x="1541068" y="770426"/>
                </a:lnTo>
                <a:lnTo>
                  <a:pt x="1553982" y="769596"/>
                </a:lnTo>
                <a:lnTo>
                  <a:pt x="1566500" y="767577"/>
                </a:lnTo>
                <a:lnTo>
                  <a:pt x="1578621" y="764367"/>
                </a:lnTo>
                <a:lnTo>
                  <a:pt x="1590735" y="759786"/>
                </a:lnTo>
                <a:lnTo>
                  <a:pt x="1601944" y="753800"/>
                </a:lnTo>
                <a:lnTo>
                  <a:pt x="1611867" y="746527"/>
                </a:lnTo>
                <a:lnTo>
                  <a:pt x="1619322" y="739098"/>
                </a:lnTo>
                <a:lnTo>
                  <a:pt x="1626609" y="728683"/>
                </a:lnTo>
                <a:lnTo>
                  <a:pt x="1631734" y="716929"/>
                </a:lnTo>
                <a:lnTo>
                  <a:pt x="1576593" y="698684"/>
                </a:lnTo>
                <a:lnTo>
                  <a:pt x="1573620" y="705982"/>
                </a:lnTo>
                <a:lnTo>
                  <a:pt x="1569025" y="711658"/>
                </a:lnTo>
                <a:lnTo>
                  <a:pt x="1562808" y="715713"/>
                </a:lnTo>
                <a:lnTo>
                  <a:pt x="1556861" y="719768"/>
                </a:lnTo>
                <a:lnTo>
                  <a:pt x="1548752" y="721795"/>
                </a:lnTo>
                <a:lnTo>
                  <a:pt x="1529291" y="721795"/>
                </a:lnTo>
                <a:lnTo>
                  <a:pt x="1521452" y="720038"/>
                </a:lnTo>
                <a:lnTo>
                  <a:pt x="1514965" y="716524"/>
                </a:lnTo>
                <a:lnTo>
                  <a:pt x="1508477" y="712740"/>
                </a:lnTo>
                <a:lnTo>
                  <a:pt x="1503477" y="706793"/>
                </a:lnTo>
                <a:lnTo>
                  <a:pt x="1499963" y="698684"/>
                </a:lnTo>
                <a:lnTo>
                  <a:pt x="1497841" y="692600"/>
                </a:lnTo>
                <a:lnTo>
                  <a:pt x="1495861" y="682466"/>
                </a:lnTo>
                <a:lnTo>
                  <a:pt x="1634167" y="682466"/>
                </a:lnTo>
                <a:lnTo>
                  <a:pt x="1603758" y="645570"/>
                </a:lnTo>
                <a:lnTo>
                  <a:pt x="1574463" y="565482"/>
                </a:lnTo>
                <a:lnTo>
                  <a:pt x="1562397" y="562222"/>
                </a:lnTo>
                <a:lnTo>
                  <a:pt x="1549322" y="560266"/>
                </a:lnTo>
                <a:lnTo>
                  <a:pt x="1535237" y="559615"/>
                </a:lnTo>
                <a:lnTo>
                  <a:pt x="1528574" y="559761"/>
                </a:lnTo>
                <a:lnTo>
                  <a:pt x="1515325" y="560992"/>
                </a:lnTo>
                <a:lnTo>
                  <a:pt x="1502761" y="563472"/>
                </a:lnTo>
                <a:lnTo>
                  <a:pt x="1506991" y="617999"/>
                </a:lnTo>
                <a:lnTo>
                  <a:pt x="1512938" y="613945"/>
                </a:lnTo>
                <a:lnTo>
                  <a:pt x="1519155" y="609890"/>
                </a:lnTo>
                <a:lnTo>
                  <a:pt x="1526588" y="607863"/>
                </a:lnTo>
                <a:lnTo>
                  <a:pt x="1535237" y="607863"/>
                </a:lnTo>
                <a:lnTo>
                  <a:pt x="1540354" y="608139"/>
                </a:lnTo>
                <a:lnTo>
                  <a:pt x="1552950" y="612122"/>
                </a:lnTo>
                <a:lnTo>
                  <a:pt x="1561997" y="620838"/>
                </a:lnTo>
                <a:lnTo>
                  <a:pt x="1567005" y="630896"/>
                </a:lnTo>
                <a:lnTo>
                  <a:pt x="1569939" y="643273"/>
                </a:lnTo>
                <a:lnTo>
                  <a:pt x="1570917" y="658139"/>
                </a:lnTo>
                <a:lnTo>
                  <a:pt x="1496223" y="645570"/>
                </a:lnTo>
                <a:lnTo>
                  <a:pt x="1495479" y="680514"/>
                </a:lnTo>
                <a:lnTo>
                  <a:pt x="1494692" y="666248"/>
                </a:lnTo>
                <a:lnTo>
                  <a:pt x="1495479" y="680514"/>
                </a:lnTo>
                <a:lnTo>
                  <a:pt x="1496223" y="645570"/>
                </a:lnTo>
                <a:lnTo>
                  <a:pt x="1494955" y="656834"/>
                </a:lnTo>
                <a:lnTo>
                  <a:pt x="1473609" y="645570"/>
                </a:lnTo>
                <a:lnTo>
                  <a:pt x="1478682" y="572721"/>
                </a:lnTo>
                <a:lnTo>
                  <a:pt x="1467715" y="579641"/>
                </a:lnTo>
                <a:close/>
              </a:path>
              <a:path w="2862831" h="1244514">
                <a:moveTo>
                  <a:pt x="2707138" y="283815"/>
                </a:moveTo>
                <a:lnTo>
                  <a:pt x="2700650" y="208401"/>
                </a:lnTo>
                <a:lnTo>
                  <a:pt x="2695947" y="277050"/>
                </a:lnTo>
                <a:lnTo>
                  <a:pt x="2707138" y="283815"/>
                </a:lnTo>
                <a:close/>
              </a:path>
              <a:path w="2862831" h="1244514">
                <a:moveTo>
                  <a:pt x="2723265" y="171505"/>
                </a:moveTo>
                <a:lnTo>
                  <a:pt x="2797959" y="184074"/>
                </a:lnTo>
                <a:lnTo>
                  <a:pt x="2797132" y="171505"/>
                </a:lnTo>
                <a:lnTo>
                  <a:pt x="2723265" y="171505"/>
                </a:lnTo>
                <a:close/>
              </a:path>
              <a:path w="2862831" h="1244514">
                <a:moveTo>
                  <a:pt x="2694757" y="105576"/>
                </a:moveTo>
                <a:lnTo>
                  <a:pt x="2685052" y="113808"/>
                </a:lnTo>
                <a:lnTo>
                  <a:pt x="2676610" y="123350"/>
                </a:lnTo>
                <a:lnTo>
                  <a:pt x="2669431" y="134204"/>
                </a:lnTo>
                <a:lnTo>
                  <a:pt x="2666203" y="140429"/>
                </a:lnTo>
                <a:lnTo>
                  <a:pt x="2661762" y="151679"/>
                </a:lnTo>
                <a:lnTo>
                  <a:pt x="2658589" y="163852"/>
                </a:lnTo>
                <a:lnTo>
                  <a:pt x="2656685" y="176948"/>
                </a:lnTo>
                <a:lnTo>
                  <a:pt x="2656051" y="190967"/>
                </a:lnTo>
                <a:lnTo>
                  <a:pt x="2656273" y="199378"/>
                </a:lnTo>
                <a:lnTo>
                  <a:pt x="2657659" y="212850"/>
                </a:lnTo>
                <a:lnTo>
                  <a:pt x="2660314" y="225400"/>
                </a:lnTo>
                <a:lnTo>
                  <a:pt x="2664238" y="237026"/>
                </a:lnTo>
                <a:lnTo>
                  <a:pt x="2669431" y="247730"/>
                </a:lnTo>
                <a:lnTo>
                  <a:pt x="2677454" y="259630"/>
                </a:lnTo>
                <a:lnTo>
                  <a:pt x="2686052" y="268988"/>
                </a:lnTo>
                <a:lnTo>
                  <a:pt x="2695947" y="277050"/>
                </a:lnTo>
                <a:lnTo>
                  <a:pt x="2700650" y="208401"/>
                </a:lnTo>
                <a:lnTo>
                  <a:pt x="2707138" y="283815"/>
                </a:lnTo>
                <a:lnTo>
                  <a:pt x="2714727" y="287290"/>
                </a:lnTo>
                <a:lnTo>
                  <a:pt x="2726216" y="291268"/>
                </a:lnTo>
                <a:lnTo>
                  <a:pt x="2738511" y="294110"/>
                </a:lnTo>
                <a:lnTo>
                  <a:pt x="2751614" y="295815"/>
                </a:lnTo>
                <a:lnTo>
                  <a:pt x="2765523" y="296384"/>
                </a:lnTo>
                <a:lnTo>
                  <a:pt x="2768109" y="296361"/>
                </a:lnTo>
                <a:lnTo>
                  <a:pt x="2781024" y="295531"/>
                </a:lnTo>
                <a:lnTo>
                  <a:pt x="2793541" y="293512"/>
                </a:lnTo>
                <a:lnTo>
                  <a:pt x="2805662" y="290302"/>
                </a:lnTo>
                <a:lnTo>
                  <a:pt x="2817777" y="285721"/>
                </a:lnTo>
                <a:lnTo>
                  <a:pt x="2828986" y="279734"/>
                </a:lnTo>
                <a:lnTo>
                  <a:pt x="2838909" y="272462"/>
                </a:lnTo>
                <a:lnTo>
                  <a:pt x="2846364" y="265033"/>
                </a:lnTo>
                <a:lnTo>
                  <a:pt x="2853651" y="254618"/>
                </a:lnTo>
                <a:lnTo>
                  <a:pt x="2858776" y="242864"/>
                </a:lnTo>
                <a:lnTo>
                  <a:pt x="2803635" y="224619"/>
                </a:lnTo>
                <a:lnTo>
                  <a:pt x="2800661" y="231917"/>
                </a:lnTo>
                <a:lnTo>
                  <a:pt x="2796067" y="237593"/>
                </a:lnTo>
                <a:lnTo>
                  <a:pt x="2789850" y="241648"/>
                </a:lnTo>
                <a:lnTo>
                  <a:pt x="2783903" y="245702"/>
                </a:lnTo>
                <a:lnTo>
                  <a:pt x="2775794" y="247730"/>
                </a:lnTo>
                <a:lnTo>
                  <a:pt x="2756332" y="247730"/>
                </a:lnTo>
                <a:lnTo>
                  <a:pt x="2748494" y="245973"/>
                </a:lnTo>
                <a:lnTo>
                  <a:pt x="2742006" y="242459"/>
                </a:lnTo>
                <a:lnTo>
                  <a:pt x="2735519" y="238675"/>
                </a:lnTo>
                <a:lnTo>
                  <a:pt x="2730519" y="232728"/>
                </a:lnTo>
                <a:lnTo>
                  <a:pt x="2727005" y="224619"/>
                </a:lnTo>
                <a:lnTo>
                  <a:pt x="2724883" y="218535"/>
                </a:lnTo>
                <a:lnTo>
                  <a:pt x="2722903" y="208401"/>
                </a:lnTo>
                <a:lnTo>
                  <a:pt x="2861209" y="208401"/>
                </a:lnTo>
                <a:lnTo>
                  <a:pt x="2830800" y="171505"/>
                </a:lnTo>
                <a:lnTo>
                  <a:pt x="2801505" y="91417"/>
                </a:lnTo>
                <a:lnTo>
                  <a:pt x="2789439" y="88157"/>
                </a:lnTo>
                <a:lnTo>
                  <a:pt x="2776363" y="86201"/>
                </a:lnTo>
                <a:lnTo>
                  <a:pt x="2762279" y="85550"/>
                </a:lnTo>
                <a:lnTo>
                  <a:pt x="2755616" y="85696"/>
                </a:lnTo>
                <a:lnTo>
                  <a:pt x="2742366" y="86927"/>
                </a:lnTo>
                <a:lnTo>
                  <a:pt x="2729803" y="89407"/>
                </a:lnTo>
                <a:lnTo>
                  <a:pt x="2734033" y="143934"/>
                </a:lnTo>
                <a:lnTo>
                  <a:pt x="2739979" y="139880"/>
                </a:lnTo>
                <a:lnTo>
                  <a:pt x="2746196" y="135825"/>
                </a:lnTo>
                <a:lnTo>
                  <a:pt x="2753629" y="133798"/>
                </a:lnTo>
                <a:lnTo>
                  <a:pt x="2762279" y="133798"/>
                </a:lnTo>
                <a:lnTo>
                  <a:pt x="2767396" y="134074"/>
                </a:lnTo>
                <a:lnTo>
                  <a:pt x="2779992" y="138057"/>
                </a:lnTo>
                <a:lnTo>
                  <a:pt x="2789039" y="146773"/>
                </a:lnTo>
                <a:lnTo>
                  <a:pt x="2794046" y="156831"/>
                </a:lnTo>
                <a:lnTo>
                  <a:pt x="2796981" y="169208"/>
                </a:lnTo>
                <a:lnTo>
                  <a:pt x="2797132" y="171505"/>
                </a:lnTo>
                <a:lnTo>
                  <a:pt x="2797959" y="184074"/>
                </a:lnTo>
                <a:lnTo>
                  <a:pt x="2723265" y="171505"/>
                </a:lnTo>
                <a:lnTo>
                  <a:pt x="2722521" y="206449"/>
                </a:lnTo>
                <a:lnTo>
                  <a:pt x="2721734" y="192183"/>
                </a:lnTo>
                <a:lnTo>
                  <a:pt x="2722521" y="206449"/>
                </a:lnTo>
                <a:lnTo>
                  <a:pt x="2723265" y="171505"/>
                </a:lnTo>
                <a:lnTo>
                  <a:pt x="2721997" y="182769"/>
                </a:lnTo>
                <a:lnTo>
                  <a:pt x="2700650" y="171505"/>
                </a:lnTo>
                <a:lnTo>
                  <a:pt x="2705724" y="98656"/>
                </a:lnTo>
                <a:lnTo>
                  <a:pt x="2694757" y="105576"/>
                </a:lnTo>
                <a:close/>
              </a:path>
              <a:path w="2862831" h="1244514">
                <a:moveTo>
                  <a:pt x="2258472" y="231917"/>
                </a:moveTo>
                <a:lnTo>
                  <a:pt x="2267392" y="292329"/>
                </a:lnTo>
                <a:lnTo>
                  <a:pt x="2286155" y="231917"/>
                </a:lnTo>
                <a:lnTo>
                  <a:pt x="2258472" y="231917"/>
                </a:lnTo>
                <a:close/>
              </a:path>
              <a:path w="2862831" h="1244514">
                <a:moveTo>
                  <a:pt x="1737452" y="190967"/>
                </a:moveTo>
                <a:lnTo>
                  <a:pt x="1792594" y="89604"/>
                </a:lnTo>
                <a:lnTo>
                  <a:pt x="1715558" y="174784"/>
                </a:lnTo>
                <a:lnTo>
                  <a:pt x="1737452" y="190967"/>
                </a:lnTo>
                <a:close/>
              </a:path>
              <a:path w="2862831" h="1244514">
                <a:moveTo>
                  <a:pt x="1646632" y="292329"/>
                </a:moveTo>
                <a:lnTo>
                  <a:pt x="1700962" y="261920"/>
                </a:lnTo>
                <a:lnTo>
                  <a:pt x="1646632" y="3649"/>
                </a:lnTo>
                <a:lnTo>
                  <a:pt x="1646632" y="292329"/>
                </a:lnTo>
                <a:close/>
              </a:path>
              <a:path w="2862831" h="1244514">
                <a:moveTo>
                  <a:pt x="158762" y="231917"/>
                </a:moveTo>
                <a:lnTo>
                  <a:pt x="167682" y="292329"/>
                </a:lnTo>
                <a:lnTo>
                  <a:pt x="186445" y="231917"/>
                </a:lnTo>
                <a:lnTo>
                  <a:pt x="158762" y="231917"/>
                </a:lnTo>
                <a:close/>
              </a:path>
              <a:path w="2862831" h="1244514">
                <a:moveTo>
                  <a:pt x="368785" y="292329"/>
                </a:moveTo>
                <a:lnTo>
                  <a:pt x="275126" y="24732"/>
                </a:lnTo>
                <a:lnTo>
                  <a:pt x="191603" y="24732"/>
                </a:lnTo>
                <a:lnTo>
                  <a:pt x="232148" y="78251"/>
                </a:lnTo>
                <a:lnTo>
                  <a:pt x="232959" y="78251"/>
                </a:lnTo>
                <a:lnTo>
                  <a:pt x="244717" y="120418"/>
                </a:lnTo>
                <a:lnTo>
                  <a:pt x="264208" y="184479"/>
                </a:lnTo>
                <a:lnTo>
                  <a:pt x="158762" y="184479"/>
                </a:lnTo>
                <a:lnTo>
                  <a:pt x="97539" y="292329"/>
                </a:lnTo>
                <a:lnTo>
                  <a:pt x="167682" y="292329"/>
                </a:lnTo>
                <a:lnTo>
                  <a:pt x="158762" y="231917"/>
                </a:lnTo>
                <a:lnTo>
                  <a:pt x="278640" y="231917"/>
                </a:lnTo>
                <a:lnTo>
                  <a:pt x="307562" y="184479"/>
                </a:lnTo>
                <a:lnTo>
                  <a:pt x="368785" y="292329"/>
                </a:lnTo>
                <a:close/>
              </a:path>
              <a:path w="2862831" h="1244514">
                <a:moveTo>
                  <a:pt x="307562" y="231917"/>
                </a:moveTo>
                <a:lnTo>
                  <a:pt x="307562" y="184479"/>
                </a:lnTo>
                <a:lnTo>
                  <a:pt x="278640" y="231917"/>
                </a:lnTo>
                <a:lnTo>
                  <a:pt x="297020" y="292329"/>
                </a:lnTo>
                <a:lnTo>
                  <a:pt x="368785" y="292329"/>
                </a:lnTo>
                <a:lnTo>
                  <a:pt x="307562" y="184479"/>
                </a:lnTo>
                <a:lnTo>
                  <a:pt x="307562" y="231917"/>
                </a:lnTo>
                <a:close/>
              </a:path>
              <a:path w="2862831" h="1244514">
                <a:moveTo>
                  <a:pt x="97539" y="292329"/>
                </a:moveTo>
                <a:lnTo>
                  <a:pt x="158762" y="184479"/>
                </a:lnTo>
                <a:lnTo>
                  <a:pt x="201179" y="184479"/>
                </a:lnTo>
                <a:lnTo>
                  <a:pt x="221201" y="120013"/>
                </a:lnTo>
                <a:lnTo>
                  <a:pt x="232148" y="78251"/>
                </a:lnTo>
                <a:lnTo>
                  <a:pt x="191603" y="24732"/>
                </a:lnTo>
                <a:lnTo>
                  <a:pt x="97539" y="292329"/>
                </a:lnTo>
                <a:close/>
              </a:path>
              <a:path w="2862831" h="1244514">
                <a:moveTo>
                  <a:pt x="475591" y="248135"/>
                </a:moveTo>
                <a:lnTo>
                  <a:pt x="470590" y="246243"/>
                </a:lnTo>
                <a:lnTo>
                  <a:pt x="467617" y="242459"/>
                </a:lnTo>
                <a:lnTo>
                  <a:pt x="464644" y="238675"/>
                </a:lnTo>
                <a:lnTo>
                  <a:pt x="463157" y="232323"/>
                </a:lnTo>
                <a:lnTo>
                  <a:pt x="463157" y="3649"/>
                </a:lnTo>
                <a:lnTo>
                  <a:pt x="394230" y="3649"/>
                </a:lnTo>
                <a:lnTo>
                  <a:pt x="394231" y="232834"/>
                </a:lnTo>
                <a:lnTo>
                  <a:pt x="395184" y="248490"/>
                </a:lnTo>
                <a:lnTo>
                  <a:pt x="397934" y="261800"/>
                </a:lnTo>
                <a:lnTo>
                  <a:pt x="402482" y="272764"/>
                </a:lnTo>
                <a:lnTo>
                  <a:pt x="408827" y="281382"/>
                </a:lnTo>
                <a:lnTo>
                  <a:pt x="427204" y="292412"/>
                </a:lnTo>
                <a:lnTo>
                  <a:pt x="440351" y="295391"/>
                </a:lnTo>
                <a:lnTo>
                  <a:pt x="455859" y="296384"/>
                </a:lnTo>
                <a:lnTo>
                  <a:pt x="463427" y="296384"/>
                </a:lnTo>
                <a:lnTo>
                  <a:pt x="478969" y="293546"/>
                </a:lnTo>
                <a:lnTo>
                  <a:pt x="493160" y="289221"/>
                </a:lnTo>
                <a:lnTo>
                  <a:pt x="502486" y="244892"/>
                </a:lnTo>
                <a:lnTo>
                  <a:pt x="498701" y="245973"/>
                </a:lnTo>
                <a:lnTo>
                  <a:pt x="495458" y="246784"/>
                </a:lnTo>
                <a:lnTo>
                  <a:pt x="492755" y="247324"/>
                </a:lnTo>
                <a:lnTo>
                  <a:pt x="490052" y="247865"/>
                </a:lnTo>
                <a:lnTo>
                  <a:pt x="486673" y="248135"/>
                </a:lnTo>
                <a:lnTo>
                  <a:pt x="475591" y="248135"/>
                </a:lnTo>
                <a:close/>
              </a:path>
              <a:path w="2862831" h="1244514">
                <a:moveTo>
                  <a:pt x="608233" y="248135"/>
                </a:moveTo>
                <a:lnTo>
                  <a:pt x="603233" y="246243"/>
                </a:lnTo>
                <a:lnTo>
                  <a:pt x="600259" y="242459"/>
                </a:lnTo>
                <a:lnTo>
                  <a:pt x="597286" y="238675"/>
                </a:lnTo>
                <a:lnTo>
                  <a:pt x="595799" y="232323"/>
                </a:lnTo>
                <a:lnTo>
                  <a:pt x="595799" y="3649"/>
                </a:lnTo>
                <a:lnTo>
                  <a:pt x="526873" y="3649"/>
                </a:lnTo>
                <a:lnTo>
                  <a:pt x="526874" y="232834"/>
                </a:lnTo>
                <a:lnTo>
                  <a:pt x="527827" y="248490"/>
                </a:lnTo>
                <a:lnTo>
                  <a:pt x="530577" y="261800"/>
                </a:lnTo>
                <a:lnTo>
                  <a:pt x="535124" y="272764"/>
                </a:lnTo>
                <a:lnTo>
                  <a:pt x="541469" y="281382"/>
                </a:lnTo>
                <a:lnTo>
                  <a:pt x="559846" y="292412"/>
                </a:lnTo>
                <a:lnTo>
                  <a:pt x="572993" y="295391"/>
                </a:lnTo>
                <a:lnTo>
                  <a:pt x="588501" y="296384"/>
                </a:lnTo>
                <a:lnTo>
                  <a:pt x="596070" y="296384"/>
                </a:lnTo>
                <a:lnTo>
                  <a:pt x="611612" y="293546"/>
                </a:lnTo>
                <a:lnTo>
                  <a:pt x="625803" y="289221"/>
                </a:lnTo>
                <a:lnTo>
                  <a:pt x="635128" y="244892"/>
                </a:lnTo>
                <a:lnTo>
                  <a:pt x="631344" y="245973"/>
                </a:lnTo>
                <a:lnTo>
                  <a:pt x="628100" y="246784"/>
                </a:lnTo>
                <a:lnTo>
                  <a:pt x="625397" y="247324"/>
                </a:lnTo>
                <a:lnTo>
                  <a:pt x="622694" y="247865"/>
                </a:lnTo>
                <a:lnTo>
                  <a:pt x="619315" y="248135"/>
                </a:lnTo>
                <a:lnTo>
                  <a:pt x="608233" y="248135"/>
                </a:lnTo>
                <a:close/>
              </a:path>
              <a:path w="2862831" h="1244514">
                <a:moveTo>
                  <a:pt x="837045" y="292329"/>
                </a:moveTo>
                <a:lnTo>
                  <a:pt x="906783" y="292329"/>
                </a:lnTo>
                <a:lnTo>
                  <a:pt x="906783" y="78657"/>
                </a:lnTo>
                <a:lnTo>
                  <a:pt x="993955" y="78657"/>
                </a:lnTo>
                <a:lnTo>
                  <a:pt x="993955" y="24732"/>
                </a:lnTo>
                <a:lnTo>
                  <a:pt x="749468" y="24732"/>
                </a:lnTo>
                <a:lnTo>
                  <a:pt x="749468" y="78657"/>
                </a:lnTo>
                <a:lnTo>
                  <a:pt x="837045" y="78657"/>
                </a:lnTo>
                <a:lnTo>
                  <a:pt x="837045" y="292329"/>
                </a:lnTo>
                <a:close/>
              </a:path>
              <a:path w="2862831" h="1244514">
                <a:moveTo>
                  <a:pt x="1271536" y="33246"/>
                </a:moveTo>
                <a:lnTo>
                  <a:pt x="1274119" y="48701"/>
                </a:lnTo>
                <a:lnTo>
                  <a:pt x="1280861" y="58384"/>
                </a:lnTo>
                <a:lnTo>
                  <a:pt x="1285216" y="61162"/>
                </a:lnTo>
                <a:lnTo>
                  <a:pt x="1296631" y="64856"/>
                </a:lnTo>
                <a:lnTo>
                  <a:pt x="1311676" y="66088"/>
                </a:lnTo>
                <a:lnTo>
                  <a:pt x="1319149" y="65809"/>
                </a:lnTo>
                <a:lnTo>
                  <a:pt x="1332411" y="63359"/>
                </a:lnTo>
                <a:lnTo>
                  <a:pt x="1342084" y="58384"/>
                </a:lnTo>
                <a:lnTo>
                  <a:pt x="1349655" y="47313"/>
                </a:lnTo>
                <a:lnTo>
                  <a:pt x="1351815" y="33246"/>
                </a:lnTo>
                <a:lnTo>
                  <a:pt x="1351783" y="31267"/>
                </a:lnTo>
                <a:lnTo>
                  <a:pt x="1349094" y="17528"/>
                </a:lnTo>
                <a:lnTo>
                  <a:pt x="1342084" y="8109"/>
                </a:lnTo>
                <a:lnTo>
                  <a:pt x="1337923" y="5282"/>
                </a:lnTo>
                <a:lnTo>
                  <a:pt x="1326582" y="1320"/>
                </a:lnTo>
                <a:lnTo>
                  <a:pt x="1311676" y="0"/>
                </a:lnTo>
                <a:lnTo>
                  <a:pt x="1303589" y="333"/>
                </a:lnTo>
                <a:lnTo>
                  <a:pt x="1290422" y="2933"/>
                </a:lnTo>
                <a:lnTo>
                  <a:pt x="1280861" y="8109"/>
                </a:lnTo>
                <a:lnTo>
                  <a:pt x="1273628" y="18913"/>
                </a:lnTo>
                <a:lnTo>
                  <a:pt x="1271536" y="33246"/>
                </a:lnTo>
                <a:close/>
              </a:path>
              <a:path w="2862831" h="1244514">
                <a:moveTo>
                  <a:pt x="1277212" y="89604"/>
                </a:moveTo>
                <a:lnTo>
                  <a:pt x="1277212" y="292329"/>
                </a:lnTo>
                <a:lnTo>
                  <a:pt x="1346139" y="292329"/>
                </a:lnTo>
                <a:lnTo>
                  <a:pt x="1346139" y="89604"/>
                </a:lnTo>
                <a:lnTo>
                  <a:pt x="1277212" y="89604"/>
                </a:lnTo>
                <a:close/>
              </a:path>
              <a:path w="2862831" h="1244514">
                <a:moveTo>
                  <a:pt x="1395205" y="292329"/>
                </a:moveTo>
                <a:lnTo>
                  <a:pt x="1464132" y="292329"/>
                </a:lnTo>
                <a:lnTo>
                  <a:pt x="1452779" y="151638"/>
                </a:lnTo>
                <a:lnTo>
                  <a:pt x="1456049" y="138202"/>
                </a:lnTo>
                <a:lnTo>
                  <a:pt x="1460482" y="159341"/>
                </a:lnTo>
                <a:lnTo>
                  <a:pt x="1464132" y="292329"/>
                </a:lnTo>
                <a:lnTo>
                  <a:pt x="1464162" y="182217"/>
                </a:lnTo>
                <a:lnTo>
                  <a:pt x="1465549" y="168509"/>
                </a:lnTo>
                <a:lnTo>
                  <a:pt x="1468997" y="157720"/>
                </a:lnTo>
                <a:lnTo>
                  <a:pt x="1472240" y="150962"/>
                </a:lnTo>
                <a:lnTo>
                  <a:pt x="1476700" y="146097"/>
                </a:lnTo>
                <a:lnTo>
                  <a:pt x="1482377" y="143124"/>
                </a:lnTo>
                <a:lnTo>
                  <a:pt x="1488053" y="139880"/>
                </a:lnTo>
                <a:lnTo>
                  <a:pt x="1494135" y="138258"/>
                </a:lnTo>
                <a:lnTo>
                  <a:pt x="1509001" y="138258"/>
                </a:lnTo>
                <a:lnTo>
                  <a:pt x="1515894" y="140961"/>
                </a:lnTo>
                <a:lnTo>
                  <a:pt x="1521300" y="146367"/>
                </a:lnTo>
                <a:lnTo>
                  <a:pt x="1527984" y="160164"/>
                </a:lnTo>
                <a:lnTo>
                  <a:pt x="1529409" y="175560"/>
                </a:lnTo>
                <a:lnTo>
                  <a:pt x="1529409" y="292329"/>
                </a:lnTo>
                <a:lnTo>
                  <a:pt x="1598335" y="292329"/>
                </a:lnTo>
                <a:lnTo>
                  <a:pt x="1598298" y="154266"/>
                </a:lnTo>
                <a:lnTo>
                  <a:pt x="1597073" y="140460"/>
                </a:lnTo>
                <a:lnTo>
                  <a:pt x="1594112" y="128232"/>
                </a:lnTo>
                <a:lnTo>
                  <a:pt x="1589416" y="117580"/>
                </a:lnTo>
                <a:lnTo>
                  <a:pt x="1584273" y="109828"/>
                </a:lnTo>
                <a:lnTo>
                  <a:pt x="1575417" y="100694"/>
                </a:lnTo>
                <a:lnTo>
                  <a:pt x="1564683" y="93659"/>
                </a:lnTo>
                <a:lnTo>
                  <a:pt x="1554224" y="89294"/>
                </a:lnTo>
                <a:lnTo>
                  <a:pt x="1541863" y="86486"/>
                </a:lnTo>
                <a:lnTo>
                  <a:pt x="1528193" y="85550"/>
                </a:lnTo>
                <a:lnTo>
                  <a:pt x="1516972" y="86227"/>
                </a:lnTo>
                <a:lnTo>
                  <a:pt x="1504494" y="88787"/>
                </a:lnTo>
                <a:lnTo>
                  <a:pt x="1492918" y="93253"/>
                </a:lnTo>
                <a:lnTo>
                  <a:pt x="1485466" y="97393"/>
                </a:lnTo>
                <a:lnTo>
                  <a:pt x="1475537" y="105249"/>
                </a:lnTo>
                <a:lnTo>
                  <a:pt x="1466970" y="115147"/>
                </a:lnTo>
                <a:lnTo>
                  <a:pt x="1460599" y="126302"/>
                </a:lnTo>
                <a:lnTo>
                  <a:pt x="1458976" y="130548"/>
                </a:lnTo>
                <a:lnTo>
                  <a:pt x="1456833" y="89604"/>
                </a:lnTo>
                <a:lnTo>
                  <a:pt x="1395205" y="89604"/>
                </a:lnTo>
                <a:lnTo>
                  <a:pt x="1395205" y="292329"/>
                </a:lnTo>
                <a:close/>
              </a:path>
              <a:path w="2862831" h="1244514">
                <a:moveTo>
                  <a:pt x="1452779" y="151638"/>
                </a:moveTo>
                <a:lnTo>
                  <a:pt x="1464132" y="292329"/>
                </a:lnTo>
                <a:lnTo>
                  <a:pt x="1460482" y="159341"/>
                </a:lnTo>
                <a:lnTo>
                  <a:pt x="1456049" y="138202"/>
                </a:lnTo>
                <a:lnTo>
                  <a:pt x="1452779" y="151638"/>
                </a:lnTo>
                <a:close/>
              </a:path>
              <a:path w="2862831" h="1244514">
                <a:moveTo>
                  <a:pt x="1646632" y="292329"/>
                </a:moveTo>
                <a:lnTo>
                  <a:pt x="1715558" y="292329"/>
                </a:lnTo>
                <a:lnTo>
                  <a:pt x="1715558" y="245589"/>
                </a:lnTo>
                <a:lnTo>
                  <a:pt x="1748181" y="209089"/>
                </a:lnTo>
                <a:lnTo>
                  <a:pt x="1782457" y="150422"/>
                </a:lnTo>
                <a:lnTo>
                  <a:pt x="1794559" y="169246"/>
                </a:lnTo>
                <a:lnTo>
                  <a:pt x="1869224" y="89604"/>
                </a:lnTo>
                <a:lnTo>
                  <a:pt x="1792594" y="89604"/>
                </a:lnTo>
                <a:lnTo>
                  <a:pt x="1737452" y="190967"/>
                </a:lnTo>
                <a:lnTo>
                  <a:pt x="1715558" y="174784"/>
                </a:lnTo>
                <a:lnTo>
                  <a:pt x="1715558" y="3649"/>
                </a:lnTo>
                <a:lnTo>
                  <a:pt x="1646632" y="3649"/>
                </a:lnTo>
                <a:lnTo>
                  <a:pt x="1700556" y="191372"/>
                </a:lnTo>
                <a:lnTo>
                  <a:pt x="1646632" y="3649"/>
                </a:lnTo>
                <a:lnTo>
                  <a:pt x="1700962" y="261920"/>
                </a:lnTo>
                <a:lnTo>
                  <a:pt x="1646632" y="292329"/>
                </a:lnTo>
                <a:close/>
              </a:path>
              <a:path w="2862831" h="1244514">
                <a:moveTo>
                  <a:pt x="1748181" y="209089"/>
                </a:moveTo>
                <a:lnTo>
                  <a:pt x="1758941" y="197048"/>
                </a:lnTo>
                <a:lnTo>
                  <a:pt x="1771916" y="193399"/>
                </a:lnTo>
                <a:lnTo>
                  <a:pt x="1797459" y="292329"/>
                </a:lnTo>
                <a:lnTo>
                  <a:pt x="1873684" y="292329"/>
                </a:lnTo>
                <a:lnTo>
                  <a:pt x="1794559" y="169246"/>
                </a:lnTo>
                <a:lnTo>
                  <a:pt x="1782457" y="150422"/>
                </a:lnTo>
                <a:lnTo>
                  <a:pt x="1748181" y="209089"/>
                </a:lnTo>
                <a:close/>
              </a:path>
              <a:path w="2862831" h="1244514">
                <a:moveTo>
                  <a:pt x="1758941" y="197048"/>
                </a:moveTo>
                <a:lnTo>
                  <a:pt x="1748181" y="209089"/>
                </a:lnTo>
                <a:lnTo>
                  <a:pt x="1797459" y="292329"/>
                </a:lnTo>
                <a:lnTo>
                  <a:pt x="1771916" y="193399"/>
                </a:lnTo>
                <a:lnTo>
                  <a:pt x="1758941" y="197048"/>
                </a:lnTo>
                <a:close/>
              </a:path>
              <a:path w="2862831" h="1244514">
                <a:moveTo>
                  <a:pt x="1915106" y="219754"/>
                </a:moveTo>
                <a:lnTo>
                  <a:pt x="1882670" y="257866"/>
                </a:lnTo>
                <a:lnTo>
                  <a:pt x="1883284" y="258532"/>
                </a:lnTo>
                <a:lnTo>
                  <a:pt x="1892262" y="267102"/>
                </a:lnTo>
                <a:lnTo>
                  <a:pt x="1902315" y="274646"/>
                </a:lnTo>
                <a:lnTo>
                  <a:pt x="1913444" y="281162"/>
                </a:lnTo>
                <a:lnTo>
                  <a:pt x="1925648" y="286653"/>
                </a:lnTo>
                <a:lnTo>
                  <a:pt x="1931920" y="288812"/>
                </a:lnTo>
                <a:lnTo>
                  <a:pt x="1943951" y="292125"/>
                </a:lnTo>
                <a:lnTo>
                  <a:pt x="1956377" y="294491"/>
                </a:lnTo>
                <a:lnTo>
                  <a:pt x="1969197" y="295911"/>
                </a:lnTo>
                <a:lnTo>
                  <a:pt x="1982411" y="296384"/>
                </a:lnTo>
                <a:lnTo>
                  <a:pt x="1986013" y="296355"/>
                </a:lnTo>
                <a:lnTo>
                  <a:pt x="2000217" y="295620"/>
                </a:lnTo>
                <a:lnTo>
                  <a:pt x="2013204" y="293893"/>
                </a:lnTo>
                <a:lnTo>
                  <a:pt x="2024973" y="291175"/>
                </a:lnTo>
                <a:lnTo>
                  <a:pt x="2035525" y="287464"/>
                </a:lnTo>
                <a:lnTo>
                  <a:pt x="2049727" y="279645"/>
                </a:lnTo>
                <a:lnTo>
                  <a:pt x="2059480" y="271627"/>
                </a:lnTo>
                <a:lnTo>
                  <a:pt x="2067150" y="262326"/>
                </a:lnTo>
                <a:lnTo>
                  <a:pt x="2072778" y="251884"/>
                </a:lnTo>
                <a:lnTo>
                  <a:pt x="2076464" y="239737"/>
                </a:lnTo>
                <a:lnTo>
                  <a:pt x="2077692" y="226646"/>
                </a:lnTo>
                <a:lnTo>
                  <a:pt x="2077689" y="226070"/>
                </a:lnTo>
                <a:lnTo>
                  <a:pt x="2076075" y="212919"/>
                </a:lnTo>
                <a:lnTo>
                  <a:pt x="2071481" y="201083"/>
                </a:lnTo>
                <a:lnTo>
                  <a:pt x="2063906" y="190561"/>
                </a:lnTo>
                <a:lnTo>
                  <a:pt x="2056617" y="184135"/>
                </a:lnTo>
                <a:lnTo>
                  <a:pt x="2046338" y="178158"/>
                </a:lnTo>
                <a:lnTo>
                  <a:pt x="2033766" y="173407"/>
                </a:lnTo>
                <a:lnTo>
                  <a:pt x="2018902" y="169883"/>
                </a:lnTo>
                <a:lnTo>
                  <a:pt x="1982005" y="162585"/>
                </a:lnTo>
                <a:lnTo>
                  <a:pt x="1972815" y="160693"/>
                </a:lnTo>
                <a:lnTo>
                  <a:pt x="1966463" y="158531"/>
                </a:lnTo>
                <a:lnTo>
                  <a:pt x="1962949" y="156098"/>
                </a:lnTo>
                <a:lnTo>
                  <a:pt x="1959706" y="153395"/>
                </a:lnTo>
                <a:lnTo>
                  <a:pt x="1958084" y="150286"/>
                </a:lnTo>
                <a:lnTo>
                  <a:pt x="1958084" y="143529"/>
                </a:lnTo>
                <a:lnTo>
                  <a:pt x="1959165" y="140826"/>
                </a:lnTo>
                <a:lnTo>
                  <a:pt x="1961328" y="138663"/>
                </a:lnTo>
                <a:lnTo>
                  <a:pt x="1963490" y="136501"/>
                </a:lnTo>
                <a:lnTo>
                  <a:pt x="1966734" y="134879"/>
                </a:lnTo>
                <a:lnTo>
                  <a:pt x="1971058" y="133798"/>
                </a:lnTo>
                <a:lnTo>
                  <a:pt x="1975654" y="132447"/>
                </a:lnTo>
                <a:lnTo>
                  <a:pt x="1981195" y="131771"/>
                </a:lnTo>
                <a:lnTo>
                  <a:pt x="1987682" y="131771"/>
                </a:lnTo>
                <a:lnTo>
                  <a:pt x="1993709" y="132035"/>
                </a:lnTo>
                <a:lnTo>
                  <a:pt x="2006102" y="134234"/>
                </a:lnTo>
                <a:lnTo>
                  <a:pt x="2018496" y="138663"/>
                </a:lnTo>
                <a:lnTo>
                  <a:pt x="2024283" y="141549"/>
                </a:lnTo>
                <a:lnTo>
                  <a:pt x="2034879" y="148780"/>
                </a:lnTo>
                <a:lnTo>
                  <a:pt x="2043634" y="157720"/>
                </a:lnTo>
                <a:lnTo>
                  <a:pt x="2076476" y="120418"/>
                </a:lnTo>
                <a:lnTo>
                  <a:pt x="2071768" y="115129"/>
                </a:lnTo>
                <a:lnTo>
                  <a:pt x="2062424" y="106975"/>
                </a:lnTo>
                <a:lnTo>
                  <a:pt x="2051559" y="100089"/>
                </a:lnTo>
                <a:lnTo>
                  <a:pt x="2039174" y="94469"/>
                </a:lnTo>
                <a:lnTo>
                  <a:pt x="2023996" y="89821"/>
                </a:lnTo>
                <a:lnTo>
                  <a:pt x="2011722" y="87448"/>
                </a:lnTo>
                <a:lnTo>
                  <a:pt x="1998671" y="86024"/>
                </a:lnTo>
                <a:lnTo>
                  <a:pt x="1984844" y="85550"/>
                </a:lnTo>
                <a:lnTo>
                  <a:pt x="1980116" y="85601"/>
                </a:lnTo>
                <a:lnTo>
                  <a:pt x="1965922" y="86453"/>
                </a:lnTo>
                <a:lnTo>
                  <a:pt x="1952991" y="88350"/>
                </a:lnTo>
                <a:lnTo>
                  <a:pt x="1941323" y="91292"/>
                </a:lnTo>
                <a:lnTo>
                  <a:pt x="1930919" y="95280"/>
                </a:lnTo>
                <a:lnTo>
                  <a:pt x="1917080" y="102835"/>
                </a:lnTo>
                <a:lnTo>
                  <a:pt x="1907276" y="110806"/>
                </a:lnTo>
                <a:lnTo>
                  <a:pt x="1899699" y="120013"/>
                </a:lnTo>
                <a:lnTo>
                  <a:pt x="1895492" y="127158"/>
                </a:lnTo>
                <a:lnTo>
                  <a:pt x="1891045" y="139161"/>
                </a:lnTo>
                <a:lnTo>
                  <a:pt x="1889563" y="151638"/>
                </a:lnTo>
                <a:lnTo>
                  <a:pt x="1889779" y="157291"/>
                </a:lnTo>
                <a:lnTo>
                  <a:pt x="1892237" y="170403"/>
                </a:lnTo>
                <a:lnTo>
                  <a:pt x="1897436" y="181898"/>
                </a:lnTo>
                <a:lnTo>
                  <a:pt x="1905376" y="191778"/>
                </a:lnTo>
                <a:lnTo>
                  <a:pt x="1910241" y="195759"/>
                </a:lnTo>
                <a:lnTo>
                  <a:pt x="1919552" y="201458"/>
                </a:lnTo>
                <a:lnTo>
                  <a:pt x="1930900" y="206479"/>
                </a:lnTo>
                <a:lnTo>
                  <a:pt x="1944284" y="210820"/>
                </a:lnTo>
                <a:lnTo>
                  <a:pt x="1959706" y="214483"/>
                </a:lnTo>
                <a:lnTo>
                  <a:pt x="1988087" y="220159"/>
                </a:lnTo>
                <a:lnTo>
                  <a:pt x="1996196" y="221781"/>
                </a:lnTo>
                <a:lnTo>
                  <a:pt x="2001602" y="223808"/>
                </a:lnTo>
                <a:lnTo>
                  <a:pt x="2004305" y="226241"/>
                </a:lnTo>
                <a:lnTo>
                  <a:pt x="2007008" y="228403"/>
                </a:lnTo>
                <a:lnTo>
                  <a:pt x="2008360" y="231377"/>
                </a:lnTo>
                <a:lnTo>
                  <a:pt x="2008360" y="240296"/>
                </a:lnTo>
                <a:lnTo>
                  <a:pt x="2005657" y="244081"/>
                </a:lnTo>
                <a:lnTo>
                  <a:pt x="2000251" y="246513"/>
                </a:lnTo>
                <a:lnTo>
                  <a:pt x="1994845" y="248946"/>
                </a:lnTo>
                <a:lnTo>
                  <a:pt x="1987952" y="250162"/>
                </a:lnTo>
                <a:lnTo>
                  <a:pt x="1978978" y="250161"/>
                </a:lnTo>
                <a:lnTo>
                  <a:pt x="1965820" y="249161"/>
                </a:lnTo>
                <a:lnTo>
                  <a:pt x="1953449" y="246324"/>
                </a:lnTo>
                <a:lnTo>
                  <a:pt x="1941866" y="241648"/>
                </a:lnTo>
                <a:lnTo>
                  <a:pt x="1933500" y="236628"/>
                </a:lnTo>
                <a:lnTo>
                  <a:pt x="1923428" y="228738"/>
                </a:lnTo>
                <a:lnTo>
                  <a:pt x="1915106" y="219754"/>
                </a:lnTo>
                <a:close/>
              </a:path>
              <a:path w="2862831" h="1244514">
                <a:moveTo>
                  <a:pt x="2468495" y="292329"/>
                </a:moveTo>
                <a:lnTo>
                  <a:pt x="2374836" y="24732"/>
                </a:lnTo>
                <a:lnTo>
                  <a:pt x="2291313" y="24732"/>
                </a:lnTo>
                <a:lnTo>
                  <a:pt x="2331859" y="78251"/>
                </a:lnTo>
                <a:lnTo>
                  <a:pt x="2332669" y="78251"/>
                </a:lnTo>
                <a:lnTo>
                  <a:pt x="2344428" y="120418"/>
                </a:lnTo>
                <a:lnTo>
                  <a:pt x="2363918" y="184479"/>
                </a:lnTo>
                <a:lnTo>
                  <a:pt x="2258472" y="184479"/>
                </a:lnTo>
                <a:lnTo>
                  <a:pt x="2197249" y="292329"/>
                </a:lnTo>
                <a:lnTo>
                  <a:pt x="2267392" y="292329"/>
                </a:lnTo>
                <a:lnTo>
                  <a:pt x="2258472" y="231917"/>
                </a:lnTo>
                <a:lnTo>
                  <a:pt x="2378350" y="231917"/>
                </a:lnTo>
                <a:lnTo>
                  <a:pt x="2407272" y="184479"/>
                </a:lnTo>
                <a:lnTo>
                  <a:pt x="2468495" y="292329"/>
                </a:lnTo>
                <a:close/>
              </a:path>
              <a:path w="2862831" h="1244514">
                <a:moveTo>
                  <a:pt x="2407272" y="231917"/>
                </a:moveTo>
                <a:lnTo>
                  <a:pt x="2407272" y="184479"/>
                </a:lnTo>
                <a:lnTo>
                  <a:pt x="2378350" y="231917"/>
                </a:lnTo>
                <a:lnTo>
                  <a:pt x="2396731" y="292329"/>
                </a:lnTo>
                <a:lnTo>
                  <a:pt x="2468495" y="292329"/>
                </a:lnTo>
                <a:lnTo>
                  <a:pt x="2407272" y="184479"/>
                </a:lnTo>
                <a:lnTo>
                  <a:pt x="2407272" y="231917"/>
                </a:lnTo>
                <a:close/>
              </a:path>
              <a:path w="2862831" h="1244514">
                <a:moveTo>
                  <a:pt x="2197249" y="292329"/>
                </a:moveTo>
                <a:lnTo>
                  <a:pt x="2258472" y="184479"/>
                </a:lnTo>
                <a:lnTo>
                  <a:pt x="2300889" y="184479"/>
                </a:lnTo>
                <a:lnTo>
                  <a:pt x="2320911" y="120013"/>
                </a:lnTo>
                <a:lnTo>
                  <a:pt x="2331859" y="78251"/>
                </a:lnTo>
                <a:lnTo>
                  <a:pt x="2291313" y="24732"/>
                </a:lnTo>
                <a:lnTo>
                  <a:pt x="2197249" y="292329"/>
                </a:lnTo>
                <a:close/>
              </a:path>
              <a:path w="2862831" h="1244514">
                <a:moveTo>
                  <a:pt x="2563740" y="120574"/>
                </a:moveTo>
                <a:lnTo>
                  <a:pt x="2558407" y="133393"/>
                </a:lnTo>
                <a:lnTo>
                  <a:pt x="2555569" y="89604"/>
                </a:lnTo>
                <a:lnTo>
                  <a:pt x="2494751" y="89604"/>
                </a:lnTo>
                <a:lnTo>
                  <a:pt x="2494751" y="292329"/>
                </a:lnTo>
                <a:lnTo>
                  <a:pt x="2563678" y="292329"/>
                </a:lnTo>
                <a:lnTo>
                  <a:pt x="2563691" y="188683"/>
                </a:lnTo>
                <a:lnTo>
                  <a:pt x="2565345" y="175156"/>
                </a:lnTo>
                <a:lnTo>
                  <a:pt x="2569760" y="164207"/>
                </a:lnTo>
                <a:lnTo>
                  <a:pt x="2574084" y="157179"/>
                </a:lnTo>
                <a:lnTo>
                  <a:pt x="2579761" y="151908"/>
                </a:lnTo>
                <a:lnTo>
                  <a:pt x="2586789" y="148394"/>
                </a:lnTo>
                <a:lnTo>
                  <a:pt x="2593817" y="144880"/>
                </a:lnTo>
                <a:lnTo>
                  <a:pt x="2601385" y="143124"/>
                </a:lnTo>
                <a:lnTo>
                  <a:pt x="2615441" y="143124"/>
                </a:lnTo>
                <a:lnTo>
                  <a:pt x="2620441" y="143529"/>
                </a:lnTo>
                <a:lnTo>
                  <a:pt x="2624496" y="144340"/>
                </a:lnTo>
                <a:lnTo>
                  <a:pt x="2628820" y="144880"/>
                </a:lnTo>
                <a:lnTo>
                  <a:pt x="2632334" y="145691"/>
                </a:lnTo>
                <a:lnTo>
                  <a:pt x="2635037" y="146773"/>
                </a:lnTo>
                <a:lnTo>
                  <a:pt x="2641930" y="90010"/>
                </a:lnTo>
                <a:lnTo>
                  <a:pt x="2639768" y="88658"/>
                </a:lnTo>
                <a:lnTo>
                  <a:pt x="2636794" y="87577"/>
                </a:lnTo>
                <a:lnTo>
                  <a:pt x="2633010" y="86766"/>
                </a:lnTo>
                <a:lnTo>
                  <a:pt x="2629496" y="85955"/>
                </a:lnTo>
                <a:lnTo>
                  <a:pt x="2625171" y="85550"/>
                </a:lnTo>
                <a:lnTo>
                  <a:pt x="2616851" y="85609"/>
                </a:lnTo>
                <a:lnTo>
                  <a:pt x="2603375" y="87355"/>
                </a:lnTo>
                <a:lnTo>
                  <a:pt x="2591462" y="91525"/>
                </a:lnTo>
                <a:lnTo>
                  <a:pt x="2581112" y="98118"/>
                </a:lnTo>
                <a:lnTo>
                  <a:pt x="2578420" y="100511"/>
                </a:lnTo>
                <a:lnTo>
                  <a:pt x="2570411" y="109613"/>
                </a:lnTo>
                <a:lnTo>
                  <a:pt x="2563740" y="120574"/>
                </a:lnTo>
                <a:close/>
              </a:path>
              <a:path w="2862831" h="1244514">
                <a:moveTo>
                  <a:pt x="2830800" y="171505"/>
                </a:moveTo>
                <a:lnTo>
                  <a:pt x="2861209" y="208401"/>
                </a:lnTo>
                <a:lnTo>
                  <a:pt x="2861749" y="205157"/>
                </a:lnTo>
                <a:lnTo>
                  <a:pt x="2862155" y="201103"/>
                </a:lnTo>
                <a:lnTo>
                  <a:pt x="2862425" y="196238"/>
                </a:lnTo>
                <a:lnTo>
                  <a:pt x="2862695" y="191372"/>
                </a:lnTo>
                <a:lnTo>
                  <a:pt x="2862831" y="186507"/>
                </a:lnTo>
                <a:lnTo>
                  <a:pt x="2862831" y="181641"/>
                </a:lnTo>
                <a:lnTo>
                  <a:pt x="2862092" y="168025"/>
                </a:lnTo>
                <a:lnTo>
                  <a:pt x="2859886" y="155266"/>
                </a:lnTo>
                <a:lnTo>
                  <a:pt x="2856213" y="143316"/>
                </a:lnTo>
                <a:lnTo>
                  <a:pt x="2851072" y="132176"/>
                </a:lnTo>
                <a:lnTo>
                  <a:pt x="2845548" y="123265"/>
                </a:lnTo>
                <a:lnTo>
                  <a:pt x="2837406" y="113545"/>
                </a:lnTo>
                <a:lnTo>
                  <a:pt x="2827760" y="105163"/>
                </a:lnTo>
                <a:lnTo>
                  <a:pt x="2816609" y="98118"/>
                </a:lnTo>
                <a:lnTo>
                  <a:pt x="2812561" y="95980"/>
                </a:lnTo>
                <a:lnTo>
                  <a:pt x="2801505" y="91417"/>
                </a:lnTo>
                <a:lnTo>
                  <a:pt x="2830800" y="171505"/>
                </a:lnTo>
                <a:close/>
              </a:path>
              <a:path w="2862831" h="1244514">
                <a:moveTo>
                  <a:pt x="2729803" y="89407"/>
                </a:moveTo>
                <a:lnTo>
                  <a:pt x="2717925" y="93138"/>
                </a:lnTo>
                <a:lnTo>
                  <a:pt x="2706732" y="98118"/>
                </a:lnTo>
                <a:lnTo>
                  <a:pt x="2705724" y="98656"/>
                </a:lnTo>
                <a:lnTo>
                  <a:pt x="2700650" y="171505"/>
                </a:lnTo>
                <a:lnTo>
                  <a:pt x="2721997" y="182769"/>
                </a:lnTo>
                <a:lnTo>
                  <a:pt x="2723265" y="171505"/>
                </a:lnTo>
                <a:lnTo>
                  <a:pt x="2723456" y="169806"/>
                </a:lnTo>
                <a:lnTo>
                  <a:pt x="2726194" y="158936"/>
                </a:lnTo>
                <a:lnTo>
                  <a:pt x="2729437" y="150286"/>
                </a:lnTo>
                <a:lnTo>
                  <a:pt x="2734033" y="143934"/>
                </a:lnTo>
                <a:lnTo>
                  <a:pt x="2729803" y="89407"/>
                </a:lnTo>
                <a:close/>
              </a:path>
              <a:path w="2862831" h="1244514">
                <a:moveTo>
                  <a:pt x="111904" y="551100"/>
                </a:moveTo>
                <a:lnTo>
                  <a:pt x="122396" y="551711"/>
                </a:lnTo>
                <a:lnTo>
                  <a:pt x="135086" y="554778"/>
                </a:lnTo>
                <a:lnTo>
                  <a:pt x="144745" y="560425"/>
                </a:lnTo>
                <a:lnTo>
                  <a:pt x="147859" y="563281"/>
                </a:lnTo>
                <a:lnTo>
                  <a:pt x="154038" y="573873"/>
                </a:lnTo>
                <a:lnTo>
                  <a:pt x="156098" y="587996"/>
                </a:lnTo>
                <a:lnTo>
                  <a:pt x="155812" y="593681"/>
                </a:lnTo>
                <a:lnTo>
                  <a:pt x="152287" y="606477"/>
                </a:lnTo>
                <a:lnTo>
                  <a:pt x="144745" y="615972"/>
                </a:lnTo>
                <a:lnTo>
                  <a:pt x="138488" y="619923"/>
                </a:lnTo>
                <a:lnTo>
                  <a:pt x="126721" y="623650"/>
                </a:lnTo>
                <a:lnTo>
                  <a:pt x="111904" y="624892"/>
                </a:lnTo>
                <a:lnTo>
                  <a:pt x="69737" y="624892"/>
                </a:lnTo>
                <a:lnTo>
                  <a:pt x="122851" y="677195"/>
                </a:lnTo>
                <a:lnTo>
                  <a:pt x="129817" y="677073"/>
                </a:lnTo>
                <a:lnTo>
                  <a:pt x="143516" y="676041"/>
                </a:lnTo>
                <a:lnTo>
                  <a:pt x="156247" y="673961"/>
                </a:lnTo>
                <a:lnTo>
                  <a:pt x="168009" y="670832"/>
                </a:lnTo>
                <a:lnTo>
                  <a:pt x="178803" y="666654"/>
                </a:lnTo>
                <a:lnTo>
                  <a:pt x="186849" y="662510"/>
                </a:lnTo>
                <a:lnTo>
                  <a:pt x="197553" y="655141"/>
                </a:lnTo>
                <a:lnTo>
                  <a:pt x="206629" y="646387"/>
                </a:lnTo>
                <a:lnTo>
                  <a:pt x="214077" y="636245"/>
                </a:lnTo>
                <a:lnTo>
                  <a:pt x="219109" y="626468"/>
                </a:lnTo>
                <a:lnTo>
                  <a:pt x="223071" y="614753"/>
                </a:lnTo>
                <a:lnTo>
                  <a:pt x="225448" y="601929"/>
                </a:lnTo>
                <a:lnTo>
                  <a:pt x="226241" y="587996"/>
                </a:lnTo>
                <a:lnTo>
                  <a:pt x="225573" y="575164"/>
                </a:lnTo>
                <a:lnTo>
                  <a:pt x="223326" y="562249"/>
                </a:lnTo>
                <a:lnTo>
                  <a:pt x="219494" y="550444"/>
                </a:lnTo>
                <a:lnTo>
                  <a:pt x="214077" y="539748"/>
                </a:lnTo>
                <a:lnTo>
                  <a:pt x="209290" y="532828"/>
                </a:lnTo>
                <a:lnTo>
                  <a:pt x="200756" y="523611"/>
                </a:lnTo>
                <a:lnTo>
                  <a:pt x="190593" y="515782"/>
                </a:lnTo>
                <a:lnTo>
                  <a:pt x="178803" y="509339"/>
                </a:lnTo>
                <a:lnTo>
                  <a:pt x="162446" y="503517"/>
                </a:lnTo>
                <a:lnTo>
                  <a:pt x="150216" y="500895"/>
                </a:lnTo>
                <a:lnTo>
                  <a:pt x="137018" y="499322"/>
                </a:lnTo>
                <a:lnTo>
                  <a:pt x="122851" y="498797"/>
                </a:lnTo>
                <a:lnTo>
                  <a:pt x="111904" y="551100"/>
                </a:lnTo>
                <a:close/>
              </a:path>
              <a:path w="2862831" h="1244514">
                <a:moveTo>
                  <a:pt x="69737" y="551100"/>
                </a:moveTo>
                <a:lnTo>
                  <a:pt x="111904" y="551100"/>
                </a:lnTo>
                <a:lnTo>
                  <a:pt x="122851" y="498797"/>
                </a:lnTo>
                <a:lnTo>
                  <a:pt x="0" y="498797"/>
                </a:lnTo>
                <a:lnTo>
                  <a:pt x="0" y="766394"/>
                </a:lnTo>
                <a:lnTo>
                  <a:pt x="69737" y="766394"/>
                </a:lnTo>
                <a:lnTo>
                  <a:pt x="69737" y="677195"/>
                </a:lnTo>
                <a:lnTo>
                  <a:pt x="122851" y="677195"/>
                </a:lnTo>
                <a:lnTo>
                  <a:pt x="69737" y="624892"/>
                </a:lnTo>
                <a:lnTo>
                  <a:pt x="69737" y="551100"/>
                </a:lnTo>
                <a:close/>
              </a:path>
              <a:path w="2862831" h="1244514">
                <a:moveTo>
                  <a:pt x="389258" y="766683"/>
                </a:moveTo>
                <a:lnTo>
                  <a:pt x="401066" y="763083"/>
                </a:lnTo>
                <a:lnTo>
                  <a:pt x="412076" y="758285"/>
                </a:lnTo>
                <a:lnTo>
                  <a:pt x="424415" y="750700"/>
                </a:lnTo>
                <a:lnTo>
                  <a:pt x="434167" y="742497"/>
                </a:lnTo>
                <a:lnTo>
                  <a:pt x="442624" y="732997"/>
                </a:lnTo>
                <a:lnTo>
                  <a:pt x="449783" y="722200"/>
                </a:lnTo>
                <a:lnTo>
                  <a:pt x="453282" y="715513"/>
                </a:lnTo>
                <a:lnTo>
                  <a:pt x="457782" y="704197"/>
                </a:lnTo>
                <a:lnTo>
                  <a:pt x="460997" y="692012"/>
                </a:lnTo>
                <a:lnTo>
                  <a:pt x="462926" y="678957"/>
                </a:lnTo>
                <a:lnTo>
                  <a:pt x="463569" y="665032"/>
                </a:lnTo>
                <a:lnTo>
                  <a:pt x="463335" y="656531"/>
                </a:lnTo>
                <a:lnTo>
                  <a:pt x="461902" y="643085"/>
                </a:lnTo>
                <a:lnTo>
                  <a:pt x="459165" y="630560"/>
                </a:lnTo>
                <a:lnTo>
                  <a:pt x="455126" y="618954"/>
                </a:lnTo>
                <a:lnTo>
                  <a:pt x="449783" y="608269"/>
                </a:lnTo>
                <a:lnTo>
                  <a:pt x="441760" y="596208"/>
                </a:lnTo>
                <a:lnTo>
                  <a:pt x="433162" y="586808"/>
                </a:lnTo>
                <a:lnTo>
                  <a:pt x="423267" y="578799"/>
                </a:lnTo>
                <a:lnTo>
                  <a:pt x="412076" y="572184"/>
                </a:lnTo>
                <a:lnTo>
                  <a:pt x="395106" y="565163"/>
                </a:lnTo>
                <a:lnTo>
                  <a:pt x="382908" y="562080"/>
                </a:lnTo>
                <a:lnTo>
                  <a:pt x="369914" y="560231"/>
                </a:lnTo>
                <a:lnTo>
                  <a:pt x="356124" y="559615"/>
                </a:lnTo>
                <a:lnTo>
                  <a:pt x="349461" y="559761"/>
                </a:lnTo>
                <a:lnTo>
                  <a:pt x="336212" y="560992"/>
                </a:lnTo>
                <a:lnTo>
                  <a:pt x="323648" y="563472"/>
                </a:lnTo>
                <a:lnTo>
                  <a:pt x="311770" y="567203"/>
                </a:lnTo>
                <a:lnTo>
                  <a:pt x="300578" y="572184"/>
                </a:lnTo>
                <a:lnTo>
                  <a:pt x="288034" y="579734"/>
                </a:lnTo>
                <a:lnTo>
                  <a:pt x="278277" y="587869"/>
                </a:lnTo>
                <a:lnTo>
                  <a:pt x="269754" y="597380"/>
                </a:lnTo>
                <a:lnTo>
                  <a:pt x="262465" y="608269"/>
                </a:lnTo>
                <a:lnTo>
                  <a:pt x="254796" y="625744"/>
                </a:lnTo>
                <a:lnTo>
                  <a:pt x="251623" y="637917"/>
                </a:lnTo>
                <a:lnTo>
                  <a:pt x="249720" y="651013"/>
                </a:lnTo>
                <a:lnTo>
                  <a:pt x="249085" y="665032"/>
                </a:lnTo>
                <a:lnTo>
                  <a:pt x="249328" y="673824"/>
                </a:lnTo>
                <a:lnTo>
                  <a:pt x="250735" y="687227"/>
                </a:lnTo>
                <a:lnTo>
                  <a:pt x="253393" y="699757"/>
                </a:lnTo>
                <a:lnTo>
                  <a:pt x="257303" y="711415"/>
                </a:lnTo>
                <a:lnTo>
                  <a:pt x="262465" y="722200"/>
                </a:lnTo>
                <a:lnTo>
                  <a:pt x="270814" y="734268"/>
                </a:lnTo>
                <a:lnTo>
                  <a:pt x="279501" y="743556"/>
                </a:lnTo>
                <a:lnTo>
                  <a:pt x="289422" y="751562"/>
                </a:lnTo>
                <a:lnTo>
                  <a:pt x="300578" y="758285"/>
                </a:lnTo>
                <a:lnTo>
                  <a:pt x="317382" y="764988"/>
                </a:lnTo>
                <a:lnTo>
                  <a:pt x="329609" y="768022"/>
                </a:lnTo>
                <a:lnTo>
                  <a:pt x="325851" y="705577"/>
                </a:lnTo>
                <a:lnTo>
                  <a:pt x="322877" y="697468"/>
                </a:lnTo>
                <a:lnTo>
                  <a:pt x="321102" y="691464"/>
                </a:lnTo>
                <a:lnTo>
                  <a:pt x="319088" y="679346"/>
                </a:lnTo>
                <a:lnTo>
                  <a:pt x="318417" y="665032"/>
                </a:lnTo>
                <a:lnTo>
                  <a:pt x="318642" y="656489"/>
                </a:lnTo>
                <a:lnTo>
                  <a:pt x="320088" y="643444"/>
                </a:lnTo>
                <a:lnTo>
                  <a:pt x="322877" y="632596"/>
                </a:lnTo>
                <a:lnTo>
                  <a:pt x="325851" y="624216"/>
                </a:lnTo>
                <a:lnTo>
                  <a:pt x="330175" y="618135"/>
                </a:lnTo>
                <a:lnTo>
                  <a:pt x="335852" y="614350"/>
                </a:lnTo>
                <a:lnTo>
                  <a:pt x="341528" y="610566"/>
                </a:lnTo>
                <a:lnTo>
                  <a:pt x="348286" y="608674"/>
                </a:lnTo>
                <a:lnTo>
                  <a:pt x="364233" y="608674"/>
                </a:lnTo>
                <a:lnTo>
                  <a:pt x="371126" y="610566"/>
                </a:lnTo>
                <a:lnTo>
                  <a:pt x="376802" y="614350"/>
                </a:lnTo>
                <a:lnTo>
                  <a:pt x="382479" y="618135"/>
                </a:lnTo>
                <a:lnTo>
                  <a:pt x="386803" y="624216"/>
                </a:lnTo>
                <a:lnTo>
                  <a:pt x="389777" y="632596"/>
                </a:lnTo>
                <a:lnTo>
                  <a:pt x="391552" y="638599"/>
                </a:lnTo>
                <a:lnTo>
                  <a:pt x="393566" y="650717"/>
                </a:lnTo>
                <a:lnTo>
                  <a:pt x="394237" y="665032"/>
                </a:lnTo>
                <a:lnTo>
                  <a:pt x="394012" y="673574"/>
                </a:lnTo>
                <a:lnTo>
                  <a:pt x="392566" y="686619"/>
                </a:lnTo>
                <a:lnTo>
                  <a:pt x="389777" y="697468"/>
                </a:lnTo>
                <a:lnTo>
                  <a:pt x="386803" y="705577"/>
                </a:lnTo>
                <a:lnTo>
                  <a:pt x="382479" y="711658"/>
                </a:lnTo>
                <a:lnTo>
                  <a:pt x="376802" y="715713"/>
                </a:lnTo>
                <a:lnTo>
                  <a:pt x="371126" y="719497"/>
                </a:lnTo>
                <a:lnTo>
                  <a:pt x="364233" y="721389"/>
                </a:lnTo>
                <a:lnTo>
                  <a:pt x="348286" y="721389"/>
                </a:lnTo>
                <a:lnTo>
                  <a:pt x="341528" y="719497"/>
                </a:lnTo>
                <a:lnTo>
                  <a:pt x="335852" y="715713"/>
                </a:lnTo>
                <a:lnTo>
                  <a:pt x="342523" y="769842"/>
                </a:lnTo>
                <a:lnTo>
                  <a:pt x="356124" y="770449"/>
                </a:lnTo>
                <a:lnTo>
                  <a:pt x="363247" y="770294"/>
                </a:lnTo>
                <a:lnTo>
                  <a:pt x="376651" y="769087"/>
                </a:lnTo>
                <a:lnTo>
                  <a:pt x="389258" y="766683"/>
                </a:lnTo>
                <a:close/>
              </a:path>
              <a:path w="2862831" h="1244514">
                <a:moveTo>
                  <a:pt x="330175" y="711658"/>
                </a:moveTo>
                <a:lnTo>
                  <a:pt x="325851" y="705577"/>
                </a:lnTo>
                <a:lnTo>
                  <a:pt x="329609" y="768022"/>
                </a:lnTo>
                <a:lnTo>
                  <a:pt x="342523" y="769842"/>
                </a:lnTo>
                <a:lnTo>
                  <a:pt x="335852" y="715713"/>
                </a:lnTo>
                <a:lnTo>
                  <a:pt x="330175" y="711658"/>
                </a:lnTo>
                <a:close/>
              </a:path>
              <a:path w="2862831" h="1244514">
                <a:moveTo>
                  <a:pt x="576135" y="607863"/>
                </a:moveTo>
                <a:lnTo>
                  <a:pt x="580730" y="606512"/>
                </a:lnTo>
                <a:lnTo>
                  <a:pt x="586271" y="605836"/>
                </a:lnTo>
                <a:lnTo>
                  <a:pt x="592758" y="605836"/>
                </a:lnTo>
                <a:lnTo>
                  <a:pt x="598785" y="606100"/>
                </a:lnTo>
                <a:lnTo>
                  <a:pt x="611179" y="608299"/>
                </a:lnTo>
                <a:lnTo>
                  <a:pt x="623573" y="612729"/>
                </a:lnTo>
                <a:lnTo>
                  <a:pt x="629360" y="615614"/>
                </a:lnTo>
                <a:lnTo>
                  <a:pt x="639955" y="622845"/>
                </a:lnTo>
                <a:lnTo>
                  <a:pt x="648711" y="631785"/>
                </a:lnTo>
                <a:lnTo>
                  <a:pt x="681552" y="594483"/>
                </a:lnTo>
                <a:lnTo>
                  <a:pt x="676845" y="589194"/>
                </a:lnTo>
                <a:lnTo>
                  <a:pt x="667500" y="581040"/>
                </a:lnTo>
                <a:lnTo>
                  <a:pt x="656636" y="574154"/>
                </a:lnTo>
                <a:lnTo>
                  <a:pt x="644251" y="568534"/>
                </a:lnTo>
                <a:lnTo>
                  <a:pt x="629072" y="563886"/>
                </a:lnTo>
                <a:lnTo>
                  <a:pt x="616798" y="561513"/>
                </a:lnTo>
                <a:lnTo>
                  <a:pt x="603748" y="560089"/>
                </a:lnTo>
                <a:lnTo>
                  <a:pt x="589920" y="559615"/>
                </a:lnTo>
                <a:lnTo>
                  <a:pt x="585193" y="559666"/>
                </a:lnTo>
                <a:lnTo>
                  <a:pt x="570999" y="560518"/>
                </a:lnTo>
                <a:lnTo>
                  <a:pt x="558068" y="562415"/>
                </a:lnTo>
                <a:lnTo>
                  <a:pt x="546400" y="565357"/>
                </a:lnTo>
                <a:lnTo>
                  <a:pt x="535995" y="569345"/>
                </a:lnTo>
                <a:lnTo>
                  <a:pt x="522156" y="576900"/>
                </a:lnTo>
                <a:lnTo>
                  <a:pt x="512353" y="584871"/>
                </a:lnTo>
                <a:lnTo>
                  <a:pt x="504776" y="594078"/>
                </a:lnTo>
                <a:lnTo>
                  <a:pt x="500569" y="601223"/>
                </a:lnTo>
                <a:lnTo>
                  <a:pt x="496122" y="613226"/>
                </a:lnTo>
                <a:lnTo>
                  <a:pt x="494639" y="625703"/>
                </a:lnTo>
                <a:lnTo>
                  <a:pt x="494855" y="631356"/>
                </a:lnTo>
                <a:lnTo>
                  <a:pt x="497314" y="644468"/>
                </a:lnTo>
                <a:lnTo>
                  <a:pt x="502513" y="655963"/>
                </a:lnTo>
                <a:lnTo>
                  <a:pt x="510452" y="665843"/>
                </a:lnTo>
                <a:lnTo>
                  <a:pt x="515318" y="669824"/>
                </a:lnTo>
                <a:lnTo>
                  <a:pt x="524628" y="675523"/>
                </a:lnTo>
                <a:lnTo>
                  <a:pt x="535976" y="680544"/>
                </a:lnTo>
                <a:lnTo>
                  <a:pt x="549361" y="684885"/>
                </a:lnTo>
                <a:lnTo>
                  <a:pt x="564782" y="688548"/>
                </a:lnTo>
                <a:lnTo>
                  <a:pt x="593164" y="694224"/>
                </a:lnTo>
                <a:lnTo>
                  <a:pt x="601273" y="695846"/>
                </a:lnTo>
                <a:lnTo>
                  <a:pt x="606679" y="697873"/>
                </a:lnTo>
                <a:lnTo>
                  <a:pt x="609382" y="700306"/>
                </a:lnTo>
                <a:lnTo>
                  <a:pt x="612085" y="702468"/>
                </a:lnTo>
                <a:lnTo>
                  <a:pt x="613436" y="705442"/>
                </a:lnTo>
                <a:lnTo>
                  <a:pt x="613436" y="714361"/>
                </a:lnTo>
                <a:lnTo>
                  <a:pt x="610733" y="718146"/>
                </a:lnTo>
                <a:lnTo>
                  <a:pt x="605327" y="720578"/>
                </a:lnTo>
                <a:lnTo>
                  <a:pt x="599921" y="723011"/>
                </a:lnTo>
                <a:lnTo>
                  <a:pt x="593029" y="724227"/>
                </a:lnTo>
                <a:lnTo>
                  <a:pt x="584055" y="724226"/>
                </a:lnTo>
                <a:lnTo>
                  <a:pt x="570897" y="723226"/>
                </a:lnTo>
                <a:lnTo>
                  <a:pt x="558526" y="720389"/>
                </a:lnTo>
                <a:lnTo>
                  <a:pt x="546943" y="715713"/>
                </a:lnTo>
                <a:lnTo>
                  <a:pt x="538577" y="710693"/>
                </a:lnTo>
                <a:lnTo>
                  <a:pt x="528504" y="702803"/>
                </a:lnTo>
                <a:lnTo>
                  <a:pt x="520183" y="693819"/>
                </a:lnTo>
                <a:lnTo>
                  <a:pt x="487747" y="731931"/>
                </a:lnTo>
                <a:lnTo>
                  <a:pt x="497339" y="741167"/>
                </a:lnTo>
                <a:lnTo>
                  <a:pt x="507392" y="748711"/>
                </a:lnTo>
                <a:lnTo>
                  <a:pt x="518521" y="755228"/>
                </a:lnTo>
                <a:lnTo>
                  <a:pt x="530725" y="760718"/>
                </a:lnTo>
                <a:lnTo>
                  <a:pt x="536996" y="762878"/>
                </a:lnTo>
                <a:lnTo>
                  <a:pt x="549028" y="766190"/>
                </a:lnTo>
                <a:lnTo>
                  <a:pt x="561453" y="768556"/>
                </a:lnTo>
                <a:lnTo>
                  <a:pt x="574273" y="769976"/>
                </a:lnTo>
                <a:lnTo>
                  <a:pt x="587488" y="770449"/>
                </a:lnTo>
                <a:lnTo>
                  <a:pt x="591089" y="770420"/>
                </a:lnTo>
                <a:lnTo>
                  <a:pt x="605294" y="769685"/>
                </a:lnTo>
                <a:lnTo>
                  <a:pt x="618280" y="767958"/>
                </a:lnTo>
                <a:lnTo>
                  <a:pt x="630050" y="765240"/>
                </a:lnTo>
                <a:lnTo>
                  <a:pt x="640602" y="761529"/>
                </a:lnTo>
                <a:lnTo>
                  <a:pt x="654804" y="753710"/>
                </a:lnTo>
                <a:lnTo>
                  <a:pt x="664557" y="745692"/>
                </a:lnTo>
                <a:lnTo>
                  <a:pt x="672227" y="736391"/>
                </a:lnTo>
                <a:lnTo>
                  <a:pt x="677855" y="725949"/>
                </a:lnTo>
                <a:lnTo>
                  <a:pt x="681540" y="713802"/>
                </a:lnTo>
                <a:lnTo>
                  <a:pt x="682768" y="700711"/>
                </a:lnTo>
                <a:lnTo>
                  <a:pt x="682766" y="700135"/>
                </a:lnTo>
                <a:lnTo>
                  <a:pt x="681152" y="686984"/>
                </a:lnTo>
                <a:lnTo>
                  <a:pt x="676557" y="675148"/>
                </a:lnTo>
                <a:lnTo>
                  <a:pt x="668983" y="664626"/>
                </a:lnTo>
                <a:lnTo>
                  <a:pt x="661693" y="658200"/>
                </a:lnTo>
                <a:lnTo>
                  <a:pt x="651414" y="652223"/>
                </a:lnTo>
                <a:lnTo>
                  <a:pt x="638842" y="647472"/>
                </a:lnTo>
                <a:lnTo>
                  <a:pt x="623978" y="643948"/>
                </a:lnTo>
                <a:lnTo>
                  <a:pt x="587082" y="636650"/>
                </a:lnTo>
                <a:lnTo>
                  <a:pt x="577892" y="634758"/>
                </a:lnTo>
                <a:lnTo>
                  <a:pt x="571540" y="632596"/>
                </a:lnTo>
                <a:lnTo>
                  <a:pt x="568026" y="630163"/>
                </a:lnTo>
                <a:lnTo>
                  <a:pt x="564782" y="627460"/>
                </a:lnTo>
                <a:lnTo>
                  <a:pt x="563161" y="624351"/>
                </a:lnTo>
                <a:lnTo>
                  <a:pt x="563161" y="617594"/>
                </a:lnTo>
                <a:lnTo>
                  <a:pt x="564242" y="614891"/>
                </a:lnTo>
                <a:lnTo>
                  <a:pt x="566404" y="612729"/>
                </a:lnTo>
                <a:lnTo>
                  <a:pt x="568567" y="610566"/>
                </a:lnTo>
                <a:lnTo>
                  <a:pt x="571810" y="608944"/>
                </a:lnTo>
                <a:lnTo>
                  <a:pt x="576135" y="607863"/>
                </a:lnTo>
                <a:close/>
              </a:path>
              <a:path w="2862831" h="1244514">
                <a:moveTo>
                  <a:pt x="792322" y="607863"/>
                </a:moveTo>
                <a:lnTo>
                  <a:pt x="796917" y="606512"/>
                </a:lnTo>
                <a:lnTo>
                  <a:pt x="802459" y="605836"/>
                </a:lnTo>
                <a:lnTo>
                  <a:pt x="808946" y="605836"/>
                </a:lnTo>
                <a:lnTo>
                  <a:pt x="814973" y="606100"/>
                </a:lnTo>
                <a:lnTo>
                  <a:pt x="827366" y="608299"/>
                </a:lnTo>
                <a:lnTo>
                  <a:pt x="839760" y="612729"/>
                </a:lnTo>
                <a:lnTo>
                  <a:pt x="845547" y="615614"/>
                </a:lnTo>
                <a:lnTo>
                  <a:pt x="856143" y="622845"/>
                </a:lnTo>
                <a:lnTo>
                  <a:pt x="864898" y="631785"/>
                </a:lnTo>
                <a:lnTo>
                  <a:pt x="897739" y="594483"/>
                </a:lnTo>
                <a:lnTo>
                  <a:pt x="893032" y="589194"/>
                </a:lnTo>
                <a:lnTo>
                  <a:pt x="883688" y="581040"/>
                </a:lnTo>
                <a:lnTo>
                  <a:pt x="872823" y="574154"/>
                </a:lnTo>
                <a:lnTo>
                  <a:pt x="860438" y="568534"/>
                </a:lnTo>
                <a:lnTo>
                  <a:pt x="845260" y="563886"/>
                </a:lnTo>
                <a:lnTo>
                  <a:pt x="832986" y="561513"/>
                </a:lnTo>
                <a:lnTo>
                  <a:pt x="819935" y="560089"/>
                </a:lnTo>
                <a:lnTo>
                  <a:pt x="806108" y="559615"/>
                </a:lnTo>
                <a:lnTo>
                  <a:pt x="801380" y="559666"/>
                </a:lnTo>
                <a:lnTo>
                  <a:pt x="787186" y="560518"/>
                </a:lnTo>
                <a:lnTo>
                  <a:pt x="774255" y="562415"/>
                </a:lnTo>
                <a:lnTo>
                  <a:pt x="762587" y="565357"/>
                </a:lnTo>
                <a:lnTo>
                  <a:pt x="752183" y="569345"/>
                </a:lnTo>
                <a:lnTo>
                  <a:pt x="738343" y="576900"/>
                </a:lnTo>
                <a:lnTo>
                  <a:pt x="728540" y="584871"/>
                </a:lnTo>
                <a:lnTo>
                  <a:pt x="720963" y="594078"/>
                </a:lnTo>
                <a:lnTo>
                  <a:pt x="716756" y="601223"/>
                </a:lnTo>
                <a:lnTo>
                  <a:pt x="712309" y="613226"/>
                </a:lnTo>
                <a:lnTo>
                  <a:pt x="710827" y="625703"/>
                </a:lnTo>
                <a:lnTo>
                  <a:pt x="711043" y="631356"/>
                </a:lnTo>
                <a:lnTo>
                  <a:pt x="713501" y="644468"/>
                </a:lnTo>
                <a:lnTo>
                  <a:pt x="718700" y="655963"/>
                </a:lnTo>
                <a:lnTo>
                  <a:pt x="726639" y="665843"/>
                </a:lnTo>
                <a:lnTo>
                  <a:pt x="731505" y="669824"/>
                </a:lnTo>
                <a:lnTo>
                  <a:pt x="740816" y="675523"/>
                </a:lnTo>
                <a:lnTo>
                  <a:pt x="752164" y="680544"/>
                </a:lnTo>
                <a:lnTo>
                  <a:pt x="765548" y="684885"/>
                </a:lnTo>
                <a:lnTo>
                  <a:pt x="780970" y="688548"/>
                </a:lnTo>
                <a:lnTo>
                  <a:pt x="809351" y="694224"/>
                </a:lnTo>
                <a:lnTo>
                  <a:pt x="817460" y="695846"/>
                </a:lnTo>
                <a:lnTo>
                  <a:pt x="822866" y="697873"/>
                </a:lnTo>
                <a:lnTo>
                  <a:pt x="825569" y="700306"/>
                </a:lnTo>
                <a:lnTo>
                  <a:pt x="828272" y="702468"/>
                </a:lnTo>
                <a:lnTo>
                  <a:pt x="829624" y="705442"/>
                </a:lnTo>
                <a:lnTo>
                  <a:pt x="829624" y="714361"/>
                </a:lnTo>
                <a:lnTo>
                  <a:pt x="826921" y="718146"/>
                </a:lnTo>
                <a:lnTo>
                  <a:pt x="821515" y="720578"/>
                </a:lnTo>
                <a:lnTo>
                  <a:pt x="816109" y="723011"/>
                </a:lnTo>
                <a:lnTo>
                  <a:pt x="809216" y="724227"/>
                </a:lnTo>
                <a:lnTo>
                  <a:pt x="800243" y="724226"/>
                </a:lnTo>
                <a:lnTo>
                  <a:pt x="787084" y="723226"/>
                </a:lnTo>
                <a:lnTo>
                  <a:pt x="774713" y="720389"/>
                </a:lnTo>
                <a:lnTo>
                  <a:pt x="763130" y="715713"/>
                </a:lnTo>
                <a:lnTo>
                  <a:pt x="754764" y="710693"/>
                </a:lnTo>
                <a:lnTo>
                  <a:pt x="744692" y="702803"/>
                </a:lnTo>
                <a:lnTo>
                  <a:pt x="736370" y="693819"/>
                </a:lnTo>
                <a:lnTo>
                  <a:pt x="703934" y="731931"/>
                </a:lnTo>
                <a:lnTo>
                  <a:pt x="713526" y="741167"/>
                </a:lnTo>
                <a:lnTo>
                  <a:pt x="723579" y="748711"/>
                </a:lnTo>
                <a:lnTo>
                  <a:pt x="734708" y="755228"/>
                </a:lnTo>
                <a:lnTo>
                  <a:pt x="746912" y="760718"/>
                </a:lnTo>
                <a:lnTo>
                  <a:pt x="753184" y="762878"/>
                </a:lnTo>
                <a:lnTo>
                  <a:pt x="765215" y="766190"/>
                </a:lnTo>
                <a:lnTo>
                  <a:pt x="777641" y="768556"/>
                </a:lnTo>
                <a:lnTo>
                  <a:pt x="790461" y="769976"/>
                </a:lnTo>
                <a:lnTo>
                  <a:pt x="803675" y="770449"/>
                </a:lnTo>
                <a:lnTo>
                  <a:pt x="807277" y="770420"/>
                </a:lnTo>
                <a:lnTo>
                  <a:pt x="821481" y="769685"/>
                </a:lnTo>
                <a:lnTo>
                  <a:pt x="834468" y="767958"/>
                </a:lnTo>
                <a:lnTo>
                  <a:pt x="846237" y="765240"/>
                </a:lnTo>
                <a:lnTo>
                  <a:pt x="856789" y="761529"/>
                </a:lnTo>
                <a:lnTo>
                  <a:pt x="870991" y="753710"/>
                </a:lnTo>
                <a:lnTo>
                  <a:pt x="880744" y="745692"/>
                </a:lnTo>
                <a:lnTo>
                  <a:pt x="888414" y="736391"/>
                </a:lnTo>
                <a:lnTo>
                  <a:pt x="894042" y="725949"/>
                </a:lnTo>
                <a:lnTo>
                  <a:pt x="897727" y="713802"/>
                </a:lnTo>
                <a:lnTo>
                  <a:pt x="898956" y="700711"/>
                </a:lnTo>
                <a:lnTo>
                  <a:pt x="898953" y="700135"/>
                </a:lnTo>
                <a:lnTo>
                  <a:pt x="897339" y="686984"/>
                </a:lnTo>
                <a:lnTo>
                  <a:pt x="892745" y="675148"/>
                </a:lnTo>
                <a:lnTo>
                  <a:pt x="885171" y="664626"/>
                </a:lnTo>
                <a:lnTo>
                  <a:pt x="877881" y="658200"/>
                </a:lnTo>
                <a:lnTo>
                  <a:pt x="867602" y="652223"/>
                </a:lnTo>
                <a:lnTo>
                  <a:pt x="855030" y="647472"/>
                </a:lnTo>
                <a:lnTo>
                  <a:pt x="840165" y="643948"/>
                </a:lnTo>
                <a:lnTo>
                  <a:pt x="803270" y="636650"/>
                </a:lnTo>
                <a:lnTo>
                  <a:pt x="794079" y="634758"/>
                </a:lnTo>
                <a:lnTo>
                  <a:pt x="787727" y="632596"/>
                </a:lnTo>
                <a:lnTo>
                  <a:pt x="784213" y="630163"/>
                </a:lnTo>
                <a:lnTo>
                  <a:pt x="780970" y="627460"/>
                </a:lnTo>
                <a:lnTo>
                  <a:pt x="779348" y="624351"/>
                </a:lnTo>
                <a:lnTo>
                  <a:pt x="779348" y="617594"/>
                </a:lnTo>
                <a:lnTo>
                  <a:pt x="780429" y="614891"/>
                </a:lnTo>
                <a:lnTo>
                  <a:pt x="782592" y="612729"/>
                </a:lnTo>
                <a:lnTo>
                  <a:pt x="784754" y="610566"/>
                </a:lnTo>
                <a:lnTo>
                  <a:pt x="787998" y="608944"/>
                </a:lnTo>
                <a:lnTo>
                  <a:pt x="792322" y="607863"/>
                </a:lnTo>
                <a:close/>
              </a:path>
              <a:path w="2862831" h="1244514">
                <a:moveTo>
                  <a:pt x="929041" y="507311"/>
                </a:moveTo>
                <a:lnTo>
                  <a:pt x="931625" y="522766"/>
                </a:lnTo>
                <a:lnTo>
                  <a:pt x="938367" y="532449"/>
                </a:lnTo>
                <a:lnTo>
                  <a:pt x="942721" y="535227"/>
                </a:lnTo>
                <a:lnTo>
                  <a:pt x="954136" y="538921"/>
                </a:lnTo>
                <a:lnTo>
                  <a:pt x="969181" y="540153"/>
                </a:lnTo>
                <a:lnTo>
                  <a:pt x="976654" y="539874"/>
                </a:lnTo>
                <a:lnTo>
                  <a:pt x="989917" y="537424"/>
                </a:lnTo>
                <a:lnTo>
                  <a:pt x="999590" y="532449"/>
                </a:lnTo>
                <a:lnTo>
                  <a:pt x="1007161" y="521378"/>
                </a:lnTo>
                <a:lnTo>
                  <a:pt x="1009321" y="507311"/>
                </a:lnTo>
                <a:lnTo>
                  <a:pt x="1009288" y="505332"/>
                </a:lnTo>
                <a:lnTo>
                  <a:pt x="1006599" y="491593"/>
                </a:lnTo>
                <a:lnTo>
                  <a:pt x="999590" y="482174"/>
                </a:lnTo>
                <a:lnTo>
                  <a:pt x="995428" y="479347"/>
                </a:lnTo>
                <a:lnTo>
                  <a:pt x="984087" y="475385"/>
                </a:lnTo>
                <a:lnTo>
                  <a:pt x="969181" y="474065"/>
                </a:lnTo>
                <a:lnTo>
                  <a:pt x="961095" y="474398"/>
                </a:lnTo>
                <a:lnTo>
                  <a:pt x="947927" y="476998"/>
                </a:lnTo>
                <a:lnTo>
                  <a:pt x="938367" y="482174"/>
                </a:lnTo>
                <a:lnTo>
                  <a:pt x="931134" y="492978"/>
                </a:lnTo>
                <a:lnTo>
                  <a:pt x="929041" y="507311"/>
                </a:lnTo>
                <a:close/>
              </a:path>
              <a:path w="2862831" h="1244514">
                <a:moveTo>
                  <a:pt x="934718" y="563669"/>
                </a:moveTo>
                <a:lnTo>
                  <a:pt x="934718" y="766394"/>
                </a:lnTo>
                <a:lnTo>
                  <a:pt x="1003644" y="766394"/>
                </a:lnTo>
                <a:lnTo>
                  <a:pt x="1003644" y="563669"/>
                </a:lnTo>
                <a:lnTo>
                  <a:pt x="934718" y="563669"/>
                </a:lnTo>
                <a:close/>
              </a:path>
              <a:path w="2862831" h="1244514">
                <a:moveTo>
                  <a:pt x="1025786" y="3649"/>
                </a:moveTo>
                <a:lnTo>
                  <a:pt x="1025786" y="292329"/>
                </a:lnTo>
                <a:lnTo>
                  <a:pt x="1094712" y="292329"/>
                </a:lnTo>
                <a:lnTo>
                  <a:pt x="1094754" y="182593"/>
                </a:lnTo>
                <a:lnTo>
                  <a:pt x="1096165" y="169024"/>
                </a:lnTo>
                <a:lnTo>
                  <a:pt x="1099578" y="158125"/>
                </a:lnTo>
                <a:lnTo>
                  <a:pt x="1102821" y="151097"/>
                </a:lnTo>
                <a:lnTo>
                  <a:pt x="1107281" y="145962"/>
                </a:lnTo>
                <a:lnTo>
                  <a:pt x="1112958" y="142718"/>
                </a:lnTo>
                <a:lnTo>
                  <a:pt x="1118634" y="139474"/>
                </a:lnTo>
                <a:lnTo>
                  <a:pt x="1124716" y="137853"/>
                </a:lnTo>
                <a:lnTo>
                  <a:pt x="1139853" y="137853"/>
                </a:lnTo>
                <a:lnTo>
                  <a:pt x="1146745" y="140691"/>
                </a:lnTo>
                <a:lnTo>
                  <a:pt x="1151881" y="146367"/>
                </a:lnTo>
                <a:lnTo>
                  <a:pt x="1158636" y="160779"/>
                </a:lnTo>
                <a:lnTo>
                  <a:pt x="1159990" y="176370"/>
                </a:lnTo>
                <a:lnTo>
                  <a:pt x="1159990" y="292329"/>
                </a:lnTo>
                <a:lnTo>
                  <a:pt x="1228916" y="292329"/>
                </a:lnTo>
                <a:lnTo>
                  <a:pt x="1228879" y="154266"/>
                </a:lnTo>
                <a:lnTo>
                  <a:pt x="1227653" y="140460"/>
                </a:lnTo>
                <a:lnTo>
                  <a:pt x="1224693" y="128232"/>
                </a:lnTo>
                <a:lnTo>
                  <a:pt x="1219997" y="117580"/>
                </a:lnTo>
                <a:lnTo>
                  <a:pt x="1214853" y="109828"/>
                </a:lnTo>
                <a:lnTo>
                  <a:pt x="1205998" y="100694"/>
                </a:lnTo>
                <a:lnTo>
                  <a:pt x="1195264" y="93659"/>
                </a:lnTo>
                <a:lnTo>
                  <a:pt x="1184805" y="89294"/>
                </a:lnTo>
                <a:lnTo>
                  <a:pt x="1172444" y="86486"/>
                </a:lnTo>
                <a:lnTo>
                  <a:pt x="1158773" y="85550"/>
                </a:lnTo>
                <a:lnTo>
                  <a:pt x="1156773" y="85572"/>
                </a:lnTo>
                <a:lnTo>
                  <a:pt x="1143535" y="86946"/>
                </a:lnTo>
                <a:lnTo>
                  <a:pt x="1131362" y="90452"/>
                </a:lnTo>
                <a:lnTo>
                  <a:pt x="1120256" y="96091"/>
                </a:lnTo>
                <a:lnTo>
                  <a:pt x="1109274" y="104715"/>
                </a:lnTo>
                <a:lnTo>
                  <a:pt x="1101205" y="114571"/>
                </a:lnTo>
                <a:lnTo>
                  <a:pt x="1094712" y="126500"/>
                </a:lnTo>
                <a:lnTo>
                  <a:pt x="1094712" y="3649"/>
                </a:lnTo>
                <a:lnTo>
                  <a:pt x="1025786" y="3649"/>
                </a:lnTo>
                <a:close/>
              </a:path>
              <a:path w="2862831" h="1244514">
                <a:moveTo>
                  <a:pt x="1110284" y="701522"/>
                </a:moveTo>
                <a:lnTo>
                  <a:pt x="1121637" y="477714"/>
                </a:lnTo>
                <a:lnTo>
                  <a:pt x="1052710" y="477714"/>
                </a:lnTo>
                <a:lnTo>
                  <a:pt x="1052710" y="766394"/>
                </a:lnTo>
                <a:lnTo>
                  <a:pt x="1113122" y="766394"/>
                </a:lnTo>
                <a:lnTo>
                  <a:pt x="1112893" y="714139"/>
                </a:lnTo>
                <a:lnTo>
                  <a:pt x="1110284" y="701522"/>
                </a:lnTo>
                <a:close/>
              </a:path>
              <a:path w="2862831" h="1244514">
                <a:moveTo>
                  <a:pt x="1192020" y="697575"/>
                </a:moveTo>
                <a:lnTo>
                  <a:pt x="1186914" y="706793"/>
                </a:lnTo>
                <a:lnTo>
                  <a:pt x="1183100" y="710966"/>
                </a:lnTo>
                <a:lnTo>
                  <a:pt x="1172325" y="717567"/>
                </a:lnTo>
                <a:lnTo>
                  <a:pt x="1158938" y="719767"/>
                </a:lnTo>
                <a:lnTo>
                  <a:pt x="1151370" y="719767"/>
                </a:lnTo>
                <a:lnTo>
                  <a:pt x="1144747" y="717740"/>
                </a:lnTo>
                <a:lnTo>
                  <a:pt x="1139071" y="713686"/>
                </a:lnTo>
                <a:lnTo>
                  <a:pt x="1133395" y="709361"/>
                </a:lnTo>
                <a:lnTo>
                  <a:pt x="1129070" y="703144"/>
                </a:lnTo>
                <a:lnTo>
                  <a:pt x="1128444" y="744989"/>
                </a:lnTo>
                <a:lnTo>
                  <a:pt x="1137308" y="754129"/>
                </a:lnTo>
                <a:lnTo>
                  <a:pt x="1147586" y="761529"/>
                </a:lnTo>
                <a:lnTo>
                  <a:pt x="1157295" y="766102"/>
                </a:lnTo>
                <a:lnTo>
                  <a:pt x="1169534" y="769362"/>
                </a:lnTo>
                <a:lnTo>
                  <a:pt x="1182860" y="770449"/>
                </a:lnTo>
                <a:lnTo>
                  <a:pt x="1190818" y="770131"/>
                </a:lnTo>
                <a:lnTo>
                  <a:pt x="1203774" y="768082"/>
                </a:lnTo>
                <a:lnTo>
                  <a:pt x="1215718" y="764134"/>
                </a:lnTo>
                <a:lnTo>
                  <a:pt x="1226648" y="758285"/>
                </a:lnTo>
                <a:lnTo>
                  <a:pt x="1233070" y="753431"/>
                </a:lnTo>
                <a:lnTo>
                  <a:pt x="1241875" y="744660"/>
                </a:lnTo>
                <a:lnTo>
                  <a:pt x="1249465" y="734250"/>
                </a:lnTo>
                <a:lnTo>
                  <a:pt x="1255841" y="722200"/>
                </a:lnTo>
                <a:lnTo>
                  <a:pt x="1261728" y="705372"/>
                </a:lnTo>
                <a:lnTo>
                  <a:pt x="1264314" y="693111"/>
                </a:lnTo>
                <a:lnTo>
                  <a:pt x="1265865" y="679934"/>
                </a:lnTo>
                <a:lnTo>
                  <a:pt x="1266383" y="665843"/>
                </a:lnTo>
                <a:lnTo>
                  <a:pt x="1266215" y="657515"/>
                </a:lnTo>
                <a:lnTo>
                  <a:pt x="1265131" y="643853"/>
                </a:lnTo>
                <a:lnTo>
                  <a:pt x="1263040" y="631159"/>
                </a:lnTo>
                <a:lnTo>
                  <a:pt x="1259944" y="619433"/>
                </a:lnTo>
                <a:lnTo>
                  <a:pt x="1255841" y="608674"/>
                </a:lnTo>
                <a:lnTo>
                  <a:pt x="1251910" y="600419"/>
                </a:lnTo>
                <a:lnTo>
                  <a:pt x="1244896" y="589312"/>
                </a:lnTo>
                <a:lnTo>
                  <a:pt x="1236611" y="579900"/>
                </a:lnTo>
                <a:lnTo>
                  <a:pt x="1227054" y="572184"/>
                </a:lnTo>
                <a:lnTo>
                  <a:pt x="1210897" y="563878"/>
                </a:lnTo>
                <a:lnTo>
                  <a:pt x="1198542" y="560680"/>
                </a:lnTo>
                <a:lnTo>
                  <a:pt x="1185292" y="559615"/>
                </a:lnTo>
                <a:lnTo>
                  <a:pt x="1171988" y="560542"/>
                </a:lnTo>
                <a:lnTo>
                  <a:pt x="1159169" y="563619"/>
                </a:lnTo>
                <a:lnTo>
                  <a:pt x="1147926" y="568851"/>
                </a:lnTo>
                <a:lnTo>
                  <a:pt x="1138260" y="576238"/>
                </a:lnTo>
                <a:lnTo>
                  <a:pt x="1131884" y="582930"/>
                </a:lnTo>
                <a:lnTo>
                  <a:pt x="1124616" y="593203"/>
                </a:lnTo>
                <a:lnTo>
                  <a:pt x="1121637" y="599374"/>
                </a:lnTo>
                <a:lnTo>
                  <a:pt x="1121637" y="477714"/>
                </a:lnTo>
                <a:lnTo>
                  <a:pt x="1110284" y="701522"/>
                </a:lnTo>
                <a:lnTo>
                  <a:pt x="1112893" y="714139"/>
                </a:lnTo>
                <a:lnTo>
                  <a:pt x="1113122" y="766394"/>
                </a:lnTo>
                <a:lnTo>
                  <a:pt x="1115369" y="721202"/>
                </a:lnTo>
                <a:lnTo>
                  <a:pt x="1117096" y="726128"/>
                </a:lnTo>
                <a:lnTo>
                  <a:pt x="1116771" y="693008"/>
                </a:lnTo>
                <a:lnTo>
                  <a:pt x="1115150" y="617594"/>
                </a:lnTo>
                <a:lnTo>
                  <a:pt x="1119038" y="604757"/>
                </a:lnTo>
                <a:lnTo>
                  <a:pt x="1121637" y="627325"/>
                </a:lnTo>
                <a:lnTo>
                  <a:pt x="1121637" y="665437"/>
                </a:lnTo>
                <a:lnTo>
                  <a:pt x="1121739" y="660278"/>
                </a:lnTo>
                <a:lnTo>
                  <a:pt x="1123115" y="647110"/>
                </a:lnTo>
                <a:lnTo>
                  <a:pt x="1126097" y="635839"/>
                </a:lnTo>
                <a:lnTo>
                  <a:pt x="1129070" y="627730"/>
                </a:lnTo>
                <a:lnTo>
                  <a:pt x="1133260" y="621513"/>
                </a:lnTo>
                <a:lnTo>
                  <a:pt x="1138666" y="617189"/>
                </a:lnTo>
                <a:lnTo>
                  <a:pt x="1144342" y="612593"/>
                </a:lnTo>
                <a:lnTo>
                  <a:pt x="1151099" y="610296"/>
                </a:lnTo>
                <a:lnTo>
                  <a:pt x="1158938" y="610296"/>
                </a:lnTo>
                <a:lnTo>
                  <a:pt x="1165142" y="610734"/>
                </a:lnTo>
                <a:lnTo>
                  <a:pt x="1177320" y="614961"/>
                </a:lnTo>
                <a:lnTo>
                  <a:pt x="1186914" y="623676"/>
                </a:lnTo>
                <a:lnTo>
                  <a:pt x="1188935" y="626576"/>
                </a:lnTo>
                <a:lnTo>
                  <a:pt x="1193444" y="636654"/>
                </a:lnTo>
                <a:lnTo>
                  <a:pt x="1196149" y="649472"/>
                </a:lnTo>
                <a:lnTo>
                  <a:pt x="1197050" y="665032"/>
                </a:lnTo>
                <a:lnTo>
                  <a:pt x="1196920" y="671277"/>
                </a:lnTo>
                <a:lnTo>
                  <a:pt x="1195355" y="685736"/>
                </a:lnTo>
                <a:lnTo>
                  <a:pt x="1192020" y="697575"/>
                </a:lnTo>
                <a:close/>
              </a:path>
              <a:path w="2862831" h="1244514">
                <a:moveTo>
                  <a:pt x="1129070" y="703144"/>
                </a:moveTo>
                <a:lnTo>
                  <a:pt x="1126097" y="695035"/>
                </a:lnTo>
                <a:lnTo>
                  <a:pt x="1124848" y="691231"/>
                </a:lnTo>
                <a:lnTo>
                  <a:pt x="1122440" y="679283"/>
                </a:lnTo>
                <a:lnTo>
                  <a:pt x="1121637" y="665437"/>
                </a:lnTo>
                <a:lnTo>
                  <a:pt x="1121637" y="627325"/>
                </a:lnTo>
                <a:lnTo>
                  <a:pt x="1119038" y="604757"/>
                </a:lnTo>
                <a:lnTo>
                  <a:pt x="1115150" y="617594"/>
                </a:lnTo>
                <a:lnTo>
                  <a:pt x="1116771" y="693008"/>
                </a:lnTo>
                <a:lnTo>
                  <a:pt x="1117096" y="726128"/>
                </a:lnTo>
                <a:lnTo>
                  <a:pt x="1122853" y="737202"/>
                </a:lnTo>
                <a:lnTo>
                  <a:pt x="1128444" y="744989"/>
                </a:lnTo>
                <a:lnTo>
                  <a:pt x="1129070" y="703144"/>
                </a:lnTo>
                <a:close/>
              </a:path>
              <a:path w="2862831" h="1244514">
                <a:moveTo>
                  <a:pt x="1387458" y="722200"/>
                </a:moveTo>
                <a:lnTo>
                  <a:pt x="1382457" y="720308"/>
                </a:lnTo>
                <a:lnTo>
                  <a:pt x="1379484" y="716524"/>
                </a:lnTo>
                <a:lnTo>
                  <a:pt x="1376511" y="712740"/>
                </a:lnTo>
                <a:lnTo>
                  <a:pt x="1375024" y="706388"/>
                </a:lnTo>
                <a:lnTo>
                  <a:pt x="1375024" y="477714"/>
                </a:lnTo>
                <a:lnTo>
                  <a:pt x="1306098" y="477714"/>
                </a:lnTo>
                <a:lnTo>
                  <a:pt x="1306098" y="706899"/>
                </a:lnTo>
                <a:lnTo>
                  <a:pt x="1307051" y="722555"/>
                </a:lnTo>
                <a:lnTo>
                  <a:pt x="1309802" y="735866"/>
                </a:lnTo>
                <a:lnTo>
                  <a:pt x="1314349" y="746829"/>
                </a:lnTo>
                <a:lnTo>
                  <a:pt x="1320694" y="755447"/>
                </a:lnTo>
                <a:lnTo>
                  <a:pt x="1339071" y="766477"/>
                </a:lnTo>
                <a:lnTo>
                  <a:pt x="1352218" y="769456"/>
                </a:lnTo>
                <a:lnTo>
                  <a:pt x="1367726" y="770449"/>
                </a:lnTo>
                <a:lnTo>
                  <a:pt x="1375295" y="770449"/>
                </a:lnTo>
                <a:lnTo>
                  <a:pt x="1390837" y="767611"/>
                </a:lnTo>
                <a:lnTo>
                  <a:pt x="1405028" y="763286"/>
                </a:lnTo>
                <a:lnTo>
                  <a:pt x="1414353" y="718957"/>
                </a:lnTo>
                <a:lnTo>
                  <a:pt x="1410569" y="720038"/>
                </a:lnTo>
                <a:lnTo>
                  <a:pt x="1407325" y="720849"/>
                </a:lnTo>
                <a:lnTo>
                  <a:pt x="1404622" y="721389"/>
                </a:lnTo>
                <a:lnTo>
                  <a:pt x="1401919" y="721930"/>
                </a:lnTo>
                <a:lnTo>
                  <a:pt x="1398540" y="722200"/>
                </a:lnTo>
                <a:lnTo>
                  <a:pt x="1387458" y="722200"/>
                </a:lnTo>
                <a:close/>
              </a:path>
              <a:path w="2862831" h="1244514">
                <a:moveTo>
                  <a:pt x="1603758" y="645570"/>
                </a:moveTo>
                <a:lnTo>
                  <a:pt x="1634167" y="682466"/>
                </a:lnTo>
                <a:lnTo>
                  <a:pt x="1634708" y="679222"/>
                </a:lnTo>
                <a:lnTo>
                  <a:pt x="1635113" y="675168"/>
                </a:lnTo>
                <a:lnTo>
                  <a:pt x="1635384" y="670303"/>
                </a:lnTo>
                <a:lnTo>
                  <a:pt x="1635654" y="665437"/>
                </a:lnTo>
                <a:lnTo>
                  <a:pt x="1635789" y="660572"/>
                </a:lnTo>
                <a:lnTo>
                  <a:pt x="1635789" y="655706"/>
                </a:lnTo>
                <a:lnTo>
                  <a:pt x="1635050" y="642090"/>
                </a:lnTo>
                <a:lnTo>
                  <a:pt x="1632844" y="629331"/>
                </a:lnTo>
                <a:lnTo>
                  <a:pt x="1629171" y="617381"/>
                </a:lnTo>
                <a:lnTo>
                  <a:pt x="1624031" y="606241"/>
                </a:lnTo>
                <a:lnTo>
                  <a:pt x="1618507" y="597330"/>
                </a:lnTo>
                <a:lnTo>
                  <a:pt x="1610365" y="587610"/>
                </a:lnTo>
                <a:lnTo>
                  <a:pt x="1600718" y="579228"/>
                </a:lnTo>
                <a:lnTo>
                  <a:pt x="1589568" y="572184"/>
                </a:lnTo>
                <a:lnTo>
                  <a:pt x="1585519" y="570045"/>
                </a:lnTo>
                <a:lnTo>
                  <a:pt x="1574463" y="565482"/>
                </a:lnTo>
                <a:lnTo>
                  <a:pt x="1603758" y="645570"/>
                </a:lnTo>
                <a:close/>
              </a:path>
              <a:path w="2862831" h="1244514">
                <a:moveTo>
                  <a:pt x="1502761" y="563472"/>
                </a:moveTo>
                <a:lnTo>
                  <a:pt x="1490883" y="567203"/>
                </a:lnTo>
                <a:lnTo>
                  <a:pt x="1479691" y="572184"/>
                </a:lnTo>
                <a:lnTo>
                  <a:pt x="1478682" y="572721"/>
                </a:lnTo>
                <a:lnTo>
                  <a:pt x="1473609" y="645570"/>
                </a:lnTo>
                <a:lnTo>
                  <a:pt x="1494955" y="656834"/>
                </a:lnTo>
                <a:lnTo>
                  <a:pt x="1496223" y="645570"/>
                </a:lnTo>
                <a:lnTo>
                  <a:pt x="1496414" y="643871"/>
                </a:lnTo>
                <a:lnTo>
                  <a:pt x="1499152" y="633001"/>
                </a:lnTo>
                <a:lnTo>
                  <a:pt x="1502396" y="624351"/>
                </a:lnTo>
                <a:lnTo>
                  <a:pt x="1506991" y="617999"/>
                </a:lnTo>
                <a:lnTo>
                  <a:pt x="1502761" y="563472"/>
                </a:lnTo>
                <a:close/>
              </a:path>
              <a:path w="2862831" h="1244514">
                <a:moveTo>
                  <a:pt x="1795226" y="498797"/>
                </a:moveTo>
                <a:lnTo>
                  <a:pt x="1795226" y="766394"/>
                </a:lnTo>
                <a:lnTo>
                  <a:pt x="1864963" y="766394"/>
                </a:lnTo>
                <a:lnTo>
                  <a:pt x="1864963" y="498797"/>
                </a:lnTo>
                <a:lnTo>
                  <a:pt x="1795226" y="498797"/>
                </a:lnTo>
                <a:close/>
              </a:path>
              <a:path w="2862831" h="1244514">
                <a:moveTo>
                  <a:pt x="2059725" y="563669"/>
                </a:moveTo>
                <a:lnTo>
                  <a:pt x="1998097" y="563669"/>
                </a:lnTo>
                <a:lnTo>
                  <a:pt x="1998097" y="575833"/>
                </a:lnTo>
                <a:lnTo>
                  <a:pt x="1933225" y="563669"/>
                </a:lnTo>
                <a:lnTo>
                  <a:pt x="1900789" y="563669"/>
                </a:lnTo>
                <a:lnTo>
                  <a:pt x="1900789" y="612729"/>
                </a:lnTo>
                <a:lnTo>
                  <a:pt x="1933225" y="612729"/>
                </a:lnTo>
                <a:lnTo>
                  <a:pt x="1933225" y="766394"/>
                </a:lnTo>
                <a:lnTo>
                  <a:pt x="2002151" y="766394"/>
                </a:lnTo>
                <a:lnTo>
                  <a:pt x="2002151" y="587185"/>
                </a:lnTo>
                <a:lnTo>
                  <a:pt x="2059725" y="563669"/>
                </a:lnTo>
                <a:close/>
              </a:path>
              <a:path w="2862831" h="1244514">
                <a:moveTo>
                  <a:pt x="2002151" y="587185"/>
                </a:moveTo>
                <a:lnTo>
                  <a:pt x="2002151" y="612729"/>
                </a:lnTo>
                <a:lnTo>
                  <a:pt x="2059725" y="612729"/>
                </a:lnTo>
                <a:lnTo>
                  <a:pt x="2059725" y="563669"/>
                </a:lnTo>
                <a:lnTo>
                  <a:pt x="2002151" y="587185"/>
                </a:lnTo>
                <a:close/>
              </a:path>
              <a:path w="2862831" h="1244514">
                <a:moveTo>
                  <a:pt x="2314450" y="572184"/>
                </a:moveTo>
                <a:lnTo>
                  <a:pt x="2294177" y="616783"/>
                </a:lnTo>
                <a:lnTo>
                  <a:pt x="2274310" y="572184"/>
                </a:lnTo>
                <a:lnTo>
                  <a:pt x="2236603" y="498797"/>
                </a:lnTo>
                <a:lnTo>
                  <a:pt x="2164433" y="498797"/>
                </a:lnTo>
                <a:lnTo>
                  <a:pt x="2258903" y="668681"/>
                </a:lnTo>
                <a:lnTo>
                  <a:pt x="2258903" y="766394"/>
                </a:lnTo>
                <a:lnTo>
                  <a:pt x="2328640" y="766394"/>
                </a:lnTo>
                <a:lnTo>
                  <a:pt x="2328640" y="668681"/>
                </a:lnTo>
                <a:lnTo>
                  <a:pt x="2423110" y="498797"/>
                </a:lnTo>
                <a:lnTo>
                  <a:pt x="2352156" y="498797"/>
                </a:lnTo>
                <a:lnTo>
                  <a:pt x="2314450" y="572184"/>
                </a:lnTo>
                <a:close/>
              </a:path>
              <a:path w="2862831" h="1244514">
                <a:moveTo>
                  <a:pt x="2537273" y="766683"/>
                </a:moveTo>
                <a:lnTo>
                  <a:pt x="2549082" y="763083"/>
                </a:lnTo>
                <a:lnTo>
                  <a:pt x="2560092" y="758285"/>
                </a:lnTo>
                <a:lnTo>
                  <a:pt x="2572431" y="750700"/>
                </a:lnTo>
                <a:lnTo>
                  <a:pt x="2582183" y="742497"/>
                </a:lnTo>
                <a:lnTo>
                  <a:pt x="2590639" y="732997"/>
                </a:lnTo>
                <a:lnTo>
                  <a:pt x="2597799" y="722200"/>
                </a:lnTo>
                <a:lnTo>
                  <a:pt x="2601298" y="715513"/>
                </a:lnTo>
                <a:lnTo>
                  <a:pt x="2605798" y="704198"/>
                </a:lnTo>
                <a:lnTo>
                  <a:pt x="2609013" y="692012"/>
                </a:lnTo>
                <a:lnTo>
                  <a:pt x="2610942" y="678957"/>
                </a:lnTo>
                <a:lnTo>
                  <a:pt x="2611584" y="665032"/>
                </a:lnTo>
                <a:lnTo>
                  <a:pt x="2611350" y="656531"/>
                </a:lnTo>
                <a:lnTo>
                  <a:pt x="2609917" y="643085"/>
                </a:lnTo>
                <a:lnTo>
                  <a:pt x="2607181" y="630560"/>
                </a:lnTo>
                <a:lnTo>
                  <a:pt x="2603142" y="618954"/>
                </a:lnTo>
                <a:lnTo>
                  <a:pt x="2597799" y="608269"/>
                </a:lnTo>
                <a:lnTo>
                  <a:pt x="2589776" y="596208"/>
                </a:lnTo>
                <a:lnTo>
                  <a:pt x="2581178" y="586808"/>
                </a:lnTo>
                <a:lnTo>
                  <a:pt x="2571283" y="578799"/>
                </a:lnTo>
                <a:lnTo>
                  <a:pt x="2560092" y="572184"/>
                </a:lnTo>
                <a:lnTo>
                  <a:pt x="2543122" y="565163"/>
                </a:lnTo>
                <a:lnTo>
                  <a:pt x="2530923" y="562080"/>
                </a:lnTo>
                <a:lnTo>
                  <a:pt x="2517929" y="560231"/>
                </a:lnTo>
                <a:lnTo>
                  <a:pt x="2504140" y="559615"/>
                </a:lnTo>
                <a:lnTo>
                  <a:pt x="2497477" y="559761"/>
                </a:lnTo>
                <a:lnTo>
                  <a:pt x="2484228" y="560992"/>
                </a:lnTo>
                <a:lnTo>
                  <a:pt x="2471664" y="563472"/>
                </a:lnTo>
                <a:lnTo>
                  <a:pt x="2459786" y="567203"/>
                </a:lnTo>
                <a:lnTo>
                  <a:pt x="2448593" y="572184"/>
                </a:lnTo>
                <a:lnTo>
                  <a:pt x="2436050" y="579734"/>
                </a:lnTo>
                <a:lnTo>
                  <a:pt x="2426293" y="587869"/>
                </a:lnTo>
                <a:lnTo>
                  <a:pt x="2417770" y="597380"/>
                </a:lnTo>
                <a:lnTo>
                  <a:pt x="2410481" y="608269"/>
                </a:lnTo>
                <a:lnTo>
                  <a:pt x="2402812" y="625744"/>
                </a:lnTo>
                <a:lnTo>
                  <a:pt x="2399639" y="637917"/>
                </a:lnTo>
                <a:lnTo>
                  <a:pt x="2397736" y="651013"/>
                </a:lnTo>
                <a:lnTo>
                  <a:pt x="2397101" y="665032"/>
                </a:lnTo>
                <a:lnTo>
                  <a:pt x="2397344" y="673824"/>
                </a:lnTo>
                <a:lnTo>
                  <a:pt x="2398750" y="687227"/>
                </a:lnTo>
                <a:lnTo>
                  <a:pt x="2401409" y="699757"/>
                </a:lnTo>
                <a:lnTo>
                  <a:pt x="2405319" y="711415"/>
                </a:lnTo>
                <a:lnTo>
                  <a:pt x="2410481" y="722200"/>
                </a:lnTo>
                <a:lnTo>
                  <a:pt x="2418830" y="734268"/>
                </a:lnTo>
                <a:lnTo>
                  <a:pt x="2427516" y="743556"/>
                </a:lnTo>
                <a:lnTo>
                  <a:pt x="2437438" y="751562"/>
                </a:lnTo>
                <a:lnTo>
                  <a:pt x="2448593" y="758285"/>
                </a:lnTo>
                <a:lnTo>
                  <a:pt x="2465398" y="764988"/>
                </a:lnTo>
                <a:lnTo>
                  <a:pt x="2477624" y="768022"/>
                </a:lnTo>
                <a:lnTo>
                  <a:pt x="2473866" y="705577"/>
                </a:lnTo>
                <a:lnTo>
                  <a:pt x="2470893" y="697468"/>
                </a:lnTo>
                <a:lnTo>
                  <a:pt x="2469117" y="691464"/>
                </a:lnTo>
                <a:lnTo>
                  <a:pt x="2467104" y="679346"/>
                </a:lnTo>
                <a:lnTo>
                  <a:pt x="2466433" y="665032"/>
                </a:lnTo>
                <a:lnTo>
                  <a:pt x="2466658" y="656489"/>
                </a:lnTo>
                <a:lnTo>
                  <a:pt x="2468104" y="643444"/>
                </a:lnTo>
                <a:lnTo>
                  <a:pt x="2470893" y="632596"/>
                </a:lnTo>
                <a:lnTo>
                  <a:pt x="2473866" y="624216"/>
                </a:lnTo>
                <a:lnTo>
                  <a:pt x="2478191" y="618135"/>
                </a:lnTo>
                <a:lnTo>
                  <a:pt x="2483868" y="614350"/>
                </a:lnTo>
                <a:lnTo>
                  <a:pt x="2489544" y="610566"/>
                </a:lnTo>
                <a:lnTo>
                  <a:pt x="2496301" y="608674"/>
                </a:lnTo>
                <a:lnTo>
                  <a:pt x="2512249" y="608674"/>
                </a:lnTo>
                <a:lnTo>
                  <a:pt x="2519142" y="610566"/>
                </a:lnTo>
                <a:lnTo>
                  <a:pt x="2524818" y="614350"/>
                </a:lnTo>
                <a:lnTo>
                  <a:pt x="2530494" y="618135"/>
                </a:lnTo>
                <a:lnTo>
                  <a:pt x="2534819" y="624216"/>
                </a:lnTo>
                <a:lnTo>
                  <a:pt x="2537793" y="632596"/>
                </a:lnTo>
                <a:lnTo>
                  <a:pt x="2539568" y="638599"/>
                </a:lnTo>
                <a:lnTo>
                  <a:pt x="2541581" y="650717"/>
                </a:lnTo>
                <a:lnTo>
                  <a:pt x="2542253" y="665032"/>
                </a:lnTo>
                <a:lnTo>
                  <a:pt x="2542028" y="673574"/>
                </a:lnTo>
                <a:lnTo>
                  <a:pt x="2540581" y="686619"/>
                </a:lnTo>
                <a:lnTo>
                  <a:pt x="2537793" y="697468"/>
                </a:lnTo>
                <a:lnTo>
                  <a:pt x="2534819" y="705577"/>
                </a:lnTo>
                <a:lnTo>
                  <a:pt x="2530494" y="711658"/>
                </a:lnTo>
                <a:lnTo>
                  <a:pt x="2524818" y="715713"/>
                </a:lnTo>
                <a:lnTo>
                  <a:pt x="2519142" y="719497"/>
                </a:lnTo>
                <a:lnTo>
                  <a:pt x="2512249" y="721389"/>
                </a:lnTo>
                <a:lnTo>
                  <a:pt x="2496301" y="721389"/>
                </a:lnTo>
                <a:lnTo>
                  <a:pt x="2489544" y="719497"/>
                </a:lnTo>
                <a:lnTo>
                  <a:pt x="2483868" y="715713"/>
                </a:lnTo>
                <a:lnTo>
                  <a:pt x="2490538" y="769842"/>
                </a:lnTo>
                <a:lnTo>
                  <a:pt x="2504140" y="770449"/>
                </a:lnTo>
                <a:lnTo>
                  <a:pt x="2511263" y="770294"/>
                </a:lnTo>
                <a:lnTo>
                  <a:pt x="2524667" y="769087"/>
                </a:lnTo>
                <a:lnTo>
                  <a:pt x="2537273" y="766683"/>
                </a:lnTo>
                <a:close/>
              </a:path>
              <a:path w="2862831" h="1244514">
                <a:moveTo>
                  <a:pt x="2478191" y="711658"/>
                </a:moveTo>
                <a:lnTo>
                  <a:pt x="2473866" y="705577"/>
                </a:lnTo>
                <a:lnTo>
                  <a:pt x="2477624" y="768022"/>
                </a:lnTo>
                <a:lnTo>
                  <a:pt x="2490538" y="769842"/>
                </a:lnTo>
                <a:lnTo>
                  <a:pt x="2483868" y="715713"/>
                </a:lnTo>
                <a:lnTo>
                  <a:pt x="2478191" y="711658"/>
                </a:lnTo>
                <a:close/>
              </a:path>
              <a:path w="2862831" h="1244514">
                <a:moveTo>
                  <a:pt x="2719627" y="698000"/>
                </a:moveTo>
                <a:lnTo>
                  <a:pt x="2718069" y="682872"/>
                </a:lnTo>
                <a:lnTo>
                  <a:pt x="2718069" y="563669"/>
                </a:lnTo>
                <a:lnTo>
                  <a:pt x="2649142" y="563669"/>
                </a:lnTo>
                <a:lnTo>
                  <a:pt x="2649142" y="699090"/>
                </a:lnTo>
                <a:lnTo>
                  <a:pt x="2649231" y="704073"/>
                </a:lnTo>
                <a:lnTo>
                  <a:pt x="2650567" y="717951"/>
                </a:lnTo>
                <a:lnTo>
                  <a:pt x="2653511" y="730075"/>
                </a:lnTo>
                <a:lnTo>
                  <a:pt x="2658062" y="740445"/>
                </a:lnTo>
                <a:lnTo>
                  <a:pt x="2662781" y="747628"/>
                </a:lnTo>
                <a:lnTo>
                  <a:pt x="2671656" y="756812"/>
                </a:lnTo>
                <a:lnTo>
                  <a:pt x="2682389" y="763556"/>
                </a:lnTo>
                <a:lnTo>
                  <a:pt x="2692870" y="767224"/>
                </a:lnTo>
                <a:lnTo>
                  <a:pt x="2705306" y="769643"/>
                </a:lnTo>
                <a:lnTo>
                  <a:pt x="2718880" y="770449"/>
                </a:lnTo>
                <a:lnTo>
                  <a:pt x="2724781" y="770299"/>
                </a:lnTo>
                <a:lnTo>
                  <a:pt x="2738121" y="768709"/>
                </a:lnTo>
                <a:lnTo>
                  <a:pt x="2750210" y="765380"/>
                </a:lnTo>
                <a:lnTo>
                  <a:pt x="2761047" y="760312"/>
                </a:lnTo>
                <a:lnTo>
                  <a:pt x="2773624" y="750270"/>
                </a:lnTo>
                <a:lnTo>
                  <a:pt x="2781623" y="740277"/>
                </a:lnTo>
                <a:lnTo>
                  <a:pt x="2788212" y="728282"/>
                </a:lnTo>
                <a:lnTo>
                  <a:pt x="2790239" y="766394"/>
                </a:lnTo>
                <a:lnTo>
                  <a:pt x="2851868" y="766394"/>
                </a:lnTo>
                <a:lnTo>
                  <a:pt x="2851868" y="563669"/>
                </a:lnTo>
                <a:lnTo>
                  <a:pt x="2782941" y="563669"/>
                </a:lnTo>
                <a:lnTo>
                  <a:pt x="2782941" y="680168"/>
                </a:lnTo>
                <a:lnTo>
                  <a:pt x="2781995" y="687061"/>
                </a:lnTo>
                <a:lnTo>
                  <a:pt x="2780103" y="693008"/>
                </a:lnTo>
                <a:lnTo>
                  <a:pt x="2778481" y="698684"/>
                </a:lnTo>
                <a:lnTo>
                  <a:pt x="2776048" y="703414"/>
                </a:lnTo>
                <a:lnTo>
                  <a:pt x="2772805" y="707199"/>
                </a:lnTo>
                <a:lnTo>
                  <a:pt x="2769561" y="710712"/>
                </a:lnTo>
                <a:lnTo>
                  <a:pt x="2765777" y="713415"/>
                </a:lnTo>
                <a:lnTo>
                  <a:pt x="2761452" y="715308"/>
                </a:lnTo>
                <a:lnTo>
                  <a:pt x="2757127" y="716929"/>
                </a:lnTo>
                <a:lnTo>
                  <a:pt x="2752532" y="717740"/>
                </a:lnTo>
                <a:lnTo>
                  <a:pt x="2738206" y="717740"/>
                </a:lnTo>
                <a:lnTo>
                  <a:pt x="2730908" y="715172"/>
                </a:lnTo>
                <a:lnTo>
                  <a:pt x="2725773" y="710037"/>
                </a:lnTo>
                <a:lnTo>
                  <a:pt x="2724303" y="708370"/>
                </a:lnTo>
                <a:lnTo>
                  <a:pt x="2719627" y="698000"/>
                </a:lnTo>
                <a:close/>
              </a:path>
              <a:path w="2862831" h="1244514">
                <a:moveTo>
                  <a:pt x="1532364" y="1175587"/>
                </a:moveTo>
                <a:lnTo>
                  <a:pt x="1543717" y="951779"/>
                </a:lnTo>
                <a:lnTo>
                  <a:pt x="1474790" y="951779"/>
                </a:lnTo>
                <a:lnTo>
                  <a:pt x="1474790" y="1240459"/>
                </a:lnTo>
                <a:lnTo>
                  <a:pt x="1535202" y="1240459"/>
                </a:lnTo>
                <a:lnTo>
                  <a:pt x="1534973" y="1188204"/>
                </a:lnTo>
                <a:lnTo>
                  <a:pt x="1532364" y="1175587"/>
                </a:lnTo>
                <a:close/>
              </a:path>
              <a:path w="2862831" h="1244514">
                <a:moveTo>
                  <a:pt x="1614100" y="1171640"/>
                </a:moveTo>
                <a:lnTo>
                  <a:pt x="1608994" y="1180858"/>
                </a:lnTo>
                <a:lnTo>
                  <a:pt x="1605180" y="1185031"/>
                </a:lnTo>
                <a:lnTo>
                  <a:pt x="1594406" y="1191632"/>
                </a:lnTo>
                <a:lnTo>
                  <a:pt x="1581018" y="1193832"/>
                </a:lnTo>
                <a:lnTo>
                  <a:pt x="1573450" y="1193832"/>
                </a:lnTo>
                <a:lnTo>
                  <a:pt x="1566828" y="1191805"/>
                </a:lnTo>
                <a:lnTo>
                  <a:pt x="1561151" y="1187751"/>
                </a:lnTo>
                <a:lnTo>
                  <a:pt x="1555475" y="1183426"/>
                </a:lnTo>
                <a:lnTo>
                  <a:pt x="1551150" y="1177209"/>
                </a:lnTo>
                <a:lnTo>
                  <a:pt x="1550524" y="1219055"/>
                </a:lnTo>
                <a:lnTo>
                  <a:pt x="1559388" y="1228194"/>
                </a:lnTo>
                <a:lnTo>
                  <a:pt x="1569666" y="1235594"/>
                </a:lnTo>
                <a:lnTo>
                  <a:pt x="1579375" y="1240167"/>
                </a:lnTo>
                <a:lnTo>
                  <a:pt x="1591614" y="1243427"/>
                </a:lnTo>
                <a:lnTo>
                  <a:pt x="1604940" y="1244514"/>
                </a:lnTo>
                <a:lnTo>
                  <a:pt x="1612898" y="1244196"/>
                </a:lnTo>
                <a:lnTo>
                  <a:pt x="1625855" y="1242147"/>
                </a:lnTo>
                <a:lnTo>
                  <a:pt x="1637798" y="1238199"/>
                </a:lnTo>
                <a:lnTo>
                  <a:pt x="1648729" y="1232350"/>
                </a:lnTo>
                <a:lnTo>
                  <a:pt x="1655150" y="1227496"/>
                </a:lnTo>
                <a:lnTo>
                  <a:pt x="1663955" y="1218725"/>
                </a:lnTo>
                <a:lnTo>
                  <a:pt x="1671545" y="1208315"/>
                </a:lnTo>
                <a:lnTo>
                  <a:pt x="1677921" y="1196265"/>
                </a:lnTo>
                <a:lnTo>
                  <a:pt x="1683808" y="1179437"/>
                </a:lnTo>
                <a:lnTo>
                  <a:pt x="1686394" y="1167176"/>
                </a:lnTo>
                <a:lnTo>
                  <a:pt x="1687945" y="1153999"/>
                </a:lnTo>
                <a:lnTo>
                  <a:pt x="1688463" y="1139908"/>
                </a:lnTo>
                <a:lnTo>
                  <a:pt x="1688295" y="1131580"/>
                </a:lnTo>
                <a:lnTo>
                  <a:pt x="1687211" y="1117918"/>
                </a:lnTo>
                <a:lnTo>
                  <a:pt x="1685121" y="1105224"/>
                </a:lnTo>
                <a:lnTo>
                  <a:pt x="1682024" y="1093498"/>
                </a:lnTo>
                <a:lnTo>
                  <a:pt x="1677921" y="1082739"/>
                </a:lnTo>
                <a:lnTo>
                  <a:pt x="1673990" y="1074484"/>
                </a:lnTo>
                <a:lnTo>
                  <a:pt x="1666976" y="1063377"/>
                </a:lnTo>
                <a:lnTo>
                  <a:pt x="1658691" y="1053965"/>
                </a:lnTo>
                <a:lnTo>
                  <a:pt x="1649134" y="1046249"/>
                </a:lnTo>
                <a:lnTo>
                  <a:pt x="1632977" y="1037943"/>
                </a:lnTo>
                <a:lnTo>
                  <a:pt x="1620622" y="1034745"/>
                </a:lnTo>
                <a:lnTo>
                  <a:pt x="1607373" y="1033680"/>
                </a:lnTo>
                <a:lnTo>
                  <a:pt x="1594068" y="1034607"/>
                </a:lnTo>
                <a:lnTo>
                  <a:pt x="1581249" y="1037684"/>
                </a:lnTo>
                <a:lnTo>
                  <a:pt x="1570006" y="1042916"/>
                </a:lnTo>
                <a:lnTo>
                  <a:pt x="1560340" y="1050303"/>
                </a:lnTo>
                <a:lnTo>
                  <a:pt x="1553964" y="1056995"/>
                </a:lnTo>
                <a:lnTo>
                  <a:pt x="1546696" y="1067268"/>
                </a:lnTo>
                <a:lnTo>
                  <a:pt x="1543717" y="1073439"/>
                </a:lnTo>
                <a:lnTo>
                  <a:pt x="1543717" y="951779"/>
                </a:lnTo>
                <a:lnTo>
                  <a:pt x="1532364" y="1175587"/>
                </a:lnTo>
                <a:lnTo>
                  <a:pt x="1534973" y="1188204"/>
                </a:lnTo>
                <a:lnTo>
                  <a:pt x="1535202" y="1240459"/>
                </a:lnTo>
                <a:lnTo>
                  <a:pt x="1537450" y="1195268"/>
                </a:lnTo>
                <a:lnTo>
                  <a:pt x="1539176" y="1200193"/>
                </a:lnTo>
                <a:lnTo>
                  <a:pt x="1538852" y="1167073"/>
                </a:lnTo>
                <a:lnTo>
                  <a:pt x="1537230" y="1091659"/>
                </a:lnTo>
                <a:lnTo>
                  <a:pt x="1541118" y="1078823"/>
                </a:lnTo>
                <a:lnTo>
                  <a:pt x="1543717" y="1101390"/>
                </a:lnTo>
                <a:lnTo>
                  <a:pt x="1543717" y="1139502"/>
                </a:lnTo>
                <a:lnTo>
                  <a:pt x="1543819" y="1134343"/>
                </a:lnTo>
                <a:lnTo>
                  <a:pt x="1545195" y="1121175"/>
                </a:lnTo>
                <a:lnTo>
                  <a:pt x="1548177" y="1109904"/>
                </a:lnTo>
                <a:lnTo>
                  <a:pt x="1551150" y="1101795"/>
                </a:lnTo>
                <a:lnTo>
                  <a:pt x="1555340" y="1095578"/>
                </a:lnTo>
                <a:lnTo>
                  <a:pt x="1560746" y="1091254"/>
                </a:lnTo>
                <a:lnTo>
                  <a:pt x="1566422" y="1086659"/>
                </a:lnTo>
                <a:lnTo>
                  <a:pt x="1573179" y="1084361"/>
                </a:lnTo>
                <a:lnTo>
                  <a:pt x="1581018" y="1084361"/>
                </a:lnTo>
                <a:lnTo>
                  <a:pt x="1587222" y="1084799"/>
                </a:lnTo>
                <a:lnTo>
                  <a:pt x="1599400" y="1089026"/>
                </a:lnTo>
                <a:lnTo>
                  <a:pt x="1608994" y="1097741"/>
                </a:lnTo>
                <a:lnTo>
                  <a:pt x="1611015" y="1100642"/>
                </a:lnTo>
                <a:lnTo>
                  <a:pt x="1615524" y="1110719"/>
                </a:lnTo>
                <a:lnTo>
                  <a:pt x="1618229" y="1123537"/>
                </a:lnTo>
                <a:lnTo>
                  <a:pt x="1619131" y="1139097"/>
                </a:lnTo>
                <a:lnTo>
                  <a:pt x="1619000" y="1145342"/>
                </a:lnTo>
                <a:lnTo>
                  <a:pt x="1617436" y="1159801"/>
                </a:lnTo>
                <a:lnTo>
                  <a:pt x="1614100" y="1171640"/>
                </a:lnTo>
                <a:close/>
              </a:path>
              <a:path w="2862831" h="1244514">
                <a:moveTo>
                  <a:pt x="1551150" y="1177209"/>
                </a:moveTo>
                <a:lnTo>
                  <a:pt x="1548177" y="1169100"/>
                </a:lnTo>
                <a:lnTo>
                  <a:pt x="1546929" y="1165296"/>
                </a:lnTo>
                <a:lnTo>
                  <a:pt x="1544520" y="1153348"/>
                </a:lnTo>
                <a:lnTo>
                  <a:pt x="1543717" y="1139502"/>
                </a:lnTo>
                <a:lnTo>
                  <a:pt x="1543717" y="1101390"/>
                </a:lnTo>
                <a:lnTo>
                  <a:pt x="1541118" y="1078823"/>
                </a:lnTo>
                <a:lnTo>
                  <a:pt x="1537230" y="1091659"/>
                </a:lnTo>
                <a:lnTo>
                  <a:pt x="1538852" y="1167073"/>
                </a:lnTo>
                <a:lnTo>
                  <a:pt x="1539176" y="1200193"/>
                </a:lnTo>
                <a:lnTo>
                  <a:pt x="1544933" y="1211267"/>
                </a:lnTo>
                <a:lnTo>
                  <a:pt x="1550524" y="1219055"/>
                </a:lnTo>
                <a:lnTo>
                  <a:pt x="1551150" y="1177209"/>
                </a:lnTo>
                <a:close/>
              </a:path>
              <a:path w="2862831" h="1244514">
                <a:moveTo>
                  <a:pt x="1893196" y="1119635"/>
                </a:moveTo>
                <a:lnTo>
                  <a:pt x="1923605" y="1156531"/>
                </a:lnTo>
                <a:lnTo>
                  <a:pt x="1924146" y="1153287"/>
                </a:lnTo>
                <a:lnTo>
                  <a:pt x="1924551" y="1149233"/>
                </a:lnTo>
                <a:lnTo>
                  <a:pt x="1924821" y="1144368"/>
                </a:lnTo>
                <a:lnTo>
                  <a:pt x="1925091" y="1139502"/>
                </a:lnTo>
                <a:lnTo>
                  <a:pt x="1925227" y="1134637"/>
                </a:lnTo>
                <a:lnTo>
                  <a:pt x="1925227" y="1129771"/>
                </a:lnTo>
                <a:lnTo>
                  <a:pt x="1924488" y="1116155"/>
                </a:lnTo>
                <a:lnTo>
                  <a:pt x="1922282" y="1103396"/>
                </a:lnTo>
                <a:lnTo>
                  <a:pt x="1918609" y="1091446"/>
                </a:lnTo>
                <a:lnTo>
                  <a:pt x="1913469" y="1080306"/>
                </a:lnTo>
                <a:lnTo>
                  <a:pt x="1907944" y="1071395"/>
                </a:lnTo>
                <a:lnTo>
                  <a:pt x="1899802" y="1061676"/>
                </a:lnTo>
                <a:lnTo>
                  <a:pt x="1890156" y="1053294"/>
                </a:lnTo>
                <a:lnTo>
                  <a:pt x="1879005" y="1046249"/>
                </a:lnTo>
                <a:lnTo>
                  <a:pt x="1874957" y="1044110"/>
                </a:lnTo>
                <a:lnTo>
                  <a:pt x="1863901" y="1039547"/>
                </a:lnTo>
                <a:lnTo>
                  <a:pt x="1893196" y="1119635"/>
                </a:lnTo>
                <a:close/>
              </a:path>
              <a:path w="2862831" h="1244514">
                <a:moveTo>
                  <a:pt x="1792199" y="1037537"/>
                </a:moveTo>
                <a:lnTo>
                  <a:pt x="1780321" y="1041268"/>
                </a:lnTo>
                <a:lnTo>
                  <a:pt x="1769128" y="1046249"/>
                </a:lnTo>
                <a:lnTo>
                  <a:pt x="1768120" y="1046786"/>
                </a:lnTo>
                <a:lnTo>
                  <a:pt x="1763046" y="1119635"/>
                </a:lnTo>
                <a:lnTo>
                  <a:pt x="1784393" y="1130899"/>
                </a:lnTo>
                <a:lnTo>
                  <a:pt x="1785661" y="1119635"/>
                </a:lnTo>
                <a:lnTo>
                  <a:pt x="1785852" y="1117936"/>
                </a:lnTo>
                <a:lnTo>
                  <a:pt x="1788590" y="1107066"/>
                </a:lnTo>
                <a:lnTo>
                  <a:pt x="1791833" y="1098417"/>
                </a:lnTo>
                <a:lnTo>
                  <a:pt x="1796429" y="1092065"/>
                </a:lnTo>
                <a:lnTo>
                  <a:pt x="1792199" y="1037537"/>
                </a:lnTo>
                <a:close/>
              </a:path>
              <a:path w="2862831" h="1244514">
                <a:moveTo>
                  <a:pt x="2044335" y="1196265"/>
                </a:moveTo>
                <a:lnTo>
                  <a:pt x="2039335" y="1194373"/>
                </a:lnTo>
                <a:lnTo>
                  <a:pt x="2036361" y="1190589"/>
                </a:lnTo>
                <a:lnTo>
                  <a:pt x="2033388" y="1186805"/>
                </a:lnTo>
                <a:lnTo>
                  <a:pt x="2031901" y="1180453"/>
                </a:lnTo>
                <a:lnTo>
                  <a:pt x="2031901" y="951779"/>
                </a:lnTo>
                <a:lnTo>
                  <a:pt x="1962975" y="951779"/>
                </a:lnTo>
                <a:lnTo>
                  <a:pt x="1962976" y="1180964"/>
                </a:lnTo>
                <a:lnTo>
                  <a:pt x="1963929" y="1196620"/>
                </a:lnTo>
                <a:lnTo>
                  <a:pt x="1966679" y="1209931"/>
                </a:lnTo>
                <a:lnTo>
                  <a:pt x="1971226" y="1220895"/>
                </a:lnTo>
                <a:lnTo>
                  <a:pt x="1977571" y="1229512"/>
                </a:lnTo>
                <a:lnTo>
                  <a:pt x="1995948" y="1240542"/>
                </a:lnTo>
                <a:lnTo>
                  <a:pt x="2009095" y="1243521"/>
                </a:lnTo>
                <a:lnTo>
                  <a:pt x="2024603" y="1244514"/>
                </a:lnTo>
                <a:lnTo>
                  <a:pt x="2032172" y="1244514"/>
                </a:lnTo>
                <a:lnTo>
                  <a:pt x="2047714" y="1241676"/>
                </a:lnTo>
                <a:lnTo>
                  <a:pt x="2061905" y="1237351"/>
                </a:lnTo>
                <a:lnTo>
                  <a:pt x="2071230" y="1193022"/>
                </a:lnTo>
                <a:lnTo>
                  <a:pt x="2067446" y="1194103"/>
                </a:lnTo>
                <a:lnTo>
                  <a:pt x="2064202" y="1194914"/>
                </a:lnTo>
                <a:lnTo>
                  <a:pt x="2061499" y="1195454"/>
                </a:lnTo>
                <a:lnTo>
                  <a:pt x="2058796" y="1195995"/>
                </a:lnTo>
                <a:lnTo>
                  <a:pt x="2055417" y="1196265"/>
                </a:lnTo>
                <a:lnTo>
                  <a:pt x="2044335" y="1196265"/>
                </a:lnTo>
                <a:close/>
              </a:path>
              <a:path w="2862831" h="1244514">
                <a:moveTo>
                  <a:pt x="2090752" y="981377"/>
                </a:moveTo>
                <a:lnTo>
                  <a:pt x="2093335" y="996831"/>
                </a:lnTo>
                <a:lnTo>
                  <a:pt x="2100077" y="1006514"/>
                </a:lnTo>
                <a:lnTo>
                  <a:pt x="2104431" y="1009292"/>
                </a:lnTo>
                <a:lnTo>
                  <a:pt x="2115846" y="1012986"/>
                </a:lnTo>
                <a:lnTo>
                  <a:pt x="2130891" y="1014218"/>
                </a:lnTo>
                <a:lnTo>
                  <a:pt x="2138365" y="1013939"/>
                </a:lnTo>
                <a:lnTo>
                  <a:pt x="2151627" y="1011489"/>
                </a:lnTo>
                <a:lnTo>
                  <a:pt x="2161300" y="1006514"/>
                </a:lnTo>
                <a:lnTo>
                  <a:pt x="2168871" y="995443"/>
                </a:lnTo>
                <a:lnTo>
                  <a:pt x="2171031" y="981377"/>
                </a:lnTo>
                <a:lnTo>
                  <a:pt x="2170998" y="979397"/>
                </a:lnTo>
                <a:lnTo>
                  <a:pt x="2168309" y="965658"/>
                </a:lnTo>
                <a:lnTo>
                  <a:pt x="2161300" y="956239"/>
                </a:lnTo>
                <a:lnTo>
                  <a:pt x="2157138" y="953412"/>
                </a:lnTo>
                <a:lnTo>
                  <a:pt x="2145797" y="949450"/>
                </a:lnTo>
                <a:lnTo>
                  <a:pt x="2130891" y="948130"/>
                </a:lnTo>
                <a:lnTo>
                  <a:pt x="2122805" y="948463"/>
                </a:lnTo>
                <a:lnTo>
                  <a:pt x="2109638" y="951063"/>
                </a:lnTo>
                <a:lnTo>
                  <a:pt x="2100077" y="956239"/>
                </a:lnTo>
                <a:lnTo>
                  <a:pt x="2092844" y="967043"/>
                </a:lnTo>
                <a:lnTo>
                  <a:pt x="2090752" y="981377"/>
                </a:lnTo>
                <a:close/>
              </a:path>
              <a:path w="2862831" h="1244514">
                <a:moveTo>
                  <a:pt x="2096428" y="1037734"/>
                </a:moveTo>
                <a:lnTo>
                  <a:pt x="2096428" y="1240459"/>
                </a:lnTo>
                <a:lnTo>
                  <a:pt x="2165355" y="1240459"/>
                </a:lnTo>
                <a:lnTo>
                  <a:pt x="2165355" y="1037734"/>
                </a:lnTo>
                <a:lnTo>
                  <a:pt x="2096428" y="1037734"/>
                </a:lnTo>
                <a:close/>
              </a:path>
              <a:path w="2862831" h="1244514">
                <a:moveTo>
                  <a:pt x="2378628" y="1119635"/>
                </a:moveTo>
                <a:lnTo>
                  <a:pt x="2409037" y="1156531"/>
                </a:lnTo>
                <a:lnTo>
                  <a:pt x="2409577" y="1153287"/>
                </a:lnTo>
                <a:lnTo>
                  <a:pt x="2409983" y="1149233"/>
                </a:lnTo>
                <a:lnTo>
                  <a:pt x="2410253" y="1144368"/>
                </a:lnTo>
                <a:lnTo>
                  <a:pt x="2410523" y="1139502"/>
                </a:lnTo>
                <a:lnTo>
                  <a:pt x="2410658" y="1134637"/>
                </a:lnTo>
                <a:lnTo>
                  <a:pt x="2410658" y="1129771"/>
                </a:lnTo>
                <a:lnTo>
                  <a:pt x="2409920" y="1116155"/>
                </a:lnTo>
                <a:lnTo>
                  <a:pt x="2407714" y="1103396"/>
                </a:lnTo>
                <a:lnTo>
                  <a:pt x="2404041" y="1091446"/>
                </a:lnTo>
                <a:lnTo>
                  <a:pt x="2398900" y="1080306"/>
                </a:lnTo>
                <a:lnTo>
                  <a:pt x="2393376" y="1071395"/>
                </a:lnTo>
                <a:lnTo>
                  <a:pt x="2385234" y="1061676"/>
                </a:lnTo>
                <a:lnTo>
                  <a:pt x="2375588" y="1053294"/>
                </a:lnTo>
                <a:lnTo>
                  <a:pt x="2364437" y="1046249"/>
                </a:lnTo>
                <a:lnTo>
                  <a:pt x="2360389" y="1044110"/>
                </a:lnTo>
                <a:lnTo>
                  <a:pt x="2349332" y="1039547"/>
                </a:lnTo>
                <a:lnTo>
                  <a:pt x="2378628" y="1119635"/>
                </a:lnTo>
                <a:close/>
              </a:path>
              <a:path w="2862831" h="1244514">
                <a:moveTo>
                  <a:pt x="2277631" y="1037537"/>
                </a:moveTo>
                <a:lnTo>
                  <a:pt x="2265753" y="1041268"/>
                </a:lnTo>
                <a:lnTo>
                  <a:pt x="2254560" y="1046249"/>
                </a:lnTo>
                <a:lnTo>
                  <a:pt x="2253552" y="1046786"/>
                </a:lnTo>
                <a:lnTo>
                  <a:pt x="2248478" y="1119635"/>
                </a:lnTo>
                <a:lnTo>
                  <a:pt x="2269825" y="1130899"/>
                </a:lnTo>
                <a:lnTo>
                  <a:pt x="2271093" y="1119635"/>
                </a:lnTo>
                <a:lnTo>
                  <a:pt x="2271284" y="1117936"/>
                </a:lnTo>
                <a:lnTo>
                  <a:pt x="2274022" y="1107066"/>
                </a:lnTo>
                <a:lnTo>
                  <a:pt x="2277265" y="1098417"/>
                </a:lnTo>
                <a:lnTo>
                  <a:pt x="2281860" y="1092065"/>
                </a:lnTo>
                <a:lnTo>
                  <a:pt x="2277631" y="1037537"/>
                </a:lnTo>
                <a:close/>
              </a:path>
              <a:path w="2862831" h="1244514">
                <a:moveTo>
                  <a:pt x="2646013" y="1037734"/>
                </a:moveTo>
                <a:lnTo>
                  <a:pt x="2574654" y="1037734"/>
                </a:lnTo>
                <a:lnTo>
                  <a:pt x="2532081" y="1192211"/>
                </a:lnTo>
                <a:lnTo>
                  <a:pt x="2490320" y="1037734"/>
                </a:lnTo>
                <a:lnTo>
                  <a:pt x="2417744" y="1037734"/>
                </a:lnTo>
                <a:lnTo>
                  <a:pt x="2490725" y="1240459"/>
                </a:lnTo>
                <a:lnTo>
                  <a:pt x="2573032" y="1240459"/>
                </a:lnTo>
                <a:lnTo>
                  <a:pt x="2646013" y="1037734"/>
                </a:lnTo>
                <a:close/>
              </a:path>
              <a:path w="2862831" h="1244514">
                <a:moveTo>
                  <a:pt x="2830800" y="1119635"/>
                </a:moveTo>
                <a:lnTo>
                  <a:pt x="2861209" y="1156531"/>
                </a:lnTo>
                <a:lnTo>
                  <a:pt x="2861749" y="1153287"/>
                </a:lnTo>
                <a:lnTo>
                  <a:pt x="2862155" y="1149233"/>
                </a:lnTo>
                <a:lnTo>
                  <a:pt x="2862425" y="1144368"/>
                </a:lnTo>
                <a:lnTo>
                  <a:pt x="2862695" y="1139502"/>
                </a:lnTo>
                <a:lnTo>
                  <a:pt x="2862831" y="1134637"/>
                </a:lnTo>
                <a:lnTo>
                  <a:pt x="2862831" y="1129771"/>
                </a:lnTo>
                <a:lnTo>
                  <a:pt x="2862092" y="1116155"/>
                </a:lnTo>
                <a:lnTo>
                  <a:pt x="2859886" y="1103396"/>
                </a:lnTo>
                <a:lnTo>
                  <a:pt x="2856213" y="1091446"/>
                </a:lnTo>
                <a:lnTo>
                  <a:pt x="2851072" y="1080306"/>
                </a:lnTo>
                <a:lnTo>
                  <a:pt x="2845548" y="1071395"/>
                </a:lnTo>
                <a:lnTo>
                  <a:pt x="2837406" y="1061676"/>
                </a:lnTo>
                <a:lnTo>
                  <a:pt x="2827760" y="1053294"/>
                </a:lnTo>
                <a:lnTo>
                  <a:pt x="2816609" y="1046249"/>
                </a:lnTo>
                <a:lnTo>
                  <a:pt x="2812561" y="1044110"/>
                </a:lnTo>
                <a:lnTo>
                  <a:pt x="2801505" y="1039547"/>
                </a:lnTo>
                <a:lnTo>
                  <a:pt x="2830800" y="1119635"/>
                </a:lnTo>
                <a:close/>
              </a:path>
              <a:path w="2862831" h="1244514">
                <a:moveTo>
                  <a:pt x="2729803" y="1037537"/>
                </a:moveTo>
                <a:lnTo>
                  <a:pt x="2717925" y="1041268"/>
                </a:lnTo>
                <a:lnTo>
                  <a:pt x="2706732" y="1046249"/>
                </a:lnTo>
                <a:lnTo>
                  <a:pt x="2705724" y="1046786"/>
                </a:lnTo>
                <a:lnTo>
                  <a:pt x="2700650" y="1119635"/>
                </a:lnTo>
                <a:lnTo>
                  <a:pt x="2721997" y="1130899"/>
                </a:lnTo>
                <a:lnTo>
                  <a:pt x="2723265" y="1119635"/>
                </a:lnTo>
                <a:lnTo>
                  <a:pt x="2723456" y="1117936"/>
                </a:lnTo>
                <a:lnTo>
                  <a:pt x="2726194" y="1107066"/>
                </a:lnTo>
                <a:lnTo>
                  <a:pt x="2729437" y="1098417"/>
                </a:lnTo>
                <a:lnTo>
                  <a:pt x="2734033" y="1092065"/>
                </a:lnTo>
                <a:lnTo>
                  <a:pt x="2729803" y="1037537"/>
                </a:lnTo>
                <a:close/>
              </a:path>
              <a:path w="2862831" h="1244514">
                <a:moveTo>
                  <a:pt x="2707138" y="1231945"/>
                </a:moveTo>
                <a:lnTo>
                  <a:pt x="2700650" y="1156531"/>
                </a:lnTo>
                <a:lnTo>
                  <a:pt x="2695947" y="1225180"/>
                </a:lnTo>
                <a:lnTo>
                  <a:pt x="2707138" y="1231945"/>
                </a:lnTo>
                <a:close/>
              </a:path>
              <a:path w="2862831" h="1244514">
                <a:moveTo>
                  <a:pt x="2723265" y="1119635"/>
                </a:moveTo>
                <a:lnTo>
                  <a:pt x="2797959" y="1132204"/>
                </a:lnTo>
                <a:lnTo>
                  <a:pt x="2797132" y="1119635"/>
                </a:lnTo>
                <a:lnTo>
                  <a:pt x="2723265" y="1119635"/>
                </a:lnTo>
                <a:close/>
              </a:path>
              <a:path w="2862831" h="1244514">
                <a:moveTo>
                  <a:pt x="2694757" y="1053706"/>
                </a:moveTo>
                <a:lnTo>
                  <a:pt x="2685052" y="1061938"/>
                </a:lnTo>
                <a:lnTo>
                  <a:pt x="2676610" y="1071480"/>
                </a:lnTo>
                <a:lnTo>
                  <a:pt x="2669431" y="1082334"/>
                </a:lnTo>
                <a:lnTo>
                  <a:pt x="2666203" y="1088559"/>
                </a:lnTo>
                <a:lnTo>
                  <a:pt x="2661762" y="1099809"/>
                </a:lnTo>
                <a:lnTo>
                  <a:pt x="2658589" y="1111982"/>
                </a:lnTo>
                <a:lnTo>
                  <a:pt x="2656685" y="1125078"/>
                </a:lnTo>
                <a:lnTo>
                  <a:pt x="2656051" y="1139097"/>
                </a:lnTo>
                <a:lnTo>
                  <a:pt x="2656273" y="1147508"/>
                </a:lnTo>
                <a:lnTo>
                  <a:pt x="2657659" y="1160980"/>
                </a:lnTo>
                <a:lnTo>
                  <a:pt x="2660314" y="1173530"/>
                </a:lnTo>
                <a:lnTo>
                  <a:pt x="2664238" y="1185156"/>
                </a:lnTo>
                <a:lnTo>
                  <a:pt x="2669431" y="1195860"/>
                </a:lnTo>
                <a:lnTo>
                  <a:pt x="2677454" y="1207760"/>
                </a:lnTo>
                <a:lnTo>
                  <a:pt x="2686052" y="1217118"/>
                </a:lnTo>
                <a:lnTo>
                  <a:pt x="2695947" y="1225180"/>
                </a:lnTo>
                <a:lnTo>
                  <a:pt x="2700650" y="1156531"/>
                </a:lnTo>
                <a:lnTo>
                  <a:pt x="2707138" y="1231945"/>
                </a:lnTo>
                <a:lnTo>
                  <a:pt x="2714727" y="1235420"/>
                </a:lnTo>
                <a:lnTo>
                  <a:pt x="2726216" y="1239398"/>
                </a:lnTo>
                <a:lnTo>
                  <a:pt x="2738511" y="1242240"/>
                </a:lnTo>
                <a:lnTo>
                  <a:pt x="2751614" y="1243945"/>
                </a:lnTo>
                <a:lnTo>
                  <a:pt x="2765523" y="1244514"/>
                </a:lnTo>
                <a:lnTo>
                  <a:pt x="2768109" y="1244491"/>
                </a:lnTo>
                <a:lnTo>
                  <a:pt x="2781024" y="1243662"/>
                </a:lnTo>
                <a:lnTo>
                  <a:pt x="2793541" y="1241642"/>
                </a:lnTo>
                <a:lnTo>
                  <a:pt x="2805662" y="1238432"/>
                </a:lnTo>
                <a:lnTo>
                  <a:pt x="2817777" y="1233851"/>
                </a:lnTo>
                <a:lnTo>
                  <a:pt x="2828986" y="1227865"/>
                </a:lnTo>
                <a:lnTo>
                  <a:pt x="2838909" y="1220592"/>
                </a:lnTo>
                <a:lnTo>
                  <a:pt x="2846364" y="1213163"/>
                </a:lnTo>
                <a:lnTo>
                  <a:pt x="2853651" y="1202748"/>
                </a:lnTo>
                <a:lnTo>
                  <a:pt x="2858776" y="1190994"/>
                </a:lnTo>
                <a:lnTo>
                  <a:pt x="2803635" y="1172749"/>
                </a:lnTo>
                <a:lnTo>
                  <a:pt x="2800661" y="1180047"/>
                </a:lnTo>
                <a:lnTo>
                  <a:pt x="2796067" y="1185723"/>
                </a:lnTo>
                <a:lnTo>
                  <a:pt x="2789850" y="1189778"/>
                </a:lnTo>
                <a:lnTo>
                  <a:pt x="2783903" y="1193833"/>
                </a:lnTo>
                <a:lnTo>
                  <a:pt x="2775794" y="1195860"/>
                </a:lnTo>
                <a:lnTo>
                  <a:pt x="2756332" y="1195860"/>
                </a:lnTo>
                <a:lnTo>
                  <a:pt x="2748494" y="1194103"/>
                </a:lnTo>
                <a:lnTo>
                  <a:pt x="2742006" y="1190589"/>
                </a:lnTo>
                <a:lnTo>
                  <a:pt x="2735519" y="1186805"/>
                </a:lnTo>
                <a:lnTo>
                  <a:pt x="2730519" y="1180858"/>
                </a:lnTo>
                <a:lnTo>
                  <a:pt x="2727005" y="1172749"/>
                </a:lnTo>
                <a:lnTo>
                  <a:pt x="2724883" y="1166665"/>
                </a:lnTo>
                <a:lnTo>
                  <a:pt x="2722903" y="1156531"/>
                </a:lnTo>
                <a:lnTo>
                  <a:pt x="2861209" y="1156531"/>
                </a:lnTo>
                <a:lnTo>
                  <a:pt x="2830800" y="1119635"/>
                </a:lnTo>
                <a:lnTo>
                  <a:pt x="2801505" y="1039547"/>
                </a:lnTo>
                <a:lnTo>
                  <a:pt x="2789439" y="1036287"/>
                </a:lnTo>
                <a:lnTo>
                  <a:pt x="2776363" y="1034331"/>
                </a:lnTo>
                <a:lnTo>
                  <a:pt x="2762279" y="1033680"/>
                </a:lnTo>
                <a:lnTo>
                  <a:pt x="2755616" y="1033826"/>
                </a:lnTo>
                <a:lnTo>
                  <a:pt x="2742366" y="1035057"/>
                </a:lnTo>
                <a:lnTo>
                  <a:pt x="2729803" y="1037537"/>
                </a:lnTo>
                <a:lnTo>
                  <a:pt x="2734033" y="1092065"/>
                </a:lnTo>
                <a:lnTo>
                  <a:pt x="2739979" y="1088010"/>
                </a:lnTo>
                <a:lnTo>
                  <a:pt x="2746196" y="1083955"/>
                </a:lnTo>
                <a:lnTo>
                  <a:pt x="2753629" y="1081928"/>
                </a:lnTo>
                <a:lnTo>
                  <a:pt x="2762279" y="1081928"/>
                </a:lnTo>
                <a:lnTo>
                  <a:pt x="2767396" y="1082204"/>
                </a:lnTo>
                <a:lnTo>
                  <a:pt x="2779992" y="1086187"/>
                </a:lnTo>
                <a:lnTo>
                  <a:pt x="2789039" y="1094903"/>
                </a:lnTo>
                <a:lnTo>
                  <a:pt x="2794046" y="1104961"/>
                </a:lnTo>
                <a:lnTo>
                  <a:pt x="2796981" y="1117338"/>
                </a:lnTo>
                <a:lnTo>
                  <a:pt x="2797959" y="1132204"/>
                </a:lnTo>
                <a:lnTo>
                  <a:pt x="2723265" y="1119635"/>
                </a:lnTo>
                <a:lnTo>
                  <a:pt x="2722521" y="1154579"/>
                </a:lnTo>
                <a:lnTo>
                  <a:pt x="2721734" y="1140313"/>
                </a:lnTo>
                <a:lnTo>
                  <a:pt x="2722521" y="1154579"/>
                </a:lnTo>
                <a:lnTo>
                  <a:pt x="2723265" y="1119635"/>
                </a:lnTo>
                <a:lnTo>
                  <a:pt x="2721997" y="1130899"/>
                </a:lnTo>
                <a:lnTo>
                  <a:pt x="2700650" y="1119635"/>
                </a:lnTo>
                <a:lnTo>
                  <a:pt x="2705724" y="1046786"/>
                </a:lnTo>
                <a:lnTo>
                  <a:pt x="2694757" y="105370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5827750" y="1637473"/>
            <a:ext cx="148800" cy="0"/>
          </a:xfrm>
          <a:custGeom>
            <a:avLst/>
            <a:gdLst/>
            <a:ahLst/>
            <a:cxnLst/>
            <a:rect l="l" t="t" r="r" b="b"/>
            <a:pathLst>
              <a:path w="148800" h="0">
                <a:moveTo>
                  <a:pt x="0" y="0"/>
                </a:moveTo>
                <a:lnTo>
                  <a:pt x="148800" y="0"/>
                </a:lnTo>
              </a:path>
            </a:pathLst>
          </a:custGeom>
          <a:ln w="48707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/>
          <p:nvPr/>
        </p:nvSpPr>
        <p:spPr>
          <a:xfrm>
            <a:off x="7927460" y="1637473"/>
            <a:ext cx="148800" cy="0"/>
          </a:xfrm>
          <a:custGeom>
            <a:avLst/>
            <a:gdLst/>
            <a:ahLst/>
            <a:cxnLst/>
            <a:rect l="l" t="t" r="r" b="b"/>
            <a:pathLst>
              <a:path w="148800" h="0">
                <a:moveTo>
                  <a:pt x="0" y="0"/>
                </a:moveTo>
                <a:lnTo>
                  <a:pt x="148800" y="0"/>
                </a:lnTo>
              </a:path>
            </a:pathLst>
          </a:custGeom>
          <a:ln w="48707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3" name="object 393"/>
          <p:cNvSpPr/>
          <p:nvPr/>
        </p:nvSpPr>
        <p:spPr>
          <a:xfrm>
            <a:off x="7569777" y="2017473"/>
            <a:ext cx="158936" cy="0"/>
          </a:xfrm>
          <a:custGeom>
            <a:avLst/>
            <a:gdLst/>
            <a:ahLst/>
            <a:cxnLst/>
            <a:rect l="l" t="t" r="r" b="b"/>
            <a:pathLst>
              <a:path w="158936" h="0">
                <a:moveTo>
                  <a:pt x="0" y="0"/>
                </a:moveTo>
                <a:lnTo>
                  <a:pt x="158936" y="0"/>
                </a:lnTo>
              </a:path>
            </a:pathLst>
          </a:custGeom>
          <a:ln w="50329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4" name="object 394"/>
          <p:cNvSpPr/>
          <p:nvPr/>
        </p:nvSpPr>
        <p:spPr>
          <a:xfrm>
            <a:off x="5649352" y="2958165"/>
            <a:ext cx="2890769" cy="419173"/>
          </a:xfrm>
          <a:custGeom>
            <a:avLst/>
            <a:gdLst/>
            <a:ahLst/>
            <a:cxnLst/>
            <a:rect l="l" t="t" r="r" b="b"/>
            <a:pathLst>
              <a:path w="2890769" h="419173">
                <a:moveTo>
                  <a:pt x="886075" y="33533"/>
                </a:moveTo>
                <a:lnTo>
                  <a:pt x="887137" y="30876"/>
                </a:lnTo>
                <a:lnTo>
                  <a:pt x="886673" y="23453"/>
                </a:lnTo>
                <a:lnTo>
                  <a:pt x="879687" y="23453"/>
                </a:lnTo>
                <a:lnTo>
                  <a:pt x="887671" y="73355"/>
                </a:lnTo>
                <a:lnTo>
                  <a:pt x="887372" y="34631"/>
                </a:lnTo>
                <a:lnTo>
                  <a:pt x="887137" y="30876"/>
                </a:lnTo>
                <a:lnTo>
                  <a:pt x="886075" y="33533"/>
                </a:lnTo>
                <a:close/>
              </a:path>
              <a:path w="2890769" h="419173">
                <a:moveTo>
                  <a:pt x="887671" y="42549"/>
                </a:moveTo>
                <a:lnTo>
                  <a:pt x="888437" y="39156"/>
                </a:lnTo>
                <a:lnTo>
                  <a:pt x="889967" y="36627"/>
                </a:lnTo>
                <a:lnTo>
                  <a:pt x="891564" y="34099"/>
                </a:lnTo>
                <a:lnTo>
                  <a:pt x="893560" y="32269"/>
                </a:lnTo>
                <a:lnTo>
                  <a:pt x="895955" y="31138"/>
                </a:lnTo>
                <a:lnTo>
                  <a:pt x="898350" y="30007"/>
                </a:lnTo>
                <a:lnTo>
                  <a:pt x="900746" y="29441"/>
                </a:lnTo>
                <a:lnTo>
                  <a:pt x="906601" y="29441"/>
                </a:lnTo>
                <a:lnTo>
                  <a:pt x="909495" y="30539"/>
                </a:lnTo>
                <a:lnTo>
                  <a:pt x="911824" y="32735"/>
                </a:lnTo>
                <a:lnTo>
                  <a:pt x="914219" y="34864"/>
                </a:lnTo>
                <a:lnTo>
                  <a:pt x="915417" y="38690"/>
                </a:lnTo>
                <a:lnTo>
                  <a:pt x="915417" y="73355"/>
                </a:lnTo>
                <a:lnTo>
                  <a:pt x="923401" y="73355"/>
                </a:lnTo>
                <a:lnTo>
                  <a:pt x="916648" y="25882"/>
                </a:lnTo>
                <a:lnTo>
                  <a:pt x="913720" y="24551"/>
                </a:lnTo>
                <a:lnTo>
                  <a:pt x="910793" y="23154"/>
                </a:lnTo>
                <a:lnTo>
                  <a:pt x="907532" y="22455"/>
                </a:lnTo>
                <a:lnTo>
                  <a:pt x="901411" y="22455"/>
                </a:lnTo>
                <a:lnTo>
                  <a:pt x="898949" y="22821"/>
                </a:lnTo>
                <a:lnTo>
                  <a:pt x="896554" y="23553"/>
                </a:lnTo>
                <a:lnTo>
                  <a:pt x="894225" y="24285"/>
                </a:lnTo>
                <a:lnTo>
                  <a:pt x="892163" y="25483"/>
                </a:lnTo>
                <a:lnTo>
                  <a:pt x="890366" y="27146"/>
                </a:lnTo>
                <a:lnTo>
                  <a:pt x="888570" y="28743"/>
                </a:lnTo>
                <a:lnTo>
                  <a:pt x="887671" y="42549"/>
                </a:lnTo>
                <a:close/>
              </a:path>
              <a:path w="2890769" h="419173">
                <a:moveTo>
                  <a:pt x="887671" y="42549"/>
                </a:moveTo>
                <a:lnTo>
                  <a:pt x="888570" y="28743"/>
                </a:lnTo>
                <a:lnTo>
                  <a:pt x="887372" y="34631"/>
                </a:lnTo>
                <a:lnTo>
                  <a:pt x="887671" y="73355"/>
                </a:lnTo>
                <a:lnTo>
                  <a:pt x="887671" y="42549"/>
                </a:lnTo>
                <a:close/>
              </a:path>
              <a:path w="2890769" h="419173">
                <a:moveTo>
                  <a:pt x="887139" y="30872"/>
                </a:moveTo>
                <a:lnTo>
                  <a:pt x="887372" y="34631"/>
                </a:lnTo>
                <a:lnTo>
                  <a:pt x="888570" y="28743"/>
                </a:lnTo>
                <a:lnTo>
                  <a:pt x="887139" y="30872"/>
                </a:lnTo>
                <a:close/>
              </a:path>
              <a:path w="2890769" h="419173">
                <a:moveTo>
                  <a:pt x="923401" y="73355"/>
                </a:moveTo>
                <a:lnTo>
                  <a:pt x="923401" y="37093"/>
                </a:lnTo>
                <a:lnTo>
                  <a:pt x="922503" y="33533"/>
                </a:lnTo>
                <a:lnTo>
                  <a:pt x="920706" y="30739"/>
                </a:lnTo>
                <a:lnTo>
                  <a:pt x="918976" y="27944"/>
                </a:lnTo>
                <a:lnTo>
                  <a:pt x="916648" y="25882"/>
                </a:lnTo>
                <a:lnTo>
                  <a:pt x="923401" y="73355"/>
                </a:lnTo>
                <a:close/>
              </a:path>
              <a:path w="2890769" h="419173">
                <a:moveTo>
                  <a:pt x="953489" y="73255"/>
                </a:moveTo>
                <a:lnTo>
                  <a:pt x="950894" y="79742"/>
                </a:lnTo>
                <a:lnTo>
                  <a:pt x="952025" y="91353"/>
                </a:lnTo>
                <a:lnTo>
                  <a:pt x="953489" y="89423"/>
                </a:lnTo>
                <a:lnTo>
                  <a:pt x="955019" y="87560"/>
                </a:lnTo>
                <a:lnTo>
                  <a:pt x="954187" y="55989"/>
                </a:lnTo>
                <a:lnTo>
                  <a:pt x="948498" y="61378"/>
                </a:lnTo>
                <a:lnTo>
                  <a:pt x="953489" y="73255"/>
                </a:lnTo>
                <a:close/>
              </a:path>
              <a:path w="2890769" h="419173">
                <a:moveTo>
                  <a:pt x="941712" y="23453"/>
                </a:moveTo>
                <a:lnTo>
                  <a:pt x="932630" y="23453"/>
                </a:lnTo>
                <a:lnTo>
                  <a:pt x="948498" y="61378"/>
                </a:lnTo>
                <a:lnTo>
                  <a:pt x="954187" y="55989"/>
                </a:lnTo>
                <a:lnTo>
                  <a:pt x="941712" y="23453"/>
                </a:lnTo>
                <a:close/>
              </a:path>
              <a:path w="2890769" h="419173">
                <a:moveTo>
                  <a:pt x="955019" y="87560"/>
                </a:moveTo>
                <a:lnTo>
                  <a:pt x="956416" y="84999"/>
                </a:lnTo>
                <a:lnTo>
                  <a:pt x="957680" y="81738"/>
                </a:lnTo>
                <a:lnTo>
                  <a:pt x="981134" y="23453"/>
                </a:lnTo>
                <a:lnTo>
                  <a:pt x="972551" y="23453"/>
                </a:lnTo>
                <a:lnTo>
                  <a:pt x="960874" y="54991"/>
                </a:lnTo>
                <a:lnTo>
                  <a:pt x="957281" y="64872"/>
                </a:lnTo>
                <a:lnTo>
                  <a:pt x="955019" y="87560"/>
                </a:lnTo>
                <a:close/>
              </a:path>
              <a:path w="2890769" h="419173">
                <a:moveTo>
                  <a:pt x="952025" y="91353"/>
                </a:moveTo>
                <a:lnTo>
                  <a:pt x="950894" y="79742"/>
                </a:lnTo>
                <a:lnTo>
                  <a:pt x="949629" y="83002"/>
                </a:lnTo>
                <a:lnTo>
                  <a:pt x="948232" y="85165"/>
                </a:lnTo>
                <a:lnTo>
                  <a:pt x="946702" y="86229"/>
                </a:lnTo>
                <a:lnTo>
                  <a:pt x="948498" y="93515"/>
                </a:lnTo>
                <a:lnTo>
                  <a:pt x="950361" y="92717"/>
                </a:lnTo>
                <a:lnTo>
                  <a:pt x="952025" y="91353"/>
                </a:lnTo>
                <a:close/>
              </a:path>
              <a:path w="2890769" h="419173">
                <a:moveTo>
                  <a:pt x="948498" y="93515"/>
                </a:moveTo>
                <a:lnTo>
                  <a:pt x="946702" y="86229"/>
                </a:lnTo>
                <a:lnTo>
                  <a:pt x="945172" y="87294"/>
                </a:lnTo>
                <a:lnTo>
                  <a:pt x="943541" y="87826"/>
                </a:lnTo>
                <a:lnTo>
                  <a:pt x="940348" y="87826"/>
                </a:lnTo>
                <a:lnTo>
                  <a:pt x="942211" y="94813"/>
                </a:lnTo>
                <a:lnTo>
                  <a:pt x="944606" y="94813"/>
                </a:lnTo>
                <a:lnTo>
                  <a:pt x="946702" y="94380"/>
                </a:lnTo>
                <a:lnTo>
                  <a:pt x="948498" y="93515"/>
                </a:lnTo>
                <a:close/>
              </a:path>
              <a:path w="2890769" h="419173">
                <a:moveTo>
                  <a:pt x="942211" y="94813"/>
                </a:moveTo>
                <a:lnTo>
                  <a:pt x="940348" y="87826"/>
                </a:lnTo>
                <a:lnTo>
                  <a:pt x="938851" y="87527"/>
                </a:lnTo>
                <a:lnTo>
                  <a:pt x="937320" y="86928"/>
                </a:lnTo>
                <a:lnTo>
                  <a:pt x="935857" y="86396"/>
                </a:lnTo>
                <a:lnTo>
                  <a:pt x="934459" y="85531"/>
                </a:lnTo>
                <a:lnTo>
                  <a:pt x="935923" y="93814"/>
                </a:lnTo>
                <a:lnTo>
                  <a:pt x="937853" y="94480"/>
                </a:lnTo>
                <a:lnTo>
                  <a:pt x="939949" y="94813"/>
                </a:lnTo>
                <a:lnTo>
                  <a:pt x="942211" y="94813"/>
                </a:lnTo>
                <a:close/>
              </a:path>
              <a:path w="2890769" h="419173">
                <a:moveTo>
                  <a:pt x="930933" y="91319"/>
                </a:moveTo>
                <a:lnTo>
                  <a:pt x="932397" y="92384"/>
                </a:lnTo>
                <a:lnTo>
                  <a:pt x="934060" y="93216"/>
                </a:lnTo>
                <a:lnTo>
                  <a:pt x="935923" y="93814"/>
                </a:lnTo>
                <a:lnTo>
                  <a:pt x="934459" y="85531"/>
                </a:lnTo>
                <a:lnTo>
                  <a:pt x="933129" y="84333"/>
                </a:lnTo>
                <a:lnTo>
                  <a:pt x="930933" y="91319"/>
                </a:lnTo>
                <a:close/>
              </a:path>
              <a:path w="2890769" h="419173">
                <a:moveTo>
                  <a:pt x="1061941" y="23453"/>
                </a:moveTo>
                <a:lnTo>
                  <a:pt x="1053558" y="23453"/>
                </a:lnTo>
                <a:lnTo>
                  <a:pt x="1037290" y="65271"/>
                </a:lnTo>
                <a:lnTo>
                  <a:pt x="1021521" y="23453"/>
                </a:lnTo>
                <a:lnTo>
                  <a:pt x="1012439" y="23453"/>
                </a:lnTo>
                <a:lnTo>
                  <a:pt x="1033198" y="73355"/>
                </a:lnTo>
                <a:lnTo>
                  <a:pt x="1041182" y="73355"/>
                </a:lnTo>
                <a:lnTo>
                  <a:pt x="1061941" y="23453"/>
                </a:lnTo>
                <a:close/>
              </a:path>
              <a:path w="2890769" h="419173">
                <a:moveTo>
                  <a:pt x="1100482" y="68132"/>
                </a:moveTo>
                <a:lnTo>
                  <a:pt x="1101347" y="69662"/>
                </a:lnTo>
                <a:lnTo>
                  <a:pt x="1102046" y="63275"/>
                </a:lnTo>
                <a:lnTo>
                  <a:pt x="1100050" y="62975"/>
                </a:lnTo>
                <a:lnTo>
                  <a:pt x="1100050" y="66236"/>
                </a:lnTo>
                <a:lnTo>
                  <a:pt x="1099883" y="67999"/>
                </a:lnTo>
                <a:lnTo>
                  <a:pt x="1100302" y="67344"/>
                </a:lnTo>
                <a:lnTo>
                  <a:pt x="1100050" y="63973"/>
                </a:lnTo>
                <a:lnTo>
                  <a:pt x="1100302" y="67344"/>
                </a:lnTo>
                <a:lnTo>
                  <a:pt x="1101247" y="65870"/>
                </a:lnTo>
                <a:lnTo>
                  <a:pt x="1100482" y="68132"/>
                </a:lnTo>
                <a:close/>
              </a:path>
              <a:path w="2890769" h="419173">
                <a:moveTo>
                  <a:pt x="1085312" y="29441"/>
                </a:moveTo>
                <a:lnTo>
                  <a:pt x="1092431" y="29441"/>
                </a:lnTo>
                <a:lnTo>
                  <a:pt x="1095259" y="30473"/>
                </a:lnTo>
                <a:lnTo>
                  <a:pt x="1097255" y="32535"/>
                </a:lnTo>
                <a:lnTo>
                  <a:pt x="1099251" y="34531"/>
                </a:lnTo>
                <a:lnTo>
                  <a:pt x="1100249" y="37392"/>
                </a:lnTo>
                <a:lnTo>
                  <a:pt x="1100249" y="43030"/>
                </a:lnTo>
                <a:lnTo>
                  <a:pt x="1101846" y="42715"/>
                </a:lnTo>
                <a:lnTo>
                  <a:pt x="1101680" y="25549"/>
                </a:lnTo>
                <a:lnTo>
                  <a:pt x="1098752" y="24351"/>
                </a:lnTo>
                <a:lnTo>
                  <a:pt x="1095824" y="23087"/>
                </a:lnTo>
                <a:lnTo>
                  <a:pt x="1092564" y="22455"/>
                </a:lnTo>
                <a:lnTo>
                  <a:pt x="1088971" y="22455"/>
                </a:lnTo>
                <a:lnTo>
                  <a:pt x="1085312" y="29441"/>
                </a:lnTo>
                <a:close/>
              </a:path>
              <a:path w="2890769" h="419173">
                <a:moveTo>
                  <a:pt x="1083649" y="22455"/>
                </a:moveTo>
                <a:lnTo>
                  <a:pt x="1079191" y="23620"/>
                </a:lnTo>
                <a:lnTo>
                  <a:pt x="1079989" y="31737"/>
                </a:lnTo>
                <a:lnTo>
                  <a:pt x="1082384" y="30207"/>
                </a:lnTo>
                <a:lnTo>
                  <a:pt x="1085312" y="29441"/>
                </a:lnTo>
                <a:lnTo>
                  <a:pt x="1088971" y="22455"/>
                </a:lnTo>
                <a:lnTo>
                  <a:pt x="1083649" y="22455"/>
                </a:lnTo>
                <a:close/>
              </a:path>
              <a:path w="2890769" h="419173">
                <a:moveTo>
                  <a:pt x="1072005" y="28211"/>
                </a:moveTo>
                <a:lnTo>
                  <a:pt x="1074699" y="38923"/>
                </a:lnTo>
                <a:lnTo>
                  <a:pt x="1075831" y="35596"/>
                </a:lnTo>
                <a:lnTo>
                  <a:pt x="1077594" y="33201"/>
                </a:lnTo>
                <a:lnTo>
                  <a:pt x="1079989" y="31737"/>
                </a:lnTo>
                <a:lnTo>
                  <a:pt x="1079191" y="23620"/>
                </a:lnTo>
                <a:lnTo>
                  <a:pt x="1075598" y="25948"/>
                </a:lnTo>
                <a:lnTo>
                  <a:pt x="1072005" y="28211"/>
                </a:lnTo>
                <a:close/>
              </a:path>
              <a:path w="2890769" h="419173">
                <a:moveTo>
                  <a:pt x="1069543" y="31205"/>
                </a:moveTo>
                <a:lnTo>
                  <a:pt x="1068212" y="34931"/>
                </a:lnTo>
                <a:lnTo>
                  <a:pt x="1074699" y="38923"/>
                </a:lnTo>
                <a:lnTo>
                  <a:pt x="1072005" y="28211"/>
                </a:lnTo>
                <a:lnTo>
                  <a:pt x="1069543" y="31205"/>
                </a:lnTo>
                <a:close/>
              </a:path>
              <a:path w="2890769" h="419173">
                <a:moveTo>
                  <a:pt x="1108233" y="35596"/>
                </a:moveTo>
                <a:lnTo>
                  <a:pt x="1107368" y="32402"/>
                </a:lnTo>
                <a:lnTo>
                  <a:pt x="1108200" y="74053"/>
                </a:lnTo>
                <a:lnTo>
                  <a:pt x="1108233" y="35596"/>
                </a:lnTo>
                <a:close/>
              </a:path>
              <a:path w="2890769" h="419173">
                <a:moveTo>
                  <a:pt x="1102212" y="71126"/>
                </a:moveTo>
                <a:lnTo>
                  <a:pt x="1103410" y="72224"/>
                </a:lnTo>
                <a:lnTo>
                  <a:pt x="1104940" y="72956"/>
                </a:lnTo>
                <a:lnTo>
                  <a:pt x="1106470" y="73688"/>
                </a:lnTo>
                <a:lnTo>
                  <a:pt x="1108200" y="74053"/>
                </a:lnTo>
                <a:lnTo>
                  <a:pt x="1107368" y="32402"/>
                </a:lnTo>
                <a:lnTo>
                  <a:pt x="1105638" y="29940"/>
                </a:lnTo>
                <a:lnTo>
                  <a:pt x="1103975" y="27412"/>
                </a:lnTo>
                <a:lnTo>
                  <a:pt x="1102212" y="71126"/>
                </a:lnTo>
                <a:close/>
              </a:path>
              <a:path w="2890769" h="419173">
                <a:moveTo>
                  <a:pt x="1102046" y="63275"/>
                </a:moveTo>
                <a:lnTo>
                  <a:pt x="1101347" y="69662"/>
                </a:lnTo>
                <a:lnTo>
                  <a:pt x="1102212" y="71126"/>
                </a:lnTo>
                <a:lnTo>
                  <a:pt x="1103975" y="27412"/>
                </a:lnTo>
                <a:lnTo>
                  <a:pt x="1101846" y="42715"/>
                </a:lnTo>
                <a:lnTo>
                  <a:pt x="1101846" y="49302"/>
                </a:lnTo>
                <a:lnTo>
                  <a:pt x="1100249" y="49630"/>
                </a:lnTo>
                <a:lnTo>
                  <a:pt x="1100249" y="57020"/>
                </a:lnTo>
                <a:lnTo>
                  <a:pt x="1100050" y="62975"/>
                </a:lnTo>
                <a:lnTo>
                  <a:pt x="1102046" y="63275"/>
                </a:lnTo>
                <a:close/>
              </a:path>
              <a:path w="2890769" h="419173">
                <a:moveTo>
                  <a:pt x="1115319" y="73055"/>
                </a:moveTo>
                <a:lnTo>
                  <a:pt x="1115719" y="66768"/>
                </a:lnTo>
                <a:lnTo>
                  <a:pt x="1113290" y="67267"/>
                </a:lnTo>
                <a:lnTo>
                  <a:pt x="1109498" y="67267"/>
                </a:lnTo>
                <a:lnTo>
                  <a:pt x="1108233" y="66069"/>
                </a:lnTo>
                <a:lnTo>
                  <a:pt x="1110130" y="74053"/>
                </a:lnTo>
                <a:lnTo>
                  <a:pt x="1112259" y="74053"/>
                </a:lnTo>
                <a:lnTo>
                  <a:pt x="1113989" y="73721"/>
                </a:lnTo>
                <a:lnTo>
                  <a:pt x="1115319" y="73055"/>
                </a:lnTo>
                <a:close/>
              </a:path>
              <a:path w="2890769" h="419173">
                <a:moveTo>
                  <a:pt x="1099883" y="67999"/>
                </a:moveTo>
                <a:lnTo>
                  <a:pt x="1100050" y="66236"/>
                </a:lnTo>
                <a:lnTo>
                  <a:pt x="1100050" y="62975"/>
                </a:lnTo>
                <a:lnTo>
                  <a:pt x="1099850" y="58883"/>
                </a:lnTo>
                <a:lnTo>
                  <a:pt x="1099051" y="60480"/>
                </a:lnTo>
                <a:lnTo>
                  <a:pt x="1098253" y="62011"/>
                </a:lnTo>
                <a:lnTo>
                  <a:pt x="1097954" y="69662"/>
                </a:lnTo>
                <a:lnTo>
                  <a:pt x="1099883" y="67999"/>
                </a:lnTo>
                <a:close/>
              </a:path>
              <a:path w="2890769" h="419173">
                <a:moveTo>
                  <a:pt x="1097155" y="63308"/>
                </a:moveTo>
                <a:lnTo>
                  <a:pt x="1095758" y="64373"/>
                </a:lnTo>
                <a:lnTo>
                  <a:pt x="1096024" y="71259"/>
                </a:lnTo>
                <a:lnTo>
                  <a:pt x="1097954" y="69662"/>
                </a:lnTo>
                <a:lnTo>
                  <a:pt x="1098253" y="62011"/>
                </a:lnTo>
                <a:lnTo>
                  <a:pt x="1097155" y="63308"/>
                </a:lnTo>
                <a:close/>
              </a:path>
              <a:path w="2890769" h="419173">
                <a:moveTo>
                  <a:pt x="1090967" y="66668"/>
                </a:moveTo>
                <a:lnTo>
                  <a:pt x="1091466" y="73255"/>
                </a:lnTo>
                <a:lnTo>
                  <a:pt x="1093862" y="72457"/>
                </a:lnTo>
                <a:lnTo>
                  <a:pt x="1096024" y="71259"/>
                </a:lnTo>
                <a:lnTo>
                  <a:pt x="1095758" y="64373"/>
                </a:lnTo>
                <a:lnTo>
                  <a:pt x="1094361" y="65371"/>
                </a:lnTo>
                <a:lnTo>
                  <a:pt x="1092764" y="66136"/>
                </a:lnTo>
                <a:lnTo>
                  <a:pt x="1090967" y="66668"/>
                </a:lnTo>
                <a:close/>
              </a:path>
              <a:path w="2890769" h="419173">
                <a:moveTo>
                  <a:pt x="1078492" y="65470"/>
                </a:moveTo>
                <a:lnTo>
                  <a:pt x="1078725" y="73854"/>
                </a:lnTo>
                <a:lnTo>
                  <a:pt x="1081453" y="74353"/>
                </a:lnTo>
                <a:lnTo>
                  <a:pt x="1086709" y="74353"/>
                </a:lnTo>
                <a:lnTo>
                  <a:pt x="1089071" y="73987"/>
                </a:lnTo>
                <a:lnTo>
                  <a:pt x="1091466" y="73255"/>
                </a:lnTo>
                <a:lnTo>
                  <a:pt x="1090967" y="66668"/>
                </a:lnTo>
                <a:lnTo>
                  <a:pt x="1089237" y="67134"/>
                </a:lnTo>
                <a:lnTo>
                  <a:pt x="1087408" y="67367"/>
                </a:lnTo>
                <a:lnTo>
                  <a:pt x="1082484" y="67367"/>
                </a:lnTo>
                <a:lnTo>
                  <a:pt x="1080155" y="66735"/>
                </a:lnTo>
                <a:lnTo>
                  <a:pt x="1078492" y="65470"/>
                </a:lnTo>
                <a:close/>
              </a:path>
              <a:path w="2890769" h="419173">
                <a:moveTo>
                  <a:pt x="1076895" y="56588"/>
                </a:moveTo>
                <a:lnTo>
                  <a:pt x="1077627" y="47473"/>
                </a:lnTo>
                <a:lnTo>
                  <a:pt x="1074134" y="49136"/>
                </a:lnTo>
                <a:lnTo>
                  <a:pt x="1076197" y="72856"/>
                </a:lnTo>
                <a:lnTo>
                  <a:pt x="1078725" y="73854"/>
                </a:lnTo>
                <a:lnTo>
                  <a:pt x="1078492" y="65470"/>
                </a:lnTo>
                <a:lnTo>
                  <a:pt x="1076895" y="64140"/>
                </a:lnTo>
                <a:lnTo>
                  <a:pt x="1076097" y="62443"/>
                </a:lnTo>
                <a:lnTo>
                  <a:pt x="1076097" y="58251"/>
                </a:lnTo>
                <a:lnTo>
                  <a:pt x="1076895" y="56588"/>
                </a:lnTo>
                <a:close/>
              </a:path>
              <a:path w="2890769" h="419173">
                <a:moveTo>
                  <a:pt x="1067913" y="57054"/>
                </a:moveTo>
                <a:lnTo>
                  <a:pt x="1068645" y="66302"/>
                </a:lnTo>
                <a:lnTo>
                  <a:pt x="1070109" y="68365"/>
                </a:lnTo>
                <a:lnTo>
                  <a:pt x="1071639" y="70361"/>
                </a:lnTo>
                <a:lnTo>
                  <a:pt x="1073668" y="71858"/>
                </a:lnTo>
                <a:lnTo>
                  <a:pt x="1076197" y="72856"/>
                </a:lnTo>
                <a:lnTo>
                  <a:pt x="1074134" y="49136"/>
                </a:lnTo>
                <a:lnTo>
                  <a:pt x="1071606" y="51598"/>
                </a:lnTo>
                <a:lnTo>
                  <a:pt x="1069144" y="53993"/>
                </a:lnTo>
                <a:lnTo>
                  <a:pt x="1067913" y="57054"/>
                </a:lnTo>
                <a:close/>
              </a:path>
              <a:path w="2890769" h="419173">
                <a:moveTo>
                  <a:pt x="1067913" y="60780"/>
                </a:moveTo>
                <a:lnTo>
                  <a:pt x="1067913" y="63774"/>
                </a:lnTo>
                <a:lnTo>
                  <a:pt x="1068645" y="66302"/>
                </a:lnTo>
                <a:lnTo>
                  <a:pt x="1067913" y="57054"/>
                </a:lnTo>
                <a:lnTo>
                  <a:pt x="1067913" y="60780"/>
                </a:lnTo>
                <a:close/>
              </a:path>
              <a:path w="2890769" h="419173">
                <a:moveTo>
                  <a:pt x="1100249" y="43030"/>
                </a:moveTo>
                <a:lnTo>
                  <a:pt x="1082085" y="46608"/>
                </a:lnTo>
                <a:lnTo>
                  <a:pt x="1082517" y="53261"/>
                </a:lnTo>
                <a:lnTo>
                  <a:pt x="1085778" y="52596"/>
                </a:lnTo>
                <a:lnTo>
                  <a:pt x="1100249" y="49630"/>
                </a:lnTo>
                <a:lnTo>
                  <a:pt x="1101846" y="49302"/>
                </a:lnTo>
                <a:lnTo>
                  <a:pt x="1101846" y="42715"/>
                </a:lnTo>
                <a:lnTo>
                  <a:pt x="1100249" y="43030"/>
                </a:lnTo>
                <a:close/>
              </a:path>
              <a:path w="2890769" h="419173">
                <a:moveTo>
                  <a:pt x="1082085" y="46608"/>
                </a:moveTo>
                <a:lnTo>
                  <a:pt x="1077627" y="47473"/>
                </a:lnTo>
                <a:lnTo>
                  <a:pt x="1078492" y="55390"/>
                </a:lnTo>
                <a:lnTo>
                  <a:pt x="1080089" y="54193"/>
                </a:lnTo>
                <a:lnTo>
                  <a:pt x="1082517" y="53261"/>
                </a:lnTo>
                <a:lnTo>
                  <a:pt x="1082085" y="46608"/>
                </a:lnTo>
                <a:close/>
              </a:path>
              <a:path w="2890769" h="419173">
                <a:moveTo>
                  <a:pt x="1149193" y="29940"/>
                </a:moveTo>
                <a:lnTo>
                  <a:pt x="1150790" y="29940"/>
                </a:lnTo>
                <a:lnTo>
                  <a:pt x="1152021" y="30007"/>
                </a:lnTo>
                <a:lnTo>
                  <a:pt x="1153751" y="30273"/>
                </a:lnTo>
                <a:lnTo>
                  <a:pt x="1155281" y="30739"/>
                </a:lnTo>
                <a:lnTo>
                  <a:pt x="1156678" y="23453"/>
                </a:lnTo>
                <a:lnTo>
                  <a:pt x="1155048" y="22788"/>
                </a:lnTo>
                <a:lnTo>
                  <a:pt x="1152986" y="22522"/>
                </a:lnTo>
                <a:lnTo>
                  <a:pt x="1151189" y="22455"/>
                </a:lnTo>
                <a:lnTo>
                  <a:pt x="1149193" y="29940"/>
                </a:lnTo>
                <a:close/>
              </a:path>
              <a:path w="2890769" h="419173">
                <a:moveTo>
                  <a:pt x="1147330" y="22455"/>
                </a:moveTo>
                <a:lnTo>
                  <a:pt x="1144037" y="23220"/>
                </a:lnTo>
                <a:lnTo>
                  <a:pt x="1145035" y="30539"/>
                </a:lnTo>
                <a:lnTo>
                  <a:pt x="1147131" y="29940"/>
                </a:lnTo>
                <a:lnTo>
                  <a:pt x="1149193" y="29940"/>
                </a:lnTo>
                <a:lnTo>
                  <a:pt x="1151189" y="22455"/>
                </a:lnTo>
                <a:lnTo>
                  <a:pt x="1147330" y="22455"/>
                </a:lnTo>
                <a:close/>
              </a:path>
              <a:path w="2890769" h="419173">
                <a:moveTo>
                  <a:pt x="1139113" y="34764"/>
                </a:moveTo>
                <a:lnTo>
                  <a:pt x="1140843" y="32935"/>
                </a:lnTo>
                <a:lnTo>
                  <a:pt x="1142906" y="31737"/>
                </a:lnTo>
                <a:lnTo>
                  <a:pt x="1145035" y="30539"/>
                </a:lnTo>
                <a:lnTo>
                  <a:pt x="1144037" y="23220"/>
                </a:lnTo>
                <a:lnTo>
                  <a:pt x="1141309" y="24751"/>
                </a:lnTo>
                <a:lnTo>
                  <a:pt x="1139113" y="34764"/>
                </a:lnTo>
                <a:close/>
              </a:path>
              <a:path w="2890769" h="419173">
                <a:moveTo>
                  <a:pt x="1135620" y="42682"/>
                </a:moveTo>
                <a:lnTo>
                  <a:pt x="1136319" y="39621"/>
                </a:lnTo>
                <a:lnTo>
                  <a:pt x="1137716" y="37226"/>
                </a:lnTo>
                <a:lnTo>
                  <a:pt x="1139113" y="34764"/>
                </a:lnTo>
                <a:lnTo>
                  <a:pt x="1141309" y="24751"/>
                </a:lnTo>
                <a:lnTo>
                  <a:pt x="1138647" y="26281"/>
                </a:lnTo>
                <a:lnTo>
                  <a:pt x="1136618" y="28576"/>
                </a:lnTo>
                <a:lnTo>
                  <a:pt x="1135620" y="42682"/>
                </a:lnTo>
                <a:close/>
              </a:path>
              <a:path w="2890769" h="419173">
                <a:moveTo>
                  <a:pt x="1135620" y="73355"/>
                </a:moveTo>
                <a:lnTo>
                  <a:pt x="1135620" y="42682"/>
                </a:lnTo>
                <a:lnTo>
                  <a:pt x="1135221" y="31637"/>
                </a:lnTo>
                <a:lnTo>
                  <a:pt x="1134123" y="23453"/>
                </a:lnTo>
                <a:lnTo>
                  <a:pt x="1127636" y="23453"/>
                </a:lnTo>
                <a:lnTo>
                  <a:pt x="1127636" y="73355"/>
                </a:lnTo>
                <a:lnTo>
                  <a:pt x="1135620" y="73355"/>
                </a:lnTo>
                <a:close/>
              </a:path>
              <a:path w="2890769" h="419173">
                <a:moveTo>
                  <a:pt x="1178356" y="7884"/>
                </a:moveTo>
                <a:lnTo>
                  <a:pt x="1178356" y="6088"/>
                </a:lnTo>
                <a:lnTo>
                  <a:pt x="1177790" y="4657"/>
                </a:lnTo>
                <a:lnTo>
                  <a:pt x="1175595" y="2461"/>
                </a:lnTo>
                <a:lnTo>
                  <a:pt x="1174164" y="1896"/>
                </a:lnTo>
                <a:lnTo>
                  <a:pt x="1170571" y="1896"/>
                </a:lnTo>
                <a:lnTo>
                  <a:pt x="1169108" y="2461"/>
                </a:lnTo>
                <a:lnTo>
                  <a:pt x="1166912" y="4657"/>
                </a:lnTo>
                <a:lnTo>
                  <a:pt x="1166380" y="6088"/>
                </a:lnTo>
                <a:lnTo>
                  <a:pt x="1166380" y="7884"/>
                </a:lnTo>
                <a:lnTo>
                  <a:pt x="1166912" y="11144"/>
                </a:lnTo>
                <a:lnTo>
                  <a:pt x="1169108" y="13340"/>
                </a:lnTo>
                <a:lnTo>
                  <a:pt x="1170571" y="13872"/>
                </a:lnTo>
                <a:lnTo>
                  <a:pt x="1174164" y="13872"/>
                </a:lnTo>
                <a:lnTo>
                  <a:pt x="1175595" y="13340"/>
                </a:lnTo>
                <a:lnTo>
                  <a:pt x="1177790" y="11144"/>
                </a:lnTo>
                <a:lnTo>
                  <a:pt x="1178356" y="9680"/>
                </a:lnTo>
                <a:lnTo>
                  <a:pt x="1178356" y="7884"/>
                </a:lnTo>
                <a:close/>
              </a:path>
              <a:path w="2890769" h="419173">
                <a:moveTo>
                  <a:pt x="1168376" y="23453"/>
                </a:moveTo>
                <a:lnTo>
                  <a:pt x="1168376" y="73355"/>
                </a:lnTo>
                <a:lnTo>
                  <a:pt x="1176360" y="73355"/>
                </a:lnTo>
                <a:lnTo>
                  <a:pt x="1176360" y="23453"/>
                </a:lnTo>
                <a:lnTo>
                  <a:pt x="1168376" y="23453"/>
                </a:lnTo>
                <a:close/>
              </a:path>
              <a:path w="2890769" h="419173">
                <a:moveTo>
                  <a:pt x="1224261" y="68132"/>
                </a:moveTo>
                <a:lnTo>
                  <a:pt x="1225126" y="69662"/>
                </a:lnTo>
                <a:lnTo>
                  <a:pt x="1225825" y="63275"/>
                </a:lnTo>
                <a:lnTo>
                  <a:pt x="1223829" y="62975"/>
                </a:lnTo>
                <a:lnTo>
                  <a:pt x="1223829" y="66236"/>
                </a:lnTo>
                <a:lnTo>
                  <a:pt x="1223662" y="67999"/>
                </a:lnTo>
                <a:lnTo>
                  <a:pt x="1224082" y="67344"/>
                </a:lnTo>
                <a:lnTo>
                  <a:pt x="1223829" y="63973"/>
                </a:lnTo>
                <a:lnTo>
                  <a:pt x="1224082" y="67344"/>
                </a:lnTo>
                <a:lnTo>
                  <a:pt x="1225026" y="65870"/>
                </a:lnTo>
                <a:lnTo>
                  <a:pt x="1224261" y="68132"/>
                </a:lnTo>
                <a:close/>
              </a:path>
              <a:path w="2890769" h="419173">
                <a:moveTo>
                  <a:pt x="1209091" y="29441"/>
                </a:moveTo>
                <a:lnTo>
                  <a:pt x="1216210" y="29441"/>
                </a:lnTo>
                <a:lnTo>
                  <a:pt x="1219038" y="30473"/>
                </a:lnTo>
                <a:lnTo>
                  <a:pt x="1221034" y="32535"/>
                </a:lnTo>
                <a:lnTo>
                  <a:pt x="1223030" y="34531"/>
                </a:lnTo>
                <a:lnTo>
                  <a:pt x="1224028" y="37392"/>
                </a:lnTo>
                <a:lnTo>
                  <a:pt x="1224028" y="43030"/>
                </a:lnTo>
                <a:lnTo>
                  <a:pt x="1225625" y="42715"/>
                </a:lnTo>
                <a:lnTo>
                  <a:pt x="1225459" y="25549"/>
                </a:lnTo>
                <a:lnTo>
                  <a:pt x="1222531" y="24351"/>
                </a:lnTo>
                <a:lnTo>
                  <a:pt x="1219604" y="23087"/>
                </a:lnTo>
                <a:lnTo>
                  <a:pt x="1216344" y="22455"/>
                </a:lnTo>
                <a:lnTo>
                  <a:pt x="1212751" y="22455"/>
                </a:lnTo>
                <a:lnTo>
                  <a:pt x="1209091" y="29441"/>
                </a:lnTo>
                <a:close/>
              </a:path>
              <a:path w="2890769" h="419173">
                <a:moveTo>
                  <a:pt x="1207428" y="22455"/>
                </a:moveTo>
                <a:lnTo>
                  <a:pt x="1202970" y="23620"/>
                </a:lnTo>
                <a:lnTo>
                  <a:pt x="1203768" y="31737"/>
                </a:lnTo>
                <a:lnTo>
                  <a:pt x="1206164" y="30207"/>
                </a:lnTo>
                <a:lnTo>
                  <a:pt x="1209091" y="29441"/>
                </a:lnTo>
                <a:lnTo>
                  <a:pt x="1212751" y="22455"/>
                </a:lnTo>
                <a:lnTo>
                  <a:pt x="1207428" y="22455"/>
                </a:lnTo>
                <a:close/>
              </a:path>
              <a:path w="2890769" h="419173">
                <a:moveTo>
                  <a:pt x="1195784" y="28211"/>
                </a:moveTo>
                <a:lnTo>
                  <a:pt x="1198479" y="38923"/>
                </a:lnTo>
                <a:lnTo>
                  <a:pt x="1199610" y="35596"/>
                </a:lnTo>
                <a:lnTo>
                  <a:pt x="1201373" y="33201"/>
                </a:lnTo>
                <a:lnTo>
                  <a:pt x="1203768" y="31737"/>
                </a:lnTo>
                <a:lnTo>
                  <a:pt x="1202970" y="23620"/>
                </a:lnTo>
                <a:lnTo>
                  <a:pt x="1199377" y="25948"/>
                </a:lnTo>
                <a:lnTo>
                  <a:pt x="1195784" y="28211"/>
                </a:lnTo>
                <a:close/>
              </a:path>
              <a:path w="2890769" h="419173">
                <a:moveTo>
                  <a:pt x="1193322" y="31205"/>
                </a:moveTo>
                <a:lnTo>
                  <a:pt x="1191992" y="34931"/>
                </a:lnTo>
                <a:lnTo>
                  <a:pt x="1198479" y="38923"/>
                </a:lnTo>
                <a:lnTo>
                  <a:pt x="1195784" y="28211"/>
                </a:lnTo>
                <a:lnTo>
                  <a:pt x="1193322" y="31205"/>
                </a:lnTo>
                <a:close/>
              </a:path>
              <a:path w="2890769" h="419173">
                <a:moveTo>
                  <a:pt x="1232013" y="35596"/>
                </a:moveTo>
                <a:lnTo>
                  <a:pt x="1231148" y="32402"/>
                </a:lnTo>
                <a:lnTo>
                  <a:pt x="1231979" y="74053"/>
                </a:lnTo>
                <a:lnTo>
                  <a:pt x="1232013" y="35596"/>
                </a:lnTo>
                <a:close/>
              </a:path>
              <a:path w="2890769" h="419173">
                <a:moveTo>
                  <a:pt x="1225991" y="71126"/>
                </a:moveTo>
                <a:lnTo>
                  <a:pt x="1227189" y="72224"/>
                </a:lnTo>
                <a:lnTo>
                  <a:pt x="1228719" y="72956"/>
                </a:lnTo>
                <a:lnTo>
                  <a:pt x="1230249" y="73688"/>
                </a:lnTo>
                <a:lnTo>
                  <a:pt x="1231979" y="74053"/>
                </a:lnTo>
                <a:lnTo>
                  <a:pt x="1231148" y="32402"/>
                </a:lnTo>
                <a:lnTo>
                  <a:pt x="1229418" y="29940"/>
                </a:lnTo>
                <a:lnTo>
                  <a:pt x="1227754" y="27412"/>
                </a:lnTo>
                <a:lnTo>
                  <a:pt x="1225991" y="71126"/>
                </a:lnTo>
                <a:close/>
              </a:path>
              <a:path w="2890769" h="419173">
                <a:moveTo>
                  <a:pt x="1225825" y="63275"/>
                </a:moveTo>
                <a:lnTo>
                  <a:pt x="1225126" y="69662"/>
                </a:lnTo>
                <a:lnTo>
                  <a:pt x="1225991" y="71126"/>
                </a:lnTo>
                <a:lnTo>
                  <a:pt x="1227754" y="27412"/>
                </a:lnTo>
                <a:lnTo>
                  <a:pt x="1225625" y="42715"/>
                </a:lnTo>
                <a:lnTo>
                  <a:pt x="1225625" y="49302"/>
                </a:lnTo>
                <a:lnTo>
                  <a:pt x="1224028" y="49630"/>
                </a:lnTo>
                <a:lnTo>
                  <a:pt x="1224028" y="57020"/>
                </a:lnTo>
                <a:lnTo>
                  <a:pt x="1223829" y="62975"/>
                </a:lnTo>
                <a:lnTo>
                  <a:pt x="1225825" y="63275"/>
                </a:lnTo>
                <a:close/>
              </a:path>
              <a:path w="2890769" h="419173">
                <a:moveTo>
                  <a:pt x="1239099" y="73055"/>
                </a:moveTo>
                <a:lnTo>
                  <a:pt x="1239498" y="66768"/>
                </a:lnTo>
                <a:lnTo>
                  <a:pt x="1237069" y="67267"/>
                </a:lnTo>
                <a:lnTo>
                  <a:pt x="1233277" y="67267"/>
                </a:lnTo>
                <a:lnTo>
                  <a:pt x="1232013" y="66069"/>
                </a:lnTo>
                <a:lnTo>
                  <a:pt x="1233909" y="74053"/>
                </a:lnTo>
                <a:lnTo>
                  <a:pt x="1236038" y="74053"/>
                </a:lnTo>
                <a:lnTo>
                  <a:pt x="1237768" y="73721"/>
                </a:lnTo>
                <a:lnTo>
                  <a:pt x="1239099" y="73055"/>
                </a:lnTo>
                <a:close/>
              </a:path>
              <a:path w="2890769" h="419173">
                <a:moveTo>
                  <a:pt x="1223662" y="67999"/>
                </a:moveTo>
                <a:lnTo>
                  <a:pt x="1223829" y="66236"/>
                </a:lnTo>
                <a:lnTo>
                  <a:pt x="1223829" y="62975"/>
                </a:lnTo>
                <a:lnTo>
                  <a:pt x="1223629" y="58883"/>
                </a:lnTo>
                <a:lnTo>
                  <a:pt x="1222831" y="60480"/>
                </a:lnTo>
                <a:lnTo>
                  <a:pt x="1222032" y="62011"/>
                </a:lnTo>
                <a:lnTo>
                  <a:pt x="1221733" y="69662"/>
                </a:lnTo>
                <a:lnTo>
                  <a:pt x="1223662" y="67999"/>
                </a:lnTo>
                <a:close/>
              </a:path>
              <a:path w="2890769" h="419173">
                <a:moveTo>
                  <a:pt x="1220935" y="63308"/>
                </a:moveTo>
                <a:lnTo>
                  <a:pt x="1219537" y="64373"/>
                </a:lnTo>
                <a:lnTo>
                  <a:pt x="1219803" y="71259"/>
                </a:lnTo>
                <a:lnTo>
                  <a:pt x="1221733" y="69662"/>
                </a:lnTo>
                <a:lnTo>
                  <a:pt x="1222032" y="62011"/>
                </a:lnTo>
                <a:lnTo>
                  <a:pt x="1220935" y="63308"/>
                </a:lnTo>
                <a:close/>
              </a:path>
              <a:path w="2890769" h="419173">
                <a:moveTo>
                  <a:pt x="1214747" y="66668"/>
                </a:moveTo>
                <a:lnTo>
                  <a:pt x="1215246" y="73255"/>
                </a:lnTo>
                <a:lnTo>
                  <a:pt x="1217641" y="72457"/>
                </a:lnTo>
                <a:lnTo>
                  <a:pt x="1219803" y="71259"/>
                </a:lnTo>
                <a:lnTo>
                  <a:pt x="1219537" y="64373"/>
                </a:lnTo>
                <a:lnTo>
                  <a:pt x="1218140" y="65371"/>
                </a:lnTo>
                <a:lnTo>
                  <a:pt x="1216543" y="66136"/>
                </a:lnTo>
                <a:lnTo>
                  <a:pt x="1214747" y="66668"/>
                </a:lnTo>
                <a:close/>
              </a:path>
              <a:path w="2890769" h="419173">
                <a:moveTo>
                  <a:pt x="1202271" y="65470"/>
                </a:moveTo>
                <a:lnTo>
                  <a:pt x="1202504" y="73854"/>
                </a:lnTo>
                <a:lnTo>
                  <a:pt x="1205232" y="74353"/>
                </a:lnTo>
                <a:lnTo>
                  <a:pt x="1210488" y="74353"/>
                </a:lnTo>
                <a:lnTo>
                  <a:pt x="1212850" y="73987"/>
                </a:lnTo>
                <a:lnTo>
                  <a:pt x="1215246" y="73255"/>
                </a:lnTo>
                <a:lnTo>
                  <a:pt x="1214747" y="66668"/>
                </a:lnTo>
                <a:lnTo>
                  <a:pt x="1213017" y="67134"/>
                </a:lnTo>
                <a:lnTo>
                  <a:pt x="1211187" y="67367"/>
                </a:lnTo>
                <a:lnTo>
                  <a:pt x="1206264" y="67367"/>
                </a:lnTo>
                <a:lnTo>
                  <a:pt x="1203935" y="66735"/>
                </a:lnTo>
                <a:lnTo>
                  <a:pt x="1202271" y="65470"/>
                </a:lnTo>
                <a:close/>
              </a:path>
              <a:path w="2890769" h="419173">
                <a:moveTo>
                  <a:pt x="1200674" y="56588"/>
                </a:moveTo>
                <a:lnTo>
                  <a:pt x="1201406" y="47473"/>
                </a:lnTo>
                <a:lnTo>
                  <a:pt x="1197913" y="49136"/>
                </a:lnTo>
                <a:lnTo>
                  <a:pt x="1199976" y="72856"/>
                </a:lnTo>
                <a:lnTo>
                  <a:pt x="1202504" y="73854"/>
                </a:lnTo>
                <a:lnTo>
                  <a:pt x="1202271" y="65470"/>
                </a:lnTo>
                <a:lnTo>
                  <a:pt x="1200674" y="64140"/>
                </a:lnTo>
                <a:lnTo>
                  <a:pt x="1199876" y="62443"/>
                </a:lnTo>
                <a:lnTo>
                  <a:pt x="1199876" y="58251"/>
                </a:lnTo>
                <a:lnTo>
                  <a:pt x="1200674" y="56588"/>
                </a:lnTo>
                <a:close/>
              </a:path>
              <a:path w="2890769" h="419173">
                <a:moveTo>
                  <a:pt x="1191692" y="57054"/>
                </a:moveTo>
                <a:lnTo>
                  <a:pt x="1192424" y="66302"/>
                </a:lnTo>
                <a:lnTo>
                  <a:pt x="1193888" y="68365"/>
                </a:lnTo>
                <a:lnTo>
                  <a:pt x="1195418" y="70361"/>
                </a:lnTo>
                <a:lnTo>
                  <a:pt x="1197447" y="71858"/>
                </a:lnTo>
                <a:lnTo>
                  <a:pt x="1199976" y="72856"/>
                </a:lnTo>
                <a:lnTo>
                  <a:pt x="1197913" y="49136"/>
                </a:lnTo>
                <a:lnTo>
                  <a:pt x="1195385" y="51598"/>
                </a:lnTo>
                <a:lnTo>
                  <a:pt x="1192923" y="53993"/>
                </a:lnTo>
                <a:lnTo>
                  <a:pt x="1191692" y="57054"/>
                </a:lnTo>
                <a:close/>
              </a:path>
              <a:path w="2890769" h="419173">
                <a:moveTo>
                  <a:pt x="1191692" y="60780"/>
                </a:moveTo>
                <a:lnTo>
                  <a:pt x="1191692" y="63774"/>
                </a:lnTo>
                <a:lnTo>
                  <a:pt x="1192424" y="66302"/>
                </a:lnTo>
                <a:lnTo>
                  <a:pt x="1191692" y="57054"/>
                </a:lnTo>
                <a:lnTo>
                  <a:pt x="1191692" y="60780"/>
                </a:lnTo>
                <a:close/>
              </a:path>
              <a:path w="2890769" h="419173">
                <a:moveTo>
                  <a:pt x="1224028" y="43030"/>
                </a:moveTo>
                <a:lnTo>
                  <a:pt x="1205864" y="46608"/>
                </a:lnTo>
                <a:lnTo>
                  <a:pt x="1206297" y="53261"/>
                </a:lnTo>
                <a:lnTo>
                  <a:pt x="1209557" y="52596"/>
                </a:lnTo>
                <a:lnTo>
                  <a:pt x="1224028" y="49630"/>
                </a:lnTo>
                <a:lnTo>
                  <a:pt x="1225625" y="49302"/>
                </a:lnTo>
                <a:lnTo>
                  <a:pt x="1225625" y="42715"/>
                </a:lnTo>
                <a:lnTo>
                  <a:pt x="1224028" y="43030"/>
                </a:lnTo>
                <a:close/>
              </a:path>
              <a:path w="2890769" h="419173">
                <a:moveTo>
                  <a:pt x="1205864" y="46608"/>
                </a:moveTo>
                <a:lnTo>
                  <a:pt x="1201406" y="47473"/>
                </a:lnTo>
                <a:lnTo>
                  <a:pt x="1202271" y="55390"/>
                </a:lnTo>
                <a:lnTo>
                  <a:pt x="1203868" y="54193"/>
                </a:lnTo>
                <a:lnTo>
                  <a:pt x="1206297" y="53261"/>
                </a:lnTo>
                <a:lnTo>
                  <a:pt x="1205864" y="46608"/>
                </a:lnTo>
                <a:close/>
              </a:path>
              <a:path w="2890769" h="419173">
                <a:moveTo>
                  <a:pt x="1253258" y="30340"/>
                </a:moveTo>
                <a:lnTo>
                  <a:pt x="1253258" y="60979"/>
                </a:lnTo>
                <a:lnTo>
                  <a:pt x="1253325" y="64173"/>
                </a:lnTo>
                <a:lnTo>
                  <a:pt x="1261243" y="30340"/>
                </a:lnTo>
                <a:lnTo>
                  <a:pt x="1253258" y="23453"/>
                </a:lnTo>
                <a:lnTo>
                  <a:pt x="1243278" y="23453"/>
                </a:lnTo>
                <a:lnTo>
                  <a:pt x="1243278" y="30340"/>
                </a:lnTo>
                <a:lnTo>
                  <a:pt x="1253258" y="30340"/>
                </a:lnTo>
                <a:close/>
              </a:path>
              <a:path w="2890769" h="419173">
                <a:moveTo>
                  <a:pt x="1261243" y="30340"/>
                </a:moveTo>
                <a:lnTo>
                  <a:pt x="1253325" y="64173"/>
                </a:lnTo>
                <a:lnTo>
                  <a:pt x="1253990" y="66768"/>
                </a:lnTo>
                <a:lnTo>
                  <a:pt x="1255254" y="68764"/>
                </a:lnTo>
                <a:lnTo>
                  <a:pt x="1256585" y="70693"/>
                </a:lnTo>
                <a:lnTo>
                  <a:pt x="1258348" y="72124"/>
                </a:lnTo>
                <a:lnTo>
                  <a:pt x="1260544" y="73055"/>
                </a:lnTo>
                <a:lnTo>
                  <a:pt x="1261243" y="62044"/>
                </a:lnTo>
                <a:lnTo>
                  <a:pt x="1261243" y="30340"/>
                </a:lnTo>
                <a:close/>
              </a:path>
              <a:path w="2890769" h="419173">
                <a:moveTo>
                  <a:pt x="1277510" y="63175"/>
                </a:moveTo>
                <a:lnTo>
                  <a:pt x="1276379" y="64306"/>
                </a:lnTo>
                <a:lnTo>
                  <a:pt x="1276945" y="72357"/>
                </a:lnTo>
                <a:lnTo>
                  <a:pt x="1278775" y="71259"/>
                </a:lnTo>
                <a:lnTo>
                  <a:pt x="1280305" y="69862"/>
                </a:lnTo>
                <a:lnTo>
                  <a:pt x="1277510" y="63175"/>
                </a:lnTo>
                <a:close/>
              </a:path>
              <a:path w="2890769" h="419173">
                <a:moveTo>
                  <a:pt x="1272321" y="66535"/>
                </a:moveTo>
                <a:lnTo>
                  <a:pt x="1272753" y="73954"/>
                </a:lnTo>
                <a:lnTo>
                  <a:pt x="1274816" y="73155"/>
                </a:lnTo>
                <a:lnTo>
                  <a:pt x="1276945" y="72357"/>
                </a:lnTo>
                <a:lnTo>
                  <a:pt x="1276379" y="64306"/>
                </a:lnTo>
                <a:lnTo>
                  <a:pt x="1275115" y="65204"/>
                </a:lnTo>
                <a:lnTo>
                  <a:pt x="1273718" y="65870"/>
                </a:lnTo>
                <a:lnTo>
                  <a:pt x="1272321" y="66535"/>
                </a:lnTo>
                <a:close/>
              </a:path>
              <a:path w="2890769" h="419173">
                <a:moveTo>
                  <a:pt x="1264736" y="66269"/>
                </a:moveTo>
                <a:lnTo>
                  <a:pt x="1265102" y="74353"/>
                </a:lnTo>
                <a:lnTo>
                  <a:pt x="1270358" y="74353"/>
                </a:lnTo>
                <a:lnTo>
                  <a:pt x="1272753" y="73954"/>
                </a:lnTo>
                <a:lnTo>
                  <a:pt x="1272321" y="66535"/>
                </a:lnTo>
                <a:lnTo>
                  <a:pt x="1270657" y="66868"/>
                </a:lnTo>
                <a:lnTo>
                  <a:pt x="1266532" y="66868"/>
                </a:lnTo>
                <a:lnTo>
                  <a:pt x="1264736" y="66269"/>
                </a:lnTo>
                <a:close/>
              </a:path>
              <a:path w="2890769" h="419173">
                <a:moveTo>
                  <a:pt x="1263338" y="65071"/>
                </a:moveTo>
                <a:lnTo>
                  <a:pt x="1261941" y="63874"/>
                </a:lnTo>
                <a:lnTo>
                  <a:pt x="1262740" y="73920"/>
                </a:lnTo>
                <a:lnTo>
                  <a:pt x="1265102" y="74353"/>
                </a:lnTo>
                <a:lnTo>
                  <a:pt x="1264736" y="66269"/>
                </a:lnTo>
                <a:lnTo>
                  <a:pt x="1263338" y="65071"/>
                </a:lnTo>
                <a:close/>
              </a:path>
              <a:path w="2890769" h="419173">
                <a:moveTo>
                  <a:pt x="1261243" y="62044"/>
                </a:moveTo>
                <a:lnTo>
                  <a:pt x="1260544" y="73055"/>
                </a:lnTo>
                <a:lnTo>
                  <a:pt x="1262740" y="73920"/>
                </a:lnTo>
                <a:lnTo>
                  <a:pt x="1261941" y="63874"/>
                </a:lnTo>
                <a:lnTo>
                  <a:pt x="1261243" y="62044"/>
                </a:lnTo>
                <a:close/>
              </a:path>
              <a:path w="2890769" h="419173">
                <a:moveTo>
                  <a:pt x="1261243" y="23453"/>
                </a:moveTo>
                <a:lnTo>
                  <a:pt x="1261243" y="9281"/>
                </a:lnTo>
                <a:lnTo>
                  <a:pt x="1253258" y="11477"/>
                </a:lnTo>
                <a:lnTo>
                  <a:pt x="1253258" y="23453"/>
                </a:lnTo>
                <a:lnTo>
                  <a:pt x="1261243" y="30340"/>
                </a:lnTo>
                <a:lnTo>
                  <a:pt x="1279407" y="30340"/>
                </a:lnTo>
                <a:lnTo>
                  <a:pt x="1279407" y="23453"/>
                </a:lnTo>
                <a:lnTo>
                  <a:pt x="1261243" y="23453"/>
                </a:lnTo>
                <a:close/>
              </a:path>
              <a:path w="2890769" h="419173">
                <a:moveTo>
                  <a:pt x="1301258" y="7884"/>
                </a:moveTo>
                <a:lnTo>
                  <a:pt x="1301258" y="6088"/>
                </a:lnTo>
                <a:lnTo>
                  <a:pt x="1300693" y="4657"/>
                </a:lnTo>
                <a:lnTo>
                  <a:pt x="1298497" y="2461"/>
                </a:lnTo>
                <a:lnTo>
                  <a:pt x="1297066" y="1896"/>
                </a:lnTo>
                <a:lnTo>
                  <a:pt x="1293473" y="1896"/>
                </a:lnTo>
                <a:lnTo>
                  <a:pt x="1292010" y="2461"/>
                </a:lnTo>
                <a:lnTo>
                  <a:pt x="1289814" y="4657"/>
                </a:lnTo>
                <a:lnTo>
                  <a:pt x="1289282" y="6088"/>
                </a:lnTo>
                <a:lnTo>
                  <a:pt x="1289282" y="7884"/>
                </a:lnTo>
                <a:lnTo>
                  <a:pt x="1289814" y="11144"/>
                </a:lnTo>
                <a:lnTo>
                  <a:pt x="1292010" y="13340"/>
                </a:lnTo>
                <a:lnTo>
                  <a:pt x="1293473" y="13872"/>
                </a:lnTo>
                <a:lnTo>
                  <a:pt x="1297066" y="13872"/>
                </a:lnTo>
                <a:lnTo>
                  <a:pt x="1298497" y="13340"/>
                </a:lnTo>
                <a:lnTo>
                  <a:pt x="1300693" y="11144"/>
                </a:lnTo>
                <a:lnTo>
                  <a:pt x="1301258" y="9680"/>
                </a:lnTo>
                <a:lnTo>
                  <a:pt x="1301258" y="7884"/>
                </a:lnTo>
                <a:close/>
              </a:path>
              <a:path w="2890769" h="419173">
                <a:moveTo>
                  <a:pt x="1291278" y="23453"/>
                </a:moveTo>
                <a:lnTo>
                  <a:pt x="1291278" y="73355"/>
                </a:lnTo>
                <a:lnTo>
                  <a:pt x="1299262" y="73355"/>
                </a:lnTo>
                <a:lnTo>
                  <a:pt x="1299262" y="23453"/>
                </a:lnTo>
                <a:lnTo>
                  <a:pt x="1291278" y="23453"/>
                </a:lnTo>
                <a:close/>
              </a:path>
              <a:path w="2890769" h="419173">
                <a:moveTo>
                  <a:pt x="1377410" y="385639"/>
                </a:moveTo>
                <a:lnTo>
                  <a:pt x="1377111" y="359191"/>
                </a:lnTo>
                <a:lnTo>
                  <a:pt x="1377111" y="376058"/>
                </a:lnTo>
                <a:lnTo>
                  <a:pt x="1376911" y="390463"/>
                </a:lnTo>
                <a:lnTo>
                  <a:pt x="1377601" y="388941"/>
                </a:lnTo>
                <a:lnTo>
                  <a:pt x="1378508" y="385040"/>
                </a:lnTo>
                <a:lnTo>
                  <a:pt x="1378109" y="358492"/>
                </a:lnTo>
                <a:lnTo>
                  <a:pt x="1377111" y="359191"/>
                </a:lnTo>
                <a:lnTo>
                  <a:pt x="1377410" y="385639"/>
                </a:lnTo>
                <a:close/>
              </a:path>
              <a:path w="2890769" h="419173">
                <a:moveTo>
                  <a:pt x="1352626" y="397682"/>
                </a:moveTo>
                <a:lnTo>
                  <a:pt x="1356418" y="398713"/>
                </a:lnTo>
                <a:lnTo>
                  <a:pt x="1363405" y="398713"/>
                </a:lnTo>
                <a:lnTo>
                  <a:pt x="1366099" y="398181"/>
                </a:lnTo>
                <a:lnTo>
                  <a:pt x="1368628" y="397116"/>
                </a:lnTo>
                <a:lnTo>
                  <a:pt x="1371223" y="396052"/>
                </a:lnTo>
                <a:lnTo>
                  <a:pt x="1373385" y="394521"/>
                </a:lnTo>
                <a:lnTo>
                  <a:pt x="1375115" y="392525"/>
                </a:lnTo>
                <a:lnTo>
                  <a:pt x="1376911" y="390463"/>
                </a:lnTo>
                <a:lnTo>
                  <a:pt x="1377111" y="376058"/>
                </a:lnTo>
                <a:lnTo>
                  <a:pt x="1376446" y="379551"/>
                </a:lnTo>
                <a:lnTo>
                  <a:pt x="1375115" y="382545"/>
                </a:lnTo>
                <a:lnTo>
                  <a:pt x="1373851" y="385473"/>
                </a:lnTo>
                <a:lnTo>
                  <a:pt x="1372021" y="387735"/>
                </a:lnTo>
                <a:lnTo>
                  <a:pt x="1369626" y="389332"/>
                </a:lnTo>
                <a:lnTo>
                  <a:pt x="1367297" y="390929"/>
                </a:lnTo>
                <a:lnTo>
                  <a:pt x="1364536" y="391727"/>
                </a:lnTo>
                <a:lnTo>
                  <a:pt x="1356418" y="391727"/>
                </a:lnTo>
                <a:lnTo>
                  <a:pt x="1352626" y="397682"/>
                </a:lnTo>
                <a:close/>
              </a:path>
              <a:path w="2890769" h="419173">
                <a:moveTo>
                  <a:pt x="1356418" y="391727"/>
                </a:moveTo>
                <a:lnTo>
                  <a:pt x="1352593" y="389997"/>
                </a:lnTo>
                <a:lnTo>
                  <a:pt x="1349865" y="386537"/>
                </a:lnTo>
                <a:lnTo>
                  <a:pt x="1347137" y="383077"/>
                </a:lnTo>
                <a:lnTo>
                  <a:pt x="1345773" y="378486"/>
                </a:lnTo>
                <a:lnTo>
                  <a:pt x="1349166" y="395619"/>
                </a:lnTo>
                <a:lnTo>
                  <a:pt x="1352626" y="397682"/>
                </a:lnTo>
                <a:lnTo>
                  <a:pt x="1356418" y="391727"/>
                </a:lnTo>
                <a:close/>
              </a:path>
              <a:path w="2890769" h="419173">
                <a:moveTo>
                  <a:pt x="1345706" y="393557"/>
                </a:moveTo>
                <a:lnTo>
                  <a:pt x="1349166" y="395619"/>
                </a:lnTo>
                <a:lnTo>
                  <a:pt x="1345773" y="378486"/>
                </a:lnTo>
                <a:lnTo>
                  <a:pt x="1345773" y="367042"/>
                </a:lnTo>
                <a:lnTo>
                  <a:pt x="1343278" y="354833"/>
                </a:lnTo>
                <a:lnTo>
                  <a:pt x="1342945" y="390596"/>
                </a:lnTo>
                <a:lnTo>
                  <a:pt x="1345706" y="393557"/>
                </a:lnTo>
                <a:close/>
              </a:path>
              <a:path w="2890769" h="419173">
                <a:moveTo>
                  <a:pt x="1378508" y="385040"/>
                </a:moveTo>
                <a:lnTo>
                  <a:pt x="1377601" y="388941"/>
                </a:lnTo>
                <a:lnTo>
                  <a:pt x="1378042" y="387968"/>
                </a:lnTo>
                <a:lnTo>
                  <a:pt x="1378109" y="397715"/>
                </a:lnTo>
                <a:lnTo>
                  <a:pt x="1385095" y="397715"/>
                </a:lnTo>
                <a:lnTo>
                  <a:pt x="1385095" y="324859"/>
                </a:lnTo>
                <a:lnTo>
                  <a:pt x="1378109" y="358492"/>
                </a:lnTo>
                <a:lnTo>
                  <a:pt x="1378508" y="385040"/>
                </a:lnTo>
                <a:close/>
              </a:path>
              <a:path w="2890769" h="419173">
                <a:moveTo>
                  <a:pt x="1377111" y="368273"/>
                </a:moveTo>
                <a:lnTo>
                  <a:pt x="1377111" y="359191"/>
                </a:lnTo>
                <a:lnTo>
                  <a:pt x="1378109" y="358492"/>
                </a:lnTo>
                <a:lnTo>
                  <a:pt x="1385095" y="324859"/>
                </a:lnTo>
                <a:lnTo>
                  <a:pt x="1377111" y="324859"/>
                </a:lnTo>
                <a:lnTo>
                  <a:pt x="1377111" y="368273"/>
                </a:lnTo>
                <a:close/>
              </a:path>
              <a:path w="2890769" h="419173">
                <a:moveTo>
                  <a:pt x="1372054" y="357461"/>
                </a:moveTo>
                <a:lnTo>
                  <a:pt x="1373851" y="359557"/>
                </a:lnTo>
                <a:lnTo>
                  <a:pt x="1375115" y="362285"/>
                </a:lnTo>
                <a:lnTo>
                  <a:pt x="1376446" y="365013"/>
                </a:lnTo>
                <a:lnTo>
                  <a:pt x="1377111" y="368273"/>
                </a:lnTo>
                <a:lnTo>
                  <a:pt x="1377111" y="354966"/>
                </a:lnTo>
                <a:lnTo>
                  <a:pt x="1375082" y="352138"/>
                </a:lnTo>
                <a:lnTo>
                  <a:pt x="1372054" y="357461"/>
                </a:lnTo>
                <a:close/>
              </a:path>
              <a:path w="2890769" h="419173">
                <a:moveTo>
                  <a:pt x="1361741" y="353802"/>
                </a:moveTo>
                <a:lnTo>
                  <a:pt x="1364802" y="353802"/>
                </a:lnTo>
                <a:lnTo>
                  <a:pt x="1367463" y="354534"/>
                </a:lnTo>
                <a:lnTo>
                  <a:pt x="1369725" y="355997"/>
                </a:lnTo>
                <a:lnTo>
                  <a:pt x="1372054" y="357461"/>
                </a:lnTo>
                <a:lnTo>
                  <a:pt x="1375082" y="352138"/>
                </a:lnTo>
                <a:lnTo>
                  <a:pt x="1372021" y="350009"/>
                </a:lnTo>
                <a:lnTo>
                  <a:pt x="1369027" y="347880"/>
                </a:lnTo>
                <a:lnTo>
                  <a:pt x="1365467" y="346816"/>
                </a:lnTo>
                <a:lnTo>
                  <a:pt x="1361741" y="353802"/>
                </a:lnTo>
                <a:close/>
              </a:path>
              <a:path w="2890769" h="419173">
                <a:moveTo>
                  <a:pt x="1349964" y="358991"/>
                </a:moveTo>
                <a:lnTo>
                  <a:pt x="1352759" y="355532"/>
                </a:lnTo>
                <a:lnTo>
                  <a:pt x="1356684" y="353802"/>
                </a:lnTo>
                <a:lnTo>
                  <a:pt x="1361741" y="353802"/>
                </a:lnTo>
                <a:lnTo>
                  <a:pt x="1365467" y="346816"/>
                </a:lnTo>
                <a:lnTo>
                  <a:pt x="1357217" y="346816"/>
                </a:lnTo>
                <a:lnTo>
                  <a:pt x="1353358" y="347847"/>
                </a:lnTo>
                <a:lnTo>
                  <a:pt x="1349964" y="358991"/>
                </a:lnTo>
                <a:close/>
              </a:path>
              <a:path w="2890769" h="419173">
                <a:moveTo>
                  <a:pt x="1343278" y="354833"/>
                </a:moveTo>
                <a:lnTo>
                  <a:pt x="1345773" y="367042"/>
                </a:lnTo>
                <a:lnTo>
                  <a:pt x="1347170" y="362451"/>
                </a:lnTo>
                <a:lnTo>
                  <a:pt x="1349964" y="358991"/>
                </a:lnTo>
                <a:lnTo>
                  <a:pt x="1353358" y="347847"/>
                </a:lnTo>
                <a:lnTo>
                  <a:pt x="1349765" y="349909"/>
                </a:lnTo>
                <a:lnTo>
                  <a:pt x="1346172" y="351905"/>
                </a:lnTo>
                <a:lnTo>
                  <a:pt x="1343278" y="354833"/>
                </a:lnTo>
                <a:close/>
              </a:path>
              <a:path w="2890769" h="419173">
                <a:moveTo>
                  <a:pt x="1337788" y="367242"/>
                </a:moveTo>
                <a:lnTo>
                  <a:pt x="1338820" y="382811"/>
                </a:lnTo>
                <a:lnTo>
                  <a:pt x="1340882" y="386737"/>
                </a:lnTo>
                <a:lnTo>
                  <a:pt x="1342945" y="390596"/>
                </a:lnTo>
                <a:lnTo>
                  <a:pt x="1343278" y="354833"/>
                </a:lnTo>
                <a:lnTo>
                  <a:pt x="1341082" y="358692"/>
                </a:lnTo>
                <a:lnTo>
                  <a:pt x="1338886" y="362551"/>
                </a:lnTo>
                <a:lnTo>
                  <a:pt x="1337788" y="367242"/>
                </a:lnTo>
                <a:close/>
              </a:path>
              <a:path w="2890769" h="419173">
                <a:moveTo>
                  <a:pt x="1337788" y="372764"/>
                </a:moveTo>
                <a:lnTo>
                  <a:pt x="1337788" y="378154"/>
                </a:lnTo>
                <a:lnTo>
                  <a:pt x="1338820" y="382811"/>
                </a:lnTo>
                <a:lnTo>
                  <a:pt x="1337788" y="367242"/>
                </a:lnTo>
                <a:lnTo>
                  <a:pt x="1337788" y="372764"/>
                </a:lnTo>
                <a:close/>
              </a:path>
              <a:path w="2890769" h="419173">
                <a:moveTo>
                  <a:pt x="1362600" y="48404"/>
                </a:moveTo>
                <a:lnTo>
                  <a:pt x="1362600" y="43015"/>
                </a:lnTo>
                <a:lnTo>
                  <a:pt x="1361568" y="38390"/>
                </a:lnTo>
                <a:lnTo>
                  <a:pt x="1359506" y="34531"/>
                </a:lnTo>
                <a:lnTo>
                  <a:pt x="1357443" y="30606"/>
                </a:lnTo>
                <a:lnTo>
                  <a:pt x="1354615" y="44412"/>
                </a:lnTo>
                <a:lnTo>
                  <a:pt x="1354615" y="48404"/>
                </a:lnTo>
                <a:lnTo>
                  <a:pt x="1357443" y="66236"/>
                </a:lnTo>
                <a:lnTo>
                  <a:pt x="1359506" y="62376"/>
                </a:lnTo>
                <a:lnTo>
                  <a:pt x="1361568" y="58451"/>
                </a:lnTo>
                <a:lnTo>
                  <a:pt x="1362600" y="53793"/>
                </a:lnTo>
                <a:lnTo>
                  <a:pt x="1362600" y="48404"/>
                </a:lnTo>
                <a:close/>
              </a:path>
              <a:path w="2890769" h="419173">
                <a:moveTo>
                  <a:pt x="1354582" y="27612"/>
                </a:moveTo>
                <a:lnTo>
                  <a:pt x="1350923" y="25549"/>
                </a:lnTo>
                <a:lnTo>
                  <a:pt x="1351355" y="35363"/>
                </a:lnTo>
                <a:lnTo>
                  <a:pt x="1352619" y="38224"/>
                </a:lnTo>
                <a:lnTo>
                  <a:pt x="1353950" y="41019"/>
                </a:lnTo>
                <a:lnTo>
                  <a:pt x="1354615" y="44412"/>
                </a:lnTo>
                <a:lnTo>
                  <a:pt x="1357443" y="30606"/>
                </a:lnTo>
                <a:lnTo>
                  <a:pt x="1354582" y="27612"/>
                </a:lnTo>
                <a:close/>
              </a:path>
              <a:path w="2890769" h="419173">
                <a:moveTo>
                  <a:pt x="1344735" y="30107"/>
                </a:moveTo>
                <a:lnTo>
                  <a:pt x="1347130" y="31637"/>
                </a:lnTo>
                <a:lnTo>
                  <a:pt x="1349525" y="33167"/>
                </a:lnTo>
                <a:lnTo>
                  <a:pt x="1351355" y="35363"/>
                </a:lnTo>
                <a:lnTo>
                  <a:pt x="1350923" y="25549"/>
                </a:lnTo>
                <a:lnTo>
                  <a:pt x="1347330" y="23487"/>
                </a:lnTo>
                <a:lnTo>
                  <a:pt x="1344735" y="30107"/>
                </a:lnTo>
                <a:close/>
              </a:path>
              <a:path w="2890769" h="419173">
                <a:moveTo>
                  <a:pt x="1335054" y="29342"/>
                </a:moveTo>
                <a:lnTo>
                  <a:pt x="1341841" y="29342"/>
                </a:lnTo>
                <a:lnTo>
                  <a:pt x="1344735" y="30107"/>
                </a:lnTo>
                <a:lnTo>
                  <a:pt x="1347330" y="23487"/>
                </a:lnTo>
                <a:lnTo>
                  <a:pt x="1343171" y="22455"/>
                </a:lnTo>
                <a:lnTo>
                  <a:pt x="1338447" y="22455"/>
                </a:lnTo>
                <a:lnTo>
                  <a:pt x="1335054" y="29342"/>
                </a:lnTo>
                <a:close/>
              </a:path>
              <a:path w="2890769" h="419173">
                <a:moveTo>
                  <a:pt x="1333790" y="22455"/>
                </a:moveTo>
                <a:lnTo>
                  <a:pt x="1329631" y="23487"/>
                </a:lnTo>
                <a:lnTo>
                  <a:pt x="1329764" y="31637"/>
                </a:lnTo>
                <a:lnTo>
                  <a:pt x="1332160" y="30107"/>
                </a:lnTo>
                <a:lnTo>
                  <a:pt x="1335054" y="29342"/>
                </a:lnTo>
                <a:lnTo>
                  <a:pt x="1338447" y="22455"/>
                </a:lnTo>
                <a:lnTo>
                  <a:pt x="1333790" y="22455"/>
                </a:lnTo>
                <a:close/>
              </a:path>
              <a:path w="2890769" h="419173">
                <a:moveTo>
                  <a:pt x="1324175" y="38224"/>
                </a:moveTo>
                <a:lnTo>
                  <a:pt x="1325506" y="35363"/>
                </a:lnTo>
                <a:lnTo>
                  <a:pt x="1327369" y="33167"/>
                </a:lnTo>
                <a:lnTo>
                  <a:pt x="1329764" y="31637"/>
                </a:lnTo>
                <a:lnTo>
                  <a:pt x="1329631" y="23487"/>
                </a:lnTo>
                <a:lnTo>
                  <a:pt x="1325972" y="25549"/>
                </a:lnTo>
                <a:lnTo>
                  <a:pt x="1324175" y="38224"/>
                </a:lnTo>
                <a:close/>
              </a:path>
              <a:path w="2890769" h="419173">
                <a:moveTo>
                  <a:pt x="1325506" y="61445"/>
                </a:moveTo>
                <a:lnTo>
                  <a:pt x="1324175" y="58584"/>
                </a:lnTo>
                <a:lnTo>
                  <a:pt x="1322911" y="55723"/>
                </a:lnTo>
                <a:lnTo>
                  <a:pt x="1322279" y="52330"/>
                </a:lnTo>
                <a:lnTo>
                  <a:pt x="1322279" y="44412"/>
                </a:lnTo>
                <a:lnTo>
                  <a:pt x="1322911" y="41019"/>
                </a:lnTo>
                <a:lnTo>
                  <a:pt x="1324175" y="38224"/>
                </a:lnTo>
                <a:lnTo>
                  <a:pt x="1325972" y="25549"/>
                </a:lnTo>
                <a:lnTo>
                  <a:pt x="1322312" y="27612"/>
                </a:lnTo>
                <a:lnTo>
                  <a:pt x="1319451" y="30606"/>
                </a:lnTo>
                <a:lnTo>
                  <a:pt x="1322312" y="69196"/>
                </a:lnTo>
                <a:lnTo>
                  <a:pt x="1325972" y="71259"/>
                </a:lnTo>
                <a:lnTo>
                  <a:pt x="1325506" y="61445"/>
                </a:lnTo>
                <a:close/>
              </a:path>
              <a:path w="2890769" h="419173">
                <a:moveTo>
                  <a:pt x="1354615" y="52330"/>
                </a:moveTo>
                <a:lnTo>
                  <a:pt x="1353950" y="55723"/>
                </a:lnTo>
                <a:lnTo>
                  <a:pt x="1354582" y="69196"/>
                </a:lnTo>
                <a:lnTo>
                  <a:pt x="1357443" y="66236"/>
                </a:lnTo>
                <a:lnTo>
                  <a:pt x="1354615" y="48404"/>
                </a:lnTo>
                <a:lnTo>
                  <a:pt x="1354615" y="52330"/>
                </a:lnTo>
                <a:close/>
              </a:path>
              <a:path w="2890769" h="419173">
                <a:moveTo>
                  <a:pt x="1353950" y="55723"/>
                </a:moveTo>
                <a:lnTo>
                  <a:pt x="1352619" y="58584"/>
                </a:lnTo>
                <a:lnTo>
                  <a:pt x="1351355" y="61445"/>
                </a:lnTo>
                <a:lnTo>
                  <a:pt x="1349525" y="63641"/>
                </a:lnTo>
                <a:lnTo>
                  <a:pt x="1347130" y="65171"/>
                </a:lnTo>
                <a:lnTo>
                  <a:pt x="1344735" y="66701"/>
                </a:lnTo>
                <a:lnTo>
                  <a:pt x="1347330" y="73322"/>
                </a:lnTo>
                <a:lnTo>
                  <a:pt x="1350923" y="71259"/>
                </a:lnTo>
                <a:lnTo>
                  <a:pt x="1354582" y="69196"/>
                </a:lnTo>
                <a:lnTo>
                  <a:pt x="1353950" y="55723"/>
                </a:lnTo>
                <a:close/>
              </a:path>
              <a:path w="2890769" h="419173">
                <a:moveTo>
                  <a:pt x="1343171" y="74353"/>
                </a:moveTo>
                <a:lnTo>
                  <a:pt x="1347330" y="73322"/>
                </a:lnTo>
                <a:lnTo>
                  <a:pt x="1344735" y="66701"/>
                </a:lnTo>
                <a:lnTo>
                  <a:pt x="1341841" y="67466"/>
                </a:lnTo>
                <a:lnTo>
                  <a:pt x="1338447" y="67466"/>
                </a:lnTo>
                <a:lnTo>
                  <a:pt x="1338447" y="74353"/>
                </a:lnTo>
                <a:lnTo>
                  <a:pt x="1343171" y="74353"/>
                </a:lnTo>
                <a:close/>
              </a:path>
              <a:path w="2890769" h="419173">
                <a:moveTo>
                  <a:pt x="1335054" y="67466"/>
                </a:moveTo>
                <a:lnTo>
                  <a:pt x="1332160" y="66701"/>
                </a:lnTo>
                <a:lnTo>
                  <a:pt x="1333790" y="74353"/>
                </a:lnTo>
                <a:lnTo>
                  <a:pt x="1338447" y="74353"/>
                </a:lnTo>
                <a:lnTo>
                  <a:pt x="1338447" y="67466"/>
                </a:lnTo>
                <a:lnTo>
                  <a:pt x="1335054" y="67466"/>
                </a:lnTo>
                <a:close/>
              </a:path>
              <a:path w="2890769" h="419173">
                <a:moveTo>
                  <a:pt x="1325506" y="61445"/>
                </a:moveTo>
                <a:lnTo>
                  <a:pt x="1325972" y="71259"/>
                </a:lnTo>
                <a:lnTo>
                  <a:pt x="1329631" y="73322"/>
                </a:lnTo>
                <a:lnTo>
                  <a:pt x="1333790" y="74353"/>
                </a:lnTo>
                <a:lnTo>
                  <a:pt x="1332160" y="66701"/>
                </a:lnTo>
                <a:lnTo>
                  <a:pt x="1329764" y="65171"/>
                </a:lnTo>
                <a:lnTo>
                  <a:pt x="1327369" y="63641"/>
                </a:lnTo>
                <a:lnTo>
                  <a:pt x="1325506" y="61445"/>
                </a:lnTo>
                <a:close/>
              </a:path>
              <a:path w="2890769" h="419173">
                <a:moveTo>
                  <a:pt x="1322312" y="69196"/>
                </a:moveTo>
                <a:lnTo>
                  <a:pt x="1319451" y="30606"/>
                </a:lnTo>
                <a:lnTo>
                  <a:pt x="1317389" y="34531"/>
                </a:lnTo>
                <a:lnTo>
                  <a:pt x="1315326" y="38390"/>
                </a:lnTo>
                <a:lnTo>
                  <a:pt x="1314295" y="43015"/>
                </a:lnTo>
                <a:lnTo>
                  <a:pt x="1314295" y="48404"/>
                </a:lnTo>
                <a:lnTo>
                  <a:pt x="1315326" y="58451"/>
                </a:lnTo>
                <a:lnTo>
                  <a:pt x="1317389" y="62376"/>
                </a:lnTo>
                <a:lnTo>
                  <a:pt x="1319451" y="66236"/>
                </a:lnTo>
                <a:lnTo>
                  <a:pt x="1322312" y="69196"/>
                </a:lnTo>
                <a:close/>
              </a:path>
              <a:path w="2890769" h="419173">
                <a:moveTo>
                  <a:pt x="1384018" y="33533"/>
                </a:moveTo>
                <a:lnTo>
                  <a:pt x="1385081" y="30876"/>
                </a:lnTo>
                <a:lnTo>
                  <a:pt x="1384617" y="23453"/>
                </a:lnTo>
                <a:lnTo>
                  <a:pt x="1377631" y="23453"/>
                </a:lnTo>
                <a:lnTo>
                  <a:pt x="1385615" y="73355"/>
                </a:lnTo>
                <a:lnTo>
                  <a:pt x="1385316" y="34631"/>
                </a:lnTo>
                <a:lnTo>
                  <a:pt x="1385081" y="30876"/>
                </a:lnTo>
                <a:lnTo>
                  <a:pt x="1384018" y="33533"/>
                </a:lnTo>
                <a:close/>
              </a:path>
              <a:path w="2890769" h="419173">
                <a:moveTo>
                  <a:pt x="1385615" y="42549"/>
                </a:moveTo>
                <a:lnTo>
                  <a:pt x="1386380" y="39156"/>
                </a:lnTo>
                <a:lnTo>
                  <a:pt x="1387911" y="36627"/>
                </a:lnTo>
                <a:lnTo>
                  <a:pt x="1389507" y="34099"/>
                </a:lnTo>
                <a:lnTo>
                  <a:pt x="1391504" y="32269"/>
                </a:lnTo>
                <a:lnTo>
                  <a:pt x="1393899" y="31138"/>
                </a:lnTo>
                <a:lnTo>
                  <a:pt x="1396294" y="30007"/>
                </a:lnTo>
                <a:lnTo>
                  <a:pt x="1398689" y="29441"/>
                </a:lnTo>
                <a:lnTo>
                  <a:pt x="1404545" y="29441"/>
                </a:lnTo>
                <a:lnTo>
                  <a:pt x="1407439" y="30539"/>
                </a:lnTo>
                <a:lnTo>
                  <a:pt x="1409768" y="32735"/>
                </a:lnTo>
                <a:lnTo>
                  <a:pt x="1412163" y="34864"/>
                </a:lnTo>
                <a:lnTo>
                  <a:pt x="1413360" y="38690"/>
                </a:lnTo>
                <a:lnTo>
                  <a:pt x="1413360" y="73355"/>
                </a:lnTo>
                <a:lnTo>
                  <a:pt x="1421345" y="73355"/>
                </a:lnTo>
                <a:lnTo>
                  <a:pt x="1414591" y="25882"/>
                </a:lnTo>
                <a:lnTo>
                  <a:pt x="1411664" y="24551"/>
                </a:lnTo>
                <a:lnTo>
                  <a:pt x="1408736" y="23154"/>
                </a:lnTo>
                <a:lnTo>
                  <a:pt x="1405476" y="22455"/>
                </a:lnTo>
                <a:lnTo>
                  <a:pt x="1399355" y="22455"/>
                </a:lnTo>
                <a:lnTo>
                  <a:pt x="1396893" y="22821"/>
                </a:lnTo>
                <a:lnTo>
                  <a:pt x="1394498" y="23553"/>
                </a:lnTo>
                <a:lnTo>
                  <a:pt x="1392169" y="24285"/>
                </a:lnTo>
                <a:lnTo>
                  <a:pt x="1390106" y="25483"/>
                </a:lnTo>
                <a:lnTo>
                  <a:pt x="1388310" y="27146"/>
                </a:lnTo>
                <a:lnTo>
                  <a:pt x="1386513" y="28743"/>
                </a:lnTo>
                <a:lnTo>
                  <a:pt x="1385615" y="42549"/>
                </a:lnTo>
                <a:close/>
              </a:path>
              <a:path w="2890769" h="419173">
                <a:moveTo>
                  <a:pt x="1385615" y="42549"/>
                </a:moveTo>
                <a:lnTo>
                  <a:pt x="1386513" y="28743"/>
                </a:lnTo>
                <a:lnTo>
                  <a:pt x="1385316" y="34631"/>
                </a:lnTo>
                <a:lnTo>
                  <a:pt x="1385615" y="73355"/>
                </a:lnTo>
                <a:lnTo>
                  <a:pt x="1385615" y="42549"/>
                </a:lnTo>
                <a:close/>
              </a:path>
              <a:path w="2890769" h="419173">
                <a:moveTo>
                  <a:pt x="1385083" y="30872"/>
                </a:moveTo>
                <a:lnTo>
                  <a:pt x="1385316" y="34631"/>
                </a:lnTo>
                <a:lnTo>
                  <a:pt x="1386513" y="28743"/>
                </a:lnTo>
                <a:lnTo>
                  <a:pt x="1385083" y="30872"/>
                </a:lnTo>
                <a:close/>
              </a:path>
              <a:path w="2890769" h="419173">
                <a:moveTo>
                  <a:pt x="1421345" y="73355"/>
                </a:moveTo>
                <a:lnTo>
                  <a:pt x="1421345" y="37093"/>
                </a:lnTo>
                <a:lnTo>
                  <a:pt x="1420446" y="33533"/>
                </a:lnTo>
                <a:lnTo>
                  <a:pt x="1418650" y="30739"/>
                </a:lnTo>
                <a:lnTo>
                  <a:pt x="1416920" y="27944"/>
                </a:lnTo>
                <a:lnTo>
                  <a:pt x="1414591" y="25882"/>
                </a:lnTo>
                <a:lnTo>
                  <a:pt x="1421345" y="73355"/>
                </a:lnTo>
                <a:close/>
              </a:path>
              <a:path w="2890769" h="419173">
                <a:moveTo>
                  <a:pt x="1468798" y="57320"/>
                </a:moveTo>
                <a:lnTo>
                  <a:pt x="1469264" y="58584"/>
                </a:lnTo>
                <a:lnTo>
                  <a:pt x="1470761" y="71192"/>
                </a:lnTo>
                <a:lnTo>
                  <a:pt x="1473090" y="69396"/>
                </a:lnTo>
                <a:lnTo>
                  <a:pt x="1474753" y="67067"/>
                </a:lnTo>
                <a:lnTo>
                  <a:pt x="1476417" y="64672"/>
                </a:lnTo>
                <a:lnTo>
                  <a:pt x="1477249" y="61911"/>
                </a:lnTo>
                <a:lnTo>
                  <a:pt x="1477249" y="55723"/>
                </a:lnTo>
                <a:lnTo>
                  <a:pt x="1476317" y="53128"/>
                </a:lnTo>
                <a:lnTo>
                  <a:pt x="1474454" y="50999"/>
                </a:lnTo>
                <a:lnTo>
                  <a:pt x="1472591" y="48870"/>
                </a:lnTo>
                <a:lnTo>
                  <a:pt x="1469331" y="47339"/>
                </a:lnTo>
                <a:lnTo>
                  <a:pt x="1468798" y="57320"/>
                </a:lnTo>
                <a:close/>
              </a:path>
              <a:path w="2890769" h="419173">
                <a:moveTo>
                  <a:pt x="1449470" y="43281"/>
                </a:moveTo>
                <a:lnTo>
                  <a:pt x="1450801" y="51099"/>
                </a:lnTo>
                <a:lnTo>
                  <a:pt x="1462777" y="53594"/>
                </a:lnTo>
                <a:lnTo>
                  <a:pt x="1465305" y="54126"/>
                </a:lnTo>
                <a:lnTo>
                  <a:pt x="1467002" y="54991"/>
                </a:lnTo>
                <a:lnTo>
                  <a:pt x="1468798" y="57320"/>
                </a:lnTo>
                <a:lnTo>
                  <a:pt x="1469331" y="47339"/>
                </a:lnTo>
                <a:lnTo>
                  <a:pt x="1464673" y="46408"/>
                </a:lnTo>
                <a:lnTo>
                  <a:pt x="1452198" y="43813"/>
                </a:lnTo>
                <a:lnTo>
                  <a:pt x="1449470" y="43281"/>
                </a:lnTo>
                <a:close/>
              </a:path>
              <a:path w="2890769" h="419173">
                <a:moveTo>
                  <a:pt x="1449470" y="43281"/>
                </a:moveTo>
                <a:lnTo>
                  <a:pt x="1447607" y="42416"/>
                </a:lnTo>
                <a:lnTo>
                  <a:pt x="1446609" y="41218"/>
                </a:lnTo>
                <a:lnTo>
                  <a:pt x="1445611" y="39954"/>
                </a:lnTo>
                <a:lnTo>
                  <a:pt x="1445112" y="38590"/>
                </a:lnTo>
                <a:lnTo>
                  <a:pt x="1445944" y="50101"/>
                </a:lnTo>
                <a:lnTo>
                  <a:pt x="1450801" y="51099"/>
                </a:lnTo>
                <a:lnTo>
                  <a:pt x="1449470" y="43281"/>
                </a:lnTo>
                <a:close/>
              </a:path>
              <a:path w="2890769" h="419173">
                <a:moveTo>
                  <a:pt x="1437993" y="32203"/>
                </a:moveTo>
                <a:lnTo>
                  <a:pt x="1438259" y="43780"/>
                </a:lnTo>
                <a:lnTo>
                  <a:pt x="1440321" y="46109"/>
                </a:lnTo>
                <a:lnTo>
                  <a:pt x="1442450" y="48437"/>
                </a:lnTo>
                <a:lnTo>
                  <a:pt x="1445944" y="50101"/>
                </a:lnTo>
                <a:lnTo>
                  <a:pt x="1445112" y="38590"/>
                </a:lnTo>
                <a:lnTo>
                  <a:pt x="1443349" y="25882"/>
                </a:lnTo>
                <a:lnTo>
                  <a:pt x="1441120" y="27678"/>
                </a:lnTo>
                <a:lnTo>
                  <a:pt x="1439523" y="29940"/>
                </a:lnTo>
                <a:lnTo>
                  <a:pt x="1437993" y="32203"/>
                </a:lnTo>
                <a:close/>
              </a:path>
              <a:path w="2890769" h="419173">
                <a:moveTo>
                  <a:pt x="1438259" y="43780"/>
                </a:moveTo>
                <a:lnTo>
                  <a:pt x="1437993" y="32203"/>
                </a:lnTo>
                <a:lnTo>
                  <a:pt x="1437227" y="34698"/>
                </a:lnTo>
                <a:lnTo>
                  <a:pt x="1437227" y="40886"/>
                </a:lnTo>
                <a:lnTo>
                  <a:pt x="1438259" y="43780"/>
                </a:lnTo>
                <a:close/>
              </a:path>
              <a:path w="2890769" h="419173">
                <a:moveTo>
                  <a:pt x="1470761" y="71192"/>
                </a:moveTo>
                <a:lnTo>
                  <a:pt x="1469264" y="58584"/>
                </a:lnTo>
                <a:lnTo>
                  <a:pt x="1469264" y="62177"/>
                </a:lnTo>
                <a:lnTo>
                  <a:pt x="1468266" y="63973"/>
                </a:lnTo>
                <a:lnTo>
                  <a:pt x="1467767" y="72457"/>
                </a:lnTo>
                <a:lnTo>
                  <a:pt x="1470761" y="71192"/>
                </a:lnTo>
                <a:close/>
              </a:path>
              <a:path w="2890769" h="419173">
                <a:moveTo>
                  <a:pt x="1466270" y="65371"/>
                </a:moveTo>
                <a:lnTo>
                  <a:pt x="1464274" y="66701"/>
                </a:lnTo>
                <a:lnTo>
                  <a:pt x="1464773" y="73721"/>
                </a:lnTo>
                <a:lnTo>
                  <a:pt x="1467767" y="72457"/>
                </a:lnTo>
                <a:lnTo>
                  <a:pt x="1468266" y="63973"/>
                </a:lnTo>
                <a:lnTo>
                  <a:pt x="1466270" y="65371"/>
                </a:lnTo>
                <a:close/>
              </a:path>
              <a:path w="2890769" h="419173">
                <a:moveTo>
                  <a:pt x="1447707" y="64772"/>
                </a:moveTo>
                <a:lnTo>
                  <a:pt x="1448040" y="73322"/>
                </a:lnTo>
                <a:lnTo>
                  <a:pt x="1452531" y="74353"/>
                </a:lnTo>
                <a:lnTo>
                  <a:pt x="1461313" y="74353"/>
                </a:lnTo>
                <a:lnTo>
                  <a:pt x="1464773" y="73721"/>
                </a:lnTo>
                <a:lnTo>
                  <a:pt x="1464274" y="66701"/>
                </a:lnTo>
                <a:lnTo>
                  <a:pt x="1461513" y="67367"/>
                </a:lnTo>
                <a:lnTo>
                  <a:pt x="1453994" y="67367"/>
                </a:lnTo>
                <a:lnTo>
                  <a:pt x="1450568" y="66502"/>
                </a:lnTo>
                <a:lnTo>
                  <a:pt x="1447707" y="64772"/>
                </a:lnTo>
                <a:close/>
              </a:path>
              <a:path w="2890769" h="419173">
                <a:moveTo>
                  <a:pt x="1444912" y="63042"/>
                </a:moveTo>
                <a:lnTo>
                  <a:pt x="1442783" y="60647"/>
                </a:lnTo>
                <a:lnTo>
                  <a:pt x="1443914" y="71259"/>
                </a:lnTo>
                <a:lnTo>
                  <a:pt x="1448040" y="73322"/>
                </a:lnTo>
                <a:lnTo>
                  <a:pt x="1447707" y="64772"/>
                </a:lnTo>
                <a:lnTo>
                  <a:pt x="1444912" y="63042"/>
                </a:lnTo>
                <a:close/>
              </a:path>
              <a:path w="2890769" h="419173">
                <a:moveTo>
                  <a:pt x="1441319" y="57586"/>
                </a:moveTo>
                <a:lnTo>
                  <a:pt x="1434533" y="62476"/>
                </a:lnTo>
                <a:lnTo>
                  <a:pt x="1436728" y="66269"/>
                </a:lnTo>
                <a:lnTo>
                  <a:pt x="1439856" y="69196"/>
                </a:lnTo>
                <a:lnTo>
                  <a:pt x="1443914" y="71259"/>
                </a:lnTo>
                <a:lnTo>
                  <a:pt x="1442783" y="60647"/>
                </a:lnTo>
                <a:lnTo>
                  <a:pt x="1441319" y="57586"/>
                </a:lnTo>
                <a:close/>
              </a:path>
              <a:path w="2890769" h="419173">
                <a:moveTo>
                  <a:pt x="1466902" y="32868"/>
                </a:moveTo>
                <a:lnTo>
                  <a:pt x="1468732" y="34997"/>
                </a:lnTo>
                <a:lnTo>
                  <a:pt x="1469863" y="37925"/>
                </a:lnTo>
                <a:lnTo>
                  <a:pt x="1476550" y="33533"/>
                </a:lnTo>
                <a:lnTo>
                  <a:pt x="1474887" y="30007"/>
                </a:lnTo>
                <a:lnTo>
                  <a:pt x="1472358" y="27279"/>
                </a:lnTo>
                <a:lnTo>
                  <a:pt x="1468965" y="25350"/>
                </a:lnTo>
                <a:lnTo>
                  <a:pt x="1466902" y="32868"/>
                </a:lnTo>
                <a:close/>
              </a:path>
              <a:path w="2890769" h="419173">
                <a:moveTo>
                  <a:pt x="1465572" y="23420"/>
                </a:moveTo>
                <a:lnTo>
                  <a:pt x="1461413" y="22455"/>
                </a:lnTo>
                <a:lnTo>
                  <a:pt x="1461846" y="30140"/>
                </a:lnTo>
                <a:lnTo>
                  <a:pt x="1464374" y="31537"/>
                </a:lnTo>
                <a:lnTo>
                  <a:pt x="1466902" y="32868"/>
                </a:lnTo>
                <a:lnTo>
                  <a:pt x="1468965" y="25350"/>
                </a:lnTo>
                <a:lnTo>
                  <a:pt x="1465572" y="23420"/>
                </a:lnTo>
                <a:close/>
              </a:path>
              <a:path w="2890769" h="419173">
                <a:moveTo>
                  <a:pt x="1454094" y="29441"/>
                </a:moveTo>
                <a:lnTo>
                  <a:pt x="1459217" y="29441"/>
                </a:lnTo>
                <a:lnTo>
                  <a:pt x="1461846" y="30140"/>
                </a:lnTo>
                <a:lnTo>
                  <a:pt x="1461413" y="22455"/>
                </a:lnTo>
                <a:lnTo>
                  <a:pt x="1456489" y="22455"/>
                </a:lnTo>
                <a:lnTo>
                  <a:pt x="1454094" y="29441"/>
                </a:lnTo>
                <a:close/>
              </a:path>
              <a:path w="2890769" h="419173">
                <a:moveTo>
                  <a:pt x="1452564" y="22455"/>
                </a:moveTo>
                <a:lnTo>
                  <a:pt x="1449137" y="23154"/>
                </a:lnTo>
                <a:lnTo>
                  <a:pt x="1450302" y="30439"/>
                </a:lnTo>
                <a:lnTo>
                  <a:pt x="1452032" y="29774"/>
                </a:lnTo>
                <a:lnTo>
                  <a:pt x="1454094" y="29441"/>
                </a:lnTo>
                <a:lnTo>
                  <a:pt x="1456489" y="22455"/>
                </a:lnTo>
                <a:lnTo>
                  <a:pt x="1452564" y="22455"/>
                </a:lnTo>
                <a:close/>
              </a:path>
              <a:path w="2890769" h="419173">
                <a:moveTo>
                  <a:pt x="1445112" y="35663"/>
                </a:moveTo>
                <a:lnTo>
                  <a:pt x="1445544" y="34365"/>
                </a:lnTo>
                <a:lnTo>
                  <a:pt x="1447341" y="32036"/>
                </a:lnTo>
                <a:lnTo>
                  <a:pt x="1448638" y="31105"/>
                </a:lnTo>
                <a:lnTo>
                  <a:pt x="1450302" y="30439"/>
                </a:lnTo>
                <a:lnTo>
                  <a:pt x="1449137" y="23154"/>
                </a:lnTo>
                <a:lnTo>
                  <a:pt x="1446210" y="24551"/>
                </a:lnTo>
                <a:lnTo>
                  <a:pt x="1445112" y="35663"/>
                </a:lnTo>
                <a:close/>
              </a:path>
              <a:path w="2890769" h="419173">
                <a:moveTo>
                  <a:pt x="1445112" y="35663"/>
                </a:moveTo>
                <a:lnTo>
                  <a:pt x="1446210" y="24551"/>
                </a:lnTo>
                <a:lnTo>
                  <a:pt x="1443349" y="25882"/>
                </a:lnTo>
                <a:lnTo>
                  <a:pt x="1445112" y="38590"/>
                </a:lnTo>
                <a:lnTo>
                  <a:pt x="1445112" y="35663"/>
                </a:lnTo>
                <a:close/>
              </a:path>
              <a:path w="2890769" h="419173">
                <a:moveTo>
                  <a:pt x="1570880" y="48404"/>
                </a:moveTo>
                <a:lnTo>
                  <a:pt x="1570880" y="43015"/>
                </a:lnTo>
                <a:lnTo>
                  <a:pt x="1569849" y="38390"/>
                </a:lnTo>
                <a:lnTo>
                  <a:pt x="1567786" y="34531"/>
                </a:lnTo>
                <a:lnTo>
                  <a:pt x="1565724" y="30606"/>
                </a:lnTo>
                <a:lnTo>
                  <a:pt x="1562896" y="44412"/>
                </a:lnTo>
                <a:lnTo>
                  <a:pt x="1562896" y="48404"/>
                </a:lnTo>
                <a:lnTo>
                  <a:pt x="1565724" y="66236"/>
                </a:lnTo>
                <a:lnTo>
                  <a:pt x="1567786" y="62376"/>
                </a:lnTo>
                <a:lnTo>
                  <a:pt x="1569849" y="58451"/>
                </a:lnTo>
                <a:lnTo>
                  <a:pt x="1570880" y="53793"/>
                </a:lnTo>
                <a:lnTo>
                  <a:pt x="1570880" y="48404"/>
                </a:lnTo>
                <a:close/>
              </a:path>
              <a:path w="2890769" h="419173">
                <a:moveTo>
                  <a:pt x="1562863" y="27612"/>
                </a:moveTo>
                <a:lnTo>
                  <a:pt x="1559203" y="25549"/>
                </a:lnTo>
                <a:lnTo>
                  <a:pt x="1559636" y="35363"/>
                </a:lnTo>
                <a:lnTo>
                  <a:pt x="1560900" y="38224"/>
                </a:lnTo>
                <a:lnTo>
                  <a:pt x="1562231" y="41019"/>
                </a:lnTo>
                <a:lnTo>
                  <a:pt x="1562896" y="44412"/>
                </a:lnTo>
                <a:lnTo>
                  <a:pt x="1565724" y="30606"/>
                </a:lnTo>
                <a:lnTo>
                  <a:pt x="1562863" y="27612"/>
                </a:lnTo>
                <a:close/>
              </a:path>
              <a:path w="2890769" h="419173">
                <a:moveTo>
                  <a:pt x="1553015" y="30107"/>
                </a:moveTo>
                <a:lnTo>
                  <a:pt x="1555411" y="31637"/>
                </a:lnTo>
                <a:lnTo>
                  <a:pt x="1557806" y="33167"/>
                </a:lnTo>
                <a:lnTo>
                  <a:pt x="1559636" y="35363"/>
                </a:lnTo>
                <a:lnTo>
                  <a:pt x="1559203" y="25549"/>
                </a:lnTo>
                <a:lnTo>
                  <a:pt x="1555610" y="23487"/>
                </a:lnTo>
                <a:lnTo>
                  <a:pt x="1553015" y="30107"/>
                </a:lnTo>
                <a:close/>
              </a:path>
              <a:path w="2890769" h="419173">
                <a:moveTo>
                  <a:pt x="1543335" y="29342"/>
                </a:moveTo>
                <a:lnTo>
                  <a:pt x="1550121" y="29342"/>
                </a:lnTo>
                <a:lnTo>
                  <a:pt x="1553015" y="30107"/>
                </a:lnTo>
                <a:lnTo>
                  <a:pt x="1555610" y="23487"/>
                </a:lnTo>
                <a:lnTo>
                  <a:pt x="1551452" y="22455"/>
                </a:lnTo>
                <a:lnTo>
                  <a:pt x="1546728" y="22455"/>
                </a:lnTo>
                <a:lnTo>
                  <a:pt x="1543335" y="29342"/>
                </a:lnTo>
                <a:close/>
              </a:path>
              <a:path w="2890769" h="419173">
                <a:moveTo>
                  <a:pt x="1542070" y="22455"/>
                </a:moveTo>
                <a:lnTo>
                  <a:pt x="1537912" y="23487"/>
                </a:lnTo>
                <a:lnTo>
                  <a:pt x="1538045" y="31637"/>
                </a:lnTo>
                <a:lnTo>
                  <a:pt x="1540440" y="30107"/>
                </a:lnTo>
                <a:lnTo>
                  <a:pt x="1543335" y="29342"/>
                </a:lnTo>
                <a:lnTo>
                  <a:pt x="1546728" y="22455"/>
                </a:lnTo>
                <a:lnTo>
                  <a:pt x="1542070" y="22455"/>
                </a:lnTo>
                <a:close/>
              </a:path>
              <a:path w="2890769" h="419173">
                <a:moveTo>
                  <a:pt x="1532456" y="38224"/>
                </a:moveTo>
                <a:lnTo>
                  <a:pt x="1533787" y="35363"/>
                </a:lnTo>
                <a:lnTo>
                  <a:pt x="1535650" y="33167"/>
                </a:lnTo>
                <a:lnTo>
                  <a:pt x="1538045" y="31637"/>
                </a:lnTo>
                <a:lnTo>
                  <a:pt x="1537912" y="23487"/>
                </a:lnTo>
                <a:lnTo>
                  <a:pt x="1534252" y="25549"/>
                </a:lnTo>
                <a:lnTo>
                  <a:pt x="1532456" y="38224"/>
                </a:lnTo>
                <a:close/>
              </a:path>
              <a:path w="2890769" h="419173">
                <a:moveTo>
                  <a:pt x="1533787" y="61445"/>
                </a:moveTo>
                <a:lnTo>
                  <a:pt x="1532456" y="58584"/>
                </a:lnTo>
                <a:lnTo>
                  <a:pt x="1531192" y="55723"/>
                </a:lnTo>
                <a:lnTo>
                  <a:pt x="1530560" y="52330"/>
                </a:lnTo>
                <a:lnTo>
                  <a:pt x="1530560" y="44412"/>
                </a:lnTo>
                <a:lnTo>
                  <a:pt x="1531192" y="41019"/>
                </a:lnTo>
                <a:lnTo>
                  <a:pt x="1532456" y="38224"/>
                </a:lnTo>
                <a:lnTo>
                  <a:pt x="1534252" y="25549"/>
                </a:lnTo>
                <a:lnTo>
                  <a:pt x="1530593" y="27612"/>
                </a:lnTo>
                <a:lnTo>
                  <a:pt x="1527732" y="30606"/>
                </a:lnTo>
                <a:lnTo>
                  <a:pt x="1530593" y="69196"/>
                </a:lnTo>
                <a:lnTo>
                  <a:pt x="1534252" y="71259"/>
                </a:lnTo>
                <a:lnTo>
                  <a:pt x="1533787" y="61445"/>
                </a:lnTo>
                <a:close/>
              </a:path>
              <a:path w="2890769" h="419173">
                <a:moveTo>
                  <a:pt x="1562896" y="52330"/>
                </a:moveTo>
                <a:lnTo>
                  <a:pt x="1562231" y="55723"/>
                </a:lnTo>
                <a:lnTo>
                  <a:pt x="1562863" y="69196"/>
                </a:lnTo>
                <a:lnTo>
                  <a:pt x="1565724" y="66236"/>
                </a:lnTo>
                <a:lnTo>
                  <a:pt x="1562896" y="48404"/>
                </a:lnTo>
                <a:lnTo>
                  <a:pt x="1562896" y="52330"/>
                </a:lnTo>
                <a:close/>
              </a:path>
              <a:path w="2890769" h="419173">
                <a:moveTo>
                  <a:pt x="1562231" y="55723"/>
                </a:moveTo>
                <a:lnTo>
                  <a:pt x="1560900" y="58584"/>
                </a:lnTo>
                <a:lnTo>
                  <a:pt x="1559636" y="61445"/>
                </a:lnTo>
                <a:lnTo>
                  <a:pt x="1557806" y="63641"/>
                </a:lnTo>
                <a:lnTo>
                  <a:pt x="1555411" y="65171"/>
                </a:lnTo>
                <a:lnTo>
                  <a:pt x="1553015" y="66701"/>
                </a:lnTo>
                <a:lnTo>
                  <a:pt x="1555610" y="73322"/>
                </a:lnTo>
                <a:lnTo>
                  <a:pt x="1559203" y="71259"/>
                </a:lnTo>
                <a:lnTo>
                  <a:pt x="1562863" y="69196"/>
                </a:lnTo>
                <a:lnTo>
                  <a:pt x="1562231" y="55723"/>
                </a:lnTo>
                <a:close/>
              </a:path>
              <a:path w="2890769" h="419173">
                <a:moveTo>
                  <a:pt x="1551452" y="74353"/>
                </a:moveTo>
                <a:lnTo>
                  <a:pt x="1555610" y="73322"/>
                </a:lnTo>
                <a:lnTo>
                  <a:pt x="1553015" y="66701"/>
                </a:lnTo>
                <a:lnTo>
                  <a:pt x="1550121" y="67466"/>
                </a:lnTo>
                <a:lnTo>
                  <a:pt x="1546728" y="67466"/>
                </a:lnTo>
                <a:lnTo>
                  <a:pt x="1546728" y="74353"/>
                </a:lnTo>
                <a:lnTo>
                  <a:pt x="1551452" y="74353"/>
                </a:lnTo>
                <a:close/>
              </a:path>
              <a:path w="2890769" h="419173">
                <a:moveTo>
                  <a:pt x="1543335" y="67466"/>
                </a:moveTo>
                <a:lnTo>
                  <a:pt x="1540440" y="66701"/>
                </a:lnTo>
                <a:lnTo>
                  <a:pt x="1542070" y="74353"/>
                </a:lnTo>
                <a:lnTo>
                  <a:pt x="1546728" y="74353"/>
                </a:lnTo>
                <a:lnTo>
                  <a:pt x="1546728" y="67466"/>
                </a:lnTo>
                <a:lnTo>
                  <a:pt x="1543335" y="67466"/>
                </a:lnTo>
                <a:close/>
              </a:path>
              <a:path w="2890769" h="419173">
                <a:moveTo>
                  <a:pt x="1533787" y="61445"/>
                </a:moveTo>
                <a:lnTo>
                  <a:pt x="1534252" y="71259"/>
                </a:lnTo>
                <a:lnTo>
                  <a:pt x="1537912" y="73322"/>
                </a:lnTo>
                <a:lnTo>
                  <a:pt x="1542070" y="74353"/>
                </a:lnTo>
                <a:lnTo>
                  <a:pt x="1540440" y="66701"/>
                </a:lnTo>
                <a:lnTo>
                  <a:pt x="1538045" y="65171"/>
                </a:lnTo>
                <a:lnTo>
                  <a:pt x="1535650" y="63641"/>
                </a:lnTo>
                <a:lnTo>
                  <a:pt x="1533787" y="61445"/>
                </a:lnTo>
                <a:close/>
              </a:path>
              <a:path w="2890769" h="419173">
                <a:moveTo>
                  <a:pt x="1530593" y="69196"/>
                </a:moveTo>
                <a:lnTo>
                  <a:pt x="1527732" y="30606"/>
                </a:lnTo>
                <a:lnTo>
                  <a:pt x="1525669" y="34531"/>
                </a:lnTo>
                <a:lnTo>
                  <a:pt x="1523607" y="38390"/>
                </a:lnTo>
                <a:lnTo>
                  <a:pt x="1522576" y="43015"/>
                </a:lnTo>
                <a:lnTo>
                  <a:pt x="1522576" y="48404"/>
                </a:lnTo>
                <a:lnTo>
                  <a:pt x="1523607" y="58451"/>
                </a:lnTo>
                <a:lnTo>
                  <a:pt x="1525669" y="62376"/>
                </a:lnTo>
                <a:lnTo>
                  <a:pt x="1527732" y="66236"/>
                </a:lnTo>
                <a:lnTo>
                  <a:pt x="1530593" y="69196"/>
                </a:lnTo>
                <a:close/>
              </a:path>
              <a:path w="2890769" h="419173">
                <a:moveTo>
                  <a:pt x="1596911" y="30340"/>
                </a:moveTo>
                <a:lnTo>
                  <a:pt x="1613578" y="30340"/>
                </a:lnTo>
                <a:lnTo>
                  <a:pt x="1596911" y="23453"/>
                </a:lnTo>
                <a:lnTo>
                  <a:pt x="1578946" y="23453"/>
                </a:lnTo>
                <a:lnTo>
                  <a:pt x="1578946" y="30340"/>
                </a:lnTo>
                <a:lnTo>
                  <a:pt x="1596911" y="30340"/>
                </a:lnTo>
                <a:lnTo>
                  <a:pt x="1596911" y="26048"/>
                </a:lnTo>
                <a:lnTo>
                  <a:pt x="1596911" y="30340"/>
                </a:lnTo>
                <a:close/>
              </a:path>
              <a:path w="2890769" h="419173">
                <a:moveTo>
                  <a:pt x="1588927" y="30340"/>
                </a:moveTo>
                <a:lnTo>
                  <a:pt x="1588927" y="73355"/>
                </a:lnTo>
                <a:lnTo>
                  <a:pt x="1596911" y="73355"/>
                </a:lnTo>
                <a:lnTo>
                  <a:pt x="1596911" y="30340"/>
                </a:lnTo>
                <a:lnTo>
                  <a:pt x="1588927" y="30340"/>
                </a:lnTo>
                <a:close/>
              </a:path>
              <a:path w="2890769" h="419173">
                <a:moveTo>
                  <a:pt x="1596911" y="12874"/>
                </a:moveTo>
                <a:lnTo>
                  <a:pt x="1597709" y="10712"/>
                </a:lnTo>
                <a:lnTo>
                  <a:pt x="1599306" y="9381"/>
                </a:lnTo>
                <a:lnTo>
                  <a:pt x="1600903" y="7984"/>
                </a:lnTo>
                <a:lnTo>
                  <a:pt x="1603132" y="7285"/>
                </a:lnTo>
                <a:lnTo>
                  <a:pt x="1605993" y="7285"/>
                </a:lnTo>
                <a:lnTo>
                  <a:pt x="1608155" y="7418"/>
                </a:lnTo>
                <a:lnTo>
                  <a:pt x="1610018" y="7884"/>
                </a:lnTo>
                <a:lnTo>
                  <a:pt x="1611682" y="8782"/>
                </a:lnTo>
                <a:lnTo>
                  <a:pt x="1613778" y="2295"/>
                </a:lnTo>
                <a:lnTo>
                  <a:pt x="1611715" y="998"/>
                </a:lnTo>
                <a:lnTo>
                  <a:pt x="1610185" y="598"/>
                </a:lnTo>
                <a:lnTo>
                  <a:pt x="1608654" y="199"/>
                </a:lnTo>
                <a:lnTo>
                  <a:pt x="1607024" y="0"/>
                </a:lnTo>
                <a:lnTo>
                  <a:pt x="1602566" y="0"/>
                </a:lnTo>
                <a:lnTo>
                  <a:pt x="1600171" y="365"/>
                </a:lnTo>
                <a:lnTo>
                  <a:pt x="1598109" y="1097"/>
                </a:lnTo>
                <a:lnTo>
                  <a:pt x="1596911" y="12874"/>
                </a:lnTo>
                <a:close/>
              </a:path>
              <a:path w="2890769" h="419173">
                <a:moveTo>
                  <a:pt x="1596911" y="23453"/>
                </a:moveTo>
                <a:lnTo>
                  <a:pt x="1596911" y="12874"/>
                </a:lnTo>
                <a:lnTo>
                  <a:pt x="1596046" y="1829"/>
                </a:lnTo>
                <a:lnTo>
                  <a:pt x="1594316" y="2861"/>
                </a:lnTo>
                <a:lnTo>
                  <a:pt x="1592919" y="4191"/>
                </a:lnTo>
                <a:lnTo>
                  <a:pt x="1591588" y="5522"/>
                </a:lnTo>
                <a:lnTo>
                  <a:pt x="1590590" y="7119"/>
                </a:lnTo>
                <a:lnTo>
                  <a:pt x="1589925" y="8982"/>
                </a:lnTo>
                <a:lnTo>
                  <a:pt x="1589259" y="10845"/>
                </a:lnTo>
                <a:lnTo>
                  <a:pt x="1588927" y="12874"/>
                </a:lnTo>
                <a:lnTo>
                  <a:pt x="1588927" y="23453"/>
                </a:lnTo>
                <a:lnTo>
                  <a:pt x="1596911" y="23453"/>
                </a:lnTo>
                <a:close/>
              </a:path>
              <a:path w="2890769" h="419173">
                <a:moveTo>
                  <a:pt x="1662218" y="44545"/>
                </a:moveTo>
                <a:lnTo>
                  <a:pt x="1662983" y="29874"/>
                </a:lnTo>
                <a:lnTo>
                  <a:pt x="1661703" y="31876"/>
                </a:lnTo>
                <a:lnTo>
                  <a:pt x="1661220" y="23453"/>
                </a:lnTo>
                <a:lnTo>
                  <a:pt x="1654234" y="23453"/>
                </a:lnTo>
                <a:lnTo>
                  <a:pt x="1662218" y="94314"/>
                </a:lnTo>
                <a:lnTo>
                  <a:pt x="1662218" y="65919"/>
                </a:lnTo>
                <a:lnTo>
                  <a:pt x="1661220" y="63574"/>
                </a:lnTo>
                <a:lnTo>
                  <a:pt x="1660821" y="34232"/>
                </a:lnTo>
                <a:lnTo>
                  <a:pt x="1661686" y="31903"/>
                </a:lnTo>
                <a:lnTo>
                  <a:pt x="1661919" y="35629"/>
                </a:lnTo>
                <a:lnTo>
                  <a:pt x="1662218" y="44545"/>
                </a:lnTo>
                <a:close/>
              </a:path>
              <a:path w="2890769" h="419173">
                <a:moveTo>
                  <a:pt x="1662218" y="62077"/>
                </a:moveTo>
                <a:lnTo>
                  <a:pt x="1661220" y="63574"/>
                </a:lnTo>
                <a:lnTo>
                  <a:pt x="1662218" y="65919"/>
                </a:lnTo>
                <a:lnTo>
                  <a:pt x="1662551" y="66701"/>
                </a:lnTo>
                <a:lnTo>
                  <a:pt x="1662218" y="52197"/>
                </a:lnTo>
                <a:lnTo>
                  <a:pt x="1662218" y="44545"/>
                </a:lnTo>
                <a:lnTo>
                  <a:pt x="1661919" y="35629"/>
                </a:lnTo>
                <a:lnTo>
                  <a:pt x="1661220" y="63574"/>
                </a:lnTo>
                <a:lnTo>
                  <a:pt x="1662218" y="62077"/>
                </a:lnTo>
                <a:close/>
              </a:path>
              <a:path w="2890769" h="419173">
                <a:moveTo>
                  <a:pt x="1701540" y="48404"/>
                </a:moveTo>
                <a:lnTo>
                  <a:pt x="1701540" y="42948"/>
                </a:lnTo>
                <a:lnTo>
                  <a:pt x="1700509" y="38291"/>
                </a:lnTo>
                <a:lnTo>
                  <a:pt x="1698447" y="34432"/>
                </a:lnTo>
                <a:lnTo>
                  <a:pt x="1696384" y="30573"/>
                </a:lnTo>
                <a:lnTo>
                  <a:pt x="1693623" y="27612"/>
                </a:lnTo>
                <a:lnTo>
                  <a:pt x="1692192" y="38091"/>
                </a:lnTo>
                <a:lnTo>
                  <a:pt x="1693556" y="42682"/>
                </a:lnTo>
                <a:lnTo>
                  <a:pt x="1696284" y="66236"/>
                </a:lnTo>
                <a:lnTo>
                  <a:pt x="1698347" y="62376"/>
                </a:lnTo>
                <a:lnTo>
                  <a:pt x="1700476" y="58451"/>
                </a:lnTo>
                <a:lnTo>
                  <a:pt x="1701540" y="53793"/>
                </a:lnTo>
                <a:lnTo>
                  <a:pt x="1701540" y="48404"/>
                </a:lnTo>
                <a:close/>
              </a:path>
              <a:path w="2890769" h="419173">
                <a:moveTo>
                  <a:pt x="1690163" y="25549"/>
                </a:moveTo>
                <a:lnTo>
                  <a:pt x="1686770" y="23487"/>
                </a:lnTo>
                <a:lnTo>
                  <a:pt x="1686803" y="31171"/>
                </a:lnTo>
                <a:lnTo>
                  <a:pt x="1689464" y="34631"/>
                </a:lnTo>
                <a:lnTo>
                  <a:pt x="1692192" y="38091"/>
                </a:lnTo>
                <a:lnTo>
                  <a:pt x="1693623" y="27612"/>
                </a:lnTo>
                <a:lnTo>
                  <a:pt x="1690163" y="25549"/>
                </a:lnTo>
                <a:close/>
              </a:path>
              <a:path w="2890769" h="419173">
                <a:moveTo>
                  <a:pt x="1662218" y="44545"/>
                </a:moveTo>
                <a:lnTo>
                  <a:pt x="1662883" y="41218"/>
                </a:lnTo>
                <a:lnTo>
                  <a:pt x="1664214" y="38424"/>
                </a:lnTo>
                <a:lnTo>
                  <a:pt x="1665545" y="35563"/>
                </a:lnTo>
                <a:lnTo>
                  <a:pt x="1667408" y="33367"/>
                </a:lnTo>
                <a:lnTo>
                  <a:pt x="1669803" y="31837"/>
                </a:lnTo>
                <a:lnTo>
                  <a:pt x="1672198" y="30240"/>
                </a:lnTo>
                <a:lnTo>
                  <a:pt x="1674993" y="29441"/>
                </a:lnTo>
                <a:lnTo>
                  <a:pt x="1683044" y="29441"/>
                </a:lnTo>
                <a:lnTo>
                  <a:pt x="1686803" y="31171"/>
                </a:lnTo>
                <a:lnTo>
                  <a:pt x="1686770" y="23487"/>
                </a:lnTo>
                <a:lnTo>
                  <a:pt x="1683044" y="22455"/>
                </a:lnTo>
                <a:lnTo>
                  <a:pt x="1676124" y="22455"/>
                </a:lnTo>
                <a:lnTo>
                  <a:pt x="1673463" y="22954"/>
                </a:lnTo>
                <a:lnTo>
                  <a:pt x="1671001" y="23952"/>
                </a:lnTo>
                <a:lnTo>
                  <a:pt x="1668539" y="24950"/>
                </a:lnTo>
                <a:lnTo>
                  <a:pt x="1666443" y="26348"/>
                </a:lnTo>
                <a:lnTo>
                  <a:pt x="1664713" y="28144"/>
                </a:lnTo>
                <a:lnTo>
                  <a:pt x="1662983" y="29874"/>
                </a:lnTo>
                <a:lnTo>
                  <a:pt x="1662218" y="44545"/>
                </a:lnTo>
                <a:close/>
              </a:path>
              <a:path w="2890769" h="419173">
                <a:moveTo>
                  <a:pt x="1693556" y="42682"/>
                </a:moveTo>
                <a:lnTo>
                  <a:pt x="1693556" y="54126"/>
                </a:lnTo>
                <a:lnTo>
                  <a:pt x="1692159" y="58717"/>
                </a:lnTo>
                <a:lnTo>
                  <a:pt x="1689365" y="62177"/>
                </a:lnTo>
                <a:lnTo>
                  <a:pt x="1686636" y="65637"/>
                </a:lnTo>
                <a:lnTo>
                  <a:pt x="1690063" y="71259"/>
                </a:lnTo>
                <a:lnTo>
                  <a:pt x="1693523" y="69196"/>
                </a:lnTo>
                <a:lnTo>
                  <a:pt x="1696284" y="66236"/>
                </a:lnTo>
                <a:lnTo>
                  <a:pt x="1693556" y="42682"/>
                </a:lnTo>
                <a:close/>
              </a:path>
              <a:path w="2890769" h="419173">
                <a:moveTo>
                  <a:pt x="1678686" y="74353"/>
                </a:moveTo>
                <a:lnTo>
                  <a:pt x="1682811" y="74353"/>
                </a:lnTo>
                <a:lnTo>
                  <a:pt x="1686603" y="73322"/>
                </a:lnTo>
                <a:lnTo>
                  <a:pt x="1690063" y="71259"/>
                </a:lnTo>
                <a:lnTo>
                  <a:pt x="1686636" y="65637"/>
                </a:lnTo>
                <a:lnTo>
                  <a:pt x="1682811" y="67367"/>
                </a:lnTo>
                <a:lnTo>
                  <a:pt x="1678686" y="74353"/>
                </a:lnTo>
                <a:close/>
              </a:path>
              <a:path w="2890769" h="419173">
                <a:moveTo>
                  <a:pt x="1682811" y="67367"/>
                </a:moveTo>
                <a:lnTo>
                  <a:pt x="1674760" y="67367"/>
                </a:lnTo>
                <a:lnTo>
                  <a:pt x="1671999" y="66602"/>
                </a:lnTo>
                <a:lnTo>
                  <a:pt x="1669603" y="65071"/>
                </a:lnTo>
                <a:lnTo>
                  <a:pt x="1667275" y="63474"/>
                </a:lnTo>
                <a:lnTo>
                  <a:pt x="1665445" y="61245"/>
                </a:lnTo>
                <a:lnTo>
                  <a:pt x="1667807" y="71359"/>
                </a:lnTo>
                <a:lnTo>
                  <a:pt x="1670934" y="73355"/>
                </a:lnTo>
                <a:lnTo>
                  <a:pt x="1674560" y="74353"/>
                </a:lnTo>
                <a:lnTo>
                  <a:pt x="1678686" y="74353"/>
                </a:lnTo>
                <a:lnTo>
                  <a:pt x="1682811" y="67367"/>
                </a:lnTo>
                <a:close/>
              </a:path>
              <a:path w="2890769" h="419173">
                <a:moveTo>
                  <a:pt x="1664746" y="69296"/>
                </a:moveTo>
                <a:lnTo>
                  <a:pt x="1667807" y="71359"/>
                </a:lnTo>
                <a:lnTo>
                  <a:pt x="1665445" y="61245"/>
                </a:lnTo>
                <a:lnTo>
                  <a:pt x="1664114" y="58384"/>
                </a:lnTo>
                <a:lnTo>
                  <a:pt x="1662850" y="55523"/>
                </a:lnTo>
                <a:lnTo>
                  <a:pt x="1662551" y="66701"/>
                </a:lnTo>
                <a:lnTo>
                  <a:pt x="1664746" y="69296"/>
                </a:lnTo>
                <a:close/>
              </a:path>
              <a:path w="2890769" h="419173">
                <a:moveTo>
                  <a:pt x="1661919" y="35629"/>
                </a:moveTo>
                <a:lnTo>
                  <a:pt x="1661686" y="31903"/>
                </a:lnTo>
                <a:lnTo>
                  <a:pt x="1660821" y="34232"/>
                </a:lnTo>
                <a:lnTo>
                  <a:pt x="1661220" y="63574"/>
                </a:lnTo>
                <a:lnTo>
                  <a:pt x="1661919" y="35629"/>
                </a:lnTo>
                <a:close/>
              </a:path>
              <a:path w="2890769" h="419173">
                <a:moveTo>
                  <a:pt x="1746181" y="68132"/>
                </a:moveTo>
                <a:lnTo>
                  <a:pt x="1747046" y="69662"/>
                </a:lnTo>
                <a:lnTo>
                  <a:pt x="1747745" y="63275"/>
                </a:lnTo>
                <a:lnTo>
                  <a:pt x="1745749" y="62975"/>
                </a:lnTo>
                <a:lnTo>
                  <a:pt x="1745749" y="66236"/>
                </a:lnTo>
                <a:lnTo>
                  <a:pt x="1745582" y="67999"/>
                </a:lnTo>
                <a:lnTo>
                  <a:pt x="1746001" y="67344"/>
                </a:lnTo>
                <a:lnTo>
                  <a:pt x="1745749" y="63973"/>
                </a:lnTo>
                <a:lnTo>
                  <a:pt x="1746001" y="67344"/>
                </a:lnTo>
                <a:lnTo>
                  <a:pt x="1746946" y="65870"/>
                </a:lnTo>
                <a:lnTo>
                  <a:pt x="1746181" y="68132"/>
                </a:lnTo>
                <a:close/>
              </a:path>
              <a:path w="2890769" h="419173">
                <a:moveTo>
                  <a:pt x="1731011" y="29441"/>
                </a:moveTo>
                <a:lnTo>
                  <a:pt x="1738130" y="29441"/>
                </a:lnTo>
                <a:lnTo>
                  <a:pt x="1740958" y="30473"/>
                </a:lnTo>
                <a:lnTo>
                  <a:pt x="1742954" y="32535"/>
                </a:lnTo>
                <a:lnTo>
                  <a:pt x="1744950" y="34531"/>
                </a:lnTo>
                <a:lnTo>
                  <a:pt x="1745948" y="37392"/>
                </a:lnTo>
                <a:lnTo>
                  <a:pt x="1745948" y="43030"/>
                </a:lnTo>
                <a:lnTo>
                  <a:pt x="1747545" y="42715"/>
                </a:lnTo>
                <a:lnTo>
                  <a:pt x="1747379" y="25549"/>
                </a:lnTo>
                <a:lnTo>
                  <a:pt x="1744451" y="24351"/>
                </a:lnTo>
                <a:lnTo>
                  <a:pt x="1741524" y="23087"/>
                </a:lnTo>
                <a:lnTo>
                  <a:pt x="1738263" y="22455"/>
                </a:lnTo>
                <a:lnTo>
                  <a:pt x="1734670" y="22455"/>
                </a:lnTo>
                <a:lnTo>
                  <a:pt x="1731011" y="29441"/>
                </a:lnTo>
                <a:close/>
              </a:path>
              <a:path w="2890769" h="419173">
                <a:moveTo>
                  <a:pt x="1729348" y="22455"/>
                </a:moveTo>
                <a:lnTo>
                  <a:pt x="1724890" y="23620"/>
                </a:lnTo>
                <a:lnTo>
                  <a:pt x="1725688" y="31737"/>
                </a:lnTo>
                <a:lnTo>
                  <a:pt x="1728083" y="30207"/>
                </a:lnTo>
                <a:lnTo>
                  <a:pt x="1731011" y="29441"/>
                </a:lnTo>
                <a:lnTo>
                  <a:pt x="1734670" y="22455"/>
                </a:lnTo>
                <a:lnTo>
                  <a:pt x="1729348" y="22455"/>
                </a:lnTo>
                <a:close/>
              </a:path>
              <a:path w="2890769" h="419173">
                <a:moveTo>
                  <a:pt x="1717704" y="28211"/>
                </a:moveTo>
                <a:lnTo>
                  <a:pt x="1720399" y="38923"/>
                </a:lnTo>
                <a:lnTo>
                  <a:pt x="1721530" y="35596"/>
                </a:lnTo>
                <a:lnTo>
                  <a:pt x="1723293" y="33201"/>
                </a:lnTo>
                <a:lnTo>
                  <a:pt x="1725688" y="31737"/>
                </a:lnTo>
                <a:lnTo>
                  <a:pt x="1724890" y="23620"/>
                </a:lnTo>
                <a:lnTo>
                  <a:pt x="1721297" y="25948"/>
                </a:lnTo>
                <a:lnTo>
                  <a:pt x="1717704" y="28211"/>
                </a:lnTo>
                <a:close/>
              </a:path>
              <a:path w="2890769" h="419173">
                <a:moveTo>
                  <a:pt x="1715242" y="31205"/>
                </a:moveTo>
                <a:lnTo>
                  <a:pt x="1713911" y="34931"/>
                </a:lnTo>
                <a:lnTo>
                  <a:pt x="1720399" y="38923"/>
                </a:lnTo>
                <a:lnTo>
                  <a:pt x="1717704" y="28211"/>
                </a:lnTo>
                <a:lnTo>
                  <a:pt x="1715242" y="31205"/>
                </a:lnTo>
                <a:close/>
              </a:path>
              <a:path w="2890769" h="419173">
                <a:moveTo>
                  <a:pt x="1753933" y="35596"/>
                </a:moveTo>
                <a:lnTo>
                  <a:pt x="1753068" y="32402"/>
                </a:lnTo>
                <a:lnTo>
                  <a:pt x="1753899" y="74053"/>
                </a:lnTo>
                <a:lnTo>
                  <a:pt x="1753933" y="35596"/>
                </a:lnTo>
                <a:close/>
              </a:path>
              <a:path w="2890769" h="419173">
                <a:moveTo>
                  <a:pt x="1747911" y="71126"/>
                </a:moveTo>
                <a:lnTo>
                  <a:pt x="1749109" y="72224"/>
                </a:lnTo>
                <a:lnTo>
                  <a:pt x="1750639" y="72956"/>
                </a:lnTo>
                <a:lnTo>
                  <a:pt x="1752169" y="73688"/>
                </a:lnTo>
                <a:lnTo>
                  <a:pt x="1753899" y="74053"/>
                </a:lnTo>
                <a:lnTo>
                  <a:pt x="1753068" y="32402"/>
                </a:lnTo>
                <a:lnTo>
                  <a:pt x="1751338" y="29940"/>
                </a:lnTo>
                <a:lnTo>
                  <a:pt x="1749674" y="27412"/>
                </a:lnTo>
                <a:lnTo>
                  <a:pt x="1747911" y="71126"/>
                </a:lnTo>
                <a:close/>
              </a:path>
              <a:path w="2890769" h="419173">
                <a:moveTo>
                  <a:pt x="1747745" y="63275"/>
                </a:moveTo>
                <a:lnTo>
                  <a:pt x="1747046" y="69662"/>
                </a:lnTo>
                <a:lnTo>
                  <a:pt x="1747911" y="71126"/>
                </a:lnTo>
                <a:lnTo>
                  <a:pt x="1749674" y="27412"/>
                </a:lnTo>
                <a:lnTo>
                  <a:pt x="1747545" y="42715"/>
                </a:lnTo>
                <a:lnTo>
                  <a:pt x="1747545" y="49302"/>
                </a:lnTo>
                <a:lnTo>
                  <a:pt x="1745948" y="49630"/>
                </a:lnTo>
                <a:lnTo>
                  <a:pt x="1745948" y="57020"/>
                </a:lnTo>
                <a:lnTo>
                  <a:pt x="1745749" y="62975"/>
                </a:lnTo>
                <a:lnTo>
                  <a:pt x="1747745" y="63275"/>
                </a:lnTo>
                <a:close/>
              </a:path>
              <a:path w="2890769" h="419173">
                <a:moveTo>
                  <a:pt x="1761018" y="73055"/>
                </a:moveTo>
                <a:lnTo>
                  <a:pt x="1761418" y="66768"/>
                </a:lnTo>
                <a:lnTo>
                  <a:pt x="1758989" y="67267"/>
                </a:lnTo>
                <a:lnTo>
                  <a:pt x="1755197" y="67267"/>
                </a:lnTo>
                <a:lnTo>
                  <a:pt x="1753933" y="66069"/>
                </a:lnTo>
                <a:lnTo>
                  <a:pt x="1755829" y="74053"/>
                </a:lnTo>
                <a:lnTo>
                  <a:pt x="1757958" y="74053"/>
                </a:lnTo>
                <a:lnTo>
                  <a:pt x="1759688" y="73721"/>
                </a:lnTo>
                <a:lnTo>
                  <a:pt x="1761018" y="73055"/>
                </a:lnTo>
                <a:close/>
              </a:path>
              <a:path w="2890769" h="419173">
                <a:moveTo>
                  <a:pt x="1745582" y="67999"/>
                </a:moveTo>
                <a:lnTo>
                  <a:pt x="1745749" y="66236"/>
                </a:lnTo>
                <a:lnTo>
                  <a:pt x="1745749" y="62975"/>
                </a:lnTo>
                <a:lnTo>
                  <a:pt x="1745549" y="58883"/>
                </a:lnTo>
                <a:lnTo>
                  <a:pt x="1744751" y="60480"/>
                </a:lnTo>
                <a:lnTo>
                  <a:pt x="1743952" y="62011"/>
                </a:lnTo>
                <a:lnTo>
                  <a:pt x="1743653" y="69662"/>
                </a:lnTo>
                <a:lnTo>
                  <a:pt x="1745582" y="67999"/>
                </a:lnTo>
                <a:close/>
              </a:path>
              <a:path w="2890769" h="419173">
                <a:moveTo>
                  <a:pt x="1742854" y="63308"/>
                </a:moveTo>
                <a:lnTo>
                  <a:pt x="1741457" y="64373"/>
                </a:lnTo>
                <a:lnTo>
                  <a:pt x="1741723" y="71259"/>
                </a:lnTo>
                <a:lnTo>
                  <a:pt x="1743653" y="69662"/>
                </a:lnTo>
                <a:lnTo>
                  <a:pt x="1743952" y="62011"/>
                </a:lnTo>
                <a:lnTo>
                  <a:pt x="1742854" y="63308"/>
                </a:lnTo>
                <a:close/>
              </a:path>
              <a:path w="2890769" h="419173">
                <a:moveTo>
                  <a:pt x="1736667" y="66668"/>
                </a:moveTo>
                <a:lnTo>
                  <a:pt x="1737166" y="73255"/>
                </a:lnTo>
                <a:lnTo>
                  <a:pt x="1739561" y="72457"/>
                </a:lnTo>
                <a:lnTo>
                  <a:pt x="1741723" y="71259"/>
                </a:lnTo>
                <a:lnTo>
                  <a:pt x="1741457" y="64373"/>
                </a:lnTo>
                <a:lnTo>
                  <a:pt x="1740060" y="65371"/>
                </a:lnTo>
                <a:lnTo>
                  <a:pt x="1738463" y="66136"/>
                </a:lnTo>
                <a:lnTo>
                  <a:pt x="1736667" y="66668"/>
                </a:lnTo>
                <a:close/>
              </a:path>
              <a:path w="2890769" h="419173">
                <a:moveTo>
                  <a:pt x="1724191" y="65470"/>
                </a:moveTo>
                <a:lnTo>
                  <a:pt x="1724424" y="73854"/>
                </a:lnTo>
                <a:lnTo>
                  <a:pt x="1727152" y="74353"/>
                </a:lnTo>
                <a:lnTo>
                  <a:pt x="1732408" y="74353"/>
                </a:lnTo>
                <a:lnTo>
                  <a:pt x="1734770" y="73987"/>
                </a:lnTo>
                <a:lnTo>
                  <a:pt x="1737166" y="73255"/>
                </a:lnTo>
                <a:lnTo>
                  <a:pt x="1736667" y="66668"/>
                </a:lnTo>
                <a:lnTo>
                  <a:pt x="1734937" y="67134"/>
                </a:lnTo>
                <a:lnTo>
                  <a:pt x="1733107" y="67367"/>
                </a:lnTo>
                <a:lnTo>
                  <a:pt x="1728183" y="67367"/>
                </a:lnTo>
                <a:lnTo>
                  <a:pt x="1725855" y="66735"/>
                </a:lnTo>
                <a:lnTo>
                  <a:pt x="1724191" y="65470"/>
                </a:lnTo>
                <a:close/>
              </a:path>
              <a:path w="2890769" h="419173">
                <a:moveTo>
                  <a:pt x="1722594" y="56588"/>
                </a:moveTo>
                <a:lnTo>
                  <a:pt x="1723326" y="47473"/>
                </a:lnTo>
                <a:lnTo>
                  <a:pt x="1719833" y="49136"/>
                </a:lnTo>
                <a:lnTo>
                  <a:pt x="1721896" y="72856"/>
                </a:lnTo>
                <a:lnTo>
                  <a:pt x="1724424" y="73854"/>
                </a:lnTo>
                <a:lnTo>
                  <a:pt x="1724191" y="65470"/>
                </a:lnTo>
                <a:lnTo>
                  <a:pt x="1722594" y="64140"/>
                </a:lnTo>
                <a:lnTo>
                  <a:pt x="1721796" y="62443"/>
                </a:lnTo>
                <a:lnTo>
                  <a:pt x="1721796" y="58251"/>
                </a:lnTo>
                <a:lnTo>
                  <a:pt x="1722594" y="56588"/>
                </a:lnTo>
                <a:close/>
              </a:path>
              <a:path w="2890769" h="419173">
                <a:moveTo>
                  <a:pt x="1713612" y="57054"/>
                </a:moveTo>
                <a:lnTo>
                  <a:pt x="1714344" y="66302"/>
                </a:lnTo>
                <a:lnTo>
                  <a:pt x="1715808" y="68365"/>
                </a:lnTo>
                <a:lnTo>
                  <a:pt x="1717338" y="70361"/>
                </a:lnTo>
                <a:lnTo>
                  <a:pt x="1719367" y="71858"/>
                </a:lnTo>
                <a:lnTo>
                  <a:pt x="1721896" y="72856"/>
                </a:lnTo>
                <a:lnTo>
                  <a:pt x="1719833" y="49136"/>
                </a:lnTo>
                <a:lnTo>
                  <a:pt x="1717305" y="51598"/>
                </a:lnTo>
                <a:lnTo>
                  <a:pt x="1714843" y="53993"/>
                </a:lnTo>
                <a:lnTo>
                  <a:pt x="1713612" y="57054"/>
                </a:lnTo>
                <a:close/>
              </a:path>
              <a:path w="2890769" h="419173">
                <a:moveTo>
                  <a:pt x="1713612" y="60780"/>
                </a:moveTo>
                <a:lnTo>
                  <a:pt x="1713612" y="63774"/>
                </a:lnTo>
                <a:lnTo>
                  <a:pt x="1714344" y="66302"/>
                </a:lnTo>
                <a:lnTo>
                  <a:pt x="1713612" y="57054"/>
                </a:lnTo>
                <a:lnTo>
                  <a:pt x="1713612" y="60780"/>
                </a:lnTo>
                <a:close/>
              </a:path>
              <a:path w="2890769" h="419173">
                <a:moveTo>
                  <a:pt x="1745948" y="43030"/>
                </a:moveTo>
                <a:lnTo>
                  <a:pt x="1727784" y="46608"/>
                </a:lnTo>
                <a:lnTo>
                  <a:pt x="1728217" y="53261"/>
                </a:lnTo>
                <a:lnTo>
                  <a:pt x="1731477" y="52596"/>
                </a:lnTo>
                <a:lnTo>
                  <a:pt x="1745948" y="49630"/>
                </a:lnTo>
                <a:lnTo>
                  <a:pt x="1747545" y="49302"/>
                </a:lnTo>
                <a:lnTo>
                  <a:pt x="1747545" y="42715"/>
                </a:lnTo>
                <a:lnTo>
                  <a:pt x="1745948" y="43030"/>
                </a:lnTo>
                <a:close/>
              </a:path>
              <a:path w="2890769" h="419173">
                <a:moveTo>
                  <a:pt x="1727784" y="46608"/>
                </a:moveTo>
                <a:lnTo>
                  <a:pt x="1723326" y="47473"/>
                </a:lnTo>
                <a:lnTo>
                  <a:pt x="1724191" y="55390"/>
                </a:lnTo>
                <a:lnTo>
                  <a:pt x="1725788" y="54193"/>
                </a:lnTo>
                <a:lnTo>
                  <a:pt x="1728217" y="53261"/>
                </a:lnTo>
                <a:lnTo>
                  <a:pt x="1727784" y="46608"/>
                </a:lnTo>
                <a:close/>
              </a:path>
              <a:path w="2890769" h="419173">
                <a:moveTo>
                  <a:pt x="1802710" y="57320"/>
                </a:moveTo>
                <a:lnTo>
                  <a:pt x="1803176" y="58584"/>
                </a:lnTo>
                <a:lnTo>
                  <a:pt x="1804673" y="71192"/>
                </a:lnTo>
                <a:lnTo>
                  <a:pt x="1807002" y="69396"/>
                </a:lnTo>
                <a:lnTo>
                  <a:pt x="1808665" y="67067"/>
                </a:lnTo>
                <a:lnTo>
                  <a:pt x="1810329" y="64672"/>
                </a:lnTo>
                <a:lnTo>
                  <a:pt x="1811160" y="61911"/>
                </a:lnTo>
                <a:lnTo>
                  <a:pt x="1811160" y="55723"/>
                </a:lnTo>
                <a:lnTo>
                  <a:pt x="1810229" y="53128"/>
                </a:lnTo>
                <a:lnTo>
                  <a:pt x="1808366" y="50999"/>
                </a:lnTo>
                <a:lnTo>
                  <a:pt x="1806503" y="48870"/>
                </a:lnTo>
                <a:lnTo>
                  <a:pt x="1803243" y="47339"/>
                </a:lnTo>
                <a:lnTo>
                  <a:pt x="1802710" y="57320"/>
                </a:lnTo>
                <a:close/>
              </a:path>
              <a:path w="2890769" h="419173">
                <a:moveTo>
                  <a:pt x="1783382" y="43281"/>
                </a:moveTo>
                <a:lnTo>
                  <a:pt x="1784713" y="51099"/>
                </a:lnTo>
                <a:lnTo>
                  <a:pt x="1796689" y="53594"/>
                </a:lnTo>
                <a:lnTo>
                  <a:pt x="1799217" y="54126"/>
                </a:lnTo>
                <a:lnTo>
                  <a:pt x="1800914" y="54991"/>
                </a:lnTo>
                <a:lnTo>
                  <a:pt x="1802710" y="57320"/>
                </a:lnTo>
                <a:lnTo>
                  <a:pt x="1803243" y="47339"/>
                </a:lnTo>
                <a:lnTo>
                  <a:pt x="1798585" y="46408"/>
                </a:lnTo>
                <a:lnTo>
                  <a:pt x="1786110" y="43813"/>
                </a:lnTo>
                <a:lnTo>
                  <a:pt x="1783382" y="43281"/>
                </a:lnTo>
                <a:close/>
              </a:path>
              <a:path w="2890769" h="419173">
                <a:moveTo>
                  <a:pt x="1783382" y="43281"/>
                </a:moveTo>
                <a:lnTo>
                  <a:pt x="1781519" y="42416"/>
                </a:lnTo>
                <a:lnTo>
                  <a:pt x="1780521" y="41218"/>
                </a:lnTo>
                <a:lnTo>
                  <a:pt x="1779523" y="39954"/>
                </a:lnTo>
                <a:lnTo>
                  <a:pt x="1779024" y="38590"/>
                </a:lnTo>
                <a:lnTo>
                  <a:pt x="1779855" y="50101"/>
                </a:lnTo>
                <a:lnTo>
                  <a:pt x="1784713" y="51099"/>
                </a:lnTo>
                <a:lnTo>
                  <a:pt x="1783382" y="43281"/>
                </a:lnTo>
                <a:close/>
              </a:path>
              <a:path w="2890769" h="419173">
                <a:moveTo>
                  <a:pt x="1771904" y="32203"/>
                </a:moveTo>
                <a:lnTo>
                  <a:pt x="1772170" y="43780"/>
                </a:lnTo>
                <a:lnTo>
                  <a:pt x="1774233" y="46109"/>
                </a:lnTo>
                <a:lnTo>
                  <a:pt x="1776362" y="48437"/>
                </a:lnTo>
                <a:lnTo>
                  <a:pt x="1779855" y="50101"/>
                </a:lnTo>
                <a:lnTo>
                  <a:pt x="1779024" y="38590"/>
                </a:lnTo>
                <a:lnTo>
                  <a:pt x="1777261" y="25882"/>
                </a:lnTo>
                <a:lnTo>
                  <a:pt x="1775032" y="27678"/>
                </a:lnTo>
                <a:lnTo>
                  <a:pt x="1773435" y="29940"/>
                </a:lnTo>
                <a:lnTo>
                  <a:pt x="1771904" y="32203"/>
                </a:lnTo>
                <a:close/>
              </a:path>
              <a:path w="2890769" h="419173">
                <a:moveTo>
                  <a:pt x="1772170" y="43780"/>
                </a:moveTo>
                <a:lnTo>
                  <a:pt x="1771904" y="32203"/>
                </a:lnTo>
                <a:lnTo>
                  <a:pt x="1771139" y="34698"/>
                </a:lnTo>
                <a:lnTo>
                  <a:pt x="1771139" y="40886"/>
                </a:lnTo>
                <a:lnTo>
                  <a:pt x="1772170" y="43780"/>
                </a:lnTo>
                <a:close/>
              </a:path>
              <a:path w="2890769" h="419173">
                <a:moveTo>
                  <a:pt x="1804673" y="71192"/>
                </a:moveTo>
                <a:lnTo>
                  <a:pt x="1803176" y="58584"/>
                </a:lnTo>
                <a:lnTo>
                  <a:pt x="1803176" y="62177"/>
                </a:lnTo>
                <a:lnTo>
                  <a:pt x="1802178" y="63973"/>
                </a:lnTo>
                <a:lnTo>
                  <a:pt x="1801679" y="72457"/>
                </a:lnTo>
                <a:lnTo>
                  <a:pt x="1804673" y="71192"/>
                </a:lnTo>
                <a:close/>
              </a:path>
              <a:path w="2890769" h="419173">
                <a:moveTo>
                  <a:pt x="1800182" y="65371"/>
                </a:moveTo>
                <a:lnTo>
                  <a:pt x="1798186" y="66701"/>
                </a:lnTo>
                <a:lnTo>
                  <a:pt x="1798685" y="73721"/>
                </a:lnTo>
                <a:lnTo>
                  <a:pt x="1801679" y="72457"/>
                </a:lnTo>
                <a:lnTo>
                  <a:pt x="1802178" y="63973"/>
                </a:lnTo>
                <a:lnTo>
                  <a:pt x="1800182" y="65371"/>
                </a:lnTo>
                <a:close/>
              </a:path>
              <a:path w="2890769" h="419173">
                <a:moveTo>
                  <a:pt x="1781619" y="64772"/>
                </a:moveTo>
                <a:lnTo>
                  <a:pt x="1781951" y="73322"/>
                </a:lnTo>
                <a:lnTo>
                  <a:pt x="1786442" y="74353"/>
                </a:lnTo>
                <a:lnTo>
                  <a:pt x="1795225" y="74353"/>
                </a:lnTo>
                <a:lnTo>
                  <a:pt x="1798685" y="73721"/>
                </a:lnTo>
                <a:lnTo>
                  <a:pt x="1798186" y="66701"/>
                </a:lnTo>
                <a:lnTo>
                  <a:pt x="1795425" y="67367"/>
                </a:lnTo>
                <a:lnTo>
                  <a:pt x="1787906" y="67367"/>
                </a:lnTo>
                <a:lnTo>
                  <a:pt x="1784480" y="66502"/>
                </a:lnTo>
                <a:lnTo>
                  <a:pt x="1781619" y="64772"/>
                </a:lnTo>
                <a:close/>
              </a:path>
              <a:path w="2890769" h="419173">
                <a:moveTo>
                  <a:pt x="1778824" y="63042"/>
                </a:moveTo>
                <a:lnTo>
                  <a:pt x="1776695" y="60647"/>
                </a:lnTo>
                <a:lnTo>
                  <a:pt x="1777826" y="71259"/>
                </a:lnTo>
                <a:lnTo>
                  <a:pt x="1781951" y="73322"/>
                </a:lnTo>
                <a:lnTo>
                  <a:pt x="1781619" y="64772"/>
                </a:lnTo>
                <a:lnTo>
                  <a:pt x="1778824" y="63042"/>
                </a:lnTo>
                <a:close/>
              </a:path>
              <a:path w="2890769" h="419173">
                <a:moveTo>
                  <a:pt x="1775231" y="57586"/>
                </a:moveTo>
                <a:lnTo>
                  <a:pt x="1768445" y="62476"/>
                </a:lnTo>
                <a:lnTo>
                  <a:pt x="1770640" y="66269"/>
                </a:lnTo>
                <a:lnTo>
                  <a:pt x="1773767" y="69196"/>
                </a:lnTo>
                <a:lnTo>
                  <a:pt x="1777826" y="71259"/>
                </a:lnTo>
                <a:lnTo>
                  <a:pt x="1776695" y="60647"/>
                </a:lnTo>
                <a:lnTo>
                  <a:pt x="1775231" y="57586"/>
                </a:lnTo>
                <a:close/>
              </a:path>
              <a:path w="2890769" h="419173">
                <a:moveTo>
                  <a:pt x="1800814" y="32868"/>
                </a:moveTo>
                <a:lnTo>
                  <a:pt x="1802644" y="34997"/>
                </a:lnTo>
                <a:lnTo>
                  <a:pt x="1803775" y="37925"/>
                </a:lnTo>
                <a:lnTo>
                  <a:pt x="1810462" y="33533"/>
                </a:lnTo>
                <a:lnTo>
                  <a:pt x="1808798" y="30007"/>
                </a:lnTo>
                <a:lnTo>
                  <a:pt x="1806270" y="27279"/>
                </a:lnTo>
                <a:lnTo>
                  <a:pt x="1802877" y="25350"/>
                </a:lnTo>
                <a:lnTo>
                  <a:pt x="1800814" y="32868"/>
                </a:lnTo>
                <a:close/>
              </a:path>
              <a:path w="2890769" h="419173">
                <a:moveTo>
                  <a:pt x="1799483" y="23420"/>
                </a:moveTo>
                <a:lnTo>
                  <a:pt x="1795325" y="22455"/>
                </a:lnTo>
                <a:lnTo>
                  <a:pt x="1795757" y="30140"/>
                </a:lnTo>
                <a:lnTo>
                  <a:pt x="1798286" y="31537"/>
                </a:lnTo>
                <a:lnTo>
                  <a:pt x="1800814" y="32868"/>
                </a:lnTo>
                <a:lnTo>
                  <a:pt x="1802877" y="25350"/>
                </a:lnTo>
                <a:lnTo>
                  <a:pt x="1799483" y="23420"/>
                </a:lnTo>
                <a:close/>
              </a:path>
              <a:path w="2890769" h="419173">
                <a:moveTo>
                  <a:pt x="1788006" y="29441"/>
                </a:moveTo>
                <a:lnTo>
                  <a:pt x="1793129" y="29441"/>
                </a:lnTo>
                <a:lnTo>
                  <a:pt x="1795757" y="30140"/>
                </a:lnTo>
                <a:lnTo>
                  <a:pt x="1795325" y="22455"/>
                </a:lnTo>
                <a:lnTo>
                  <a:pt x="1790401" y="22455"/>
                </a:lnTo>
                <a:lnTo>
                  <a:pt x="1788006" y="29441"/>
                </a:lnTo>
                <a:close/>
              </a:path>
              <a:path w="2890769" h="419173">
                <a:moveTo>
                  <a:pt x="1786476" y="22455"/>
                </a:moveTo>
                <a:lnTo>
                  <a:pt x="1783049" y="23154"/>
                </a:lnTo>
                <a:lnTo>
                  <a:pt x="1784213" y="30439"/>
                </a:lnTo>
                <a:lnTo>
                  <a:pt x="1785943" y="29774"/>
                </a:lnTo>
                <a:lnTo>
                  <a:pt x="1788006" y="29441"/>
                </a:lnTo>
                <a:lnTo>
                  <a:pt x="1790401" y="22455"/>
                </a:lnTo>
                <a:lnTo>
                  <a:pt x="1786476" y="22455"/>
                </a:lnTo>
                <a:close/>
              </a:path>
              <a:path w="2890769" h="419173">
                <a:moveTo>
                  <a:pt x="1779024" y="35663"/>
                </a:moveTo>
                <a:lnTo>
                  <a:pt x="1779456" y="34365"/>
                </a:lnTo>
                <a:lnTo>
                  <a:pt x="1781253" y="32036"/>
                </a:lnTo>
                <a:lnTo>
                  <a:pt x="1782550" y="31105"/>
                </a:lnTo>
                <a:lnTo>
                  <a:pt x="1784213" y="30439"/>
                </a:lnTo>
                <a:lnTo>
                  <a:pt x="1783049" y="23154"/>
                </a:lnTo>
                <a:lnTo>
                  <a:pt x="1780121" y="24551"/>
                </a:lnTo>
                <a:lnTo>
                  <a:pt x="1779024" y="35663"/>
                </a:lnTo>
                <a:close/>
              </a:path>
              <a:path w="2890769" h="419173">
                <a:moveTo>
                  <a:pt x="1779024" y="35663"/>
                </a:moveTo>
                <a:lnTo>
                  <a:pt x="1780121" y="24551"/>
                </a:lnTo>
                <a:lnTo>
                  <a:pt x="1777261" y="25882"/>
                </a:lnTo>
                <a:lnTo>
                  <a:pt x="1779024" y="38590"/>
                </a:lnTo>
                <a:lnTo>
                  <a:pt x="1779024" y="35663"/>
                </a:lnTo>
                <a:close/>
              </a:path>
              <a:path w="2890769" h="419173">
                <a:moveTo>
                  <a:pt x="1890984" y="227451"/>
                </a:moveTo>
                <a:lnTo>
                  <a:pt x="1891084" y="235236"/>
                </a:lnTo>
                <a:lnTo>
                  <a:pt x="1893745" y="234304"/>
                </a:lnTo>
                <a:lnTo>
                  <a:pt x="1896041" y="233007"/>
                </a:lnTo>
                <a:lnTo>
                  <a:pt x="1897970" y="231343"/>
                </a:lnTo>
                <a:lnTo>
                  <a:pt x="1899966" y="229680"/>
                </a:lnTo>
                <a:lnTo>
                  <a:pt x="1901596" y="227717"/>
                </a:lnTo>
                <a:lnTo>
                  <a:pt x="1902861" y="225455"/>
                </a:lnTo>
                <a:lnTo>
                  <a:pt x="1896573" y="221762"/>
                </a:lnTo>
                <a:lnTo>
                  <a:pt x="1895176" y="224157"/>
                </a:lnTo>
                <a:lnTo>
                  <a:pt x="1893313" y="226054"/>
                </a:lnTo>
                <a:lnTo>
                  <a:pt x="1890984" y="227451"/>
                </a:lnTo>
                <a:close/>
              </a:path>
              <a:path w="2890769" h="419173">
                <a:moveTo>
                  <a:pt x="1882301" y="236533"/>
                </a:moveTo>
                <a:lnTo>
                  <a:pt x="1885562" y="236533"/>
                </a:lnTo>
                <a:lnTo>
                  <a:pt x="1888489" y="236101"/>
                </a:lnTo>
                <a:lnTo>
                  <a:pt x="1891084" y="235236"/>
                </a:lnTo>
                <a:lnTo>
                  <a:pt x="1890984" y="227451"/>
                </a:lnTo>
                <a:lnTo>
                  <a:pt x="1888722" y="228848"/>
                </a:lnTo>
                <a:lnTo>
                  <a:pt x="1885761" y="229547"/>
                </a:lnTo>
                <a:lnTo>
                  <a:pt x="1882301" y="236533"/>
                </a:lnTo>
                <a:close/>
              </a:path>
              <a:path w="2890769" h="419173">
                <a:moveTo>
                  <a:pt x="1885761" y="229547"/>
                </a:moveTo>
                <a:lnTo>
                  <a:pt x="1878708" y="229547"/>
                </a:lnTo>
                <a:lnTo>
                  <a:pt x="1875781" y="228815"/>
                </a:lnTo>
                <a:lnTo>
                  <a:pt x="1873319" y="227351"/>
                </a:lnTo>
                <a:lnTo>
                  <a:pt x="1870924" y="225821"/>
                </a:lnTo>
                <a:lnTo>
                  <a:pt x="1873352" y="235502"/>
                </a:lnTo>
                <a:lnTo>
                  <a:pt x="1877577" y="236533"/>
                </a:lnTo>
                <a:lnTo>
                  <a:pt x="1882301" y="236533"/>
                </a:lnTo>
                <a:lnTo>
                  <a:pt x="1885761" y="229547"/>
                </a:lnTo>
                <a:close/>
              </a:path>
              <a:path w="2890769" h="419173">
                <a:moveTo>
                  <a:pt x="1869626" y="233439"/>
                </a:moveTo>
                <a:lnTo>
                  <a:pt x="1873352" y="235502"/>
                </a:lnTo>
                <a:lnTo>
                  <a:pt x="1870924" y="225821"/>
                </a:lnTo>
                <a:lnTo>
                  <a:pt x="1869061" y="223625"/>
                </a:lnTo>
                <a:lnTo>
                  <a:pt x="1867730" y="220764"/>
                </a:lnTo>
                <a:lnTo>
                  <a:pt x="1866399" y="217903"/>
                </a:lnTo>
                <a:lnTo>
                  <a:pt x="1865967" y="231377"/>
                </a:lnTo>
                <a:lnTo>
                  <a:pt x="1869626" y="233439"/>
                </a:lnTo>
                <a:close/>
              </a:path>
              <a:path w="2890769" h="419173">
                <a:moveTo>
                  <a:pt x="1895874" y="201802"/>
                </a:moveTo>
                <a:lnTo>
                  <a:pt x="1895874" y="206592"/>
                </a:lnTo>
                <a:lnTo>
                  <a:pt x="1865883" y="205794"/>
                </a:lnTo>
                <a:lnTo>
                  <a:pt x="1863139" y="205794"/>
                </a:lnTo>
                <a:lnTo>
                  <a:pt x="1863139" y="212880"/>
                </a:lnTo>
                <a:lnTo>
                  <a:pt x="1865967" y="231377"/>
                </a:lnTo>
                <a:lnTo>
                  <a:pt x="1866399" y="217903"/>
                </a:lnTo>
                <a:lnTo>
                  <a:pt x="1865734" y="214510"/>
                </a:lnTo>
                <a:lnTo>
                  <a:pt x="1865734" y="206592"/>
                </a:lnTo>
                <a:lnTo>
                  <a:pt x="1903459" y="212880"/>
                </a:lnTo>
                <a:lnTo>
                  <a:pt x="1899966" y="205794"/>
                </a:lnTo>
                <a:lnTo>
                  <a:pt x="1895874" y="201802"/>
                </a:lnTo>
                <a:close/>
              </a:path>
              <a:path w="2890769" h="419173">
                <a:moveTo>
                  <a:pt x="1865883" y="205794"/>
                </a:moveTo>
                <a:lnTo>
                  <a:pt x="1865934" y="189792"/>
                </a:lnTo>
                <a:lnTo>
                  <a:pt x="1863106" y="192786"/>
                </a:lnTo>
                <a:lnTo>
                  <a:pt x="1863106" y="228416"/>
                </a:lnTo>
                <a:lnTo>
                  <a:pt x="1865967" y="231377"/>
                </a:lnTo>
                <a:lnTo>
                  <a:pt x="1863139" y="212880"/>
                </a:lnTo>
                <a:lnTo>
                  <a:pt x="1863139" y="205794"/>
                </a:lnTo>
                <a:lnTo>
                  <a:pt x="1865883" y="205794"/>
                </a:lnTo>
                <a:close/>
              </a:path>
              <a:path w="2890769" h="419173">
                <a:moveTo>
                  <a:pt x="1857949" y="205195"/>
                </a:moveTo>
                <a:lnTo>
                  <a:pt x="1858981" y="220631"/>
                </a:lnTo>
                <a:lnTo>
                  <a:pt x="1861043" y="224557"/>
                </a:lnTo>
                <a:lnTo>
                  <a:pt x="1863106" y="228416"/>
                </a:lnTo>
                <a:lnTo>
                  <a:pt x="1863106" y="192786"/>
                </a:lnTo>
                <a:lnTo>
                  <a:pt x="1861043" y="196712"/>
                </a:lnTo>
                <a:lnTo>
                  <a:pt x="1858981" y="200571"/>
                </a:lnTo>
                <a:lnTo>
                  <a:pt x="1857949" y="205195"/>
                </a:lnTo>
                <a:close/>
              </a:path>
              <a:path w="2890769" h="419173">
                <a:moveTo>
                  <a:pt x="1857949" y="210584"/>
                </a:moveTo>
                <a:lnTo>
                  <a:pt x="1857949" y="215974"/>
                </a:lnTo>
                <a:lnTo>
                  <a:pt x="1858981" y="220631"/>
                </a:lnTo>
                <a:lnTo>
                  <a:pt x="1857949" y="205195"/>
                </a:lnTo>
                <a:lnTo>
                  <a:pt x="1857949" y="210584"/>
                </a:lnTo>
                <a:close/>
              </a:path>
              <a:path w="2890769" h="419173">
                <a:moveTo>
                  <a:pt x="1865734" y="210584"/>
                </a:moveTo>
                <a:lnTo>
                  <a:pt x="1865734" y="206592"/>
                </a:lnTo>
                <a:lnTo>
                  <a:pt x="1865734" y="212880"/>
                </a:lnTo>
                <a:lnTo>
                  <a:pt x="1903459" y="212880"/>
                </a:lnTo>
                <a:lnTo>
                  <a:pt x="1865734" y="206592"/>
                </a:lnTo>
                <a:lnTo>
                  <a:pt x="1865734" y="210584"/>
                </a:lnTo>
                <a:close/>
              </a:path>
              <a:path w="2890769" h="419173">
                <a:moveTo>
                  <a:pt x="1878342" y="191622"/>
                </a:moveTo>
                <a:lnTo>
                  <a:pt x="1885861" y="191622"/>
                </a:lnTo>
                <a:lnTo>
                  <a:pt x="1889287" y="192919"/>
                </a:lnTo>
                <a:lnTo>
                  <a:pt x="1891882" y="195514"/>
                </a:lnTo>
                <a:lnTo>
                  <a:pt x="1894544" y="198109"/>
                </a:lnTo>
                <a:lnTo>
                  <a:pt x="1895874" y="201802"/>
                </a:lnTo>
                <a:lnTo>
                  <a:pt x="1899966" y="205794"/>
                </a:lnTo>
                <a:lnTo>
                  <a:pt x="1897006" y="189626"/>
                </a:lnTo>
                <a:lnTo>
                  <a:pt x="1893679" y="187629"/>
                </a:lnTo>
                <a:lnTo>
                  <a:pt x="1890419" y="185633"/>
                </a:lnTo>
                <a:lnTo>
                  <a:pt x="1886460" y="184635"/>
                </a:lnTo>
                <a:lnTo>
                  <a:pt x="1881802" y="184635"/>
                </a:lnTo>
                <a:lnTo>
                  <a:pt x="1878342" y="191622"/>
                </a:lnTo>
                <a:close/>
              </a:path>
              <a:path w="2890769" h="419173">
                <a:moveTo>
                  <a:pt x="1870791" y="195381"/>
                </a:moveTo>
                <a:lnTo>
                  <a:pt x="1873119" y="193917"/>
                </a:lnTo>
                <a:lnTo>
                  <a:pt x="1875515" y="192387"/>
                </a:lnTo>
                <a:lnTo>
                  <a:pt x="1878342" y="191622"/>
                </a:lnTo>
                <a:lnTo>
                  <a:pt x="1881802" y="184635"/>
                </a:lnTo>
                <a:lnTo>
                  <a:pt x="1877211" y="184635"/>
                </a:lnTo>
                <a:lnTo>
                  <a:pt x="1873119" y="185667"/>
                </a:lnTo>
                <a:lnTo>
                  <a:pt x="1870791" y="195381"/>
                </a:lnTo>
                <a:close/>
              </a:path>
              <a:path w="2890769" h="419173">
                <a:moveTo>
                  <a:pt x="1869526" y="187729"/>
                </a:moveTo>
                <a:lnTo>
                  <a:pt x="1865934" y="189792"/>
                </a:lnTo>
                <a:lnTo>
                  <a:pt x="1866366" y="203199"/>
                </a:lnTo>
                <a:lnTo>
                  <a:pt x="1867630" y="200404"/>
                </a:lnTo>
                <a:lnTo>
                  <a:pt x="1868961" y="197543"/>
                </a:lnTo>
                <a:lnTo>
                  <a:pt x="1870791" y="195381"/>
                </a:lnTo>
                <a:lnTo>
                  <a:pt x="1873119" y="185667"/>
                </a:lnTo>
                <a:lnTo>
                  <a:pt x="1869526" y="187729"/>
                </a:lnTo>
                <a:close/>
              </a:path>
              <a:path w="2890769" h="419173">
                <a:moveTo>
                  <a:pt x="1903859" y="203032"/>
                </a:moveTo>
                <a:lnTo>
                  <a:pt x="1902994" y="199207"/>
                </a:lnTo>
                <a:lnTo>
                  <a:pt x="1901264" y="195813"/>
                </a:lnTo>
                <a:lnTo>
                  <a:pt x="1899534" y="192353"/>
                </a:lnTo>
                <a:lnTo>
                  <a:pt x="1897006" y="189626"/>
                </a:lnTo>
                <a:lnTo>
                  <a:pt x="1899966" y="205794"/>
                </a:lnTo>
                <a:lnTo>
                  <a:pt x="1903459" y="212880"/>
                </a:lnTo>
                <a:lnTo>
                  <a:pt x="1903859" y="203032"/>
                </a:lnTo>
                <a:close/>
              </a:path>
              <a:path w="2890769" h="419173">
                <a:moveTo>
                  <a:pt x="1903859" y="203032"/>
                </a:moveTo>
                <a:lnTo>
                  <a:pt x="1903459" y="212880"/>
                </a:lnTo>
                <a:lnTo>
                  <a:pt x="1903692" y="211316"/>
                </a:lnTo>
                <a:lnTo>
                  <a:pt x="1903825" y="209453"/>
                </a:lnTo>
                <a:lnTo>
                  <a:pt x="1903859" y="203032"/>
                </a:lnTo>
                <a:close/>
              </a:path>
              <a:path w="2890769" h="419173">
                <a:moveTo>
                  <a:pt x="1843819" y="192121"/>
                </a:moveTo>
                <a:lnTo>
                  <a:pt x="1845416" y="192121"/>
                </a:lnTo>
                <a:lnTo>
                  <a:pt x="1846647" y="192187"/>
                </a:lnTo>
                <a:lnTo>
                  <a:pt x="1848377" y="192453"/>
                </a:lnTo>
                <a:lnTo>
                  <a:pt x="1849907" y="192919"/>
                </a:lnTo>
                <a:lnTo>
                  <a:pt x="1851305" y="185633"/>
                </a:lnTo>
                <a:lnTo>
                  <a:pt x="1849674" y="184968"/>
                </a:lnTo>
                <a:lnTo>
                  <a:pt x="1847612" y="184702"/>
                </a:lnTo>
                <a:lnTo>
                  <a:pt x="1845815" y="184635"/>
                </a:lnTo>
                <a:lnTo>
                  <a:pt x="1843819" y="192121"/>
                </a:lnTo>
                <a:close/>
              </a:path>
              <a:path w="2890769" h="419173">
                <a:moveTo>
                  <a:pt x="1841956" y="184635"/>
                </a:moveTo>
                <a:lnTo>
                  <a:pt x="1838663" y="185401"/>
                </a:lnTo>
                <a:lnTo>
                  <a:pt x="1839661" y="192719"/>
                </a:lnTo>
                <a:lnTo>
                  <a:pt x="1841757" y="192121"/>
                </a:lnTo>
                <a:lnTo>
                  <a:pt x="1843819" y="192121"/>
                </a:lnTo>
                <a:lnTo>
                  <a:pt x="1845815" y="184635"/>
                </a:lnTo>
                <a:lnTo>
                  <a:pt x="1841956" y="184635"/>
                </a:lnTo>
                <a:close/>
              </a:path>
              <a:path w="2890769" h="419173">
                <a:moveTo>
                  <a:pt x="1833739" y="196944"/>
                </a:moveTo>
                <a:lnTo>
                  <a:pt x="1835469" y="195115"/>
                </a:lnTo>
                <a:lnTo>
                  <a:pt x="1837532" y="193917"/>
                </a:lnTo>
                <a:lnTo>
                  <a:pt x="1839661" y="192719"/>
                </a:lnTo>
                <a:lnTo>
                  <a:pt x="1838663" y="185401"/>
                </a:lnTo>
                <a:lnTo>
                  <a:pt x="1835935" y="186931"/>
                </a:lnTo>
                <a:lnTo>
                  <a:pt x="1833739" y="196944"/>
                </a:lnTo>
                <a:close/>
              </a:path>
              <a:path w="2890769" h="419173">
                <a:moveTo>
                  <a:pt x="1830246" y="204862"/>
                </a:moveTo>
                <a:lnTo>
                  <a:pt x="1830945" y="201802"/>
                </a:lnTo>
                <a:lnTo>
                  <a:pt x="1832342" y="199406"/>
                </a:lnTo>
                <a:lnTo>
                  <a:pt x="1833739" y="196944"/>
                </a:lnTo>
                <a:lnTo>
                  <a:pt x="1835935" y="186931"/>
                </a:lnTo>
                <a:lnTo>
                  <a:pt x="1833273" y="188461"/>
                </a:lnTo>
                <a:lnTo>
                  <a:pt x="1831244" y="190757"/>
                </a:lnTo>
                <a:lnTo>
                  <a:pt x="1830246" y="204862"/>
                </a:lnTo>
                <a:close/>
              </a:path>
              <a:path w="2890769" h="419173">
                <a:moveTo>
                  <a:pt x="1830246" y="235535"/>
                </a:moveTo>
                <a:lnTo>
                  <a:pt x="1830246" y="204862"/>
                </a:lnTo>
                <a:lnTo>
                  <a:pt x="1829847" y="193817"/>
                </a:lnTo>
                <a:lnTo>
                  <a:pt x="1828749" y="185633"/>
                </a:lnTo>
                <a:lnTo>
                  <a:pt x="1822262" y="185633"/>
                </a:lnTo>
                <a:lnTo>
                  <a:pt x="1822262" y="235535"/>
                </a:lnTo>
                <a:lnTo>
                  <a:pt x="1830246" y="235535"/>
                </a:lnTo>
                <a:close/>
              </a:path>
              <a:path w="2890769" h="419173">
                <a:moveTo>
                  <a:pt x="1855341" y="57320"/>
                </a:moveTo>
                <a:lnTo>
                  <a:pt x="1855807" y="58584"/>
                </a:lnTo>
                <a:lnTo>
                  <a:pt x="1857304" y="71192"/>
                </a:lnTo>
                <a:lnTo>
                  <a:pt x="1859632" y="69396"/>
                </a:lnTo>
                <a:lnTo>
                  <a:pt x="1861296" y="67067"/>
                </a:lnTo>
                <a:lnTo>
                  <a:pt x="1862959" y="64672"/>
                </a:lnTo>
                <a:lnTo>
                  <a:pt x="1863791" y="61911"/>
                </a:lnTo>
                <a:lnTo>
                  <a:pt x="1863791" y="55723"/>
                </a:lnTo>
                <a:lnTo>
                  <a:pt x="1862859" y="53128"/>
                </a:lnTo>
                <a:lnTo>
                  <a:pt x="1860996" y="50999"/>
                </a:lnTo>
                <a:lnTo>
                  <a:pt x="1859133" y="48870"/>
                </a:lnTo>
                <a:lnTo>
                  <a:pt x="1855873" y="47339"/>
                </a:lnTo>
                <a:lnTo>
                  <a:pt x="1855341" y="57320"/>
                </a:lnTo>
                <a:close/>
              </a:path>
              <a:path w="2890769" h="419173">
                <a:moveTo>
                  <a:pt x="1836012" y="43281"/>
                </a:moveTo>
                <a:lnTo>
                  <a:pt x="1837343" y="51099"/>
                </a:lnTo>
                <a:lnTo>
                  <a:pt x="1849319" y="53594"/>
                </a:lnTo>
                <a:lnTo>
                  <a:pt x="1851848" y="54126"/>
                </a:lnTo>
                <a:lnTo>
                  <a:pt x="1853544" y="54991"/>
                </a:lnTo>
                <a:lnTo>
                  <a:pt x="1855341" y="57320"/>
                </a:lnTo>
                <a:lnTo>
                  <a:pt x="1855873" y="47339"/>
                </a:lnTo>
                <a:lnTo>
                  <a:pt x="1851216" y="46408"/>
                </a:lnTo>
                <a:lnTo>
                  <a:pt x="1838740" y="43813"/>
                </a:lnTo>
                <a:lnTo>
                  <a:pt x="1836012" y="43281"/>
                </a:lnTo>
                <a:close/>
              </a:path>
              <a:path w="2890769" h="419173">
                <a:moveTo>
                  <a:pt x="1836012" y="43281"/>
                </a:moveTo>
                <a:lnTo>
                  <a:pt x="1834149" y="42416"/>
                </a:lnTo>
                <a:lnTo>
                  <a:pt x="1833151" y="41218"/>
                </a:lnTo>
                <a:lnTo>
                  <a:pt x="1832153" y="39954"/>
                </a:lnTo>
                <a:lnTo>
                  <a:pt x="1831654" y="38590"/>
                </a:lnTo>
                <a:lnTo>
                  <a:pt x="1832486" y="50101"/>
                </a:lnTo>
                <a:lnTo>
                  <a:pt x="1837343" y="51099"/>
                </a:lnTo>
                <a:lnTo>
                  <a:pt x="1836012" y="43281"/>
                </a:lnTo>
                <a:close/>
              </a:path>
              <a:path w="2890769" h="419173">
                <a:moveTo>
                  <a:pt x="1824535" y="32203"/>
                </a:moveTo>
                <a:lnTo>
                  <a:pt x="1824801" y="43780"/>
                </a:lnTo>
                <a:lnTo>
                  <a:pt x="1826864" y="46109"/>
                </a:lnTo>
                <a:lnTo>
                  <a:pt x="1828993" y="48437"/>
                </a:lnTo>
                <a:lnTo>
                  <a:pt x="1832486" y="50101"/>
                </a:lnTo>
                <a:lnTo>
                  <a:pt x="1831654" y="38590"/>
                </a:lnTo>
                <a:lnTo>
                  <a:pt x="1829891" y="25882"/>
                </a:lnTo>
                <a:lnTo>
                  <a:pt x="1827662" y="27678"/>
                </a:lnTo>
                <a:lnTo>
                  <a:pt x="1826065" y="29940"/>
                </a:lnTo>
                <a:lnTo>
                  <a:pt x="1824535" y="32203"/>
                </a:lnTo>
                <a:close/>
              </a:path>
              <a:path w="2890769" h="419173">
                <a:moveTo>
                  <a:pt x="1824801" y="43780"/>
                </a:moveTo>
                <a:lnTo>
                  <a:pt x="1824535" y="32203"/>
                </a:lnTo>
                <a:lnTo>
                  <a:pt x="1823770" y="34698"/>
                </a:lnTo>
                <a:lnTo>
                  <a:pt x="1823770" y="40886"/>
                </a:lnTo>
                <a:lnTo>
                  <a:pt x="1824801" y="43780"/>
                </a:lnTo>
                <a:close/>
              </a:path>
              <a:path w="2890769" h="419173">
                <a:moveTo>
                  <a:pt x="1857304" y="71192"/>
                </a:moveTo>
                <a:lnTo>
                  <a:pt x="1855807" y="58584"/>
                </a:lnTo>
                <a:lnTo>
                  <a:pt x="1855807" y="62177"/>
                </a:lnTo>
                <a:lnTo>
                  <a:pt x="1854809" y="63973"/>
                </a:lnTo>
                <a:lnTo>
                  <a:pt x="1854310" y="72457"/>
                </a:lnTo>
                <a:lnTo>
                  <a:pt x="1857304" y="71192"/>
                </a:lnTo>
                <a:close/>
              </a:path>
              <a:path w="2890769" h="419173">
                <a:moveTo>
                  <a:pt x="1852812" y="65371"/>
                </a:moveTo>
                <a:lnTo>
                  <a:pt x="1850817" y="66701"/>
                </a:lnTo>
                <a:lnTo>
                  <a:pt x="1851315" y="73721"/>
                </a:lnTo>
                <a:lnTo>
                  <a:pt x="1854310" y="72457"/>
                </a:lnTo>
                <a:lnTo>
                  <a:pt x="1854809" y="63973"/>
                </a:lnTo>
                <a:lnTo>
                  <a:pt x="1852812" y="65371"/>
                </a:lnTo>
                <a:close/>
              </a:path>
              <a:path w="2890769" h="419173">
                <a:moveTo>
                  <a:pt x="1834249" y="64772"/>
                </a:moveTo>
                <a:lnTo>
                  <a:pt x="1834582" y="73322"/>
                </a:lnTo>
                <a:lnTo>
                  <a:pt x="1839073" y="74353"/>
                </a:lnTo>
                <a:lnTo>
                  <a:pt x="1847856" y="74353"/>
                </a:lnTo>
                <a:lnTo>
                  <a:pt x="1851315" y="73721"/>
                </a:lnTo>
                <a:lnTo>
                  <a:pt x="1850817" y="66701"/>
                </a:lnTo>
                <a:lnTo>
                  <a:pt x="1848055" y="67367"/>
                </a:lnTo>
                <a:lnTo>
                  <a:pt x="1840537" y="67367"/>
                </a:lnTo>
                <a:lnTo>
                  <a:pt x="1837110" y="66502"/>
                </a:lnTo>
                <a:lnTo>
                  <a:pt x="1834249" y="64772"/>
                </a:lnTo>
                <a:close/>
              </a:path>
              <a:path w="2890769" h="419173">
                <a:moveTo>
                  <a:pt x="1831455" y="63042"/>
                </a:moveTo>
                <a:lnTo>
                  <a:pt x="1829326" y="60647"/>
                </a:lnTo>
                <a:lnTo>
                  <a:pt x="1830457" y="71259"/>
                </a:lnTo>
                <a:lnTo>
                  <a:pt x="1834582" y="73322"/>
                </a:lnTo>
                <a:lnTo>
                  <a:pt x="1834249" y="64772"/>
                </a:lnTo>
                <a:lnTo>
                  <a:pt x="1831455" y="63042"/>
                </a:lnTo>
                <a:close/>
              </a:path>
              <a:path w="2890769" h="419173">
                <a:moveTo>
                  <a:pt x="1827862" y="57586"/>
                </a:moveTo>
                <a:lnTo>
                  <a:pt x="1821075" y="62476"/>
                </a:lnTo>
                <a:lnTo>
                  <a:pt x="1823271" y="66269"/>
                </a:lnTo>
                <a:lnTo>
                  <a:pt x="1826398" y="69196"/>
                </a:lnTo>
                <a:lnTo>
                  <a:pt x="1830457" y="71259"/>
                </a:lnTo>
                <a:lnTo>
                  <a:pt x="1829326" y="60647"/>
                </a:lnTo>
                <a:lnTo>
                  <a:pt x="1827862" y="57586"/>
                </a:lnTo>
                <a:close/>
              </a:path>
              <a:path w="2890769" h="419173">
                <a:moveTo>
                  <a:pt x="1853445" y="32868"/>
                </a:moveTo>
                <a:lnTo>
                  <a:pt x="1855274" y="34997"/>
                </a:lnTo>
                <a:lnTo>
                  <a:pt x="1856405" y="37925"/>
                </a:lnTo>
                <a:lnTo>
                  <a:pt x="1863092" y="33533"/>
                </a:lnTo>
                <a:lnTo>
                  <a:pt x="1861429" y="30007"/>
                </a:lnTo>
                <a:lnTo>
                  <a:pt x="1858901" y="27279"/>
                </a:lnTo>
                <a:lnTo>
                  <a:pt x="1855507" y="25350"/>
                </a:lnTo>
                <a:lnTo>
                  <a:pt x="1853445" y="32868"/>
                </a:lnTo>
                <a:close/>
              </a:path>
              <a:path w="2890769" h="419173">
                <a:moveTo>
                  <a:pt x="1852114" y="23420"/>
                </a:moveTo>
                <a:lnTo>
                  <a:pt x="1847955" y="22455"/>
                </a:lnTo>
                <a:lnTo>
                  <a:pt x="1848388" y="30140"/>
                </a:lnTo>
                <a:lnTo>
                  <a:pt x="1850916" y="31537"/>
                </a:lnTo>
                <a:lnTo>
                  <a:pt x="1853445" y="32868"/>
                </a:lnTo>
                <a:lnTo>
                  <a:pt x="1855507" y="25350"/>
                </a:lnTo>
                <a:lnTo>
                  <a:pt x="1852114" y="23420"/>
                </a:lnTo>
                <a:close/>
              </a:path>
              <a:path w="2890769" h="419173">
                <a:moveTo>
                  <a:pt x="1840636" y="29441"/>
                </a:moveTo>
                <a:lnTo>
                  <a:pt x="1845760" y="29441"/>
                </a:lnTo>
                <a:lnTo>
                  <a:pt x="1848388" y="30140"/>
                </a:lnTo>
                <a:lnTo>
                  <a:pt x="1847955" y="22455"/>
                </a:lnTo>
                <a:lnTo>
                  <a:pt x="1843032" y="22455"/>
                </a:lnTo>
                <a:lnTo>
                  <a:pt x="1840636" y="29441"/>
                </a:lnTo>
                <a:close/>
              </a:path>
              <a:path w="2890769" h="419173">
                <a:moveTo>
                  <a:pt x="1839106" y="22455"/>
                </a:moveTo>
                <a:lnTo>
                  <a:pt x="1835680" y="23154"/>
                </a:lnTo>
                <a:lnTo>
                  <a:pt x="1836844" y="30439"/>
                </a:lnTo>
                <a:lnTo>
                  <a:pt x="1838574" y="29774"/>
                </a:lnTo>
                <a:lnTo>
                  <a:pt x="1840636" y="29441"/>
                </a:lnTo>
                <a:lnTo>
                  <a:pt x="1843032" y="22455"/>
                </a:lnTo>
                <a:lnTo>
                  <a:pt x="1839106" y="22455"/>
                </a:lnTo>
                <a:close/>
              </a:path>
              <a:path w="2890769" h="419173">
                <a:moveTo>
                  <a:pt x="1831654" y="35663"/>
                </a:moveTo>
                <a:lnTo>
                  <a:pt x="1832087" y="34365"/>
                </a:lnTo>
                <a:lnTo>
                  <a:pt x="1833883" y="32036"/>
                </a:lnTo>
                <a:lnTo>
                  <a:pt x="1835181" y="31105"/>
                </a:lnTo>
                <a:lnTo>
                  <a:pt x="1836844" y="30439"/>
                </a:lnTo>
                <a:lnTo>
                  <a:pt x="1835680" y="23154"/>
                </a:lnTo>
                <a:lnTo>
                  <a:pt x="1832752" y="24551"/>
                </a:lnTo>
                <a:lnTo>
                  <a:pt x="1831654" y="35663"/>
                </a:lnTo>
                <a:close/>
              </a:path>
              <a:path w="2890769" h="419173">
                <a:moveTo>
                  <a:pt x="1831654" y="35663"/>
                </a:moveTo>
                <a:lnTo>
                  <a:pt x="1832752" y="24551"/>
                </a:lnTo>
                <a:lnTo>
                  <a:pt x="1829891" y="25882"/>
                </a:lnTo>
                <a:lnTo>
                  <a:pt x="1831654" y="38590"/>
                </a:lnTo>
                <a:lnTo>
                  <a:pt x="1831654" y="35663"/>
                </a:lnTo>
                <a:close/>
              </a:path>
              <a:path w="2890769" h="419173">
                <a:moveTo>
                  <a:pt x="1907971" y="68132"/>
                </a:moveTo>
                <a:lnTo>
                  <a:pt x="1908836" y="69662"/>
                </a:lnTo>
                <a:lnTo>
                  <a:pt x="1909535" y="63275"/>
                </a:lnTo>
                <a:lnTo>
                  <a:pt x="1907539" y="62975"/>
                </a:lnTo>
                <a:lnTo>
                  <a:pt x="1907539" y="66236"/>
                </a:lnTo>
                <a:lnTo>
                  <a:pt x="1907373" y="67999"/>
                </a:lnTo>
                <a:lnTo>
                  <a:pt x="1907792" y="67344"/>
                </a:lnTo>
                <a:lnTo>
                  <a:pt x="1907539" y="63973"/>
                </a:lnTo>
                <a:lnTo>
                  <a:pt x="1907792" y="67344"/>
                </a:lnTo>
                <a:lnTo>
                  <a:pt x="1908737" y="65870"/>
                </a:lnTo>
                <a:lnTo>
                  <a:pt x="1907971" y="68132"/>
                </a:lnTo>
                <a:close/>
              </a:path>
              <a:path w="2890769" h="419173">
                <a:moveTo>
                  <a:pt x="1892801" y="29441"/>
                </a:moveTo>
                <a:lnTo>
                  <a:pt x="1899921" y="29441"/>
                </a:lnTo>
                <a:lnTo>
                  <a:pt x="1902748" y="30473"/>
                </a:lnTo>
                <a:lnTo>
                  <a:pt x="1904744" y="32535"/>
                </a:lnTo>
                <a:lnTo>
                  <a:pt x="1906741" y="34531"/>
                </a:lnTo>
                <a:lnTo>
                  <a:pt x="1907739" y="37392"/>
                </a:lnTo>
                <a:lnTo>
                  <a:pt x="1907739" y="43030"/>
                </a:lnTo>
                <a:lnTo>
                  <a:pt x="1909336" y="42715"/>
                </a:lnTo>
                <a:lnTo>
                  <a:pt x="1909169" y="25549"/>
                </a:lnTo>
                <a:lnTo>
                  <a:pt x="1906242" y="24351"/>
                </a:lnTo>
                <a:lnTo>
                  <a:pt x="1903314" y="23087"/>
                </a:lnTo>
                <a:lnTo>
                  <a:pt x="1900054" y="22455"/>
                </a:lnTo>
                <a:lnTo>
                  <a:pt x="1896461" y="22455"/>
                </a:lnTo>
                <a:lnTo>
                  <a:pt x="1892801" y="29441"/>
                </a:lnTo>
                <a:close/>
              </a:path>
              <a:path w="2890769" h="419173">
                <a:moveTo>
                  <a:pt x="1891138" y="22455"/>
                </a:moveTo>
                <a:lnTo>
                  <a:pt x="1886680" y="23620"/>
                </a:lnTo>
                <a:lnTo>
                  <a:pt x="1887478" y="31737"/>
                </a:lnTo>
                <a:lnTo>
                  <a:pt x="1889874" y="30207"/>
                </a:lnTo>
                <a:lnTo>
                  <a:pt x="1892801" y="29441"/>
                </a:lnTo>
                <a:lnTo>
                  <a:pt x="1896461" y="22455"/>
                </a:lnTo>
                <a:lnTo>
                  <a:pt x="1891138" y="22455"/>
                </a:lnTo>
                <a:close/>
              </a:path>
              <a:path w="2890769" h="419173">
                <a:moveTo>
                  <a:pt x="1879494" y="28211"/>
                </a:moveTo>
                <a:lnTo>
                  <a:pt x="1882189" y="38923"/>
                </a:lnTo>
                <a:lnTo>
                  <a:pt x="1883320" y="35596"/>
                </a:lnTo>
                <a:lnTo>
                  <a:pt x="1885083" y="33201"/>
                </a:lnTo>
                <a:lnTo>
                  <a:pt x="1887478" y="31737"/>
                </a:lnTo>
                <a:lnTo>
                  <a:pt x="1886680" y="23620"/>
                </a:lnTo>
                <a:lnTo>
                  <a:pt x="1883087" y="25948"/>
                </a:lnTo>
                <a:lnTo>
                  <a:pt x="1879494" y="28211"/>
                </a:lnTo>
                <a:close/>
              </a:path>
              <a:path w="2890769" h="419173">
                <a:moveTo>
                  <a:pt x="1877032" y="31205"/>
                </a:moveTo>
                <a:lnTo>
                  <a:pt x="1875702" y="34931"/>
                </a:lnTo>
                <a:lnTo>
                  <a:pt x="1882189" y="38923"/>
                </a:lnTo>
                <a:lnTo>
                  <a:pt x="1879494" y="28211"/>
                </a:lnTo>
                <a:lnTo>
                  <a:pt x="1877032" y="31205"/>
                </a:lnTo>
                <a:close/>
              </a:path>
              <a:path w="2890769" h="419173">
                <a:moveTo>
                  <a:pt x="1915723" y="35596"/>
                </a:moveTo>
                <a:lnTo>
                  <a:pt x="1914858" y="32402"/>
                </a:lnTo>
                <a:lnTo>
                  <a:pt x="1915690" y="74053"/>
                </a:lnTo>
                <a:lnTo>
                  <a:pt x="1915723" y="35596"/>
                </a:lnTo>
                <a:close/>
              </a:path>
              <a:path w="2890769" h="419173">
                <a:moveTo>
                  <a:pt x="1909701" y="71126"/>
                </a:moveTo>
                <a:lnTo>
                  <a:pt x="1910899" y="72224"/>
                </a:lnTo>
                <a:lnTo>
                  <a:pt x="1912429" y="72956"/>
                </a:lnTo>
                <a:lnTo>
                  <a:pt x="1913960" y="73688"/>
                </a:lnTo>
                <a:lnTo>
                  <a:pt x="1915690" y="74053"/>
                </a:lnTo>
                <a:lnTo>
                  <a:pt x="1914858" y="32402"/>
                </a:lnTo>
                <a:lnTo>
                  <a:pt x="1913128" y="29940"/>
                </a:lnTo>
                <a:lnTo>
                  <a:pt x="1911464" y="27412"/>
                </a:lnTo>
                <a:lnTo>
                  <a:pt x="1909701" y="71126"/>
                </a:lnTo>
                <a:close/>
              </a:path>
              <a:path w="2890769" h="419173">
                <a:moveTo>
                  <a:pt x="1909535" y="63275"/>
                </a:moveTo>
                <a:lnTo>
                  <a:pt x="1908836" y="69662"/>
                </a:lnTo>
                <a:lnTo>
                  <a:pt x="1909701" y="71126"/>
                </a:lnTo>
                <a:lnTo>
                  <a:pt x="1911464" y="27412"/>
                </a:lnTo>
                <a:lnTo>
                  <a:pt x="1909336" y="42715"/>
                </a:lnTo>
                <a:lnTo>
                  <a:pt x="1909336" y="49302"/>
                </a:lnTo>
                <a:lnTo>
                  <a:pt x="1907739" y="49630"/>
                </a:lnTo>
                <a:lnTo>
                  <a:pt x="1907739" y="57020"/>
                </a:lnTo>
                <a:lnTo>
                  <a:pt x="1907539" y="62975"/>
                </a:lnTo>
                <a:lnTo>
                  <a:pt x="1909535" y="63275"/>
                </a:lnTo>
                <a:close/>
              </a:path>
              <a:path w="2890769" h="419173">
                <a:moveTo>
                  <a:pt x="1955372" y="223459"/>
                </a:moveTo>
                <a:lnTo>
                  <a:pt x="1955073" y="197011"/>
                </a:lnTo>
                <a:lnTo>
                  <a:pt x="1955073" y="213878"/>
                </a:lnTo>
                <a:lnTo>
                  <a:pt x="1954873" y="228283"/>
                </a:lnTo>
                <a:lnTo>
                  <a:pt x="1955563" y="226760"/>
                </a:lnTo>
                <a:lnTo>
                  <a:pt x="1956470" y="222860"/>
                </a:lnTo>
                <a:lnTo>
                  <a:pt x="1956071" y="196312"/>
                </a:lnTo>
                <a:lnTo>
                  <a:pt x="1955073" y="197011"/>
                </a:lnTo>
                <a:lnTo>
                  <a:pt x="1955372" y="223459"/>
                </a:lnTo>
                <a:close/>
              </a:path>
              <a:path w="2890769" h="419173">
                <a:moveTo>
                  <a:pt x="1930587" y="235502"/>
                </a:moveTo>
                <a:lnTo>
                  <a:pt x="1934380" y="236533"/>
                </a:lnTo>
                <a:lnTo>
                  <a:pt x="1941366" y="236533"/>
                </a:lnTo>
                <a:lnTo>
                  <a:pt x="1944061" y="236001"/>
                </a:lnTo>
                <a:lnTo>
                  <a:pt x="1946589" y="234936"/>
                </a:lnTo>
                <a:lnTo>
                  <a:pt x="1949184" y="233872"/>
                </a:lnTo>
                <a:lnTo>
                  <a:pt x="1951347" y="232341"/>
                </a:lnTo>
                <a:lnTo>
                  <a:pt x="1953076" y="230345"/>
                </a:lnTo>
                <a:lnTo>
                  <a:pt x="1954873" y="228283"/>
                </a:lnTo>
                <a:lnTo>
                  <a:pt x="1955073" y="213878"/>
                </a:lnTo>
                <a:lnTo>
                  <a:pt x="1954407" y="217371"/>
                </a:lnTo>
                <a:lnTo>
                  <a:pt x="1953076" y="220365"/>
                </a:lnTo>
                <a:lnTo>
                  <a:pt x="1951812" y="223292"/>
                </a:lnTo>
                <a:lnTo>
                  <a:pt x="1949983" y="225555"/>
                </a:lnTo>
                <a:lnTo>
                  <a:pt x="1947587" y="227152"/>
                </a:lnTo>
                <a:lnTo>
                  <a:pt x="1945259" y="228748"/>
                </a:lnTo>
                <a:lnTo>
                  <a:pt x="1942497" y="229547"/>
                </a:lnTo>
                <a:lnTo>
                  <a:pt x="1934380" y="229547"/>
                </a:lnTo>
                <a:lnTo>
                  <a:pt x="1930587" y="235502"/>
                </a:lnTo>
                <a:close/>
              </a:path>
              <a:path w="2890769" h="419173">
                <a:moveTo>
                  <a:pt x="1934380" y="229547"/>
                </a:moveTo>
                <a:lnTo>
                  <a:pt x="1930554" y="227817"/>
                </a:lnTo>
                <a:lnTo>
                  <a:pt x="1927826" y="224357"/>
                </a:lnTo>
                <a:lnTo>
                  <a:pt x="1925098" y="220897"/>
                </a:lnTo>
                <a:lnTo>
                  <a:pt x="1923734" y="216306"/>
                </a:lnTo>
                <a:lnTo>
                  <a:pt x="1927128" y="233439"/>
                </a:lnTo>
                <a:lnTo>
                  <a:pt x="1930587" y="235502"/>
                </a:lnTo>
                <a:lnTo>
                  <a:pt x="1934380" y="229547"/>
                </a:lnTo>
                <a:close/>
              </a:path>
              <a:path w="2890769" h="419173">
                <a:moveTo>
                  <a:pt x="1923668" y="231377"/>
                </a:moveTo>
                <a:lnTo>
                  <a:pt x="1927128" y="233439"/>
                </a:lnTo>
                <a:lnTo>
                  <a:pt x="1923734" y="216306"/>
                </a:lnTo>
                <a:lnTo>
                  <a:pt x="1923734" y="204862"/>
                </a:lnTo>
                <a:lnTo>
                  <a:pt x="1921239" y="192653"/>
                </a:lnTo>
                <a:lnTo>
                  <a:pt x="1920907" y="228416"/>
                </a:lnTo>
                <a:lnTo>
                  <a:pt x="1923668" y="231377"/>
                </a:lnTo>
                <a:close/>
              </a:path>
              <a:path w="2890769" h="419173">
                <a:moveTo>
                  <a:pt x="1956470" y="222860"/>
                </a:moveTo>
                <a:lnTo>
                  <a:pt x="1955563" y="226760"/>
                </a:lnTo>
                <a:lnTo>
                  <a:pt x="1956004" y="225788"/>
                </a:lnTo>
                <a:lnTo>
                  <a:pt x="1956071" y="235535"/>
                </a:lnTo>
                <a:lnTo>
                  <a:pt x="1963057" y="235535"/>
                </a:lnTo>
                <a:lnTo>
                  <a:pt x="1963057" y="162679"/>
                </a:lnTo>
                <a:lnTo>
                  <a:pt x="1956071" y="196312"/>
                </a:lnTo>
                <a:lnTo>
                  <a:pt x="1956470" y="222860"/>
                </a:lnTo>
                <a:close/>
              </a:path>
              <a:path w="2890769" h="419173">
                <a:moveTo>
                  <a:pt x="1955073" y="206093"/>
                </a:moveTo>
                <a:lnTo>
                  <a:pt x="1955073" y="197011"/>
                </a:lnTo>
                <a:lnTo>
                  <a:pt x="1956071" y="196312"/>
                </a:lnTo>
                <a:lnTo>
                  <a:pt x="1963057" y="162679"/>
                </a:lnTo>
                <a:lnTo>
                  <a:pt x="1955073" y="162679"/>
                </a:lnTo>
                <a:lnTo>
                  <a:pt x="1955073" y="206093"/>
                </a:lnTo>
                <a:close/>
              </a:path>
              <a:path w="2890769" h="419173">
                <a:moveTo>
                  <a:pt x="1950016" y="195281"/>
                </a:moveTo>
                <a:lnTo>
                  <a:pt x="1951812" y="197377"/>
                </a:lnTo>
                <a:lnTo>
                  <a:pt x="1953076" y="200105"/>
                </a:lnTo>
                <a:lnTo>
                  <a:pt x="1954407" y="202833"/>
                </a:lnTo>
                <a:lnTo>
                  <a:pt x="1955073" y="206093"/>
                </a:lnTo>
                <a:lnTo>
                  <a:pt x="1955073" y="192786"/>
                </a:lnTo>
                <a:lnTo>
                  <a:pt x="1953043" y="189958"/>
                </a:lnTo>
                <a:lnTo>
                  <a:pt x="1950016" y="195281"/>
                </a:lnTo>
                <a:close/>
              </a:path>
              <a:path w="2890769" h="419173">
                <a:moveTo>
                  <a:pt x="1939703" y="191622"/>
                </a:moveTo>
                <a:lnTo>
                  <a:pt x="1942764" y="191622"/>
                </a:lnTo>
                <a:lnTo>
                  <a:pt x="1945425" y="192353"/>
                </a:lnTo>
                <a:lnTo>
                  <a:pt x="1947687" y="193817"/>
                </a:lnTo>
                <a:lnTo>
                  <a:pt x="1950016" y="195281"/>
                </a:lnTo>
                <a:lnTo>
                  <a:pt x="1953043" y="189958"/>
                </a:lnTo>
                <a:lnTo>
                  <a:pt x="1949983" y="187829"/>
                </a:lnTo>
                <a:lnTo>
                  <a:pt x="1946988" y="185700"/>
                </a:lnTo>
                <a:lnTo>
                  <a:pt x="1943429" y="184635"/>
                </a:lnTo>
                <a:lnTo>
                  <a:pt x="1939703" y="191622"/>
                </a:lnTo>
                <a:close/>
              </a:path>
              <a:path w="2890769" h="419173">
                <a:moveTo>
                  <a:pt x="1927926" y="196811"/>
                </a:moveTo>
                <a:lnTo>
                  <a:pt x="1930721" y="193351"/>
                </a:lnTo>
                <a:lnTo>
                  <a:pt x="1934646" y="191622"/>
                </a:lnTo>
                <a:lnTo>
                  <a:pt x="1939703" y="191622"/>
                </a:lnTo>
                <a:lnTo>
                  <a:pt x="1943429" y="184635"/>
                </a:lnTo>
                <a:lnTo>
                  <a:pt x="1935178" y="184635"/>
                </a:lnTo>
                <a:lnTo>
                  <a:pt x="1931319" y="185667"/>
                </a:lnTo>
                <a:lnTo>
                  <a:pt x="1927926" y="196811"/>
                </a:lnTo>
                <a:close/>
              </a:path>
              <a:path w="2890769" h="419173">
                <a:moveTo>
                  <a:pt x="1921239" y="192653"/>
                </a:moveTo>
                <a:lnTo>
                  <a:pt x="1923734" y="204862"/>
                </a:lnTo>
                <a:lnTo>
                  <a:pt x="1925132" y="200271"/>
                </a:lnTo>
                <a:lnTo>
                  <a:pt x="1927926" y="196811"/>
                </a:lnTo>
                <a:lnTo>
                  <a:pt x="1931319" y="185667"/>
                </a:lnTo>
                <a:lnTo>
                  <a:pt x="1927727" y="187729"/>
                </a:lnTo>
                <a:lnTo>
                  <a:pt x="1924133" y="189725"/>
                </a:lnTo>
                <a:lnTo>
                  <a:pt x="1921239" y="192653"/>
                </a:lnTo>
                <a:close/>
              </a:path>
              <a:path w="2890769" h="419173">
                <a:moveTo>
                  <a:pt x="1915750" y="205062"/>
                </a:moveTo>
                <a:lnTo>
                  <a:pt x="1916781" y="220631"/>
                </a:lnTo>
                <a:lnTo>
                  <a:pt x="1918844" y="224557"/>
                </a:lnTo>
                <a:lnTo>
                  <a:pt x="1920907" y="228416"/>
                </a:lnTo>
                <a:lnTo>
                  <a:pt x="1921239" y="192653"/>
                </a:lnTo>
                <a:lnTo>
                  <a:pt x="1919044" y="196512"/>
                </a:lnTo>
                <a:lnTo>
                  <a:pt x="1916848" y="200371"/>
                </a:lnTo>
                <a:lnTo>
                  <a:pt x="1915750" y="205062"/>
                </a:lnTo>
                <a:close/>
              </a:path>
              <a:path w="2890769" h="419173">
                <a:moveTo>
                  <a:pt x="1915750" y="210584"/>
                </a:moveTo>
                <a:lnTo>
                  <a:pt x="1915750" y="215974"/>
                </a:lnTo>
                <a:lnTo>
                  <a:pt x="1916781" y="220631"/>
                </a:lnTo>
                <a:lnTo>
                  <a:pt x="1915750" y="205062"/>
                </a:lnTo>
                <a:lnTo>
                  <a:pt x="1915750" y="210584"/>
                </a:lnTo>
                <a:close/>
              </a:path>
              <a:path w="2890769" h="419173">
                <a:moveTo>
                  <a:pt x="1922809" y="73055"/>
                </a:moveTo>
                <a:lnTo>
                  <a:pt x="1923208" y="66768"/>
                </a:lnTo>
                <a:lnTo>
                  <a:pt x="1920780" y="67267"/>
                </a:lnTo>
                <a:lnTo>
                  <a:pt x="1916987" y="67267"/>
                </a:lnTo>
                <a:lnTo>
                  <a:pt x="1915723" y="66069"/>
                </a:lnTo>
                <a:lnTo>
                  <a:pt x="1917619" y="74053"/>
                </a:lnTo>
                <a:lnTo>
                  <a:pt x="1919748" y="74053"/>
                </a:lnTo>
                <a:lnTo>
                  <a:pt x="1921478" y="73721"/>
                </a:lnTo>
                <a:lnTo>
                  <a:pt x="1922809" y="73055"/>
                </a:lnTo>
                <a:close/>
              </a:path>
              <a:path w="2890769" h="419173">
                <a:moveTo>
                  <a:pt x="1907373" y="67999"/>
                </a:moveTo>
                <a:lnTo>
                  <a:pt x="1907539" y="66236"/>
                </a:lnTo>
                <a:lnTo>
                  <a:pt x="1907539" y="62975"/>
                </a:lnTo>
                <a:lnTo>
                  <a:pt x="1907339" y="58883"/>
                </a:lnTo>
                <a:lnTo>
                  <a:pt x="1906541" y="60480"/>
                </a:lnTo>
                <a:lnTo>
                  <a:pt x="1905742" y="62011"/>
                </a:lnTo>
                <a:lnTo>
                  <a:pt x="1905443" y="69662"/>
                </a:lnTo>
                <a:lnTo>
                  <a:pt x="1907373" y="67999"/>
                </a:lnTo>
                <a:close/>
              </a:path>
              <a:path w="2890769" h="419173">
                <a:moveTo>
                  <a:pt x="1904645" y="63308"/>
                </a:moveTo>
                <a:lnTo>
                  <a:pt x="1903247" y="64373"/>
                </a:lnTo>
                <a:lnTo>
                  <a:pt x="1903514" y="71259"/>
                </a:lnTo>
                <a:lnTo>
                  <a:pt x="1905443" y="69662"/>
                </a:lnTo>
                <a:lnTo>
                  <a:pt x="1905742" y="62011"/>
                </a:lnTo>
                <a:lnTo>
                  <a:pt x="1904645" y="63308"/>
                </a:lnTo>
                <a:close/>
              </a:path>
              <a:path w="2890769" h="419173">
                <a:moveTo>
                  <a:pt x="1898457" y="66668"/>
                </a:moveTo>
                <a:lnTo>
                  <a:pt x="1898956" y="73255"/>
                </a:lnTo>
                <a:lnTo>
                  <a:pt x="1901351" y="72457"/>
                </a:lnTo>
                <a:lnTo>
                  <a:pt x="1903514" y="71259"/>
                </a:lnTo>
                <a:lnTo>
                  <a:pt x="1903247" y="64373"/>
                </a:lnTo>
                <a:lnTo>
                  <a:pt x="1901850" y="65371"/>
                </a:lnTo>
                <a:lnTo>
                  <a:pt x="1900253" y="66136"/>
                </a:lnTo>
                <a:lnTo>
                  <a:pt x="1898457" y="66668"/>
                </a:lnTo>
                <a:close/>
              </a:path>
              <a:path w="2890769" h="419173">
                <a:moveTo>
                  <a:pt x="1885981" y="65470"/>
                </a:moveTo>
                <a:lnTo>
                  <a:pt x="1886214" y="73854"/>
                </a:lnTo>
                <a:lnTo>
                  <a:pt x="1888942" y="74353"/>
                </a:lnTo>
                <a:lnTo>
                  <a:pt x="1894199" y="74353"/>
                </a:lnTo>
                <a:lnTo>
                  <a:pt x="1896561" y="73987"/>
                </a:lnTo>
                <a:lnTo>
                  <a:pt x="1898956" y="73255"/>
                </a:lnTo>
                <a:lnTo>
                  <a:pt x="1898457" y="66668"/>
                </a:lnTo>
                <a:lnTo>
                  <a:pt x="1896727" y="67134"/>
                </a:lnTo>
                <a:lnTo>
                  <a:pt x="1894897" y="67367"/>
                </a:lnTo>
                <a:lnTo>
                  <a:pt x="1889973" y="67367"/>
                </a:lnTo>
                <a:lnTo>
                  <a:pt x="1887645" y="66735"/>
                </a:lnTo>
                <a:lnTo>
                  <a:pt x="1885981" y="65470"/>
                </a:lnTo>
                <a:close/>
              </a:path>
              <a:path w="2890769" h="419173">
                <a:moveTo>
                  <a:pt x="1884385" y="56588"/>
                </a:moveTo>
                <a:lnTo>
                  <a:pt x="1885116" y="47473"/>
                </a:lnTo>
                <a:lnTo>
                  <a:pt x="1881623" y="49136"/>
                </a:lnTo>
                <a:lnTo>
                  <a:pt x="1883686" y="72856"/>
                </a:lnTo>
                <a:lnTo>
                  <a:pt x="1886214" y="73854"/>
                </a:lnTo>
                <a:lnTo>
                  <a:pt x="1885981" y="65470"/>
                </a:lnTo>
                <a:lnTo>
                  <a:pt x="1884385" y="64140"/>
                </a:lnTo>
                <a:lnTo>
                  <a:pt x="1883586" y="62443"/>
                </a:lnTo>
                <a:lnTo>
                  <a:pt x="1883586" y="58251"/>
                </a:lnTo>
                <a:lnTo>
                  <a:pt x="1884385" y="56588"/>
                </a:lnTo>
                <a:close/>
              </a:path>
              <a:path w="2890769" h="419173">
                <a:moveTo>
                  <a:pt x="1875402" y="57054"/>
                </a:moveTo>
                <a:lnTo>
                  <a:pt x="1876134" y="66302"/>
                </a:lnTo>
                <a:lnTo>
                  <a:pt x="1877598" y="68365"/>
                </a:lnTo>
                <a:lnTo>
                  <a:pt x="1879128" y="70361"/>
                </a:lnTo>
                <a:lnTo>
                  <a:pt x="1881158" y="71858"/>
                </a:lnTo>
                <a:lnTo>
                  <a:pt x="1883686" y="72856"/>
                </a:lnTo>
                <a:lnTo>
                  <a:pt x="1881623" y="49136"/>
                </a:lnTo>
                <a:lnTo>
                  <a:pt x="1879095" y="51598"/>
                </a:lnTo>
                <a:lnTo>
                  <a:pt x="1876633" y="53993"/>
                </a:lnTo>
                <a:lnTo>
                  <a:pt x="1875402" y="57054"/>
                </a:lnTo>
                <a:close/>
              </a:path>
              <a:path w="2890769" h="419173">
                <a:moveTo>
                  <a:pt x="1875402" y="60780"/>
                </a:moveTo>
                <a:lnTo>
                  <a:pt x="1875402" y="63774"/>
                </a:lnTo>
                <a:lnTo>
                  <a:pt x="1876134" y="66302"/>
                </a:lnTo>
                <a:lnTo>
                  <a:pt x="1875402" y="57054"/>
                </a:lnTo>
                <a:lnTo>
                  <a:pt x="1875402" y="60780"/>
                </a:lnTo>
                <a:close/>
              </a:path>
              <a:path w="2890769" h="419173">
                <a:moveTo>
                  <a:pt x="1907739" y="43030"/>
                </a:moveTo>
                <a:lnTo>
                  <a:pt x="1889574" y="46608"/>
                </a:lnTo>
                <a:lnTo>
                  <a:pt x="1890007" y="53261"/>
                </a:lnTo>
                <a:lnTo>
                  <a:pt x="1893267" y="52596"/>
                </a:lnTo>
                <a:lnTo>
                  <a:pt x="1907739" y="49630"/>
                </a:lnTo>
                <a:lnTo>
                  <a:pt x="1909336" y="49302"/>
                </a:lnTo>
                <a:lnTo>
                  <a:pt x="1909336" y="42715"/>
                </a:lnTo>
                <a:lnTo>
                  <a:pt x="1907739" y="43030"/>
                </a:lnTo>
                <a:close/>
              </a:path>
              <a:path w="2890769" h="419173">
                <a:moveTo>
                  <a:pt x="1889574" y="46608"/>
                </a:moveTo>
                <a:lnTo>
                  <a:pt x="1885116" y="47473"/>
                </a:lnTo>
                <a:lnTo>
                  <a:pt x="1885981" y="55390"/>
                </a:lnTo>
                <a:lnTo>
                  <a:pt x="1887578" y="54193"/>
                </a:lnTo>
                <a:lnTo>
                  <a:pt x="1890007" y="53261"/>
                </a:lnTo>
                <a:lnTo>
                  <a:pt x="1889574" y="46608"/>
                </a:lnTo>
                <a:close/>
              </a:path>
              <a:path w="2890769" h="419173">
                <a:moveTo>
                  <a:pt x="1932231" y="60048"/>
                </a:moveTo>
                <a:lnTo>
                  <a:pt x="1932996" y="67600"/>
                </a:lnTo>
                <a:lnTo>
                  <a:pt x="1934526" y="69063"/>
                </a:lnTo>
                <a:lnTo>
                  <a:pt x="1936123" y="70461"/>
                </a:lnTo>
                <a:lnTo>
                  <a:pt x="1936830" y="70826"/>
                </a:lnTo>
                <a:lnTo>
                  <a:pt x="1938053" y="71459"/>
                </a:lnTo>
                <a:lnTo>
                  <a:pt x="1939017" y="75451"/>
                </a:lnTo>
                <a:lnTo>
                  <a:pt x="1940481" y="74386"/>
                </a:lnTo>
                <a:lnTo>
                  <a:pt x="1940315" y="72057"/>
                </a:lnTo>
                <a:lnTo>
                  <a:pt x="1941014" y="70560"/>
                </a:lnTo>
                <a:lnTo>
                  <a:pt x="1937288" y="53793"/>
                </a:lnTo>
                <a:lnTo>
                  <a:pt x="1935225" y="55789"/>
                </a:lnTo>
                <a:lnTo>
                  <a:pt x="1933229" y="57719"/>
                </a:lnTo>
                <a:lnTo>
                  <a:pt x="1932231" y="60048"/>
                </a:lnTo>
                <a:close/>
              </a:path>
              <a:path w="2890769" h="419173">
                <a:moveTo>
                  <a:pt x="1961972" y="66967"/>
                </a:moveTo>
                <a:lnTo>
                  <a:pt x="1944939" y="66967"/>
                </a:lnTo>
                <a:lnTo>
                  <a:pt x="1943010" y="66535"/>
                </a:lnTo>
                <a:lnTo>
                  <a:pt x="1941612" y="65670"/>
                </a:lnTo>
                <a:lnTo>
                  <a:pt x="1940282" y="64739"/>
                </a:lnTo>
                <a:lnTo>
                  <a:pt x="1939616" y="63341"/>
                </a:lnTo>
                <a:lnTo>
                  <a:pt x="1941014" y="70560"/>
                </a:lnTo>
                <a:lnTo>
                  <a:pt x="1942278" y="73854"/>
                </a:lnTo>
                <a:lnTo>
                  <a:pt x="1959777" y="73854"/>
                </a:lnTo>
                <a:lnTo>
                  <a:pt x="1961972" y="66967"/>
                </a:lnTo>
                <a:close/>
              </a:path>
              <a:path w="2890769" h="419173">
                <a:moveTo>
                  <a:pt x="1938811" y="53174"/>
                </a:moveTo>
                <a:lnTo>
                  <a:pt x="1937288" y="53793"/>
                </a:lnTo>
                <a:lnTo>
                  <a:pt x="1939616" y="63341"/>
                </a:lnTo>
                <a:lnTo>
                  <a:pt x="1939616" y="59948"/>
                </a:lnTo>
                <a:lnTo>
                  <a:pt x="1940448" y="54625"/>
                </a:lnTo>
                <a:lnTo>
                  <a:pt x="1940315" y="52562"/>
                </a:lnTo>
                <a:lnTo>
                  <a:pt x="1939916" y="42383"/>
                </a:lnTo>
                <a:lnTo>
                  <a:pt x="1939916" y="36195"/>
                </a:lnTo>
                <a:lnTo>
                  <a:pt x="1938452" y="26048"/>
                </a:lnTo>
                <a:lnTo>
                  <a:pt x="1936922" y="51498"/>
                </a:lnTo>
                <a:lnTo>
                  <a:pt x="1938811" y="53174"/>
                </a:lnTo>
                <a:close/>
              </a:path>
              <a:path w="2890769" h="419173">
                <a:moveTo>
                  <a:pt x="1932231" y="62776"/>
                </a:moveTo>
                <a:lnTo>
                  <a:pt x="1932231" y="65504"/>
                </a:lnTo>
                <a:lnTo>
                  <a:pt x="1932996" y="67600"/>
                </a:lnTo>
                <a:lnTo>
                  <a:pt x="1932231" y="60048"/>
                </a:lnTo>
                <a:lnTo>
                  <a:pt x="1932231" y="62776"/>
                </a:lnTo>
                <a:close/>
              </a:path>
              <a:path w="2890769" h="419173">
                <a:moveTo>
                  <a:pt x="1968925" y="76515"/>
                </a:moveTo>
                <a:lnTo>
                  <a:pt x="1969657" y="77946"/>
                </a:lnTo>
                <a:lnTo>
                  <a:pt x="1971620" y="89723"/>
                </a:lnTo>
                <a:lnTo>
                  <a:pt x="1973749" y="87327"/>
                </a:lnTo>
                <a:lnTo>
                  <a:pt x="1975945" y="84932"/>
                </a:lnTo>
                <a:lnTo>
                  <a:pt x="1977043" y="82104"/>
                </a:lnTo>
                <a:lnTo>
                  <a:pt x="1977043" y="75251"/>
                </a:lnTo>
                <a:lnTo>
                  <a:pt x="1975712" y="72390"/>
                </a:lnTo>
                <a:lnTo>
                  <a:pt x="1973050" y="70261"/>
                </a:lnTo>
                <a:lnTo>
                  <a:pt x="1970389" y="68065"/>
                </a:lnTo>
                <a:lnTo>
                  <a:pt x="1968925" y="76515"/>
                </a:lnTo>
                <a:close/>
              </a:path>
              <a:path w="2890769" h="419173">
                <a:moveTo>
                  <a:pt x="1963502" y="73854"/>
                </a:moveTo>
                <a:lnTo>
                  <a:pt x="1966064" y="74386"/>
                </a:lnTo>
                <a:lnTo>
                  <a:pt x="1967461" y="75451"/>
                </a:lnTo>
                <a:lnTo>
                  <a:pt x="1968925" y="76515"/>
                </a:lnTo>
                <a:lnTo>
                  <a:pt x="1970389" y="68065"/>
                </a:lnTo>
                <a:lnTo>
                  <a:pt x="1966696" y="66967"/>
                </a:lnTo>
                <a:lnTo>
                  <a:pt x="1963502" y="73854"/>
                </a:lnTo>
                <a:close/>
              </a:path>
              <a:path w="2890769" h="419173">
                <a:moveTo>
                  <a:pt x="1961972" y="66967"/>
                </a:moveTo>
                <a:lnTo>
                  <a:pt x="1959777" y="73854"/>
                </a:lnTo>
                <a:lnTo>
                  <a:pt x="1963502" y="73854"/>
                </a:lnTo>
                <a:lnTo>
                  <a:pt x="1966696" y="66967"/>
                </a:lnTo>
                <a:lnTo>
                  <a:pt x="1961972" y="66967"/>
                </a:lnTo>
                <a:close/>
              </a:path>
              <a:path w="2890769" h="419173">
                <a:moveTo>
                  <a:pt x="1941014" y="70560"/>
                </a:moveTo>
                <a:lnTo>
                  <a:pt x="1940315" y="72057"/>
                </a:lnTo>
                <a:lnTo>
                  <a:pt x="1940481" y="74386"/>
                </a:lnTo>
                <a:lnTo>
                  <a:pt x="1942278" y="73854"/>
                </a:lnTo>
                <a:lnTo>
                  <a:pt x="1941014" y="70560"/>
                </a:lnTo>
                <a:close/>
              </a:path>
              <a:path w="2890769" h="419173">
                <a:moveTo>
                  <a:pt x="1937554" y="76582"/>
                </a:moveTo>
                <a:lnTo>
                  <a:pt x="1939017" y="75451"/>
                </a:lnTo>
                <a:lnTo>
                  <a:pt x="1938053" y="71459"/>
                </a:lnTo>
                <a:lnTo>
                  <a:pt x="1936830" y="70826"/>
                </a:lnTo>
                <a:lnTo>
                  <a:pt x="1936822" y="78112"/>
                </a:lnTo>
                <a:lnTo>
                  <a:pt x="1937554" y="76582"/>
                </a:lnTo>
                <a:close/>
              </a:path>
              <a:path w="2890769" h="419173">
                <a:moveTo>
                  <a:pt x="1936822" y="70826"/>
                </a:moveTo>
                <a:lnTo>
                  <a:pt x="1933828" y="71991"/>
                </a:lnTo>
                <a:lnTo>
                  <a:pt x="1935225" y="90820"/>
                </a:lnTo>
                <a:lnTo>
                  <a:pt x="1936822" y="82503"/>
                </a:lnTo>
                <a:lnTo>
                  <a:pt x="1936822" y="70826"/>
                </a:lnTo>
                <a:close/>
              </a:path>
              <a:path w="2890769" h="419173">
                <a:moveTo>
                  <a:pt x="1932031" y="74053"/>
                </a:moveTo>
                <a:lnTo>
                  <a:pt x="1930301" y="76183"/>
                </a:lnTo>
                <a:lnTo>
                  <a:pt x="1931366" y="88159"/>
                </a:lnTo>
                <a:lnTo>
                  <a:pt x="1935225" y="90820"/>
                </a:lnTo>
                <a:lnTo>
                  <a:pt x="1933828" y="71991"/>
                </a:lnTo>
                <a:lnTo>
                  <a:pt x="1932031" y="74053"/>
                </a:lnTo>
                <a:close/>
              </a:path>
              <a:path w="2890769" h="419173">
                <a:moveTo>
                  <a:pt x="1931366" y="88159"/>
                </a:moveTo>
                <a:lnTo>
                  <a:pt x="1930301" y="76183"/>
                </a:lnTo>
                <a:lnTo>
                  <a:pt x="1929436" y="78578"/>
                </a:lnTo>
                <a:lnTo>
                  <a:pt x="1929436" y="84965"/>
                </a:lnTo>
                <a:lnTo>
                  <a:pt x="1931366" y="88159"/>
                </a:lnTo>
                <a:close/>
              </a:path>
              <a:path w="2890769" h="419173">
                <a:moveTo>
                  <a:pt x="1971620" y="89723"/>
                </a:moveTo>
                <a:lnTo>
                  <a:pt x="1969657" y="77946"/>
                </a:lnTo>
                <a:lnTo>
                  <a:pt x="1969657" y="81206"/>
                </a:lnTo>
                <a:lnTo>
                  <a:pt x="1969058" y="82570"/>
                </a:lnTo>
                <a:lnTo>
                  <a:pt x="1968726" y="91552"/>
                </a:lnTo>
                <a:lnTo>
                  <a:pt x="1971620" y="89723"/>
                </a:lnTo>
                <a:close/>
              </a:path>
              <a:path w="2890769" h="419173">
                <a:moveTo>
                  <a:pt x="1969058" y="82570"/>
                </a:moveTo>
                <a:lnTo>
                  <a:pt x="1967861" y="83834"/>
                </a:lnTo>
                <a:lnTo>
                  <a:pt x="1966663" y="85098"/>
                </a:lnTo>
                <a:lnTo>
                  <a:pt x="1964800" y="86130"/>
                </a:lnTo>
                <a:lnTo>
                  <a:pt x="1962272" y="86928"/>
                </a:lnTo>
                <a:lnTo>
                  <a:pt x="1965066" y="92816"/>
                </a:lnTo>
                <a:lnTo>
                  <a:pt x="1968726" y="91552"/>
                </a:lnTo>
                <a:lnTo>
                  <a:pt x="1969058" y="82570"/>
                </a:lnTo>
                <a:close/>
              </a:path>
              <a:path w="2890769" h="419173">
                <a:moveTo>
                  <a:pt x="1965066" y="92816"/>
                </a:moveTo>
                <a:lnTo>
                  <a:pt x="1962272" y="86928"/>
                </a:lnTo>
                <a:lnTo>
                  <a:pt x="1959810" y="87727"/>
                </a:lnTo>
                <a:lnTo>
                  <a:pt x="1956649" y="88126"/>
                </a:lnTo>
                <a:lnTo>
                  <a:pt x="1947800" y="88126"/>
                </a:lnTo>
                <a:lnTo>
                  <a:pt x="1952890" y="94813"/>
                </a:lnTo>
                <a:lnTo>
                  <a:pt x="1957415" y="94813"/>
                </a:lnTo>
                <a:lnTo>
                  <a:pt x="1961473" y="94147"/>
                </a:lnTo>
                <a:lnTo>
                  <a:pt x="1965066" y="92816"/>
                </a:lnTo>
                <a:close/>
              </a:path>
              <a:path w="2890769" h="419173">
                <a:moveTo>
                  <a:pt x="1945039" y="94813"/>
                </a:moveTo>
                <a:lnTo>
                  <a:pt x="1952890" y="94813"/>
                </a:lnTo>
                <a:lnTo>
                  <a:pt x="1947800" y="88126"/>
                </a:lnTo>
                <a:lnTo>
                  <a:pt x="1943875" y="87394"/>
                </a:lnTo>
                <a:lnTo>
                  <a:pt x="1941014" y="85930"/>
                </a:lnTo>
                <a:lnTo>
                  <a:pt x="1939151" y="93482"/>
                </a:lnTo>
                <a:lnTo>
                  <a:pt x="1945039" y="94813"/>
                </a:lnTo>
                <a:close/>
              </a:path>
              <a:path w="2890769" h="419173">
                <a:moveTo>
                  <a:pt x="1939151" y="93482"/>
                </a:moveTo>
                <a:lnTo>
                  <a:pt x="1941014" y="85930"/>
                </a:lnTo>
                <a:lnTo>
                  <a:pt x="1938219" y="84466"/>
                </a:lnTo>
                <a:lnTo>
                  <a:pt x="1936822" y="82503"/>
                </a:lnTo>
                <a:lnTo>
                  <a:pt x="1935225" y="90820"/>
                </a:lnTo>
                <a:lnTo>
                  <a:pt x="1939151" y="93482"/>
                </a:lnTo>
                <a:close/>
              </a:path>
              <a:path w="2890769" h="419173">
                <a:moveTo>
                  <a:pt x="1941612" y="57287"/>
                </a:moveTo>
                <a:lnTo>
                  <a:pt x="1943010" y="55956"/>
                </a:lnTo>
                <a:lnTo>
                  <a:pt x="1943818" y="55667"/>
                </a:lnTo>
                <a:lnTo>
                  <a:pt x="1945338" y="55124"/>
                </a:lnTo>
                <a:lnTo>
                  <a:pt x="1945505" y="56189"/>
                </a:lnTo>
                <a:lnTo>
                  <a:pt x="1952092" y="56189"/>
                </a:lnTo>
                <a:lnTo>
                  <a:pt x="1948599" y="54791"/>
                </a:lnTo>
                <a:lnTo>
                  <a:pt x="1944307" y="52097"/>
                </a:lnTo>
                <a:lnTo>
                  <a:pt x="1940448" y="54625"/>
                </a:lnTo>
                <a:lnTo>
                  <a:pt x="1941612" y="57287"/>
                </a:lnTo>
                <a:close/>
              </a:path>
              <a:path w="2890769" h="419173">
                <a:moveTo>
                  <a:pt x="1940448" y="54625"/>
                </a:moveTo>
                <a:lnTo>
                  <a:pt x="1939616" y="59948"/>
                </a:lnTo>
                <a:lnTo>
                  <a:pt x="1940282" y="58551"/>
                </a:lnTo>
                <a:lnTo>
                  <a:pt x="1941612" y="57287"/>
                </a:lnTo>
                <a:lnTo>
                  <a:pt x="1940448" y="54625"/>
                </a:lnTo>
                <a:close/>
              </a:path>
              <a:path w="2890769" h="419173">
                <a:moveTo>
                  <a:pt x="1944307" y="52097"/>
                </a:moveTo>
                <a:lnTo>
                  <a:pt x="1948599" y="54791"/>
                </a:lnTo>
                <a:lnTo>
                  <a:pt x="1949597" y="54791"/>
                </a:lnTo>
                <a:lnTo>
                  <a:pt x="1945738" y="48737"/>
                </a:lnTo>
                <a:lnTo>
                  <a:pt x="1943409" y="46807"/>
                </a:lnTo>
                <a:lnTo>
                  <a:pt x="1941080" y="44878"/>
                </a:lnTo>
                <a:lnTo>
                  <a:pt x="1940315" y="52562"/>
                </a:lnTo>
                <a:lnTo>
                  <a:pt x="1940448" y="54625"/>
                </a:lnTo>
                <a:lnTo>
                  <a:pt x="1944307" y="52097"/>
                </a:lnTo>
                <a:close/>
              </a:path>
              <a:path w="2890769" h="419173">
                <a:moveTo>
                  <a:pt x="1948632" y="28942"/>
                </a:moveTo>
                <a:lnTo>
                  <a:pt x="1955552" y="28942"/>
                </a:lnTo>
                <a:lnTo>
                  <a:pt x="1958446" y="29907"/>
                </a:lnTo>
                <a:lnTo>
                  <a:pt x="1960775" y="31837"/>
                </a:lnTo>
                <a:lnTo>
                  <a:pt x="1963103" y="33700"/>
                </a:lnTo>
                <a:lnTo>
                  <a:pt x="1963170" y="27046"/>
                </a:lnTo>
                <a:lnTo>
                  <a:pt x="1964268" y="36195"/>
                </a:lnTo>
                <a:lnTo>
                  <a:pt x="1964268" y="42383"/>
                </a:lnTo>
                <a:lnTo>
                  <a:pt x="1965798" y="52629"/>
                </a:lnTo>
                <a:lnTo>
                  <a:pt x="1968060" y="29541"/>
                </a:lnTo>
                <a:lnTo>
                  <a:pt x="1963170" y="24874"/>
                </a:lnTo>
                <a:lnTo>
                  <a:pt x="1962671" y="24651"/>
                </a:lnTo>
                <a:lnTo>
                  <a:pt x="1959610" y="23187"/>
                </a:lnTo>
                <a:lnTo>
                  <a:pt x="1956084" y="22455"/>
                </a:lnTo>
                <a:lnTo>
                  <a:pt x="1952092" y="22455"/>
                </a:lnTo>
                <a:lnTo>
                  <a:pt x="1948632" y="28942"/>
                </a:lnTo>
                <a:close/>
              </a:path>
              <a:path w="2890769" h="419173">
                <a:moveTo>
                  <a:pt x="1939916" y="36195"/>
                </a:moveTo>
                <a:lnTo>
                  <a:pt x="1941080" y="33700"/>
                </a:lnTo>
                <a:lnTo>
                  <a:pt x="1943409" y="31837"/>
                </a:lnTo>
                <a:lnTo>
                  <a:pt x="1945738" y="29907"/>
                </a:lnTo>
                <a:lnTo>
                  <a:pt x="1948632" y="28942"/>
                </a:lnTo>
                <a:lnTo>
                  <a:pt x="1952092" y="22455"/>
                </a:lnTo>
                <a:lnTo>
                  <a:pt x="1948100" y="22455"/>
                </a:lnTo>
                <a:lnTo>
                  <a:pt x="1944573" y="23187"/>
                </a:lnTo>
                <a:lnTo>
                  <a:pt x="1941513" y="24651"/>
                </a:lnTo>
                <a:lnTo>
                  <a:pt x="1939916" y="36195"/>
                </a:lnTo>
                <a:close/>
              </a:path>
              <a:path w="2890769" h="419173">
                <a:moveTo>
                  <a:pt x="1938452" y="26048"/>
                </a:moveTo>
                <a:lnTo>
                  <a:pt x="1936023" y="28011"/>
                </a:lnTo>
                <a:lnTo>
                  <a:pt x="1934227" y="30539"/>
                </a:lnTo>
                <a:lnTo>
                  <a:pt x="1932497" y="33068"/>
                </a:lnTo>
                <a:lnTo>
                  <a:pt x="1931632" y="35995"/>
                </a:lnTo>
                <a:lnTo>
                  <a:pt x="1933395" y="48304"/>
                </a:lnTo>
                <a:lnTo>
                  <a:pt x="1936922" y="51498"/>
                </a:lnTo>
                <a:lnTo>
                  <a:pt x="1938452" y="26048"/>
                </a:lnTo>
                <a:close/>
              </a:path>
              <a:path w="2890769" h="419173">
                <a:moveTo>
                  <a:pt x="1931632" y="39322"/>
                </a:moveTo>
                <a:lnTo>
                  <a:pt x="1931632" y="44246"/>
                </a:lnTo>
                <a:lnTo>
                  <a:pt x="1933395" y="48304"/>
                </a:lnTo>
                <a:lnTo>
                  <a:pt x="1931632" y="35995"/>
                </a:lnTo>
                <a:lnTo>
                  <a:pt x="1931632" y="39322"/>
                </a:lnTo>
                <a:close/>
              </a:path>
              <a:path w="2890769" h="419173">
                <a:moveTo>
                  <a:pt x="1958446" y="48737"/>
                </a:moveTo>
                <a:lnTo>
                  <a:pt x="1955552" y="49701"/>
                </a:lnTo>
                <a:lnTo>
                  <a:pt x="1952092" y="49701"/>
                </a:lnTo>
                <a:lnTo>
                  <a:pt x="1949597" y="54791"/>
                </a:lnTo>
                <a:lnTo>
                  <a:pt x="1948599" y="54791"/>
                </a:lnTo>
                <a:lnTo>
                  <a:pt x="1952092" y="56189"/>
                </a:lnTo>
                <a:lnTo>
                  <a:pt x="1956084" y="56189"/>
                </a:lnTo>
                <a:lnTo>
                  <a:pt x="1958446" y="48737"/>
                </a:lnTo>
                <a:close/>
              </a:path>
              <a:path w="2890769" h="419173">
                <a:moveTo>
                  <a:pt x="2017785" y="65271"/>
                </a:moveTo>
                <a:lnTo>
                  <a:pt x="2017885" y="73055"/>
                </a:lnTo>
                <a:lnTo>
                  <a:pt x="2020546" y="72124"/>
                </a:lnTo>
                <a:lnTo>
                  <a:pt x="2022841" y="70826"/>
                </a:lnTo>
                <a:lnTo>
                  <a:pt x="2024771" y="69163"/>
                </a:lnTo>
                <a:lnTo>
                  <a:pt x="2026767" y="67500"/>
                </a:lnTo>
                <a:lnTo>
                  <a:pt x="2028397" y="65537"/>
                </a:lnTo>
                <a:lnTo>
                  <a:pt x="2029661" y="63275"/>
                </a:lnTo>
                <a:lnTo>
                  <a:pt x="2023374" y="59582"/>
                </a:lnTo>
                <a:lnTo>
                  <a:pt x="2021977" y="61977"/>
                </a:lnTo>
                <a:lnTo>
                  <a:pt x="2020113" y="63874"/>
                </a:lnTo>
                <a:lnTo>
                  <a:pt x="2017785" y="65271"/>
                </a:lnTo>
                <a:close/>
              </a:path>
              <a:path w="2890769" h="419173">
                <a:moveTo>
                  <a:pt x="2009102" y="74353"/>
                </a:moveTo>
                <a:lnTo>
                  <a:pt x="2012362" y="74353"/>
                </a:lnTo>
                <a:lnTo>
                  <a:pt x="2015290" y="73920"/>
                </a:lnTo>
                <a:lnTo>
                  <a:pt x="2017885" y="73055"/>
                </a:lnTo>
                <a:lnTo>
                  <a:pt x="2017785" y="65271"/>
                </a:lnTo>
                <a:lnTo>
                  <a:pt x="2015523" y="66668"/>
                </a:lnTo>
                <a:lnTo>
                  <a:pt x="2012562" y="67367"/>
                </a:lnTo>
                <a:lnTo>
                  <a:pt x="2009102" y="74353"/>
                </a:lnTo>
                <a:close/>
              </a:path>
              <a:path w="2890769" h="419173">
                <a:moveTo>
                  <a:pt x="2012562" y="67367"/>
                </a:moveTo>
                <a:lnTo>
                  <a:pt x="2005509" y="67367"/>
                </a:lnTo>
                <a:lnTo>
                  <a:pt x="2002582" y="66635"/>
                </a:lnTo>
                <a:lnTo>
                  <a:pt x="2000120" y="65171"/>
                </a:lnTo>
                <a:lnTo>
                  <a:pt x="1997724" y="63641"/>
                </a:lnTo>
                <a:lnTo>
                  <a:pt x="2000153" y="73322"/>
                </a:lnTo>
                <a:lnTo>
                  <a:pt x="2004378" y="74353"/>
                </a:lnTo>
                <a:lnTo>
                  <a:pt x="2009102" y="74353"/>
                </a:lnTo>
                <a:lnTo>
                  <a:pt x="2012562" y="67367"/>
                </a:lnTo>
                <a:close/>
              </a:path>
              <a:path w="2890769" h="419173">
                <a:moveTo>
                  <a:pt x="1996427" y="71259"/>
                </a:moveTo>
                <a:lnTo>
                  <a:pt x="2000153" y="73322"/>
                </a:lnTo>
                <a:lnTo>
                  <a:pt x="1997724" y="63641"/>
                </a:lnTo>
                <a:lnTo>
                  <a:pt x="1995861" y="61445"/>
                </a:lnTo>
                <a:lnTo>
                  <a:pt x="1994531" y="58584"/>
                </a:lnTo>
                <a:lnTo>
                  <a:pt x="1993200" y="55723"/>
                </a:lnTo>
                <a:lnTo>
                  <a:pt x="1992768" y="69196"/>
                </a:lnTo>
                <a:lnTo>
                  <a:pt x="1996427" y="71259"/>
                </a:lnTo>
                <a:close/>
              </a:path>
              <a:path w="2890769" h="419173">
                <a:moveTo>
                  <a:pt x="2022675" y="39621"/>
                </a:moveTo>
                <a:lnTo>
                  <a:pt x="2022675" y="44412"/>
                </a:lnTo>
                <a:lnTo>
                  <a:pt x="1992683" y="43614"/>
                </a:lnTo>
                <a:lnTo>
                  <a:pt x="1989940" y="43614"/>
                </a:lnTo>
                <a:lnTo>
                  <a:pt x="1989940" y="50700"/>
                </a:lnTo>
                <a:lnTo>
                  <a:pt x="1992768" y="69196"/>
                </a:lnTo>
                <a:lnTo>
                  <a:pt x="1993200" y="55723"/>
                </a:lnTo>
                <a:lnTo>
                  <a:pt x="1992535" y="52330"/>
                </a:lnTo>
                <a:lnTo>
                  <a:pt x="1992535" y="44412"/>
                </a:lnTo>
                <a:lnTo>
                  <a:pt x="2030260" y="50700"/>
                </a:lnTo>
                <a:lnTo>
                  <a:pt x="2026767" y="43614"/>
                </a:lnTo>
                <a:lnTo>
                  <a:pt x="2022675" y="39621"/>
                </a:lnTo>
                <a:close/>
              </a:path>
              <a:path w="2890769" h="419173">
                <a:moveTo>
                  <a:pt x="1992683" y="43614"/>
                </a:moveTo>
                <a:lnTo>
                  <a:pt x="1992734" y="27612"/>
                </a:lnTo>
                <a:lnTo>
                  <a:pt x="1989906" y="30606"/>
                </a:lnTo>
                <a:lnTo>
                  <a:pt x="1989906" y="66236"/>
                </a:lnTo>
                <a:lnTo>
                  <a:pt x="1992768" y="69196"/>
                </a:lnTo>
                <a:lnTo>
                  <a:pt x="1989940" y="50700"/>
                </a:lnTo>
                <a:lnTo>
                  <a:pt x="1989940" y="43614"/>
                </a:lnTo>
                <a:lnTo>
                  <a:pt x="1992683" y="43614"/>
                </a:lnTo>
                <a:close/>
              </a:path>
              <a:path w="2890769" h="419173">
                <a:moveTo>
                  <a:pt x="1984750" y="43015"/>
                </a:moveTo>
                <a:lnTo>
                  <a:pt x="1985781" y="58451"/>
                </a:lnTo>
                <a:lnTo>
                  <a:pt x="1987844" y="62376"/>
                </a:lnTo>
                <a:lnTo>
                  <a:pt x="1989906" y="66236"/>
                </a:lnTo>
                <a:lnTo>
                  <a:pt x="1989906" y="30606"/>
                </a:lnTo>
                <a:lnTo>
                  <a:pt x="1987844" y="34531"/>
                </a:lnTo>
                <a:lnTo>
                  <a:pt x="1985781" y="38390"/>
                </a:lnTo>
                <a:lnTo>
                  <a:pt x="1984750" y="43015"/>
                </a:lnTo>
                <a:close/>
              </a:path>
              <a:path w="2890769" h="419173">
                <a:moveTo>
                  <a:pt x="1984750" y="48404"/>
                </a:moveTo>
                <a:lnTo>
                  <a:pt x="1984750" y="53793"/>
                </a:lnTo>
                <a:lnTo>
                  <a:pt x="1985781" y="58451"/>
                </a:lnTo>
                <a:lnTo>
                  <a:pt x="1984750" y="43015"/>
                </a:lnTo>
                <a:lnTo>
                  <a:pt x="1984750" y="48404"/>
                </a:lnTo>
                <a:close/>
              </a:path>
              <a:path w="2890769" h="419173">
                <a:moveTo>
                  <a:pt x="1992535" y="48404"/>
                </a:moveTo>
                <a:lnTo>
                  <a:pt x="1992535" y="44412"/>
                </a:lnTo>
                <a:lnTo>
                  <a:pt x="1992535" y="50700"/>
                </a:lnTo>
                <a:lnTo>
                  <a:pt x="2030260" y="50700"/>
                </a:lnTo>
                <a:lnTo>
                  <a:pt x="1992535" y="44412"/>
                </a:lnTo>
                <a:lnTo>
                  <a:pt x="1992535" y="48404"/>
                </a:lnTo>
                <a:close/>
              </a:path>
              <a:path w="2890769" h="419173">
                <a:moveTo>
                  <a:pt x="2005143" y="29441"/>
                </a:moveTo>
                <a:lnTo>
                  <a:pt x="2012661" y="29441"/>
                </a:lnTo>
                <a:lnTo>
                  <a:pt x="2016088" y="30739"/>
                </a:lnTo>
                <a:lnTo>
                  <a:pt x="2018683" y="33334"/>
                </a:lnTo>
                <a:lnTo>
                  <a:pt x="2021345" y="35929"/>
                </a:lnTo>
                <a:lnTo>
                  <a:pt x="2022675" y="39621"/>
                </a:lnTo>
                <a:lnTo>
                  <a:pt x="2026767" y="43614"/>
                </a:lnTo>
                <a:lnTo>
                  <a:pt x="2023806" y="27445"/>
                </a:lnTo>
                <a:lnTo>
                  <a:pt x="2020480" y="25449"/>
                </a:lnTo>
                <a:lnTo>
                  <a:pt x="2017219" y="23453"/>
                </a:lnTo>
                <a:lnTo>
                  <a:pt x="2013261" y="22455"/>
                </a:lnTo>
                <a:lnTo>
                  <a:pt x="2008603" y="22455"/>
                </a:lnTo>
                <a:lnTo>
                  <a:pt x="2005143" y="29441"/>
                </a:lnTo>
                <a:close/>
              </a:path>
              <a:path w="2890769" h="419173">
                <a:moveTo>
                  <a:pt x="1997591" y="33201"/>
                </a:moveTo>
                <a:lnTo>
                  <a:pt x="1999920" y="31737"/>
                </a:lnTo>
                <a:lnTo>
                  <a:pt x="2002315" y="30207"/>
                </a:lnTo>
                <a:lnTo>
                  <a:pt x="2005143" y="29441"/>
                </a:lnTo>
                <a:lnTo>
                  <a:pt x="2008603" y="22455"/>
                </a:lnTo>
                <a:lnTo>
                  <a:pt x="2004012" y="22455"/>
                </a:lnTo>
                <a:lnTo>
                  <a:pt x="1999920" y="23487"/>
                </a:lnTo>
                <a:lnTo>
                  <a:pt x="1997591" y="33201"/>
                </a:lnTo>
                <a:close/>
              </a:path>
              <a:path w="2890769" h="419173">
                <a:moveTo>
                  <a:pt x="1996327" y="25549"/>
                </a:moveTo>
                <a:lnTo>
                  <a:pt x="1992734" y="27612"/>
                </a:lnTo>
                <a:lnTo>
                  <a:pt x="1993167" y="41019"/>
                </a:lnTo>
                <a:lnTo>
                  <a:pt x="1994431" y="38224"/>
                </a:lnTo>
                <a:lnTo>
                  <a:pt x="1995762" y="35363"/>
                </a:lnTo>
                <a:lnTo>
                  <a:pt x="1997591" y="33201"/>
                </a:lnTo>
                <a:lnTo>
                  <a:pt x="1999920" y="23487"/>
                </a:lnTo>
                <a:lnTo>
                  <a:pt x="1996327" y="25549"/>
                </a:lnTo>
                <a:close/>
              </a:path>
              <a:path w="2890769" h="419173">
                <a:moveTo>
                  <a:pt x="2030659" y="40852"/>
                </a:moveTo>
                <a:lnTo>
                  <a:pt x="2029794" y="37026"/>
                </a:lnTo>
                <a:lnTo>
                  <a:pt x="2028065" y="33633"/>
                </a:lnTo>
                <a:lnTo>
                  <a:pt x="2026335" y="30173"/>
                </a:lnTo>
                <a:lnTo>
                  <a:pt x="2023806" y="27445"/>
                </a:lnTo>
                <a:lnTo>
                  <a:pt x="2026767" y="43614"/>
                </a:lnTo>
                <a:lnTo>
                  <a:pt x="2030260" y="50700"/>
                </a:lnTo>
                <a:lnTo>
                  <a:pt x="2030659" y="40852"/>
                </a:lnTo>
                <a:close/>
              </a:path>
              <a:path w="2890769" h="419173">
                <a:moveTo>
                  <a:pt x="2030659" y="40852"/>
                </a:moveTo>
                <a:lnTo>
                  <a:pt x="2030260" y="50700"/>
                </a:lnTo>
                <a:lnTo>
                  <a:pt x="2030493" y="49136"/>
                </a:lnTo>
                <a:lnTo>
                  <a:pt x="2030626" y="47273"/>
                </a:lnTo>
                <a:lnTo>
                  <a:pt x="2030659" y="40852"/>
                </a:lnTo>
                <a:close/>
              </a:path>
              <a:path w="2890769" h="419173">
                <a:moveTo>
                  <a:pt x="2075220" y="57320"/>
                </a:moveTo>
                <a:lnTo>
                  <a:pt x="2075685" y="58584"/>
                </a:lnTo>
                <a:lnTo>
                  <a:pt x="2077183" y="71192"/>
                </a:lnTo>
                <a:lnTo>
                  <a:pt x="2079511" y="69396"/>
                </a:lnTo>
                <a:lnTo>
                  <a:pt x="2081175" y="67067"/>
                </a:lnTo>
                <a:lnTo>
                  <a:pt x="2082838" y="64672"/>
                </a:lnTo>
                <a:lnTo>
                  <a:pt x="2083670" y="61911"/>
                </a:lnTo>
                <a:lnTo>
                  <a:pt x="2083670" y="55723"/>
                </a:lnTo>
                <a:lnTo>
                  <a:pt x="2082738" y="53128"/>
                </a:lnTo>
                <a:lnTo>
                  <a:pt x="2080875" y="50999"/>
                </a:lnTo>
                <a:lnTo>
                  <a:pt x="2079012" y="48870"/>
                </a:lnTo>
                <a:lnTo>
                  <a:pt x="2075752" y="47339"/>
                </a:lnTo>
                <a:lnTo>
                  <a:pt x="2075220" y="57320"/>
                </a:lnTo>
                <a:close/>
              </a:path>
              <a:path w="2890769" h="419173">
                <a:moveTo>
                  <a:pt x="2055891" y="43281"/>
                </a:moveTo>
                <a:lnTo>
                  <a:pt x="2057222" y="51099"/>
                </a:lnTo>
                <a:lnTo>
                  <a:pt x="2069198" y="53594"/>
                </a:lnTo>
                <a:lnTo>
                  <a:pt x="2071727" y="54126"/>
                </a:lnTo>
                <a:lnTo>
                  <a:pt x="2073423" y="54991"/>
                </a:lnTo>
                <a:lnTo>
                  <a:pt x="2075220" y="57320"/>
                </a:lnTo>
                <a:lnTo>
                  <a:pt x="2075752" y="47339"/>
                </a:lnTo>
                <a:lnTo>
                  <a:pt x="2071095" y="46408"/>
                </a:lnTo>
                <a:lnTo>
                  <a:pt x="2058619" y="43813"/>
                </a:lnTo>
                <a:lnTo>
                  <a:pt x="2055891" y="43281"/>
                </a:lnTo>
                <a:close/>
              </a:path>
              <a:path w="2890769" h="419173">
                <a:moveTo>
                  <a:pt x="2055891" y="43281"/>
                </a:moveTo>
                <a:lnTo>
                  <a:pt x="2054028" y="42416"/>
                </a:lnTo>
                <a:lnTo>
                  <a:pt x="2053030" y="41218"/>
                </a:lnTo>
                <a:lnTo>
                  <a:pt x="2052032" y="39954"/>
                </a:lnTo>
                <a:lnTo>
                  <a:pt x="2051533" y="38590"/>
                </a:lnTo>
                <a:lnTo>
                  <a:pt x="2052365" y="50101"/>
                </a:lnTo>
                <a:lnTo>
                  <a:pt x="2057222" y="51099"/>
                </a:lnTo>
                <a:lnTo>
                  <a:pt x="2055891" y="43281"/>
                </a:lnTo>
                <a:close/>
              </a:path>
              <a:path w="2890769" h="419173">
                <a:moveTo>
                  <a:pt x="2044414" y="32203"/>
                </a:moveTo>
                <a:lnTo>
                  <a:pt x="2044680" y="43780"/>
                </a:lnTo>
                <a:lnTo>
                  <a:pt x="2046742" y="46109"/>
                </a:lnTo>
                <a:lnTo>
                  <a:pt x="2048872" y="48437"/>
                </a:lnTo>
                <a:lnTo>
                  <a:pt x="2052365" y="50101"/>
                </a:lnTo>
                <a:lnTo>
                  <a:pt x="2051533" y="38590"/>
                </a:lnTo>
                <a:lnTo>
                  <a:pt x="2049770" y="25882"/>
                </a:lnTo>
                <a:lnTo>
                  <a:pt x="2047541" y="27678"/>
                </a:lnTo>
                <a:lnTo>
                  <a:pt x="2045944" y="29940"/>
                </a:lnTo>
                <a:lnTo>
                  <a:pt x="2044414" y="32203"/>
                </a:lnTo>
                <a:close/>
              </a:path>
              <a:path w="2890769" h="419173">
                <a:moveTo>
                  <a:pt x="2044680" y="43780"/>
                </a:moveTo>
                <a:lnTo>
                  <a:pt x="2044414" y="32203"/>
                </a:lnTo>
                <a:lnTo>
                  <a:pt x="2043649" y="34698"/>
                </a:lnTo>
                <a:lnTo>
                  <a:pt x="2043649" y="40886"/>
                </a:lnTo>
                <a:lnTo>
                  <a:pt x="2044680" y="43780"/>
                </a:lnTo>
                <a:close/>
              </a:path>
              <a:path w="2890769" h="419173">
                <a:moveTo>
                  <a:pt x="2077183" y="71192"/>
                </a:moveTo>
                <a:lnTo>
                  <a:pt x="2075685" y="58584"/>
                </a:lnTo>
                <a:lnTo>
                  <a:pt x="2075685" y="62177"/>
                </a:lnTo>
                <a:lnTo>
                  <a:pt x="2074687" y="63973"/>
                </a:lnTo>
                <a:lnTo>
                  <a:pt x="2074188" y="72457"/>
                </a:lnTo>
                <a:lnTo>
                  <a:pt x="2077183" y="71192"/>
                </a:lnTo>
                <a:close/>
              </a:path>
              <a:path w="2890769" h="419173">
                <a:moveTo>
                  <a:pt x="2072691" y="65371"/>
                </a:moveTo>
                <a:lnTo>
                  <a:pt x="2070695" y="66701"/>
                </a:lnTo>
                <a:lnTo>
                  <a:pt x="2071194" y="73721"/>
                </a:lnTo>
                <a:lnTo>
                  <a:pt x="2074188" y="72457"/>
                </a:lnTo>
                <a:lnTo>
                  <a:pt x="2074687" y="63973"/>
                </a:lnTo>
                <a:lnTo>
                  <a:pt x="2072691" y="65371"/>
                </a:lnTo>
                <a:close/>
              </a:path>
              <a:path w="2890769" h="419173">
                <a:moveTo>
                  <a:pt x="2054128" y="64772"/>
                </a:moveTo>
                <a:lnTo>
                  <a:pt x="2054461" y="73322"/>
                </a:lnTo>
                <a:lnTo>
                  <a:pt x="2058952" y="74353"/>
                </a:lnTo>
                <a:lnTo>
                  <a:pt x="2067735" y="74353"/>
                </a:lnTo>
                <a:lnTo>
                  <a:pt x="2071194" y="73721"/>
                </a:lnTo>
                <a:lnTo>
                  <a:pt x="2070695" y="66701"/>
                </a:lnTo>
                <a:lnTo>
                  <a:pt x="2067934" y="67367"/>
                </a:lnTo>
                <a:lnTo>
                  <a:pt x="2060416" y="67367"/>
                </a:lnTo>
                <a:lnTo>
                  <a:pt x="2056989" y="66502"/>
                </a:lnTo>
                <a:lnTo>
                  <a:pt x="2054128" y="64772"/>
                </a:lnTo>
                <a:close/>
              </a:path>
              <a:path w="2890769" h="419173">
                <a:moveTo>
                  <a:pt x="2051334" y="63042"/>
                </a:moveTo>
                <a:lnTo>
                  <a:pt x="2049204" y="60647"/>
                </a:lnTo>
                <a:lnTo>
                  <a:pt x="2050335" y="71259"/>
                </a:lnTo>
                <a:lnTo>
                  <a:pt x="2054461" y="73322"/>
                </a:lnTo>
                <a:lnTo>
                  <a:pt x="2054128" y="64772"/>
                </a:lnTo>
                <a:lnTo>
                  <a:pt x="2051334" y="63042"/>
                </a:lnTo>
                <a:close/>
              </a:path>
              <a:path w="2890769" h="419173">
                <a:moveTo>
                  <a:pt x="2047741" y="57586"/>
                </a:moveTo>
                <a:lnTo>
                  <a:pt x="2040954" y="62476"/>
                </a:lnTo>
                <a:lnTo>
                  <a:pt x="2043150" y="66269"/>
                </a:lnTo>
                <a:lnTo>
                  <a:pt x="2046277" y="69196"/>
                </a:lnTo>
                <a:lnTo>
                  <a:pt x="2050335" y="71259"/>
                </a:lnTo>
                <a:lnTo>
                  <a:pt x="2049204" y="60647"/>
                </a:lnTo>
                <a:lnTo>
                  <a:pt x="2047741" y="57586"/>
                </a:lnTo>
                <a:close/>
              </a:path>
              <a:path w="2890769" h="419173">
                <a:moveTo>
                  <a:pt x="2073323" y="32868"/>
                </a:moveTo>
                <a:lnTo>
                  <a:pt x="2075153" y="34997"/>
                </a:lnTo>
                <a:lnTo>
                  <a:pt x="2076284" y="37925"/>
                </a:lnTo>
                <a:lnTo>
                  <a:pt x="2082971" y="33533"/>
                </a:lnTo>
                <a:lnTo>
                  <a:pt x="2081308" y="30007"/>
                </a:lnTo>
                <a:lnTo>
                  <a:pt x="2078779" y="27279"/>
                </a:lnTo>
                <a:lnTo>
                  <a:pt x="2075386" y="25350"/>
                </a:lnTo>
                <a:lnTo>
                  <a:pt x="2073323" y="32868"/>
                </a:lnTo>
                <a:close/>
              </a:path>
              <a:path w="2890769" h="419173">
                <a:moveTo>
                  <a:pt x="2071993" y="23420"/>
                </a:moveTo>
                <a:lnTo>
                  <a:pt x="2067834" y="22455"/>
                </a:lnTo>
                <a:lnTo>
                  <a:pt x="2068267" y="30140"/>
                </a:lnTo>
                <a:lnTo>
                  <a:pt x="2070795" y="31537"/>
                </a:lnTo>
                <a:lnTo>
                  <a:pt x="2073323" y="32868"/>
                </a:lnTo>
                <a:lnTo>
                  <a:pt x="2075386" y="25350"/>
                </a:lnTo>
                <a:lnTo>
                  <a:pt x="2071993" y="23420"/>
                </a:lnTo>
                <a:close/>
              </a:path>
              <a:path w="2890769" h="419173">
                <a:moveTo>
                  <a:pt x="2060515" y="29441"/>
                </a:moveTo>
                <a:lnTo>
                  <a:pt x="2065639" y="29441"/>
                </a:lnTo>
                <a:lnTo>
                  <a:pt x="2068267" y="30140"/>
                </a:lnTo>
                <a:lnTo>
                  <a:pt x="2067834" y="22455"/>
                </a:lnTo>
                <a:lnTo>
                  <a:pt x="2062911" y="22455"/>
                </a:lnTo>
                <a:lnTo>
                  <a:pt x="2060515" y="29441"/>
                </a:lnTo>
                <a:close/>
              </a:path>
              <a:path w="2890769" h="419173">
                <a:moveTo>
                  <a:pt x="2058985" y="22455"/>
                </a:moveTo>
                <a:lnTo>
                  <a:pt x="2055558" y="23154"/>
                </a:lnTo>
                <a:lnTo>
                  <a:pt x="2056723" y="30439"/>
                </a:lnTo>
                <a:lnTo>
                  <a:pt x="2058453" y="29774"/>
                </a:lnTo>
                <a:lnTo>
                  <a:pt x="2060515" y="29441"/>
                </a:lnTo>
                <a:lnTo>
                  <a:pt x="2062911" y="22455"/>
                </a:lnTo>
                <a:lnTo>
                  <a:pt x="2058985" y="22455"/>
                </a:lnTo>
                <a:close/>
              </a:path>
              <a:path w="2890769" h="419173">
                <a:moveTo>
                  <a:pt x="2051533" y="35663"/>
                </a:moveTo>
                <a:lnTo>
                  <a:pt x="2051966" y="34365"/>
                </a:lnTo>
                <a:lnTo>
                  <a:pt x="2053762" y="32036"/>
                </a:lnTo>
                <a:lnTo>
                  <a:pt x="2055059" y="31105"/>
                </a:lnTo>
                <a:lnTo>
                  <a:pt x="2056723" y="30439"/>
                </a:lnTo>
                <a:lnTo>
                  <a:pt x="2055558" y="23154"/>
                </a:lnTo>
                <a:lnTo>
                  <a:pt x="2052631" y="24551"/>
                </a:lnTo>
                <a:lnTo>
                  <a:pt x="2051533" y="35663"/>
                </a:lnTo>
                <a:close/>
              </a:path>
              <a:path w="2890769" h="419173">
                <a:moveTo>
                  <a:pt x="2051533" y="35663"/>
                </a:moveTo>
                <a:lnTo>
                  <a:pt x="2052631" y="24551"/>
                </a:lnTo>
                <a:lnTo>
                  <a:pt x="2049770" y="25882"/>
                </a:lnTo>
                <a:lnTo>
                  <a:pt x="2051533" y="38590"/>
                </a:lnTo>
                <a:lnTo>
                  <a:pt x="2051533" y="35663"/>
                </a:lnTo>
                <a:close/>
              </a:path>
              <a:path w="2890769" h="419173">
                <a:moveTo>
                  <a:pt x="2177301" y="48404"/>
                </a:moveTo>
                <a:lnTo>
                  <a:pt x="2177301" y="43015"/>
                </a:lnTo>
                <a:lnTo>
                  <a:pt x="2176270" y="38390"/>
                </a:lnTo>
                <a:lnTo>
                  <a:pt x="2174208" y="34531"/>
                </a:lnTo>
                <a:lnTo>
                  <a:pt x="2172145" y="30606"/>
                </a:lnTo>
                <a:lnTo>
                  <a:pt x="2169317" y="44412"/>
                </a:lnTo>
                <a:lnTo>
                  <a:pt x="2169317" y="48404"/>
                </a:lnTo>
                <a:lnTo>
                  <a:pt x="2172145" y="66236"/>
                </a:lnTo>
                <a:lnTo>
                  <a:pt x="2174208" y="62376"/>
                </a:lnTo>
                <a:lnTo>
                  <a:pt x="2176270" y="58451"/>
                </a:lnTo>
                <a:lnTo>
                  <a:pt x="2177301" y="53793"/>
                </a:lnTo>
                <a:lnTo>
                  <a:pt x="2177301" y="48404"/>
                </a:lnTo>
                <a:close/>
              </a:path>
              <a:path w="2890769" h="419173">
                <a:moveTo>
                  <a:pt x="2169284" y="27612"/>
                </a:moveTo>
                <a:lnTo>
                  <a:pt x="2165624" y="25549"/>
                </a:lnTo>
                <a:lnTo>
                  <a:pt x="2166057" y="35363"/>
                </a:lnTo>
                <a:lnTo>
                  <a:pt x="2167321" y="38224"/>
                </a:lnTo>
                <a:lnTo>
                  <a:pt x="2168652" y="41019"/>
                </a:lnTo>
                <a:lnTo>
                  <a:pt x="2169317" y="44412"/>
                </a:lnTo>
                <a:lnTo>
                  <a:pt x="2172145" y="30606"/>
                </a:lnTo>
                <a:lnTo>
                  <a:pt x="2169284" y="27612"/>
                </a:lnTo>
                <a:close/>
              </a:path>
              <a:path w="2890769" h="419173">
                <a:moveTo>
                  <a:pt x="2159437" y="30107"/>
                </a:moveTo>
                <a:lnTo>
                  <a:pt x="2161832" y="31637"/>
                </a:lnTo>
                <a:lnTo>
                  <a:pt x="2164227" y="33167"/>
                </a:lnTo>
                <a:lnTo>
                  <a:pt x="2166057" y="35363"/>
                </a:lnTo>
                <a:lnTo>
                  <a:pt x="2165624" y="25549"/>
                </a:lnTo>
                <a:lnTo>
                  <a:pt x="2162032" y="23487"/>
                </a:lnTo>
                <a:lnTo>
                  <a:pt x="2159437" y="30107"/>
                </a:lnTo>
                <a:close/>
              </a:path>
              <a:path w="2890769" h="419173">
                <a:moveTo>
                  <a:pt x="2149756" y="29342"/>
                </a:moveTo>
                <a:lnTo>
                  <a:pt x="2156542" y="29342"/>
                </a:lnTo>
                <a:lnTo>
                  <a:pt x="2159437" y="30107"/>
                </a:lnTo>
                <a:lnTo>
                  <a:pt x="2162032" y="23487"/>
                </a:lnTo>
                <a:lnTo>
                  <a:pt x="2157873" y="22455"/>
                </a:lnTo>
                <a:lnTo>
                  <a:pt x="2153149" y="22455"/>
                </a:lnTo>
                <a:lnTo>
                  <a:pt x="2149756" y="29342"/>
                </a:lnTo>
                <a:close/>
              </a:path>
              <a:path w="2890769" h="419173">
                <a:moveTo>
                  <a:pt x="2148491" y="22455"/>
                </a:moveTo>
                <a:lnTo>
                  <a:pt x="2144333" y="23487"/>
                </a:lnTo>
                <a:lnTo>
                  <a:pt x="2144466" y="31637"/>
                </a:lnTo>
                <a:lnTo>
                  <a:pt x="2146861" y="30107"/>
                </a:lnTo>
                <a:lnTo>
                  <a:pt x="2149756" y="29342"/>
                </a:lnTo>
                <a:lnTo>
                  <a:pt x="2153149" y="22455"/>
                </a:lnTo>
                <a:lnTo>
                  <a:pt x="2148491" y="22455"/>
                </a:lnTo>
                <a:close/>
              </a:path>
              <a:path w="2890769" h="419173">
                <a:moveTo>
                  <a:pt x="2138877" y="38224"/>
                </a:moveTo>
                <a:lnTo>
                  <a:pt x="2140208" y="35363"/>
                </a:lnTo>
                <a:lnTo>
                  <a:pt x="2142071" y="33167"/>
                </a:lnTo>
                <a:lnTo>
                  <a:pt x="2144466" y="31637"/>
                </a:lnTo>
                <a:lnTo>
                  <a:pt x="2144333" y="23487"/>
                </a:lnTo>
                <a:lnTo>
                  <a:pt x="2140674" y="25549"/>
                </a:lnTo>
                <a:lnTo>
                  <a:pt x="2138877" y="38224"/>
                </a:lnTo>
                <a:close/>
              </a:path>
              <a:path w="2890769" h="419173">
                <a:moveTo>
                  <a:pt x="2140208" y="61445"/>
                </a:moveTo>
                <a:lnTo>
                  <a:pt x="2138877" y="58584"/>
                </a:lnTo>
                <a:lnTo>
                  <a:pt x="2137613" y="55723"/>
                </a:lnTo>
                <a:lnTo>
                  <a:pt x="2136981" y="52330"/>
                </a:lnTo>
                <a:lnTo>
                  <a:pt x="2136981" y="44412"/>
                </a:lnTo>
                <a:lnTo>
                  <a:pt x="2137613" y="41019"/>
                </a:lnTo>
                <a:lnTo>
                  <a:pt x="2138877" y="38224"/>
                </a:lnTo>
                <a:lnTo>
                  <a:pt x="2140674" y="25549"/>
                </a:lnTo>
                <a:lnTo>
                  <a:pt x="2137014" y="27612"/>
                </a:lnTo>
                <a:lnTo>
                  <a:pt x="2134153" y="30606"/>
                </a:lnTo>
                <a:lnTo>
                  <a:pt x="2137014" y="69196"/>
                </a:lnTo>
                <a:lnTo>
                  <a:pt x="2140674" y="71259"/>
                </a:lnTo>
                <a:lnTo>
                  <a:pt x="2140208" y="61445"/>
                </a:lnTo>
                <a:close/>
              </a:path>
              <a:path w="2890769" h="419173">
                <a:moveTo>
                  <a:pt x="2169317" y="52330"/>
                </a:moveTo>
                <a:lnTo>
                  <a:pt x="2168652" y="55723"/>
                </a:lnTo>
                <a:lnTo>
                  <a:pt x="2169284" y="69196"/>
                </a:lnTo>
                <a:lnTo>
                  <a:pt x="2172145" y="66236"/>
                </a:lnTo>
                <a:lnTo>
                  <a:pt x="2169317" y="48404"/>
                </a:lnTo>
                <a:lnTo>
                  <a:pt x="2169317" y="52330"/>
                </a:lnTo>
                <a:close/>
              </a:path>
              <a:path w="2890769" h="419173">
                <a:moveTo>
                  <a:pt x="2168652" y="55723"/>
                </a:moveTo>
                <a:lnTo>
                  <a:pt x="2167321" y="58584"/>
                </a:lnTo>
                <a:lnTo>
                  <a:pt x="2166057" y="61445"/>
                </a:lnTo>
                <a:lnTo>
                  <a:pt x="2164227" y="63641"/>
                </a:lnTo>
                <a:lnTo>
                  <a:pt x="2161832" y="65171"/>
                </a:lnTo>
                <a:lnTo>
                  <a:pt x="2159437" y="66701"/>
                </a:lnTo>
                <a:lnTo>
                  <a:pt x="2162032" y="73322"/>
                </a:lnTo>
                <a:lnTo>
                  <a:pt x="2165624" y="71259"/>
                </a:lnTo>
                <a:lnTo>
                  <a:pt x="2169284" y="69196"/>
                </a:lnTo>
                <a:lnTo>
                  <a:pt x="2168652" y="55723"/>
                </a:lnTo>
                <a:close/>
              </a:path>
              <a:path w="2890769" h="419173">
                <a:moveTo>
                  <a:pt x="2157873" y="74353"/>
                </a:moveTo>
                <a:lnTo>
                  <a:pt x="2162032" y="73322"/>
                </a:lnTo>
                <a:lnTo>
                  <a:pt x="2159437" y="66701"/>
                </a:lnTo>
                <a:lnTo>
                  <a:pt x="2156542" y="67466"/>
                </a:lnTo>
                <a:lnTo>
                  <a:pt x="2153149" y="67466"/>
                </a:lnTo>
                <a:lnTo>
                  <a:pt x="2153149" y="74353"/>
                </a:lnTo>
                <a:lnTo>
                  <a:pt x="2157873" y="74353"/>
                </a:lnTo>
                <a:close/>
              </a:path>
              <a:path w="2890769" h="419173">
                <a:moveTo>
                  <a:pt x="2149756" y="67466"/>
                </a:moveTo>
                <a:lnTo>
                  <a:pt x="2146861" y="66701"/>
                </a:lnTo>
                <a:lnTo>
                  <a:pt x="2148491" y="74353"/>
                </a:lnTo>
                <a:lnTo>
                  <a:pt x="2153149" y="74353"/>
                </a:lnTo>
                <a:lnTo>
                  <a:pt x="2153149" y="67466"/>
                </a:lnTo>
                <a:lnTo>
                  <a:pt x="2149756" y="67466"/>
                </a:lnTo>
                <a:close/>
              </a:path>
              <a:path w="2890769" h="419173">
                <a:moveTo>
                  <a:pt x="2140208" y="61445"/>
                </a:moveTo>
                <a:lnTo>
                  <a:pt x="2140674" y="71259"/>
                </a:lnTo>
                <a:lnTo>
                  <a:pt x="2144333" y="73322"/>
                </a:lnTo>
                <a:lnTo>
                  <a:pt x="2148491" y="74353"/>
                </a:lnTo>
                <a:lnTo>
                  <a:pt x="2146861" y="66701"/>
                </a:lnTo>
                <a:lnTo>
                  <a:pt x="2144466" y="65171"/>
                </a:lnTo>
                <a:lnTo>
                  <a:pt x="2142071" y="63641"/>
                </a:lnTo>
                <a:lnTo>
                  <a:pt x="2140208" y="61445"/>
                </a:lnTo>
                <a:close/>
              </a:path>
              <a:path w="2890769" h="419173">
                <a:moveTo>
                  <a:pt x="2137014" y="69196"/>
                </a:moveTo>
                <a:lnTo>
                  <a:pt x="2134153" y="30606"/>
                </a:lnTo>
                <a:lnTo>
                  <a:pt x="2132091" y="34531"/>
                </a:lnTo>
                <a:lnTo>
                  <a:pt x="2130028" y="38390"/>
                </a:lnTo>
                <a:lnTo>
                  <a:pt x="2128997" y="43015"/>
                </a:lnTo>
                <a:lnTo>
                  <a:pt x="2128997" y="48404"/>
                </a:lnTo>
                <a:lnTo>
                  <a:pt x="2130028" y="58451"/>
                </a:lnTo>
                <a:lnTo>
                  <a:pt x="2132091" y="62376"/>
                </a:lnTo>
                <a:lnTo>
                  <a:pt x="2134153" y="66236"/>
                </a:lnTo>
                <a:lnTo>
                  <a:pt x="2137014" y="69196"/>
                </a:lnTo>
                <a:close/>
              </a:path>
              <a:path w="2890769" h="419173">
                <a:moveTo>
                  <a:pt x="2203332" y="30340"/>
                </a:moveTo>
                <a:lnTo>
                  <a:pt x="2219999" y="30340"/>
                </a:lnTo>
                <a:lnTo>
                  <a:pt x="2203332" y="23453"/>
                </a:lnTo>
                <a:lnTo>
                  <a:pt x="2185368" y="23453"/>
                </a:lnTo>
                <a:lnTo>
                  <a:pt x="2185368" y="30340"/>
                </a:lnTo>
                <a:lnTo>
                  <a:pt x="2203332" y="30340"/>
                </a:lnTo>
                <a:lnTo>
                  <a:pt x="2203332" y="26048"/>
                </a:lnTo>
                <a:lnTo>
                  <a:pt x="2203332" y="30340"/>
                </a:lnTo>
                <a:close/>
              </a:path>
              <a:path w="2890769" h="419173">
                <a:moveTo>
                  <a:pt x="2195348" y="30340"/>
                </a:moveTo>
                <a:lnTo>
                  <a:pt x="2195348" y="73355"/>
                </a:lnTo>
                <a:lnTo>
                  <a:pt x="2203332" y="73355"/>
                </a:lnTo>
                <a:lnTo>
                  <a:pt x="2203332" y="30340"/>
                </a:lnTo>
                <a:lnTo>
                  <a:pt x="2195348" y="30340"/>
                </a:lnTo>
                <a:close/>
              </a:path>
              <a:path w="2890769" h="419173">
                <a:moveTo>
                  <a:pt x="2203332" y="12874"/>
                </a:moveTo>
                <a:lnTo>
                  <a:pt x="2204130" y="10712"/>
                </a:lnTo>
                <a:lnTo>
                  <a:pt x="2205727" y="9381"/>
                </a:lnTo>
                <a:lnTo>
                  <a:pt x="2207324" y="7984"/>
                </a:lnTo>
                <a:lnTo>
                  <a:pt x="2209553" y="7285"/>
                </a:lnTo>
                <a:lnTo>
                  <a:pt x="2212414" y="7285"/>
                </a:lnTo>
                <a:lnTo>
                  <a:pt x="2214577" y="7418"/>
                </a:lnTo>
                <a:lnTo>
                  <a:pt x="2216440" y="7884"/>
                </a:lnTo>
                <a:lnTo>
                  <a:pt x="2218103" y="8782"/>
                </a:lnTo>
                <a:lnTo>
                  <a:pt x="2220199" y="2295"/>
                </a:lnTo>
                <a:lnTo>
                  <a:pt x="2218136" y="998"/>
                </a:lnTo>
                <a:lnTo>
                  <a:pt x="2216606" y="598"/>
                </a:lnTo>
                <a:lnTo>
                  <a:pt x="2215076" y="199"/>
                </a:lnTo>
                <a:lnTo>
                  <a:pt x="2213446" y="0"/>
                </a:lnTo>
                <a:lnTo>
                  <a:pt x="2208988" y="0"/>
                </a:lnTo>
                <a:lnTo>
                  <a:pt x="2206592" y="365"/>
                </a:lnTo>
                <a:lnTo>
                  <a:pt x="2204530" y="1097"/>
                </a:lnTo>
                <a:lnTo>
                  <a:pt x="2203332" y="12874"/>
                </a:lnTo>
                <a:close/>
              </a:path>
              <a:path w="2890769" h="419173">
                <a:moveTo>
                  <a:pt x="2203332" y="23453"/>
                </a:moveTo>
                <a:lnTo>
                  <a:pt x="2203332" y="12874"/>
                </a:lnTo>
                <a:lnTo>
                  <a:pt x="2202467" y="1829"/>
                </a:lnTo>
                <a:lnTo>
                  <a:pt x="2200737" y="2861"/>
                </a:lnTo>
                <a:lnTo>
                  <a:pt x="2199340" y="4191"/>
                </a:lnTo>
                <a:lnTo>
                  <a:pt x="2198009" y="5522"/>
                </a:lnTo>
                <a:lnTo>
                  <a:pt x="2197011" y="7119"/>
                </a:lnTo>
                <a:lnTo>
                  <a:pt x="2196346" y="8982"/>
                </a:lnTo>
                <a:lnTo>
                  <a:pt x="2195681" y="10845"/>
                </a:lnTo>
                <a:lnTo>
                  <a:pt x="2195348" y="12874"/>
                </a:lnTo>
                <a:lnTo>
                  <a:pt x="2195348" y="23453"/>
                </a:lnTo>
                <a:lnTo>
                  <a:pt x="2203332" y="23453"/>
                </a:lnTo>
                <a:close/>
              </a:path>
              <a:path w="2890769" h="419173">
                <a:moveTo>
                  <a:pt x="2270136" y="65870"/>
                </a:moveTo>
                <a:lnTo>
                  <a:pt x="2270136" y="7485"/>
                </a:lnTo>
                <a:lnTo>
                  <a:pt x="2262152" y="7485"/>
                </a:lnTo>
                <a:lnTo>
                  <a:pt x="2262152" y="73355"/>
                </a:lnTo>
                <a:lnTo>
                  <a:pt x="2307862" y="73355"/>
                </a:lnTo>
                <a:lnTo>
                  <a:pt x="2307862" y="65870"/>
                </a:lnTo>
                <a:lnTo>
                  <a:pt x="2270136" y="65870"/>
                </a:lnTo>
                <a:close/>
              </a:path>
              <a:path w="2890769" h="419173">
                <a:moveTo>
                  <a:pt x="2363653" y="48404"/>
                </a:moveTo>
                <a:lnTo>
                  <a:pt x="2363653" y="43015"/>
                </a:lnTo>
                <a:lnTo>
                  <a:pt x="2362621" y="38390"/>
                </a:lnTo>
                <a:lnTo>
                  <a:pt x="2360559" y="34531"/>
                </a:lnTo>
                <a:lnTo>
                  <a:pt x="2358496" y="30606"/>
                </a:lnTo>
                <a:lnTo>
                  <a:pt x="2355668" y="44412"/>
                </a:lnTo>
                <a:lnTo>
                  <a:pt x="2355668" y="48404"/>
                </a:lnTo>
                <a:lnTo>
                  <a:pt x="2358496" y="66236"/>
                </a:lnTo>
                <a:lnTo>
                  <a:pt x="2360559" y="62376"/>
                </a:lnTo>
                <a:lnTo>
                  <a:pt x="2362621" y="58451"/>
                </a:lnTo>
                <a:lnTo>
                  <a:pt x="2363653" y="53793"/>
                </a:lnTo>
                <a:lnTo>
                  <a:pt x="2363653" y="48404"/>
                </a:lnTo>
                <a:close/>
              </a:path>
              <a:path w="2890769" h="419173">
                <a:moveTo>
                  <a:pt x="2355635" y="27612"/>
                </a:moveTo>
                <a:lnTo>
                  <a:pt x="2351976" y="25549"/>
                </a:lnTo>
                <a:lnTo>
                  <a:pt x="2352408" y="35363"/>
                </a:lnTo>
                <a:lnTo>
                  <a:pt x="2353672" y="38224"/>
                </a:lnTo>
                <a:lnTo>
                  <a:pt x="2355003" y="41019"/>
                </a:lnTo>
                <a:lnTo>
                  <a:pt x="2355668" y="44412"/>
                </a:lnTo>
                <a:lnTo>
                  <a:pt x="2358496" y="30606"/>
                </a:lnTo>
                <a:lnTo>
                  <a:pt x="2355635" y="27612"/>
                </a:lnTo>
                <a:close/>
              </a:path>
              <a:path w="2890769" h="419173">
                <a:moveTo>
                  <a:pt x="2345788" y="30107"/>
                </a:moveTo>
                <a:lnTo>
                  <a:pt x="2348183" y="31637"/>
                </a:lnTo>
                <a:lnTo>
                  <a:pt x="2350578" y="33167"/>
                </a:lnTo>
                <a:lnTo>
                  <a:pt x="2352408" y="35363"/>
                </a:lnTo>
                <a:lnTo>
                  <a:pt x="2351976" y="25549"/>
                </a:lnTo>
                <a:lnTo>
                  <a:pt x="2348383" y="23487"/>
                </a:lnTo>
                <a:lnTo>
                  <a:pt x="2345788" y="30107"/>
                </a:lnTo>
                <a:close/>
              </a:path>
              <a:path w="2890769" h="419173">
                <a:moveTo>
                  <a:pt x="2336107" y="29342"/>
                </a:moveTo>
                <a:lnTo>
                  <a:pt x="2342894" y="29342"/>
                </a:lnTo>
                <a:lnTo>
                  <a:pt x="2345788" y="30107"/>
                </a:lnTo>
                <a:lnTo>
                  <a:pt x="2348383" y="23487"/>
                </a:lnTo>
                <a:lnTo>
                  <a:pt x="2344224" y="22455"/>
                </a:lnTo>
                <a:lnTo>
                  <a:pt x="2339500" y="22455"/>
                </a:lnTo>
                <a:lnTo>
                  <a:pt x="2336107" y="29342"/>
                </a:lnTo>
                <a:close/>
              </a:path>
              <a:path w="2890769" h="419173">
                <a:moveTo>
                  <a:pt x="2334843" y="22455"/>
                </a:moveTo>
                <a:lnTo>
                  <a:pt x="2330684" y="23487"/>
                </a:lnTo>
                <a:lnTo>
                  <a:pt x="2330817" y="31637"/>
                </a:lnTo>
                <a:lnTo>
                  <a:pt x="2333213" y="30107"/>
                </a:lnTo>
                <a:lnTo>
                  <a:pt x="2336107" y="29342"/>
                </a:lnTo>
                <a:lnTo>
                  <a:pt x="2339500" y="22455"/>
                </a:lnTo>
                <a:lnTo>
                  <a:pt x="2334843" y="22455"/>
                </a:lnTo>
                <a:close/>
              </a:path>
              <a:path w="2890769" h="419173">
                <a:moveTo>
                  <a:pt x="2325228" y="38224"/>
                </a:moveTo>
                <a:lnTo>
                  <a:pt x="2326559" y="35363"/>
                </a:lnTo>
                <a:lnTo>
                  <a:pt x="2328422" y="33167"/>
                </a:lnTo>
                <a:lnTo>
                  <a:pt x="2330817" y="31637"/>
                </a:lnTo>
                <a:lnTo>
                  <a:pt x="2330684" y="23487"/>
                </a:lnTo>
                <a:lnTo>
                  <a:pt x="2327025" y="25549"/>
                </a:lnTo>
                <a:lnTo>
                  <a:pt x="2325228" y="38224"/>
                </a:lnTo>
                <a:close/>
              </a:path>
              <a:path w="2890769" h="419173">
                <a:moveTo>
                  <a:pt x="2326559" y="61445"/>
                </a:moveTo>
                <a:lnTo>
                  <a:pt x="2325228" y="58584"/>
                </a:lnTo>
                <a:lnTo>
                  <a:pt x="2323964" y="55723"/>
                </a:lnTo>
                <a:lnTo>
                  <a:pt x="2323332" y="52330"/>
                </a:lnTo>
                <a:lnTo>
                  <a:pt x="2323332" y="44412"/>
                </a:lnTo>
                <a:lnTo>
                  <a:pt x="2323964" y="41019"/>
                </a:lnTo>
                <a:lnTo>
                  <a:pt x="2325228" y="38224"/>
                </a:lnTo>
                <a:lnTo>
                  <a:pt x="2327025" y="25549"/>
                </a:lnTo>
                <a:lnTo>
                  <a:pt x="2323366" y="27612"/>
                </a:lnTo>
                <a:lnTo>
                  <a:pt x="2320504" y="30606"/>
                </a:lnTo>
                <a:lnTo>
                  <a:pt x="2323366" y="69196"/>
                </a:lnTo>
                <a:lnTo>
                  <a:pt x="2327025" y="71259"/>
                </a:lnTo>
                <a:lnTo>
                  <a:pt x="2326559" y="61445"/>
                </a:lnTo>
                <a:close/>
              </a:path>
              <a:path w="2890769" h="419173">
                <a:moveTo>
                  <a:pt x="2355668" y="52330"/>
                </a:moveTo>
                <a:lnTo>
                  <a:pt x="2355003" y="55723"/>
                </a:lnTo>
                <a:lnTo>
                  <a:pt x="2355635" y="69196"/>
                </a:lnTo>
                <a:lnTo>
                  <a:pt x="2358496" y="66236"/>
                </a:lnTo>
                <a:lnTo>
                  <a:pt x="2355668" y="48404"/>
                </a:lnTo>
                <a:lnTo>
                  <a:pt x="2355668" y="52330"/>
                </a:lnTo>
                <a:close/>
              </a:path>
              <a:path w="2890769" h="419173">
                <a:moveTo>
                  <a:pt x="2355003" y="55723"/>
                </a:moveTo>
                <a:lnTo>
                  <a:pt x="2353672" y="58584"/>
                </a:lnTo>
                <a:lnTo>
                  <a:pt x="2352408" y="61445"/>
                </a:lnTo>
                <a:lnTo>
                  <a:pt x="2350578" y="63641"/>
                </a:lnTo>
                <a:lnTo>
                  <a:pt x="2348183" y="65171"/>
                </a:lnTo>
                <a:lnTo>
                  <a:pt x="2345788" y="66701"/>
                </a:lnTo>
                <a:lnTo>
                  <a:pt x="2348383" y="73322"/>
                </a:lnTo>
                <a:lnTo>
                  <a:pt x="2351976" y="71259"/>
                </a:lnTo>
                <a:lnTo>
                  <a:pt x="2355635" y="69196"/>
                </a:lnTo>
                <a:lnTo>
                  <a:pt x="2355003" y="55723"/>
                </a:lnTo>
                <a:close/>
              </a:path>
              <a:path w="2890769" h="419173">
                <a:moveTo>
                  <a:pt x="2344224" y="74353"/>
                </a:moveTo>
                <a:lnTo>
                  <a:pt x="2348383" y="73322"/>
                </a:lnTo>
                <a:lnTo>
                  <a:pt x="2345788" y="66701"/>
                </a:lnTo>
                <a:lnTo>
                  <a:pt x="2342894" y="67466"/>
                </a:lnTo>
                <a:lnTo>
                  <a:pt x="2339500" y="67466"/>
                </a:lnTo>
                <a:lnTo>
                  <a:pt x="2339500" y="74353"/>
                </a:lnTo>
                <a:lnTo>
                  <a:pt x="2344224" y="74353"/>
                </a:lnTo>
                <a:close/>
              </a:path>
              <a:path w="2890769" h="419173">
                <a:moveTo>
                  <a:pt x="2336107" y="67466"/>
                </a:moveTo>
                <a:lnTo>
                  <a:pt x="2333213" y="66701"/>
                </a:lnTo>
                <a:lnTo>
                  <a:pt x="2334843" y="74353"/>
                </a:lnTo>
                <a:lnTo>
                  <a:pt x="2339500" y="74353"/>
                </a:lnTo>
                <a:lnTo>
                  <a:pt x="2339500" y="67466"/>
                </a:lnTo>
                <a:lnTo>
                  <a:pt x="2336107" y="67466"/>
                </a:lnTo>
                <a:close/>
              </a:path>
              <a:path w="2890769" h="419173">
                <a:moveTo>
                  <a:pt x="2326559" y="61445"/>
                </a:moveTo>
                <a:lnTo>
                  <a:pt x="2327025" y="71259"/>
                </a:lnTo>
                <a:lnTo>
                  <a:pt x="2330684" y="73322"/>
                </a:lnTo>
                <a:lnTo>
                  <a:pt x="2334843" y="74353"/>
                </a:lnTo>
                <a:lnTo>
                  <a:pt x="2333213" y="66701"/>
                </a:lnTo>
                <a:lnTo>
                  <a:pt x="2330817" y="65171"/>
                </a:lnTo>
                <a:lnTo>
                  <a:pt x="2328422" y="63641"/>
                </a:lnTo>
                <a:lnTo>
                  <a:pt x="2326559" y="61445"/>
                </a:lnTo>
                <a:close/>
              </a:path>
              <a:path w="2890769" h="419173">
                <a:moveTo>
                  <a:pt x="2323366" y="69196"/>
                </a:moveTo>
                <a:lnTo>
                  <a:pt x="2320504" y="30606"/>
                </a:lnTo>
                <a:lnTo>
                  <a:pt x="2318442" y="34531"/>
                </a:lnTo>
                <a:lnTo>
                  <a:pt x="2316379" y="38390"/>
                </a:lnTo>
                <a:lnTo>
                  <a:pt x="2315348" y="43015"/>
                </a:lnTo>
                <a:lnTo>
                  <a:pt x="2315348" y="48404"/>
                </a:lnTo>
                <a:lnTo>
                  <a:pt x="2316379" y="58451"/>
                </a:lnTo>
                <a:lnTo>
                  <a:pt x="2318442" y="62376"/>
                </a:lnTo>
                <a:lnTo>
                  <a:pt x="2320504" y="66236"/>
                </a:lnTo>
                <a:lnTo>
                  <a:pt x="2323366" y="69196"/>
                </a:lnTo>
                <a:close/>
              </a:path>
              <a:path w="2890769" h="419173">
                <a:moveTo>
                  <a:pt x="2400241" y="29940"/>
                </a:moveTo>
                <a:lnTo>
                  <a:pt x="2401838" y="29940"/>
                </a:lnTo>
                <a:lnTo>
                  <a:pt x="2403069" y="30007"/>
                </a:lnTo>
                <a:lnTo>
                  <a:pt x="2404799" y="30273"/>
                </a:lnTo>
                <a:lnTo>
                  <a:pt x="2406330" y="30739"/>
                </a:lnTo>
                <a:lnTo>
                  <a:pt x="2407727" y="23453"/>
                </a:lnTo>
                <a:lnTo>
                  <a:pt x="2406097" y="22788"/>
                </a:lnTo>
                <a:lnTo>
                  <a:pt x="2404034" y="22522"/>
                </a:lnTo>
                <a:lnTo>
                  <a:pt x="2402238" y="22455"/>
                </a:lnTo>
                <a:lnTo>
                  <a:pt x="2400241" y="29940"/>
                </a:lnTo>
                <a:close/>
              </a:path>
              <a:path w="2890769" h="419173">
                <a:moveTo>
                  <a:pt x="2398378" y="22455"/>
                </a:moveTo>
                <a:lnTo>
                  <a:pt x="2395085" y="23220"/>
                </a:lnTo>
                <a:lnTo>
                  <a:pt x="2396083" y="30539"/>
                </a:lnTo>
                <a:lnTo>
                  <a:pt x="2398179" y="29940"/>
                </a:lnTo>
                <a:lnTo>
                  <a:pt x="2400241" y="29940"/>
                </a:lnTo>
                <a:lnTo>
                  <a:pt x="2402238" y="22455"/>
                </a:lnTo>
                <a:lnTo>
                  <a:pt x="2398378" y="22455"/>
                </a:lnTo>
                <a:close/>
              </a:path>
              <a:path w="2890769" h="419173">
                <a:moveTo>
                  <a:pt x="2390161" y="34764"/>
                </a:moveTo>
                <a:lnTo>
                  <a:pt x="2391891" y="32935"/>
                </a:lnTo>
                <a:lnTo>
                  <a:pt x="2393954" y="31737"/>
                </a:lnTo>
                <a:lnTo>
                  <a:pt x="2396083" y="30539"/>
                </a:lnTo>
                <a:lnTo>
                  <a:pt x="2395085" y="23220"/>
                </a:lnTo>
                <a:lnTo>
                  <a:pt x="2392357" y="24751"/>
                </a:lnTo>
                <a:lnTo>
                  <a:pt x="2390161" y="34764"/>
                </a:lnTo>
                <a:close/>
              </a:path>
              <a:path w="2890769" h="419173">
                <a:moveTo>
                  <a:pt x="2386668" y="42682"/>
                </a:moveTo>
                <a:lnTo>
                  <a:pt x="2387367" y="39621"/>
                </a:lnTo>
                <a:lnTo>
                  <a:pt x="2388764" y="37226"/>
                </a:lnTo>
                <a:lnTo>
                  <a:pt x="2390161" y="34764"/>
                </a:lnTo>
                <a:lnTo>
                  <a:pt x="2392357" y="24751"/>
                </a:lnTo>
                <a:lnTo>
                  <a:pt x="2389696" y="26281"/>
                </a:lnTo>
                <a:lnTo>
                  <a:pt x="2387666" y="28576"/>
                </a:lnTo>
                <a:lnTo>
                  <a:pt x="2386668" y="42682"/>
                </a:lnTo>
                <a:close/>
              </a:path>
              <a:path w="2890769" h="419173">
                <a:moveTo>
                  <a:pt x="2386668" y="73355"/>
                </a:moveTo>
                <a:lnTo>
                  <a:pt x="2386668" y="42682"/>
                </a:lnTo>
                <a:lnTo>
                  <a:pt x="2386269" y="31637"/>
                </a:lnTo>
                <a:lnTo>
                  <a:pt x="2385171" y="23453"/>
                </a:lnTo>
                <a:lnTo>
                  <a:pt x="2378684" y="23453"/>
                </a:lnTo>
                <a:lnTo>
                  <a:pt x="2378684" y="73355"/>
                </a:lnTo>
                <a:lnTo>
                  <a:pt x="2386668" y="73355"/>
                </a:lnTo>
                <a:close/>
              </a:path>
              <a:path w="2890769" h="419173">
                <a:moveTo>
                  <a:pt x="2447406" y="65271"/>
                </a:moveTo>
                <a:lnTo>
                  <a:pt x="2447506" y="73055"/>
                </a:lnTo>
                <a:lnTo>
                  <a:pt x="2450167" y="72124"/>
                </a:lnTo>
                <a:lnTo>
                  <a:pt x="2452463" y="70826"/>
                </a:lnTo>
                <a:lnTo>
                  <a:pt x="2454392" y="69163"/>
                </a:lnTo>
                <a:lnTo>
                  <a:pt x="2456389" y="67500"/>
                </a:lnTo>
                <a:lnTo>
                  <a:pt x="2458019" y="65537"/>
                </a:lnTo>
                <a:lnTo>
                  <a:pt x="2459283" y="63275"/>
                </a:lnTo>
                <a:lnTo>
                  <a:pt x="2452995" y="59582"/>
                </a:lnTo>
                <a:lnTo>
                  <a:pt x="2451598" y="61977"/>
                </a:lnTo>
                <a:lnTo>
                  <a:pt x="2449735" y="63874"/>
                </a:lnTo>
                <a:lnTo>
                  <a:pt x="2447406" y="65271"/>
                </a:lnTo>
                <a:close/>
              </a:path>
              <a:path w="2890769" h="419173">
                <a:moveTo>
                  <a:pt x="2438723" y="74353"/>
                </a:moveTo>
                <a:lnTo>
                  <a:pt x="2441984" y="74353"/>
                </a:lnTo>
                <a:lnTo>
                  <a:pt x="2444911" y="73920"/>
                </a:lnTo>
                <a:lnTo>
                  <a:pt x="2447506" y="73055"/>
                </a:lnTo>
                <a:lnTo>
                  <a:pt x="2447406" y="65271"/>
                </a:lnTo>
                <a:lnTo>
                  <a:pt x="2445144" y="66668"/>
                </a:lnTo>
                <a:lnTo>
                  <a:pt x="2442183" y="67367"/>
                </a:lnTo>
                <a:lnTo>
                  <a:pt x="2438723" y="74353"/>
                </a:lnTo>
                <a:close/>
              </a:path>
              <a:path w="2890769" h="419173">
                <a:moveTo>
                  <a:pt x="2442183" y="67367"/>
                </a:moveTo>
                <a:lnTo>
                  <a:pt x="2435131" y="67367"/>
                </a:lnTo>
                <a:lnTo>
                  <a:pt x="2432203" y="66635"/>
                </a:lnTo>
                <a:lnTo>
                  <a:pt x="2429741" y="65171"/>
                </a:lnTo>
                <a:lnTo>
                  <a:pt x="2427346" y="63641"/>
                </a:lnTo>
                <a:lnTo>
                  <a:pt x="2429774" y="73322"/>
                </a:lnTo>
                <a:lnTo>
                  <a:pt x="2433999" y="74353"/>
                </a:lnTo>
                <a:lnTo>
                  <a:pt x="2438723" y="74353"/>
                </a:lnTo>
                <a:lnTo>
                  <a:pt x="2442183" y="67367"/>
                </a:lnTo>
                <a:close/>
              </a:path>
              <a:path w="2890769" h="419173">
                <a:moveTo>
                  <a:pt x="2426048" y="71259"/>
                </a:moveTo>
                <a:lnTo>
                  <a:pt x="2429774" y="73322"/>
                </a:lnTo>
                <a:lnTo>
                  <a:pt x="2427346" y="63641"/>
                </a:lnTo>
                <a:lnTo>
                  <a:pt x="2425483" y="61445"/>
                </a:lnTo>
                <a:lnTo>
                  <a:pt x="2424152" y="58584"/>
                </a:lnTo>
                <a:lnTo>
                  <a:pt x="2422821" y="55723"/>
                </a:lnTo>
                <a:lnTo>
                  <a:pt x="2422389" y="69196"/>
                </a:lnTo>
                <a:lnTo>
                  <a:pt x="2426048" y="71259"/>
                </a:lnTo>
                <a:close/>
              </a:path>
              <a:path w="2890769" h="419173">
                <a:moveTo>
                  <a:pt x="2452297" y="39621"/>
                </a:moveTo>
                <a:lnTo>
                  <a:pt x="2452297" y="44412"/>
                </a:lnTo>
                <a:lnTo>
                  <a:pt x="2422305" y="43614"/>
                </a:lnTo>
                <a:lnTo>
                  <a:pt x="2419561" y="43614"/>
                </a:lnTo>
                <a:lnTo>
                  <a:pt x="2419561" y="50700"/>
                </a:lnTo>
                <a:lnTo>
                  <a:pt x="2422389" y="69196"/>
                </a:lnTo>
                <a:lnTo>
                  <a:pt x="2422821" y="55723"/>
                </a:lnTo>
                <a:lnTo>
                  <a:pt x="2422156" y="52330"/>
                </a:lnTo>
                <a:lnTo>
                  <a:pt x="2422156" y="44412"/>
                </a:lnTo>
                <a:lnTo>
                  <a:pt x="2459882" y="50700"/>
                </a:lnTo>
                <a:lnTo>
                  <a:pt x="2456389" y="43614"/>
                </a:lnTo>
                <a:lnTo>
                  <a:pt x="2452297" y="39621"/>
                </a:lnTo>
                <a:close/>
              </a:path>
              <a:path w="2890769" h="419173">
                <a:moveTo>
                  <a:pt x="2422305" y="43614"/>
                </a:moveTo>
                <a:lnTo>
                  <a:pt x="2422356" y="27612"/>
                </a:lnTo>
                <a:lnTo>
                  <a:pt x="2419528" y="30606"/>
                </a:lnTo>
                <a:lnTo>
                  <a:pt x="2419528" y="66236"/>
                </a:lnTo>
                <a:lnTo>
                  <a:pt x="2422389" y="69196"/>
                </a:lnTo>
                <a:lnTo>
                  <a:pt x="2419561" y="50700"/>
                </a:lnTo>
                <a:lnTo>
                  <a:pt x="2419561" y="43614"/>
                </a:lnTo>
                <a:lnTo>
                  <a:pt x="2422305" y="43614"/>
                </a:lnTo>
                <a:close/>
              </a:path>
              <a:path w="2890769" h="419173">
                <a:moveTo>
                  <a:pt x="2414371" y="43015"/>
                </a:moveTo>
                <a:lnTo>
                  <a:pt x="2415403" y="58451"/>
                </a:lnTo>
                <a:lnTo>
                  <a:pt x="2417465" y="62376"/>
                </a:lnTo>
                <a:lnTo>
                  <a:pt x="2419528" y="66236"/>
                </a:lnTo>
                <a:lnTo>
                  <a:pt x="2419528" y="30606"/>
                </a:lnTo>
                <a:lnTo>
                  <a:pt x="2417465" y="34531"/>
                </a:lnTo>
                <a:lnTo>
                  <a:pt x="2415403" y="38390"/>
                </a:lnTo>
                <a:lnTo>
                  <a:pt x="2414371" y="43015"/>
                </a:lnTo>
                <a:close/>
              </a:path>
              <a:path w="2890769" h="419173">
                <a:moveTo>
                  <a:pt x="2414371" y="48404"/>
                </a:moveTo>
                <a:lnTo>
                  <a:pt x="2414371" y="53793"/>
                </a:lnTo>
                <a:lnTo>
                  <a:pt x="2415403" y="58451"/>
                </a:lnTo>
                <a:lnTo>
                  <a:pt x="2414371" y="43015"/>
                </a:lnTo>
                <a:lnTo>
                  <a:pt x="2414371" y="48404"/>
                </a:lnTo>
                <a:close/>
              </a:path>
              <a:path w="2890769" h="419173">
                <a:moveTo>
                  <a:pt x="2422156" y="48404"/>
                </a:moveTo>
                <a:lnTo>
                  <a:pt x="2422156" y="44412"/>
                </a:lnTo>
                <a:lnTo>
                  <a:pt x="2422156" y="50700"/>
                </a:lnTo>
                <a:lnTo>
                  <a:pt x="2459882" y="50700"/>
                </a:lnTo>
                <a:lnTo>
                  <a:pt x="2422156" y="44412"/>
                </a:lnTo>
                <a:lnTo>
                  <a:pt x="2422156" y="48404"/>
                </a:lnTo>
                <a:close/>
              </a:path>
              <a:path w="2890769" h="419173">
                <a:moveTo>
                  <a:pt x="2434764" y="29441"/>
                </a:moveTo>
                <a:lnTo>
                  <a:pt x="2442283" y="29441"/>
                </a:lnTo>
                <a:lnTo>
                  <a:pt x="2445710" y="30739"/>
                </a:lnTo>
                <a:lnTo>
                  <a:pt x="2448305" y="33334"/>
                </a:lnTo>
                <a:lnTo>
                  <a:pt x="2450966" y="35929"/>
                </a:lnTo>
                <a:lnTo>
                  <a:pt x="2452297" y="39621"/>
                </a:lnTo>
                <a:lnTo>
                  <a:pt x="2456389" y="43614"/>
                </a:lnTo>
                <a:lnTo>
                  <a:pt x="2453428" y="27445"/>
                </a:lnTo>
                <a:lnTo>
                  <a:pt x="2450101" y="25449"/>
                </a:lnTo>
                <a:lnTo>
                  <a:pt x="2446841" y="23453"/>
                </a:lnTo>
                <a:lnTo>
                  <a:pt x="2442882" y="22455"/>
                </a:lnTo>
                <a:lnTo>
                  <a:pt x="2438224" y="22455"/>
                </a:lnTo>
                <a:lnTo>
                  <a:pt x="2434764" y="29441"/>
                </a:lnTo>
                <a:close/>
              </a:path>
              <a:path w="2890769" h="419173">
                <a:moveTo>
                  <a:pt x="2427213" y="33201"/>
                </a:moveTo>
                <a:lnTo>
                  <a:pt x="2429541" y="31737"/>
                </a:lnTo>
                <a:lnTo>
                  <a:pt x="2431937" y="30207"/>
                </a:lnTo>
                <a:lnTo>
                  <a:pt x="2434764" y="29441"/>
                </a:lnTo>
                <a:lnTo>
                  <a:pt x="2438224" y="22455"/>
                </a:lnTo>
                <a:lnTo>
                  <a:pt x="2433634" y="22455"/>
                </a:lnTo>
                <a:lnTo>
                  <a:pt x="2429542" y="23487"/>
                </a:lnTo>
                <a:lnTo>
                  <a:pt x="2427213" y="33201"/>
                </a:lnTo>
                <a:close/>
              </a:path>
              <a:path w="2890769" h="419173">
                <a:moveTo>
                  <a:pt x="2425949" y="25549"/>
                </a:moveTo>
                <a:lnTo>
                  <a:pt x="2422356" y="27612"/>
                </a:lnTo>
                <a:lnTo>
                  <a:pt x="2422788" y="41019"/>
                </a:lnTo>
                <a:lnTo>
                  <a:pt x="2424052" y="38224"/>
                </a:lnTo>
                <a:lnTo>
                  <a:pt x="2425383" y="35363"/>
                </a:lnTo>
                <a:lnTo>
                  <a:pt x="2427213" y="33201"/>
                </a:lnTo>
                <a:lnTo>
                  <a:pt x="2429542" y="23487"/>
                </a:lnTo>
                <a:lnTo>
                  <a:pt x="2425949" y="25549"/>
                </a:lnTo>
                <a:close/>
              </a:path>
              <a:path w="2890769" h="419173">
                <a:moveTo>
                  <a:pt x="2460281" y="40852"/>
                </a:moveTo>
                <a:lnTo>
                  <a:pt x="2459416" y="37026"/>
                </a:lnTo>
                <a:lnTo>
                  <a:pt x="2457686" y="33633"/>
                </a:lnTo>
                <a:lnTo>
                  <a:pt x="2455956" y="30173"/>
                </a:lnTo>
                <a:lnTo>
                  <a:pt x="2453428" y="27445"/>
                </a:lnTo>
                <a:lnTo>
                  <a:pt x="2456389" y="43614"/>
                </a:lnTo>
                <a:lnTo>
                  <a:pt x="2459882" y="50700"/>
                </a:lnTo>
                <a:lnTo>
                  <a:pt x="2460281" y="40852"/>
                </a:lnTo>
                <a:close/>
              </a:path>
              <a:path w="2890769" h="419173">
                <a:moveTo>
                  <a:pt x="2460281" y="40852"/>
                </a:moveTo>
                <a:lnTo>
                  <a:pt x="2459882" y="50700"/>
                </a:lnTo>
                <a:lnTo>
                  <a:pt x="2460115" y="49136"/>
                </a:lnTo>
                <a:lnTo>
                  <a:pt x="2460247" y="47273"/>
                </a:lnTo>
                <a:lnTo>
                  <a:pt x="2460281" y="40852"/>
                </a:lnTo>
                <a:close/>
              </a:path>
              <a:path w="2890769" h="419173">
                <a:moveTo>
                  <a:pt x="2516086" y="32236"/>
                </a:moveTo>
                <a:lnTo>
                  <a:pt x="2514422" y="28909"/>
                </a:lnTo>
                <a:lnTo>
                  <a:pt x="2512027" y="26447"/>
                </a:lnTo>
                <a:lnTo>
                  <a:pt x="2508900" y="24850"/>
                </a:lnTo>
                <a:lnTo>
                  <a:pt x="2506604" y="32436"/>
                </a:lnTo>
                <a:lnTo>
                  <a:pt x="2508866" y="34432"/>
                </a:lnTo>
                <a:lnTo>
                  <a:pt x="2509998" y="37692"/>
                </a:lnTo>
                <a:lnTo>
                  <a:pt x="2517982" y="73355"/>
                </a:lnTo>
                <a:lnTo>
                  <a:pt x="2516086" y="32236"/>
                </a:lnTo>
                <a:close/>
              </a:path>
              <a:path w="2890769" h="419173">
                <a:moveTo>
                  <a:pt x="2496025" y="29441"/>
                </a:moveTo>
                <a:lnTo>
                  <a:pt x="2501548" y="29441"/>
                </a:lnTo>
                <a:lnTo>
                  <a:pt x="2504342" y="30439"/>
                </a:lnTo>
                <a:lnTo>
                  <a:pt x="2506604" y="32436"/>
                </a:lnTo>
                <a:lnTo>
                  <a:pt x="2508900" y="24850"/>
                </a:lnTo>
                <a:lnTo>
                  <a:pt x="2505773" y="23254"/>
                </a:lnTo>
                <a:lnTo>
                  <a:pt x="2502446" y="22455"/>
                </a:lnTo>
                <a:lnTo>
                  <a:pt x="2498919" y="22455"/>
                </a:lnTo>
                <a:lnTo>
                  <a:pt x="2496025" y="29441"/>
                </a:lnTo>
                <a:close/>
              </a:path>
              <a:path w="2890769" h="419173">
                <a:moveTo>
                  <a:pt x="2487276" y="34199"/>
                </a:moveTo>
                <a:lnTo>
                  <a:pt x="2489172" y="32369"/>
                </a:lnTo>
                <a:lnTo>
                  <a:pt x="2491434" y="31238"/>
                </a:lnTo>
                <a:lnTo>
                  <a:pt x="2493763" y="30040"/>
                </a:lnTo>
                <a:lnTo>
                  <a:pt x="2496025" y="29441"/>
                </a:lnTo>
                <a:lnTo>
                  <a:pt x="2498919" y="22455"/>
                </a:lnTo>
                <a:lnTo>
                  <a:pt x="2495859" y="22455"/>
                </a:lnTo>
                <a:lnTo>
                  <a:pt x="2492865" y="23154"/>
                </a:lnTo>
                <a:lnTo>
                  <a:pt x="2489937" y="24551"/>
                </a:lnTo>
                <a:lnTo>
                  <a:pt x="2487276" y="34199"/>
                </a:lnTo>
                <a:close/>
              </a:path>
              <a:path w="2890769" h="419173">
                <a:moveTo>
                  <a:pt x="2483450" y="42582"/>
                </a:moveTo>
                <a:lnTo>
                  <a:pt x="2484215" y="39255"/>
                </a:lnTo>
                <a:lnTo>
                  <a:pt x="2485745" y="36727"/>
                </a:lnTo>
                <a:lnTo>
                  <a:pt x="2487276" y="34199"/>
                </a:lnTo>
                <a:lnTo>
                  <a:pt x="2489937" y="24551"/>
                </a:lnTo>
                <a:lnTo>
                  <a:pt x="2487076" y="25948"/>
                </a:lnTo>
                <a:lnTo>
                  <a:pt x="2484747" y="28177"/>
                </a:lnTo>
                <a:lnTo>
                  <a:pt x="2483450" y="42582"/>
                </a:lnTo>
                <a:close/>
              </a:path>
              <a:path w="2890769" h="419173">
                <a:moveTo>
                  <a:pt x="2483450" y="73355"/>
                </a:moveTo>
                <a:lnTo>
                  <a:pt x="2483450" y="42582"/>
                </a:lnTo>
                <a:lnTo>
                  <a:pt x="2482951" y="31238"/>
                </a:lnTo>
                <a:lnTo>
                  <a:pt x="2482452" y="23453"/>
                </a:lnTo>
                <a:lnTo>
                  <a:pt x="2475466" y="23453"/>
                </a:lnTo>
                <a:lnTo>
                  <a:pt x="2475466" y="73355"/>
                </a:lnTo>
                <a:lnTo>
                  <a:pt x="2483450" y="73355"/>
                </a:lnTo>
                <a:close/>
              </a:path>
              <a:path w="2890769" h="419173">
                <a:moveTo>
                  <a:pt x="2517982" y="42416"/>
                </a:moveTo>
                <a:lnTo>
                  <a:pt x="2518647" y="39388"/>
                </a:lnTo>
                <a:lnTo>
                  <a:pt x="2519978" y="36927"/>
                </a:lnTo>
                <a:lnTo>
                  <a:pt x="2521375" y="34465"/>
                </a:lnTo>
                <a:lnTo>
                  <a:pt x="2523205" y="32602"/>
                </a:lnTo>
                <a:lnTo>
                  <a:pt x="2525467" y="31338"/>
                </a:lnTo>
                <a:lnTo>
                  <a:pt x="2527729" y="30074"/>
                </a:lnTo>
                <a:lnTo>
                  <a:pt x="2530158" y="29441"/>
                </a:lnTo>
                <a:lnTo>
                  <a:pt x="2536079" y="29441"/>
                </a:lnTo>
                <a:lnTo>
                  <a:pt x="2538874" y="30439"/>
                </a:lnTo>
                <a:lnTo>
                  <a:pt x="2541136" y="32436"/>
                </a:lnTo>
                <a:lnTo>
                  <a:pt x="2543398" y="34432"/>
                </a:lnTo>
                <a:lnTo>
                  <a:pt x="2544530" y="37692"/>
                </a:lnTo>
                <a:lnTo>
                  <a:pt x="2544530" y="73355"/>
                </a:lnTo>
                <a:lnTo>
                  <a:pt x="2552514" y="73355"/>
                </a:lnTo>
                <a:lnTo>
                  <a:pt x="2545461" y="25782"/>
                </a:lnTo>
                <a:lnTo>
                  <a:pt x="2542533" y="24451"/>
                </a:lnTo>
                <a:lnTo>
                  <a:pt x="2539672" y="23121"/>
                </a:lnTo>
                <a:lnTo>
                  <a:pt x="2536645" y="22455"/>
                </a:lnTo>
                <a:lnTo>
                  <a:pt x="2531389" y="22455"/>
                </a:lnTo>
                <a:lnTo>
                  <a:pt x="2529193" y="22821"/>
                </a:lnTo>
                <a:lnTo>
                  <a:pt x="2526864" y="23553"/>
                </a:lnTo>
                <a:lnTo>
                  <a:pt x="2524602" y="24218"/>
                </a:lnTo>
                <a:lnTo>
                  <a:pt x="2522506" y="25283"/>
                </a:lnTo>
                <a:lnTo>
                  <a:pt x="2520577" y="26747"/>
                </a:lnTo>
                <a:lnTo>
                  <a:pt x="2518647" y="28144"/>
                </a:lnTo>
                <a:lnTo>
                  <a:pt x="2517982" y="42416"/>
                </a:lnTo>
                <a:close/>
              </a:path>
              <a:path w="2890769" h="419173">
                <a:moveTo>
                  <a:pt x="2517982" y="42416"/>
                </a:moveTo>
                <a:lnTo>
                  <a:pt x="2518647" y="28144"/>
                </a:lnTo>
                <a:lnTo>
                  <a:pt x="2517150" y="29974"/>
                </a:lnTo>
                <a:lnTo>
                  <a:pt x="2517982" y="73355"/>
                </a:lnTo>
                <a:lnTo>
                  <a:pt x="2517982" y="42416"/>
                </a:lnTo>
                <a:close/>
              </a:path>
              <a:path w="2890769" h="419173">
                <a:moveTo>
                  <a:pt x="2509998" y="42216"/>
                </a:moveTo>
                <a:lnTo>
                  <a:pt x="2509998" y="73355"/>
                </a:lnTo>
                <a:lnTo>
                  <a:pt x="2517982" y="73355"/>
                </a:lnTo>
                <a:lnTo>
                  <a:pt x="2509998" y="37692"/>
                </a:lnTo>
                <a:lnTo>
                  <a:pt x="2509998" y="42216"/>
                </a:lnTo>
                <a:close/>
              </a:path>
              <a:path w="2890769" h="419173">
                <a:moveTo>
                  <a:pt x="2552514" y="73355"/>
                </a:moveTo>
                <a:lnTo>
                  <a:pt x="2552514" y="37026"/>
                </a:lnTo>
                <a:lnTo>
                  <a:pt x="2551582" y="33434"/>
                </a:lnTo>
                <a:lnTo>
                  <a:pt x="2549719" y="30639"/>
                </a:lnTo>
                <a:lnTo>
                  <a:pt x="2547856" y="27845"/>
                </a:lnTo>
                <a:lnTo>
                  <a:pt x="2545461" y="25782"/>
                </a:lnTo>
                <a:lnTo>
                  <a:pt x="2552514" y="73355"/>
                </a:lnTo>
                <a:close/>
              </a:path>
              <a:path w="2890769" h="419173">
                <a:moveTo>
                  <a:pt x="2606103" y="7485"/>
                </a:moveTo>
                <a:lnTo>
                  <a:pt x="2606103" y="73355"/>
                </a:lnTo>
                <a:lnTo>
                  <a:pt x="2614087" y="73355"/>
                </a:lnTo>
                <a:lnTo>
                  <a:pt x="2614087" y="7485"/>
                </a:lnTo>
                <a:lnTo>
                  <a:pt x="2606103" y="7485"/>
                </a:lnTo>
                <a:close/>
              </a:path>
              <a:path w="2890769" h="419173">
                <a:moveTo>
                  <a:pt x="2641634" y="44545"/>
                </a:moveTo>
                <a:lnTo>
                  <a:pt x="2642399" y="29874"/>
                </a:lnTo>
                <a:lnTo>
                  <a:pt x="2641119" y="31876"/>
                </a:lnTo>
                <a:lnTo>
                  <a:pt x="2640636" y="23453"/>
                </a:lnTo>
                <a:lnTo>
                  <a:pt x="2633650" y="23453"/>
                </a:lnTo>
                <a:lnTo>
                  <a:pt x="2641634" y="94314"/>
                </a:lnTo>
                <a:lnTo>
                  <a:pt x="2641634" y="65919"/>
                </a:lnTo>
                <a:lnTo>
                  <a:pt x="2640636" y="63574"/>
                </a:lnTo>
                <a:lnTo>
                  <a:pt x="2640237" y="34232"/>
                </a:lnTo>
                <a:lnTo>
                  <a:pt x="2641102" y="31903"/>
                </a:lnTo>
                <a:lnTo>
                  <a:pt x="2641335" y="35629"/>
                </a:lnTo>
                <a:lnTo>
                  <a:pt x="2641634" y="44545"/>
                </a:lnTo>
                <a:close/>
              </a:path>
              <a:path w="2890769" h="419173">
                <a:moveTo>
                  <a:pt x="2641634" y="62077"/>
                </a:moveTo>
                <a:lnTo>
                  <a:pt x="2640636" y="63574"/>
                </a:lnTo>
                <a:lnTo>
                  <a:pt x="2641634" y="65919"/>
                </a:lnTo>
                <a:lnTo>
                  <a:pt x="2641967" y="66701"/>
                </a:lnTo>
                <a:lnTo>
                  <a:pt x="2641634" y="52197"/>
                </a:lnTo>
                <a:lnTo>
                  <a:pt x="2641634" y="44545"/>
                </a:lnTo>
                <a:lnTo>
                  <a:pt x="2641335" y="35629"/>
                </a:lnTo>
                <a:lnTo>
                  <a:pt x="2640636" y="63574"/>
                </a:lnTo>
                <a:lnTo>
                  <a:pt x="2641634" y="62077"/>
                </a:lnTo>
                <a:close/>
              </a:path>
              <a:path w="2890769" h="419173">
                <a:moveTo>
                  <a:pt x="2680956" y="48404"/>
                </a:moveTo>
                <a:lnTo>
                  <a:pt x="2680956" y="42948"/>
                </a:lnTo>
                <a:lnTo>
                  <a:pt x="2679925" y="38291"/>
                </a:lnTo>
                <a:lnTo>
                  <a:pt x="2677863" y="34432"/>
                </a:lnTo>
                <a:lnTo>
                  <a:pt x="2675800" y="30573"/>
                </a:lnTo>
                <a:lnTo>
                  <a:pt x="2673039" y="27612"/>
                </a:lnTo>
                <a:lnTo>
                  <a:pt x="2671608" y="38091"/>
                </a:lnTo>
                <a:lnTo>
                  <a:pt x="2672972" y="42682"/>
                </a:lnTo>
                <a:lnTo>
                  <a:pt x="2675700" y="66236"/>
                </a:lnTo>
                <a:lnTo>
                  <a:pt x="2677763" y="62376"/>
                </a:lnTo>
                <a:lnTo>
                  <a:pt x="2679892" y="58451"/>
                </a:lnTo>
                <a:lnTo>
                  <a:pt x="2680956" y="53793"/>
                </a:lnTo>
                <a:lnTo>
                  <a:pt x="2680956" y="48404"/>
                </a:lnTo>
                <a:close/>
              </a:path>
              <a:path w="2890769" h="419173">
                <a:moveTo>
                  <a:pt x="2669579" y="25549"/>
                </a:moveTo>
                <a:lnTo>
                  <a:pt x="2666186" y="23487"/>
                </a:lnTo>
                <a:lnTo>
                  <a:pt x="2666219" y="31171"/>
                </a:lnTo>
                <a:lnTo>
                  <a:pt x="2668880" y="34631"/>
                </a:lnTo>
                <a:lnTo>
                  <a:pt x="2671608" y="38091"/>
                </a:lnTo>
                <a:lnTo>
                  <a:pt x="2673039" y="27612"/>
                </a:lnTo>
                <a:lnTo>
                  <a:pt x="2669579" y="25549"/>
                </a:lnTo>
                <a:close/>
              </a:path>
              <a:path w="2890769" h="419173">
                <a:moveTo>
                  <a:pt x="2641634" y="44545"/>
                </a:moveTo>
                <a:lnTo>
                  <a:pt x="2642299" y="41218"/>
                </a:lnTo>
                <a:lnTo>
                  <a:pt x="2643630" y="38424"/>
                </a:lnTo>
                <a:lnTo>
                  <a:pt x="2644961" y="35563"/>
                </a:lnTo>
                <a:lnTo>
                  <a:pt x="2646824" y="33367"/>
                </a:lnTo>
                <a:lnTo>
                  <a:pt x="2649219" y="31837"/>
                </a:lnTo>
                <a:lnTo>
                  <a:pt x="2651614" y="30240"/>
                </a:lnTo>
                <a:lnTo>
                  <a:pt x="2654409" y="29441"/>
                </a:lnTo>
                <a:lnTo>
                  <a:pt x="2662460" y="29441"/>
                </a:lnTo>
                <a:lnTo>
                  <a:pt x="2666219" y="31171"/>
                </a:lnTo>
                <a:lnTo>
                  <a:pt x="2666186" y="23487"/>
                </a:lnTo>
                <a:lnTo>
                  <a:pt x="2662460" y="22455"/>
                </a:lnTo>
                <a:lnTo>
                  <a:pt x="2655540" y="22455"/>
                </a:lnTo>
                <a:lnTo>
                  <a:pt x="2652879" y="22954"/>
                </a:lnTo>
                <a:lnTo>
                  <a:pt x="2650417" y="23952"/>
                </a:lnTo>
                <a:lnTo>
                  <a:pt x="2647955" y="24950"/>
                </a:lnTo>
                <a:lnTo>
                  <a:pt x="2645859" y="26348"/>
                </a:lnTo>
                <a:lnTo>
                  <a:pt x="2644129" y="28144"/>
                </a:lnTo>
                <a:lnTo>
                  <a:pt x="2642399" y="29874"/>
                </a:lnTo>
                <a:lnTo>
                  <a:pt x="2641634" y="44545"/>
                </a:lnTo>
                <a:close/>
              </a:path>
              <a:path w="2890769" h="419173">
                <a:moveTo>
                  <a:pt x="2672972" y="42682"/>
                </a:moveTo>
                <a:lnTo>
                  <a:pt x="2672972" y="54126"/>
                </a:lnTo>
                <a:lnTo>
                  <a:pt x="2671575" y="58717"/>
                </a:lnTo>
                <a:lnTo>
                  <a:pt x="2668781" y="62177"/>
                </a:lnTo>
                <a:lnTo>
                  <a:pt x="2666052" y="65637"/>
                </a:lnTo>
                <a:lnTo>
                  <a:pt x="2669479" y="71259"/>
                </a:lnTo>
                <a:lnTo>
                  <a:pt x="2672939" y="69196"/>
                </a:lnTo>
                <a:lnTo>
                  <a:pt x="2675700" y="66236"/>
                </a:lnTo>
                <a:lnTo>
                  <a:pt x="2672972" y="42682"/>
                </a:lnTo>
                <a:close/>
              </a:path>
              <a:path w="2890769" h="419173">
                <a:moveTo>
                  <a:pt x="2658102" y="74353"/>
                </a:moveTo>
                <a:lnTo>
                  <a:pt x="2662227" y="74353"/>
                </a:lnTo>
                <a:lnTo>
                  <a:pt x="2666019" y="73322"/>
                </a:lnTo>
                <a:lnTo>
                  <a:pt x="2669479" y="71259"/>
                </a:lnTo>
                <a:lnTo>
                  <a:pt x="2666052" y="65637"/>
                </a:lnTo>
                <a:lnTo>
                  <a:pt x="2662227" y="67367"/>
                </a:lnTo>
                <a:lnTo>
                  <a:pt x="2658102" y="74353"/>
                </a:lnTo>
                <a:close/>
              </a:path>
              <a:path w="2890769" h="419173">
                <a:moveTo>
                  <a:pt x="2662227" y="67367"/>
                </a:moveTo>
                <a:lnTo>
                  <a:pt x="2654176" y="67367"/>
                </a:lnTo>
                <a:lnTo>
                  <a:pt x="2651415" y="66602"/>
                </a:lnTo>
                <a:lnTo>
                  <a:pt x="2649020" y="65071"/>
                </a:lnTo>
                <a:lnTo>
                  <a:pt x="2646691" y="63474"/>
                </a:lnTo>
                <a:lnTo>
                  <a:pt x="2644861" y="61245"/>
                </a:lnTo>
                <a:lnTo>
                  <a:pt x="2647223" y="71359"/>
                </a:lnTo>
                <a:lnTo>
                  <a:pt x="2650350" y="73355"/>
                </a:lnTo>
                <a:lnTo>
                  <a:pt x="2653976" y="74353"/>
                </a:lnTo>
                <a:lnTo>
                  <a:pt x="2658102" y="74353"/>
                </a:lnTo>
                <a:lnTo>
                  <a:pt x="2662227" y="67367"/>
                </a:lnTo>
                <a:close/>
              </a:path>
              <a:path w="2890769" h="419173">
                <a:moveTo>
                  <a:pt x="2644162" y="69296"/>
                </a:moveTo>
                <a:lnTo>
                  <a:pt x="2647223" y="71359"/>
                </a:lnTo>
                <a:lnTo>
                  <a:pt x="2644861" y="61245"/>
                </a:lnTo>
                <a:lnTo>
                  <a:pt x="2643530" y="58384"/>
                </a:lnTo>
                <a:lnTo>
                  <a:pt x="2642266" y="55523"/>
                </a:lnTo>
                <a:lnTo>
                  <a:pt x="2641967" y="66701"/>
                </a:lnTo>
                <a:lnTo>
                  <a:pt x="2644162" y="69296"/>
                </a:lnTo>
                <a:close/>
              </a:path>
              <a:path w="2890769" h="419173">
                <a:moveTo>
                  <a:pt x="2641335" y="35629"/>
                </a:moveTo>
                <a:lnTo>
                  <a:pt x="2641102" y="31903"/>
                </a:lnTo>
                <a:lnTo>
                  <a:pt x="2640237" y="34232"/>
                </a:lnTo>
                <a:lnTo>
                  <a:pt x="2640636" y="63574"/>
                </a:lnTo>
                <a:lnTo>
                  <a:pt x="2641335" y="35629"/>
                </a:lnTo>
                <a:close/>
              </a:path>
              <a:path w="2890769" h="419173">
                <a:moveTo>
                  <a:pt x="2725597" y="57320"/>
                </a:moveTo>
                <a:lnTo>
                  <a:pt x="2726063" y="58584"/>
                </a:lnTo>
                <a:lnTo>
                  <a:pt x="2727560" y="71192"/>
                </a:lnTo>
                <a:lnTo>
                  <a:pt x="2729889" y="69396"/>
                </a:lnTo>
                <a:lnTo>
                  <a:pt x="2731552" y="67067"/>
                </a:lnTo>
                <a:lnTo>
                  <a:pt x="2733215" y="64672"/>
                </a:lnTo>
                <a:lnTo>
                  <a:pt x="2734047" y="61911"/>
                </a:lnTo>
                <a:lnTo>
                  <a:pt x="2734047" y="55723"/>
                </a:lnTo>
                <a:lnTo>
                  <a:pt x="2733116" y="53128"/>
                </a:lnTo>
                <a:lnTo>
                  <a:pt x="2731253" y="50999"/>
                </a:lnTo>
                <a:lnTo>
                  <a:pt x="2729390" y="48870"/>
                </a:lnTo>
                <a:lnTo>
                  <a:pt x="2726130" y="47339"/>
                </a:lnTo>
                <a:lnTo>
                  <a:pt x="2725597" y="57320"/>
                </a:lnTo>
                <a:close/>
              </a:path>
              <a:path w="2890769" h="419173">
                <a:moveTo>
                  <a:pt x="2706269" y="43281"/>
                </a:moveTo>
                <a:lnTo>
                  <a:pt x="2707599" y="51099"/>
                </a:lnTo>
                <a:lnTo>
                  <a:pt x="2719576" y="53594"/>
                </a:lnTo>
                <a:lnTo>
                  <a:pt x="2722104" y="54126"/>
                </a:lnTo>
                <a:lnTo>
                  <a:pt x="2723801" y="54991"/>
                </a:lnTo>
                <a:lnTo>
                  <a:pt x="2725597" y="57320"/>
                </a:lnTo>
                <a:lnTo>
                  <a:pt x="2726130" y="47339"/>
                </a:lnTo>
                <a:lnTo>
                  <a:pt x="2721472" y="46408"/>
                </a:lnTo>
                <a:lnTo>
                  <a:pt x="2708997" y="43813"/>
                </a:lnTo>
                <a:lnTo>
                  <a:pt x="2706269" y="43281"/>
                </a:lnTo>
                <a:close/>
              </a:path>
              <a:path w="2890769" h="419173">
                <a:moveTo>
                  <a:pt x="2706269" y="43281"/>
                </a:moveTo>
                <a:lnTo>
                  <a:pt x="2704406" y="42416"/>
                </a:lnTo>
                <a:lnTo>
                  <a:pt x="2703408" y="41218"/>
                </a:lnTo>
                <a:lnTo>
                  <a:pt x="2702410" y="39954"/>
                </a:lnTo>
                <a:lnTo>
                  <a:pt x="2701911" y="38590"/>
                </a:lnTo>
                <a:lnTo>
                  <a:pt x="2702742" y="50101"/>
                </a:lnTo>
                <a:lnTo>
                  <a:pt x="2707599" y="51099"/>
                </a:lnTo>
                <a:lnTo>
                  <a:pt x="2706269" y="43281"/>
                </a:lnTo>
                <a:close/>
              </a:path>
              <a:path w="2890769" h="419173">
                <a:moveTo>
                  <a:pt x="2694791" y="32203"/>
                </a:moveTo>
                <a:lnTo>
                  <a:pt x="2695057" y="43780"/>
                </a:lnTo>
                <a:lnTo>
                  <a:pt x="2697120" y="46109"/>
                </a:lnTo>
                <a:lnTo>
                  <a:pt x="2699249" y="48437"/>
                </a:lnTo>
                <a:lnTo>
                  <a:pt x="2702742" y="50101"/>
                </a:lnTo>
                <a:lnTo>
                  <a:pt x="2701911" y="38590"/>
                </a:lnTo>
                <a:lnTo>
                  <a:pt x="2700147" y="25882"/>
                </a:lnTo>
                <a:lnTo>
                  <a:pt x="2697918" y="27678"/>
                </a:lnTo>
                <a:lnTo>
                  <a:pt x="2696322" y="29940"/>
                </a:lnTo>
                <a:lnTo>
                  <a:pt x="2694791" y="32203"/>
                </a:lnTo>
                <a:close/>
              </a:path>
              <a:path w="2890769" h="419173">
                <a:moveTo>
                  <a:pt x="2695057" y="43780"/>
                </a:moveTo>
                <a:lnTo>
                  <a:pt x="2694791" y="32203"/>
                </a:lnTo>
                <a:lnTo>
                  <a:pt x="2694026" y="34698"/>
                </a:lnTo>
                <a:lnTo>
                  <a:pt x="2694026" y="40886"/>
                </a:lnTo>
                <a:lnTo>
                  <a:pt x="2695057" y="43780"/>
                </a:lnTo>
                <a:close/>
              </a:path>
              <a:path w="2890769" h="419173">
                <a:moveTo>
                  <a:pt x="2727560" y="71192"/>
                </a:moveTo>
                <a:lnTo>
                  <a:pt x="2726063" y="58584"/>
                </a:lnTo>
                <a:lnTo>
                  <a:pt x="2726063" y="62177"/>
                </a:lnTo>
                <a:lnTo>
                  <a:pt x="2725065" y="63973"/>
                </a:lnTo>
                <a:lnTo>
                  <a:pt x="2724566" y="72457"/>
                </a:lnTo>
                <a:lnTo>
                  <a:pt x="2727560" y="71192"/>
                </a:lnTo>
                <a:close/>
              </a:path>
              <a:path w="2890769" h="419173">
                <a:moveTo>
                  <a:pt x="2723069" y="65371"/>
                </a:moveTo>
                <a:lnTo>
                  <a:pt x="2721073" y="66701"/>
                </a:lnTo>
                <a:lnTo>
                  <a:pt x="2721572" y="73721"/>
                </a:lnTo>
                <a:lnTo>
                  <a:pt x="2724566" y="72457"/>
                </a:lnTo>
                <a:lnTo>
                  <a:pt x="2725065" y="63973"/>
                </a:lnTo>
                <a:lnTo>
                  <a:pt x="2723069" y="65371"/>
                </a:lnTo>
                <a:close/>
              </a:path>
              <a:path w="2890769" h="419173">
                <a:moveTo>
                  <a:pt x="2704505" y="64772"/>
                </a:moveTo>
                <a:lnTo>
                  <a:pt x="2704838" y="73322"/>
                </a:lnTo>
                <a:lnTo>
                  <a:pt x="2709329" y="74353"/>
                </a:lnTo>
                <a:lnTo>
                  <a:pt x="2718112" y="74353"/>
                </a:lnTo>
                <a:lnTo>
                  <a:pt x="2721572" y="73721"/>
                </a:lnTo>
                <a:lnTo>
                  <a:pt x="2721073" y="66701"/>
                </a:lnTo>
                <a:lnTo>
                  <a:pt x="2718311" y="67367"/>
                </a:lnTo>
                <a:lnTo>
                  <a:pt x="2710793" y="67367"/>
                </a:lnTo>
                <a:lnTo>
                  <a:pt x="2707366" y="66502"/>
                </a:lnTo>
                <a:lnTo>
                  <a:pt x="2704505" y="64772"/>
                </a:lnTo>
                <a:close/>
              </a:path>
              <a:path w="2890769" h="419173">
                <a:moveTo>
                  <a:pt x="2701711" y="63042"/>
                </a:moveTo>
                <a:lnTo>
                  <a:pt x="2699582" y="60647"/>
                </a:lnTo>
                <a:lnTo>
                  <a:pt x="2700713" y="71259"/>
                </a:lnTo>
                <a:lnTo>
                  <a:pt x="2704838" y="73322"/>
                </a:lnTo>
                <a:lnTo>
                  <a:pt x="2704505" y="64772"/>
                </a:lnTo>
                <a:lnTo>
                  <a:pt x="2701711" y="63042"/>
                </a:lnTo>
                <a:close/>
              </a:path>
              <a:path w="2890769" h="419173">
                <a:moveTo>
                  <a:pt x="2698118" y="57586"/>
                </a:moveTo>
                <a:lnTo>
                  <a:pt x="2691331" y="62476"/>
                </a:lnTo>
                <a:lnTo>
                  <a:pt x="2693527" y="66269"/>
                </a:lnTo>
                <a:lnTo>
                  <a:pt x="2696654" y="69196"/>
                </a:lnTo>
                <a:lnTo>
                  <a:pt x="2700713" y="71259"/>
                </a:lnTo>
                <a:lnTo>
                  <a:pt x="2699582" y="60647"/>
                </a:lnTo>
                <a:lnTo>
                  <a:pt x="2698118" y="57586"/>
                </a:lnTo>
                <a:close/>
              </a:path>
              <a:path w="2890769" h="419173">
                <a:moveTo>
                  <a:pt x="2723701" y="32868"/>
                </a:moveTo>
                <a:lnTo>
                  <a:pt x="2725531" y="34997"/>
                </a:lnTo>
                <a:lnTo>
                  <a:pt x="2726662" y="37925"/>
                </a:lnTo>
                <a:lnTo>
                  <a:pt x="2733349" y="33533"/>
                </a:lnTo>
                <a:lnTo>
                  <a:pt x="2731685" y="30007"/>
                </a:lnTo>
                <a:lnTo>
                  <a:pt x="2729157" y="27279"/>
                </a:lnTo>
                <a:lnTo>
                  <a:pt x="2725763" y="25350"/>
                </a:lnTo>
                <a:lnTo>
                  <a:pt x="2723701" y="32868"/>
                </a:lnTo>
                <a:close/>
              </a:path>
              <a:path w="2890769" h="419173">
                <a:moveTo>
                  <a:pt x="2722370" y="23420"/>
                </a:moveTo>
                <a:lnTo>
                  <a:pt x="2718212" y="22455"/>
                </a:lnTo>
                <a:lnTo>
                  <a:pt x="2718644" y="30140"/>
                </a:lnTo>
                <a:lnTo>
                  <a:pt x="2721173" y="31537"/>
                </a:lnTo>
                <a:lnTo>
                  <a:pt x="2723701" y="32868"/>
                </a:lnTo>
                <a:lnTo>
                  <a:pt x="2725763" y="25350"/>
                </a:lnTo>
                <a:lnTo>
                  <a:pt x="2722370" y="23420"/>
                </a:lnTo>
                <a:close/>
              </a:path>
              <a:path w="2890769" h="419173">
                <a:moveTo>
                  <a:pt x="2710893" y="29441"/>
                </a:moveTo>
                <a:lnTo>
                  <a:pt x="2716016" y="29441"/>
                </a:lnTo>
                <a:lnTo>
                  <a:pt x="2718644" y="30140"/>
                </a:lnTo>
                <a:lnTo>
                  <a:pt x="2718212" y="22455"/>
                </a:lnTo>
                <a:lnTo>
                  <a:pt x="2713288" y="22455"/>
                </a:lnTo>
                <a:lnTo>
                  <a:pt x="2710893" y="29441"/>
                </a:lnTo>
                <a:close/>
              </a:path>
              <a:path w="2890769" h="419173">
                <a:moveTo>
                  <a:pt x="2709363" y="22455"/>
                </a:moveTo>
                <a:lnTo>
                  <a:pt x="2705936" y="23154"/>
                </a:lnTo>
                <a:lnTo>
                  <a:pt x="2707100" y="30439"/>
                </a:lnTo>
                <a:lnTo>
                  <a:pt x="2708830" y="29774"/>
                </a:lnTo>
                <a:lnTo>
                  <a:pt x="2710893" y="29441"/>
                </a:lnTo>
                <a:lnTo>
                  <a:pt x="2713288" y="22455"/>
                </a:lnTo>
                <a:lnTo>
                  <a:pt x="2709363" y="22455"/>
                </a:lnTo>
                <a:close/>
              </a:path>
              <a:path w="2890769" h="419173">
                <a:moveTo>
                  <a:pt x="2701911" y="35663"/>
                </a:moveTo>
                <a:lnTo>
                  <a:pt x="2702343" y="34365"/>
                </a:lnTo>
                <a:lnTo>
                  <a:pt x="2704139" y="32036"/>
                </a:lnTo>
                <a:lnTo>
                  <a:pt x="2705437" y="31105"/>
                </a:lnTo>
                <a:lnTo>
                  <a:pt x="2707100" y="30439"/>
                </a:lnTo>
                <a:lnTo>
                  <a:pt x="2705936" y="23154"/>
                </a:lnTo>
                <a:lnTo>
                  <a:pt x="2703008" y="24551"/>
                </a:lnTo>
                <a:lnTo>
                  <a:pt x="2701911" y="35663"/>
                </a:lnTo>
                <a:close/>
              </a:path>
              <a:path w="2890769" h="419173">
                <a:moveTo>
                  <a:pt x="2701911" y="35663"/>
                </a:moveTo>
                <a:lnTo>
                  <a:pt x="2703008" y="24551"/>
                </a:lnTo>
                <a:lnTo>
                  <a:pt x="2700147" y="25882"/>
                </a:lnTo>
                <a:lnTo>
                  <a:pt x="2701911" y="38590"/>
                </a:lnTo>
                <a:lnTo>
                  <a:pt x="2701911" y="35663"/>
                </a:lnTo>
                <a:close/>
              </a:path>
              <a:path w="2890769" h="419173">
                <a:moveTo>
                  <a:pt x="2756337" y="23453"/>
                </a:moveTo>
                <a:lnTo>
                  <a:pt x="2748353" y="23453"/>
                </a:lnTo>
                <a:lnTo>
                  <a:pt x="2749218" y="64040"/>
                </a:lnTo>
                <a:lnTo>
                  <a:pt x="2750948" y="66768"/>
                </a:lnTo>
                <a:lnTo>
                  <a:pt x="2752745" y="69429"/>
                </a:lnTo>
                <a:lnTo>
                  <a:pt x="2755040" y="71359"/>
                </a:lnTo>
                <a:lnTo>
                  <a:pt x="2756337" y="59150"/>
                </a:lnTo>
                <a:lnTo>
                  <a:pt x="2756337" y="23453"/>
                </a:lnTo>
                <a:close/>
              </a:path>
              <a:path w="2890769" h="419173">
                <a:moveTo>
                  <a:pt x="2748353" y="56189"/>
                </a:moveTo>
                <a:lnTo>
                  <a:pt x="2748353" y="60514"/>
                </a:lnTo>
                <a:lnTo>
                  <a:pt x="2749218" y="64040"/>
                </a:lnTo>
                <a:lnTo>
                  <a:pt x="2748353" y="23453"/>
                </a:lnTo>
                <a:lnTo>
                  <a:pt x="2748353" y="56189"/>
                </a:lnTo>
                <a:close/>
              </a:path>
              <a:path w="2890769" h="419173">
                <a:moveTo>
                  <a:pt x="2791868" y="23453"/>
                </a:moveTo>
                <a:lnTo>
                  <a:pt x="2783883" y="23453"/>
                </a:lnTo>
                <a:lnTo>
                  <a:pt x="2784382" y="65770"/>
                </a:lnTo>
                <a:lnTo>
                  <a:pt x="2784881" y="73355"/>
                </a:lnTo>
                <a:lnTo>
                  <a:pt x="2791868" y="73355"/>
                </a:lnTo>
                <a:lnTo>
                  <a:pt x="2791868" y="23453"/>
                </a:lnTo>
                <a:close/>
              </a:path>
              <a:path w="2890769" h="419173">
                <a:moveTo>
                  <a:pt x="2784382" y="65770"/>
                </a:moveTo>
                <a:lnTo>
                  <a:pt x="2783883" y="23453"/>
                </a:lnTo>
                <a:lnTo>
                  <a:pt x="2783883" y="53527"/>
                </a:lnTo>
                <a:lnTo>
                  <a:pt x="2783451" y="56056"/>
                </a:lnTo>
                <a:lnTo>
                  <a:pt x="2782652" y="68764"/>
                </a:lnTo>
                <a:lnTo>
                  <a:pt x="2784382" y="65770"/>
                </a:lnTo>
                <a:close/>
              </a:path>
              <a:path w="2890769" h="419173">
                <a:moveTo>
                  <a:pt x="2782652" y="68764"/>
                </a:moveTo>
                <a:lnTo>
                  <a:pt x="2783451" y="56056"/>
                </a:lnTo>
                <a:lnTo>
                  <a:pt x="2782586" y="58185"/>
                </a:lnTo>
                <a:lnTo>
                  <a:pt x="2781787" y="60314"/>
                </a:lnTo>
                <a:lnTo>
                  <a:pt x="2780656" y="62077"/>
                </a:lnTo>
                <a:lnTo>
                  <a:pt x="2780290" y="70960"/>
                </a:lnTo>
                <a:lnTo>
                  <a:pt x="2782652" y="68764"/>
                </a:lnTo>
                <a:close/>
              </a:path>
              <a:path w="2890769" h="419173">
                <a:moveTo>
                  <a:pt x="2780656" y="62077"/>
                </a:moveTo>
                <a:lnTo>
                  <a:pt x="2779192" y="63474"/>
                </a:lnTo>
                <a:lnTo>
                  <a:pt x="2777795" y="64805"/>
                </a:lnTo>
                <a:lnTo>
                  <a:pt x="2776198" y="65803"/>
                </a:lnTo>
                <a:lnTo>
                  <a:pt x="2774402" y="66468"/>
                </a:lnTo>
                <a:lnTo>
                  <a:pt x="2777296" y="72357"/>
                </a:lnTo>
                <a:lnTo>
                  <a:pt x="2780290" y="70960"/>
                </a:lnTo>
                <a:lnTo>
                  <a:pt x="2780656" y="62077"/>
                </a:lnTo>
                <a:close/>
              </a:path>
              <a:path w="2890769" h="419173">
                <a:moveTo>
                  <a:pt x="2777296" y="72357"/>
                </a:moveTo>
                <a:lnTo>
                  <a:pt x="2774402" y="66468"/>
                </a:lnTo>
                <a:lnTo>
                  <a:pt x="2772606" y="67067"/>
                </a:lnTo>
                <a:lnTo>
                  <a:pt x="2770776" y="67367"/>
                </a:lnTo>
                <a:lnTo>
                  <a:pt x="2768913" y="67367"/>
                </a:lnTo>
                <a:lnTo>
                  <a:pt x="2770909" y="74353"/>
                </a:lnTo>
                <a:lnTo>
                  <a:pt x="2774369" y="73688"/>
                </a:lnTo>
                <a:lnTo>
                  <a:pt x="2777296" y="72357"/>
                </a:lnTo>
                <a:close/>
              </a:path>
              <a:path w="2890769" h="419173">
                <a:moveTo>
                  <a:pt x="2770909" y="74353"/>
                </a:moveTo>
                <a:lnTo>
                  <a:pt x="2768913" y="67367"/>
                </a:lnTo>
                <a:lnTo>
                  <a:pt x="2764921" y="67367"/>
                </a:lnTo>
                <a:lnTo>
                  <a:pt x="2761827" y="66435"/>
                </a:lnTo>
                <a:lnTo>
                  <a:pt x="2759631" y="64572"/>
                </a:lnTo>
                <a:lnTo>
                  <a:pt x="2757435" y="62643"/>
                </a:lnTo>
                <a:lnTo>
                  <a:pt x="2756337" y="59150"/>
                </a:lnTo>
                <a:lnTo>
                  <a:pt x="2757835" y="72556"/>
                </a:lnTo>
                <a:lnTo>
                  <a:pt x="2760696" y="73754"/>
                </a:lnTo>
                <a:lnTo>
                  <a:pt x="2763723" y="74353"/>
                </a:lnTo>
                <a:lnTo>
                  <a:pt x="2770909" y="74353"/>
                </a:lnTo>
                <a:close/>
              </a:path>
              <a:path w="2890769" h="419173">
                <a:moveTo>
                  <a:pt x="2851069" y="32236"/>
                </a:moveTo>
                <a:lnTo>
                  <a:pt x="2849406" y="28909"/>
                </a:lnTo>
                <a:lnTo>
                  <a:pt x="2847011" y="26447"/>
                </a:lnTo>
                <a:lnTo>
                  <a:pt x="2843884" y="24850"/>
                </a:lnTo>
                <a:lnTo>
                  <a:pt x="2841588" y="32436"/>
                </a:lnTo>
                <a:lnTo>
                  <a:pt x="2843850" y="34432"/>
                </a:lnTo>
                <a:lnTo>
                  <a:pt x="2844981" y="37692"/>
                </a:lnTo>
                <a:lnTo>
                  <a:pt x="2852966" y="73355"/>
                </a:lnTo>
                <a:lnTo>
                  <a:pt x="2851069" y="32236"/>
                </a:lnTo>
                <a:close/>
              </a:path>
              <a:path w="2890769" h="419173">
                <a:moveTo>
                  <a:pt x="2831009" y="29441"/>
                </a:moveTo>
                <a:lnTo>
                  <a:pt x="2836532" y="29441"/>
                </a:lnTo>
                <a:lnTo>
                  <a:pt x="2839326" y="30439"/>
                </a:lnTo>
                <a:lnTo>
                  <a:pt x="2841588" y="32436"/>
                </a:lnTo>
                <a:lnTo>
                  <a:pt x="2843884" y="24850"/>
                </a:lnTo>
                <a:lnTo>
                  <a:pt x="2840757" y="23254"/>
                </a:lnTo>
                <a:lnTo>
                  <a:pt x="2837430" y="22455"/>
                </a:lnTo>
                <a:lnTo>
                  <a:pt x="2833903" y="22455"/>
                </a:lnTo>
                <a:lnTo>
                  <a:pt x="2831009" y="29441"/>
                </a:lnTo>
                <a:close/>
              </a:path>
              <a:path w="2890769" h="419173">
                <a:moveTo>
                  <a:pt x="2822260" y="34199"/>
                </a:moveTo>
                <a:lnTo>
                  <a:pt x="2824156" y="32369"/>
                </a:lnTo>
                <a:lnTo>
                  <a:pt x="2826418" y="31238"/>
                </a:lnTo>
                <a:lnTo>
                  <a:pt x="2828747" y="30040"/>
                </a:lnTo>
                <a:lnTo>
                  <a:pt x="2831009" y="29441"/>
                </a:lnTo>
                <a:lnTo>
                  <a:pt x="2833903" y="22455"/>
                </a:lnTo>
                <a:lnTo>
                  <a:pt x="2830843" y="22455"/>
                </a:lnTo>
                <a:lnTo>
                  <a:pt x="2827849" y="23154"/>
                </a:lnTo>
                <a:lnTo>
                  <a:pt x="2824921" y="24551"/>
                </a:lnTo>
                <a:lnTo>
                  <a:pt x="2822260" y="34199"/>
                </a:lnTo>
                <a:close/>
              </a:path>
              <a:path w="2890769" h="419173">
                <a:moveTo>
                  <a:pt x="2818434" y="42582"/>
                </a:moveTo>
                <a:lnTo>
                  <a:pt x="2819199" y="39255"/>
                </a:lnTo>
                <a:lnTo>
                  <a:pt x="2820729" y="36727"/>
                </a:lnTo>
                <a:lnTo>
                  <a:pt x="2822260" y="34199"/>
                </a:lnTo>
                <a:lnTo>
                  <a:pt x="2824921" y="24551"/>
                </a:lnTo>
                <a:lnTo>
                  <a:pt x="2822060" y="25948"/>
                </a:lnTo>
                <a:lnTo>
                  <a:pt x="2819731" y="28177"/>
                </a:lnTo>
                <a:lnTo>
                  <a:pt x="2818434" y="42582"/>
                </a:lnTo>
                <a:close/>
              </a:path>
              <a:path w="2890769" h="419173">
                <a:moveTo>
                  <a:pt x="2818434" y="73355"/>
                </a:moveTo>
                <a:lnTo>
                  <a:pt x="2818434" y="42582"/>
                </a:lnTo>
                <a:lnTo>
                  <a:pt x="2817935" y="31238"/>
                </a:lnTo>
                <a:lnTo>
                  <a:pt x="2817436" y="23453"/>
                </a:lnTo>
                <a:lnTo>
                  <a:pt x="2810450" y="23453"/>
                </a:lnTo>
                <a:lnTo>
                  <a:pt x="2810450" y="73355"/>
                </a:lnTo>
                <a:lnTo>
                  <a:pt x="2818434" y="73355"/>
                </a:lnTo>
                <a:close/>
              </a:path>
              <a:path w="2890769" h="419173">
                <a:moveTo>
                  <a:pt x="2852966" y="42416"/>
                </a:moveTo>
                <a:lnTo>
                  <a:pt x="2853631" y="39388"/>
                </a:lnTo>
                <a:lnTo>
                  <a:pt x="2854962" y="36927"/>
                </a:lnTo>
                <a:lnTo>
                  <a:pt x="2856359" y="34465"/>
                </a:lnTo>
                <a:lnTo>
                  <a:pt x="2858189" y="32602"/>
                </a:lnTo>
                <a:lnTo>
                  <a:pt x="2860451" y="31338"/>
                </a:lnTo>
                <a:lnTo>
                  <a:pt x="2862713" y="30074"/>
                </a:lnTo>
                <a:lnTo>
                  <a:pt x="2865142" y="29441"/>
                </a:lnTo>
                <a:lnTo>
                  <a:pt x="2871063" y="29441"/>
                </a:lnTo>
                <a:lnTo>
                  <a:pt x="2873858" y="30439"/>
                </a:lnTo>
                <a:lnTo>
                  <a:pt x="2876120" y="32436"/>
                </a:lnTo>
                <a:lnTo>
                  <a:pt x="2878382" y="34432"/>
                </a:lnTo>
                <a:lnTo>
                  <a:pt x="2879513" y="37692"/>
                </a:lnTo>
                <a:lnTo>
                  <a:pt x="2879513" y="73355"/>
                </a:lnTo>
                <a:lnTo>
                  <a:pt x="2887498" y="73355"/>
                </a:lnTo>
                <a:lnTo>
                  <a:pt x="2880445" y="25782"/>
                </a:lnTo>
                <a:lnTo>
                  <a:pt x="2877517" y="24451"/>
                </a:lnTo>
                <a:lnTo>
                  <a:pt x="2874656" y="23121"/>
                </a:lnTo>
                <a:lnTo>
                  <a:pt x="2871629" y="22455"/>
                </a:lnTo>
                <a:lnTo>
                  <a:pt x="2866373" y="22455"/>
                </a:lnTo>
                <a:lnTo>
                  <a:pt x="2864177" y="22821"/>
                </a:lnTo>
                <a:lnTo>
                  <a:pt x="2861848" y="23553"/>
                </a:lnTo>
                <a:lnTo>
                  <a:pt x="2859586" y="24218"/>
                </a:lnTo>
                <a:lnTo>
                  <a:pt x="2857490" y="25283"/>
                </a:lnTo>
                <a:lnTo>
                  <a:pt x="2855561" y="26747"/>
                </a:lnTo>
                <a:lnTo>
                  <a:pt x="2853631" y="28144"/>
                </a:lnTo>
                <a:lnTo>
                  <a:pt x="2852966" y="42416"/>
                </a:lnTo>
                <a:close/>
              </a:path>
              <a:path w="2890769" h="419173">
                <a:moveTo>
                  <a:pt x="2852966" y="42416"/>
                </a:moveTo>
                <a:lnTo>
                  <a:pt x="2853631" y="28144"/>
                </a:lnTo>
                <a:lnTo>
                  <a:pt x="2852134" y="29974"/>
                </a:lnTo>
                <a:lnTo>
                  <a:pt x="2852966" y="73355"/>
                </a:lnTo>
                <a:lnTo>
                  <a:pt x="2852966" y="42416"/>
                </a:lnTo>
                <a:close/>
              </a:path>
              <a:path w="2890769" h="419173">
                <a:moveTo>
                  <a:pt x="2844981" y="42216"/>
                </a:moveTo>
                <a:lnTo>
                  <a:pt x="2844981" y="73355"/>
                </a:lnTo>
                <a:lnTo>
                  <a:pt x="2852966" y="73355"/>
                </a:lnTo>
                <a:lnTo>
                  <a:pt x="2844981" y="37692"/>
                </a:lnTo>
                <a:lnTo>
                  <a:pt x="2844981" y="42216"/>
                </a:lnTo>
                <a:close/>
              </a:path>
              <a:path w="2890769" h="419173">
                <a:moveTo>
                  <a:pt x="2887498" y="73355"/>
                </a:moveTo>
                <a:lnTo>
                  <a:pt x="2887498" y="37026"/>
                </a:lnTo>
                <a:lnTo>
                  <a:pt x="2886566" y="33434"/>
                </a:lnTo>
                <a:lnTo>
                  <a:pt x="2884703" y="30639"/>
                </a:lnTo>
                <a:lnTo>
                  <a:pt x="2882840" y="27845"/>
                </a:lnTo>
                <a:lnTo>
                  <a:pt x="2880445" y="25782"/>
                </a:lnTo>
                <a:lnTo>
                  <a:pt x="2887498" y="73355"/>
                </a:lnTo>
                <a:close/>
              </a:path>
              <a:path w="2890769" h="419173">
                <a:moveTo>
                  <a:pt x="32569" y="230312"/>
                </a:moveTo>
                <a:lnTo>
                  <a:pt x="33434" y="231842"/>
                </a:lnTo>
                <a:lnTo>
                  <a:pt x="34132" y="225455"/>
                </a:lnTo>
                <a:lnTo>
                  <a:pt x="32136" y="225155"/>
                </a:lnTo>
                <a:lnTo>
                  <a:pt x="32136" y="228416"/>
                </a:lnTo>
                <a:lnTo>
                  <a:pt x="31970" y="230179"/>
                </a:lnTo>
                <a:lnTo>
                  <a:pt x="32389" y="229525"/>
                </a:lnTo>
                <a:lnTo>
                  <a:pt x="32136" y="226153"/>
                </a:lnTo>
                <a:lnTo>
                  <a:pt x="32389" y="229525"/>
                </a:lnTo>
                <a:lnTo>
                  <a:pt x="33334" y="228050"/>
                </a:lnTo>
                <a:lnTo>
                  <a:pt x="32569" y="230312"/>
                </a:lnTo>
                <a:close/>
              </a:path>
              <a:path w="2890769" h="419173">
                <a:moveTo>
                  <a:pt x="17399" y="191622"/>
                </a:moveTo>
                <a:lnTo>
                  <a:pt x="24518" y="191622"/>
                </a:lnTo>
                <a:lnTo>
                  <a:pt x="27346" y="192653"/>
                </a:lnTo>
                <a:lnTo>
                  <a:pt x="29342" y="194715"/>
                </a:lnTo>
                <a:lnTo>
                  <a:pt x="31338" y="196712"/>
                </a:lnTo>
                <a:lnTo>
                  <a:pt x="32336" y="199573"/>
                </a:lnTo>
                <a:lnTo>
                  <a:pt x="32336" y="205210"/>
                </a:lnTo>
                <a:lnTo>
                  <a:pt x="33933" y="204895"/>
                </a:lnTo>
                <a:lnTo>
                  <a:pt x="33766" y="187729"/>
                </a:lnTo>
                <a:lnTo>
                  <a:pt x="30839" y="186532"/>
                </a:lnTo>
                <a:lnTo>
                  <a:pt x="27911" y="185267"/>
                </a:lnTo>
                <a:lnTo>
                  <a:pt x="24651" y="184635"/>
                </a:lnTo>
                <a:lnTo>
                  <a:pt x="21058" y="184635"/>
                </a:lnTo>
                <a:lnTo>
                  <a:pt x="17399" y="191622"/>
                </a:lnTo>
                <a:close/>
              </a:path>
              <a:path w="2890769" h="419173">
                <a:moveTo>
                  <a:pt x="15735" y="184635"/>
                </a:moveTo>
                <a:lnTo>
                  <a:pt x="11277" y="185800"/>
                </a:lnTo>
                <a:lnTo>
                  <a:pt x="12076" y="193917"/>
                </a:lnTo>
                <a:lnTo>
                  <a:pt x="14471" y="192387"/>
                </a:lnTo>
                <a:lnTo>
                  <a:pt x="17399" y="191622"/>
                </a:lnTo>
                <a:lnTo>
                  <a:pt x="21058" y="184635"/>
                </a:lnTo>
                <a:lnTo>
                  <a:pt x="15735" y="184635"/>
                </a:lnTo>
                <a:close/>
              </a:path>
              <a:path w="2890769" h="419173">
                <a:moveTo>
                  <a:pt x="4091" y="190391"/>
                </a:moveTo>
                <a:lnTo>
                  <a:pt x="6786" y="201103"/>
                </a:lnTo>
                <a:lnTo>
                  <a:pt x="7917" y="197776"/>
                </a:lnTo>
                <a:lnTo>
                  <a:pt x="9680" y="195381"/>
                </a:lnTo>
                <a:lnTo>
                  <a:pt x="12076" y="193917"/>
                </a:lnTo>
                <a:lnTo>
                  <a:pt x="11277" y="185800"/>
                </a:lnTo>
                <a:lnTo>
                  <a:pt x="7684" y="188128"/>
                </a:lnTo>
                <a:lnTo>
                  <a:pt x="4091" y="190391"/>
                </a:lnTo>
                <a:close/>
              </a:path>
              <a:path w="2890769" h="419173">
                <a:moveTo>
                  <a:pt x="1630" y="193385"/>
                </a:moveTo>
                <a:lnTo>
                  <a:pt x="299" y="197111"/>
                </a:lnTo>
                <a:lnTo>
                  <a:pt x="6786" y="201103"/>
                </a:lnTo>
                <a:lnTo>
                  <a:pt x="4091" y="190391"/>
                </a:lnTo>
                <a:lnTo>
                  <a:pt x="1630" y="193385"/>
                </a:lnTo>
                <a:close/>
              </a:path>
              <a:path w="2890769" h="419173">
                <a:moveTo>
                  <a:pt x="40320" y="197776"/>
                </a:moveTo>
                <a:lnTo>
                  <a:pt x="39455" y="194582"/>
                </a:lnTo>
                <a:lnTo>
                  <a:pt x="40287" y="236234"/>
                </a:lnTo>
                <a:lnTo>
                  <a:pt x="40320" y="197776"/>
                </a:lnTo>
                <a:close/>
              </a:path>
              <a:path w="2890769" h="419173">
                <a:moveTo>
                  <a:pt x="34299" y="233306"/>
                </a:moveTo>
                <a:lnTo>
                  <a:pt x="35496" y="234404"/>
                </a:lnTo>
                <a:lnTo>
                  <a:pt x="37026" y="235136"/>
                </a:lnTo>
                <a:lnTo>
                  <a:pt x="38557" y="235868"/>
                </a:lnTo>
                <a:lnTo>
                  <a:pt x="40287" y="236234"/>
                </a:lnTo>
                <a:lnTo>
                  <a:pt x="39455" y="194582"/>
                </a:lnTo>
                <a:lnTo>
                  <a:pt x="37725" y="192121"/>
                </a:lnTo>
                <a:lnTo>
                  <a:pt x="36062" y="189592"/>
                </a:lnTo>
                <a:lnTo>
                  <a:pt x="34299" y="233306"/>
                </a:lnTo>
                <a:close/>
              </a:path>
              <a:path w="2890769" h="419173">
                <a:moveTo>
                  <a:pt x="34132" y="225455"/>
                </a:moveTo>
                <a:lnTo>
                  <a:pt x="33434" y="231842"/>
                </a:lnTo>
                <a:lnTo>
                  <a:pt x="34299" y="233306"/>
                </a:lnTo>
                <a:lnTo>
                  <a:pt x="36062" y="189592"/>
                </a:lnTo>
                <a:lnTo>
                  <a:pt x="33933" y="204895"/>
                </a:lnTo>
                <a:lnTo>
                  <a:pt x="33933" y="211482"/>
                </a:lnTo>
                <a:lnTo>
                  <a:pt x="32336" y="211810"/>
                </a:lnTo>
                <a:lnTo>
                  <a:pt x="32336" y="219201"/>
                </a:lnTo>
                <a:lnTo>
                  <a:pt x="32136" y="225155"/>
                </a:lnTo>
                <a:lnTo>
                  <a:pt x="34132" y="225455"/>
                </a:lnTo>
                <a:close/>
              </a:path>
              <a:path w="2890769" h="419173">
                <a:moveTo>
                  <a:pt x="47406" y="235236"/>
                </a:moveTo>
                <a:lnTo>
                  <a:pt x="47805" y="228948"/>
                </a:lnTo>
                <a:lnTo>
                  <a:pt x="45377" y="229447"/>
                </a:lnTo>
                <a:lnTo>
                  <a:pt x="41584" y="229447"/>
                </a:lnTo>
                <a:lnTo>
                  <a:pt x="40320" y="228249"/>
                </a:lnTo>
                <a:lnTo>
                  <a:pt x="42216" y="236234"/>
                </a:lnTo>
                <a:lnTo>
                  <a:pt x="44345" y="236234"/>
                </a:lnTo>
                <a:lnTo>
                  <a:pt x="46075" y="235901"/>
                </a:lnTo>
                <a:lnTo>
                  <a:pt x="47406" y="235236"/>
                </a:lnTo>
                <a:close/>
              </a:path>
              <a:path w="2890769" h="419173">
                <a:moveTo>
                  <a:pt x="31970" y="230179"/>
                </a:moveTo>
                <a:lnTo>
                  <a:pt x="32136" y="228416"/>
                </a:lnTo>
                <a:lnTo>
                  <a:pt x="32136" y="225155"/>
                </a:lnTo>
                <a:lnTo>
                  <a:pt x="31937" y="221064"/>
                </a:lnTo>
                <a:lnTo>
                  <a:pt x="31138" y="222660"/>
                </a:lnTo>
                <a:lnTo>
                  <a:pt x="30340" y="224191"/>
                </a:lnTo>
                <a:lnTo>
                  <a:pt x="30040" y="231842"/>
                </a:lnTo>
                <a:lnTo>
                  <a:pt x="31970" y="230179"/>
                </a:lnTo>
                <a:close/>
              </a:path>
              <a:path w="2890769" h="419173">
                <a:moveTo>
                  <a:pt x="29242" y="225488"/>
                </a:moveTo>
                <a:lnTo>
                  <a:pt x="27845" y="226553"/>
                </a:lnTo>
                <a:lnTo>
                  <a:pt x="28111" y="233439"/>
                </a:lnTo>
                <a:lnTo>
                  <a:pt x="30040" y="231842"/>
                </a:lnTo>
                <a:lnTo>
                  <a:pt x="30340" y="224191"/>
                </a:lnTo>
                <a:lnTo>
                  <a:pt x="29242" y="225488"/>
                </a:lnTo>
                <a:close/>
              </a:path>
              <a:path w="2890769" h="419173">
                <a:moveTo>
                  <a:pt x="23054" y="228848"/>
                </a:moveTo>
                <a:lnTo>
                  <a:pt x="23553" y="235435"/>
                </a:lnTo>
                <a:lnTo>
                  <a:pt x="25948" y="234637"/>
                </a:lnTo>
                <a:lnTo>
                  <a:pt x="28111" y="233439"/>
                </a:lnTo>
                <a:lnTo>
                  <a:pt x="27845" y="226553"/>
                </a:lnTo>
                <a:lnTo>
                  <a:pt x="26447" y="227551"/>
                </a:lnTo>
                <a:lnTo>
                  <a:pt x="24850" y="228316"/>
                </a:lnTo>
                <a:lnTo>
                  <a:pt x="23054" y="228848"/>
                </a:lnTo>
                <a:close/>
              </a:path>
              <a:path w="2890769" h="419173">
                <a:moveTo>
                  <a:pt x="10579" y="227651"/>
                </a:moveTo>
                <a:lnTo>
                  <a:pt x="10812" y="236034"/>
                </a:lnTo>
                <a:lnTo>
                  <a:pt x="13539" y="236533"/>
                </a:lnTo>
                <a:lnTo>
                  <a:pt x="18796" y="236533"/>
                </a:lnTo>
                <a:lnTo>
                  <a:pt x="21158" y="236167"/>
                </a:lnTo>
                <a:lnTo>
                  <a:pt x="23553" y="235435"/>
                </a:lnTo>
                <a:lnTo>
                  <a:pt x="23054" y="228848"/>
                </a:lnTo>
                <a:lnTo>
                  <a:pt x="21324" y="229314"/>
                </a:lnTo>
                <a:lnTo>
                  <a:pt x="19494" y="229547"/>
                </a:lnTo>
                <a:lnTo>
                  <a:pt x="14571" y="229547"/>
                </a:lnTo>
                <a:lnTo>
                  <a:pt x="12242" y="228915"/>
                </a:lnTo>
                <a:lnTo>
                  <a:pt x="10579" y="227651"/>
                </a:lnTo>
                <a:close/>
              </a:path>
              <a:path w="2890769" h="419173">
                <a:moveTo>
                  <a:pt x="8982" y="218768"/>
                </a:moveTo>
                <a:lnTo>
                  <a:pt x="9714" y="209653"/>
                </a:lnTo>
                <a:lnTo>
                  <a:pt x="6221" y="211316"/>
                </a:lnTo>
                <a:lnTo>
                  <a:pt x="8283" y="235036"/>
                </a:lnTo>
                <a:lnTo>
                  <a:pt x="10812" y="236034"/>
                </a:lnTo>
                <a:lnTo>
                  <a:pt x="10579" y="227651"/>
                </a:lnTo>
                <a:lnTo>
                  <a:pt x="8982" y="226320"/>
                </a:lnTo>
                <a:lnTo>
                  <a:pt x="8183" y="224623"/>
                </a:lnTo>
                <a:lnTo>
                  <a:pt x="8183" y="220431"/>
                </a:lnTo>
                <a:lnTo>
                  <a:pt x="8982" y="218768"/>
                </a:lnTo>
                <a:close/>
              </a:path>
              <a:path w="2890769" h="419173">
                <a:moveTo>
                  <a:pt x="0" y="219234"/>
                </a:moveTo>
                <a:lnTo>
                  <a:pt x="731" y="228482"/>
                </a:lnTo>
                <a:lnTo>
                  <a:pt x="2195" y="230545"/>
                </a:lnTo>
                <a:lnTo>
                  <a:pt x="3725" y="232541"/>
                </a:lnTo>
                <a:lnTo>
                  <a:pt x="5755" y="234038"/>
                </a:lnTo>
                <a:lnTo>
                  <a:pt x="8283" y="235036"/>
                </a:lnTo>
                <a:lnTo>
                  <a:pt x="6221" y="211316"/>
                </a:lnTo>
                <a:lnTo>
                  <a:pt x="3692" y="213778"/>
                </a:lnTo>
                <a:lnTo>
                  <a:pt x="1230" y="216173"/>
                </a:lnTo>
                <a:lnTo>
                  <a:pt x="0" y="219234"/>
                </a:lnTo>
                <a:close/>
              </a:path>
              <a:path w="2890769" h="419173">
                <a:moveTo>
                  <a:pt x="0" y="222960"/>
                </a:moveTo>
                <a:lnTo>
                  <a:pt x="0" y="225954"/>
                </a:lnTo>
                <a:lnTo>
                  <a:pt x="731" y="228482"/>
                </a:lnTo>
                <a:lnTo>
                  <a:pt x="0" y="219234"/>
                </a:lnTo>
                <a:lnTo>
                  <a:pt x="0" y="222960"/>
                </a:lnTo>
                <a:close/>
              </a:path>
              <a:path w="2890769" h="419173">
                <a:moveTo>
                  <a:pt x="32336" y="205210"/>
                </a:moveTo>
                <a:lnTo>
                  <a:pt x="14172" y="208788"/>
                </a:lnTo>
                <a:lnTo>
                  <a:pt x="14604" y="215441"/>
                </a:lnTo>
                <a:lnTo>
                  <a:pt x="17864" y="214776"/>
                </a:lnTo>
                <a:lnTo>
                  <a:pt x="32336" y="211810"/>
                </a:lnTo>
                <a:lnTo>
                  <a:pt x="33933" y="211482"/>
                </a:lnTo>
                <a:lnTo>
                  <a:pt x="33933" y="204895"/>
                </a:lnTo>
                <a:lnTo>
                  <a:pt x="32336" y="205210"/>
                </a:lnTo>
                <a:close/>
              </a:path>
              <a:path w="2890769" h="419173">
                <a:moveTo>
                  <a:pt x="14172" y="208788"/>
                </a:moveTo>
                <a:lnTo>
                  <a:pt x="9714" y="209653"/>
                </a:lnTo>
                <a:lnTo>
                  <a:pt x="10579" y="217570"/>
                </a:lnTo>
                <a:lnTo>
                  <a:pt x="12175" y="216373"/>
                </a:lnTo>
                <a:lnTo>
                  <a:pt x="14604" y="215441"/>
                </a:lnTo>
                <a:lnTo>
                  <a:pt x="14172" y="208788"/>
                </a:lnTo>
                <a:close/>
              </a:path>
              <a:path w="2890769" h="419173">
                <a:moveTo>
                  <a:pt x="99484" y="185633"/>
                </a:moveTo>
                <a:lnTo>
                  <a:pt x="91100" y="185633"/>
                </a:lnTo>
                <a:lnTo>
                  <a:pt x="74832" y="227451"/>
                </a:lnTo>
                <a:lnTo>
                  <a:pt x="59063" y="185633"/>
                </a:lnTo>
                <a:lnTo>
                  <a:pt x="49981" y="185633"/>
                </a:lnTo>
                <a:lnTo>
                  <a:pt x="70740" y="235535"/>
                </a:lnTo>
                <a:lnTo>
                  <a:pt x="78725" y="235535"/>
                </a:lnTo>
                <a:lnTo>
                  <a:pt x="99484" y="185633"/>
                </a:lnTo>
                <a:close/>
              </a:path>
              <a:path w="2890769" h="419173">
                <a:moveTo>
                  <a:pt x="138025" y="230312"/>
                </a:moveTo>
                <a:lnTo>
                  <a:pt x="138890" y="231842"/>
                </a:lnTo>
                <a:lnTo>
                  <a:pt x="139588" y="225455"/>
                </a:lnTo>
                <a:lnTo>
                  <a:pt x="137592" y="225155"/>
                </a:lnTo>
                <a:lnTo>
                  <a:pt x="137592" y="228416"/>
                </a:lnTo>
                <a:lnTo>
                  <a:pt x="137426" y="230179"/>
                </a:lnTo>
                <a:lnTo>
                  <a:pt x="137845" y="229525"/>
                </a:lnTo>
                <a:lnTo>
                  <a:pt x="137592" y="226153"/>
                </a:lnTo>
                <a:lnTo>
                  <a:pt x="137845" y="229525"/>
                </a:lnTo>
                <a:lnTo>
                  <a:pt x="138790" y="228050"/>
                </a:lnTo>
                <a:lnTo>
                  <a:pt x="138025" y="230312"/>
                </a:lnTo>
                <a:close/>
              </a:path>
              <a:path w="2890769" h="419173">
                <a:moveTo>
                  <a:pt x="122855" y="191622"/>
                </a:moveTo>
                <a:lnTo>
                  <a:pt x="129974" y="191622"/>
                </a:lnTo>
                <a:lnTo>
                  <a:pt x="132802" y="192653"/>
                </a:lnTo>
                <a:lnTo>
                  <a:pt x="134798" y="194715"/>
                </a:lnTo>
                <a:lnTo>
                  <a:pt x="136794" y="196712"/>
                </a:lnTo>
                <a:lnTo>
                  <a:pt x="137792" y="199573"/>
                </a:lnTo>
                <a:lnTo>
                  <a:pt x="137792" y="205210"/>
                </a:lnTo>
                <a:lnTo>
                  <a:pt x="139389" y="204895"/>
                </a:lnTo>
                <a:lnTo>
                  <a:pt x="139222" y="187729"/>
                </a:lnTo>
                <a:lnTo>
                  <a:pt x="136295" y="186532"/>
                </a:lnTo>
                <a:lnTo>
                  <a:pt x="133367" y="185267"/>
                </a:lnTo>
                <a:lnTo>
                  <a:pt x="130107" y="184635"/>
                </a:lnTo>
                <a:lnTo>
                  <a:pt x="126514" y="184635"/>
                </a:lnTo>
                <a:lnTo>
                  <a:pt x="122855" y="191622"/>
                </a:lnTo>
                <a:close/>
              </a:path>
              <a:path w="2890769" h="419173">
                <a:moveTo>
                  <a:pt x="121191" y="184635"/>
                </a:moveTo>
                <a:lnTo>
                  <a:pt x="116733" y="185800"/>
                </a:lnTo>
                <a:lnTo>
                  <a:pt x="117532" y="193917"/>
                </a:lnTo>
                <a:lnTo>
                  <a:pt x="119927" y="192387"/>
                </a:lnTo>
                <a:lnTo>
                  <a:pt x="122855" y="191622"/>
                </a:lnTo>
                <a:lnTo>
                  <a:pt x="126514" y="184635"/>
                </a:lnTo>
                <a:lnTo>
                  <a:pt x="121191" y="184635"/>
                </a:lnTo>
                <a:close/>
              </a:path>
              <a:path w="2890769" h="419173">
                <a:moveTo>
                  <a:pt x="109548" y="190391"/>
                </a:moveTo>
                <a:lnTo>
                  <a:pt x="112242" y="201103"/>
                </a:lnTo>
                <a:lnTo>
                  <a:pt x="113373" y="197776"/>
                </a:lnTo>
                <a:lnTo>
                  <a:pt x="115136" y="195381"/>
                </a:lnTo>
                <a:lnTo>
                  <a:pt x="117532" y="193917"/>
                </a:lnTo>
                <a:lnTo>
                  <a:pt x="116733" y="185800"/>
                </a:lnTo>
                <a:lnTo>
                  <a:pt x="113140" y="188128"/>
                </a:lnTo>
                <a:lnTo>
                  <a:pt x="109548" y="190391"/>
                </a:lnTo>
                <a:close/>
              </a:path>
              <a:path w="2890769" h="419173">
                <a:moveTo>
                  <a:pt x="107086" y="193385"/>
                </a:moveTo>
                <a:lnTo>
                  <a:pt x="105755" y="197111"/>
                </a:lnTo>
                <a:lnTo>
                  <a:pt x="112242" y="201103"/>
                </a:lnTo>
                <a:lnTo>
                  <a:pt x="109548" y="190391"/>
                </a:lnTo>
                <a:lnTo>
                  <a:pt x="107086" y="193385"/>
                </a:lnTo>
                <a:close/>
              </a:path>
              <a:path w="2890769" h="419173">
                <a:moveTo>
                  <a:pt x="145776" y="197776"/>
                </a:moveTo>
                <a:lnTo>
                  <a:pt x="144911" y="194582"/>
                </a:lnTo>
                <a:lnTo>
                  <a:pt x="145743" y="236234"/>
                </a:lnTo>
                <a:lnTo>
                  <a:pt x="145776" y="197776"/>
                </a:lnTo>
                <a:close/>
              </a:path>
              <a:path w="2890769" h="419173">
                <a:moveTo>
                  <a:pt x="139755" y="233306"/>
                </a:moveTo>
                <a:lnTo>
                  <a:pt x="140952" y="234404"/>
                </a:lnTo>
                <a:lnTo>
                  <a:pt x="142483" y="235136"/>
                </a:lnTo>
                <a:lnTo>
                  <a:pt x="144013" y="235868"/>
                </a:lnTo>
                <a:lnTo>
                  <a:pt x="145743" y="236234"/>
                </a:lnTo>
                <a:lnTo>
                  <a:pt x="144911" y="194582"/>
                </a:lnTo>
                <a:lnTo>
                  <a:pt x="143181" y="192121"/>
                </a:lnTo>
                <a:lnTo>
                  <a:pt x="141518" y="189592"/>
                </a:lnTo>
                <a:lnTo>
                  <a:pt x="139755" y="233306"/>
                </a:lnTo>
                <a:close/>
              </a:path>
              <a:path w="2890769" h="419173">
                <a:moveTo>
                  <a:pt x="139588" y="225455"/>
                </a:moveTo>
                <a:lnTo>
                  <a:pt x="138890" y="231842"/>
                </a:lnTo>
                <a:lnTo>
                  <a:pt x="139755" y="233306"/>
                </a:lnTo>
                <a:lnTo>
                  <a:pt x="141518" y="189592"/>
                </a:lnTo>
                <a:lnTo>
                  <a:pt x="139389" y="204895"/>
                </a:lnTo>
                <a:lnTo>
                  <a:pt x="139389" y="211482"/>
                </a:lnTo>
                <a:lnTo>
                  <a:pt x="137792" y="211810"/>
                </a:lnTo>
                <a:lnTo>
                  <a:pt x="137792" y="219201"/>
                </a:lnTo>
                <a:lnTo>
                  <a:pt x="137592" y="225155"/>
                </a:lnTo>
                <a:lnTo>
                  <a:pt x="139588" y="225455"/>
                </a:lnTo>
                <a:close/>
              </a:path>
              <a:path w="2890769" h="419173">
                <a:moveTo>
                  <a:pt x="152862" y="235236"/>
                </a:moveTo>
                <a:lnTo>
                  <a:pt x="153261" y="228948"/>
                </a:lnTo>
                <a:lnTo>
                  <a:pt x="150833" y="229447"/>
                </a:lnTo>
                <a:lnTo>
                  <a:pt x="147040" y="229447"/>
                </a:lnTo>
                <a:lnTo>
                  <a:pt x="145776" y="228249"/>
                </a:lnTo>
                <a:lnTo>
                  <a:pt x="147672" y="236234"/>
                </a:lnTo>
                <a:lnTo>
                  <a:pt x="149801" y="236234"/>
                </a:lnTo>
                <a:lnTo>
                  <a:pt x="151531" y="235901"/>
                </a:lnTo>
                <a:lnTo>
                  <a:pt x="152862" y="235236"/>
                </a:lnTo>
                <a:close/>
              </a:path>
              <a:path w="2890769" h="419173">
                <a:moveTo>
                  <a:pt x="137426" y="230179"/>
                </a:moveTo>
                <a:lnTo>
                  <a:pt x="137592" y="228416"/>
                </a:lnTo>
                <a:lnTo>
                  <a:pt x="137592" y="225155"/>
                </a:lnTo>
                <a:lnTo>
                  <a:pt x="137393" y="221064"/>
                </a:lnTo>
                <a:lnTo>
                  <a:pt x="136594" y="222660"/>
                </a:lnTo>
                <a:lnTo>
                  <a:pt x="135796" y="224191"/>
                </a:lnTo>
                <a:lnTo>
                  <a:pt x="135496" y="231842"/>
                </a:lnTo>
                <a:lnTo>
                  <a:pt x="137426" y="230179"/>
                </a:lnTo>
                <a:close/>
              </a:path>
              <a:path w="2890769" h="419173">
                <a:moveTo>
                  <a:pt x="134698" y="225488"/>
                </a:moveTo>
                <a:lnTo>
                  <a:pt x="133301" y="226553"/>
                </a:lnTo>
                <a:lnTo>
                  <a:pt x="133567" y="233439"/>
                </a:lnTo>
                <a:lnTo>
                  <a:pt x="135496" y="231842"/>
                </a:lnTo>
                <a:lnTo>
                  <a:pt x="135796" y="224191"/>
                </a:lnTo>
                <a:lnTo>
                  <a:pt x="134698" y="225488"/>
                </a:lnTo>
                <a:close/>
              </a:path>
              <a:path w="2890769" h="419173">
                <a:moveTo>
                  <a:pt x="128510" y="228848"/>
                </a:moveTo>
                <a:lnTo>
                  <a:pt x="129009" y="235435"/>
                </a:lnTo>
                <a:lnTo>
                  <a:pt x="131404" y="234637"/>
                </a:lnTo>
                <a:lnTo>
                  <a:pt x="133567" y="233439"/>
                </a:lnTo>
                <a:lnTo>
                  <a:pt x="133301" y="226553"/>
                </a:lnTo>
                <a:lnTo>
                  <a:pt x="131903" y="227551"/>
                </a:lnTo>
                <a:lnTo>
                  <a:pt x="130307" y="228316"/>
                </a:lnTo>
                <a:lnTo>
                  <a:pt x="128510" y="228848"/>
                </a:lnTo>
                <a:close/>
              </a:path>
              <a:path w="2890769" h="419173">
                <a:moveTo>
                  <a:pt x="116035" y="227651"/>
                </a:moveTo>
                <a:lnTo>
                  <a:pt x="116268" y="236034"/>
                </a:lnTo>
                <a:lnTo>
                  <a:pt x="118996" y="236533"/>
                </a:lnTo>
                <a:lnTo>
                  <a:pt x="124252" y="236533"/>
                </a:lnTo>
                <a:lnTo>
                  <a:pt x="126614" y="236167"/>
                </a:lnTo>
                <a:lnTo>
                  <a:pt x="129009" y="235435"/>
                </a:lnTo>
                <a:lnTo>
                  <a:pt x="128510" y="228848"/>
                </a:lnTo>
                <a:lnTo>
                  <a:pt x="126780" y="229314"/>
                </a:lnTo>
                <a:lnTo>
                  <a:pt x="124950" y="229547"/>
                </a:lnTo>
                <a:lnTo>
                  <a:pt x="120027" y="229547"/>
                </a:lnTo>
                <a:lnTo>
                  <a:pt x="117698" y="228915"/>
                </a:lnTo>
                <a:lnTo>
                  <a:pt x="116035" y="227651"/>
                </a:lnTo>
                <a:close/>
              </a:path>
              <a:path w="2890769" h="419173">
                <a:moveTo>
                  <a:pt x="114438" y="218768"/>
                </a:moveTo>
                <a:lnTo>
                  <a:pt x="115170" y="209653"/>
                </a:lnTo>
                <a:lnTo>
                  <a:pt x="111677" y="211316"/>
                </a:lnTo>
                <a:lnTo>
                  <a:pt x="113739" y="235036"/>
                </a:lnTo>
                <a:lnTo>
                  <a:pt x="116268" y="236034"/>
                </a:lnTo>
                <a:lnTo>
                  <a:pt x="116035" y="227651"/>
                </a:lnTo>
                <a:lnTo>
                  <a:pt x="114438" y="226320"/>
                </a:lnTo>
                <a:lnTo>
                  <a:pt x="113639" y="224623"/>
                </a:lnTo>
                <a:lnTo>
                  <a:pt x="113639" y="220431"/>
                </a:lnTo>
                <a:lnTo>
                  <a:pt x="114438" y="218768"/>
                </a:lnTo>
                <a:close/>
              </a:path>
              <a:path w="2890769" h="419173">
                <a:moveTo>
                  <a:pt x="105456" y="219234"/>
                </a:moveTo>
                <a:lnTo>
                  <a:pt x="106187" y="228482"/>
                </a:lnTo>
                <a:lnTo>
                  <a:pt x="107651" y="230545"/>
                </a:lnTo>
                <a:lnTo>
                  <a:pt x="109182" y="232541"/>
                </a:lnTo>
                <a:lnTo>
                  <a:pt x="111211" y="234038"/>
                </a:lnTo>
                <a:lnTo>
                  <a:pt x="113739" y="235036"/>
                </a:lnTo>
                <a:lnTo>
                  <a:pt x="111677" y="211316"/>
                </a:lnTo>
                <a:lnTo>
                  <a:pt x="109148" y="213778"/>
                </a:lnTo>
                <a:lnTo>
                  <a:pt x="106687" y="216173"/>
                </a:lnTo>
                <a:lnTo>
                  <a:pt x="105456" y="219234"/>
                </a:lnTo>
                <a:close/>
              </a:path>
              <a:path w="2890769" h="419173">
                <a:moveTo>
                  <a:pt x="105456" y="222960"/>
                </a:moveTo>
                <a:lnTo>
                  <a:pt x="105456" y="225954"/>
                </a:lnTo>
                <a:lnTo>
                  <a:pt x="106187" y="228482"/>
                </a:lnTo>
                <a:lnTo>
                  <a:pt x="105456" y="219234"/>
                </a:lnTo>
                <a:lnTo>
                  <a:pt x="105456" y="222960"/>
                </a:lnTo>
                <a:close/>
              </a:path>
              <a:path w="2890769" h="419173">
                <a:moveTo>
                  <a:pt x="137792" y="205210"/>
                </a:moveTo>
                <a:lnTo>
                  <a:pt x="119628" y="208788"/>
                </a:lnTo>
                <a:lnTo>
                  <a:pt x="120060" y="215441"/>
                </a:lnTo>
                <a:lnTo>
                  <a:pt x="123320" y="214776"/>
                </a:lnTo>
                <a:lnTo>
                  <a:pt x="137792" y="211810"/>
                </a:lnTo>
                <a:lnTo>
                  <a:pt x="139389" y="211482"/>
                </a:lnTo>
                <a:lnTo>
                  <a:pt x="139389" y="204895"/>
                </a:lnTo>
                <a:lnTo>
                  <a:pt x="137792" y="205210"/>
                </a:lnTo>
                <a:close/>
              </a:path>
              <a:path w="2890769" h="419173">
                <a:moveTo>
                  <a:pt x="119628" y="208788"/>
                </a:moveTo>
                <a:lnTo>
                  <a:pt x="115170" y="209653"/>
                </a:lnTo>
                <a:lnTo>
                  <a:pt x="116035" y="217570"/>
                </a:lnTo>
                <a:lnTo>
                  <a:pt x="117632" y="216373"/>
                </a:lnTo>
                <a:lnTo>
                  <a:pt x="120060" y="215441"/>
                </a:lnTo>
                <a:lnTo>
                  <a:pt x="119628" y="208788"/>
                </a:lnTo>
                <a:close/>
              </a:path>
              <a:path w="2890769" h="419173">
                <a:moveTo>
                  <a:pt x="175159" y="170064"/>
                </a:moveTo>
                <a:lnTo>
                  <a:pt x="175159" y="168268"/>
                </a:lnTo>
                <a:lnTo>
                  <a:pt x="174593" y="166837"/>
                </a:lnTo>
                <a:lnTo>
                  <a:pt x="172398" y="164641"/>
                </a:lnTo>
                <a:lnTo>
                  <a:pt x="170967" y="164076"/>
                </a:lnTo>
                <a:lnTo>
                  <a:pt x="167374" y="164076"/>
                </a:lnTo>
                <a:lnTo>
                  <a:pt x="165910" y="164641"/>
                </a:lnTo>
                <a:lnTo>
                  <a:pt x="163715" y="166837"/>
                </a:lnTo>
                <a:lnTo>
                  <a:pt x="163182" y="168268"/>
                </a:lnTo>
                <a:lnTo>
                  <a:pt x="163182" y="170064"/>
                </a:lnTo>
                <a:lnTo>
                  <a:pt x="163715" y="173324"/>
                </a:lnTo>
                <a:lnTo>
                  <a:pt x="165910" y="175520"/>
                </a:lnTo>
                <a:lnTo>
                  <a:pt x="167374" y="176052"/>
                </a:lnTo>
                <a:lnTo>
                  <a:pt x="170967" y="176052"/>
                </a:lnTo>
                <a:lnTo>
                  <a:pt x="172398" y="175520"/>
                </a:lnTo>
                <a:lnTo>
                  <a:pt x="174593" y="173324"/>
                </a:lnTo>
                <a:lnTo>
                  <a:pt x="175159" y="171861"/>
                </a:lnTo>
                <a:lnTo>
                  <a:pt x="175159" y="170064"/>
                </a:lnTo>
                <a:close/>
              </a:path>
              <a:path w="2890769" h="419173">
                <a:moveTo>
                  <a:pt x="165178" y="185633"/>
                </a:moveTo>
                <a:lnTo>
                  <a:pt x="165178" y="235535"/>
                </a:lnTo>
                <a:lnTo>
                  <a:pt x="173163" y="235535"/>
                </a:lnTo>
                <a:lnTo>
                  <a:pt x="173163" y="185633"/>
                </a:lnTo>
                <a:lnTo>
                  <a:pt x="165178" y="185633"/>
                </a:lnTo>
                <a:close/>
              </a:path>
              <a:path w="2890769" h="419173">
                <a:moveTo>
                  <a:pt x="199274" y="162679"/>
                </a:moveTo>
                <a:lnTo>
                  <a:pt x="191289" y="162679"/>
                </a:lnTo>
                <a:lnTo>
                  <a:pt x="192254" y="231044"/>
                </a:lnTo>
                <a:lnTo>
                  <a:pt x="194184" y="233240"/>
                </a:lnTo>
                <a:lnTo>
                  <a:pt x="196180" y="235435"/>
                </a:lnTo>
                <a:lnTo>
                  <a:pt x="199207" y="236533"/>
                </a:lnTo>
                <a:lnTo>
                  <a:pt x="199274" y="225388"/>
                </a:lnTo>
                <a:lnTo>
                  <a:pt x="199274" y="162679"/>
                </a:lnTo>
                <a:close/>
              </a:path>
              <a:path w="2890769" h="419173">
                <a:moveTo>
                  <a:pt x="191289" y="223159"/>
                </a:moveTo>
                <a:lnTo>
                  <a:pt x="191289" y="227684"/>
                </a:lnTo>
                <a:lnTo>
                  <a:pt x="192254" y="231044"/>
                </a:lnTo>
                <a:lnTo>
                  <a:pt x="191289" y="162679"/>
                </a:lnTo>
                <a:lnTo>
                  <a:pt x="191289" y="223159"/>
                </a:lnTo>
                <a:close/>
              </a:path>
              <a:path w="2890769" h="419173">
                <a:moveTo>
                  <a:pt x="207158" y="236134"/>
                </a:moveTo>
                <a:lnTo>
                  <a:pt x="208422" y="235934"/>
                </a:lnTo>
                <a:lnTo>
                  <a:pt x="210651" y="235136"/>
                </a:lnTo>
                <a:lnTo>
                  <a:pt x="211949" y="228150"/>
                </a:lnTo>
                <a:lnTo>
                  <a:pt x="210485" y="228682"/>
                </a:lnTo>
                <a:lnTo>
                  <a:pt x="208456" y="229247"/>
                </a:lnTo>
                <a:lnTo>
                  <a:pt x="207158" y="236134"/>
                </a:lnTo>
                <a:close/>
              </a:path>
              <a:path w="2890769" h="419173">
                <a:moveTo>
                  <a:pt x="203266" y="236533"/>
                </a:moveTo>
                <a:lnTo>
                  <a:pt x="204597" y="236533"/>
                </a:lnTo>
                <a:lnTo>
                  <a:pt x="205894" y="236400"/>
                </a:lnTo>
                <a:lnTo>
                  <a:pt x="207158" y="236134"/>
                </a:lnTo>
                <a:lnTo>
                  <a:pt x="208456" y="229247"/>
                </a:lnTo>
                <a:lnTo>
                  <a:pt x="206493" y="229547"/>
                </a:lnTo>
                <a:lnTo>
                  <a:pt x="205162" y="229547"/>
                </a:lnTo>
                <a:lnTo>
                  <a:pt x="203266" y="236533"/>
                </a:lnTo>
                <a:close/>
              </a:path>
              <a:path w="2890769" h="419173">
                <a:moveTo>
                  <a:pt x="203266" y="236533"/>
                </a:moveTo>
                <a:lnTo>
                  <a:pt x="205162" y="229547"/>
                </a:lnTo>
                <a:lnTo>
                  <a:pt x="203099" y="229547"/>
                </a:lnTo>
                <a:lnTo>
                  <a:pt x="201602" y="229081"/>
                </a:lnTo>
                <a:lnTo>
                  <a:pt x="199739" y="227152"/>
                </a:lnTo>
                <a:lnTo>
                  <a:pt x="199207" y="236533"/>
                </a:lnTo>
                <a:lnTo>
                  <a:pt x="203266" y="236533"/>
                </a:lnTo>
                <a:close/>
              </a:path>
              <a:path w="2890769" h="419173">
                <a:moveTo>
                  <a:pt x="251570" y="230312"/>
                </a:moveTo>
                <a:lnTo>
                  <a:pt x="252435" y="231842"/>
                </a:lnTo>
                <a:lnTo>
                  <a:pt x="253134" y="225455"/>
                </a:lnTo>
                <a:lnTo>
                  <a:pt x="251138" y="225155"/>
                </a:lnTo>
                <a:lnTo>
                  <a:pt x="251138" y="228416"/>
                </a:lnTo>
                <a:lnTo>
                  <a:pt x="250971" y="230179"/>
                </a:lnTo>
                <a:lnTo>
                  <a:pt x="251391" y="229524"/>
                </a:lnTo>
                <a:lnTo>
                  <a:pt x="251138" y="226153"/>
                </a:lnTo>
                <a:lnTo>
                  <a:pt x="251391" y="229524"/>
                </a:lnTo>
                <a:lnTo>
                  <a:pt x="252335" y="228050"/>
                </a:lnTo>
                <a:lnTo>
                  <a:pt x="251570" y="230312"/>
                </a:lnTo>
                <a:close/>
              </a:path>
              <a:path w="2890769" h="419173">
                <a:moveTo>
                  <a:pt x="236400" y="191622"/>
                </a:moveTo>
                <a:lnTo>
                  <a:pt x="243519" y="191622"/>
                </a:lnTo>
                <a:lnTo>
                  <a:pt x="246347" y="192653"/>
                </a:lnTo>
                <a:lnTo>
                  <a:pt x="248343" y="194715"/>
                </a:lnTo>
                <a:lnTo>
                  <a:pt x="250339" y="196712"/>
                </a:lnTo>
                <a:lnTo>
                  <a:pt x="251337" y="199573"/>
                </a:lnTo>
                <a:lnTo>
                  <a:pt x="251337" y="205210"/>
                </a:lnTo>
                <a:lnTo>
                  <a:pt x="252934" y="204895"/>
                </a:lnTo>
                <a:lnTo>
                  <a:pt x="252768" y="187729"/>
                </a:lnTo>
                <a:lnTo>
                  <a:pt x="249840" y="186532"/>
                </a:lnTo>
                <a:lnTo>
                  <a:pt x="246913" y="185267"/>
                </a:lnTo>
                <a:lnTo>
                  <a:pt x="243653" y="184635"/>
                </a:lnTo>
                <a:lnTo>
                  <a:pt x="240060" y="184635"/>
                </a:lnTo>
                <a:lnTo>
                  <a:pt x="236400" y="191622"/>
                </a:lnTo>
                <a:close/>
              </a:path>
              <a:path w="2890769" h="419173">
                <a:moveTo>
                  <a:pt x="234737" y="184635"/>
                </a:moveTo>
                <a:lnTo>
                  <a:pt x="230279" y="185800"/>
                </a:lnTo>
                <a:lnTo>
                  <a:pt x="231077" y="193917"/>
                </a:lnTo>
                <a:lnTo>
                  <a:pt x="233473" y="192387"/>
                </a:lnTo>
                <a:lnTo>
                  <a:pt x="236400" y="191622"/>
                </a:lnTo>
                <a:lnTo>
                  <a:pt x="240060" y="184635"/>
                </a:lnTo>
                <a:lnTo>
                  <a:pt x="234737" y="184635"/>
                </a:lnTo>
                <a:close/>
              </a:path>
              <a:path w="2890769" h="419173">
                <a:moveTo>
                  <a:pt x="223093" y="190391"/>
                </a:moveTo>
                <a:lnTo>
                  <a:pt x="225788" y="201103"/>
                </a:lnTo>
                <a:lnTo>
                  <a:pt x="226919" y="197776"/>
                </a:lnTo>
                <a:lnTo>
                  <a:pt x="228682" y="195381"/>
                </a:lnTo>
                <a:lnTo>
                  <a:pt x="231077" y="193917"/>
                </a:lnTo>
                <a:lnTo>
                  <a:pt x="230279" y="185800"/>
                </a:lnTo>
                <a:lnTo>
                  <a:pt x="226686" y="188128"/>
                </a:lnTo>
                <a:lnTo>
                  <a:pt x="223093" y="190391"/>
                </a:lnTo>
                <a:close/>
              </a:path>
              <a:path w="2890769" h="419173">
                <a:moveTo>
                  <a:pt x="220631" y="193385"/>
                </a:moveTo>
                <a:lnTo>
                  <a:pt x="219301" y="197111"/>
                </a:lnTo>
                <a:lnTo>
                  <a:pt x="225788" y="201103"/>
                </a:lnTo>
                <a:lnTo>
                  <a:pt x="223093" y="190391"/>
                </a:lnTo>
                <a:lnTo>
                  <a:pt x="220631" y="193385"/>
                </a:lnTo>
                <a:close/>
              </a:path>
              <a:path w="2890769" h="419173">
                <a:moveTo>
                  <a:pt x="259322" y="197776"/>
                </a:moveTo>
                <a:lnTo>
                  <a:pt x="258457" y="194582"/>
                </a:lnTo>
                <a:lnTo>
                  <a:pt x="259288" y="236234"/>
                </a:lnTo>
                <a:lnTo>
                  <a:pt x="259322" y="197776"/>
                </a:lnTo>
                <a:close/>
              </a:path>
              <a:path w="2890769" h="419173">
                <a:moveTo>
                  <a:pt x="253300" y="233306"/>
                </a:moveTo>
                <a:lnTo>
                  <a:pt x="254498" y="234404"/>
                </a:lnTo>
                <a:lnTo>
                  <a:pt x="256028" y="235136"/>
                </a:lnTo>
                <a:lnTo>
                  <a:pt x="257558" y="235868"/>
                </a:lnTo>
                <a:lnTo>
                  <a:pt x="259288" y="236234"/>
                </a:lnTo>
                <a:lnTo>
                  <a:pt x="258457" y="194582"/>
                </a:lnTo>
                <a:lnTo>
                  <a:pt x="256727" y="192121"/>
                </a:lnTo>
                <a:lnTo>
                  <a:pt x="255063" y="189592"/>
                </a:lnTo>
                <a:lnTo>
                  <a:pt x="253300" y="233306"/>
                </a:lnTo>
                <a:close/>
              </a:path>
              <a:path w="2890769" h="419173">
                <a:moveTo>
                  <a:pt x="253134" y="225455"/>
                </a:moveTo>
                <a:lnTo>
                  <a:pt x="252435" y="231842"/>
                </a:lnTo>
                <a:lnTo>
                  <a:pt x="253300" y="233306"/>
                </a:lnTo>
                <a:lnTo>
                  <a:pt x="255063" y="189592"/>
                </a:lnTo>
                <a:lnTo>
                  <a:pt x="252934" y="204895"/>
                </a:lnTo>
                <a:lnTo>
                  <a:pt x="252934" y="211482"/>
                </a:lnTo>
                <a:lnTo>
                  <a:pt x="251337" y="211810"/>
                </a:lnTo>
                <a:lnTo>
                  <a:pt x="251337" y="219201"/>
                </a:lnTo>
                <a:lnTo>
                  <a:pt x="251138" y="225155"/>
                </a:lnTo>
                <a:lnTo>
                  <a:pt x="253134" y="225455"/>
                </a:lnTo>
                <a:close/>
              </a:path>
              <a:path w="2890769" h="419173">
                <a:moveTo>
                  <a:pt x="266408" y="235236"/>
                </a:moveTo>
                <a:lnTo>
                  <a:pt x="266807" y="228948"/>
                </a:lnTo>
                <a:lnTo>
                  <a:pt x="264378" y="229447"/>
                </a:lnTo>
                <a:lnTo>
                  <a:pt x="260586" y="229447"/>
                </a:lnTo>
                <a:lnTo>
                  <a:pt x="259322" y="228249"/>
                </a:lnTo>
                <a:lnTo>
                  <a:pt x="261218" y="236234"/>
                </a:lnTo>
                <a:lnTo>
                  <a:pt x="263347" y="236234"/>
                </a:lnTo>
                <a:lnTo>
                  <a:pt x="265077" y="235901"/>
                </a:lnTo>
                <a:lnTo>
                  <a:pt x="266408" y="235236"/>
                </a:lnTo>
                <a:close/>
              </a:path>
              <a:path w="2890769" h="419173">
                <a:moveTo>
                  <a:pt x="250971" y="230179"/>
                </a:moveTo>
                <a:lnTo>
                  <a:pt x="251138" y="228416"/>
                </a:lnTo>
                <a:lnTo>
                  <a:pt x="251138" y="225155"/>
                </a:lnTo>
                <a:lnTo>
                  <a:pt x="250938" y="221064"/>
                </a:lnTo>
                <a:lnTo>
                  <a:pt x="250140" y="222660"/>
                </a:lnTo>
                <a:lnTo>
                  <a:pt x="249341" y="224191"/>
                </a:lnTo>
                <a:lnTo>
                  <a:pt x="249042" y="231842"/>
                </a:lnTo>
                <a:lnTo>
                  <a:pt x="250971" y="230179"/>
                </a:lnTo>
                <a:close/>
              </a:path>
              <a:path w="2890769" h="419173">
                <a:moveTo>
                  <a:pt x="248244" y="225488"/>
                </a:moveTo>
                <a:lnTo>
                  <a:pt x="246846" y="226553"/>
                </a:lnTo>
                <a:lnTo>
                  <a:pt x="247112" y="233439"/>
                </a:lnTo>
                <a:lnTo>
                  <a:pt x="249042" y="231842"/>
                </a:lnTo>
                <a:lnTo>
                  <a:pt x="249341" y="224191"/>
                </a:lnTo>
                <a:lnTo>
                  <a:pt x="248244" y="225488"/>
                </a:lnTo>
                <a:close/>
              </a:path>
              <a:path w="2890769" h="419173">
                <a:moveTo>
                  <a:pt x="242056" y="228848"/>
                </a:moveTo>
                <a:lnTo>
                  <a:pt x="242555" y="235435"/>
                </a:lnTo>
                <a:lnTo>
                  <a:pt x="244950" y="234637"/>
                </a:lnTo>
                <a:lnTo>
                  <a:pt x="247112" y="233439"/>
                </a:lnTo>
                <a:lnTo>
                  <a:pt x="246846" y="226553"/>
                </a:lnTo>
                <a:lnTo>
                  <a:pt x="245449" y="227551"/>
                </a:lnTo>
                <a:lnTo>
                  <a:pt x="243852" y="228316"/>
                </a:lnTo>
                <a:lnTo>
                  <a:pt x="242056" y="228848"/>
                </a:lnTo>
                <a:close/>
              </a:path>
              <a:path w="2890769" h="419173">
                <a:moveTo>
                  <a:pt x="229580" y="227651"/>
                </a:moveTo>
                <a:lnTo>
                  <a:pt x="229813" y="236034"/>
                </a:lnTo>
                <a:lnTo>
                  <a:pt x="232541" y="236533"/>
                </a:lnTo>
                <a:lnTo>
                  <a:pt x="237797" y="236533"/>
                </a:lnTo>
                <a:lnTo>
                  <a:pt x="240159" y="236167"/>
                </a:lnTo>
                <a:lnTo>
                  <a:pt x="242555" y="235435"/>
                </a:lnTo>
                <a:lnTo>
                  <a:pt x="242056" y="228848"/>
                </a:lnTo>
                <a:lnTo>
                  <a:pt x="240326" y="229314"/>
                </a:lnTo>
                <a:lnTo>
                  <a:pt x="238496" y="229547"/>
                </a:lnTo>
                <a:lnTo>
                  <a:pt x="233572" y="229547"/>
                </a:lnTo>
                <a:lnTo>
                  <a:pt x="231244" y="228915"/>
                </a:lnTo>
                <a:lnTo>
                  <a:pt x="229580" y="227651"/>
                </a:lnTo>
                <a:close/>
              </a:path>
              <a:path w="2890769" h="419173">
                <a:moveTo>
                  <a:pt x="227983" y="218768"/>
                </a:moveTo>
                <a:lnTo>
                  <a:pt x="228715" y="209653"/>
                </a:lnTo>
                <a:lnTo>
                  <a:pt x="225222" y="211316"/>
                </a:lnTo>
                <a:lnTo>
                  <a:pt x="227285" y="235036"/>
                </a:lnTo>
                <a:lnTo>
                  <a:pt x="229813" y="236034"/>
                </a:lnTo>
                <a:lnTo>
                  <a:pt x="229580" y="227651"/>
                </a:lnTo>
                <a:lnTo>
                  <a:pt x="227983" y="226320"/>
                </a:lnTo>
                <a:lnTo>
                  <a:pt x="227185" y="224623"/>
                </a:lnTo>
                <a:lnTo>
                  <a:pt x="227185" y="220431"/>
                </a:lnTo>
                <a:lnTo>
                  <a:pt x="227983" y="218768"/>
                </a:lnTo>
                <a:close/>
              </a:path>
              <a:path w="2890769" h="419173">
                <a:moveTo>
                  <a:pt x="219001" y="219234"/>
                </a:moveTo>
                <a:lnTo>
                  <a:pt x="219733" y="228482"/>
                </a:lnTo>
                <a:lnTo>
                  <a:pt x="221197" y="230545"/>
                </a:lnTo>
                <a:lnTo>
                  <a:pt x="222727" y="232541"/>
                </a:lnTo>
                <a:lnTo>
                  <a:pt x="224756" y="234038"/>
                </a:lnTo>
                <a:lnTo>
                  <a:pt x="227285" y="235036"/>
                </a:lnTo>
                <a:lnTo>
                  <a:pt x="225222" y="211316"/>
                </a:lnTo>
                <a:lnTo>
                  <a:pt x="222694" y="213778"/>
                </a:lnTo>
                <a:lnTo>
                  <a:pt x="220232" y="216173"/>
                </a:lnTo>
                <a:lnTo>
                  <a:pt x="219001" y="219234"/>
                </a:lnTo>
                <a:close/>
              </a:path>
              <a:path w="2890769" h="419173">
                <a:moveTo>
                  <a:pt x="219001" y="222960"/>
                </a:moveTo>
                <a:lnTo>
                  <a:pt x="219001" y="225954"/>
                </a:lnTo>
                <a:lnTo>
                  <a:pt x="219733" y="228482"/>
                </a:lnTo>
                <a:lnTo>
                  <a:pt x="219001" y="219234"/>
                </a:lnTo>
                <a:lnTo>
                  <a:pt x="219001" y="222960"/>
                </a:lnTo>
                <a:close/>
              </a:path>
              <a:path w="2890769" h="419173">
                <a:moveTo>
                  <a:pt x="251337" y="205210"/>
                </a:moveTo>
                <a:lnTo>
                  <a:pt x="233173" y="208788"/>
                </a:lnTo>
                <a:lnTo>
                  <a:pt x="233606" y="215441"/>
                </a:lnTo>
                <a:lnTo>
                  <a:pt x="236866" y="214776"/>
                </a:lnTo>
                <a:lnTo>
                  <a:pt x="251337" y="211810"/>
                </a:lnTo>
                <a:lnTo>
                  <a:pt x="252934" y="211482"/>
                </a:lnTo>
                <a:lnTo>
                  <a:pt x="252934" y="204895"/>
                </a:lnTo>
                <a:lnTo>
                  <a:pt x="251337" y="205210"/>
                </a:lnTo>
                <a:close/>
              </a:path>
              <a:path w="2890769" h="419173">
                <a:moveTo>
                  <a:pt x="233173" y="208788"/>
                </a:moveTo>
                <a:lnTo>
                  <a:pt x="228715" y="209653"/>
                </a:lnTo>
                <a:lnTo>
                  <a:pt x="229580" y="217570"/>
                </a:lnTo>
                <a:lnTo>
                  <a:pt x="231177" y="216373"/>
                </a:lnTo>
                <a:lnTo>
                  <a:pt x="233606" y="215441"/>
                </a:lnTo>
                <a:lnTo>
                  <a:pt x="233173" y="208788"/>
                </a:lnTo>
                <a:close/>
              </a:path>
              <a:path w="2890769" h="419173">
                <a:moveTo>
                  <a:pt x="286708" y="193069"/>
                </a:moveTo>
                <a:lnTo>
                  <a:pt x="286708" y="162679"/>
                </a:lnTo>
                <a:lnTo>
                  <a:pt x="278724" y="162679"/>
                </a:lnTo>
                <a:lnTo>
                  <a:pt x="285710" y="235535"/>
                </a:lnTo>
                <a:lnTo>
                  <a:pt x="286197" y="227051"/>
                </a:lnTo>
                <a:lnTo>
                  <a:pt x="287473" y="229048"/>
                </a:lnTo>
                <a:lnTo>
                  <a:pt x="287340" y="217903"/>
                </a:lnTo>
                <a:lnTo>
                  <a:pt x="286708" y="214576"/>
                </a:lnTo>
                <a:lnTo>
                  <a:pt x="286409" y="223359"/>
                </a:lnTo>
                <a:lnTo>
                  <a:pt x="286176" y="227018"/>
                </a:lnTo>
                <a:lnTo>
                  <a:pt x="285311" y="224756"/>
                </a:lnTo>
                <a:lnTo>
                  <a:pt x="285710" y="195414"/>
                </a:lnTo>
                <a:lnTo>
                  <a:pt x="286708" y="193069"/>
                </a:lnTo>
                <a:close/>
              </a:path>
              <a:path w="2890769" h="419173">
                <a:moveTo>
                  <a:pt x="289270" y="189725"/>
                </a:moveTo>
                <a:lnTo>
                  <a:pt x="287041" y="192287"/>
                </a:lnTo>
                <a:lnTo>
                  <a:pt x="286708" y="193069"/>
                </a:lnTo>
                <a:lnTo>
                  <a:pt x="285710" y="195414"/>
                </a:lnTo>
                <a:lnTo>
                  <a:pt x="285311" y="224756"/>
                </a:lnTo>
                <a:lnTo>
                  <a:pt x="286176" y="227018"/>
                </a:lnTo>
                <a:lnTo>
                  <a:pt x="286409" y="223359"/>
                </a:lnTo>
                <a:lnTo>
                  <a:pt x="286708" y="196911"/>
                </a:lnTo>
                <a:lnTo>
                  <a:pt x="287374" y="203565"/>
                </a:lnTo>
                <a:lnTo>
                  <a:pt x="289270" y="189725"/>
                </a:lnTo>
                <a:close/>
              </a:path>
              <a:path w="2890769" h="419173">
                <a:moveTo>
                  <a:pt x="326031" y="210584"/>
                </a:moveTo>
                <a:lnTo>
                  <a:pt x="326031" y="205128"/>
                </a:lnTo>
                <a:lnTo>
                  <a:pt x="324999" y="200471"/>
                </a:lnTo>
                <a:lnTo>
                  <a:pt x="322937" y="196612"/>
                </a:lnTo>
                <a:lnTo>
                  <a:pt x="320874" y="192753"/>
                </a:lnTo>
                <a:lnTo>
                  <a:pt x="318113" y="189792"/>
                </a:lnTo>
                <a:lnTo>
                  <a:pt x="316682" y="200271"/>
                </a:lnTo>
                <a:lnTo>
                  <a:pt x="318046" y="204862"/>
                </a:lnTo>
                <a:lnTo>
                  <a:pt x="320774" y="228416"/>
                </a:lnTo>
                <a:lnTo>
                  <a:pt x="322837" y="224557"/>
                </a:lnTo>
                <a:lnTo>
                  <a:pt x="324966" y="220631"/>
                </a:lnTo>
                <a:lnTo>
                  <a:pt x="326031" y="215974"/>
                </a:lnTo>
                <a:lnTo>
                  <a:pt x="326031" y="210584"/>
                </a:lnTo>
                <a:close/>
              </a:path>
              <a:path w="2890769" h="419173">
                <a:moveTo>
                  <a:pt x="314653" y="187729"/>
                </a:moveTo>
                <a:lnTo>
                  <a:pt x="311193" y="185667"/>
                </a:lnTo>
                <a:lnTo>
                  <a:pt x="311227" y="193351"/>
                </a:lnTo>
                <a:lnTo>
                  <a:pt x="313955" y="196811"/>
                </a:lnTo>
                <a:lnTo>
                  <a:pt x="316682" y="200271"/>
                </a:lnTo>
                <a:lnTo>
                  <a:pt x="318113" y="189792"/>
                </a:lnTo>
                <a:lnTo>
                  <a:pt x="314653" y="187729"/>
                </a:lnTo>
                <a:close/>
              </a:path>
              <a:path w="2890769" h="419173">
                <a:moveTo>
                  <a:pt x="299350" y="191622"/>
                </a:moveTo>
                <a:lnTo>
                  <a:pt x="307401" y="191622"/>
                </a:lnTo>
                <a:lnTo>
                  <a:pt x="311227" y="193351"/>
                </a:lnTo>
                <a:lnTo>
                  <a:pt x="311193" y="185667"/>
                </a:lnTo>
                <a:lnTo>
                  <a:pt x="307401" y="184635"/>
                </a:lnTo>
                <a:lnTo>
                  <a:pt x="303276" y="184635"/>
                </a:lnTo>
                <a:lnTo>
                  <a:pt x="299350" y="191622"/>
                </a:lnTo>
                <a:close/>
              </a:path>
              <a:path w="2890769" h="419173">
                <a:moveTo>
                  <a:pt x="290035" y="197843"/>
                </a:moveTo>
                <a:lnTo>
                  <a:pt x="291865" y="195614"/>
                </a:lnTo>
                <a:lnTo>
                  <a:pt x="294194" y="194017"/>
                </a:lnTo>
                <a:lnTo>
                  <a:pt x="296589" y="192420"/>
                </a:lnTo>
                <a:lnTo>
                  <a:pt x="299350" y="191622"/>
                </a:lnTo>
                <a:lnTo>
                  <a:pt x="303276" y="184635"/>
                </a:lnTo>
                <a:lnTo>
                  <a:pt x="299217" y="184635"/>
                </a:lnTo>
                <a:lnTo>
                  <a:pt x="295591" y="185667"/>
                </a:lnTo>
                <a:lnTo>
                  <a:pt x="292397" y="187729"/>
                </a:lnTo>
                <a:lnTo>
                  <a:pt x="290035" y="197843"/>
                </a:lnTo>
                <a:close/>
              </a:path>
              <a:path w="2890769" h="419173">
                <a:moveTo>
                  <a:pt x="289270" y="189725"/>
                </a:moveTo>
                <a:lnTo>
                  <a:pt x="287374" y="203565"/>
                </a:lnTo>
                <a:lnTo>
                  <a:pt x="288704" y="200704"/>
                </a:lnTo>
                <a:lnTo>
                  <a:pt x="290035" y="197843"/>
                </a:lnTo>
                <a:lnTo>
                  <a:pt x="292397" y="187729"/>
                </a:lnTo>
                <a:lnTo>
                  <a:pt x="289270" y="189725"/>
                </a:lnTo>
                <a:close/>
              </a:path>
              <a:path w="2890769" h="419173">
                <a:moveTo>
                  <a:pt x="286708" y="196911"/>
                </a:moveTo>
                <a:lnTo>
                  <a:pt x="286409" y="223359"/>
                </a:lnTo>
                <a:lnTo>
                  <a:pt x="286708" y="214576"/>
                </a:lnTo>
                <a:lnTo>
                  <a:pt x="286708" y="206925"/>
                </a:lnTo>
                <a:lnTo>
                  <a:pt x="287374" y="203565"/>
                </a:lnTo>
                <a:lnTo>
                  <a:pt x="286708" y="196911"/>
                </a:lnTo>
                <a:close/>
              </a:path>
              <a:path w="2890769" h="419173">
                <a:moveTo>
                  <a:pt x="318046" y="204862"/>
                </a:moveTo>
                <a:lnTo>
                  <a:pt x="318046" y="216306"/>
                </a:lnTo>
                <a:lnTo>
                  <a:pt x="316649" y="220897"/>
                </a:lnTo>
                <a:lnTo>
                  <a:pt x="313855" y="224357"/>
                </a:lnTo>
                <a:lnTo>
                  <a:pt x="311127" y="227817"/>
                </a:lnTo>
                <a:lnTo>
                  <a:pt x="314553" y="233439"/>
                </a:lnTo>
                <a:lnTo>
                  <a:pt x="318013" y="231377"/>
                </a:lnTo>
                <a:lnTo>
                  <a:pt x="320774" y="228416"/>
                </a:lnTo>
                <a:lnTo>
                  <a:pt x="318046" y="204862"/>
                </a:lnTo>
                <a:close/>
              </a:path>
              <a:path w="2890769" h="419173">
                <a:moveTo>
                  <a:pt x="287340" y="217903"/>
                </a:moveTo>
                <a:lnTo>
                  <a:pt x="287473" y="229048"/>
                </a:lnTo>
                <a:lnTo>
                  <a:pt x="289203" y="230844"/>
                </a:lnTo>
                <a:lnTo>
                  <a:pt x="290933" y="232641"/>
                </a:lnTo>
                <a:lnTo>
                  <a:pt x="292996" y="234038"/>
                </a:lnTo>
                <a:lnTo>
                  <a:pt x="295391" y="235036"/>
                </a:lnTo>
                <a:lnTo>
                  <a:pt x="297786" y="236034"/>
                </a:lnTo>
                <a:lnTo>
                  <a:pt x="300381" y="236533"/>
                </a:lnTo>
                <a:lnTo>
                  <a:pt x="307301" y="236533"/>
                </a:lnTo>
                <a:lnTo>
                  <a:pt x="311094" y="235502"/>
                </a:lnTo>
                <a:lnTo>
                  <a:pt x="314553" y="233439"/>
                </a:lnTo>
                <a:lnTo>
                  <a:pt x="311127" y="227817"/>
                </a:lnTo>
                <a:lnTo>
                  <a:pt x="307301" y="229547"/>
                </a:lnTo>
                <a:lnTo>
                  <a:pt x="299250" y="229547"/>
                </a:lnTo>
                <a:lnTo>
                  <a:pt x="296489" y="228782"/>
                </a:lnTo>
                <a:lnTo>
                  <a:pt x="294094" y="227251"/>
                </a:lnTo>
                <a:lnTo>
                  <a:pt x="291765" y="225721"/>
                </a:lnTo>
                <a:lnTo>
                  <a:pt x="289935" y="223559"/>
                </a:lnTo>
                <a:lnTo>
                  <a:pt x="288605" y="220764"/>
                </a:lnTo>
                <a:lnTo>
                  <a:pt x="287340" y="217903"/>
                </a:lnTo>
                <a:close/>
              </a:path>
              <a:path w="2890769" h="419173">
                <a:moveTo>
                  <a:pt x="348881" y="162679"/>
                </a:moveTo>
                <a:lnTo>
                  <a:pt x="340897" y="162679"/>
                </a:lnTo>
                <a:lnTo>
                  <a:pt x="341861" y="231044"/>
                </a:lnTo>
                <a:lnTo>
                  <a:pt x="343791" y="233240"/>
                </a:lnTo>
                <a:lnTo>
                  <a:pt x="345787" y="235435"/>
                </a:lnTo>
                <a:lnTo>
                  <a:pt x="348814" y="236533"/>
                </a:lnTo>
                <a:lnTo>
                  <a:pt x="348881" y="225388"/>
                </a:lnTo>
                <a:lnTo>
                  <a:pt x="348881" y="162679"/>
                </a:lnTo>
                <a:close/>
              </a:path>
              <a:path w="2890769" h="419173">
                <a:moveTo>
                  <a:pt x="340897" y="223159"/>
                </a:moveTo>
                <a:lnTo>
                  <a:pt x="340897" y="227684"/>
                </a:lnTo>
                <a:lnTo>
                  <a:pt x="341861" y="231044"/>
                </a:lnTo>
                <a:lnTo>
                  <a:pt x="340897" y="162679"/>
                </a:lnTo>
                <a:lnTo>
                  <a:pt x="340897" y="223159"/>
                </a:lnTo>
                <a:close/>
              </a:path>
              <a:path w="2890769" h="419173">
                <a:moveTo>
                  <a:pt x="356765" y="236134"/>
                </a:moveTo>
                <a:lnTo>
                  <a:pt x="358030" y="235934"/>
                </a:lnTo>
                <a:lnTo>
                  <a:pt x="360259" y="235136"/>
                </a:lnTo>
                <a:lnTo>
                  <a:pt x="361556" y="228150"/>
                </a:lnTo>
                <a:lnTo>
                  <a:pt x="360092" y="228682"/>
                </a:lnTo>
                <a:lnTo>
                  <a:pt x="358063" y="229247"/>
                </a:lnTo>
                <a:lnTo>
                  <a:pt x="356765" y="236134"/>
                </a:lnTo>
                <a:close/>
              </a:path>
              <a:path w="2890769" h="419173">
                <a:moveTo>
                  <a:pt x="352873" y="236533"/>
                </a:moveTo>
                <a:lnTo>
                  <a:pt x="354204" y="236533"/>
                </a:lnTo>
                <a:lnTo>
                  <a:pt x="355501" y="236400"/>
                </a:lnTo>
                <a:lnTo>
                  <a:pt x="356765" y="236134"/>
                </a:lnTo>
                <a:lnTo>
                  <a:pt x="358063" y="229247"/>
                </a:lnTo>
                <a:lnTo>
                  <a:pt x="356100" y="229547"/>
                </a:lnTo>
                <a:lnTo>
                  <a:pt x="354769" y="229547"/>
                </a:lnTo>
                <a:lnTo>
                  <a:pt x="352873" y="236533"/>
                </a:lnTo>
                <a:close/>
              </a:path>
              <a:path w="2890769" h="419173">
                <a:moveTo>
                  <a:pt x="352873" y="236533"/>
                </a:moveTo>
                <a:lnTo>
                  <a:pt x="354769" y="229547"/>
                </a:lnTo>
                <a:lnTo>
                  <a:pt x="352707" y="229547"/>
                </a:lnTo>
                <a:lnTo>
                  <a:pt x="351210" y="229081"/>
                </a:lnTo>
                <a:lnTo>
                  <a:pt x="349347" y="227152"/>
                </a:lnTo>
                <a:lnTo>
                  <a:pt x="348814" y="236533"/>
                </a:lnTo>
                <a:lnTo>
                  <a:pt x="352873" y="236533"/>
                </a:lnTo>
                <a:close/>
              </a:path>
              <a:path w="2890769" h="419173">
                <a:moveTo>
                  <a:pt x="401344" y="227451"/>
                </a:moveTo>
                <a:lnTo>
                  <a:pt x="401444" y="235236"/>
                </a:lnTo>
                <a:lnTo>
                  <a:pt x="404105" y="234304"/>
                </a:lnTo>
                <a:lnTo>
                  <a:pt x="406401" y="233007"/>
                </a:lnTo>
                <a:lnTo>
                  <a:pt x="408330" y="231343"/>
                </a:lnTo>
                <a:lnTo>
                  <a:pt x="410326" y="229680"/>
                </a:lnTo>
                <a:lnTo>
                  <a:pt x="411956" y="227717"/>
                </a:lnTo>
                <a:lnTo>
                  <a:pt x="413220" y="225455"/>
                </a:lnTo>
                <a:lnTo>
                  <a:pt x="406933" y="221762"/>
                </a:lnTo>
                <a:lnTo>
                  <a:pt x="405536" y="224157"/>
                </a:lnTo>
                <a:lnTo>
                  <a:pt x="403673" y="226054"/>
                </a:lnTo>
                <a:lnTo>
                  <a:pt x="401344" y="227451"/>
                </a:lnTo>
                <a:close/>
              </a:path>
              <a:path w="2890769" h="419173">
                <a:moveTo>
                  <a:pt x="392661" y="236533"/>
                </a:moveTo>
                <a:lnTo>
                  <a:pt x="395921" y="236533"/>
                </a:lnTo>
                <a:lnTo>
                  <a:pt x="398849" y="236101"/>
                </a:lnTo>
                <a:lnTo>
                  <a:pt x="401444" y="235236"/>
                </a:lnTo>
                <a:lnTo>
                  <a:pt x="401344" y="227451"/>
                </a:lnTo>
                <a:lnTo>
                  <a:pt x="399082" y="228848"/>
                </a:lnTo>
                <a:lnTo>
                  <a:pt x="396121" y="229547"/>
                </a:lnTo>
                <a:lnTo>
                  <a:pt x="392661" y="236533"/>
                </a:lnTo>
                <a:close/>
              </a:path>
              <a:path w="2890769" h="419173">
                <a:moveTo>
                  <a:pt x="396121" y="229547"/>
                </a:moveTo>
                <a:lnTo>
                  <a:pt x="389068" y="229547"/>
                </a:lnTo>
                <a:lnTo>
                  <a:pt x="386141" y="228815"/>
                </a:lnTo>
                <a:lnTo>
                  <a:pt x="383679" y="227351"/>
                </a:lnTo>
                <a:lnTo>
                  <a:pt x="381283" y="225821"/>
                </a:lnTo>
                <a:lnTo>
                  <a:pt x="383712" y="235502"/>
                </a:lnTo>
                <a:lnTo>
                  <a:pt x="387937" y="236533"/>
                </a:lnTo>
                <a:lnTo>
                  <a:pt x="392661" y="236533"/>
                </a:lnTo>
                <a:lnTo>
                  <a:pt x="396121" y="229547"/>
                </a:lnTo>
                <a:close/>
              </a:path>
              <a:path w="2890769" h="419173">
                <a:moveTo>
                  <a:pt x="379986" y="233439"/>
                </a:moveTo>
                <a:lnTo>
                  <a:pt x="383712" y="235502"/>
                </a:lnTo>
                <a:lnTo>
                  <a:pt x="381283" y="225821"/>
                </a:lnTo>
                <a:lnTo>
                  <a:pt x="379420" y="223625"/>
                </a:lnTo>
                <a:lnTo>
                  <a:pt x="378090" y="220764"/>
                </a:lnTo>
                <a:lnTo>
                  <a:pt x="376759" y="217903"/>
                </a:lnTo>
                <a:lnTo>
                  <a:pt x="376327" y="231377"/>
                </a:lnTo>
                <a:lnTo>
                  <a:pt x="379986" y="233439"/>
                </a:lnTo>
                <a:close/>
              </a:path>
              <a:path w="2890769" h="419173">
                <a:moveTo>
                  <a:pt x="406234" y="201802"/>
                </a:moveTo>
                <a:lnTo>
                  <a:pt x="406234" y="206592"/>
                </a:lnTo>
                <a:lnTo>
                  <a:pt x="376242" y="205794"/>
                </a:lnTo>
                <a:lnTo>
                  <a:pt x="373499" y="205794"/>
                </a:lnTo>
                <a:lnTo>
                  <a:pt x="373499" y="212880"/>
                </a:lnTo>
                <a:lnTo>
                  <a:pt x="376327" y="231377"/>
                </a:lnTo>
                <a:lnTo>
                  <a:pt x="376759" y="217903"/>
                </a:lnTo>
                <a:lnTo>
                  <a:pt x="376094" y="214510"/>
                </a:lnTo>
                <a:lnTo>
                  <a:pt x="376094" y="206592"/>
                </a:lnTo>
                <a:lnTo>
                  <a:pt x="413819" y="212880"/>
                </a:lnTo>
                <a:lnTo>
                  <a:pt x="410326" y="205794"/>
                </a:lnTo>
                <a:lnTo>
                  <a:pt x="406234" y="201802"/>
                </a:lnTo>
                <a:close/>
              </a:path>
              <a:path w="2890769" h="419173">
                <a:moveTo>
                  <a:pt x="376242" y="205794"/>
                </a:moveTo>
                <a:lnTo>
                  <a:pt x="376293" y="189792"/>
                </a:lnTo>
                <a:lnTo>
                  <a:pt x="373466" y="192786"/>
                </a:lnTo>
                <a:lnTo>
                  <a:pt x="373466" y="228416"/>
                </a:lnTo>
                <a:lnTo>
                  <a:pt x="376327" y="231377"/>
                </a:lnTo>
                <a:lnTo>
                  <a:pt x="373499" y="212880"/>
                </a:lnTo>
                <a:lnTo>
                  <a:pt x="373499" y="205794"/>
                </a:lnTo>
                <a:lnTo>
                  <a:pt x="376242" y="205794"/>
                </a:lnTo>
                <a:close/>
              </a:path>
              <a:path w="2890769" h="419173">
                <a:moveTo>
                  <a:pt x="368309" y="205195"/>
                </a:moveTo>
                <a:lnTo>
                  <a:pt x="369340" y="220631"/>
                </a:lnTo>
                <a:lnTo>
                  <a:pt x="371403" y="224557"/>
                </a:lnTo>
                <a:lnTo>
                  <a:pt x="373466" y="228416"/>
                </a:lnTo>
                <a:lnTo>
                  <a:pt x="373466" y="192786"/>
                </a:lnTo>
                <a:lnTo>
                  <a:pt x="371403" y="196712"/>
                </a:lnTo>
                <a:lnTo>
                  <a:pt x="369340" y="200571"/>
                </a:lnTo>
                <a:lnTo>
                  <a:pt x="368309" y="205195"/>
                </a:lnTo>
                <a:close/>
              </a:path>
              <a:path w="2890769" h="419173">
                <a:moveTo>
                  <a:pt x="368309" y="210584"/>
                </a:moveTo>
                <a:lnTo>
                  <a:pt x="368309" y="215974"/>
                </a:lnTo>
                <a:lnTo>
                  <a:pt x="369340" y="220631"/>
                </a:lnTo>
                <a:lnTo>
                  <a:pt x="368309" y="205195"/>
                </a:lnTo>
                <a:lnTo>
                  <a:pt x="368309" y="210584"/>
                </a:lnTo>
                <a:close/>
              </a:path>
              <a:path w="2890769" h="419173">
                <a:moveTo>
                  <a:pt x="376094" y="210584"/>
                </a:moveTo>
                <a:lnTo>
                  <a:pt x="376094" y="206592"/>
                </a:lnTo>
                <a:lnTo>
                  <a:pt x="376094" y="212880"/>
                </a:lnTo>
                <a:lnTo>
                  <a:pt x="413819" y="212880"/>
                </a:lnTo>
                <a:lnTo>
                  <a:pt x="376094" y="206592"/>
                </a:lnTo>
                <a:lnTo>
                  <a:pt x="376094" y="210584"/>
                </a:lnTo>
                <a:close/>
              </a:path>
              <a:path w="2890769" h="419173">
                <a:moveTo>
                  <a:pt x="388702" y="191622"/>
                </a:moveTo>
                <a:lnTo>
                  <a:pt x="396221" y="191622"/>
                </a:lnTo>
                <a:lnTo>
                  <a:pt x="399647" y="192919"/>
                </a:lnTo>
                <a:lnTo>
                  <a:pt x="402242" y="195514"/>
                </a:lnTo>
                <a:lnTo>
                  <a:pt x="404904" y="198109"/>
                </a:lnTo>
                <a:lnTo>
                  <a:pt x="406234" y="201802"/>
                </a:lnTo>
                <a:lnTo>
                  <a:pt x="410326" y="205794"/>
                </a:lnTo>
                <a:lnTo>
                  <a:pt x="407365" y="189626"/>
                </a:lnTo>
                <a:lnTo>
                  <a:pt x="404039" y="187629"/>
                </a:lnTo>
                <a:lnTo>
                  <a:pt x="400778" y="185633"/>
                </a:lnTo>
                <a:lnTo>
                  <a:pt x="396819" y="184635"/>
                </a:lnTo>
                <a:lnTo>
                  <a:pt x="392162" y="184635"/>
                </a:lnTo>
                <a:lnTo>
                  <a:pt x="388702" y="191622"/>
                </a:lnTo>
                <a:close/>
              </a:path>
              <a:path w="2890769" h="419173">
                <a:moveTo>
                  <a:pt x="381150" y="195381"/>
                </a:moveTo>
                <a:lnTo>
                  <a:pt x="383479" y="193917"/>
                </a:lnTo>
                <a:lnTo>
                  <a:pt x="385874" y="192387"/>
                </a:lnTo>
                <a:lnTo>
                  <a:pt x="388702" y="191622"/>
                </a:lnTo>
                <a:lnTo>
                  <a:pt x="392162" y="184635"/>
                </a:lnTo>
                <a:lnTo>
                  <a:pt x="387571" y="184635"/>
                </a:lnTo>
                <a:lnTo>
                  <a:pt x="383479" y="185667"/>
                </a:lnTo>
                <a:lnTo>
                  <a:pt x="381150" y="195381"/>
                </a:lnTo>
                <a:close/>
              </a:path>
              <a:path w="2890769" h="419173">
                <a:moveTo>
                  <a:pt x="379886" y="187729"/>
                </a:moveTo>
                <a:lnTo>
                  <a:pt x="376293" y="189792"/>
                </a:lnTo>
                <a:lnTo>
                  <a:pt x="376726" y="203199"/>
                </a:lnTo>
                <a:lnTo>
                  <a:pt x="377990" y="200404"/>
                </a:lnTo>
                <a:lnTo>
                  <a:pt x="379321" y="197543"/>
                </a:lnTo>
                <a:lnTo>
                  <a:pt x="381150" y="195381"/>
                </a:lnTo>
                <a:lnTo>
                  <a:pt x="383479" y="185667"/>
                </a:lnTo>
                <a:lnTo>
                  <a:pt x="379886" y="187729"/>
                </a:lnTo>
                <a:close/>
              </a:path>
              <a:path w="2890769" h="419173">
                <a:moveTo>
                  <a:pt x="414219" y="203032"/>
                </a:moveTo>
                <a:lnTo>
                  <a:pt x="413354" y="199207"/>
                </a:lnTo>
                <a:lnTo>
                  <a:pt x="411624" y="195813"/>
                </a:lnTo>
                <a:lnTo>
                  <a:pt x="409894" y="192353"/>
                </a:lnTo>
                <a:lnTo>
                  <a:pt x="407365" y="189626"/>
                </a:lnTo>
                <a:lnTo>
                  <a:pt x="410326" y="205794"/>
                </a:lnTo>
                <a:lnTo>
                  <a:pt x="413819" y="212880"/>
                </a:lnTo>
                <a:lnTo>
                  <a:pt x="414219" y="203032"/>
                </a:lnTo>
                <a:close/>
              </a:path>
              <a:path w="2890769" h="419173">
                <a:moveTo>
                  <a:pt x="414219" y="203032"/>
                </a:moveTo>
                <a:lnTo>
                  <a:pt x="413819" y="212880"/>
                </a:lnTo>
                <a:lnTo>
                  <a:pt x="414052" y="211316"/>
                </a:lnTo>
                <a:lnTo>
                  <a:pt x="414185" y="209453"/>
                </a:lnTo>
                <a:lnTo>
                  <a:pt x="414219" y="203032"/>
                </a:lnTo>
                <a:close/>
              </a:path>
              <a:path w="2890769" h="419173">
                <a:moveTo>
                  <a:pt x="440881" y="233240"/>
                </a:moveTo>
                <a:lnTo>
                  <a:pt x="440881" y="231310"/>
                </a:lnTo>
                <a:lnTo>
                  <a:pt x="440581" y="229647"/>
                </a:lnTo>
                <a:lnTo>
                  <a:pt x="439983" y="228249"/>
                </a:lnTo>
                <a:lnTo>
                  <a:pt x="439384" y="226786"/>
                </a:lnTo>
                <a:lnTo>
                  <a:pt x="438519" y="225654"/>
                </a:lnTo>
                <a:lnTo>
                  <a:pt x="436323" y="223991"/>
                </a:lnTo>
                <a:lnTo>
                  <a:pt x="435591" y="236034"/>
                </a:lnTo>
                <a:lnTo>
                  <a:pt x="435325" y="237431"/>
                </a:lnTo>
                <a:lnTo>
                  <a:pt x="436190" y="245615"/>
                </a:lnTo>
                <a:lnTo>
                  <a:pt x="437787" y="243819"/>
                </a:lnTo>
                <a:lnTo>
                  <a:pt x="438951" y="241856"/>
                </a:lnTo>
                <a:lnTo>
                  <a:pt x="439683" y="239727"/>
                </a:lnTo>
                <a:lnTo>
                  <a:pt x="440482" y="237598"/>
                </a:lnTo>
                <a:lnTo>
                  <a:pt x="440881" y="235435"/>
                </a:lnTo>
                <a:lnTo>
                  <a:pt x="440881" y="233240"/>
                </a:lnTo>
                <a:close/>
              </a:path>
              <a:path w="2890769" h="419173">
                <a:moveTo>
                  <a:pt x="427208" y="227950"/>
                </a:moveTo>
                <a:lnTo>
                  <a:pt x="427807" y="233838"/>
                </a:lnTo>
                <a:lnTo>
                  <a:pt x="429104" y="235369"/>
                </a:lnTo>
                <a:lnTo>
                  <a:pt x="430767" y="236300"/>
                </a:lnTo>
                <a:lnTo>
                  <a:pt x="432398" y="236533"/>
                </a:lnTo>
                <a:lnTo>
                  <a:pt x="434194" y="236333"/>
                </a:lnTo>
                <a:lnTo>
                  <a:pt x="435591" y="236034"/>
                </a:lnTo>
                <a:lnTo>
                  <a:pt x="436323" y="223991"/>
                </a:lnTo>
                <a:lnTo>
                  <a:pt x="434992" y="223559"/>
                </a:lnTo>
                <a:lnTo>
                  <a:pt x="432198" y="223559"/>
                </a:lnTo>
                <a:lnTo>
                  <a:pt x="430102" y="224457"/>
                </a:lnTo>
                <a:lnTo>
                  <a:pt x="428405" y="225887"/>
                </a:lnTo>
                <a:lnTo>
                  <a:pt x="427208" y="227950"/>
                </a:lnTo>
                <a:close/>
              </a:path>
              <a:path w="2890769" h="419173">
                <a:moveTo>
                  <a:pt x="426908" y="230245"/>
                </a:moveTo>
                <a:lnTo>
                  <a:pt x="426908" y="231709"/>
                </a:lnTo>
                <a:lnTo>
                  <a:pt x="427807" y="233838"/>
                </a:lnTo>
                <a:lnTo>
                  <a:pt x="427208" y="227950"/>
                </a:lnTo>
                <a:lnTo>
                  <a:pt x="426908" y="230245"/>
                </a:lnTo>
                <a:close/>
              </a:path>
              <a:path w="2890769" h="419173">
                <a:moveTo>
                  <a:pt x="434759" y="238795"/>
                </a:moveTo>
                <a:lnTo>
                  <a:pt x="433895" y="240126"/>
                </a:lnTo>
                <a:lnTo>
                  <a:pt x="434593" y="247412"/>
                </a:lnTo>
                <a:lnTo>
                  <a:pt x="436190" y="245615"/>
                </a:lnTo>
                <a:lnTo>
                  <a:pt x="435325" y="237431"/>
                </a:lnTo>
                <a:lnTo>
                  <a:pt x="434759" y="238795"/>
                </a:lnTo>
                <a:close/>
              </a:path>
              <a:path w="2890769" h="419173">
                <a:moveTo>
                  <a:pt x="433030" y="241457"/>
                </a:moveTo>
                <a:lnTo>
                  <a:pt x="431898" y="242654"/>
                </a:lnTo>
                <a:lnTo>
                  <a:pt x="432531" y="248909"/>
                </a:lnTo>
                <a:lnTo>
                  <a:pt x="434593" y="247412"/>
                </a:lnTo>
                <a:lnTo>
                  <a:pt x="433895" y="240126"/>
                </a:lnTo>
                <a:lnTo>
                  <a:pt x="433030" y="241457"/>
                </a:lnTo>
                <a:close/>
              </a:path>
              <a:path w="2890769" h="419173">
                <a:moveTo>
                  <a:pt x="430501" y="243719"/>
                </a:moveTo>
                <a:lnTo>
                  <a:pt x="429171" y="244783"/>
                </a:lnTo>
                <a:lnTo>
                  <a:pt x="430002" y="250106"/>
                </a:lnTo>
                <a:lnTo>
                  <a:pt x="432531" y="248909"/>
                </a:lnTo>
                <a:lnTo>
                  <a:pt x="431898" y="242654"/>
                </a:lnTo>
                <a:lnTo>
                  <a:pt x="430501" y="243719"/>
                </a:lnTo>
                <a:close/>
              </a:path>
              <a:path w="2890769" h="419173">
                <a:moveTo>
                  <a:pt x="427607" y="245615"/>
                </a:moveTo>
                <a:lnTo>
                  <a:pt x="425811" y="246214"/>
                </a:lnTo>
                <a:lnTo>
                  <a:pt x="430002" y="250106"/>
                </a:lnTo>
                <a:lnTo>
                  <a:pt x="429171" y="244783"/>
                </a:lnTo>
                <a:lnTo>
                  <a:pt x="427607" y="245615"/>
                </a:lnTo>
                <a:close/>
              </a:path>
              <a:path w="2890769" h="419173">
                <a:moveTo>
                  <a:pt x="497913" y="193069"/>
                </a:moveTo>
                <a:lnTo>
                  <a:pt x="497913" y="162679"/>
                </a:lnTo>
                <a:lnTo>
                  <a:pt x="489929" y="162679"/>
                </a:lnTo>
                <a:lnTo>
                  <a:pt x="496915" y="235535"/>
                </a:lnTo>
                <a:lnTo>
                  <a:pt x="497402" y="227051"/>
                </a:lnTo>
                <a:lnTo>
                  <a:pt x="498678" y="229048"/>
                </a:lnTo>
                <a:lnTo>
                  <a:pt x="498545" y="217903"/>
                </a:lnTo>
                <a:lnTo>
                  <a:pt x="497913" y="214576"/>
                </a:lnTo>
                <a:lnTo>
                  <a:pt x="497613" y="223359"/>
                </a:lnTo>
                <a:lnTo>
                  <a:pt x="497381" y="227018"/>
                </a:lnTo>
                <a:lnTo>
                  <a:pt x="496516" y="224756"/>
                </a:lnTo>
                <a:lnTo>
                  <a:pt x="496915" y="195414"/>
                </a:lnTo>
                <a:lnTo>
                  <a:pt x="497913" y="193069"/>
                </a:lnTo>
                <a:close/>
              </a:path>
              <a:path w="2890769" h="419173">
                <a:moveTo>
                  <a:pt x="500474" y="189725"/>
                </a:moveTo>
                <a:lnTo>
                  <a:pt x="498245" y="192287"/>
                </a:lnTo>
                <a:lnTo>
                  <a:pt x="497913" y="193069"/>
                </a:lnTo>
                <a:lnTo>
                  <a:pt x="496915" y="195414"/>
                </a:lnTo>
                <a:lnTo>
                  <a:pt x="496516" y="224756"/>
                </a:lnTo>
                <a:lnTo>
                  <a:pt x="497381" y="227018"/>
                </a:lnTo>
                <a:lnTo>
                  <a:pt x="497613" y="223359"/>
                </a:lnTo>
                <a:lnTo>
                  <a:pt x="497913" y="196911"/>
                </a:lnTo>
                <a:lnTo>
                  <a:pt x="498578" y="203565"/>
                </a:lnTo>
                <a:lnTo>
                  <a:pt x="500474" y="189725"/>
                </a:lnTo>
                <a:close/>
              </a:path>
              <a:path w="2890769" h="419173">
                <a:moveTo>
                  <a:pt x="537235" y="210584"/>
                </a:moveTo>
                <a:lnTo>
                  <a:pt x="537235" y="205128"/>
                </a:lnTo>
                <a:lnTo>
                  <a:pt x="536204" y="200471"/>
                </a:lnTo>
                <a:lnTo>
                  <a:pt x="534141" y="196612"/>
                </a:lnTo>
                <a:lnTo>
                  <a:pt x="532079" y="192753"/>
                </a:lnTo>
                <a:lnTo>
                  <a:pt x="529318" y="189792"/>
                </a:lnTo>
                <a:lnTo>
                  <a:pt x="527887" y="200271"/>
                </a:lnTo>
                <a:lnTo>
                  <a:pt x="529251" y="204862"/>
                </a:lnTo>
                <a:lnTo>
                  <a:pt x="531979" y="228416"/>
                </a:lnTo>
                <a:lnTo>
                  <a:pt x="534042" y="224557"/>
                </a:lnTo>
                <a:lnTo>
                  <a:pt x="536171" y="220631"/>
                </a:lnTo>
                <a:lnTo>
                  <a:pt x="537235" y="215974"/>
                </a:lnTo>
                <a:lnTo>
                  <a:pt x="537235" y="210584"/>
                </a:lnTo>
                <a:close/>
              </a:path>
              <a:path w="2890769" h="419173">
                <a:moveTo>
                  <a:pt x="525858" y="187729"/>
                </a:moveTo>
                <a:lnTo>
                  <a:pt x="522398" y="185667"/>
                </a:lnTo>
                <a:lnTo>
                  <a:pt x="522431" y="193351"/>
                </a:lnTo>
                <a:lnTo>
                  <a:pt x="525159" y="196811"/>
                </a:lnTo>
                <a:lnTo>
                  <a:pt x="527887" y="200271"/>
                </a:lnTo>
                <a:lnTo>
                  <a:pt x="529318" y="189792"/>
                </a:lnTo>
                <a:lnTo>
                  <a:pt x="525858" y="187729"/>
                </a:lnTo>
                <a:close/>
              </a:path>
              <a:path w="2890769" h="419173">
                <a:moveTo>
                  <a:pt x="510555" y="191622"/>
                </a:moveTo>
                <a:lnTo>
                  <a:pt x="518605" y="191622"/>
                </a:lnTo>
                <a:lnTo>
                  <a:pt x="522431" y="193351"/>
                </a:lnTo>
                <a:lnTo>
                  <a:pt x="522398" y="185667"/>
                </a:lnTo>
                <a:lnTo>
                  <a:pt x="518605" y="184635"/>
                </a:lnTo>
                <a:lnTo>
                  <a:pt x="514480" y="184635"/>
                </a:lnTo>
                <a:lnTo>
                  <a:pt x="510555" y="191622"/>
                </a:lnTo>
                <a:close/>
              </a:path>
              <a:path w="2890769" h="419173">
                <a:moveTo>
                  <a:pt x="501240" y="197843"/>
                </a:moveTo>
                <a:lnTo>
                  <a:pt x="503069" y="195614"/>
                </a:lnTo>
                <a:lnTo>
                  <a:pt x="505398" y="194017"/>
                </a:lnTo>
                <a:lnTo>
                  <a:pt x="507793" y="192420"/>
                </a:lnTo>
                <a:lnTo>
                  <a:pt x="510555" y="191622"/>
                </a:lnTo>
                <a:lnTo>
                  <a:pt x="514480" y="184635"/>
                </a:lnTo>
                <a:lnTo>
                  <a:pt x="510421" y="184635"/>
                </a:lnTo>
                <a:lnTo>
                  <a:pt x="506795" y="185667"/>
                </a:lnTo>
                <a:lnTo>
                  <a:pt x="503602" y="187729"/>
                </a:lnTo>
                <a:lnTo>
                  <a:pt x="501240" y="197843"/>
                </a:lnTo>
                <a:close/>
              </a:path>
              <a:path w="2890769" h="419173">
                <a:moveTo>
                  <a:pt x="500474" y="189725"/>
                </a:moveTo>
                <a:lnTo>
                  <a:pt x="498578" y="203565"/>
                </a:lnTo>
                <a:lnTo>
                  <a:pt x="499909" y="200704"/>
                </a:lnTo>
                <a:lnTo>
                  <a:pt x="501240" y="197843"/>
                </a:lnTo>
                <a:lnTo>
                  <a:pt x="503602" y="187729"/>
                </a:lnTo>
                <a:lnTo>
                  <a:pt x="500474" y="189725"/>
                </a:lnTo>
                <a:close/>
              </a:path>
              <a:path w="2890769" h="419173">
                <a:moveTo>
                  <a:pt x="497913" y="196911"/>
                </a:moveTo>
                <a:lnTo>
                  <a:pt x="497613" y="223359"/>
                </a:lnTo>
                <a:lnTo>
                  <a:pt x="497913" y="214576"/>
                </a:lnTo>
                <a:lnTo>
                  <a:pt x="497913" y="206925"/>
                </a:lnTo>
                <a:lnTo>
                  <a:pt x="498578" y="203565"/>
                </a:lnTo>
                <a:lnTo>
                  <a:pt x="497913" y="196911"/>
                </a:lnTo>
                <a:close/>
              </a:path>
              <a:path w="2890769" h="419173">
                <a:moveTo>
                  <a:pt x="529251" y="204862"/>
                </a:moveTo>
                <a:lnTo>
                  <a:pt x="529251" y="216306"/>
                </a:lnTo>
                <a:lnTo>
                  <a:pt x="527854" y="220897"/>
                </a:lnTo>
                <a:lnTo>
                  <a:pt x="525059" y="224357"/>
                </a:lnTo>
                <a:lnTo>
                  <a:pt x="522331" y="227817"/>
                </a:lnTo>
                <a:lnTo>
                  <a:pt x="525758" y="233439"/>
                </a:lnTo>
                <a:lnTo>
                  <a:pt x="529218" y="231377"/>
                </a:lnTo>
                <a:lnTo>
                  <a:pt x="531979" y="228416"/>
                </a:lnTo>
                <a:lnTo>
                  <a:pt x="529251" y="204862"/>
                </a:lnTo>
                <a:close/>
              </a:path>
              <a:path w="2890769" h="419173">
                <a:moveTo>
                  <a:pt x="498545" y="217903"/>
                </a:moveTo>
                <a:lnTo>
                  <a:pt x="498678" y="229048"/>
                </a:lnTo>
                <a:lnTo>
                  <a:pt x="500408" y="230844"/>
                </a:lnTo>
                <a:lnTo>
                  <a:pt x="502138" y="232641"/>
                </a:lnTo>
                <a:lnTo>
                  <a:pt x="504200" y="234038"/>
                </a:lnTo>
                <a:lnTo>
                  <a:pt x="506596" y="235036"/>
                </a:lnTo>
                <a:lnTo>
                  <a:pt x="508991" y="236034"/>
                </a:lnTo>
                <a:lnTo>
                  <a:pt x="511586" y="236533"/>
                </a:lnTo>
                <a:lnTo>
                  <a:pt x="518506" y="236533"/>
                </a:lnTo>
                <a:lnTo>
                  <a:pt x="522298" y="235502"/>
                </a:lnTo>
                <a:lnTo>
                  <a:pt x="525758" y="233439"/>
                </a:lnTo>
                <a:lnTo>
                  <a:pt x="522331" y="227817"/>
                </a:lnTo>
                <a:lnTo>
                  <a:pt x="518505" y="229547"/>
                </a:lnTo>
                <a:lnTo>
                  <a:pt x="510455" y="229547"/>
                </a:lnTo>
                <a:lnTo>
                  <a:pt x="507694" y="228782"/>
                </a:lnTo>
                <a:lnTo>
                  <a:pt x="505298" y="227251"/>
                </a:lnTo>
                <a:lnTo>
                  <a:pt x="502970" y="225721"/>
                </a:lnTo>
                <a:lnTo>
                  <a:pt x="501140" y="223559"/>
                </a:lnTo>
                <a:lnTo>
                  <a:pt x="499809" y="220764"/>
                </a:lnTo>
                <a:lnTo>
                  <a:pt x="498545" y="217903"/>
                </a:lnTo>
                <a:close/>
              </a:path>
              <a:path w="2890769" h="419173">
                <a:moveTo>
                  <a:pt x="559986" y="185633"/>
                </a:moveTo>
                <a:lnTo>
                  <a:pt x="552001" y="185633"/>
                </a:lnTo>
                <a:lnTo>
                  <a:pt x="552866" y="226220"/>
                </a:lnTo>
                <a:lnTo>
                  <a:pt x="554596" y="228948"/>
                </a:lnTo>
                <a:lnTo>
                  <a:pt x="556393" y="231609"/>
                </a:lnTo>
                <a:lnTo>
                  <a:pt x="558688" y="233539"/>
                </a:lnTo>
                <a:lnTo>
                  <a:pt x="559986" y="221330"/>
                </a:lnTo>
                <a:lnTo>
                  <a:pt x="559986" y="185633"/>
                </a:lnTo>
                <a:close/>
              </a:path>
              <a:path w="2890769" h="419173">
                <a:moveTo>
                  <a:pt x="552001" y="218369"/>
                </a:moveTo>
                <a:lnTo>
                  <a:pt x="552001" y="222694"/>
                </a:lnTo>
                <a:lnTo>
                  <a:pt x="552866" y="226220"/>
                </a:lnTo>
                <a:lnTo>
                  <a:pt x="552001" y="185633"/>
                </a:lnTo>
                <a:lnTo>
                  <a:pt x="552001" y="218369"/>
                </a:lnTo>
                <a:close/>
              </a:path>
              <a:path w="2890769" h="419173">
                <a:moveTo>
                  <a:pt x="595516" y="185633"/>
                </a:moveTo>
                <a:lnTo>
                  <a:pt x="587531" y="185633"/>
                </a:lnTo>
                <a:lnTo>
                  <a:pt x="588030" y="227950"/>
                </a:lnTo>
                <a:lnTo>
                  <a:pt x="588529" y="235535"/>
                </a:lnTo>
                <a:lnTo>
                  <a:pt x="595516" y="235535"/>
                </a:lnTo>
                <a:lnTo>
                  <a:pt x="595516" y="185633"/>
                </a:lnTo>
                <a:close/>
              </a:path>
              <a:path w="2890769" h="419173">
                <a:moveTo>
                  <a:pt x="588030" y="227950"/>
                </a:moveTo>
                <a:lnTo>
                  <a:pt x="587531" y="185633"/>
                </a:lnTo>
                <a:lnTo>
                  <a:pt x="587531" y="215707"/>
                </a:lnTo>
                <a:lnTo>
                  <a:pt x="587099" y="218236"/>
                </a:lnTo>
                <a:lnTo>
                  <a:pt x="586300" y="230944"/>
                </a:lnTo>
                <a:lnTo>
                  <a:pt x="588030" y="227950"/>
                </a:lnTo>
                <a:close/>
              </a:path>
              <a:path w="2890769" h="419173">
                <a:moveTo>
                  <a:pt x="586300" y="230944"/>
                </a:moveTo>
                <a:lnTo>
                  <a:pt x="587099" y="218236"/>
                </a:lnTo>
                <a:lnTo>
                  <a:pt x="586234" y="220365"/>
                </a:lnTo>
                <a:lnTo>
                  <a:pt x="585436" y="222494"/>
                </a:lnTo>
                <a:lnTo>
                  <a:pt x="584304" y="224257"/>
                </a:lnTo>
                <a:lnTo>
                  <a:pt x="583938" y="233140"/>
                </a:lnTo>
                <a:lnTo>
                  <a:pt x="586300" y="230944"/>
                </a:lnTo>
                <a:close/>
              </a:path>
              <a:path w="2890769" h="419173">
                <a:moveTo>
                  <a:pt x="584304" y="224257"/>
                </a:moveTo>
                <a:lnTo>
                  <a:pt x="582841" y="225654"/>
                </a:lnTo>
                <a:lnTo>
                  <a:pt x="581443" y="226985"/>
                </a:lnTo>
                <a:lnTo>
                  <a:pt x="579847" y="227983"/>
                </a:lnTo>
                <a:lnTo>
                  <a:pt x="578050" y="228649"/>
                </a:lnTo>
                <a:lnTo>
                  <a:pt x="580944" y="234537"/>
                </a:lnTo>
                <a:lnTo>
                  <a:pt x="583938" y="233140"/>
                </a:lnTo>
                <a:lnTo>
                  <a:pt x="584304" y="224257"/>
                </a:lnTo>
                <a:close/>
              </a:path>
              <a:path w="2890769" h="419173">
                <a:moveTo>
                  <a:pt x="580944" y="234537"/>
                </a:moveTo>
                <a:lnTo>
                  <a:pt x="578050" y="228649"/>
                </a:lnTo>
                <a:lnTo>
                  <a:pt x="576254" y="229247"/>
                </a:lnTo>
                <a:lnTo>
                  <a:pt x="574424" y="229547"/>
                </a:lnTo>
                <a:lnTo>
                  <a:pt x="572561" y="229547"/>
                </a:lnTo>
                <a:lnTo>
                  <a:pt x="574557" y="236533"/>
                </a:lnTo>
                <a:lnTo>
                  <a:pt x="578017" y="235868"/>
                </a:lnTo>
                <a:lnTo>
                  <a:pt x="580944" y="234537"/>
                </a:lnTo>
                <a:close/>
              </a:path>
              <a:path w="2890769" h="419173">
                <a:moveTo>
                  <a:pt x="574557" y="236533"/>
                </a:moveTo>
                <a:lnTo>
                  <a:pt x="572561" y="229547"/>
                </a:lnTo>
                <a:lnTo>
                  <a:pt x="568569" y="229547"/>
                </a:lnTo>
                <a:lnTo>
                  <a:pt x="565475" y="228615"/>
                </a:lnTo>
                <a:lnTo>
                  <a:pt x="563279" y="226752"/>
                </a:lnTo>
                <a:lnTo>
                  <a:pt x="561084" y="224823"/>
                </a:lnTo>
                <a:lnTo>
                  <a:pt x="559986" y="221330"/>
                </a:lnTo>
                <a:lnTo>
                  <a:pt x="561483" y="234737"/>
                </a:lnTo>
                <a:lnTo>
                  <a:pt x="564344" y="235934"/>
                </a:lnTo>
                <a:lnTo>
                  <a:pt x="567371" y="236533"/>
                </a:lnTo>
                <a:lnTo>
                  <a:pt x="574557" y="236533"/>
                </a:lnTo>
                <a:close/>
              </a:path>
              <a:path w="2890769" h="419173">
                <a:moveTo>
                  <a:pt x="617890" y="192520"/>
                </a:moveTo>
                <a:lnTo>
                  <a:pt x="617890" y="223159"/>
                </a:lnTo>
                <a:lnTo>
                  <a:pt x="617957" y="226353"/>
                </a:lnTo>
                <a:lnTo>
                  <a:pt x="625875" y="192520"/>
                </a:lnTo>
                <a:lnTo>
                  <a:pt x="617890" y="185633"/>
                </a:lnTo>
                <a:lnTo>
                  <a:pt x="607910" y="185633"/>
                </a:lnTo>
                <a:lnTo>
                  <a:pt x="607910" y="192520"/>
                </a:lnTo>
                <a:lnTo>
                  <a:pt x="617890" y="192520"/>
                </a:lnTo>
                <a:close/>
              </a:path>
              <a:path w="2890769" h="419173">
                <a:moveTo>
                  <a:pt x="625875" y="192520"/>
                </a:moveTo>
                <a:lnTo>
                  <a:pt x="617957" y="226353"/>
                </a:lnTo>
                <a:lnTo>
                  <a:pt x="618622" y="228948"/>
                </a:lnTo>
                <a:lnTo>
                  <a:pt x="619886" y="230944"/>
                </a:lnTo>
                <a:lnTo>
                  <a:pt x="621217" y="232874"/>
                </a:lnTo>
                <a:lnTo>
                  <a:pt x="622980" y="234304"/>
                </a:lnTo>
                <a:lnTo>
                  <a:pt x="625176" y="235236"/>
                </a:lnTo>
                <a:lnTo>
                  <a:pt x="625875" y="224224"/>
                </a:lnTo>
                <a:lnTo>
                  <a:pt x="625875" y="192520"/>
                </a:lnTo>
                <a:close/>
              </a:path>
              <a:path w="2890769" h="419173">
                <a:moveTo>
                  <a:pt x="642142" y="225355"/>
                </a:moveTo>
                <a:lnTo>
                  <a:pt x="641011" y="226486"/>
                </a:lnTo>
                <a:lnTo>
                  <a:pt x="641577" y="234537"/>
                </a:lnTo>
                <a:lnTo>
                  <a:pt x="643407" y="233439"/>
                </a:lnTo>
                <a:lnTo>
                  <a:pt x="644937" y="232042"/>
                </a:lnTo>
                <a:lnTo>
                  <a:pt x="642142" y="225355"/>
                </a:lnTo>
                <a:close/>
              </a:path>
              <a:path w="2890769" h="419173">
                <a:moveTo>
                  <a:pt x="636953" y="228715"/>
                </a:moveTo>
                <a:lnTo>
                  <a:pt x="637385" y="236134"/>
                </a:lnTo>
                <a:lnTo>
                  <a:pt x="639448" y="235335"/>
                </a:lnTo>
                <a:lnTo>
                  <a:pt x="641577" y="234537"/>
                </a:lnTo>
                <a:lnTo>
                  <a:pt x="641011" y="226486"/>
                </a:lnTo>
                <a:lnTo>
                  <a:pt x="639747" y="227384"/>
                </a:lnTo>
                <a:lnTo>
                  <a:pt x="638350" y="228050"/>
                </a:lnTo>
                <a:lnTo>
                  <a:pt x="636953" y="228715"/>
                </a:lnTo>
                <a:close/>
              </a:path>
              <a:path w="2890769" h="419173">
                <a:moveTo>
                  <a:pt x="629368" y="228449"/>
                </a:moveTo>
                <a:lnTo>
                  <a:pt x="629734" y="236533"/>
                </a:lnTo>
                <a:lnTo>
                  <a:pt x="634990" y="236533"/>
                </a:lnTo>
                <a:lnTo>
                  <a:pt x="637385" y="236134"/>
                </a:lnTo>
                <a:lnTo>
                  <a:pt x="636953" y="228715"/>
                </a:lnTo>
                <a:lnTo>
                  <a:pt x="635289" y="229048"/>
                </a:lnTo>
                <a:lnTo>
                  <a:pt x="631164" y="229048"/>
                </a:lnTo>
                <a:lnTo>
                  <a:pt x="629368" y="228449"/>
                </a:lnTo>
                <a:close/>
              </a:path>
              <a:path w="2890769" h="419173">
                <a:moveTo>
                  <a:pt x="627970" y="227251"/>
                </a:moveTo>
                <a:lnTo>
                  <a:pt x="626573" y="226054"/>
                </a:lnTo>
                <a:lnTo>
                  <a:pt x="627372" y="236101"/>
                </a:lnTo>
                <a:lnTo>
                  <a:pt x="629734" y="236533"/>
                </a:lnTo>
                <a:lnTo>
                  <a:pt x="629368" y="228449"/>
                </a:lnTo>
                <a:lnTo>
                  <a:pt x="627970" y="227251"/>
                </a:lnTo>
                <a:close/>
              </a:path>
              <a:path w="2890769" h="419173">
                <a:moveTo>
                  <a:pt x="625875" y="224224"/>
                </a:moveTo>
                <a:lnTo>
                  <a:pt x="625176" y="235236"/>
                </a:lnTo>
                <a:lnTo>
                  <a:pt x="627372" y="236101"/>
                </a:lnTo>
                <a:lnTo>
                  <a:pt x="626573" y="226054"/>
                </a:lnTo>
                <a:lnTo>
                  <a:pt x="625875" y="224224"/>
                </a:lnTo>
                <a:close/>
              </a:path>
              <a:path w="2890769" h="419173">
                <a:moveTo>
                  <a:pt x="625875" y="185633"/>
                </a:moveTo>
                <a:lnTo>
                  <a:pt x="625875" y="171461"/>
                </a:lnTo>
                <a:lnTo>
                  <a:pt x="617890" y="173657"/>
                </a:lnTo>
                <a:lnTo>
                  <a:pt x="617890" y="185633"/>
                </a:lnTo>
                <a:lnTo>
                  <a:pt x="625875" y="192520"/>
                </a:lnTo>
                <a:lnTo>
                  <a:pt x="644039" y="192520"/>
                </a:lnTo>
                <a:lnTo>
                  <a:pt x="644039" y="185633"/>
                </a:lnTo>
                <a:lnTo>
                  <a:pt x="625875" y="185633"/>
                </a:lnTo>
                <a:close/>
              </a:path>
              <a:path w="2890769" h="419173">
                <a:moveTo>
                  <a:pt x="691768" y="192520"/>
                </a:moveTo>
                <a:lnTo>
                  <a:pt x="691768" y="223159"/>
                </a:lnTo>
                <a:lnTo>
                  <a:pt x="691834" y="226353"/>
                </a:lnTo>
                <a:lnTo>
                  <a:pt x="699752" y="192520"/>
                </a:lnTo>
                <a:lnTo>
                  <a:pt x="691768" y="185633"/>
                </a:lnTo>
                <a:lnTo>
                  <a:pt x="681788" y="185633"/>
                </a:lnTo>
                <a:lnTo>
                  <a:pt x="681788" y="192520"/>
                </a:lnTo>
                <a:lnTo>
                  <a:pt x="691768" y="192520"/>
                </a:lnTo>
                <a:close/>
              </a:path>
              <a:path w="2890769" h="419173">
                <a:moveTo>
                  <a:pt x="699752" y="192520"/>
                </a:moveTo>
                <a:lnTo>
                  <a:pt x="691834" y="226353"/>
                </a:lnTo>
                <a:lnTo>
                  <a:pt x="692500" y="228948"/>
                </a:lnTo>
                <a:lnTo>
                  <a:pt x="693764" y="230944"/>
                </a:lnTo>
                <a:lnTo>
                  <a:pt x="695095" y="232874"/>
                </a:lnTo>
                <a:lnTo>
                  <a:pt x="696858" y="234304"/>
                </a:lnTo>
                <a:lnTo>
                  <a:pt x="699054" y="235236"/>
                </a:lnTo>
                <a:lnTo>
                  <a:pt x="699752" y="224224"/>
                </a:lnTo>
                <a:lnTo>
                  <a:pt x="699752" y="192520"/>
                </a:lnTo>
                <a:close/>
              </a:path>
              <a:path w="2890769" h="419173">
                <a:moveTo>
                  <a:pt x="716020" y="225355"/>
                </a:moveTo>
                <a:lnTo>
                  <a:pt x="714889" y="226486"/>
                </a:lnTo>
                <a:lnTo>
                  <a:pt x="715455" y="234537"/>
                </a:lnTo>
                <a:lnTo>
                  <a:pt x="717284" y="233439"/>
                </a:lnTo>
                <a:lnTo>
                  <a:pt x="718815" y="232042"/>
                </a:lnTo>
                <a:lnTo>
                  <a:pt x="716020" y="225355"/>
                </a:lnTo>
                <a:close/>
              </a:path>
              <a:path w="2890769" h="419173">
                <a:moveTo>
                  <a:pt x="710830" y="228715"/>
                </a:moveTo>
                <a:lnTo>
                  <a:pt x="711263" y="236134"/>
                </a:lnTo>
                <a:lnTo>
                  <a:pt x="713325" y="235335"/>
                </a:lnTo>
                <a:lnTo>
                  <a:pt x="715455" y="234537"/>
                </a:lnTo>
                <a:lnTo>
                  <a:pt x="714889" y="226486"/>
                </a:lnTo>
                <a:lnTo>
                  <a:pt x="713625" y="227384"/>
                </a:lnTo>
                <a:lnTo>
                  <a:pt x="712228" y="228050"/>
                </a:lnTo>
                <a:lnTo>
                  <a:pt x="710830" y="228715"/>
                </a:lnTo>
                <a:close/>
              </a:path>
              <a:path w="2890769" h="419173">
                <a:moveTo>
                  <a:pt x="703245" y="228449"/>
                </a:moveTo>
                <a:lnTo>
                  <a:pt x="703611" y="236533"/>
                </a:lnTo>
                <a:lnTo>
                  <a:pt x="708868" y="236533"/>
                </a:lnTo>
                <a:lnTo>
                  <a:pt x="711263" y="236134"/>
                </a:lnTo>
                <a:lnTo>
                  <a:pt x="710830" y="228715"/>
                </a:lnTo>
                <a:lnTo>
                  <a:pt x="709167" y="229048"/>
                </a:lnTo>
                <a:lnTo>
                  <a:pt x="705042" y="229048"/>
                </a:lnTo>
                <a:lnTo>
                  <a:pt x="703245" y="228449"/>
                </a:lnTo>
                <a:close/>
              </a:path>
              <a:path w="2890769" h="419173">
                <a:moveTo>
                  <a:pt x="701848" y="227251"/>
                </a:moveTo>
                <a:lnTo>
                  <a:pt x="700451" y="226054"/>
                </a:lnTo>
                <a:lnTo>
                  <a:pt x="701249" y="236101"/>
                </a:lnTo>
                <a:lnTo>
                  <a:pt x="703611" y="236533"/>
                </a:lnTo>
                <a:lnTo>
                  <a:pt x="703245" y="228449"/>
                </a:lnTo>
                <a:lnTo>
                  <a:pt x="701848" y="227251"/>
                </a:lnTo>
                <a:close/>
              </a:path>
              <a:path w="2890769" h="419173">
                <a:moveTo>
                  <a:pt x="699752" y="224224"/>
                </a:moveTo>
                <a:lnTo>
                  <a:pt x="699054" y="235236"/>
                </a:lnTo>
                <a:lnTo>
                  <a:pt x="701249" y="236101"/>
                </a:lnTo>
                <a:lnTo>
                  <a:pt x="700451" y="226054"/>
                </a:lnTo>
                <a:lnTo>
                  <a:pt x="699752" y="224224"/>
                </a:lnTo>
                <a:close/>
              </a:path>
              <a:path w="2890769" h="419173">
                <a:moveTo>
                  <a:pt x="699752" y="185633"/>
                </a:moveTo>
                <a:lnTo>
                  <a:pt x="699752" y="171461"/>
                </a:lnTo>
                <a:lnTo>
                  <a:pt x="691768" y="173657"/>
                </a:lnTo>
                <a:lnTo>
                  <a:pt x="691768" y="185633"/>
                </a:lnTo>
                <a:lnTo>
                  <a:pt x="699752" y="192520"/>
                </a:lnTo>
                <a:lnTo>
                  <a:pt x="717916" y="192520"/>
                </a:lnTo>
                <a:lnTo>
                  <a:pt x="717916" y="185633"/>
                </a:lnTo>
                <a:lnTo>
                  <a:pt x="699752" y="185633"/>
                </a:lnTo>
                <a:close/>
              </a:path>
              <a:path w="2890769" h="419173">
                <a:moveTo>
                  <a:pt x="737772" y="235535"/>
                </a:moveTo>
                <a:lnTo>
                  <a:pt x="737772" y="204829"/>
                </a:lnTo>
                <a:lnTo>
                  <a:pt x="738537" y="201436"/>
                </a:lnTo>
                <a:lnTo>
                  <a:pt x="740067" y="198907"/>
                </a:lnTo>
                <a:lnTo>
                  <a:pt x="741664" y="196312"/>
                </a:lnTo>
                <a:lnTo>
                  <a:pt x="743660" y="194449"/>
                </a:lnTo>
                <a:lnTo>
                  <a:pt x="741797" y="187962"/>
                </a:lnTo>
                <a:lnTo>
                  <a:pt x="739502" y="190125"/>
                </a:lnTo>
                <a:lnTo>
                  <a:pt x="737772" y="193119"/>
                </a:lnTo>
                <a:lnTo>
                  <a:pt x="737772" y="162679"/>
                </a:lnTo>
                <a:lnTo>
                  <a:pt x="737772" y="235535"/>
                </a:lnTo>
                <a:close/>
              </a:path>
              <a:path w="2890769" h="419173">
                <a:moveTo>
                  <a:pt x="729788" y="162679"/>
                </a:moveTo>
                <a:lnTo>
                  <a:pt x="729788" y="235535"/>
                </a:lnTo>
                <a:lnTo>
                  <a:pt x="737772" y="235535"/>
                </a:lnTo>
                <a:lnTo>
                  <a:pt x="737772" y="162679"/>
                </a:lnTo>
                <a:lnTo>
                  <a:pt x="729788" y="162679"/>
                </a:lnTo>
                <a:close/>
              </a:path>
              <a:path w="2890769" h="419173">
                <a:moveTo>
                  <a:pt x="750846" y="191622"/>
                </a:moveTo>
                <a:lnTo>
                  <a:pt x="756701" y="191622"/>
                </a:lnTo>
                <a:lnTo>
                  <a:pt x="759595" y="192719"/>
                </a:lnTo>
                <a:lnTo>
                  <a:pt x="761924" y="194915"/>
                </a:lnTo>
                <a:lnTo>
                  <a:pt x="764319" y="197044"/>
                </a:lnTo>
                <a:lnTo>
                  <a:pt x="765517" y="200870"/>
                </a:lnTo>
                <a:lnTo>
                  <a:pt x="765517" y="235535"/>
                </a:lnTo>
                <a:lnTo>
                  <a:pt x="773501" y="235535"/>
                </a:lnTo>
                <a:lnTo>
                  <a:pt x="766748" y="188062"/>
                </a:lnTo>
                <a:lnTo>
                  <a:pt x="763820" y="186731"/>
                </a:lnTo>
                <a:lnTo>
                  <a:pt x="760893" y="185334"/>
                </a:lnTo>
                <a:lnTo>
                  <a:pt x="757633" y="184635"/>
                </a:lnTo>
                <a:lnTo>
                  <a:pt x="754040" y="184635"/>
                </a:lnTo>
                <a:lnTo>
                  <a:pt x="750846" y="191622"/>
                </a:lnTo>
                <a:close/>
              </a:path>
              <a:path w="2890769" h="419173">
                <a:moveTo>
                  <a:pt x="741797" y="187962"/>
                </a:moveTo>
                <a:lnTo>
                  <a:pt x="743660" y="194449"/>
                </a:lnTo>
                <a:lnTo>
                  <a:pt x="746055" y="193318"/>
                </a:lnTo>
                <a:lnTo>
                  <a:pt x="748451" y="192187"/>
                </a:lnTo>
                <a:lnTo>
                  <a:pt x="750846" y="191622"/>
                </a:lnTo>
                <a:lnTo>
                  <a:pt x="754040" y="184635"/>
                </a:lnTo>
                <a:lnTo>
                  <a:pt x="750646" y="184635"/>
                </a:lnTo>
                <a:lnTo>
                  <a:pt x="747519" y="185301"/>
                </a:lnTo>
                <a:lnTo>
                  <a:pt x="744658" y="186631"/>
                </a:lnTo>
                <a:lnTo>
                  <a:pt x="741797" y="187962"/>
                </a:lnTo>
                <a:close/>
              </a:path>
              <a:path w="2890769" h="419173">
                <a:moveTo>
                  <a:pt x="773501" y="235535"/>
                </a:moveTo>
                <a:lnTo>
                  <a:pt x="773501" y="199273"/>
                </a:lnTo>
                <a:lnTo>
                  <a:pt x="772603" y="195714"/>
                </a:lnTo>
                <a:lnTo>
                  <a:pt x="770807" y="192919"/>
                </a:lnTo>
                <a:lnTo>
                  <a:pt x="769077" y="190125"/>
                </a:lnTo>
                <a:lnTo>
                  <a:pt x="766748" y="188062"/>
                </a:lnTo>
                <a:lnTo>
                  <a:pt x="773501" y="235535"/>
                </a:lnTo>
                <a:close/>
              </a:path>
              <a:path w="2890769" h="419173">
                <a:moveTo>
                  <a:pt x="821121" y="227451"/>
                </a:moveTo>
                <a:lnTo>
                  <a:pt x="821221" y="235236"/>
                </a:lnTo>
                <a:lnTo>
                  <a:pt x="823883" y="234304"/>
                </a:lnTo>
                <a:lnTo>
                  <a:pt x="826178" y="233007"/>
                </a:lnTo>
                <a:lnTo>
                  <a:pt x="828108" y="231343"/>
                </a:lnTo>
                <a:lnTo>
                  <a:pt x="830104" y="229680"/>
                </a:lnTo>
                <a:lnTo>
                  <a:pt x="831734" y="227717"/>
                </a:lnTo>
                <a:lnTo>
                  <a:pt x="832998" y="225455"/>
                </a:lnTo>
                <a:lnTo>
                  <a:pt x="826710" y="221762"/>
                </a:lnTo>
                <a:lnTo>
                  <a:pt x="825313" y="224157"/>
                </a:lnTo>
                <a:lnTo>
                  <a:pt x="823450" y="226054"/>
                </a:lnTo>
                <a:lnTo>
                  <a:pt x="821121" y="227451"/>
                </a:lnTo>
                <a:close/>
              </a:path>
              <a:path w="2890769" h="419173">
                <a:moveTo>
                  <a:pt x="812439" y="236533"/>
                </a:moveTo>
                <a:lnTo>
                  <a:pt x="815699" y="236533"/>
                </a:lnTo>
                <a:lnTo>
                  <a:pt x="818626" y="236101"/>
                </a:lnTo>
                <a:lnTo>
                  <a:pt x="821221" y="235236"/>
                </a:lnTo>
                <a:lnTo>
                  <a:pt x="821121" y="227451"/>
                </a:lnTo>
                <a:lnTo>
                  <a:pt x="818859" y="228848"/>
                </a:lnTo>
                <a:lnTo>
                  <a:pt x="815898" y="229547"/>
                </a:lnTo>
                <a:lnTo>
                  <a:pt x="812439" y="236533"/>
                </a:lnTo>
                <a:close/>
              </a:path>
              <a:path w="2890769" h="419173">
                <a:moveTo>
                  <a:pt x="815898" y="229547"/>
                </a:moveTo>
                <a:lnTo>
                  <a:pt x="808846" y="229547"/>
                </a:lnTo>
                <a:lnTo>
                  <a:pt x="805918" y="228815"/>
                </a:lnTo>
                <a:lnTo>
                  <a:pt x="803456" y="227351"/>
                </a:lnTo>
                <a:lnTo>
                  <a:pt x="801061" y="225821"/>
                </a:lnTo>
                <a:lnTo>
                  <a:pt x="803490" y="235502"/>
                </a:lnTo>
                <a:lnTo>
                  <a:pt x="807715" y="236533"/>
                </a:lnTo>
                <a:lnTo>
                  <a:pt x="812439" y="236533"/>
                </a:lnTo>
                <a:lnTo>
                  <a:pt x="815898" y="229547"/>
                </a:lnTo>
                <a:close/>
              </a:path>
              <a:path w="2890769" h="419173">
                <a:moveTo>
                  <a:pt x="799764" y="233439"/>
                </a:moveTo>
                <a:lnTo>
                  <a:pt x="803490" y="235502"/>
                </a:lnTo>
                <a:lnTo>
                  <a:pt x="801061" y="225821"/>
                </a:lnTo>
                <a:lnTo>
                  <a:pt x="799198" y="223625"/>
                </a:lnTo>
                <a:lnTo>
                  <a:pt x="797867" y="220764"/>
                </a:lnTo>
                <a:lnTo>
                  <a:pt x="796537" y="217903"/>
                </a:lnTo>
                <a:lnTo>
                  <a:pt x="796104" y="231377"/>
                </a:lnTo>
                <a:lnTo>
                  <a:pt x="799764" y="233439"/>
                </a:lnTo>
                <a:close/>
              </a:path>
              <a:path w="2890769" h="419173">
                <a:moveTo>
                  <a:pt x="826012" y="201802"/>
                </a:moveTo>
                <a:lnTo>
                  <a:pt x="826012" y="206592"/>
                </a:lnTo>
                <a:lnTo>
                  <a:pt x="796020" y="205794"/>
                </a:lnTo>
                <a:lnTo>
                  <a:pt x="793276" y="205794"/>
                </a:lnTo>
                <a:lnTo>
                  <a:pt x="793276" y="212880"/>
                </a:lnTo>
                <a:lnTo>
                  <a:pt x="796104" y="231377"/>
                </a:lnTo>
                <a:lnTo>
                  <a:pt x="796537" y="217903"/>
                </a:lnTo>
                <a:lnTo>
                  <a:pt x="795871" y="214510"/>
                </a:lnTo>
                <a:lnTo>
                  <a:pt x="795871" y="206592"/>
                </a:lnTo>
                <a:lnTo>
                  <a:pt x="833597" y="212880"/>
                </a:lnTo>
                <a:lnTo>
                  <a:pt x="830104" y="205794"/>
                </a:lnTo>
                <a:lnTo>
                  <a:pt x="826012" y="201802"/>
                </a:lnTo>
                <a:close/>
              </a:path>
              <a:path w="2890769" h="419173">
                <a:moveTo>
                  <a:pt x="796020" y="205794"/>
                </a:moveTo>
                <a:lnTo>
                  <a:pt x="796071" y="189792"/>
                </a:lnTo>
                <a:lnTo>
                  <a:pt x="793243" y="192786"/>
                </a:lnTo>
                <a:lnTo>
                  <a:pt x="793243" y="228416"/>
                </a:lnTo>
                <a:lnTo>
                  <a:pt x="796104" y="231377"/>
                </a:lnTo>
                <a:lnTo>
                  <a:pt x="793276" y="212880"/>
                </a:lnTo>
                <a:lnTo>
                  <a:pt x="793276" y="205794"/>
                </a:lnTo>
                <a:lnTo>
                  <a:pt x="796020" y="205794"/>
                </a:lnTo>
                <a:close/>
              </a:path>
              <a:path w="2890769" h="419173">
                <a:moveTo>
                  <a:pt x="788087" y="205195"/>
                </a:moveTo>
                <a:lnTo>
                  <a:pt x="789118" y="220631"/>
                </a:lnTo>
                <a:lnTo>
                  <a:pt x="791180" y="224557"/>
                </a:lnTo>
                <a:lnTo>
                  <a:pt x="793243" y="228416"/>
                </a:lnTo>
                <a:lnTo>
                  <a:pt x="793243" y="192786"/>
                </a:lnTo>
                <a:lnTo>
                  <a:pt x="791180" y="196712"/>
                </a:lnTo>
                <a:lnTo>
                  <a:pt x="789118" y="200571"/>
                </a:lnTo>
                <a:lnTo>
                  <a:pt x="788087" y="205195"/>
                </a:lnTo>
                <a:close/>
              </a:path>
              <a:path w="2890769" h="419173">
                <a:moveTo>
                  <a:pt x="788087" y="210584"/>
                </a:moveTo>
                <a:lnTo>
                  <a:pt x="788087" y="215974"/>
                </a:lnTo>
                <a:lnTo>
                  <a:pt x="789118" y="220631"/>
                </a:lnTo>
                <a:lnTo>
                  <a:pt x="788087" y="205195"/>
                </a:lnTo>
                <a:lnTo>
                  <a:pt x="788087" y="210584"/>
                </a:lnTo>
                <a:close/>
              </a:path>
              <a:path w="2890769" h="419173">
                <a:moveTo>
                  <a:pt x="795871" y="210584"/>
                </a:moveTo>
                <a:lnTo>
                  <a:pt x="795871" y="206592"/>
                </a:lnTo>
                <a:lnTo>
                  <a:pt x="795871" y="212880"/>
                </a:lnTo>
                <a:lnTo>
                  <a:pt x="833597" y="212880"/>
                </a:lnTo>
                <a:lnTo>
                  <a:pt x="795871" y="206592"/>
                </a:lnTo>
                <a:lnTo>
                  <a:pt x="795871" y="210584"/>
                </a:lnTo>
                <a:close/>
              </a:path>
              <a:path w="2890769" h="419173">
                <a:moveTo>
                  <a:pt x="808480" y="191622"/>
                </a:moveTo>
                <a:lnTo>
                  <a:pt x="815998" y="191622"/>
                </a:lnTo>
                <a:lnTo>
                  <a:pt x="819425" y="192919"/>
                </a:lnTo>
                <a:lnTo>
                  <a:pt x="822020" y="195514"/>
                </a:lnTo>
                <a:lnTo>
                  <a:pt x="824681" y="198109"/>
                </a:lnTo>
                <a:lnTo>
                  <a:pt x="826012" y="201802"/>
                </a:lnTo>
                <a:lnTo>
                  <a:pt x="830104" y="205794"/>
                </a:lnTo>
                <a:lnTo>
                  <a:pt x="827143" y="189626"/>
                </a:lnTo>
                <a:lnTo>
                  <a:pt x="823816" y="187629"/>
                </a:lnTo>
                <a:lnTo>
                  <a:pt x="820556" y="185633"/>
                </a:lnTo>
                <a:lnTo>
                  <a:pt x="816597" y="184635"/>
                </a:lnTo>
                <a:lnTo>
                  <a:pt x="811940" y="184635"/>
                </a:lnTo>
                <a:lnTo>
                  <a:pt x="808480" y="191622"/>
                </a:lnTo>
                <a:close/>
              </a:path>
              <a:path w="2890769" h="419173">
                <a:moveTo>
                  <a:pt x="800928" y="195381"/>
                </a:moveTo>
                <a:lnTo>
                  <a:pt x="803257" y="193917"/>
                </a:lnTo>
                <a:lnTo>
                  <a:pt x="805652" y="192387"/>
                </a:lnTo>
                <a:lnTo>
                  <a:pt x="808480" y="191622"/>
                </a:lnTo>
                <a:lnTo>
                  <a:pt x="811940" y="184635"/>
                </a:lnTo>
                <a:lnTo>
                  <a:pt x="807349" y="184635"/>
                </a:lnTo>
                <a:lnTo>
                  <a:pt x="803257" y="185667"/>
                </a:lnTo>
                <a:lnTo>
                  <a:pt x="800928" y="195381"/>
                </a:lnTo>
                <a:close/>
              </a:path>
              <a:path w="2890769" h="419173">
                <a:moveTo>
                  <a:pt x="799664" y="187729"/>
                </a:moveTo>
                <a:lnTo>
                  <a:pt x="796071" y="189792"/>
                </a:lnTo>
                <a:lnTo>
                  <a:pt x="796503" y="203199"/>
                </a:lnTo>
                <a:lnTo>
                  <a:pt x="797767" y="200404"/>
                </a:lnTo>
                <a:lnTo>
                  <a:pt x="799098" y="197543"/>
                </a:lnTo>
                <a:lnTo>
                  <a:pt x="800928" y="195381"/>
                </a:lnTo>
                <a:lnTo>
                  <a:pt x="803257" y="185667"/>
                </a:lnTo>
                <a:lnTo>
                  <a:pt x="799664" y="187729"/>
                </a:lnTo>
                <a:close/>
              </a:path>
              <a:path w="2890769" h="419173">
                <a:moveTo>
                  <a:pt x="833996" y="203032"/>
                </a:moveTo>
                <a:lnTo>
                  <a:pt x="833131" y="199207"/>
                </a:lnTo>
                <a:lnTo>
                  <a:pt x="831401" y="195813"/>
                </a:lnTo>
                <a:lnTo>
                  <a:pt x="829671" y="192353"/>
                </a:lnTo>
                <a:lnTo>
                  <a:pt x="827143" y="189626"/>
                </a:lnTo>
                <a:lnTo>
                  <a:pt x="830104" y="205794"/>
                </a:lnTo>
                <a:lnTo>
                  <a:pt x="833597" y="212880"/>
                </a:lnTo>
                <a:lnTo>
                  <a:pt x="833996" y="203032"/>
                </a:lnTo>
                <a:close/>
              </a:path>
              <a:path w="2890769" h="419173">
                <a:moveTo>
                  <a:pt x="833996" y="203032"/>
                </a:moveTo>
                <a:lnTo>
                  <a:pt x="833597" y="212880"/>
                </a:lnTo>
                <a:lnTo>
                  <a:pt x="833830" y="211316"/>
                </a:lnTo>
                <a:lnTo>
                  <a:pt x="833963" y="209453"/>
                </a:lnTo>
                <a:lnTo>
                  <a:pt x="833996" y="203032"/>
                </a:lnTo>
                <a:close/>
              </a:path>
              <a:path w="2890769" h="419173">
                <a:moveTo>
                  <a:pt x="923816" y="194416"/>
                </a:moveTo>
                <a:lnTo>
                  <a:pt x="922152" y="191089"/>
                </a:lnTo>
                <a:lnTo>
                  <a:pt x="919757" y="188627"/>
                </a:lnTo>
                <a:lnTo>
                  <a:pt x="916630" y="187031"/>
                </a:lnTo>
                <a:lnTo>
                  <a:pt x="914334" y="194616"/>
                </a:lnTo>
                <a:lnTo>
                  <a:pt x="916597" y="196612"/>
                </a:lnTo>
                <a:lnTo>
                  <a:pt x="917728" y="199872"/>
                </a:lnTo>
                <a:lnTo>
                  <a:pt x="925712" y="235535"/>
                </a:lnTo>
                <a:lnTo>
                  <a:pt x="923816" y="194416"/>
                </a:lnTo>
                <a:close/>
              </a:path>
              <a:path w="2890769" h="419173">
                <a:moveTo>
                  <a:pt x="903755" y="191622"/>
                </a:moveTo>
                <a:lnTo>
                  <a:pt x="909278" y="191622"/>
                </a:lnTo>
                <a:lnTo>
                  <a:pt x="912072" y="192620"/>
                </a:lnTo>
                <a:lnTo>
                  <a:pt x="914334" y="194616"/>
                </a:lnTo>
                <a:lnTo>
                  <a:pt x="916630" y="187031"/>
                </a:lnTo>
                <a:lnTo>
                  <a:pt x="913503" y="185434"/>
                </a:lnTo>
                <a:lnTo>
                  <a:pt x="910176" y="184635"/>
                </a:lnTo>
                <a:lnTo>
                  <a:pt x="906650" y="184635"/>
                </a:lnTo>
                <a:lnTo>
                  <a:pt x="903755" y="191622"/>
                </a:lnTo>
                <a:close/>
              </a:path>
              <a:path w="2890769" h="419173">
                <a:moveTo>
                  <a:pt x="895006" y="196379"/>
                </a:moveTo>
                <a:lnTo>
                  <a:pt x="896902" y="194549"/>
                </a:lnTo>
                <a:lnTo>
                  <a:pt x="899164" y="193418"/>
                </a:lnTo>
                <a:lnTo>
                  <a:pt x="901493" y="192220"/>
                </a:lnTo>
                <a:lnTo>
                  <a:pt x="903755" y="191622"/>
                </a:lnTo>
                <a:lnTo>
                  <a:pt x="906650" y="184635"/>
                </a:lnTo>
                <a:lnTo>
                  <a:pt x="903589" y="184635"/>
                </a:lnTo>
                <a:lnTo>
                  <a:pt x="900595" y="185334"/>
                </a:lnTo>
                <a:lnTo>
                  <a:pt x="897667" y="186731"/>
                </a:lnTo>
                <a:lnTo>
                  <a:pt x="895006" y="196379"/>
                </a:lnTo>
                <a:close/>
              </a:path>
              <a:path w="2890769" h="419173">
                <a:moveTo>
                  <a:pt x="891180" y="204762"/>
                </a:moveTo>
                <a:lnTo>
                  <a:pt x="891945" y="201436"/>
                </a:lnTo>
                <a:lnTo>
                  <a:pt x="893476" y="198907"/>
                </a:lnTo>
                <a:lnTo>
                  <a:pt x="895006" y="196379"/>
                </a:lnTo>
                <a:lnTo>
                  <a:pt x="897667" y="186731"/>
                </a:lnTo>
                <a:lnTo>
                  <a:pt x="894806" y="188128"/>
                </a:lnTo>
                <a:lnTo>
                  <a:pt x="892478" y="190357"/>
                </a:lnTo>
                <a:lnTo>
                  <a:pt x="891180" y="204762"/>
                </a:lnTo>
                <a:close/>
              </a:path>
              <a:path w="2890769" h="419173">
                <a:moveTo>
                  <a:pt x="891180" y="235535"/>
                </a:moveTo>
                <a:lnTo>
                  <a:pt x="891180" y="204762"/>
                </a:lnTo>
                <a:lnTo>
                  <a:pt x="890681" y="193418"/>
                </a:lnTo>
                <a:lnTo>
                  <a:pt x="890182" y="185633"/>
                </a:lnTo>
                <a:lnTo>
                  <a:pt x="883196" y="185633"/>
                </a:lnTo>
                <a:lnTo>
                  <a:pt x="883196" y="235535"/>
                </a:lnTo>
                <a:lnTo>
                  <a:pt x="891180" y="235535"/>
                </a:lnTo>
                <a:close/>
              </a:path>
              <a:path w="2890769" h="419173">
                <a:moveTo>
                  <a:pt x="925712" y="204596"/>
                </a:moveTo>
                <a:lnTo>
                  <a:pt x="926377" y="201569"/>
                </a:lnTo>
                <a:lnTo>
                  <a:pt x="927708" y="199107"/>
                </a:lnTo>
                <a:lnTo>
                  <a:pt x="929105" y="196645"/>
                </a:lnTo>
                <a:lnTo>
                  <a:pt x="930935" y="194782"/>
                </a:lnTo>
                <a:lnTo>
                  <a:pt x="933197" y="193518"/>
                </a:lnTo>
                <a:lnTo>
                  <a:pt x="935460" y="192254"/>
                </a:lnTo>
                <a:lnTo>
                  <a:pt x="937888" y="191622"/>
                </a:lnTo>
                <a:lnTo>
                  <a:pt x="943810" y="191622"/>
                </a:lnTo>
                <a:lnTo>
                  <a:pt x="946604" y="192620"/>
                </a:lnTo>
                <a:lnTo>
                  <a:pt x="948866" y="194616"/>
                </a:lnTo>
                <a:lnTo>
                  <a:pt x="951129" y="196612"/>
                </a:lnTo>
                <a:lnTo>
                  <a:pt x="952260" y="199872"/>
                </a:lnTo>
                <a:lnTo>
                  <a:pt x="952260" y="235535"/>
                </a:lnTo>
                <a:lnTo>
                  <a:pt x="960244" y="235535"/>
                </a:lnTo>
                <a:lnTo>
                  <a:pt x="953191" y="187962"/>
                </a:lnTo>
                <a:lnTo>
                  <a:pt x="950264" y="186631"/>
                </a:lnTo>
                <a:lnTo>
                  <a:pt x="947403" y="185301"/>
                </a:lnTo>
                <a:lnTo>
                  <a:pt x="944375" y="184635"/>
                </a:lnTo>
                <a:lnTo>
                  <a:pt x="939119" y="184635"/>
                </a:lnTo>
                <a:lnTo>
                  <a:pt x="936923" y="185001"/>
                </a:lnTo>
                <a:lnTo>
                  <a:pt x="934595" y="185733"/>
                </a:lnTo>
                <a:lnTo>
                  <a:pt x="932332" y="186399"/>
                </a:lnTo>
                <a:lnTo>
                  <a:pt x="930237" y="187463"/>
                </a:lnTo>
                <a:lnTo>
                  <a:pt x="928307" y="188927"/>
                </a:lnTo>
                <a:lnTo>
                  <a:pt x="926377" y="190324"/>
                </a:lnTo>
                <a:lnTo>
                  <a:pt x="925712" y="204596"/>
                </a:lnTo>
                <a:close/>
              </a:path>
              <a:path w="2890769" h="419173">
                <a:moveTo>
                  <a:pt x="925712" y="204596"/>
                </a:moveTo>
                <a:lnTo>
                  <a:pt x="926377" y="190324"/>
                </a:lnTo>
                <a:lnTo>
                  <a:pt x="924880" y="192154"/>
                </a:lnTo>
                <a:lnTo>
                  <a:pt x="925712" y="235535"/>
                </a:lnTo>
                <a:lnTo>
                  <a:pt x="925712" y="204596"/>
                </a:lnTo>
                <a:close/>
              </a:path>
              <a:path w="2890769" h="419173">
                <a:moveTo>
                  <a:pt x="917728" y="204396"/>
                </a:moveTo>
                <a:lnTo>
                  <a:pt x="917728" y="235535"/>
                </a:lnTo>
                <a:lnTo>
                  <a:pt x="925712" y="235535"/>
                </a:lnTo>
                <a:lnTo>
                  <a:pt x="917728" y="199872"/>
                </a:lnTo>
                <a:lnTo>
                  <a:pt x="917728" y="204396"/>
                </a:lnTo>
                <a:close/>
              </a:path>
              <a:path w="2890769" h="419173">
                <a:moveTo>
                  <a:pt x="960244" y="235535"/>
                </a:moveTo>
                <a:lnTo>
                  <a:pt x="960244" y="199207"/>
                </a:lnTo>
                <a:lnTo>
                  <a:pt x="959312" y="195614"/>
                </a:lnTo>
                <a:lnTo>
                  <a:pt x="957449" y="192819"/>
                </a:lnTo>
                <a:lnTo>
                  <a:pt x="955587" y="190025"/>
                </a:lnTo>
                <a:lnTo>
                  <a:pt x="953191" y="187962"/>
                </a:lnTo>
                <a:lnTo>
                  <a:pt x="960244" y="235535"/>
                </a:lnTo>
                <a:close/>
              </a:path>
              <a:path w="2890769" h="419173">
                <a:moveTo>
                  <a:pt x="1007696" y="230312"/>
                </a:moveTo>
                <a:lnTo>
                  <a:pt x="1008561" y="231842"/>
                </a:lnTo>
                <a:lnTo>
                  <a:pt x="1009260" y="225455"/>
                </a:lnTo>
                <a:lnTo>
                  <a:pt x="1007264" y="225155"/>
                </a:lnTo>
                <a:lnTo>
                  <a:pt x="1007264" y="228416"/>
                </a:lnTo>
                <a:lnTo>
                  <a:pt x="1007097" y="230179"/>
                </a:lnTo>
                <a:lnTo>
                  <a:pt x="1007517" y="229524"/>
                </a:lnTo>
                <a:lnTo>
                  <a:pt x="1007264" y="226153"/>
                </a:lnTo>
                <a:lnTo>
                  <a:pt x="1007517" y="229524"/>
                </a:lnTo>
                <a:lnTo>
                  <a:pt x="1008461" y="228050"/>
                </a:lnTo>
                <a:lnTo>
                  <a:pt x="1007696" y="230312"/>
                </a:lnTo>
                <a:close/>
              </a:path>
              <a:path w="2890769" h="419173">
                <a:moveTo>
                  <a:pt x="992526" y="191622"/>
                </a:moveTo>
                <a:lnTo>
                  <a:pt x="999645" y="191622"/>
                </a:lnTo>
                <a:lnTo>
                  <a:pt x="1002473" y="192653"/>
                </a:lnTo>
                <a:lnTo>
                  <a:pt x="1004469" y="194715"/>
                </a:lnTo>
                <a:lnTo>
                  <a:pt x="1006465" y="196712"/>
                </a:lnTo>
                <a:lnTo>
                  <a:pt x="1007463" y="199573"/>
                </a:lnTo>
                <a:lnTo>
                  <a:pt x="1007463" y="205210"/>
                </a:lnTo>
                <a:lnTo>
                  <a:pt x="1009060" y="204895"/>
                </a:lnTo>
                <a:lnTo>
                  <a:pt x="1008894" y="187729"/>
                </a:lnTo>
                <a:lnTo>
                  <a:pt x="1005966" y="186532"/>
                </a:lnTo>
                <a:lnTo>
                  <a:pt x="1003039" y="185267"/>
                </a:lnTo>
                <a:lnTo>
                  <a:pt x="999779" y="184635"/>
                </a:lnTo>
                <a:lnTo>
                  <a:pt x="996186" y="184635"/>
                </a:lnTo>
                <a:lnTo>
                  <a:pt x="992526" y="191622"/>
                </a:lnTo>
                <a:close/>
              </a:path>
              <a:path w="2890769" h="419173">
                <a:moveTo>
                  <a:pt x="990863" y="184635"/>
                </a:moveTo>
                <a:lnTo>
                  <a:pt x="986405" y="185800"/>
                </a:lnTo>
                <a:lnTo>
                  <a:pt x="987203" y="193917"/>
                </a:lnTo>
                <a:lnTo>
                  <a:pt x="989599" y="192387"/>
                </a:lnTo>
                <a:lnTo>
                  <a:pt x="992526" y="191622"/>
                </a:lnTo>
                <a:lnTo>
                  <a:pt x="996186" y="184635"/>
                </a:lnTo>
                <a:lnTo>
                  <a:pt x="990863" y="184635"/>
                </a:lnTo>
                <a:close/>
              </a:path>
              <a:path w="2890769" h="419173">
                <a:moveTo>
                  <a:pt x="979219" y="190391"/>
                </a:moveTo>
                <a:lnTo>
                  <a:pt x="981914" y="201103"/>
                </a:lnTo>
                <a:lnTo>
                  <a:pt x="983045" y="197776"/>
                </a:lnTo>
                <a:lnTo>
                  <a:pt x="984808" y="195381"/>
                </a:lnTo>
                <a:lnTo>
                  <a:pt x="987203" y="193917"/>
                </a:lnTo>
                <a:lnTo>
                  <a:pt x="986405" y="185800"/>
                </a:lnTo>
                <a:lnTo>
                  <a:pt x="982812" y="188128"/>
                </a:lnTo>
                <a:lnTo>
                  <a:pt x="979219" y="190391"/>
                </a:lnTo>
                <a:close/>
              </a:path>
              <a:path w="2890769" h="419173">
                <a:moveTo>
                  <a:pt x="976757" y="193385"/>
                </a:moveTo>
                <a:lnTo>
                  <a:pt x="975427" y="197111"/>
                </a:lnTo>
                <a:lnTo>
                  <a:pt x="981914" y="201103"/>
                </a:lnTo>
                <a:lnTo>
                  <a:pt x="979219" y="190391"/>
                </a:lnTo>
                <a:lnTo>
                  <a:pt x="976757" y="193385"/>
                </a:lnTo>
                <a:close/>
              </a:path>
              <a:path w="2890769" h="419173">
                <a:moveTo>
                  <a:pt x="1015448" y="197776"/>
                </a:moveTo>
                <a:lnTo>
                  <a:pt x="1014583" y="194582"/>
                </a:lnTo>
                <a:lnTo>
                  <a:pt x="1015414" y="236234"/>
                </a:lnTo>
                <a:lnTo>
                  <a:pt x="1015448" y="197776"/>
                </a:lnTo>
                <a:close/>
              </a:path>
              <a:path w="2890769" h="419173">
                <a:moveTo>
                  <a:pt x="1009426" y="233306"/>
                </a:moveTo>
                <a:lnTo>
                  <a:pt x="1010624" y="234404"/>
                </a:lnTo>
                <a:lnTo>
                  <a:pt x="1012154" y="235136"/>
                </a:lnTo>
                <a:lnTo>
                  <a:pt x="1013684" y="235868"/>
                </a:lnTo>
                <a:lnTo>
                  <a:pt x="1015414" y="236234"/>
                </a:lnTo>
                <a:lnTo>
                  <a:pt x="1014583" y="194582"/>
                </a:lnTo>
                <a:lnTo>
                  <a:pt x="1012853" y="192121"/>
                </a:lnTo>
                <a:lnTo>
                  <a:pt x="1011189" y="189592"/>
                </a:lnTo>
                <a:lnTo>
                  <a:pt x="1009426" y="233306"/>
                </a:lnTo>
                <a:close/>
              </a:path>
              <a:path w="2890769" h="419173">
                <a:moveTo>
                  <a:pt x="1009260" y="225455"/>
                </a:moveTo>
                <a:lnTo>
                  <a:pt x="1008561" y="231842"/>
                </a:lnTo>
                <a:lnTo>
                  <a:pt x="1009426" y="233306"/>
                </a:lnTo>
                <a:lnTo>
                  <a:pt x="1011189" y="189592"/>
                </a:lnTo>
                <a:lnTo>
                  <a:pt x="1009060" y="204895"/>
                </a:lnTo>
                <a:lnTo>
                  <a:pt x="1009060" y="211482"/>
                </a:lnTo>
                <a:lnTo>
                  <a:pt x="1007463" y="211810"/>
                </a:lnTo>
                <a:lnTo>
                  <a:pt x="1007463" y="219201"/>
                </a:lnTo>
                <a:lnTo>
                  <a:pt x="1007264" y="225155"/>
                </a:lnTo>
                <a:lnTo>
                  <a:pt x="1009260" y="225455"/>
                </a:lnTo>
                <a:close/>
              </a:path>
              <a:path w="2890769" h="419173">
                <a:moveTo>
                  <a:pt x="1022534" y="235236"/>
                </a:moveTo>
                <a:lnTo>
                  <a:pt x="1022933" y="228948"/>
                </a:lnTo>
                <a:lnTo>
                  <a:pt x="1020504" y="229447"/>
                </a:lnTo>
                <a:lnTo>
                  <a:pt x="1016712" y="229447"/>
                </a:lnTo>
                <a:lnTo>
                  <a:pt x="1015448" y="228249"/>
                </a:lnTo>
                <a:lnTo>
                  <a:pt x="1017344" y="236234"/>
                </a:lnTo>
                <a:lnTo>
                  <a:pt x="1019473" y="236234"/>
                </a:lnTo>
                <a:lnTo>
                  <a:pt x="1021203" y="235901"/>
                </a:lnTo>
                <a:lnTo>
                  <a:pt x="1022534" y="235236"/>
                </a:lnTo>
                <a:close/>
              </a:path>
              <a:path w="2890769" h="419173">
                <a:moveTo>
                  <a:pt x="1007097" y="230179"/>
                </a:moveTo>
                <a:lnTo>
                  <a:pt x="1007264" y="228416"/>
                </a:lnTo>
                <a:lnTo>
                  <a:pt x="1007264" y="225155"/>
                </a:lnTo>
                <a:lnTo>
                  <a:pt x="1007064" y="221064"/>
                </a:lnTo>
                <a:lnTo>
                  <a:pt x="1006266" y="222660"/>
                </a:lnTo>
                <a:lnTo>
                  <a:pt x="1005467" y="224191"/>
                </a:lnTo>
                <a:lnTo>
                  <a:pt x="1005168" y="231842"/>
                </a:lnTo>
                <a:lnTo>
                  <a:pt x="1007097" y="230179"/>
                </a:lnTo>
                <a:close/>
              </a:path>
              <a:path w="2890769" h="419173">
                <a:moveTo>
                  <a:pt x="1004369" y="225488"/>
                </a:moveTo>
                <a:lnTo>
                  <a:pt x="1002972" y="226553"/>
                </a:lnTo>
                <a:lnTo>
                  <a:pt x="1003238" y="233439"/>
                </a:lnTo>
                <a:lnTo>
                  <a:pt x="1005168" y="231842"/>
                </a:lnTo>
                <a:lnTo>
                  <a:pt x="1005467" y="224191"/>
                </a:lnTo>
                <a:lnTo>
                  <a:pt x="1004369" y="225488"/>
                </a:lnTo>
                <a:close/>
              </a:path>
              <a:path w="2890769" h="419173">
                <a:moveTo>
                  <a:pt x="998182" y="228848"/>
                </a:moveTo>
                <a:lnTo>
                  <a:pt x="998681" y="235435"/>
                </a:lnTo>
                <a:lnTo>
                  <a:pt x="1001076" y="234637"/>
                </a:lnTo>
                <a:lnTo>
                  <a:pt x="1003238" y="233439"/>
                </a:lnTo>
                <a:lnTo>
                  <a:pt x="1002972" y="226553"/>
                </a:lnTo>
                <a:lnTo>
                  <a:pt x="1001575" y="227551"/>
                </a:lnTo>
                <a:lnTo>
                  <a:pt x="999978" y="228316"/>
                </a:lnTo>
                <a:lnTo>
                  <a:pt x="998182" y="228848"/>
                </a:lnTo>
                <a:close/>
              </a:path>
              <a:path w="2890769" h="419173">
                <a:moveTo>
                  <a:pt x="985706" y="227651"/>
                </a:moveTo>
                <a:lnTo>
                  <a:pt x="985939" y="236034"/>
                </a:lnTo>
                <a:lnTo>
                  <a:pt x="988667" y="236533"/>
                </a:lnTo>
                <a:lnTo>
                  <a:pt x="993923" y="236533"/>
                </a:lnTo>
                <a:lnTo>
                  <a:pt x="996285" y="236167"/>
                </a:lnTo>
                <a:lnTo>
                  <a:pt x="998681" y="235435"/>
                </a:lnTo>
                <a:lnTo>
                  <a:pt x="998182" y="228848"/>
                </a:lnTo>
                <a:lnTo>
                  <a:pt x="996452" y="229314"/>
                </a:lnTo>
                <a:lnTo>
                  <a:pt x="994622" y="229547"/>
                </a:lnTo>
                <a:lnTo>
                  <a:pt x="989698" y="229547"/>
                </a:lnTo>
                <a:lnTo>
                  <a:pt x="987370" y="228915"/>
                </a:lnTo>
                <a:lnTo>
                  <a:pt x="985706" y="227651"/>
                </a:lnTo>
                <a:close/>
              </a:path>
              <a:path w="2890769" h="419173">
                <a:moveTo>
                  <a:pt x="984109" y="218768"/>
                </a:moveTo>
                <a:lnTo>
                  <a:pt x="984841" y="209653"/>
                </a:lnTo>
                <a:lnTo>
                  <a:pt x="981348" y="211316"/>
                </a:lnTo>
                <a:lnTo>
                  <a:pt x="983411" y="235036"/>
                </a:lnTo>
                <a:lnTo>
                  <a:pt x="985939" y="236034"/>
                </a:lnTo>
                <a:lnTo>
                  <a:pt x="985706" y="227651"/>
                </a:lnTo>
                <a:lnTo>
                  <a:pt x="984109" y="226320"/>
                </a:lnTo>
                <a:lnTo>
                  <a:pt x="983311" y="224623"/>
                </a:lnTo>
                <a:lnTo>
                  <a:pt x="983311" y="220431"/>
                </a:lnTo>
                <a:lnTo>
                  <a:pt x="984109" y="218768"/>
                </a:lnTo>
                <a:close/>
              </a:path>
              <a:path w="2890769" h="419173">
                <a:moveTo>
                  <a:pt x="975127" y="219234"/>
                </a:moveTo>
                <a:lnTo>
                  <a:pt x="975859" y="228482"/>
                </a:lnTo>
                <a:lnTo>
                  <a:pt x="977323" y="230545"/>
                </a:lnTo>
                <a:lnTo>
                  <a:pt x="978853" y="232541"/>
                </a:lnTo>
                <a:lnTo>
                  <a:pt x="980882" y="234038"/>
                </a:lnTo>
                <a:lnTo>
                  <a:pt x="983411" y="235036"/>
                </a:lnTo>
                <a:lnTo>
                  <a:pt x="981348" y="211316"/>
                </a:lnTo>
                <a:lnTo>
                  <a:pt x="978820" y="213778"/>
                </a:lnTo>
                <a:lnTo>
                  <a:pt x="976358" y="216173"/>
                </a:lnTo>
                <a:lnTo>
                  <a:pt x="975127" y="219234"/>
                </a:lnTo>
                <a:close/>
              </a:path>
              <a:path w="2890769" h="419173">
                <a:moveTo>
                  <a:pt x="975127" y="222960"/>
                </a:moveTo>
                <a:lnTo>
                  <a:pt x="975127" y="225954"/>
                </a:lnTo>
                <a:lnTo>
                  <a:pt x="975859" y="228482"/>
                </a:lnTo>
                <a:lnTo>
                  <a:pt x="975127" y="219234"/>
                </a:lnTo>
                <a:lnTo>
                  <a:pt x="975127" y="222960"/>
                </a:lnTo>
                <a:close/>
              </a:path>
              <a:path w="2890769" h="419173">
                <a:moveTo>
                  <a:pt x="1007463" y="205210"/>
                </a:moveTo>
                <a:lnTo>
                  <a:pt x="989299" y="208788"/>
                </a:lnTo>
                <a:lnTo>
                  <a:pt x="989732" y="215441"/>
                </a:lnTo>
                <a:lnTo>
                  <a:pt x="992992" y="214776"/>
                </a:lnTo>
                <a:lnTo>
                  <a:pt x="1007463" y="211810"/>
                </a:lnTo>
                <a:lnTo>
                  <a:pt x="1009060" y="211482"/>
                </a:lnTo>
                <a:lnTo>
                  <a:pt x="1009060" y="204895"/>
                </a:lnTo>
                <a:lnTo>
                  <a:pt x="1007463" y="205210"/>
                </a:lnTo>
                <a:close/>
              </a:path>
              <a:path w="2890769" h="419173">
                <a:moveTo>
                  <a:pt x="989299" y="208788"/>
                </a:moveTo>
                <a:lnTo>
                  <a:pt x="984841" y="209653"/>
                </a:lnTo>
                <a:lnTo>
                  <a:pt x="985706" y="217570"/>
                </a:lnTo>
                <a:lnTo>
                  <a:pt x="987303" y="216373"/>
                </a:lnTo>
                <a:lnTo>
                  <a:pt x="989732" y="215441"/>
                </a:lnTo>
                <a:lnTo>
                  <a:pt x="989299" y="208788"/>
                </a:lnTo>
                <a:close/>
              </a:path>
              <a:path w="2890769" h="419173">
                <a:moveTo>
                  <a:pt x="1044830" y="170064"/>
                </a:moveTo>
                <a:lnTo>
                  <a:pt x="1044830" y="168268"/>
                </a:lnTo>
                <a:lnTo>
                  <a:pt x="1044265" y="166837"/>
                </a:lnTo>
                <a:lnTo>
                  <a:pt x="1042069" y="164641"/>
                </a:lnTo>
                <a:lnTo>
                  <a:pt x="1040639" y="164076"/>
                </a:lnTo>
                <a:lnTo>
                  <a:pt x="1037046" y="164076"/>
                </a:lnTo>
                <a:lnTo>
                  <a:pt x="1035582" y="164641"/>
                </a:lnTo>
                <a:lnTo>
                  <a:pt x="1033386" y="166837"/>
                </a:lnTo>
                <a:lnTo>
                  <a:pt x="1032854" y="168268"/>
                </a:lnTo>
                <a:lnTo>
                  <a:pt x="1032854" y="170064"/>
                </a:lnTo>
                <a:lnTo>
                  <a:pt x="1033386" y="173324"/>
                </a:lnTo>
                <a:lnTo>
                  <a:pt x="1035582" y="175520"/>
                </a:lnTo>
                <a:lnTo>
                  <a:pt x="1037046" y="176052"/>
                </a:lnTo>
                <a:lnTo>
                  <a:pt x="1040639" y="176052"/>
                </a:lnTo>
                <a:lnTo>
                  <a:pt x="1042069" y="175520"/>
                </a:lnTo>
                <a:lnTo>
                  <a:pt x="1044265" y="173324"/>
                </a:lnTo>
                <a:lnTo>
                  <a:pt x="1044830" y="171861"/>
                </a:lnTo>
                <a:lnTo>
                  <a:pt x="1044830" y="170064"/>
                </a:lnTo>
                <a:close/>
              </a:path>
              <a:path w="2890769" h="419173">
                <a:moveTo>
                  <a:pt x="1042834" y="185633"/>
                </a:moveTo>
                <a:lnTo>
                  <a:pt x="1034850" y="185633"/>
                </a:lnTo>
                <a:lnTo>
                  <a:pt x="1036879" y="254498"/>
                </a:lnTo>
                <a:lnTo>
                  <a:pt x="1038842" y="252801"/>
                </a:lnTo>
                <a:lnTo>
                  <a:pt x="1040439" y="250406"/>
                </a:lnTo>
                <a:lnTo>
                  <a:pt x="1042036" y="248010"/>
                </a:lnTo>
                <a:lnTo>
                  <a:pt x="1042834" y="244750"/>
                </a:lnTo>
                <a:lnTo>
                  <a:pt x="1042834" y="185633"/>
                </a:lnTo>
                <a:close/>
              </a:path>
              <a:path w="2890769" h="419173">
                <a:moveTo>
                  <a:pt x="1034850" y="185633"/>
                </a:moveTo>
                <a:lnTo>
                  <a:pt x="1034850" y="243286"/>
                </a:lnTo>
                <a:lnTo>
                  <a:pt x="1034151" y="245715"/>
                </a:lnTo>
                <a:lnTo>
                  <a:pt x="1032754" y="247112"/>
                </a:lnTo>
                <a:lnTo>
                  <a:pt x="1034551" y="255496"/>
                </a:lnTo>
                <a:lnTo>
                  <a:pt x="1036879" y="254498"/>
                </a:lnTo>
                <a:lnTo>
                  <a:pt x="1034850" y="185633"/>
                </a:lnTo>
                <a:close/>
              </a:path>
              <a:path w="2890769" h="419173">
                <a:moveTo>
                  <a:pt x="1034551" y="255496"/>
                </a:moveTo>
                <a:lnTo>
                  <a:pt x="1032754" y="247112"/>
                </a:lnTo>
                <a:lnTo>
                  <a:pt x="1031423" y="248509"/>
                </a:lnTo>
                <a:lnTo>
                  <a:pt x="1029693" y="249208"/>
                </a:lnTo>
                <a:lnTo>
                  <a:pt x="1025834" y="249208"/>
                </a:lnTo>
                <a:lnTo>
                  <a:pt x="1027664" y="256993"/>
                </a:lnTo>
                <a:lnTo>
                  <a:pt x="1029926" y="256993"/>
                </a:lnTo>
                <a:lnTo>
                  <a:pt x="1032222" y="256494"/>
                </a:lnTo>
                <a:lnTo>
                  <a:pt x="1034551" y="255496"/>
                </a:lnTo>
                <a:close/>
              </a:path>
              <a:path w="2890769" h="419173">
                <a:moveTo>
                  <a:pt x="1017684" y="253699"/>
                </a:moveTo>
                <a:lnTo>
                  <a:pt x="1018815" y="254631"/>
                </a:lnTo>
                <a:lnTo>
                  <a:pt x="1020245" y="255396"/>
                </a:lnTo>
                <a:lnTo>
                  <a:pt x="1021975" y="255995"/>
                </a:lnTo>
                <a:lnTo>
                  <a:pt x="1023705" y="256660"/>
                </a:lnTo>
                <a:lnTo>
                  <a:pt x="1025601" y="256993"/>
                </a:lnTo>
                <a:lnTo>
                  <a:pt x="1027664" y="256993"/>
                </a:lnTo>
                <a:lnTo>
                  <a:pt x="1025834" y="249208"/>
                </a:lnTo>
                <a:lnTo>
                  <a:pt x="1024271" y="248909"/>
                </a:lnTo>
                <a:lnTo>
                  <a:pt x="1022874" y="248310"/>
                </a:lnTo>
                <a:lnTo>
                  <a:pt x="1021476" y="247711"/>
                </a:lnTo>
                <a:lnTo>
                  <a:pt x="1019380" y="246114"/>
                </a:lnTo>
                <a:lnTo>
                  <a:pt x="1017684" y="253699"/>
                </a:lnTo>
                <a:close/>
              </a:path>
              <a:path w="2890769" h="419173">
                <a:moveTo>
                  <a:pt x="1106172" y="210584"/>
                </a:moveTo>
                <a:lnTo>
                  <a:pt x="1106172" y="205195"/>
                </a:lnTo>
                <a:lnTo>
                  <a:pt x="1105140" y="200571"/>
                </a:lnTo>
                <a:lnTo>
                  <a:pt x="1103078" y="196712"/>
                </a:lnTo>
                <a:lnTo>
                  <a:pt x="1101015" y="192786"/>
                </a:lnTo>
                <a:lnTo>
                  <a:pt x="1098188" y="206592"/>
                </a:lnTo>
                <a:lnTo>
                  <a:pt x="1098188" y="210584"/>
                </a:lnTo>
                <a:lnTo>
                  <a:pt x="1101015" y="228416"/>
                </a:lnTo>
                <a:lnTo>
                  <a:pt x="1103078" y="224557"/>
                </a:lnTo>
                <a:lnTo>
                  <a:pt x="1105140" y="220631"/>
                </a:lnTo>
                <a:lnTo>
                  <a:pt x="1106172" y="215974"/>
                </a:lnTo>
                <a:lnTo>
                  <a:pt x="1106172" y="210584"/>
                </a:lnTo>
                <a:close/>
              </a:path>
              <a:path w="2890769" h="419173">
                <a:moveTo>
                  <a:pt x="1098154" y="189792"/>
                </a:moveTo>
                <a:lnTo>
                  <a:pt x="1094495" y="187729"/>
                </a:lnTo>
                <a:lnTo>
                  <a:pt x="1094927" y="197543"/>
                </a:lnTo>
                <a:lnTo>
                  <a:pt x="1096191" y="200404"/>
                </a:lnTo>
                <a:lnTo>
                  <a:pt x="1097522" y="203199"/>
                </a:lnTo>
                <a:lnTo>
                  <a:pt x="1098188" y="206592"/>
                </a:lnTo>
                <a:lnTo>
                  <a:pt x="1101015" y="192786"/>
                </a:lnTo>
                <a:lnTo>
                  <a:pt x="1098154" y="189792"/>
                </a:lnTo>
                <a:close/>
              </a:path>
              <a:path w="2890769" h="419173">
                <a:moveTo>
                  <a:pt x="1088307" y="192287"/>
                </a:moveTo>
                <a:lnTo>
                  <a:pt x="1090702" y="193817"/>
                </a:lnTo>
                <a:lnTo>
                  <a:pt x="1093098" y="195348"/>
                </a:lnTo>
                <a:lnTo>
                  <a:pt x="1094927" y="197543"/>
                </a:lnTo>
                <a:lnTo>
                  <a:pt x="1094495" y="187729"/>
                </a:lnTo>
                <a:lnTo>
                  <a:pt x="1090902" y="185667"/>
                </a:lnTo>
                <a:lnTo>
                  <a:pt x="1088307" y="192287"/>
                </a:lnTo>
                <a:close/>
              </a:path>
              <a:path w="2890769" h="419173">
                <a:moveTo>
                  <a:pt x="1078626" y="191522"/>
                </a:moveTo>
                <a:lnTo>
                  <a:pt x="1085413" y="191522"/>
                </a:lnTo>
                <a:lnTo>
                  <a:pt x="1088307" y="192287"/>
                </a:lnTo>
                <a:lnTo>
                  <a:pt x="1090902" y="185667"/>
                </a:lnTo>
                <a:lnTo>
                  <a:pt x="1086743" y="184635"/>
                </a:lnTo>
                <a:lnTo>
                  <a:pt x="1082019" y="184635"/>
                </a:lnTo>
                <a:lnTo>
                  <a:pt x="1078626" y="191522"/>
                </a:lnTo>
                <a:close/>
              </a:path>
              <a:path w="2890769" h="419173">
                <a:moveTo>
                  <a:pt x="1077362" y="184635"/>
                </a:moveTo>
                <a:lnTo>
                  <a:pt x="1073203" y="185667"/>
                </a:lnTo>
                <a:lnTo>
                  <a:pt x="1073337" y="193817"/>
                </a:lnTo>
                <a:lnTo>
                  <a:pt x="1075732" y="192287"/>
                </a:lnTo>
                <a:lnTo>
                  <a:pt x="1078626" y="191522"/>
                </a:lnTo>
                <a:lnTo>
                  <a:pt x="1082019" y="184635"/>
                </a:lnTo>
                <a:lnTo>
                  <a:pt x="1077362" y="184635"/>
                </a:lnTo>
                <a:close/>
              </a:path>
              <a:path w="2890769" h="419173">
                <a:moveTo>
                  <a:pt x="1067748" y="200404"/>
                </a:moveTo>
                <a:lnTo>
                  <a:pt x="1069078" y="197543"/>
                </a:lnTo>
                <a:lnTo>
                  <a:pt x="1070941" y="195348"/>
                </a:lnTo>
                <a:lnTo>
                  <a:pt x="1073337" y="193817"/>
                </a:lnTo>
                <a:lnTo>
                  <a:pt x="1073203" y="185667"/>
                </a:lnTo>
                <a:lnTo>
                  <a:pt x="1069544" y="187729"/>
                </a:lnTo>
                <a:lnTo>
                  <a:pt x="1067748" y="200404"/>
                </a:lnTo>
                <a:close/>
              </a:path>
              <a:path w="2890769" h="419173">
                <a:moveTo>
                  <a:pt x="1069078" y="223625"/>
                </a:moveTo>
                <a:lnTo>
                  <a:pt x="1067748" y="220764"/>
                </a:lnTo>
                <a:lnTo>
                  <a:pt x="1066483" y="217903"/>
                </a:lnTo>
                <a:lnTo>
                  <a:pt x="1065851" y="214510"/>
                </a:lnTo>
                <a:lnTo>
                  <a:pt x="1065851" y="206592"/>
                </a:lnTo>
                <a:lnTo>
                  <a:pt x="1066483" y="203199"/>
                </a:lnTo>
                <a:lnTo>
                  <a:pt x="1067748" y="200404"/>
                </a:lnTo>
                <a:lnTo>
                  <a:pt x="1069544" y="187729"/>
                </a:lnTo>
                <a:lnTo>
                  <a:pt x="1065885" y="189792"/>
                </a:lnTo>
                <a:lnTo>
                  <a:pt x="1063024" y="192786"/>
                </a:lnTo>
                <a:lnTo>
                  <a:pt x="1065885" y="231377"/>
                </a:lnTo>
                <a:lnTo>
                  <a:pt x="1069544" y="233439"/>
                </a:lnTo>
                <a:lnTo>
                  <a:pt x="1069078" y="223625"/>
                </a:lnTo>
                <a:close/>
              </a:path>
              <a:path w="2890769" h="419173">
                <a:moveTo>
                  <a:pt x="1098188" y="214510"/>
                </a:moveTo>
                <a:lnTo>
                  <a:pt x="1097522" y="217903"/>
                </a:lnTo>
                <a:lnTo>
                  <a:pt x="1098154" y="231377"/>
                </a:lnTo>
                <a:lnTo>
                  <a:pt x="1101015" y="228416"/>
                </a:lnTo>
                <a:lnTo>
                  <a:pt x="1098188" y="210584"/>
                </a:lnTo>
                <a:lnTo>
                  <a:pt x="1098188" y="214510"/>
                </a:lnTo>
                <a:close/>
              </a:path>
              <a:path w="2890769" h="419173">
                <a:moveTo>
                  <a:pt x="1097522" y="217903"/>
                </a:moveTo>
                <a:lnTo>
                  <a:pt x="1096191" y="220764"/>
                </a:lnTo>
                <a:lnTo>
                  <a:pt x="1094927" y="223625"/>
                </a:lnTo>
                <a:lnTo>
                  <a:pt x="1093098" y="225821"/>
                </a:lnTo>
                <a:lnTo>
                  <a:pt x="1090702" y="227351"/>
                </a:lnTo>
                <a:lnTo>
                  <a:pt x="1088307" y="228881"/>
                </a:lnTo>
                <a:lnTo>
                  <a:pt x="1090902" y="235502"/>
                </a:lnTo>
                <a:lnTo>
                  <a:pt x="1094495" y="233439"/>
                </a:lnTo>
                <a:lnTo>
                  <a:pt x="1098154" y="231377"/>
                </a:lnTo>
                <a:lnTo>
                  <a:pt x="1097522" y="217903"/>
                </a:lnTo>
                <a:close/>
              </a:path>
              <a:path w="2890769" h="419173">
                <a:moveTo>
                  <a:pt x="1086743" y="236533"/>
                </a:moveTo>
                <a:lnTo>
                  <a:pt x="1090902" y="235502"/>
                </a:lnTo>
                <a:lnTo>
                  <a:pt x="1088307" y="228881"/>
                </a:lnTo>
                <a:lnTo>
                  <a:pt x="1085413" y="229647"/>
                </a:lnTo>
                <a:lnTo>
                  <a:pt x="1082019" y="229647"/>
                </a:lnTo>
                <a:lnTo>
                  <a:pt x="1082019" y="236533"/>
                </a:lnTo>
                <a:lnTo>
                  <a:pt x="1086743" y="236533"/>
                </a:lnTo>
                <a:close/>
              </a:path>
              <a:path w="2890769" h="419173">
                <a:moveTo>
                  <a:pt x="1078626" y="229647"/>
                </a:moveTo>
                <a:lnTo>
                  <a:pt x="1075732" y="228881"/>
                </a:lnTo>
                <a:lnTo>
                  <a:pt x="1077362" y="236533"/>
                </a:lnTo>
                <a:lnTo>
                  <a:pt x="1082019" y="236533"/>
                </a:lnTo>
                <a:lnTo>
                  <a:pt x="1082019" y="229647"/>
                </a:lnTo>
                <a:lnTo>
                  <a:pt x="1078626" y="229647"/>
                </a:lnTo>
                <a:close/>
              </a:path>
              <a:path w="2890769" h="419173">
                <a:moveTo>
                  <a:pt x="1069078" y="223625"/>
                </a:moveTo>
                <a:lnTo>
                  <a:pt x="1069544" y="233439"/>
                </a:lnTo>
                <a:lnTo>
                  <a:pt x="1073203" y="235502"/>
                </a:lnTo>
                <a:lnTo>
                  <a:pt x="1077362" y="236533"/>
                </a:lnTo>
                <a:lnTo>
                  <a:pt x="1075732" y="228881"/>
                </a:lnTo>
                <a:lnTo>
                  <a:pt x="1073337" y="227351"/>
                </a:lnTo>
                <a:lnTo>
                  <a:pt x="1070941" y="225821"/>
                </a:lnTo>
                <a:lnTo>
                  <a:pt x="1069078" y="223625"/>
                </a:lnTo>
                <a:close/>
              </a:path>
              <a:path w="2890769" h="419173">
                <a:moveTo>
                  <a:pt x="1065885" y="231377"/>
                </a:moveTo>
                <a:lnTo>
                  <a:pt x="1063024" y="192786"/>
                </a:lnTo>
                <a:lnTo>
                  <a:pt x="1060961" y="196712"/>
                </a:lnTo>
                <a:lnTo>
                  <a:pt x="1058898" y="200571"/>
                </a:lnTo>
                <a:lnTo>
                  <a:pt x="1057867" y="205195"/>
                </a:lnTo>
                <a:lnTo>
                  <a:pt x="1057867" y="210584"/>
                </a:lnTo>
                <a:lnTo>
                  <a:pt x="1058898" y="220631"/>
                </a:lnTo>
                <a:lnTo>
                  <a:pt x="1060961" y="224557"/>
                </a:lnTo>
                <a:lnTo>
                  <a:pt x="1063024" y="228416"/>
                </a:lnTo>
                <a:lnTo>
                  <a:pt x="1065885" y="231377"/>
                </a:lnTo>
                <a:close/>
              </a:path>
              <a:path w="2890769" h="419173">
                <a:moveTo>
                  <a:pt x="1142761" y="192121"/>
                </a:moveTo>
                <a:lnTo>
                  <a:pt x="1144357" y="192121"/>
                </a:lnTo>
                <a:lnTo>
                  <a:pt x="1145588" y="192187"/>
                </a:lnTo>
                <a:lnTo>
                  <a:pt x="1147318" y="192453"/>
                </a:lnTo>
                <a:lnTo>
                  <a:pt x="1148849" y="192919"/>
                </a:lnTo>
                <a:lnTo>
                  <a:pt x="1150246" y="185633"/>
                </a:lnTo>
                <a:lnTo>
                  <a:pt x="1148616" y="184968"/>
                </a:lnTo>
                <a:lnTo>
                  <a:pt x="1146553" y="184702"/>
                </a:lnTo>
                <a:lnTo>
                  <a:pt x="1144757" y="184635"/>
                </a:lnTo>
                <a:lnTo>
                  <a:pt x="1142761" y="192121"/>
                </a:lnTo>
                <a:close/>
              </a:path>
              <a:path w="2890769" h="419173">
                <a:moveTo>
                  <a:pt x="1140898" y="184635"/>
                </a:moveTo>
                <a:lnTo>
                  <a:pt x="1137604" y="185401"/>
                </a:lnTo>
                <a:lnTo>
                  <a:pt x="1138602" y="192719"/>
                </a:lnTo>
                <a:lnTo>
                  <a:pt x="1140698" y="192121"/>
                </a:lnTo>
                <a:lnTo>
                  <a:pt x="1142761" y="192121"/>
                </a:lnTo>
                <a:lnTo>
                  <a:pt x="1144757" y="184635"/>
                </a:lnTo>
                <a:lnTo>
                  <a:pt x="1140898" y="184635"/>
                </a:lnTo>
                <a:close/>
              </a:path>
              <a:path w="2890769" h="419173">
                <a:moveTo>
                  <a:pt x="1132680" y="196944"/>
                </a:moveTo>
                <a:lnTo>
                  <a:pt x="1134410" y="195115"/>
                </a:lnTo>
                <a:lnTo>
                  <a:pt x="1136473" y="193917"/>
                </a:lnTo>
                <a:lnTo>
                  <a:pt x="1138602" y="192719"/>
                </a:lnTo>
                <a:lnTo>
                  <a:pt x="1137604" y="185401"/>
                </a:lnTo>
                <a:lnTo>
                  <a:pt x="1134876" y="186931"/>
                </a:lnTo>
                <a:lnTo>
                  <a:pt x="1132680" y="196944"/>
                </a:lnTo>
                <a:close/>
              </a:path>
              <a:path w="2890769" h="419173">
                <a:moveTo>
                  <a:pt x="1129187" y="204862"/>
                </a:moveTo>
                <a:lnTo>
                  <a:pt x="1129886" y="201802"/>
                </a:lnTo>
                <a:lnTo>
                  <a:pt x="1131283" y="199406"/>
                </a:lnTo>
                <a:lnTo>
                  <a:pt x="1132680" y="196944"/>
                </a:lnTo>
                <a:lnTo>
                  <a:pt x="1134876" y="186931"/>
                </a:lnTo>
                <a:lnTo>
                  <a:pt x="1132215" y="188461"/>
                </a:lnTo>
                <a:lnTo>
                  <a:pt x="1130185" y="190757"/>
                </a:lnTo>
                <a:lnTo>
                  <a:pt x="1129187" y="204862"/>
                </a:lnTo>
                <a:close/>
              </a:path>
              <a:path w="2890769" h="419173">
                <a:moveTo>
                  <a:pt x="1129187" y="235535"/>
                </a:moveTo>
                <a:lnTo>
                  <a:pt x="1129187" y="204862"/>
                </a:lnTo>
                <a:lnTo>
                  <a:pt x="1128788" y="193817"/>
                </a:lnTo>
                <a:lnTo>
                  <a:pt x="1127690" y="185633"/>
                </a:lnTo>
                <a:lnTo>
                  <a:pt x="1121203" y="185633"/>
                </a:lnTo>
                <a:lnTo>
                  <a:pt x="1121203" y="235535"/>
                </a:lnTo>
                <a:lnTo>
                  <a:pt x="1129187" y="235535"/>
                </a:lnTo>
                <a:close/>
              </a:path>
              <a:path w="2890769" h="419173">
                <a:moveTo>
                  <a:pt x="1171923" y="170064"/>
                </a:moveTo>
                <a:lnTo>
                  <a:pt x="1171923" y="168268"/>
                </a:lnTo>
                <a:lnTo>
                  <a:pt x="1171358" y="166837"/>
                </a:lnTo>
                <a:lnTo>
                  <a:pt x="1169162" y="164641"/>
                </a:lnTo>
                <a:lnTo>
                  <a:pt x="1167732" y="164076"/>
                </a:lnTo>
                <a:lnTo>
                  <a:pt x="1164139" y="164076"/>
                </a:lnTo>
                <a:lnTo>
                  <a:pt x="1162675" y="164641"/>
                </a:lnTo>
                <a:lnTo>
                  <a:pt x="1160479" y="166837"/>
                </a:lnTo>
                <a:lnTo>
                  <a:pt x="1159947" y="168268"/>
                </a:lnTo>
                <a:lnTo>
                  <a:pt x="1159947" y="170064"/>
                </a:lnTo>
                <a:lnTo>
                  <a:pt x="1160479" y="173324"/>
                </a:lnTo>
                <a:lnTo>
                  <a:pt x="1162675" y="175520"/>
                </a:lnTo>
                <a:lnTo>
                  <a:pt x="1164139" y="176052"/>
                </a:lnTo>
                <a:lnTo>
                  <a:pt x="1167732" y="176052"/>
                </a:lnTo>
                <a:lnTo>
                  <a:pt x="1169162" y="175520"/>
                </a:lnTo>
                <a:lnTo>
                  <a:pt x="1171358" y="173324"/>
                </a:lnTo>
                <a:lnTo>
                  <a:pt x="1171923" y="171861"/>
                </a:lnTo>
                <a:lnTo>
                  <a:pt x="1171923" y="170064"/>
                </a:lnTo>
                <a:close/>
              </a:path>
              <a:path w="2890769" h="419173">
                <a:moveTo>
                  <a:pt x="1161943" y="185633"/>
                </a:moveTo>
                <a:lnTo>
                  <a:pt x="1161943" y="235535"/>
                </a:lnTo>
                <a:lnTo>
                  <a:pt x="1169927" y="235535"/>
                </a:lnTo>
                <a:lnTo>
                  <a:pt x="1169927" y="185633"/>
                </a:lnTo>
                <a:lnTo>
                  <a:pt x="1161943" y="185633"/>
                </a:lnTo>
                <a:close/>
              </a:path>
              <a:path w="2890769" h="419173">
                <a:moveTo>
                  <a:pt x="1192246" y="192520"/>
                </a:moveTo>
                <a:lnTo>
                  <a:pt x="1192246" y="223159"/>
                </a:lnTo>
                <a:lnTo>
                  <a:pt x="1192312" y="226353"/>
                </a:lnTo>
                <a:lnTo>
                  <a:pt x="1200230" y="192520"/>
                </a:lnTo>
                <a:lnTo>
                  <a:pt x="1192246" y="185633"/>
                </a:lnTo>
                <a:lnTo>
                  <a:pt x="1182265" y="185633"/>
                </a:lnTo>
                <a:lnTo>
                  <a:pt x="1182265" y="192520"/>
                </a:lnTo>
                <a:lnTo>
                  <a:pt x="1192246" y="192520"/>
                </a:lnTo>
                <a:close/>
              </a:path>
              <a:path w="2890769" h="419173">
                <a:moveTo>
                  <a:pt x="1200230" y="192520"/>
                </a:moveTo>
                <a:lnTo>
                  <a:pt x="1192312" y="226353"/>
                </a:lnTo>
                <a:lnTo>
                  <a:pt x="1192978" y="228948"/>
                </a:lnTo>
                <a:lnTo>
                  <a:pt x="1194242" y="230944"/>
                </a:lnTo>
                <a:lnTo>
                  <a:pt x="1195573" y="232874"/>
                </a:lnTo>
                <a:lnTo>
                  <a:pt x="1197336" y="234304"/>
                </a:lnTo>
                <a:lnTo>
                  <a:pt x="1199531" y="235236"/>
                </a:lnTo>
                <a:lnTo>
                  <a:pt x="1200230" y="224224"/>
                </a:lnTo>
                <a:lnTo>
                  <a:pt x="1200230" y="192520"/>
                </a:lnTo>
                <a:close/>
              </a:path>
              <a:path w="2890769" h="419173">
                <a:moveTo>
                  <a:pt x="1216498" y="225355"/>
                </a:moveTo>
                <a:lnTo>
                  <a:pt x="1215367" y="226486"/>
                </a:lnTo>
                <a:lnTo>
                  <a:pt x="1215932" y="234537"/>
                </a:lnTo>
                <a:lnTo>
                  <a:pt x="1217762" y="233439"/>
                </a:lnTo>
                <a:lnTo>
                  <a:pt x="1219292" y="232042"/>
                </a:lnTo>
                <a:lnTo>
                  <a:pt x="1216498" y="225355"/>
                </a:lnTo>
                <a:close/>
              </a:path>
              <a:path w="2890769" h="419173">
                <a:moveTo>
                  <a:pt x="1211308" y="228715"/>
                </a:moveTo>
                <a:lnTo>
                  <a:pt x="1211741" y="236134"/>
                </a:lnTo>
                <a:lnTo>
                  <a:pt x="1213803" y="235335"/>
                </a:lnTo>
                <a:lnTo>
                  <a:pt x="1215932" y="234537"/>
                </a:lnTo>
                <a:lnTo>
                  <a:pt x="1215367" y="226486"/>
                </a:lnTo>
                <a:lnTo>
                  <a:pt x="1214103" y="227384"/>
                </a:lnTo>
                <a:lnTo>
                  <a:pt x="1212705" y="228050"/>
                </a:lnTo>
                <a:lnTo>
                  <a:pt x="1211308" y="228715"/>
                </a:lnTo>
                <a:close/>
              </a:path>
              <a:path w="2890769" h="419173">
                <a:moveTo>
                  <a:pt x="1203723" y="228449"/>
                </a:moveTo>
                <a:lnTo>
                  <a:pt x="1204089" y="236533"/>
                </a:lnTo>
                <a:lnTo>
                  <a:pt x="1209345" y="236533"/>
                </a:lnTo>
                <a:lnTo>
                  <a:pt x="1211741" y="236134"/>
                </a:lnTo>
                <a:lnTo>
                  <a:pt x="1211308" y="228715"/>
                </a:lnTo>
                <a:lnTo>
                  <a:pt x="1209645" y="229048"/>
                </a:lnTo>
                <a:lnTo>
                  <a:pt x="1205520" y="229048"/>
                </a:lnTo>
                <a:lnTo>
                  <a:pt x="1203723" y="228449"/>
                </a:lnTo>
                <a:close/>
              </a:path>
              <a:path w="2890769" h="419173">
                <a:moveTo>
                  <a:pt x="1202326" y="227251"/>
                </a:moveTo>
                <a:lnTo>
                  <a:pt x="1200929" y="226054"/>
                </a:lnTo>
                <a:lnTo>
                  <a:pt x="1201727" y="236101"/>
                </a:lnTo>
                <a:lnTo>
                  <a:pt x="1204089" y="236533"/>
                </a:lnTo>
                <a:lnTo>
                  <a:pt x="1203723" y="228449"/>
                </a:lnTo>
                <a:lnTo>
                  <a:pt x="1202326" y="227251"/>
                </a:lnTo>
                <a:close/>
              </a:path>
              <a:path w="2890769" h="419173">
                <a:moveTo>
                  <a:pt x="1200230" y="224224"/>
                </a:moveTo>
                <a:lnTo>
                  <a:pt x="1199531" y="235236"/>
                </a:lnTo>
                <a:lnTo>
                  <a:pt x="1201727" y="236101"/>
                </a:lnTo>
                <a:lnTo>
                  <a:pt x="1200929" y="226054"/>
                </a:lnTo>
                <a:lnTo>
                  <a:pt x="1200230" y="224224"/>
                </a:lnTo>
                <a:close/>
              </a:path>
              <a:path w="2890769" h="419173">
                <a:moveTo>
                  <a:pt x="1200230" y="185633"/>
                </a:moveTo>
                <a:lnTo>
                  <a:pt x="1200230" y="171461"/>
                </a:lnTo>
                <a:lnTo>
                  <a:pt x="1192246" y="173657"/>
                </a:lnTo>
                <a:lnTo>
                  <a:pt x="1192246" y="185633"/>
                </a:lnTo>
                <a:lnTo>
                  <a:pt x="1200230" y="192520"/>
                </a:lnTo>
                <a:lnTo>
                  <a:pt x="1218394" y="192520"/>
                </a:lnTo>
                <a:lnTo>
                  <a:pt x="1218394" y="185633"/>
                </a:lnTo>
                <a:lnTo>
                  <a:pt x="1200230" y="185633"/>
                </a:lnTo>
                <a:close/>
              </a:path>
              <a:path w="2890769" h="419173">
                <a:moveTo>
                  <a:pt x="1243639" y="235435"/>
                </a:moveTo>
                <a:lnTo>
                  <a:pt x="1241044" y="241922"/>
                </a:lnTo>
                <a:lnTo>
                  <a:pt x="1242175" y="253533"/>
                </a:lnTo>
                <a:lnTo>
                  <a:pt x="1243639" y="251603"/>
                </a:lnTo>
                <a:lnTo>
                  <a:pt x="1245169" y="249740"/>
                </a:lnTo>
                <a:lnTo>
                  <a:pt x="1244338" y="218169"/>
                </a:lnTo>
                <a:lnTo>
                  <a:pt x="1238649" y="223559"/>
                </a:lnTo>
                <a:lnTo>
                  <a:pt x="1243639" y="235435"/>
                </a:lnTo>
                <a:close/>
              </a:path>
              <a:path w="2890769" h="419173">
                <a:moveTo>
                  <a:pt x="1231862" y="185633"/>
                </a:moveTo>
                <a:lnTo>
                  <a:pt x="1222780" y="185633"/>
                </a:lnTo>
                <a:lnTo>
                  <a:pt x="1238649" y="223559"/>
                </a:lnTo>
                <a:lnTo>
                  <a:pt x="1244338" y="218169"/>
                </a:lnTo>
                <a:lnTo>
                  <a:pt x="1231862" y="185633"/>
                </a:lnTo>
                <a:close/>
              </a:path>
              <a:path w="2890769" h="419173">
                <a:moveTo>
                  <a:pt x="1245169" y="249740"/>
                </a:moveTo>
                <a:lnTo>
                  <a:pt x="1246567" y="247179"/>
                </a:lnTo>
                <a:lnTo>
                  <a:pt x="1247831" y="243918"/>
                </a:lnTo>
                <a:lnTo>
                  <a:pt x="1271284" y="185633"/>
                </a:lnTo>
                <a:lnTo>
                  <a:pt x="1262701" y="185633"/>
                </a:lnTo>
                <a:lnTo>
                  <a:pt x="1251024" y="217171"/>
                </a:lnTo>
                <a:lnTo>
                  <a:pt x="1247431" y="227052"/>
                </a:lnTo>
                <a:lnTo>
                  <a:pt x="1245169" y="249740"/>
                </a:lnTo>
                <a:close/>
              </a:path>
              <a:path w="2890769" h="419173">
                <a:moveTo>
                  <a:pt x="1242175" y="253533"/>
                </a:moveTo>
                <a:lnTo>
                  <a:pt x="1241044" y="241922"/>
                </a:lnTo>
                <a:lnTo>
                  <a:pt x="1239780" y="245183"/>
                </a:lnTo>
                <a:lnTo>
                  <a:pt x="1238383" y="247345"/>
                </a:lnTo>
                <a:lnTo>
                  <a:pt x="1236852" y="248410"/>
                </a:lnTo>
                <a:lnTo>
                  <a:pt x="1238649" y="255695"/>
                </a:lnTo>
                <a:lnTo>
                  <a:pt x="1240512" y="254897"/>
                </a:lnTo>
                <a:lnTo>
                  <a:pt x="1242175" y="253533"/>
                </a:lnTo>
                <a:close/>
              </a:path>
              <a:path w="2890769" h="419173">
                <a:moveTo>
                  <a:pt x="1238649" y="255695"/>
                </a:moveTo>
                <a:lnTo>
                  <a:pt x="1236852" y="248410"/>
                </a:lnTo>
                <a:lnTo>
                  <a:pt x="1235322" y="249474"/>
                </a:lnTo>
                <a:lnTo>
                  <a:pt x="1233692" y="250006"/>
                </a:lnTo>
                <a:lnTo>
                  <a:pt x="1230498" y="250006"/>
                </a:lnTo>
                <a:lnTo>
                  <a:pt x="1232361" y="256993"/>
                </a:lnTo>
                <a:lnTo>
                  <a:pt x="1234756" y="256993"/>
                </a:lnTo>
                <a:lnTo>
                  <a:pt x="1236852" y="256560"/>
                </a:lnTo>
                <a:lnTo>
                  <a:pt x="1238649" y="255695"/>
                </a:lnTo>
                <a:close/>
              </a:path>
              <a:path w="2890769" h="419173">
                <a:moveTo>
                  <a:pt x="1232361" y="256993"/>
                </a:moveTo>
                <a:lnTo>
                  <a:pt x="1230498" y="250006"/>
                </a:lnTo>
                <a:lnTo>
                  <a:pt x="1229001" y="249707"/>
                </a:lnTo>
                <a:lnTo>
                  <a:pt x="1227471" y="249108"/>
                </a:lnTo>
                <a:lnTo>
                  <a:pt x="1226007" y="248576"/>
                </a:lnTo>
                <a:lnTo>
                  <a:pt x="1224610" y="247711"/>
                </a:lnTo>
                <a:lnTo>
                  <a:pt x="1226074" y="255995"/>
                </a:lnTo>
                <a:lnTo>
                  <a:pt x="1228003" y="256660"/>
                </a:lnTo>
                <a:lnTo>
                  <a:pt x="1230099" y="256993"/>
                </a:lnTo>
                <a:lnTo>
                  <a:pt x="1232361" y="256993"/>
                </a:lnTo>
                <a:close/>
              </a:path>
              <a:path w="2890769" h="419173">
                <a:moveTo>
                  <a:pt x="1221083" y="253500"/>
                </a:moveTo>
                <a:lnTo>
                  <a:pt x="1222547" y="254564"/>
                </a:lnTo>
                <a:lnTo>
                  <a:pt x="1224211" y="255396"/>
                </a:lnTo>
                <a:lnTo>
                  <a:pt x="1226074" y="255995"/>
                </a:lnTo>
                <a:lnTo>
                  <a:pt x="1224610" y="247711"/>
                </a:lnTo>
                <a:lnTo>
                  <a:pt x="1223279" y="246513"/>
                </a:lnTo>
                <a:lnTo>
                  <a:pt x="1221083" y="253500"/>
                </a:lnTo>
                <a:close/>
              </a:path>
              <a:path w="2890769" h="419173">
                <a:moveTo>
                  <a:pt x="1321191" y="235535"/>
                </a:moveTo>
                <a:lnTo>
                  <a:pt x="1321191" y="204829"/>
                </a:lnTo>
                <a:lnTo>
                  <a:pt x="1321957" y="201436"/>
                </a:lnTo>
                <a:lnTo>
                  <a:pt x="1323487" y="198907"/>
                </a:lnTo>
                <a:lnTo>
                  <a:pt x="1325084" y="196312"/>
                </a:lnTo>
                <a:lnTo>
                  <a:pt x="1327080" y="194449"/>
                </a:lnTo>
                <a:lnTo>
                  <a:pt x="1325217" y="187962"/>
                </a:lnTo>
                <a:lnTo>
                  <a:pt x="1322921" y="190125"/>
                </a:lnTo>
                <a:lnTo>
                  <a:pt x="1321191" y="193119"/>
                </a:lnTo>
                <a:lnTo>
                  <a:pt x="1321191" y="162679"/>
                </a:lnTo>
                <a:lnTo>
                  <a:pt x="1321191" y="235535"/>
                </a:lnTo>
                <a:close/>
              </a:path>
              <a:path w="2890769" h="419173">
                <a:moveTo>
                  <a:pt x="1313207" y="162679"/>
                </a:moveTo>
                <a:lnTo>
                  <a:pt x="1313207" y="235535"/>
                </a:lnTo>
                <a:lnTo>
                  <a:pt x="1321191" y="235535"/>
                </a:lnTo>
                <a:lnTo>
                  <a:pt x="1321191" y="162679"/>
                </a:lnTo>
                <a:lnTo>
                  <a:pt x="1313207" y="162679"/>
                </a:lnTo>
                <a:close/>
              </a:path>
              <a:path w="2890769" h="419173">
                <a:moveTo>
                  <a:pt x="1334266" y="191622"/>
                </a:moveTo>
                <a:lnTo>
                  <a:pt x="1340121" y="191622"/>
                </a:lnTo>
                <a:lnTo>
                  <a:pt x="1343015" y="192719"/>
                </a:lnTo>
                <a:lnTo>
                  <a:pt x="1345344" y="194915"/>
                </a:lnTo>
                <a:lnTo>
                  <a:pt x="1347739" y="197044"/>
                </a:lnTo>
                <a:lnTo>
                  <a:pt x="1348937" y="200870"/>
                </a:lnTo>
                <a:lnTo>
                  <a:pt x="1348937" y="235535"/>
                </a:lnTo>
                <a:lnTo>
                  <a:pt x="1356921" y="235535"/>
                </a:lnTo>
                <a:lnTo>
                  <a:pt x="1350168" y="188062"/>
                </a:lnTo>
                <a:lnTo>
                  <a:pt x="1347240" y="186731"/>
                </a:lnTo>
                <a:lnTo>
                  <a:pt x="1344313" y="185334"/>
                </a:lnTo>
                <a:lnTo>
                  <a:pt x="1341052" y="184635"/>
                </a:lnTo>
                <a:lnTo>
                  <a:pt x="1337459" y="184635"/>
                </a:lnTo>
                <a:lnTo>
                  <a:pt x="1334266" y="191622"/>
                </a:lnTo>
                <a:close/>
              </a:path>
              <a:path w="2890769" h="419173">
                <a:moveTo>
                  <a:pt x="1325217" y="187962"/>
                </a:moveTo>
                <a:lnTo>
                  <a:pt x="1327080" y="194449"/>
                </a:lnTo>
                <a:lnTo>
                  <a:pt x="1329475" y="193318"/>
                </a:lnTo>
                <a:lnTo>
                  <a:pt x="1331870" y="192187"/>
                </a:lnTo>
                <a:lnTo>
                  <a:pt x="1334266" y="191622"/>
                </a:lnTo>
                <a:lnTo>
                  <a:pt x="1337459" y="184635"/>
                </a:lnTo>
                <a:lnTo>
                  <a:pt x="1334066" y="184635"/>
                </a:lnTo>
                <a:lnTo>
                  <a:pt x="1330939" y="185301"/>
                </a:lnTo>
                <a:lnTo>
                  <a:pt x="1328078" y="186631"/>
                </a:lnTo>
                <a:lnTo>
                  <a:pt x="1325217" y="187962"/>
                </a:lnTo>
                <a:close/>
              </a:path>
              <a:path w="2890769" h="419173">
                <a:moveTo>
                  <a:pt x="1356921" y="235535"/>
                </a:moveTo>
                <a:lnTo>
                  <a:pt x="1356921" y="199273"/>
                </a:lnTo>
                <a:lnTo>
                  <a:pt x="1356023" y="195714"/>
                </a:lnTo>
                <a:lnTo>
                  <a:pt x="1354226" y="192919"/>
                </a:lnTo>
                <a:lnTo>
                  <a:pt x="1352496" y="190125"/>
                </a:lnTo>
                <a:lnTo>
                  <a:pt x="1350168" y="188062"/>
                </a:lnTo>
                <a:lnTo>
                  <a:pt x="1356921" y="235535"/>
                </a:lnTo>
                <a:close/>
              </a:path>
              <a:path w="2890769" h="419173">
                <a:moveTo>
                  <a:pt x="1404375" y="230312"/>
                </a:moveTo>
                <a:lnTo>
                  <a:pt x="1405240" y="231842"/>
                </a:lnTo>
                <a:lnTo>
                  <a:pt x="1405938" y="225455"/>
                </a:lnTo>
                <a:lnTo>
                  <a:pt x="1403942" y="225155"/>
                </a:lnTo>
                <a:lnTo>
                  <a:pt x="1403942" y="228416"/>
                </a:lnTo>
                <a:lnTo>
                  <a:pt x="1403776" y="230179"/>
                </a:lnTo>
                <a:lnTo>
                  <a:pt x="1404195" y="229524"/>
                </a:lnTo>
                <a:lnTo>
                  <a:pt x="1403942" y="226153"/>
                </a:lnTo>
                <a:lnTo>
                  <a:pt x="1404195" y="229524"/>
                </a:lnTo>
                <a:lnTo>
                  <a:pt x="1405140" y="228050"/>
                </a:lnTo>
                <a:lnTo>
                  <a:pt x="1404375" y="230312"/>
                </a:lnTo>
                <a:close/>
              </a:path>
              <a:path w="2890769" h="419173">
                <a:moveTo>
                  <a:pt x="1389205" y="191622"/>
                </a:moveTo>
                <a:lnTo>
                  <a:pt x="1396324" y="191622"/>
                </a:lnTo>
                <a:lnTo>
                  <a:pt x="1399152" y="192653"/>
                </a:lnTo>
                <a:lnTo>
                  <a:pt x="1401148" y="194715"/>
                </a:lnTo>
                <a:lnTo>
                  <a:pt x="1403144" y="196712"/>
                </a:lnTo>
                <a:lnTo>
                  <a:pt x="1404142" y="199573"/>
                </a:lnTo>
                <a:lnTo>
                  <a:pt x="1404142" y="205210"/>
                </a:lnTo>
                <a:lnTo>
                  <a:pt x="1405739" y="204895"/>
                </a:lnTo>
                <a:lnTo>
                  <a:pt x="1405572" y="187729"/>
                </a:lnTo>
                <a:lnTo>
                  <a:pt x="1402645" y="186532"/>
                </a:lnTo>
                <a:lnTo>
                  <a:pt x="1399717" y="185267"/>
                </a:lnTo>
                <a:lnTo>
                  <a:pt x="1396457" y="184635"/>
                </a:lnTo>
                <a:lnTo>
                  <a:pt x="1392864" y="184635"/>
                </a:lnTo>
                <a:lnTo>
                  <a:pt x="1389205" y="191622"/>
                </a:lnTo>
                <a:close/>
              </a:path>
              <a:path w="2890769" h="419173">
                <a:moveTo>
                  <a:pt x="1387541" y="184635"/>
                </a:moveTo>
                <a:lnTo>
                  <a:pt x="1383084" y="185800"/>
                </a:lnTo>
                <a:lnTo>
                  <a:pt x="1383882" y="193917"/>
                </a:lnTo>
                <a:lnTo>
                  <a:pt x="1386277" y="192387"/>
                </a:lnTo>
                <a:lnTo>
                  <a:pt x="1389205" y="191622"/>
                </a:lnTo>
                <a:lnTo>
                  <a:pt x="1392864" y="184635"/>
                </a:lnTo>
                <a:lnTo>
                  <a:pt x="1387541" y="184635"/>
                </a:lnTo>
                <a:close/>
              </a:path>
              <a:path w="2890769" h="419173">
                <a:moveTo>
                  <a:pt x="1375898" y="190391"/>
                </a:moveTo>
                <a:lnTo>
                  <a:pt x="1378592" y="201103"/>
                </a:lnTo>
                <a:lnTo>
                  <a:pt x="1379723" y="197776"/>
                </a:lnTo>
                <a:lnTo>
                  <a:pt x="1381487" y="195381"/>
                </a:lnTo>
                <a:lnTo>
                  <a:pt x="1383882" y="193917"/>
                </a:lnTo>
                <a:lnTo>
                  <a:pt x="1383084" y="185800"/>
                </a:lnTo>
                <a:lnTo>
                  <a:pt x="1379491" y="188128"/>
                </a:lnTo>
                <a:lnTo>
                  <a:pt x="1375898" y="190391"/>
                </a:lnTo>
                <a:close/>
              </a:path>
              <a:path w="2890769" h="419173">
                <a:moveTo>
                  <a:pt x="1373436" y="193385"/>
                </a:moveTo>
                <a:lnTo>
                  <a:pt x="1372105" y="197111"/>
                </a:lnTo>
                <a:lnTo>
                  <a:pt x="1378592" y="201103"/>
                </a:lnTo>
                <a:lnTo>
                  <a:pt x="1375898" y="190391"/>
                </a:lnTo>
                <a:lnTo>
                  <a:pt x="1373436" y="193385"/>
                </a:lnTo>
                <a:close/>
              </a:path>
              <a:path w="2890769" h="419173">
                <a:moveTo>
                  <a:pt x="1412126" y="197776"/>
                </a:moveTo>
                <a:lnTo>
                  <a:pt x="1411261" y="194582"/>
                </a:lnTo>
                <a:lnTo>
                  <a:pt x="1412093" y="236234"/>
                </a:lnTo>
                <a:lnTo>
                  <a:pt x="1412126" y="197776"/>
                </a:lnTo>
                <a:close/>
              </a:path>
              <a:path w="2890769" h="419173">
                <a:moveTo>
                  <a:pt x="1406105" y="233306"/>
                </a:moveTo>
                <a:lnTo>
                  <a:pt x="1407302" y="234404"/>
                </a:lnTo>
                <a:lnTo>
                  <a:pt x="1408833" y="235136"/>
                </a:lnTo>
                <a:lnTo>
                  <a:pt x="1410363" y="235868"/>
                </a:lnTo>
                <a:lnTo>
                  <a:pt x="1412093" y="236234"/>
                </a:lnTo>
                <a:lnTo>
                  <a:pt x="1411261" y="194582"/>
                </a:lnTo>
                <a:lnTo>
                  <a:pt x="1409531" y="192121"/>
                </a:lnTo>
                <a:lnTo>
                  <a:pt x="1407868" y="189592"/>
                </a:lnTo>
                <a:lnTo>
                  <a:pt x="1406105" y="233306"/>
                </a:lnTo>
                <a:close/>
              </a:path>
              <a:path w="2890769" h="419173">
                <a:moveTo>
                  <a:pt x="1405938" y="225455"/>
                </a:moveTo>
                <a:lnTo>
                  <a:pt x="1405240" y="231842"/>
                </a:lnTo>
                <a:lnTo>
                  <a:pt x="1406105" y="233306"/>
                </a:lnTo>
                <a:lnTo>
                  <a:pt x="1407868" y="189592"/>
                </a:lnTo>
                <a:lnTo>
                  <a:pt x="1405739" y="204895"/>
                </a:lnTo>
                <a:lnTo>
                  <a:pt x="1405739" y="211482"/>
                </a:lnTo>
                <a:lnTo>
                  <a:pt x="1404142" y="211810"/>
                </a:lnTo>
                <a:lnTo>
                  <a:pt x="1404142" y="219201"/>
                </a:lnTo>
                <a:lnTo>
                  <a:pt x="1403942" y="225155"/>
                </a:lnTo>
                <a:lnTo>
                  <a:pt x="1405938" y="225455"/>
                </a:lnTo>
                <a:close/>
              </a:path>
              <a:path w="2890769" h="419173">
                <a:moveTo>
                  <a:pt x="1419212" y="235236"/>
                </a:moveTo>
                <a:lnTo>
                  <a:pt x="1419612" y="228948"/>
                </a:lnTo>
                <a:lnTo>
                  <a:pt x="1417183" y="229447"/>
                </a:lnTo>
                <a:lnTo>
                  <a:pt x="1413390" y="229447"/>
                </a:lnTo>
                <a:lnTo>
                  <a:pt x="1412126" y="228249"/>
                </a:lnTo>
                <a:lnTo>
                  <a:pt x="1414022" y="236234"/>
                </a:lnTo>
                <a:lnTo>
                  <a:pt x="1416152" y="236234"/>
                </a:lnTo>
                <a:lnTo>
                  <a:pt x="1417882" y="235901"/>
                </a:lnTo>
                <a:lnTo>
                  <a:pt x="1419212" y="235236"/>
                </a:lnTo>
                <a:close/>
              </a:path>
              <a:path w="2890769" h="419173">
                <a:moveTo>
                  <a:pt x="1403776" y="230179"/>
                </a:moveTo>
                <a:lnTo>
                  <a:pt x="1403942" y="228416"/>
                </a:lnTo>
                <a:lnTo>
                  <a:pt x="1403942" y="225155"/>
                </a:lnTo>
                <a:lnTo>
                  <a:pt x="1403743" y="221064"/>
                </a:lnTo>
                <a:lnTo>
                  <a:pt x="1402944" y="222660"/>
                </a:lnTo>
                <a:lnTo>
                  <a:pt x="1402146" y="224191"/>
                </a:lnTo>
                <a:lnTo>
                  <a:pt x="1401846" y="231842"/>
                </a:lnTo>
                <a:lnTo>
                  <a:pt x="1403776" y="230179"/>
                </a:lnTo>
                <a:close/>
              </a:path>
              <a:path w="2890769" h="419173">
                <a:moveTo>
                  <a:pt x="1401048" y="225488"/>
                </a:moveTo>
                <a:lnTo>
                  <a:pt x="1399651" y="226553"/>
                </a:lnTo>
                <a:lnTo>
                  <a:pt x="1399917" y="233439"/>
                </a:lnTo>
                <a:lnTo>
                  <a:pt x="1401846" y="231842"/>
                </a:lnTo>
                <a:lnTo>
                  <a:pt x="1402146" y="224191"/>
                </a:lnTo>
                <a:lnTo>
                  <a:pt x="1401048" y="225488"/>
                </a:lnTo>
                <a:close/>
              </a:path>
              <a:path w="2890769" h="419173">
                <a:moveTo>
                  <a:pt x="1394860" y="228848"/>
                </a:moveTo>
                <a:lnTo>
                  <a:pt x="1395359" y="235435"/>
                </a:lnTo>
                <a:lnTo>
                  <a:pt x="1397755" y="234637"/>
                </a:lnTo>
                <a:lnTo>
                  <a:pt x="1399917" y="233439"/>
                </a:lnTo>
                <a:lnTo>
                  <a:pt x="1399651" y="226553"/>
                </a:lnTo>
                <a:lnTo>
                  <a:pt x="1398254" y="227551"/>
                </a:lnTo>
                <a:lnTo>
                  <a:pt x="1396657" y="228316"/>
                </a:lnTo>
                <a:lnTo>
                  <a:pt x="1394860" y="228848"/>
                </a:lnTo>
                <a:close/>
              </a:path>
              <a:path w="2890769" h="419173">
                <a:moveTo>
                  <a:pt x="1382385" y="227651"/>
                </a:moveTo>
                <a:lnTo>
                  <a:pt x="1382618" y="236034"/>
                </a:lnTo>
                <a:lnTo>
                  <a:pt x="1385346" y="236533"/>
                </a:lnTo>
                <a:lnTo>
                  <a:pt x="1390602" y="236533"/>
                </a:lnTo>
                <a:lnTo>
                  <a:pt x="1392964" y="236167"/>
                </a:lnTo>
                <a:lnTo>
                  <a:pt x="1395359" y="235435"/>
                </a:lnTo>
                <a:lnTo>
                  <a:pt x="1394860" y="228848"/>
                </a:lnTo>
                <a:lnTo>
                  <a:pt x="1393130" y="229314"/>
                </a:lnTo>
                <a:lnTo>
                  <a:pt x="1391301" y="229547"/>
                </a:lnTo>
                <a:lnTo>
                  <a:pt x="1386377" y="229547"/>
                </a:lnTo>
                <a:lnTo>
                  <a:pt x="1384048" y="228915"/>
                </a:lnTo>
                <a:lnTo>
                  <a:pt x="1382385" y="227651"/>
                </a:lnTo>
                <a:close/>
              </a:path>
              <a:path w="2890769" h="419173">
                <a:moveTo>
                  <a:pt x="1380788" y="218768"/>
                </a:moveTo>
                <a:lnTo>
                  <a:pt x="1381520" y="209653"/>
                </a:lnTo>
                <a:lnTo>
                  <a:pt x="1378027" y="211316"/>
                </a:lnTo>
                <a:lnTo>
                  <a:pt x="1380089" y="235036"/>
                </a:lnTo>
                <a:lnTo>
                  <a:pt x="1382618" y="236034"/>
                </a:lnTo>
                <a:lnTo>
                  <a:pt x="1382385" y="227651"/>
                </a:lnTo>
                <a:lnTo>
                  <a:pt x="1380788" y="226320"/>
                </a:lnTo>
                <a:lnTo>
                  <a:pt x="1379990" y="224623"/>
                </a:lnTo>
                <a:lnTo>
                  <a:pt x="1379990" y="220431"/>
                </a:lnTo>
                <a:lnTo>
                  <a:pt x="1380788" y="218768"/>
                </a:lnTo>
                <a:close/>
              </a:path>
              <a:path w="2890769" h="419173">
                <a:moveTo>
                  <a:pt x="1371806" y="219234"/>
                </a:moveTo>
                <a:lnTo>
                  <a:pt x="1372538" y="228482"/>
                </a:lnTo>
                <a:lnTo>
                  <a:pt x="1374001" y="230545"/>
                </a:lnTo>
                <a:lnTo>
                  <a:pt x="1375532" y="232541"/>
                </a:lnTo>
                <a:lnTo>
                  <a:pt x="1377561" y="234038"/>
                </a:lnTo>
                <a:lnTo>
                  <a:pt x="1380089" y="235036"/>
                </a:lnTo>
                <a:lnTo>
                  <a:pt x="1378027" y="211316"/>
                </a:lnTo>
                <a:lnTo>
                  <a:pt x="1375498" y="213778"/>
                </a:lnTo>
                <a:lnTo>
                  <a:pt x="1373037" y="216173"/>
                </a:lnTo>
                <a:lnTo>
                  <a:pt x="1371806" y="219234"/>
                </a:lnTo>
                <a:close/>
              </a:path>
              <a:path w="2890769" h="419173">
                <a:moveTo>
                  <a:pt x="1371806" y="222960"/>
                </a:moveTo>
                <a:lnTo>
                  <a:pt x="1371806" y="225954"/>
                </a:lnTo>
                <a:lnTo>
                  <a:pt x="1372538" y="228482"/>
                </a:lnTo>
                <a:lnTo>
                  <a:pt x="1371806" y="219234"/>
                </a:lnTo>
                <a:lnTo>
                  <a:pt x="1371806" y="222960"/>
                </a:lnTo>
                <a:close/>
              </a:path>
              <a:path w="2890769" h="419173">
                <a:moveTo>
                  <a:pt x="1404142" y="205210"/>
                </a:moveTo>
                <a:lnTo>
                  <a:pt x="1385978" y="208788"/>
                </a:lnTo>
                <a:lnTo>
                  <a:pt x="1386410" y="215441"/>
                </a:lnTo>
                <a:lnTo>
                  <a:pt x="1389670" y="214776"/>
                </a:lnTo>
                <a:lnTo>
                  <a:pt x="1404142" y="211810"/>
                </a:lnTo>
                <a:lnTo>
                  <a:pt x="1405739" y="211482"/>
                </a:lnTo>
                <a:lnTo>
                  <a:pt x="1405739" y="204895"/>
                </a:lnTo>
                <a:lnTo>
                  <a:pt x="1404142" y="205210"/>
                </a:lnTo>
                <a:close/>
              </a:path>
              <a:path w="2890769" h="419173">
                <a:moveTo>
                  <a:pt x="1385978" y="208788"/>
                </a:moveTo>
                <a:lnTo>
                  <a:pt x="1381520" y="209653"/>
                </a:lnTo>
                <a:lnTo>
                  <a:pt x="1382385" y="217570"/>
                </a:lnTo>
                <a:lnTo>
                  <a:pt x="1383982" y="216373"/>
                </a:lnTo>
                <a:lnTo>
                  <a:pt x="1386410" y="215441"/>
                </a:lnTo>
                <a:lnTo>
                  <a:pt x="1385978" y="208788"/>
                </a:lnTo>
                <a:close/>
              </a:path>
              <a:path w="2890769" h="419173">
                <a:moveTo>
                  <a:pt x="1471290" y="185633"/>
                </a:moveTo>
                <a:lnTo>
                  <a:pt x="1462906" y="185633"/>
                </a:lnTo>
                <a:lnTo>
                  <a:pt x="1446639" y="227451"/>
                </a:lnTo>
                <a:lnTo>
                  <a:pt x="1430870" y="185633"/>
                </a:lnTo>
                <a:lnTo>
                  <a:pt x="1421788" y="185633"/>
                </a:lnTo>
                <a:lnTo>
                  <a:pt x="1442547" y="235535"/>
                </a:lnTo>
                <a:lnTo>
                  <a:pt x="1450531" y="235535"/>
                </a:lnTo>
                <a:lnTo>
                  <a:pt x="1471290" y="185633"/>
                </a:lnTo>
                <a:close/>
              </a:path>
              <a:path w="2890769" h="419173">
                <a:moveTo>
                  <a:pt x="1511264" y="227451"/>
                </a:moveTo>
                <a:lnTo>
                  <a:pt x="1511364" y="235236"/>
                </a:lnTo>
                <a:lnTo>
                  <a:pt x="1514025" y="234304"/>
                </a:lnTo>
                <a:lnTo>
                  <a:pt x="1516321" y="233007"/>
                </a:lnTo>
                <a:lnTo>
                  <a:pt x="1518250" y="231343"/>
                </a:lnTo>
                <a:lnTo>
                  <a:pt x="1520247" y="229680"/>
                </a:lnTo>
                <a:lnTo>
                  <a:pt x="1521877" y="227717"/>
                </a:lnTo>
                <a:lnTo>
                  <a:pt x="1523141" y="225455"/>
                </a:lnTo>
                <a:lnTo>
                  <a:pt x="1516853" y="221762"/>
                </a:lnTo>
                <a:lnTo>
                  <a:pt x="1515456" y="224157"/>
                </a:lnTo>
                <a:lnTo>
                  <a:pt x="1513593" y="226054"/>
                </a:lnTo>
                <a:lnTo>
                  <a:pt x="1511264" y="227451"/>
                </a:lnTo>
                <a:close/>
              </a:path>
              <a:path w="2890769" h="419173">
                <a:moveTo>
                  <a:pt x="1502581" y="236533"/>
                </a:moveTo>
                <a:lnTo>
                  <a:pt x="1505842" y="236533"/>
                </a:lnTo>
                <a:lnTo>
                  <a:pt x="1508769" y="236101"/>
                </a:lnTo>
                <a:lnTo>
                  <a:pt x="1511364" y="235236"/>
                </a:lnTo>
                <a:lnTo>
                  <a:pt x="1511264" y="227451"/>
                </a:lnTo>
                <a:lnTo>
                  <a:pt x="1509002" y="228848"/>
                </a:lnTo>
                <a:lnTo>
                  <a:pt x="1506041" y="229547"/>
                </a:lnTo>
                <a:lnTo>
                  <a:pt x="1502581" y="236533"/>
                </a:lnTo>
                <a:close/>
              </a:path>
              <a:path w="2890769" h="419173">
                <a:moveTo>
                  <a:pt x="1506041" y="229547"/>
                </a:moveTo>
                <a:lnTo>
                  <a:pt x="1498989" y="229547"/>
                </a:lnTo>
                <a:lnTo>
                  <a:pt x="1496061" y="228815"/>
                </a:lnTo>
                <a:lnTo>
                  <a:pt x="1493599" y="227351"/>
                </a:lnTo>
                <a:lnTo>
                  <a:pt x="1491204" y="225821"/>
                </a:lnTo>
                <a:lnTo>
                  <a:pt x="1493632" y="235502"/>
                </a:lnTo>
                <a:lnTo>
                  <a:pt x="1497857" y="236533"/>
                </a:lnTo>
                <a:lnTo>
                  <a:pt x="1502581" y="236533"/>
                </a:lnTo>
                <a:lnTo>
                  <a:pt x="1506041" y="229547"/>
                </a:lnTo>
                <a:close/>
              </a:path>
              <a:path w="2890769" h="419173">
                <a:moveTo>
                  <a:pt x="1489906" y="233439"/>
                </a:moveTo>
                <a:lnTo>
                  <a:pt x="1493632" y="235502"/>
                </a:lnTo>
                <a:lnTo>
                  <a:pt x="1491204" y="225821"/>
                </a:lnTo>
                <a:lnTo>
                  <a:pt x="1489341" y="223625"/>
                </a:lnTo>
                <a:lnTo>
                  <a:pt x="1488010" y="220764"/>
                </a:lnTo>
                <a:lnTo>
                  <a:pt x="1486679" y="217903"/>
                </a:lnTo>
                <a:lnTo>
                  <a:pt x="1486247" y="231377"/>
                </a:lnTo>
                <a:lnTo>
                  <a:pt x="1489906" y="233439"/>
                </a:lnTo>
                <a:close/>
              </a:path>
              <a:path w="2890769" h="419173">
                <a:moveTo>
                  <a:pt x="1516155" y="201802"/>
                </a:moveTo>
                <a:lnTo>
                  <a:pt x="1516155" y="206592"/>
                </a:lnTo>
                <a:lnTo>
                  <a:pt x="1486163" y="205794"/>
                </a:lnTo>
                <a:lnTo>
                  <a:pt x="1483419" y="205794"/>
                </a:lnTo>
                <a:lnTo>
                  <a:pt x="1483419" y="212880"/>
                </a:lnTo>
                <a:lnTo>
                  <a:pt x="1486247" y="231377"/>
                </a:lnTo>
                <a:lnTo>
                  <a:pt x="1486679" y="217903"/>
                </a:lnTo>
                <a:lnTo>
                  <a:pt x="1486014" y="214510"/>
                </a:lnTo>
                <a:lnTo>
                  <a:pt x="1486014" y="206592"/>
                </a:lnTo>
                <a:lnTo>
                  <a:pt x="1523740" y="212880"/>
                </a:lnTo>
                <a:lnTo>
                  <a:pt x="1520247" y="205794"/>
                </a:lnTo>
                <a:lnTo>
                  <a:pt x="1516155" y="201802"/>
                </a:lnTo>
                <a:close/>
              </a:path>
              <a:path w="2890769" h="419173">
                <a:moveTo>
                  <a:pt x="1486163" y="205794"/>
                </a:moveTo>
                <a:lnTo>
                  <a:pt x="1486214" y="189792"/>
                </a:lnTo>
                <a:lnTo>
                  <a:pt x="1483386" y="192786"/>
                </a:lnTo>
                <a:lnTo>
                  <a:pt x="1483386" y="228416"/>
                </a:lnTo>
                <a:lnTo>
                  <a:pt x="1486247" y="231377"/>
                </a:lnTo>
                <a:lnTo>
                  <a:pt x="1483419" y="212880"/>
                </a:lnTo>
                <a:lnTo>
                  <a:pt x="1483419" y="205794"/>
                </a:lnTo>
                <a:lnTo>
                  <a:pt x="1486163" y="205794"/>
                </a:lnTo>
                <a:close/>
              </a:path>
              <a:path w="2890769" h="419173">
                <a:moveTo>
                  <a:pt x="1478229" y="205195"/>
                </a:moveTo>
                <a:lnTo>
                  <a:pt x="1479261" y="220631"/>
                </a:lnTo>
                <a:lnTo>
                  <a:pt x="1481323" y="224557"/>
                </a:lnTo>
                <a:lnTo>
                  <a:pt x="1483386" y="228416"/>
                </a:lnTo>
                <a:lnTo>
                  <a:pt x="1483386" y="192786"/>
                </a:lnTo>
                <a:lnTo>
                  <a:pt x="1481323" y="196712"/>
                </a:lnTo>
                <a:lnTo>
                  <a:pt x="1479261" y="200571"/>
                </a:lnTo>
                <a:lnTo>
                  <a:pt x="1478229" y="205195"/>
                </a:lnTo>
                <a:close/>
              </a:path>
              <a:path w="2890769" h="419173">
                <a:moveTo>
                  <a:pt x="1478229" y="210584"/>
                </a:moveTo>
                <a:lnTo>
                  <a:pt x="1478229" y="215974"/>
                </a:lnTo>
                <a:lnTo>
                  <a:pt x="1479261" y="220631"/>
                </a:lnTo>
                <a:lnTo>
                  <a:pt x="1478229" y="205195"/>
                </a:lnTo>
                <a:lnTo>
                  <a:pt x="1478229" y="210584"/>
                </a:lnTo>
                <a:close/>
              </a:path>
              <a:path w="2890769" h="419173">
                <a:moveTo>
                  <a:pt x="1486014" y="210584"/>
                </a:moveTo>
                <a:lnTo>
                  <a:pt x="1486014" y="206592"/>
                </a:lnTo>
                <a:lnTo>
                  <a:pt x="1486014" y="212880"/>
                </a:lnTo>
                <a:lnTo>
                  <a:pt x="1523740" y="212880"/>
                </a:lnTo>
                <a:lnTo>
                  <a:pt x="1486014" y="206592"/>
                </a:lnTo>
                <a:lnTo>
                  <a:pt x="1486014" y="210584"/>
                </a:lnTo>
                <a:close/>
              </a:path>
              <a:path w="2890769" h="419173">
                <a:moveTo>
                  <a:pt x="1498622" y="191622"/>
                </a:moveTo>
                <a:lnTo>
                  <a:pt x="1506141" y="191622"/>
                </a:lnTo>
                <a:lnTo>
                  <a:pt x="1509568" y="192919"/>
                </a:lnTo>
                <a:lnTo>
                  <a:pt x="1512163" y="195514"/>
                </a:lnTo>
                <a:lnTo>
                  <a:pt x="1514824" y="198109"/>
                </a:lnTo>
                <a:lnTo>
                  <a:pt x="1516155" y="201802"/>
                </a:lnTo>
                <a:lnTo>
                  <a:pt x="1520247" y="205794"/>
                </a:lnTo>
                <a:lnTo>
                  <a:pt x="1517286" y="189626"/>
                </a:lnTo>
                <a:lnTo>
                  <a:pt x="1513959" y="187629"/>
                </a:lnTo>
                <a:lnTo>
                  <a:pt x="1510699" y="185633"/>
                </a:lnTo>
                <a:lnTo>
                  <a:pt x="1506740" y="184635"/>
                </a:lnTo>
                <a:lnTo>
                  <a:pt x="1502082" y="184635"/>
                </a:lnTo>
                <a:lnTo>
                  <a:pt x="1498622" y="191622"/>
                </a:lnTo>
                <a:close/>
              </a:path>
              <a:path w="2890769" h="419173">
                <a:moveTo>
                  <a:pt x="1491071" y="195381"/>
                </a:moveTo>
                <a:lnTo>
                  <a:pt x="1493399" y="193917"/>
                </a:lnTo>
                <a:lnTo>
                  <a:pt x="1495795" y="192387"/>
                </a:lnTo>
                <a:lnTo>
                  <a:pt x="1498622" y="191622"/>
                </a:lnTo>
                <a:lnTo>
                  <a:pt x="1502082" y="184635"/>
                </a:lnTo>
                <a:lnTo>
                  <a:pt x="1497492" y="184635"/>
                </a:lnTo>
                <a:lnTo>
                  <a:pt x="1493400" y="185667"/>
                </a:lnTo>
                <a:lnTo>
                  <a:pt x="1491071" y="195381"/>
                </a:lnTo>
                <a:close/>
              </a:path>
              <a:path w="2890769" h="419173">
                <a:moveTo>
                  <a:pt x="1489807" y="187729"/>
                </a:moveTo>
                <a:lnTo>
                  <a:pt x="1486214" y="189792"/>
                </a:lnTo>
                <a:lnTo>
                  <a:pt x="1486646" y="203199"/>
                </a:lnTo>
                <a:lnTo>
                  <a:pt x="1487910" y="200404"/>
                </a:lnTo>
                <a:lnTo>
                  <a:pt x="1489241" y="197543"/>
                </a:lnTo>
                <a:lnTo>
                  <a:pt x="1491071" y="195381"/>
                </a:lnTo>
                <a:lnTo>
                  <a:pt x="1493400" y="185667"/>
                </a:lnTo>
                <a:lnTo>
                  <a:pt x="1489807" y="187729"/>
                </a:lnTo>
                <a:close/>
              </a:path>
              <a:path w="2890769" h="419173">
                <a:moveTo>
                  <a:pt x="1524139" y="203032"/>
                </a:moveTo>
                <a:lnTo>
                  <a:pt x="1523274" y="199207"/>
                </a:lnTo>
                <a:lnTo>
                  <a:pt x="1521544" y="195813"/>
                </a:lnTo>
                <a:lnTo>
                  <a:pt x="1519814" y="192353"/>
                </a:lnTo>
                <a:lnTo>
                  <a:pt x="1517286" y="189626"/>
                </a:lnTo>
                <a:lnTo>
                  <a:pt x="1520247" y="205794"/>
                </a:lnTo>
                <a:lnTo>
                  <a:pt x="1523740" y="212880"/>
                </a:lnTo>
                <a:lnTo>
                  <a:pt x="1524139" y="203032"/>
                </a:lnTo>
                <a:close/>
              </a:path>
              <a:path w="2890769" h="419173">
                <a:moveTo>
                  <a:pt x="1524139" y="203032"/>
                </a:moveTo>
                <a:lnTo>
                  <a:pt x="1523740" y="212880"/>
                </a:lnTo>
                <a:lnTo>
                  <a:pt x="1523973" y="211316"/>
                </a:lnTo>
                <a:lnTo>
                  <a:pt x="1524106" y="209453"/>
                </a:lnTo>
                <a:lnTo>
                  <a:pt x="1524139" y="203032"/>
                </a:lnTo>
                <a:close/>
              </a:path>
              <a:path w="2890769" h="419173">
                <a:moveTo>
                  <a:pt x="1602714" y="219500"/>
                </a:moveTo>
                <a:lnTo>
                  <a:pt x="1603180" y="220764"/>
                </a:lnTo>
                <a:lnTo>
                  <a:pt x="1604677" y="233373"/>
                </a:lnTo>
                <a:lnTo>
                  <a:pt x="1607006" y="231576"/>
                </a:lnTo>
                <a:lnTo>
                  <a:pt x="1608669" y="229247"/>
                </a:lnTo>
                <a:lnTo>
                  <a:pt x="1610332" y="226852"/>
                </a:lnTo>
                <a:lnTo>
                  <a:pt x="1611164" y="224091"/>
                </a:lnTo>
                <a:lnTo>
                  <a:pt x="1611164" y="217903"/>
                </a:lnTo>
                <a:lnTo>
                  <a:pt x="1610233" y="215308"/>
                </a:lnTo>
                <a:lnTo>
                  <a:pt x="1608370" y="213179"/>
                </a:lnTo>
                <a:lnTo>
                  <a:pt x="1606507" y="211050"/>
                </a:lnTo>
                <a:lnTo>
                  <a:pt x="1603246" y="209520"/>
                </a:lnTo>
                <a:lnTo>
                  <a:pt x="1602714" y="219500"/>
                </a:lnTo>
                <a:close/>
              </a:path>
              <a:path w="2890769" h="419173">
                <a:moveTo>
                  <a:pt x="1583386" y="205461"/>
                </a:moveTo>
                <a:lnTo>
                  <a:pt x="1584716" y="213279"/>
                </a:lnTo>
                <a:lnTo>
                  <a:pt x="1596693" y="215774"/>
                </a:lnTo>
                <a:lnTo>
                  <a:pt x="1599221" y="216306"/>
                </a:lnTo>
                <a:lnTo>
                  <a:pt x="1600918" y="217171"/>
                </a:lnTo>
                <a:lnTo>
                  <a:pt x="1602714" y="219500"/>
                </a:lnTo>
                <a:lnTo>
                  <a:pt x="1603246" y="209520"/>
                </a:lnTo>
                <a:lnTo>
                  <a:pt x="1598589" y="208588"/>
                </a:lnTo>
                <a:lnTo>
                  <a:pt x="1586114" y="205993"/>
                </a:lnTo>
                <a:lnTo>
                  <a:pt x="1583386" y="205461"/>
                </a:lnTo>
                <a:close/>
              </a:path>
              <a:path w="2890769" h="419173">
                <a:moveTo>
                  <a:pt x="1583386" y="205461"/>
                </a:moveTo>
                <a:lnTo>
                  <a:pt x="1581523" y="204596"/>
                </a:lnTo>
                <a:lnTo>
                  <a:pt x="1580525" y="203398"/>
                </a:lnTo>
                <a:lnTo>
                  <a:pt x="1579527" y="202134"/>
                </a:lnTo>
                <a:lnTo>
                  <a:pt x="1579027" y="200770"/>
                </a:lnTo>
                <a:lnTo>
                  <a:pt x="1579859" y="212281"/>
                </a:lnTo>
                <a:lnTo>
                  <a:pt x="1584716" y="213279"/>
                </a:lnTo>
                <a:lnTo>
                  <a:pt x="1583386" y="205461"/>
                </a:lnTo>
                <a:close/>
              </a:path>
              <a:path w="2890769" h="419173">
                <a:moveTo>
                  <a:pt x="1571908" y="194383"/>
                </a:moveTo>
                <a:lnTo>
                  <a:pt x="1572174" y="205960"/>
                </a:lnTo>
                <a:lnTo>
                  <a:pt x="1574237" y="208289"/>
                </a:lnTo>
                <a:lnTo>
                  <a:pt x="1576366" y="210617"/>
                </a:lnTo>
                <a:lnTo>
                  <a:pt x="1579859" y="212281"/>
                </a:lnTo>
                <a:lnTo>
                  <a:pt x="1579027" y="200770"/>
                </a:lnTo>
                <a:lnTo>
                  <a:pt x="1577264" y="188062"/>
                </a:lnTo>
                <a:lnTo>
                  <a:pt x="1575035" y="189858"/>
                </a:lnTo>
                <a:lnTo>
                  <a:pt x="1573438" y="192121"/>
                </a:lnTo>
                <a:lnTo>
                  <a:pt x="1571908" y="194383"/>
                </a:lnTo>
                <a:close/>
              </a:path>
              <a:path w="2890769" h="419173">
                <a:moveTo>
                  <a:pt x="1572174" y="205960"/>
                </a:moveTo>
                <a:lnTo>
                  <a:pt x="1571908" y="194383"/>
                </a:lnTo>
                <a:lnTo>
                  <a:pt x="1571143" y="196878"/>
                </a:lnTo>
                <a:lnTo>
                  <a:pt x="1571143" y="203066"/>
                </a:lnTo>
                <a:lnTo>
                  <a:pt x="1572174" y="205960"/>
                </a:lnTo>
                <a:close/>
              </a:path>
              <a:path w="2890769" h="419173">
                <a:moveTo>
                  <a:pt x="1604677" y="233373"/>
                </a:moveTo>
                <a:lnTo>
                  <a:pt x="1603180" y="220764"/>
                </a:lnTo>
                <a:lnTo>
                  <a:pt x="1603180" y="224357"/>
                </a:lnTo>
                <a:lnTo>
                  <a:pt x="1602182" y="226153"/>
                </a:lnTo>
                <a:lnTo>
                  <a:pt x="1601683" y="234637"/>
                </a:lnTo>
                <a:lnTo>
                  <a:pt x="1604677" y="233373"/>
                </a:lnTo>
                <a:close/>
              </a:path>
              <a:path w="2890769" h="419173">
                <a:moveTo>
                  <a:pt x="1600186" y="227551"/>
                </a:moveTo>
                <a:lnTo>
                  <a:pt x="1598190" y="228881"/>
                </a:lnTo>
                <a:lnTo>
                  <a:pt x="1598689" y="235901"/>
                </a:lnTo>
                <a:lnTo>
                  <a:pt x="1601683" y="234637"/>
                </a:lnTo>
                <a:lnTo>
                  <a:pt x="1602182" y="226153"/>
                </a:lnTo>
                <a:lnTo>
                  <a:pt x="1600186" y="227551"/>
                </a:lnTo>
                <a:close/>
              </a:path>
              <a:path w="2890769" h="419173">
                <a:moveTo>
                  <a:pt x="1581622" y="226952"/>
                </a:moveTo>
                <a:lnTo>
                  <a:pt x="1581955" y="235502"/>
                </a:lnTo>
                <a:lnTo>
                  <a:pt x="1586446" y="236533"/>
                </a:lnTo>
                <a:lnTo>
                  <a:pt x="1595229" y="236533"/>
                </a:lnTo>
                <a:lnTo>
                  <a:pt x="1598689" y="235901"/>
                </a:lnTo>
                <a:lnTo>
                  <a:pt x="1598190" y="228881"/>
                </a:lnTo>
                <a:lnTo>
                  <a:pt x="1595428" y="229547"/>
                </a:lnTo>
                <a:lnTo>
                  <a:pt x="1587910" y="229547"/>
                </a:lnTo>
                <a:lnTo>
                  <a:pt x="1584483" y="228682"/>
                </a:lnTo>
                <a:lnTo>
                  <a:pt x="1581622" y="226952"/>
                </a:lnTo>
                <a:close/>
              </a:path>
              <a:path w="2890769" h="419173">
                <a:moveTo>
                  <a:pt x="1578828" y="225222"/>
                </a:moveTo>
                <a:lnTo>
                  <a:pt x="1576699" y="222827"/>
                </a:lnTo>
                <a:lnTo>
                  <a:pt x="1577830" y="233439"/>
                </a:lnTo>
                <a:lnTo>
                  <a:pt x="1581955" y="235502"/>
                </a:lnTo>
                <a:lnTo>
                  <a:pt x="1581622" y="226952"/>
                </a:lnTo>
                <a:lnTo>
                  <a:pt x="1578828" y="225222"/>
                </a:lnTo>
                <a:close/>
              </a:path>
              <a:path w="2890769" h="419173">
                <a:moveTo>
                  <a:pt x="1575235" y="219766"/>
                </a:moveTo>
                <a:lnTo>
                  <a:pt x="1568448" y="224656"/>
                </a:lnTo>
                <a:lnTo>
                  <a:pt x="1570644" y="228449"/>
                </a:lnTo>
                <a:lnTo>
                  <a:pt x="1573771" y="231377"/>
                </a:lnTo>
                <a:lnTo>
                  <a:pt x="1577830" y="233439"/>
                </a:lnTo>
                <a:lnTo>
                  <a:pt x="1576699" y="222827"/>
                </a:lnTo>
                <a:lnTo>
                  <a:pt x="1575235" y="219766"/>
                </a:lnTo>
                <a:close/>
              </a:path>
              <a:path w="2890769" h="419173">
                <a:moveTo>
                  <a:pt x="1600818" y="195048"/>
                </a:moveTo>
                <a:lnTo>
                  <a:pt x="1602648" y="197177"/>
                </a:lnTo>
                <a:lnTo>
                  <a:pt x="1603779" y="200105"/>
                </a:lnTo>
                <a:lnTo>
                  <a:pt x="1610465" y="195714"/>
                </a:lnTo>
                <a:lnTo>
                  <a:pt x="1608802" y="192187"/>
                </a:lnTo>
                <a:lnTo>
                  <a:pt x="1606274" y="189459"/>
                </a:lnTo>
                <a:lnTo>
                  <a:pt x="1602880" y="187530"/>
                </a:lnTo>
                <a:lnTo>
                  <a:pt x="1600818" y="195048"/>
                </a:lnTo>
                <a:close/>
              </a:path>
              <a:path w="2890769" h="419173">
                <a:moveTo>
                  <a:pt x="1599487" y="185600"/>
                </a:moveTo>
                <a:lnTo>
                  <a:pt x="1595329" y="184635"/>
                </a:lnTo>
                <a:lnTo>
                  <a:pt x="1595761" y="192320"/>
                </a:lnTo>
                <a:lnTo>
                  <a:pt x="1598290" y="193717"/>
                </a:lnTo>
                <a:lnTo>
                  <a:pt x="1600818" y="195048"/>
                </a:lnTo>
                <a:lnTo>
                  <a:pt x="1602880" y="187530"/>
                </a:lnTo>
                <a:lnTo>
                  <a:pt x="1599487" y="185600"/>
                </a:lnTo>
                <a:close/>
              </a:path>
              <a:path w="2890769" h="419173">
                <a:moveTo>
                  <a:pt x="1588010" y="191622"/>
                </a:moveTo>
                <a:lnTo>
                  <a:pt x="1593133" y="191622"/>
                </a:lnTo>
                <a:lnTo>
                  <a:pt x="1595761" y="192320"/>
                </a:lnTo>
                <a:lnTo>
                  <a:pt x="1595329" y="184635"/>
                </a:lnTo>
                <a:lnTo>
                  <a:pt x="1590405" y="184635"/>
                </a:lnTo>
                <a:lnTo>
                  <a:pt x="1588010" y="191622"/>
                </a:lnTo>
                <a:close/>
              </a:path>
              <a:path w="2890769" h="419173">
                <a:moveTo>
                  <a:pt x="1586479" y="184635"/>
                </a:moveTo>
                <a:lnTo>
                  <a:pt x="1583053" y="185334"/>
                </a:lnTo>
                <a:lnTo>
                  <a:pt x="1584217" y="192620"/>
                </a:lnTo>
                <a:lnTo>
                  <a:pt x="1585947" y="191954"/>
                </a:lnTo>
                <a:lnTo>
                  <a:pt x="1588010" y="191622"/>
                </a:lnTo>
                <a:lnTo>
                  <a:pt x="1590405" y="184635"/>
                </a:lnTo>
                <a:lnTo>
                  <a:pt x="1586479" y="184635"/>
                </a:lnTo>
                <a:close/>
              </a:path>
              <a:path w="2890769" h="419173">
                <a:moveTo>
                  <a:pt x="1579027" y="197843"/>
                </a:moveTo>
                <a:lnTo>
                  <a:pt x="1579460" y="196545"/>
                </a:lnTo>
                <a:lnTo>
                  <a:pt x="1581256" y="194216"/>
                </a:lnTo>
                <a:lnTo>
                  <a:pt x="1582554" y="193285"/>
                </a:lnTo>
                <a:lnTo>
                  <a:pt x="1584217" y="192620"/>
                </a:lnTo>
                <a:lnTo>
                  <a:pt x="1583053" y="185334"/>
                </a:lnTo>
                <a:lnTo>
                  <a:pt x="1580125" y="186731"/>
                </a:lnTo>
                <a:lnTo>
                  <a:pt x="1579027" y="197843"/>
                </a:lnTo>
                <a:close/>
              </a:path>
              <a:path w="2890769" h="419173">
                <a:moveTo>
                  <a:pt x="1579027" y="197843"/>
                </a:moveTo>
                <a:lnTo>
                  <a:pt x="1580125" y="186731"/>
                </a:lnTo>
                <a:lnTo>
                  <a:pt x="1577264" y="188062"/>
                </a:lnTo>
                <a:lnTo>
                  <a:pt x="1579027" y="200770"/>
                </a:lnTo>
                <a:lnTo>
                  <a:pt x="1579027" y="197843"/>
                </a:lnTo>
                <a:close/>
              </a:path>
              <a:path w="2890769" h="419173">
                <a:moveTo>
                  <a:pt x="1633454" y="185633"/>
                </a:moveTo>
                <a:lnTo>
                  <a:pt x="1625470" y="185633"/>
                </a:lnTo>
                <a:lnTo>
                  <a:pt x="1626335" y="226220"/>
                </a:lnTo>
                <a:lnTo>
                  <a:pt x="1628065" y="228948"/>
                </a:lnTo>
                <a:lnTo>
                  <a:pt x="1629862" y="231609"/>
                </a:lnTo>
                <a:lnTo>
                  <a:pt x="1632157" y="233539"/>
                </a:lnTo>
                <a:lnTo>
                  <a:pt x="1633454" y="221330"/>
                </a:lnTo>
                <a:lnTo>
                  <a:pt x="1633454" y="185633"/>
                </a:lnTo>
                <a:close/>
              </a:path>
              <a:path w="2890769" h="419173">
                <a:moveTo>
                  <a:pt x="1625470" y="218369"/>
                </a:moveTo>
                <a:lnTo>
                  <a:pt x="1625470" y="222694"/>
                </a:lnTo>
                <a:lnTo>
                  <a:pt x="1626335" y="226220"/>
                </a:lnTo>
                <a:lnTo>
                  <a:pt x="1625470" y="185633"/>
                </a:lnTo>
                <a:lnTo>
                  <a:pt x="1625470" y="218369"/>
                </a:lnTo>
                <a:close/>
              </a:path>
              <a:path w="2890769" h="419173">
                <a:moveTo>
                  <a:pt x="1668984" y="185633"/>
                </a:moveTo>
                <a:lnTo>
                  <a:pt x="1661000" y="185633"/>
                </a:lnTo>
                <a:lnTo>
                  <a:pt x="1661499" y="227950"/>
                </a:lnTo>
                <a:lnTo>
                  <a:pt x="1661998" y="235535"/>
                </a:lnTo>
                <a:lnTo>
                  <a:pt x="1668984" y="235535"/>
                </a:lnTo>
                <a:lnTo>
                  <a:pt x="1668984" y="185633"/>
                </a:lnTo>
                <a:close/>
              </a:path>
              <a:path w="2890769" h="419173">
                <a:moveTo>
                  <a:pt x="1661499" y="227950"/>
                </a:moveTo>
                <a:lnTo>
                  <a:pt x="1661000" y="185633"/>
                </a:lnTo>
                <a:lnTo>
                  <a:pt x="1661000" y="215707"/>
                </a:lnTo>
                <a:lnTo>
                  <a:pt x="1660568" y="218236"/>
                </a:lnTo>
                <a:lnTo>
                  <a:pt x="1659769" y="230944"/>
                </a:lnTo>
                <a:lnTo>
                  <a:pt x="1661499" y="227950"/>
                </a:lnTo>
                <a:close/>
              </a:path>
              <a:path w="2890769" h="419173">
                <a:moveTo>
                  <a:pt x="1659769" y="230944"/>
                </a:moveTo>
                <a:lnTo>
                  <a:pt x="1660568" y="218236"/>
                </a:lnTo>
                <a:lnTo>
                  <a:pt x="1659703" y="220365"/>
                </a:lnTo>
                <a:lnTo>
                  <a:pt x="1658904" y="222494"/>
                </a:lnTo>
                <a:lnTo>
                  <a:pt x="1657773" y="224257"/>
                </a:lnTo>
                <a:lnTo>
                  <a:pt x="1657407" y="233140"/>
                </a:lnTo>
                <a:lnTo>
                  <a:pt x="1659769" y="230944"/>
                </a:lnTo>
                <a:close/>
              </a:path>
              <a:path w="2890769" h="419173">
                <a:moveTo>
                  <a:pt x="1657773" y="224257"/>
                </a:moveTo>
                <a:lnTo>
                  <a:pt x="1656309" y="225654"/>
                </a:lnTo>
                <a:lnTo>
                  <a:pt x="1654912" y="226985"/>
                </a:lnTo>
                <a:lnTo>
                  <a:pt x="1653315" y="227983"/>
                </a:lnTo>
                <a:lnTo>
                  <a:pt x="1651519" y="228649"/>
                </a:lnTo>
                <a:lnTo>
                  <a:pt x="1654413" y="234537"/>
                </a:lnTo>
                <a:lnTo>
                  <a:pt x="1657407" y="233140"/>
                </a:lnTo>
                <a:lnTo>
                  <a:pt x="1657773" y="224257"/>
                </a:lnTo>
                <a:close/>
              </a:path>
              <a:path w="2890769" h="419173">
                <a:moveTo>
                  <a:pt x="1654413" y="234537"/>
                </a:moveTo>
                <a:lnTo>
                  <a:pt x="1651519" y="228649"/>
                </a:lnTo>
                <a:lnTo>
                  <a:pt x="1649723" y="229247"/>
                </a:lnTo>
                <a:lnTo>
                  <a:pt x="1647893" y="229547"/>
                </a:lnTo>
                <a:lnTo>
                  <a:pt x="1646030" y="229547"/>
                </a:lnTo>
                <a:lnTo>
                  <a:pt x="1648026" y="236533"/>
                </a:lnTo>
                <a:lnTo>
                  <a:pt x="1651486" y="235868"/>
                </a:lnTo>
                <a:lnTo>
                  <a:pt x="1654413" y="234537"/>
                </a:lnTo>
                <a:close/>
              </a:path>
              <a:path w="2890769" h="419173">
                <a:moveTo>
                  <a:pt x="1648026" y="236533"/>
                </a:moveTo>
                <a:lnTo>
                  <a:pt x="1646030" y="229547"/>
                </a:lnTo>
                <a:lnTo>
                  <a:pt x="1642038" y="229547"/>
                </a:lnTo>
                <a:lnTo>
                  <a:pt x="1638944" y="228615"/>
                </a:lnTo>
                <a:lnTo>
                  <a:pt x="1636748" y="226752"/>
                </a:lnTo>
                <a:lnTo>
                  <a:pt x="1634552" y="224823"/>
                </a:lnTo>
                <a:lnTo>
                  <a:pt x="1633454" y="221330"/>
                </a:lnTo>
                <a:lnTo>
                  <a:pt x="1634952" y="234737"/>
                </a:lnTo>
                <a:lnTo>
                  <a:pt x="1637813" y="235934"/>
                </a:lnTo>
                <a:lnTo>
                  <a:pt x="1640840" y="236533"/>
                </a:lnTo>
                <a:lnTo>
                  <a:pt x="1648026" y="236533"/>
                </a:lnTo>
                <a:close/>
              </a:path>
              <a:path w="2890769" h="419173">
                <a:moveTo>
                  <a:pt x="1699443" y="192520"/>
                </a:moveTo>
                <a:lnTo>
                  <a:pt x="1716110" y="192520"/>
                </a:lnTo>
                <a:lnTo>
                  <a:pt x="1699443" y="185633"/>
                </a:lnTo>
                <a:lnTo>
                  <a:pt x="1681478" y="185633"/>
                </a:lnTo>
                <a:lnTo>
                  <a:pt x="1681478" y="192520"/>
                </a:lnTo>
                <a:lnTo>
                  <a:pt x="1699443" y="192520"/>
                </a:lnTo>
                <a:lnTo>
                  <a:pt x="1699443" y="188228"/>
                </a:lnTo>
                <a:lnTo>
                  <a:pt x="1699443" y="192520"/>
                </a:lnTo>
                <a:close/>
              </a:path>
              <a:path w="2890769" h="419173">
                <a:moveTo>
                  <a:pt x="1691459" y="192520"/>
                </a:moveTo>
                <a:lnTo>
                  <a:pt x="1691459" y="235535"/>
                </a:lnTo>
                <a:lnTo>
                  <a:pt x="1699443" y="235535"/>
                </a:lnTo>
                <a:lnTo>
                  <a:pt x="1699443" y="192520"/>
                </a:lnTo>
                <a:lnTo>
                  <a:pt x="1691459" y="192520"/>
                </a:lnTo>
                <a:close/>
              </a:path>
              <a:path w="2890769" h="419173">
                <a:moveTo>
                  <a:pt x="1699443" y="175054"/>
                </a:moveTo>
                <a:lnTo>
                  <a:pt x="1700241" y="172892"/>
                </a:lnTo>
                <a:lnTo>
                  <a:pt x="1701838" y="171561"/>
                </a:lnTo>
                <a:lnTo>
                  <a:pt x="1703435" y="170164"/>
                </a:lnTo>
                <a:lnTo>
                  <a:pt x="1705664" y="169465"/>
                </a:lnTo>
                <a:lnTo>
                  <a:pt x="1708525" y="169465"/>
                </a:lnTo>
                <a:lnTo>
                  <a:pt x="1710688" y="169598"/>
                </a:lnTo>
                <a:lnTo>
                  <a:pt x="1712550" y="170064"/>
                </a:lnTo>
                <a:lnTo>
                  <a:pt x="1714214" y="170962"/>
                </a:lnTo>
                <a:lnTo>
                  <a:pt x="1716310" y="164475"/>
                </a:lnTo>
                <a:lnTo>
                  <a:pt x="1714247" y="163178"/>
                </a:lnTo>
                <a:lnTo>
                  <a:pt x="1712717" y="162778"/>
                </a:lnTo>
                <a:lnTo>
                  <a:pt x="1711187" y="162379"/>
                </a:lnTo>
                <a:lnTo>
                  <a:pt x="1709557" y="162180"/>
                </a:lnTo>
                <a:lnTo>
                  <a:pt x="1705098" y="162180"/>
                </a:lnTo>
                <a:lnTo>
                  <a:pt x="1702703" y="162546"/>
                </a:lnTo>
                <a:lnTo>
                  <a:pt x="1700641" y="163277"/>
                </a:lnTo>
                <a:lnTo>
                  <a:pt x="1699443" y="175054"/>
                </a:lnTo>
                <a:close/>
              </a:path>
              <a:path w="2890769" h="419173">
                <a:moveTo>
                  <a:pt x="1699443" y="185633"/>
                </a:moveTo>
                <a:lnTo>
                  <a:pt x="1699443" y="175054"/>
                </a:lnTo>
                <a:lnTo>
                  <a:pt x="1698578" y="164009"/>
                </a:lnTo>
                <a:lnTo>
                  <a:pt x="1696848" y="165041"/>
                </a:lnTo>
                <a:lnTo>
                  <a:pt x="1695451" y="166371"/>
                </a:lnTo>
                <a:lnTo>
                  <a:pt x="1694120" y="167702"/>
                </a:lnTo>
                <a:lnTo>
                  <a:pt x="1693122" y="169299"/>
                </a:lnTo>
                <a:lnTo>
                  <a:pt x="1692457" y="171162"/>
                </a:lnTo>
                <a:lnTo>
                  <a:pt x="1691792" y="173025"/>
                </a:lnTo>
                <a:lnTo>
                  <a:pt x="1691459" y="175054"/>
                </a:lnTo>
                <a:lnTo>
                  <a:pt x="1691459" y="185633"/>
                </a:lnTo>
                <a:lnTo>
                  <a:pt x="1699443" y="185633"/>
                </a:lnTo>
                <a:close/>
              </a:path>
              <a:path w="2890769" h="419173">
                <a:moveTo>
                  <a:pt x="1738666" y="192520"/>
                </a:moveTo>
                <a:lnTo>
                  <a:pt x="1755333" y="192520"/>
                </a:lnTo>
                <a:lnTo>
                  <a:pt x="1738666" y="185633"/>
                </a:lnTo>
                <a:lnTo>
                  <a:pt x="1720701" y="185633"/>
                </a:lnTo>
                <a:lnTo>
                  <a:pt x="1720701" y="192520"/>
                </a:lnTo>
                <a:lnTo>
                  <a:pt x="1738666" y="192520"/>
                </a:lnTo>
                <a:lnTo>
                  <a:pt x="1738666" y="188228"/>
                </a:lnTo>
                <a:lnTo>
                  <a:pt x="1738666" y="192520"/>
                </a:lnTo>
                <a:close/>
              </a:path>
              <a:path w="2890769" h="419173">
                <a:moveTo>
                  <a:pt x="1730681" y="192520"/>
                </a:moveTo>
                <a:lnTo>
                  <a:pt x="1730681" y="235535"/>
                </a:lnTo>
                <a:lnTo>
                  <a:pt x="1738666" y="235535"/>
                </a:lnTo>
                <a:lnTo>
                  <a:pt x="1738666" y="192520"/>
                </a:lnTo>
                <a:lnTo>
                  <a:pt x="1730681" y="192520"/>
                </a:lnTo>
                <a:close/>
              </a:path>
              <a:path w="2890769" h="419173">
                <a:moveTo>
                  <a:pt x="1738666" y="175054"/>
                </a:moveTo>
                <a:lnTo>
                  <a:pt x="1739464" y="172892"/>
                </a:lnTo>
                <a:lnTo>
                  <a:pt x="1741061" y="171561"/>
                </a:lnTo>
                <a:lnTo>
                  <a:pt x="1742658" y="170164"/>
                </a:lnTo>
                <a:lnTo>
                  <a:pt x="1744887" y="169465"/>
                </a:lnTo>
                <a:lnTo>
                  <a:pt x="1747748" y="169465"/>
                </a:lnTo>
                <a:lnTo>
                  <a:pt x="1749910" y="169598"/>
                </a:lnTo>
                <a:lnTo>
                  <a:pt x="1751773" y="170064"/>
                </a:lnTo>
                <a:lnTo>
                  <a:pt x="1753437" y="170962"/>
                </a:lnTo>
                <a:lnTo>
                  <a:pt x="1755533" y="164475"/>
                </a:lnTo>
                <a:lnTo>
                  <a:pt x="1753470" y="163178"/>
                </a:lnTo>
                <a:lnTo>
                  <a:pt x="1751940" y="162778"/>
                </a:lnTo>
                <a:lnTo>
                  <a:pt x="1750409" y="162379"/>
                </a:lnTo>
                <a:lnTo>
                  <a:pt x="1748779" y="162180"/>
                </a:lnTo>
                <a:lnTo>
                  <a:pt x="1744321" y="162180"/>
                </a:lnTo>
                <a:lnTo>
                  <a:pt x="1741926" y="162546"/>
                </a:lnTo>
                <a:lnTo>
                  <a:pt x="1739863" y="163277"/>
                </a:lnTo>
                <a:lnTo>
                  <a:pt x="1738666" y="175054"/>
                </a:lnTo>
                <a:close/>
              </a:path>
              <a:path w="2890769" h="419173">
                <a:moveTo>
                  <a:pt x="1738666" y="185633"/>
                </a:moveTo>
                <a:lnTo>
                  <a:pt x="1738666" y="175054"/>
                </a:lnTo>
                <a:lnTo>
                  <a:pt x="1737801" y="164009"/>
                </a:lnTo>
                <a:lnTo>
                  <a:pt x="1736071" y="165041"/>
                </a:lnTo>
                <a:lnTo>
                  <a:pt x="1734674" y="166371"/>
                </a:lnTo>
                <a:lnTo>
                  <a:pt x="1733343" y="167702"/>
                </a:lnTo>
                <a:lnTo>
                  <a:pt x="1732345" y="169299"/>
                </a:lnTo>
                <a:lnTo>
                  <a:pt x="1731680" y="171162"/>
                </a:lnTo>
                <a:lnTo>
                  <a:pt x="1731014" y="173025"/>
                </a:lnTo>
                <a:lnTo>
                  <a:pt x="1730681" y="175054"/>
                </a:lnTo>
                <a:lnTo>
                  <a:pt x="1730682" y="185633"/>
                </a:lnTo>
                <a:lnTo>
                  <a:pt x="1738666" y="185633"/>
                </a:lnTo>
                <a:close/>
              </a:path>
              <a:path w="2890769" h="419173">
                <a:moveTo>
                  <a:pt x="1794202" y="227451"/>
                </a:moveTo>
                <a:lnTo>
                  <a:pt x="1794302" y="235236"/>
                </a:lnTo>
                <a:lnTo>
                  <a:pt x="1796963" y="234304"/>
                </a:lnTo>
                <a:lnTo>
                  <a:pt x="1799259" y="233007"/>
                </a:lnTo>
                <a:lnTo>
                  <a:pt x="1801189" y="231343"/>
                </a:lnTo>
                <a:lnTo>
                  <a:pt x="1803185" y="229680"/>
                </a:lnTo>
                <a:lnTo>
                  <a:pt x="1804815" y="227717"/>
                </a:lnTo>
                <a:lnTo>
                  <a:pt x="1806079" y="225455"/>
                </a:lnTo>
                <a:lnTo>
                  <a:pt x="1799791" y="221762"/>
                </a:lnTo>
                <a:lnTo>
                  <a:pt x="1798394" y="224157"/>
                </a:lnTo>
                <a:lnTo>
                  <a:pt x="1796531" y="226054"/>
                </a:lnTo>
                <a:lnTo>
                  <a:pt x="1794202" y="227451"/>
                </a:lnTo>
                <a:close/>
              </a:path>
              <a:path w="2890769" h="419173">
                <a:moveTo>
                  <a:pt x="1785519" y="236533"/>
                </a:moveTo>
                <a:lnTo>
                  <a:pt x="1788780" y="236533"/>
                </a:lnTo>
                <a:lnTo>
                  <a:pt x="1791707" y="236101"/>
                </a:lnTo>
                <a:lnTo>
                  <a:pt x="1794302" y="235236"/>
                </a:lnTo>
                <a:lnTo>
                  <a:pt x="1794202" y="227451"/>
                </a:lnTo>
                <a:lnTo>
                  <a:pt x="1791940" y="228848"/>
                </a:lnTo>
                <a:lnTo>
                  <a:pt x="1788979" y="229547"/>
                </a:lnTo>
                <a:lnTo>
                  <a:pt x="1785519" y="236533"/>
                </a:lnTo>
                <a:close/>
              </a:path>
              <a:path w="2890769" h="419173">
                <a:moveTo>
                  <a:pt x="1788979" y="229547"/>
                </a:moveTo>
                <a:lnTo>
                  <a:pt x="1781927" y="229547"/>
                </a:lnTo>
                <a:lnTo>
                  <a:pt x="1778999" y="228815"/>
                </a:lnTo>
                <a:lnTo>
                  <a:pt x="1776537" y="227351"/>
                </a:lnTo>
                <a:lnTo>
                  <a:pt x="1774142" y="225821"/>
                </a:lnTo>
                <a:lnTo>
                  <a:pt x="1776570" y="235502"/>
                </a:lnTo>
                <a:lnTo>
                  <a:pt x="1780795" y="236533"/>
                </a:lnTo>
                <a:lnTo>
                  <a:pt x="1785519" y="236533"/>
                </a:lnTo>
                <a:lnTo>
                  <a:pt x="1788979" y="229547"/>
                </a:lnTo>
                <a:close/>
              </a:path>
              <a:path w="2890769" h="419173">
                <a:moveTo>
                  <a:pt x="1772844" y="233439"/>
                </a:moveTo>
                <a:lnTo>
                  <a:pt x="1776570" y="235502"/>
                </a:lnTo>
                <a:lnTo>
                  <a:pt x="1774142" y="225821"/>
                </a:lnTo>
                <a:lnTo>
                  <a:pt x="1772279" y="223625"/>
                </a:lnTo>
                <a:lnTo>
                  <a:pt x="1770948" y="220764"/>
                </a:lnTo>
                <a:lnTo>
                  <a:pt x="1769617" y="217903"/>
                </a:lnTo>
                <a:lnTo>
                  <a:pt x="1769185" y="231377"/>
                </a:lnTo>
                <a:lnTo>
                  <a:pt x="1772844" y="233439"/>
                </a:lnTo>
                <a:close/>
              </a:path>
              <a:path w="2890769" h="419173">
                <a:moveTo>
                  <a:pt x="1799093" y="201802"/>
                </a:moveTo>
                <a:lnTo>
                  <a:pt x="1799093" y="206592"/>
                </a:lnTo>
                <a:lnTo>
                  <a:pt x="1769101" y="205794"/>
                </a:lnTo>
                <a:lnTo>
                  <a:pt x="1766357" y="205794"/>
                </a:lnTo>
                <a:lnTo>
                  <a:pt x="1766357" y="212880"/>
                </a:lnTo>
                <a:lnTo>
                  <a:pt x="1769185" y="231377"/>
                </a:lnTo>
                <a:lnTo>
                  <a:pt x="1769617" y="217903"/>
                </a:lnTo>
                <a:lnTo>
                  <a:pt x="1768952" y="214510"/>
                </a:lnTo>
                <a:lnTo>
                  <a:pt x="1768952" y="206592"/>
                </a:lnTo>
                <a:lnTo>
                  <a:pt x="1806678" y="212880"/>
                </a:lnTo>
                <a:lnTo>
                  <a:pt x="1803185" y="205794"/>
                </a:lnTo>
                <a:lnTo>
                  <a:pt x="1799093" y="201802"/>
                </a:lnTo>
                <a:close/>
              </a:path>
              <a:path w="2890769" h="419173">
                <a:moveTo>
                  <a:pt x="1769101" y="205794"/>
                </a:moveTo>
                <a:lnTo>
                  <a:pt x="1769152" y="189792"/>
                </a:lnTo>
                <a:lnTo>
                  <a:pt x="1766324" y="192786"/>
                </a:lnTo>
                <a:lnTo>
                  <a:pt x="1766324" y="228416"/>
                </a:lnTo>
                <a:lnTo>
                  <a:pt x="1769185" y="231377"/>
                </a:lnTo>
                <a:lnTo>
                  <a:pt x="1766357" y="212880"/>
                </a:lnTo>
                <a:lnTo>
                  <a:pt x="1766357" y="205794"/>
                </a:lnTo>
                <a:lnTo>
                  <a:pt x="1769101" y="205794"/>
                </a:lnTo>
                <a:close/>
              </a:path>
              <a:path w="2890769" h="419173">
                <a:moveTo>
                  <a:pt x="1761168" y="205195"/>
                </a:moveTo>
                <a:lnTo>
                  <a:pt x="1762199" y="220631"/>
                </a:lnTo>
                <a:lnTo>
                  <a:pt x="1764261" y="224557"/>
                </a:lnTo>
                <a:lnTo>
                  <a:pt x="1766324" y="228416"/>
                </a:lnTo>
                <a:lnTo>
                  <a:pt x="1766324" y="192786"/>
                </a:lnTo>
                <a:lnTo>
                  <a:pt x="1764261" y="196712"/>
                </a:lnTo>
                <a:lnTo>
                  <a:pt x="1762199" y="200571"/>
                </a:lnTo>
                <a:lnTo>
                  <a:pt x="1761168" y="205195"/>
                </a:lnTo>
                <a:close/>
              </a:path>
              <a:path w="2890769" h="419173">
                <a:moveTo>
                  <a:pt x="1761168" y="210584"/>
                </a:moveTo>
                <a:lnTo>
                  <a:pt x="1761168" y="215974"/>
                </a:lnTo>
                <a:lnTo>
                  <a:pt x="1762199" y="220631"/>
                </a:lnTo>
                <a:lnTo>
                  <a:pt x="1761168" y="205195"/>
                </a:lnTo>
                <a:lnTo>
                  <a:pt x="1761168" y="210584"/>
                </a:lnTo>
                <a:close/>
              </a:path>
              <a:path w="2890769" h="419173">
                <a:moveTo>
                  <a:pt x="1768952" y="210584"/>
                </a:moveTo>
                <a:lnTo>
                  <a:pt x="1768952" y="206592"/>
                </a:lnTo>
                <a:lnTo>
                  <a:pt x="1768952" y="212880"/>
                </a:lnTo>
                <a:lnTo>
                  <a:pt x="1806678" y="212880"/>
                </a:lnTo>
                <a:lnTo>
                  <a:pt x="1768952" y="206592"/>
                </a:lnTo>
                <a:lnTo>
                  <a:pt x="1768952" y="210584"/>
                </a:lnTo>
                <a:close/>
              </a:path>
              <a:path w="2890769" h="419173">
                <a:moveTo>
                  <a:pt x="1781561" y="191622"/>
                </a:moveTo>
                <a:lnTo>
                  <a:pt x="1789079" y="191622"/>
                </a:lnTo>
                <a:lnTo>
                  <a:pt x="1792506" y="192919"/>
                </a:lnTo>
                <a:lnTo>
                  <a:pt x="1795101" y="195514"/>
                </a:lnTo>
                <a:lnTo>
                  <a:pt x="1797762" y="198109"/>
                </a:lnTo>
                <a:lnTo>
                  <a:pt x="1799093" y="201802"/>
                </a:lnTo>
                <a:lnTo>
                  <a:pt x="1803185" y="205794"/>
                </a:lnTo>
                <a:lnTo>
                  <a:pt x="1800224" y="189626"/>
                </a:lnTo>
                <a:lnTo>
                  <a:pt x="1796897" y="187629"/>
                </a:lnTo>
                <a:lnTo>
                  <a:pt x="1793637" y="185633"/>
                </a:lnTo>
                <a:lnTo>
                  <a:pt x="1789678" y="184635"/>
                </a:lnTo>
                <a:lnTo>
                  <a:pt x="1785021" y="184635"/>
                </a:lnTo>
                <a:lnTo>
                  <a:pt x="1781561" y="191622"/>
                </a:lnTo>
                <a:close/>
              </a:path>
              <a:path w="2890769" h="419173">
                <a:moveTo>
                  <a:pt x="1774009" y="195381"/>
                </a:moveTo>
                <a:lnTo>
                  <a:pt x="1776337" y="193917"/>
                </a:lnTo>
                <a:lnTo>
                  <a:pt x="1778733" y="192387"/>
                </a:lnTo>
                <a:lnTo>
                  <a:pt x="1781561" y="191622"/>
                </a:lnTo>
                <a:lnTo>
                  <a:pt x="1785021" y="184635"/>
                </a:lnTo>
                <a:lnTo>
                  <a:pt x="1780430" y="184635"/>
                </a:lnTo>
                <a:lnTo>
                  <a:pt x="1776338" y="185667"/>
                </a:lnTo>
                <a:lnTo>
                  <a:pt x="1774009" y="195381"/>
                </a:lnTo>
                <a:close/>
              </a:path>
              <a:path w="2890769" h="419173">
                <a:moveTo>
                  <a:pt x="1772745" y="187729"/>
                </a:moveTo>
                <a:lnTo>
                  <a:pt x="1769152" y="189792"/>
                </a:lnTo>
                <a:lnTo>
                  <a:pt x="1769584" y="203199"/>
                </a:lnTo>
                <a:lnTo>
                  <a:pt x="1770848" y="200404"/>
                </a:lnTo>
                <a:lnTo>
                  <a:pt x="1772179" y="197543"/>
                </a:lnTo>
                <a:lnTo>
                  <a:pt x="1774009" y="195381"/>
                </a:lnTo>
                <a:lnTo>
                  <a:pt x="1776338" y="185667"/>
                </a:lnTo>
                <a:lnTo>
                  <a:pt x="1772745" y="187729"/>
                </a:lnTo>
                <a:close/>
              </a:path>
              <a:path w="2890769" h="419173">
                <a:moveTo>
                  <a:pt x="1807077" y="203032"/>
                </a:moveTo>
                <a:lnTo>
                  <a:pt x="1806212" y="199207"/>
                </a:lnTo>
                <a:lnTo>
                  <a:pt x="1804482" y="195813"/>
                </a:lnTo>
                <a:lnTo>
                  <a:pt x="1802752" y="192353"/>
                </a:lnTo>
                <a:lnTo>
                  <a:pt x="1800224" y="189626"/>
                </a:lnTo>
                <a:lnTo>
                  <a:pt x="1803185" y="205794"/>
                </a:lnTo>
                <a:lnTo>
                  <a:pt x="1806678" y="212880"/>
                </a:lnTo>
                <a:lnTo>
                  <a:pt x="1807077" y="203032"/>
                </a:lnTo>
                <a:close/>
              </a:path>
              <a:path w="2890769" h="419173">
                <a:moveTo>
                  <a:pt x="1807077" y="203032"/>
                </a:moveTo>
                <a:lnTo>
                  <a:pt x="1806678" y="212880"/>
                </a:lnTo>
                <a:lnTo>
                  <a:pt x="1806911" y="211316"/>
                </a:lnTo>
                <a:lnTo>
                  <a:pt x="1807044" y="209453"/>
                </a:lnTo>
                <a:lnTo>
                  <a:pt x="1807077" y="203032"/>
                </a:lnTo>
                <a:close/>
              </a:path>
              <a:path w="2890769" h="419173">
                <a:moveTo>
                  <a:pt x="2045006" y="230312"/>
                </a:moveTo>
                <a:lnTo>
                  <a:pt x="2045871" y="231842"/>
                </a:lnTo>
                <a:lnTo>
                  <a:pt x="2046569" y="225455"/>
                </a:lnTo>
                <a:lnTo>
                  <a:pt x="2044573" y="225155"/>
                </a:lnTo>
                <a:lnTo>
                  <a:pt x="2044573" y="228416"/>
                </a:lnTo>
                <a:lnTo>
                  <a:pt x="2044407" y="230179"/>
                </a:lnTo>
                <a:lnTo>
                  <a:pt x="2044826" y="229525"/>
                </a:lnTo>
                <a:lnTo>
                  <a:pt x="2044573" y="226153"/>
                </a:lnTo>
                <a:lnTo>
                  <a:pt x="2044826" y="229525"/>
                </a:lnTo>
                <a:lnTo>
                  <a:pt x="2045771" y="228050"/>
                </a:lnTo>
                <a:lnTo>
                  <a:pt x="2045006" y="230312"/>
                </a:lnTo>
                <a:close/>
              </a:path>
              <a:path w="2890769" h="419173">
                <a:moveTo>
                  <a:pt x="2029836" y="191622"/>
                </a:moveTo>
                <a:lnTo>
                  <a:pt x="2036955" y="191622"/>
                </a:lnTo>
                <a:lnTo>
                  <a:pt x="2039783" y="192653"/>
                </a:lnTo>
                <a:lnTo>
                  <a:pt x="2041779" y="194715"/>
                </a:lnTo>
                <a:lnTo>
                  <a:pt x="2043775" y="196712"/>
                </a:lnTo>
                <a:lnTo>
                  <a:pt x="2044773" y="199573"/>
                </a:lnTo>
                <a:lnTo>
                  <a:pt x="2044773" y="205210"/>
                </a:lnTo>
                <a:lnTo>
                  <a:pt x="2046370" y="204895"/>
                </a:lnTo>
                <a:lnTo>
                  <a:pt x="2046204" y="187729"/>
                </a:lnTo>
                <a:lnTo>
                  <a:pt x="2043276" y="186532"/>
                </a:lnTo>
                <a:lnTo>
                  <a:pt x="2040348" y="185267"/>
                </a:lnTo>
                <a:lnTo>
                  <a:pt x="2037088" y="184635"/>
                </a:lnTo>
                <a:lnTo>
                  <a:pt x="2033495" y="184635"/>
                </a:lnTo>
                <a:lnTo>
                  <a:pt x="2029836" y="191622"/>
                </a:lnTo>
                <a:close/>
              </a:path>
              <a:path w="2890769" h="419173">
                <a:moveTo>
                  <a:pt x="2028172" y="184635"/>
                </a:moveTo>
                <a:lnTo>
                  <a:pt x="2023714" y="185800"/>
                </a:lnTo>
                <a:lnTo>
                  <a:pt x="2024513" y="193917"/>
                </a:lnTo>
                <a:lnTo>
                  <a:pt x="2026908" y="192387"/>
                </a:lnTo>
                <a:lnTo>
                  <a:pt x="2029836" y="191622"/>
                </a:lnTo>
                <a:lnTo>
                  <a:pt x="2033495" y="184635"/>
                </a:lnTo>
                <a:lnTo>
                  <a:pt x="2028172" y="184635"/>
                </a:lnTo>
                <a:close/>
              </a:path>
              <a:path w="2890769" h="419173">
                <a:moveTo>
                  <a:pt x="2016529" y="190391"/>
                </a:moveTo>
                <a:lnTo>
                  <a:pt x="2019223" y="201103"/>
                </a:lnTo>
                <a:lnTo>
                  <a:pt x="2020354" y="197776"/>
                </a:lnTo>
                <a:lnTo>
                  <a:pt x="2022118" y="195381"/>
                </a:lnTo>
                <a:lnTo>
                  <a:pt x="2024513" y="193917"/>
                </a:lnTo>
                <a:lnTo>
                  <a:pt x="2023714" y="185800"/>
                </a:lnTo>
                <a:lnTo>
                  <a:pt x="2020122" y="188128"/>
                </a:lnTo>
                <a:lnTo>
                  <a:pt x="2016529" y="190391"/>
                </a:lnTo>
                <a:close/>
              </a:path>
              <a:path w="2890769" h="419173">
                <a:moveTo>
                  <a:pt x="2014067" y="193385"/>
                </a:moveTo>
                <a:lnTo>
                  <a:pt x="2012736" y="197111"/>
                </a:lnTo>
                <a:lnTo>
                  <a:pt x="2019223" y="201103"/>
                </a:lnTo>
                <a:lnTo>
                  <a:pt x="2016529" y="190391"/>
                </a:lnTo>
                <a:lnTo>
                  <a:pt x="2014067" y="193385"/>
                </a:lnTo>
                <a:close/>
              </a:path>
              <a:path w="2890769" h="419173">
                <a:moveTo>
                  <a:pt x="2052757" y="197776"/>
                </a:moveTo>
                <a:lnTo>
                  <a:pt x="2051892" y="194582"/>
                </a:lnTo>
                <a:lnTo>
                  <a:pt x="2052724" y="236234"/>
                </a:lnTo>
                <a:lnTo>
                  <a:pt x="2052757" y="197776"/>
                </a:lnTo>
                <a:close/>
              </a:path>
              <a:path w="2890769" h="419173">
                <a:moveTo>
                  <a:pt x="2046736" y="233306"/>
                </a:moveTo>
                <a:lnTo>
                  <a:pt x="2047933" y="234404"/>
                </a:lnTo>
                <a:lnTo>
                  <a:pt x="2049464" y="235136"/>
                </a:lnTo>
                <a:lnTo>
                  <a:pt x="2050994" y="235868"/>
                </a:lnTo>
                <a:lnTo>
                  <a:pt x="2052724" y="236234"/>
                </a:lnTo>
                <a:lnTo>
                  <a:pt x="2051892" y="194582"/>
                </a:lnTo>
                <a:lnTo>
                  <a:pt x="2050162" y="192121"/>
                </a:lnTo>
                <a:lnTo>
                  <a:pt x="2048499" y="189592"/>
                </a:lnTo>
                <a:lnTo>
                  <a:pt x="2046736" y="233306"/>
                </a:lnTo>
                <a:close/>
              </a:path>
              <a:path w="2890769" h="419173">
                <a:moveTo>
                  <a:pt x="2046569" y="225455"/>
                </a:moveTo>
                <a:lnTo>
                  <a:pt x="2045871" y="231842"/>
                </a:lnTo>
                <a:lnTo>
                  <a:pt x="2046736" y="233306"/>
                </a:lnTo>
                <a:lnTo>
                  <a:pt x="2048499" y="189592"/>
                </a:lnTo>
                <a:lnTo>
                  <a:pt x="2046370" y="204895"/>
                </a:lnTo>
                <a:lnTo>
                  <a:pt x="2046370" y="211482"/>
                </a:lnTo>
                <a:lnTo>
                  <a:pt x="2044773" y="211810"/>
                </a:lnTo>
                <a:lnTo>
                  <a:pt x="2044773" y="219201"/>
                </a:lnTo>
                <a:lnTo>
                  <a:pt x="2044573" y="225155"/>
                </a:lnTo>
                <a:lnTo>
                  <a:pt x="2046569" y="225455"/>
                </a:lnTo>
                <a:close/>
              </a:path>
              <a:path w="2890769" h="419173">
                <a:moveTo>
                  <a:pt x="2059843" y="235236"/>
                </a:moveTo>
                <a:lnTo>
                  <a:pt x="2060243" y="228948"/>
                </a:lnTo>
                <a:lnTo>
                  <a:pt x="2057814" y="229447"/>
                </a:lnTo>
                <a:lnTo>
                  <a:pt x="2054021" y="229447"/>
                </a:lnTo>
                <a:lnTo>
                  <a:pt x="2052757" y="228249"/>
                </a:lnTo>
                <a:lnTo>
                  <a:pt x="2054653" y="236234"/>
                </a:lnTo>
                <a:lnTo>
                  <a:pt x="2056783" y="236234"/>
                </a:lnTo>
                <a:lnTo>
                  <a:pt x="2058513" y="235901"/>
                </a:lnTo>
                <a:lnTo>
                  <a:pt x="2059843" y="235236"/>
                </a:lnTo>
                <a:close/>
              </a:path>
              <a:path w="2890769" h="419173">
                <a:moveTo>
                  <a:pt x="2044407" y="230179"/>
                </a:moveTo>
                <a:lnTo>
                  <a:pt x="2044573" y="228416"/>
                </a:lnTo>
                <a:lnTo>
                  <a:pt x="2044573" y="225155"/>
                </a:lnTo>
                <a:lnTo>
                  <a:pt x="2044374" y="221064"/>
                </a:lnTo>
                <a:lnTo>
                  <a:pt x="2043575" y="222660"/>
                </a:lnTo>
                <a:lnTo>
                  <a:pt x="2042777" y="224191"/>
                </a:lnTo>
                <a:lnTo>
                  <a:pt x="2042477" y="231842"/>
                </a:lnTo>
                <a:lnTo>
                  <a:pt x="2044407" y="230179"/>
                </a:lnTo>
                <a:close/>
              </a:path>
              <a:path w="2890769" h="419173">
                <a:moveTo>
                  <a:pt x="2041679" y="225488"/>
                </a:moveTo>
                <a:lnTo>
                  <a:pt x="2040282" y="226553"/>
                </a:lnTo>
                <a:lnTo>
                  <a:pt x="2040548" y="233439"/>
                </a:lnTo>
                <a:lnTo>
                  <a:pt x="2042477" y="231842"/>
                </a:lnTo>
                <a:lnTo>
                  <a:pt x="2042777" y="224191"/>
                </a:lnTo>
                <a:lnTo>
                  <a:pt x="2041679" y="225488"/>
                </a:lnTo>
                <a:close/>
              </a:path>
              <a:path w="2890769" h="419173">
                <a:moveTo>
                  <a:pt x="2035491" y="228848"/>
                </a:moveTo>
                <a:lnTo>
                  <a:pt x="2035990" y="235435"/>
                </a:lnTo>
                <a:lnTo>
                  <a:pt x="2038386" y="234637"/>
                </a:lnTo>
                <a:lnTo>
                  <a:pt x="2040548" y="233439"/>
                </a:lnTo>
                <a:lnTo>
                  <a:pt x="2040282" y="226553"/>
                </a:lnTo>
                <a:lnTo>
                  <a:pt x="2038885" y="227551"/>
                </a:lnTo>
                <a:lnTo>
                  <a:pt x="2037288" y="228316"/>
                </a:lnTo>
                <a:lnTo>
                  <a:pt x="2035491" y="228848"/>
                </a:lnTo>
                <a:close/>
              </a:path>
              <a:path w="2890769" h="419173">
                <a:moveTo>
                  <a:pt x="2023016" y="227651"/>
                </a:moveTo>
                <a:lnTo>
                  <a:pt x="2023249" y="236034"/>
                </a:lnTo>
                <a:lnTo>
                  <a:pt x="2025977" y="236533"/>
                </a:lnTo>
                <a:lnTo>
                  <a:pt x="2031233" y="236533"/>
                </a:lnTo>
                <a:lnTo>
                  <a:pt x="2033595" y="236167"/>
                </a:lnTo>
                <a:lnTo>
                  <a:pt x="2035990" y="235435"/>
                </a:lnTo>
                <a:lnTo>
                  <a:pt x="2035491" y="228848"/>
                </a:lnTo>
                <a:lnTo>
                  <a:pt x="2033761" y="229314"/>
                </a:lnTo>
                <a:lnTo>
                  <a:pt x="2031932" y="229547"/>
                </a:lnTo>
                <a:lnTo>
                  <a:pt x="2027008" y="229547"/>
                </a:lnTo>
                <a:lnTo>
                  <a:pt x="2024679" y="228915"/>
                </a:lnTo>
                <a:lnTo>
                  <a:pt x="2023016" y="227651"/>
                </a:lnTo>
                <a:close/>
              </a:path>
              <a:path w="2890769" h="419173">
                <a:moveTo>
                  <a:pt x="2021419" y="218768"/>
                </a:moveTo>
                <a:lnTo>
                  <a:pt x="2022151" y="209653"/>
                </a:lnTo>
                <a:lnTo>
                  <a:pt x="2018658" y="211316"/>
                </a:lnTo>
                <a:lnTo>
                  <a:pt x="2020720" y="235036"/>
                </a:lnTo>
                <a:lnTo>
                  <a:pt x="2023249" y="236034"/>
                </a:lnTo>
                <a:lnTo>
                  <a:pt x="2023016" y="227651"/>
                </a:lnTo>
                <a:lnTo>
                  <a:pt x="2021419" y="226320"/>
                </a:lnTo>
                <a:lnTo>
                  <a:pt x="2020621" y="224623"/>
                </a:lnTo>
                <a:lnTo>
                  <a:pt x="2020621" y="220431"/>
                </a:lnTo>
                <a:lnTo>
                  <a:pt x="2021419" y="218768"/>
                </a:lnTo>
                <a:close/>
              </a:path>
              <a:path w="2890769" h="419173">
                <a:moveTo>
                  <a:pt x="2012437" y="219234"/>
                </a:moveTo>
                <a:lnTo>
                  <a:pt x="2013169" y="228482"/>
                </a:lnTo>
                <a:lnTo>
                  <a:pt x="2014632" y="230545"/>
                </a:lnTo>
                <a:lnTo>
                  <a:pt x="2016163" y="232541"/>
                </a:lnTo>
                <a:lnTo>
                  <a:pt x="2018192" y="234038"/>
                </a:lnTo>
                <a:lnTo>
                  <a:pt x="2020720" y="235036"/>
                </a:lnTo>
                <a:lnTo>
                  <a:pt x="2018658" y="211316"/>
                </a:lnTo>
                <a:lnTo>
                  <a:pt x="2016129" y="213778"/>
                </a:lnTo>
                <a:lnTo>
                  <a:pt x="2013668" y="216173"/>
                </a:lnTo>
                <a:lnTo>
                  <a:pt x="2012437" y="219234"/>
                </a:lnTo>
                <a:close/>
              </a:path>
              <a:path w="2890769" h="419173">
                <a:moveTo>
                  <a:pt x="2012437" y="222960"/>
                </a:moveTo>
                <a:lnTo>
                  <a:pt x="2012437" y="225954"/>
                </a:lnTo>
                <a:lnTo>
                  <a:pt x="2013169" y="228482"/>
                </a:lnTo>
                <a:lnTo>
                  <a:pt x="2012437" y="219234"/>
                </a:lnTo>
                <a:lnTo>
                  <a:pt x="2012437" y="222960"/>
                </a:lnTo>
                <a:close/>
              </a:path>
              <a:path w="2890769" h="419173">
                <a:moveTo>
                  <a:pt x="2044773" y="205210"/>
                </a:moveTo>
                <a:lnTo>
                  <a:pt x="2026609" y="208788"/>
                </a:lnTo>
                <a:lnTo>
                  <a:pt x="2027041" y="215441"/>
                </a:lnTo>
                <a:lnTo>
                  <a:pt x="2030301" y="214776"/>
                </a:lnTo>
                <a:lnTo>
                  <a:pt x="2044773" y="211810"/>
                </a:lnTo>
                <a:lnTo>
                  <a:pt x="2046370" y="211482"/>
                </a:lnTo>
                <a:lnTo>
                  <a:pt x="2046370" y="204895"/>
                </a:lnTo>
                <a:lnTo>
                  <a:pt x="2044773" y="205210"/>
                </a:lnTo>
                <a:close/>
              </a:path>
              <a:path w="2890769" h="419173">
                <a:moveTo>
                  <a:pt x="2026609" y="208788"/>
                </a:moveTo>
                <a:lnTo>
                  <a:pt x="2022151" y="209653"/>
                </a:lnTo>
                <a:lnTo>
                  <a:pt x="2023016" y="217570"/>
                </a:lnTo>
                <a:lnTo>
                  <a:pt x="2024613" y="216373"/>
                </a:lnTo>
                <a:lnTo>
                  <a:pt x="2027041" y="215441"/>
                </a:lnTo>
                <a:lnTo>
                  <a:pt x="2026609" y="208788"/>
                </a:lnTo>
                <a:close/>
              </a:path>
              <a:path w="2890769" h="419173">
                <a:moveTo>
                  <a:pt x="2079745" y="162679"/>
                </a:moveTo>
                <a:lnTo>
                  <a:pt x="2071760" y="162679"/>
                </a:lnTo>
                <a:lnTo>
                  <a:pt x="2072725" y="231044"/>
                </a:lnTo>
                <a:lnTo>
                  <a:pt x="2074655" y="233240"/>
                </a:lnTo>
                <a:lnTo>
                  <a:pt x="2076651" y="235435"/>
                </a:lnTo>
                <a:lnTo>
                  <a:pt x="2079678" y="236533"/>
                </a:lnTo>
                <a:lnTo>
                  <a:pt x="2079745" y="225388"/>
                </a:lnTo>
                <a:lnTo>
                  <a:pt x="2079745" y="162679"/>
                </a:lnTo>
                <a:close/>
              </a:path>
              <a:path w="2890769" h="419173">
                <a:moveTo>
                  <a:pt x="2071760" y="223159"/>
                </a:moveTo>
                <a:lnTo>
                  <a:pt x="2071760" y="227684"/>
                </a:lnTo>
                <a:lnTo>
                  <a:pt x="2072725" y="231044"/>
                </a:lnTo>
                <a:lnTo>
                  <a:pt x="2071760" y="162679"/>
                </a:lnTo>
                <a:lnTo>
                  <a:pt x="2071760" y="223159"/>
                </a:lnTo>
                <a:close/>
              </a:path>
              <a:path w="2890769" h="419173">
                <a:moveTo>
                  <a:pt x="2087629" y="236134"/>
                </a:moveTo>
                <a:lnTo>
                  <a:pt x="2088893" y="235934"/>
                </a:lnTo>
                <a:lnTo>
                  <a:pt x="2091122" y="235136"/>
                </a:lnTo>
                <a:lnTo>
                  <a:pt x="2092420" y="228150"/>
                </a:lnTo>
                <a:lnTo>
                  <a:pt x="2090956" y="228682"/>
                </a:lnTo>
                <a:lnTo>
                  <a:pt x="2088926" y="229247"/>
                </a:lnTo>
                <a:lnTo>
                  <a:pt x="2087629" y="236134"/>
                </a:lnTo>
                <a:close/>
              </a:path>
              <a:path w="2890769" h="419173">
                <a:moveTo>
                  <a:pt x="2083737" y="236533"/>
                </a:moveTo>
                <a:lnTo>
                  <a:pt x="2085068" y="236533"/>
                </a:lnTo>
                <a:lnTo>
                  <a:pt x="2086365" y="236400"/>
                </a:lnTo>
                <a:lnTo>
                  <a:pt x="2087629" y="236134"/>
                </a:lnTo>
                <a:lnTo>
                  <a:pt x="2088926" y="229247"/>
                </a:lnTo>
                <a:lnTo>
                  <a:pt x="2086964" y="229547"/>
                </a:lnTo>
                <a:lnTo>
                  <a:pt x="2085633" y="229547"/>
                </a:lnTo>
                <a:lnTo>
                  <a:pt x="2083737" y="236533"/>
                </a:lnTo>
                <a:close/>
              </a:path>
              <a:path w="2890769" h="419173">
                <a:moveTo>
                  <a:pt x="2083737" y="236533"/>
                </a:moveTo>
                <a:lnTo>
                  <a:pt x="2085633" y="229547"/>
                </a:lnTo>
                <a:lnTo>
                  <a:pt x="2083571" y="229547"/>
                </a:lnTo>
                <a:lnTo>
                  <a:pt x="2082073" y="229081"/>
                </a:lnTo>
                <a:lnTo>
                  <a:pt x="2080211" y="227152"/>
                </a:lnTo>
                <a:lnTo>
                  <a:pt x="2079678" y="236533"/>
                </a:lnTo>
                <a:lnTo>
                  <a:pt x="2083737" y="236533"/>
                </a:lnTo>
                <a:close/>
              </a:path>
              <a:path w="2890769" h="419173">
                <a:moveTo>
                  <a:pt x="2104509" y="192520"/>
                </a:moveTo>
                <a:lnTo>
                  <a:pt x="2104509" y="223159"/>
                </a:lnTo>
                <a:lnTo>
                  <a:pt x="2104576" y="226353"/>
                </a:lnTo>
                <a:lnTo>
                  <a:pt x="2112493" y="192520"/>
                </a:lnTo>
                <a:lnTo>
                  <a:pt x="2104509" y="185633"/>
                </a:lnTo>
                <a:lnTo>
                  <a:pt x="2094529" y="185633"/>
                </a:lnTo>
                <a:lnTo>
                  <a:pt x="2094529" y="192520"/>
                </a:lnTo>
                <a:lnTo>
                  <a:pt x="2104509" y="192520"/>
                </a:lnTo>
                <a:close/>
              </a:path>
              <a:path w="2890769" h="419173">
                <a:moveTo>
                  <a:pt x="2112493" y="192520"/>
                </a:moveTo>
                <a:lnTo>
                  <a:pt x="2104576" y="226353"/>
                </a:lnTo>
                <a:lnTo>
                  <a:pt x="2105241" y="228948"/>
                </a:lnTo>
                <a:lnTo>
                  <a:pt x="2106505" y="230944"/>
                </a:lnTo>
                <a:lnTo>
                  <a:pt x="2107836" y="232874"/>
                </a:lnTo>
                <a:lnTo>
                  <a:pt x="2109599" y="234304"/>
                </a:lnTo>
                <a:lnTo>
                  <a:pt x="2111795" y="235236"/>
                </a:lnTo>
                <a:lnTo>
                  <a:pt x="2112493" y="224224"/>
                </a:lnTo>
                <a:lnTo>
                  <a:pt x="2112493" y="192520"/>
                </a:lnTo>
                <a:close/>
              </a:path>
              <a:path w="2890769" h="419173">
                <a:moveTo>
                  <a:pt x="2128761" y="225355"/>
                </a:moveTo>
                <a:lnTo>
                  <a:pt x="2127630" y="226486"/>
                </a:lnTo>
                <a:lnTo>
                  <a:pt x="2128196" y="234537"/>
                </a:lnTo>
                <a:lnTo>
                  <a:pt x="2130025" y="233439"/>
                </a:lnTo>
                <a:lnTo>
                  <a:pt x="2131556" y="232042"/>
                </a:lnTo>
                <a:lnTo>
                  <a:pt x="2128761" y="225355"/>
                </a:lnTo>
                <a:close/>
              </a:path>
              <a:path w="2890769" h="419173">
                <a:moveTo>
                  <a:pt x="2123572" y="228715"/>
                </a:moveTo>
                <a:lnTo>
                  <a:pt x="2124004" y="236134"/>
                </a:lnTo>
                <a:lnTo>
                  <a:pt x="2126067" y="235335"/>
                </a:lnTo>
                <a:lnTo>
                  <a:pt x="2128196" y="234537"/>
                </a:lnTo>
                <a:lnTo>
                  <a:pt x="2127630" y="226486"/>
                </a:lnTo>
                <a:lnTo>
                  <a:pt x="2126366" y="227384"/>
                </a:lnTo>
                <a:lnTo>
                  <a:pt x="2124969" y="228050"/>
                </a:lnTo>
                <a:lnTo>
                  <a:pt x="2123572" y="228715"/>
                </a:lnTo>
                <a:close/>
              </a:path>
              <a:path w="2890769" h="419173">
                <a:moveTo>
                  <a:pt x="2115986" y="228449"/>
                </a:moveTo>
                <a:lnTo>
                  <a:pt x="2116352" y="236533"/>
                </a:lnTo>
                <a:lnTo>
                  <a:pt x="2121609" y="236533"/>
                </a:lnTo>
                <a:lnTo>
                  <a:pt x="2124004" y="236134"/>
                </a:lnTo>
                <a:lnTo>
                  <a:pt x="2123572" y="228715"/>
                </a:lnTo>
                <a:lnTo>
                  <a:pt x="2121908" y="229048"/>
                </a:lnTo>
                <a:lnTo>
                  <a:pt x="2117783" y="229048"/>
                </a:lnTo>
                <a:lnTo>
                  <a:pt x="2115986" y="228449"/>
                </a:lnTo>
                <a:close/>
              </a:path>
              <a:path w="2890769" h="419173">
                <a:moveTo>
                  <a:pt x="2114589" y="227251"/>
                </a:moveTo>
                <a:lnTo>
                  <a:pt x="2113192" y="226054"/>
                </a:lnTo>
                <a:lnTo>
                  <a:pt x="2113990" y="236101"/>
                </a:lnTo>
                <a:lnTo>
                  <a:pt x="2116352" y="236533"/>
                </a:lnTo>
                <a:lnTo>
                  <a:pt x="2115986" y="228449"/>
                </a:lnTo>
                <a:lnTo>
                  <a:pt x="2114589" y="227251"/>
                </a:lnTo>
                <a:close/>
              </a:path>
              <a:path w="2890769" h="419173">
                <a:moveTo>
                  <a:pt x="2112493" y="224224"/>
                </a:moveTo>
                <a:lnTo>
                  <a:pt x="2111795" y="235236"/>
                </a:lnTo>
                <a:lnTo>
                  <a:pt x="2113990" y="236101"/>
                </a:lnTo>
                <a:lnTo>
                  <a:pt x="2113192" y="226054"/>
                </a:lnTo>
                <a:lnTo>
                  <a:pt x="2112493" y="224224"/>
                </a:lnTo>
                <a:close/>
              </a:path>
              <a:path w="2890769" h="419173">
                <a:moveTo>
                  <a:pt x="2112493" y="185633"/>
                </a:moveTo>
                <a:lnTo>
                  <a:pt x="2112493" y="171461"/>
                </a:lnTo>
                <a:lnTo>
                  <a:pt x="2104509" y="173657"/>
                </a:lnTo>
                <a:lnTo>
                  <a:pt x="2104509" y="185633"/>
                </a:lnTo>
                <a:lnTo>
                  <a:pt x="2112493" y="192520"/>
                </a:lnTo>
                <a:lnTo>
                  <a:pt x="2130657" y="192520"/>
                </a:lnTo>
                <a:lnTo>
                  <a:pt x="2130657" y="185633"/>
                </a:lnTo>
                <a:lnTo>
                  <a:pt x="2112493" y="185633"/>
                </a:lnTo>
                <a:close/>
              </a:path>
              <a:path w="2890769" h="419173">
                <a:moveTo>
                  <a:pt x="2197180" y="385639"/>
                </a:moveTo>
                <a:lnTo>
                  <a:pt x="2196881" y="359191"/>
                </a:lnTo>
                <a:lnTo>
                  <a:pt x="2196881" y="376058"/>
                </a:lnTo>
                <a:lnTo>
                  <a:pt x="2196681" y="390463"/>
                </a:lnTo>
                <a:lnTo>
                  <a:pt x="2197371" y="388940"/>
                </a:lnTo>
                <a:lnTo>
                  <a:pt x="2198278" y="385040"/>
                </a:lnTo>
                <a:lnTo>
                  <a:pt x="2197879" y="358492"/>
                </a:lnTo>
                <a:lnTo>
                  <a:pt x="2196881" y="359191"/>
                </a:lnTo>
                <a:lnTo>
                  <a:pt x="2197180" y="385639"/>
                </a:lnTo>
                <a:close/>
              </a:path>
              <a:path w="2890769" h="419173">
                <a:moveTo>
                  <a:pt x="2172396" y="397682"/>
                </a:moveTo>
                <a:lnTo>
                  <a:pt x="2176188" y="398713"/>
                </a:lnTo>
                <a:lnTo>
                  <a:pt x="2183174" y="398713"/>
                </a:lnTo>
                <a:lnTo>
                  <a:pt x="2185869" y="398181"/>
                </a:lnTo>
                <a:lnTo>
                  <a:pt x="2188397" y="397116"/>
                </a:lnTo>
                <a:lnTo>
                  <a:pt x="2190992" y="396052"/>
                </a:lnTo>
                <a:lnTo>
                  <a:pt x="2193155" y="394521"/>
                </a:lnTo>
                <a:lnTo>
                  <a:pt x="2194885" y="392525"/>
                </a:lnTo>
                <a:lnTo>
                  <a:pt x="2196681" y="390463"/>
                </a:lnTo>
                <a:lnTo>
                  <a:pt x="2196881" y="376058"/>
                </a:lnTo>
                <a:lnTo>
                  <a:pt x="2196216" y="379551"/>
                </a:lnTo>
                <a:lnTo>
                  <a:pt x="2194885" y="382545"/>
                </a:lnTo>
                <a:lnTo>
                  <a:pt x="2193621" y="385473"/>
                </a:lnTo>
                <a:lnTo>
                  <a:pt x="2191791" y="387735"/>
                </a:lnTo>
                <a:lnTo>
                  <a:pt x="2189396" y="389332"/>
                </a:lnTo>
                <a:lnTo>
                  <a:pt x="2187067" y="390929"/>
                </a:lnTo>
                <a:lnTo>
                  <a:pt x="2184306" y="391727"/>
                </a:lnTo>
                <a:lnTo>
                  <a:pt x="2176188" y="391727"/>
                </a:lnTo>
                <a:lnTo>
                  <a:pt x="2172396" y="397682"/>
                </a:lnTo>
                <a:close/>
              </a:path>
              <a:path w="2890769" h="419173">
                <a:moveTo>
                  <a:pt x="2176188" y="391727"/>
                </a:moveTo>
                <a:lnTo>
                  <a:pt x="2172363" y="389997"/>
                </a:lnTo>
                <a:lnTo>
                  <a:pt x="2169635" y="386537"/>
                </a:lnTo>
                <a:lnTo>
                  <a:pt x="2166906" y="383077"/>
                </a:lnTo>
                <a:lnTo>
                  <a:pt x="2165543" y="378486"/>
                </a:lnTo>
                <a:lnTo>
                  <a:pt x="2168936" y="395619"/>
                </a:lnTo>
                <a:lnTo>
                  <a:pt x="2172396" y="397682"/>
                </a:lnTo>
                <a:lnTo>
                  <a:pt x="2176188" y="391727"/>
                </a:lnTo>
                <a:close/>
              </a:path>
              <a:path w="2890769" h="419173">
                <a:moveTo>
                  <a:pt x="2165476" y="393557"/>
                </a:moveTo>
                <a:lnTo>
                  <a:pt x="2168936" y="395619"/>
                </a:lnTo>
                <a:lnTo>
                  <a:pt x="2165543" y="378486"/>
                </a:lnTo>
                <a:lnTo>
                  <a:pt x="2165543" y="367042"/>
                </a:lnTo>
                <a:lnTo>
                  <a:pt x="2163047" y="354833"/>
                </a:lnTo>
                <a:lnTo>
                  <a:pt x="2162715" y="390596"/>
                </a:lnTo>
                <a:lnTo>
                  <a:pt x="2165476" y="393557"/>
                </a:lnTo>
                <a:close/>
              </a:path>
              <a:path w="2890769" h="419173">
                <a:moveTo>
                  <a:pt x="2198278" y="385040"/>
                </a:moveTo>
                <a:lnTo>
                  <a:pt x="2197371" y="388940"/>
                </a:lnTo>
                <a:lnTo>
                  <a:pt x="2197812" y="387968"/>
                </a:lnTo>
                <a:lnTo>
                  <a:pt x="2197879" y="397715"/>
                </a:lnTo>
                <a:lnTo>
                  <a:pt x="2204865" y="397715"/>
                </a:lnTo>
                <a:lnTo>
                  <a:pt x="2204865" y="324859"/>
                </a:lnTo>
                <a:lnTo>
                  <a:pt x="2197879" y="358492"/>
                </a:lnTo>
                <a:lnTo>
                  <a:pt x="2198278" y="385040"/>
                </a:lnTo>
                <a:close/>
              </a:path>
              <a:path w="2890769" h="419173">
                <a:moveTo>
                  <a:pt x="2196881" y="368273"/>
                </a:moveTo>
                <a:lnTo>
                  <a:pt x="2196881" y="359191"/>
                </a:lnTo>
                <a:lnTo>
                  <a:pt x="2197879" y="358492"/>
                </a:lnTo>
                <a:lnTo>
                  <a:pt x="2204865" y="324859"/>
                </a:lnTo>
                <a:lnTo>
                  <a:pt x="2196881" y="324859"/>
                </a:lnTo>
                <a:lnTo>
                  <a:pt x="2196881" y="368273"/>
                </a:lnTo>
                <a:close/>
              </a:path>
              <a:path w="2890769" h="419173">
                <a:moveTo>
                  <a:pt x="2191824" y="357461"/>
                </a:moveTo>
                <a:lnTo>
                  <a:pt x="2193621" y="359557"/>
                </a:lnTo>
                <a:lnTo>
                  <a:pt x="2194885" y="362285"/>
                </a:lnTo>
                <a:lnTo>
                  <a:pt x="2196216" y="365013"/>
                </a:lnTo>
                <a:lnTo>
                  <a:pt x="2196881" y="368273"/>
                </a:lnTo>
                <a:lnTo>
                  <a:pt x="2196881" y="354966"/>
                </a:lnTo>
                <a:lnTo>
                  <a:pt x="2194851" y="352138"/>
                </a:lnTo>
                <a:lnTo>
                  <a:pt x="2191824" y="357461"/>
                </a:lnTo>
                <a:close/>
              </a:path>
              <a:path w="2890769" h="419173">
                <a:moveTo>
                  <a:pt x="2181511" y="353802"/>
                </a:moveTo>
                <a:lnTo>
                  <a:pt x="2184572" y="353802"/>
                </a:lnTo>
                <a:lnTo>
                  <a:pt x="2187233" y="354534"/>
                </a:lnTo>
                <a:lnTo>
                  <a:pt x="2189495" y="355997"/>
                </a:lnTo>
                <a:lnTo>
                  <a:pt x="2191824" y="357461"/>
                </a:lnTo>
                <a:lnTo>
                  <a:pt x="2194851" y="352138"/>
                </a:lnTo>
                <a:lnTo>
                  <a:pt x="2191791" y="350009"/>
                </a:lnTo>
                <a:lnTo>
                  <a:pt x="2188797" y="347880"/>
                </a:lnTo>
                <a:lnTo>
                  <a:pt x="2185237" y="346816"/>
                </a:lnTo>
                <a:lnTo>
                  <a:pt x="2181511" y="353802"/>
                </a:lnTo>
                <a:close/>
              </a:path>
              <a:path w="2890769" h="419173">
                <a:moveTo>
                  <a:pt x="2169734" y="358991"/>
                </a:moveTo>
                <a:lnTo>
                  <a:pt x="2172529" y="355532"/>
                </a:lnTo>
                <a:lnTo>
                  <a:pt x="2176455" y="353802"/>
                </a:lnTo>
                <a:lnTo>
                  <a:pt x="2181511" y="353802"/>
                </a:lnTo>
                <a:lnTo>
                  <a:pt x="2185237" y="346816"/>
                </a:lnTo>
                <a:lnTo>
                  <a:pt x="2176987" y="346816"/>
                </a:lnTo>
                <a:lnTo>
                  <a:pt x="2173128" y="347847"/>
                </a:lnTo>
                <a:lnTo>
                  <a:pt x="2169734" y="358991"/>
                </a:lnTo>
                <a:close/>
              </a:path>
              <a:path w="2890769" h="419173">
                <a:moveTo>
                  <a:pt x="2163047" y="354833"/>
                </a:moveTo>
                <a:lnTo>
                  <a:pt x="2165543" y="367042"/>
                </a:lnTo>
                <a:lnTo>
                  <a:pt x="2166940" y="362451"/>
                </a:lnTo>
                <a:lnTo>
                  <a:pt x="2169734" y="358991"/>
                </a:lnTo>
                <a:lnTo>
                  <a:pt x="2173128" y="347847"/>
                </a:lnTo>
                <a:lnTo>
                  <a:pt x="2169535" y="349909"/>
                </a:lnTo>
                <a:lnTo>
                  <a:pt x="2165942" y="351905"/>
                </a:lnTo>
                <a:lnTo>
                  <a:pt x="2163047" y="354833"/>
                </a:lnTo>
                <a:close/>
              </a:path>
              <a:path w="2890769" h="419173">
                <a:moveTo>
                  <a:pt x="2157558" y="367242"/>
                </a:moveTo>
                <a:lnTo>
                  <a:pt x="2158590" y="382811"/>
                </a:lnTo>
                <a:lnTo>
                  <a:pt x="2160652" y="386737"/>
                </a:lnTo>
                <a:lnTo>
                  <a:pt x="2162715" y="390596"/>
                </a:lnTo>
                <a:lnTo>
                  <a:pt x="2163047" y="354833"/>
                </a:lnTo>
                <a:lnTo>
                  <a:pt x="2160852" y="358692"/>
                </a:lnTo>
                <a:lnTo>
                  <a:pt x="2158656" y="362551"/>
                </a:lnTo>
                <a:lnTo>
                  <a:pt x="2157558" y="367242"/>
                </a:lnTo>
                <a:close/>
              </a:path>
              <a:path w="2890769" h="419173">
                <a:moveTo>
                  <a:pt x="2157558" y="372764"/>
                </a:moveTo>
                <a:lnTo>
                  <a:pt x="2157558" y="378154"/>
                </a:lnTo>
                <a:lnTo>
                  <a:pt x="2158590" y="382811"/>
                </a:lnTo>
                <a:lnTo>
                  <a:pt x="2157558" y="367242"/>
                </a:lnTo>
                <a:lnTo>
                  <a:pt x="2157558" y="372764"/>
                </a:lnTo>
                <a:close/>
              </a:path>
              <a:path w="2890769" h="419173">
                <a:moveTo>
                  <a:pt x="2172070" y="227451"/>
                </a:moveTo>
                <a:lnTo>
                  <a:pt x="2172170" y="235236"/>
                </a:lnTo>
                <a:lnTo>
                  <a:pt x="2174832" y="234304"/>
                </a:lnTo>
                <a:lnTo>
                  <a:pt x="2177127" y="233007"/>
                </a:lnTo>
                <a:lnTo>
                  <a:pt x="2179057" y="231343"/>
                </a:lnTo>
                <a:lnTo>
                  <a:pt x="2181053" y="229680"/>
                </a:lnTo>
                <a:lnTo>
                  <a:pt x="2182683" y="227717"/>
                </a:lnTo>
                <a:lnTo>
                  <a:pt x="2183947" y="225455"/>
                </a:lnTo>
                <a:lnTo>
                  <a:pt x="2177659" y="221762"/>
                </a:lnTo>
                <a:lnTo>
                  <a:pt x="2176262" y="224157"/>
                </a:lnTo>
                <a:lnTo>
                  <a:pt x="2174399" y="226054"/>
                </a:lnTo>
                <a:lnTo>
                  <a:pt x="2172070" y="227451"/>
                </a:lnTo>
                <a:close/>
              </a:path>
              <a:path w="2890769" h="419173">
                <a:moveTo>
                  <a:pt x="2163387" y="236533"/>
                </a:moveTo>
                <a:lnTo>
                  <a:pt x="2166648" y="236533"/>
                </a:lnTo>
                <a:lnTo>
                  <a:pt x="2169575" y="236101"/>
                </a:lnTo>
                <a:lnTo>
                  <a:pt x="2172170" y="235236"/>
                </a:lnTo>
                <a:lnTo>
                  <a:pt x="2172070" y="227451"/>
                </a:lnTo>
                <a:lnTo>
                  <a:pt x="2169808" y="228848"/>
                </a:lnTo>
                <a:lnTo>
                  <a:pt x="2166847" y="229547"/>
                </a:lnTo>
                <a:lnTo>
                  <a:pt x="2163387" y="236533"/>
                </a:lnTo>
                <a:close/>
              </a:path>
              <a:path w="2890769" h="419173">
                <a:moveTo>
                  <a:pt x="2166847" y="229547"/>
                </a:moveTo>
                <a:lnTo>
                  <a:pt x="2159795" y="229547"/>
                </a:lnTo>
                <a:lnTo>
                  <a:pt x="2156867" y="228815"/>
                </a:lnTo>
                <a:lnTo>
                  <a:pt x="2154405" y="227351"/>
                </a:lnTo>
                <a:lnTo>
                  <a:pt x="2152010" y="225821"/>
                </a:lnTo>
                <a:lnTo>
                  <a:pt x="2154438" y="235502"/>
                </a:lnTo>
                <a:lnTo>
                  <a:pt x="2158664" y="236533"/>
                </a:lnTo>
                <a:lnTo>
                  <a:pt x="2163387" y="236533"/>
                </a:lnTo>
                <a:lnTo>
                  <a:pt x="2166847" y="229547"/>
                </a:lnTo>
                <a:close/>
              </a:path>
              <a:path w="2890769" h="419173">
                <a:moveTo>
                  <a:pt x="2150712" y="233439"/>
                </a:moveTo>
                <a:lnTo>
                  <a:pt x="2154438" y="235502"/>
                </a:lnTo>
                <a:lnTo>
                  <a:pt x="2152010" y="225821"/>
                </a:lnTo>
                <a:lnTo>
                  <a:pt x="2150147" y="223625"/>
                </a:lnTo>
                <a:lnTo>
                  <a:pt x="2148816" y="220764"/>
                </a:lnTo>
                <a:lnTo>
                  <a:pt x="2147485" y="217903"/>
                </a:lnTo>
                <a:lnTo>
                  <a:pt x="2147053" y="231377"/>
                </a:lnTo>
                <a:lnTo>
                  <a:pt x="2150712" y="233439"/>
                </a:lnTo>
                <a:close/>
              </a:path>
              <a:path w="2890769" h="419173">
                <a:moveTo>
                  <a:pt x="2176961" y="201802"/>
                </a:moveTo>
                <a:lnTo>
                  <a:pt x="2176961" y="206592"/>
                </a:lnTo>
                <a:lnTo>
                  <a:pt x="2146969" y="205794"/>
                </a:lnTo>
                <a:lnTo>
                  <a:pt x="2144225" y="205794"/>
                </a:lnTo>
                <a:lnTo>
                  <a:pt x="2144225" y="212880"/>
                </a:lnTo>
                <a:lnTo>
                  <a:pt x="2147053" y="231377"/>
                </a:lnTo>
                <a:lnTo>
                  <a:pt x="2147485" y="217903"/>
                </a:lnTo>
                <a:lnTo>
                  <a:pt x="2146820" y="214510"/>
                </a:lnTo>
                <a:lnTo>
                  <a:pt x="2146820" y="206592"/>
                </a:lnTo>
                <a:lnTo>
                  <a:pt x="2184546" y="212880"/>
                </a:lnTo>
                <a:lnTo>
                  <a:pt x="2181053" y="205794"/>
                </a:lnTo>
                <a:lnTo>
                  <a:pt x="2176961" y="201802"/>
                </a:lnTo>
                <a:close/>
              </a:path>
              <a:path w="2890769" h="419173">
                <a:moveTo>
                  <a:pt x="2146969" y="205794"/>
                </a:moveTo>
                <a:lnTo>
                  <a:pt x="2147020" y="189792"/>
                </a:lnTo>
                <a:lnTo>
                  <a:pt x="2144192" y="192786"/>
                </a:lnTo>
                <a:lnTo>
                  <a:pt x="2144192" y="228416"/>
                </a:lnTo>
                <a:lnTo>
                  <a:pt x="2147053" y="231377"/>
                </a:lnTo>
                <a:lnTo>
                  <a:pt x="2144225" y="212880"/>
                </a:lnTo>
                <a:lnTo>
                  <a:pt x="2144225" y="205794"/>
                </a:lnTo>
                <a:lnTo>
                  <a:pt x="2146969" y="205794"/>
                </a:lnTo>
                <a:close/>
              </a:path>
              <a:path w="2890769" h="419173">
                <a:moveTo>
                  <a:pt x="2139036" y="205195"/>
                </a:moveTo>
                <a:lnTo>
                  <a:pt x="2140067" y="220631"/>
                </a:lnTo>
                <a:lnTo>
                  <a:pt x="2142129" y="224557"/>
                </a:lnTo>
                <a:lnTo>
                  <a:pt x="2144192" y="228416"/>
                </a:lnTo>
                <a:lnTo>
                  <a:pt x="2144192" y="192786"/>
                </a:lnTo>
                <a:lnTo>
                  <a:pt x="2142129" y="196712"/>
                </a:lnTo>
                <a:lnTo>
                  <a:pt x="2140067" y="200571"/>
                </a:lnTo>
                <a:lnTo>
                  <a:pt x="2139036" y="205195"/>
                </a:lnTo>
                <a:close/>
              </a:path>
              <a:path w="2890769" h="419173">
                <a:moveTo>
                  <a:pt x="2139036" y="210584"/>
                </a:moveTo>
                <a:lnTo>
                  <a:pt x="2139036" y="215974"/>
                </a:lnTo>
                <a:lnTo>
                  <a:pt x="2140067" y="220631"/>
                </a:lnTo>
                <a:lnTo>
                  <a:pt x="2139036" y="205195"/>
                </a:lnTo>
                <a:lnTo>
                  <a:pt x="2139036" y="210584"/>
                </a:lnTo>
                <a:close/>
              </a:path>
              <a:path w="2890769" h="419173">
                <a:moveTo>
                  <a:pt x="2146820" y="210584"/>
                </a:moveTo>
                <a:lnTo>
                  <a:pt x="2146820" y="206592"/>
                </a:lnTo>
                <a:lnTo>
                  <a:pt x="2146820" y="212880"/>
                </a:lnTo>
                <a:lnTo>
                  <a:pt x="2184546" y="212880"/>
                </a:lnTo>
                <a:lnTo>
                  <a:pt x="2146820" y="206592"/>
                </a:lnTo>
                <a:lnTo>
                  <a:pt x="2146820" y="210584"/>
                </a:lnTo>
                <a:close/>
              </a:path>
              <a:path w="2890769" h="419173">
                <a:moveTo>
                  <a:pt x="2159429" y="191622"/>
                </a:moveTo>
                <a:lnTo>
                  <a:pt x="2166947" y="191622"/>
                </a:lnTo>
                <a:lnTo>
                  <a:pt x="2170374" y="192919"/>
                </a:lnTo>
                <a:lnTo>
                  <a:pt x="2172969" y="195514"/>
                </a:lnTo>
                <a:lnTo>
                  <a:pt x="2175630" y="198109"/>
                </a:lnTo>
                <a:lnTo>
                  <a:pt x="2176961" y="201802"/>
                </a:lnTo>
                <a:lnTo>
                  <a:pt x="2181053" y="205794"/>
                </a:lnTo>
                <a:lnTo>
                  <a:pt x="2178092" y="189626"/>
                </a:lnTo>
                <a:lnTo>
                  <a:pt x="2174765" y="187629"/>
                </a:lnTo>
                <a:lnTo>
                  <a:pt x="2171505" y="185633"/>
                </a:lnTo>
                <a:lnTo>
                  <a:pt x="2167546" y="184635"/>
                </a:lnTo>
                <a:lnTo>
                  <a:pt x="2162889" y="184635"/>
                </a:lnTo>
                <a:lnTo>
                  <a:pt x="2159429" y="191622"/>
                </a:lnTo>
                <a:close/>
              </a:path>
              <a:path w="2890769" h="419173">
                <a:moveTo>
                  <a:pt x="2151877" y="195381"/>
                </a:moveTo>
                <a:lnTo>
                  <a:pt x="2154205" y="193917"/>
                </a:lnTo>
                <a:lnTo>
                  <a:pt x="2156601" y="192387"/>
                </a:lnTo>
                <a:lnTo>
                  <a:pt x="2159429" y="191622"/>
                </a:lnTo>
                <a:lnTo>
                  <a:pt x="2162889" y="184635"/>
                </a:lnTo>
                <a:lnTo>
                  <a:pt x="2158298" y="184635"/>
                </a:lnTo>
                <a:lnTo>
                  <a:pt x="2154206" y="185667"/>
                </a:lnTo>
                <a:lnTo>
                  <a:pt x="2151877" y="195381"/>
                </a:lnTo>
                <a:close/>
              </a:path>
              <a:path w="2890769" h="419173">
                <a:moveTo>
                  <a:pt x="2150613" y="187729"/>
                </a:moveTo>
                <a:lnTo>
                  <a:pt x="2147020" y="189792"/>
                </a:lnTo>
                <a:lnTo>
                  <a:pt x="2147452" y="203199"/>
                </a:lnTo>
                <a:lnTo>
                  <a:pt x="2148716" y="200404"/>
                </a:lnTo>
                <a:lnTo>
                  <a:pt x="2150047" y="197543"/>
                </a:lnTo>
                <a:lnTo>
                  <a:pt x="2151877" y="195381"/>
                </a:lnTo>
                <a:lnTo>
                  <a:pt x="2154206" y="185667"/>
                </a:lnTo>
                <a:lnTo>
                  <a:pt x="2150613" y="187729"/>
                </a:lnTo>
                <a:close/>
              </a:path>
              <a:path w="2890769" h="419173">
                <a:moveTo>
                  <a:pt x="2184945" y="203032"/>
                </a:moveTo>
                <a:lnTo>
                  <a:pt x="2184080" y="199207"/>
                </a:lnTo>
                <a:lnTo>
                  <a:pt x="2182350" y="195813"/>
                </a:lnTo>
                <a:lnTo>
                  <a:pt x="2180620" y="192353"/>
                </a:lnTo>
                <a:lnTo>
                  <a:pt x="2178092" y="189626"/>
                </a:lnTo>
                <a:lnTo>
                  <a:pt x="2181053" y="205794"/>
                </a:lnTo>
                <a:lnTo>
                  <a:pt x="2184546" y="212880"/>
                </a:lnTo>
                <a:lnTo>
                  <a:pt x="2184945" y="203032"/>
                </a:lnTo>
                <a:close/>
              </a:path>
              <a:path w="2890769" h="419173">
                <a:moveTo>
                  <a:pt x="2184945" y="203032"/>
                </a:moveTo>
                <a:lnTo>
                  <a:pt x="2184546" y="212880"/>
                </a:lnTo>
                <a:lnTo>
                  <a:pt x="2184779" y="211316"/>
                </a:lnTo>
                <a:lnTo>
                  <a:pt x="2184912" y="209453"/>
                </a:lnTo>
                <a:lnTo>
                  <a:pt x="2184945" y="203032"/>
                </a:lnTo>
                <a:close/>
              </a:path>
              <a:path w="2890769" h="419173">
                <a:moveTo>
                  <a:pt x="2221687" y="192121"/>
                </a:moveTo>
                <a:lnTo>
                  <a:pt x="2223284" y="192121"/>
                </a:lnTo>
                <a:lnTo>
                  <a:pt x="2224515" y="192187"/>
                </a:lnTo>
                <a:lnTo>
                  <a:pt x="2226245" y="192453"/>
                </a:lnTo>
                <a:lnTo>
                  <a:pt x="2227775" y="192919"/>
                </a:lnTo>
                <a:lnTo>
                  <a:pt x="2229173" y="185633"/>
                </a:lnTo>
                <a:lnTo>
                  <a:pt x="2227542" y="184968"/>
                </a:lnTo>
                <a:lnTo>
                  <a:pt x="2225480" y="184702"/>
                </a:lnTo>
                <a:lnTo>
                  <a:pt x="2223683" y="184635"/>
                </a:lnTo>
                <a:lnTo>
                  <a:pt x="2221687" y="192121"/>
                </a:lnTo>
                <a:close/>
              </a:path>
              <a:path w="2890769" h="419173">
                <a:moveTo>
                  <a:pt x="2219824" y="184635"/>
                </a:moveTo>
                <a:lnTo>
                  <a:pt x="2216531" y="185401"/>
                </a:lnTo>
                <a:lnTo>
                  <a:pt x="2217529" y="192719"/>
                </a:lnTo>
                <a:lnTo>
                  <a:pt x="2219625" y="192121"/>
                </a:lnTo>
                <a:lnTo>
                  <a:pt x="2221687" y="192121"/>
                </a:lnTo>
                <a:lnTo>
                  <a:pt x="2223683" y="184635"/>
                </a:lnTo>
                <a:lnTo>
                  <a:pt x="2219824" y="184635"/>
                </a:lnTo>
                <a:close/>
              </a:path>
              <a:path w="2890769" h="419173">
                <a:moveTo>
                  <a:pt x="2211607" y="196944"/>
                </a:moveTo>
                <a:lnTo>
                  <a:pt x="2213337" y="195115"/>
                </a:lnTo>
                <a:lnTo>
                  <a:pt x="2215400" y="193917"/>
                </a:lnTo>
                <a:lnTo>
                  <a:pt x="2217529" y="192719"/>
                </a:lnTo>
                <a:lnTo>
                  <a:pt x="2216531" y="185401"/>
                </a:lnTo>
                <a:lnTo>
                  <a:pt x="2213803" y="186931"/>
                </a:lnTo>
                <a:lnTo>
                  <a:pt x="2211607" y="196944"/>
                </a:lnTo>
                <a:close/>
              </a:path>
              <a:path w="2890769" h="419173">
                <a:moveTo>
                  <a:pt x="2208114" y="204862"/>
                </a:moveTo>
                <a:lnTo>
                  <a:pt x="2208813" y="201802"/>
                </a:lnTo>
                <a:lnTo>
                  <a:pt x="2210210" y="199406"/>
                </a:lnTo>
                <a:lnTo>
                  <a:pt x="2211607" y="196944"/>
                </a:lnTo>
                <a:lnTo>
                  <a:pt x="2213803" y="186931"/>
                </a:lnTo>
                <a:lnTo>
                  <a:pt x="2211141" y="188461"/>
                </a:lnTo>
                <a:lnTo>
                  <a:pt x="2209112" y="190757"/>
                </a:lnTo>
                <a:lnTo>
                  <a:pt x="2208114" y="204862"/>
                </a:lnTo>
                <a:close/>
              </a:path>
              <a:path w="2890769" h="419173">
                <a:moveTo>
                  <a:pt x="2208114" y="235535"/>
                </a:moveTo>
                <a:lnTo>
                  <a:pt x="2208114" y="204862"/>
                </a:lnTo>
                <a:lnTo>
                  <a:pt x="2207715" y="193817"/>
                </a:lnTo>
                <a:lnTo>
                  <a:pt x="2206617" y="185633"/>
                </a:lnTo>
                <a:lnTo>
                  <a:pt x="2200130" y="185633"/>
                </a:lnTo>
                <a:lnTo>
                  <a:pt x="2200130" y="235535"/>
                </a:lnTo>
                <a:lnTo>
                  <a:pt x="2208114" y="235535"/>
                </a:lnTo>
                <a:close/>
              </a:path>
              <a:path w="2890769" h="419173">
                <a:moveTo>
                  <a:pt x="2268881" y="230312"/>
                </a:moveTo>
                <a:lnTo>
                  <a:pt x="2269746" y="231842"/>
                </a:lnTo>
                <a:lnTo>
                  <a:pt x="2270444" y="225455"/>
                </a:lnTo>
                <a:lnTo>
                  <a:pt x="2268448" y="225155"/>
                </a:lnTo>
                <a:lnTo>
                  <a:pt x="2268448" y="228416"/>
                </a:lnTo>
                <a:lnTo>
                  <a:pt x="2268282" y="230179"/>
                </a:lnTo>
                <a:lnTo>
                  <a:pt x="2268701" y="229525"/>
                </a:lnTo>
                <a:lnTo>
                  <a:pt x="2268448" y="226153"/>
                </a:lnTo>
                <a:lnTo>
                  <a:pt x="2268701" y="229525"/>
                </a:lnTo>
                <a:lnTo>
                  <a:pt x="2269646" y="228050"/>
                </a:lnTo>
                <a:lnTo>
                  <a:pt x="2268881" y="230312"/>
                </a:lnTo>
                <a:close/>
              </a:path>
              <a:path w="2890769" h="419173">
                <a:moveTo>
                  <a:pt x="2253711" y="191622"/>
                </a:moveTo>
                <a:lnTo>
                  <a:pt x="2260830" y="191622"/>
                </a:lnTo>
                <a:lnTo>
                  <a:pt x="2263658" y="192653"/>
                </a:lnTo>
                <a:lnTo>
                  <a:pt x="2265654" y="194715"/>
                </a:lnTo>
                <a:lnTo>
                  <a:pt x="2267650" y="196712"/>
                </a:lnTo>
                <a:lnTo>
                  <a:pt x="2268648" y="199573"/>
                </a:lnTo>
                <a:lnTo>
                  <a:pt x="2268648" y="205210"/>
                </a:lnTo>
                <a:lnTo>
                  <a:pt x="2270245" y="204895"/>
                </a:lnTo>
                <a:lnTo>
                  <a:pt x="2270078" y="187729"/>
                </a:lnTo>
                <a:lnTo>
                  <a:pt x="2267151" y="186532"/>
                </a:lnTo>
                <a:lnTo>
                  <a:pt x="2264223" y="185267"/>
                </a:lnTo>
                <a:lnTo>
                  <a:pt x="2260963" y="184635"/>
                </a:lnTo>
                <a:lnTo>
                  <a:pt x="2257370" y="184635"/>
                </a:lnTo>
                <a:lnTo>
                  <a:pt x="2253711" y="191622"/>
                </a:lnTo>
                <a:close/>
              </a:path>
              <a:path w="2890769" h="419173">
                <a:moveTo>
                  <a:pt x="2252047" y="184635"/>
                </a:moveTo>
                <a:lnTo>
                  <a:pt x="2247589" y="185800"/>
                </a:lnTo>
                <a:lnTo>
                  <a:pt x="2248388" y="193917"/>
                </a:lnTo>
                <a:lnTo>
                  <a:pt x="2250783" y="192387"/>
                </a:lnTo>
                <a:lnTo>
                  <a:pt x="2253711" y="191622"/>
                </a:lnTo>
                <a:lnTo>
                  <a:pt x="2257370" y="184635"/>
                </a:lnTo>
                <a:lnTo>
                  <a:pt x="2252047" y="184635"/>
                </a:lnTo>
                <a:close/>
              </a:path>
              <a:path w="2890769" h="419173">
                <a:moveTo>
                  <a:pt x="2240403" y="190391"/>
                </a:moveTo>
                <a:lnTo>
                  <a:pt x="2243098" y="201103"/>
                </a:lnTo>
                <a:lnTo>
                  <a:pt x="2244229" y="197776"/>
                </a:lnTo>
                <a:lnTo>
                  <a:pt x="2245992" y="195381"/>
                </a:lnTo>
                <a:lnTo>
                  <a:pt x="2248388" y="193917"/>
                </a:lnTo>
                <a:lnTo>
                  <a:pt x="2247589" y="185800"/>
                </a:lnTo>
                <a:lnTo>
                  <a:pt x="2243997" y="188128"/>
                </a:lnTo>
                <a:lnTo>
                  <a:pt x="2240403" y="190391"/>
                </a:lnTo>
                <a:close/>
              </a:path>
              <a:path w="2890769" h="419173">
                <a:moveTo>
                  <a:pt x="2237942" y="193385"/>
                </a:moveTo>
                <a:lnTo>
                  <a:pt x="2236611" y="197111"/>
                </a:lnTo>
                <a:lnTo>
                  <a:pt x="2243098" y="201103"/>
                </a:lnTo>
                <a:lnTo>
                  <a:pt x="2240403" y="190391"/>
                </a:lnTo>
                <a:lnTo>
                  <a:pt x="2237942" y="193385"/>
                </a:lnTo>
                <a:close/>
              </a:path>
              <a:path w="2890769" h="419173">
                <a:moveTo>
                  <a:pt x="2276632" y="197776"/>
                </a:moveTo>
                <a:lnTo>
                  <a:pt x="2275767" y="194582"/>
                </a:lnTo>
                <a:lnTo>
                  <a:pt x="2276599" y="236234"/>
                </a:lnTo>
                <a:lnTo>
                  <a:pt x="2276632" y="197776"/>
                </a:lnTo>
                <a:close/>
              </a:path>
              <a:path w="2890769" h="419173">
                <a:moveTo>
                  <a:pt x="2270611" y="233306"/>
                </a:moveTo>
                <a:lnTo>
                  <a:pt x="2271808" y="234404"/>
                </a:lnTo>
                <a:lnTo>
                  <a:pt x="2273339" y="235136"/>
                </a:lnTo>
                <a:lnTo>
                  <a:pt x="2274869" y="235868"/>
                </a:lnTo>
                <a:lnTo>
                  <a:pt x="2276599" y="236234"/>
                </a:lnTo>
                <a:lnTo>
                  <a:pt x="2275767" y="194582"/>
                </a:lnTo>
                <a:lnTo>
                  <a:pt x="2274037" y="192121"/>
                </a:lnTo>
                <a:lnTo>
                  <a:pt x="2272374" y="189592"/>
                </a:lnTo>
                <a:lnTo>
                  <a:pt x="2270611" y="233306"/>
                </a:lnTo>
                <a:close/>
              </a:path>
              <a:path w="2890769" h="419173">
                <a:moveTo>
                  <a:pt x="2270444" y="225455"/>
                </a:moveTo>
                <a:lnTo>
                  <a:pt x="2269746" y="231842"/>
                </a:lnTo>
                <a:lnTo>
                  <a:pt x="2270611" y="233306"/>
                </a:lnTo>
                <a:lnTo>
                  <a:pt x="2272374" y="189592"/>
                </a:lnTo>
                <a:lnTo>
                  <a:pt x="2270245" y="204895"/>
                </a:lnTo>
                <a:lnTo>
                  <a:pt x="2270245" y="211482"/>
                </a:lnTo>
                <a:lnTo>
                  <a:pt x="2268648" y="211810"/>
                </a:lnTo>
                <a:lnTo>
                  <a:pt x="2268648" y="219201"/>
                </a:lnTo>
                <a:lnTo>
                  <a:pt x="2268448" y="225155"/>
                </a:lnTo>
                <a:lnTo>
                  <a:pt x="2270444" y="225455"/>
                </a:lnTo>
                <a:close/>
              </a:path>
              <a:path w="2890769" h="419173">
                <a:moveTo>
                  <a:pt x="2283718" y="235236"/>
                </a:moveTo>
                <a:lnTo>
                  <a:pt x="2284117" y="228948"/>
                </a:lnTo>
                <a:lnTo>
                  <a:pt x="2281689" y="229447"/>
                </a:lnTo>
                <a:lnTo>
                  <a:pt x="2277896" y="229447"/>
                </a:lnTo>
                <a:lnTo>
                  <a:pt x="2276632" y="228249"/>
                </a:lnTo>
                <a:lnTo>
                  <a:pt x="2278528" y="236234"/>
                </a:lnTo>
                <a:lnTo>
                  <a:pt x="2280657" y="236234"/>
                </a:lnTo>
                <a:lnTo>
                  <a:pt x="2282387" y="235901"/>
                </a:lnTo>
                <a:lnTo>
                  <a:pt x="2283718" y="235236"/>
                </a:lnTo>
                <a:close/>
              </a:path>
              <a:path w="2890769" h="419173">
                <a:moveTo>
                  <a:pt x="2268282" y="230179"/>
                </a:moveTo>
                <a:lnTo>
                  <a:pt x="2268448" y="228416"/>
                </a:lnTo>
                <a:lnTo>
                  <a:pt x="2268448" y="225155"/>
                </a:lnTo>
                <a:lnTo>
                  <a:pt x="2268249" y="221064"/>
                </a:lnTo>
                <a:lnTo>
                  <a:pt x="2267450" y="222660"/>
                </a:lnTo>
                <a:lnTo>
                  <a:pt x="2266652" y="224191"/>
                </a:lnTo>
                <a:lnTo>
                  <a:pt x="2266352" y="231842"/>
                </a:lnTo>
                <a:lnTo>
                  <a:pt x="2268282" y="230179"/>
                </a:lnTo>
                <a:close/>
              </a:path>
              <a:path w="2890769" h="419173">
                <a:moveTo>
                  <a:pt x="2265554" y="225488"/>
                </a:moveTo>
                <a:lnTo>
                  <a:pt x="2264157" y="226553"/>
                </a:lnTo>
                <a:lnTo>
                  <a:pt x="2264423" y="233439"/>
                </a:lnTo>
                <a:lnTo>
                  <a:pt x="2266352" y="231842"/>
                </a:lnTo>
                <a:lnTo>
                  <a:pt x="2266652" y="224191"/>
                </a:lnTo>
                <a:lnTo>
                  <a:pt x="2265554" y="225488"/>
                </a:lnTo>
                <a:close/>
              </a:path>
              <a:path w="2890769" h="419173">
                <a:moveTo>
                  <a:pt x="2259366" y="228848"/>
                </a:moveTo>
                <a:lnTo>
                  <a:pt x="2259865" y="235435"/>
                </a:lnTo>
                <a:lnTo>
                  <a:pt x="2262261" y="234637"/>
                </a:lnTo>
                <a:lnTo>
                  <a:pt x="2264423" y="233439"/>
                </a:lnTo>
                <a:lnTo>
                  <a:pt x="2264157" y="226553"/>
                </a:lnTo>
                <a:lnTo>
                  <a:pt x="2262759" y="227551"/>
                </a:lnTo>
                <a:lnTo>
                  <a:pt x="2261163" y="228316"/>
                </a:lnTo>
                <a:lnTo>
                  <a:pt x="2259366" y="228848"/>
                </a:lnTo>
                <a:close/>
              </a:path>
              <a:path w="2890769" h="419173">
                <a:moveTo>
                  <a:pt x="2246891" y="227651"/>
                </a:moveTo>
                <a:lnTo>
                  <a:pt x="2247124" y="236034"/>
                </a:lnTo>
                <a:lnTo>
                  <a:pt x="2249852" y="236533"/>
                </a:lnTo>
                <a:lnTo>
                  <a:pt x="2255108" y="236533"/>
                </a:lnTo>
                <a:lnTo>
                  <a:pt x="2257470" y="236167"/>
                </a:lnTo>
                <a:lnTo>
                  <a:pt x="2259865" y="235435"/>
                </a:lnTo>
                <a:lnTo>
                  <a:pt x="2259366" y="228848"/>
                </a:lnTo>
                <a:lnTo>
                  <a:pt x="2257636" y="229314"/>
                </a:lnTo>
                <a:lnTo>
                  <a:pt x="2255807" y="229547"/>
                </a:lnTo>
                <a:lnTo>
                  <a:pt x="2250883" y="229547"/>
                </a:lnTo>
                <a:lnTo>
                  <a:pt x="2248554" y="228915"/>
                </a:lnTo>
                <a:lnTo>
                  <a:pt x="2246891" y="227651"/>
                </a:lnTo>
                <a:close/>
              </a:path>
              <a:path w="2890769" h="419173">
                <a:moveTo>
                  <a:pt x="2245294" y="218768"/>
                </a:moveTo>
                <a:lnTo>
                  <a:pt x="2246026" y="209653"/>
                </a:lnTo>
                <a:lnTo>
                  <a:pt x="2242533" y="211316"/>
                </a:lnTo>
                <a:lnTo>
                  <a:pt x="2244595" y="235036"/>
                </a:lnTo>
                <a:lnTo>
                  <a:pt x="2247124" y="236034"/>
                </a:lnTo>
                <a:lnTo>
                  <a:pt x="2246891" y="227651"/>
                </a:lnTo>
                <a:lnTo>
                  <a:pt x="2245294" y="226320"/>
                </a:lnTo>
                <a:lnTo>
                  <a:pt x="2244495" y="224623"/>
                </a:lnTo>
                <a:lnTo>
                  <a:pt x="2244495" y="220431"/>
                </a:lnTo>
                <a:lnTo>
                  <a:pt x="2245294" y="218768"/>
                </a:lnTo>
                <a:close/>
              </a:path>
              <a:path w="2890769" h="419173">
                <a:moveTo>
                  <a:pt x="2236312" y="219234"/>
                </a:moveTo>
                <a:lnTo>
                  <a:pt x="2237044" y="228482"/>
                </a:lnTo>
                <a:lnTo>
                  <a:pt x="2238507" y="230545"/>
                </a:lnTo>
                <a:lnTo>
                  <a:pt x="2240038" y="232541"/>
                </a:lnTo>
                <a:lnTo>
                  <a:pt x="2242067" y="234038"/>
                </a:lnTo>
                <a:lnTo>
                  <a:pt x="2244595" y="235036"/>
                </a:lnTo>
                <a:lnTo>
                  <a:pt x="2242533" y="211316"/>
                </a:lnTo>
                <a:lnTo>
                  <a:pt x="2240004" y="213778"/>
                </a:lnTo>
                <a:lnTo>
                  <a:pt x="2237543" y="216173"/>
                </a:lnTo>
                <a:lnTo>
                  <a:pt x="2236312" y="219234"/>
                </a:lnTo>
                <a:close/>
              </a:path>
              <a:path w="2890769" h="419173">
                <a:moveTo>
                  <a:pt x="2236312" y="222960"/>
                </a:moveTo>
                <a:lnTo>
                  <a:pt x="2236312" y="225954"/>
                </a:lnTo>
                <a:lnTo>
                  <a:pt x="2237044" y="228482"/>
                </a:lnTo>
                <a:lnTo>
                  <a:pt x="2236312" y="219234"/>
                </a:lnTo>
                <a:lnTo>
                  <a:pt x="2236312" y="222960"/>
                </a:lnTo>
                <a:close/>
              </a:path>
              <a:path w="2890769" h="419173">
                <a:moveTo>
                  <a:pt x="2268648" y="205210"/>
                </a:moveTo>
                <a:lnTo>
                  <a:pt x="2250484" y="208788"/>
                </a:lnTo>
                <a:lnTo>
                  <a:pt x="2250916" y="215441"/>
                </a:lnTo>
                <a:lnTo>
                  <a:pt x="2254176" y="214776"/>
                </a:lnTo>
                <a:lnTo>
                  <a:pt x="2268648" y="211810"/>
                </a:lnTo>
                <a:lnTo>
                  <a:pt x="2270245" y="211482"/>
                </a:lnTo>
                <a:lnTo>
                  <a:pt x="2270245" y="204895"/>
                </a:lnTo>
                <a:lnTo>
                  <a:pt x="2268648" y="205210"/>
                </a:lnTo>
                <a:close/>
              </a:path>
              <a:path w="2890769" h="419173">
                <a:moveTo>
                  <a:pt x="2250484" y="208788"/>
                </a:moveTo>
                <a:lnTo>
                  <a:pt x="2246026" y="209653"/>
                </a:lnTo>
                <a:lnTo>
                  <a:pt x="2246891" y="217570"/>
                </a:lnTo>
                <a:lnTo>
                  <a:pt x="2248488" y="216373"/>
                </a:lnTo>
                <a:lnTo>
                  <a:pt x="2250916" y="215441"/>
                </a:lnTo>
                <a:lnTo>
                  <a:pt x="2250484" y="208788"/>
                </a:lnTo>
                <a:close/>
              </a:path>
              <a:path w="2890769" h="419173">
                <a:moveTo>
                  <a:pt x="2297878" y="192520"/>
                </a:moveTo>
                <a:lnTo>
                  <a:pt x="2297878" y="223159"/>
                </a:lnTo>
                <a:lnTo>
                  <a:pt x="2297944" y="226353"/>
                </a:lnTo>
                <a:lnTo>
                  <a:pt x="2305862" y="192520"/>
                </a:lnTo>
                <a:lnTo>
                  <a:pt x="2297878" y="185633"/>
                </a:lnTo>
                <a:lnTo>
                  <a:pt x="2287897" y="185633"/>
                </a:lnTo>
                <a:lnTo>
                  <a:pt x="2287897" y="192520"/>
                </a:lnTo>
                <a:lnTo>
                  <a:pt x="2297878" y="192520"/>
                </a:lnTo>
                <a:close/>
              </a:path>
              <a:path w="2890769" h="419173">
                <a:moveTo>
                  <a:pt x="2305862" y="192520"/>
                </a:moveTo>
                <a:lnTo>
                  <a:pt x="2297944" y="226353"/>
                </a:lnTo>
                <a:lnTo>
                  <a:pt x="2298609" y="228948"/>
                </a:lnTo>
                <a:lnTo>
                  <a:pt x="2299874" y="230944"/>
                </a:lnTo>
                <a:lnTo>
                  <a:pt x="2301204" y="232874"/>
                </a:lnTo>
                <a:lnTo>
                  <a:pt x="2302968" y="234304"/>
                </a:lnTo>
                <a:lnTo>
                  <a:pt x="2305163" y="235236"/>
                </a:lnTo>
                <a:lnTo>
                  <a:pt x="2305862" y="224224"/>
                </a:lnTo>
                <a:lnTo>
                  <a:pt x="2305862" y="192520"/>
                </a:lnTo>
                <a:close/>
              </a:path>
              <a:path w="2890769" h="419173">
                <a:moveTo>
                  <a:pt x="2322130" y="225355"/>
                </a:moveTo>
                <a:lnTo>
                  <a:pt x="2320999" y="226486"/>
                </a:lnTo>
                <a:lnTo>
                  <a:pt x="2321564" y="234537"/>
                </a:lnTo>
                <a:lnTo>
                  <a:pt x="2323394" y="233439"/>
                </a:lnTo>
                <a:lnTo>
                  <a:pt x="2324924" y="232042"/>
                </a:lnTo>
                <a:lnTo>
                  <a:pt x="2322130" y="225355"/>
                </a:lnTo>
                <a:close/>
              </a:path>
              <a:path w="2890769" h="419173">
                <a:moveTo>
                  <a:pt x="2316940" y="228715"/>
                </a:moveTo>
                <a:lnTo>
                  <a:pt x="2317373" y="236134"/>
                </a:lnTo>
                <a:lnTo>
                  <a:pt x="2319435" y="235335"/>
                </a:lnTo>
                <a:lnTo>
                  <a:pt x="2321564" y="234537"/>
                </a:lnTo>
                <a:lnTo>
                  <a:pt x="2320999" y="226486"/>
                </a:lnTo>
                <a:lnTo>
                  <a:pt x="2319735" y="227384"/>
                </a:lnTo>
                <a:lnTo>
                  <a:pt x="2318337" y="228050"/>
                </a:lnTo>
                <a:lnTo>
                  <a:pt x="2316940" y="228715"/>
                </a:lnTo>
                <a:close/>
              </a:path>
              <a:path w="2890769" h="419173">
                <a:moveTo>
                  <a:pt x="2309355" y="228449"/>
                </a:moveTo>
                <a:lnTo>
                  <a:pt x="2309721" y="236533"/>
                </a:lnTo>
                <a:lnTo>
                  <a:pt x="2314977" y="236533"/>
                </a:lnTo>
                <a:lnTo>
                  <a:pt x="2317373" y="236134"/>
                </a:lnTo>
                <a:lnTo>
                  <a:pt x="2316940" y="228715"/>
                </a:lnTo>
                <a:lnTo>
                  <a:pt x="2315277" y="229048"/>
                </a:lnTo>
                <a:lnTo>
                  <a:pt x="2311152" y="229048"/>
                </a:lnTo>
                <a:lnTo>
                  <a:pt x="2309355" y="228449"/>
                </a:lnTo>
                <a:close/>
              </a:path>
              <a:path w="2890769" h="419173">
                <a:moveTo>
                  <a:pt x="2307958" y="227251"/>
                </a:moveTo>
                <a:lnTo>
                  <a:pt x="2306561" y="226054"/>
                </a:lnTo>
                <a:lnTo>
                  <a:pt x="2307359" y="236101"/>
                </a:lnTo>
                <a:lnTo>
                  <a:pt x="2309721" y="236533"/>
                </a:lnTo>
                <a:lnTo>
                  <a:pt x="2309355" y="228449"/>
                </a:lnTo>
                <a:lnTo>
                  <a:pt x="2307958" y="227251"/>
                </a:lnTo>
                <a:close/>
              </a:path>
              <a:path w="2890769" h="419173">
                <a:moveTo>
                  <a:pt x="2305862" y="224224"/>
                </a:moveTo>
                <a:lnTo>
                  <a:pt x="2305163" y="235236"/>
                </a:lnTo>
                <a:lnTo>
                  <a:pt x="2307359" y="236101"/>
                </a:lnTo>
                <a:lnTo>
                  <a:pt x="2306561" y="226054"/>
                </a:lnTo>
                <a:lnTo>
                  <a:pt x="2305862" y="224224"/>
                </a:lnTo>
                <a:close/>
              </a:path>
              <a:path w="2890769" h="419173">
                <a:moveTo>
                  <a:pt x="2305862" y="185633"/>
                </a:moveTo>
                <a:lnTo>
                  <a:pt x="2305862" y="171461"/>
                </a:lnTo>
                <a:lnTo>
                  <a:pt x="2297878" y="173657"/>
                </a:lnTo>
                <a:lnTo>
                  <a:pt x="2297878" y="185633"/>
                </a:lnTo>
                <a:lnTo>
                  <a:pt x="2305862" y="192520"/>
                </a:lnTo>
                <a:lnTo>
                  <a:pt x="2324026" y="192520"/>
                </a:lnTo>
                <a:lnTo>
                  <a:pt x="2324026" y="185633"/>
                </a:lnTo>
                <a:lnTo>
                  <a:pt x="2305862" y="185633"/>
                </a:lnTo>
                <a:close/>
              </a:path>
              <a:path w="2890769" h="419173">
                <a:moveTo>
                  <a:pt x="2345878" y="170064"/>
                </a:moveTo>
                <a:lnTo>
                  <a:pt x="2345878" y="168268"/>
                </a:lnTo>
                <a:lnTo>
                  <a:pt x="2345312" y="166837"/>
                </a:lnTo>
                <a:lnTo>
                  <a:pt x="2343116" y="164641"/>
                </a:lnTo>
                <a:lnTo>
                  <a:pt x="2341686" y="164076"/>
                </a:lnTo>
                <a:lnTo>
                  <a:pt x="2338093" y="164076"/>
                </a:lnTo>
                <a:lnTo>
                  <a:pt x="2336629" y="164641"/>
                </a:lnTo>
                <a:lnTo>
                  <a:pt x="2334433" y="166837"/>
                </a:lnTo>
                <a:lnTo>
                  <a:pt x="2333901" y="168268"/>
                </a:lnTo>
                <a:lnTo>
                  <a:pt x="2333901" y="170064"/>
                </a:lnTo>
                <a:lnTo>
                  <a:pt x="2334433" y="173324"/>
                </a:lnTo>
                <a:lnTo>
                  <a:pt x="2336629" y="175520"/>
                </a:lnTo>
                <a:lnTo>
                  <a:pt x="2338093" y="176052"/>
                </a:lnTo>
                <a:lnTo>
                  <a:pt x="2341686" y="176052"/>
                </a:lnTo>
                <a:lnTo>
                  <a:pt x="2343116" y="175520"/>
                </a:lnTo>
                <a:lnTo>
                  <a:pt x="2345312" y="173324"/>
                </a:lnTo>
                <a:lnTo>
                  <a:pt x="2345878" y="171861"/>
                </a:lnTo>
                <a:lnTo>
                  <a:pt x="2345878" y="170064"/>
                </a:lnTo>
                <a:close/>
              </a:path>
              <a:path w="2890769" h="419173">
                <a:moveTo>
                  <a:pt x="2335897" y="185633"/>
                </a:moveTo>
                <a:lnTo>
                  <a:pt x="2335897" y="235535"/>
                </a:lnTo>
                <a:lnTo>
                  <a:pt x="2343882" y="235535"/>
                </a:lnTo>
                <a:lnTo>
                  <a:pt x="2343882" y="185633"/>
                </a:lnTo>
                <a:lnTo>
                  <a:pt x="2335897" y="185633"/>
                </a:lnTo>
                <a:close/>
              </a:path>
              <a:path w="2890769" h="419173">
                <a:moveTo>
                  <a:pt x="2407219" y="210584"/>
                </a:moveTo>
                <a:lnTo>
                  <a:pt x="2407219" y="205195"/>
                </a:lnTo>
                <a:lnTo>
                  <a:pt x="2406188" y="200571"/>
                </a:lnTo>
                <a:lnTo>
                  <a:pt x="2404125" y="196712"/>
                </a:lnTo>
                <a:lnTo>
                  <a:pt x="2402063" y="192786"/>
                </a:lnTo>
                <a:lnTo>
                  <a:pt x="2399235" y="206592"/>
                </a:lnTo>
                <a:lnTo>
                  <a:pt x="2399235" y="210584"/>
                </a:lnTo>
                <a:lnTo>
                  <a:pt x="2402063" y="228416"/>
                </a:lnTo>
                <a:lnTo>
                  <a:pt x="2404125" y="224557"/>
                </a:lnTo>
                <a:lnTo>
                  <a:pt x="2406188" y="220631"/>
                </a:lnTo>
                <a:lnTo>
                  <a:pt x="2407219" y="215974"/>
                </a:lnTo>
                <a:lnTo>
                  <a:pt x="2407219" y="210584"/>
                </a:lnTo>
                <a:close/>
              </a:path>
              <a:path w="2890769" h="419173">
                <a:moveTo>
                  <a:pt x="2399202" y="189792"/>
                </a:moveTo>
                <a:lnTo>
                  <a:pt x="2395542" y="187729"/>
                </a:lnTo>
                <a:lnTo>
                  <a:pt x="2395975" y="197543"/>
                </a:lnTo>
                <a:lnTo>
                  <a:pt x="2397239" y="200404"/>
                </a:lnTo>
                <a:lnTo>
                  <a:pt x="2398570" y="203199"/>
                </a:lnTo>
                <a:lnTo>
                  <a:pt x="2399235" y="206592"/>
                </a:lnTo>
                <a:lnTo>
                  <a:pt x="2402063" y="192786"/>
                </a:lnTo>
                <a:lnTo>
                  <a:pt x="2399202" y="189792"/>
                </a:lnTo>
                <a:close/>
              </a:path>
              <a:path w="2890769" h="419173">
                <a:moveTo>
                  <a:pt x="2389354" y="192287"/>
                </a:moveTo>
                <a:lnTo>
                  <a:pt x="2391750" y="193817"/>
                </a:lnTo>
                <a:lnTo>
                  <a:pt x="2394145" y="195348"/>
                </a:lnTo>
                <a:lnTo>
                  <a:pt x="2395975" y="197543"/>
                </a:lnTo>
                <a:lnTo>
                  <a:pt x="2395542" y="187729"/>
                </a:lnTo>
                <a:lnTo>
                  <a:pt x="2391949" y="185667"/>
                </a:lnTo>
                <a:lnTo>
                  <a:pt x="2389354" y="192287"/>
                </a:lnTo>
                <a:close/>
              </a:path>
              <a:path w="2890769" h="419173">
                <a:moveTo>
                  <a:pt x="2379673" y="191522"/>
                </a:moveTo>
                <a:lnTo>
                  <a:pt x="2386460" y="191522"/>
                </a:lnTo>
                <a:lnTo>
                  <a:pt x="2389354" y="192287"/>
                </a:lnTo>
                <a:lnTo>
                  <a:pt x="2391949" y="185667"/>
                </a:lnTo>
                <a:lnTo>
                  <a:pt x="2387791" y="184635"/>
                </a:lnTo>
                <a:lnTo>
                  <a:pt x="2383067" y="184635"/>
                </a:lnTo>
                <a:lnTo>
                  <a:pt x="2379673" y="191522"/>
                </a:lnTo>
                <a:close/>
              </a:path>
              <a:path w="2890769" h="419173">
                <a:moveTo>
                  <a:pt x="2378409" y="184635"/>
                </a:moveTo>
                <a:lnTo>
                  <a:pt x="2374251" y="185667"/>
                </a:lnTo>
                <a:lnTo>
                  <a:pt x="2374384" y="193817"/>
                </a:lnTo>
                <a:lnTo>
                  <a:pt x="2376779" y="192287"/>
                </a:lnTo>
                <a:lnTo>
                  <a:pt x="2379673" y="191522"/>
                </a:lnTo>
                <a:lnTo>
                  <a:pt x="2383067" y="184635"/>
                </a:lnTo>
                <a:lnTo>
                  <a:pt x="2378409" y="184635"/>
                </a:lnTo>
                <a:close/>
              </a:path>
              <a:path w="2890769" h="419173">
                <a:moveTo>
                  <a:pt x="2368795" y="200404"/>
                </a:moveTo>
                <a:lnTo>
                  <a:pt x="2370126" y="197543"/>
                </a:lnTo>
                <a:lnTo>
                  <a:pt x="2371988" y="195348"/>
                </a:lnTo>
                <a:lnTo>
                  <a:pt x="2374384" y="193817"/>
                </a:lnTo>
                <a:lnTo>
                  <a:pt x="2374251" y="185667"/>
                </a:lnTo>
                <a:lnTo>
                  <a:pt x="2370591" y="187729"/>
                </a:lnTo>
                <a:lnTo>
                  <a:pt x="2368795" y="200404"/>
                </a:lnTo>
                <a:close/>
              </a:path>
              <a:path w="2890769" h="419173">
                <a:moveTo>
                  <a:pt x="2370126" y="223625"/>
                </a:moveTo>
                <a:lnTo>
                  <a:pt x="2368795" y="220764"/>
                </a:lnTo>
                <a:lnTo>
                  <a:pt x="2367531" y="217903"/>
                </a:lnTo>
                <a:lnTo>
                  <a:pt x="2366899" y="214510"/>
                </a:lnTo>
                <a:lnTo>
                  <a:pt x="2366899" y="206592"/>
                </a:lnTo>
                <a:lnTo>
                  <a:pt x="2367531" y="203199"/>
                </a:lnTo>
                <a:lnTo>
                  <a:pt x="2368795" y="200404"/>
                </a:lnTo>
                <a:lnTo>
                  <a:pt x="2370591" y="187729"/>
                </a:lnTo>
                <a:lnTo>
                  <a:pt x="2366932" y="189792"/>
                </a:lnTo>
                <a:lnTo>
                  <a:pt x="2364071" y="192786"/>
                </a:lnTo>
                <a:lnTo>
                  <a:pt x="2366932" y="231377"/>
                </a:lnTo>
                <a:lnTo>
                  <a:pt x="2370591" y="233439"/>
                </a:lnTo>
                <a:lnTo>
                  <a:pt x="2370126" y="223625"/>
                </a:lnTo>
                <a:close/>
              </a:path>
              <a:path w="2890769" h="419173">
                <a:moveTo>
                  <a:pt x="2399235" y="214510"/>
                </a:moveTo>
                <a:lnTo>
                  <a:pt x="2398570" y="217903"/>
                </a:lnTo>
                <a:lnTo>
                  <a:pt x="2399202" y="231377"/>
                </a:lnTo>
                <a:lnTo>
                  <a:pt x="2402063" y="228416"/>
                </a:lnTo>
                <a:lnTo>
                  <a:pt x="2399235" y="210584"/>
                </a:lnTo>
                <a:lnTo>
                  <a:pt x="2399235" y="214510"/>
                </a:lnTo>
                <a:close/>
              </a:path>
              <a:path w="2890769" h="419173">
                <a:moveTo>
                  <a:pt x="2398570" y="217903"/>
                </a:moveTo>
                <a:lnTo>
                  <a:pt x="2397239" y="220764"/>
                </a:lnTo>
                <a:lnTo>
                  <a:pt x="2395975" y="223625"/>
                </a:lnTo>
                <a:lnTo>
                  <a:pt x="2394145" y="225821"/>
                </a:lnTo>
                <a:lnTo>
                  <a:pt x="2391750" y="227351"/>
                </a:lnTo>
                <a:lnTo>
                  <a:pt x="2389354" y="228881"/>
                </a:lnTo>
                <a:lnTo>
                  <a:pt x="2391949" y="235502"/>
                </a:lnTo>
                <a:lnTo>
                  <a:pt x="2395542" y="233439"/>
                </a:lnTo>
                <a:lnTo>
                  <a:pt x="2399202" y="231377"/>
                </a:lnTo>
                <a:lnTo>
                  <a:pt x="2398570" y="217903"/>
                </a:lnTo>
                <a:close/>
              </a:path>
              <a:path w="2890769" h="419173">
                <a:moveTo>
                  <a:pt x="2387791" y="236533"/>
                </a:moveTo>
                <a:lnTo>
                  <a:pt x="2391949" y="235502"/>
                </a:lnTo>
                <a:lnTo>
                  <a:pt x="2389354" y="228881"/>
                </a:lnTo>
                <a:lnTo>
                  <a:pt x="2386460" y="229647"/>
                </a:lnTo>
                <a:lnTo>
                  <a:pt x="2383067" y="229647"/>
                </a:lnTo>
                <a:lnTo>
                  <a:pt x="2383067" y="236533"/>
                </a:lnTo>
                <a:lnTo>
                  <a:pt x="2387791" y="236533"/>
                </a:lnTo>
                <a:close/>
              </a:path>
              <a:path w="2890769" h="419173">
                <a:moveTo>
                  <a:pt x="2379673" y="229647"/>
                </a:moveTo>
                <a:lnTo>
                  <a:pt x="2376779" y="228881"/>
                </a:lnTo>
                <a:lnTo>
                  <a:pt x="2378409" y="236533"/>
                </a:lnTo>
                <a:lnTo>
                  <a:pt x="2383067" y="236533"/>
                </a:lnTo>
                <a:lnTo>
                  <a:pt x="2383067" y="229647"/>
                </a:lnTo>
                <a:lnTo>
                  <a:pt x="2379673" y="229647"/>
                </a:lnTo>
                <a:close/>
              </a:path>
              <a:path w="2890769" h="419173">
                <a:moveTo>
                  <a:pt x="2370126" y="223625"/>
                </a:moveTo>
                <a:lnTo>
                  <a:pt x="2370591" y="233439"/>
                </a:lnTo>
                <a:lnTo>
                  <a:pt x="2374251" y="235502"/>
                </a:lnTo>
                <a:lnTo>
                  <a:pt x="2378409" y="236533"/>
                </a:lnTo>
                <a:lnTo>
                  <a:pt x="2376779" y="228881"/>
                </a:lnTo>
                <a:lnTo>
                  <a:pt x="2374384" y="227351"/>
                </a:lnTo>
                <a:lnTo>
                  <a:pt x="2371988" y="225821"/>
                </a:lnTo>
                <a:lnTo>
                  <a:pt x="2370126" y="223625"/>
                </a:lnTo>
                <a:close/>
              </a:path>
              <a:path w="2890769" h="419173">
                <a:moveTo>
                  <a:pt x="2366932" y="231377"/>
                </a:moveTo>
                <a:lnTo>
                  <a:pt x="2364071" y="192786"/>
                </a:lnTo>
                <a:lnTo>
                  <a:pt x="2362008" y="196712"/>
                </a:lnTo>
                <a:lnTo>
                  <a:pt x="2359946" y="200571"/>
                </a:lnTo>
                <a:lnTo>
                  <a:pt x="2358914" y="205195"/>
                </a:lnTo>
                <a:lnTo>
                  <a:pt x="2358914" y="210584"/>
                </a:lnTo>
                <a:lnTo>
                  <a:pt x="2359946" y="220631"/>
                </a:lnTo>
                <a:lnTo>
                  <a:pt x="2362008" y="224557"/>
                </a:lnTo>
                <a:lnTo>
                  <a:pt x="2364071" y="228416"/>
                </a:lnTo>
                <a:lnTo>
                  <a:pt x="2366932" y="231377"/>
                </a:lnTo>
                <a:close/>
              </a:path>
              <a:path w="2890769" h="419173">
                <a:moveTo>
                  <a:pt x="2428638" y="195714"/>
                </a:moveTo>
                <a:lnTo>
                  <a:pt x="2429701" y="193057"/>
                </a:lnTo>
                <a:lnTo>
                  <a:pt x="2429237" y="185633"/>
                </a:lnTo>
                <a:lnTo>
                  <a:pt x="2422250" y="185633"/>
                </a:lnTo>
                <a:lnTo>
                  <a:pt x="2430235" y="235535"/>
                </a:lnTo>
                <a:lnTo>
                  <a:pt x="2429935" y="196811"/>
                </a:lnTo>
                <a:lnTo>
                  <a:pt x="2429701" y="193057"/>
                </a:lnTo>
                <a:lnTo>
                  <a:pt x="2428638" y="195714"/>
                </a:lnTo>
                <a:close/>
              </a:path>
              <a:path w="2890769" h="419173">
                <a:moveTo>
                  <a:pt x="2430235" y="204729"/>
                </a:moveTo>
                <a:lnTo>
                  <a:pt x="2431000" y="201336"/>
                </a:lnTo>
                <a:lnTo>
                  <a:pt x="2432530" y="198807"/>
                </a:lnTo>
                <a:lnTo>
                  <a:pt x="2434127" y="196279"/>
                </a:lnTo>
                <a:lnTo>
                  <a:pt x="2436123" y="194449"/>
                </a:lnTo>
                <a:lnTo>
                  <a:pt x="2438518" y="193318"/>
                </a:lnTo>
                <a:lnTo>
                  <a:pt x="2440914" y="192187"/>
                </a:lnTo>
                <a:lnTo>
                  <a:pt x="2443309" y="191622"/>
                </a:lnTo>
                <a:lnTo>
                  <a:pt x="2449164" y="191622"/>
                </a:lnTo>
                <a:lnTo>
                  <a:pt x="2452058" y="192719"/>
                </a:lnTo>
                <a:lnTo>
                  <a:pt x="2454387" y="194915"/>
                </a:lnTo>
                <a:lnTo>
                  <a:pt x="2456782" y="197044"/>
                </a:lnTo>
                <a:lnTo>
                  <a:pt x="2457980" y="200870"/>
                </a:lnTo>
                <a:lnTo>
                  <a:pt x="2457980" y="235535"/>
                </a:lnTo>
                <a:lnTo>
                  <a:pt x="2465964" y="235535"/>
                </a:lnTo>
                <a:lnTo>
                  <a:pt x="2459211" y="188062"/>
                </a:lnTo>
                <a:lnTo>
                  <a:pt x="2456283" y="186731"/>
                </a:lnTo>
                <a:lnTo>
                  <a:pt x="2453356" y="185334"/>
                </a:lnTo>
                <a:lnTo>
                  <a:pt x="2450095" y="184635"/>
                </a:lnTo>
                <a:lnTo>
                  <a:pt x="2443974" y="184635"/>
                </a:lnTo>
                <a:lnTo>
                  <a:pt x="2441512" y="185001"/>
                </a:lnTo>
                <a:lnTo>
                  <a:pt x="2439117" y="185733"/>
                </a:lnTo>
                <a:lnTo>
                  <a:pt x="2436788" y="186465"/>
                </a:lnTo>
                <a:lnTo>
                  <a:pt x="2434726" y="187663"/>
                </a:lnTo>
                <a:lnTo>
                  <a:pt x="2432929" y="189326"/>
                </a:lnTo>
                <a:lnTo>
                  <a:pt x="2431133" y="190923"/>
                </a:lnTo>
                <a:lnTo>
                  <a:pt x="2430235" y="204729"/>
                </a:lnTo>
                <a:close/>
              </a:path>
              <a:path w="2890769" h="419173">
                <a:moveTo>
                  <a:pt x="2430235" y="204729"/>
                </a:moveTo>
                <a:lnTo>
                  <a:pt x="2431133" y="190923"/>
                </a:lnTo>
                <a:lnTo>
                  <a:pt x="2429935" y="196811"/>
                </a:lnTo>
                <a:lnTo>
                  <a:pt x="2430235" y="235535"/>
                </a:lnTo>
                <a:lnTo>
                  <a:pt x="2430235" y="204729"/>
                </a:lnTo>
                <a:close/>
              </a:path>
              <a:path w="2890769" h="419173">
                <a:moveTo>
                  <a:pt x="2429702" y="193052"/>
                </a:moveTo>
                <a:lnTo>
                  <a:pt x="2429935" y="196811"/>
                </a:lnTo>
                <a:lnTo>
                  <a:pt x="2431133" y="190923"/>
                </a:lnTo>
                <a:lnTo>
                  <a:pt x="2429702" y="193052"/>
                </a:lnTo>
                <a:close/>
              </a:path>
              <a:path w="2890769" h="419173">
                <a:moveTo>
                  <a:pt x="2465964" y="235535"/>
                </a:moveTo>
                <a:lnTo>
                  <a:pt x="2465964" y="199273"/>
                </a:lnTo>
                <a:lnTo>
                  <a:pt x="2465066" y="195714"/>
                </a:lnTo>
                <a:lnTo>
                  <a:pt x="2463269" y="192919"/>
                </a:lnTo>
                <a:lnTo>
                  <a:pt x="2461540" y="190125"/>
                </a:lnTo>
                <a:lnTo>
                  <a:pt x="2459211" y="188062"/>
                </a:lnTo>
                <a:lnTo>
                  <a:pt x="2465964" y="235535"/>
                </a:lnTo>
                <a:close/>
              </a:path>
              <a:path w="2890769" h="419173">
                <a:moveTo>
                  <a:pt x="2528038" y="170064"/>
                </a:moveTo>
                <a:lnTo>
                  <a:pt x="2528038" y="168268"/>
                </a:lnTo>
                <a:lnTo>
                  <a:pt x="2527472" y="166837"/>
                </a:lnTo>
                <a:lnTo>
                  <a:pt x="2525277" y="164641"/>
                </a:lnTo>
                <a:lnTo>
                  <a:pt x="2523846" y="164076"/>
                </a:lnTo>
                <a:lnTo>
                  <a:pt x="2520253" y="164076"/>
                </a:lnTo>
                <a:lnTo>
                  <a:pt x="2518789" y="164641"/>
                </a:lnTo>
                <a:lnTo>
                  <a:pt x="2516594" y="166837"/>
                </a:lnTo>
                <a:lnTo>
                  <a:pt x="2516061" y="168268"/>
                </a:lnTo>
                <a:lnTo>
                  <a:pt x="2516061" y="170064"/>
                </a:lnTo>
                <a:lnTo>
                  <a:pt x="2516594" y="173324"/>
                </a:lnTo>
                <a:lnTo>
                  <a:pt x="2518789" y="175520"/>
                </a:lnTo>
                <a:lnTo>
                  <a:pt x="2520253" y="176052"/>
                </a:lnTo>
                <a:lnTo>
                  <a:pt x="2523846" y="176052"/>
                </a:lnTo>
                <a:lnTo>
                  <a:pt x="2525277" y="175520"/>
                </a:lnTo>
                <a:lnTo>
                  <a:pt x="2527472" y="173324"/>
                </a:lnTo>
                <a:lnTo>
                  <a:pt x="2528038" y="171861"/>
                </a:lnTo>
                <a:lnTo>
                  <a:pt x="2528038" y="170064"/>
                </a:lnTo>
                <a:close/>
              </a:path>
              <a:path w="2890769" h="419173">
                <a:moveTo>
                  <a:pt x="2518058" y="185633"/>
                </a:moveTo>
                <a:lnTo>
                  <a:pt x="2518058" y="235535"/>
                </a:lnTo>
                <a:lnTo>
                  <a:pt x="2526042" y="235535"/>
                </a:lnTo>
                <a:lnTo>
                  <a:pt x="2526042" y="185633"/>
                </a:lnTo>
                <a:lnTo>
                  <a:pt x="2518058" y="185633"/>
                </a:lnTo>
                <a:close/>
              </a:path>
              <a:path w="2890769" h="419173">
                <a:moveTo>
                  <a:pt x="2551462" y="385639"/>
                </a:moveTo>
                <a:lnTo>
                  <a:pt x="2551163" y="359191"/>
                </a:lnTo>
                <a:lnTo>
                  <a:pt x="2551163" y="376058"/>
                </a:lnTo>
                <a:lnTo>
                  <a:pt x="2550963" y="390463"/>
                </a:lnTo>
                <a:lnTo>
                  <a:pt x="2551653" y="388940"/>
                </a:lnTo>
                <a:lnTo>
                  <a:pt x="2552560" y="385040"/>
                </a:lnTo>
                <a:lnTo>
                  <a:pt x="2552161" y="358492"/>
                </a:lnTo>
                <a:lnTo>
                  <a:pt x="2551163" y="359191"/>
                </a:lnTo>
                <a:lnTo>
                  <a:pt x="2551462" y="385639"/>
                </a:lnTo>
                <a:close/>
              </a:path>
              <a:path w="2890769" h="419173">
                <a:moveTo>
                  <a:pt x="2526677" y="397682"/>
                </a:moveTo>
                <a:lnTo>
                  <a:pt x="2530470" y="398713"/>
                </a:lnTo>
                <a:lnTo>
                  <a:pt x="2537456" y="398713"/>
                </a:lnTo>
                <a:lnTo>
                  <a:pt x="2540151" y="398181"/>
                </a:lnTo>
                <a:lnTo>
                  <a:pt x="2542679" y="397116"/>
                </a:lnTo>
                <a:lnTo>
                  <a:pt x="2545274" y="396052"/>
                </a:lnTo>
                <a:lnTo>
                  <a:pt x="2547437" y="394521"/>
                </a:lnTo>
                <a:lnTo>
                  <a:pt x="2549166" y="392525"/>
                </a:lnTo>
                <a:lnTo>
                  <a:pt x="2550963" y="390463"/>
                </a:lnTo>
                <a:lnTo>
                  <a:pt x="2551163" y="376058"/>
                </a:lnTo>
                <a:lnTo>
                  <a:pt x="2550497" y="379551"/>
                </a:lnTo>
                <a:lnTo>
                  <a:pt x="2549166" y="382545"/>
                </a:lnTo>
                <a:lnTo>
                  <a:pt x="2547902" y="385473"/>
                </a:lnTo>
                <a:lnTo>
                  <a:pt x="2546073" y="387735"/>
                </a:lnTo>
                <a:lnTo>
                  <a:pt x="2543677" y="389332"/>
                </a:lnTo>
                <a:lnTo>
                  <a:pt x="2541349" y="390929"/>
                </a:lnTo>
                <a:lnTo>
                  <a:pt x="2538587" y="391727"/>
                </a:lnTo>
                <a:lnTo>
                  <a:pt x="2530470" y="391727"/>
                </a:lnTo>
                <a:lnTo>
                  <a:pt x="2526677" y="397682"/>
                </a:lnTo>
                <a:close/>
              </a:path>
              <a:path w="2890769" h="419173">
                <a:moveTo>
                  <a:pt x="2530470" y="391727"/>
                </a:moveTo>
                <a:lnTo>
                  <a:pt x="2526644" y="389997"/>
                </a:lnTo>
                <a:lnTo>
                  <a:pt x="2523916" y="386537"/>
                </a:lnTo>
                <a:lnTo>
                  <a:pt x="2521188" y="383077"/>
                </a:lnTo>
                <a:lnTo>
                  <a:pt x="2519824" y="378486"/>
                </a:lnTo>
                <a:lnTo>
                  <a:pt x="2523218" y="395619"/>
                </a:lnTo>
                <a:lnTo>
                  <a:pt x="2526677" y="397682"/>
                </a:lnTo>
                <a:lnTo>
                  <a:pt x="2530470" y="391727"/>
                </a:lnTo>
                <a:close/>
              </a:path>
              <a:path w="2890769" h="419173">
                <a:moveTo>
                  <a:pt x="2519758" y="393557"/>
                </a:moveTo>
                <a:lnTo>
                  <a:pt x="2523218" y="395619"/>
                </a:lnTo>
                <a:lnTo>
                  <a:pt x="2519824" y="378486"/>
                </a:lnTo>
                <a:lnTo>
                  <a:pt x="2519824" y="367042"/>
                </a:lnTo>
                <a:lnTo>
                  <a:pt x="2517329" y="354833"/>
                </a:lnTo>
                <a:lnTo>
                  <a:pt x="2516996" y="390596"/>
                </a:lnTo>
                <a:lnTo>
                  <a:pt x="2519758" y="393557"/>
                </a:lnTo>
                <a:close/>
              </a:path>
              <a:path w="2890769" h="419173">
                <a:moveTo>
                  <a:pt x="2552560" y="385040"/>
                </a:moveTo>
                <a:lnTo>
                  <a:pt x="2551653" y="388940"/>
                </a:lnTo>
                <a:lnTo>
                  <a:pt x="2552094" y="387968"/>
                </a:lnTo>
                <a:lnTo>
                  <a:pt x="2552161" y="397715"/>
                </a:lnTo>
                <a:lnTo>
                  <a:pt x="2559147" y="397715"/>
                </a:lnTo>
                <a:lnTo>
                  <a:pt x="2559147" y="324859"/>
                </a:lnTo>
                <a:lnTo>
                  <a:pt x="2552161" y="358492"/>
                </a:lnTo>
                <a:lnTo>
                  <a:pt x="2552560" y="385040"/>
                </a:lnTo>
                <a:close/>
              </a:path>
              <a:path w="2890769" h="419173">
                <a:moveTo>
                  <a:pt x="2551163" y="368273"/>
                </a:moveTo>
                <a:lnTo>
                  <a:pt x="2551163" y="359191"/>
                </a:lnTo>
                <a:lnTo>
                  <a:pt x="2552161" y="358492"/>
                </a:lnTo>
                <a:lnTo>
                  <a:pt x="2559147" y="324859"/>
                </a:lnTo>
                <a:lnTo>
                  <a:pt x="2551163" y="324859"/>
                </a:lnTo>
                <a:lnTo>
                  <a:pt x="2551163" y="368273"/>
                </a:lnTo>
                <a:close/>
              </a:path>
              <a:path w="2890769" h="419173">
                <a:moveTo>
                  <a:pt x="2546106" y="357461"/>
                </a:moveTo>
                <a:lnTo>
                  <a:pt x="2547902" y="359557"/>
                </a:lnTo>
                <a:lnTo>
                  <a:pt x="2549166" y="362285"/>
                </a:lnTo>
                <a:lnTo>
                  <a:pt x="2550497" y="365013"/>
                </a:lnTo>
                <a:lnTo>
                  <a:pt x="2551163" y="368273"/>
                </a:lnTo>
                <a:lnTo>
                  <a:pt x="2551163" y="354966"/>
                </a:lnTo>
                <a:lnTo>
                  <a:pt x="2549133" y="352138"/>
                </a:lnTo>
                <a:lnTo>
                  <a:pt x="2546106" y="357461"/>
                </a:lnTo>
                <a:close/>
              </a:path>
              <a:path w="2890769" h="419173">
                <a:moveTo>
                  <a:pt x="2535793" y="353802"/>
                </a:moveTo>
                <a:lnTo>
                  <a:pt x="2538854" y="353802"/>
                </a:lnTo>
                <a:lnTo>
                  <a:pt x="2541515" y="354534"/>
                </a:lnTo>
                <a:lnTo>
                  <a:pt x="2543777" y="355997"/>
                </a:lnTo>
                <a:lnTo>
                  <a:pt x="2546106" y="357461"/>
                </a:lnTo>
                <a:lnTo>
                  <a:pt x="2549133" y="352138"/>
                </a:lnTo>
                <a:lnTo>
                  <a:pt x="2546073" y="350009"/>
                </a:lnTo>
                <a:lnTo>
                  <a:pt x="2543078" y="347880"/>
                </a:lnTo>
                <a:lnTo>
                  <a:pt x="2539519" y="346816"/>
                </a:lnTo>
                <a:lnTo>
                  <a:pt x="2535793" y="353802"/>
                </a:lnTo>
                <a:close/>
              </a:path>
              <a:path w="2890769" h="419173">
                <a:moveTo>
                  <a:pt x="2524016" y="358991"/>
                </a:moveTo>
                <a:lnTo>
                  <a:pt x="2526811" y="355532"/>
                </a:lnTo>
                <a:lnTo>
                  <a:pt x="2530736" y="353802"/>
                </a:lnTo>
                <a:lnTo>
                  <a:pt x="2535793" y="353802"/>
                </a:lnTo>
                <a:lnTo>
                  <a:pt x="2539519" y="346816"/>
                </a:lnTo>
                <a:lnTo>
                  <a:pt x="2531268" y="346816"/>
                </a:lnTo>
                <a:lnTo>
                  <a:pt x="2527409" y="347847"/>
                </a:lnTo>
                <a:lnTo>
                  <a:pt x="2524016" y="358991"/>
                </a:lnTo>
                <a:close/>
              </a:path>
              <a:path w="2890769" h="419173">
                <a:moveTo>
                  <a:pt x="2517329" y="354833"/>
                </a:moveTo>
                <a:lnTo>
                  <a:pt x="2519824" y="367042"/>
                </a:lnTo>
                <a:lnTo>
                  <a:pt x="2521222" y="362451"/>
                </a:lnTo>
                <a:lnTo>
                  <a:pt x="2524016" y="358991"/>
                </a:lnTo>
                <a:lnTo>
                  <a:pt x="2527409" y="347847"/>
                </a:lnTo>
                <a:lnTo>
                  <a:pt x="2523817" y="349909"/>
                </a:lnTo>
                <a:lnTo>
                  <a:pt x="2520223" y="351905"/>
                </a:lnTo>
                <a:lnTo>
                  <a:pt x="2517329" y="354833"/>
                </a:lnTo>
                <a:close/>
              </a:path>
              <a:path w="2890769" h="419173">
                <a:moveTo>
                  <a:pt x="2511840" y="367242"/>
                </a:moveTo>
                <a:lnTo>
                  <a:pt x="2512871" y="382811"/>
                </a:lnTo>
                <a:lnTo>
                  <a:pt x="2514934" y="386737"/>
                </a:lnTo>
                <a:lnTo>
                  <a:pt x="2516996" y="390596"/>
                </a:lnTo>
                <a:lnTo>
                  <a:pt x="2517329" y="354833"/>
                </a:lnTo>
                <a:lnTo>
                  <a:pt x="2515134" y="358692"/>
                </a:lnTo>
                <a:lnTo>
                  <a:pt x="2512938" y="362551"/>
                </a:lnTo>
                <a:lnTo>
                  <a:pt x="2511840" y="367242"/>
                </a:lnTo>
                <a:close/>
              </a:path>
              <a:path w="2890769" h="419173">
                <a:moveTo>
                  <a:pt x="2511840" y="372764"/>
                </a:moveTo>
                <a:lnTo>
                  <a:pt x="2511840" y="378154"/>
                </a:lnTo>
                <a:lnTo>
                  <a:pt x="2512871" y="382811"/>
                </a:lnTo>
                <a:lnTo>
                  <a:pt x="2511840" y="367242"/>
                </a:lnTo>
                <a:lnTo>
                  <a:pt x="2511840" y="372764"/>
                </a:lnTo>
                <a:close/>
              </a:path>
              <a:path w="2890769" h="419173">
                <a:moveTo>
                  <a:pt x="2550955" y="195714"/>
                </a:moveTo>
                <a:lnTo>
                  <a:pt x="2552018" y="193057"/>
                </a:lnTo>
                <a:lnTo>
                  <a:pt x="2551554" y="185633"/>
                </a:lnTo>
                <a:lnTo>
                  <a:pt x="2544568" y="185633"/>
                </a:lnTo>
                <a:lnTo>
                  <a:pt x="2552552" y="235535"/>
                </a:lnTo>
                <a:lnTo>
                  <a:pt x="2552253" y="196811"/>
                </a:lnTo>
                <a:lnTo>
                  <a:pt x="2552018" y="193057"/>
                </a:lnTo>
                <a:lnTo>
                  <a:pt x="2550955" y="195714"/>
                </a:lnTo>
                <a:close/>
              </a:path>
              <a:path w="2890769" h="419173">
                <a:moveTo>
                  <a:pt x="2552552" y="204729"/>
                </a:moveTo>
                <a:lnTo>
                  <a:pt x="2553317" y="201336"/>
                </a:lnTo>
                <a:lnTo>
                  <a:pt x="2554847" y="198807"/>
                </a:lnTo>
                <a:lnTo>
                  <a:pt x="2556444" y="196279"/>
                </a:lnTo>
                <a:lnTo>
                  <a:pt x="2558440" y="194449"/>
                </a:lnTo>
                <a:lnTo>
                  <a:pt x="2560836" y="193318"/>
                </a:lnTo>
                <a:lnTo>
                  <a:pt x="2563231" y="192187"/>
                </a:lnTo>
                <a:lnTo>
                  <a:pt x="2565626" y="191622"/>
                </a:lnTo>
                <a:lnTo>
                  <a:pt x="2571481" y="191622"/>
                </a:lnTo>
                <a:lnTo>
                  <a:pt x="2574376" y="192719"/>
                </a:lnTo>
                <a:lnTo>
                  <a:pt x="2576704" y="194915"/>
                </a:lnTo>
                <a:lnTo>
                  <a:pt x="2579100" y="197044"/>
                </a:lnTo>
                <a:lnTo>
                  <a:pt x="2580297" y="200870"/>
                </a:lnTo>
                <a:lnTo>
                  <a:pt x="2580297" y="235535"/>
                </a:lnTo>
                <a:lnTo>
                  <a:pt x="2588282" y="235535"/>
                </a:lnTo>
                <a:lnTo>
                  <a:pt x="2581528" y="188062"/>
                </a:lnTo>
                <a:lnTo>
                  <a:pt x="2578601" y="186731"/>
                </a:lnTo>
                <a:lnTo>
                  <a:pt x="2575673" y="185334"/>
                </a:lnTo>
                <a:lnTo>
                  <a:pt x="2572413" y="184635"/>
                </a:lnTo>
                <a:lnTo>
                  <a:pt x="2566292" y="184635"/>
                </a:lnTo>
                <a:lnTo>
                  <a:pt x="2563830" y="185001"/>
                </a:lnTo>
                <a:lnTo>
                  <a:pt x="2561434" y="185733"/>
                </a:lnTo>
                <a:lnTo>
                  <a:pt x="2559106" y="186465"/>
                </a:lnTo>
                <a:lnTo>
                  <a:pt x="2557043" y="187663"/>
                </a:lnTo>
                <a:lnTo>
                  <a:pt x="2555247" y="189326"/>
                </a:lnTo>
                <a:lnTo>
                  <a:pt x="2553450" y="190923"/>
                </a:lnTo>
                <a:lnTo>
                  <a:pt x="2552552" y="204729"/>
                </a:lnTo>
                <a:close/>
              </a:path>
              <a:path w="2890769" h="419173">
                <a:moveTo>
                  <a:pt x="2552552" y="204729"/>
                </a:moveTo>
                <a:lnTo>
                  <a:pt x="2553450" y="190923"/>
                </a:lnTo>
                <a:lnTo>
                  <a:pt x="2552253" y="196811"/>
                </a:lnTo>
                <a:lnTo>
                  <a:pt x="2552552" y="235535"/>
                </a:lnTo>
                <a:lnTo>
                  <a:pt x="2552552" y="204729"/>
                </a:lnTo>
                <a:close/>
              </a:path>
              <a:path w="2890769" h="419173">
                <a:moveTo>
                  <a:pt x="2552020" y="193052"/>
                </a:moveTo>
                <a:lnTo>
                  <a:pt x="2552253" y="196811"/>
                </a:lnTo>
                <a:lnTo>
                  <a:pt x="2553450" y="190923"/>
                </a:lnTo>
                <a:lnTo>
                  <a:pt x="2552020" y="193052"/>
                </a:lnTo>
                <a:close/>
              </a:path>
              <a:path w="2890769" h="419173">
                <a:moveTo>
                  <a:pt x="2588282" y="235535"/>
                </a:moveTo>
                <a:lnTo>
                  <a:pt x="2588282" y="199273"/>
                </a:lnTo>
                <a:lnTo>
                  <a:pt x="2587383" y="195714"/>
                </a:lnTo>
                <a:lnTo>
                  <a:pt x="2585587" y="192919"/>
                </a:lnTo>
                <a:lnTo>
                  <a:pt x="2583857" y="190125"/>
                </a:lnTo>
                <a:lnTo>
                  <a:pt x="2581528" y="188062"/>
                </a:lnTo>
                <a:lnTo>
                  <a:pt x="2588282" y="235535"/>
                </a:lnTo>
                <a:close/>
              </a:path>
              <a:path w="2890769" h="419173">
                <a:moveTo>
                  <a:pt x="2669750" y="219500"/>
                </a:moveTo>
                <a:lnTo>
                  <a:pt x="2670216" y="220764"/>
                </a:lnTo>
                <a:lnTo>
                  <a:pt x="2671713" y="233373"/>
                </a:lnTo>
                <a:lnTo>
                  <a:pt x="2674042" y="231576"/>
                </a:lnTo>
                <a:lnTo>
                  <a:pt x="2675705" y="229247"/>
                </a:lnTo>
                <a:lnTo>
                  <a:pt x="2677369" y="226852"/>
                </a:lnTo>
                <a:lnTo>
                  <a:pt x="2678200" y="224091"/>
                </a:lnTo>
                <a:lnTo>
                  <a:pt x="2678200" y="217903"/>
                </a:lnTo>
                <a:lnTo>
                  <a:pt x="2677269" y="215308"/>
                </a:lnTo>
                <a:lnTo>
                  <a:pt x="2675406" y="213179"/>
                </a:lnTo>
                <a:lnTo>
                  <a:pt x="2673543" y="211050"/>
                </a:lnTo>
                <a:lnTo>
                  <a:pt x="2670283" y="209520"/>
                </a:lnTo>
                <a:lnTo>
                  <a:pt x="2669750" y="219500"/>
                </a:lnTo>
                <a:close/>
              </a:path>
              <a:path w="2890769" h="419173">
                <a:moveTo>
                  <a:pt x="2650422" y="205461"/>
                </a:moveTo>
                <a:lnTo>
                  <a:pt x="2651753" y="213279"/>
                </a:lnTo>
                <a:lnTo>
                  <a:pt x="2663729" y="215774"/>
                </a:lnTo>
                <a:lnTo>
                  <a:pt x="2666257" y="216306"/>
                </a:lnTo>
                <a:lnTo>
                  <a:pt x="2667954" y="217171"/>
                </a:lnTo>
                <a:lnTo>
                  <a:pt x="2669750" y="219500"/>
                </a:lnTo>
                <a:lnTo>
                  <a:pt x="2670283" y="209520"/>
                </a:lnTo>
                <a:lnTo>
                  <a:pt x="2665625" y="208588"/>
                </a:lnTo>
                <a:lnTo>
                  <a:pt x="2653150" y="205993"/>
                </a:lnTo>
                <a:lnTo>
                  <a:pt x="2650422" y="205461"/>
                </a:lnTo>
                <a:close/>
              </a:path>
              <a:path w="2890769" h="419173">
                <a:moveTo>
                  <a:pt x="2650422" y="205461"/>
                </a:moveTo>
                <a:lnTo>
                  <a:pt x="2648559" y="204596"/>
                </a:lnTo>
                <a:lnTo>
                  <a:pt x="2647561" y="203398"/>
                </a:lnTo>
                <a:lnTo>
                  <a:pt x="2646563" y="202134"/>
                </a:lnTo>
                <a:lnTo>
                  <a:pt x="2646064" y="200770"/>
                </a:lnTo>
                <a:lnTo>
                  <a:pt x="2646895" y="212281"/>
                </a:lnTo>
                <a:lnTo>
                  <a:pt x="2651753" y="213279"/>
                </a:lnTo>
                <a:lnTo>
                  <a:pt x="2650422" y="205461"/>
                </a:lnTo>
                <a:close/>
              </a:path>
              <a:path w="2890769" h="419173">
                <a:moveTo>
                  <a:pt x="2638944" y="194383"/>
                </a:moveTo>
                <a:lnTo>
                  <a:pt x="2639210" y="205960"/>
                </a:lnTo>
                <a:lnTo>
                  <a:pt x="2641273" y="208289"/>
                </a:lnTo>
                <a:lnTo>
                  <a:pt x="2643402" y="210617"/>
                </a:lnTo>
                <a:lnTo>
                  <a:pt x="2646895" y="212281"/>
                </a:lnTo>
                <a:lnTo>
                  <a:pt x="2646064" y="200770"/>
                </a:lnTo>
                <a:lnTo>
                  <a:pt x="2644301" y="188062"/>
                </a:lnTo>
                <a:lnTo>
                  <a:pt x="2642072" y="189858"/>
                </a:lnTo>
                <a:lnTo>
                  <a:pt x="2640475" y="192121"/>
                </a:lnTo>
                <a:lnTo>
                  <a:pt x="2638944" y="194383"/>
                </a:lnTo>
                <a:close/>
              </a:path>
              <a:path w="2890769" h="419173">
                <a:moveTo>
                  <a:pt x="2639210" y="205960"/>
                </a:moveTo>
                <a:lnTo>
                  <a:pt x="2638944" y="194383"/>
                </a:lnTo>
                <a:lnTo>
                  <a:pt x="2638179" y="196878"/>
                </a:lnTo>
                <a:lnTo>
                  <a:pt x="2638179" y="203066"/>
                </a:lnTo>
                <a:lnTo>
                  <a:pt x="2639210" y="205960"/>
                </a:lnTo>
                <a:close/>
              </a:path>
              <a:path w="2890769" h="419173">
                <a:moveTo>
                  <a:pt x="2671713" y="233373"/>
                </a:moveTo>
                <a:lnTo>
                  <a:pt x="2670216" y="220764"/>
                </a:lnTo>
                <a:lnTo>
                  <a:pt x="2670216" y="224357"/>
                </a:lnTo>
                <a:lnTo>
                  <a:pt x="2669218" y="226153"/>
                </a:lnTo>
                <a:lnTo>
                  <a:pt x="2668719" y="234637"/>
                </a:lnTo>
                <a:lnTo>
                  <a:pt x="2671713" y="233373"/>
                </a:lnTo>
                <a:close/>
              </a:path>
              <a:path w="2890769" h="419173">
                <a:moveTo>
                  <a:pt x="2667222" y="227551"/>
                </a:moveTo>
                <a:lnTo>
                  <a:pt x="2665226" y="228881"/>
                </a:lnTo>
                <a:lnTo>
                  <a:pt x="2665725" y="235901"/>
                </a:lnTo>
                <a:lnTo>
                  <a:pt x="2668719" y="234637"/>
                </a:lnTo>
                <a:lnTo>
                  <a:pt x="2669218" y="226153"/>
                </a:lnTo>
                <a:lnTo>
                  <a:pt x="2667222" y="227551"/>
                </a:lnTo>
                <a:close/>
              </a:path>
              <a:path w="2890769" h="419173">
                <a:moveTo>
                  <a:pt x="2648659" y="226952"/>
                </a:moveTo>
                <a:lnTo>
                  <a:pt x="2648991" y="235502"/>
                </a:lnTo>
                <a:lnTo>
                  <a:pt x="2653482" y="236533"/>
                </a:lnTo>
                <a:lnTo>
                  <a:pt x="2662265" y="236533"/>
                </a:lnTo>
                <a:lnTo>
                  <a:pt x="2665725" y="235901"/>
                </a:lnTo>
                <a:lnTo>
                  <a:pt x="2665226" y="228881"/>
                </a:lnTo>
                <a:lnTo>
                  <a:pt x="2662465" y="229547"/>
                </a:lnTo>
                <a:lnTo>
                  <a:pt x="2654946" y="229547"/>
                </a:lnTo>
                <a:lnTo>
                  <a:pt x="2651520" y="228682"/>
                </a:lnTo>
                <a:lnTo>
                  <a:pt x="2648659" y="226952"/>
                </a:lnTo>
                <a:close/>
              </a:path>
              <a:path w="2890769" h="419173">
                <a:moveTo>
                  <a:pt x="2645864" y="225222"/>
                </a:moveTo>
                <a:lnTo>
                  <a:pt x="2643735" y="222827"/>
                </a:lnTo>
                <a:lnTo>
                  <a:pt x="2644866" y="233439"/>
                </a:lnTo>
                <a:lnTo>
                  <a:pt x="2648991" y="235502"/>
                </a:lnTo>
                <a:lnTo>
                  <a:pt x="2648659" y="226952"/>
                </a:lnTo>
                <a:lnTo>
                  <a:pt x="2645864" y="225222"/>
                </a:lnTo>
                <a:close/>
              </a:path>
              <a:path w="2890769" h="419173">
                <a:moveTo>
                  <a:pt x="2642271" y="219766"/>
                </a:moveTo>
                <a:lnTo>
                  <a:pt x="2635485" y="224656"/>
                </a:lnTo>
                <a:lnTo>
                  <a:pt x="2637680" y="228449"/>
                </a:lnTo>
                <a:lnTo>
                  <a:pt x="2640807" y="231377"/>
                </a:lnTo>
                <a:lnTo>
                  <a:pt x="2644866" y="233439"/>
                </a:lnTo>
                <a:lnTo>
                  <a:pt x="2643735" y="222827"/>
                </a:lnTo>
                <a:lnTo>
                  <a:pt x="2642271" y="219766"/>
                </a:lnTo>
                <a:close/>
              </a:path>
              <a:path w="2890769" h="419173">
                <a:moveTo>
                  <a:pt x="2667854" y="195048"/>
                </a:moveTo>
                <a:lnTo>
                  <a:pt x="2669684" y="197177"/>
                </a:lnTo>
                <a:lnTo>
                  <a:pt x="2670815" y="200105"/>
                </a:lnTo>
                <a:lnTo>
                  <a:pt x="2677502" y="195714"/>
                </a:lnTo>
                <a:lnTo>
                  <a:pt x="2675838" y="192187"/>
                </a:lnTo>
                <a:lnTo>
                  <a:pt x="2673310" y="189459"/>
                </a:lnTo>
                <a:lnTo>
                  <a:pt x="2669917" y="187530"/>
                </a:lnTo>
                <a:lnTo>
                  <a:pt x="2667854" y="195048"/>
                </a:lnTo>
                <a:close/>
              </a:path>
              <a:path w="2890769" h="419173">
                <a:moveTo>
                  <a:pt x="2666523" y="185600"/>
                </a:moveTo>
                <a:lnTo>
                  <a:pt x="2662365" y="184635"/>
                </a:lnTo>
                <a:lnTo>
                  <a:pt x="2662797" y="192320"/>
                </a:lnTo>
                <a:lnTo>
                  <a:pt x="2665326" y="193717"/>
                </a:lnTo>
                <a:lnTo>
                  <a:pt x="2667854" y="195048"/>
                </a:lnTo>
                <a:lnTo>
                  <a:pt x="2669917" y="187530"/>
                </a:lnTo>
                <a:lnTo>
                  <a:pt x="2666523" y="185600"/>
                </a:lnTo>
                <a:close/>
              </a:path>
              <a:path w="2890769" h="419173">
                <a:moveTo>
                  <a:pt x="2655046" y="191622"/>
                </a:moveTo>
                <a:lnTo>
                  <a:pt x="2660169" y="191622"/>
                </a:lnTo>
                <a:lnTo>
                  <a:pt x="2662797" y="192320"/>
                </a:lnTo>
                <a:lnTo>
                  <a:pt x="2662365" y="184635"/>
                </a:lnTo>
                <a:lnTo>
                  <a:pt x="2657441" y="184635"/>
                </a:lnTo>
                <a:lnTo>
                  <a:pt x="2655046" y="191622"/>
                </a:lnTo>
                <a:close/>
              </a:path>
              <a:path w="2890769" h="419173">
                <a:moveTo>
                  <a:pt x="2653516" y="184635"/>
                </a:moveTo>
                <a:lnTo>
                  <a:pt x="2650089" y="185334"/>
                </a:lnTo>
                <a:lnTo>
                  <a:pt x="2651253" y="192620"/>
                </a:lnTo>
                <a:lnTo>
                  <a:pt x="2652983" y="191954"/>
                </a:lnTo>
                <a:lnTo>
                  <a:pt x="2655046" y="191622"/>
                </a:lnTo>
                <a:lnTo>
                  <a:pt x="2657441" y="184635"/>
                </a:lnTo>
                <a:lnTo>
                  <a:pt x="2653516" y="184635"/>
                </a:lnTo>
                <a:close/>
              </a:path>
              <a:path w="2890769" h="419173">
                <a:moveTo>
                  <a:pt x="2646064" y="197843"/>
                </a:moveTo>
                <a:lnTo>
                  <a:pt x="2646496" y="196545"/>
                </a:lnTo>
                <a:lnTo>
                  <a:pt x="2648293" y="194216"/>
                </a:lnTo>
                <a:lnTo>
                  <a:pt x="2649590" y="193285"/>
                </a:lnTo>
                <a:lnTo>
                  <a:pt x="2651253" y="192620"/>
                </a:lnTo>
                <a:lnTo>
                  <a:pt x="2650089" y="185334"/>
                </a:lnTo>
                <a:lnTo>
                  <a:pt x="2647161" y="186731"/>
                </a:lnTo>
                <a:lnTo>
                  <a:pt x="2646064" y="197843"/>
                </a:lnTo>
                <a:close/>
              </a:path>
              <a:path w="2890769" h="419173">
                <a:moveTo>
                  <a:pt x="2646064" y="197843"/>
                </a:moveTo>
                <a:lnTo>
                  <a:pt x="2647161" y="186731"/>
                </a:lnTo>
                <a:lnTo>
                  <a:pt x="2644301" y="188062"/>
                </a:lnTo>
                <a:lnTo>
                  <a:pt x="2646064" y="200770"/>
                </a:lnTo>
                <a:lnTo>
                  <a:pt x="2646064" y="197843"/>
                </a:lnTo>
                <a:close/>
              </a:path>
              <a:path w="2890769" h="419173">
                <a:moveTo>
                  <a:pt x="2737817" y="210584"/>
                </a:moveTo>
                <a:lnTo>
                  <a:pt x="2737817" y="205195"/>
                </a:lnTo>
                <a:lnTo>
                  <a:pt x="2736786" y="200571"/>
                </a:lnTo>
                <a:lnTo>
                  <a:pt x="2734723" y="196712"/>
                </a:lnTo>
                <a:lnTo>
                  <a:pt x="2732661" y="192786"/>
                </a:lnTo>
                <a:lnTo>
                  <a:pt x="2729833" y="206592"/>
                </a:lnTo>
                <a:lnTo>
                  <a:pt x="2729833" y="210584"/>
                </a:lnTo>
                <a:lnTo>
                  <a:pt x="2732661" y="228416"/>
                </a:lnTo>
                <a:lnTo>
                  <a:pt x="2734723" y="224557"/>
                </a:lnTo>
                <a:lnTo>
                  <a:pt x="2736786" y="220631"/>
                </a:lnTo>
                <a:lnTo>
                  <a:pt x="2737817" y="215974"/>
                </a:lnTo>
                <a:lnTo>
                  <a:pt x="2737817" y="210584"/>
                </a:lnTo>
                <a:close/>
              </a:path>
              <a:path w="2890769" h="419173">
                <a:moveTo>
                  <a:pt x="2729799" y="189792"/>
                </a:moveTo>
                <a:lnTo>
                  <a:pt x="2726140" y="187729"/>
                </a:lnTo>
                <a:lnTo>
                  <a:pt x="2726573" y="197543"/>
                </a:lnTo>
                <a:lnTo>
                  <a:pt x="2727837" y="200404"/>
                </a:lnTo>
                <a:lnTo>
                  <a:pt x="2729167" y="203199"/>
                </a:lnTo>
                <a:lnTo>
                  <a:pt x="2729833" y="206592"/>
                </a:lnTo>
                <a:lnTo>
                  <a:pt x="2732661" y="192786"/>
                </a:lnTo>
                <a:lnTo>
                  <a:pt x="2729799" y="189792"/>
                </a:lnTo>
                <a:close/>
              </a:path>
              <a:path w="2890769" h="419173">
                <a:moveTo>
                  <a:pt x="2719952" y="192287"/>
                </a:moveTo>
                <a:lnTo>
                  <a:pt x="2722347" y="193817"/>
                </a:lnTo>
                <a:lnTo>
                  <a:pt x="2724743" y="195348"/>
                </a:lnTo>
                <a:lnTo>
                  <a:pt x="2726573" y="197543"/>
                </a:lnTo>
                <a:lnTo>
                  <a:pt x="2726140" y="187729"/>
                </a:lnTo>
                <a:lnTo>
                  <a:pt x="2722547" y="185667"/>
                </a:lnTo>
                <a:lnTo>
                  <a:pt x="2719952" y="192287"/>
                </a:lnTo>
                <a:close/>
              </a:path>
              <a:path w="2890769" h="419173">
                <a:moveTo>
                  <a:pt x="2710271" y="191522"/>
                </a:moveTo>
                <a:lnTo>
                  <a:pt x="2717058" y="191522"/>
                </a:lnTo>
                <a:lnTo>
                  <a:pt x="2719952" y="192287"/>
                </a:lnTo>
                <a:lnTo>
                  <a:pt x="2722547" y="185667"/>
                </a:lnTo>
                <a:lnTo>
                  <a:pt x="2718389" y="184635"/>
                </a:lnTo>
                <a:lnTo>
                  <a:pt x="2713665" y="184635"/>
                </a:lnTo>
                <a:lnTo>
                  <a:pt x="2710271" y="191522"/>
                </a:lnTo>
                <a:close/>
              </a:path>
              <a:path w="2890769" h="419173">
                <a:moveTo>
                  <a:pt x="2709007" y="184635"/>
                </a:moveTo>
                <a:lnTo>
                  <a:pt x="2704849" y="185667"/>
                </a:lnTo>
                <a:lnTo>
                  <a:pt x="2704982" y="193817"/>
                </a:lnTo>
                <a:lnTo>
                  <a:pt x="2707377" y="192287"/>
                </a:lnTo>
                <a:lnTo>
                  <a:pt x="2710271" y="191522"/>
                </a:lnTo>
                <a:lnTo>
                  <a:pt x="2713665" y="184635"/>
                </a:lnTo>
                <a:lnTo>
                  <a:pt x="2709007" y="184635"/>
                </a:lnTo>
                <a:close/>
              </a:path>
              <a:path w="2890769" h="419173">
                <a:moveTo>
                  <a:pt x="2699393" y="200404"/>
                </a:moveTo>
                <a:lnTo>
                  <a:pt x="2700724" y="197543"/>
                </a:lnTo>
                <a:lnTo>
                  <a:pt x="2702586" y="195348"/>
                </a:lnTo>
                <a:lnTo>
                  <a:pt x="2704982" y="193817"/>
                </a:lnTo>
                <a:lnTo>
                  <a:pt x="2704849" y="185667"/>
                </a:lnTo>
                <a:lnTo>
                  <a:pt x="2701189" y="187729"/>
                </a:lnTo>
                <a:lnTo>
                  <a:pt x="2699393" y="200404"/>
                </a:lnTo>
                <a:close/>
              </a:path>
              <a:path w="2890769" h="419173">
                <a:moveTo>
                  <a:pt x="2700724" y="223625"/>
                </a:moveTo>
                <a:lnTo>
                  <a:pt x="2699393" y="220764"/>
                </a:lnTo>
                <a:lnTo>
                  <a:pt x="2698129" y="217903"/>
                </a:lnTo>
                <a:lnTo>
                  <a:pt x="2697497" y="214510"/>
                </a:lnTo>
                <a:lnTo>
                  <a:pt x="2697497" y="206592"/>
                </a:lnTo>
                <a:lnTo>
                  <a:pt x="2698129" y="203199"/>
                </a:lnTo>
                <a:lnTo>
                  <a:pt x="2699393" y="200404"/>
                </a:lnTo>
                <a:lnTo>
                  <a:pt x="2701189" y="187729"/>
                </a:lnTo>
                <a:lnTo>
                  <a:pt x="2697530" y="189792"/>
                </a:lnTo>
                <a:lnTo>
                  <a:pt x="2694669" y="192786"/>
                </a:lnTo>
                <a:lnTo>
                  <a:pt x="2697530" y="231377"/>
                </a:lnTo>
                <a:lnTo>
                  <a:pt x="2701189" y="233439"/>
                </a:lnTo>
                <a:lnTo>
                  <a:pt x="2700724" y="223625"/>
                </a:lnTo>
                <a:close/>
              </a:path>
              <a:path w="2890769" h="419173">
                <a:moveTo>
                  <a:pt x="2729833" y="214510"/>
                </a:moveTo>
                <a:lnTo>
                  <a:pt x="2729167" y="217903"/>
                </a:lnTo>
                <a:lnTo>
                  <a:pt x="2729799" y="231377"/>
                </a:lnTo>
                <a:lnTo>
                  <a:pt x="2732661" y="228416"/>
                </a:lnTo>
                <a:lnTo>
                  <a:pt x="2729833" y="210584"/>
                </a:lnTo>
                <a:lnTo>
                  <a:pt x="2729833" y="214510"/>
                </a:lnTo>
                <a:close/>
              </a:path>
              <a:path w="2890769" h="419173">
                <a:moveTo>
                  <a:pt x="2729167" y="217903"/>
                </a:moveTo>
                <a:lnTo>
                  <a:pt x="2727837" y="220764"/>
                </a:lnTo>
                <a:lnTo>
                  <a:pt x="2726573" y="223625"/>
                </a:lnTo>
                <a:lnTo>
                  <a:pt x="2724743" y="225821"/>
                </a:lnTo>
                <a:lnTo>
                  <a:pt x="2722347" y="227351"/>
                </a:lnTo>
                <a:lnTo>
                  <a:pt x="2719952" y="228881"/>
                </a:lnTo>
                <a:lnTo>
                  <a:pt x="2722547" y="235502"/>
                </a:lnTo>
                <a:lnTo>
                  <a:pt x="2726140" y="233439"/>
                </a:lnTo>
                <a:lnTo>
                  <a:pt x="2729799" y="231377"/>
                </a:lnTo>
                <a:lnTo>
                  <a:pt x="2729167" y="217903"/>
                </a:lnTo>
                <a:close/>
              </a:path>
              <a:path w="2890769" h="419173">
                <a:moveTo>
                  <a:pt x="2718389" y="236533"/>
                </a:moveTo>
                <a:lnTo>
                  <a:pt x="2722547" y="235502"/>
                </a:lnTo>
                <a:lnTo>
                  <a:pt x="2719952" y="228881"/>
                </a:lnTo>
                <a:lnTo>
                  <a:pt x="2717058" y="229647"/>
                </a:lnTo>
                <a:lnTo>
                  <a:pt x="2713665" y="229647"/>
                </a:lnTo>
                <a:lnTo>
                  <a:pt x="2713665" y="236533"/>
                </a:lnTo>
                <a:lnTo>
                  <a:pt x="2718389" y="236533"/>
                </a:lnTo>
                <a:close/>
              </a:path>
              <a:path w="2890769" h="419173">
                <a:moveTo>
                  <a:pt x="2710271" y="229647"/>
                </a:moveTo>
                <a:lnTo>
                  <a:pt x="2707377" y="228881"/>
                </a:lnTo>
                <a:lnTo>
                  <a:pt x="2709007" y="236533"/>
                </a:lnTo>
                <a:lnTo>
                  <a:pt x="2713665" y="236533"/>
                </a:lnTo>
                <a:lnTo>
                  <a:pt x="2713665" y="229647"/>
                </a:lnTo>
                <a:lnTo>
                  <a:pt x="2710271" y="229647"/>
                </a:lnTo>
                <a:close/>
              </a:path>
              <a:path w="2890769" h="419173">
                <a:moveTo>
                  <a:pt x="2700724" y="223625"/>
                </a:moveTo>
                <a:lnTo>
                  <a:pt x="2701189" y="233439"/>
                </a:lnTo>
                <a:lnTo>
                  <a:pt x="2704849" y="235502"/>
                </a:lnTo>
                <a:lnTo>
                  <a:pt x="2709007" y="236533"/>
                </a:lnTo>
                <a:lnTo>
                  <a:pt x="2707377" y="228881"/>
                </a:lnTo>
                <a:lnTo>
                  <a:pt x="2704982" y="227351"/>
                </a:lnTo>
                <a:lnTo>
                  <a:pt x="2702586" y="225821"/>
                </a:lnTo>
                <a:lnTo>
                  <a:pt x="2700724" y="223625"/>
                </a:lnTo>
                <a:close/>
              </a:path>
              <a:path w="2890769" h="419173">
                <a:moveTo>
                  <a:pt x="2697530" y="231377"/>
                </a:moveTo>
                <a:lnTo>
                  <a:pt x="2694669" y="192786"/>
                </a:lnTo>
                <a:lnTo>
                  <a:pt x="2692606" y="196712"/>
                </a:lnTo>
                <a:lnTo>
                  <a:pt x="2690544" y="200571"/>
                </a:lnTo>
                <a:lnTo>
                  <a:pt x="2689512" y="205195"/>
                </a:lnTo>
                <a:lnTo>
                  <a:pt x="2689512" y="210584"/>
                </a:lnTo>
                <a:lnTo>
                  <a:pt x="2690544" y="220631"/>
                </a:lnTo>
                <a:lnTo>
                  <a:pt x="2692606" y="224557"/>
                </a:lnTo>
                <a:lnTo>
                  <a:pt x="2694669" y="228416"/>
                </a:lnTo>
                <a:lnTo>
                  <a:pt x="2697530" y="231377"/>
                </a:lnTo>
                <a:close/>
              </a:path>
              <a:path w="2890769" h="419173">
                <a:moveTo>
                  <a:pt x="2793468" y="194416"/>
                </a:moveTo>
                <a:lnTo>
                  <a:pt x="2791805" y="191089"/>
                </a:lnTo>
                <a:lnTo>
                  <a:pt x="2789410" y="188627"/>
                </a:lnTo>
                <a:lnTo>
                  <a:pt x="2786282" y="187031"/>
                </a:lnTo>
                <a:lnTo>
                  <a:pt x="2783987" y="194616"/>
                </a:lnTo>
                <a:lnTo>
                  <a:pt x="2786249" y="196612"/>
                </a:lnTo>
                <a:lnTo>
                  <a:pt x="2787380" y="199872"/>
                </a:lnTo>
                <a:lnTo>
                  <a:pt x="2795365" y="235535"/>
                </a:lnTo>
                <a:lnTo>
                  <a:pt x="2793468" y="194416"/>
                </a:lnTo>
                <a:close/>
              </a:path>
              <a:path w="2890769" h="419173">
                <a:moveTo>
                  <a:pt x="2773408" y="191622"/>
                </a:moveTo>
                <a:lnTo>
                  <a:pt x="2778930" y="191622"/>
                </a:lnTo>
                <a:lnTo>
                  <a:pt x="2781725" y="192620"/>
                </a:lnTo>
                <a:lnTo>
                  <a:pt x="2783987" y="194616"/>
                </a:lnTo>
                <a:lnTo>
                  <a:pt x="2786282" y="187031"/>
                </a:lnTo>
                <a:lnTo>
                  <a:pt x="2783155" y="185434"/>
                </a:lnTo>
                <a:lnTo>
                  <a:pt x="2779828" y="184635"/>
                </a:lnTo>
                <a:lnTo>
                  <a:pt x="2776302" y="184635"/>
                </a:lnTo>
                <a:lnTo>
                  <a:pt x="2773408" y="191622"/>
                </a:lnTo>
                <a:close/>
              </a:path>
              <a:path w="2890769" h="419173">
                <a:moveTo>
                  <a:pt x="2764658" y="196379"/>
                </a:moveTo>
                <a:lnTo>
                  <a:pt x="2766555" y="194549"/>
                </a:lnTo>
                <a:lnTo>
                  <a:pt x="2768817" y="193418"/>
                </a:lnTo>
                <a:lnTo>
                  <a:pt x="2771146" y="192220"/>
                </a:lnTo>
                <a:lnTo>
                  <a:pt x="2773408" y="191622"/>
                </a:lnTo>
                <a:lnTo>
                  <a:pt x="2776302" y="184635"/>
                </a:lnTo>
                <a:lnTo>
                  <a:pt x="2773241" y="184635"/>
                </a:lnTo>
                <a:lnTo>
                  <a:pt x="2770247" y="185334"/>
                </a:lnTo>
                <a:lnTo>
                  <a:pt x="2767320" y="186731"/>
                </a:lnTo>
                <a:lnTo>
                  <a:pt x="2764658" y="196379"/>
                </a:lnTo>
                <a:close/>
              </a:path>
              <a:path w="2890769" h="419173">
                <a:moveTo>
                  <a:pt x="2760833" y="204762"/>
                </a:moveTo>
                <a:lnTo>
                  <a:pt x="2761598" y="201436"/>
                </a:lnTo>
                <a:lnTo>
                  <a:pt x="2763128" y="198907"/>
                </a:lnTo>
                <a:lnTo>
                  <a:pt x="2764658" y="196379"/>
                </a:lnTo>
                <a:lnTo>
                  <a:pt x="2767320" y="186731"/>
                </a:lnTo>
                <a:lnTo>
                  <a:pt x="2764459" y="188128"/>
                </a:lnTo>
                <a:lnTo>
                  <a:pt x="2762130" y="190357"/>
                </a:lnTo>
                <a:lnTo>
                  <a:pt x="2760833" y="204762"/>
                </a:lnTo>
                <a:close/>
              </a:path>
              <a:path w="2890769" h="419173">
                <a:moveTo>
                  <a:pt x="2760833" y="235535"/>
                </a:moveTo>
                <a:lnTo>
                  <a:pt x="2760833" y="204762"/>
                </a:lnTo>
                <a:lnTo>
                  <a:pt x="2760334" y="193418"/>
                </a:lnTo>
                <a:lnTo>
                  <a:pt x="2759835" y="185633"/>
                </a:lnTo>
                <a:lnTo>
                  <a:pt x="2752848" y="185633"/>
                </a:lnTo>
                <a:lnTo>
                  <a:pt x="2752848" y="235535"/>
                </a:lnTo>
                <a:lnTo>
                  <a:pt x="2760833" y="235535"/>
                </a:lnTo>
                <a:close/>
              </a:path>
              <a:path w="2890769" h="419173">
                <a:moveTo>
                  <a:pt x="2795365" y="204596"/>
                </a:moveTo>
                <a:lnTo>
                  <a:pt x="2796030" y="201569"/>
                </a:lnTo>
                <a:lnTo>
                  <a:pt x="2797361" y="199107"/>
                </a:lnTo>
                <a:lnTo>
                  <a:pt x="2798758" y="196645"/>
                </a:lnTo>
                <a:lnTo>
                  <a:pt x="2800588" y="194782"/>
                </a:lnTo>
                <a:lnTo>
                  <a:pt x="2802850" y="193518"/>
                </a:lnTo>
                <a:lnTo>
                  <a:pt x="2805112" y="192254"/>
                </a:lnTo>
                <a:lnTo>
                  <a:pt x="2807541" y="191622"/>
                </a:lnTo>
                <a:lnTo>
                  <a:pt x="2813462" y="191622"/>
                </a:lnTo>
                <a:lnTo>
                  <a:pt x="2816257" y="192620"/>
                </a:lnTo>
                <a:lnTo>
                  <a:pt x="2818519" y="194616"/>
                </a:lnTo>
                <a:lnTo>
                  <a:pt x="2820781" y="196612"/>
                </a:lnTo>
                <a:lnTo>
                  <a:pt x="2821912" y="199872"/>
                </a:lnTo>
                <a:lnTo>
                  <a:pt x="2821912" y="235535"/>
                </a:lnTo>
                <a:lnTo>
                  <a:pt x="2829896" y="235535"/>
                </a:lnTo>
                <a:lnTo>
                  <a:pt x="2822844" y="187962"/>
                </a:lnTo>
                <a:lnTo>
                  <a:pt x="2819916" y="186631"/>
                </a:lnTo>
                <a:lnTo>
                  <a:pt x="2817055" y="185301"/>
                </a:lnTo>
                <a:lnTo>
                  <a:pt x="2814028" y="184635"/>
                </a:lnTo>
                <a:lnTo>
                  <a:pt x="2808771" y="184635"/>
                </a:lnTo>
                <a:lnTo>
                  <a:pt x="2806576" y="185001"/>
                </a:lnTo>
                <a:lnTo>
                  <a:pt x="2804247" y="185733"/>
                </a:lnTo>
                <a:lnTo>
                  <a:pt x="2801985" y="186399"/>
                </a:lnTo>
                <a:lnTo>
                  <a:pt x="2799889" y="187463"/>
                </a:lnTo>
                <a:lnTo>
                  <a:pt x="2797959" y="188927"/>
                </a:lnTo>
                <a:lnTo>
                  <a:pt x="2796030" y="190324"/>
                </a:lnTo>
                <a:lnTo>
                  <a:pt x="2795365" y="204596"/>
                </a:lnTo>
                <a:close/>
              </a:path>
              <a:path w="2890769" h="419173">
                <a:moveTo>
                  <a:pt x="2795365" y="204596"/>
                </a:moveTo>
                <a:lnTo>
                  <a:pt x="2796030" y="190324"/>
                </a:lnTo>
                <a:lnTo>
                  <a:pt x="2794533" y="192154"/>
                </a:lnTo>
                <a:lnTo>
                  <a:pt x="2795365" y="235535"/>
                </a:lnTo>
                <a:lnTo>
                  <a:pt x="2795365" y="204596"/>
                </a:lnTo>
                <a:close/>
              </a:path>
              <a:path w="2890769" h="419173">
                <a:moveTo>
                  <a:pt x="2787380" y="204396"/>
                </a:moveTo>
                <a:lnTo>
                  <a:pt x="2787380" y="235535"/>
                </a:lnTo>
                <a:lnTo>
                  <a:pt x="2795365" y="235535"/>
                </a:lnTo>
                <a:lnTo>
                  <a:pt x="2787380" y="199872"/>
                </a:lnTo>
                <a:lnTo>
                  <a:pt x="2787380" y="204396"/>
                </a:lnTo>
                <a:close/>
              </a:path>
              <a:path w="2890769" h="419173">
                <a:moveTo>
                  <a:pt x="2829896" y="235535"/>
                </a:moveTo>
                <a:lnTo>
                  <a:pt x="2829896" y="199207"/>
                </a:lnTo>
                <a:lnTo>
                  <a:pt x="2828965" y="195614"/>
                </a:lnTo>
                <a:lnTo>
                  <a:pt x="2827102" y="192819"/>
                </a:lnTo>
                <a:lnTo>
                  <a:pt x="2825239" y="190025"/>
                </a:lnTo>
                <a:lnTo>
                  <a:pt x="2822844" y="187962"/>
                </a:lnTo>
                <a:lnTo>
                  <a:pt x="2829896" y="235535"/>
                </a:lnTo>
                <a:close/>
              </a:path>
              <a:path w="2890769" h="419173">
                <a:moveTo>
                  <a:pt x="2877515" y="227451"/>
                </a:moveTo>
                <a:lnTo>
                  <a:pt x="2877615" y="235236"/>
                </a:lnTo>
                <a:lnTo>
                  <a:pt x="2880276" y="234304"/>
                </a:lnTo>
                <a:lnTo>
                  <a:pt x="2882572" y="233007"/>
                </a:lnTo>
                <a:lnTo>
                  <a:pt x="2884501" y="231343"/>
                </a:lnTo>
                <a:lnTo>
                  <a:pt x="2886497" y="229680"/>
                </a:lnTo>
                <a:lnTo>
                  <a:pt x="2888127" y="227717"/>
                </a:lnTo>
                <a:lnTo>
                  <a:pt x="2889392" y="225455"/>
                </a:lnTo>
                <a:lnTo>
                  <a:pt x="2883104" y="221762"/>
                </a:lnTo>
                <a:lnTo>
                  <a:pt x="2881707" y="224157"/>
                </a:lnTo>
                <a:lnTo>
                  <a:pt x="2879844" y="226054"/>
                </a:lnTo>
                <a:lnTo>
                  <a:pt x="2877515" y="227451"/>
                </a:lnTo>
                <a:close/>
              </a:path>
              <a:path w="2890769" h="419173">
                <a:moveTo>
                  <a:pt x="2868832" y="236533"/>
                </a:moveTo>
                <a:lnTo>
                  <a:pt x="2872092" y="236533"/>
                </a:lnTo>
                <a:lnTo>
                  <a:pt x="2875020" y="236101"/>
                </a:lnTo>
                <a:lnTo>
                  <a:pt x="2877615" y="235236"/>
                </a:lnTo>
                <a:lnTo>
                  <a:pt x="2877515" y="227451"/>
                </a:lnTo>
                <a:lnTo>
                  <a:pt x="2875253" y="228848"/>
                </a:lnTo>
                <a:lnTo>
                  <a:pt x="2872292" y="229547"/>
                </a:lnTo>
                <a:lnTo>
                  <a:pt x="2868832" y="236533"/>
                </a:lnTo>
                <a:close/>
              </a:path>
              <a:path w="2890769" h="419173">
                <a:moveTo>
                  <a:pt x="2872292" y="229547"/>
                </a:moveTo>
                <a:lnTo>
                  <a:pt x="2865239" y="229547"/>
                </a:lnTo>
                <a:lnTo>
                  <a:pt x="2862312" y="228815"/>
                </a:lnTo>
                <a:lnTo>
                  <a:pt x="2859850" y="227351"/>
                </a:lnTo>
                <a:lnTo>
                  <a:pt x="2857455" y="225821"/>
                </a:lnTo>
                <a:lnTo>
                  <a:pt x="2859883" y="235502"/>
                </a:lnTo>
                <a:lnTo>
                  <a:pt x="2864108" y="236533"/>
                </a:lnTo>
                <a:lnTo>
                  <a:pt x="2868832" y="236533"/>
                </a:lnTo>
                <a:lnTo>
                  <a:pt x="2872292" y="229547"/>
                </a:lnTo>
                <a:close/>
              </a:path>
              <a:path w="2890769" h="419173">
                <a:moveTo>
                  <a:pt x="2856157" y="233439"/>
                </a:moveTo>
                <a:lnTo>
                  <a:pt x="2859883" y="235502"/>
                </a:lnTo>
                <a:lnTo>
                  <a:pt x="2857455" y="225821"/>
                </a:lnTo>
                <a:lnTo>
                  <a:pt x="2855592" y="223625"/>
                </a:lnTo>
                <a:lnTo>
                  <a:pt x="2854261" y="220764"/>
                </a:lnTo>
                <a:lnTo>
                  <a:pt x="2852930" y="217903"/>
                </a:lnTo>
                <a:lnTo>
                  <a:pt x="2852498" y="231377"/>
                </a:lnTo>
                <a:lnTo>
                  <a:pt x="2856157" y="233439"/>
                </a:lnTo>
                <a:close/>
              </a:path>
              <a:path w="2890769" h="419173">
                <a:moveTo>
                  <a:pt x="2882405" y="201802"/>
                </a:moveTo>
                <a:lnTo>
                  <a:pt x="2882405" y="206592"/>
                </a:lnTo>
                <a:lnTo>
                  <a:pt x="2852414" y="205794"/>
                </a:lnTo>
                <a:lnTo>
                  <a:pt x="2849670" y="205794"/>
                </a:lnTo>
                <a:lnTo>
                  <a:pt x="2849670" y="212880"/>
                </a:lnTo>
                <a:lnTo>
                  <a:pt x="2852498" y="231377"/>
                </a:lnTo>
                <a:lnTo>
                  <a:pt x="2852930" y="217903"/>
                </a:lnTo>
                <a:lnTo>
                  <a:pt x="2852265" y="214510"/>
                </a:lnTo>
                <a:lnTo>
                  <a:pt x="2852265" y="206592"/>
                </a:lnTo>
                <a:lnTo>
                  <a:pt x="2889990" y="212880"/>
                </a:lnTo>
                <a:lnTo>
                  <a:pt x="2886497" y="205794"/>
                </a:lnTo>
                <a:lnTo>
                  <a:pt x="2882405" y="201802"/>
                </a:lnTo>
                <a:close/>
              </a:path>
              <a:path w="2890769" h="419173">
                <a:moveTo>
                  <a:pt x="2852414" y="205794"/>
                </a:moveTo>
                <a:lnTo>
                  <a:pt x="2852464" y="189792"/>
                </a:lnTo>
                <a:lnTo>
                  <a:pt x="2849637" y="192786"/>
                </a:lnTo>
                <a:lnTo>
                  <a:pt x="2849637" y="228416"/>
                </a:lnTo>
                <a:lnTo>
                  <a:pt x="2852498" y="231377"/>
                </a:lnTo>
                <a:lnTo>
                  <a:pt x="2849670" y="212880"/>
                </a:lnTo>
                <a:lnTo>
                  <a:pt x="2849670" y="205794"/>
                </a:lnTo>
                <a:lnTo>
                  <a:pt x="2852414" y="205794"/>
                </a:lnTo>
                <a:close/>
              </a:path>
              <a:path w="2890769" h="419173">
                <a:moveTo>
                  <a:pt x="2844480" y="205195"/>
                </a:moveTo>
                <a:lnTo>
                  <a:pt x="2845512" y="220631"/>
                </a:lnTo>
                <a:lnTo>
                  <a:pt x="2847574" y="224557"/>
                </a:lnTo>
                <a:lnTo>
                  <a:pt x="2849637" y="228416"/>
                </a:lnTo>
                <a:lnTo>
                  <a:pt x="2849637" y="192786"/>
                </a:lnTo>
                <a:lnTo>
                  <a:pt x="2847574" y="196712"/>
                </a:lnTo>
                <a:lnTo>
                  <a:pt x="2845512" y="200571"/>
                </a:lnTo>
                <a:lnTo>
                  <a:pt x="2844480" y="205195"/>
                </a:lnTo>
                <a:close/>
              </a:path>
              <a:path w="2890769" h="419173">
                <a:moveTo>
                  <a:pt x="2844480" y="210584"/>
                </a:moveTo>
                <a:lnTo>
                  <a:pt x="2844480" y="215974"/>
                </a:lnTo>
                <a:lnTo>
                  <a:pt x="2845512" y="220631"/>
                </a:lnTo>
                <a:lnTo>
                  <a:pt x="2844480" y="205195"/>
                </a:lnTo>
                <a:lnTo>
                  <a:pt x="2844480" y="210584"/>
                </a:lnTo>
                <a:close/>
              </a:path>
              <a:path w="2890769" h="419173">
                <a:moveTo>
                  <a:pt x="2852265" y="210584"/>
                </a:moveTo>
                <a:lnTo>
                  <a:pt x="2852265" y="206592"/>
                </a:lnTo>
                <a:lnTo>
                  <a:pt x="2852265" y="212880"/>
                </a:lnTo>
                <a:lnTo>
                  <a:pt x="2889990" y="212880"/>
                </a:lnTo>
                <a:lnTo>
                  <a:pt x="2852265" y="206592"/>
                </a:lnTo>
                <a:lnTo>
                  <a:pt x="2852265" y="210584"/>
                </a:lnTo>
                <a:close/>
              </a:path>
              <a:path w="2890769" h="419173">
                <a:moveTo>
                  <a:pt x="2864873" y="191622"/>
                </a:moveTo>
                <a:lnTo>
                  <a:pt x="2872392" y="191622"/>
                </a:lnTo>
                <a:lnTo>
                  <a:pt x="2875818" y="192919"/>
                </a:lnTo>
                <a:lnTo>
                  <a:pt x="2878413" y="195514"/>
                </a:lnTo>
                <a:lnTo>
                  <a:pt x="2881075" y="198109"/>
                </a:lnTo>
                <a:lnTo>
                  <a:pt x="2882405" y="201802"/>
                </a:lnTo>
                <a:lnTo>
                  <a:pt x="2886497" y="205794"/>
                </a:lnTo>
                <a:lnTo>
                  <a:pt x="2883536" y="189626"/>
                </a:lnTo>
                <a:lnTo>
                  <a:pt x="2880210" y="187629"/>
                </a:lnTo>
                <a:lnTo>
                  <a:pt x="2876949" y="185633"/>
                </a:lnTo>
                <a:lnTo>
                  <a:pt x="2872991" y="184635"/>
                </a:lnTo>
                <a:lnTo>
                  <a:pt x="2868333" y="184635"/>
                </a:lnTo>
                <a:lnTo>
                  <a:pt x="2864873" y="191622"/>
                </a:lnTo>
                <a:close/>
              </a:path>
              <a:path w="2890769" h="419173">
                <a:moveTo>
                  <a:pt x="2857321" y="195381"/>
                </a:moveTo>
                <a:lnTo>
                  <a:pt x="2859650" y="193917"/>
                </a:lnTo>
                <a:lnTo>
                  <a:pt x="2862045" y="192387"/>
                </a:lnTo>
                <a:lnTo>
                  <a:pt x="2864873" y="191622"/>
                </a:lnTo>
                <a:lnTo>
                  <a:pt x="2868333" y="184635"/>
                </a:lnTo>
                <a:lnTo>
                  <a:pt x="2863742" y="184635"/>
                </a:lnTo>
                <a:lnTo>
                  <a:pt x="2859650" y="185667"/>
                </a:lnTo>
                <a:lnTo>
                  <a:pt x="2857321" y="195381"/>
                </a:lnTo>
                <a:close/>
              </a:path>
              <a:path w="2890769" h="419173">
                <a:moveTo>
                  <a:pt x="2856057" y="187729"/>
                </a:moveTo>
                <a:lnTo>
                  <a:pt x="2852464" y="189792"/>
                </a:lnTo>
                <a:lnTo>
                  <a:pt x="2852897" y="203199"/>
                </a:lnTo>
                <a:lnTo>
                  <a:pt x="2854161" y="200404"/>
                </a:lnTo>
                <a:lnTo>
                  <a:pt x="2855492" y="197543"/>
                </a:lnTo>
                <a:lnTo>
                  <a:pt x="2857321" y="195381"/>
                </a:lnTo>
                <a:lnTo>
                  <a:pt x="2859650" y="185667"/>
                </a:lnTo>
                <a:lnTo>
                  <a:pt x="2856057" y="187729"/>
                </a:lnTo>
                <a:close/>
              </a:path>
              <a:path w="2890769" h="419173">
                <a:moveTo>
                  <a:pt x="2890390" y="203032"/>
                </a:moveTo>
                <a:lnTo>
                  <a:pt x="2889525" y="199207"/>
                </a:lnTo>
                <a:lnTo>
                  <a:pt x="2887795" y="195813"/>
                </a:lnTo>
                <a:lnTo>
                  <a:pt x="2886065" y="192353"/>
                </a:lnTo>
                <a:lnTo>
                  <a:pt x="2883536" y="189626"/>
                </a:lnTo>
                <a:lnTo>
                  <a:pt x="2886497" y="205794"/>
                </a:lnTo>
                <a:lnTo>
                  <a:pt x="2889990" y="212880"/>
                </a:lnTo>
                <a:lnTo>
                  <a:pt x="2890390" y="203032"/>
                </a:lnTo>
                <a:close/>
              </a:path>
              <a:path w="2890769" h="419173">
                <a:moveTo>
                  <a:pt x="2890390" y="203032"/>
                </a:moveTo>
                <a:lnTo>
                  <a:pt x="2889990" y="212880"/>
                </a:lnTo>
                <a:lnTo>
                  <a:pt x="2890223" y="211316"/>
                </a:lnTo>
                <a:lnTo>
                  <a:pt x="2890356" y="209453"/>
                </a:lnTo>
                <a:lnTo>
                  <a:pt x="2890390" y="203032"/>
                </a:lnTo>
                <a:close/>
              </a:path>
              <a:path w="2890769" h="419173">
                <a:moveTo>
                  <a:pt x="587184" y="354700"/>
                </a:moveTo>
                <a:lnTo>
                  <a:pt x="603851" y="354700"/>
                </a:lnTo>
                <a:lnTo>
                  <a:pt x="587184" y="347814"/>
                </a:lnTo>
                <a:lnTo>
                  <a:pt x="569219" y="347814"/>
                </a:lnTo>
                <a:lnTo>
                  <a:pt x="569219" y="354700"/>
                </a:lnTo>
                <a:lnTo>
                  <a:pt x="587184" y="354700"/>
                </a:lnTo>
                <a:lnTo>
                  <a:pt x="587184" y="350408"/>
                </a:lnTo>
                <a:lnTo>
                  <a:pt x="587184" y="354700"/>
                </a:lnTo>
                <a:close/>
              </a:path>
              <a:path w="2890769" h="419173">
                <a:moveTo>
                  <a:pt x="579199" y="354700"/>
                </a:moveTo>
                <a:lnTo>
                  <a:pt x="579199" y="397715"/>
                </a:lnTo>
                <a:lnTo>
                  <a:pt x="587184" y="397715"/>
                </a:lnTo>
                <a:lnTo>
                  <a:pt x="587184" y="354700"/>
                </a:lnTo>
                <a:lnTo>
                  <a:pt x="579199" y="354700"/>
                </a:lnTo>
                <a:close/>
              </a:path>
              <a:path w="2890769" h="419173">
                <a:moveTo>
                  <a:pt x="587184" y="337234"/>
                </a:moveTo>
                <a:lnTo>
                  <a:pt x="587982" y="335072"/>
                </a:lnTo>
                <a:lnTo>
                  <a:pt x="589579" y="333741"/>
                </a:lnTo>
                <a:lnTo>
                  <a:pt x="591176" y="332344"/>
                </a:lnTo>
                <a:lnTo>
                  <a:pt x="593405" y="331645"/>
                </a:lnTo>
                <a:lnTo>
                  <a:pt x="596266" y="331645"/>
                </a:lnTo>
                <a:lnTo>
                  <a:pt x="598428" y="331778"/>
                </a:lnTo>
                <a:lnTo>
                  <a:pt x="600291" y="332244"/>
                </a:lnTo>
                <a:lnTo>
                  <a:pt x="601955" y="333142"/>
                </a:lnTo>
                <a:lnTo>
                  <a:pt x="604050" y="326655"/>
                </a:lnTo>
                <a:lnTo>
                  <a:pt x="601988" y="325358"/>
                </a:lnTo>
                <a:lnTo>
                  <a:pt x="600457" y="324959"/>
                </a:lnTo>
                <a:lnTo>
                  <a:pt x="598927" y="324559"/>
                </a:lnTo>
                <a:lnTo>
                  <a:pt x="597297" y="324360"/>
                </a:lnTo>
                <a:lnTo>
                  <a:pt x="592839" y="324360"/>
                </a:lnTo>
                <a:lnTo>
                  <a:pt x="590444" y="324726"/>
                </a:lnTo>
                <a:lnTo>
                  <a:pt x="588381" y="325458"/>
                </a:lnTo>
                <a:lnTo>
                  <a:pt x="587184" y="337234"/>
                </a:lnTo>
                <a:close/>
              </a:path>
              <a:path w="2890769" h="419173">
                <a:moveTo>
                  <a:pt x="587184" y="347814"/>
                </a:moveTo>
                <a:lnTo>
                  <a:pt x="587184" y="337234"/>
                </a:lnTo>
                <a:lnTo>
                  <a:pt x="586319" y="326190"/>
                </a:lnTo>
                <a:lnTo>
                  <a:pt x="584589" y="327221"/>
                </a:lnTo>
                <a:lnTo>
                  <a:pt x="583191" y="328552"/>
                </a:lnTo>
                <a:lnTo>
                  <a:pt x="581861" y="329882"/>
                </a:lnTo>
                <a:lnTo>
                  <a:pt x="580863" y="331479"/>
                </a:lnTo>
                <a:lnTo>
                  <a:pt x="580197" y="333342"/>
                </a:lnTo>
                <a:lnTo>
                  <a:pt x="579532" y="335205"/>
                </a:lnTo>
                <a:lnTo>
                  <a:pt x="579199" y="337234"/>
                </a:lnTo>
                <a:lnTo>
                  <a:pt x="579199" y="347814"/>
                </a:lnTo>
                <a:lnTo>
                  <a:pt x="587184" y="347814"/>
                </a:lnTo>
                <a:close/>
              </a:path>
              <a:path w="2890769" h="419173">
                <a:moveTo>
                  <a:pt x="657935" y="372764"/>
                </a:moveTo>
                <a:lnTo>
                  <a:pt x="657935" y="367375"/>
                </a:lnTo>
                <a:lnTo>
                  <a:pt x="656903" y="362751"/>
                </a:lnTo>
                <a:lnTo>
                  <a:pt x="654841" y="358892"/>
                </a:lnTo>
                <a:lnTo>
                  <a:pt x="652778" y="354966"/>
                </a:lnTo>
                <a:lnTo>
                  <a:pt x="649950" y="368772"/>
                </a:lnTo>
                <a:lnTo>
                  <a:pt x="649950" y="372764"/>
                </a:lnTo>
                <a:lnTo>
                  <a:pt x="652778" y="390596"/>
                </a:lnTo>
                <a:lnTo>
                  <a:pt x="654841" y="386737"/>
                </a:lnTo>
                <a:lnTo>
                  <a:pt x="656903" y="382811"/>
                </a:lnTo>
                <a:lnTo>
                  <a:pt x="657935" y="378154"/>
                </a:lnTo>
                <a:lnTo>
                  <a:pt x="657935" y="372764"/>
                </a:lnTo>
                <a:close/>
              </a:path>
              <a:path w="2890769" h="419173">
                <a:moveTo>
                  <a:pt x="649917" y="351972"/>
                </a:moveTo>
                <a:lnTo>
                  <a:pt x="646258" y="349909"/>
                </a:lnTo>
                <a:lnTo>
                  <a:pt x="646690" y="359723"/>
                </a:lnTo>
                <a:lnTo>
                  <a:pt x="647954" y="362584"/>
                </a:lnTo>
                <a:lnTo>
                  <a:pt x="649285" y="365379"/>
                </a:lnTo>
                <a:lnTo>
                  <a:pt x="649950" y="368772"/>
                </a:lnTo>
                <a:lnTo>
                  <a:pt x="652778" y="354966"/>
                </a:lnTo>
                <a:lnTo>
                  <a:pt x="649917" y="351972"/>
                </a:lnTo>
                <a:close/>
              </a:path>
              <a:path w="2890769" h="419173">
                <a:moveTo>
                  <a:pt x="640070" y="354467"/>
                </a:moveTo>
                <a:lnTo>
                  <a:pt x="642465" y="355997"/>
                </a:lnTo>
                <a:lnTo>
                  <a:pt x="644861" y="357528"/>
                </a:lnTo>
                <a:lnTo>
                  <a:pt x="646690" y="359723"/>
                </a:lnTo>
                <a:lnTo>
                  <a:pt x="646258" y="349909"/>
                </a:lnTo>
                <a:lnTo>
                  <a:pt x="642665" y="347847"/>
                </a:lnTo>
                <a:lnTo>
                  <a:pt x="640070" y="354467"/>
                </a:lnTo>
                <a:close/>
              </a:path>
              <a:path w="2890769" h="419173">
                <a:moveTo>
                  <a:pt x="630389" y="353702"/>
                </a:moveTo>
                <a:lnTo>
                  <a:pt x="637176" y="353702"/>
                </a:lnTo>
                <a:lnTo>
                  <a:pt x="640070" y="354467"/>
                </a:lnTo>
                <a:lnTo>
                  <a:pt x="642665" y="347847"/>
                </a:lnTo>
                <a:lnTo>
                  <a:pt x="638506" y="346816"/>
                </a:lnTo>
                <a:lnTo>
                  <a:pt x="633782" y="346816"/>
                </a:lnTo>
                <a:lnTo>
                  <a:pt x="630389" y="353702"/>
                </a:lnTo>
                <a:close/>
              </a:path>
              <a:path w="2890769" h="419173">
                <a:moveTo>
                  <a:pt x="629125" y="346816"/>
                </a:moveTo>
                <a:lnTo>
                  <a:pt x="624966" y="347847"/>
                </a:lnTo>
                <a:lnTo>
                  <a:pt x="625099" y="355997"/>
                </a:lnTo>
                <a:lnTo>
                  <a:pt x="627495" y="354467"/>
                </a:lnTo>
                <a:lnTo>
                  <a:pt x="630389" y="353702"/>
                </a:lnTo>
                <a:lnTo>
                  <a:pt x="633782" y="346816"/>
                </a:lnTo>
                <a:lnTo>
                  <a:pt x="629125" y="346816"/>
                </a:lnTo>
                <a:close/>
              </a:path>
              <a:path w="2890769" h="419173">
                <a:moveTo>
                  <a:pt x="619510" y="362584"/>
                </a:moveTo>
                <a:lnTo>
                  <a:pt x="620841" y="359723"/>
                </a:lnTo>
                <a:lnTo>
                  <a:pt x="622704" y="357528"/>
                </a:lnTo>
                <a:lnTo>
                  <a:pt x="625099" y="355997"/>
                </a:lnTo>
                <a:lnTo>
                  <a:pt x="624966" y="347847"/>
                </a:lnTo>
                <a:lnTo>
                  <a:pt x="621307" y="349909"/>
                </a:lnTo>
                <a:lnTo>
                  <a:pt x="619510" y="362584"/>
                </a:lnTo>
                <a:close/>
              </a:path>
              <a:path w="2890769" h="419173">
                <a:moveTo>
                  <a:pt x="620841" y="385805"/>
                </a:moveTo>
                <a:lnTo>
                  <a:pt x="619510" y="382944"/>
                </a:lnTo>
                <a:lnTo>
                  <a:pt x="618246" y="380083"/>
                </a:lnTo>
                <a:lnTo>
                  <a:pt x="617614" y="376690"/>
                </a:lnTo>
                <a:lnTo>
                  <a:pt x="617614" y="368772"/>
                </a:lnTo>
                <a:lnTo>
                  <a:pt x="618246" y="365379"/>
                </a:lnTo>
                <a:lnTo>
                  <a:pt x="619510" y="362584"/>
                </a:lnTo>
                <a:lnTo>
                  <a:pt x="621307" y="349909"/>
                </a:lnTo>
                <a:lnTo>
                  <a:pt x="617647" y="351972"/>
                </a:lnTo>
                <a:lnTo>
                  <a:pt x="614786" y="354966"/>
                </a:lnTo>
                <a:lnTo>
                  <a:pt x="617647" y="393557"/>
                </a:lnTo>
                <a:lnTo>
                  <a:pt x="621307" y="395619"/>
                </a:lnTo>
                <a:lnTo>
                  <a:pt x="620841" y="385805"/>
                </a:lnTo>
                <a:close/>
              </a:path>
              <a:path w="2890769" h="419173">
                <a:moveTo>
                  <a:pt x="649950" y="376690"/>
                </a:moveTo>
                <a:lnTo>
                  <a:pt x="649285" y="380083"/>
                </a:lnTo>
                <a:lnTo>
                  <a:pt x="649917" y="393557"/>
                </a:lnTo>
                <a:lnTo>
                  <a:pt x="652778" y="390596"/>
                </a:lnTo>
                <a:lnTo>
                  <a:pt x="649950" y="372764"/>
                </a:lnTo>
                <a:lnTo>
                  <a:pt x="649950" y="376690"/>
                </a:lnTo>
                <a:close/>
              </a:path>
              <a:path w="2890769" h="419173">
                <a:moveTo>
                  <a:pt x="649285" y="380083"/>
                </a:moveTo>
                <a:lnTo>
                  <a:pt x="647954" y="382944"/>
                </a:lnTo>
                <a:lnTo>
                  <a:pt x="646690" y="385805"/>
                </a:lnTo>
                <a:lnTo>
                  <a:pt x="644861" y="388001"/>
                </a:lnTo>
                <a:lnTo>
                  <a:pt x="642465" y="389531"/>
                </a:lnTo>
                <a:lnTo>
                  <a:pt x="640070" y="391062"/>
                </a:lnTo>
                <a:lnTo>
                  <a:pt x="642665" y="397682"/>
                </a:lnTo>
                <a:lnTo>
                  <a:pt x="646258" y="395619"/>
                </a:lnTo>
                <a:lnTo>
                  <a:pt x="649917" y="393557"/>
                </a:lnTo>
                <a:lnTo>
                  <a:pt x="649285" y="380083"/>
                </a:lnTo>
                <a:close/>
              </a:path>
              <a:path w="2890769" h="419173">
                <a:moveTo>
                  <a:pt x="638506" y="398713"/>
                </a:moveTo>
                <a:lnTo>
                  <a:pt x="642665" y="397682"/>
                </a:lnTo>
                <a:lnTo>
                  <a:pt x="640070" y="391062"/>
                </a:lnTo>
                <a:lnTo>
                  <a:pt x="637176" y="391827"/>
                </a:lnTo>
                <a:lnTo>
                  <a:pt x="633782" y="391827"/>
                </a:lnTo>
                <a:lnTo>
                  <a:pt x="633782" y="398713"/>
                </a:lnTo>
                <a:lnTo>
                  <a:pt x="638506" y="398713"/>
                </a:lnTo>
                <a:close/>
              </a:path>
              <a:path w="2890769" h="419173">
                <a:moveTo>
                  <a:pt x="630389" y="391827"/>
                </a:moveTo>
                <a:lnTo>
                  <a:pt x="627495" y="391062"/>
                </a:lnTo>
                <a:lnTo>
                  <a:pt x="629125" y="398713"/>
                </a:lnTo>
                <a:lnTo>
                  <a:pt x="633782" y="398713"/>
                </a:lnTo>
                <a:lnTo>
                  <a:pt x="633782" y="391827"/>
                </a:lnTo>
                <a:lnTo>
                  <a:pt x="630389" y="391827"/>
                </a:lnTo>
                <a:close/>
              </a:path>
              <a:path w="2890769" h="419173">
                <a:moveTo>
                  <a:pt x="620841" y="385805"/>
                </a:moveTo>
                <a:lnTo>
                  <a:pt x="621307" y="395619"/>
                </a:lnTo>
                <a:lnTo>
                  <a:pt x="624966" y="397682"/>
                </a:lnTo>
                <a:lnTo>
                  <a:pt x="629125" y="398713"/>
                </a:lnTo>
                <a:lnTo>
                  <a:pt x="627495" y="391062"/>
                </a:lnTo>
                <a:lnTo>
                  <a:pt x="625099" y="389531"/>
                </a:lnTo>
                <a:lnTo>
                  <a:pt x="622704" y="388001"/>
                </a:lnTo>
                <a:lnTo>
                  <a:pt x="620841" y="385805"/>
                </a:lnTo>
                <a:close/>
              </a:path>
              <a:path w="2890769" h="419173">
                <a:moveTo>
                  <a:pt x="617647" y="393557"/>
                </a:moveTo>
                <a:lnTo>
                  <a:pt x="614786" y="354966"/>
                </a:lnTo>
                <a:lnTo>
                  <a:pt x="612724" y="358892"/>
                </a:lnTo>
                <a:lnTo>
                  <a:pt x="610661" y="362751"/>
                </a:lnTo>
                <a:lnTo>
                  <a:pt x="609630" y="367375"/>
                </a:lnTo>
                <a:lnTo>
                  <a:pt x="609630" y="372764"/>
                </a:lnTo>
                <a:lnTo>
                  <a:pt x="610661" y="382811"/>
                </a:lnTo>
                <a:lnTo>
                  <a:pt x="612724" y="386737"/>
                </a:lnTo>
                <a:lnTo>
                  <a:pt x="614786" y="390596"/>
                </a:lnTo>
                <a:lnTo>
                  <a:pt x="617647" y="393557"/>
                </a:lnTo>
                <a:close/>
              </a:path>
              <a:path w="2890769" h="419173">
                <a:moveTo>
                  <a:pt x="694523" y="354301"/>
                </a:moveTo>
                <a:lnTo>
                  <a:pt x="696120" y="354301"/>
                </a:lnTo>
                <a:lnTo>
                  <a:pt x="697351" y="354367"/>
                </a:lnTo>
                <a:lnTo>
                  <a:pt x="699081" y="354633"/>
                </a:lnTo>
                <a:lnTo>
                  <a:pt x="700611" y="355099"/>
                </a:lnTo>
                <a:lnTo>
                  <a:pt x="702009" y="347814"/>
                </a:lnTo>
                <a:lnTo>
                  <a:pt x="700379" y="347148"/>
                </a:lnTo>
                <a:lnTo>
                  <a:pt x="698316" y="346882"/>
                </a:lnTo>
                <a:lnTo>
                  <a:pt x="696520" y="346816"/>
                </a:lnTo>
                <a:lnTo>
                  <a:pt x="694523" y="354301"/>
                </a:lnTo>
                <a:close/>
              </a:path>
              <a:path w="2890769" h="419173">
                <a:moveTo>
                  <a:pt x="692661" y="346816"/>
                </a:moveTo>
                <a:lnTo>
                  <a:pt x="689367" y="347581"/>
                </a:lnTo>
                <a:lnTo>
                  <a:pt x="690365" y="354900"/>
                </a:lnTo>
                <a:lnTo>
                  <a:pt x="692461" y="354301"/>
                </a:lnTo>
                <a:lnTo>
                  <a:pt x="694523" y="354301"/>
                </a:lnTo>
                <a:lnTo>
                  <a:pt x="696520" y="346816"/>
                </a:lnTo>
                <a:lnTo>
                  <a:pt x="692661" y="346816"/>
                </a:lnTo>
                <a:close/>
              </a:path>
              <a:path w="2890769" h="419173">
                <a:moveTo>
                  <a:pt x="684443" y="359125"/>
                </a:moveTo>
                <a:lnTo>
                  <a:pt x="686173" y="357295"/>
                </a:lnTo>
                <a:lnTo>
                  <a:pt x="688236" y="356097"/>
                </a:lnTo>
                <a:lnTo>
                  <a:pt x="690365" y="354900"/>
                </a:lnTo>
                <a:lnTo>
                  <a:pt x="689367" y="347581"/>
                </a:lnTo>
                <a:lnTo>
                  <a:pt x="686639" y="349111"/>
                </a:lnTo>
                <a:lnTo>
                  <a:pt x="684443" y="359125"/>
                </a:lnTo>
                <a:close/>
              </a:path>
              <a:path w="2890769" h="419173">
                <a:moveTo>
                  <a:pt x="680950" y="367042"/>
                </a:moveTo>
                <a:lnTo>
                  <a:pt x="681649" y="363982"/>
                </a:lnTo>
                <a:lnTo>
                  <a:pt x="683046" y="361586"/>
                </a:lnTo>
                <a:lnTo>
                  <a:pt x="684443" y="359125"/>
                </a:lnTo>
                <a:lnTo>
                  <a:pt x="686639" y="349111"/>
                </a:lnTo>
                <a:lnTo>
                  <a:pt x="683978" y="350641"/>
                </a:lnTo>
                <a:lnTo>
                  <a:pt x="681948" y="352937"/>
                </a:lnTo>
                <a:lnTo>
                  <a:pt x="680950" y="367042"/>
                </a:lnTo>
                <a:close/>
              </a:path>
              <a:path w="2890769" h="419173">
                <a:moveTo>
                  <a:pt x="680950" y="397715"/>
                </a:moveTo>
                <a:lnTo>
                  <a:pt x="680950" y="367042"/>
                </a:lnTo>
                <a:lnTo>
                  <a:pt x="680551" y="355997"/>
                </a:lnTo>
                <a:lnTo>
                  <a:pt x="679453" y="347814"/>
                </a:lnTo>
                <a:lnTo>
                  <a:pt x="672966" y="347814"/>
                </a:lnTo>
                <a:lnTo>
                  <a:pt x="672966" y="397715"/>
                </a:lnTo>
                <a:lnTo>
                  <a:pt x="680950" y="397715"/>
                </a:lnTo>
                <a:close/>
              </a:path>
              <a:path w="2890769" h="419173">
                <a:moveTo>
                  <a:pt x="754326" y="356596"/>
                </a:moveTo>
                <a:lnTo>
                  <a:pt x="752662" y="353269"/>
                </a:lnTo>
                <a:lnTo>
                  <a:pt x="750267" y="350808"/>
                </a:lnTo>
                <a:lnTo>
                  <a:pt x="747140" y="349211"/>
                </a:lnTo>
                <a:lnTo>
                  <a:pt x="744845" y="356796"/>
                </a:lnTo>
                <a:lnTo>
                  <a:pt x="747107" y="358792"/>
                </a:lnTo>
                <a:lnTo>
                  <a:pt x="748238" y="362052"/>
                </a:lnTo>
                <a:lnTo>
                  <a:pt x="756222" y="397715"/>
                </a:lnTo>
                <a:lnTo>
                  <a:pt x="754326" y="356596"/>
                </a:lnTo>
                <a:close/>
              </a:path>
              <a:path w="2890769" h="419173">
                <a:moveTo>
                  <a:pt x="734265" y="353802"/>
                </a:moveTo>
                <a:lnTo>
                  <a:pt x="739788" y="353802"/>
                </a:lnTo>
                <a:lnTo>
                  <a:pt x="742582" y="354800"/>
                </a:lnTo>
                <a:lnTo>
                  <a:pt x="744845" y="356796"/>
                </a:lnTo>
                <a:lnTo>
                  <a:pt x="747140" y="349211"/>
                </a:lnTo>
                <a:lnTo>
                  <a:pt x="744013" y="347614"/>
                </a:lnTo>
                <a:lnTo>
                  <a:pt x="740686" y="346816"/>
                </a:lnTo>
                <a:lnTo>
                  <a:pt x="737160" y="346816"/>
                </a:lnTo>
                <a:lnTo>
                  <a:pt x="734265" y="353802"/>
                </a:lnTo>
                <a:close/>
              </a:path>
              <a:path w="2890769" h="419173">
                <a:moveTo>
                  <a:pt x="725516" y="358559"/>
                </a:moveTo>
                <a:lnTo>
                  <a:pt x="727412" y="356729"/>
                </a:lnTo>
                <a:lnTo>
                  <a:pt x="729674" y="355598"/>
                </a:lnTo>
                <a:lnTo>
                  <a:pt x="732003" y="354401"/>
                </a:lnTo>
                <a:lnTo>
                  <a:pt x="734265" y="353802"/>
                </a:lnTo>
                <a:lnTo>
                  <a:pt x="737160" y="346816"/>
                </a:lnTo>
                <a:lnTo>
                  <a:pt x="734099" y="346816"/>
                </a:lnTo>
                <a:lnTo>
                  <a:pt x="731105" y="347514"/>
                </a:lnTo>
                <a:lnTo>
                  <a:pt x="728177" y="348911"/>
                </a:lnTo>
                <a:lnTo>
                  <a:pt x="725516" y="358559"/>
                </a:lnTo>
                <a:close/>
              </a:path>
              <a:path w="2890769" h="419173">
                <a:moveTo>
                  <a:pt x="721690" y="366942"/>
                </a:moveTo>
                <a:lnTo>
                  <a:pt x="722455" y="363616"/>
                </a:lnTo>
                <a:lnTo>
                  <a:pt x="723986" y="361087"/>
                </a:lnTo>
                <a:lnTo>
                  <a:pt x="725516" y="358559"/>
                </a:lnTo>
                <a:lnTo>
                  <a:pt x="728177" y="348911"/>
                </a:lnTo>
                <a:lnTo>
                  <a:pt x="725316" y="350309"/>
                </a:lnTo>
                <a:lnTo>
                  <a:pt x="722988" y="352538"/>
                </a:lnTo>
                <a:lnTo>
                  <a:pt x="721690" y="366942"/>
                </a:lnTo>
                <a:close/>
              </a:path>
              <a:path w="2890769" h="419173">
                <a:moveTo>
                  <a:pt x="721690" y="397715"/>
                </a:moveTo>
                <a:lnTo>
                  <a:pt x="721690" y="366942"/>
                </a:lnTo>
                <a:lnTo>
                  <a:pt x="721191" y="355598"/>
                </a:lnTo>
                <a:lnTo>
                  <a:pt x="720692" y="347814"/>
                </a:lnTo>
                <a:lnTo>
                  <a:pt x="713706" y="347814"/>
                </a:lnTo>
                <a:lnTo>
                  <a:pt x="713706" y="397715"/>
                </a:lnTo>
                <a:lnTo>
                  <a:pt x="721690" y="397715"/>
                </a:lnTo>
                <a:close/>
              </a:path>
              <a:path w="2890769" h="419173">
                <a:moveTo>
                  <a:pt x="756222" y="366776"/>
                </a:moveTo>
                <a:lnTo>
                  <a:pt x="756887" y="363749"/>
                </a:lnTo>
                <a:lnTo>
                  <a:pt x="758218" y="361287"/>
                </a:lnTo>
                <a:lnTo>
                  <a:pt x="759615" y="358825"/>
                </a:lnTo>
                <a:lnTo>
                  <a:pt x="761445" y="356962"/>
                </a:lnTo>
                <a:lnTo>
                  <a:pt x="763707" y="355698"/>
                </a:lnTo>
                <a:lnTo>
                  <a:pt x="765970" y="354434"/>
                </a:lnTo>
                <a:lnTo>
                  <a:pt x="768398" y="353802"/>
                </a:lnTo>
                <a:lnTo>
                  <a:pt x="774320" y="353802"/>
                </a:lnTo>
                <a:lnTo>
                  <a:pt x="777114" y="354800"/>
                </a:lnTo>
                <a:lnTo>
                  <a:pt x="779376" y="356796"/>
                </a:lnTo>
                <a:lnTo>
                  <a:pt x="781639" y="358792"/>
                </a:lnTo>
                <a:lnTo>
                  <a:pt x="782770" y="362052"/>
                </a:lnTo>
                <a:lnTo>
                  <a:pt x="782770" y="397715"/>
                </a:lnTo>
                <a:lnTo>
                  <a:pt x="790754" y="397715"/>
                </a:lnTo>
                <a:lnTo>
                  <a:pt x="783701" y="350142"/>
                </a:lnTo>
                <a:lnTo>
                  <a:pt x="780774" y="348812"/>
                </a:lnTo>
                <a:lnTo>
                  <a:pt x="777913" y="347481"/>
                </a:lnTo>
                <a:lnTo>
                  <a:pt x="774885" y="346816"/>
                </a:lnTo>
                <a:lnTo>
                  <a:pt x="769629" y="346816"/>
                </a:lnTo>
                <a:lnTo>
                  <a:pt x="767433" y="347181"/>
                </a:lnTo>
                <a:lnTo>
                  <a:pt x="765105" y="347913"/>
                </a:lnTo>
                <a:lnTo>
                  <a:pt x="762842" y="348579"/>
                </a:lnTo>
                <a:lnTo>
                  <a:pt x="760747" y="349643"/>
                </a:lnTo>
                <a:lnTo>
                  <a:pt x="758817" y="351107"/>
                </a:lnTo>
                <a:lnTo>
                  <a:pt x="756887" y="352504"/>
                </a:lnTo>
                <a:lnTo>
                  <a:pt x="756222" y="366776"/>
                </a:lnTo>
                <a:close/>
              </a:path>
              <a:path w="2890769" h="419173">
                <a:moveTo>
                  <a:pt x="756222" y="366776"/>
                </a:moveTo>
                <a:lnTo>
                  <a:pt x="756887" y="352504"/>
                </a:lnTo>
                <a:lnTo>
                  <a:pt x="755390" y="354334"/>
                </a:lnTo>
                <a:lnTo>
                  <a:pt x="756222" y="397715"/>
                </a:lnTo>
                <a:lnTo>
                  <a:pt x="756222" y="366776"/>
                </a:lnTo>
                <a:close/>
              </a:path>
              <a:path w="2890769" h="419173">
                <a:moveTo>
                  <a:pt x="748238" y="366577"/>
                </a:moveTo>
                <a:lnTo>
                  <a:pt x="748238" y="397715"/>
                </a:lnTo>
                <a:lnTo>
                  <a:pt x="756222" y="397715"/>
                </a:lnTo>
                <a:lnTo>
                  <a:pt x="748238" y="362052"/>
                </a:lnTo>
                <a:lnTo>
                  <a:pt x="748238" y="366577"/>
                </a:lnTo>
                <a:close/>
              </a:path>
              <a:path w="2890769" h="419173">
                <a:moveTo>
                  <a:pt x="790754" y="397715"/>
                </a:moveTo>
                <a:lnTo>
                  <a:pt x="790754" y="361387"/>
                </a:lnTo>
                <a:lnTo>
                  <a:pt x="789822" y="357794"/>
                </a:lnTo>
                <a:lnTo>
                  <a:pt x="787960" y="354999"/>
                </a:lnTo>
                <a:lnTo>
                  <a:pt x="786097" y="352205"/>
                </a:lnTo>
                <a:lnTo>
                  <a:pt x="783701" y="350142"/>
                </a:lnTo>
                <a:lnTo>
                  <a:pt x="790754" y="397715"/>
                </a:lnTo>
                <a:close/>
              </a:path>
              <a:path w="2890769" h="419173">
                <a:moveTo>
                  <a:pt x="820308" y="395420"/>
                </a:moveTo>
                <a:lnTo>
                  <a:pt x="820308" y="393490"/>
                </a:lnTo>
                <a:lnTo>
                  <a:pt x="820009" y="391827"/>
                </a:lnTo>
                <a:lnTo>
                  <a:pt x="819410" y="390429"/>
                </a:lnTo>
                <a:lnTo>
                  <a:pt x="818811" y="388966"/>
                </a:lnTo>
                <a:lnTo>
                  <a:pt x="817946" y="387835"/>
                </a:lnTo>
                <a:lnTo>
                  <a:pt x="815751" y="386171"/>
                </a:lnTo>
                <a:lnTo>
                  <a:pt x="815019" y="398214"/>
                </a:lnTo>
                <a:lnTo>
                  <a:pt x="814753" y="399611"/>
                </a:lnTo>
                <a:lnTo>
                  <a:pt x="815617" y="407795"/>
                </a:lnTo>
                <a:lnTo>
                  <a:pt x="817214" y="405999"/>
                </a:lnTo>
                <a:lnTo>
                  <a:pt x="818379" y="404036"/>
                </a:lnTo>
                <a:lnTo>
                  <a:pt x="819111" y="401907"/>
                </a:lnTo>
                <a:lnTo>
                  <a:pt x="819909" y="399778"/>
                </a:lnTo>
                <a:lnTo>
                  <a:pt x="820308" y="397615"/>
                </a:lnTo>
                <a:lnTo>
                  <a:pt x="820308" y="395420"/>
                </a:lnTo>
                <a:close/>
              </a:path>
              <a:path w="2890769" h="419173">
                <a:moveTo>
                  <a:pt x="806635" y="390130"/>
                </a:moveTo>
                <a:lnTo>
                  <a:pt x="807234" y="396018"/>
                </a:lnTo>
                <a:lnTo>
                  <a:pt x="808531" y="397549"/>
                </a:lnTo>
                <a:lnTo>
                  <a:pt x="810195" y="398480"/>
                </a:lnTo>
                <a:lnTo>
                  <a:pt x="811825" y="398713"/>
                </a:lnTo>
                <a:lnTo>
                  <a:pt x="813621" y="398514"/>
                </a:lnTo>
                <a:lnTo>
                  <a:pt x="815019" y="398214"/>
                </a:lnTo>
                <a:lnTo>
                  <a:pt x="815751" y="386171"/>
                </a:lnTo>
                <a:lnTo>
                  <a:pt x="814420" y="385739"/>
                </a:lnTo>
                <a:lnTo>
                  <a:pt x="811625" y="385739"/>
                </a:lnTo>
                <a:lnTo>
                  <a:pt x="809530" y="386637"/>
                </a:lnTo>
                <a:lnTo>
                  <a:pt x="807833" y="388067"/>
                </a:lnTo>
                <a:lnTo>
                  <a:pt x="806635" y="390130"/>
                </a:lnTo>
                <a:close/>
              </a:path>
              <a:path w="2890769" h="419173">
                <a:moveTo>
                  <a:pt x="806336" y="392426"/>
                </a:moveTo>
                <a:lnTo>
                  <a:pt x="806336" y="393889"/>
                </a:lnTo>
                <a:lnTo>
                  <a:pt x="807234" y="396018"/>
                </a:lnTo>
                <a:lnTo>
                  <a:pt x="806635" y="390130"/>
                </a:lnTo>
                <a:lnTo>
                  <a:pt x="806336" y="392426"/>
                </a:lnTo>
                <a:close/>
              </a:path>
              <a:path w="2890769" h="419173">
                <a:moveTo>
                  <a:pt x="814187" y="400975"/>
                </a:moveTo>
                <a:lnTo>
                  <a:pt x="813322" y="402306"/>
                </a:lnTo>
                <a:lnTo>
                  <a:pt x="814021" y="409592"/>
                </a:lnTo>
                <a:lnTo>
                  <a:pt x="815617" y="407795"/>
                </a:lnTo>
                <a:lnTo>
                  <a:pt x="814753" y="399611"/>
                </a:lnTo>
                <a:lnTo>
                  <a:pt x="814187" y="400975"/>
                </a:lnTo>
                <a:close/>
              </a:path>
              <a:path w="2890769" h="419173">
                <a:moveTo>
                  <a:pt x="812457" y="403637"/>
                </a:moveTo>
                <a:lnTo>
                  <a:pt x="811326" y="404834"/>
                </a:lnTo>
                <a:lnTo>
                  <a:pt x="811958" y="411089"/>
                </a:lnTo>
                <a:lnTo>
                  <a:pt x="814021" y="409592"/>
                </a:lnTo>
                <a:lnTo>
                  <a:pt x="813322" y="402306"/>
                </a:lnTo>
                <a:lnTo>
                  <a:pt x="812457" y="403637"/>
                </a:lnTo>
                <a:close/>
              </a:path>
              <a:path w="2890769" h="419173">
                <a:moveTo>
                  <a:pt x="809929" y="405899"/>
                </a:moveTo>
                <a:lnTo>
                  <a:pt x="808598" y="406964"/>
                </a:lnTo>
                <a:lnTo>
                  <a:pt x="809430" y="412286"/>
                </a:lnTo>
                <a:lnTo>
                  <a:pt x="811958" y="411089"/>
                </a:lnTo>
                <a:lnTo>
                  <a:pt x="811326" y="404834"/>
                </a:lnTo>
                <a:lnTo>
                  <a:pt x="809929" y="405899"/>
                </a:lnTo>
                <a:close/>
              </a:path>
              <a:path w="2890769" h="419173">
                <a:moveTo>
                  <a:pt x="807034" y="407795"/>
                </a:moveTo>
                <a:lnTo>
                  <a:pt x="805238" y="408394"/>
                </a:lnTo>
                <a:lnTo>
                  <a:pt x="809430" y="412286"/>
                </a:lnTo>
                <a:lnTo>
                  <a:pt x="808598" y="406964"/>
                </a:lnTo>
                <a:lnTo>
                  <a:pt x="807034" y="407795"/>
                </a:lnTo>
                <a:close/>
              </a:path>
              <a:path w="2890769" h="419173">
                <a:moveTo>
                  <a:pt x="877340" y="355249"/>
                </a:moveTo>
                <a:lnTo>
                  <a:pt x="877340" y="324859"/>
                </a:lnTo>
                <a:lnTo>
                  <a:pt x="869356" y="324859"/>
                </a:lnTo>
                <a:lnTo>
                  <a:pt x="876342" y="397715"/>
                </a:lnTo>
                <a:lnTo>
                  <a:pt x="876829" y="389232"/>
                </a:lnTo>
                <a:lnTo>
                  <a:pt x="878105" y="391228"/>
                </a:lnTo>
                <a:lnTo>
                  <a:pt x="877972" y="380083"/>
                </a:lnTo>
                <a:lnTo>
                  <a:pt x="877340" y="376756"/>
                </a:lnTo>
                <a:lnTo>
                  <a:pt x="877041" y="385539"/>
                </a:lnTo>
                <a:lnTo>
                  <a:pt x="876808" y="389199"/>
                </a:lnTo>
                <a:lnTo>
                  <a:pt x="875943" y="386936"/>
                </a:lnTo>
                <a:lnTo>
                  <a:pt x="876342" y="357594"/>
                </a:lnTo>
                <a:lnTo>
                  <a:pt x="877340" y="355249"/>
                </a:lnTo>
                <a:close/>
              </a:path>
              <a:path w="2890769" h="419173">
                <a:moveTo>
                  <a:pt x="879902" y="351905"/>
                </a:moveTo>
                <a:lnTo>
                  <a:pt x="877673" y="354467"/>
                </a:lnTo>
                <a:lnTo>
                  <a:pt x="877340" y="355249"/>
                </a:lnTo>
                <a:lnTo>
                  <a:pt x="876342" y="357594"/>
                </a:lnTo>
                <a:lnTo>
                  <a:pt x="875943" y="386936"/>
                </a:lnTo>
                <a:lnTo>
                  <a:pt x="876808" y="389199"/>
                </a:lnTo>
                <a:lnTo>
                  <a:pt x="877041" y="385539"/>
                </a:lnTo>
                <a:lnTo>
                  <a:pt x="877340" y="359091"/>
                </a:lnTo>
                <a:lnTo>
                  <a:pt x="878006" y="365745"/>
                </a:lnTo>
                <a:lnTo>
                  <a:pt x="879902" y="351905"/>
                </a:lnTo>
                <a:close/>
              </a:path>
              <a:path w="2890769" h="419173">
                <a:moveTo>
                  <a:pt x="916663" y="372764"/>
                </a:moveTo>
                <a:lnTo>
                  <a:pt x="916663" y="367308"/>
                </a:lnTo>
                <a:lnTo>
                  <a:pt x="915631" y="362651"/>
                </a:lnTo>
                <a:lnTo>
                  <a:pt x="913569" y="358792"/>
                </a:lnTo>
                <a:lnTo>
                  <a:pt x="911506" y="354933"/>
                </a:lnTo>
                <a:lnTo>
                  <a:pt x="908745" y="351972"/>
                </a:lnTo>
                <a:lnTo>
                  <a:pt x="907314" y="362451"/>
                </a:lnTo>
                <a:lnTo>
                  <a:pt x="908679" y="367042"/>
                </a:lnTo>
                <a:lnTo>
                  <a:pt x="911406" y="390596"/>
                </a:lnTo>
                <a:lnTo>
                  <a:pt x="913469" y="386737"/>
                </a:lnTo>
                <a:lnTo>
                  <a:pt x="915598" y="382811"/>
                </a:lnTo>
                <a:lnTo>
                  <a:pt x="916663" y="378154"/>
                </a:lnTo>
                <a:lnTo>
                  <a:pt x="916663" y="372764"/>
                </a:lnTo>
                <a:close/>
              </a:path>
              <a:path w="2890769" h="419173">
                <a:moveTo>
                  <a:pt x="905285" y="349909"/>
                </a:moveTo>
                <a:lnTo>
                  <a:pt x="901825" y="347847"/>
                </a:lnTo>
                <a:lnTo>
                  <a:pt x="901859" y="355532"/>
                </a:lnTo>
                <a:lnTo>
                  <a:pt x="904587" y="358991"/>
                </a:lnTo>
                <a:lnTo>
                  <a:pt x="907314" y="362451"/>
                </a:lnTo>
                <a:lnTo>
                  <a:pt x="908745" y="351972"/>
                </a:lnTo>
                <a:lnTo>
                  <a:pt x="905285" y="349909"/>
                </a:lnTo>
                <a:close/>
              </a:path>
              <a:path w="2890769" h="419173">
                <a:moveTo>
                  <a:pt x="889982" y="353802"/>
                </a:moveTo>
                <a:lnTo>
                  <a:pt x="898033" y="353802"/>
                </a:lnTo>
                <a:lnTo>
                  <a:pt x="901859" y="355532"/>
                </a:lnTo>
                <a:lnTo>
                  <a:pt x="901825" y="347847"/>
                </a:lnTo>
                <a:lnTo>
                  <a:pt x="898033" y="346816"/>
                </a:lnTo>
                <a:lnTo>
                  <a:pt x="893908" y="346816"/>
                </a:lnTo>
                <a:lnTo>
                  <a:pt x="889982" y="353802"/>
                </a:lnTo>
                <a:close/>
              </a:path>
              <a:path w="2890769" h="419173">
                <a:moveTo>
                  <a:pt x="880667" y="360023"/>
                </a:moveTo>
                <a:lnTo>
                  <a:pt x="882497" y="357794"/>
                </a:lnTo>
                <a:lnTo>
                  <a:pt x="884826" y="356197"/>
                </a:lnTo>
                <a:lnTo>
                  <a:pt x="887221" y="354600"/>
                </a:lnTo>
                <a:lnTo>
                  <a:pt x="889982" y="353802"/>
                </a:lnTo>
                <a:lnTo>
                  <a:pt x="893908" y="346816"/>
                </a:lnTo>
                <a:lnTo>
                  <a:pt x="889849" y="346816"/>
                </a:lnTo>
                <a:lnTo>
                  <a:pt x="886223" y="347847"/>
                </a:lnTo>
                <a:lnTo>
                  <a:pt x="883029" y="349909"/>
                </a:lnTo>
                <a:lnTo>
                  <a:pt x="880667" y="360023"/>
                </a:lnTo>
                <a:close/>
              </a:path>
              <a:path w="2890769" h="419173">
                <a:moveTo>
                  <a:pt x="879902" y="351905"/>
                </a:moveTo>
                <a:lnTo>
                  <a:pt x="878006" y="365745"/>
                </a:lnTo>
                <a:lnTo>
                  <a:pt x="879336" y="362884"/>
                </a:lnTo>
                <a:lnTo>
                  <a:pt x="880667" y="360023"/>
                </a:lnTo>
                <a:lnTo>
                  <a:pt x="883029" y="349909"/>
                </a:lnTo>
                <a:lnTo>
                  <a:pt x="879902" y="351905"/>
                </a:lnTo>
                <a:close/>
              </a:path>
              <a:path w="2890769" h="419173">
                <a:moveTo>
                  <a:pt x="877340" y="359091"/>
                </a:moveTo>
                <a:lnTo>
                  <a:pt x="877041" y="385539"/>
                </a:lnTo>
                <a:lnTo>
                  <a:pt x="877340" y="376756"/>
                </a:lnTo>
                <a:lnTo>
                  <a:pt x="877340" y="369105"/>
                </a:lnTo>
                <a:lnTo>
                  <a:pt x="878006" y="365745"/>
                </a:lnTo>
                <a:lnTo>
                  <a:pt x="877340" y="359091"/>
                </a:lnTo>
                <a:close/>
              </a:path>
              <a:path w="2890769" h="419173">
                <a:moveTo>
                  <a:pt x="908679" y="367042"/>
                </a:moveTo>
                <a:lnTo>
                  <a:pt x="908679" y="378486"/>
                </a:lnTo>
                <a:lnTo>
                  <a:pt x="907281" y="383077"/>
                </a:lnTo>
                <a:lnTo>
                  <a:pt x="904487" y="386537"/>
                </a:lnTo>
                <a:lnTo>
                  <a:pt x="901759" y="389997"/>
                </a:lnTo>
                <a:lnTo>
                  <a:pt x="905185" y="395619"/>
                </a:lnTo>
                <a:lnTo>
                  <a:pt x="908645" y="393557"/>
                </a:lnTo>
                <a:lnTo>
                  <a:pt x="911406" y="390596"/>
                </a:lnTo>
                <a:lnTo>
                  <a:pt x="908679" y="367042"/>
                </a:lnTo>
                <a:close/>
              </a:path>
              <a:path w="2890769" h="419173">
                <a:moveTo>
                  <a:pt x="893808" y="398713"/>
                </a:moveTo>
                <a:lnTo>
                  <a:pt x="897933" y="398713"/>
                </a:lnTo>
                <a:lnTo>
                  <a:pt x="901725" y="397682"/>
                </a:lnTo>
                <a:lnTo>
                  <a:pt x="905185" y="395619"/>
                </a:lnTo>
                <a:lnTo>
                  <a:pt x="901759" y="389997"/>
                </a:lnTo>
                <a:lnTo>
                  <a:pt x="897933" y="391727"/>
                </a:lnTo>
                <a:lnTo>
                  <a:pt x="893808" y="398713"/>
                </a:lnTo>
                <a:close/>
              </a:path>
              <a:path w="2890769" h="419173">
                <a:moveTo>
                  <a:pt x="877972" y="380083"/>
                </a:moveTo>
                <a:lnTo>
                  <a:pt x="878105" y="391228"/>
                </a:lnTo>
                <a:lnTo>
                  <a:pt x="879835" y="393024"/>
                </a:lnTo>
                <a:lnTo>
                  <a:pt x="881565" y="394821"/>
                </a:lnTo>
                <a:lnTo>
                  <a:pt x="883628" y="396218"/>
                </a:lnTo>
                <a:lnTo>
                  <a:pt x="886023" y="397216"/>
                </a:lnTo>
                <a:lnTo>
                  <a:pt x="888418" y="398214"/>
                </a:lnTo>
                <a:lnTo>
                  <a:pt x="891013" y="398713"/>
                </a:lnTo>
                <a:lnTo>
                  <a:pt x="893808" y="398713"/>
                </a:lnTo>
                <a:lnTo>
                  <a:pt x="897933" y="391727"/>
                </a:lnTo>
                <a:lnTo>
                  <a:pt x="889882" y="391727"/>
                </a:lnTo>
                <a:lnTo>
                  <a:pt x="887121" y="390962"/>
                </a:lnTo>
                <a:lnTo>
                  <a:pt x="884726" y="389431"/>
                </a:lnTo>
                <a:lnTo>
                  <a:pt x="882397" y="387901"/>
                </a:lnTo>
                <a:lnTo>
                  <a:pt x="880567" y="385739"/>
                </a:lnTo>
                <a:lnTo>
                  <a:pt x="879237" y="382944"/>
                </a:lnTo>
                <a:lnTo>
                  <a:pt x="877972" y="380083"/>
                </a:lnTo>
                <a:close/>
              </a:path>
              <a:path w="2890769" h="419173">
                <a:moveTo>
                  <a:pt x="943840" y="397615"/>
                </a:moveTo>
                <a:lnTo>
                  <a:pt x="941245" y="404103"/>
                </a:lnTo>
                <a:lnTo>
                  <a:pt x="942376" y="415713"/>
                </a:lnTo>
                <a:lnTo>
                  <a:pt x="943840" y="413783"/>
                </a:lnTo>
                <a:lnTo>
                  <a:pt x="945370" y="411920"/>
                </a:lnTo>
                <a:lnTo>
                  <a:pt x="944538" y="380349"/>
                </a:lnTo>
                <a:lnTo>
                  <a:pt x="938849" y="385739"/>
                </a:lnTo>
                <a:lnTo>
                  <a:pt x="943840" y="397615"/>
                </a:lnTo>
                <a:close/>
              </a:path>
              <a:path w="2890769" h="419173">
                <a:moveTo>
                  <a:pt x="932063" y="347814"/>
                </a:moveTo>
                <a:lnTo>
                  <a:pt x="922981" y="347814"/>
                </a:lnTo>
                <a:lnTo>
                  <a:pt x="938849" y="385739"/>
                </a:lnTo>
                <a:lnTo>
                  <a:pt x="944538" y="380349"/>
                </a:lnTo>
                <a:lnTo>
                  <a:pt x="932063" y="347814"/>
                </a:lnTo>
                <a:close/>
              </a:path>
              <a:path w="2890769" h="419173">
                <a:moveTo>
                  <a:pt x="945370" y="411920"/>
                </a:moveTo>
                <a:lnTo>
                  <a:pt x="946767" y="409359"/>
                </a:lnTo>
                <a:lnTo>
                  <a:pt x="948031" y="406099"/>
                </a:lnTo>
                <a:lnTo>
                  <a:pt x="971485" y="347814"/>
                </a:lnTo>
                <a:lnTo>
                  <a:pt x="962902" y="347814"/>
                </a:lnTo>
                <a:lnTo>
                  <a:pt x="951225" y="379351"/>
                </a:lnTo>
                <a:lnTo>
                  <a:pt x="947632" y="389232"/>
                </a:lnTo>
                <a:lnTo>
                  <a:pt x="945370" y="411920"/>
                </a:lnTo>
                <a:close/>
              </a:path>
              <a:path w="2890769" h="419173">
                <a:moveTo>
                  <a:pt x="942376" y="415713"/>
                </a:moveTo>
                <a:lnTo>
                  <a:pt x="941245" y="404103"/>
                </a:lnTo>
                <a:lnTo>
                  <a:pt x="939981" y="407363"/>
                </a:lnTo>
                <a:lnTo>
                  <a:pt x="938583" y="409525"/>
                </a:lnTo>
                <a:lnTo>
                  <a:pt x="937053" y="410590"/>
                </a:lnTo>
                <a:lnTo>
                  <a:pt x="938849" y="417875"/>
                </a:lnTo>
                <a:lnTo>
                  <a:pt x="940712" y="417077"/>
                </a:lnTo>
                <a:lnTo>
                  <a:pt x="942376" y="415713"/>
                </a:lnTo>
                <a:close/>
              </a:path>
              <a:path w="2890769" h="419173">
                <a:moveTo>
                  <a:pt x="938849" y="417875"/>
                </a:moveTo>
                <a:lnTo>
                  <a:pt x="937053" y="410590"/>
                </a:lnTo>
                <a:lnTo>
                  <a:pt x="935523" y="411654"/>
                </a:lnTo>
                <a:lnTo>
                  <a:pt x="933892" y="412187"/>
                </a:lnTo>
                <a:lnTo>
                  <a:pt x="930699" y="412187"/>
                </a:lnTo>
                <a:lnTo>
                  <a:pt x="932562" y="419173"/>
                </a:lnTo>
                <a:lnTo>
                  <a:pt x="934957" y="419173"/>
                </a:lnTo>
                <a:lnTo>
                  <a:pt x="937053" y="418740"/>
                </a:lnTo>
                <a:lnTo>
                  <a:pt x="938849" y="417875"/>
                </a:lnTo>
                <a:close/>
              </a:path>
              <a:path w="2890769" h="419173">
                <a:moveTo>
                  <a:pt x="932562" y="419173"/>
                </a:moveTo>
                <a:lnTo>
                  <a:pt x="930699" y="412187"/>
                </a:lnTo>
                <a:lnTo>
                  <a:pt x="929202" y="411887"/>
                </a:lnTo>
                <a:lnTo>
                  <a:pt x="927671" y="411288"/>
                </a:lnTo>
                <a:lnTo>
                  <a:pt x="926208" y="410756"/>
                </a:lnTo>
                <a:lnTo>
                  <a:pt x="924810" y="409891"/>
                </a:lnTo>
                <a:lnTo>
                  <a:pt x="926274" y="418175"/>
                </a:lnTo>
                <a:lnTo>
                  <a:pt x="928204" y="418840"/>
                </a:lnTo>
                <a:lnTo>
                  <a:pt x="930300" y="419173"/>
                </a:lnTo>
                <a:lnTo>
                  <a:pt x="932562" y="419173"/>
                </a:lnTo>
                <a:close/>
              </a:path>
              <a:path w="2890769" h="419173">
                <a:moveTo>
                  <a:pt x="921284" y="415680"/>
                </a:moveTo>
                <a:lnTo>
                  <a:pt x="922748" y="416744"/>
                </a:lnTo>
                <a:lnTo>
                  <a:pt x="924411" y="417576"/>
                </a:lnTo>
                <a:lnTo>
                  <a:pt x="926274" y="418175"/>
                </a:lnTo>
                <a:lnTo>
                  <a:pt x="924810" y="409891"/>
                </a:lnTo>
                <a:lnTo>
                  <a:pt x="923480" y="408693"/>
                </a:lnTo>
                <a:lnTo>
                  <a:pt x="921284" y="415680"/>
                </a:lnTo>
                <a:close/>
              </a:path>
              <a:path w="2890769" h="419173">
                <a:moveTo>
                  <a:pt x="1023388" y="332244"/>
                </a:moveTo>
                <a:lnTo>
                  <a:pt x="1023388" y="330448"/>
                </a:lnTo>
                <a:lnTo>
                  <a:pt x="1022823" y="329017"/>
                </a:lnTo>
                <a:lnTo>
                  <a:pt x="1020627" y="326822"/>
                </a:lnTo>
                <a:lnTo>
                  <a:pt x="1019196" y="326256"/>
                </a:lnTo>
                <a:lnTo>
                  <a:pt x="1015603" y="326256"/>
                </a:lnTo>
                <a:lnTo>
                  <a:pt x="1014140" y="326822"/>
                </a:lnTo>
                <a:lnTo>
                  <a:pt x="1011944" y="329017"/>
                </a:lnTo>
                <a:lnTo>
                  <a:pt x="1011412" y="330448"/>
                </a:lnTo>
                <a:lnTo>
                  <a:pt x="1011412" y="332244"/>
                </a:lnTo>
                <a:lnTo>
                  <a:pt x="1011944" y="335504"/>
                </a:lnTo>
                <a:lnTo>
                  <a:pt x="1014140" y="337700"/>
                </a:lnTo>
                <a:lnTo>
                  <a:pt x="1015603" y="338232"/>
                </a:lnTo>
                <a:lnTo>
                  <a:pt x="1019196" y="338232"/>
                </a:lnTo>
                <a:lnTo>
                  <a:pt x="1020627" y="337700"/>
                </a:lnTo>
                <a:lnTo>
                  <a:pt x="1022823" y="335504"/>
                </a:lnTo>
                <a:lnTo>
                  <a:pt x="1023388" y="334041"/>
                </a:lnTo>
                <a:lnTo>
                  <a:pt x="1023388" y="332244"/>
                </a:lnTo>
                <a:close/>
              </a:path>
              <a:path w="2890769" h="419173">
                <a:moveTo>
                  <a:pt x="1013408" y="347814"/>
                </a:moveTo>
                <a:lnTo>
                  <a:pt x="1013408" y="397715"/>
                </a:lnTo>
                <a:lnTo>
                  <a:pt x="1021392" y="397715"/>
                </a:lnTo>
                <a:lnTo>
                  <a:pt x="1021392" y="347814"/>
                </a:lnTo>
                <a:lnTo>
                  <a:pt x="1013408" y="347814"/>
                </a:lnTo>
                <a:close/>
              </a:path>
              <a:path w="2890769" h="419173">
                <a:moveTo>
                  <a:pt x="1046305" y="357894"/>
                </a:moveTo>
                <a:lnTo>
                  <a:pt x="1047368" y="355237"/>
                </a:lnTo>
                <a:lnTo>
                  <a:pt x="1046904" y="347814"/>
                </a:lnTo>
                <a:lnTo>
                  <a:pt x="1039918" y="347814"/>
                </a:lnTo>
                <a:lnTo>
                  <a:pt x="1047902" y="397715"/>
                </a:lnTo>
                <a:lnTo>
                  <a:pt x="1047603" y="358991"/>
                </a:lnTo>
                <a:lnTo>
                  <a:pt x="1047368" y="355237"/>
                </a:lnTo>
                <a:lnTo>
                  <a:pt x="1046305" y="357894"/>
                </a:lnTo>
                <a:close/>
              </a:path>
              <a:path w="2890769" h="419173">
                <a:moveTo>
                  <a:pt x="1047902" y="366909"/>
                </a:moveTo>
                <a:lnTo>
                  <a:pt x="1048668" y="363516"/>
                </a:lnTo>
                <a:lnTo>
                  <a:pt x="1050198" y="360988"/>
                </a:lnTo>
                <a:lnTo>
                  <a:pt x="1051795" y="358459"/>
                </a:lnTo>
                <a:lnTo>
                  <a:pt x="1053791" y="356629"/>
                </a:lnTo>
                <a:lnTo>
                  <a:pt x="1056186" y="355498"/>
                </a:lnTo>
                <a:lnTo>
                  <a:pt x="1058581" y="354367"/>
                </a:lnTo>
                <a:lnTo>
                  <a:pt x="1060977" y="353802"/>
                </a:lnTo>
                <a:lnTo>
                  <a:pt x="1066832" y="353802"/>
                </a:lnTo>
                <a:lnTo>
                  <a:pt x="1069726" y="354900"/>
                </a:lnTo>
                <a:lnTo>
                  <a:pt x="1072055" y="357095"/>
                </a:lnTo>
                <a:lnTo>
                  <a:pt x="1074450" y="359224"/>
                </a:lnTo>
                <a:lnTo>
                  <a:pt x="1075648" y="363050"/>
                </a:lnTo>
                <a:lnTo>
                  <a:pt x="1075648" y="397715"/>
                </a:lnTo>
                <a:lnTo>
                  <a:pt x="1083632" y="397715"/>
                </a:lnTo>
                <a:lnTo>
                  <a:pt x="1076878" y="350242"/>
                </a:lnTo>
                <a:lnTo>
                  <a:pt x="1073951" y="348911"/>
                </a:lnTo>
                <a:lnTo>
                  <a:pt x="1071023" y="347514"/>
                </a:lnTo>
                <a:lnTo>
                  <a:pt x="1067763" y="346816"/>
                </a:lnTo>
                <a:lnTo>
                  <a:pt x="1061642" y="346816"/>
                </a:lnTo>
                <a:lnTo>
                  <a:pt x="1059180" y="347181"/>
                </a:lnTo>
                <a:lnTo>
                  <a:pt x="1056785" y="347913"/>
                </a:lnTo>
                <a:lnTo>
                  <a:pt x="1054456" y="348645"/>
                </a:lnTo>
                <a:lnTo>
                  <a:pt x="1052394" y="349843"/>
                </a:lnTo>
                <a:lnTo>
                  <a:pt x="1050597" y="351506"/>
                </a:lnTo>
                <a:lnTo>
                  <a:pt x="1048801" y="353103"/>
                </a:lnTo>
                <a:lnTo>
                  <a:pt x="1047902" y="366909"/>
                </a:lnTo>
                <a:close/>
              </a:path>
              <a:path w="2890769" h="419173">
                <a:moveTo>
                  <a:pt x="1047902" y="366909"/>
                </a:moveTo>
                <a:lnTo>
                  <a:pt x="1048801" y="353103"/>
                </a:lnTo>
                <a:lnTo>
                  <a:pt x="1047603" y="358991"/>
                </a:lnTo>
                <a:lnTo>
                  <a:pt x="1047902" y="397715"/>
                </a:lnTo>
                <a:lnTo>
                  <a:pt x="1047902" y="366909"/>
                </a:lnTo>
                <a:close/>
              </a:path>
              <a:path w="2890769" h="419173">
                <a:moveTo>
                  <a:pt x="1047370" y="355232"/>
                </a:moveTo>
                <a:lnTo>
                  <a:pt x="1047603" y="358991"/>
                </a:lnTo>
                <a:lnTo>
                  <a:pt x="1048801" y="353103"/>
                </a:lnTo>
                <a:lnTo>
                  <a:pt x="1047370" y="355232"/>
                </a:lnTo>
                <a:close/>
              </a:path>
              <a:path w="2890769" h="419173">
                <a:moveTo>
                  <a:pt x="1083632" y="397715"/>
                </a:moveTo>
                <a:lnTo>
                  <a:pt x="1083632" y="361453"/>
                </a:lnTo>
                <a:lnTo>
                  <a:pt x="1082734" y="357894"/>
                </a:lnTo>
                <a:lnTo>
                  <a:pt x="1080937" y="355099"/>
                </a:lnTo>
                <a:lnTo>
                  <a:pt x="1079207" y="352305"/>
                </a:lnTo>
                <a:lnTo>
                  <a:pt x="1076878" y="350242"/>
                </a:lnTo>
                <a:lnTo>
                  <a:pt x="1083632" y="397715"/>
                </a:lnTo>
                <a:close/>
              </a:path>
              <a:path w="2890769" h="419173">
                <a:moveTo>
                  <a:pt x="1111691" y="332244"/>
                </a:moveTo>
                <a:lnTo>
                  <a:pt x="1111691" y="330448"/>
                </a:lnTo>
                <a:lnTo>
                  <a:pt x="1111125" y="329017"/>
                </a:lnTo>
                <a:lnTo>
                  <a:pt x="1108929" y="326822"/>
                </a:lnTo>
                <a:lnTo>
                  <a:pt x="1107499" y="326256"/>
                </a:lnTo>
                <a:lnTo>
                  <a:pt x="1103906" y="326256"/>
                </a:lnTo>
                <a:lnTo>
                  <a:pt x="1102442" y="326822"/>
                </a:lnTo>
                <a:lnTo>
                  <a:pt x="1100246" y="329017"/>
                </a:lnTo>
                <a:lnTo>
                  <a:pt x="1099714" y="330448"/>
                </a:lnTo>
                <a:lnTo>
                  <a:pt x="1099714" y="332244"/>
                </a:lnTo>
                <a:lnTo>
                  <a:pt x="1100246" y="335504"/>
                </a:lnTo>
                <a:lnTo>
                  <a:pt x="1102442" y="337700"/>
                </a:lnTo>
                <a:lnTo>
                  <a:pt x="1103906" y="338232"/>
                </a:lnTo>
                <a:lnTo>
                  <a:pt x="1107499" y="338232"/>
                </a:lnTo>
                <a:lnTo>
                  <a:pt x="1108929" y="337700"/>
                </a:lnTo>
                <a:lnTo>
                  <a:pt x="1111125" y="335504"/>
                </a:lnTo>
                <a:lnTo>
                  <a:pt x="1111691" y="334041"/>
                </a:lnTo>
                <a:lnTo>
                  <a:pt x="1111691" y="332244"/>
                </a:lnTo>
                <a:close/>
              </a:path>
              <a:path w="2890769" h="419173">
                <a:moveTo>
                  <a:pt x="1109695" y="347814"/>
                </a:moveTo>
                <a:lnTo>
                  <a:pt x="1101710" y="347814"/>
                </a:lnTo>
                <a:lnTo>
                  <a:pt x="1103740" y="416678"/>
                </a:lnTo>
                <a:lnTo>
                  <a:pt x="1105702" y="414981"/>
                </a:lnTo>
                <a:lnTo>
                  <a:pt x="1107299" y="412586"/>
                </a:lnTo>
                <a:lnTo>
                  <a:pt x="1108896" y="410191"/>
                </a:lnTo>
                <a:lnTo>
                  <a:pt x="1109695" y="406930"/>
                </a:lnTo>
                <a:lnTo>
                  <a:pt x="1109695" y="347814"/>
                </a:lnTo>
                <a:close/>
              </a:path>
              <a:path w="2890769" h="419173">
                <a:moveTo>
                  <a:pt x="1101710" y="347814"/>
                </a:moveTo>
                <a:lnTo>
                  <a:pt x="1101710" y="405467"/>
                </a:lnTo>
                <a:lnTo>
                  <a:pt x="1101012" y="407895"/>
                </a:lnTo>
                <a:lnTo>
                  <a:pt x="1099614" y="409292"/>
                </a:lnTo>
                <a:lnTo>
                  <a:pt x="1101411" y="417676"/>
                </a:lnTo>
                <a:lnTo>
                  <a:pt x="1103740" y="416678"/>
                </a:lnTo>
                <a:lnTo>
                  <a:pt x="1101710" y="347814"/>
                </a:lnTo>
                <a:close/>
              </a:path>
              <a:path w="2890769" h="419173">
                <a:moveTo>
                  <a:pt x="1101411" y="417676"/>
                </a:moveTo>
                <a:lnTo>
                  <a:pt x="1099614" y="409292"/>
                </a:lnTo>
                <a:lnTo>
                  <a:pt x="1098284" y="410690"/>
                </a:lnTo>
                <a:lnTo>
                  <a:pt x="1096554" y="411388"/>
                </a:lnTo>
                <a:lnTo>
                  <a:pt x="1092695" y="411388"/>
                </a:lnTo>
                <a:lnTo>
                  <a:pt x="1094524" y="419173"/>
                </a:lnTo>
                <a:lnTo>
                  <a:pt x="1096787" y="419173"/>
                </a:lnTo>
                <a:lnTo>
                  <a:pt x="1099082" y="418674"/>
                </a:lnTo>
                <a:lnTo>
                  <a:pt x="1101411" y="417676"/>
                </a:lnTo>
                <a:close/>
              </a:path>
              <a:path w="2890769" h="419173">
                <a:moveTo>
                  <a:pt x="1084544" y="415879"/>
                </a:moveTo>
                <a:lnTo>
                  <a:pt x="1085675" y="416811"/>
                </a:lnTo>
                <a:lnTo>
                  <a:pt x="1087106" y="417576"/>
                </a:lnTo>
                <a:lnTo>
                  <a:pt x="1088836" y="418175"/>
                </a:lnTo>
                <a:lnTo>
                  <a:pt x="1090566" y="418840"/>
                </a:lnTo>
                <a:lnTo>
                  <a:pt x="1092462" y="419173"/>
                </a:lnTo>
                <a:lnTo>
                  <a:pt x="1094524" y="419173"/>
                </a:lnTo>
                <a:lnTo>
                  <a:pt x="1092695" y="411388"/>
                </a:lnTo>
                <a:lnTo>
                  <a:pt x="1091131" y="411089"/>
                </a:lnTo>
                <a:lnTo>
                  <a:pt x="1089734" y="410490"/>
                </a:lnTo>
                <a:lnTo>
                  <a:pt x="1088337" y="409891"/>
                </a:lnTo>
                <a:lnTo>
                  <a:pt x="1086241" y="408294"/>
                </a:lnTo>
                <a:lnTo>
                  <a:pt x="1084544" y="415879"/>
                </a:lnTo>
                <a:close/>
              </a:path>
              <a:path w="2890769" h="419173">
                <a:moveTo>
                  <a:pt x="1157762" y="389631"/>
                </a:moveTo>
                <a:lnTo>
                  <a:pt x="1157862" y="397416"/>
                </a:lnTo>
                <a:lnTo>
                  <a:pt x="1160523" y="396484"/>
                </a:lnTo>
                <a:lnTo>
                  <a:pt x="1162819" y="395187"/>
                </a:lnTo>
                <a:lnTo>
                  <a:pt x="1164748" y="393523"/>
                </a:lnTo>
                <a:lnTo>
                  <a:pt x="1166745" y="391860"/>
                </a:lnTo>
                <a:lnTo>
                  <a:pt x="1168375" y="389897"/>
                </a:lnTo>
                <a:lnTo>
                  <a:pt x="1169639" y="387635"/>
                </a:lnTo>
                <a:lnTo>
                  <a:pt x="1163351" y="383942"/>
                </a:lnTo>
                <a:lnTo>
                  <a:pt x="1161954" y="386338"/>
                </a:lnTo>
                <a:lnTo>
                  <a:pt x="1160091" y="388234"/>
                </a:lnTo>
                <a:lnTo>
                  <a:pt x="1157762" y="389631"/>
                </a:lnTo>
                <a:close/>
              </a:path>
              <a:path w="2890769" h="419173">
                <a:moveTo>
                  <a:pt x="1149079" y="398713"/>
                </a:moveTo>
                <a:lnTo>
                  <a:pt x="1152340" y="398713"/>
                </a:lnTo>
                <a:lnTo>
                  <a:pt x="1155267" y="398281"/>
                </a:lnTo>
                <a:lnTo>
                  <a:pt x="1157862" y="397416"/>
                </a:lnTo>
                <a:lnTo>
                  <a:pt x="1157762" y="389631"/>
                </a:lnTo>
                <a:lnTo>
                  <a:pt x="1155500" y="391028"/>
                </a:lnTo>
                <a:lnTo>
                  <a:pt x="1152539" y="391727"/>
                </a:lnTo>
                <a:lnTo>
                  <a:pt x="1149079" y="398713"/>
                </a:lnTo>
                <a:close/>
              </a:path>
              <a:path w="2890769" h="419173">
                <a:moveTo>
                  <a:pt x="1152539" y="391727"/>
                </a:moveTo>
                <a:lnTo>
                  <a:pt x="1145486" y="391727"/>
                </a:lnTo>
                <a:lnTo>
                  <a:pt x="1142559" y="390995"/>
                </a:lnTo>
                <a:lnTo>
                  <a:pt x="1140097" y="389531"/>
                </a:lnTo>
                <a:lnTo>
                  <a:pt x="1137702" y="388001"/>
                </a:lnTo>
                <a:lnTo>
                  <a:pt x="1140130" y="397682"/>
                </a:lnTo>
                <a:lnTo>
                  <a:pt x="1144355" y="398713"/>
                </a:lnTo>
                <a:lnTo>
                  <a:pt x="1149079" y="398713"/>
                </a:lnTo>
                <a:lnTo>
                  <a:pt x="1152539" y="391727"/>
                </a:lnTo>
                <a:close/>
              </a:path>
              <a:path w="2890769" h="419173">
                <a:moveTo>
                  <a:pt x="1136404" y="395619"/>
                </a:moveTo>
                <a:lnTo>
                  <a:pt x="1140130" y="397682"/>
                </a:lnTo>
                <a:lnTo>
                  <a:pt x="1137702" y="388001"/>
                </a:lnTo>
                <a:lnTo>
                  <a:pt x="1135839" y="385805"/>
                </a:lnTo>
                <a:lnTo>
                  <a:pt x="1134508" y="382944"/>
                </a:lnTo>
                <a:lnTo>
                  <a:pt x="1133177" y="380083"/>
                </a:lnTo>
                <a:lnTo>
                  <a:pt x="1132745" y="393557"/>
                </a:lnTo>
                <a:lnTo>
                  <a:pt x="1136404" y="395619"/>
                </a:lnTo>
                <a:close/>
              </a:path>
              <a:path w="2890769" h="419173">
                <a:moveTo>
                  <a:pt x="1162653" y="363982"/>
                </a:moveTo>
                <a:lnTo>
                  <a:pt x="1162653" y="368772"/>
                </a:lnTo>
                <a:lnTo>
                  <a:pt x="1132661" y="367974"/>
                </a:lnTo>
                <a:lnTo>
                  <a:pt x="1129917" y="367974"/>
                </a:lnTo>
                <a:lnTo>
                  <a:pt x="1129917" y="375060"/>
                </a:lnTo>
                <a:lnTo>
                  <a:pt x="1132745" y="393557"/>
                </a:lnTo>
                <a:lnTo>
                  <a:pt x="1133177" y="380083"/>
                </a:lnTo>
                <a:lnTo>
                  <a:pt x="1132512" y="376690"/>
                </a:lnTo>
                <a:lnTo>
                  <a:pt x="1132512" y="368772"/>
                </a:lnTo>
                <a:lnTo>
                  <a:pt x="1170238" y="375060"/>
                </a:lnTo>
                <a:lnTo>
                  <a:pt x="1166745" y="367974"/>
                </a:lnTo>
                <a:lnTo>
                  <a:pt x="1162653" y="363982"/>
                </a:lnTo>
                <a:close/>
              </a:path>
              <a:path w="2890769" h="419173">
                <a:moveTo>
                  <a:pt x="1132661" y="367974"/>
                </a:moveTo>
                <a:lnTo>
                  <a:pt x="1132712" y="351972"/>
                </a:lnTo>
                <a:lnTo>
                  <a:pt x="1129884" y="354966"/>
                </a:lnTo>
                <a:lnTo>
                  <a:pt x="1129884" y="390596"/>
                </a:lnTo>
                <a:lnTo>
                  <a:pt x="1132745" y="393557"/>
                </a:lnTo>
                <a:lnTo>
                  <a:pt x="1129917" y="375060"/>
                </a:lnTo>
                <a:lnTo>
                  <a:pt x="1129917" y="367974"/>
                </a:lnTo>
                <a:lnTo>
                  <a:pt x="1132661" y="367974"/>
                </a:lnTo>
                <a:close/>
              </a:path>
              <a:path w="2890769" h="419173">
                <a:moveTo>
                  <a:pt x="1124727" y="367375"/>
                </a:moveTo>
                <a:lnTo>
                  <a:pt x="1125759" y="382811"/>
                </a:lnTo>
                <a:lnTo>
                  <a:pt x="1127821" y="386737"/>
                </a:lnTo>
                <a:lnTo>
                  <a:pt x="1129884" y="390596"/>
                </a:lnTo>
                <a:lnTo>
                  <a:pt x="1129884" y="354966"/>
                </a:lnTo>
                <a:lnTo>
                  <a:pt x="1127821" y="358892"/>
                </a:lnTo>
                <a:lnTo>
                  <a:pt x="1125759" y="362751"/>
                </a:lnTo>
                <a:lnTo>
                  <a:pt x="1124727" y="367375"/>
                </a:lnTo>
                <a:close/>
              </a:path>
              <a:path w="2890769" h="419173">
                <a:moveTo>
                  <a:pt x="1124727" y="372764"/>
                </a:moveTo>
                <a:lnTo>
                  <a:pt x="1124727" y="378154"/>
                </a:lnTo>
                <a:lnTo>
                  <a:pt x="1125759" y="382811"/>
                </a:lnTo>
                <a:lnTo>
                  <a:pt x="1124727" y="367375"/>
                </a:lnTo>
                <a:lnTo>
                  <a:pt x="1124727" y="372764"/>
                </a:lnTo>
                <a:close/>
              </a:path>
              <a:path w="2890769" h="419173">
                <a:moveTo>
                  <a:pt x="1132512" y="372764"/>
                </a:moveTo>
                <a:lnTo>
                  <a:pt x="1132512" y="368772"/>
                </a:lnTo>
                <a:lnTo>
                  <a:pt x="1132512" y="375060"/>
                </a:lnTo>
                <a:lnTo>
                  <a:pt x="1170238" y="375060"/>
                </a:lnTo>
                <a:lnTo>
                  <a:pt x="1132512" y="368772"/>
                </a:lnTo>
                <a:lnTo>
                  <a:pt x="1132512" y="372764"/>
                </a:lnTo>
                <a:close/>
              </a:path>
              <a:path w="2890769" h="419173">
                <a:moveTo>
                  <a:pt x="1145121" y="353802"/>
                </a:moveTo>
                <a:lnTo>
                  <a:pt x="1152639" y="353802"/>
                </a:lnTo>
                <a:lnTo>
                  <a:pt x="1156066" y="355099"/>
                </a:lnTo>
                <a:lnTo>
                  <a:pt x="1158660" y="357694"/>
                </a:lnTo>
                <a:lnTo>
                  <a:pt x="1161322" y="360289"/>
                </a:lnTo>
                <a:lnTo>
                  <a:pt x="1162653" y="363982"/>
                </a:lnTo>
                <a:lnTo>
                  <a:pt x="1166745" y="367974"/>
                </a:lnTo>
                <a:lnTo>
                  <a:pt x="1163784" y="351806"/>
                </a:lnTo>
                <a:lnTo>
                  <a:pt x="1160457" y="349810"/>
                </a:lnTo>
                <a:lnTo>
                  <a:pt x="1157197" y="347814"/>
                </a:lnTo>
                <a:lnTo>
                  <a:pt x="1153238" y="346816"/>
                </a:lnTo>
                <a:lnTo>
                  <a:pt x="1148580" y="346816"/>
                </a:lnTo>
                <a:lnTo>
                  <a:pt x="1145121" y="353802"/>
                </a:lnTo>
                <a:close/>
              </a:path>
              <a:path w="2890769" h="419173">
                <a:moveTo>
                  <a:pt x="1137569" y="357561"/>
                </a:moveTo>
                <a:lnTo>
                  <a:pt x="1139897" y="356097"/>
                </a:lnTo>
                <a:lnTo>
                  <a:pt x="1142293" y="354567"/>
                </a:lnTo>
                <a:lnTo>
                  <a:pt x="1145121" y="353802"/>
                </a:lnTo>
                <a:lnTo>
                  <a:pt x="1148580" y="346816"/>
                </a:lnTo>
                <a:lnTo>
                  <a:pt x="1143989" y="346816"/>
                </a:lnTo>
                <a:lnTo>
                  <a:pt x="1139897" y="347847"/>
                </a:lnTo>
                <a:lnTo>
                  <a:pt x="1137569" y="357561"/>
                </a:lnTo>
                <a:close/>
              </a:path>
              <a:path w="2890769" h="419173">
                <a:moveTo>
                  <a:pt x="1136305" y="349909"/>
                </a:moveTo>
                <a:lnTo>
                  <a:pt x="1132712" y="351972"/>
                </a:lnTo>
                <a:lnTo>
                  <a:pt x="1133144" y="365379"/>
                </a:lnTo>
                <a:lnTo>
                  <a:pt x="1134408" y="362584"/>
                </a:lnTo>
                <a:lnTo>
                  <a:pt x="1135739" y="359723"/>
                </a:lnTo>
                <a:lnTo>
                  <a:pt x="1137569" y="357561"/>
                </a:lnTo>
                <a:lnTo>
                  <a:pt x="1139897" y="347847"/>
                </a:lnTo>
                <a:lnTo>
                  <a:pt x="1136305" y="349909"/>
                </a:lnTo>
                <a:close/>
              </a:path>
              <a:path w="2890769" h="419173">
                <a:moveTo>
                  <a:pt x="1170637" y="365213"/>
                </a:moveTo>
                <a:lnTo>
                  <a:pt x="1169772" y="361387"/>
                </a:lnTo>
                <a:lnTo>
                  <a:pt x="1168042" y="357993"/>
                </a:lnTo>
                <a:lnTo>
                  <a:pt x="1166312" y="354534"/>
                </a:lnTo>
                <a:lnTo>
                  <a:pt x="1163784" y="351806"/>
                </a:lnTo>
                <a:lnTo>
                  <a:pt x="1166745" y="367974"/>
                </a:lnTo>
                <a:lnTo>
                  <a:pt x="1170238" y="375060"/>
                </a:lnTo>
                <a:lnTo>
                  <a:pt x="1170637" y="365213"/>
                </a:lnTo>
                <a:close/>
              </a:path>
              <a:path w="2890769" h="419173">
                <a:moveTo>
                  <a:pt x="1170637" y="365213"/>
                </a:moveTo>
                <a:lnTo>
                  <a:pt x="1170238" y="375060"/>
                </a:lnTo>
                <a:lnTo>
                  <a:pt x="1170471" y="373496"/>
                </a:lnTo>
                <a:lnTo>
                  <a:pt x="1170604" y="371633"/>
                </a:lnTo>
                <a:lnTo>
                  <a:pt x="1170637" y="365213"/>
                </a:lnTo>
                <a:close/>
              </a:path>
              <a:path w="2890769" h="419173">
                <a:moveTo>
                  <a:pt x="1227639" y="384042"/>
                </a:moveTo>
                <a:lnTo>
                  <a:pt x="1220254" y="381447"/>
                </a:lnTo>
                <a:lnTo>
                  <a:pt x="1221019" y="394122"/>
                </a:lnTo>
                <a:lnTo>
                  <a:pt x="1222949" y="391927"/>
                </a:lnTo>
                <a:lnTo>
                  <a:pt x="1224945" y="389731"/>
                </a:lnTo>
                <a:lnTo>
                  <a:pt x="1226508" y="387103"/>
                </a:lnTo>
                <a:lnTo>
                  <a:pt x="1227639" y="384042"/>
                </a:lnTo>
                <a:close/>
              </a:path>
              <a:path w="2890769" h="419173">
                <a:moveTo>
                  <a:pt x="1220254" y="381447"/>
                </a:moveTo>
                <a:lnTo>
                  <a:pt x="1219788" y="383643"/>
                </a:lnTo>
                <a:lnTo>
                  <a:pt x="1218923" y="385506"/>
                </a:lnTo>
                <a:lnTo>
                  <a:pt x="1217659" y="387036"/>
                </a:lnTo>
                <a:lnTo>
                  <a:pt x="1216461" y="388566"/>
                </a:lnTo>
                <a:lnTo>
                  <a:pt x="1218657" y="395819"/>
                </a:lnTo>
                <a:lnTo>
                  <a:pt x="1221019" y="394122"/>
                </a:lnTo>
                <a:lnTo>
                  <a:pt x="1220254" y="381447"/>
                </a:lnTo>
                <a:close/>
              </a:path>
              <a:path w="2890769" h="419173">
                <a:moveTo>
                  <a:pt x="1218657" y="395819"/>
                </a:moveTo>
                <a:lnTo>
                  <a:pt x="1216461" y="388566"/>
                </a:lnTo>
                <a:lnTo>
                  <a:pt x="1214898" y="389731"/>
                </a:lnTo>
                <a:lnTo>
                  <a:pt x="1212968" y="390529"/>
                </a:lnTo>
                <a:lnTo>
                  <a:pt x="1211105" y="391328"/>
                </a:lnTo>
                <a:lnTo>
                  <a:pt x="1213135" y="398148"/>
                </a:lnTo>
                <a:lnTo>
                  <a:pt x="1215862" y="397017"/>
                </a:lnTo>
                <a:lnTo>
                  <a:pt x="1218657" y="395819"/>
                </a:lnTo>
                <a:close/>
              </a:path>
              <a:path w="2890769" h="419173">
                <a:moveTo>
                  <a:pt x="1213135" y="398148"/>
                </a:moveTo>
                <a:lnTo>
                  <a:pt x="1211105" y="391328"/>
                </a:lnTo>
                <a:lnTo>
                  <a:pt x="1208876" y="391727"/>
                </a:lnTo>
                <a:lnTo>
                  <a:pt x="1202955" y="391727"/>
                </a:lnTo>
                <a:lnTo>
                  <a:pt x="1206481" y="398713"/>
                </a:lnTo>
                <a:lnTo>
                  <a:pt x="1210007" y="398713"/>
                </a:lnTo>
                <a:lnTo>
                  <a:pt x="1213135" y="398148"/>
                </a:lnTo>
                <a:close/>
              </a:path>
              <a:path w="2890769" h="419173">
                <a:moveTo>
                  <a:pt x="1201823" y="398713"/>
                </a:moveTo>
                <a:lnTo>
                  <a:pt x="1206481" y="398713"/>
                </a:lnTo>
                <a:lnTo>
                  <a:pt x="1202955" y="391727"/>
                </a:lnTo>
                <a:lnTo>
                  <a:pt x="1200094" y="390995"/>
                </a:lnTo>
                <a:lnTo>
                  <a:pt x="1197698" y="389531"/>
                </a:lnTo>
                <a:lnTo>
                  <a:pt x="1197665" y="397682"/>
                </a:lnTo>
                <a:lnTo>
                  <a:pt x="1201823" y="398713"/>
                </a:lnTo>
                <a:close/>
              </a:path>
              <a:path w="2890769" h="419173">
                <a:moveTo>
                  <a:pt x="1195303" y="388001"/>
                </a:moveTo>
                <a:lnTo>
                  <a:pt x="1193473" y="385805"/>
                </a:lnTo>
                <a:lnTo>
                  <a:pt x="1194006" y="395619"/>
                </a:lnTo>
                <a:lnTo>
                  <a:pt x="1197665" y="397682"/>
                </a:lnTo>
                <a:lnTo>
                  <a:pt x="1197698" y="389531"/>
                </a:lnTo>
                <a:lnTo>
                  <a:pt x="1195303" y="388001"/>
                </a:lnTo>
                <a:close/>
              </a:path>
              <a:path w="2890769" h="419173">
                <a:moveTo>
                  <a:pt x="1193473" y="385805"/>
                </a:moveTo>
                <a:lnTo>
                  <a:pt x="1192209" y="382944"/>
                </a:lnTo>
                <a:lnTo>
                  <a:pt x="1190945" y="380083"/>
                </a:lnTo>
                <a:lnTo>
                  <a:pt x="1190313" y="376690"/>
                </a:lnTo>
                <a:lnTo>
                  <a:pt x="1190313" y="368772"/>
                </a:lnTo>
                <a:lnTo>
                  <a:pt x="1190945" y="365379"/>
                </a:lnTo>
                <a:lnTo>
                  <a:pt x="1192209" y="362584"/>
                </a:lnTo>
                <a:lnTo>
                  <a:pt x="1193473" y="359723"/>
                </a:lnTo>
                <a:lnTo>
                  <a:pt x="1194006" y="349909"/>
                </a:lnTo>
                <a:lnTo>
                  <a:pt x="1190346" y="351972"/>
                </a:lnTo>
                <a:lnTo>
                  <a:pt x="1187485" y="354966"/>
                </a:lnTo>
                <a:lnTo>
                  <a:pt x="1190346" y="393557"/>
                </a:lnTo>
                <a:lnTo>
                  <a:pt x="1194006" y="395619"/>
                </a:lnTo>
                <a:lnTo>
                  <a:pt x="1193473" y="385805"/>
                </a:lnTo>
                <a:close/>
              </a:path>
              <a:path w="2890769" h="419173">
                <a:moveTo>
                  <a:pt x="1190346" y="393557"/>
                </a:moveTo>
                <a:lnTo>
                  <a:pt x="1187485" y="354966"/>
                </a:lnTo>
                <a:lnTo>
                  <a:pt x="1185422" y="358892"/>
                </a:lnTo>
                <a:lnTo>
                  <a:pt x="1183360" y="362751"/>
                </a:lnTo>
                <a:lnTo>
                  <a:pt x="1182329" y="367375"/>
                </a:lnTo>
                <a:lnTo>
                  <a:pt x="1182329" y="372764"/>
                </a:lnTo>
                <a:lnTo>
                  <a:pt x="1183360" y="382811"/>
                </a:lnTo>
                <a:lnTo>
                  <a:pt x="1185422" y="386737"/>
                </a:lnTo>
                <a:lnTo>
                  <a:pt x="1187485" y="390596"/>
                </a:lnTo>
                <a:lnTo>
                  <a:pt x="1190346" y="393557"/>
                </a:lnTo>
                <a:close/>
              </a:path>
              <a:path w="2890769" h="419173">
                <a:moveTo>
                  <a:pt x="1227140" y="360089"/>
                </a:moveTo>
                <a:lnTo>
                  <a:pt x="1225943" y="357361"/>
                </a:lnTo>
                <a:lnTo>
                  <a:pt x="1224379" y="354999"/>
                </a:lnTo>
                <a:lnTo>
                  <a:pt x="1222449" y="353003"/>
                </a:lnTo>
                <a:lnTo>
                  <a:pt x="1220520" y="351007"/>
                </a:lnTo>
                <a:lnTo>
                  <a:pt x="1219555" y="363682"/>
                </a:lnTo>
                <a:lnTo>
                  <a:pt x="1227140" y="360089"/>
                </a:lnTo>
                <a:close/>
              </a:path>
              <a:path w="2890769" h="419173">
                <a:moveTo>
                  <a:pt x="1202955" y="353802"/>
                </a:moveTo>
                <a:lnTo>
                  <a:pt x="1209741" y="353802"/>
                </a:lnTo>
                <a:lnTo>
                  <a:pt x="1212536" y="354667"/>
                </a:lnTo>
                <a:lnTo>
                  <a:pt x="1214665" y="356397"/>
                </a:lnTo>
                <a:lnTo>
                  <a:pt x="1216861" y="358060"/>
                </a:lnTo>
                <a:lnTo>
                  <a:pt x="1218491" y="360489"/>
                </a:lnTo>
                <a:lnTo>
                  <a:pt x="1219555" y="363682"/>
                </a:lnTo>
                <a:lnTo>
                  <a:pt x="1220520" y="351007"/>
                </a:lnTo>
                <a:lnTo>
                  <a:pt x="1218224" y="349477"/>
                </a:lnTo>
                <a:lnTo>
                  <a:pt x="1215563" y="348412"/>
                </a:lnTo>
                <a:lnTo>
                  <a:pt x="1212968" y="347348"/>
                </a:lnTo>
                <a:lnTo>
                  <a:pt x="1209941" y="346816"/>
                </a:lnTo>
                <a:lnTo>
                  <a:pt x="1206481" y="346816"/>
                </a:lnTo>
                <a:lnTo>
                  <a:pt x="1202955" y="353802"/>
                </a:lnTo>
                <a:close/>
              </a:path>
              <a:path w="2890769" h="419173">
                <a:moveTo>
                  <a:pt x="1201823" y="346816"/>
                </a:moveTo>
                <a:lnTo>
                  <a:pt x="1197665" y="347847"/>
                </a:lnTo>
                <a:lnTo>
                  <a:pt x="1197698" y="356097"/>
                </a:lnTo>
                <a:lnTo>
                  <a:pt x="1200094" y="354567"/>
                </a:lnTo>
                <a:lnTo>
                  <a:pt x="1202955" y="353802"/>
                </a:lnTo>
                <a:lnTo>
                  <a:pt x="1206481" y="346816"/>
                </a:lnTo>
                <a:lnTo>
                  <a:pt x="1201823" y="346816"/>
                </a:lnTo>
                <a:close/>
              </a:path>
              <a:path w="2890769" h="419173">
                <a:moveTo>
                  <a:pt x="1195303" y="357561"/>
                </a:moveTo>
                <a:lnTo>
                  <a:pt x="1197698" y="356097"/>
                </a:lnTo>
                <a:lnTo>
                  <a:pt x="1197665" y="347847"/>
                </a:lnTo>
                <a:lnTo>
                  <a:pt x="1194006" y="349909"/>
                </a:lnTo>
                <a:lnTo>
                  <a:pt x="1193473" y="359723"/>
                </a:lnTo>
                <a:lnTo>
                  <a:pt x="1195303" y="357561"/>
                </a:lnTo>
                <a:close/>
              </a:path>
              <a:path w="2890769" h="419173">
                <a:moveTo>
                  <a:pt x="1245461" y="354700"/>
                </a:moveTo>
                <a:lnTo>
                  <a:pt x="1245461" y="385340"/>
                </a:lnTo>
                <a:lnTo>
                  <a:pt x="1245528" y="388533"/>
                </a:lnTo>
                <a:lnTo>
                  <a:pt x="1253445" y="354700"/>
                </a:lnTo>
                <a:lnTo>
                  <a:pt x="1245461" y="347814"/>
                </a:lnTo>
                <a:lnTo>
                  <a:pt x="1235481" y="347814"/>
                </a:lnTo>
                <a:lnTo>
                  <a:pt x="1235481" y="354700"/>
                </a:lnTo>
                <a:lnTo>
                  <a:pt x="1245461" y="354700"/>
                </a:lnTo>
                <a:close/>
              </a:path>
              <a:path w="2890769" h="419173">
                <a:moveTo>
                  <a:pt x="1253445" y="354700"/>
                </a:moveTo>
                <a:lnTo>
                  <a:pt x="1245528" y="388533"/>
                </a:lnTo>
                <a:lnTo>
                  <a:pt x="1246193" y="391128"/>
                </a:lnTo>
                <a:lnTo>
                  <a:pt x="1247457" y="393124"/>
                </a:lnTo>
                <a:lnTo>
                  <a:pt x="1248788" y="395054"/>
                </a:lnTo>
                <a:lnTo>
                  <a:pt x="1250551" y="396484"/>
                </a:lnTo>
                <a:lnTo>
                  <a:pt x="1252747" y="397416"/>
                </a:lnTo>
                <a:lnTo>
                  <a:pt x="1253445" y="386404"/>
                </a:lnTo>
                <a:lnTo>
                  <a:pt x="1253445" y="354700"/>
                </a:lnTo>
                <a:close/>
              </a:path>
              <a:path w="2890769" h="419173">
                <a:moveTo>
                  <a:pt x="1269713" y="387535"/>
                </a:moveTo>
                <a:lnTo>
                  <a:pt x="1268582" y="388666"/>
                </a:lnTo>
                <a:lnTo>
                  <a:pt x="1269148" y="396717"/>
                </a:lnTo>
                <a:lnTo>
                  <a:pt x="1270977" y="395619"/>
                </a:lnTo>
                <a:lnTo>
                  <a:pt x="1272508" y="394222"/>
                </a:lnTo>
                <a:lnTo>
                  <a:pt x="1269713" y="387535"/>
                </a:lnTo>
                <a:close/>
              </a:path>
              <a:path w="2890769" h="419173">
                <a:moveTo>
                  <a:pt x="1264523" y="390895"/>
                </a:moveTo>
                <a:lnTo>
                  <a:pt x="1264956" y="398314"/>
                </a:lnTo>
                <a:lnTo>
                  <a:pt x="1267019" y="397516"/>
                </a:lnTo>
                <a:lnTo>
                  <a:pt x="1269148" y="396717"/>
                </a:lnTo>
                <a:lnTo>
                  <a:pt x="1268582" y="388666"/>
                </a:lnTo>
                <a:lnTo>
                  <a:pt x="1267318" y="389565"/>
                </a:lnTo>
                <a:lnTo>
                  <a:pt x="1265921" y="390230"/>
                </a:lnTo>
                <a:lnTo>
                  <a:pt x="1264523" y="390895"/>
                </a:lnTo>
                <a:close/>
              </a:path>
              <a:path w="2890769" h="419173">
                <a:moveTo>
                  <a:pt x="1256939" y="390629"/>
                </a:moveTo>
                <a:lnTo>
                  <a:pt x="1257304" y="398713"/>
                </a:lnTo>
                <a:lnTo>
                  <a:pt x="1262561" y="398713"/>
                </a:lnTo>
                <a:lnTo>
                  <a:pt x="1264956" y="398314"/>
                </a:lnTo>
                <a:lnTo>
                  <a:pt x="1264523" y="390895"/>
                </a:lnTo>
                <a:lnTo>
                  <a:pt x="1262860" y="391228"/>
                </a:lnTo>
                <a:lnTo>
                  <a:pt x="1258735" y="391228"/>
                </a:lnTo>
                <a:lnTo>
                  <a:pt x="1256939" y="390629"/>
                </a:lnTo>
                <a:close/>
              </a:path>
              <a:path w="2890769" h="419173">
                <a:moveTo>
                  <a:pt x="1255541" y="389431"/>
                </a:moveTo>
                <a:lnTo>
                  <a:pt x="1254144" y="388234"/>
                </a:lnTo>
                <a:lnTo>
                  <a:pt x="1254943" y="398281"/>
                </a:lnTo>
                <a:lnTo>
                  <a:pt x="1257304" y="398713"/>
                </a:lnTo>
                <a:lnTo>
                  <a:pt x="1256939" y="390629"/>
                </a:lnTo>
                <a:lnTo>
                  <a:pt x="1255541" y="389431"/>
                </a:lnTo>
                <a:close/>
              </a:path>
              <a:path w="2890769" h="419173">
                <a:moveTo>
                  <a:pt x="1253445" y="386404"/>
                </a:moveTo>
                <a:lnTo>
                  <a:pt x="1252747" y="397416"/>
                </a:lnTo>
                <a:lnTo>
                  <a:pt x="1254943" y="398281"/>
                </a:lnTo>
                <a:lnTo>
                  <a:pt x="1254144" y="388234"/>
                </a:lnTo>
                <a:lnTo>
                  <a:pt x="1253445" y="386404"/>
                </a:lnTo>
                <a:close/>
              </a:path>
              <a:path w="2890769" h="419173">
                <a:moveTo>
                  <a:pt x="1253445" y="347814"/>
                </a:moveTo>
                <a:lnTo>
                  <a:pt x="1253445" y="333641"/>
                </a:lnTo>
                <a:lnTo>
                  <a:pt x="1245461" y="335837"/>
                </a:lnTo>
                <a:lnTo>
                  <a:pt x="1245461" y="347814"/>
                </a:lnTo>
                <a:lnTo>
                  <a:pt x="1253445" y="354700"/>
                </a:lnTo>
                <a:lnTo>
                  <a:pt x="1271610" y="354700"/>
                </a:lnTo>
                <a:lnTo>
                  <a:pt x="1271610" y="347814"/>
                </a:lnTo>
                <a:lnTo>
                  <a:pt x="1253445" y="347814"/>
                </a:lnTo>
                <a:close/>
              </a:path>
              <a:path w="2890769" h="419173">
                <a:moveTo>
                  <a:pt x="1313022" y="389631"/>
                </a:moveTo>
                <a:lnTo>
                  <a:pt x="1313122" y="397416"/>
                </a:lnTo>
                <a:lnTo>
                  <a:pt x="1315784" y="396484"/>
                </a:lnTo>
                <a:lnTo>
                  <a:pt x="1318079" y="395187"/>
                </a:lnTo>
                <a:lnTo>
                  <a:pt x="1320009" y="393523"/>
                </a:lnTo>
                <a:lnTo>
                  <a:pt x="1322005" y="391860"/>
                </a:lnTo>
                <a:lnTo>
                  <a:pt x="1323635" y="389897"/>
                </a:lnTo>
                <a:lnTo>
                  <a:pt x="1324899" y="387635"/>
                </a:lnTo>
                <a:lnTo>
                  <a:pt x="1318611" y="383942"/>
                </a:lnTo>
                <a:lnTo>
                  <a:pt x="1317214" y="386338"/>
                </a:lnTo>
                <a:lnTo>
                  <a:pt x="1315351" y="388234"/>
                </a:lnTo>
                <a:lnTo>
                  <a:pt x="1313022" y="389631"/>
                </a:lnTo>
                <a:close/>
              </a:path>
              <a:path w="2890769" h="419173">
                <a:moveTo>
                  <a:pt x="1304340" y="398713"/>
                </a:moveTo>
                <a:lnTo>
                  <a:pt x="1307600" y="398713"/>
                </a:lnTo>
                <a:lnTo>
                  <a:pt x="1310527" y="398281"/>
                </a:lnTo>
                <a:lnTo>
                  <a:pt x="1313122" y="397416"/>
                </a:lnTo>
                <a:lnTo>
                  <a:pt x="1313022" y="389631"/>
                </a:lnTo>
                <a:lnTo>
                  <a:pt x="1310760" y="391028"/>
                </a:lnTo>
                <a:lnTo>
                  <a:pt x="1307799" y="391727"/>
                </a:lnTo>
                <a:lnTo>
                  <a:pt x="1304340" y="398713"/>
                </a:lnTo>
                <a:close/>
              </a:path>
              <a:path w="2890769" h="419173">
                <a:moveTo>
                  <a:pt x="1307799" y="391727"/>
                </a:moveTo>
                <a:lnTo>
                  <a:pt x="1300747" y="391727"/>
                </a:lnTo>
                <a:lnTo>
                  <a:pt x="1297819" y="390995"/>
                </a:lnTo>
                <a:lnTo>
                  <a:pt x="1295357" y="389531"/>
                </a:lnTo>
                <a:lnTo>
                  <a:pt x="1292962" y="388001"/>
                </a:lnTo>
                <a:lnTo>
                  <a:pt x="1295391" y="397682"/>
                </a:lnTo>
                <a:lnTo>
                  <a:pt x="1299615" y="398713"/>
                </a:lnTo>
                <a:lnTo>
                  <a:pt x="1304340" y="398713"/>
                </a:lnTo>
                <a:lnTo>
                  <a:pt x="1307799" y="391727"/>
                </a:lnTo>
                <a:close/>
              </a:path>
              <a:path w="2890769" h="419173">
                <a:moveTo>
                  <a:pt x="1291665" y="395619"/>
                </a:moveTo>
                <a:lnTo>
                  <a:pt x="1295391" y="397682"/>
                </a:lnTo>
                <a:lnTo>
                  <a:pt x="1292962" y="388001"/>
                </a:lnTo>
                <a:lnTo>
                  <a:pt x="1291099" y="385805"/>
                </a:lnTo>
                <a:lnTo>
                  <a:pt x="1289768" y="382944"/>
                </a:lnTo>
                <a:lnTo>
                  <a:pt x="1288438" y="380083"/>
                </a:lnTo>
                <a:lnTo>
                  <a:pt x="1288005" y="393557"/>
                </a:lnTo>
                <a:lnTo>
                  <a:pt x="1291665" y="395619"/>
                </a:lnTo>
                <a:close/>
              </a:path>
              <a:path w="2890769" h="419173">
                <a:moveTo>
                  <a:pt x="1317913" y="363982"/>
                </a:moveTo>
                <a:lnTo>
                  <a:pt x="1317913" y="368772"/>
                </a:lnTo>
                <a:lnTo>
                  <a:pt x="1287921" y="367974"/>
                </a:lnTo>
                <a:lnTo>
                  <a:pt x="1285177" y="367974"/>
                </a:lnTo>
                <a:lnTo>
                  <a:pt x="1285177" y="375060"/>
                </a:lnTo>
                <a:lnTo>
                  <a:pt x="1288005" y="393557"/>
                </a:lnTo>
                <a:lnTo>
                  <a:pt x="1288438" y="380083"/>
                </a:lnTo>
                <a:lnTo>
                  <a:pt x="1287772" y="376690"/>
                </a:lnTo>
                <a:lnTo>
                  <a:pt x="1287772" y="368772"/>
                </a:lnTo>
                <a:lnTo>
                  <a:pt x="1325498" y="375060"/>
                </a:lnTo>
                <a:lnTo>
                  <a:pt x="1322005" y="367974"/>
                </a:lnTo>
                <a:lnTo>
                  <a:pt x="1317913" y="363982"/>
                </a:lnTo>
                <a:close/>
              </a:path>
              <a:path w="2890769" h="419173">
                <a:moveTo>
                  <a:pt x="1287921" y="367974"/>
                </a:moveTo>
                <a:lnTo>
                  <a:pt x="1287972" y="351972"/>
                </a:lnTo>
                <a:lnTo>
                  <a:pt x="1285144" y="354966"/>
                </a:lnTo>
                <a:lnTo>
                  <a:pt x="1285144" y="390596"/>
                </a:lnTo>
                <a:lnTo>
                  <a:pt x="1288005" y="393557"/>
                </a:lnTo>
                <a:lnTo>
                  <a:pt x="1285177" y="375060"/>
                </a:lnTo>
                <a:lnTo>
                  <a:pt x="1285177" y="367974"/>
                </a:lnTo>
                <a:lnTo>
                  <a:pt x="1287921" y="367974"/>
                </a:lnTo>
                <a:close/>
              </a:path>
              <a:path w="2890769" h="419173">
                <a:moveTo>
                  <a:pt x="1279988" y="367375"/>
                </a:moveTo>
                <a:lnTo>
                  <a:pt x="1281019" y="382811"/>
                </a:lnTo>
                <a:lnTo>
                  <a:pt x="1283081" y="386737"/>
                </a:lnTo>
                <a:lnTo>
                  <a:pt x="1285144" y="390596"/>
                </a:lnTo>
                <a:lnTo>
                  <a:pt x="1285144" y="354966"/>
                </a:lnTo>
                <a:lnTo>
                  <a:pt x="1283081" y="358892"/>
                </a:lnTo>
                <a:lnTo>
                  <a:pt x="1281019" y="362751"/>
                </a:lnTo>
                <a:lnTo>
                  <a:pt x="1279988" y="367375"/>
                </a:lnTo>
                <a:close/>
              </a:path>
              <a:path w="2890769" h="419173">
                <a:moveTo>
                  <a:pt x="1279988" y="372764"/>
                </a:moveTo>
                <a:lnTo>
                  <a:pt x="1279988" y="378154"/>
                </a:lnTo>
                <a:lnTo>
                  <a:pt x="1281019" y="382811"/>
                </a:lnTo>
                <a:lnTo>
                  <a:pt x="1279988" y="367375"/>
                </a:lnTo>
                <a:lnTo>
                  <a:pt x="1279988" y="372764"/>
                </a:lnTo>
                <a:close/>
              </a:path>
              <a:path w="2890769" h="419173">
                <a:moveTo>
                  <a:pt x="1287772" y="372764"/>
                </a:moveTo>
                <a:lnTo>
                  <a:pt x="1287772" y="368772"/>
                </a:lnTo>
                <a:lnTo>
                  <a:pt x="1287772" y="375060"/>
                </a:lnTo>
                <a:lnTo>
                  <a:pt x="1325498" y="375060"/>
                </a:lnTo>
                <a:lnTo>
                  <a:pt x="1287772" y="368772"/>
                </a:lnTo>
                <a:lnTo>
                  <a:pt x="1287772" y="372764"/>
                </a:lnTo>
                <a:close/>
              </a:path>
              <a:path w="2890769" h="419173">
                <a:moveTo>
                  <a:pt x="1300381" y="353802"/>
                </a:moveTo>
                <a:lnTo>
                  <a:pt x="1307899" y="353802"/>
                </a:lnTo>
                <a:lnTo>
                  <a:pt x="1311326" y="355099"/>
                </a:lnTo>
                <a:lnTo>
                  <a:pt x="1313921" y="357694"/>
                </a:lnTo>
                <a:lnTo>
                  <a:pt x="1316582" y="360289"/>
                </a:lnTo>
                <a:lnTo>
                  <a:pt x="1317913" y="363982"/>
                </a:lnTo>
                <a:lnTo>
                  <a:pt x="1322005" y="367974"/>
                </a:lnTo>
                <a:lnTo>
                  <a:pt x="1319044" y="351806"/>
                </a:lnTo>
                <a:lnTo>
                  <a:pt x="1315717" y="349810"/>
                </a:lnTo>
                <a:lnTo>
                  <a:pt x="1312457" y="347814"/>
                </a:lnTo>
                <a:lnTo>
                  <a:pt x="1308498" y="346816"/>
                </a:lnTo>
                <a:lnTo>
                  <a:pt x="1303841" y="346816"/>
                </a:lnTo>
                <a:lnTo>
                  <a:pt x="1300381" y="353802"/>
                </a:lnTo>
                <a:close/>
              </a:path>
              <a:path w="2890769" h="419173">
                <a:moveTo>
                  <a:pt x="1292829" y="357561"/>
                </a:moveTo>
                <a:lnTo>
                  <a:pt x="1295158" y="356097"/>
                </a:lnTo>
                <a:lnTo>
                  <a:pt x="1297553" y="354567"/>
                </a:lnTo>
                <a:lnTo>
                  <a:pt x="1300381" y="353802"/>
                </a:lnTo>
                <a:lnTo>
                  <a:pt x="1303841" y="346816"/>
                </a:lnTo>
                <a:lnTo>
                  <a:pt x="1299250" y="346816"/>
                </a:lnTo>
                <a:lnTo>
                  <a:pt x="1295158" y="347847"/>
                </a:lnTo>
                <a:lnTo>
                  <a:pt x="1292829" y="357561"/>
                </a:lnTo>
                <a:close/>
              </a:path>
              <a:path w="2890769" h="419173">
                <a:moveTo>
                  <a:pt x="1291565" y="349909"/>
                </a:moveTo>
                <a:lnTo>
                  <a:pt x="1287972" y="351972"/>
                </a:lnTo>
                <a:lnTo>
                  <a:pt x="1288404" y="365379"/>
                </a:lnTo>
                <a:lnTo>
                  <a:pt x="1289668" y="362584"/>
                </a:lnTo>
                <a:lnTo>
                  <a:pt x="1290999" y="359723"/>
                </a:lnTo>
                <a:lnTo>
                  <a:pt x="1292829" y="357561"/>
                </a:lnTo>
                <a:lnTo>
                  <a:pt x="1295158" y="347847"/>
                </a:lnTo>
                <a:lnTo>
                  <a:pt x="1291565" y="349909"/>
                </a:lnTo>
                <a:close/>
              </a:path>
              <a:path w="2890769" h="419173">
                <a:moveTo>
                  <a:pt x="1325897" y="365213"/>
                </a:moveTo>
                <a:lnTo>
                  <a:pt x="1325032" y="361387"/>
                </a:lnTo>
                <a:lnTo>
                  <a:pt x="1323302" y="357993"/>
                </a:lnTo>
                <a:lnTo>
                  <a:pt x="1321572" y="354534"/>
                </a:lnTo>
                <a:lnTo>
                  <a:pt x="1319044" y="351806"/>
                </a:lnTo>
                <a:lnTo>
                  <a:pt x="1322005" y="367974"/>
                </a:lnTo>
                <a:lnTo>
                  <a:pt x="1325498" y="375060"/>
                </a:lnTo>
                <a:lnTo>
                  <a:pt x="1325897" y="365213"/>
                </a:lnTo>
                <a:close/>
              </a:path>
              <a:path w="2890769" h="419173">
                <a:moveTo>
                  <a:pt x="1325897" y="365213"/>
                </a:moveTo>
                <a:lnTo>
                  <a:pt x="1325498" y="375060"/>
                </a:lnTo>
                <a:lnTo>
                  <a:pt x="1325731" y="373496"/>
                </a:lnTo>
                <a:lnTo>
                  <a:pt x="1325864" y="371633"/>
                </a:lnTo>
                <a:lnTo>
                  <a:pt x="1325897" y="365213"/>
                </a:lnTo>
                <a:close/>
              </a:path>
              <a:path w="2890769" h="419173">
                <a:moveTo>
                  <a:pt x="1445653" y="397715"/>
                </a:moveTo>
                <a:lnTo>
                  <a:pt x="1445653" y="367009"/>
                </a:lnTo>
                <a:lnTo>
                  <a:pt x="1446418" y="363616"/>
                </a:lnTo>
                <a:lnTo>
                  <a:pt x="1447948" y="361087"/>
                </a:lnTo>
                <a:lnTo>
                  <a:pt x="1449545" y="358492"/>
                </a:lnTo>
                <a:lnTo>
                  <a:pt x="1451541" y="356629"/>
                </a:lnTo>
                <a:lnTo>
                  <a:pt x="1449678" y="350142"/>
                </a:lnTo>
                <a:lnTo>
                  <a:pt x="1447383" y="352305"/>
                </a:lnTo>
                <a:lnTo>
                  <a:pt x="1445653" y="355299"/>
                </a:lnTo>
                <a:lnTo>
                  <a:pt x="1445653" y="324859"/>
                </a:lnTo>
                <a:lnTo>
                  <a:pt x="1445653" y="397715"/>
                </a:lnTo>
                <a:close/>
              </a:path>
              <a:path w="2890769" h="419173">
                <a:moveTo>
                  <a:pt x="1437669" y="324859"/>
                </a:moveTo>
                <a:lnTo>
                  <a:pt x="1437669" y="397715"/>
                </a:lnTo>
                <a:lnTo>
                  <a:pt x="1445653" y="397715"/>
                </a:lnTo>
                <a:lnTo>
                  <a:pt x="1445653" y="324859"/>
                </a:lnTo>
                <a:lnTo>
                  <a:pt x="1437669" y="324859"/>
                </a:lnTo>
                <a:close/>
              </a:path>
              <a:path w="2890769" h="419173">
                <a:moveTo>
                  <a:pt x="1458727" y="353802"/>
                </a:moveTo>
                <a:lnTo>
                  <a:pt x="1464582" y="353802"/>
                </a:lnTo>
                <a:lnTo>
                  <a:pt x="1467477" y="354900"/>
                </a:lnTo>
                <a:lnTo>
                  <a:pt x="1469805" y="357095"/>
                </a:lnTo>
                <a:lnTo>
                  <a:pt x="1472201" y="359224"/>
                </a:lnTo>
                <a:lnTo>
                  <a:pt x="1473398" y="363050"/>
                </a:lnTo>
                <a:lnTo>
                  <a:pt x="1473398" y="397715"/>
                </a:lnTo>
                <a:lnTo>
                  <a:pt x="1481383" y="397715"/>
                </a:lnTo>
                <a:lnTo>
                  <a:pt x="1474629" y="350242"/>
                </a:lnTo>
                <a:lnTo>
                  <a:pt x="1471702" y="348911"/>
                </a:lnTo>
                <a:lnTo>
                  <a:pt x="1468774" y="347514"/>
                </a:lnTo>
                <a:lnTo>
                  <a:pt x="1465514" y="346816"/>
                </a:lnTo>
                <a:lnTo>
                  <a:pt x="1461921" y="346816"/>
                </a:lnTo>
                <a:lnTo>
                  <a:pt x="1458727" y="353802"/>
                </a:lnTo>
                <a:close/>
              </a:path>
              <a:path w="2890769" h="419173">
                <a:moveTo>
                  <a:pt x="1449678" y="350142"/>
                </a:moveTo>
                <a:lnTo>
                  <a:pt x="1451541" y="356629"/>
                </a:lnTo>
                <a:lnTo>
                  <a:pt x="1453937" y="355498"/>
                </a:lnTo>
                <a:lnTo>
                  <a:pt x="1456332" y="354367"/>
                </a:lnTo>
                <a:lnTo>
                  <a:pt x="1458727" y="353802"/>
                </a:lnTo>
                <a:lnTo>
                  <a:pt x="1461921" y="346816"/>
                </a:lnTo>
                <a:lnTo>
                  <a:pt x="1458528" y="346816"/>
                </a:lnTo>
                <a:lnTo>
                  <a:pt x="1455400" y="347481"/>
                </a:lnTo>
                <a:lnTo>
                  <a:pt x="1452539" y="348812"/>
                </a:lnTo>
                <a:lnTo>
                  <a:pt x="1449678" y="350142"/>
                </a:lnTo>
                <a:close/>
              </a:path>
              <a:path w="2890769" h="419173">
                <a:moveTo>
                  <a:pt x="1481383" y="397715"/>
                </a:moveTo>
                <a:lnTo>
                  <a:pt x="1481383" y="361453"/>
                </a:lnTo>
                <a:lnTo>
                  <a:pt x="1480484" y="357894"/>
                </a:lnTo>
                <a:lnTo>
                  <a:pt x="1478688" y="355099"/>
                </a:lnTo>
                <a:lnTo>
                  <a:pt x="1476958" y="352305"/>
                </a:lnTo>
                <a:lnTo>
                  <a:pt x="1474629" y="350242"/>
                </a:lnTo>
                <a:lnTo>
                  <a:pt x="1481383" y="397715"/>
                </a:lnTo>
                <a:close/>
              </a:path>
              <a:path w="2890769" h="419173">
                <a:moveTo>
                  <a:pt x="1506946" y="347814"/>
                </a:moveTo>
                <a:lnTo>
                  <a:pt x="1498962" y="347814"/>
                </a:lnTo>
                <a:lnTo>
                  <a:pt x="1499827" y="388400"/>
                </a:lnTo>
                <a:lnTo>
                  <a:pt x="1501557" y="391128"/>
                </a:lnTo>
                <a:lnTo>
                  <a:pt x="1503353" y="393790"/>
                </a:lnTo>
                <a:lnTo>
                  <a:pt x="1505649" y="395719"/>
                </a:lnTo>
                <a:lnTo>
                  <a:pt x="1506946" y="383510"/>
                </a:lnTo>
                <a:lnTo>
                  <a:pt x="1506946" y="347814"/>
                </a:lnTo>
                <a:close/>
              </a:path>
              <a:path w="2890769" h="419173">
                <a:moveTo>
                  <a:pt x="1498962" y="380549"/>
                </a:moveTo>
                <a:lnTo>
                  <a:pt x="1498962" y="384874"/>
                </a:lnTo>
                <a:lnTo>
                  <a:pt x="1499827" y="388400"/>
                </a:lnTo>
                <a:lnTo>
                  <a:pt x="1498962" y="347814"/>
                </a:lnTo>
                <a:lnTo>
                  <a:pt x="1498962" y="380549"/>
                </a:lnTo>
                <a:close/>
              </a:path>
              <a:path w="2890769" h="419173">
                <a:moveTo>
                  <a:pt x="1542476" y="347814"/>
                </a:moveTo>
                <a:lnTo>
                  <a:pt x="1534492" y="347814"/>
                </a:lnTo>
                <a:lnTo>
                  <a:pt x="1534991" y="390130"/>
                </a:lnTo>
                <a:lnTo>
                  <a:pt x="1535490" y="397715"/>
                </a:lnTo>
                <a:lnTo>
                  <a:pt x="1542476" y="397715"/>
                </a:lnTo>
                <a:lnTo>
                  <a:pt x="1542476" y="347814"/>
                </a:lnTo>
                <a:close/>
              </a:path>
              <a:path w="2890769" h="419173">
                <a:moveTo>
                  <a:pt x="1534991" y="390130"/>
                </a:moveTo>
                <a:lnTo>
                  <a:pt x="1534492" y="347814"/>
                </a:lnTo>
                <a:lnTo>
                  <a:pt x="1534492" y="377888"/>
                </a:lnTo>
                <a:lnTo>
                  <a:pt x="1534059" y="380416"/>
                </a:lnTo>
                <a:lnTo>
                  <a:pt x="1533261" y="393124"/>
                </a:lnTo>
                <a:lnTo>
                  <a:pt x="1534991" y="390130"/>
                </a:lnTo>
                <a:close/>
              </a:path>
              <a:path w="2890769" h="419173">
                <a:moveTo>
                  <a:pt x="1533261" y="393124"/>
                </a:moveTo>
                <a:lnTo>
                  <a:pt x="1534059" y="380416"/>
                </a:lnTo>
                <a:lnTo>
                  <a:pt x="1533194" y="382545"/>
                </a:lnTo>
                <a:lnTo>
                  <a:pt x="1532396" y="384674"/>
                </a:lnTo>
                <a:lnTo>
                  <a:pt x="1531265" y="386437"/>
                </a:lnTo>
                <a:lnTo>
                  <a:pt x="1530899" y="395320"/>
                </a:lnTo>
                <a:lnTo>
                  <a:pt x="1533261" y="393124"/>
                </a:lnTo>
                <a:close/>
              </a:path>
              <a:path w="2890769" h="419173">
                <a:moveTo>
                  <a:pt x="1531265" y="386437"/>
                </a:moveTo>
                <a:lnTo>
                  <a:pt x="1529801" y="387835"/>
                </a:lnTo>
                <a:lnTo>
                  <a:pt x="1528404" y="389165"/>
                </a:lnTo>
                <a:lnTo>
                  <a:pt x="1526807" y="390163"/>
                </a:lnTo>
                <a:lnTo>
                  <a:pt x="1525011" y="390829"/>
                </a:lnTo>
                <a:lnTo>
                  <a:pt x="1527905" y="396717"/>
                </a:lnTo>
                <a:lnTo>
                  <a:pt x="1530899" y="395320"/>
                </a:lnTo>
                <a:lnTo>
                  <a:pt x="1531265" y="386437"/>
                </a:lnTo>
                <a:close/>
              </a:path>
              <a:path w="2890769" h="419173">
                <a:moveTo>
                  <a:pt x="1527905" y="396717"/>
                </a:moveTo>
                <a:lnTo>
                  <a:pt x="1525011" y="390829"/>
                </a:lnTo>
                <a:lnTo>
                  <a:pt x="1523214" y="391428"/>
                </a:lnTo>
                <a:lnTo>
                  <a:pt x="1521385" y="391727"/>
                </a:lnTo>
                <a:lnTo>
                  <a:pt x="1519521" y="391727"/>
                </a:lnTo>
                <a:lnTo>
                  <a:pt x="1521517" y="398713"/>
                </a:lnTo>
                <a:lnTo>
                  <a:pt x="1524977" y="398048"/>
                </a:lnTo>
                <a:lnTo>
                  <a:pt x="1527905" y="396717"/>
                </a:lnTo>
                <a:close/>
              </a:path>
              <a:path w="2890769" h="419173">
                <a:moveTo>
                  <a:pt x="1521517" y="398713"/>
                </a:moveTo>
                <a:lnTo>
                  <a:pt x="1519521" y="391727"/>
                </a:lnTo>
                <a:lnTo>
                  <a:pt x="1515529" y="391727"/>
                </a:lnTo>
                <a:lnTo>
                  <a:pt x="1512435" y="390795"/>
                </a:lnTo>
                <a:lnTo>
                  <a:pt x="1510240" y="388932"/>
                </a:lnTo>
                <a:lnTo>
                  <a:pt x="1508044" y="387003"/>
                </a:lnTo>
                <a:lnTo>
                  <a:pt x="1506946" y="383510"/>
                </a:lnTo>
                <a:lnTo>
                  <a:pt x="1508443" y="396917"/>
                </a:lnTo>
                <a:lnTo>
                  <a:pt x="1511304" y="398114"/>
                </a:lnTo>
                <a:lnTo>
                  <a:pt x="1514332" y="398713"/>
                </a:lnTo>
                <a:lnTo>
                  <a:pt x="1521517" y="398713"/>
                </a:lnTo>
                <a:close/>
              </a:path>
              <a:path w="2890769" h="419173">
                <a:moveTo>
                  <a:pt x="1601678" y="356596"/>
                </a:moveTo>
                <a:lnTo>
                  <a:pt x="1600015" y="353269"/>
                </a:lnTo>
                <a:lnTo>
                  <a:pt x="1597619" y="350808"/>
                </a:lnTo>
                <a:lnTo>
                  <a:pt x="1594492" y="349211"/>
                </a:lnTo>
                <a:lnTo>
                  <a:pt x="1592197" y="356796"/>
                </a:lnTo>
                <a:lnTo>
                  <a:pt x="1594459" y="358792"/>
                </a:lnTo>
                <a:lnTo>
                  <a:pt x="1595590" y="362052"/>
                </a:lnTo>
                <a:lnTo>
                  <a:pt x="1603574" y="397715"/>
                </a:lnTo>
                <a:lnTo>
                  <a:pt x="1601678" y="356596"/>
                </a:lnTo>
                <a:close/>
              </a:path>
              <a:path w="2890769" h="419173">
                <a:moveTo>
                  <a:pt x="1581618" y="353802"/>
                </a:moveTo>
                <a:lnTo>
                  <a:pt x="1587140" y="353802"/>
                </a:lnTo>
                <a:lnTo>
                  <a:pt x="1589935" y="354800"/>
                </a:lnTo>
                <a:lnTo>
                  <a:pt x="1592197" y="356796"/>
                </a:lnTo>
                <a:lnTo>
                  <a:pt x="1594492" y="349211"/>
                </a:lnTo>
                <a:lnTo>
                  <a:pt x="1591365" y="347614"/>
                </a:lnTo>
                <a:lnTo>
                  <a:pt x="1588038" y="346816"/>
                </a:lnTo>
                <a:lnTo>
                  <a:pt x="1584512" y="346816"/>
                </a:lnTo>
                <a:lnTo>
                  <a:pt x="1581618" y="353802"/>
                </a:lnTo>
                <a:close/>
              </a:path>
              <a:path w="2890769" h="419173">
                <a:moveTo>
                  <a:pt x="1572868" y="358559"/>
                </a:moveTo>
                <a:lnTo>
                  <a:pt x="1574765" y="356729"/>
                </a:lnTo>
                <a:lnTo>
                  <a:pt x="1577027" y="355598"/>
                </a:lnTo>
                <a:lnTo>
                  <a:pt x="1579355" y="354401"/>
                </a:lnTo>
                <a:lnTo>
                  <a:pt x="1581618" y="353802"/>
                </a:lnTo>
                <a:lnTo>
                  <a:pt x="1584512" y="346816"/>
                </a:lnTo>
                <a:lnTo>
                  <a:pt x="1581451" y="346816"/>
                </a:lnTo>
                <a:lnTo>
                  <a:pt x="1578457" y="347514"/>
                </a:lnTo>
                <a:lnTo>
                  <a:pt x="1575530" y="348911"/>
                </a:lnTo>
                <a:lnTo>
                  <a:pt x="1572868" y="358559"/>
                </a:lnTo>
                <a:close/>
              </a:path>
              <a:path w="2890769" h="419173">
                <a:moveTo>
                  <a:pt x="1569043" y="366942"/>
                </a:moveTo>
                <a:lnTo>
                  <a:pt x="1569808" y="363616"/>
                </a:lnTo>
                <a:lnTo>
                  <a:pt x="1571338" y="361087"/>
                </a:lnTo>
                <a:lnTo>
                  <a:pt x="1572868" y="358559"/>
                </a:lnTo>
                <a:lnTo>
                  <a:pt x="1575530" y="348911"/>
                </a:lnTo>
                <a:lnTo>
                  <a:pt x="1572669" y="350309"/>
                </a:lnTo>
                <a:lnTo>
                  <a:pt x="1570340" y="352538"/>
                </a:lnTo>
                <a:lnTo>
                  <a:pt x="1569043" y="366942"/>
                </a:lnTo>
                <a:close/>
              </a:path>
              <a:path w="2890769" h="419173">
                <a:moveTo>
                  <a:pt x="1569043" y="397715"/>
                </a:moveTo>
                <a:lnTo>
                  <a:pt x="1569043" y="366942"/>
                </a:lnTo>
                <a:lnTo>
                  <a:pt x="1568543" y="355598"/>
                </a:lnTo>
                <a:lnTo>
                  <a:pt x="1568044" y="347814"/>
                </a:lnTo>
                <a:lnTo>
                  <a:pt x="1561058" y="347814"/>
                </a:lnTo>
                <a:lnTo>
                  <a:pt x="1561058" y="397715"/>
                </a:lnTo>
                <a:lnTo>
                  <a:pt x="1569043" y="397715"/>
                </a:lnTo>
                <a:close/>
              </a:path>
              <a:path w="2890769" h="419173">
                <a:moveTo>
                  <a:pt x="1603574" y="366776"/>
                </a:moveTo>
                <a:lnTo>
                  <a:pt x="1604240" y="363749"/>
                </a:lnTo>
                <a:lnTo>
                  <a:pt x="1605570" y="361287"/>
                </a:lnTo>
                <a:lnTo>
                  <a:pt x="1606968" y="358825"/>
                </a:lnTo>
                <a:lnTo>
                  <a:pt x="1608797" y="356962"/>
                </a:lnTo>
                <a:lnTo>
                  <a:pt x="1611060" y="355698"/>
                </a:lnTo>
                <a:lnTo>
                  <a:pt x="1613322" y="354434"/>
                </a:lnTo>
                <a:lnTo>
                  <a:pt x="1615750" y="353802"/>
                </a:lnTo>
                <a:lnTo>
                  <a:pt x="1621672" y="353802"/>
                </a:lnTo>
                <a:lnTo>
                  <a:pt x="1624466" y="354800"/>
                </a:lnTo>
                <a:lnTo>
                  <a:pt x="1626729" y="356796"/>
                </a:lnTo>
                <a:lnTo>
                  <a:pt x="1628991" y="358792"/>
                </a:lnTo>
                <a:lnTo>
                  <a:pt x="1630122" y="362052"/>
                </a:lnTo>
                <a:lnTo>
                  <a:pt x="1630122" y="397715"/>
                </a:lnTo>
                <a:lnTo>
                  <a:pt x="1638106" y="397715"/>
                </a:lnTo>
                <a:lnTo>
                  <a:pt x="1631053" y="350142"/>
                </a:lnTo>
                <a:lnTo>
                  <a:pt x="1628126" y="348812"/>
                </a:lnTo>
                <a:lnTo>
                  <a:pt x="1625265" y="347481"/>
                </a:lnTo>
                <a:lnTo>
                  <a:pt x="1622238" y="346816"/>
                </a:lnTo>
                <a:lnTo>
                  <a:pt x="1616981" y="346816"/>
                </a:lnTo>
                <a:lnTo>
                  <a:pt x="1614786" y="347181"/>
                </a:lnTo>
                <a:lnTo>
                  <a:pt x="1612457" y="347913"/>
                </a:lnTo>
                <a:lnTo>
                  <a:pt x="1610195" y="348579"/>
                </a:lnTo>
                <a:lnTo>
                  <a:pt x="1608099" y="349643"/>
                </a:lnTo>
                <a:lnTo>
                  <a:pt x="1606169" y="351107"/>
                </a:lnTo>
                <a:lnTo>
                  <a:pt x="1604240" y="352504"/>
                </a:lnTo>
                <a:lnTo>
                  <a:pt x="1603574" y="366776"/>
                </a:lnTo>
                <a:close/>
              </a:path>
              <a:path w="2890769" h="419173">
                <a:moveTo>
                  <a:pt x="1603574" y="366776"/>
                </a:moveTo>
                <a:lnTo>
                  <a:pt x="1604240" y="352504"/>
                </a:lnTo>
                <a:lnTo>
                  <a:pt x="1602743" y="354334"/>
                </a:lnTo>
                <a:lnTo>
                  <a:pt x="1603574" y="397715"/>
                </a:lnTo>
                <a:lnTo>
                  <a:pt x="1603574" y="366776"/>
                </a:lnTo>
                <a:close/>
              </a:path>
              <a:path w="2890769" h="419173">
                <a:moveTo>
                  <a:pt x="1595590" y="366577"/>
                </a:moveTo>
                <a:lnTo>
                  <a:pt x="1595590" y="397715"/>
                </a:lnTo>
                <a:lnTo>
                  <a:pt x="1603574" y="397715"/>
                </a:lnTo>
                <a:lnTo>
                  <a:pt x="1595590" y="362052"/>
                </a:lnTo>
                <a:lnTo>
                  <a:pt x="1595590" y="366577"/>
                </a:lnTo>
                <a:close/>
              </a:path>
              <a:path w="2890769" h="419173">
                <a:moveTo>
                  <a:pt x="1638106" y="397715"/>
                </a:moveTo>
                <a:lnTo>
                  <a:pt x="1638106" y="361387"/>
                </a:lnTo>
                <a:lnTo>
                  <a:pt x="1637175" y="357794"/>
                </a:lnTo>
                <a:lnTo>
                  <a:pt x="1635312" y="354999"/>
                </a:lnTo>
                <a:lnTo>
                  <a:pt x="1633449" y="352205"/>
                </a:lnTo>
                <a:lnTo>
                  <a:pt x="1631053" y="350142"/>
                </a:lnTo>
                <a:lnTo>
                  <a:pt x="1638106" y="397715"/>
                </a:lnTo>
                <a:close/>
              </a:path>
              <a:path w="2890769" h="419173">
                <a:moveTo>
                  <a:pt x="1700995" y="372764"/>
                </a:moveTo>
                <a:lnTo>
                  <a:pt x="1700995" y="367375"/>
                </a:lnTo>
                <a:lnTo>
                  <a:pt x="1699963" y="362751"/>
                </a:lnTo>
                <a:lnTo>
                  <a:pt x="1697901" y="358892"/>
                </a:lnTo>
                <a:lnTo>
                  <a:pt x="1695838" y="354966"/>
                </a:lnTo>
                <a:lnTo>
                  <a:pt x="1693010" y="368772"/>
                </a:lnTo>
                <a:lnTo>
                  <a:pt x="1693010" y="372764"/>
                </a:lnTo>
                <a:lnTo>
                  <a:pt x="1695838" y="390596"/>
                </a:lnTo>
                <a:lnTo>
                  <a:pt x="1697901" y="386737"/>
                </a:lnTo>
                <a:lnTo>
                  <a:pt x="1699963" y="382811"/>
                </a:lnTo>
                <a:lnTo>
                  <a:pt x="1700995" y="378154"/>
                </a:lnTo>
                <a:lnTo>
                  <a:pt x="1700995" y="372764"/>
                </a:lnTo>
                <a:close/>
              </a:path>
              <a:path w="2890769" h="419173">
                <a:moveTo>
                  <a:pt x="1692977" y="351972"/>
                </a:moveTo>
                <a:lnTo>
                  <a:pt x="1689318" y="349909"/>
                </a:lnTo>
                <a:lnTo>
                  <a:pt x="1689750" y="359723"/>
                </a:lnTo>
                <a:lnTo>
                  <a:pt x="1691014" y="362584"/>
                </a:lnTo>
                <a:lnTo>
                  <a:pt x="1692345" y="365379"/>
                </a:lnTo>
                <a:lnTo>
                  <a:pt x="1693010" y="368772"/>
                </a:lnTo>
                <a:lnTo>
                  <a:pt x="1695838" y="354966"/>
                </a:lnTo>
                <a:lnTo>
                  <a:pt x="1692977" y="351972"/>
                </a:lnTo>
                <a:close/>
              </a:path>
              <a:path w="2890769" h="419173">
                <a:moveTo>
                  <a:pt x="1683130" y="354467"/>
                </a:moveTo>
                <a:lnTo>
                  <a:pt x="1685525" y="355997"/>
                </a:lnTo>
                <a:lnTo>
                  <a:pt x="1687920" y="357528"/>
                </a:lnTo>
                <a:lnTo>
                  <a:pt x="1689750" y="359723"/>
                </a:lnTo>
                <a:lnTo>
                  <a:pt x="1689318" y="349909"/>
                </a:lnTo>
                <a:lnTo>
                  <a:pt x="1685725" y="347847"/>
                </a:lnTo>
                <a:lnTo>
                  <a:pt x="1683130" y="354467"/>
                </a:lnTo>
                <a:close/>
              </a:path>
              <a:path w="2890769" h="419173">
                <a:moveTo>
                  <a:pt x="1673449" y="353702"/>
                </a:moveTo>
                <a:lnTo>
                  <a:pt x="1680236" y="353702"/>
                </a:lnTo>
                <a:lnTo>
                  <a:pt x="1683130" y="354467"/>
                </a:lnTo>
                <a:lnTo>
                  <a:pt x="1685725" y="347847"/>
                </a:lnTo>
                <a:lnTo>
                  <a:pt x="1681566" y="346816"/>
                </a:lnTo>
                <a:lnTo>
                  <a:pt x="1676842" y="346816"/>
                </a:lnTo>
                <a:lnTo>
                  <a:pt x="1673449" y="353702"/>
                </a:lnTo>
                <a:close/>
              </a:path>
              <a:path w="2890769" h="419173">
                <a:moveTo>
                  <a:pt x="1672185" y="346816"/>
                </a:moveTo>
                <a:lnTo>
                  <a:pt x="1668026" y="347847"/>
                </a:lnTo>
                <a:lnTo>
                  <a:pt x="1668159" y="355997"/>
                </a:lnTo>
                <a:lnTo>
                  <a:pt x="1670555" y="354467"/>
                </a:lnTo>
                <a:lnTo>
                  <a:pt x="1673449" y="353702"/>
                </a:lnTo>
                <a:lnTo>
                  <a:pt x="1676842" y="346816"/>
                </a:lnTo>
                <a:lnTo>
                  <a:pt x="1672185" y="346816"/>
                </a:lnTo>
                <a:close/>
              </a:path>
              <a:path w="2890769" h="419173">
                <a:moveTo>
                  <a:pt x="1662570" y="362584"/>
                </a:moveTo>
                <a:lnTo>
                  <a:pt x="1663901" y="359723"/>
                </a:lnTo>
                <a:lnTo>
                  <a:pt x="1665764" y="357528"/>
                </a:lnTo>
                <a:lnTo>
                  <a:pt x="1668159" y="355997"/>
                </a:lnTo>
                <a:lnTo>
                  <a:pt x="1668026" y="347847"/>
                </a:lnTo>
                <a:lnTo>
                  <a:pt x="1664367" y="349909"/>
                </a:lnTo>
                <a:lnTo>
                  <a:pt x="1662570" y="362584"/>
                </a:lnTo>
                <a:close/>
              </a:path>
              <a:path w="2890769" h="419173">
                <a:moveTo>
                  <a:pt x="1663901" y="385805"/>
                </a:moveTo>
                <a:lnTo>
                  <a:pt x="1662570" y="382944"/>
                </a:lnTo>
                <a:lnTo>
                  <a:pt x="1661306" y="380083"/>
                </a:lnTo>
                <a:lnTo>
                  <a:pt x="1660674" y="376690"/>
                </a:lnTo>
                <a:lnTo>
                  <a:pt x="1660674" y="368772"/>
                </a:lnTo>
                <a:lnTo>
                  <a:pt x="1661306" y="365379"/>
                </a:lnTo>
                <a:lnTo>
                  <a:pt x="1662570" y="362584"/>
                </a:lnTo>
                <a:lnTo>
                  <a:pt x="1664367" y="349909"/>
                </a:lnTo>
                <a:lnTo>
                  <a:pt x="1660708" y="351972"/>
                </a:lnTo>
                <a:lnTo>
                  <a:pt x="1657847" y="354966"/>
                </a:lnTo>
                <a:lnTo>
                  <a:pt x="1660708" y="393557"/>
                </a:lnTo>
                <a:lnTo>
                  <a:pt x="1664367" y="395619"/>
                </a:lnTo>
                <a:lnTo>
                  <a:pt x="1663901" y="385805"/>
                </a:lnTo>
                <a:close/>
              </a:path>
              <a:path w="2890769" h="419173">
                <a:moveTo>
                  <a:pt x="1693010" y="376690"/>
                </a:moveTo>
                <a:lnTo>
                  <a:pt x="1692345" y="380083"/>
                </a:lnTo>
                <a:lnTo>
                  <a:pt x="1692977" y="393557"/>
                </a:lnTo>
                <a:lnTo>
                  <a:pt x="1695838" y="390596"/>
                </a:lnTo>
                <a:lnTo>
                  <a:pt x="1693010" y="372764"/>
                </a:lnTo>
                <a:lnTo>
                  <a:pt x="1693010" y="376690"/>
                </a:lnTo>
                <a:close/>
              </a:path>
              <a:path w="2890769" h="419173">
                <a:moveTo>
                  <a:pt x="1692345" y="380083"/>
                </a:moveTo>
                <a:lnTo>
                  <a:pt x="1691014" y="382944"/>
                </a:lnTo>
                <a:lnTo>
                  <a:pt x="1689750" y="385805"/>
                </a:lnTo>
                <a:lnTo>
                  <a:pt x="1687920" y="388001"/>
                </a:lnTo>
                <a:lnTo>
                  <a:pt x="1685525" y="389531"/>
                </a:lnTo>
                <a:lnTo>
                  <a:pt x="1683130" y="391062"/>
                </a:lnTo>
                <a:lnTo>
                  <a:pt x="1685725" y="397682"/>
                </a:lnTo>
                <a:lnTo>
                  <a:pt x="1689318" y="395619"/>
                </a:lnTo>
                <a:lnTo>
                  <a:pt x="1692977" y="393557"/>
                </a:lnTo>
                <a:lnTo>
                  <a:pt x="1692345" y="380083"/>
                </a:lnTo>
                <a:close/>
              </a:path>
              <a:path w="2890769" h="419173">
                <a:moveTo>
                  <a:pt x="1681566" y="398713"/>
                </a:moveTo>
                <a:lnTo>
                  <a:pt x="1685725" y="397682"/>
                </a:lnTo>
                <a:lnTo>
                  <a:pt x="1683130" y="391062"/>
                </a:lnTo>
                <a:lnTo>
                  <a:pt x="1680236" y="391827"/>
                </a:lnTo>
                <a:lnTo>
                  <a:pt x="1676842" y="391827"/>
                </a:lnTo>
                <a:lnTo>
                  <a:pt x="1676842" y="398713"/>
                </a:lnTo>
                <a:lnTo>
                  <a:pt x="1681566" y="398713"/>
                </a:lnTo>
                <a:close/>
              </a:path>
              <a:path w="2890769" h="419173">
                <a:moveTo>
                  <a:pt x="1673449" y="391827"/>
                </a:moveTo>
                <a:lnTo>
                  <a:pt x="1670555" y="391062"/>
                </a:lnTo>
                <a:lnTo>
                  <a:pt x="1672185" y="398713"/>
                </a:lnTo>
                <a:lnTo>
                  <a:pt x="1676842" y="398713"/>
                </a:lnTo>
                <a:lnTo>
                  <a:pt x="1676842" y="391827"/>
                </a:lnTo>
                <a:lnTo>
                  <a:pt x="1673449" y="391827"/>
                </a:lnTo>
                <a:close/>
              </a:path>
              <a:path w="2890769" h="419173">
                <a:moveTo>
                  <a:pt x="1663901" y="385805"/>
                </a:moveTo>
                <a:lnTo>
                  <a:pt x="1664367" y="395619"/>
                </a:lnTo>
                <a:lnTo>
                  <a:pt x="1668026" y="397682"/>
                </a:lnTo>
                <a:lnTo>
                  <a:pt x="1672185" y="398713"/>
                </a:lnTo>
                <a:lnTo>
                  <a:pt x="1670555" y="391062"/>
                </a:lnTo>
                <a:lnTo>
                  <a:pt x="1668159" y="389531"/>
                </a:lnTo>
                <a:lnTo>
                  <a:pt x="1665764" y="388001"/>
                </a:lnTo>
                <a:lnTo>
                  <a:pt x="1663901" y="385805"/>
                </a:lnTo>
                <a:close/>
              </a:path>
              <a:path w="2890769" h="419173">
                <a:moveTo>
                  <a:pt x="1660708" y="393557"/>
                </a:moveTo>
                <a:lnTo>
                  <a:pt x="1657847" y="354966"/>
                </a:lnTo>
                <a:lnTo>
                  <a:pt x="1655784" y="358892"/>
                </a:lnTo>
                <a:lnTo>
                  <a:pt x="1653721" y="362751"/>
                </a:lnTo>
                <a:lnTo>
                  <a:pt x="1652690" y="367375"/>
                </a:lnTo>
                <a:lnTo>
                  <a:pt x="1652690" y="372764"/>
                </a:lnTo>
                <a:lnTo>
                  <a:pt x="1653721" y="382811"/>
                </a:lnTo>
                <a:lnTo>
                  <a:pt x="1655784" y="386737"/>
                </a:lnTo>
                <a:lnTo>
                  <a:pt x="1657847" y="390596"/>
                </a:lnTo>
                <a:lnTo>
                  <a:pt x="1660708" y="393557"/>
                </a:lnTo>
                <a:close/>
              </a:path>
              <a:path w="2890769" h="419173">
                <a:moveTo>
                  <a:pt x="1723511" y="347814"/>
                </a:moveTo>
                <a:lnTo>
                  <a:pt x="1715527" y="347814"/>
                </a:lnTo>
                <a:lnTo>
                  <a:pt x="1716392" y="388400"/>
                </a:lnTo>
                <a:lnTo>
                  <a:pt x="1718122" y="391128"/>
                </a:lnTo>
                <a:lnTo>
                  <a:pt x="1719918" y="393790"/>
                </a:lnTo>
                <a:lnTo>
                  <a:pt x="1722214" y="395719"/>
                </a:lnTo>
                <a:lnTo>
                  <a:pt x="1723511" y="383510"/>
                </a:lnTo>
                <a:lnTo>
                  <a:pt x="1723511" y="347814"/>
                </a:lnTo>
                <a:close/>
              </a:path>
              <a:path w="2890769" h="419173">
                <a:moveTo>
                  <a:pt x="1715527" y="380549"/>
                </a:moveTo>
                <a:lnTo>
                  <a:pt x="1715527" y="384874"/>
                </a:lnTo>
                <a:lnTo>
                  <a:pt x="1716392" y="388400"/>
                </a:lnTo>
                <a:lnTo>
                  <a:pt x="1715527" y="347814"/>
                </a:lnTo>
                <a:lnTo>
                  <a:pt x="1715527" y="380549"/>
                </a:lnTo>
                <a:close/>
              </a:path>
              <a:path w="2890769" h="419173">
                <a:moveTo>
                  <a:pt x="1759041" y="347814"/>
                </a:moveTo>
                <a:lnTo>
                  <a:pt x="1751057" y="347814"/>
                </a:lnTo>
                <a:lnTo>
                  <a:pt x="1751556" y="390130"/>
                </a:lnTo>
                <a:lnTo>
                  <a:pt x="1752055" y="397715"/>
                </a:lnTo>
                <a:lnTo>
                  <a:pt x="1759041" y="397715"/>
                </a:lnTo>
                <a:lnTo>
                  <a:pt x="1759041" y="347814"/>
                </a:lnTo>
                <a:close/>
              </a:path>
              <a:path w="2890769" h="419173">
                <a:moveTo>
                  <a:pt x="1751556" y="390130"/>
                </a:moveTo>
                <a:lnTo>
                  <a:pt x="1751057" y="347814"/>
                </a:lnTo>
                <a:lnTo>
                  <a:pt x="1751057" y="377888"/>
                </a:lnTo>
                <a:lnTo>
                  <a:pt x="1750624" y="380416"/>
                </a:lnTo>
                <a:lnTo>
                  <a:pt x="1749826" y="393124"/>
                </a:lnTo>
                <a:lnTo>
                  <a:pt x="1751556" y="390130"/>
                </a:lnTo>
                <a:close/>
              </a:path>
              <a:path w="2890769" h="419173">
                <a:moveTo>
                  <a:pt x="1749826" y="393124"/>
                </a:moveTo>
                <a:lnTo>
                  <a:pt x="1750624" y="380416"/>
                </a:lnTo>
                <a:lnTo>
                  <a:pt x="1749759" y="382545"/>
                </a:lnTo>
                <a:lnTo>
                  <a:pt x="1748961" y="384674"/>
                </a:lnTo>
                <a:lnTo>
                  <a:pt x="1747830" y="386437"/>
                </a:lnTo>
                <a:lnTo>
                  <a:pt x="1747464" y="395320"/>
                </a:lnTo>
                <a:lnTo>
                  <a:pt x="1749826" y="393124"/>
                </a:lnTo>
                <a:close/>
              </a:path>
              <a:path w="2890769" h="419173">
                <a:moveTo>
                  <a:pt x="1747830" y="386437"/>
                </a:moveTo>
                <a:lnTo>
                  <a:pt x="1746366" y="387835"/>
                </a:lnTo>
                <a:lnTo>
                  <a:pt x="1744969" y="389165"/>
                </a:lnTo>
                <a:lnTo>
                  <a:pt x="1743372" y="390163"/>
                </a:lnTo>
                <a:lnTo>
                  <a:pt x="1741576" y="390829"/>
                </a:lnTo>
                <a:lnTo>
                  <a:pt x="1744470" y="396717"/>
                </a:lnTo>
                <a:lnTo>
                  <a:pt x="1747464" y="395320"/>
                </a:lnTo>
                <a:lnTo>
                  <a:pt x="1747830" y="386437"/>
                </a:lnTo>
                <a:close/>
              </a:path>
              <a:path w="2890769" h="419173">
                <a:moveTo>
                  <a:pt x="1744470" y="396717"/>
                </a:moveTo>
                <a:lnTo>
                  <a:pt x="1741576" y="390829"/>
                </a:lnTo>
                <a:lnTo>
                  <a:pt x="1739779" y="391428"/>
                </a:lnTo>
                <a:lnTo>
                  <a:pt x="1737950" y="391727"/>
                </a:lnTo>
                <a:lnTo>
                  <a:pt x="1736087" y="391727"/>
                </a:lnTo>
                <a:lnTo>
                  <a:pt x="1738082" y="398713"/>
                </a:lnTo>
                <a:lnTo>
                  <a:pt x="1741542" y="398048"/>
                </a:lnTo>
                <a:lnTo>
                  <a:pt x="1744470" y="396717"/>
                </a:lnTo>
                <a:close/>
              </a:path>
              <a:path w="2890769" h="419173">
                <a:moveTo>
                  <a:pt x="1738082" y="398713"/>
                </a:moveTo>
                <a:lnTo>
                  <a:pt x="1736087" y="391727"/>
                </a:lnTo>
                <a:lnTo>
                  <a:pt x="1732094" y="391727"/>
                </a:lnTo>
                <a:lnTo>
                  <a:pt x="1729000" y="390795"/>
                </a:lnTo>
                <a:lnTo>
                  <a:pt x="1726805" y="388932"/>
                </a:lnTo>
                <a:lnTo>
                  <a:pt x="1724609" y="387003"/>
                </a:lnTo>
                <a:lnTo>
                  <a:pt x="1723511" y="383510"/>
                </a:lnTo>
                <a:lnTo>
                  <a:pt x="1725008" y="396917"/>
                </a:lnTo>
                <a:lnTo>
                  <a:pt x="1727869" y="398114"/>
                </a:lnTo>
                <a:lnTo>
                  <a:pt x="1730897" y="398713"/>
                </a:lnTo>
                <a:lnTo>
                  <a:pt x="1738082" y="398713"/>
                </a:lnTo>
                <a:close/>
              </a:path>
              <a:path w="2890769" h="419173">
                <a:moveTo>
                  <a:pt x="1799181" y="354301"/>
                </a:moveTo>
                <a:lnTo>
                  <a:pt x="1800778" y="354301"/>
                </a:lnTo>
                <a:lnTo>
                  <a:pt x="1802009" y="354367"/>
                </a:lnTo>
                <a:lnTo>
                  <a:pt x="1803738" y="354633"/>
                </a:lnTo>
                <a:lnTo>
                  <a:pt x="1805269" y="355099"/>
                </a:lnTo>
                <a:lnTo>
                  <a:pt x="1806666" y="347814"/>
                </a:lnTo>
                <a:lnTo>
                  <a:pt x="1805036" y="347148"/>
                </a:lnTo>
                <a:lnTo>
                  <a:pt x="1802973" y="346882"/>
                </a:lnTo>
                <a:lnTo>
                  <a:pt x="1801177" y="346816"/>
                </a:lnTo>
                <a:lnTo>
                  <a:pt x="1799181" y="354301"/>
                </a:lnTo>
                <a:close/>
              </a:path>
              <a:path w="2890769" h="419173">
                <a:moveTo>
                  <a:pt x="1797318" y="346816"/>
                </a:moveTo>
                <a:lnTo>
                  <a:pt x="1794024" y="347581"/>
                </a:lnTo>
                <a:lnTo>
                  <a:pt x="1795022" y="354900"/>
                </a:lnTo>
                <a:lnTo>
                  <a:pt x="1797118" y="354301"/>
                </a:lnTo>
                <a:lnTo>
                  <a:pt x="1799181" y="354301"/>
                </a:lnTo>
                <a:lnTo>
                  <a:pt x="1801177" y="346816"/>
                </a:lnTo>
                <a:lnTo>
                  <a:pt x="1797318" y="346816"/>
                </a:lnTo>
                <a:close/>
              </a:path>
              <a:path w="2890769" h="419173">
                <a:moveTo>
                  <a:pt x="1789101" y="359125"/>
                </a:moveTo>
                <a:lnTo>
                  <a:pt x="1790831" y="357295"/>
                </a:lnTo>
                <a:lnTo>
                  <a:pt x="1792893" y="356097"/>
                </a:lnTo>
                <a:lnTo>
                  <a:pt x="1795022" y="354900"/>
                </a:lnTo>
                <a:lnTo>
                  <a:pt x="1794024" y="347581"/>
                </a:lnTo>
                <a:lnTo>
                  <a:pt x="1791296" y="349111"/>
                </a:lnTo>
                <a:lnTo>
                  <a:pt x="1789101" y="359125"/>
                </a:lnTo>
                <a:close/>
              </a:path>
              <a:path w="2890769" h="419173">
                <a:moveTo>
                  <a:pt x="1785608" y="367042"/>
                </a:moveTo>
                <a:lnTo>
                  <a:pt x="1786306" y="363982"/>
                </a:lnTo>
                <a:lnTo>
                  <a:pt x="1787703" y="361586"/>
                </a:lnTo>
                <a:lnTo>
                  <a:pt x="1789101" y="359125"/>
                </a:lnTo>
                <a:lnTo>
                  <a:pt x="1791296" y="349111"/>
                </a:lnTo>
                <a:lnTo>
                  <a:pt x="1788635" y="350641"/>
                </a:lnTo>
                <a:lnTo>
                  <a:pt x="1786606" y="352937"/>
                </a:lnTo>
                <a:lnTo>
                  <a:pt x="1785608" y="367042"/>
                </a:lnTo>
                <a:close/>
              </a:path>
              <a:path w="2890769" h="419173">
                <a:moveTo>
                  <a:pt x="1785608" y="397715"/>
                </a:moveTo>
                <a:lnTo>
                  <a:pt x="1785608" y="367042"/>
                </a:lnTo>
                <a:lnTo>
                  <a:pt x="1785208" y="355997"/>
                </a:lnTo>
                <a:lnTo>
                  <a:pt x="1784111" y="347814"/>
                </a:lnTo>
                <a:lnTo>
                  <a:pt x="1777623" y="347814"/>
                </a:lnTo>
                <a:lnTo>
                  <a:pt x="1777623" y="397715"/>
                </a:lnTo>
                <a:lnTo>
                  <a:pt x="1785608" y="397715"/>
                </a:lnTo>
                <a:close/>
              </a:path>
              <a:path w="2890769" h="419173">
                <a:moveTo>
                  <a:pt x="1821849" y="395420"/>
                </a:moveTo>
                <a:lnTo>
                  <a:pt x="1821849" y="393490"/>
                </a:lnTo>
                <a:lnTo>
                  <a:pt x="1821549" y="391827"/>
                </a:lnTo>
                <a:lnTo>
                  <a:pt x="1820950" y="390429"/>
                </a:lnTo>
                <a:lnTo>
                  <a:pt x="1820352" y="388966"/>
                </a:lnTo>
                <a:lnTo>
                  <a:pt x="1819487" y="387835"/>
                </a:lnTo>
                <a:lnTo>
                  <a:pt x="1817291" y="386171"/>
                </a:lnTo>
                <a:lnTo>
                  <a:pt x="1816559" y="398214"/>
                </a:lnTo>
                <a:lnTo>
                  <a:pt x="1816293" y="399611"/>
                </a:lnTo>
                <a:lnTo>
                  <a:pt x="1817158" y="407795"/>
                </a:lnTo>
                <a:lnTo>
                  <a:pt x="1818755" y="405999"/>
                </a:lnTo>
                <a:lnTo>
                  <a:pt x="1819919" y="404036"/>
                </a:lnTo>
                <a:lnTo>
                  <a:pt x="1820651" y="401907"/>
                </a:lnTo>
                <a:lnTo>
                  <a:pt x="1821449" y="399778"/>
                </a:lnTo>
                <a:lnTo>
                  <a:pt x="1821849" y="397615"/>
                </a:lnTo>
                <a:lnTo>
                  <a:pt x="1821849" y="395420"/>
                </a:lnTo>
                <a:close/>
              </a:path>
              <a:path w="2890769" h="419173">
                <a:moveTo>
                  <a:pt x="1808176" y="390130"/>
                </a:moveTo>
                <a:lnTo>
                  <a:pt x="1808774" y="396018"/>
                </a:lnTo>
                <a:lnTo>
                  <a:pt x="1810072" y="397549"/>
                </a:lnTo>
                <a:lnTo>
                  <a:pt x="1811735" y="398480"/>
                </a:lnTo>
                <a:lnTo>
                  <a:pt x="1813365" y="398713"/>
                </a:lnTo>
                <a:lnTo>
                  <a:pt x="1815162" y="398514"/>
                </a:lnTo>
                <a:lnTo>
                  <a:pt x="1816559" y="398214"/>
                </a:lnTo>
                <a:lnTo>
                  <a:pt x="1817291" y="386171"/>
                </a:lnTo>
                <a:lnTo>
                  <a:pt x="1815960" y="385739"/>
                </a:lnTo>
                <a:lnTo>
                  <a:pt x="1813166" y="385739"/>
                </a:lnTo>
                <a:lnTo>
                  <a:pt x="1811070" y="386637"/>
                </a:lnTo>
                <a:lnTo>
                  <a:pt x="1809373" y="388067"/>
                </a:lnTo>
                <a:lnTo>
                  <a:pt x="1808176" y="390130"/>
                </a:lnTo>
                <a:close/>
              </a:path>
              <a:path w="2890769" h="419173">
                <a:moveTo>
                  <a:pt x="1807876" y="392426"/>
                </a:moveTo>
                <a:lnTo>
                  <a:pt x="1807876" y="393889"/>
                </a:lnTo>
                <a:lnTo>
                  <a:pt x="1808774" y="396018"/>
                </a:lnTo>
                <a:lnTo>
                  <a:pt x="1808176" y="390130"/>
                </a:lnTo>
                <a:lnTo>
                  <a:pt x="1807876" y="392426"/>
                </a:lnTo>
                <a:close/>
              </a:path>
              <a:path w="2890769" h="419173">
                <a:moveTo>
                  <a:pt x="1815727" y="400975"/>
                </a:moveTo>
                <a:lnTo>
                  <a:pt x="1814862" y="402306"/>
                </a:lnTo>
                <a:lnTo>
                  <a:pt x="1815561" y="409592"/>
                </a:lnTo>
                <a:lnTo>
                  <a:pt x="1817158" y="407795"/>
                </a:lnTo>
                <a:lnTo>
                  <a:pt x="1816293" y="399611"/>
                </a:lnTo>
                <a:lnTo>
                  <a:pt x="1815727" y="400975"/>
                </a:lnTo>
                <a:close/>
              </a:path>
              <a:path w="2890769" h="419173">
                <a:moveTo>
                  <a:pt x="1813997" y="403637"/>
                </a:moveTo>
                <a:lnTo>
                  <a:pt x="1812866" y="404834"/>
                </a:lnTo>
                <a:lnTo>
                  <a:pt x="1813498" y="411089"/>
                </a:lnTo>
                <a:lnTo>
                  <a:pt x="1815561" y="409592"/>
                </a:lnTo>
                <a:lnTo>
                  <a:pt x="1814862" y="402306"/>
                </a:lnTo>
                <a:lnTo>
                  <a:pt x="1813997" y="403637"/>
                </a:lnTo>
                <a:close/>
              </a:path>
              <a:path w="2890769" h="419173">
                <a:moveTo>
                  <a:pt x="1811469" y="405899"/>
                </a:moveTo>
                <a:lnTo>
                  <a:pt x="1810138" y="406964"/>
                </a:lnTo>
                <a:lnTo>
                  <a:pt x="1810970" y="412286"/>
                </a:lnTo>
                <a:lnTo>
                  <a:pt x="1813498" y="411089"/>
                </a:lnTo>
                <a:lnTo>
                  <a:pt x="1812866" y="404834"/>
                </a:lnTo>
                <a:lnTo>
                  <a:pt x="1811469" y="405899"/>
                </a:lnTo>
                <a:close/>
              </a:path>
              <a:path w="2890769" h="419173">
                <a:moveTo>
                  <a:pt x="1808575" y="407795"/>
                </a:moveTo>
                <a:lnTo>
                  <a:pt x="1806778" y="408394"/>
                </a:lnTo>
                <a:lnTo>
                  <a:pt x="1810970" y="412286"/>
                </a:lnTo>
                <a:lnTo>
                  <a:pt x="1810138" y="406964"/>
                </a:lnTo>
                <a:lnTo>
                  <a:pt x="1808575" y="407795"/>
                </a:lnTo>
                <a:close/>
              </a:path>
              <a:path w="2890769" h="419173">
                <a:moveTo>
                  <a:pt x="1915708" y="372764"/>
                </a:moveTo>
                <a:lnTo>
                  <a:pt x="1915708" y="367375"/>
                </a:lnTo>
                <a:lnTo>
                  <a:pt x="1914677" y="362751"/>
                </a:lnTo>
                <a:lnTo>
                  <a:pt x="1912614" y="358892"/>
                </a:lnTo>
                <a:lnTo>
                  <a:pt x="1910552" y="354966"/>
                </a:lnTo>
                <a:lnTo>
                  <a:pt x="1907724" y="368772"/>
                </a:lnTo>
                <a:lnTo>
                  <a:pt x="1907724" y="372764"/>
                </a:lnTo>
                <a:lnTo>
                  <a:pt x="1910552" y="390596"/>
                </a:lnTo>
                <a:lnTo>
                  <a:pt x="1912614" y="386737"/>
                </a:lnTo>
                <a:lnTo>
                  <a:pt x="1914677" y="382811"/>
                </a:lnTo>
                <a:lnTo>
                  <a:pt x="1915708" y="378154"/>
                </a:lnTo>
                <a:lnTo>
                  <a:pt x="1915708" y="372764"/>
                </a:lnTo>
                <a:close/>
              </a:path>
              <a:path w="2890769" h="419173">
                <a:moveTo>
                  <a:pt x="1907690" y="351972"/>
                </a:moveTo>
                <a:lnTo>
                  <a:pt x="1904031" y="349909"/>
                </a:lnTo>
                <a:lnTo>
                  <a:pt x="1904463" y="359723"/>
                </a:lnTo>
                <a:lnTo>
                  <a:pt x="1905728" y="362584"/>
                </a:lnTo>
                <a:lnTo>
                  <a:pt x="1907058" y="365379"/>
                </a:lnTo>
                <a:lnTo>
                  <a:pt x="1907724" y="368772"/>
                </a:lnTo>
                <a:lnTo>
                  <a:pt x="1910552" y="354966"/>
                </a:lnTo>
                <a:lnTo>
                  <a:pt x="1907690" y="351972"/>
                </a:lnTo>
                <a:close/>
              </a:path>
              <a:path w="2890769" h="419173">
                <a:moveTo>
                  <a:pt x="1897843" y="354467"/>
                </a:moveTo>
                <a:lnTo>
                  <a:pt x="1900238" y="355997"/>
                </a:lnTo>
                <a:lnTo>
                  <a:pt x="1902634" y="357528"/>
                </a:lnTo>
                <a:lnTo>
                  <a:pt x="1904463" y="359723"/>
                </a:lnTo>
                <a:lnTo>
                  <a:pt x="1904031" y="349909"/>
                </a:lnTo>
                <a:lnTo>
                  <a:pt x="1900438" y="347847"/>
                </a:lnTo>
                <a:lnTo>
                  <a:pt x="1897843" y="354467"/>
                </a:lnTo>
                <a:close/>
              </a:path>
              <a:path w="2890769" h="419173">
                <a:moveTo>
                  <a:pt x="1888162" y="353702"/>
                </a:moveTo>
                <a:lnTo>
                  <a:pt x="1894949" y="353702"/>
                </a:lnTo>
                <a:lnTo>
                  <a:pt x="1897843" y="354467"/>
                </a:lnTo>
                <a:lnTo>
                  <a:pt x="1900438" y="347847"/>
                </a:lnTo>
                <a:lnTo>
                  <a:pt x="1896280" y="346816"/>
                </a:lnTo>
                <a:lnTo>
                  <a:pt x="1891556" y="346816"/>
                </a:lnTo>
                <a:lnTo>
                  <a:pt x="1888162" y="353702"/>
                </a:lnTo>
                <a:close/>
              </a:path>
              <a:path w="2890769" h="419173">
                <a:moveTo>
                  <a:pt x="1886898" y="346816"/>
                </a:moveTo>
                <a:lnTo>
                  <a:pt x="1882740" y="347847"/>
                </a:lnTo>
                <a:lnTo>
                  <a:pt x="1882873" y="355997"/>
                </a:lnTo>
                <a:lnTo>
                  <a:pt x="1885268" y="354467"/>
                </a:lnTo>
                <a:lnTo>
                  <a:pt x="1888162" y="353702"/>
                </a:lnTo>
                <a:lnTo>
                  <a:pt x="1891556" y="346816"/>
                </a:lnTo>
                <a:lnTo>
                  <a:pt x="1886898" y="346816"/>
                </a:lnTo>
                <a:close/>
              </a:path>
              <a:path w="2890769" h="419173">
                <a:moveTo>
                  <a:pt x="1877284" y="362584"/>
                </a:moveTo>
                <a:lnTo>
                  <a:pt x="1878615" y="359723"/>
                </a:lnTo>
                <a:lnTo>
                  <a:pt x="1880477" y="357528"/>
                </a:lnTo>
                <a:lnTo>
                  <a:pt x="1882873" y="355997"/>
                </a:lnTo>
                <a:lnTo>
                  <a:pt x="1882740" y="347847"/>
                </a:lnTo>
                <a:lnTo>
                  <a:pt x="1879080" y="349909"/>
                </a:lnTo>
                <a:lnTo>
                  <a:pt x="1877284" y="362584"/>
                </a:lnTo>
                <a:close/>
              </a:path>
              <a:path w="2890769" h="419173">
                <a:moveTo>
                  <a:pt x="1878615" y="385805"/>
                </a:moveTo>
                <a:lnTo>
                  <a:pt x="1877284" y="382944"/>
                </a:lnTo>
                <a:lnTo>
                  <a:pt x="1876020" y="380083"/>
                </a:lnTo>
                <a:lnTo>
                  <a:pt x="1875388" y="376690"/>
                </a:lnTo>
                <a:lnTo>
                  <a:pt x="1875388" y="368772"/>
                </a:lnTo>
                <a:lnTo>
                  <a:pt x="1876020" y="365379"/>
                </a:lnTo>
                <a:lnTo>
                  <a:pt x="1877284" y="362584"/>
                </a:lnTo>
                <a:lnTo>
                  <a:pt x="1879080" y="349909"/>
                </a:lnTo>
                <a:lnTo>
                  <a:pt x="1875421" y="351972"/>
                </a:lnTo>
                <a:lnTo>
                  <a:pt x="1872560" y="354966"/>
                </a:lnTo>
                <a:lnTo>
                  <a:pt x="1875421" y="393557"/>
                </a:lnTo>
                <a:lnTo>
                  <a:pt x="1879080" y="395619"/>
                </a:lnTo>
                <a:lnTo>
                  <a:pt x="1878615" y="385805"/>
                </a:lnTo>
                <a:close/>
              </a:path>
              <a:path w="2890769" h="419173">
                <a:moveTo>
                  <a:pt x="1907724" y="376690"/>
                </a:moveTo>
                <a:lnTo>
                  <a:pt x="1907058" y="380083"/>
                </a:lnTo>
                <a:lnTo>
                  <a:pt x="1907690" y="393557"/>
                </a:lnTo>
                <a:lnTo>
                  <a:pt x="1910552" y="390596"/>
                </a:lnTo>
                <a:lnTo>
                  <a:pt x="1907724" y="372764"/>
                </a:lnTo>
                <a:lnTo>
                  <a:pt x="1907724" y="376690"/>
                </a:lnTo>
                <a:close/>
              </a:path>
              <a:path w="2890769" h="419173">
                <a:moveTo>
                  <a:pt x="1907058" y="380083"/>
                </a:moveTo>
                <a:lnTo>
                  <a:pt x="1905728" y="382944"/>
                </a:lnTo>
                <a:lnTo>
                  <a:pt x="1904463" y="385805"/>
                </a:lnTo>
                <a:lnTo>
                  <a:pt x="1902634" y="388001"/>
                </a:lnTo>
                <a:lnTo>
                  <a:pt x="1900238" y="389531"/>
                </a:lnTo>
                <a:lnTo>
                  <a:pt x="1897843" y="391062"/>
                </a:lnTo>
                <a:lnTo>
                  <a:pt x="1900438" y="397682"/>
                </a:lnTo>
                <a:lnTo>
                  <a:pt x="1904031" y="395619"/>
                </a:lnTo>
                <a:lnTo>
                  <a:pt x="1907690" y="393557"/>
                </a:lnTo>
                <a:lnTo>
                  <a:pt x="1907058" y="380083"/>
                </a:lnTo>
                <a:close/>
              </a:path>
              <a:path w="2890769" h="419173">
                <a:moveTo>
                  <a:pt x="1896280" y="398713"/>
                </a:moveTo>
                <a:lnTo>
                  <a:pt x="1900438" y="397682"/>
                </a:lnTo>
                <a:lnTo>
                  <a:pt x="1897843" y="391062"/>
                </a:lnTo>
                <a:lnTo>
                  <a:pt x="1894949" y="391827"/>
                </a:lnTo>
                <a:lnTo>
                  <a:pt x="1891556" y="391827"/>
                </a:lnTo>
                <a:lnTo>
                  <a:pt x="1891556" y="398713"/>
                </a:lnTo>
                <a:lnTo>
                  <a:pt x="1896280" y="398713"/>
                </a:lnTo>
                <a:close/>
              </a:path>
              <a:path w="2890769" h="419173">
                <a:moveTo>
                  <a:pt x="1888162" y="391827"/>
                </a:moveTo>
                <a:lnTo>
                  <a:pt x="1885268" y="391062"/>
                </a:lnTo>
                <a:lnTo>
                  <a:pt x="1886898" y="398713"/>
                </a:lnTo>
                <a:lnTo>
                  <a:pt x="1891556" y="398713"/>
                </a:lnTo>
                <a:lnTo>
                  <a:pt x="1891556" y="391827"/>
                </a:lnTo>
                <a:lnTo>
                  <a:pt x="1888162" y="391827"/>
                </a:lnTo>
                <a:close/>
              </a:path>
              <a:path w="2890769" h="419173">
                <a:moveTo>
                  <a:pt x="1878615" y="385805"/>
                </a:moveTo>
                <a:lnTo>
                  <a:pt x="1879080" y="395619"/>
                </a:lnTo>
                <a:lnTo>
                  <a:pt x="1882740" y="397682"/>
                </a:lnTo>
                <a:lnTo>
                  <a:pt x="1886898" y="398713"/>
                </a:lnTo>
                <a:lnTo>
                  <a:pt x="1885268" y="391062"/>
                </a:lnTo>
                <a:lnTo>
                  <a:pt x="1882873" y="389531"/>
                </a:lnTo>
                <a:lnTo>
                  <a:pt x="1880477" y="388001"/>
                </a:lnTo>
                <a:lnTo>
                  <a:pt x="1878615" y="385805"/>
                </a:lnTo>
                <a:close/>
              </a:path>
              <a:path w="2890769" h="419173">
                <a:moveTo>
                  <a:pt x="1875421" y="393557"/>
                </a:moveTo>
                <a:lnTo>
                  <a:pt x="1872560" y="354966"/>
                </a:lnTo>
                <a:lnTo>
                  <a:pt x="1870497" y="358892"/>
                </a:lnTo>
                <a:lnTo>
                  <a:pt x="1868435" y="362751"/>
                </a:lnTo>
                <a:lnTo>
                  <a:pt x="1867403" y="367375"/>
                </a:lnTo>
                <a:lnTo>
                  <a:pt x="1867403" y="372764"/>
                </a:lnTo>
                <a:lnTo>
                  <a:pt x="1868435" y="382811"/>
                </a:lnTo>
                <a:lnTo>
                  <a:pt x="1870497" y="386737"/>
                </a:lnTo>
                <a:lnTo>
                  <a:pt x="1872560" y="390596"/>
                </a:lnTo>
                <a:lnTo>
                  <a:pt x="1875421" y="393557"/>
                </a:lnTo>
                <a:close/>
              </a:path>
              <a:path w="2890769" h="419173">
                <a:moveTo>
                  <a:pt x="1952297" y="354301"/>
                </a:moveTo>
                <a:lnTo>
                  <a:pt x="1953894" y="354301"/>
                </a:lnTo>
                <a:lnTo>
                  <a:pt x="1955125" y="354367"/>
                </a:lnTo>
                <a:lnTo>
                  <a:pt x="1956854" y="354633"/>
                </a:lnTo>
                <a:lnTo>
                  <a:pt x="1958385" y="355099"/>
                </a:lnTo>
                <a:lnTo>
                  <a:pt x="1959782" y="347814"/>
                </a:lnTo>
                <a:lnTo>
                  <a:pt x="1958152" y="347148"/>
                </a:lnTo>
                <a:lnTo>
                  <a:pt x="1956089" y="346882"/>
                </a:lnTo>
                <a:lnTo>
                  <a:pt x="1954293" y="346816"/>
                </a:lnTo>
                <a:lnTo>
                  <a:pt x="1952297" y="354301"/>
                </a:lnTo>
                <a:close/>
              </a:path>
              <a:path w="2890769" h="419173">
                <a:moveTo>
                  <a:pt x="1950434" y="346816"/>
                </a:moveTo>
                <a:lnTo>
                  <a:pt x="1947140" y="347581"/>
                </a:lnTo>
                <a:lnTo>
                  <a:pt x="1948138" y="354900"/>
                </a:lnTo>
                <a:lnTo>
                  <a:pt x="1950234" y="354301"/>
                </a:lnTo>
                <a:lnTo>
                  <a:pt x="1952297" y="354301"/>
                </a:lnTo>
                <a:lnTo>
                  <a:pt x="1954293" y="346816"/>
                </a:lnTo>
                <a:lnTo>
                  <a:pt x="1950434" y="346816"/>
                </a:lnTo>
                <a:close/>
              </a:path>
              <a:path w="2890769" h="419173">
                <a:moveTo>
                  <a:pt x="1942217" y="359125"/>
                </a:moveTo>
                <a:lnTo>
                  <a:pt x="1943947" y="357295"/>
                </a:lnTo>
                <a:lnTo>
                  <a:pt x="1946009" y="356097"/>
                </a:lnTo>
                <a:lnTo>
                  <a:pt x="1948138" y="354900"/>
                </a:lnTo>
                <a:lnTo>
                  <a:pt x="1947140" y="347581"/>
                </a:lnTo>
                <a:lnTo>
                  <a:pt x="1944412" y="349111"/>
                </a:lnTo>
                <a:lnTo>
                  <a:pt x="1942217" y="359125"/>
                </a:lnTo>
                <a:close/>
              </a:path>
              <a:path w="2890769" h="419173">
                <a:moveTo>
                  <a:pt x="1938724" y="367042"/>
                </a:moveTo>
                <a:lnTo>
                  <a:pt x="1939422" y="363982"/>
                </a:lnTo>
                <a:lnTo>
                  <a:pt x="1940819" y="361586"/>
                </a:lnTo>
                <a:lnTo>
                  <a:pt x="1942217" y="359125"/>
                </a:lnTo>
                <a:lnTo>
                  <a:pt x="1944412" y="349111"/>
                </a:lnTo>
                <a:lnTo>
                  <a:pt x="1941751" y="350641"/>
                </a:lnTo>
                <a:lnTo>
                  <a:pt x="1939722" y="352937"/>
                </a:lnTo>
                <a:lnTo>
                  <a:pt x="1938724" y="367042"/>
                </a:lnTo>
                <a:close/>
              </a:path>
              <a:path w="2890769" h="419173">
                <a:moveTo>
                  <a:pt x="1938724" y="397715"/>
                </a:moveTo>
                <a:lnTo>
                  <a:pt x="1938724" y="367042"/>
                </a:lnTo>
                <a:lnTo>
                  <a:pt x="1938324" y="355997"/>
                </a:lnTo>
                <a:lnTo>
                  <a:pt x="1937227" y="347814"/>
                </a:lnTo>
                <a:lnTo>
                  <a:pt x="1930739" y="347814"/>
                </a:lnTo>
                <a:lnTo>
                  <a:pt x="1930739" y="397715"/>
                </a:lnTo>
                <a:lnTo>
                  <a:pt x="1938724" y="397715"/>
                </a:lnTo>
                <a:close/>
              </a:path>
              <a:path w="2890769" h="419173">
                <a:moveTo>
                  <a:pt x="1972551" y="39322"/>
                </a:moveTo>
                <a:lnTo>
                  <a:pt x="1972551" y="35995"/>
                </a:lnTo>
                <a:lnTo>
                  <a:pt x="1971686" y="33068"/>
                </a:lnTo>
                <a:lnTo>
                  <a:pt x="1969956" y="30539"/>
                </a:lnTo>
                <a:lnTo>
                  <a:pt x="1968227" y="28011"/>
                </a:lnTo>
                <a:lnTo>
                  <a:pt x="1968060" y="27876"/>
                </a:lnTo>
                <a:lnTo>
                  <a:pt x="1965798" y="26048"/>
                </a:lnTo>
                <a:lnTo>
                  <a:pt x="1963170" y="24451"/>
                </a:lnTo>
                <a:lnTo>
                  <a:pt x="1963170" y="24874"/>
                </a:lnTo>
                <a:lnTo>
                  <a:pt x="1968060" y="29541"/>
                </a:lnTo>
                <a:lnTo>
                  <a:pt x="1968227" y="50633"/>
                </a:lnTo>
                <a:lnTo>
                  <a:pt x="1969956" y="48105"/>
                </a:lnTo>
                <a:lnTo>
                  <a:pt x="1971686" y="45510"/>
                </a:lnTo>
                <a:lnTo>
                  <a:pt x="1972551" y="42582"/>
                </a:lnTo>
                <a:lnTo>
                  <a:pt x="1972551" y="39322"/>
                </a:lnTo>
                <a:close/>
              </a:path>
              <a:path w="2890769" h="419173">
                <a:moveTo>
                  <a:pt x="1968060" y="26680"/>
                </a:moveTo>
                <a:lnTo>
                  <a:pt x="1968925" y="24618"/>
                </a:lnTo>
                <a:lnTo>
                  <a:pt x="1970655" y="23353"/>
                </a:lnTo>
                <a:lnTo>
                  <a:pt x="1972451" y="22023"/>
                </a:lnTo>
                <a:lnTo>
                  <a:pt x="1974980" y="21357"/>
                </a:lnTo>
                <a:lnTo>
                  <a:pt x="1978939" y="21357"/>
                </a:lnTo>
                <a:lnTo>
                  <a:pt x="1977142" y="14271"/>
                </a:lnTo>
                <a:lnTo>
                  <a:pt x="1974181" y="14271"/>
                </a:lnTo>
                <a:lnTo>
                  <a:pt x="1971919" y="14804"/>
                </a:lnTo>
                <a:lnTo>
                  <a:pt x="1969857" y="15868"/>
                </a:lnTo>
                <a:lnTo>
                  <a:pt x="1968060" y="26680"/>
                </a:lnTo>
                <a:close/>
              </a:path>
              <a:path w="2890769" h="419173">
                <a:moveTo>
                  <a:pt x="1964966" y="20260"/>
                </a:moveTo>
                <a:lnTo>
                  <a:pt x="1965798" y="26048"/>
                </a:lnTo>
                <a:lnTo>
                  <a:pt x="1968060" y="27876"/>
                </a:lnTo>
                <a:lnTo>
                  <a:pt x="1968060" y="26680"/>
                </a:lnTo>
                <a:lnTo>
                  <a:pt x="1969857" y="15868"/>
                </a:lnTo>
                <a:lnTo>
                  <a:pt x="1967794" y="16866"/>
                </a:lnTo>
                <a:lnTo>
                  <a:pt x="1966164" y="18330"/>
                </a:lnTo>
                <a:lnTo>
                  <a:pt x="1964966" y="20260"/>
                </a:lnTo>
                <a:close/>
              </a:path>
              <a:path w="2890769" h="419173">
                <a:moveTo>
                  <a:pt x="1963769" y="22189"/>
                </a:moveTo>
                <a:lnTo>
                  <a:pt x="1963170" y="24451"/>
                </a:lnTo>
                <a:lnTo>
                  <a:pt x="1965798" y="26048"/>
                </a:lnTo>
                <a:lnTo>
                  <a:pt x="1964966" y="20260"/>
                </a:lnTo>
                <a:lnTo>
                  <a:pt x="1963769" y="22189"/>
                </a:lnTo>
                <a:close/>
              </a:path>
              <a:path w="2890769" h="419173">
                <a:moveTo>
                  <a:pt x="1958446" y="48737"/>
                </a:moveTo>
                <a:lnTo>
                  <a:pt x="1959610" y="55490"/>
                </a:lnTo>
                <a:lnTo>
                  <a:pt x="1962671" y="54093"/>
                </a:lnTo>
                <a:lnTo>
                  <a:pt x="1965798" y="52629"/>
                </a:lnTo>
                <a:lnTo>
                  <a:pt x="1964268" y="42383"/>
                </a:lnTo>
                <a:lnTo>
                  <a:pt x="1963103" y="44878"/>
                </a:lnTo>
                <a:lnTo>
                  <a:pt x="1960775" y="46807"/>
                </a:lnTo>
                <a:lnTo>
                  <a:pt x="1958446" y="48737"/>
                </a:lnTo>
                <a:close/>
              </a:path>
              <a:path w="2890769" h="419173">
                <a:moveTo>
                  <a:pt x="1948632" y="49701"/>
                </a:moveTo>
                <a:lnTo>
                  <a:pt x="1945738" y="48737"/>
                </a:lnTo>
                <a:lnTo>
                  <a:pt x="1949597" y="54791"/>
                </a:lnTo>
                <a:lnTo>
                  <a:pt x="1952092" y="49701"/>
                </a:lnTo>
                <a:lnTo>
                  <a:pt x="1948632" y="49701"/>
                </a:lnTo>
                <a:close/>
              </a:path>
              <a:path w="2890769" h="419173">
                <a:moveTo>
                  <a:pt x="2024713" y="354301"/>
                </a:moveTo>
                <a:lnTo>
                  <a:pt x="2026309" y="354301"/>
                </a:lnTo>
                <a:lnTo>
                  <a:pt x="2027540" y="354367"/>
                </a:lnTo>
                <a:lnTo>
                  <a:pt x="2029270" y="354633"/>
                </a:lnTo>
                <a:lnTo>
                  <a:pt x="2030801" y="355099"/>
                </a:lnTo>
                <a:lnTo>
                  <a:pt x="2032198" y="347814"/>
                </a:lnTo>
                <a:lnTo>
                  <a:pt x="2030568" y="347148"/>
                </a:lnTo>
                <a:lnTo>
                  <a:pt x="2028505" y="346882"/>
                </a:lnTo>
                <a:lnTo>
                  <a:pt x="2026709" y="346816"/>
                </a:lnTo>
                <a:lnTo>
                  <a:pt x="2024713" y="354301"/>
                </a:lnTo>
                <a:close/>
              </a:path>
              <a:path w="2890769" h="419173">
                <a:moveTo>
                  <a:pt x="2022849" y="346816"/>
                </a:moveTo>
                <a:lnTo>
                  <a:pt x="2019556" y="347581"/>
                </a:lnTo>
                <a:lnTo>
                  <a:pt x="2020554" y="354900"/>
                </a:lnTo>
                <a:lnTo>
                  <a:pt x="2022650" y="354301"/>
                </a:lnTo>
                <a:lnTo>
                  <a:pt x="2024713" y="354301"/>
                </a:lnTo>
                <a:lnTo>
                  <a:pt x="2026709" y="346816"/>
                </a:lnTo>
                <a:lnTo>
                  <a:pt x="2022849" y="346816"/>
                </a:lnTo>
                <a:close/>
              </a:path>
              <a:path w="2890769" h="419173">
                <a:moveTo>
                  <a:pt x="2014632" y="359125"/>
                </a:moveTo>
                <a:lnTo>
                  <a:pt x="2016362" y="357295"/>
                </a:lnTo>
                <a:lnTo>
                  <a:pt x="2018425" y="356097"/>
                </a:lnTo>
                <a:lnTo>
                  <a:pt x="2020554" y="354900"/>
                </a:lnTo>
                <a:lnTo>
                  <a:pt x="2019556" y="347581"/>
                </a:lnTo>
                <a:lnTo>
                  <a:pt x="2016828" y="349111"/>
                </a:lnTo>
                <a:lnTo>
                  <a:pt x="2014632" y="359125"/>
                </a:lnTo>
                <a:close/>
              </a:path>
              <a:path w="2890769" h="419173">
                <a:moveTo>
                  <a:pt x="2011139" y="367042"/>
                </a:moveTo>
                <a:lnTo>
                  <a:pt x="2011838" y="363982"/>
                </a:lnTo>
                <a:lnTo>
                  <a:pt x="2013235" y="361586"/>
                </a:lnTo>
                <a:lnTo>
                  <a:pt x="2014632" y="359125"/>
                </a:lnTo>
                <a:lnTo>
                  <a:pt x="2016828" y="349111"/>
                </a:lnTo>
                <a:lnTo>
                  <a:pt x="2014167" y="350641"/>
                </a:lnTo>
                <a:lnTo>
                  <a:pt x="2012137" y="352937"/>
                </a:lnTo>
                <a:lnTo>
                  <a:pt x="2011139" y="367042"/>
                </a:lnTo>
                <a:close/>
              </a:path>
              <a:path w="2890769" h="419173">
                <a:moveTo>
                  <a:pt x="2011139" y="397715"/>
                </a:moveTo>
                <a:lnTo>
                  <a:pt x="2011139" y="367042"/>
                </a:lnTo>
                <a:lnTo>
                  <a:pt x="2010740" y="355997"/>
                </a:lnTo>
                <a:lnTo>
                  <a:pt x="2009642" y="347814"/>
                </a:lnTo>
                <a:lnTo>
                  <a:pt x="2003155" y="347814"/>
                </a:lnTo>
                <a:lnTo>
                  <a:pt x="2003155" y="397715"/>
                </a:lnTo>
                <a:lnTo>
                  <a:pt x="2011139" y="397715"/>
                </a:lnTo>
                <a:close/>
              </a:path>
              <a:path w="2890769" h="419173">
                <a:moveTo>
                  <a:pt x="2071906" y="392492"/>
                </a:moveTo>
                <a:lnTo>
                  <a:pt x="2072771" y="394022"/>
                </a:lnTo>
                <a:lnTo>
                  <a:pt x="2073469" y="387635"/>
                </a:lnTo>
                <a:lnTo>
                  <a:pt x="2071473" y="387336"/>
                </a:lnTo>
                <a:lnTo>
                  <a:pt x="2071473" y="390596"/>
                </a:lnTo>
                <a:lnTo>
                  <a:pt x="2071307" y="392359"/>
                </a:lnTo>
                <a:lnTo>
                  <a:pt x="2071726" y="391705"/>
                </a:lnTo>
                <a:lnTo>
                  <a:pt x="2071473" y="388334"/>
                </a:lnTo>
                <a:lnTo>
                  <a:pt x="2071726" y="391705"/>
                </a:lnTo>
                <a:lnTo>
                  <a:pt x="2072671" y="390230"/>
                </a:lnTo>
                <a:lnTo>
                  <a:pt x="2071906" y="392492"/>
                </a:lnTo>
                <a:close/>
              </a:path>
              <a:path w="2890769" h="419173">
                <a:moveTo>
                  <a:pt x="2056736" y="353802"/>
                </a:moveTo>
                <a:lnTo>
                  <a:pt x="2063855" y="353802"/>
                </a:lnTo>
                <a:lnTo>
                  <a:pt x="2066683" y="354833"/>
                </a:lnTo>
                <a:lnTo>
                  <a:pt x="2068679" y="356896"/>
                </a:lnTo>
                <a:lnTo>
                  <a:pt x="2070675" y="358892"/>
                </a:lnTo>
                <a:lnTo>
                  <a:pt x="2071673" y="361753"/>
                </a:lnTo>
                <a:lnTo>
                  <a:pt x="2071673" y="367390"/>
                </a:lnTo>
                <a:lnTo>
                  <a:pt x="2073270" y="367076"/>
                </a:lnTo>
                <a:lnTo>
                  <a:pt x="2073104" y="349909"/>
                </a:lnTo>
                <a:lnTo>
                  <a:pt x="2070176" y="348712"/>
                </a:lnTo>
                <a:lnTo>
                  <a:pt x="2067249" y="347448"/>
                </a:lnTo>
                <a:lnTo>
                  <a:pt x="2063988" y="346816"/>
                </a:lnTo>
                <a:lnTo>
                  <a:pt x="2060395" y="346816"/>
                </a:lnTo>
                <a:lnTo>
                  <a:pt x="2056736" y="353802"/>
                </a:lnTo>
                <a:close/>
              </a:path>
              <a:path w="2890769" h="419173">
                <a:moveTo>
                  <a:pt x="2055072" y="346816"/>
                </a:moveTo>
                <a:lnTo>
                  <a:pt x="2050615" y="347980"/>
                </a:lnTo>
                <a:lnTo>
                  <a:pt x="2051413" y="356097"/>
                </a:lnTo>
                <a:lnTo>
                  <a:pt x="2053808" y="354567"/>
                </a:lnTo>
                <a:lnTo>
                  <a:pt x="2056736" y="353802"/>
                </a:lnTo>
                <a:lnTo>
                  <a:pt x="2060395" y="346816"/>
                </a:lnTo>
                <a:lnTo>
                  <a:pt x="2055072" y="346816"/>
                </a:lnTo>
                <a:close/>
              </a:path>
              <a:path w="2890769" h="419173">
                <a:moveTo>
                  <a:pt x="2043429" y="352571"/>
                </a:moveTo>
                <a:lnTo>
                  <a:pt x="2046123" y="363283"/>
                </a:lnTo>
                <a:lnTo>
                  <a:pt x="2047255" y="359956"/>
                </a:lnTo>
                <a:lnTo>
                  <a:pt x="2049018" y="357561"/>
                </a:lnTo>
                <a:lnTo>
                  <a:pt x="2051413" y="356097"/>
                </a:lnTo>
                <a:lnTo>
                  <a:pt x="2050615" y="347980"/>
                </a:lnTo>
                <a:lnTo>
                  <a:pt x="2047022" y="350309"/>
                </a:lnTo>
                <a:lnTo>
                  <a:pt x="2043429" y="352571"/>
                </a:lnTo>
                <a:close/>
              </a:path>
              <a:path w="2890769" h="419173">
                <a:moveTo>
                  <a:pt x="2040967" y="355565"/>
                </a:moveTo>
                <a:lnTo>
                  <a:pt x="2039636" y="359291"/>
                </a:lnTo>
                <a:lnTo>
                  <a:pt x="2046123" y="363283"/>
                </a:lnTo>
                <a:lnTo>
                  <a:pt x="2043429" y="352571"/>
                </a:lnTo>
                <a:lnTo>
                  <a:pt x="2040967" y="355565"/>
                </a:lnTo>
                <a:close/>
              </a:path>
              <a:path w="2890769" h="419173">
                <a:moveTo>
                  <a:pt x="2079657" y="359956"/>
                </a:moveTo>
                <a:lnTo>
                  <a:pt x="2078792" y="356763"/>
                </a:lnTo>
                <a:lnTo>
                  <a:pt x="2079624" y="398414"/>
                </a:lnTo>
                <a:lnTo>
                  <a:pt x="2079657" y="359956"/>
                </a:lnTo>
                <a:close/>
              </a:path>
              <a:path w="2890769" h="419173">
                <a:moveTo>
                  <a:pt x="2073636" y="395486"/>
                </a:moveTo>
                <a:lnTo>
                  <a:pt x="2074833" y="396584"/>
                </a:lnTo>
                <a:lnTo>
                  <a:pt x="2076364" y="397316"/>
                </a:lnTo>
                <a:lnTo>
                  <a:pt x="2077894" y="398048"/>
                </a:lnTo>
                <a:lnTo>
                  <a:pt x="2079624" y="398414"/>
                </a:lnTo>
                <a:lnTo>
                  <a:pt x="2078792" y="356763"/>
                </a:lnTo>
                <a:lnTo>
                  <a:pt x="2077062" y="354301"/>
                </a:lnTo>
                <a:lnTo>
                  <a:pt x="2075399" y="351772"/>
                </a:lnTo>
                <a:lnTo>
                  <a:pt x="2073636" y="395486"/>
                </a:lnTo>
                <a:close/>
              </a:path>
              <a:path w="2890769" h="419173">
                <a:moveTo>
                  <a:pt x="2073469" y="387635"/>
                </a:moveTo>
                <a:lnTo>
                  <a:pt x="2072771" y="394022"/>
                </a:lnTo>
                <a:lnTo>
                  <a:pt x="2073636" y="395486"/>
                </a:lnTo>
                <a:lnTo>
                  <a:pt x="2075399" y="351772"/>
                </a:lnTo>
                <a:lnTo>
                  <a:pt x="2073270" y="367076"/>
                </a:lnTo>
                <a:lnTo>
                  <a:pt x="2073270" y="373663"/>
                </a:lnTo>
                <a:lnTo>
                  <a:pt x="2071673" y="373990"/>
                </a:lnTo>
                <a:lnTo>
                  <a:pt x="2071673" y="381381"/>
                </a:lnTo>
                <a:lnTo>
                  <a:pt x="2071473" y="387336"/>
                </a:lnTo>
                <a:lnTo>
                  <a:pt x="2073469" y="387635"/>
                </a:lnTo>
                <a:close/>
              </a:path>
              <a:path w="2890769" h="419173">
                <a:moveTo>
                  <a:pt x="2086743" y="397416"/>
                </a:moveTo>
                <a:lnTo>
                  <a:pt x="2087143" y="391128"/>
                </a:lnTo>
                <a:lnTo>
                  <a:pt x="2084714" y="391627"/>
                </a:lnTo>
                <a:lnTo>
                  <a:pt x="2080921" y="391627"/>
                </a:lnTo>
                <a:lnTo>
                  <a:pt x="2079657" y="390429"/>
                </a:lnTo>
                <a:lnTo>
                  <a:pt x="2081553" y="398414"/>
                </a:lnTo>
                <a:lnTo>
                  <a:pt x="2083683" y="398414"/>
                </a:lnTo>
                <a:lnTo>
                  <a:pt x="2085413" y="398081"/>
                </a:lnTo>
                <a:lnTo>
                  <a:pt x="2086743" y="397416"/>
                </a:lnTo>
                <a:close/>
              </a:path>
              <a:path w="2890769" h="419173">
                <a:moveTo>
                  <a:pt x="2071307" y="392359"/>
                </a:moveTo>
                <a:lnTo>
                  <a:pt x="2071473" y="390596"/>
                </a:lnTo>
                <a:lnTo>
                  <a:pt x="2071473" y="387336"/>
                </a:lnTo>
                <a:lnTo>
                  <a:pt x="2071274" y="383244"/>
                </a:lnTo>
                <a:lnTo>
                  <a:pt x="2070475" y="384840"/>
                </a:lnTo>
                <a:lnTo>
                  <a:pt x="2069677" y="386371"/>
                </a:lnTo>
                <a:lnTo>
                  <a:pt x="2069378" y="394022"/>
                </a:lnTo>
                <a:lnTo>
                  <a:pt x="2071307" y="392359"/>
                </a:lnTo>
                <a:close/>
              </a:path>
              <a:path w="2890769" h="419173">
                <a:moveTo>
                  <a:pt x="2068579" y="387668"/>
                </a:moveTo>
                <a:lnTo>
                  <a:pt x="2067182" y="388733"/>
                </a:lnTo>
                <a:lnTo>
                  <a:pt x="2067448" y="395619"/>
                </a:lnTo>
                <a:lnTo>
                  <a:pt x="2069378" y="394022"/>
                </a:lnTo>
                <a:lnTo>
                  <a:pt x="2069677" y="386371"/>
                </a:lnTo>
                <a:lnTo>
                  <a:pt x="2068579" y="387668"/>
                </a:lnTo>
                <a:close/>
              </a:path>
              <a:path w="2890769" h="419173">
                <a:moveTo>
                  <a:pt x="2062391" y="391028"/>
                </a:moveTo>
                <a:lnTo>
                  <a:pt x="2062890" y="397615"/>
                </a:lnTo>
                <a:lnTo>
                  <a:pt x="2065286" y="396817"/>
                </a:lnTo>
                <a:lnTo>
                  <a:pt x="2067448" y="395619"/>
                </a:lnTo>
                <a:lnTo>
                  <a:pt x="2067182" y="388733"/>
                </a:lnTo>
                <a:lnTo>
                  <a:pt x="2065785" y="389731"/>
                </a:lnTo>
                <a:lnTo>
                  <a:pt x="2064188" y="390496"/>
                </a:lnTo>
                <a:lnTo>
                  <a:pt x="2062391" y="391028"/>
                </a:lnTo>
                <a:close/>
              </a:path>
              <a:path w="2890769" h="419173">
                <a:moveTo>
                  <a:pt x="2049916" y="389831"/>
                </a:moveTo>
                <a:lnTo>
                  <a:pt x="2050149" y="398214"/>
                </a:lnTo>
                <a:lnTo>
                  <a:pt x="2052877" y="398713"/>
                </a:lnTo>
                <a:lnTo>
                  <a:pt x="2058133" y="398713"/>
                </a:lnTo>
                <a:lnTo>
                  <a:pt x="2060495" y="398347"/>
                </a:lnTo>
                <a:lnTo>
                  <a:pt x="2062890" y="397615"/>
                </a:lnTo>
                <a:lnTo>
                  <a:pt x="2062391" y="391028"/>
                </a:lnTo>
                <a:lnTo>
                  <a:pt x="2060662" y="391494"/>
                </a:lnTo>
                <a:lnTo>
                  <a:pt x="2058832" y="391727"/>
                </a:lnTo>
                <a:lnTo>
                  <a:pt x="2053908" y="391727"/>
                </a:lnTo>
                <a:lnTo>
                  <a:pt x="2051579" y="391095"/>
                </a:lnTo>
                <a:lnTo>
                  <a:pt x="2049916" y="389831"/>
                </a:lnTo>
                <a:close/>
              </a:path>
              <a:path w="2890769" h="419173">
                <a:moveTo>
                  <a:pt x="2048319" y="380948"/>
                </a:moveTo>
                <a:lnTo>
                  <a:pt x="2049051" y="371833"/>
                </a:lnTo>
                <a:lnTo>
                  <a:pt x="2045558" y="373496"/>
                </a:lnTo>
                <a:lnTo>
                  <a:pt x="2047620" y="397216"/>
                </a:lnTo>
                <a:lnTo>
                  <a:pt x="2050149" y="398214"/>
                </a:lnTo>
                <a:lnTo>
                  <a:pt x="2049916" y="389831"/>
                </a:lnTo>
                <a:lnTo>
                  <a:pt x="2048319" y="388500"/>
                </a:lnTo>
                <a:lnTo>
                  <a:pt x="2047521" y="386803"/>
                </a:lnTo>
                <a:lnTo>
                  <a:pt x="2047521" y="382612"/>
                </a:lnTo>
                <a:lnTo>
                  <a:pt x="2048319" y="380948"/>
                </a:lnTo>
                <a:close/>
              </a:path>
              <a:path w="2890769" h="419173">
                <a:moveTo>
                  <a:pt x="2039337" y="381414"/>
                </a:moveTo>
                <a:lnTo>
                  <a:pt x="2040069" y="390662"/>
                </a:lnTo>
                <a:lnTo>
                  <a:pt x="2041533" y="392725"/>
                </a:lnTo>
                <a:lnTo>
                  <a:pt x="2043063" y="394721"/>
                </a:lnTo>
                <a:lnTo>
                  <a:pt x="2045092" y="396218"/>
                </a:lnTo>
                <a:lnTo>
                  <a:pt x="2047620" y="397216"/>
                </a:lnTo>
                <a:lnTo>
                  <a:pt x="2045558" y="373496"/>
                </a:lnTo>
                <a:lnTo>
                  <a:pt x="2043029" y="375958"/>
                </a:lnTo>
                <a:lnTo>
                  <a:pt x="2040568" y="378353"/>
                </a:lnTo>
                <a:lnTo>
                  <a:pt x="2039337" y="381414"/>
                </a:lnTo>
                <a:close/>
              </a:path>
              <a:path w="2890769" h="419173">
                <a:moveTo>
                  <a:pt x="2039337" y="385140"/>
                </a:moveTo>
                <a:lnTo>
                  <a:pt x="2039337" y="388134"/>
                </a:lnTo>
                <a:lnTo>
                  <a:pt x="2040069" y="390662"/>
                </a:lnTo>
                <a:lnTo>
                  <a:pt x="2039337" y="381414"/>
                </a:lnTo>
                <a:lnTo>
                  <a:pt x="2039337" y="385140"/>
                </a:lnTo>
                <a:close/>
              </a:path>
              <a:path w="2890769" h="419173">
                <a:moveTo>
                  <a:pt x="2071673" y="367390"/>
                </a:moveTo>
                <a:lnTo>
                  <a:pt x="2053509" y="370968"/>
                </a:lnTo>
                <a:lnTo>
                  <a:pt x="2053941" y="377621"/>
                </a:lnTo>
                <a:lnTo>
                  <a:pt x="2057202" y="376956"/>
                </a:lnTo>
                <a:lnTo>
                  <a:pt x="2071673" y="373990"/>
                </a:lnTo>
                <a:lnTo>
                  <a:pt x="2073270" y="373663"/>
                </a:lnTo>
                <a:lnTo>
                  <a:pt x="2073270" y="367076"/>
                </a:lnTo>
                <a:lnTo>
                  <a:pt x="2071673" y="367390"/>
                </a:lnTo>
                <a:close/>
              </a:path>
              <a:path w="2890769" h="419173">
                <a:moveTo>
                  <a:pt x="2053509" y="370968"/>
                </a:moveTo>
                <a:lnTo>
                  <a:pt x="2049051" y="371833"/>
                </a:lnTo>
                <a:lnTo>
                  <a:pt x="2049916" y="379751"/>
                </a:lnTo>
                <a:lnTo>
                  <a:pt x="2051513" y="378553"/>
                </a:lnTo>
                <a:lnTo>
                  <a:pt x="2053941" y="377621"/>
                </a:lnTo>
                <a:lnTo>
                  <a:pt x="2053509" y="370968"/>
                </a:lnTo>
                <a:close/>
              </a:path>
              <a:path w="2890769" h="419173">
                <a:moveTo>
                  <a:pt x="2105447" y="357894"/>
                </a:moveTo>
                <a:lnTo>
                  <a:pt x="2106510" y="355237"/>
                </a:lnTo>
                <a:lnTo>
                  <a:pt x="2106046" y="347814"/>
                </a:lnTo>
                <a:lnTo>
                  <a:pt x="2099060" y="347814"/>
                </a:lnTo>
                <a:lnTo>
                  <a:pt x="2107044" y="397715"/>
                </a:lnTo>
                <a:lnTo>
                  <a:pt x="2106745" y="358991"/>
                </a:lnTo>
                <a:lnTo>
                  <a:pt x="2106510" y="355237"/>
                </a:lnTo>
                <a:lnTo>
                  <a:pt x="2105447" y="357894"/>
                </a:lnTo>
                <a:close/>
              </a:path>
              <a:path w="2890769" h="419173">
                <a:moveTo>
                  <a:pt x="2107044" y="366909"/>
                </a:moveTo>
                <a:lnTo>
                  <a:pt x="2107809" y="363516"/>
                </a:lnTo>
                <a:lnTo>
                  <a:pt x="2109339" y="360988"/>
                </a:lnTo>
                <a:lnTo>
                  <a:pt x="2110936" y="358459"/>
                </a:lnTo>
                <a:lnTo>
                  <a:pt x="2112932" y="356629"/>
                </a:lnTo>
                <a:lnTo>
                  <a:pt x="2115328" y="355498"/>
                </a:lnTo>
                <a:lnTo>
                  <a:pt x="2117723" y="354367"/>
                </a:lnTo>
                <a:lnTo>
                  <a:pt x="2120118" y="353802"/>
                </a:lnTo>
                <a:lnTo>
                  <a:pt x="2125973" y="353802"/>
                </a:lnTo>
                <a:lnTo>
                  <a:pt x="2128868" y="354900"/>
                </a:lnTo>
                <a:lnTo>
                  <a:pt x="2131196" y="357095"/>
                </a:lnTo>
                <a:lnTo>
                  <a:pt x="2133592" y="359224"/>
                </a:lnTo>
                <a:lnTo>
                  <a:pt x="2134789" y="363050"/>
                </a:lnTo>
                <a:lnTo>
                  <a:pt x="2134789" y="397715"/>
                </a:lnTo>
                <a:lnTo>
                  <a:pt x="2142773" y="397715"/>
                </a:lnTo>
                <a:lnTo>
                  <a:pt x="2136020" y="350242"/>
                </a:lnTo>
                <a:lnTo>
                  <a:pt x="2133093" y="348911"/>
                </a:lnTo>
                <a:lnTo>
                  <a:pt x="2130165" y="347514"/>
                </a:lnTo>
                <a:lnTo>
                  <a:pt x="2126905" y="346816"/>
                </a:lnTo>
                <a:lnTo>
                  <a:pt x="2120784" y="346816"/>
                </a:lnTo>
                <a:lnTo>
                  <a:pt x="2118322" y="347181"/>
                </a:lnTo>
                <a:lnTo>
                  <a:pt x="2115926" y="347913"/>
                </a:lnTo>
                <a:lnTo>
                  <a:pt x="2113598" y="348645"/>
                </a:lnTo>
                <a:lnTo>
                  <a:pt x="2111535" y="349843"/>
                </a:lnTo>
                <a:lnTo>
                  <a:pt x="2109739" y="351506"/>
                </a:lnTo>
                <a:lnTo>
                  <a:pt x="2107942" y="353103"/>
                </a:lnTo>
                <a:lnTo>
                  <a:pt x="2107044" y="366909"/>
                </a:lnTo>
                <a:close/>
              </a:path>
              <a:path w="2890769" h="419173">
                <a:moveTo>
                  <a:pt x="2107044" y="366909"/>
                </a:moveTo>
                <a:lnTo>
                  <a:pt x="2107942" y="353103"/>
                </a:lnTo>
                <a:lnTo>
                  <a:pt x="2106745" y="358991"/>
                </a:lnTo>
                <a:lnTo>
                  <a:pt x="2107044" y="397715"/>
                </a:lnTo>
                <a:lnTo>
                  <a:pt x="2107044" y="366909"/>
                </a:lnTo>
                <a:close/>
              </a:path>
              <a:path w="2890769" h="419173">
                <a:moveTo>
                  <a:pt x="2106512" y="355232"/>
                </a:moveTo>
                <a:lnTo>
                  <a:pt x="2106745" y="358991"/>
                </a:lnTo>
                <a:lnTo>
                  <a:pt x="2107942" y="353103"/>
                </a:lnTo>
                <a:lnTo>
                  <a:pt x="2106512" y="355232"/>
                </a:lnTo>
                <a:close/>
              </a:path>
              <a:path w="2890769" h="419173">
                <a:moveTo>
                  <a:pt x="2142773" y="397715"/>
                </a:moveTo>
                <a:lnTo>
                  <a:pt x="2142773" y="361453"/>
                </a:lnTo>
                <a:lnTo>
                  <a:pt x="2141875" y="357894"/>
                </a:lnTo>
                <a:lnTo>
                  <a:pt x="2140079" y="355099"/>
                </a:lnTo>
                <a:lnTo>
                  <a:pt x="2138349" y="352305"/>
                </a:lnTo>
                <a:lnTo>
                  <a:pt x="2136020" y="350242"/>
                </a:lnTo>
                <a:lnTo>
                  <a:pt x="2142773" y="397715"/>
                </a:lnTo>
                <a:close/>
              </a:path>
              <a:path w="2890769" h="419173">
                <a:moveTo>
                  <a:pt x="2268235" y="372764"/>
                </a:moveTo>
                <a:lnTo>
                  <a:pt x="2268235" y="367375"/>
                </a:lnTo>
                <a:lnTo>
                  <a:pt x="2267204" y="362751"/>
                </a:lnTo>
                <a:lnTo>
                  <a:pt x="2265141" y="358892"/>
                </a:lnTo>
                <a:lnTo>
                  <a:pt x="2263079" y="354966"/>
                </a:lnTo>
                <a:lnTo>
                  <a:pt x="2260251" y="368772"/>
                </a:lnTo>
                <a:lnTo>
                  <a:pt x="2260251" y="372764"/>
                </a:lnTo>
                <a:lnTo>
                  <a:pt x="2263079" y="390596"/>
                </a:lnTo>
                <a:lnTo>
                  <a:pt x="2265141" y="386737"/>
                </a:lnTo>
                <a:lnTo>
                  <a:pt x="2267204" y="382811"/>
                </a:lnTo>
                <a:lnTo>
                  <a:pt x="2268235" y="378154"/>
                </a:lnTo>
                <a:lnTo>
                  <a:pt x="2268235" y="372764"/>
                </a:lnTo>
                <a:close/>
              </a:path>
              <a:path w="2890769" h="419173">
                <a:moveTo>
                  <a:pt x="2260218" y="351972"/>
                </a:moveTo>
                <a:lnTo>
                  <a:pt x="2256558" y="349909"/>
                </a:lnTo>
                <a:lnTo>
                  <a:pt x="2256991" y="359723"/>
                </a:lnTo>
                <a:lnTo>
                  <a:pt x="2258255" y="362584"/>
                </a:lnTo>
                <a:lnTo>
                  <a:pt x="2259586" y="365379"/>
                </a:lnTo>
                <a:lnTo>
                  <a:pt x="2260251" y="368772"/>
                </a:lnTo>
                <a:lnTo>
                  <a:pt x="2263079" y="354966"/>
                </a:lnTo>
                <a:lnTo>
                  <a:pt x="2260218" y="351972"/>
                </a:lnTo>
                <a:close/>
              </a:path>
              <a:path w="2890769" h="419173">
                <a:moveTo>
                  <a:pt x="2250371" y="354467"/>
                </a:moveTo>
                <a:lnTo>
                  <a:pt x="2252766" y="355997"/>
                </a:lnTo>
                <a:lnTo>
                  <a:pt x="2255161" y="357528"/>
                </a:lnTo>
                <a:lnTo>
                  <a:pt x="2256991" y="359723"/>
                </a:lnTo>
                <a:lnTo>
                  <a:pt x="2256558" y="349909"/>
                </a:lnTo>
                <a:lnTo>
                  <a:pt x="2252965" y="347847"/>
                </a:lnTo>
                <a:lnTo>
                  <a:pt x="2250371" y="354467"/>
                </a:lnTo>
                <a:close/>
              </a:path>
              <a:path w="2890769" h="419173">
                <a:moveTo>
                  <a:pt x="2240690" y="353702"/>
                </a:moveTo>
                <a:lnTo>
                  <a:pt x="2247476" y="353702"/>
                </a:lnTo>
                <a:lnTo>
                  <a:pt x="2250371" y="354467"/>
                </a:lnTo>
                <a:lnTo>
                  <a:pt x="2252965" y="347847"/>
                </a:lnTo>
                <a:lnTo>
                  <a:pt x="2248807" y="346816"/>
                </a:lnTo>
                <a:lnTo>
                  <a:pt x="2244083" y="346816"/>
                </a:lnTo>
                <a:lnTo>
                  <a:pt x="2240690" y="353702"/>
                </a:lnTo>
                <a:close/>
              </a:path>
              <a:path w="2890769" h="419173">
                <a:moveTo>
                  <a:pt x="2239425" y="346816"/>
                </a:moveTo>
                <a:lnTo>
                  <a:pt x="2235267" y="347847"/>
                </a:lnTo>
                <a:lnTo>
                  <a:pt x="2235400" y="355997"/>
                </a:lnTo>
                <a:lnTo>
                  <a:pt x="2237795" y="354467"/>
                </a:lnTo>
                <a:lnTo>
                  <a:pt x="2240690" y="353702"/>
                </a:lnTo>
                <a:lnTo>
                  <a:pt x="2244083" y="346816"/>
                </a:lnTo>
                <a:lnTo>
                  <a:pt x="2239425" y="346816"/>
                </a:lnTo>
                <a:close/>
              </a:path>
              <a:path w="2890769" h="419173">
                <a:moveTo>
                  <a:pt x="2229811" y="362584"/>
                </a:moveTo>
                <a:lnTo>
                  <a:pt x="2231142" y="359723"/>
                </a:lnTo>
                <a:lnTo>
                  <a:pt x="2233005" y="357528"/>
                </a:lnTo>
                <a:lnTo>
                  <a:pt x="2235400" y="355997"/>
                </a:lnTo>
                <a:lnTo>
                  <a:pt x="2235267" y="347847"/>
                </a:lnTo>
                <a:lnTo>
                  <a:pt x="2231608" y="349909"/>
                </a:lnTo>
                <a:lnTo>
                  <a:pt x="2229811" y="362584"/>
                </a:lnTo>
                <a:close/>
              </a:path>
              <a:path w="2890769" h="419173">
                <a:moveTo>
                  <a:pt x="2231142" y="385805"/>
                </a:moveTo>
                <a:lnTo>
                  <a:pt x="2229811" y="382944"/>
                </a:lnTo>
                <a:lnTo>
                  <a:pt x="2228547" y="380083"/>
                </a:lnTo>
                <a:lnTo>
                  <a:pt x="2227915" y="376690"/>
                </a:lnTo>
                <a:lnTo>
                  <a:pt x="2227915" y="368772"/>
                </a:lnTo>
                <a:lnTo>
                  <a:pt x="2228547" y="365379"/>
                </a:lnTo>
                <a:lnTo>
                  <a:pt x="2229811" y="362584"/>
                </a:lnTo>
                <a:lnTo>
                  <a:pt x="2231608" y="349909"/>
                </a:lnTo>
                <a:lnTo>
                  <a:pt x="2227948" y="351972"/>
                </a:lnTo>
                <a:lnTo>
                  <a:pt x="2225087" y="354966"/>
                </a:lnTo>
                <a:lnTo>
                  <a:pt x="2227948" y="393557"/>
                </a:lnTo>
                <a:lnTo>
                  <a:pt x="2231608" y="395619"/>
                </a:lnTo>
                <a:lnTo>
                  <a:pt x="2231142" y="385805"/>
                </a:lnTo>
                <a:close/>
              </a:path>
              <a:path w="2890769" h="419173">
                <a:moveTo>
                  <a:pt x="2260251" y="376690"/>
                </a:moveTo>
                <a:lnTo>
                  <a:pt x="2259586" y="380083"/>
                </a:lnTo>
                <a:lnTo>
                  <a:pt x="2260218" y="393557"/>
                </a:lnTo>
                <a:lnTo>
                  <a:pt x="2263079" y="390596"/>
                </a:lnTo>
                <a:lnTo>
                  <a:pt x="2260251" y="372764"/>
                </a:lnTo>
                <a:lnTo>
                  <a:pt x="2260251" y="376690"/>
                </a:lnTo>
                <a:close/>
              </a:path>
              <a:path w="2890769" h="419173">
                <a:moveTo>
                  <a:pt x="2259586" y="380083"/>
                </a:moveTo>
                <a:lnTo>
                  <a:pt x="2258255" y="382944"/>
                </a:lnTo>
                <a:lnTo>
                  <a:pt x="2256991" y="385805"/>
                </a:lnTo>
                <a:lnTo>
                  <a:pt x="2255161" y="388001"/>
                </a:lnTo>
                <a:lnTo>
                  <a:pt x="2252766" y="389531"/>
                </a:lnTo>
                <a:lnTo>
                  <a:pt x="2250371" y="391062"/>
                </a:lnTo>
                <a:lnTo>
                  <a:pt x="2252965" y="397682"/>
                </a:lnTo>
                <a:lnTo>
                  <a:pt x="2256558" y="395619"/>
                </a:lnTo>
                <a:lnTo>
                  <a:pt x="2260218" y="393557"/>
                </a:lnTo>
                <a:lnTo>
                  <a:pt x="2259586" y="380083"/>
                </a:lnTo>
                <a:close/>
              </a:path>
              <a:path w="2890769" h="419173">
                <a:moveTo>
                  <a:pt x="2248807" y="398713"/>
                </a:moveTo>
                <a:lnTo>
                  <a:pt x="2252965" y="397682"/>
                </a:lnTo>
                <a:lnTo>
                  <a:pt x="2250371" y="391062"/>
                </a:lnTo>
                <a:lnTo>
                  <a:pt x="2247476" y="391827"/>
                </a:lnTo>
                <a:lnTo>
                  <a:pt x="2244083" y="391827"/>
                </a:lnTo>
                <a:lnTo>
                  <a:pt x="2244083" y="398713"/>
                </a:lnTo>
                <a:lnTo>
                  <a:pt x="2248807" y="398713"/>
                </a:lnTo>
                <a:close/>
              </a:path>
              <a:path w="2890769" h="419173">
                <a:moveTo>
                  <a:pt x="2240690" y="391827"/>
                </a:moveTo>
                <a:lnTo>
                  <a:pt x="2237795" y="391062"/>
                </a:lnTo>
                <a:lnTo>
                  <a:pt x="2239425" y="398713"/>
                </a:lnTo>
                <a:lnTo>
                  <a:pt x="2244083" y="398713"/>
                </a:lnTo>
                <a:lnTo>
                  <a:pt x="2244083" y="391827"/>
                </a:lnTo>
                <a:lnTo>
                  <a:pt x="2240690" y="391827"/>
                </a:lnTo>
                <a:close/>
              </a:path>
              <a:path w="2890769" h="419173">
                <a:moveTo>
                  <a:pt x="2231142" y="385805"/>
                </a:moveTo>
                <a:lnTo>
                  <a:pt x="2231608" y="395619"/>
                </a:lnTo>
                <a:lnTo>
                  <a:pt x="2235267" y="397682"/>
                </a:lnTo>
                <a:lnTo>
                  <a:pt x="2239425" y="398713"/>
                </a:lnTo>
                <a:lnTo>
                  <a:pt x="2237795" y="391062"/>
                </a:lnTo>
                <a:lnTo>
                  <a:pt x="2235400" y="389531"/>
                </a:lnTo>
                <a:lnTo>
                  <a:pt x="2233005" y="388001"/>
                </a:lnTo>
                <a:lnTo>
                  <a:pt x="2231142" y="385805"/>
                </a:lnTo>
                <a:close/>
              </a:path>
              <a:path w="2890769" h="419173">
                <a:moveTo>
                  <a:pt x="2227948" y="393557"/>
                </a:moveTo>
                <a:lnTo>
                  <a:pt x="2225087" y="354966"/>
                </a:lnTo>
                <a:lnTo>
                  <a:pt x="2223025" y="358892"/>
                </a:lnTo>
                <a:lnTo>
                  <a:pt x="2220962" y="362751"/>
                </a:lnTo>
                <a:lnTo>
                  <a:pt x="2219931" y="367375"/>
                </a:lnTo>
                <a:lnTo>
                  <a:pt x="2219931" y="372764"/>
                </a:lnTo>
                <a:lnTo>
                  <a:pt x="2220962" y="382811"/>
                </a:lnTo>
                <a:lnTo>
                  <a:pt x="2223025" y="386737"/>
                </a:lnTo>
                <a:lnTo>
                  <a:pt x="2225087" y="390596"/>
                </a:lnTo>
                <a:lnTo>
                  <a:pt x="2227948" y="393557"/>
                </a:lnTo>
                <a:close/>
              </a:path>
              <a:path w="2890769" h="419173">
                <a:moveTo>
                  <a:pt x="2323887" y="356596"/>
                </a:moveTo>
                <a:lnTo>
                  <a:pt x="2322223" y="353269"/>
                </a:lnTo>
                <a:lnTo>
                  <a:pt x="2319828" y="350808"/>
                </a:lnTo>
                <a:lnTo>
                  <a:pt x="2316701" y="349211"/>
                </a:lnTo>
                <a:lnTo>
                  <a:pt x="2314405" y="356796"/>
                </a:lnTo>
                <a:lnTo>
                  <a:pt x="2316667" y="358792"/>
                </a:lnTo>
                <a:lnTo>
                  <a:pt x="2317798" y="362052"/>
                </a:lnTo>
                <a:lnTo>
                  <a:pt x="2325783" y="397715"/>
                </a:lnTo>
                <a:lnTo>
                  <a:pt x="2323887" y="356596"/>
                </a:lnTo>
                <a:close/>
              </a:path>
              <a:path w="2890769" h="419173">
                <a:moveTo>
                  <a:pt x="2303826" y="353802"/>
                </a:moveTo>
                <a:lnTo>
                  <a:pt x="2309349" y="353802"/>
                </a:lnTo>
                <a:lnTo>
                  <a:pt x="2312143" y="354800"/>
                </a:lnTo>
                <a:lnTo>
                  <a:pt x="2314405" y="356796"/>
                </a:lnTo>
                <a:lnTo>
                  <a:pt x="2316701" y="349211"/>
                </a:lnTo>
                <a:lnTo>
                  <a:pt x="2313574" y="347614"/>
                </a:lnTo>
                <a:lnTo>
                  <a:pt x="2310247" y="346816"/>
                </a:lnTo>
                <a:lnTo>
                  <a:pt x="2306720" y="346816"/>
                </a:lnTo>
                <a:lnTo>
                  <a:pt x="2303826" y="353802"/>
                </a:lnTo>
                <a:close/>
              </a:path>
              <a:path w="2890769" h="419173">
                <a:moveTo>
                  <a:pt x="2295077" y="358559"/>
                </a:moveTo>
                <a:lnTo>
                  <a:pt x="2296973" y="356729"/>
                </a:lnTo>
                <a:lnTo>
                  <a:pt x="2299235" y="355598"/>
                </a:lnTo>
                <a:lnTo>
                  <a:pt x="2301564" y="354401"/>
                </a:lnTo>
                <a:lnTo>
                  <a:pt x="2303826" y="353802"/>
                </a:lnTo>
                <a:lnTo>
                  <a:pt x="2306720" y="346816"/>
                </a:lnTo>
                <a:lnTo>
                  <a:pt x="2303660" y="346816"/>
                </a:lnTo>
                <a:lnTo>
                  <a:pt x="2300666" y="347514"/>
                </a:lnTo>
                <a:lnTo>
                  <a:pt x="2297738" y="348911"/>
                </a:lnTo>
                <a:lnTo>
                  <a:pt x="2295077" y="358559"/>
                </a:lnTo>
                <a:close/>
              </a:path>
              <a:path w="2890769" h="419173">
                <a:moveTo>
                  <a:pt x="2291251" y="366942"/>
                </a:moveTo>
                <a:lnTo>
                  <a:pt x="2292016" y="363616"/>
                </a:lnTo>
                <a:lnTo>
                  <a:pt x="2293546" y="361087"/>
                </a:lnTo>
                <a:lnTo>
                  <a:pt x="2295077" y="358559"/>
                </a:lnTo>
                <a:lnTo>
                  <a:pt x="2297738" y="348911"/>
                </a:lnTo>
                <a:lnTo>
                  <a:pt x="2294877" y="350309"/>
                </a:lnTo>
                <a:lnTo>
                  <a:pt x="2292548" y="352538"/>
                </a:lnTo>
                <a:lnTo>
                  <a:pt x="2291251" y="366942"/>
                </a:lnTo>
                <a:close/>
              </a:path>
              <a:path w="2890769" h="419173">
                <a:moveTo>
                  <a:pt x="2291251" y="397715"/>
                </a:moveTo>
                <a:lnTo>
                  <a:pt x="2291251" y="366942"/>
                </a:lnTo>
                <a:lnTo>
                  <a:pt x="2290752" y="355598"/>
                </a:lnTo>
                <a:lnTo>
                  <a:pt x="2290253" y="347814"/>
                </a:lnTo>
                <a:lnTo>
                  <a:pt x="2283267" y="347814"/>
                </a:lnTo>
                <a:lnTo>
                  <a:pt x="2283267" y="397715"/>
                </a:lnTo>
                <a:lnTo>
                  <a:pt x="2291251" y="397715"/>
                </a:lnTo>
                <a:close/>
              </a:path>
              <a:path w="2890769" h="419173">
                <a:moveTo>
                  <a:pt x="2325783" y="366776"/>
                </a:moveTo>
                <a:lnTo>
                  <a:pt x="2326448" y="363749"/>
                </a:lnTo>
                <a:lnTo>
                  <a:pt x="2327779" y="361287"/>
                </a:lnTo>
                <a:lnTo>
                  <a:pt x="2329176" y="358825"/>
                </a:lnTo>
                <a:lnTo>
                  <a:pt x="2331006" y="356962"/>
                </a:lnTo>
                <a:lnTo>
                  <a:pt x="2333268" y="355698"/>
                </a:lnTo>
                <a:lnTo>
                  <a:pt x="2335530" y="354434"/>
                </a:lnTo>
                <a:lnTo>
                  <a:pt x="2337959" y="353802"/>
                </a:lnTo>
                <a:lnTo>
                  <a:pt x="2343880" y="353802"/>
                </a:lnTo>
                <a:lnTo>
                  <a:pt x="2346675" y="354800"/>
                </a:lnTo>
                <a:lnTo>
                  <a:pt x="2348937" y="356796"/>
                </a:lnTo>
                <a:lnTo>
                  <a:pt x="2351199" y="358792"/>
                </a:lnTo>
                <a:lnTo>
                  <a:pt x="2352330" y="362052"/>
                </a:lnTo>
                <a:lnTo>
                  <a:pt x="2352330" y="397715"/>
                </a:lnTo>
                <a:lnTo>
                  <a:pt x="2360315" y="397715"/>
                </a:lnTo>
                <a:lnTo>
                  <a:pt x="2353262" y="350142"/>
                </a:lnTo>
                <a:lnTo>
                  <a:pt x="2350334" y="348812"/>
                </a:lnTo>
                <a:lnTo>
                  <a:pt x="2347473" y="347481"/>
                </a:lnTo>
                <a:lnTo>
                  <a:pt x="2344446" y="346816"/>
                </a:lnTo>
                <a:lnTo>
                  <a:pt x="2339190" y="346816"/>
                </a:lnTo>
                <a:lnTo>
                  <a:pt x="2336994" y="347181"/>
                </a:lnTo>
                <a:lnTo>
                  <a:pt x="2334665" y="347913"/>
                </a:lnTo>
                <a:lnTo>
                  <a:pt x="2332403" y="348579"/>
                </a:lnTo>
                <a:lnTo>
                  <a:pt x="2330307" y="349643"/>
                </a:lnTo>
                <a:lnTo>
                  <a:pt x="2328378" y="351107"/>
                </a:lnTo>
                <a:lnTo>
                  <a:pt x="2326448" y="352504"/>
                </a:lnTo>
                <a:lnTo>
                  <a:pt x="2325783" y="366776"/>
                </a:lnTo>
                <a:close/>
              </a:path>
              <a:path w="2890769" h="419173">
                <a:moveTo>
                  <a:pt x="2325783" y="366776"/>
                </a:moveTo>
                <a:lnTo>
                  <a:pt x="2326448" y="352504"/>
                </a:lnTo>
                <a:lnTo>
                  <a:pt x="2324951" y="354334"/>
                </a:lnTo>
                <a:lnTo>
                  <a:pt x="2325783" y="397715"/>
                </a:lnTo>
                <a:lnTo>
                  <a:pt x="2325783" y="366776"/>
                </a:lnTo>
                <a:close/>
              </a:path>
              <a:path w="2890769" h="419173">
                <a:moveTo>
                  <a:pt x="2317798" y="366577"/>
                </a:moveTo>
                <a:lnTo>
                  <a:pt x="2317798" y="397715"/>
                </a:lnTo>
                <a:lnTo>
                  <a:pt x="2325783" y="397715"/>
                </a:lnTo>
                <a:lnTo>
                  <a:pt x="2317798" y="362052"/>
                </a:lnTo>
                <a:lnTo>
                  <a:pt x="2317798" y="366577"/>
                </a:lnTo>
                <a:close/>
              </a:path>
              <a:path w="2890769" h="419173">
                <a:moveTo>
                  <a:pt x="2360315" y="397715"/>
                </a:moveTo>
                <a:lnTo>
                  <a:pt x="2360315" y="361387"/>
                </a:lnTo>
                <a:lnTo>
                  <a:pt x="2359383" y="357794"/>
                </a:lnTo>
                <a:lnTo>
                  <a:pt x="2357520" y="354999"/>
                </a:lnTo>
                <a:lnTo>
                  <a:pt x="2355657" y="352205"/>
                </a:lnTo>
                <a:lnTo>
                  <a:pt x="2353262" y="350142"/>
                </a:lnTo>
                <a:lnTo>
                  <a:pt x="2360315" y="397715"/>
                </a:lnTo>
                <a:close/>
              </a:path>
              <a:path w="2890769" h="419173">
                <a:moveTo>
                  <a:pt x="2388372" y="332244"/>
                </a:moveTo>
                <a:lnTo>
                  <a:pt x="2388372" y="330448"/>
                </a:lnTo>
                <a:lnTo>
                  <a:pt x="2387806" y="329017"/>
                </a:lnTo>
                <a:lnTo>
                  <a:pt x="2385611" y="326822"/>
                </a:lnTo>
                <a:lnTo>
                  <a:pt x="2384180" y="326256"/>
                </a:lnTo>
                <a:lnTo>
                  <a:pt x="2380587" y="326256"/>
                </a:lnTo>
                <a:lnTo>
                  <a:pt x="2379124" y="326822"/>
                </a:lnTo>
                <a:lnTo>
                  <a:pt x="2376928" y="329017"/>
                </a:lnTo>
                <a:lnTo>
                  <a:pt x="2376395" y="330448"/>
                </a:lnTo>
                <a:lnTo>
                  <a:pt x="2376395" y="332244"/>
                </a:lnTo>
                <a:lnTo>
                  <a:pt x="2376928" y="335504"/>
                </a:lnTo>
                <a:lnTo>
                  <a:pt x="2379124" y="337700"/>
                </a:lnTo>
                <a:lnTo>
                  <a:pt x="2380587" y="338232"/>
                </a:lnTo>
                <a:lnTo>
                  <a:pt x="2384180" y="338232"/>
                </a:lnTo>
                <a:lnTo>
                  <a:pt x="2385611" y="337700"/>
                </a:lnTo>
                <a:lnTo>
                  <a:pt x="2387806" y="335504"/>
                </a:lnTo>
                <a:lnTo>
                  <a:pt x="2388372" y="334041"/>
                </a:lnTo>
                <a:lnTo>
                  <a:pt x="2388372" y="332244"/>
                </a:lnTo>
                <a:close/>
              </a:path>
              <a:path w="2890769" h="419173">
                <a:moveTo>
                  <a:pt x="2378392" y="347814"/>
                </a:moveTo>
                <a:lnTo>
                  <a:pt x="2378392" y="397715"/>
                </a:lnTo>
                <a:lnTo>
                  <a:pt x="2386376" y="397715"/>
                </a:lnTo>
                <a:lnTo>
                  <a:pt x="2386376" y="347814"/>
                </a:lnTo>
                <a:lnTo>
                  <a:pt x="2378392" y="347814"/>
                </a:lnTo>
                <a:close/>
              </a:path>
              <a:path w="2890769" h="419173">
                <a:moveTo>
                  <a:pt x="2434277" y="381680"/>
                </a:moveTo>
                <a:lnTo>
                  <a:pt x="2434743" y="382944"/>
                </a:lnTo>
                <a:lnTo>
                  <a:pt x="2436240" y="395553"/>
                </a:lnTo>
                <a:lnTo>
                  <a:pt x="2438569" y="393756"/>
                </a:lnTo>
                <a:lnTo>
                  <a:pt x="2440232" y="391428"/>
                </a:lnTo>
                <a:lnTo>
                  <a:pt x="2441896" y="389032"/>
                </a:lnTo>
                <a:lnTo>
                  <a:pt x="2442727" y="386271"/>
                </a:lnTo>
                <a:lnTo>
                  <a:pt x="2442727" y="380083"/>
                </a:lnTo>
                <a:lnTo>
                  <a:pt x="2441796" y="377488"/>
                </a:lnTo>
                <a:lnTo>
                  <a:pt x="2439933" y="375359"/>
                </a:lnTo>
                <a:lnTo>
                  <a:pt x="2438070" y="373230"/>
                </a:lnTo>
                <a:lnTo>
                  <a:pt x="2434810" y="371700"/>
                </a:lnTo>
                <a:lnTo>
                  <a:pt x="2434277" y="381680"/>
                </a:lnTo>
                <a:close/>
              </a:path>
              <a:path w="2890769" h="419173">
                <a:moveTo>
                  <a:pt x="2414949" y="367641"/>
                </a:moveTo>
                <a:lnTo>
                  <a:pt x="2416279" y="375459"/>
                </a:lnTo>
                <a:lnTo>
                  <a:pt x="2428256" y="377954"/>
                </a:lnTo>
                <a:lnTo>
                  <a:pt x="2430784" y="378486"/>
                </a:lnTo>
                <a:lnTo>
                  <a:pt x="2432481" y="379351"/>
                </a:lnTo>
                <a:lnTo>
                  <a:pt x="2434277" y="381680"/>
                </a:lnTo>
                <a:lnTo>
                  <a:pt x="2434810" y="371700"/>
                </a:lnTo>
                <a:lnTo>
                  <a:pt x="2430152" y="370768"/>
                </a:lnTo>
                <a:lnTo>
                  <a:pt x="2417677" y="368173"/>
                </a:lnTo>
                <a:lnTo>
                  <a:pt x="2414949" y="367641"/>
                </a:lnTo>
                <a:close/>
              </a:path>
              <a:path w="2890769" h="419173">
                <a:moveTo>
                  <a:pt x="2414949" y="367641"/>
                </a:moveTo>
                <a:lnTo>
                  <a:pt x="2413086" y="366776"/>
                </a:lnTo>
                <a:lnTo>
                  <a:pt x="2412088" y="365579"/>
                </a:lnTo>
                <a:lnTo>
                  <a:pt x="2411090" y="364314"/>
                </a:lnTo>
                <a:lnTo>
                  <a:pt x="2410591" y="362950"/>
                </a:lnTo>
                <a:lnTo>
                  <a:pt x="2411422" y="374461"/>
                </a:lnTo>
                <a:lnTo>
                  <a:pt x="2416279" y="375459"/>
                </a:lnTo>
                <a:lnTo>
                  <a:pt x="2414949" y="367641"/>
                </a:lnTo>
                <a:close/>
              </a:path>
              <a:path w="2890769" h="419173">
                <a:moveTo>
                  <a:pt x="2403471" y="356563"/>
                </a:moveTo>
                <a:lnTo>
                  <a:pt x="2403737" y="368140"/>
                </a:lnTo>
                <a:lnTo>
                  <a:pt x="2405800" y="370469"/>
                </a:lnTo>
                <a:lnTo>
                  <a:pt x="2407929" y="372798"/>
                </a:lnTo>
                <a:lnTo>
                  <a:pt x="2411422" y="374461"/>
                </a:lnTo>
                <a:lnTo>
                  <a:pt x="2410591" y="362950"/>
                </a:lnTo>
                <a:lnTo>
                  <a:pt x="2408827" y="350242"/>
                </a:lnTo>
                <a:lnTo>
                  <a:pt x="2406598" y="352039"/>
                </a:lnTo>
                <a:lnTo>
                  <a:pt x="2405002" y="354301"/>
                </a:lnTo>
                <a:lnTo>
                  <a:pt x="2403471" y="356563"/>
                </a:lnTo>
                <a:close/>
              </a:path>
              <a:path w="2890769" h="419173">
                <a:moveTo>
                  <a:pt x="2403737" y="368140"/>
                </a:moveTo>
                <a:lnTo>
                  <a:pt x="2403471" y="356563"/>
                </a:lnTo>
                <a:lnTo>
                  <a:pt x="2402706" y="359058"/>
                </a:lnTo>
                <a:lnTo>
                  <a:pt x="2402706" y="365246"/>
                </a:lnTo>
                <a:lnTo>
                  <a:pt x="2403737" y="368140"/>
                </a:lnTo>
                <a:close/>
              </a:path>
              <a:path w="2890769" h="419173">
                <a:moveTo>
                  <a:pt x="2436240" y="395553"/>
                </a:moveTo>
                <a:lnTo>
                  <a:pt x="2434743" y="382944"/>
                </a:lnTo>
                <a:lnTo>
                  <a:pt x="2434743" y="386537"/>
                </a:lnTo>
                <a:lnTo>
                  <a:pt x="2433745" y="388334"/>
                </a:lnTo>
                <a:lnTo>
                  <a:pt x="2433246" y="396817"/>
                </a:lnTo>
                <a:lnTo>
                  <a:pt x="2436240" y="395553"/>
                </a:lnTo>
                <a:close/>
              </a:path>
              <a:path w="2890769" h="419173">
                <a:moveTo>
                  <a:pt x="2431749" y="389731"/>
                </a:moveTo>
                <a:lnTo>
                  <a:pt x="2429753" y="391062"/>
                </a:lnTo>
                <a:lnTo>
                  <a:pt x="2430252" y="398081"/>
                </a:lnTo>
                <a:lnTo>
                  <a:pt x="2433246" y="396817"/>
                </a:lnTo>
                <a:lnTo>
                  <a:pt x="2433745" y="388334"/>
                </a:lnTo>
                <a:lnTo>
                  <a:pt x="2431749" y="389731"/>
                </a:lnTo>
                <a:close/>
              </a:path>
              <a:path w="2890769" h="419173">
                <a:moveTo>
                  <a:pt x="2413186" y="389132"/>
                </a:moveTo>
                <a:lnTo>
                  <a:pt x="2413518" y="397682"/>
                </a:lnTo>
                <a:lnTo>
                  <a:pt x="2418009" y="398713"/>
                </a:lnTo>
                <a:lnTo>
                  <a:pt x="2426792" y="398713"/>
                </a:lnTo>
                <a:lnTo>
                  <a:pt x="2430252" y="398081"/>
                </a:lnTo>
                <a:lnTo>
                  <a:pt x="2429753" y="391062"/>
                </a:lnTo>
                <a:lnTo>
                  <a:pt x="2426992" y="391727"/>
                </a:lnTo>
                <a:lnTo>
                  <a:pt x="2419473" y="391727"/>
                </a:lnTo>
                <a:lnTo>
                  <a:pt x="2416046" y="390862"/>
                </a:lnTo>
                <a:lnTo>
                  <a:pt x="2413186" y="389132"/>
                </a:lnTo>
                <a:close/>
              </a:path>
              <a:path w="2890769" h="419173">
                <a:moveTo>
                  <a:pt x="2410391" y="387402"/>
                </a:moveTo>
                <a:lnTo>
                  <a:pt x="2408262" y="385007"/>
                </a:lnTo>
                <a:lnTo>
                  <a:pt x="2409393" y="395619"/>
                </a:lnTo>
                <a:lnTo>
                  <a:pt x="2413518" y="397682"/>
                </a:lnTo>
                <a:lnTo>
                  <a:pt x="2413186" y="389132"/>
                </a:lnTo>
                <a:lnTo>
                  <a:pt x="2410391" y="387402"/>
                </a:lnTo>
                <a:close/>
              </a:path>
              <a:path w="2890769" h="419173">
                <a:moveTo>
                  <a:pt x="2406798" y="381946"/>
                </a:moveTo>
                <a:lnTo>
                  <a:pt x="2400011" y="386837"/>
                </a:lnTo>
                <a:lnTo>
                  <a:pt x="2402207" y="390629"/>
                </a:lnTo>
                <a:lnTo>
                  <a:pt x="2405334" y="393557"/>
                </a:lnTo>
                <a:lnTo>
                  <a:pt x="2409393" y="395619"/>
                </a:lnTo>
                <a:lnTo>
                  <a:pt x="2408262" y="385007"/>
                </a:lnTo>
                <a:lnTo>
                  <a:pt x="2406798" y="381946"/>
                </a:lnTo>
                <a:close/>
              </a:path>
              <a:path w="2890769" h="419173">
                <a:moveTo>
                  <a:pt x="2432381" y="357228"/>
                </a:moveTo>
                <a:lnTo>
                  <a:pt x="2434211" y="359357"/>
                </a:lnTo>
                <a:lnTo>
                  <a:pt x="2435342" y="362285"/>
                </a:lnTo>
                <a:lnTo>
                  <a:pt x="2442029" y="357894"/>
                </a:lnTo>
                <a:lnTo>
                  <a:pt x="2440365" y="354367"/>
                </a:lnTo>
                <a:lnTo>
                  <a:pt x="2437837" y="351639"/>
                </a:lnTo>
                <a:lnTo>
                  <a:pt x="2434444" y="349710"/>
                </a:lnTo>
                <a:lnTo>
                  <a:pt x="2432381" y="357228"/>
                </a:lnTo>
                <a:close/>
              </a:path>
              <a:path w="2890769" h="419173">
                <a:moveTo>
                  <a:pt x="2431050" y="347780"/>
                </a:moveTo>
                <a:lnTo>
                  <a:pt x="2426892" y="346816"/>
                </a:lnTo>
                <a:lnTo>
                  <a:pt x="2427324" y="354500"/>
                </a:lnTo>
                <a:lnTo>
                  <a:pt x="2429853" y="355898"/>
                </a:lnTo>
                <a:lnTo>
                  <a:pt x="2432381" y="357228"/>
                </a:lnTo>
                <a:lnTo>
                  <a:pt x="2434444" y="349710"/>
                </a:lnTo>
                <a:lnTo>
                  <a:pt x="2431050" y="347780"/>
                </a:lnTo>
                <a:close/>
              </a:path>
              <a:path w="2890769" h="419173">
                <a:moveTo>
                  <a:pt x="2419573" y="353802"/>
                </a:moveTo>
                <a:lnTo>
                  <a:pt x="2424696" y="353802"/>
                </a:lnTo>
                <a:lnTo>
                  <a:pt x="2427324" y="354500"/>
                </a:lnTo>
                <a:lnTo>
                  <a:pt x="2426892" y="346816"/>
                </a:lnTo>
                <a:lnTo>
                  <a:pt x="2421968" y="346816"/>
                </a:lnTo>
                <a:lnTo>
                  <a:pt x="2419573" y="353802"/>
                </a:lnTo>
                <a:close/>
              </a:path>
              <a:path w="2890769" h="419173">
                <a:moveTo>
                  <a:pt x="2418043" y="346816"/>
                </a:moveTo>
                <a:lnTo>
                  <a:pt x="2414616" y="347514"/>
                </a:lnTo>
                <a:lnTo>
                  <a:pt x="2415780" y="354800"/>
                </a:lnTo>
                <a:lnTo>
                  <a:pt x="2417510" y="354134"/>
                </a:lnTo>
                <a:lnTo>
                  <a:pt x="2419573" y="353802"/>
                </a:lnTo>
                <a:lnTo>
                  <a:pt x="2421968" y="346816"/>
                </a:lnTo>
                <a:lnTo>
                  <a:pt x="2418043" y="346816"/>
                </a:lnTo>
                <a:close/>
              </a:path>
              <a:path w="2890769" h="419173">
                <a:moveTo>
                  <a:pt x="2410591" y="360023"/>
                </a:moveTo>
                <a:lnTo>
                  <a:pt x="2411023" y="358725"/>
                </a:lnTo>
                <a:lnTo>
                  <a:pt x="2412819" y="356397"/>
                </a:lnTo>
                <a:lnTo>
                  <a:pt x="2414117" y="355465"/>
                </a:lnTo>
                <a:lnTo>
                  <a:pt x="2415780" y="354800"/>
                </a:lnTo>
                <a:lnTo>
                  <a:pt x="2414616" y="347514"/>
                </a:lnTo>
                <a:lnTo>
                  <a:pt x="2411688" y="348911"/>
                </a:lnTo>
                <a:lnTo>
                  <a:pt x="2410591" y="360023"/>
                </a:lnTo>
                <a:close/>
              </a:path>
              <a:path w="2890769" h="419173">
                <a:moveTo>
                  <a:pt x="2410591" y="360023"/>
                </a:moveTo>
                <a:lnTo>
                  <a:pt x="2411688" y="348911"/>
                </a:lnTo>
                <a:lnTo>
                  <a:pt x="2408827" y="350242"/>
                </a:lnTo>
                <a:lnTo>
                  <a:pt x="2410591" y="362950"/>
                </a:lnTo>
                <a:lnTo>
                  <a:pt x="2410591" y="360023"/>
                </a:lnTo>
                <a:close/>
              </a:path>
              <a:path w="2890769" h="419173">
                <a:moveTo>
                  <a:pt x="2487074" y="389631"/>
                </a:moveTo>
                <a:lnTo>
                  <a:pt x="2487174" y="397416"/>
                </a:lnTo>
                <a:lnTo>
                  <a:pt x="2489835" y="396484"/>
                </a:lnTo>
                <a:lnTo>
                  <a:pt x="2492131" y="395187"/>
                </a:lnTo>
                <a:lnTo>
                  <a:pt x="2494060" y="393523"/>
                </a:lnTo>
                <a:lnTo>
                  <a:pt x="2496056" y="391860"/>
                </a:lnTo>
                <a:lnTo>
                  <a:pt x="2497686" y="389897"/>
                </a:lnTo>
                <a:lnTo>
                  <a:pt x="2498951" y="387635"/>
                </a:lnTo>
                <a:lnTo>
                  <a:pt x="2492663" y="383942"/>
                </a:lnTo>
                <a:lnTo>
                  <a:pt x="2491266" y="386338"/>
                </a:lnTo>
                <a:lnTo>
                  <a:pt x="2489403" y="388234"/>
                </a:lnTo>
                <a:lnTo>
                  <a:pt x="2487074" y="389631"/>
                </a:lnTo>
                <a:close/>
              </a:path>
              <a:path w="2890769" h="419173">
                <a:moveTo>
                  <a:pt x="2478391" y="398713"/>
                </a:moveTo>
                <a:lnTo>
                  <a:pt x="2481652" y="398713"/>
                </a:lnTo>
                <a:lnTo>
                  <a:pt x="2484579" y="398281"/>
                </a:lnTo>
                <a:lnTo>
                  <a:pt x="2487174" y="397416"/>
                </a:lnTo>
                <a:lnTo>
                  <a:pt x="2487074" y="389631"/>
                </a:lnTo>
                <a:lnTo>
                  <a:pt x="2484812" y="391028"/>
                </a:lnTo>
                <a:lnTo>
                  <a:pt x="2481851" y="391727"/>
                </a:lnTo>
                <a:lnTo>
                  <a:pt x="2478391" y="398713"/>
                </a:lnTo>
                <a:close/>
              </a:path>
              <a:path w="2890769" h="419173">
                <a:moveTo>
                  <a:pt x="2481851" y="391727"/>
                </a:moveTo>
                <a:lnTo>
                  <a:pt x="2474798" y="391727"/>
                </a:lnTo>
                <a:lnTo>
                  <a:pt x="2471871" y="390995"/>
                </a:lnTo>
                <a:lnTo>
                  <a:pt x="2469409" y="389531"/>
                </a:lnTo>
                <a:lnTo>
                  <a:pt x="2467014" y="388001"/>
                </a:lnTo>
                <a:lnTo>
                  <a:pt x="2469442" y="397682"/>
                </a:lnTo>
                <a:lnTo>
                  <a:pt x="2473667" y="398713"/>
                </a:lnTo>
                <a:lnTo>
                  <a:pt x="2478391" y="398713"/>
                </a:lnTo>
                <a:lnTo>
                  <a:pt x="2481851" y="391727"/>
                </a:lnTo>
                <a:close/>
              </a:path>
              <a:path w="2890769" h="419173">
                <a:moveTo>
                  <a:pt x="2465716" y="395619"/>
                </a:moveTo>
                <a:lnTo>
                  <a:pt x="2469442" y="397682"/>
                </a:lnTo>
                <a:lnTo>
                  <a:pt x="2467014" y="388001"/>
                </a:lnTo>
                <a:lnTo>
                  <a:pt x="2465151" y="385805"/>
                </a:lnTo>
                <a:lnTo>
                  <a:pt x="2463820" y="382944"/>
                </a:lnTo>
                <a:lnTo>
                  <a:pt x="2462489" y="380083"/>
                </a:lnTo>
                <a:lnTo>
                  <a:pt x="2462057" y="393557"/>
                </a:lnTo>
                <a:lnTo>
                  <a:pt x="2465716" y="395619"/>
                </a:lnTo>
                <a:close/>
              </a:path>
              <a:path w="2890769" h="419173">
                <a:moveTo>
                  <a:pt x="2491964" y="363982"/>
                </a:moveTo>
                <a:lnTo>
                  <a:pt x="2491964" y="368772"/>
                </a:lnTo>
                <a:lnTo>
                  <a:pt x="2461973" y="367974"/>
                </a:lnTo>
                <a:lnTo>
                  <a:pt x="2459229" y="367974"/>
                </a:lnTo>
                <a:lnTo>
                  <a:pt x="2459229" y="375060"/>
                </a:lnTo>
                <a:lnTo>
                  <a:pt x="2462057" y="393557"/>
                </a:lnTo>
                <a:lnTo>
                  <a:pt x="2462489" y="380083"/>
                </a:lnTo>
                <a:lnTo>
                  <a:pt x="2461824" y="376690"/>
                </a:lnTo>
                <a:lnTo>
                  <a:pt x="2461824" y="368772"/>
                </a:lnTo>
                <a:lnTo>
                  <a:pt x="2499549" y="375060"/>
                </a:lnTo>
                <a:lnTo>
                  <a:pt x="2496056" y="367974"/>
                </a:lnTo>
                <a:lnTo>
                  <a:pt x="2491964" y="363982"/>
                </a:lnTo>
                <a:close/>
              </a:path>
              <a:path w="2890769" h="419173">
                <a:moveTo>
                  <a:pt x="2461973" y="367974"/>
                </a:moveTo>
                <a:lnTo>
                  <a:pt x="2462024" y="351972"/>
                </a:lnTo>
                <a:lnTo>
                  <a:pt x="2459196" y="354966"/>
                </a:lnTo>
                <a:lnTo>
                  <a:pt x="2459196" y="390596"/>
                </a:lnTo>
                <a:lnTo>
                  <a:pt x="2462057" y="393557"/>
                </a:lnTo>
                <a:lnTo>
                  <a:pt x="2459229" y="375060"/>
                </a:lnTo>
                <a:lnTo>
                  <a:pt x="2459229" y="367974"/>
                </a:lnTo>
                <a:lnTo>
                  <a:pt x="2461973" y="367974"/>
                </a:lnTo>
                <a:close/>
              </a:path>
              <a:path w="2890769" h="419173">
                <a:moveTo>
                  <a:pt x="2454039" y="367375"/>
                </a:moveTo>
                <a:lnTo>
                  <a:pt x="2455071" y="382811"/>
                </a:lnTo>
                <a:lnTo>
                  <a:pt x="2457133" y="386737"/>
                </a:lnTo>
                <a:lnTo>
                  <a:pt x="2459196" y="390596"/>
                </a:lnTo>
                <a:lnTo>
                  <a:pt x="2459196" y="354966"/>
                </a:lnTo>
                <a:lnTo>
                  <a:pt x="2457133" y="358892"/>
                </a:lnTo>
                <a:lnTo>
                  <a:pt x="2455071" y="362751"/>
                </a:lnTo>
                <a:lnTo>
                  <a:pt x="2454039" y="367375"/>
                </a:lnTo>
                <a:close/>
              </a:path>
              <a:path w="2890769" h="419173">
                <a:moveTo>
                  <a:pt x="2454039" y="372764"/>
                </a:moveTo>
                <a:lnTo>
                  <a:pt x="2454039" y="378154"/>
                </a:lnTo>
                <a:lnTo>
                  <a:pt x="2455071" y="382811"/>
                </a:lnTo>
                <a:lnTo>
                  <a:pt x="2454039" y="367375"/>
                </a:lnTo>
                <a:lnTo>
                  <a:pt x="2454039" y="372764"/>
                </a:lnTo>
                <a:close/>
              </a:path>
              <a:path w="2890769" h="419173">
                <a:moveTo>
                  <a:pt x="2461824" y="372764"/>
                </a:moveTo>
                <a:lnTo>
                  <a:pt x="2461824" y="368772"/>
                </a:lnTo>
                <a:lnTo>
                  <a:pt x="2461824" y="375060"/>
                </a:lnTo>
                <a:lnTo>
                  <a:pt x="2499549" y="375060"/>
                </a:lnTo>
                <a:lnTo>
                  <a:pt x="2461824" y="368772"/>
                </a:lnTo>
                <a:lnTo>
                  <a:pt x="2461824" y="372764"/>
                </a:lnTo>
                <a:close/>
              </a:path>
              <a:path w="2890769" h="419173">
                <a:moveTo>
                  <a:pt x="2474432" y="353802"/>
                </a:moveTo>
                <a:lnTo>
                  <a:pt x="2481951" y="353802"/>
                </a:lnTo>
                <a:lnTo>
                  <a:pt x="2485377" y="355099"/>
                </a:lnTo>
                <a:lnTo>
                  <a:pt x="2487972" y="357694"/>
                </a:lnTo>
                <a:lnTo>
                  <a:pt x="2490634" y="360289"/>
                </a:lnTo>
                <a:lnTo>
                  <a:pt x="2491964" y="363982"/>
                </a:lnTo>
                <a:lnTo>
                  <a:pt x="2496056" y="367974"/>
                </a:lnTo>
                <a:lnTo>
                  <a:pt x="2493096" y="351806"/>
                </a:lnTo>
                <a:lnTo>
                  <a:pt x="2489769" y="349810"/>
                </a:lnTo>
                <a:lnTo>
                  <a:pt x="2486509" y="347814"/>
                </a:lnTo>
                <a:lnTo>
                  <a:pt x="2482550" y="346816"/>
                </a:lnTo>
                <a:lnTo>
                  <a:pt x="2477892" y="346816"/>
                </a:lnTo>
                <a:lnTo>
                  <a:pt x="2474432" y="353802"/>
                </a:lnTo>
                <a:close/>
              </a:path>
              <a:path w="2890769" h="419173">
                <a:moveTo>
                  <a:pt x="2466881" y="357561"/>
                </a:moveTo>
                <a:lnTo>
                  <a:pt x="2469209" y="356097"/>
                </a:lnTo>
                <a:lnTo>
                  <a:pt x="2471605" y="354567"/>
                </a:lnTo>
                <a:lnTo>
                  <a:pt x="2474432" y="353802"/>
                </a:lnTo>
                <a:lnTo>
                  <a:pt x="2477892" y="346816"/>
                </a:lnTo>
                <a:lnTo>
                  <a:pt x="2473301" y="346816"/>
                </a:lnTo>
                <a:lnTo>
                  <a:pt x="2469209" y="347847"/>
                </a:lnTo>
                <a:lnTo>
                  <a:pt x="2466881" y="357561"/>
                </a:lnTo>
                <a:close/>
              </a:path>
              <a:path w="2890769" h="419173">
                <a:moveTo>
                  <a:pt x="2465616" y="349909"/>
                </a:moveTo>
                <a:lnTo>
                  <a:pt x="2462024" y="351972"/>
                </a:lnTo>
                <a:lnTo>
                  <a:pt x="2462456" y="365379"/>
                </a:lnTo>
                <a:lnTo>
                  <a:pt x="2463720" y="362584"/>
                </a:lnTo>
                <a:lnTo>
                  <a:pt x="2465051" y="359723"/>
                </a:lnTo>
                <a:lnTo>
                  <a:pt x="2466881" y="357561"/>
                </a:lnTo>
                <a:lnTo>
                  <a:pt x="2469209" y="347847"/>
                </a:lnTo>
                <a:lnTo>
                  <a:pt x="2465616" y="349909"/>
                </a:lnTo>
                <a:close/>
              </a:path>
              <a:path w="2890769" h="419173">
                <a:moveTo>
                  <a:pt x="2499949" y="365213"/>
                </a:moveTo>
                <a:lnTo>
                  <a:pt x="2499084" y="361387"/>
                </a:lnTo>
                <a:lnTo>
                  <a:pt x="2497354" y="357993"/>
                </a:lnTo>
                <a:lnTo>
                  <a:pt x="2495624" y="354534"/>
                </a:lnTo>
                <a:lnTo>
                  <a:pt x="2493096" y="351806"/>
                </a:lnTo>
                <a:lnTo>
                  <a:pt x="2496056" y="367974"/>
                </a:lnTo>
                <a:lnTo>
                  <a:pt x="2499549" y="375060"/>
                </a:lnTo>
                <a:lnTo>
                  <a:pt x="2499949" y="365213"/>
                </a:lnTo>
                <a:close/>
              </a:path>
              <a:path w="2890769" h="419173">
                <a:moveTo>
                  <a:pt x="2499949" y="365213"/>
                </a:moveTo>
                <a:lnTo>
                  <a:pt x="2499549" y="375060"/>
                </a:lnTo>
                <a:lnTo>
                  <a:pt x="2499782" y="373496"/>
                </a:lnTo>
                <a:lnTo>
                  <a:pt x="2499915" y="371633"/>
                </a:lnTo>
                <a:lnTo>
                  <a:pt x="2499949" y="365213"/>
                </a:lnTo>
                <a:close/>
              </a:path>
              <a:path w="2890769" h="419173">
                <a:moveTo>
                  <a:pt x="2680938" y="347814"/>
                </a:moveTo>
                <a:lnTo>
                  <a:pt x="2672055" y="347814"/>
                </a:lnTo>
                <a:lnTo>
                  <a:pt x="2659480" y="388433"/>
                </a:lnTo>
                <a:lnTo>
                  <a:pt x="2645907" y="347814"/>
                </a:lnTo>
                <a:lnTo>
                  <a:pt x="2637923" y="347814"/>
                </a:lnTo>
                <a:lnTo>
                  <a:pt x="2624350" y="388433"/>
                </a:lnTo>
                <a:lnTo>
                  <a:pt x="2611774" y="347814"/>
                </a:lnTo>
                <a:lnTo>
                  <a:pt x="2602892" y="347814"/>
                </a:lnTo>
                <a:lnTo>
                  <a:pt x="2620258" y="397715"/>
                </a:lnTo>
                <a:lnTo>
                  <a:pt x="2628242" y="397715"/>
                </a:lnTo>
                <a:lnTo>
                  <a:pt x="2641516" y="357993"/>
                </a:lnTo>
                <a:lnTo>
                  <a:pt x="2655588" y="397715"/>
                </a:lnTo>
                <a:lnTo>
                  <a:pt x="2663572" y="397715"/>
                </a:lnTo>
                <a:lnTo>
                  <a:pt x="2680938" y="347814"/>
                </a:lnTo>
                <a:close/>
              </a:path>
              <a:path w="2890769" h="419173">
                <a:moveTo>
                  <a:pt x="2736160" y="372764"/>
                </a:moveTo>
                <a:lnTo>
                  <a:pt x="2736160" y="367375"/>
                </a:lnTo>
                <a:lnTo>
                  <a:pt x="2735129" y="362751"/>
                </a:lnTo>
                <a:lnTo>
                  <a:pt x="2733066" y="358892"/>
                </a:lnTo>
                <a:lnTo>
                  <a:pt x="2731004" y="354966"/>
                </a:lnTo>
                <a:lnTo>
                  <a:pt x="2728176" y="368772"/>
                </a:lnTo>
                <a:lnTo>
                  <a:pt x="2728176" y="372764"/>
                </a:lnTo>
                <a:lnTo>
                  <a:pt x="2731004" y="390596"/>
                </a:lnTo>
                <a:lnTo>
                  <a:pt x="2733066" y="386737"/>
                </a:lnTo>
                <a:lnTo>
                  <a:pt x="2735129" y="382811"/>
                </a:lnTo>
                <a:lnTo>
                  <a:pt x="2736160" y="378154"/>
                </a:lnTo>
                <a:lnTo>
                  <a:pt x="2736160" y="372764"/>
                </a:lnTo>
                <a:close/>
              </a:path>
              <a:path w="2890769" h="419173">
                <a:moveTo>
                  <a:pt x="2728143" y="351972"/>
                </a:moveTo>
                <a:lnTo>
                  <a:pt x="2724483" y="349909"/>
                </a:lnTo>
                <a:lnTo>
                  <a:pt x="2724916" y="359723"/>
                </a:lnTo>
                <a:lnTo>
                  <a:pt x="2726180" y="362584"/>
                </a:lnTo>
                <a:lnTo>
                  <a:pt x="2727511" y="365379"/>
                </a:lnTo>
                <a:lnTo>
                  <a:pt x="2728176" y="368772"/>
                </a:lnTo>
                <a:lnTo>
                  <a:pt x="2731004" y="354966"/>
                </a:lnTo>
                <a:lnTo>
                  <a:pt x="2728143" y="351972"/>
                </a:lnTo>
                <a:close/>
              </a:path>
              <a:path w="2890769" h="419173">
                <a:moveTo>
                  <a:pt x="2718295" y="354467"/>
                </a:moveTo>
                <a:lnTo>
                  <a:pt x="2720691" y="355997"/>
                </a:lnTo>
                <a:lnTo>
                  <a:pt x="2723086" y="357528"/>
                </a:lnTo>
                <a:lnTo>
                  <a:pt x="2724916" y="359723"/>
                </a:lnTo>
                <a:lnTo>
                  <a:pt x="2724483" y="349909"/>
                </a:lnTo>
                <a:lnTo>
                  <a:pt x="2720890" y="347847"/>
                </a:lnTo>
                <a:lnTo>
                  <a:pt x="2718295" y="354467"/>
                </a:lnTo>
                <a:close/>
              </a:path>
              <a:path w="2890769" h="419173">
                <a:moveTo>
                  <a:pt x="2708615" y="353702"/>
                </a:moveTo>
                <a:lnTo>
                  <a:pt x="2715401" y="353702"/>
                </a:lnTo>
                <a:lnTo>
                  <a:pt x="2718295" y="354467"/>
                </a:lnTo>
                <a:lnTo>
                  <a:pt x="2720890" y="347847"/>
                </a:lnTo>
                <a:lnTo>
                  <a:pt x="2716732" y="346816"/>
                </a:lnTo>
                <a:lnTo>
                  <a:pt x="2712008" y="346816"/>
                </a:lnTo>
                <a:lnTo>
                  <a:pt x="2708615" y="353702"/>
                </a:lnTo>
                <a:close/>
              </a:path>
              <a:path w="2890769" h="419173">
                <a:moveTo>
                  <a:pt x="2707350" y="346816"/>
                </a:moveTo>
                <a:lnTo>
                  <a:pt x="2703192" y="347847"/>
                </a:lnTo>
                <a:lnTo>
                  <a:pt x="2703325" y="355997"/>
                </a:lnTo>
                <a:lnTo>
                  <a:pt x="2705720" y="354467"/>
                </a:lnTo>
                <a:lnTo>
                  <a:pt x="2708615" y="353702"/>
                </a:lnTo>
                <a:lnTo>
                  <a:pt x="2712008" y="346816"/>
                </a:lnTo>
                <a:lnTo>
                  <a:pt x="2707350" y="346816"/>
                </a:lnTo>
                <a:close/>
              </a:path>
              <a:path w="2890769" h="419173">
                <a:moveTo>
                  <a:pt x="2697736" y="362584"/>
                </a:moveTo>
                <a:lnTo>
                  <a:pt x="2699067" y="359723"/>
                </a:lnTo>
                <a:lnTo>
                  <a:pt x="2700930" y="357528"/>
                </a:lnTo>
                <a:lnTo>
                  <a:pt x="2703325" y="355997"/>
                </a:lnTo>
                <a:lnTo>
                  <a:pt x="2703192" y="347847"/>
                </a:lnTo>
                <a:lnTo>
                  <a:pt x="2699532" y="349909"/>
                </a:lnTo>
                <a:lnTo>
                  <a:pt x="2697736" y="362584"/>
                </a:lnTo>
                <a:close/>
              </a:path>
              <a:path w="2890769" h="419173">
                <a:moveTo>
                  <a:pt x="2699067" y="385805"/>
                </a:moveTo>
                <a:lnTo>
                  <a:pt x="2697736" y="382944"/>
                </a:lnTo>
                <a:lnTo>
                  <a:pt x="2696472" y="380083"/>
                </a:lnTo>
                <a:lnTo>
                  <a:pt x="2695840" y="376690"/>
                </a:lnTo>
                <a:lnTo>
                  <a:pt x="2695840" y="368772"/>
                </a:lnTo>
                <a:lnTo>
                  <a:pt x="2696472" y="365379"/>
                </a:lnTo>
                <a:lnTo>
                  <a:pt x="2697736" y="362584"/>
                </a:lnTo>
                <a:lnTo>
                  <a:pt x="2699532" y="349909"/>
                </a:lnTo>
                <a:lnTo>
                  <a:pt x="2695873" y="351972"/>
                </a:lnTo>
                <a:lnTo>
                  <a:pt x="2693012" y="354966"/>
                </a:lnTo>
                <a:lnTo>
                  <a:pt x="2695873" y="393557"/>
                </a:lnTo>
                <a:lnTo>
                  <a:pt x="2699532" y="395619"/>
                </a:lnTo>
                <a:lnTo>
                  <a:pt x="2699067" y="385805"/>
                </a:lnTo>
                <a:close/>
              </a:path>
              <a:path w="2890769" h="419173">
                <a:moveTo>
                  <a:pt x="2728176" y="376690"/>
                </a:moveTo>
                <a:lnTo>
                  <a:pt x="2727511" y="380083"/>
                </a:lnTo>
                <a:lnTo>
                  <a:pt x="2728143" y="393557"/>
                </a:lnTo>
                <a:lnTo>
                  <a:pt x="2731004" y="390596"/>
                </a:lnTo>
                <a:lnTo>
                  <a:pt x="2728176" y="372764"/>
                </a:lnTo>
                <a:lnTo>
                  <a:pt x="2728176" y="376690"/>
                </a:lnTo>
                <a:close/>
              </a:path>
              <a:path w="2890769" h="419173">
                <a:moveTo>
                  <a:pt x="2727511" y="380083"/>
                </a:moveTo>
                <a:lnTo>
                  <a:pt x="2726180" y="382944"/>
                </a:lnTo>
                <a:lnTo>
                  <a:pt x="2724916" y="385805"/>
                </a:lnTo>
                <a:lnTo>
                  <a:pt x="2723086" y="388001"/>
                </a:lnTo>
                <a:lnTo>
                  <a:pt x="2720691" y="389531"/>
                </a:lnTo>
                <a:lnTo>
                  <a:pt x="2718295" y="391062"/>
                </a:lnTo>
                <a:lnTo>
                  <a:pt x="2720890" y="397682"/>
                </a:lnTo>
                <a:lnTo>
                  <a:pt x="2724483" y="395619"/>
                </a:lnTo>
                <a:lnTo>
                  <a:pt x="2728143" y="393557"/>
                </a:lnTo>
                <a:lnTo>
                  <a:pt x="2727511" y="380083"/>
                </a:lnTo>
                <a:close/>
              </a:path>
              <a:path w="2890769" h="419173">
                <a:moveTo>
                  <a:pt x="2716732" y="398713"/>
                </a:moveTo>
                <a:lnTo>
                  <a:pt x="2720890" y="397682"/>
                </a:lnTo>
                <a:lnTo>
                  <a:pt x="2718295" y="391062"/>
                </a:lnTo>
                <a:lnTo>
                  <a:pt x="2715401" y="391827"/>
                </a:lnTo>
                <a:lnTo>
                  <a:pt x="2712008" y="391827"/>
                </a:lnTo>
                <a:lnTo>
                  <a:pt x="2712008" y="398713"/>
                </a:lnTo>
                <a:lnTo>
                  <a:pt x="2716732" y="398713"/>
                </a:lnTo>
                <a:close/>
              </a:path>
              <a:path w="2890769" h="419173">
                <a:moveTo>
                  <a:pt x="2708615" y="391827"/>
                </a:moveTo>
                <a:lnTo>
                  <a:pt x="2705720" y="391062"/>
                </a:lnTo>
                <a:lnTo>
                  <a:pt x="2707350" y="398713"/>
                </a:lnTo>
                <a:lnTo>
                  <a:pt x="2712008" y="398713"/>
                </a:lnTo>
                <a:lnTo>
                  <a:pt x="2712008" y="391827"/>
                </a:lnTo>
                <a:lnTo>
                  <a:pt x="2708615" y="391827"/>
                </a:lnTo>
                <a:close/>
              </a:path>
              <a:path w="2890769" h="419173">
                <a:moveTo>
                  <a:pt x="2699067" y="385805"/>
                </a:moveTo>
                <a:lnTo>
                  <a:pt x="2699532" y="395619"/>
                </a:lnTo>
                <a:lnTo>
                  <a:pt x="2703192" y="397682"/>
                </a:lnTo>
                <a:lnTo>
                  <a:pt x="2707350" y="398713"/>
                </a:lnTo>
                <a:lnTo>
                  <a:pt x="2705720" y="391062"/>
                </a:lnTo>
                <a:lnTo>
                  <a:pt x="2703325" y="389531"/>
                </a:lnTo>
                <a:lnTo>
                  <a:pt x="2700930" y="388001"/>
                </a:lnTo>
                <a:lnTo>
                  <a:pt x="2699067" y="385805"/>
                </a:lnTo>
                <a:close/>
              </a:path>
              <a:path w="2890769" h="419173">
                <a:moveTo>
                  <a:pt x="2695873" y="393557"/>
                </a:moveTo>
                <a:lnTo>
                  <a:pt x="2693012" y="354966"/>
                </a:lnTo>
                <a:lnTo>
                  <a:pt x="2690949" y="358892"/>
                </a:lnTo>
                <a:lnTo>
                  <a:pt x="2688887" y="362751"/>
                </a:lnTo>
                <a:lnTo>
                  <a:pt x="2687856" y="367375"/>
                </a:lnTo>
                <a:lnTo>
                  <a:pt x="2687856" y="372764"/>
                </a:lnTo>
                <a:lnTo>
                  <a:pt x="2688887" y="382811"/>
                </a:lnTo>
                <a:lnTo>
                  <a:pt x="2690949" y="386737"/>
                </a:lnTo>
                <a:lnTo>
                  <a:pt x="2693012" y="390596"/>
                </a:lnTo>
                <a:lnTo>
                  <a:pt x="2695873" y="393557"/>
                </a:lnTo>
                <a:close/>
              </a:path>
              <a:path w="2890769" h="419173">
                <a:moveTo>
                  <a:pt x="2772749" y="354301"/>
                </a:moveTo>
                <a:lnTo>
                  <a:pt x="2774346" y="354301"/>
                </a:lnTo>
                <a:lnTo>
                  <a:pt x="2775577" y="354367"/>
                </a:lnTo>
                <a:lnTo>
                  <a:pt x="2777307" y="354633"/>
                </a:lnTo>
                <a:lnTo>
                  <a:pt x="2778837" y="355099"/>
                </a:lnTo>
                <a:lnTo>
                  <a:pt x="2780234" y="347814"/>
                </a:lnTo>
                <a:lnTo>
                  <a:pt x="2778604" y="347148"/>
                </a:lnTo>
                <a:lnTo>
                  <a:pt x="2776541" y="346882"/>
                </a:lnTo>
                <a:lnTo>
                  <a:pt x="2774745" y="346816"/>
                </a:lnTo>
                <a:lnTo>
                  <a:pt x="2772749" y="354301"/>
                </a:lnTo>
                <a:close/>
              </a:path>
              <a:path w="2890769" h="419173">
                <a:moveTo>
                  <a:pt x="2770886" y="346816"/>
                </a:moveTo>
                <a:lnTo>
                  <a:pt x="2767593" y="347581"/>
                </a:lnTo>
                <a:lnTo>
                  <a:pt x="2768591" y="354900"/>
                </a:lnTo>
                <a:lnTo>
                  <a:pt x="2770686" y="354301"/>
                </a:lnTo>
                <a:lnTo>
                  <a:pt x="2772749" y="354301"/>
                </a:lnTo>
                <a:lnTo>
                  <a:pt x="2774745" y="346816"/>
                </a:lnTo>
                <a:lnTo>
                  <a:pt x="2770886" y="346816"/>
                </a:lnTo>
                <a:close/>
              </a:path>
              <a:path w="2890769" h="419173">
                <a:moveTo>
                  <a:pt x="2762669" y="359125"/>
                </a:moveTo>
                <a:lnTo>
                  <a:pt x="2764399" y="357295"/>
                </a:lnTo>
                <a:lnTo>
                  <a:pt x="2766461" y="356097"/>
                </a:lnTo>
                <a:lnTo>
                  <a:pt x="2768591" y="354900"/>
                </a:lnTo>
                <a:lnTo>
                  <a:pt x="2767593" y="347581"/>
                </a:lnTo>
                <a:lnTo>
                  <a:pt x="2764864" y="349111"/>
                </a:lnTo>
                <a:lnTo>
                  <a:pt x="2762669" y="359125"/>
                </a:lnTo>
                <a:close/>
              </a:path>
              <a:path w="2890769" h="419173">
                <a:moveTo>
                  <a:pt x="2759176" y="367042"/>
                </a:moveTo>
                <a:lnTo>
                  <a:pt x="2759874" y="363982"/>
                </a:lnTo>
                <a:lnTo>
                  <a:pt x="2761272" y="361586"/>
                </a:lnTo>
                <a:lnTo>
                  <a:pt x="2762669" y="359125"/>
                </a:lnTo>
                <a:lnTo>
                  <a:pt x="2764864" y="349111"/>
                </a:lnTo>
                <a:lnTo>
                  <a:pt x="2762203" y="350641"/>
                </a:lnTo>
                <a:lnTo>
                  <a:pt x="2760174" y="352937"/>
                </a:lnTo>
                <a:lnTo>
                  <a:pt x="2759176" y="367042"/>
                </a:lnTo>
                <a:close/>
              </a:path>
              <a:path w="2890769" h="419173">
                <a:moveTo>
                  <a:pt x="2759176" y="397715"/>
                </a:moveTo>
                <a:lnTo>
                  <a:pt x="2759176" y="367042"/>
                </a:lnTo>
                <a:lnTo>
                  <a:pt x="2758777" y="355997"/>
                </a:lnTo>
                <a:lnTo>
                  <a:pt x="2757679" y="347814"/>
                </a:lnTo>
                <a:lnTo>
                  <a:pt x="2751192" y="347814"/>
                </a:lnTo>
                <a:lnTo>
                  <a:pt x="2751192" y="397715"/>
                </a:lnTo>
                <a:lnTo>
                  <a:pt x="2759176" y="397715"/>
                </a:lnTo>
                <a:close/>
              </a:path>
              <a:path w="2890769" h="419173">
                <a:moveTo>
                  <a:pt x="2826700" y="385639"/>
                </a:moveTo>
                <a:lnTo>
                  <a:pt x="2826401" y="359191"/>
                </a:lnTo>
                <a:lnTo>
                  <a:pt x="2826401" y="376058"/>
                </a:lnTo>
                <a:lnTo>
                  <a:pt x="2826201" y="390463"/>
                </a:lnTo>
                <a:lnTo>
                  <a:pt x="2826891" y="388940"/>
                </a:lnTo>
                <a:lnTo>
                  <a:pt x="2827798" y="385040"/>
                </a:lnTo>
                <a:lnTo>
                  <a:pt x="2827399" y="358492"/>
                </a:lnTo>
                <a:lnTo>
                  <a:pt x="2826401" y="359191"/>
                </a:lnTo>
                <a:lnTo>
                  <a:pt x="2826700" y="385639"/>
                </a:lnTo>
                <a:close/>
              </a:path>
              <a:path w="2890769" h="419173">
                <a:moveTo>
                  <a:pt x="2801916" y="397682"/>
                </a:moveTo>
                <a:lnTo>
                  <a:pt x="2805708" y="398713"/>
                </a:lnTo>
                <a:lnTo>
                  <a:pt x="2812695" y="398713"/>
                </a:lnTo>
                <a:lnTo>
                  <a:pt x="2815389" y="398181"/>
                </a:lnTo>
                <a:lnTo>
                  <a:pt x="2817918" y="397116"/>
                </a:lnTo>
                <a:lnTo>
                  <a:pt x="2820513" y="396052"/>
                </a:lnTo>
                <a:lnTo>
                  <a:pt x="2822675" y="394521"/>
                </a:lnTo>
                <a:lnTo>
                  <a:pt x="2824405" y="392525"/>
                </a:lnTo>
                <a:lnTo>
                  <a:pt x="2826201" y="390463"/>
                </a:lnTo>
                <a:lnTo>
                  <a:pt x="2826401" y="376058"/>
                </a:lnTo>
                <a:lnTo>
                  <a:pt x="2825736" y="379551"/>
                </a:lnTo>
                <a:lnTo>
                  <a:pt x="2824405" y="382545"/>
                </a:lnTo>
                <a:lnTo>
                  <a:pt x="2823141" y="385473"/>
                </a:lnTo>
                <a:lnTo>
                  <a:pt x="2821311" y="387735"/>
                </a:lnTo>
                <a:lnTo>
                  <a:pt x="2818916" y="389332"/>
                </a:lnTo>
                <a:lnTo>
                  <a:pt x="2816587" y="390929"/>
                </a:lnTo>
                <a:lnTo>
                  <a:pt x="2813826" y="391727"/>
                </a:lnTo>
                <a:lnTo>
                  <a:pt x="2805708" y="391727"/>
                </a:lnTo>
                <a:lnTo>
                  <a:pt x="2801916" y="397682"/>
                </a:lnTo>
                <a:close/>
              </a:path>
              <a:path w="2890769" h="419173">
                <a:moveTo>
                  <a:pt x="2805708" y="391727"/>
                </a:moveTo>
                <a:lnTo>
                  <a:pt x="2801883" y="389997"/>
                </a:lnTo>
                <a:lnTo>
                  <a:pt x="2799155" y="386537"/>
                </a:lnTo>
                <a:lnTo>
                  <a:pt x="2796427" y="383077"/>
                </a:lnTo>
                <a:lnTo>
                  <a:pt x="2795063" y="378486"/>
                </a:lnTo>
                <a:lnTo>
                  <a:pt x="2798456" y="395619"/>
                </a:lnTo>
                <a:lnTo>
                  <a:pt x="2801916" y="397682"/>
                </a:lnTo>
                <a:lnTo>
                  <a:pt x="2805708" y="391727"/>
                </a:lnTo>
                <a:close/>
              </a:path>
              <a:path w="2890769" h="419173">
                <a:moveTo>
                  <a:pt x="2794996" y="393557"/>
                </a:moveTo>
                <a:lnTo>
                  <a:pt x="2798456" y="395619"/>
                </a:lnTo>
                <a:lnTo>
                  <a:pt x="2795063" y="378486"/>
                </a:lnTo>
                <a:lnTo>
                  <a:pt x="2795063" y="367042"/>
                </a:lnTo>
                <a:lnTo>
                  <a:pt x="2792568" y="354833"/>
                </a:lnTo>
                <a:lnTo>
                  <a:pt x="2792235" y="390596"/>
                </a:lnTo>
                <a:lnTo>
                  <a:pt x="2794996" y="393557"/>
                </a:lnTo>
                <a:close/>
              </a:path>
              <a:path w="2890769" h="419173">
                <a:moveTo>
                  <a:pt x="2827798" y="385040"/>
                </a:moveTo>
                <a:lnTo>
                  <a:pt x="2826891" y="388940"/>
                </a:lnTo>
                <a:lnTo>
                  <a:pt x="2827332" y="387968"/>
                </a:lnTo>
                <a:lnTo>
                  <a:pt x="2827399" y="397715"/>
                </a:lnTo>
                <a:lnTo>
                  <a:pt x="2834385" y="397715"/>
                </a:lnTo>
                <a:lnTo>
                  <a:pt x="2834385" y="324859"/>
                </a:lnTo>
                <a:lnTo>
                  <a:pt x="2827399" y="358492"/>
                </a:lnTo>
                <a:lnTo>
                  <a:pt x="2827798" y="385040"/>
                </a:lnTo>
                <a:close/>
              </a:path>
              <a:path w="2890769" h="419173">
                <a:moveTo>
                  <a:pt x="2826401" y="368273"/>
                </a:moveTo>
                <a:lnTo>
                  <a:pt x="2826401" y="359191"/>
                </a:lnTo>
                <a:lnTo>
                  <a:pt x="2827399" y="358492"/>
                </a:lnTo>
                <a:lnTo>
                  <a:pt x="2834385" y="324859"/>
                </a:lnTo>
                <a:lnTo>
                  <a:pt x="2826401" y="324859"/>
                </a:lnTo>
                <a:lnTo>
                  <a:pt x="2826401" y="368273"/>
                </a:lnTo>
                <a:close/>
              </a:path>
              <a:path w="2890769" h="419173">
                <a:moveTo>
                  <a:pt x="2821344" y="357461"/>
                </a:moveTo>
                <a:lnTo>
                  <a:pt x="2823141" y="359557"/>
                </a:lnTo>
                <a:lnTo>
                  <a:pt x="2824405" y="362285"/>
                </a:lnTo>
                <a:lnTo>
                  <a:pt x="2825736" y="365013"/>
                </a:lnTo>
                <a:lnTo>
                  <a:pt x="2826401" y="368273"/>
                </a:lnTo>
                <a:lnTo>
                  <a:pt x="2826401" y="354966"/>
                </a:lnTo>
                <a:lnTo>
                  <a:pt x="2824372" y="352138"/>
                </a:lnTo>
                <a:lnTo>
                  <a:pt x="2821344" y="357461"/>
                </a:lnTo>
                <a:close/>
              </a:path>
              <a:path w="2890769" h="419173">
                <a:moveTo>
                  <a:pt x="2811031" y="353802"/>
                </a:moveTo>
                <a:lnTo>
                  <a:pt x="2814092" y="353802"/>
                </a:lnTo>
                <a:lnTo>
                  <a:pt x="2816753" y="354534"/>
                </a:lnTo>
                <a:lnTo>
                  <a:pt x="2819015" y="355997"/>
                </a:lnTo>
                <a:lnTo>
                  <a:pt x="2821344" y="357461"/>
                </a:lnTo>
                <a:lnTo>
                  <a:pt x="2824372" y="352138"/>
                </a:lnTo>
                <a:lnTo>
                  <a:pt x="2821311" y="350009"/>
                </a:lnTo>
                <a:lnTo>
                  <a:pt x="2818317" y="347880"/>
                </a:lnTo>
                <a:lnTo>
                  <a:pt x="2814757" y="346816"/>
                </a:lnTo>
                <a:lnTo>
                  <a:pt x="2811031" y="353802"/>
                </a:lnTo>
                <a:close/>
              </a:path>
              <a:path w="2890769" h="419173">
                <a:moveTo>
                  <a:pt x="2799254" y="358991"/>
                </a:moveTo>
                <a:lnTo>
                  <a:pt x="2802049" y="355532"/>
                </a:lnTo>
                <a:lnTo>
                  <a:pt x="2805975" y="353802"/>
                </a:lnTo>
                <a:lnTo>
                  <a:pt x="2811031" y="353802"/>
                </a:lnTo>
                <a:lnTo>
                  <a:pt x="2814757" y="346816"/>
                </a:lnTo>
                <a:lnTo>
                  <a:pt x="2806507" y="346816"/>
                </a:lnTo>
                <a:lnTo>
                  <a:pt x="2802648" y="347847"/>
                </a:lnTo>
                <a:lnTo>
                  <a:pt x="2799254" y="358991"/>
                </a:lnTo>
                <a:close/>
              </a:path>
              <a:path w="2890769" h="419173">
                <a:moveTo>
                  <a:pt x="2792568" y="354833"/>
                </a:moveTo>
                <a:lnTo>
                  <a:pt x="2795063" y="367042"/>
                </a:lnTo>
                <a:lnTo>
                  <a:pt x="2796460" y="362451"/>
                </a:lnTo>
                <a:lnTo>
                  <a:pt x="2799254" y="358991"/>
                </a:lnTo>
                <a:lnTo>
                  <a:pt x="2802648" y="347847"/>
                </a:lnTo>
                <a:lnTo>
                  <a:pt x="2799055" y="349909"/>
                </a:lnTo>
                <a:lnTo>
                  <a:pt x="2795462" y="351905"/>
                </a:lnTo>
                <a:lnTo>
                  <a:pt x="2792568" y="354833"/>
                </a:lnTo>
                <a:close/>
              </a:path>
              <a:path w="2890769" h="419173">
                <a:moveTo>
                  <a:pt x="2787078" y="367242"/>
                </a:moveTo>
                <a:lnTo>
                  <a:pt x="2788110" y="382811"/>
                </a:lnTo>
                <a:lnTo>
                  <a:pt x="2790172" y="386737"/>
                </a:lnTo>
                <a:lnTo>
                  <a:pt x="2792235" y="390596"/>
                </a:lnTo>
                <a:lnTo>
                  <a:pt x="2792568" y="354833"/>
                </a:lnTo>
                <a:lnTo>
                  <a:pt x="2790372" y="358692"/>
                </a:lnTo>
                <a:lnTo>
                  <a:pt x="2788176" y="362551"/>
                </a:lnTo>
                <a:lnTo>
                  <a:pt x="2787078" y="367242"/>
                </a:lnTo>
                <a:close/>
              </a:path>
              <a:path w="2890769" h="419173">
                <a:moveTo>
                  <a:pt x="2787078" y="372764"/>
                </a:moveTo>
                <a:lnTo>
                  <a:pt x="2787078" y="378154"/>
                </a:lnTo>
                <a:lnTo>
                  <a:pt x="2788110" y="382811"/>
                </a:lnTo>
                <a:lnTo>
                  <a:pt x="2787078" y="367242"/>
                </a:lnTo>
                <a:lnTo>
                  <a:pt x="2787078" y="372764"/>
                </a:lnTo>
                <a:close/>
              </a:path>
              <a:path w="2890769" h="419173">
                <a:moveTo>
                  <a:pt x="2882319" y="381680"/>
                </a:moveTo>
                <a:lnTo>
                  <a:pt x="2882785" y="382944"/>
                </a:lnTo>
                <a:lnTo>
                  <a:pt x="2884282" y="395553"/>
                </a:lnTo>
                <a:lnTo>
                  <a:pt x="2886611" y="393756"/>
                </a:lnTo>
                <a:lnTo>
                  <a:pt x="2888274" y="391428"/>
                </a:lnTo>
                <a:lnTo>
                  <a:pt x="2889938" y="389032"/>
                </a:lnTo>
                <a:lnTo>
                  <a:pt x="2890769" y="386271"/>
                </a:lnTo>
                <a:lnTo>
                  <a:pt x="2890769" y="380083"/>
                </a:lnTo>
                <a:lnTo>
                  <a:pt x="2889838" y="377488"/>
                </a:lnTo>
                <a:lnTo>
                  <a:pt x="2887975" y="375359"/>
                </a:lnTo>
                <a:lnTo>
                  <a:pt x="2886112" y="373230"/>
                </a:lnTo>
                <a:lnTo>
                  <a:pt x="2882852" y="371700"/>
                </a:lnTo>
                <a:lnTo>
                  <a:pt x="2882319" y="381680"/>
                </a:lnTo>
                <a:close/>
              </a:path>
              <a:path w="2890769" h="419173">
                <a:moveTo>
                  <a:pt x="2862991" y="367641"/>
                </a:moveTo>
                <a:lnTo>
                  <a:pt x="2864322" y="375459"/>
                </a:lnTo>
                <a:lnTo>
                  <a:pt x="2876298" y="377954"/>
                </a:lnTo>
                <a:lnTo>
                  <a:pt x="2878826" y="378486"/>
                </a:lnTo>
                <a:lnTo>
                  <a:pt x="2880523" y="379351"/>
                </a:lnTo>
                <a:lnTo>
                  <a:pt x="2882319" y="381680"/>
                </a:lnTo>
                <a:lnTo>
                  <a:pt x="2882852" y="371700"/>
                </a:lnTo>
                <a:lnTo>
                  <a:pt x="2878194" y="370768"/>
                </a:lnTo>
                <a:lnTo>
                  <a:pt x="2865719" y="368173"/>
                </a:lnTo>
                <a:lnTo>
                  <a:pt x="2862991" y="367641"/>
                </a:lnTo>
                <a:close/>
              </a:path>
              <a:path w="2890769" h="419173">
                <a:moveTo>
                  <a:pt x="2862991" y="367641"/>
                </a:moveTo>
                <a:lnTo>
                  <a:pt x="2861128" y="366776"/>
                </a:lnTo>
                <a:lnTo>
                  <a:pt x="2860130" y="365579"/>
                </a:lnTo>
                <a:lnTo>
                  <a:pt x="2859132" y="364314"/>
                </a:lnTo>
                <a:lnTo>
                  <a:pt x="2858633" y="362950"/>
                </a:lnTo>
                <a:lnTo>
                  <a:pt x="2859465" y="374461"/>
                </a:lnTo>
                <a:lnTo>
                  <a:pt x="2864322" y="375459"/>
                </a:lnTo>
                <a:lnTo>
                  <a:pt x="2862991" y="367641"/>
                </a:lnTo>
                <a:close/>
              </a:path>
              <a:path w="2890769" h="419173">
                <a:moveTo>
                  <a:pt x="2851513" y="356563"/>
                </a:moveTo>
                <a:lnTo>
                  <a:pt x="2851780" y="368140"/>
                </a:lnTo>
                <a:lnTo>
                  <a:pt x="2853842" y="370469"/>
                </a:lnTo>
                <a:lnTo>
                  <a:pt x="2855971" y="372798"/>
                </a:lnTo>
                <a:lnTo>
                  <a:pt x="2859465" y="374461"/>
                </a:lnTo>
                <a:lnTo>
                  <a:pt x="2858633" y="362950"/>
                </a:lnTo>
                <a:lnTo>
                  <a:pt x="2856870" y="350242"/>
                </a:lnTo>
                <a:lnTo>
                  <a:pt x="2854641" y="352039"/>
                </a:lnTo>
                <a:lnTo>
                  <a:pt x="2853044" y="354301"/>
                </a:lnTo>
                <a:lnTo>
                  <a:pt x="2851513" y="356563"/>
                </a:lnTo>
                <a:close/>
              </a:path>
              <a:path w="2890769" h="419173">
                <a:moveTo>
                  <a:pt x="2851780" y="368140"/>
                </a:moveTo>
                <a:lnTo>
                  <a:pt x="2851513" y="356563"/>
                </a:lnTo>
                <a:lnTo>
                  <a:pt x="2850748" y="359058"/>
                </a:lnTo>
                <a:lnTo>
                  <a:pt x="2850748" y="365246"/>
                </a:lnTo>
                <a:lnTo>
                  <a:pt x="2851780" y="368140"/>
                </a:lnTo>
                <a:close/>
              </a:path>
              <a:path w="2890769" h="419173">
                <a:moveTo>
                  <a:pt x="2884282" y="395553"/>
                </a:moveTo>
                <a:lnTo>
                  <a:pt x="2882785" y="382944"/>
                </a:lnTo>
                <a:lnTo>
                  <a:pt x="2882785" y="386537"/>
                </a:lnTo>
                <a:lnTo>
                  <a:pt x="2881787" y="388334"/>
                </a:lnTo>
                <a:lnTo>
                  <a:pt x="2881288" y="396817"/>
                </a:lnTo>
                <a:lnTo>
                  <a:pt x="2884282" y="395553"/>
                </a:lnTo>
                <a:close/>
              </a:path>
              <a:path w="2890769" h="419173">
                <a:moveTo>
                  <a:pt x="2879791" y="389731"/>
                </a:moveTo>
                <a:lnTo>
                  <a:pt x="2877795" y="391062"/>
                </a:lnTo>
                <a:lnTo>
                  <a:pt x="2878294" y="398081"/>
                </a:lnTo>
                <a:lnTo>
                  <a:pt x="2881288" y="396817"/>
                </a:lnTo>
                <a:lnTo>
                  <a:pt x="2881787" y="388334"/>
                </a:lnTo>
                <a:lnTo>
                  <a:pt x="2879791" y="389731"/>
                </a:lnTo>
                <a:close/>
              </a:path>
              <a:path w="2890769" h="419173">
                <a:moveTo>
                  <a:pt x="2861228" y="389132"/>
                </a:moveTo>
                <a:lnTo>
                  <a:pt x="2861560" y="397682"/>
                </a:lnTo>
                <a:lnTo>
                  <a:pt x="2866052" y="398713"/>
                </a:lnTo>
                <a:lnTo>
                  <a:pt x="2874834" y="398713"/>
                </a:lnTo>
                <a:lnTo>
                  <a:pt x="2878294" y="398081"/>
                </a:lnTo>
                <a:lnTo>
                  <a:pt x="2877795" y="391062"/>
                </a:lnTo>
                <a:lnTo>
                  <a:pt x="2875034" y="391727"/>
                </a:lnTo>
                <a:lnTo>
                  <a:pt x="2867515" y="391727"/>
                </a:lnTo>
                <a:lnTo>
                  <a:pt x="2864089" y="390862"/>
                </a:lnTo>
                <a:lnTo>
                  <a:pt x="2861228" y="389132"/>
                </a:lnTo>
                <a:close/>
              </a:path>
              <a:path w="2890769" h="419173">
                <a:moveTo>
                  <a:pt x="2858433" y="387402"/>
                </a:moveTo>
                <a:lnTo>
                  <a:pt x="2856304" y="385007"/>
                </a:lnTo>
                <a:lnTo>
                  <a:pt x="2857435" y="395619"/>
                </a:lnTo>
                <a:lnTo>
                  <a:pt x="2861560" y="397682"/>
                </a:lnTo>
                <a:lnTo>
                  <a:pt x="2861228" y="389132"/>
                </a:lnTo>
                <a:lnTo>
                  <a:pt x="2858433" y="387402"/>
                </a:lnTo>
                <a:close/>
              </a:path>
              <a:path w="2890769" h="419173">
                <a:moveTo>
                  <a:pt x="2854840" y="381946"/>
                </a:moveTo>
                <a:lnTo>
                  <a:pt x="2848054" y="386837"/>
                </a:lnTo>
                <a:lnTo>
                  <a:pt x="2850249" y="390629"/>
                </a:lnTo>
                <a:lnTo>
                  <a:pt x="2853376" y="393557"/>
                </a:lnTo>
                <a:lnTo>
                  <a:pt x="2857435" y="395619"/>
                </a:lnTo>
                <a:lnTo>
                  <a:pt x="2856304" y="385007"/>
                </a:lnTo>
                <a:lnTo>
                  <a:pt x="2854840" y="381946"/>
                </a:lnTo>
                <a:close/>
              </a:path>
              <a:path w="2890769" h="419173">
                <a:moveTo>
                  <a:pt x="2880423" y="357228"/>
                </a:moveTo>
                <a:lnTo>
                  <a:pt x="2882253" y="359357"/>
                </a:lnTo>
                <a:lnTo>
                  <a:pt x="2883384" y="362285"/>
                </a:lnTo>
                <a:lnTo>
                  <a:pt x="2890071" y="357894"/>
                </a:lnTo>
                <a:lnTo>
                  <a:pt x="2888407" y="354367"/>
                </a:lnTo>
                <a:lnTo>
                  <a:pt x="2885879" y="351639"/>
                </a:lnTo>
                <a:lnTo>
                  <a:pt x="2882486" y="349710"/>
                </a:lnTo>
                <a:lnTo>
                  <a:pt x="2880423" y="357228"/>
                </a:lnTo>
                <a:close/>
              </a:path>
              <a:path w="2890769" h="419173">
                <a:moveTo>
                  <a:pt x="2879092" y="347780"/>
                </a:moveTo>
                <a:lnTo>
                  <a:pt x="2874934" y="346816"/>
                </a:lnTo>
                <a:lnTo>
                  <a:pt x="2875366" y="354500"/>
                </a:lnTo>
                <a:lnTo>
                  <a:pt x="2877895" y="355898"/>
                </a:lnTo>
                <a:lnTo>
                  <a:pt x="2880423" y="357228"/>
                </a:lnTo>
                <a:lnTo>
                  <a:pt x="2882486" y="349710"/>
                </a:lnTo>
                <a:lnTo>
                  <a:pt x="2879092" y="347780"/>
                </a:lnTo>
                <a:close/>
              </a:path>
              <a:path w="2890769" h="419173">
                <a:moveTo>
                  <a:pt x="2867615" y="353802"/>
                </a:moveTo>
                <a:lnTo>
                  <a:pt x="2872738" y="353802"/>
                </a:lnTo>
                <a:lnTo>
                  <a:pt x="2875366" y="354500"/>
                </a:lnTo>
                <a:lnTo>
                  <a:pt x="2874934" y="346816"/>
                </a:lnTo>
                <a:lnTo>
                  <a:pt x="2870010" y="346816"/>
                </a:lnTo>
                <a:lnTo>
                  <a:pt x="2867615" y="353802"/>
                </a:lnTo>
                <a:close/>
              </a:path>
              <a:path w="2890769" h="419173">
                <a:moveTo>
                  <a:pt x="2866085" y="346816"/>
                </a:moveTo>
                <a:lnTo>
                  <a:pt x="2862658" y="347514"/>
                </a:lnTo>
                <a:lnTo>
                  <a:pt x="2863822" y="354800"/>
                </a:lnTo>
                <a:lnTo>
                  <a:pt x="2865552" y="354134"/>
                </a:lnTo>
                <a:lnTo>
                  <a:pt x="2867615" y="353802"/>
                </a:lnTo>
                <a:lnTo>
                  <a:pt x="2870010" y="346816"/>
                </a:lnTo>
                <a:lnTo>
                  <a:pt x="2866085" y="346816"/>
                </a:lnTo>
                <a:close/>
              </a:path>
              <a:path w="2890769" h="419173">
                <a:moveTo>
                  <a:pt x="2858633" y="360023"/>
                </a:moveTo>
                <a:lnTo>
                  <a:pt x="2859065" y="358725"/>
                </a:lnTo>
                <a:lnTo>
                  <a:pt x="2860862" y="356397"/>
                </a:lnTo>
                <a:lnTo>
                  <a:pt x="2862159" y="355465"/>
                </a:lnTo>
                <a:lnTo>
                  <a:pt x="2863822" y="354800"/>
                </a:lnTo>
                <a:lnTo>
                  <a:pt x="2862658" y="347514"/>
                </a:lnTo>
                <a:lnTo>
                  <a:pt x="2859730" y="348911"/>
                </a:lnTo>
                <a:lnTo>
                  <a:pt x="2858633" y="360023"/>
                </a:lnTo>
                <a:close/>
              </a:path>
              <a:path w="2890769" h="419173">
                <a:moveTo>
                  <a:pt x="2858633" y="360023"/>
                </a:moveTo>
                <a:lnTo>
                  <a:pt x="2859730" y="348911"/>
                </a:lnTo>
                <a:lnTo>
                  <a:pt x="2856870" y="350242"/>
                </a:lnTo>
                <a:lnTo>
                  <a:pt x="2858633" y="362950"/>
                </a:lnTo>
                <a:lnTo>
                  <a:pt x="2858633" y="360023"/>
                </a:lnTo>
                <a:close/>
              </a:path>
              <a:path w="2890769" h="419173">
                <a:moveTo>
                  <a:pt x="2795063" y="367042"/>
                </a:moveTo>
                <a:lnTo>
                  <a:pt x="2795063" y="378486"/>
                </a:lnTo>
                <a:lnTo>
                  <a:pt x="2795063" y="367042"/>
                </a:lnTo>
                <a:close/>
              </a:path>
              <a:path w="2890769" h="419173">
                <a:moveTo>
                  <a:pt x="2827399" y="397715"/>
                </a:moveTo>
                <a:lnTo>
                  <a:pt x="2827332" y="387968"/>
                </a:lnTo>
                <a:lnTo>
                  <a:pt x="2826891" y="388940"/>
                </a:lnTo>
                <a:lnTo>
                  <a:pt x="2827399" y="397715"/>
                </a:lnTo>
                <a:close/>
              </a:path>
              <a:path w="2890769" h="419173">
                <a:moveTo>
                  <a:pt x="2758777" y="355997"/>
                </a:moveTo>
                <a:lnTo>
                  <a:pt x="2759176" y="367042"/>
                </a:lnTo>
                <a:lnTo>
                  <a:pt x="2760174" y="352937"/>
                </a:lnTo>
                <a:lnTo>
                  <a:pt x="2758777" y="355997"/>
                </a:lnTo>
                <a:close/>
              </a:path>
              <a:path w="2890769" h="419173">
                <a:moveTo>
                  <a:pt x="2688887" y="382811"/>
                </a:moveTo>
                <a:lnTo>
                  <a:pt x="2687856" y="372764"/>
                </a:lnTo>
                <a:lnTo>
                  <a:pt x="2687856" y="378154"/>
                </a:lnTo>
                <a:lnTo>
                  <a:pt x="2688887" y="382811"/>
                </a:lnTo>
                <a:close/>
              </a:path>
              <a:path w="2890769" h="419173">
                <a:moveTo>
                  <a:pt x="2695840" y="368772"/>
                </a:moveTo>
                <a:lnTo>
                  <a:pt x="2695840" y="376690"/>
                </a:lnTo>
                <a:lnTo>
                  <a:pt x="2695840" y="368772"/>
                </a:lnTo>
                <a:close/>
              </a:path>
              <a:path w="2890769" h="419173">
                <a:moveTo>
                  <a:pt x="2462024" y="351972"/>
                </a:moveTo>
                <a:lnTo>
                  <a:pt x="2461973" y="367974"/>
                </a:lnTo>
                <a:lnTo>
                  <a:pt x="2462456" y="365379"/>
                </a:lnTo>
                <a:lnTo>
                  <a:pt x="2462024" y="351972"/>
                </a:lnTo>
                <a:close/>
              </a:path>
              <a:path w="2890769" h="419173">
                <a:moveTo>
                  <a:pt x="2491964" y="367974"/>
                </a:moveTo>
                <a:lnTo>
                  <a:pt x="2461973" y="367974"/>
                </a:lnTo>
                <a:lnTo>
                  <a:pt x="2491964" y="368772"/>
                </a:lnTo>
                <a:lnTo>
                  <a:pt x="2491964" y="367974"/>
                </a:lnTo>
                <a:close/>
              </a:path>
              <a:path w="2890769" h="419173">
                <a:moveTo>
                  <a:pt x="2376928" y="335504"/>
                </a:moveTo>
                <a:lnTo>
                  <a:pt x="2376395" y="332244"/>
                </a:lnTo>
                <a:lnTo>
                  <a:pt x="2376395" y="334041"/>
                </a:lnTo>
                <a:lnTo>
                  <a:pt x="2376928" y="335504"/>
                </a:lnTo>
                <a:close/>
              </a:path>
              <a:path w="2890769" h="419173">
                <a:moveTo>
                  <a:pt x="2323887" y="356596"/>
                </a:moveTo>
                <a:lnTo>
                  <a:pt x="2325783" y="397715"/>
                </a:lnTo>
                <a:lnTo>
                  <a:pt x="2324951" y="354334"/>
                </a:lnTo>
                <a:lnTo>
                  <a:pt x="2323887" y="356596"/>
                </a:lnTo>
                <a:close/>
              </a:path>
              <a:path w="2890769" h="419173">
                <a:moveTo>
                  <a:pt x="2290752" y="355598"/>
                </a:moveTo>
                <a:lnTo>
                  <a:pt x="2291251" y="366942"/>
                </a:lnTo>
                <a:lnTo>
                  <a:pt x="2292548" y="352538"/>
                </a:lnTo>
                <a:lnTo>
                  <a:pt x="2290752" y="355598"/>
                </a:lnTo>
                <a:close/>
              </a:path>
              <a:path w="2890769" h="419173">
                <a:moveTo>
                  <a:pt x="2220962" y="382811"/>
                </a:moveTo>
                <a:lnTo>
                  <a:pt x="2219931" y="372764"/>
                </a:lnTo>
                <a:lnTo>
                  <a:pt x="2219931" y="378154"/>
                </a:lnTo>
                <a:lnTo>
                  <a:pt x="2220962" y="382811"/>
                </a:lnTo>
                <a:close/>
              </a:path>
              <a:path w="2890769" h="419173">
                <a:moveTo>
                  <a:pt x="2227915" y="368772"/>
                </a:moveTo>
                <a:lnTo>
                  <a:pt x="2227915" y="376690"/>
                </a:lnTo>
                <a:lnTo>
                  <a:pt x="2227915" y="368772"/>
                </a:lnTo>
                <a:close/>
              </a:path>
              <a:path w="2890769" h="419173">
                <a:moveTo>
                  <a:pt x="2107044" y="397715"/>
                </a:moveTo>
                <a:lnTo>
                  <a:pt x="2099060" y="347814"/>
                </a:lnTo>
                <a:lnTo>
                  <a:pt x="2099060" y="397715"/>
                </a:lnTo>
                <a:lnTo>
                  <a:pt x="2107044" y="397715"/>
                </a:lnTo>
                <a:close/>
              </a:path>
              <a:path w="2890769" h="419173">
                <a:moveTo>
                  <a:pt x="2047521" y="382612"/>
                </a:moveTo>
                <a:lnTo>
                  <a:pt x="2047521" y="386803"/>
                </a:lnTo>
                <a:lnTo>
                  <a:pt x="2047521" y="382612"/>
                </a:lnTo>
                <a:close/>
              </a:path>
              <a:path w="2890769" h="419173">
                <a:moveTo>
                  <a:pt x="2049051" y="371833"/>
                </a:moveTo>
                <a:lnTo>
                  <a:pt x="2048319" y="380948"/>
                </a:lnTo>
                <a:lnTo>
                  <a:pt x="2049916" y="379751"/>
                </a:lnTo>
                <a:lnTo>
                  <a:pt x="2049051" y="371833"/>
                </a:lnTo>
                <a:close/>
              </a:path>
              <a:path w="2890769" h="419173">
                <a:moveTo>
                  <a:pt x="2071274" y="383244"/>
                </a:moveTo>
                <a:lnTo>
                  <a:pt x="2071473" y="387336"/>
                </a:lnTo>
                <a:lnTo>
                  <a:pt x="2071673" y="381381"/>
                </a:lnTo>
                <a:lnTo>
                  <a:pt x="2071274" y="383244"/>
                </a:lnTo>
                <a:close/>
              </a:path>
              <a:path w="2890769" h="419173">
                <a:moveTo>
                  <a:pt x="2071906" y="392492"/>
                </a:moveTo>
                <a:lnTo>
                  <a:pt x="2072671" y="390230"/>
                </a:lnTo>
                <a:lnTo>
                  <a:pt x="2071726" y="391705"/>
                </a:lnTo>
                <a:lnTo>
                  <a:pt x="2071906" y="392492"/>
                </a:lnTo>
                <a:close/>
              </a:path>
              <a:path w="2890769" h="419173">
                <a:moveTo>
                  <a:pt x="2081553" y="398414"/>
                </a:moveTo>
                <a:lnTo>
                  <a:pt x="2079657" y="390429"/>
                </a:lnTo>
                <a:lnTo>
                  <a:pt x="2079624" y="398414"/>
                </a:lnTo>
                <a:lnTo>
                  <a:pt x="2081553" y="398414"/>
                </a:lnTo>
                <a:close/>
              </a:path>
              <a:path w="2890769" h="419173">
                <a:moveTo>
                  <a:pt x="2073104" y="349909"/>
                </a:moveTo>
                <a:lnTo>
                  <a:pt x="2073270" y="367076"/>
                </a:lnTo>
                <a:lnTo>
                  <a:pt x="2075399" y="351772"/>
                </a:lnTo>
                <a:lnTo>
                  <a:pt x="2073104" y="349909"/>
                </a:lnTo>
                <a:close/>
              </a:path>
              <a:path w="2890769" h="419173">
                <a:moveTo>
                  <a:pt x="2010740" y="355997"/>
                </a:moveTo>
                <a:lnTo>
                  <a:pt x="2011139" y="367042"/>
                </a:lnTo>
                <a:lnTo>
                  <a:pt x="2012137" y="352937"/>
                </a:lnTo>
                <a:lnTo>
                  <a:pt x="2010740" y="355997"/>
                </a:lnTo>
                <a:close/>
              </a:path>
              <a:path w="2890769" h="419173">
                <a:moveTo>
                  <a:pt x="1939916" y="42383"/>
                </a:moveTo>
                <a:lnTo>
                  <a:pt x="1940315" y="52562"/>
                </a:lnTo>
                <a:lnTo>
                  <a:pt x="1941080" y="44878"/>
                </a:lnTo>
                <a:lnTo>
                  <a:pt x="1939916" y="42383"/>
                </a:lnTo>
                <a:close/>
              </a:path>
              <a:path w="2890769" h="419173">
                <a:moveTo>
                  <a:pt x="1958446" y="48737"/>
                </a:moveTo>
                <a:lnTo>
                  <a:pt x="1956084" y="56189"/>
                </a:lnTo>
                <a:lnTo>
                  <a:pt x="1959610" y="55490"/>
                </a:lnTo>
                <a:lnTo>
                  <a:pt x="1958446" y="48737"/>
                </a:lnTo>
                <a:close/>
              </a:path>
              <a:path w="2890769" h="419173">
                <a:moveTo>
                  <a:pt x="1964268" y="36195"/>
                </a:moveTo>
                <a:lnTo>
                  <a:pt x="1963170" y="27046"/>
                </a:lnTo>
                <a:lnTo>
                  <a:pt x="1963103" y="33700"/>
                </a:lnTo>
                <a:lnTo>
                  <a:pt x="1964268" y="36195"/>
                </a:lnTo>
                <a:close/>
              </a:path>
              <a:path w="2890769" h="419173">
                <a:moveTo>
                  <a:pt x="1968060" y="29541"/>
                </a:moveTo>
                <a:lnTo>
                  <a:pt x="1965798" y="52629"/>
                </a:lnTo>
                <a:lnTo>
                  <a:pt x="1968227" y="50633"/>
                </a:lnTo>
                <a:lnTo>
                  <a:pt x="1968060" y="29541"/>
                </a:lnTo>
                <a:close/>
              </a:path>
              <a:path w="2890769" h="419173">
                <a:moveTo>
                  <a:pt x="1938324" y="355997"/>
                </a:moveTo>
                <a:lnTo>
                  <a:pt x="1938724" y="367042"/>
                </a:lnTo>
                <a:lnTo>
                  <a:pt x="1939722" y="352937"/>
                </a:lnTo>
                <a:lnTo>
                  <a:pt x="1938324" y="355997"/>
                </a:lnTo>
                <a:close/>
              </a:path>
              <a:path w="2890769" h="419173">
                <a:moveTo>
                  <a:pt x="1868435" y="382811"/>
                </a:moveTo>
                <a:lnTo>
                  <a:pt x="1867403" y="372764"/>
                </a:lnTo>
                <a:lnTo>
                  <a:pt x="1867403" y="378154"/>
                </a:lnTo>
                <a:lnTo>
                  <a:pt x="1868435" y="382811"/>
                </a:lnTo>
                <a:close/>
              </a:path>
              <a:path w="2890769" h="419173">
                <a:moveTo>
                  <a:pt x="1875388" y="368772"/>
                </a:moveTo>
                <a:lnTo>
                  <a:pt x="1875388" y="376690"/>
                </a:lnTo>
                <a:lnTo>
                  <a:pt x="1875388" y="368772"/>
                </a:lnTo>
                <a:close/>
              </a:path>
              <a:path w="2890769" h="419173">
                <a:moveTo>
                  <a:pt x="1785208" y="355997"/>
                </a:moveTo>
                <a:lnTo>
                  <a:pt x="1785608" y="367042"/>
                </a:lnTo>
                <a:lnTo>
                  <a:pt x="1786606" y="352937"/>
                </a:lnTo>
                <a:lnTo>
                  <a:pt x="1785208" y="355997"/>
                </a:lnTo>
                <a:close/>
              </a:path>
              <a:path w="2890769" h="419173">
                <a:moveTo>
                  <a:pt x="1725008" y="396917"/>
                </a:moveTo>
                <a:lnTo>
                  <a:pt x="1723511" y="383510"/>
                </a:lnTo>
                <a:lnTo>
                  <a:pt x="1722214" y="395719"/>
                </a:lnTo>
                <a:lnTo>
                  <a:pt x="1725008" y="396917"/>
                </a:lnTo>
                <a:close/>
              </a:path>
              <a:path w="2890769" h="419173">
                <a:moveTo>
                  <a:pt x="1653721" y="382811"/>
                </a:moveTo>
                <a:lnTo>
                  <a:pt x="1652690" y="372764"/>
                </a:lnTo>
                <a:lnTo>
                  <a:pt x="1652690" y="378154"/>
                </a:lnTo>
                <a:lnTo>
                  <a:pt x="1653721" y="382811"/>
                </a:lnTo>
                <a:close/>
              </a:path>
              <a:path w="2890769" h="419173">
                <a:moveTo>
                  <a:pt x="1660674" y="368772"/>
                </a:moveTo>
                <a:lnTo>
                  <a:pt x="1660674" y="376690"/>
                </a:lnTo>
                <a:lnTo>
                  <a:pt x="1660674" y="368772"/>
                </a:lnTo>
                <a:close/>
              </a:path>
              <a:path w="2890769" h="419173">
                <a:moveTo>
                  <a:pt x="1601678" y="356596"/>
                </a:moveTo>
                <a:lnTo>
                  <a:pt x="1603574" y="397715"/>
                </a:lnTo>
                <a:lnTo>
                  <a:pt x="1602743" y="354334"/>
                </a:lnTo>
                <a:lnTo>
                  <a:pt x="1601678" y="356596"/>
                </a:lnTo>
                <a:close/>
              </a:path>
              <a:path w="2890769" h="419173">
                <a:moveTo>
                  <a:pt x="1568543" y="355598"/>
                </a:moveTo>
                <a:lnTo>
                  <a:pt x="1569043" y="366942"/>
                </a:lnTo>
                <a:lnTo>
                  <a:pt x="1570340" y="352538"/>
                </a:lnTo>
                <a:lnTo>
                  <a:pt x="1568543" y="355598"/>
                </a:lnTo>
                <a:close/>
              </a:path>
              <a:path w="2890769" h="419173">
                <a:moveTo>
                  <a:pt x="1508443" y="396917"/>
                </a:moveTo>
                <a:lnTo>
                  <a:pt x="1506946" y="383510"/>
                </a:lnTo>
                <a:lnTo>
                  <a:pt x="1505649" y="395719"/>
                </a:lnTo>
                <a:lnTo>
                  <a:pt x="1508443" y="396917"/>
                </a:lnTo>
                <a:close/>
              </a:path>
              <a:path w="2890769" h="419173">
                <a:moveTo>
                  <a:pt x="1287972" y="351972"/>
                </a:moveTo>
                <a:lnTo>
                  <a:pt x="1287921" y="367974"/>
                </a:lnTo>
                <a:lnTo>
                  <a:pt x="1288404" y="365379"/>
                </a:lnTo>
                <a:lnTo>
                  <a:pt x="1287972" y="351972"/>
                </a:lnTo>
                <a:close/>
              </a:path>
              <a:path w="2890769" h="419173">
                <a:moveTo>
                  <a:pt x="1317913" y="367974"/>
                </a:moveTo>
                <a:lnTo>
                  <a:pt x="1287921" y="367974"/>
                </a:lnTo>
                <a:lnTo>
                  <a:pt x="1317913" y="368772"/>
                </a:lnTo>
                <a:lnTo>
                  <a:pt x="1317913" y="367974"/>
                </a:lnTo>
                <a:close/>
              </a:path>
              <a:path w="2890769" h="419173">
                <a:moveTo>
                  <a:pt x="1190313" y="368772"/>
                </a:moveTo>
                <a:lnTo>
                  <a:pt x="1190313" y="376690"/>
                </a:lnTo>
                <a:lnTo>
                  <a:pt x="1190313" y="368772"/>
                </a:lnTo>
                <a:close/>
              </a:path>
              <a:path w="2890769" h="419173">
                <a:moveTo>
                  <a:pt x="1183360" y="382811"/>
                </a:moveTo>
                <a:lnTo>
                  <a:pt x="1182329" y="372764"/>
                </a:lnTo>
                <a:lnTo>
                  <a:pt x="1182329" y="378154"/>
                </a:lnTo>
                <a:lnTo>
                  <a:pt x="1183360" y="382811"/>
                </a:lnTo>
                <a:close/>
              </a:path>
              <a:path w="2890769" h="419173">
                <a:moveTo>
                  <a:pt x="1132712" y="351972"/>
                </a:moveTo>
                <a:lnTo>
                  <a:pt x="1132661" y="367974"/>
                </a:lnTo>
                <a:lnTo>
                  <a:pt x="1133144" y="365379"/>
                </a:lnTo>
                <a:lnTo>
                  <a:pt x="1132712" y="351972"/>
                </a:lnTo>
                <a:close/>
              </a:path>
              <a:path w="2890769" h="419173">
                <a:moveTo>
                  <a:pt x="1162653" y="367974"/>
                </a:moveTo>
                <a:lnTo>
                  <a:pt x="1132661" y="367974"/>
                </a:lnTo>
                <a:lnTo>
                  <a:pt x="1162653" y="368772"/>
                </a:lnTo>
                <a:lnTo>
                  <a:pt x="1162653" y="367974"/>
                </a:lnTo>
                <a:close/>
              </a:path>
              <a:path w="2890769" h="419173">
                <a:moveTo>
                  <a:pt x="1100246" y="335504"/>
                </a:moveTo>
                <a:lnTo>
                  <a:pt x="1099714" y="332244"/>
                </a:lnTo>
                <a:lnTo>
                  <a:pt x="1099714" y="334041"/>
                </a:lnTo>
                <a:lnTo>
                  <a:pt x="1100246" y="335504"/>
                </a:lnTo>
                <a:close/>
              </a:path>
              <a:path w="2890769" h="419173">
                <a:moveTo>
                  <a:pt x="1047902" y="397715"/>
                </a:moveTo>
                <a:lnTo>
                  <a:pt x="1039918" y="347814"/>
                </a:lnTo>
                <a:lnTo>
                  <a:pt x="1039918" y="397715"/>
                </a:lnTo>
                <a:lnTo>
                  <a:pt x="1047902" y="397715"/>
                </a:lnTo>
                <a:close/>
              </a:path>
              <a:path w="2890769" h="419173">
                <a:moveTo>
                  <a:pt x="1011944" y="335504"/>
                </a:moveTo>
                <a:lnTo>
                  <a:pt x="1011412" y="332244"/>
                </a:lnTo>
                <a:lnTo>
                  <a:pt x="1011412" y="334041"/>
                </a:lnTo>
                <a:lnTo>
                  <a:pt x="1011944" y="335504"/>
                </a:lnTo>
                <a:close/>
              </a:path>
              <a:path w="2890769" h="419173">
                <a:moveTo>
                  <a:pt x="944538" y="380349"/>
                </a:moveTo>
                <a:lnTo>
                  <a:pt x="945370" y="411920"/>
                </a:lnTo>
                <a:lnTo>
                  <a:pt x="947632" y="389232"/>
                </a:lnTo>
                <a:lnTo>
                  <a:pt x="944538" y="380349"/>
                </a:lnTo>
                <a:close/>
              </a:path>
              <a:path w="2890769" h="419173">
                <a:moveTo>
                  <a:pt x="876342" y="397715"/>
                </a:moveTo>
                <a:lnTo>
                  <a:pt x="869356" y="324859"/>
                </a:lnTo>
                <a:lnTo>
                  <a:pt x="869356" y="397715"/>
                </a:lnTo>
                <a:lnTo>
                  <a:pt x="876342" y="397715"/>
                </a:lnTo>
                <a:close/>
              </a:path>
              <a:path w="2890769" h="419173">
                <a:moveTo>
                  <a:pt x="754326" y="356596"/>
                </a:moveTo>
                <a:lnTo>
                  <a:pt x="756222" y="397715"/>
                </a:lnTo>
                <a:lnTo>
                  <a:pt x="755390" y="354334"/>
                </a:lnTo>
                <a:lnTo>
                  <a:pt x="754326" y="356596"/>
                </a:lnTo>
                <a:close/>
              </a:path>
              <a:path w="2890769" h="419173">
                <a:moveTo>
                  <a:pt x="721191" y="355598"/>
                </a:moveTo>
                <a:lnTo>
                  <a:pt x="721690" y="366942"/>
                </a:lnTo>
                <a:lnTo>
                  <a:pt x="722988" y="352538"/>
                </a:lnTo>
                <a:lnTo>
                  <a:pt x="721191" y="355598"/>
                </a:lnTo>
                <a:close/>
              </a:path>
              <a:path w="2890769" h="419173">
                <a:moveTo>
                  <a:pt x="680551" y="355997"/>
                </a:moveTo>
                <a:lnTo>
                  <a:pt x="680950" y="367042"/>
                </a:lnTo>
                <a:lnTo>
                  <a:pt x="681948" y="352937"/>
                </a:lnTo>
                <a:lnTo>
                  <a:pt x="680551" y="355997"/>
                </a:lnTo>
                <a:close/>
              </a:path>
              <a:path w="2890769" h="419173">
                <a:moveTo>
                  <a:pt x="610661" y="382811"/>
                </a:moveTo>
                <a:lnTo>
                  <a:pt x="609630" y="372764"/>
                </a:lnTo>
                <a:lnTo>
                  <a:pt x="609630" y="378154"/>
                </a:lnTo>
                <a:lnTo>
                  <a:pt x="610661" y="382811"/>
                </a:lnTo>
                <a:close/>
              </a:path>
              <a:path w="2890769" h="419173">
                <a:moveTo>
                  <a:pt x="617614" y="368772"/>
                </a:moveTo>
                <a:lnTo>
                  <a:pt x="617614" y="376690"/>
                </a:lnTo>
                <a:lnTo>
                  <a:pt x="617614" y="368772"/>
                </a:lnTo>
                <a:close/>
              </a:path>
              <a:path w="2890769" h="419173">
                <a:moveTo>
                  <a:pt x="587184" y="347814"/>
                </a:moveTo>
                <a:lnTo>
                  <a:pt x="603851" y="354700"/>
                </a:lnTo>
                <a:lnTo>
                  <a:pt x="603851" y="347814"/>
                </a:lnTo>
                <a:lnTo>
                  <a:pt x="587184" y="347814"/>
                </a:lnTo>
                <a:close/>
              </a:path>
              <a:path w="2890769" h="419173">
                <a:moveTo>
                  <a:pt x="586319" y="326190"/>
                </a:moveTo>
                <a:lnTo>
                  <a:pt x="587184" y="337234"/>
                </a:lnTo>
                <a:lnTo>
                  <a:pt x="588381" y="325458"/>
                </a:lnTo>
                <a:lnTo>
                  <a:pt x="586319" y="326190"/>
                </a:lnTo>
                <a:close/>
              </a:path>
              <a:path w="2890769" h="419173">
                <a:moveTo>
                  <a:pt x="2852464" y="189792"/>
                </a:moveTo>
                <a:lnTo>
                  <a:pt x="2852414" y="205794"/>
                </a:lnTo>
                <a:lnTo>
                  <a:pt x="2852897" y="203199"/>
                </a:lnTo>
                <a:lnTo>
                  <a:pt x="2852464" y="189792"/>
                </a:lnTo>
                <a:close/>
              </a:path>
              <a:path w="2890769" h="419173">
                <a:moveTo>
                  <a:pt x="2882405" y="205794"/>
                </a:moveTo>
                <a:lnTo>
                  <a:pt x="2852414" y="205794"/>
                </a:lnTo>
                <a:lnTo>
                  <a:pt x="2882405" y="206592"/>
                </a:lnTo>
                <a:lnTo>
                  <a:pt x="2882405" y="205794"/>
                </a:lnTo>
                <a:close/>
              </a:path>
              <a:path w="2890769" h="419173">
                <a:moveTo>
                  <a:pt x="2793468" y="194416"/>
                </a:moveTo>
                <a:lnTo>
                  <a:pt x="2795365" y="235535"/>
                </a:lnTo>
                <a:lnTo>
                  <a:pt x="2794533" y="192154"/>
                </a:lnTo>
                <a:lnTo>
                  <a:pt x="2793468" y="194416"/>
                </a:lnTo>
                <a:close/>
              </a:path>
              <a:path w="2890769" h="419173">
                <a:moveTo>
                  <a:pt x="2760334" y="193418"/>
                </a:moveTo>
                <a:lnTo>
                  <a:pt x="2760833" y="204762"/>
                </a:lnTo>
                <a:lnTo>
                  <a:pt x="2762130" y="190357"/>
                </a:lnTo>
                <a:lnTo>
                  <a:pt x="2760334" y="193418"/>
                </a:lnTo>
                <a:close/>
              </a:path>
              <a:path w="2890769" h="419173">
                <a:moveTo>
                  <a:pt x="2690544" y="220631"/>
                </a:moveTo>
                <a:lnTo>
                  <a:pt x="2689512" y="210584"/>
                </a:lnTo>
                <a:lnTo>
                  <a:pt x="2689512" y="215974"/>
                </a:lnTo>
                <a:lnTo>
                  <a:pt x="2690544" y="220631"/>
                </a:lnTo>
                <a:close/>
              </a:path>
              <a:path w="2890769" h="419173">
                <a:moveTo>
                  <a:pt x="2697497" y="206592"/>
                </a:moveTo>
                <a:lnTo>
                  <a:pt x="2697497" y="214510"/>
                </a:lnTo>
                <a:lnTo>
                  <a:pt x="2697497" y="206592"/>
                </a:lnTo>
                <a:close/>
              </a:path>
              <a:path w="2890769" h="419173">
                <a:moveTo>
                  <a:pt x="2552552" y="235535"/>
                </a:moveTo>
                <a:lnTo>
                  <a:pt x="2544568" y="185633"/>
                </a:lnTo>
                <a:lnTo>
                  <a:pt x="2544568" y="235535"/>
                </a:lnTo>
                <a:lnTo>
                  <a:pt x="2552552" y="235535"/>
                </a:lnTo>
                <a:close/>
              </a:path>
              <a:path w="2890769" h="419173">
                <a:moveTo>
                  <a:pt x="2519824" y="367042"/>
                </a:moveTo>
                <a:lnTo>
                  <a:pt x="2519824" y="378486"/>
                </a:lnTo>
                <a:lnTo>
                  <a:pt x="2519824" y="367042"/>
                </a:lnTo>
                <a:close/>
              </a:path>
              <a:path w="2890769" h="419173">
                <a:moveTo>
                  <a:pt x="2552161" y="397715"/>
                </a:moveTo>
                <a:lnTo>
                  <a:pt x="2552094" y="387968"/>
                </a:lnTo>
                <a:lnTo>
                  <a:pt x="2551653" y="388940"/>
                </a:lnTo>
                <a:lnTo>
                  <a:pt x="2552161" y="397715"/>
                </a:lnTo>
                <a:close/>
              </a:path>
              <a:path w="2890769" h="419173">
                <a:moveTo>
                  <a:pt x="2516594" y="173324"/>
                </a:moveTo>
                <a:lnTo>
                  <a:pt x="2516061" y="170064"/>
                </a:lnTo>
                <a:lnTo>
                  <a:pt x="2516061" y="171861"/>
                </a:lnTo>
                <a:lnTo>
                  <a:pt x="2516594" y="173324"/>
                </a:lnTo>
                <a:close/>
              </a:path>
              <a:path w="2890769" h="419173">
                <a:moveTo>
                  <a:pt x="2430235" y="235535"/>
                </a:moveTo>
                <a:lnTo>
                  <a:pt x="2422250" y="185633"/>
                </a:lnTo>
                <a:lnTo>
                  <a:pt x="2422250" y="235535"/>
                </a:lnTo>
                <a:lnTo>
                  <a:pt x="2430235" y="235535"/>
                </a:lnTo>
                <a:close/>
              </a:path>
              <a:path w="2890769" h="419173">
                <a:moveTo>
                  <a:pt x="2359946" y="220631"/>
                </a:moveTo>
                <a:lnTo>
                  <a:pt x="2358914" y="210584"/>
                </a:lnTo>
                <a:lnTo>
                  <a:pt x="2358914" y="215974"/>
                </a:lnTo>
                <a:lnTo>
                  <a:pt x="2359946" y="220631"/>
                </a:lnTo>
                <a:close/>
              </a:path>
              <a:path w="2890769" h="419173">
                <a:moveTo>
                  <a:pt x="2366899" y="206592"/>
                </a:moveTo>
                <a:lnTo>
                  <a:pt x="2366899" y="214510"/>
                </a:lnTo>
                <a:lnTo>
                  <a:pt x="2366899" y="206592"/>
                </a:lnTo>
                <a:close/>
              </a:path>
              <a:path w="2890769" h="419173">
                <a:moveTo>
                  <a:pt x="2334433" y="173324"/>
                </a:moveTo>
                <a:lnTo>
                  <a:pt x="2333901" y="170064"/>
                </a:lnTo>
                <a:lnTo>
                  <a:pt x="2333901" y="171861"/>
                </a:lnTo>
                <a:lnTo>
                  <a:pt x="2334433" y="173324"/>
                </a:lnTo>
                <a:close/>
              </a:path>
              <a:path w="2890769" h="419173">
                <a:moveTo>
                  <a:pt x="2244495" y="220431"/>
                </a:moveTo>
                <a:lnTo>
                  <a:pt x="2244495" y="224623"/>
                </a:lnTo>
                <a:lnTo>
                  <a:pt x="2244495" y="220431"/>
                </a:lnTo>
                <a:close/>
              </a:path>
              <a:path w="2890769" h="419173">
                <a:moveTo>
                  <a:pt x="2246026" y="209653"/>
                </a:moveTo>
                <a:lnTo>
                  <a:pt x="2245294" y="218768"/>
                </a:lnTo>
                <a:lnTo>
                  <a:pt x="2246891" y="217570"/>
                </a:lnTo>
                <a:lnTo>
                  <a:pt x="2246026" y="209653"/>
                </a:lnTo>
                <a:close/>
              </a:path>
              <a:path w="2890769" h="419173">
                <a:moveTo>
                  <a:pt x="2268249" y="221064"/>
                </a:moveTo>
                <a:lnTo>
                  <a:pt x="2268448" y="225155"/>
                </a:lnTo>
                <a:lnTo>
                  <a:pt x="2268648" y="219201"/>
                </a:lnTo>
                <a:lnTo>
                  <a:pt x="2268249" y="221064"/>
                </a:lnTo>
                <a:close/>
              </a:path>
              <a:path w="2890769" h="419173">
                <a:moveTo>
                  <a:pt x="2268881" y="230312"/>
                </a:moveTo>
                <a:lnTo>
                  <a:pt x="2269646" y="228050"/>
                </a:lnTo>
                <a:lnTo>
                  <a:pt x="2268701" y="229525"/>
                </a:lnTo>
                <a:lnTo>
                  <a:pt x="2268881" y="230312"/>
                </a:lnTo>
                <a:close/>
              </a:path>
              <a:path w="2890769" h="419173">
                <a:moveTo>
                  <a:pt x="2278528" y="236234"/>
                </a:moveTo>
                <a:lnTo>
                  <a:pt x="2276632" y="228249"/>
                </a:lnTo>
                <a:lnTo>
                  <a:pt x="2276599" y="236234"/>
                </a:lnTo>
                <a:lnTo>
                  <a:pt x="2278528" y="236234"/>
                </a:lnTo>
                <a:close/>
              </a:path>
              <a:path w="2890769" h="419173">
                <a:moveTo>
                  <a:pt x="2270078" y="187729"/>
                </a:moveTo>
                <a:lnTo>
                  <a:pt x="2270245" y="204895"/>
                </a:lnTo>
                <a:lnTo>
                  <a:pt x="2272374" y="189592"/>
                </a:lnTo>
                <a:lnTo>
                  <a:pt x="2270078" y="187729"/>
                </a:lnTo>
                <a:close/>
              </a:path>
              <a:path w="2890769" h="419173">
                <a:moveTo>
                  <a:pt x="2207715" y="193817"/>
                </a:moveTo>
                <a:lnTo>
                  <a:pt x="2208114" y="204862"/>
                </a:lnTo>
                <a:lnTo>
                  <a:pt x="2209112" y="190757"/>
                </a:lnTo>
                <a:lnTo>
                  <a:pt x="2207715" y="193817"/>
                </a:lnTo>
                <a:close/>
              </a:path>
              <a:path w="2890769" h="419173">
                <a:moveTo>
                  <a:pt x="2147020" y="189792"/>
                </a:moveTo>
                <a:lnTo>
                  <a:pt x="2146969" y="205794"/>
                </a:lnTo>
                <a:lnTo>
                  <a:pt x="2147452" y="203199"/>
                </a:lnTo>
                <a:lnTo>
                  <a:pt x="2147020" y="189792"/>
                </a:lnTo>
                <a:close/>
              </a:path>
              <a:path w="2890769" h="419173">
                <a:moveTo>
                  <a:pt x="2176961" y="205794"/>
                </a:moveTo>
                <a:lnTo>
                  <a:pt x="2146969" y="205794"/>
                </a:lnTo>
                <a:lnTo>
                  <a:pt x="2176961" y="206592"/>
                </a:lnTo>
                <a:lnTo>
                  <a:pt x="2176961" y="205794"/>
                </a:lnTo>
                <a:close/>
              </a:path>
              <a:path w="2890769" h="419173">
                <a:moveTo>
                  <a:pt x="2165543" y="367042"/>
                </a:moveTo>
                <a:lnTo>
                  <a:pt x="2165543" y="378486"/>
                </a:lnTo>
                <a:lnTo>
                  <a:pt x="2165543" y="367042"/>
                </a:lnTo>
                <a:close/>
              </a:path>
              <a:path w="2890769" h="419173">
                <a:moveTo>
                  <a:pt x="2197879" y="397715"/>
                </a:moveTo>
                <a:lnTo>
                  <a:pt x="2197812" y="387968"/>
                </a:lnTo>
                <a:lnTo>
                  <a:pt x="2197371" y="388940"/>
                </a:lnTo>
                <a:lnTo>
                  <a:pt x="2197879" y="397715"/>
                </a:lnTo>
                <a:close/>
              </a:path>
              <a:path w="2890769" h="419173">
                <a:moveTo>
                  <a:pt x="2079678" y="236533"/>
                </a:moveTo>
                <a:lnTo>
                  <a:pt x="2080211" y="227152"/>
                </a:lnTo>
                <a:lnTo>
                  <a:pt x="2079745" y="225388"/>
                </a:lnTo>
                <a:lnTo>
                  <a:pt x="2079678" y="236533"/>
                </a:lnTo>
                <a:close/>
              </a:path>
              <a:path w="2890769" h="419173">
                <a:moveTo>
                  <a:pt x="2020621" y="220431"/>
                </a:moveTo>
                <a:lnTo>
                  <a:pt x="2020621" y="224623"/>
                </a:lnTo>
                <a:lnTo>
                  <a:pt x="2020621" y="220431"/>
                </a:lnTo>
                <a:close/>
              </a:path>
              <a:path w="2890769" h="419173">
                <a:moveTo>
                  <a:pt x="2022151" y="209653"/>
                </a:moveTo>
                <a:lnTo>
                  <a:pt x="2021419" y="218768"/>
                </a:lnTo>
                <a:lnTo>
                  <a:pt x="2023016" y="217570"/>
                </a:lnTo>
                <a:lnTo>
                  <a:pt x="2022151" y="209653"/>
                </a:lnTo>
                <a:close/>
              </a:path>
              <a:path w="2890769" h="419173">
                <a:moveTo>
                  <a:pt x="2044374" y="221064"/>
                </a:moveTo>
                <a:lnTo>
                  <a:pt x="2044573" y="225155"/>
                </a:lnTo>
                <a:lnTo>
                  <a:pt x="2044773" y="219201"/>
                </a:lnTo>
                <a:lnTo>
                  <a:pt x="2044374" y="221064"/>
                </a:lnTo>
                <a:close/>
              </a:path>
              <a:path w="2890769" h="419173">
                <a:moveTo>
                  <a:pt x="2045006" y="230312"/>
                </a:moveTo>
                <a:lnTo>
                  <a:pt x="2045771" y="228050"/>
                </a:lnTo>
                <a:lnTo>
                  <a:pt x="2044826" y="229525"/>
                </a:lnTo>
                <a:lnTo>
                  <a:pt x="2045006" y="230312"/>
                </a:lnTo>
                <a:close/>
              </a:path>
              <a:path w="2890769" h="419173">
                <a:moveTo>
                  <a:pt x="2054653" y="236234"/>
                </a:moveTo>
                <a:lnTo>
                  <a:pt x="2052757" y="228249"/>
                </a:lnTo>
                <a:lnTo>
                  <a:pt x="2052724" y="236234"/>
                </a:lnTo>
                <a:lnTo>
                  <a:pt x="2054653" y="236234"/>
                </a:lnTo>
                <a:close/>
              </a:path>
              <a:path w="2890769" h="419173">
                <a:moveTo>
                  <a:pt x="2046204" y="187729"/>
                </a:moveTo>
                <a:lnTo>
                  <a:pt x="2046370" y="204895"/>
                </a:lnTo>
                <a:lnTo>
                  <a:pt x="2048499" y="189592"/>
                </a:lnTo>
                <a:lnTo>
                  <a:pt x="2046204" y="187729"/>
                </a:lnTo>
                <a:close/>
              </a:path>
              <a:path w="2890769" h="419173">
                <a:moveTo>
                  <a:pt x="1769152" y="189792"/>
                </a:moveTo>
                <a:lnTo>
                  <a:pt x="1769101" y="205794"/>
                </a:lnTo>
                <a:lnTo>
                  <a:pt x="1769584" y="203199"/>
                </a:lnTo>
                <a:lnTo>
                  <a:pt x="1769152" y="189792"/>
                </a:lnTo>
                <a:close/>
              </a:path>
              <a:path w="2890769" h="419173">
                <a:moveTo>
                  <a:pt x="1799093" y="205794"/>
                </a:moveTo>
                <a:lnTo>
                  <a:pt x="1769101" y="205794"/>
                </a:lnTo>
                <a:lnTo>
                  <a:pt x="1799093" y="206592"/>
                </a:lnTo>
                <a:lnTo>
                  <a:pt x="1799093" y="205794"/>
                </a:lnTo>
                <a:close/>
              </a:path>
              <a:path w="2890769" h="419173">
                <a:moveTo>
                  <a:pt x="1738666" y="185633"/>
                </a:moveTo>
                <a:lnTo>
                  <a:pt x="1755333" y="192520"/>
                </a:lnTo>
                <a:lnTo>
                  <a:pt x="1755333" y="185633"/>
                </a:lnTo>
                <a:lnTo>
                  <a:pt x="1738666" y="185633"/>
                </a:lnTo>
                <a:close/>
              </a:path>
              <a:path w="2890769" h="419173">
                <a:moveTo>
                  <a:pt x="1737801" y="164009"/>
                </a:moveTo>
                <a:lnTo>
                  <a:pt x="1738666" y="175054"/>
                </a:lnTo>
                <a:lnTo>
                  <a:pt x="1739863" y="163277"/>
                </a:lnTo>
                <a:lnTo>
                  <a:pt x="1737801" y="164009"/>
                </a:lnTo>
                <a:close/>
              </a:path>
              <a:path w="2890769" h="419173">
                <a:moveTo>
                  <a:pt x="1699443" y="185633"/>
                </a:moveTo>
                <a:lnTo>
                  <a:pt x="1716110" y="192520"/>
                </a:lnTo>
                <a:lnTo>
                  <a:pt x="1716110" y="185633"/>
                </a:lnTo>
                <a:lnTo>
                  <a:pt x="1699443" y="185633"/>
                </a:lnTo>
                <a:close/>
              </a:path>
              <a:path w="2890769" h="419173">
                <a:moveTo>
                  <a:pt x="1698578" y="164009"/>
                </a:moveTo>
                <a:lnTo>
                  <a:pt x="1699443" y="175054"/>
                </a:lnTo>
                <a:lnTo>
                  <a:pt x="1700641" y="163277"/>
                </a:lnTo>
                <a:lnTo>
                  <a:pt x="1698578" y="164009"/>
                </a:lnTo>
                <a:close/>
              </a:path>
              <a:path w="2890769" h="419173">
                <a:moveTo>
                  <a:pt x="1634952" y="234737"/>
                </a:moveTo>
                <a:lnTo>
                  <a:pt x="1633454" y="221330"/>
                </a:lnTo>
                <a:lnTo>
                  <a:pt x="1632157" y="233539"/>
                </a:lnTo>
                <a:lnTo>
                  <a:pt x="1634952" y="234737"/>
                </a:lnTo>
                <a:close/>
              </a:path>
              <a:path w="2890769" h="419173">
                <a:moveTo>
                  <a:pt x="1486214" y="189792"/>
                </a:moveTo>
                <a:lnTo>
                  <a:pt x="1486163" y="205794"/>
                </a:lnTo>
                <a:lnTo>
                  <a:pt x="1486646" y="203199"/>
                </a:lnTo>
                <a:lnTo>
                  <a:pt x="1486214" y="189792"/>
                </a:lnTo>
                <a:close/>
              </a:path>
              <a:path w="2890769" h="419173">
                <a:moveTo>
                  <a:pt x="1516155" y="205794"/>
                </a:moveTo>
                <a:lnTo>
                  <a:pt x="1486163" y="205794"/>
                </a:lnTo>
                <a:lnTo>
                  <a:pt x="1516155" y="206592"/>
                </a:lnTo>
                <a:lnTo>
                  <a:pt x="1516155" y="205794"/>
                </a:lnTo>
                <a:close/>
              </a:path>
              <a:path w="2890769" h="419173">
                <a:moveTo>
                  <a:pt x="1379990" y="220431"/>
                </a:moveTo>
                <a:lnTo>
                  <a:pt x="1379990" y="224623"/>
                </a:lnTo>
                <a:lnTo>
                  <a:pt x="1379990" y="220431"/>
                </a:lnTo>
                <a:close/>
              </a:path>
              <a:path w="2890769" h="419173">
                <a:moveTo>
                  <a:pt x="1381520" y="209653"/>
                </a:moveTo>
                <a:lnTo>
                  <a:pt x="1380788" y="218768"/>
                </a:lnTo>
                <a:lnTo>
                  <a:pt x="1382385" y="217570"/>
                </a:lnTo>
                <a:lnTo>
                  <a:pt x="1381520" y="209653"/>
                </a:lnTo>
                <a:close/>
              </a:path>
              <a:path w="2890769" h="419173">
                <a:moveTo>
                  <a:pt x="1403743" y="221064"/>
                </a:moveTo>
                <a:lnTo>
                  <a:pt x="1403942" y="225155"/>
                </a:lnTo>
                <a:lnTo>
                  <a:pt x="1404142" y="219201"/>
                </a:lnTo>
                <a:lnTo>
                  <a:pt x="1403743" y="221064"/>
                </a:lnTo>
                <a:close/>
              </a:path>
              <a:path w="2890769" h="419173">
                <a:moveTo>
                  <a:pt x="1404375" y="230312"/>
                </a:moveTo>
                <a:lnTo>
                  <a:pt x="1405140" y="228050"/>
                </a:lnTo>
                <a:lnTo>
                  <a:pt x="1404195" y="229524"/>
                </a:lnTo>
                <a:lnTo>
                  <a:pt x="1404375" y="230312"/>
                </a:lnTo>
                <a:close/>
              </a:path>
              <a:path w="2890769" h="419173">
                <a:moveTo>
                  <a:pt x="1414022" y="236234"/>
                </a:moveTo>
                <a:lnTo>
                  <a:pt x="1412126" y="228249"/>
                </a:lnTo>
                <a:lnTo>
                  <a:pt x="1412093" y="236234"/>
                </a:lnTo>
                <a:lnTo>
                  <a:pt x="1414022" y="236234"/>
                </a:lnTo>
                <a:close/>
              </a:path>
              <a:path w="2890769" h="419173">
                <a:moveTo>
                  <a:pt x="1405572" y="187729"/>
                </a:moveTo>
                <a:lnTo>
                  <a:pt x="1405739" y="204895"/>
                </a:lnTo>
                <a:lnTo>
                  <a:pt x="1407868" y="189592"/>
                </a:lnTo>
                <a:lnTo>
                  <a:pt x="1405572" y="187729"/>
                </a:lnTo>
                <a:close/>
              </a:path>
              <a:path w="2890769" h="419173">
                <a:moveTo>
                  <a:pt x="1244338" y="218169"/>
                </a:moveTo>
                <a:lnTo>
                  <a:pt x="1245169" y="249740"/>
                </a:lnTo>
                <a:lnTo>
                  <a:pt x="1247431" y="227052"/>
                </a:lnTo>
                <a:lnTo>
                  <a:pt x="1244338" y="218169"/>
                </a:lnTo>
                <a:close/>
              </a:path>
              <a:path w="2890769" h="419173">
                <a:moveTo>
                  <a:pt x="1160479" y="173324"/>
                </a:moveTo>
                <a:lnTo>
                  <a:pt x="1159947" y="170064"/>
                </a:lnTo>
                <a:lnTo>
                  <a:pt x="1159947" y="171861"/>
                </a:lnTo>
                <a:lnTo>
                  <a:pt x="1160479" y="173324"/>
                </a:lnTo>
                <a:close/>
              </a:path>
              <a:path w="2890769" h="419173">
                <a:moveTo>
                  <a:pt x="1128788" y="193817"/>
                </a:moveTo>
                <a:lnTo>
                  <a:pt x="1129187" y="204862"/>
                </a:lnTo>
                <a:lnTo>
                  <a:pt x="1130185" y="190757"/>
                </a:lnTo>
                <a:lnTo>
                  <a:pt x="1128788" y="193817"/>
                </a:lnTo>
                <a:close/>
              </a:path>
              <a:path w="2890769" h="419173">
                <a:moveTo>
                  <a:pt x="1058898" y="220631"/>
                </a:moveTo>
                <a:lnTo>
                  <a:pt x="1057867" y="210584"/>
                </a:lnTo>
                <a:lnTo>
                  <a:pt x="1057867" y="215974"/>
                </a:lnTo>
                <a:lnTo>
                  <a:pt x="1058898" y="220631"/>
                </a:lnTo>
                <a:close/>
              </a:path>
              <a:path w="2890769" h="419173">
                <a:moveTo>
                  <a:pt x="1065851" y="206592"/>
                </a:moveTo>
                <a:lnTo>
                  <a:pt x="1065851" y="214510"/>
                </a:lnTo>
                <a:lnTo>
                  <a:pt x="1065851" y="206592"/>
                </a:lnTo>
                <a:close/>
              </a:path>
              <a:path w="2890769" h="419173">
                <a:moveTo>
                  <a:pt x="1033386" y="173324"/>
                </a:moveTo>
                <a:lnTo>
                  <a:pt x="1032854" y="170064"/>
                </a:lnTo>
                <a:lnTo>
                  <a:pt x="1032854" y="171861"/>
                </a:lnTo>
                <a:lnTo>
                  <a:pt x="1033386" y="173324"/>
                </a:lnTo>
                <a:close/>
              </a:path>
              <a:path w="2890769" h="419173">
                <a:moveTo>
                  <a:pt x="983311" y="220431"/>
                </a:moveTo>
                <a:lnTo>
                  <a:pt x="983311" y="224623"/>
                </a:lnTo>
                <a:lnTo>
                  <a:pt x="983311" y="220431"/>
                </a:lnTo>
                <a:close/>
              </a:path>
              <a:path w="2890769" h="419173">
                <a:moveTo>
                  <a:pt x="984841" y="209653"/>
                </a:moveTo>
                <a:lnTo>
                  <a:pt x="984109" y="218768"/>
                </a:lnTo>
                <a:lnTo>
                  <a:pt x="985706" y="217570"/>
                </a:lnTo>
                <a:lnTo>
                  <a:pt x="984841" y="209653"/>
                </a:lnTo>
                <a:close/>
              </a:path>
              <a:path w="2890769" h="419173">
                <a:moveTo>
                  <a:pt x="1007064" y="221064"/>
                </a:moveTo>
                <a:lnTo>
                  <a:pt x="1007264" y="225155"/>
                </a:lnTo>
                <a:lnTo>
                  <a:pt x="1007463" y="219201"/>
                </a:lnTo>
                <a:lnTo>
                  <a:pt x="1007064" y="221064"/>
                </a:lnTo>
                <a:close/>
              </a:path>
              <a:path w="2890769" h="419173">
                <a:moveTo>
                  <a:pt x="1007696" y="230312"/>
                </a:moveTo>
                <a:lnTo>
                  <a:pt x="1008461" y="228050"/>
                </a:lnTo>
                <a:lnTo>
                  <a:pt x="1007517" y="229524"/>
                </a:lnTo>
                <a:lnTo>
                  <a:pt x="1007696" y="230312"/>
                </a:lnTo>
                <a:close/>
              </a:path>
              <a:path w="2890769" h="419173">
                <a:moveTo>
                  <a:pt x="1017344" y="236234"/>
                </a:moveTo>
                <a:lnTo>
                  <a:pt x="1015448" y="228249"/>
                </a:lnTo>
                <a:lnTo>
                  <a:pt x="1015414" y="236234"/>
                </a:lnTo>
                <a:lnTo>
                  <a:pt x="1017344" y="236234"/>
                </a:lnTo>
                <a:close/>
              </a:path>
              <a:path w="2890769" h="419173">
                <a:moveTo>
                  <a:pt x="1008894" y="187729"/>
                </a:moveTo>
                <a:lnTo>
                  <a:pt x="1009060" y="204895"/>
                </a:lnTo>
                <a:lnTo>
                  <a:pt x="1011189" y="189592"/>
                </a:lnTo>
                <a:lnTo>
                  <a:pt x="1008894" y="187729"/>
                </a:lnTo>
                <a:close/>
              </a:path>
              <a:path w="2890769" h="419173">
                <a:moveTo>
                  <a:pt x="923816" y="194416"/>
                </a:moveTo>
                <a:lnTo>
                  <a:pt x="925712" y="235535"/>
                </a:lnTo>
                <a:lnTo>
                  <a:pt x="924880" y="192154"/>
                </a:lnTo>
                <a:lnTo>
                  <a:pt x="923816" y="194416"/>
                </a:lnTo>
                <a:close/>
              </a:path>
              <a:path w="2890769" h="419173">
                <a:moveTo>
                  <a:pt x="890681" y="193418"/>
                </a:moveTo>
                <a:lnTo>
                  <a:pt x="891180" y="204762"/>
                </a:lnTo>
                <a:lnTo>
                  <a:pt x="892478" y="190357"/>
                </a:lnTo>
                <a:lnTo>
                  <a:pt x="890681" y="193418"/>
                </a:lnTo>
                <a:close/>
              </a:path>
              <a:path w="2890769" h="419173">
                <a:moveTo>
                  <a:pt x="796071" y="189792"/>
                </a:moveTo>
                <a:lnTo>
                  <a:pt x="796020" y="205794"/>
                </a:lnTo>
                <a:lnTo>
                  <a:pt x="796503" y="203199"/>
                </a:lnTo>
                <a:lnTo>
                  <a:pt x="796071" y="189792"/>
                </a:lnTo>
                <a:close/>
              </a:path>
              <a:path w="2890769" h="419173">
                <a:moveTo>
                  <a:pt x="826012" y="205794"/>
                </a:moveTo>
                <a:lnTo>
                  <a:pt x="796020" y="205794"/>
                </a:lnTo>
                <a:lnTo>
                  <a:pt x="826012" y="206592"/>
                </a:lnTo>
                <a:lnTo>
                  <a:pt x="826012" y="205794"/>
                </a:lnTo>
                <a:close/>
              </a:path>
              <a:path w="2890769" h="419173">
                <a:moveTo>
                  <a:pt x="561483" y="234737"/>
                </a:moveTo>
                <a:lnTo>
                  <a:pt x="559986" y="221330"/>
                </a:lnTo>
                <a:lnTo>
                  <a:pt x="558688" y="233539"/>
                </a:lnTo>
                <a:lnTo>
                  <a:pt x="561483" y="234737"/>
                </a:lnTo>
                <a:close/>
              </a:path>
              <a:path w="2890769" h="419173">
                <a:moveTo>
                  <a:pt x="496915" y="235535"/>
                </a:moveTo>
                <a:lnTo>
                  <a:pt x="489929" y="162679"/>
                </a:lnTo>
                <a:lnTo>
                  <a:pt x="489929" y="235535"/>
                </a:lnTo>
                <a:lnTo>
                  <a:pt x="496915" y="235535"/>
                </a:lnTo>
                <a:close/>
              </a:path>
              <a:path w="2890769" h="419173">
                <a:moveTo>
                  <a:pt x="376293" y="189792"/>
                </a:moveTo>
                <a:lnTo>
                  <a:pt x="376242" y="205794"/>
                </a:lnTo>
                <a:lnTo>
                  <a:pt x="376726" y="203199"/>
                </a:lnTo>
                <a:lnTo>
                  <a:pt x="376293" y="189792"/>
                </a:lnTo>
                <a:close/>
              </a:path>
              <a:path w="2890769" h="419173">
                <a:moveTo>
                  <a:pt x="406234" y="205794"/>
                </a:moveTo>
                <a:lnTo>
                  <a:pt x="376242" y="205794"/>
                </a:lnTo>
                <a:lnTo>
                  <a:pt x="406234" y="206592"/>
                </a:lnTo>
                <a:lnTo>
                  <a:pt x="406234" y="205794"/>
                </a:lnTo>
                <a:close/>
              </a:path>
              <a:path w="2890769" h="419173">
                <a:moveTo>
                  <a:pt x="348814" y="236533"/>
                </a:moveTo>
                <a:lnTo>
                  <a:pt x="349347" y="227152"/>
                </a:lnTo>
                <a:lnTo>
                  <a:pt x="348881" y="225388"/>
                </a:lnTo>
                <a:lnTo>
                  <a:pt x="348814" y="236533"/>
                </a:lnTo>
                <a:close/>
              </a:path>
              <a:path w="2890769" h="419173">
                <a:moveTo>
                  <a:pt x="285710" y="235535"/>
                </a:moveTo>
                <a:lnTo>
                  <a:pt x="278724" y="162679"/>
                </a:lnTo>
                <a:lnTo>
                  <a:pt x="278724" y="235535"/>
                </a:lnTo>
                <a:lnTo>
                  <a:pt x="285710" y="235535"/>
                </a:lnTo>
                <a:close/>
              </a:path>
              <a:path w="2890769" h="419173">
                <a:moveTo>
                  <a:pt x="227185" y="220431"/>
                </a:moveTo>
                <a:lnTo>
                  <a:pt x="227185" y="224623"/>
                </a:lnTo>
                <a:lnTo>
                  <a:pt x="227185" y="220431"/>
                </a:lnTo>
                <a:close/>
              </a:path>
              <a:path w="2890769" h="419173">
                <a:moveTo>
                  <a:pt x="228715" y="209653"/>
                </a:moveTo>
                <a:lnTo>
                  <a:pt x="227983" y="218768"/>
                </a:lnTo>
                <a:lnTo>
                  <a:pt x="229580" y="217570"/>
                </a:lnTo>
                <a:lnTo>
                  <a:pt x="228715" y="209653"/>
                </a:lnTo>
                <a:close/>
              </a:path>
              <a:path w="2890769" h="419173">
                <a:moveTo>
                  <a:pt x="250938" y="221064"/>
                </a:moveTo>
                <a:lnTo>
                  <a:pt x="251138" y="225155"/>
                </a:lnTo>
                <a:lnTo>
                  <a:pt x="251337" y="219201"/>
                </a:lnTo>
                <a:lnTo>
                  <a:pt x="250938" y="221064"/>
                </a:lnTo>
                <a:close/>
              </a:path>
              <a:path w="2890769" h="419173">
                <a:moveTo>
                  <a:pt x="251570" y="230312"/>
                </a:moveTo>
                <a:lnTo>
                  <a:pt x="252335" y="228050"/>
                </a:lnTo>
                <a:lnTo>
                  <a:pt x="251391" y="229524"/>
                </a:lnTo>
                <a:lnTo>
                  <a:pt x="251570" y="230312"/>
                </a:lnTo>
                <a:close/>
              </a:path>
              <a:path w="2890769" h="419173">
                <a:moveTo>
                  <a:pt x="261218" y="236234"/>
                </a:moveTo>
                <a:lnTo>
                  <a:pt x="259322" y="228249"/>
                </a:lnTo>
                <a:lnTo>
                  <a:pt x="259288" y="236234"/>
                </a:lnTo>
                <a:lnTo>
                  <a:pt x="261218" y="236234"/>
                </a:lnTo>
                <a:close/>
              </a:path>
              <a:path w="2890769" h="419173">
                <a:moveTo>
                  <a:pt x="252768" y="187729"/>
                </a:moveTo>
                <a:lnTo>
                  <a:pt x="252934" y="204895"/>
                </a:lnTo>
                <a:lnTo>
                  <a:pt x="255063" y="189592"/>
                </a:lnTo>
                <a:lnTo>
                  <a:pt x="252768" y="187729"/>
                </a:lnTo>
                <a:close/>
              </a:path>
              <a:path w="2890769" h="419173">
                <a:moveTo>
                  <a:pt x="199207" y="236533"/>
                </a:moveTo>
                <a:lnTo>
                  <a:pt x="199739" y="227152"/>
                </a:lnTo>
                <a:lnTo>
                  <a:pt x="199274" y="225388"/>
                </a:lnTo>
                <a:lnTo>
                  <a:pt x="199207" y="236533"/>
                </a:lnTo>
                <a:close/>
              </a:path>
              <a:path w="2890769" h="419173">
                <a:moveTo>
                  <a:pt x="163715" y="173324"/>
                </a:moveTo>
                <a:lnTo>
                  <a:pt x="163182" y="170064"/>
                </a:lnTo>
                <a:lnTo>
                  <a:pt x="163182" y="171861"/>
                </a:lnTo>
                <a:lnTo>
                  <a:pt x="163715" y="173324"/>
                </a:lnTo>
                <a:close/>
              </a:path>
              <a:path w="2890769" h="419173">
                <a:moveTo>
                  <a:pt x="113639" y="220431"/>
                </a:moveTo>
                <a:lnTo>
                  <a:pt x="113639" y="224623"/>
                </a:lnTo>
                <a:lnTo>
                  <a:pt x="113639" y="220431"/>
                </a:lnTo>
                <a:close/>
              </a:path>
              <a:path w="2890769" h="419173">
                <a:moveTo>
                  <a:pt x="115170" y="209653"/>
                </a:moveTo>
                <a:lnTo>
                  <a:pt x="114438" y="218768"/>
                </a:lnTo>
                <a:lnTo>
                  <a:pt x="116035" y="217570"/>
                </a:lnTo>
                <a:lnTo>
                  <a:pt x="115170" y="209653"/>
                </a:lnTo>
                <a:close/>
              </a:path>
              <a:path w="2890769" h="419173">
                <a:moveTo>
                  <a:pt x="137393" y="221064"/>
                </a:moveTo>
                <a:lnTo>
                  <a:pt x="137592" y="225155"/>
                </a:lnTo>
                <a:lnTo>
                  <a:pt x="137792" y="219201"/>
                </a:lnTo>
                <a:lnTo>
                  <a:pt x="137393" y="221064"/>
                </a:lnTo>
                <a:close/>
              </a:path>
              <a:path w="2890769" h="419173">
                <a:moveTo>
                  <a:pt x="138025" y="230312"/>
                </a:moveTo>
                <a:lnTo>
                  <a:pt x="138790" y="228050"/>
                </a:lnTo>
                <a:lnTo>
                  <a:pt x="137845" y="229525"/>
                </a:lnTo>
                <a:lnTo>
                  <a:pt x="138025" y="230312"/>
                </a:lnTo>
                <a:close/>
              </a:path>
              <a:path w="2890769" h="419173">
                <a:moveTo>
                  <a:pt x="147672" y="236234"/>
                </a:moveTo>
                <a:lnTo>
                  <a:pt x="145776" y="228249"/>
                </a:lnTo>
                <a:lnTo>
                  <a:pt x="145743" y="236234"/>
                </a:lnTo>
                <a:lnTo>
                  <a:pt x="147672" y="236234"/>
                </a:lnTo>
                <a:close/>
              </a:path>
              <a:path w="2890769" h="419173">
                <a:moveTo>
                  <a:pt x="139222" y="187729"/>
                </a:moveTo>
                <a:lnTo>
                  <a:pt x="139389" y="204895"/>
                </a:lnTo>
                <a:lnTo>
                  <a:pt x="141518" y="189592"/>
                </a:lnTo>
                <a:lnTo>
                  <a:pt x="139222" y="187729"/>
                </a:lnTo>
                <a:close/>
              </a:path>
              <a:path w="2890769" h="419173">
                <a:moveTo>
                  <a:pt x="8183" y="220431"/>
                </a:moveTo>
                <a:lnTo>
                  <a:pt x="8183" y="224623"/>
                </a:lnTo>
                <a:lnTo>
                  <a:pt x="8183" y="220431"/>
                </a:lnTo>
                <a:close/>
              </a:path>
              <a:path w="2890769" h="419173">
                <a:moveTo>
                  <a:pt x="9714" y="209653"/>
                </a:moveTo>
                <a:lnTo>
                  <a:pt x="8982" y="218768"/>
                </a:lnTo>
                <a:lnTo>
                  <a:pt x="10579" y="217570"/>
                </a:lnTo>
                <a:lnTo>
                  <a:pt x="9714" y="209653"/>
                </a:lnTo>
                <a:close/>
              </a:path>
              <a:path w="2890769" h="419173">
                <a:moveTo>
                  <a:pt x="31937" y="221064"/>
                </a:moveTo>
                <a:lnTo>
                  <a:pt x="32136" y="225155"/>
                </a:lnTo>
                <a:lnTo>
                  <a:pt x="32336" y="219201"/>
                </a:lnTo>
                <a:lnTo>
                  <a:pt x="31937" y="221064"/>
                </a:lnTo>
                <a:close/>
              </a:path>
              <a:path w="2890769" h="419173">
                <a:moveTo>
                  <a:pt x="32569" y="230312"/>
                </a:moveTo>
                <a:lnTo>
                  <a:pt x="33334" y="228050"/>
                </a:lnTo>
                <a:lnTo>
                  <a:pt x="32389" y="229525"/>
                </a:lnTo>
                <a:lnTo>
                  <a:pt x="32569" y="230312"/>
                </a:lnTo>
                <a:close/>
              </a:path>
              <a:path w="2890769" h="419173">
                <a:moveTo>
                  <a:pt x="42216" y="236234"/>
                </a:moveTo>
                <a:lnTo>
                  <a:pt x="40320" y="228249"/>
                </a:lnTo>
                <a:lnTo>
                  <a:pt x="40287" y="236234"/>
                </a:lnTo>
                <a:lnTo>
                  <a:pt x="42216" y="236234"/>
                </a:lnTo>
                <a:close/>
              </a:path>
              <a:path w="2890769" h="419173">
                <a:moveTo>
                  <a:pt x="33766" y="187729"/>
                </a:moveTo>
                <a:lnTo>
                  <a:pt x="33933" y="204895"/>
                </a:lnTo>
                <a:lnTo>
                  <a:pt x="36062" y="189592"/>
                </a:lnTo>
                <a:lnTo>
                  <a:pt x="33766" y="187729"/>
                </a:lnTo>
                <a:close/>
              </a:path>
              <a:path w="2890769" h="419173">
                <a:moveTo>
                  <a:pt x="2851069" y="32236"/>
                </a:moveTo>
                <a:lnTo>
                  <a:pt x="2852966" y="73355"/>
                </a:lnTo>
                <a:lnTo>
                  <a:pt x="2852134" y="29974"/>
                </a:lnTo>
                <a:lnTo>
                  <a:pt x="2851069" y="32236"/>
                </a:lnTo>
                <a:close/>
              </a:path>
              <a:path w="2890769" h="419173">
                <a:moveTo>
                  <a:pt x="2817935" y="31238"/>
                </a:moveTo>
                <a:lnTo>
                  <a:pt x="2818434" y="42582"/>
                </a:lnTo>
                <a:lnTo>
                  <a:pt x="2819731" y="28177"/>
                </a:lnTo>
                <a:lnTo>
                  <a:pt x="2817935" y="31238"/>
                </a:lnTo>
                <a:close/>
              </a:path>
              <a:path w="2890769" h="419173">
                <a:moveTo>
                  <a:pt x="2757835" y="72556"/>
                </a:moveTo>
                <a:lnTo>
                  <a:pt x="2756337" y="59150"/>
                </a:lnTo>
                <a:lnTo>
                  <a:pt x="2755040" y="71359"/>
                </a:lnTo>
                <a:lnTo>
                  <a:pt x="2757835" y="72556"/>
                </a:lnTo>
                <a:close/>
              </a:path>
              <a:path w="2890769" h="419173">
                <a:moveTo>
                  <a:pt x="2641634" y="52197"/>
                </a:moveTo>
                <a:lnTo>
                  <a:pt x="2641967" y="66701"/>
                </a:lnTo>
                <a:lnTo>
                  <a:pt x="2642266" y="55523"/>
                </a:lnTo>
                <a:lnTo>
                  <a:pt x="2641634" y="52197"/>
                </a:lnTo>
                <a:close/>
              </a:path>
              <a:path w="2890769" h="419173">
                <a:moveTo>
                  <a:pt x="2641634" y="44545"/>
                </a:moveTo>
                <a:lnTo>
                  <a:pt x="2641634" y="52197"/>
                </a:lnTo>
                <a:lnTo>
                  <a:pt x="2641634" y="44545"/>
                </a:lnTo>
                <a:close/>
              </a:path>
              <a:path w="2890769" h="419173">
                <a:moveTo>
                  <a:pt x="2641634" y="94314"/>
                </a:moveTo>
                <a:lnTo>
                  <a:pt x="2633650" y="23453"/>
                </a:lnTo>
                <a:lnTo>
                  <a:pt x="2633650" y="94314"/>
                </a:lnTo>
                <a:lnTo>
                  <a:pt x="2641634" y="94314"/>
                </a:lnTo>
                <a:close/>
              </a:path>
              <a:path w="2890769" h="419173">
                <a:moveTo>
                  <a:pt x="2516086" y="32236"/>
                </a:moveTo>
                <a:lnTo>
                  <a:pt x="2517982" y="73355"/>
                </a:lnTo>
                <a:lnTo>
                  <a:pt x="2517150" y="29974"/>
                </a:lnTo>
                <a:lnTo>
                  <a:pt x="2516086" y="32236"/>
                </a:lnTo>
                <a:close/>
              </a:path>
              <a:path w="2890769" h="419173">
                <a:moveTo>
                  <a:pt x="2482951" y="31238"/>
                </a:moveTo>
                <a:lnTo>
                  <a:pt x="2483450" y="42582"/>
                </a:lnTo>
                <a:lnTo>
                  <a:pt x="2484747" y="28177"/>
                </a:lnTo>
                <a:lnTo>
                  <a:pt x="2482951" y="31238"/>
                </a:lnTo>
                <a:close/>
              </a:path>
              <a:path w="2890769" h="419173">
                <a:moveTo>
                  <a:pt x="2422356" y="27612"/>
                </a:moveTo>
                <a:lnTo>
                  <a:pt x="2422305" y="43614"/>
                </a:lnTo>
                <a:lnTo>
                  <a:pt x="2422788" y="41019"/>
                </a:lnTo>
                <a:lnTo>
                  <a:pt x="2422356" y="27612"/>
                </a:lnTo>
                <a:close/>
              </a:path>
              <a:path w="2890769" h="419173">
                <a:moveTo>
                  <a:pt x="2452297" y="43614"/>
                </a:moveTo>
                <a:lnTo>
                  <a:pt x="2422305" y="43614"/>
                </a:lnTo>
                <a:lnTo>
                  <a:pt x="2452297" y="44412"/>
                </a:lnTo>
                <a:lnTo>
                  <a:pt x="2452297" y="43614"/>
                </a:lnTo>
                <a:close/>
              </a:path>
              <a:path w="2890769" h="419173">
                <a:moveTo>
                  <a:pt x="2386269" y="31637"/>
                </a:moveTo>
                <a:lnTo>
                  <a:pt x="2386668" y="42682"/>
                </a:lnTo>
                <a:lnTo>
                  <a:pt x="2387666" y="28576"/>
                </a:lnTo>
                <a:lnTo>
                  <a:pt x="2386269" y="31637"/>
                </a:lnTo>
                <a:close/>
              </a:path>
              <a:path w="2890769" h="419173">
                <a:moveTo>
                  <a:pt x="2316379" y="58451"/>
                </a:moveTo>
                <a:lnTo>
                  <a:pt x="2315348" y="48404"/>
                </a:lnTo>
                <a:lnTo>
                  <a:pt x="2315348" y="53793"/>
                </a:lnTo>
                <a:lnTo>
                  <a:pt x="2316379" y="58451"/>
                </a:lnTo>
                <a:close/>
              </a:path>
              <a:path w="2890769" h="419173">
                <a:moveTo>
                  <a:pt x="2323332" y="44412"/>
                </a:moveTo>
                <a:lnTo>
                  <a:pt x="2323332" y="52330"/>
                </a:lnTo>
                <a:lnTo>
                  <a:pt x="2323332" y="44412"/>
                </a:lnTo>
                <a:close/>
              </a:path>
              <a:path w="2890769" h="419173">
                <a:moveTo>
                  <a:pt x="2203332" y="23453"/>
                </a:moveTo>
                <a:lnTo>
                  <a:pt x="2219999" y="30340"/>
                </a:lnTo>
                <a:lnTo>
                  <a:pt x="2219999" y="23453"/>
                </a:lnTo>
                <a:lnTo>
                  <a:pt x="2203332" y="23453"/>
                </a:lnTo>
                <a:close/>
              </a:path>
              <a:path w="2890769" h="419173">
                <a:moveTo>
                  <a:pt x="2202467" y="1829"/>
                </a:moveTo>
                <a:lnTo>
                  <a:pt x="2203332" y="12874"/>
                </a:lnTo>
                <a:lnTo>
                  <a:pt x="2204530" y="1097"/>
                </a:lnTo>
                <a:lnTo>
                  <a:pt x="2202467" y="1829"/>
                </a:lnTo>
                <a:close/>
              </a:path>
              <a:path w="2890769" h="419173">
                <a:moveTo>
                  <a:pt x="2130028" y="58451"/>
                </a:moveTo>
                <a:lnTo>
                  <a:pt x="2128997" y="48404"/>
                </a:lnTo>
                <a:lnTo>
                  <a:pt x="2128997" y="53793"/>
                </a:lnTo>
                <a:lnTo>
                  <a:pt x="2130028" y="58451"/>
                </a:lnTo>
                <a:close/>
              </a:path>
              <a:path w="2890769" h="419173">
                <a:moveTo>
                  <a:pt x="2136981" y="44412"/>
                </a:moveTo>
                <a:lnTo>
                  <a:pt x="2136981" y="52330"/>
                </a:lnTo>
                <a:lnTo>
                  <a:pt x="2136981" y="44412"/>
                </a:lnTo>
                <a:close/>
              </a:path>
              <a:path w="2890769" h="419173">
                <a:moveTo>
                  <a:pt x="1992734" y="27612"/>
                </a:moveTo>
                <a:lnTo>
                  <a:pt x="1992683" y="43614"/>
                </a:lnTo>
                <a:lnTo>
                  <a:pt x="1993167" y="41019"/>
                </a:lnTo>
                <a:lnTo>
                  <a:pt x="1992734" y="27612"/>
                </a:lnTo>
                <a:close/>
              </a:path>
              <a:path w="2890769" h="419173">
                <a:moveTo>
                  <a:pt x="2022675" y="43614"/>
                </a:moveTo>
                <a:lnTo>
                  <a:pt x="1992683" y="43614"/>
                </a:lnTo>
                <a:lnTo>
                  <a:pt x="2022675" y="44412"/>
                </a:lnTo>
                <a:lnTo>
                  <a:pt x="2022675" y="43614"/>
                </a:lnTo>
                <a:close/>
              </a:path>
              <a:path w="2890769" h="419173">
                <a:moveTo>
                  <a:pt x="1945505" y="56189"/>
                </a:moveTo>
                <a:lnTo>
                  <a:pt x="1945338" y="55124"/>
                </a:lnTo>
                <a:lnTo>
                  <a:pt x="1943818" y="55667"/>
                </a:lnTo>
                <a:lnTo>
                  <a:pt x="1945505" y="56189"/>
                </a:lnTo>
                <a:close/>
              </a:path>
              <a:path w="2890769" h="419173">
                <a:moveTo>
                  <a:pt x="1938452" y="26048"/>
                </a:moveTo>
                <a:lnTo>
                  <a:pt x="1939916" y="36195"/>
                </a:lnTo>
                <a:lnTo>
                  <a:pt x="1941513" y="24651"/>
                </a:lnTo>
                <a:lnTo>
                  <a:pt x="1938452" y="26048"/>
                </a:lnTo>
                <a:close/>
              </a:path>
              <a:path w="2890769" h="419173">
                <a:moveTo>
                  <a:pt x="1939916" y="36195"/>
                </a:moveTo>
                <a:lnTo>
                  <a:pt x="1939916" y="42383"/>
                </a:lnTo>
                <a:lnTo>
                  <a:pt x="1939916" y="36195"/>
                </a:lnTo>
                <a:close/>
              </a:path>
              <a:path w="2890769" h="419173">
                <a:moveTo>
                  <a:pt x="1939616" y="59948"/>
                </a:moveTo>
                <a:lnTo>
                  <a:pt x="1939616" y="63341"/>
                </a:lnTo>
                <a:lnTo>
                  <a:pt x="1939616" y="59948"/>
                </a:lnTo>
                <a:close/>
              </a:path>
              <a:path w="2890769" h="419173">
                <a:moveTo>
                  <a:pt x="1937288" y="53793"/>
                </a:moveTo>
                <a:lnTo>
                  <a:pt x="1941014" y="70560"/>
                </a:lnTo>
                <a:lnTo>
                  <a:pt x="1939616" y="63341"/>
                </a:lnTo>
                <a:lnTo>
                  <a:pt x="1937288" y="53793"/>
                </a:lnTo>
                <a:close/>
              </a:path>
              <a:path w="2890769" h="419173">
                <a:moveTo>
                  <a:pt x="1883586" y="58251"/>
                </a:moveTo>
                <a:lnTo>
                  <a:pt x="1883586" y="62443"/>
                </a:lnTo>
                <a:lnTo>
                  <a:pt x="1883586" y="58251"/>
                </a:lnTo>
                <a:close/>
              </a:path>
              <a:path w="2890769" h="419173">
                <a:moveTo>
                  <a:pt x="1885116" y="47473"/>
                </a:moveTo>
                <a:lnTo>
                  <a:pt x="1884385" y="56588"/>
                </a:lnTo>
                <a:lnTo>
                  <a:pt x="1885981" y="55390"/>
                </a:lnTo>
                <a:lnTo>
                  <a:pt x="1885116" y="47473"/>
                </a:lnTo>
                <a:close/>
              </a:path>
              <a:path w="2890769" h="419173">
                <a:moveTo>
                  <a:pt x="1907339" y="58883"/>
                </a:moveTo>
                <a:lnTo>
                  <a:pt x="1907539" y="62975"/>
                </a:lnTo>
                <a:lnTo>
                  <a:pt x="1907739" y="57020"/>
                </a:lnTo>
                <a:lnTo>
                  <a:pt x="1907339" y="58883"/>
                </a:lnTo>
                <a:close/>
              </a:path>
              <a:path w="2890769" h="419173">
                <a:moveTo>
                  <a:pt x="1907971" y="68132"/>
                </a:moveTo>
                <a:lnTo>
                  <a:pt x="1908737" y="65870"/>
                </a:lnTo>
                <a:lnTo>
                  <a:pt x="1907792" y="67344"/>
                </a:lnTo>
                <a:lnTo>
                  <a:pt x="1907971" y="68132"/>
                </a:lnTo>
                <a:close/>
              </a:path>
              <a:path w="2890769" h="419173">
                <a:moveTo>
                  <a:pt x="1917619" y="74053"/>
                </a:moveTo>
                <a:lnTo>
                  <a:pt x="1915723" y="66069"/>
                </a:lnTo>
                <a:lnTo>
                  <a:pt x="1915690" y="74053"/>
                </a:lnTo>
                <a:lnTo>
                  <a:pt x="1917619" y="74053"/>
                </a:lnTo>
                <a:close/>
              </a:path>
              <a:path w="2890769" h="419173">
                <a:moveTo>
                  <a:pt x="1923734" y="204862"/>
                </a:moveTo>
                <a:lnTo>
                  <a:pt x="1923734" y="216306"/>
                </a:lnTo>
                <a:lnTo>
                  <a:pt x="1923734" y="204862"/>
                </a:lnTo>
                <a:close/>
              </a:path>
              <a:path w="2890769" h="419173">
                <a:moveTo>
                  <a:pt x="1956071" y="235535"/>
                </a:moveTo>
                <a:lnTo>
                  <a:pt x="1956004" y="225788"/>
                </a:lnTo>
                <a:lnTo>
                  <a:pt x="1955563" y="226760"/>
                </a:lnTo>
                <a:lnTo>
                  <a:pt x="1956071" y="235535"/>
                </a:lnTo>
                <a:close/>
              </a:path>
              <a:path w="2890769" h="419173">
                <a:moveTo>
                  <a:pt x="1909169" y="25549"/>
                </a:moveTo>
                <a:lnTo>
                  <a:pt x="1909336" y="42715"/>
                </a:lnTo>
                <a:lnTo>
                  <a:pt x="1911464" y="27412"/>
                </a:lnTo>
                <a:lnTo>
                  <a:pt x="1909169" y="25549"/>
                </a:lnTo>
                <a:close/>
              </a:path>
              <a:path w="2890769" h="419173">
                <a:moveTo>
                  <a:pt x="1829847" y="193817"/>
                </a:moveTo>
                <a:lnTo>
                  <a:pt x="1830246" y="204862"/>
                </a:lnTo>
                <a:lnTo>
                  <a:pt x="1831244" y="190757"/>
                </a:lnTo>
                <a:lnTo>
                  <a:pt x="1829847" y="193817"/>
                </a:lnTo>
                <a:close/>
              </a:path>
              <a:path w="2890769" h="419173">
                <a:moveTo>
                  <a:pt x="1865934" y="189792"/>
                </a:moveTo>
                <a:lnTo>
                  <a:pt x="1865883" y="205794"/>
                </a:lnTo>
                <a:lnTo>
                  <a:pt x="1866366" y="203199"/>
                </a:lnTo>
                <a:lnTo>
                  <a:pt x="1865934" y="189792"/>
                </a:lnTo>
                <a:close/>
              </a:path>
              <a:path w="2890769" h="419173">
                <a:moveTo>
                  <a:pt x="1895874" y="205794"/>
                </a:moveTo>
                <a:lnTo>
                  <a:pt x="1865883" y="205794"/>
                </a:lnTo>
                <a:lnTo>
                  <a:pt x="1895874" y="206592"/>
                </a:lnTo>
                <a:lnTo>
                  <a:pt x="1895874" y="205794"/>
                </a:lnTo>
                <a:close/>
              </a:path>
              <a:path w="2890769" h="419173">
                <a:moveTo>
                  <a:pt x="1721796" y="58251"/>
                </a:moveTo>
                <a:lnTo>
                  <a:pt x="1721796" y="62443"/>
                </a:lnTo>
                <a:lnTo>
                  <a:pt x="1721796" y="58251"/>
                </a:lnTo>
                <a:close/>
              </a:path>
              <a:path w="2890769" h="419173">
                <a:moveTo>
                  <a:pt x="1723326" y="47473"/>
                </a:moveTo>
                <a:lnTo>
                  <a:pt x="1722594" y="56588"/>
                </a:lnTo>
                <a:lnTo>
                  <a:pt x="1724191" y="55390"/>
                </a:lnTo>
                <a:lnTo>
                  <a:pt x="1723326" y="47473"/>
                </a:lnTo>
                <a:close/>
              </a:path>
              <a:path w="2890769" h="419173">
                <a:moveTo>
                  <a:pt x="1745549" y="58883"/>
                </a:moveTo>
                <a:lnTo>
                  <a:pt x="1745749" y="62975"/>
                </a:lnTo>
                <a:lnTo>
                  <a:pt x="1745948" y="57020"/>
                </a:lnTo>
                <a:lnTo>
                  <a:pt x="1745549" y="58883"/>
                </a:lnTo>
                <a:close/>
              </a:path>
              <a:path w="2890769" h="419173">
                <a:moveTo>
                  <a:pt x="1746181" y="68132"/>
                </a:moveTo>
                <a:lnTo>
                  <a:pt x="1746946" y="65870"/>
                </a:lnTo>
                <a:lnTo>
                  <a:pt x="1746001" y="67344"/>
                </a:lnTo>
                <a:lnTo>
                  <a:pt x="1746181" y="68132"/>
                </a:lnTo>
                <a:close/>
              </a:path>
              <a:path w="2890769" h="419173">
                <a:moveTo>
                  <a:pt x="1755829" y="74053"/>
                </a:moveTo>
                <a:lnTo>
                  <a:pt x="1753933" y="66069"/>
                </a:lnTo>
                <a:lnTo>
                  <a:pt x="1753899" y="74053"/>
                </a:lnTo>
                <a:lnTo>
                  <a:pt x="1755829" y="74053"/>
                </a:lnTo>
                <a:close/>
              </a:path>
              <a:path w="2890769" h="419173">
                <a:moveTo>
                  <a:pt x="1747379" y="25549"/>
                </a:moveTo>
                <a:lnTo>
                  <a:pt x="1747545" y="42715"/>
                </a:lnTo>
                <a:lnTo>
                  <a:pt x="1749674" y="27412"/>
                </a:lnTo>
                <a:lnTo>
                  <a:pt x="1747379" y="25549"/>
                </a:lnTo>
                <a:close/>
              </a:path>
              <a:path w="2890769" h="419173">
                <a:moveTo>
                  <a:pt x="1662218" y="52197"/>
                </a:moveTo>
                <a:lnTo>
                  <a:pt x="1662551" y="66701"/>
                </a:lnTo>
                <a:lnTo>
                  <a:pt x="1662850" y="55523"/>
                </a:lnTo>
                <a:lnTo>
                  <a:pt x="1662218" y="52197"/>
                </a:lnTo>
                <a:close/>
              </a:path>
              <a:path w="2890769" h="419173">
                <a:moveTo>
                  <a:pt x="1662218" y="44545"/>
                </a:moveTo>
                <a:lnTo>
                  <a:pt x="1662218" y="52197"/>
                </a:lnTo>
                <a:lnTo>
                  <a:pt x="1662218" y="44545"/>
                </a:lnTo>
                <a:close/>
              </a:path>
              <a:path w="2890769" h="419173">
                <a:moveTo>
                  <a:pt x="1662218" y="94314"/>
                </a:moveTo>
                <a:lnTo>
                  <a:pt x="1654234" y="23453"/>
                </a:lnTo>
                <a:lnTo>
                  <a:pt x="1654234" y="94314"/>
                </a:lnTo>
                <a:lnTo>
                  <a:pt x="1662218" y="94314"/>
                </a:lnTo>
                <a:close/>
              </a:path>
              <a:path w="2890769" h="419173">
                <a:moveTo>
                  <a:pt x="1596911" y="23453"/>
                </a:moveTo>
                <a:lnTo>
                  <a:pt x="1613578" y="30340"/>
                </a:lnTo>
                <a:lnTo>
                  <a:pt x="1613578" y="23453"/>
                </a:lnTo>
                <a:lnTo>
                  <a:pt x="1596911" y="23453"/>
                </a:lnTo>
                <a:close/>
              </a:path>
              <a:path w="2890769" h="419173">
                <a:moveTo>
                  <a:pt x="1596046" y="1829"/>
                </a:moveTo>
                <a:lnTo>
                  <a:pt x="1596911" y="12874"/>
                </a:lnTo>
                <a:lnTo>
                  <a:pt x="1598109" y="1097"/>
                </a:lnTo>
                <a:lnTo>
                  <a:pt x="1596046" y="1829"/>
                </a:lnTo>
                <a:close/>
              </a:path>
              <a:path w="2890769" h="419173">
                <a:moveTo>
                  <a:pt x="1523607" y="58451"/>
                </a:moveTo>
                <a:lnTo>
                  <a:pt x="1522576" y="48404"/>
                </a:lnTo>
                <a:lnTo>
                  <a:pt x="1522576" y="53793"/>
                </a:lnTo>
                <a:lnTo>
                  <a:pt x="1523607" y="58451"/>
                </a:lnTo>
                <a:close/>
              </a:path>
              <a:path w="2890769" h="419173">
                <a:moveTo>
                  <a:pt x="1530560" y="44412"/>
                </a:moveTo>
                <a:lnTo>
                  <a:pt x="1530560" y="52330"/>
                </a:lnTo>
                <a:lnTo>
                  <a:pt x="1530560" y="44412"/>
                </a:lnTo>
                <a:close/>
              </a:path>
              <a:path w="2890769" h="419173">
                <a:moveTo>
                  <a:pt x="1385615" y="73355"/>
                </a:moveTo>
                <a:lnTo>
                  <a:pt x="1377631" y="23453"/>
                </a:lnTo>
                <a:lnTo>
                  <a:pt x="1377631" y="73355"/>
                </a:lnTo>
                <a:lnTo>
                  <a:pt x="1385615" y="73355"/>
                </a:lnTo>
                <a:close/>
              </a:path>
              <a:path w="2890769" h="419173">
                <a:moveTo>
                  <a:pt x="1315326" y="58451"/>
                </a:moveTo>
                <a:lnTo>
                  <a:pt x="1314295" y="48404"/>
                </a:lnTo>
                <a:lnTo>
                  <a:pt x="1314295" y="53793"/>
                </a:lnTo>
                <a:lnTo>
                  <a:pt x="1315326" y="58451"/>
                </a:lnTo>
                <a:close/>
              </a:path>
              <a:path w="2890769" h="419173">
                <a:moveTo>
                  <a:pt x="1322279" y="44412"/>
                </a:moveTo>
                <a:lnTo>
                  <a:pt x="1322279" y="52330"/>
                </a:lnTo>
                <a:lnTo>
                  <a:pt x="1322279" y="44412"/>
                </a:lnTo>
                <a:close/>
              </a:path>
              <a:path w="2890769" h="419173">
                <a:moveTo>
                  <a:pt x="1345773" y="367042"/>
                </a:moveTo>
                <a:lnTo>
                  <a:pt x="1345773" y="378486"/>
                </a:lnTo>
                <a:lnTo>
                  <a:pt x="1345773" y="367042"/>
                </a:lnTo>
                <a:close/>
              </a:path>
              <a:path w="2890769" h="419173">
                <a:moveTo>
                  <a:pt x="1378109" y="397715"/>
                </a:moveTo>
                <a:lnTo>
                  <a:pt x="1378042" y="387968"/>
                </a:lnTo>
                <a:lnTo>
                  <a:pt x="1377601" y="388941"/>
                </a:lnTo>
                <a:lnTo>
                  <a:pt x="1378109" y="397715"/>
                </a:lnTo>
                <a:close/>
              </a:path>
              <a:path w="2890769" h="419173">
                <a:moveTo>
                  <a:pt x="1289814" y="11144"/>
                </a:moveTo>
                <a:lnTo>
                  <a:pt x="1289282" y="7884"/>
                </a:lnTo>
                <a:lnTo>
                  <a:pt x="1289282" y="9680"/>
                </a:lnTo>
                <a:lnTo>
                  <a:pt x="1289814" y="11144"/>
                </a:lnTo>
                <a:close/>
              </a:path>
              <a:path w="2890769" h="419173">
                <a:moveTo>
                  <a:pt x="1199876" y="58251"/>
                </a:moveTo>
                <a:lnTo>
                  <a:pt x="1199876" y="62443"/>
                </a:lnTo>
                <a:lnTo>
                  <a:pt x="1199876" y="58251"/>
                </a:lnTo>
                <a:close/>
              </a:path>
              <a:path w="2890769" h="419173">
                <a:moveTo>
                  <a:pt x="1201406" y="47473"/>
                </a:moveTo>
                <a:lnTo>
                  <a:pt x="1200674" y="56588"/>
                </a:lnTo>
                <a:lnTo>
                  <a:pt x="1202271" y="55390"/>
                </a:lnTo>
                <a:lnTo>
                  <a:pt x="1201406" y="47473"/>
                </a:lnTo>
                <a:close/>
              </a:path>
              <a:path w="2890769" h="419173">
                <a:moveTo>
                  <a:pt x="1223629" y="58883"/>
                </a:moveTo>
                <a:lnTo>
                  <a:pt x="1223829" y="62975"/>
                </a:lnTo>
                <a:lnTo>
                  <a:pt x="1224028" y="57020"/>
                </a:lnTo>
                <a:lnTo>
                  <a:pt x="1223629" y="58883"/>
                </a:lnTo>
                <a:close/>
              </a:path>
              <a:path w="2890769" h="419173">
                <a:moveTo>
                  <a:pt x="1224261" y="68132"/>
                </a:moveTo>
                <a:lnTo>
                  <a:pt x="1225026" y="65870"/>
                </a:lnTo>
                <a:lnTo>
                  <a:pt x="1224082" y="67344"/>
                </a:lnTo>
                <a:lnTo>
                  <a:pt x="1224261" y="68132"/>
                </a:lnTo>
                <a:close/>
              </a:path>
              <a:path w="2890769" h="419173">
                <a:moveTo>
                  <a:pt x="1233909" y="74053"/>
                </a:moveTo>
                <a:lnTo>
                  <a:pt x="1232013" y="66069"/>
                </a:lnTo>
                <a:lnTo>
                  <a:pt x="1231979" y="74053"/>
                </a:lnTo>
                <a:lnTo>
                  <a:pt x="1233909" y="74053"/>
                </a:lnTo>
                <a:close/>
              </a:path>
              <a:path w="2890769" h="419173">
                <a:moveTo>
                  <a:pt x="1225459" y="25549"/>
                </a:moveTo>
                <a:lnTo>
                  <a:pt x="1225625" y="42715"/>
                </a:lnTo>
                <a:lnTo>
                  <a:pt x="1227754" y="27412"/>
                </a:lnTo>
                <a:lnTo>
                  <a:pt x="1225459" y="25549"/>
                </a:lnTo>
                <a:close/>
              </a:path>
              <a:path w="2890769" h="419173">
                <a:moveTo>
                  <a:pt x="1166912" y="11144"/>
                </a:moveTo>
                <a:lnTo>
                  <a:pt x="1166380" y="7884"/>
                </a:lnTo>
                <a:lnTo>
                  <a:pt x="1166380" y="9680"/>
                </a:lnTo>
                <a:lnTo>
                  <a:pt x="1166912" y="11144"/>
                </a:lnTo>
                <a:close/>
              </a:path>
              <a:path w="2890769" h="419173">
                <a:moveTo>
                  <a:pt x="1135221" y="31637"/>
                </a:moveTo>
                <a:lnTo>
                  <a:pt x="1135620" y="42682"/>
                </a:lnTo>
                <a:lnTo>
                  <a:pt x="1136618" y="28576"/>
                </a:lnTo>
                <a:lnTo>
                  <a:pt x="1135221" y="31637"/>
                </a:lnTo>
                <a:close/>
              </a:path>
              <a:path w="2890769" h="419173">
                <a:moveTo>
                  <a:pt x="1076097" y="58251"/>
                </a:moveTo>
                <a:lnTo>
                  <a:pt x="1076097" y="62443"/>
                </a:lnTo>
                <a:lnTo>
                  <a:pt x="1076097" y="58251"/>
                </a:lnTo>
                <a:close/>
              </a:path>
              <a:path w="2890769" h="419173">
                <a:moveTo>
                  <a:pt x="1077627" y="47473"/>
                </a:moveTo>
                <a:lnTo>
                  <a:pt x="1076895" y="56588"/>
                </a:lnTo>
                <a:lnTo>
                  <a:pt x="1078492" y="55390"/>
                </a:lnTo>
                <a:lnTo>
                  <a:pt x="1077627" y="47473"/>
                </a:lnTo>
                <a:close/>
              </a:path>
              <a:path w="2890769" h="419173">
                <a:moveTo>
                  <a:pt x="1099850" y="58883"/>
                </a:moveTo>
                <a:lnTo>
                  <a:pt x="1100050" y="62975"/>
                </a:lnTo>
                <a:lnTo>
                  <a:pt x="1100249" y="57020"/>
                </a:lnTo>
                <a:lnTo>
                  <a:pt x="1099850" y="58883"/>
                </a:lnTo>
                <a:close/>
              </a:path>
              <a:path w="2890769" h="419173">
                <a:moveTo>
                  <a:pt x="1100482" y="68132"/>
                </a:moveTo>
                <a:lnTo>
                  <a:pt x="1101247" y="65870"/>
                </a:lnTo>
                <a:lnTo>
                  <a:pt x="1100302" y="67344"/>
                </a:lnTo>
                <a:lnTo>
                  <a:pt x="1100482" y="68132"/>
                </a:lnTo>
                <a:close/>
              </a:path>
              <a:path w="2890769" h="419173">
                <a:moveTo>
                  <a:pt x="1110130" y="74053"/>
                </a:moveTo>
                <a:lnTo>
                  <a:pt x="1108233" y="66069"/>
                </a:lnTo>
                <a:lnTo>
                  <a:pt x="1108200" y="74053"/>
                </a:lnTo>
                <a:lnTo>
                  <a:pt x="1110130" y="74053"/>
                </a:lnTo>
                <a:close/>
              </a:path>
              <a:path w="2890769" h="419173">
                <a:moveTo>
                  <a:pt x="1101680" y="25549"/>
                </a:moveTo>
                <a:lnTo>
                  <a:pt x="1101846" y="42715"/>
                </a:lnTo>
                <a:lnTo>
                  <a:pt x="1103975" y="27412"/>
                </a:lnTo>
                <a:lnTo>
                  <a:pt x="1101680" y="25549"/>
                </a:lnTo>
                <a:close/>
              </a:path>
              <a:path w="2890769" h="419173">
                <a:moveTo>
                  <a:pt x="954187" y="55989"/>
                </a:moveTo>
                <a:lnTo>
                  <a:pt x="955019" y="87560"/>
                </a:lnTo>
                <a:lnTo>
                  <a:pt x="957281" y="64872"/>
                </a:lnTo>
                <a:lnTo>
                  <a:pt x="954187" y="55989"/>
                </a:lnTo>
                <a:close/>
              </a:path>
              <a:path w="2890769" h="419173">
                <a:moveTo>
                  <a:pt x="887671" y="73355"/>
                </a:moveTo>
                <a:lnTo>
                  <a:pt x="879687" y="23453"/>
                </a:lnTo>
                <a:lnTo>
                  <a:pt x="879687" y="73355"/>
                </a:lnTo>
                <a:lnTo>
                  <a:pt x="887671" y="73355"/>
                </a:lnTo>
                <a:close/>
              </a:path>
              <a:path w="2890769" h="419173">
                <a:moveTo>
                  <a:pt x="852534" y="68132"/>
                </a:moveTo>
                <a:lnTo>
                  <a:pt x="853299" y="65870"/>
                </a:lnTo>
                <a:lnTo>
                  <a:pt x="852354" y="67344"/>
                </a:lnTo>
                <a:lnTo>
                  <a:pt x="852534" y="68132"/>
                </a:lnTo>
                <a:close/>
              </a:path>
              <a:path w="2890769" h="419173">
                <a:moveTo>
                  <a:pt x="670849" y="43614"/>
                </a:moveTo>
                <a:lnTo>
                  <a:pt x="640857" y="43614"/>
                </a:lnTo>
                <a:lnTo>
                  <a:pt x="670849" y="44412"/>
                </a:lnTo>
                <a:lnTo>
                  <a:pt x="670849" y="43614"/>
                </a:lnTo>
                <a:close/>
              </a:path>
              <a:path w="2890769" h="419173">
                <a:moveTo>
                  <a:pt x="570083" y="68132"/>
                </a:moveTo>
                <a:lnTo>
                  <a:pt x="570848" y="65870"/>
                </a:lnTo>
                <a:lnTo>
                  <a:pt x="569903" y="67344"/>
                </a:lnTo>
                <a:lnTo>
                  <a:pt x="570083" y="68132"/>
                </a:lnTo>
                <a:close/>
              </a:path>
              <a:path w="2890769" h="419173">
                <a:moveTo>
                  <a:pt x="483523" y="43614"/>
                </a:moveTo>
                <a:lnTo>
                  <a:pt x="453531" y="43614"/>
                </a:lnTo>
                <a:lnTo>
                  <a:pt x="483523" y="44412"/>
                </a:lnTo>
                <a:lnTo>
                  <a:pt x="483523" y="43614"/>
                </a:lnTo>
                <a:close/>
              </a:path>
              <a:path w="2890769" h="419173">
                <a:moveTo>
                  <a:pt x="386741" y="43614"/>
                </a:moveTo>
                <a:lnTo>
                  <a:pt x="356750" y="43614"/>
                </a:lnTo>
                <a:lnTo>
                  <a:pt x="386741" y="44412"/>
                </a:lnTo>
                <a:lnTo>
                  <a:pt x="386741" y="43614"/>
                </a:lnTo>
                <a:close/>
              </a:path>
              <a:path w="2890769" h="419173">
                <a:moveTo>
                  <a:pt x="249100" y="73355"/>
                </a:moveTo>
                <a:lnTo>
                  <a:pt x="257085" y="73355"/>
                </a:lnTo>
                <a:lnTo>
                  <a:pt x="257085" y="14970"/>
                </a:lnTo>
                <a:lnTo>
                  <a:pt x="280039" y="14970"/>
                </a:lnTo>
                <a:lnTo>
                  <a:pt x="280039" y="7485"/>
                </a:lnTo>
                <a:lnTo>
                  <a:pt x="226146" y="7485"/>
                </a:lnTo>
                <a:lnTo>
                  <a:pt x="226146" y="14970"/>
                </a:lnTo>
                <a:lnTo>
                  <a:pt x="249100" y="14970"/>
                </a:lnTo>
                <a:lnTo>
                  <a:pt x="249100" y="73355"/>
                </a:lnTo>
                <a:close/>
              </a:path>
              <a:path w="2890769" h="419173">
                <a:moveTo>
                  <a:pt x="311576" y="29441"/>
                </a:moveTo>
                <a:lnTo>
                  <a:pt x="317431" y="29441"/>
                </a:lnTo>
                <a:lnTo>
                  <a:pt x="320325" y="30539"/>
                </a:lnTo>
                <a:lnTo>
                  <a:pt x="322654" y="32735"/>
                </a:lnTo>
                <a:lnTo>
                  <a:pt x="325049" y="34864"/>
                </a:lnTo>
                <a:lnTo>
                  <a:pt x="326247" y="38690"/>
                </a:lnTo>
                <a:lnTo>
                  <a:pt x="326247" y="73355"/>
                </a:lnTo>
                <a:lnTo>
                  <a:pt x="334231" y="73355"/>
                </a:lnTo>
                <a:lnTo>
                  <a:pt x="334231" y="37093"/>
                </a:lnTo>
                <a:lnTo>
                  <a:pt x="333333" y="33533"/>
                </a:lnTo>
                <a:lnTo>
                  <a:pt x="331536" y="30739"/>
                </a:lnTo>
                <a:lnTo>
                  <a:pt x="329806" y="27944"/>
                </a:lnTo>
                <a:lnTo>
                  <a:pt x="327478" y="25882"/>
                </a:lnTo>
                <a:lnTo>
                  <a:pt x="324550" y="24551"/>
                </a:lnTo>
                <a:lnTo>
                  <a:pt x="321622" y="23154"/>
                </a:lnTo>
                <a:lnTo>
                  <a:pt x="318362" y="22455"/>
                </a:lnTo>
                <a:lnTo>
                  <a:pt x="311376" y="22455"/>
                </a:lnTo>
                <a:lnTo>
                  <a:pt x="308249" y="23121"/>
                </a:lnTo>
                <a:lnTo>
                  <a:pt x="305388" y="24451"/>
                </a:lnTo>
                <a:lnTo>
                  <a:pt x="302527" y="25782"/>
                </a:lnTo>
                <a:lnTo>
                  <a:pt x="300231" y="27944"/>
                </a:lnTo>
                <a:lnTo>
                  <a:pt x="298501" y="30938"/>
                </a:lnTo>
                <a:lnTo>
                  <a:pt x="298501" y="499"/>
                </a:lnTo>
                <a:lnTo>
                  <a:pt x="290517" y="499"/>
                </a:lnTo>
                <a:lnTo>
                  <a:pt x="290517" y="73355"/>
                </a:lnTo>
                <a:lnTo>
                  <a:pt x="298501" y="73355"/>
                </a:lnTo>
                <a:lnTo>
                  <a:pt x="298501" y="42649"/>
                </a:lnTo>
                <a:lnTo>
                  <a:pt x="299267" y="39255"/>
                </a:lnTo>
                <a:lnTo>
                  <a:pt x="300797" y="36727"/>
                </a:lnTo>
                <a:lnTo>
                  <a:pt x="302394" y="34132"/>
                </a:lnTo>
                <a:lnTo>
                  <a:pt x="304390" y="32269"/>
                </a:lnTo>
                <a:lnTo>
                  <a:pt x="306785" y="31138"/>
                </a:lnTo>
                <a:lnTo>
                  <a:pt x="309180" y="30007"/>
                </a:lnTo>
                <a:lnTo>
                  <a:pt x="311576" y="29441"/>
                </a:lnTo>
                <a:close/>
              </a:path>
              <a:path w="2890769" h="419173">
                <a:moveTo>
                  <a:pt x="356601" y="48404"/>
                </a:moveTo>
                <a:lnTo>
                  <a:pt x="356601" y="44412"/>
                </a:lnTo>
                <a:lnTo>
                  <a:pt x="356601" y="50700"/>
                </a:lnTo>
                <a:lnTo>
                  <a:pt x="394326" y="50700"/>
                </a:lnTo>
                <a:lnTo>
                  <a:pt x="356601" y="44412"/>
                </a:lnTo>
                <a:lnTo>
                  <a:pt x="356601" y="48404"/>
                </a:lnTo>
                <a:close/>
              </a:path>
              <a:path w="2890769" h="419173">
                <a:moveTo>
                  <a:pt x="360393" y="25549"/>
                </a:moveTo>
                <a:lnTo>
                  <a:pt x="356800" y="27612"/>
                </a:lnTo>
                <a:lnTo>
                  <a:pt x="353973" y="30606"/>
                </a:lnTo>
                <a:lnTo>
                  <a:pt x="351910" y="34531"/>
                </a:lnTo>
                <a:lnTo>
                  <a:pt x="349848" y="38390"/>
                </a:lnTo>
                <a:lnTo>
                  <a:pt x="348816" y="43015"/>
                </a:lnTo>
                <a:lnTo>
                  <a:pt x="348816" y="53793"/>
                </a:lnTo>
                <a:lnTo>
                  <a:pt x="349848" y="58451"/>
                </a:lnTo>
                <a:lnTo>
                  <a:pt x="351910" y="62376"/>
                </a:lnTo>
                <a:lnTo>
                  <a:pt x="353973" y="66236"/>
                </a:lnTo>
                <a:lnTo>
                  <a:pt x="356834" y="69196"/>
                </a:lnTo>
                <a:lnTo>
                  <a:pt x="354006" y="50700"/>
                </a:lnTo>
                <a:lnTo>
                  <a:pt x="354006" y="43614"/>
                </a:lnTo>
                <a:lnTo>
                  <a:pt x="356750" y="43614"/>
                </a:lnTo>
                <a:lnTo>
                  <a:pt x="357233" y="41019"/>
                </a:lnTo>
                <a:lnTo>
                  <a:pt x="358497" y="38224"/>
                </a:lnTo>
                <a:lnTo>
                  <a:pt x="359828" y="35363"/>
                </a:lnTo>
                <a:lnTo>
                  <a:pt x="361658" y="33201"/>
                </a:lnTo>
                <a:lnTo>
                  <a:pt x="363986" y="31737"/>
                </a:lnTo>
                <a:lnTo>
                  <a:pt x="366382" y="30207"/>
                </a:lnTo>
                <a:lnTo>
                  <a:pt x="369209" y="29441"/>
                </a:lnTo>
                <a:lnTo>
                  <a:pt x="376728" y="29441"/>
                </a:lnTo>
                <a:lnTo>
                  <a:pt x="380154" y="30739"/>
                </a:lnTo>
                <a:lnTo>
                  <a:pt x="382749" y="33334"/>
                </a:lnTo>
                <a:lnTo>
                  <a:pt x="385411" y="35929"/>
                </a:lnTo>
                <a:lnTo>
                  <a:pt x="386741" y="39621"/>
                </a:lnTo>
                <a:lnTo>
                  <a:pt x="390833" y="43614"/>
                </a:lnTo>
                <a:lnTo>
                  <a:pt x="387873" y="27445"/>
                </a:lnTo>
                <a:lnTo>
                  <a:pt x="384546" y="25449"/>
                </a:lnTo>
                <a:lnTo>
                  <a:pt x="381286" y="23453"/>
                </a:lnTo>
                <a:lnTo>
                  <a:pt x="377327" y="22455"/>
                </a:lnTo>
                <a:lnTo>
                  <a:pt x="368078" y="22455"/>
                </a:lnTo>
                <a:lnTo>
                  <a:pt x="363986" y="23487"/>
                </a:lnTo>
                <a:lnTo>
                  <a:pt x="360393" y="25549"/>
                </a:lnTo>
                <a:close/>
              </a:path>
              <a:path w="2890769" h="419173">
                <a:moveTo>
                  <a:pt x="394726" y="40852"/>
                </a:moveTo>
                <a:lnTo>
                  <a:pt x="393861" y="37026"/>
                </a:lnTo>
                <a:lnTo>
                  <a:pt x="392131" y="33633"/>
                </a:lnTo>
                <a:lnTo>
                  <a:pt x="390401" y="30173"/>
                </a:lnTo>
                <a:lnTo>
                  <a:pt x="387873" y="27445"/>
                </a:lnTo>
                <a:lnTo>
                  <a:pt x="390833" y="43614"/>
                </a:lnTo>
                <a:lnTo>
                  <a:pt x="386741" y="39621"/>
                </a:lnTo>
                <a:lnTo>
                  <a:pt x="386741" y="44412"/>
                </a:lnTo>
                <a:lnTo>
                  <a:pt x="356750" y="43614"/>
                </a:lnTo>
                <a:lnTo>
                  <a:pt x="354006" y="43614"/>
                </a:lnTo>
                <a:lnTo>
                  <a:pt x="354006" y="50700"/>
                </a:lnTo>
                <a:lnTo>
                  <a:pt x="356834" y="69196"/>
                </a:lnTo>
                <a:lnTo>
                  <a:pt x="360493" y="71259"/>
                </a:lnTo>
                <a:lnTo>
                  <a:pt x="364219" y="73322"/>
                </a:lnTo>
                <a:lnTo>
                  <a:pt x="368444" y="74353"/>
                </a:lnTo>
                <a:lnTo>
                  <a:pt x="376428" y="74353"/>
                </a:lnTo>
                <a:lnTo>
                  <a:pt x="379356" y="73920"/>
                </a:lnTo>
                <a:lnTo>
                  <a:pt x="381951" y="73055"/>
                </a:lnTo>
                <a:lnTo>
                  <a:pt x="384612" y="72124"/>
                </a:lnTo>
                <a:lnTo>
                  <a:pt x="386908" y="70826"/>
                </a:lnTo>
                <a:lnTo>
                  <a:pt x="388837" y="69163"/>
                </a:lnTo>
                <a:lnTo>
                  <a:pt x="390833" y="67500"/>
                </a:lnTo>
                <a:lnTo>
                  <a:pt x="392463" y="65537"/>
                </a:lnTo>
                <a:lnTo>
                  <a:pt x="393728" y="63275"/>
                </a:lnTo>
                <a:lnTo>
                  <a:pt x="387440" y="59582"/>
                </a:lnTo>
                <a:lnTo>
                  <a:pt x="386043" y="61977"/>
                </a:lnTo>
                <a:lnTo>
                  <a:pt x="384180" y="63874"/>
                </a:lnTo>
                <a:lnTo>
                  <a:pt x="381851" y="65271"/>
                </a:lnTo>
                <a:lnTo>
                  <a:pt x="379589" y="66668"/>
                </a:lnTo>
                <a:lnTo>
                  <a:pt x="376628" y="67367"/>
                </a:lnTo>
                <a:lnTo>
                  <a:pt x="369575" y="67367"/>
                </a:lnTo>
                <a:lnTo>
                  <a:pt x="366648" y="66635"/>
                </a:lnTo>
                <a:lnTo>
                  <a:pt x="364186" y="65171"/>
                </a:lnTo>
                <a:lnTo>
                  <a:pt x="361791" y="63641"/>
                </a:lnTo>
                <a:lnTo>
                  <a:pt x="359928" y="61445"/>
                </a:lnTo>
                <a:lnTo>
                  <a:pt x="358597" y="58584"/>
                </a:lnTo>
                <a:lnTo>
                  <a:pt x="357266" y="55723"/>
                </a:lnTo>
                <a:lnTo>
                  <a:pt x="356601" y="52330"/>
                </a:lnTo>
                <a:lnTo>
                  <a:pt x="356601" y="44412"/>
                </a:lnTo>
                <a:lnTo>
                  <a:pt x="394326" y="50700"/>
                </a:lnTo>
                <a:lnTo>
                  <a:pt x="394559" y="49136"/>
                </a:lnTo>
                <a:lnTo>
                  <a:pt x="394692" y="47273"/>
                </a:lnTo>
                <a:lnTo>
                  <a:pt x="394726" y="40852"/>
                </a:lnTo>
                <a:close/>
              </a:path>
              <a:path w="2890769" h="419173">
                <a:moveTo>
                  <a:pt x="421388" y="34764"/>
                </a:moveTo>
                <a:lnTo>
                  <a:pt x="423118" y="32935"/>
                </a:lnTo>
                <a:lnTo>
                  <a:pt x="425180" y="31737"/>
                </a:lnTo>
                <a:lnTo>
                  <a:pt x="427310" y="30539"/>
                </a:lnTo>
                <a:lnTo>
                  <a:pt x="429405" y="29940"/>
                </a:lnTo>
                <a:lnTo>
                  <a:pt x="433065" y="29940"/>
                </a:lnTo>
                <a:lnTo>
                  <a:pt x="434296" y="30007"/>
                </a:lnTo>
                <a:lnTo>
                  <a:pt x="436026" y="30273"/>
                </a:lnTo>
                <a:lnTo>
                  <a:pt x="437556" y="30739"/>
                </a:lnTo>
                <a:lnTo>
                  <a:pt x="438953" y="23453"/>
                </a:lnTo>
                <a:lnTo>
                  <a:pt x="437323" y="22788"/>
                </a:lnTo>
                <a:lnTo>
                  <a:pt x="435261" y="22522"/>
                </a:lnTo>
                <a:lnTo>
                  <a:pt x="433464" y="22455"/>
                </a:lnTo>
                <a:lnTo>
                  <a:pt x="429605" y="22455"/>
                </a:lnTo>
                <a:lnTo>
                  <a:pt x="426312" y="23220"/>
                </a:lnTo>
                <a:lnTo>
                  <a:pt x="423584" y="24751"/>
                </a:lnTo>
                <a:lnTo>
                  <a:pt x="420922" y="26281"/>
                </a:lnTo>
                <a:lnTo>
                  <a:pt x="418893" y="28576"/>
                </a:lnTo>
                <a:lnTo>
                  <a:pt x="417895" y="42682"/>
                </a:lnTo>
                <a:lnTo>
                  <a:pt x="418593" y="39621"/>
                </a:lnTo>
                <a:lnTo>
                  <a:pt x="419991" y="37226"/>
                </a:lnTo>
                <a:lnTo>
                  <a:pt x="421388" y="34764"/>
                </a:lnTo>
                <a:close/>
              </a:path>
              <a:path w="2890769" h="419173">
                <a:moveTo>
                  <a:pt x="417895" y="73355"/>
                </a:moveTo>
                <a:lnTo>
                  <a:pt x="417895" y="42682"/>
                </a:lnTo>
                <a:lnTo>
                  <a:pt x="418893" y="28576"/>
                </a:lnTo>
                <a:lnTo>
                  <a:pt x="417496" y="31637"/>
                </a:lnTo>
                <a:lnTo>
                  <a:pt x="416398" y="23453"/>
                </a:lnTo>
                <a:lnTo>
                  <a:pt x="409911" y="23453"/>
                </a:lnTo>
                <a:lnTo>
                  <a:pt x="409911" y="73355"/>
                </a:lnTo>
                <a:lnTo>
                  <a:pt x="417895" y="73355"/>
                </a:lnTo>
                <a:close/>
              </a:path>
              <a:path w="2890769" h="419173">
                <a:moveTo>
                  <a:pt x="453383" y="48404"/>
                </a:moveTo>
                <a:lnTo>
                  <a:pt x="453383" y="44412"/>
                </a:lnTo>
                <a:lnTo>
                  <a:pt x="453383" y="50700"/>
                </a:lnTo>
                <a:lnTo>
                  <a:pt x="491108" y="50700"/>
                </a:lnTo>
                <a:lnTo>
                  <a:pt x="453383" y="44412"/>
                </a:lnTo>
                <a:lnTo>
                  <a:pt x="453383" y="48404"/>
                </a:lnTo>
                <a:close/>
              </a:path>
              <a:path w="2890769" h="419173">
                <a:moveTo>
                  <a:pt x="457175" y="25549"/>
                </a:moveTo>
                <a:lnTo>
                  <a:pt x="453582" y="27612"/>
                </a:lnTo>
                <a:lnTo>
                  <a:pt x="450755" y="30606"/>
                </a:lnTo>
                <a:lnTo>
                  <a:pt x="448692" y="34531"/>
                </a:lnTo>
                <a:lnTo>
                  <a:pt x="446629" y="38390"/>
                </a:lnTo>
                <a:lnTo>
                  <a:pt x="445598" y="43015"/>
                </a:lnTo>
                <a:lnTo>
                  <a:pt x="445598" y="53793"/>
                </a:lnTo>
                <a:lnTo>
                  <a:pt x="446629" y="58451"/>
                </a:lnTo>
                <a:lnTo>
                  <a:pt x="448692" y="62376"/>
                </a:lnTo>
                <a:lnTo>
                  <a:pt x="450755" y="66236"/>
                </a:lnTo>
                <a:lnTo>
                  <a:pt x="453616" y="69196"/>
                </a:lnTo>
                <a:lnTo>
                  <a:pt x="450788" y="50700"/>
                </a:lnTo>
                <a:lnTo>
                  <a:pt x="450788" y="43614"/>
                </a:lnTo>
                <a:lnTo>
                  <a:pt x="453531" y="43614"/>
                </a:lnTo>
                <a:lnTo>
                  <a:pt x="454015" y="41019"/>
                </a:lnTo>
                <a:lnTo>
                  <a:pt x="455279" y="38224"/>
                </a:lnTo>
                <a:lnTo>
                  <a:pt x="456610" y="35363"/>
                </a:lnTo>
                <a:lnTo>
                  <a:pt x="458439" y="33201"/>
                </a:lnTo>
                <a:lnTo>
                  <a:pt x="460768" y="31737"/>
                </a:lnTo>
                <a:lnTo>
                  <a:pt x="463163" y="30207"/>
                </a:lnTo>
                <a:lnTo>
                  <a:pt x="465991" y="29441"/>
                </a:lnTo>
                <a:lnTo>
                  <a:pt x="473510" y="29441"/>
                </a:lnTo>
                <a:lnTo>
                  <a:pt x="476936" y="30739"/>
                </a:lnTo>
                <a:lnTo>
                  <a:pt x="479531" y="33334"/>
                </a:lnTo>
                <a:lnTo>
                  <a:pt x="482193" y="35929"/>
                </a:lnTo>
                <a:lnTo>
                  <a:pt x="483523" y="39621"/>
                </a:lnTo>
                <a:lnTo>
                  <a:pt x="487615" y="43614"/>
                </a:lnTo>
                <a:lnTo>
                  <a:pt x="484654" y="27445"/>
                </a:lnTo>
                <a:lnTo>
                  <a:pt x="481328" y="25449"/>
                </a:lnTo>
                <a:lnTo>
                  <a:pt x="478067" y="23453"/>
                </a:lnTo>
                <a:lnTo>
                  <a:pt x="474108" y="22455"/>
                </a:lnTo>
                <a:lnTo>
                  <a:pt x="464860" y="22455"/>
                </a:lnTo>
                <a:lnTo>
                  <a:pt x="460768" y="23487"/>
                </a:lnTo>
                <a:lnTo>
                  <a:pt x="457175" y="25549"/>
                </a:lnTo>
                <a:close/>
              </a:path>
              <a:path w="2890769" h="419173">
                <a:moveTo>
                  <a:pt x="491507" y="40852"/>
                </a:moveTo>
                <a:lnTo>
                  <a:pt x="490643" y="37026"/>
                </a:lnTo>
                <a:lnTo>
                  <a:pt x="488913" y="33633"/>
                </a:lnTo>
                <a:lnTo>
                  <a:pt x="487183" y="30173"/>
                </a:lnTo>
                <a:lnTo>
                  <a:pt x="484654" y="27445"/>
                </a:lnTo>
                <a:lnTo>
                  <a:pt x="487615" y="43614"/>
                </a:lnTo>
                <a:lnTo>
                  <a:pt x="483523" y="39621"/>
                </a:lnTo>
                <a:lnTo>
                  <a:pt x="483523" y="44412"/>
                </a:lnTo>
                <a:lnTo>
                  <a:pt x="453531" y="43614"/>
                </a:lnTo>
                <a:lnTo>
                  <a:pt x="450788" y="43614"/>
                </a:lnTo>
                <a:lnTo>
                  <a:pt x="450788" y="50700"/>
                </a:lnTo>
                <a:lnTo>
                  <a:pt x="453616" y="69196"/>
                </a:lnTo>
                <a:lnTo>
                  <a:pt x="457275" y="71259"/>
                </a:lnTo>
                <a:lnTo>
                  <a:pt x="461001" y="73322"/>
                </a:lnTo>
                <a:lnTo>
                  <a:pt x="465226" y="74353"/>
                </a:lnTo>
                <a:lnTo>
                  <a:pt x="473210" y="74353"/>
                </a:lnTo>
                <a:lnTo>
                  <a:pt x="476138" y="73920"/>
                </a:lnTo>
                <a:lnTo>
                  <a:pt x="478733" y="73055"/>
                </a:lnTo>
                <a:lnTo>
                  <a:pt x="481394" y="72124"/>
                </a:lnTo>
                <a:lnTo>
                  <a:pt x="483690" y="70826"/>
                </a:lnTo>
                <a:lnTo>
                  <a:pt x="485619" y="69163"/>
                </a:lnTo>
                <a:lnTo>
                  <a:pt x="487615" y="67500"/>
                </a:lnTo>
                <a:lnTo>
                  <a:pt x="489245" y="65537"/>
                </a:lnTo>
                <a:lnTo>
                  <a:pt x="490509" y="63275"/>
                </a:lnTo>
                <a:lnTo>
                  <a:pt x="484222" y="59582"/>
                </a:lnTo>
                <a:lnTo>
                  <a:pt x="482825" y="61977"/>
                </a:lnTo>
                <a:lnTo>
                  <a:pt x="480962" y="63874"/>
                </a:lnTo>
                <a:lnTo>
                  <a:pt x="478633" y="65271"/>
                </a:lnTo>
                <a:lnTo>
                  <a:pt x="476371" y="66668"/>
                </a:lnTo>
                <a:lnTo>
                  <a:pt x="473410" y="67367"/>
                </a:lnTo>
                <a:lnTo>
                  <a:pt x="466357" y="67367"/>
                </a:lnTo>
                <a:lnTo>
                  <a:pt x="463430" y="66635"/>
                </a:lnTo>
                <a:lnTo>
                  <a:pt x="460968" y="65171"/>
                </a:lnTo>
                <a:lnTo>
                  <a:pt x="458572" y="63641"/>
                </a:lnTo>
                <a:lnTo>
                  <a:pt x="456709" y="61445"/>
                </a:lnTo>
                <a:lnTo>
                  <a:pt x="455379" y="58584"/>
                </a:lnTo>
                <a:lnTo>
                  <a:pt x="454048" y="55723"/>
                </a:lnTo>
                <a:lnTo>
                  <a:pt x="453383" y="52330"/>
                </a:lnTo>
                <a:lnTo>
                  <a:pt x="453383" y="44412"/>
                </a:lnTo>
                <a:lnTo>
                  <a:pt x="491108" y="50700"/>
                </a:lnTo>
                <a:lnTo>
                  <a:pt x="491341" y="49136"/>
                </a:lnTo>
                <a:lnTo>
                  <a:pt x="491474" y="47273"/>
                </a:lnTo>
                <a:lnTo>
                  <a:pt x="491507" y="40852"/>
                </a:lnTo>
                <a:close/>
              </a:path>
              <a:path w="2890769" h="419173">
                <a:moveTo>
                  <a:pt x="570083" y="68132"/>
                </a:moveTo>
                <a:lnTo>
                  <a:pt x="570948" y="69662"/>
                </a:lnTo>
                <a:lnTo>
                  <a:pt x="571646" y="63275"/>
                </a:lnTo>
                <a:lnTo>
                  <a:pt x="569650" y="62975"/>
                </a:lnTo>
                <a:lnTo>
                  <a:pt x="569650" y="66236"/>
                </a:lnTo>
                <a:lnTo>
                  <a:pt x="569484" y="67999"/>
                </a:lnTo>
                <a:lnTo>
                  <a:pt x="569903" y="67344"/>
                </a:lnTo>
                <a:lnTo>
                  <a:pt x="569650" y="63973"/>
                </a:lnTo>
                <a:lnTo>
                  <a:pt x="569903" y="67344"/>
                </a:lnTo>
                <a:lnTo>
                  <a:pt x="570848" y="65870"/>
                </a:lnTo>
                <a:lnTo>
                  <a:pt x="570083" y="68132"/>
                </a:lnTo>
                <a:close/>
              </a:path>
              <a:path w="2890769" h="419173">
                <a:moveTo>
                  <a:pt x="541606" y="28211"/>
                </a:moveTo>
                <a:lnTo>
                  <a:pt x="539144" y="31205"/>
                </a:lnTo>
                <a:lnTo>
                  <a:pt x="537813" y="34931"/>
                </a:lnTo>
                <a:lnTo>
                  <a:pt x="544300" y="38923"/>
                </a:lnTo>
                <a:lnTo>
                  <a:pt x="545431" y="35596"/>
                </a:lnTo>
                <a:lnTo>
                  <a:pt x="547195" y="33201"/>
                </a:lnTo>
                <a:lnTo>
                  <a:pt x="549590" y="31737"/>
                </a:lnTo>
                <a:lnTo>
                  <a:pt x="551985" y="30207"/>
                </a:lnTo>
                <a:lnTo>
                  <a:pt x="554913" y="29441"/>
                </a:lnTo>
                <a:lnTo>
                  <a:pt x="562032" y="29441"/>
                </a:lnTo>
                <a:lnTo>
                  <a:pt x="564860" y="30473"/>
                </a:lnTo>
                <a:lnTo>
                  <a:pt x="566856" y="32535"/>
                </a:lnTo>
                <a:lnTo>
                  <a:pt x="568852" y="34531"/>
                </a:lnTo>
                <a:lnTo>
                  <a:pt x="569850" y="37392"/>
                </a:lnTo>
                <a:lnTo>
                  <a:pt x="569850" y="43030"/>
                </a:lnTo>
                <a:lnTo>
                  <a:pt x="551686" y="46608"/>
                </a:lnTo>
                <a:lnTo>
                  <a:pt x="552118" y="53261"/>
                </a:lnTo>
                <a:lnTo>
                  <a:pt x="555378" y="52596"/>
                </a:lnTo>
                <a:lnTo>
                  <a:pt x="569850" y="49630"/>
                </a:lnTo>
                <a:lnTo>
                  <a:pt x="571447" y="49302"/>
                </a:lnTo>
                <a:lnTo>
                  <a:pt x="571447" y="42715"/>
                </a:lnTo>
                <a:lnTo>
                  <a:pt x="573576" y="27412"/>
                </a:lnTo>
                <a:lnTo>
                  <a:pt x="571280" y="25549"/>
                </a:lnTo>
                <a:lnTo>
                  <a:pt x="568353" y="24351"/>
                </a:lnTo>
                <a:lnTo>
                  <a:pt x="565425" y="23087"/>
                </a:lnTo>
                <a:lnTo>
                  <a:pt x="562165" y="22455"/>
                </a:lnTo>
                <a:lnTo>
                  <a:pt x="553249" y="22455"/>
                </a:lnTo>
                <a:lnTo>
                  <a:pt x="548791" y="23620"/>
                </a:lnTo>
                <a:lnTo>
                  <a:pt x="545198" y="25948"/>
                </a:lnTo>
                <a:lnTo>
                  <a:pt x="541606" y="28211"/>
                </a:lnTo>
                <a:close/>
              </a:path>
              <a:path w="2890769" h="419173">
                <a:moveTo>
                  <a:pt x="551686" y="46608"/>
                </a:moveTo>
                <a:lnTo>
                  <a:pt x="547228" y="47473"/>
                </a:lnTo>
                <a:lnTo>
                  <a:pt x="543735" y="49136"/>
                </a:lnTo>
                <a:lnTo>
                  <a:pt x="541206" y="51598"/>
                </a:lnTo>
                <a:lnTo>
                  <a:pt x="538745" y="53993"/>
                </a:lnTo>
                <a:lnTo>
                  <a:pt x="537514" y="57054"/>
                </a:lnTo>
                <a:lnTo>
                  <a:pt x="537514" y="63774"/>
                </a:lnTo>
                <a:lnTo>
                  <a:pt x="538245" y="66302"/>
                </a:lnTo>
                <a:lnTo>
                  <a:pt x="539709" y="68365"/>
                </a:lnTo>
                <a:lnTo>
                  <a:pt x="541240" y="70361"/>
                </a:lnTo>
                <a:lnTo>
                  <a:pt x="543269" y="71858"/>
                </a:lnTo>
                <a:lnTo>
                  <a:pt x="545797" y="72856"/>
                </a:lnTo>
                <a:lnTo>
                  <a:pt x="548326" y="73854"/>
                </a:lnTo>
                <a:lnTo>
                  <a:pt x="551054" y="74353"/>
                </a:lnTo>
                <a:lnTo>
                  <a:pt x="556310" y="74353"/>
                </a:lnTo>
                <a:lnTo>
                  <a:pt x="558672" y="73987"/>
                </a:lnTo>
                <a:lnTo>
                  <a:pt x="561067" y="73255"/>
                </a:lnTo>
                <a:lnTo>
                  <a:pt x="563462" y="72457"/>
                </a:lnTo>
                <a:lnTo>
                  <a:pt x="565625" y="71259"/>
                </a:lnTo>
                <a:lnTo>
                  <a:pt x="567554" y="69662"/>
                </a:lnTo>
                <a:lnTo>
                  <a:pt x="569484" y="67999"/>
                </a:lnTo>
                <a:lnTo>
                  <a:pt x="569650" y="66236"/>
                </a:lnTo>
                <a:lnTo>
                  <a:pt x="569650" y="62975"/>
                </a:lnTo>
                <a:lnTo>
                  <a:pt x="571646" y="63275"/>
                </a:lnTo>
                <a:lnTo>
                  <a:pt x="570948" y="69662"/>
                </a:lnTo>
                <a:lnTo>
                  <a:pt x="571813" y="71126"/>
                </a:lnTo>
                <a:lnTo>
                  <a:pt x="573010" y="72224"/>
                </a:lnTo>
                <a:lnTo>
                  <a:pt x="574541" y="72956"/>
                </a:lnTo>
                <a:lnTo>
                  <a:pt x="576071" y="73688"/>
                </a:lnTo>
                <a:lnTo>
                  <a:pt x="577801" y="74053"/>
                </a:lnTo>
                <a:lnTo>
                  <a:pt x="581859" y="74053"/>
                </a:lnTo>
                <a:lnTo>
                  <a:pt x="583589" y="73721"/>
                </a:lnTo>
                <a:lnTo>
                  <a:pt x="584920" y="73055"/>
                </a:lnTo>
                <a:lnTo>
                  <a:pt x="585319" y="66768"/>
                </a:lnTo>
                <a:lnTo>
                  <a:pt x="582891" y="67267"/>
                </a:lnTo>
                <a:lnTo>
                  <a:pt x="579098" y="67267"/>
                </a:lnTo>
                <a:lnTo>
                  <a:pt x="577834" y="66069"/>
                </a:lnTo>
                <a:lnTo>
                  <a:pt x="577834" y="35596"/>
                </a:lnTo>
                <a:lnTo>
                  <a:pt x="576969" y="32402"/>
                </a:lnTo>
                <a:lnTo>
                  <a:pt x="575239" y="29940"/>
                </a:lnTo>
                <a:lnTo>
                  <a:pt x="573576" y="27412"/>
                </a:lnTo>
                <a:lnTo>
                  <a:pt x="571447" y="42715"/>
                </a:lnTo>
                <a:lnTo>
                  <a:pt x="571447" y="49302"/>
                </a:lnTo>
                <a:lnTo>
                  <a:pt x="569850" y="49630"/>
                </a:lnTo>
                <a:lnTo>
                  <a:pt x="569850" y="57020"/>
                </a:lnTo>
                <a:lnTo>
                  <a:pt x="569451" y="58883"/>
                </a:lnTo>
                <a:lnTo>
                  <a:pt x="568652" y="60480"/>
                </a:lnTo>
                <a:lnTo>
                  <a:pt x="567854" y="62011"/>
                </a:lnTo>
                <a:lnTo>
                  <a:pt x="566756" y="63308"/>
                </a:lnTo>
                <a:lnTo>
                  <a:pt x="565359" y="64373"/>
                </a:lnTo>
                <a:lnTo>
                  <a:pt x="563961" y="65371"/>
                </a:lnTo>
                <a:lnTo>
                  <a:pt x="562365" y="66136"/>
                </a:lnTo>
                <a:lnTo>
                  <a:pt x="560568" y="66668"/>
                </a:lnTo>
                <a:lnTo>
                  <a:pt x="558838" y="67134"/>
                </a:lnTo>
                <a:lnTo>
                  <a:pt x="557009" y="67367"/>
                </a:lnTo>
                <a:lnTo>
                  <a:pt x="552085" y="67367"/>
                </a:lnTo>
                <a:lnTo>
                  <a:pt x="549756" y="66735"/>
                </a:lnTo>
                <a:lnTo>
                  <a:pt x="548093" y="65470"/>
                </a:lnTo>
                <a:lnTo>
                  <a:pt x="546496" y="64140"/>
                </a:lnTo>
                <a:lnTo>
                  <a:pt x="545697" y="62443"/>
                </a:lnTo>
                <a:lnTo>
                  <a:pt x="545697" y="58251"/>
                </a:lnTo>
                <a:lnTo>
                  <a:pt x="546496" y="56588"/>
                </a:lnTo>
                <a:lnTo>
                  <a:pt x="548093" y="55390"/>
                </a:lnTo>
                <a:lnTo>
                  <a:pt x="549690" y="54193"/>
                </a:lnTo>
                <a:lnTo>
                  <a:pt x="552118" y="53261"/>
                </a:lnTo>
                <a:lnTo>
                  <a:pt x="551686" y="46608"/>
                </a:lnTo>
                <a:close/>
              </a:path>
              <a:path w="2890769" h="419173">
                <a:moveTo>
                  <a:pt x="608714" y="34764"/>
                </a:moveTo>
                <a:lnTo>
                  <a:pt x="610444" y="32935"/>
                </a:lnTo>
                <a:lnTo>
                  <a:pt x="612506" y="31737"/>
                </a:lnTo>
                <a:lnTo>
                  <a:pt x="614635" y="30539"/>
                </a:lnTo>
                <a:lnTo>
                  <a:pt x="616731" y="29940"/>
                </a:lnTo>
                <a:lnTo>
                  <a:pt x="620391" y="29940"/>
                </a:lnTo>
                <a:lnTo>
                  <a:pt x="621622" y="30007"/>
                </a:lnTo>
                <a:lnTo>
                  <a:pt x="623352" y="30273"/>
                </a:lnTo>
                <a:lnTo>
                  <a:pt x="624882" y="30739"/>
                </a:lnTo>
                <a:lnTo>
                  <a:pt x="626279" y="23453"/>
                </a:lnTo>
                <a:lnTo>
                  <a:pt x="624649" y="22788"/>
                </a:lnTo>
                <a:lnTo>
                  <a:pt x="622586" y="22522"/>
                </a:lnTo>
                <a:lnTo>
                  <a:pt x="620790" y="22455"/>
                </a:lnTo>
                <a:lnTo>
                  <a:pt x="616931" y="22455"/>
                </a:lnTo>
                <a:lnTo>
                  <a:pt x="613637" y="23220"/>
                </a:lnTo>
                <a:lnTo>
                  <a:pt x="610909" y="24751"/>
                </a:lnTo>
                <a:lnTo>
                  <a:pt x="608248" y="26281"/>
                </a:lnTo>
                <a:lnTo>
                  <a:pt x="606219" y="28576"/>
                </a:lnTo>
                <a:lnTo>
                  <a:pt x="605221" y="42682"/>
                </a:lnTo>
                <a:lnTo>
                  <a:pt x="605919" y="39621"/>
                </a:lnTo>
                <a:lnTo>
                  <a:pt x="607317" y="37226"/>
                </a:lnTo>
                <a:lnTo>
                  <a:pt x="608714" y="34764"/>
                </a:lnTo>
                <a:close/>
              </a:path>
              <a:path w="2890769" h="419173">
                <a:moveTo>
                  <a:pt x="605221" y="73355"/>
                </a:moveTo>
                <a:lnTo>
                  <a:pt x="605221" y="42682"/>
                </a:lnTo>
                <a:lnTo>
                  <a:pt x="606219" y="28576"/>
                </a:lnTo>
                <a:lnTo>
                  <a:pt x="604822" y="31637"/>
                </a:lnTo>
                <a:lnTo>
                  <a:pt x="603724" y="23453"/>
                </a:lnTo>
                <a:lnTo>
                  <a:pt x="597236" y="23453"/>
                </a:lnTo>
                <a:lnTo>
                  <a:pt x="597236" y="73355"/>
                </a:lnTo>
                <a:lnTo>
                  <a:pt x="605221" y="73355"/>
                </a:lnTo>
                <a:close/>
              </a:path>
              <a:path w="2890769" h="419173">
                <a:moveTo>
                  <a:pt x="640708" y="48404"/>
                </a:moveTo>
                <a:lnTo>
                  <a:pt x="640708" y="44412"/>
                </a:lnTo>
                <a:lnTo>
                  <a:pt x="640709" y="50700"/>
                </a:lnTo>
                <a:lnTo>
                  <a:pt x="678434" y="50700"/>
                </a:lnTo>
                <a:lnTo>
                  <a:pt x="640708" y="44412"/>
                </a:lnTo>
                <a:lnTo>
                  <a:pt x="640708" y="48404"/>
                </a:lnTo>
                <a:close/>
              </a:path>
              <a:path w="2890769" h="419173">
                <a:moveTo>
                  <a:pt x="644501" y="25549"/>
                </a:moveTo>
                <a:lnTo>
                  <a:pt x="640908" y="27612"/>
                </a:lnTo>
                <a:lnTo>
                  <a:pt x="638080" y="30606"/>
                </a:lnTo>
                <a:lnTo>
                  <a:pt x="636018" y="34531"/>
                </a:lnTo>
                <a:lnTo>
                  <a:pt x="633955" y="38390"/>
                </a:lnTo>
                <a:lnTo>
                  <a:pt x="632924" y="43015"/>
                </a:lnTo>
                <a:lnTo>
                  <a:pt x="632924" y="53793"/>
                </a:lnTo>
                <a:lnTo>
                  <a:pt x="633955" y="58451"/>
                </a:lnTo>
                <a:lnTo>
                  <a:pt x="636018" y="62376"/>
                </a:lnTo>
                <a:lnTo>
                  <a:pt x="638080" y="66236"/>
                </a:lnTo>
                <a:lnTo>
                  <a:pt x="640941" y="69196"/>
                </a:lnTo>
                <a:lnTo>
                  <a:pt x="638114" y="50700"/>
                </a:lnTo>
                <a:lnTo>
                  <a:pt x="638114" y="43614"/>
                </a:lnTo>
                <a:lnTo>
                  <a:pt x="640857" y="43614"/>
                </a:lnTo>
                <a:lnTo>
                  <a:pt x="641341" y="41019"/>
                </a:lnTo>
                <a:lnTo>
                  <a:pt x="642605" y="38224"/>
                </a:lnTo>
                <a:lnTo>
                  <a:pt x="643935" y="35363"/>
                </a:lnTo>
                <a:lnTo>
                  <a:pt x="645765" y="33201"/>
                </a:lnTo>
                <a:lnTo>
                  <a:pt x="648094" y="31737"/>
                </a:lnTo>
                <a:lnTo>
                  <a:pt x="650489" y="30207"/>
                </a:lnTo>
                <a:lnTo>
                  <a:pt x="653317" y="29441"/>
                </a:lnTo>
                <a:lnTo>
                  <a:pt x="660835" y="29441"/>
                </a:lnTo>
                <a:lnTo>
                  <a:pt x="664262" y="30739"/>
                </a:lnTo>
                <a:lnTo>
                  <a:pt x="666857" y="33334"/>
                </a:lnTo>
                <a:lnTo>
                  <a:pt x="669518" y="35929"/>
                </a:lnTo>
                <a:lnTo>
                  <a:pt x="670849" y="39621"/>
                </a:lnTo>
                <a:lnTo>
                  <a:pt x="674941" y="43614"/>
                </a:lnTo>
                <a:lnTo>
                  <a:pt x="671980" y="27445"/>
                </a:lnTo>
                <a:lnTo>
                  <a:pt x="668653" y="25449"/>
                </a:lnTo>
                <a:lnTo>
                  <a:pt x="665393" y="23453"/>
                </a:lnTo>
                <a:lnTo>
                  <a:pt x="661434" y="22455"/>
                </a:lnTo>
                <a:lnTo>
                  <a:pt x="652186" y="22455"/>
                </a:lnTo>
                <a:lnTo>
                  <a:pt x="648094" y="23487"/>
                </a:lnTo>
                <a:lnTo>
                  <a:pt x="644501" y="25549"/>
                </a:lnTo>
                <a:close/>
              </a:path>
              <a:path w="2890769" h="419173">
                <a:moveTo>
                  <a:pt x="678833" y="40852"/>
                </a:moveTo>
                <a:lnTo>
                  <a:pt x="677968" y="37026"/>
                </a:lnTo>
                <a:lnTo>
                  <a:pt x="676238" y="33633"/>
                </a:lnTo>
                <a:lnTo>
                  <a:pt x="674509" y="30173"/>
                </a:lnTo>
                <a:lnTo>
                  <a:pt x="671980" y="27445"/>
                </a:lnTo>
                <a:lnTo>
                  <a:pt x="674941" y="43614"/>
                </a:lnTo>
                <a:lnTo>
                  <a:pt x="670849" y="39621"/>
                </a:lnTo>
                <a:lnTo>
                  <a:pt x="670849" y="44412"/>
                </a:lnTo>
                <a:lnTo>
                  <a:pt x="640857" y="43614"/>
                </a:lnTo>
                <a:lnTo>
                  <a:pt x="638114" y="43614"/>
                </a:lnTo>
                <a:lnTo>
                  <a:pt x="638114" y="50700"/>
                </a:lnTo>
                <a:lnTo>
                  <a:pt x="640941" y="69196"/>
                </a:lnTo>
                <a:lnTo>
                  <a:pt x="644601" y="71259"/>
                </a:lnTo>
                <a:lnTo>
                  <a:pt x="648327" y="73322"/>
                </a:lnTo>
                <a:lnTo>
                  <a:pt x="652552" y="74353"/>
                </a:lnTo>
                <a:lnTo>
                  <a:pt x="660536" y="74353"/>
                </a:lnTo>
                <a:lnTo>
                  <a:pt x="663464" y="73920"/>
                </a:lnTo>
                <a:lnTo>
                  <a:pt x="666059" y="73055"/>
                </a:lnTo>
                <a:lnTo>
                  <a:pt x="668720" y="72124"/>
                </a:lnTo>
                <a:lnTo>
                  <a:pt x="671015" y="70826"/>
                </a:lnTo>
                <a:lnTo>
                  <a:pt x="672945" y="69163"/>
                </a:lnTo>
                <a:lnTo>
                  <a:pt x="674941" y="67500"/>
                </a:lnTo>
                <a:lnTo>
                  <a:pt x="676571" y="65537"/>
                </a:lnTo>
                <a:lnTo>
                  <a:pt x="677835" y="63275"/>
                </a:lnTo>
                <a:lnTo>
                  <a:pt x="671548" y="59582"/>
                </a:lnTo>
                <a:lnTo>
                  <a:pt x="670150" y="61977"/>
                </a:lnTo>
                <a:lnTo>
                  <a:pt x="668287" y="63874"/>
                </a:lnTo>
                <a:lnTo>
                  <a:pt x="665959" y="65271"/>
                </a:lnTo>
                <a:lnTo>
                  <a:pt x="663696" y="66668"/>
                </a:lnTo>
                <a:lnTo>
                  <a:pt x="660736" y="67367"/>
                </a:lnTo>
                <a:lnTo>
                  <a:pt x="653683" y="67367"/>
                </a:lnTo>
                <a:lnTo>
                  <a:pt x="650755" y="66635"/>
                </a:lnTo>
                <a:lnTo>
                  <a:pt x="648294" y="65171"/>
                </a:lnTo>
                <a:lnTo>
                  <a:pt x="645898" y="63641"/>
                </a:lnTo>
                <a:lnTo>
                  <a:pt x="644035" y="61445"/>
                </a:lnTo>
                <a:lnTo>
                  <a:pt x="642705" y="58584"/>
                </a:lnTo>
                <a:lnTo>
                  <a:pt x="641374" y="55723"/>
                </a:lnTo>
                <a:lnTo>
                  <a:pt x="640708" y="52330"/>
                </a:lnTo>
                <a:lnTo>
                  <a:pt x="640708" y="44412"/>
                </a:lnTo>
                <a:lnTo>
                  <a:pt x="678434" y="50700"/>
                </a:lnTo>
                <a:lnTo>
                  <a:pt x="678667" y="49136"/>
                </a:lnTo>
                <a:lnTo>
                  <a:pt x="678800" y="47273"/>
                </a:lnTo>
                <a:lnTo>
                  <a:pt x="678833" y="40852"/>
                </a:lnTo>
                <a:close/>
              </a:path>
              <a:path w="2890769" h="419173">
                <a:moveTo>
                  <a:pt x="739843" y="34199"/>
                </a:moveTo>
                <a:lnTo>
                  <a:pt x="741739" y="32369"/>
                </a:lnTo>
                <a:lnTo>
                  <a:pt x="744002" y="31238"/>
                </a:lnTo>
                <a:lnTo>
                  <a:pt x="746330" y="30040"/>
                </a:lnTo>
                <a:lnTo>
                  <a:pt x="748593" y="29441"/>
                </a:lnTo>
                <a:lnTo>
                  <a:pt x="754115" y="29441"/>
                </a:lnTo>
                <a:lnTo>
                  <a:pt x="756910" y="30439"/>
                </a:lnTo>
                <a:lnTo>
                  <a:pt x="759172" y="32436"/>
                </a:lnTo>
                <a:lnTo>
                  <a:pt x="761434" y="34432"/>
                </a:lnTo>
                <a:lnTo>
                  <a:pt x="762565" y="37692"/>
                </a:lnTo>
                <a:lnTo>
                  <a:pt x="762565" y="73355"/>
                </a:lnTo>
                <a:lnTo>
                  <a:pt x="770549" y="73355"/>
                </a:lnTo>
                <a:lnTo>
                  <a:pt x="769718" y="29974"/>
                </a:lnTo>
                <a:lnTo>
                  <a:pt x="768653" y="32236"/>
                </a:lnTo>
                <a:lnTo>
                  <a:pt x="766990" y="28909"/>
                </a:lnTo>
                <a:lnTo>
                  <a:pt x="764594" y="26447"/>
                </a:lnTo>
                <a:lnTo>
                  <a:pt x="761467" y="24850"/>
                </a:lnTo>
                <a:lnTo>
                  <a:pt x="758340" y="23254"/>
                </a:lnTo>
                <a:lnTo>
                  <a:pt x="755013" y="22455"/>
                </a:lnTo>
                <a:lnTo>
                  <a:pt x="748426" y="22455"/>
                </a:lnTo>
                <a:lnTo>
                  <a:pt x="745432" y="23154"/>
                </a:lnTo>
                <a:lnTo>
                  <a:pt x="742505" y="24551"/>
                </a:lnTo>
                <a:lnTo>
                  <a:pt x="739644" y="25948"/>
                </a:lnTo>
                <a:lnTo>
                  <a:pt x="737315" y="28177"/>
                </a:lnTo>
                <a:lnTo>
                  <a:pt x="736017" y="42582"/>
                </a:lnTo>
                <a:lnTo>
                  <a:pt x="736783" y="39255"/>
                </a:lnTo>
                <a:lnTo>
                  <a:pt x="738313" y="36727"/>
                </a:lnTo>
                <a:lnTo>
                  <a:pt x="739843" y="34199"/>
                </a:lnTo>
                <a:close/>
              </a:path>
              <a:path w="2890769" h="419173">
                <a:moveTo>
                  <a:pt x="736017" y="73355"/>
                </a:moveTo>
                <a:lnTo>
                  <a:pt x="736017" y="42582"/>
                </a:lnTo>
                <a:lnTo>
                  <a:pt x="737315" y="28177"/>
                </a:lnTo>
                <a:lnTo>
                  <a:pt x="735518" y="31238"/>
                </a:lnTo>
                <a:lnTo>
                  <a:pt x="735019" y="23453"/>
                </a:lnTo>
                <a:lnTo>
                  <a:pt x="728033" y="23453"/>
                </a:lnTo>
                <a:lnTo>
                  <a:pt x="728033" y="73355"/>
                </a:lnTo>
                <a:lnTo>
                  <a:pt x="736017" y="73355"/>
                </a:lnTo>
                <a:close/>
              </a:path>
              <a:path w="2890769" h="419173">
                <a:moveTo>
                  <a:pt x="770549" y="42416"/>
                </a:moveTo>
                <a:lnTo>
                  <a:pt x="771215" y="39388"/>
                </a:lnTo>
                <a:lnTo>
                  <a:pt x="772545" y="36927"/>
                </a:lnTo>
                <a:lnTo>
                  <a:pt x="773943" y="34465"/>
                </a:lnTo>
                <a:lnTo>
                  <a:pt x="775772" y="32602"/>
                </a:lnTo>
                <a:lnTo>
                  <a:pt x="778035" y="31338"/>
                </a:lnTo>
                <a:lnTo>
                  <a:pt x="780297" y="30074"/>
                </a:lnTo>
                <a:lnTo>
                  <a:pt x="782725" y="29441"/>
                </a:lnTo>
                <a:lnTo>
                  <a:pt x="788647" y="29441"/>
                </a:lnTo>
                <a:lnTo>
                  <a:pt x="791441" y="30439"/>
                </a:lnTo>
                <a:lnTo>
                  <a:pt x="793704" y="32436"/>
                </a:lnTo>
                <a:lnTo>
                  <a:pt x="795966" y="34432"/>
                </a:lnTo>
                <a:lnTo>
                  <a:pt x="797097" y="37692"/>
                </a:lnTo>
                <a:lnTo>
                  <a:pt x="797097" y="73355"/>
                </a:lnTo>
                <a:lnTo>
                  <a:pt x="805081" y="73355"/>
                </a:lnTo>
                <a:lnTo>
                  <a:pt x="805081" y="37026"/>
                </a:lnTo>
                <a:lnTo>
                  <a:pt x="804150" y="33434"/>
                </a:lnTo>
                <a:lnTo>
                  <a:pt x="802287" y="30639"/>
                </a:lnTo>
                <a:lnTo>
                  <a:pt x="800424" y="27845"/>
                </a:lnTo>
                <a:lnTo>
                  <a:pt x="798028" y="25782"/>
                </a:lnTo>
                <a:lnTo>
                  <a:pt x="795101" y="24451"/>
                </a:lnTo>
                <a:lnTo>
                  <a:pt x="792240" y="23121"/>
                </a:lnTo>
                <a:lnTo>
                  <a:pt x="789213" y="22455"/>
                </a:lnTo>
                <a:lnTo>
                  <a:pt x="783956" y="22455"/>
                </a:lnTo>
                <a:lnTo>
                  <a:pt x="781761" y="22821"/>
                </a:lnTo>
                <a:lnTo>
                  <a:pt x="779432" y="23553"/>
                </a:lnTo>
                <a:lnTo>
                  <a:pt x="777170" y="24218"/>
                </a:lnTo>
                <a:lnTo>
                  <a:pt x="775074" y="25283"/>
                </a:lnTo>
                <a:lnTo>
                  <a:pt x="773144" y="26747"/>
                </a:lnTo>
                <a:lnTo>
                  <a:pt x="771215" y="28144"/>
                </a:lnTo>
                <a:lnTo>
                  <a:pt x="769718" y="29974"/>
                </a:lnTo>
                <a:lnTo>
                  <a:pt x="770549" y="73355"/>
                </a:lnTo>
                <a:lnTo>
                  <a:pt x="770549" y="42416"/>
                </a:lnTo>
                <a:close/>
              </a:path>
              <a:path w="2890769" h="419173">
                <a:moveTo>
                  <a:pt x="852534" y="68132"/>
                </a:moveTo>
                <a:lnTo>
                  <a:pt x="853398" y="69662"/>
                </a:lnTo>
                <a:lnTo>
                  <a:pt x="854097" y="63275"/>
                </a:lnTo>
                <a:lnTo>
                  <a:pt x="852101" y="62975"/>
                </a:lnTo>
                <a:lnTo>
                  <a:pt x="852101" y="66236"/>
                </a:lnTo>
                <a:lnTo>
                  <a:pt x="851935" y="67999"/>
                </a:lnTo>
                <a:lnTo>
                  <a:pt x="852354" y="67344"/>
                </a:lnTo>
                <a:lnTo>
                  <a:pt x="852101" y="63973"/>
                </a:lnTo>
                <a:lnTo>
                  <a:pt x="852354" y="67344"/>
                </a:lnTo>
                <a:lnTo>
                  <a:pt x="853299" y="65870"/>
                </a:lnTo>
                <a:lnTo>
                  <a:pt x="852534" y="68132"/>
                </a:lnTo>
                <a:close/>
              </a:path>
              <a:path w="2890769" h="419173">
                <a:moveTo>
                  <a:pt x="824056" y="28211"/>
                </a:moveTo>
                <a:lnTo>
                  <a:pt x="821594" y="31205"/>
                </a:lnTo>
                <a:lnTo>
                  <a:pt x="820264" y="34931"/>
                </a:lnTo>
                <a:lnTo>
                  <a:pt x="826751" y="38923"/>
                </a:lnTo>
                <a:lnTo>
                  <a:pt x="827882" y="35596"/>
                </a:lnTo>
                <a:lnTo>
                  <a:pt x="829645" y="33201"/>
                </a:lnTo>
                <a:lnTo>
                  <a:pt x="832041" y="31737"/>
                </a:lnTo>
                <a:lnTo>
                  <a:pt x="834436" y="30207"/>
                </a:lnTo>
                <a:lnTo>
                  <a:pt x="837363" y="29441"/>
                </a:lnTo>
                <a:lnTo>
                  <a:pt x="844483" y="29441"/>
                </a:lnTo>
                <a:lnTo>
                  <a:pt x="847310" y="30473"/>
                </a:lnTo>
                <a:lnTo>
                  <a:pt x="849306" y="32535"/>
                </a:lnTo>
                <a:lnTo>
                  <a:pt x="851303" y="34531"/>
                </a:lnTo>
                <a:lnTo>
                  <a:pt x="852301" y="37392"/>
                </a:lnTo>
                <a:lnTo>
                  <a:pt x="852301" y="43030"/>
                </a:lnTo>
                <a:lnTo>
                  <a:pt x="834136" y="46608"/>
                </a:lnTo>
                <a:lnTo>
                  <a:pt x="834569" y="53261"/>
                </a:lnTo>
                <a:lnTo>
                  <a:pt x="837829" y="52596"/>
                </a:lnTo>
                <a:lnTo>
                  <a:pt x="852301" y="49630"/>
                </a:lnTo>
                <a:lnTo>
                  <a:pt x="853897" y="49302"/>
                </a:lnTo>
                <a:lnTo>
                  <a:pt x="853897" y="42715"/>
                </a:lnTo>
                <a:lnTo>
                  <a:pt x="856027" y="27412"/>
                </a:lnTo>
                <a:lnTo>
                  <a:pt x="853731" y="25549"/>
                </a:lnTo>
                <a:lnTo>
                  <a:pt x="850804" y="24351"/>
                </a:lnTo>
                <a:lnTo>
                  <a:pt x="847876" y="23087"/>
                </a:lnTo>
                <a:lnTo>
                  <a:pt x="844616" y="22455"/>
                </a:lnTo>
                <a:lnTo>
                  <a:pt x="835700" y="22455"/>
                </a:lnTo>
                <a:lnTo>
                  <a:pt x="831242" y="23620"/>
                </a:lnTo>
                <a:lnTo>
                  <a:pt x="827649" y="25948"/>
                </a:lnTo>
                <a:lnTo>
                  <a:pt x="824056" y="28211"/>
                </a:lnTo>
                <a:close/>
              </a:path>
              <a:path w="2890769" h="419173">
                <a:moveTo>
                  <a:pt x="834136" y="46608"/>
                </a:moveTo>
                <a:lnTo>
                  <a:pt x="829678" y="47473"/>
                </a:lnTo>
                <a:lnTo>
                  <a:pt x="826185" y="49136"/>
                </a:lnTo>
                <a:lnTo>
                  <a:pt x="823657" y="51598"/>
                </a:lnTo>
                <a:lnTo>
                  <a:pt x="821195" y="53993"/>
                </a:lnTo>
                <a:lnTo>
                  <a:pt x="819964" y="57054"/>
                </a:lnTo>
                <a:lnTo>
                  <a:pt x="819964" y="63774"/>
                </a:lnTo>
                <a:lnTo>
                  <a:pt x="820696" y="66302"/>
                </a:lnTo>
                <a:lnTo>
                  <a:pt x="822160" y="68365"/>
                </a:lnTo>
                <a:lnTo>
                  <a:pt x="823690" y="70361"/>
                </a:lnTo>
                <a:lnTo>
                  <a:pt x="825720" y="71858"/>
                </a:lnTo>
                <a:lnTo>
                  <a:pt x="828248" y="72856"/>
                </a:lnTo>
                <a:lnTo>
                  <a:pt x="830776" y="73854"/>
                </a:lnTo>
                <a:lnTo>
                  <a:pt x="833504" y="74353"/>
                </a:lnTo>
                <a:lnTo>
                  <a:pt x="838761" y="74353"/>
                </a:lnTo>
                <a:lnTo>
                  <a:pt x="841123" y="73987"/>
                </a:lnTo>
                <a:lnTo>
                  <a:pt x="843518" y="73255"/>
                </a:lnTo>
                <a:lnTo>
                  <a:pt x="845913" y="72457"/>
                </a:lnTo>
                <a:lnTo>
                  <a:pt x="848076" y="71259"/>
                </a:lnTo>
                <a:lnTo>
                  <a:pt x="850005" y="69662"/>
                </a:lnTo>
                <a:lnTo>
                  <a:pt x="851935" y="67999"/>
                </a:lnTo>
                <a:lnTo>
                  <a:pt x="852101" y="66236"/>
                </a:lnTo>
                <a:lnTo>
                  <a:pt x="852101" y="62975"/>
                </a:lnTo>
                <a:lnTo>
                  <a:pt x="854097" y="63275"/>
                </a:lnTo>
                <a:lnTo>
                  <a:pt x="853398" y="69662"/>
                </a:lnTo>
                <a:lnTo>
                  <a:pt x="854263" y="71126"/>
                </a:lnTo>
                <a:lnTo>
                  <a:pt x="855461" y="72224"/>
                </a:lnTo>
                <a:lnTo>
                  <a:pt x="856991" y="72956"/>
                </a:lnTo>
                <a:lnTo>
                  <a:pt x="858522" y="73688"/>
                </a:lnTo>
                <a:lnTo>
                  <a:pt x="860252" y="74053"/>
                </a:lnTo>
                <a:lnTo>
                  <a:pt x="864310" y="74053"/>
                </a:lnTo>
                <a:lnTo>
                  <a:pt x="866040" y="73721"/>
                </a:lnTo>
                <a:lnTo>
                  <a:pt x="867371" y="73055"/>
                </a:lnTo>
                <a:lnTo>
                  <a:pt x="867770" y="66768"/>
                </a:lnTo>
                <a:lnTo>
                  <a:pt x="865342" y="67267"/>
                </a:lnTo>
                <a:lnTo>
                  <a:pt x="861549" y="67267"/>
                </a:lnTo>
                <a:lnTo>
                  <a:pt x="860285" y="66069"/>
                </a:lnTo>
                <a:lnTo>
                  <a:pt x="860285" y="35596"/>
                </a:lnTo>
                <a:lnTo>
                  <a:pt x="859420" y="32402"/>
                </a:lnTo>
                <a:lnTo>
                  <a:pt x="857690" y="29940"/>
                </a:lnTo>
                <a:lnTo>
                  <a:pt x="856027" y="27412"/>
                </a:lnTo>
                <a:lnTo>
                  <a:pt x="853897" y="42715"/>
                </a:lnTo>
                <a:lnTo>
                  <a:pt x="853897" y="49302"/>
                </a:lnTo>
                <a:lnTo>
                  <a:pt x="852301" y="49630"/>
                </a:lnTo>
                <a:lnTo>
                  <a:pt x="852301" y="57020"/>
                </a:lnTo>
                <a:lnTo>
                  <a:pt x="851901" y="58883"/>
                </a:lnTo>
                <a:lnTo>
                  <a:pt x="851103" y="60480"/>
                </a:lnTo>
                <a:lnTo>
                  <a:pt x="850305" y="62011"/>
                </a:lnTo>
                <a:lnTo>
                  <a:pt x="849207" y="63308"/>
                </a:lnTo>
                <a:lnTo>
                  <a:pt x="847809" y="64373"/>
                </a:lnTo>
                <a:lnTo>
                  <a:pt x="846412" y="65371"/>
                </a:lnTo>
                <a:lnTo>
                  <a:pt x="844815" y="66136"/>
                </a:lnTo>
                <a:lnTo>
                  <a:pt x="843019" y="66668"/>
                </a:lnTo>
                <a:lnTo>
                  <a:pt x="841289" y="67134"/>
                </a:lnTo>
                <a:lnTo>
                  <a:pt x="839459" y="67367"/>
                </a:lnTo>
                <a:lnTo>
                  <a:pt x="834536" y="67367"/>
                </a:lnTo>
                <a:lnTo>
                  <a:pt x="832207" y="66735"/>
                </a:lnTo>
                <a:lnTo>
                  <a:pt x="830543" y="65470"/>
                </a:lnTo>
                <a:lnTo>
                  <a:pt x="828947" y="64140"/>
                </a:lnTo>
                <a:lnTo>
                  <a:pt x="828148" y="62443"/>
                </a:lnTo>
                <a:lnTo>
                  <a:pt x="828148" y="58251"/>
                </a:lnTo>
                <a:lnTo>
                  <a:pt x="828947" y="56588"/>
                </a:lnTo>
                <a:lnTo>
                  <a:pt x="830543" y="55390"/>
                </a:lnTo>
                <a:lnTo>
                  <a:pt x="832140" y="54193"/>
                </a:lnTo>
                <a:lnTo>
                  <a:pt x="834569" y="53261"/>
                </a:lnTo>
                <a:lnTo>
                  <a:pt x="834136" y="46608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5" name="object 395"/>
          <p:cNvSpPr/>
          <p:nvPr/>
        </p:nvSpPr>
        <p:spPr>
          <a:xfrm>
            <a:off x="6817728" y="3006570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6" name="object 396"/>
          <p:cNvSpPr/>
          <p:nvPr/>
        </p:nvSpPr>
        <p:spPr>
          <a:xfrm>
            <a:off x="6892631" y="2985062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7" name="object 397"/>
          <p:cNvSpPr/>
          <p:nvPr/>
        </p:nvSpPr>
        <p:spPr>
          <a:xfrm>
            <a:off x="6940631" y="3006570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8" name="object 398"/>
          <p:cNvSpPr/>
          <p:nvPr/>
        </p:nvSpPr>
        <p:spPr>
          <a:xfrm>
            <a:off x="7228299" y="2985062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9" name="object 399"/>
          <p:cNvSpPr/>
          <p:nvPr/>
        </p:nvSpPr>
        <p:spPr>
          <a:xfrm>
            <a:off x="7834720" y="2985062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0" name="object 400"/>
          <p:cNvSpPr/>
          <p:nvPr/>
        </p:nvSpPr>
        <p:spPr>
          <a:xfrm>
            <a:off x="8259447" y="2965650"/>
            <a:ext cx="0" cy="65870"/>
          </a:xfrm>
          <a:custGeom>
            <a:avLst/>
            <a:gdLst/>
            <a:ahLst/>
            <a:cxnLst/>
            <a:rect l="l" t="t" r="r" b="b"/>
            <a:pathLst>
              <a:path w="0" h="65870">
                <a:moveTo>
                  <a:pt x="0" y="0"/>
                </a:moveTo>
                <a:lnTo>
                  <a:pt x="0" y="65870"/>
                </a:lnTo>
              </a:path>
            </a:pathLst>
          </a:custGeom>
          <a:ln w="9254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1" name="object 401"/>
          <p:cNvSpPr/>
          <p:nvPr/>
        </p:nvSpPr>
        <p:spPr>
          <a:xfrm>
            <a:off x="5814531" y="3168750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2" name="object 402"/>
          <p:cNvSpPr/>
          <p:nvPr/>
        </p:nvSpPr>
        <p:spPr>
          <a:xfrm>
            <a:off x="6257263" y="3147242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3" name="object 403"/>
          <p:cNvSpPr/>
          <p:nvPr/>
        </p:nvSpPr>
        <p:spPr>
          <a:xfrm>
            <a:off x="6331140" y="3147242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4" name="object 404"/>
          <p:cNvSpPr/>
          <p:nvPr/>
        </p:nvSpPr>
        <p:spPr>
          <a:xfrm>
            <a:off x="6811296" y="3168750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5" name="object 405"/>
          <p:cNvSpPr/>
          <p:nvPr/>
        </p:nvSpPr>
        <p:spPr>
          <a:xfrm>
            <a:off x="6831618" y="3147242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/>
          <p:nvPr/>
        </p:nvSpPr>
        <p:spPr>
          <a:xfrm>
            <a:off x="7330831" y="3147242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7" name="object 407"/>
          <p:cNvSpPr/>
          <p:nvPr/>
        </p:nvSpPr>
        <p:spPr>
          <a:xfrm>
            <a:off x="7370054" y="3147242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8" name="object 408"/>
          <p:cNvSpPr/>
          <p:nvPr/>
        </p:nvSpPr>
        <p:spPr>
          <a:xfrm>
            <a:off x="7743881" y="3147242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9" name="object 409"/>
          <p:cNvSpPr/>
          <p:nvPr/>
        </p:nvSpPr>
        <p:spPr>
          <a:xfrm>
            <a:off x="7937250" y="3147242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0" name="object 410"/>
          <p:cNvSpPr/>
          <p:nvPr/>
        </p:nvSpPr>
        <p:spPr>
          <a:xfrm>
            <a:off x="7985250" y="3168750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1" name="object 411"/>
          <p:cNvSpPr/>
          <p:nvPr/>
        </p:nvSpPr>
        <p:spPr>
          <a:xfrm>
            <a:off x="8167410" y="3168750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2" name="object 412"/>
          <p:cNvSpPr/>
          <p:nvPr/>
        </p:nvSpPr>
        <p:spPr>
          <a:xfrm>
            <a:off x="6218572" y="3309422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3" name="object 413"/>
          <p:cNvSpPr/>
          <p:nvPr/>
        </p:nvSpPr>
        <p:spPr>
          <a:xfrm>
            <a:off x="6662761" y="3330930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4" name="object 414"/>
          <p:cNvSpPr/>
          <p:nvPr/>
        </p:nvSpPr>
        <p:spPr>
          <a:xfrm>
            <a:off x="6884834" y="3309422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5" name="object 415"/>
          <p:cNvSpPr/>
          <p:nvPr/>
        </p:nvSpPr>
        <p:spPr>
          <a:xfrm>
            <a:off x="8027744" y="3330930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6" name="object 416"/>
          <p:cNvSpPr/>
          <p:nvPr/>
        </p:nvSpPr>
        <p:spPr>
          <a:xfrm>
            <a:off x="7547614" y="3605389"/>
            <a:ext cx="998031" cy="399212"/>
          </a:xfrm>
          <a:custGeom>
            <a:avLst/>
            <a:gdLst/>
            <a:ahLst/>
            <a:cxnLst/>
            <a:rect l="l" t="t" r="r" b="b"/>
            <a:pathLst>
              <a:path w="998031" h="399212">
                <a:moveTo>
                  <a:pt x="0" y="31188"/>
                </a:moveTo>
                <a:lnTo>
                  <a:pt x="0" y="368024"/>
                </a:lnTo>
                <a:lnTo>
                  <a:pt x="749" y="374853"/>
                </a:lnTo>
                <a:lnTo>
                  <a:pt x="6719" y="387364"/>
                </a:lnTo>
                <a:lnTo>
                  <a:pt x="17376" y="395995"/>
                </a:lnTo>
                <a:lnTo>
                  <a:pt x="31188" y="399212"/>
                </a:lnTo>
                <a:lnTo>
                  <a:pt x="966843" y="399212"/>
                </a:lnTo>
                <a:lnTo>
                  <a:pt x="973672" y="398462"/>
                </a:lnTo>
                <a:lnTo>
                  <a:pt x="986183" y="392493"/>
                </a:lnTo>
                <a:lnTo>
                  <a:pt x="994814" y="381836"/>
                </a:lnTo>
                <a:lnTo>
                  <a:pt x="998031" y="368024"/>
                </a:lnTo>
                <a:lnTo>
                  <a:pt x="998031" y="31188"/>
                </a:lnTo>
                <a:lnTo>
                  <a:pt x="997281" y="24359"/>
                </a:lnTo>
                <a:lnTo>
                  <a:pt x="991312" y="11848"/>
                </a:lnTo>
                <a:lnTo>
                  <a:pt x="980655" y="3217"/>
                </a:lnTo>
                <a:lnTo>
                  <a:pt x="966843" y="0"/>
                </a:lnTo>
                <a:lnTo>
                  <a:pt x="31188" y="0"/>
                </a:lnTo>
                <a:lnTo>
                  <a:pt x="24359" y="749"/>
                </a:lnTo>
                <a:lnTo>
                  <a:pt x="11848" y="6719"/>
                </a:lnTo>
                <a:lnTo>
                  <a:pt x="3217" y="17376"/>
                </a:lnTo>
                <a:lnTo>
                  <a:pt x="0" y="31188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/>
          <p:nvPr/>
        </p:nvSpPr>
        <p:spPr>
          <a:xfrm>
            <a:off x="7950321" y="3767195"/>
            <a:ext cx="49652" cy="82711"/>
          </a:xfrm>
          <a:custGeom>
            <a:avLst/>
            <a:gdLst/>
            <a:ahLst/>
            <a:cxnLst/>
            <a:rect l="l" t="t" r="r" b="b"/>
            <a:pathLst>
              <a:path w="49652" h="82711">
                <a:moveTo>
                  <a:pt x="11477" y="31812"/>
                </a:moveTo>
                <a:lnTo>
                  <a:pt x="11477" y="68448"/>
                </a:lnTo>
                <a:lnTo>
                  <a:pt x="12350" y="72107"/>
                </a:lnTo>
                <a:lnTo>
                  <a:pt x="14097" y="74852"/>
                </a:lnTo>
                <a:lnTo>
                  <a:pt x="15926" y="77596"/>
                </a:lnTo>
                <a:lnTo>
                  <a:pt x="18421" y="79593"/>
                </a:lnTo>
                <a:lnTo>
                  <a:pt x="21582" y="80840"/>
                </a:lnTo>
                <a:lnTo>
                  <a:pt x="24826" y="82088"/>
                </a:lnTo>
                <a:lnTo>
                  <a:pt x="28527" y="82711"/>
                </a:lnTo>
                <a:lnTo>
                  <a:pt x="36012" y="82711"/>
                </a:lnTo>
                <a:lnTo>
                  <a:pt x="39172" y="82254"/>
                </a:lnTo>
                <a:lnTo>
                  <a:pt x="42166" y="81339"/>
                </a:lnTo>
                <a:lnTo>
                  <a:pt x="45160" y="80424"/>
                </a:lnTo>
                <a:lnTo>
                  <a:pt x="47656" y="79177"/>
                </a:lnTo>
                <a:lnTo>
                  <a:pt x="49652" y="77596"/>
                </a:lnTo>
                <a:lnTo>
                  <a:pt x="46907" y="66244"/>
                </a:lnTo>
                <a:lnTo>
                  <a:pt x="45659" y="67325"/>
                </a:lnTo>
                <a:lnTo>
                  <a:pt x="44246" y="68198"/>
                </a:lnTo>
                <a:lnTo>
                  <a:pt x="42665" y="68864"/>
                </a:lnTo>
                <a:lnTo>
                  <a:pt x="41168" y="69446"/>
                </a:lnTo>
                <a:lnTo>
                  <a:pt x="39339" y="69737"/>
                </a:lnTo>
                <a:lnTo>
                  <a:pt x="34515" y="69737"/>
                </a:lnTo>
                <a:lnTo>
                  <a:pt x="32394" y="69072"/>
                </a:lnTo>
                <a:lnTo>
                  <a:pt x="30814" y="67741"/>
                </a:lnTo>
                <a:lnTo>
                  <a:pt x="29317" y="66327"/>
                </a:lnTo>
                <a:lnTo>
                  <a:pt x="28568" y="64123"/>
                </a:lnTo>
                <a:lnTo>
                  <a:pt x="28568" y="31812"/>
                </a:lnTo>
                <a:lnTo>
                  <a:pt x="48529" y="31812"/>
                </a:lnTo>
                <a:lnTo>
                  <a:pt x="48529" y="19087"/>
                </a:lnTo>
                <a:lnTo>
                  <a:pt x="28568" y="19087"/>
                </a:lnTo>
                <a:lnTo>
                  <a:pt x="28568" y="0"/>
                </a:lnTo>
                <a:lnTo>
                  <a:pt x="11477" y="4740"/>
                </a:lnTo>
                <a:lnTo>
                  <a:pt x="11477" y="19087"/>
                </a:lnTo>
                <a:lnTo>
                  <a:pt x="0" y="19087"/>
                </a:lnTo>
                <a:lnTo>
                  <a:pt x="0" y="31812"/>
                </a:lnTo>
                <a:lnTo>
                  <a:pt x="11477" y="31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8" name="object 418"/>
          <p:cNvSpPr/>
          <p:nvPr/>
        </p:nvSpPr>
        <p:spPr>
          <a:xfrm>
            <a:off x="8046452" y="3835061"/>
            <a:ext cx="4449" cy="10728"/>
          </a:xfrm>
          <a:custGeom>
            <a:avLst/>
            <a:gdLst/>
            <a:ahLst/>
            <a:cxnLst/>
            <a:rect l="l" t="t" r="r" b="b"/>
            <a:pathLst>
              <a:path w="4449" h="10728">
                <a:moveTo>
                  <a:pt x="0" y="8109"/>
                </a:moveTo>
                <a:lnTo>
                  <a:pt x="1719" y="6389"/>
                </a:lnTo>
                <a:lnTo>
                  <a:pt x="1122" y="998"/>
                </a:lnTo>
                <a:lnTo>
                  <a:pt x="1719" y="6389"/>
                </a:lnTo>
                <a:lnTo>
                  <a:pt x="2245" y="5863"/>
                </a:lnTo>
                <a:lnTo>
                  <a:pt x="3118" y="8732"/>
                </a:lnTo>
                <a:lnTo>
                  <a:pt x="4449" y="10728"/>
                </a:lnTo>
                <a:lnTo>
                  <a:pt x="3617" y="3160"/>
                </a:lnTo>
                <a:lnTo>
                  <a:pt x="4116" y="0"/>
                </a:lnTo>
                <a:lnTo>
                  <a:pt x="1122" y="499"/>
                </a:lnTo>
                <a:lnTo>
                  <a:pt x="1122" y="4075"/>
                </a:lnTo>
                <a:lnTo>
                  <a:pt x="0" y="81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9" name="object 419"/>
          <p:cNvSpPr/>
          <p:nvPr/>
        </p:nvSpPr>
        <p:spPr>
          <a:xfrm>
            <a:off x="8048172" y="3840925"/>
            <a:ext cx="1398" cy="2869"/>
          </a:xfrm>
          <a:custGeom>
            <a:avLst/>
            <a:gdLst/>
            <a:ahLst/>
            <a:cxnLst/>
            <a:rect l="l" t="t" r="r" b="b"/>
            <a:pathLst>
              <a:path w="1398" h="2869">
                <a:moveTo>
                  <a:pt x="525" y="0"/>
                </a:moveTo>
                <a:lnTo>
                  <a:pt x="0" y="525"/>
                </a:lnTo>
                <a:lnTo>
                  <a:pt x="68" y="790"/>
                </a:lnTo>
                <a:lnTo>
                  <a:pt x="1398" y="2869"/>
                </a:lnTo>
                <a:lnTo>
                  <a:pt x="5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0" name="object 420"/>
          <p:cNvSpPr/>
          <p:nvPr/>
        </p:nvSpPr>
        <p:spPr>
          <a:xfrm>
            <a:off x="8007654" y="3785035"/>
            <a:ext cx="64373" cy="64872"/>
          </a:xfrm>
          <a:custGeom>
            <a:avLst/>
            <a:gdLst/>
            <a:ahLst/>
            <a:cxnLst/>
            <a:rect l="l" t="t" r="r" b="b"/>
            <a:pathLst>
              <a:path w="64373" h="64872">
                <a:moveTo>
                  <a:pt x="64373" y="52521"/>
                </a:moveTo>
                <a:lnTo>
                  <a:pt x="63125" y="52937"/>
                </a:lnTo>
                <a:lnTo>
                  <a:pt x="61794" y="53145"/>
                </a:lnTo>
                <a:lnTo>
                  <a:pt x="57386" y="53145"/>
                </a:lnTo>
                <a:lnTo>
                  <a:pt x="55889" y="51564"/>
                </a:lnTo>
                <a:lnTo>
                  <a:pt x="55889" y="17922"/>
                </a:lnTo>
                <a:lnTo>
                  <a:pt x="54725" y="13639"/>
                </a:lnTo>
                <a:lnTo>
                  <a:pt x="52396" y="10229"/>
                </a:lnTo>
                <a:lnTo>
                  <a:pt x="50151" y="6819"/>
                </a:lnTo>
                <a:lnTo>
                  <a:pt x="46990" y="4283"/>
                </a:lnTo>
                <a:lnTo>
                  <a:pt x="42915" y="2619"/>
                </a:lnTo>
                <a:lnTo>
                  <a:pt x="38840" y="873"/>
                </a:lnTo>
                <a:lnTo>
                  <a:pt x="34057" y="0"/>
                </a:lnTo>
                <a:lnTo>
                  <a:pt x="20501" y="0"/>
                </a:lnTo>
                <a:lnTo>
                  <a:pt x="14055" y="1663"/>
                </a:lnTo>
                <a:lnTo>
                  <a:pt x="9231" y="4990"/>
                </a:lnTo>
                <a:lnTo>
                  <a:pt x="4491" y="8316"/>
                </a:lnTo>
                <a:lnTo>
                  <a:pt x="1413" y="12724"/>
                </a:lnTo>
                <a:lnTo>
                  <a:pt x="0" y="18214"/>
                </a:lnTo>
                <a:lnTo>
                  <a:pt x="14596" y="22705"/>
                </a:lnTo>
                <a:lnTo>
                  <a:pt x="15677" y="19045"/>
                </a:lnTo>
                <a:lnTo>
                  <a:pt x="17382" y="16425"/>
                </a:lnTo>
                <a:lnTo>
                  <a:pt x="19711" y="14845"/>
                </a:lnTo>
                <a:lnTo>
                  <a:pt x="22039" y="13265"/>
                </a:lnTo>
                <a:lnTo>
                  <a:pt x="24742" y="12475"/>
                </a:lnTo>
                <a:lnTo>
                  <a:pt x="31146" y="12475"/>
                </a:lnTo>
                <a:lnTo>
                  <a:pt x="33808" y="13473"/>
                </a:lnTo>
                <a:lnTo>
                  <a:pt x="35804" y="15469"/>
                </a:lnTo>
                <a:lnTo>
                  <a:pt x="37883" y="17465"/>
                </a:lnTo>
                <a:lnTo>
                  <a:pt x="38923" y="20251"/>
                </a:lnTo>
                <a:lnTo>
                  <a:pt x="40919" y="25824"/>
                </a:lnTo>
                <a:lnTo>
                  <a:pt x="40794" y="36428"/>
                </a:lnTo>
                <a:lnTo>
                  <a:pt x="38923" y="36802"/>
                </a:lnTo>
                <a:lnTo>
                  <a:pt x="38923" y="42915"/>
                </a:lnTo>
                <a:lnTo>
                  <a:pt x="38548" y="44828"/>
                </a:lnTo>
                <a:lnTo>
                  <a:pt x="37800" y="46408"/>
                </a:lnTo>
                <a:lnTo>
                  <a:pt x="37051" y="47988"/>
                </a:lnTo>
                <a:lnTo>
                  <a:pt x="36012" y="49236"/>
                </a:lnTo>
                <a:lnTo>
                  <a:pt x="34681" y="50151"/>
                </a:lnTo>
                <a:lnTo>
                  <a:pt x="33350" y="51065"/>
                </a:lnTo>
                <a:lnTo>
                  <a:pt x="31853" y="51731"/>
                </a:lnTo>
                <a:lnTo>
                  <a:pt x="30190" y="52147"/>
                </a:lnTo>
                <a:lnTo>
                  <a:pt x="28527" y="52563"/>
                </a:lnTo>
                <a:lnTo>
                  <a:pt x="26822" y="52770"/>
                </a:lnTo>
                <a:lnTo>
                  <a:pt x="22913" y="52770"/>
                </a:lnTo>
                <a:lnTo>
                  <a:pt x="21041" y="52230"/>
                </a:lnTo>
                <a:lnTo>
                  <a:pt x="19461" y="51149"/>
                </a:lnTo>
                <a:lnTo>
                  <a:pt x="20709" y="64872"/>
                </a:lnTo>
                <a:lnTo>
                  <a:pt x="24119" y="64872"/>
                </a:lnTo>
                <a:lnTo>
                  <a:pt x="27404" y="64289"/>
                </a:lnTo>
                <a:lnTo>
                  <a:pt x="30564" y="63125"/>
                </a:lnTo>
                <a:lnTo>
                  <a:pt x="33808" y="61961"/>
                </a:lnTo>
                <a:lnTo>
                  <a:pt x="36552" y="60297"/>
                </a:lnTo>
                <a:lnTo>
                  <a:pt x="38798" y="58135"/>
                </a:lnTo>
                <a:lnTo>
                  <a:pt x="39921" y="54101"/>
                </a:lnTo>
                <a:lnTo>
                  <a:pt x="39921" y="50525"/>
                </a:lnTo>
                <a:lnTo>
                  <a:pt x="42915" y="50026"/>
                </a:lnTo>
                <a:lnTo>
                  <a:pt x="42416" y="53186"/>
                </a:lnTo>
                <a:lnTo>
                  <a:pt x="43248" y="60755"/>
                </a:lnTo>
                <a:lnTo>
                  <a:pt x="45077" y="62252"/>
                </a:lnTo>
                <a:lnTo>
                  <a:pt x="47406" y="63250"/>
                </a:lnTo>
                <a:lnTo>
                  <a:pt x="49735" y="64248"/>
                </a:lnTo>
                <a:lnTo>
                  <a:pt x="52355" y="64747"/>
                </a:lnTo>
                <a:lnTo>
                  <a:pt x="58509" y="64747"/>
                </a:lnTo>
                <a:lnTo>
                  <a:pt x="61212" y="64206"/>
                </a:lnTo>
                <a:lnTo>
                  <a:pt x="63375" y="63125"/>
                </a:lnTo>
                <a:lnTo>
                  <a:pt x="64373" y="52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1" name="object 421"/>
          <p:cNvSpPr/>
          <p:nvPr/>
        </p:nvSpPr>
        <p:spPr>
          <a:xfrm>
            <a:off x="8078921" y="3785035"/>
            <a:ext cx="60630" cy="64872"/>
          </a:xfrm>
          <a:custGeom>
            <a:avLst/>
            <a:gdLst/>
            <a:ahLst/>
            <a:cxnLst/>
            <a:rect l="l" t="t" r="r" b="b"/>
            <a:pathLst>
              <a:path w="60630" h="64872">
                <a:moveTo>
                  <a:pt x="20251" y="63582"/>
                </a:moveTo>
                <a:lnTo>
                  <a:pt x="25907" y="64872"/>
                </a:lnTo>
                <a:lnTo>
                  <a:pt x="37467" y="64872"/>
                </a:lnTo>
                <a:lnTo>
                  <a:pt x="42000" y="64081"/>
                </a:lnTo>
                <a:lnTo>
                  <a:pt x="45909" y="62501"/>
                </a:lnTo>
                <a:lnTo>
                  <a:pt x="49818" y="60921"/>
                </a:lnTo>
                <a:lnTo>
                  <a:pt x="53020" y="58717"/>
                </a:lnTo>
                <a:lnTo>
                  <a:pt x="55515" y="55889"/>
                </a:lnTo>
                <a:lnTo>
                  <a:pt x="58010" y="53062"/>
                </a:lnTo>
                <a:lnTo>
                  <a:pt x="59715" y="49776"/>
                </a:lnTo>
                <a:lnTo>
                  <a:pt x="60630" y="46034"/>
                </a:lnTo>
                <a:lnTo>
                  <a:pt x="45160" y="41044"/>
                </a:lnTo>
                <a:lnTo>
                  <a:pt x="44745" y="43372"/>
                </a:lnTo>
                <a:lnTo>
                  <a:pt x="43954" y="45368"/>
                </a:lnTo>
                <a:lnTo>
                  <a:pt x="42790" y="47032"/>
                </a:lnTo>
                <a:lnTo>
                  <a:pt x="41709" y="48695"/>
                </a:lnTo>
                <a:lnTo>
                  <a:pt x="40295" y="49984"/>
                </a:lnTo>
                <a:lnTo>
                  <a:pt x="38548" y="50899"/>
                </a:lnTo>
                <a:lnTo>
                  <a:pt x="36802" y="51731"/>
                </a:lnTo>
                <a:lnTo>
                  <a:pt x="34681" y="52147"/>
                </a:lnTo>
                <a:lnTo>
                  <a:pt x="29109" y="52147"/>
                </a:lnTo>
                <a:lnTo>
                  <a:pt x="26406" y="51440"/>
                </a:lnTo>
                <a:lnTo>
                  <a:pt x="24077" y="50026"/>
                </a:lnTo>
                <a:lnTo>
                  <a:pt x="21831" y="48612"/>
                </a:lnTo>
                <a:lnTo>
                  <a:pt x="20085" y="46450"/>
                </a:lnTo>
                <a:lnTo>
                  <a:pt x="18837" y="43539"/>
                </a:lnTo>
                <a:lnTo>
                  <a:pt x="17673" y="40628"/>
                </a:lnTo>
                <a:lnTo>
                  <a:pt x="17091" y="36968"/>
                </a:lnTo>
                <a:lnTo>
                  <a:pt x="17091" y="28152"/>
                </a:lnTo>
                <a:lnTo>
                  <a:pt x="17673" y="24493"/>
                </a:lnTo>
                <a:lnTo>
                  <a:pt x="18837" y="21582"/>
                </a:lnTo>
                <a:lnTo>
                  <a:pt x="20002" y="18588"/>
                </a:lnTo>
                <a:lnTo>
                  <a:pt x="21707" y="16384"/>
                </a:lnTo>
                <a:lnTo>
                  <a:pt x="23952" y="14970"/>
                </a:lnTo>
                <a:lnTo>
                  <a:pt x="26198" y="13473"/>
                </a:lnTo>
                <a:lnTo>
                  <a:pt x="28901" y="12724"/>
                </a:lnTo>
                <a:lnTo>
                  <a:pt x="35471" y="12724"/>
                </a:lnTo>
                <a:lnTo>
                  <a:pt x="38174" y="13681"/>
                </a:lnTo>
                <a:lnTo>
                  <a:pt x="40170" y="15594"/>
                </a:lnTo>
                <a:lnTo>
                  <a:pt x="42166" y="17507"/>
                </a:lnTo>
                <a:lnTo>
                  <a:pt x="43580" y="20334"/>
                </a:lnTo>
                <a:lnTo>
                  <a:pt x="44412" y="24077"/>
                </a:lnTo>
                <a:lnTo>
                  <a:pt x="60380" y="18338"/>
                </a:lnTo>
                <a:lnTo>
                  <a:pt x="59382" y="14928"/>
                </a:lnTo>
                <a:lnTo>
                  <a:pt x="57677" y="11851"/>
                </a:lnTo>
                <a:lnTo>
                  <a:pt x="55265" y="9107"/>
                </a:lnTo>
                <a:lnTo>
                  <a:pt x="52937" y="6279"/>
                </a:lnTo>
                <a:lnTo>
                  <a:pt x="49818" y="4075"/>
                </a:lnTo>
                <a:lnTo>
                  <a:pt x="45909" y="2495"/>
                </a:lnTo>
                <a:lnTo>
                  <a:pt x="42083" y="831"/>
                </a:lnTo>
                <a:lnTo>
                  <a:pt x="37384" y="0"/>
                </a:lnTo>
                <a:lnTo>
                  <a:pt x="25574" y="0"/>
                </a:lnTo>
                <a:lnTo>
                  <a:pt x="20043" y="1289"/>
                </a:lnTo>
                <a:lnTo>
                  <a:pt x="15219" y="3867"/>
                </a:lnTo>
                <a:lnTo>
                  <a:pt x="10396" y="6445"/>
                </a:lnTo>
                <a:lnTo>
                  <a:pt x="6653" y="10146"/>
                </a:lnTo>
                <a:lnTo>
                  <a:pt x="3992" y="14970"/>
                </a:lnTo>
                <a:lnTo>
                  <a:pt x="1330" y="19794"/>
                </a:lnTo>
                <a:lnTo>
                  <a:pt x="0" y="25616"/>
                </a:lnTo>
                <a:lnTo>
                  <a:pt x="0" y="39255"/>
                </a:lnTo>
                <a:lnTo>
                  <a:pt x="1330" y="45077"/>
                </a:lnTo>
                <a:lnTo>
                  <a:pt x="3992" y="49901"/>
                </a:lnTo>
                <a:lnTo>
                  <a:pt x="6653" y="54725"/>
                </a:lnTo>
                <a:lnTo>
                  <a:pt x="10437" y="58426"/>
                </a:lnTo>
                <a:lnTo>
                  <a:pt x="15344" y="61004"/>
                </a:lnTo>
                <a:lnTo>
                  <a:pt x="20251" y="635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2" name="object 422"/>
          <p:cNvSpPr/>
          <p:nvPr/>
        </p:nvSpPr>
        <p:spPr>
          <a:xfrm>
            <a:off x="8146345" y="3767195"/>
            <a:ext cx="49652" cy="82711"/>
          </a:xfrm>
          <a:custGeom>
            <a:avLst/>
            <a:gdLst/>
            <a:ahLst/>
            <a:cxnLst/>
            <a:rect l="l" t="t" r="r" b="b"/>
            <a:pathLst>
              <a:path w="49652" h="82711">
                <a:moveTo>
                  <a:pt x="11477" y="31812"/>
                </a:moveTo>
                <a:lnTo>
                  <a:pt x="11477" y="68448"/>
                </a:lnTo>
                <a:lnTo>
                  <a:pt x="12350" y="72107"/>
                </a:lnTo>
                <a:lnTo>
                  <a:pt x="14097" y="74852"/>
                </a:lnTo>
                <a:lnTo>
                  <a:pt x="15926" y="77596"/>
                </a:lnTo>
                <a:lnTo>
                  <a:pt x="18421" y="79593"/>
                </a:lnTo>
                <a:lnTo>
                  <a:pt x="21582" y="80840"/>
                </a:lnTo>
                <a:lnTo>
                  <a:pt x="24826" y="82088"/>
                </a:lnTo>
                <a:lnTo>
                  <a:pt x="28527" y="82711"/>
                </a:lnTo>
                <a:lnTo>
                  <a:pt x="36012" y="82711"/>
                </a:lnTo>
                <a:lnTo>
                  <a:pt x="39172" y="82254"/>
                </a:lnTo>
                <a:lnTo>
                  <a:pt x="42166" y="81339"/>
                </a:lnTo>
                <a:lnTo>
                  <a:pt x="45160" y="80424"/>
                </a:lnTo>
                <a:lnTo>
                  <a:pt x="47656" y="79177"/>
                </a:lnTo>
                <a:lnTo>
                  <a:pt x="49652" y="77596"/>
                </a:lnTo>
                <a:lnTo>
                  <a:pt x="46907" y="66244"/>
                </a:lnTo>
                <a:lnTo>
                  <a:pt x="45659" y="67325"/>
                </a:lnTo>
                <a:lnTo>
                  <a:pt x="44246" y="68198"/>
                </a:lnTo>
                <a:lnTo>
                  <a:pt x="42665" y="68864"/>
                </a:lnTo>
                <a:lnTo>
                  <a:pt x="41168" y="69446"/>
                </a:lnTo>
                <a:lnTo>
                  <a:pt x="39339" y="69737"/>
                </a:lnTo>
                <a:lnTo>
                  <a:pt x="34515" y="69737"/>
                </a:lnTo>
                <a:lnTo>
                  <a:pt x="32394" y="69072"/>
                </a:lnTo>
                <a:lnTo>
                  <a:pt x="30814" y="67741"/>
                </a:lnTo>
                <a:lnTo>
                  <a:pt x="29317" y="66327"/>
                </a:lnTo>
                <a:lnTo>
                  <a:pt x="28568" y="64123"/>
                </a:lnTo>
                <a:lnTo>
                  <a:pt x="28568" y="31812"/>
                </a:lnTo>
                <a:lnTo>
                  <a:pt x="48529" y="31812"/>
                </a:lnTo>
                <a:lnTo>
                  <a:pt x="48529" y="19087"/>
                </a:lnTo>
                <a:lnTo>
                  <a:pt x="28568" y="19087"/>
                </a:lnTo>
                <a:lnTo>
                  <a:pt x="28568" y="0"/>
                </a:lnTo>
                <a:lnTo>
                  <a:pt x="11477" y="4740"/>
                </a:lnTo>
                <a:lnTo>
                  <a:pt x="11477" y="19087"/>
                </a:lnTo>
                <a:lnTo>
                  <a:pt x="0" y="19087"/>
                </a:lnTo>
                <a:lnTo>
                  <a:pt x="0" y="31812"/>
                </a:lnTo>
                <a:lnTo>
                  <a:pt x="11477" y="31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3" name="object 423"/>
          <p:cNvSpPr/>
          <p:nvPr/>
        </p:nvSpPr>
        <p:spPr>
          <a:xfrm>
            <a:off x="8244695" y="3766322"/>
            <a:ext cx="70361" cy="83585"/>
          </a:xfrm>
          <a:custGeom>
            <a:avLst/>
            <a:gdLst/>
            <a:ahLst/>
            <a:cxnLst/>
            <a:rect l="l" t="t" r="r" b="b"/>
            <a:pathLst>
              <a:path w="70361" h="83585">
                <a:moveTo>
                  <a:pt x="29109" y="69487"/>
                </a:moveTo>
                <a:lnTo>
                  <a:pt x="24576" y="67824"/>
                </a:lnTo>
                <a:lnTo>
                  <a:pt x="21582" y="64497"/>
                </a:lnTo>
                <a:lnTo>
                  <a:pt x="18671" y="61171"/>
                </a:lnTo>
                <a:lnTo>
                  <a:pt x="17216" y="56056"/>
                </a:lnTo>
                <a:lnTo>
                  <a:pt x="17216" y="0"/>
                </a:lnTo>
                <a:lnTo>
                  <a:pt x="0" y="0"/>
                </a:lnTo>
                <a:lnTo>
                  <a:pt x="26" y="51720"/>
                </a:lnTo>
                <a:lnTo>
                  <a:pt x="2498" y="65340"/>
                </a:lnTo>
                <a:lnTo>
                  <a:pt x="8982" y="75226"/>
                </a:lnTo>
                <a:lnTo>
                  <a:pt x="21035" y="81802"/>
                </a:lnTo>
                <a:lnTo>
                  <a:pt x="35180" y="83585"/>
                </a:lnTo>
                <a:lnTo>
                  <a:pt x="37761" y="83536"/>
                </a:lnTo>
                <a:lnTo>
                  <a:pt x="51326" y="81164"/>
                </a:lnTo>
                <a:lnTo>
                  <a:pt x="61378" y="75226"/>
                </a:lnTo>
                <a:lnTo>
                  <a:pt x="68354" y="63954"/>
                </a:lnTo>
                <a:lnTo>
                  <a:pt x="70361" y="49901"/>
                </a:lnTo>
                <a:lnTo>
                  <a:pt x="70361" y="0"/>
                </a:lnTo>
                <a:lnTo>
                  <a:pt x="53020" y="0"/>
                </a:lnTo>
                <a:lnTo>
                  <a:pt x="53020" y="56056"/>
                </a:lnTo>
                <a:lnTo>
                  <a:pt x="51564" y="61171"/>
                </a:lnTo>
                <a:lnTo>
                  <a:pt x="48654" y="64497"/>
                </a:lnTo>
                <a:lnTo>
                  <a:pt x="45743" y="67824"/>
                </a:lnTo>
                <a:lnTo>
                  <a:pt x="41251" y="69487"/>
                </a:lnTo>
                <a:lnTo>
                  <a:pt x="29109" y="69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4" name="object 424"/>
          <p:cNvSpPr/>
          <p:nvPr/>
        </p:nvSpPr>
        <p:spPr>
          <a:xfrm>
            <a:off x="8327420" y="3785035"/>
            <a:ext cx="57636" cy="64872"/>
          </a:xfrm>
          <a:custGeom>
            <a:avLst/>
            <a:gdLst/>
            <a:ahLst/>
            <a:cxnLst/>
            <a:rect l="l" t="t" r="r" b="b"/>
            <a:pathLst>
              <a:path w="57636" h="64872">
                <a:moveTo>
                  <a:pt x="14513" y="47489"/>
                </a:moveTo>
                <a:lnTo>
                  <a:pt x="11851" y="45036"/>
                </a:lnTo>
                <a:lnTo>
                  <a:pt x="9855" y="42042"/>
                </a:lnTo>
                <a:lnTo>
                  <a:pt x="0" y="52022"/>
                </a:lnTo>
                <a:lnTo>
                  <a:pt x="3243" y="56097"/>
                </a:lnTo>
                <a:lnTo>
                  <a:pt x="7443" y="59258"/>
                </a:lnTo>
                <a:lnTo>
                  <a:pt x="12600" y="61503"/>
                </a:lnTo>
                <a:lnTo>
                  <a:pt x="17839" y="63749"/>
                </a:lnTo>
                <a:lnTo>
                  <a:pt x="23620" y="64872"/>
                </a:lnTo>
                <a:lnTo>
                  <a:pt x="35929" y="64872"/>
                </a:lnTo>
                <a:lnTo>
                  <a:pt x="40960" y="63998"/>
                </a:lnTo>
                <a:lnTo>
                  <a:pt x="45036" y="62252"/>
                </a:lnTo>
                <a:lnTo>
                  <a:pt x="49194" y="60422"/>
                </a:lnTo>
                <a:lnTo>
                  <a:pt x="52313" y="57969"/>
                </a:lnTo>
                <a:lnTo>
                  <a:pt x="54392" y="54891"/>
                </a:lnTo>
                <a:lnTo>
                  <a:pt x="56555" y="51731"/>
                </a:lnTo>
                <a:lnTo>
                  <a:pt x="57636" y="48155"/>
                </a:lnTo>
                <a:lnTo>
                  <a:pt x="57636" y="40004"/>
                </a:lnTo>
                <a:lnTo>
                  <a:pt x="56305" y="36469"/>
                </a:lnTo>
                <a:lnTo>
                  <a:pt x="53644" y="33558"/>
                </a:lnTo>
                <a:lnTo>
                  <a:pt x="50982" y="30564"/>
                </a:lnTo>
                <a:lnTo>
                  <a:pt x="46574" y="28443"/>
                </a:lnTo>
                <a:lnTo>
                  <a:pt x="40420" y="27196"/>
                </a:lnTo>
                <a:lnTo>
                  <a:pt x="27695" y="24576"/>
                </a:lnTo>
                <a:lnTo>
                  <a:pt x="24618" y="23911"/>
                </a:lnTo>
                <a:lnTo>
                  <a:pt x="22497" y="23121"/>
                </a:lnTo>
                <a:lnTo>
                  <a:pt x="21332" y="22206"/>
                </a:lnTo>
                <a:lnTo>
                  <a:pt x="19586" y="20043"/>
                </a:lnTo>
                <a:lnTo>
                  <a:pt x="19586" y="17382"/>
                </a:lnTo>
                <a:lnTo>
                  <a:pt x="20833" y="15469"/>
                </a:lnTo>
                <a:lnTo>
                  <a:pt x="22913" y="13847"/>
                </a:lnTo>
                <a:lnTo>
                  <a:pt x="24576" y="13348"/>
                </a:lnTo>
                <a:lnTo>
                  <a:pt x="26239" y="12849"/>
                </a:lnTo>
                <a:lnTo>
                  <a:pt x="28236" y="12600"/>
                </a:lnTo>
                <a:lnTo>
                  <a:pt x="33808" y="12600"/>
                </a:lnTo>
                <a:lnTo>
                  <a:pt x="36885" y="13390"/>
                </a:lnTo>
                <a:lnTo>
                  <a:pt x="39796" y="14970"/>
                </a:lnTo>
                <a:lnTo>
                  <a:pt x="42790" y="16467"/>
                </a:lnTo>
                <a:lnTo>
                  <a:pt x="45202" y="18671"/>
                </a:lnTo>
                <a:lnTo>
                  <a:pt x="47032" y="21582"/>
                </a:lnTo>
                <a:lnTo>
                  <a:pt x="57262" y="11602"/>
                </a:lnTo>
                <a:lnTo>
                  <a:pt x="54600" y="7776"/>
                </a:lnTo>
                <a:lnTo>
                  <a:pt x="50941" y="4906"/>
                </a:lnTo>
                <a:lnTo>
                  <a:pt x="46283" y="2994"/>
                </a:lnTo>
                <a:lnTo>
                  <a:pt x="41709" y="998"/>
                </a:lnTo>
                <a:lnTo>
                  <a:pt x="36303" y="0"/>
                </a:lnTo>
                <a:lnTo>
                  <a:pt x="23994" y="0"/>
                </a:lnTo>
                <a:lnTo>
                  <a:pt x="18921" y="956"/>
                </a:lnTo>
                <a:lnTo>
                  <a:pt x="14845" y="2869"/>
                </a:lnTo>
                <a:lnTo>
                  <a:pt x="10770" y="4699"/>
                </a:lnTo>
                <a:lnTo>
                  <a:pt x="7693" y="7110"/>
                </a:lnTo>
                <a:lnTo>
                  <a:pt x="5613" y="10105"/>
                </a:lnTo>
                <a:lnTo>
                  <a:pt x="3617" y="13099"/>
                </a:lnTo>
                <a:lnTo>
                  <a:pt x="2619" y="16301"/>
                </a:lnTo>
                <a:lnTo>
                  <a:pt x="2619" y="24534"/>
                </a:lnTo>
                <a:lnTo>
                  <a:pt x="4116" y="28485"/>
                </a:lnTo>
                <a:lnTo>
                  <a:pt x="7110" y="31562"/>
                </a:lnTo>
                <a:lnTo>
                  <a:pt x="10188" y="34556"/>
                </a:lnTo>
                <a:lnTo>
                  <a:pt x="15344" y="36802"/>
                </a:lnTo>
                <a:lnTo>
                  <a:pt x="22580" y="38299"/>
                </a:lnTo>
                <a:lnTo>
                  <a:pt x="33558" y="40545"/>
                </a:lnTo>
                <a:lnTo>
                  <a:pt x="36303" y="41127"/>
                </a:lnTo>
                <a:lnTo>
                  <a:pt x="38133" y="41917"/>
                </a:lnTo>
                <a:lnTo>
                  <a:pt x="39048" y="42915"/>
                </a:lnTo>
                <a:lnTo>
                  <a:pt x="40420" y="44953"/>
                </a:lnTo>
                <a:lnTo>
                  <a:pt x="40420" y="48362"/>
                </a:lnTo>
                <a:lnTo>
                  <a:pt x="39422" y="49901"/>
                </a:lnTo>
                <a:lnTo>
                  <a:pt x="37426" y="50899"/>
                </a:lnTo>
                <a:lnTo>
                  <a:pt x="35513" y="51814"/>
                </a:lnTo>
                <a:lnTo>
                  <a:pt x="32935" y="52271"/>
                </a:lnTo>
                <a:lnTo>
                  <a:pt x="25117" y="52271"/>
                </a:lnTo>
                <a:lnTo>
                  <a:pt x="21166" y="51315"/>
                </a:lnTo>
                <a:lnTo>
                  <a:pt x="17839" y="49402"/>
                </a:lnTo>
                <a:lnTo>
                  <a:pt x="14513" y="47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5" name="object 425"/>
          <p:cNvSpPr/>
          <p:nvPr/>
        </p:nvSpPr>
        <p:spPr>
          <a:xfrm>
            <a:off x="8007779" y="3805287"/>
            <a:ext cx="40794" cy="44620"/>
          </a:xfrm>
          <a:custGeom>
            <a:avLst/>
            <a:gdLst/>
            <a:ahLst/>
            <a:cxnLst/>
            <a:rect l="l" t="t" r="r" b="b"/>
            <a:pathLst>
              <a:path w="40794" h="44620">
                <a:moveTo>
                  <a:pt x="17091" y="23994"/>
                </a:moveTo>
                <a:lnTo>
                  <a:pt x="17798" y="22455"/>
                </a:lnTo>
                <a:lnTo>
                  <a:pt x="19212" y="21540"/>
                </a:lnTo>
                <a:lnTo>
                  <a:pt x="20709" y="20542"/>
                </a:lnTo>
                <a:lnTo>
                  <a:pt x="22871" y="19752"/>
                </a:lnTo>
                <a:lnTo>
                  <a:pt x="25699" y="19170"/>
                </a:lnTo>
                <a:lnTo>
                  <a:pt x="38798" y="16550"/>
                </a:lnTo>
                <a:lnTo>
                  <a:pt x="40669" y="16176"/>
                </a:lnTo>
                <a:lnTo>
                  <a:pt x="40794" y="5572"/>
                </a:lnTo>
                <a:lnTo>
                  <a:pt x="38798" y="0"/>
                </a:lnTo>
                <a:lnTo>
                  <a:pt x="38798" y="5975"/>
                </a:lnTo>
                <a:lnTo>
                  <a:pt x="17340" y="10312"/>
                </a:lnTo>
                <a:lnTo>
                  <a:pt x="11768" y="11394"/>
                </a:lnTo>
                <a:lnTo>
                  <a:pt x="7485" y="13431"/>
                </a:lnTo>
                <a:lnTo>
                  <a:pt x="4491" y="16425"/>
                </a:lnTo>
                <a:lnTo>
                  <a:pt x="1497" y="19336"/>
                </a:lnTo>
                <a:lnTo>
                  <a:pt x="0" y="23121"/>
                </a:lnTo>
                <a:lnTo>
                  <a:pt x="0" y="31437"/>
                </a:lnTo>
                <a:lnTo>
                  <a:pt x="831" y="34515"/>
                </a:lnTo>
                <a:lnTo>
                  <a:pt x="2495" y="37010"/>
                </a:lnTo>
                <a:lnTo>
                  <a:pt x="4158" y="39505"/>
                </a:lnTo>
                <a:lnTo>
                  <a:pt x="6528" y="41418"/>
                </a:lnTo>
                <a:lnTo>
                  <a:pt x="9606" y="42749"/>
                </a:lnTo>
                <a:lnTo>
                  <a:pt x="12683" y="43996"/>
                </a:lnTo>
                <a:lnTo>
                  <a:pt x="16342" y="44620"/>
                </a:lnTo>
                <a:lnTo>
                  <a:pt x="20584" y="44620"/>
                </a:lnTo>
                <a:lnTo>
                  <a:pt x="19336" y="30897"/>
                </a:lnTo>
                <a:lnTo>
                  <a:pt x="17839" y="29816"/>
                </a:lnTo>
                <a:lnTo>
                  <a:pt x="17091" y="28235"/>
                </a:lnTo>
                <a:lnTo>
                  <a:pt x="17091" y="23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6" name="object 426"/>
          <p:cNvSpPr/>
          <p:nvPr/>
        </p:nvSpPr>
        <p:spPr>
          <a:xfrm>
            <a:off x="7801880" y="3785035"/>
            <a:ext cx="63874" cy="64872"/>
          </a:xfrm>
          <a:custGeom>
            <a:avLst/>
            <a:gdLst/>
            <a:ahLst/>
            <a:cxnLst/>
            <a:rect l="l" t="t" r="r" b="b"/>
            <a:pathLst>
              <a:path w="63874" h="64872">
                <a:moveTo>
                  <a:pt x="17091" y="28028"/>
                </a:moveTo>
                <a:lnTo>
                  <a:pt x="17673" y="24368"/>
                </a:lnTo>
                <a:lnTo>
                  <a:pt x="18837" y="21457"/>
                </a:lnTo>
                <a:lnTo>
                  <a:pt x="20002" y="18546"/>
                </a:lnTo>
                <a:lnTo>
                  <a:pt x="21665" y="16384"/>
                </a:lnTo>
                <a:lnTo>
                  <a:pt x="23828" y="14970"/>
                </a:lnTo>
                <a:lnTo>
                  <a:pt x="26073" y="13473"/>
                </a:lnTo>
                <a:lnTo>
                  <a:pt x="28776" y="12724"/>
                </a:lnTo>
                <a:lnTo>
                  <a:pt x="35014" y="12724"/>
                </a:lnTo>
                <a:lnTo>
                  <a:pt x="37634" y="13473"/>
                </a:lnTo>
                <a:lnTo>
                  <a:pt x="39796" y="14970"/>
                </a:lnTo>
                <a:lnTo>
                  <a:pt x="42042" y="16384"/>
                </a:lnTo>
                <a:lnTo>
                  <a:pt x="43747" y="18546"/>
                </a:lnTo>
                <a:lnTo>
                  <a:pt x="44911" y="21457"/>
                </a:lnTo>
                <a:lnTo>
                  <a:pt x="46075" y="24368"/>
                </a:lnTo>
                <a:lnTo>
                  <a:pt x="46657" y="28028"/>
                </a:lnTo>
                <a:lnTo>
                  <a:pt x="46657" y="36844"/>
                </a:lnTo>
                <a:lnTo>
                  <a:pt x="46075" y="40503"/>
                </a:lnTo>
                <a:lnTo>
                  <a:pt x="44911" y="43414"/>
                </a:lnTo>
                <a:lnTo>
                  <a:pt x="43747" y="46325"/>
                </a:lnTo>
                <a:lnTo>
                  <a:pt x="42042" y="48529"/>
                </a:lnTo>
                <a:lnTo>
                  <a:pt x="39796" y="50026"/>
                </a:lnTo>
                <a:lnTo>
                  <a:pt x="37634" y="51440"/>
                </a:lnTo>
                <a:lnTo>
                  <a:pt x="35014" y="52147"/>
                </a:lnTo>
                <a:lnTo>
                  <a:pt x="31937" y="52147"/>
                </a:lnTo>
                <a:lnTo>
                  <a:pt x="31937" y="64872"/>
                </a:lnTo>
                <a:lnTo>
                  <a:pt x="38257" y="64872"/>
                </a:lnTo>
                <a:lnTo>
                  <a:pt x="43788" y="63582"/>
                </a:lnTo>
                <a:lnTo>
                  <a:pt x="48529" y="61004"/>
                </a:lnTo>
                <a:lnTo>
                  <a:pt x="53353" y="58426"/>
                </a:lnTo>
                <a:lnTo>
                  <a:pt x="57095" y="54725"/>
                </a:lnTo>
                <a:lnTo>
                  <a:pt x="59757" y="49901"/>
                </a:lnTo>
                <a:lnTo>
                  <a:pt x="62501" y="44994"/>
                </a:lnTo>
                <a:lnTo>
                  <a:pt x="63874" y="39172"/>
                </a:lnTo>
                <a:lnTo>
                  <a:pt x="63874" y="25616"/>
                </a:lnTo>
                <a:lnTo>
                  <a:pt x="62501" y="19794"/>
                </a:lnTo>
                <a:lnTo>
                  <a:pt x="59757" y="14970"/>
                </a:lnTo>
                <a:lnTo>
                  <a:pt x="57095" y="10146"/>
                </a:lnTo>
                <a:lnTo>
                  <a:pt x="53353" y="6445"/>
                </a:lnTo>
                <a:lnTo>
                  <a:pt x="48529" y="3867"/>
                </a:lnTo>
                <a:lnTo>
                  <a:pt x="43788" y="1289"/>
                </a:lnTo>
                <a:lnTo>
                  <a:pt x="38257" y="0"/>
                </a:lnTo>
                <a:lnTo>
                  <a:pt x="25699" y="0"/>
                </a:lnTo>
                <a:lnTo>
                  <a:pt x="20168" y="1289"/>
                </a:lnTo>
                <a:lnTo>
                  <a:pt x="15344" y="3867"/>
                </a:lnTo>
                <a:lnTo>
                  <a:pt x="10520" y="6445"/>
                </a:lnTo>
                <a:lnTo>
                  <a:pt x="6736" y="10146"/>
                </a:lnTo>
                <a:lnTo>
                  <a:pt x="3992" y="14970"/>
                </a:lnTo>
                <a:lnTo>
                  <a:pt x="1330" y="19794"/>
                </a:lnTo>
                <a:lnTo>
                  <a:pt x="0" y="25616"/>
                </a:lnTo>
                <a:lnTo>
                  <a:pt x="0" y="39172"/>
                </a:lnTo>
                <a:lnTo>
                  <a:pt x="1330" y="44994"/>
                </a:lnTo>
                <a:lnTo>
                  <a:pt x="3992" y="49901"/>
                </a:lnTo>
                <a:lnTo>
                  <a:pt x="6736" y="54725"/>
                </a:lnTo>
                <a:lnTo>
                  <a:pt x="10520" y="58426"/>
                </a:lnTo>
                <a:lnTo>
                  <a:pt x="15344" y="61004"/>
                </a:lnTo>
                <a:lnTo>
                  <a:pt x="17091" y="36844"/>
                </a:lnTo>
                <a:lnTo>
                  <a:pt x="17091" y="28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7" name="object 427"/>
          <p:cNvSpPr/>
          <p:nvPr/>
        </p:nvSpPr>
        <p:spPr>
          <a:xfrm>
            <a:off x="7717844" y="3765074"/>
            <a:ext cx="74602" cy="84832"/>
          </a:xfrm>
          <a:custGeom>
            <a:avLst/>
            <a:gdLst/>
            <a:ahLst/>
            <a:cxnLst/>
            <a:rect l="l" t="t" r="r" b="b"/>
            <a:pathLst>
              <a:path w="74602" h="84832">
                <a:moveTo>
                  <a:pt x="1580" y="58800"/>
                </a:moveTo>
                <a:lnTo>
                  <a:pt x="4740" y="65121"/>
                </a:lnTo>
                <a:lnTo>
                  <a:pt x="7984" y="71442"/>
                </a:lnTo>
                <a:lnTo>
                  <a:pt x="12558" y="76307"/>
                </a:lnTo>
                <a:lnTo>
                  <a:pt x="18463" y="79717"/>
                </a:lnTo>
                <a:lnTo>
                  <a:pt x="24451" y="83127"/>
                </a:lnTo>
                <a:lnTo>
                  <a:pt x="31521" y="84832"/>
                </a:lnTo>
                <a:lnTo>
                  <a:pt x="45244" y="84832"/>
                </a:lnTo>
                <a:lnTo>
                  <a:pt x="50359" y="83959"/>
                </a:lnTo>
                <a:lnTo>
                  <a:pt x="55016" y="82212"/>
                </a:lnTo>
                <a:lnTo>
                  <a:pt x="59673" y="80466"/>
                </a:lnTo>
                <a:lnTo>
                  <a:pt x="63707" y="77804"/>
                </a:lnTo>
                <a:lnTo>
                  <a:pt x="67117" y="74228"/>
                </a:lnTo>
                <a:lnTo>
                  <a:pt x="70527" y="70652"/>
                </a:lnTo>
                <a:lnTo>
                  <a:pt x="73022" y="66202"/>
                </a:lnTo>
                <a:lnTo>
                  <a:pt x="74602" y="60879"/>
                </a:lnTo>
                <a:lnTo>
                  <a:pt x="58759" y="56139"/>
                </a:lnTo>
                <a:lnTo>
                  <a:pt x="57428" y="61046"/>
                </a:lnTo>
                <a:lnTo>
                  <a:pt x="55099" y="64705"/>
                </a:lnTo>
                <a:lnTo>
                  <a:pt x="51772" y="67117"/>
                </a:lnTo>
                <a:lnTo>
                  <a:pt x="48529" y="69529"/>
                </a:lnTo>
                <a:lnTo>
                  <a:pt x="44661" y="70735"/>
                </a:lnTo>
                <a:lnTo>
                  <a:pt x="35346" y="70735"/>
                </a:lnTo>
                <a:lnTo>
                  <a:pt x="31271" y="69654"/>
                </a:lnTo>
                <a:lnTo>
                  <a:pt x="27944" y="67491"/>
                </a:lnTo>
                <a:lnTo>
                  <a:pt x="24618" y="65329"/>
                </a:lnTo>
                <a:lnTo>
                  <a:pt x="22081" y="62127"/>
                </a:lnTo>
                <a:lnTo>
                  <a:pt x="20334" y="57885"/>
                </a:lnTo>
                <a:lnTo>
                  <a:pt x="18671" y="53644"/>
                </a:lnTo>
                <a:lnTo>
                  <a:pt x="17839" y="48487"/>
                </a:lnTo>
                <a:lnTo>
                  <a:pt x="17839" y="36261"/>
                </a:lnTo>
                <a:lnTo>
                  <a:pt x="18754" y="31105"/>
                </a:lnTo>
                <a:lnTo>
                  <a:pt x="20584" y="26946"/>
                </a:lnTo>
                <a:lnTo>
                  <a:pt x="22414" y="22705"/>
                </a:lnTo>
                <a:lnTo>
                  <a:pt x="24992" y="19503"/>
                </a:lnTo>
                <a:lnTo>
                  <a:pt x="28319" y="17340"/>
                </a:lnTo>
                <a:lnTo>
                  <a:pt x="31729" y="15178"/>
                </a:lnTo>
                <a:lnTo>
                  <a:pt x="35679" y="14097"/>
                </a:lnTo>
                <a:lnTo>
                  <a:pt x="44745" y="14097"/>
                </a:lnTo>
                <a:lnTo>
                  <a:pt x="48487" y="15178"/>
                </a:lnTo>
                <a:lnTo>
                  <a:pt x="51398" y="17340"/>
                </a:lnTo>
                <a:lnTo>
                  <a:pt x="54309" y="19420"/>
                </a:lnTo>
                <a:lnTo>
                  <a:pt x="56471" y="22954"/>
                </a:lnTo>
                <a:lnTo>
                  <a:pt x="57885" y="27944"/>
                </a:lnTo>
                <a:lnTo>
                  <a:pt x="73480" y="21332"/>
                </a:lnTo>
                <a:lnTo>
                  <a:pt x="71983" y="16592"/>
                </a:lnTo>
                <a:lnTo>
                  <a:pt x="69612" y="12641"/>
                </a:lnTo>
                <a:lnTo>
                  <a:pt x="66369" y="9481"/>
                </a:lnTo>
                <a:lnTo>
                  <a:pt x="63208" y="6237"/>
                </a:lnTo>
                <a:lnTo>
                  <a:pt x="59341" y="3867"/>
                </a:lnTo>
                <a:lnTo>
                  <a:pt x="54766" y="2370"/>
                </a:lnTo>
                <a:lnTo>
                  <a:pt x="50192" y="790"/>
                </a:lnTo>
                <a:lnTo>
                  <a:pt x="45077" y="0"/>
                </a:lnTo>
                <a:lnTo>
                  <a:pt x="31437" y="0"/>
                </a:lnTo>
                <a:lnTo>
                  <a:pt x="24451" y="1704"/>
                </a:lnTo>
                <a:lnTo>
                  <a:pt x="18463" y="5114"/>
                </a:lnTo>
                <a:lnTo>
                  <a:pt x="12558" y="8524"/>
                </a:lnTo>
                <a:lnTo>
                  <a:pt x="7984" y="13390"/>
                </a:lnTo>
                <a:lnTo>
                  <a:pt x="4740" y="19711"/>
                </a:lnTo>
                <a:lnTo>
                  <a:pt x="1580" y="26031"/>
                </a:lnTo>
                <a:lnTo>
                  <a:pt x="0" y="33600"/>
                </a:lnTo>
                <a:lnTo>
                  <a:pt x="0" y="51232"/>
                </a:lnTo>
                <a:lnTo>
                  <a:pt x="1580" y="58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8" name="object 428"/>
          <p:cNvSpPr/>
          <p:nvPr/>
        </p:nvSpPr>
        <p:spPr>
          <a:xfrm>
            <a:off x="7817225" y="3821879"/>
            <a:ext cx="16592" cy="28028"/>
          </a:xfrm>
          <a:custGeom>
            <a:avLst/>
            <a:gdLst/>
            <a:ahLst/>
            <a:cxnLst/>
            <a:rect l="l" t="t" r="r" b="b"/>
            <a:pathLst>
              <a:path w="16592" h="28028">
                <a:moveTo>
                  <a:pt x="16592" y="15303"/>
                </a:moveTo>
                <a:lnTo>
                  <a:pt x="13431" y="15303"/>
                </a:lnTo>
                <a:lnTo>
                  <a:pt x="10728" y="14596"/>
                </a:lnTo>
                <a:lnTo>
                  <a:pt x="8483" y="13182"/>
                </a:lnTo>
                <a:lnTo>
                  <a:pt x="6320" y="11685"/>
                </a:lnTo>
                <a:lnTo>
                  <a:pt x="4657" y="9481"/>
                </a:lnTo>
                <a:lnTo>
                  <a:pt x="3493" y="6570"/>
                </a:lnTo>
                <a:lnTo>
                  <a:pt x="2328" y="3659"/>
                </a:lnTo>
                <a:lnTo>
                  <a:pt x="1746" y="0"/>
                </a:lnTo>
                <a:lnTo>
                  <a:pt x="0" y="24160"/>
                </a:lnTo>
                <a:lnTo>
                  <a:pt x="4823" y="26738"/>
                </a:lnTo>
                <a:lnTo>
                  <a:pt x="10354" y="28028"/>
                </a:lnTo>
                <a:lnTo>
                  <a:pt x="16592" y="28028"/>
                </a:lnTo>
                <a:lnTo>
                  <a:pt x="16592" y="153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9" name="object 429"/>
          <p:cNvSpPr/>
          <p:nvPr/>
        </p:nvSpPr>
        <p:spPr>
          <a:xfrm>
            <a:off x="7880055" y="3785035"/>
            <a:ext cx="59632" cy="63624"/>
          </a:xfrm>
          <a:custGeom>
            <a:avLst/>
            <a:gdLst/>
            <a:ahLst/>
            <a:cxnLst/>
            <a:rect l="l" t="t" r="r" b="b"/>
            <a:pathLst>
              <a:path w="59632" h="63624">
                <a:moveTo>
                  <a:pt x="19087" y="20584"/>
                </a:moveTo>
                <a:lnTo>
                  <a:pt x="20501" y="18089"/>
                </a:lnTo>
                <a:lnTo>
                  <a:pt x="22289" y="16301"/>
                </a:lnTo>
                <a:lnTo>
                  <a:pt x="24451" y="15219"/>
                </a:lnTo>
                <a:lnTo>
                  <a:pt x="26697" y="14055"/>
                </a:lnTo>
                <a:lnTo>
                  <a:pt x="28984" y="13473"/>
                </a:lnTo>
                <a:lnTo>
                  <a:pt x="34640" y="13473"/>
                </a:lnTo>
                <a:lnTo>
                  <a:pt x="37343" y="14513"/>
                </a:lnTo>
                <a:lnTo>
                  <a:pt x="39422" y="16592"/>
                </a:lnTo>
                <a:lnTo>
                  <a:pt x="41501" y="18588"/>
                </a:lnTo>
                <a:lnTo>
                  <a:pt x="42541" y="22247"/>
                </a:lnTo>
                <a:lnTo>
                  <a:pt x="42541" y="63624"/>
                </a:lnTo>
                <a:lnTo>
                  <a:pt x="59632" y="63624"/>
                </a:lnTo>
                <a:lnTo>
                  <a:pt x="59632" y="17631"/>
                </a:lnTo>
                <a:lnTo>
                  <a:pt x="58634" y="13431"/>
                </a:lnTo>
                <a:lnTo>
                  <a:pt x="56638" y="10105"/>
                </a:lnTo>
                <a:lnTo>
                  <a:pt x="54725" y="6695"/>
                </a:lnTo>
                <a:lnTo>
                  <a:pt x="52063" y="4158"/>
                </a:lnTo>
                <a:lnTo>
                  <a:pt x="48654" y="2495"/>
                </a:lnTo>
                <a:lnTo>
                  <a:pt x="45327" y="831"/>
                </a:lnTo>
                <a:lnTo>
                  <a:pt x="41501" y="0"/>
                </a:lnTo>
                <a:lnTo>
                  <a:pt x="33434" y="0"/>
                </a:lnTo>
                <a:lnTo>
                  <a:pt x="29982" y="665"/>
                </a:lnTo>
                <a:lnTo>
                  <a:pt x="26822" y="1996"/>
                </a:lnTo>
                <a:lnTo>
                  <a:pt x="23744" y="3326"/>
                </a:lnTo>
                <a:lnTo>
                  <a:pt x="21124" y="5322"/>
                </a:lnTo>
                <a:lnTo>
                  <a:pt x="18962" y="7984"/>
                </a:lnTo>
                <a:lnTo>
                  <a:pt x="16800" y="10562"/>
                </a:lnTo>
                <a:lnTo>
                  <a:pt x="15938" y="12377"/>
                </a:lnTo>
                <a:lnTo>
                  <a:pt x="15344" y="1247"/>
                </a:lnTo>
                <a:lnTo>
                  <a:pt x="0" y="1247"/>
                </a:lnTo>
                <a:lnTo>
                  <a:pt x="0" y="63624"/>
                </a:lnTo>
                <a:lnTo>
                  <a:pt x="17091" y="63624"/>
                </a:lnTo>
                <a:lnTo>
                  <a:pt x="14221" y="17964"/>
                </a:lnTo>
                <a:lnTo>
                  <a:pt x="15219" y="13889"/>
                </a:lnTo>
                <a:lnTo>
                  <a:pt x="16342" y="19960"/>
                </a:lnTo>
                <a:lnTo>
                  <a:pt x="17091" y="63624"/>
                </a:lnTo>
                <a:lnTo>
                  <a:pt x="17091" y="26406"/>
                </a:lnTo>
                <a:lnTo>
                  <a:pt x="17756" y="23079"/>
                </a:lnTo>
                <a:lnTo>
                  <a:pt x="19087" y="205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0" name="object 430"/>
          <p:cNvSpPr/>
          <p:nvPr/>
        </p:nvSpPr>
        <p:spPr>
          <a:xfrm>
            <a:off x="7894277" y="3798924"/>
            <a:ext cx="2869" cy="49735"/>
          </a:xfrm>
          <a:custGeom>
            <a:avLst/>
            <a:gdLst/>
            <a:ahLst/>
            <a:cxnLst/>
            <a:rect l="l" t="t" r="r" b="b"/>
            <a:pathLst>
              <a:path w="2869" h="49735">
                <a:moveTo>
                  <a:pt x="0" y="4075"/>
                </a:moveTo>
                <a:lnTo>
                  <a:pt x="2869" y="49735"/>
                </a:lnTo>
                <a:lnTo>
                  <a:pt x="2120" y="6071"/>
                </a:lnTo>
                <a:lnTo>
                  <a:pt x="998" y="0"/>
                </a:lnTo>
                <a:lnTo>
                  <a:pt x="0" y="4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1" name="object 431"/>
          <p:cNvSpPr/>
          <p:nvPr/>
        </p:nvSpPr>
        <p:spPr>
          <a:xfrm>
            <a:off x="5668988" y="1429274"/>
            <a:ext cx="2862831" cy="1244514"/>
          </a:xfrm>
          <a:custGeom>
            <a:avLst/>
            <a:gdLst/>
            <a:ahLst/>
            <a:cxnLst/>
            <a:rect l="l" t="t" r="r" b="b"/>
            <a:pathLst>
              <a:path w="2862831" h="1244514">
                <a:moveTo>
                  <a:pt x="2254965" y="1231945"/>
                </a:moveTo>
                <a:lnTo>
                  <a:pt x="2248478" y="1156531"/>
                </a:lnTo>
                <a:lnTo>
                  <a:pt x="2243774" y="1225180"/>
                </a:lnTo>
                <a:lnTo>
                  <a:pt x="2254965" y="1231945"/>
                </a:lnTo>
                <a:close/>
              </a:path>
              <a:path w="2862831" h="1244514">
                <a:moveTo>
                  <a:pt x="2271093" y="1119635"/>
                </a:moveTo>
                <a:lnTo>
                  <a:pt x="2345786" y="1132204"/>
                </a:lnTo>
                <a:lnTo>
                  <a:pt x="2344959" y="1119635"/>
                </a:lnTo>
                <a:lnTo>
                  <a:pt x="2271093" y="1119635"/>
                </a:lnTo>
                <a:close/>
              </a:path>
              <a:path w="2862831" h="1244514">
                <a:moveTo>
                  <a:pt x="2242585" y="1053706"/>
                </a:moveTo>
                <a:lnTo>
                  <a:pt x="2232880" y="1061938"/>
                </a:lnTo>
                <a:lnTo>
                  <a:pt x="2224438" y="1071480"/>
                </a:lnTo>
                <a:lnTo>
                  <a:pt x="2217259" y="1082334"/>
                </a:lnTo>
                <a:lnTo>
                  <a:pt x="2214031" y="1088559"/>
                </a:lnTo>
                <a:lnTo>
                  <a:pt x="2209589" y="1099809"/>
                </a:lnTo>
                <a:lnTo>
                  <a:pt x="2206417" y="1111982"/>
                </a:lnTo>
                <a:lnTo>
                  <a:pt x="2204513" y="1125078"/>
                </a:lnTo>
                <a:lnTo>
                  <a:pt x="2203879" y="1139097"/>
                </a:lnTo>
                <a:lnTo>
                  <a:pt x="2204101" y="1147508"/>
                </a:lnTo>
                <a:lnTo>
                  <a:pt x="2205487" y="1160980"/>
                </a:lnTo>
                <a:lnTo>
                  <a:pt x="2208142" y="1173530"/>
                </a:lnTo>
                <a:lnTo>
                  <a:pt x="2212066" y="1185156"/>
                </a:lnTo>
                <a:lnTo>
                  <a:pt x="2217259" y="1195860"/>
                </a:lnTo>
                <a:lnTo>
                  <a:pt x="2225282" y="1207760"/>
                </a:lnTo>
                <a:lnTo>
                  <a:pt x="2233880" y="1217118"/>
                </a:lnTo>
                <a:lnTo>
                  <a:pt x="2243774" y="1225180"/>
                </a:lnTo>
                <a:lnTo>
                  <a:pt x="2248478" y="1156531"/>
                </a:lnTo>
                <a:lnTo>
                  <a:pt x="2254965" y="1231945"/>
                </a:lnTo>
                <a:lnTo>
                  <a:pt x="2262555" y="1235420"/>
                </a:lnTo>
                <a:lnTo>
                  <a:pt x="2274044" y="1239398"/>
                </a:lnTo>
                <a:lnTo>
                  <a:pt x="2286339" y="1242240"/>
                </a:lnTo>
                <a:lnTo>
                  <a:pt x="2299441" y="1243945"/>
                </a:lnTo>
                <a:lnTo>
                  <a:pt x="2313350" y="1244514"/>
                </a:lnTo>
                <a:lnTo>
                  <a:pt x="2315937" y="1244491"/>
                </a:lnTo>
                <a:lnTo>
                  <a:pt x="2328851" y="1243662"/>
                </a:lnTo>
                <a:lnTo>
                  <a:pt x="2341369" y="1241642"/>
                </a:lnTo>
                <a:lnTo>
                  <a:pt x="2353490" y="1238432"/>
                </a:lnTo>
                <a:lnTo>
                  <a:pt x="2365604" y="1233851"/>
                </a:lnTo>
                <a:lnTo>
                  <a:pt x="2376814" y="1227865"/>
                </a:lnTo>
                <a:lnTo>
                  <a:pt x="2386737" y="1220592"/>
                </a:lnTo>
                <a:lnTo>
                  <a:pt x="2394192" y="1213163"/>
                </a:lnTo>
                <a:lnTo>
                  <a:pt x="2401479" y="1202748"/>
                </a:lnTo>
                <a:lnTo>
                  <a:pt x="2406604" y="1190994"/>
                </a:lnTo>
                <a:lnTo>
                  <a:pt x="2351463" y="1172749"/>
                </a:lnTo>
                <a:lnTo>
                  <a:pt x="2348489" y="1180047"/>
                </a:lnTo>
                <a:lnTo>
                  <a:pt x="2343894" y="1185723"/>
                </a:lnTo>
                <a:lnTo>
                  <a:pt x="2337677" y="1189778"/>
                </a:lnTo>
                <a:lnTo>
                  <a:pt x="2331731" y="1193833"/>
                </a:lnTo>
                <a:lnTo>
                  <a:pt x="2323622" y="1195860"/>
                </a:lnTo>
                <a:lnTo>
                  <a:pt x="2304160" y="1195860"/>
                </a:lnTo>
                <a:lnTo>
                  <a:pt x="2296321" y="1194103"/>
                </a:lnTo>
                <a:lnTo>
                  <a:pt x="2289834" y="1190589"/>
                </a:lnTo>
                <a:lnTo>
                  <a:pt x="2283347" y="1186805"/>
                </a:lnTo>
                <a:lnTo>
                  <a:pt x="2278346" y="1180858"/>
                </a:lnTo>
                <a:lnTo>
                  <a:pt x="2274833" y="1172749"/>
                </a:lnTo>
                <a:lnTo>
                  <a:pt x="2272711" y="1166665"/>
                </a:lnTo>
                <a:lnTo>
                  <a:pt x="2270730" y="1156531"/>
                </a:lnTo>
                <a:lnTo>
                  <a:pt x="2409037" y="1156531"/>
                </a:lnTo>
                <a:lnTo>
                  <a:pt x="2378628" y="1119635"/>
                </a:lnTo>
                <a:lnTo>
                  <a:pt x="2349332" y="1039547"/>
                </a:lnTo>
                <a:lnTo>
                  <a:pt x="2337267" y="1036287"/>
                </a:lnTo>
                <a:lnTo>
                  <a:pt x="2324191" y="1034331"/>
                </a:lnTo>
                <a:lnTo>
                  <a:pt x="2310107" y="1033680"/>
                </a:lnTo>
                <a:lnTo>
                  <a:pt x="2303443" y="1033826"/>
                </a:lnTo>
                <a:lnTo>
                  <a:pt x="2290194" y="1035057"/>
                </a:lnTo>
                <a:lnTo>
                  <a:pt x="2277631" y="1037537"/>
                </a:lnTo>
                <a:lnTo>
                  <a:pt x="2281860" y="1092065"/>
                </a:lnTo>
                <a:lnTo>
                  <a:pt x="2287807" y="1088010"/>
                </a:lnTo>
                <a:lnTo>
                  <a:pt x="2294024" y="1083955"/>
                </a:lnTo>
                <a:lnTo>
                  <a:pt x="2301457" y="1081928"/>
                </a:lnTo>
                <a:lnTo>
                  <a:pt x="2310107" y="1081928"/>
                </a:lnTo>
                <a:lnTo>
                  <a:pt x="2315224" y="1082204"/>
                </a:lnTo>
                <a:lnTo>
                  <a:pt x="2327820" y="1086187"/>
                </a:lnTo>
                <a:lnTo>
                  <a:pt x="2336866" y="1094903"/>
                </a:lnTo>
                <a:lnTo>
                  <a:pt x="2341874" y="1104961"/>
                </a:lnTo>
                <a:lnTo>
                  <a:pt x="2344808" y="1117338"/>
                </a:lnTo>
                <a:lnTo>
                  <a:pt x="2344959" y="1119635"/>
                </a:lnTo>
                <a:lnTo>
                  <a:pt x="2345786" y="1132204"/>
                </a:lnTo>
                <a:lnTo>
                  <a:pt x="2271093" y="1119635"/>
                </a:lnTo>
                <a:lnTo>
                  <a:pt x="2270349" y="1154579"/>
                </a:lnTo>
                <a:lnTo>
                  <a:pt x="2269562" y="1140313"/>
                </a:lnTo>
                <a:lnTo>
                  <a:pt x="2270349" y="1154579"/>
                </a:lnTo>
                <a:lnTo>
                  <a:pt x="2271093" y="1119635"/>
                </a:lnTo>
                <a:lnTo>
                  <a:pt x="2269825" y="1130899"/>
                </a:lnTo>
                <a:lnTo>
                  <a:pt x="2248478" y="1119635"/>
                </a:lnTo>
                <a:lnTo>
                  <a:pt x="2253552" y="1046786"/>
                </a:lnTo>
                <a:lnTo>
                  <a:pt x="2242585" y="1053706"/>
                </a:lnTo>
                <a:close/>
              </a:path>
              <a:path w="2862831" h="1244514">
                <a:moveTo>
                  <a:pt x="1769534" y="1231945"/>
                </a:moveTo>
                <a:lnTo>
                  <a:pt x="1763046" y="1156531"/>
                </a:lnTo>
                <a:lnTo>
                  <a:pt x="1758343" y="1225180"/>
                </a:lnTo>
                <a:lnTo>
                  <a:pt x="1769534" y="1231945"/>
                </a:lnTo>
                <a:close/>
              </a:path>
              <a:path w="2862831" h="1244514">
                <a:moveTo>
                  <a:pt x="1785661" y="1119635"/>
                </a:moveTo>
                <a:lnTo>
                  <a:pt x="1860355" y="1132204"/>
                </a:lnTo>
                <a:lnTo>
                  <a:pt x="1859528" y="1119635"/>
                </a:lnTo>
                <a:lnTo>
                  <a:pt x="1785661" y="1119635"/>
                </a:lnTo>
                <a:close/>
              </a:path>
              <a:path w="2862831" h="1244514">
                <a:moveTo>
                  <a:pt x="1757153" y="1053706"/>
                </a:moveTo>
                <a:lnTo>
                  <a:pt x="1747448" y="1061938"/>
                </a:lnTo>
                <a:lnTo>
                  <a:pt x="1739006" y="1071480"/>
                </a:lnTo>
                <a:lnTo>
                  <a:pt x="1731827" y="1082334"/>
                </a:lnTo>
                <a:lnTo>
                  <a:pt x="1728599" y="1088559"/>
                </a:lnTo>
                <a:lnTo>
                  <a:pt x="1724158" y="1099809"/>
                </a:lnTo>
                <a:lnTo>
                  <a:pt x="1720985" y="1111982"/>
                </a:lnTo>
                <a:lnTo>
                  <a:pt x="1719081" y="1125078"/>
                </a:lnTo>
                <a:lnTo>
                  <a:pt x="1718447" y="1139097"/>
                </a:lnTo>
                <a:lnTo>
                  <a:pt x="1718669" y="1147508"/>
                </a:lnTo>
                <a:lnTo>
                  <a:pt x="1720055" y="1160980"/>
                </a:lnTo>
                <a:lnTo>
                  <a:pt x="1722710" y="1173530"/>
                </a:lnTo>
                <a:lnTo>
                  <a:pt x="1726634" y="1185156"/>
                </a:lnTo>
                <a:lnTo>
                  <a:pt x="1731827" y="1195860"/>
                </a:lnTo>
                <a:lnTo>
                  <a:pt x="1739850" y="1207760"/>
                </a:lnTo>
                <a:lnTo>
                  <a:pt x="1748448" y="1217118"/>
                </a:lnTo>
                <a:lnTo>
                  <a:pt x="1758343" y="1225180"/>
                </a:lnTo>
                <a:lnTo>
                  <a:pt x="1763046" y="1156531"/>
                </a:lnTo>
                <a:lnTo>
                  <a:pt x="1769534" y="1231945"/>
                </a:lnTo>
                <a:lnTo>
                  <a:pt x="1777123" y="1235420"/>
                </a:lnTo>
                <a:lnTo>
                  <a:pt x="1788612" y="1239398"/>
                </a:lnTo>
                <a:lnTo>
                  <a:pt x="1800907" y="1242240"/>
                </a:lnTo>
                <a:lnTo>
                  <a:pt x="1814010" y="1243945"/>
                </a:lnTo>
                <a:lnTo>
                  <a:pt x="1827919" y="1244514"/>
                </a:lnTo>
                <a:lnTo>
                  <a:pt x="1830505" y="1244491"/>
                </a:lnTo>
                <a:lnTo>
                  <a:pt x="1843420" y="1243662"/>
                </a:lnTo>
                <a:lnTo>
                  <a:pt x="1855937" y="1241642"/>
                </a:lnTo>
                <a:lnTo>
                  <a:pt x="1868058" y="1238432"/>
                </a:lnTo>
                <a:lnTo>
                  <a:pt x="1880172" y="1233851"/>
                </a:lnTo>
                <a:lnTo>
                  <a:pt x="1891382" y="1227865"/>
                </a:lnTo>
                <a:lnTo>
                  <a:pt x="1901305" y="1220592"/>
                </a:lnTo>
                <a:lnTo>
                  <a:pt x="1908760" y="1213163"/>
                </a:lnTo>
                <a:lnTo>
                  <a:pt x="1916047" y="1202748"/>
                </a:lnTo>
                <a:lnTo>
                  <a:pt x="1921172" y="1190994"/>
                </a:lnTo>
                <a:lnTo>
                  <a:pt x="1866031" y="1172749"/>
                </a:lnTo>
                <a:lnTo>
                  <a:pt x="1863058" y="1180047"/>
                </a:lnTo>
                <a:lnTo>
                  <a:pt x="1858463" y="1185723"/>
                </a:lnTo>
                <a:lnTo>
                  <a:pt x="1852246" y="1189778"/>
                </a:lnTo>
                <a:lnTo>
                  <a:pt x="1846299" y="1193833"/>
                </a:lnTo>
                <a:lnTo>
                  <a:pt x="1838190" y="1195860"/>
                </a:lnTo>
                <a:lnTo>
                  <a:pt x="1818728" y="1195860"/>
                </a:lnTo>
                <a:lnTo>
                  <a:pt x="1810890" y="1194103"/>
                </a:lnTo>
                <a:lnTo>
                  <a:pt x="1804402" y="1190589"/>
                </a:lnTo>
                <a:lnTo>
                  <a:pt x="1797915" y="1186805"/>
                </a:lnTo>
                <a:lnTo>
                  <a:pt x="1792915" y="1180858"/>
                </a:lnTo>
                <a:lnTo>
                  <a:pt x="1789401" y="1172749"/>
                </a:lnTo>
                <a:lnTo>
                  <a:pt x="1787279" y="1166665"/>
                </a:lnTo>
                <a:lnTo>
                  <a:pt x="1785299" y="1156531"/>
                </a:lnTo>
                <a:lnTo>
                  <a:pt x="1923605" y="1156531"/>
                </a:lnTo>
                <a:lnTo>
                  <a:pt x="1893196" y="1119635"/>
                </a:lnTo>
                <a:lnTo>
                  <a:pt x="1863901" y="1039547"/>
                </a:lnTo>
                <a:lnTo>
                  <a:pt x="1851835" y="1036287"/>
                </a:lnTo>
                <a:lnTo>
                  <a:pt x="1838760" y="1034331"/>
                </a:lnTo>
                <a:lnTo>
                  <a:pt x="1824675" y="1033680"/>
                </a:lnTo>
                <a:lnTo>
                  <a:pt x="1818012" y="1033826"/>
                </a:lnTo>
                <a:lnTo>
                  <a:pt x="1804762" y="1035057"/>
                </a:lnTo>
                <a:lnTo>
                  <a:pt x="1792199" y="1037537"/>
                </a:lnTo>
                <a:lnTo>
                  <a:pt x="1796429" y="1092065"/>
                </a:lnTo>
                <a:lnTo>
                  <a:pt x="1802375" y="1088010"/>
                </a:lnTo>
                <a:lnTo>
                  <a:pt x="1808592" y="1083955"/>
                </a:lnTo>
                <a:lnTo>
                  <a:pt x="1816025" y="1081928"/>
                </a:lnTo>
                <a:lnTo>
                  <a:pt x="1824675" y="1081928"/>
                </a:lnTo>
                <a:lnTo>
                  <a:pt x="1829792" y="1082204"/>
                </a:lnTo>
                <a:lnTo>
                  <a:pt x="1842388" y="1086187"/>
                </a:lnTo>
                <a:lnTo>
                  <a:pt x="1851435" y="1094903"/>
                </a:lnTo>
                <a:lnTo>
                  <a:pt x="1856442" y="1104961"/>
                </a:lnTo>
                <a:lnTo>
                  <a:pt x="1859377" y="1117338"/>
                </a:lnTo>
                <a:lnTo>
                  <a:pt x="1860355" y="1132204"/>
                </a:lnTo>
                <a:lnTo>
                  <a:pt x="1785661" y="1119635"/>
                </a:lnTo>
                <a:lnTo>
                  <a:pt x="1784917" y="1154579"/>
                </a:lnTo>
                <a:lnTo>
                  <a:pt x="1784130" y="1140313"/>
                </a:lnTo>
                <a:lnTo>
                  <a:pt x="1784917" y="1154579"/>
                </a:lnTo>
                <a:lnTo>
                  <a:pt x="1785661" y="1119635"/>
                </a:lnTo>
                <a:lnTo>
                  <a:pt x="1784393" y="1130899"/>
                </a:lnTo>
                <a:lnTo>
                  <a:pt x="1763046" y="1119635"/>
                </a:lnTo>
                <a:lnTo>
                  <a:pt x="1768120" y="1046786"/>
                </a:lnTo>
                <a:lnTo>
                  <a:pt x="1757153" y="1053706"/>
                </a:lnTo>
                <a:close/>
              </a:path>
              <a:path w="2862831" h="1244514">
                <a:moveTo>
                  <a:pt x="1998097" y="538666"/>
                </a:moveTo>
                <a:lnTo>
                  <a:pt x="2001070" y="531098"/>
                </a:lnTo>
                <a:lnTo>
                  <a:pt x="2007017" y="526773"/>
                </a:lnTo>
                <a:lnTo>
                  <a:pt x="2013234" y="522448"/>
                </a:lnTo>
                <a:lnTo>
                  <a:pt x="2021072" y="520286"/>
                </a:lnTo>
                <a:lnTo>
                  <a:pt x="2036209" y="520286"/>
                </a:lnTo>
                <a:lnTo>
                  <a:pt x="2040939" y="520827"/>
                </a:lnTo>
                <a:lnTo>
                  <a:pt x="2044724" y="521908"/>
                </a:lnTo>
                <a:lnTo>
                  <a:pt x="2048508" y="522989"/>
                </a:lnTo>
                <a:lnTo>
                  <a:pt x="2051887" y="524476"/>
                </a:lnTo>
                <a:lnTo>
                  <a:pt x="2054860" y="526368"/>
                </a:lnTo>
                <a:lnTo>
                  <a:pt x="2061753" y="483390"/>
                </a:lnTo>
                <a:lnTo>
                  <a:pt x="2057698" y="480417"/>
                </a:lnTo>
                <a:lnTo>
                  <a:pt x="2051481" y="477849"/>
                </a:lnTo>
                <a:lnTo>
                  <a:pt x="2043102" y="475686"/>
                </a:lnTo>
                <a:lnTo>
                  <a:pt x="2039591" y="474757"/>
                </a:lnTo>
                <a:lnTo>
                  <a:pt x="2027506" y="472717"/>
                </a:lnTo>
                <a:lnTo>
                  <a:pt x="2013909" y="472037"/>
                </a:lnTo>
                <a:lnTo>
                  <a:pt x="2008036" y="472173"/>
                </a:lnTo>
                <a:lnTo>
                  <a:pt x="1995295" y="473455"/>
                </a:lnTo>
                <a:lnTo>
                  <a:pt x="1983095" y="476092"/>
                </a:lnTo>
                <a:lnTo>
                  <a:pt x="1979511" y="477177"/>
                </a:lnTo>
                <a:lnTo>
                  <a:pt x="1967707" y="482189"/>
                </a:lnTo>
                <a:lnTo>
                  <a:pt x="1957146" y="489066"/>
                </a:lnTo>
                <a:lnTo>
                  <a:pt x="1945954" y="500586"/>
                </a:lnTo>
                <a:lnTo>
                  <a:pt x="1939307" y="511771"/>
                </a:lnTo>
                <a:lnTo>
                  <a:pt x="1936660" y="518973"/>
                </a:lnTo>
                <a:lnTo>
                  <a:pt x="1934083" y="531194"/>
                </a:lnTo>
                <a:lnTo>
                  <a:pt x="1933225" y="545018"/>
                </a:lnTo>
                <a:lnTo>
                  <a:pt x="1933225" y="563669"/>
                </a:lnTo>
                <a:lnTo>
                  <a:pt x="1998097" y="575833"/>
                </a:lnTo>
                <a:lnTo>
                  <a:pt x="1998097" y="538666"/>
                </a:lnTo>
                <a:close/>
              </a:path>
              <a:path w="2862831" h="1244514">
                <a:moveTo>
                  <a:pt x="1480096" y="757880"/>
                </a:moveTo>
                <a:lnTo>
                  <a:pt x="1473609" y="682466"/>
                </a:lnTo>
                <a:lnTo>
                  <a:pt x="1468905" y="751115"/>
                </a:lnTo>
                <a:lnTo>
                  <a:pt x="1480096" y="757880"/>
                </a:lnTo>
                <a:close/>
              </a:path>
              <a:path w="2862831" h="1244514">
                <a:moveTo>
                  <a:pt x="1496223" y="645570"/>
                </a:moveTo>
                <a:lnTo>
                  <a:pt x="1570917" y="658139"/>
                </a:lnTo>
                <a:lnTo>
                  <a:pt x="1570090" y="645570"/>
                </a:lnTo>
                <a:lnTo>
                  <a:pt x="1496223" y="645570"/>
                </a:lnTo>
                <a:close/>
              </a:path>
              <a:path w="2862831" h="1244514">
                <a:moveTo>
                  <a:pt x="1467715" y="579641"/>
                </a:moveTo>
                <a:lnTo>
                  <a:pt x="1458011" y="587873"/>
                </a:lnTo>
                <a:lnTo>
                  <a:pt x="1449569" y="597415"/>
                </a:lnTo>
                <a:lnTo>
                  <a:pt x="1442389" y="608269"/>
                </a:lnTo>
                <a:lnTo>
                  <a:pt x="1439162" y="614494"/>
                </a:lnTo>
                <a:lnTo>
                  <a:pt x="1434720" y="625744"/>
                </a:lnTo>
                <a:lnTo>
                  <a:pt x="1431547" y="637917"/>
                </a:lnTo>
                <a:lnTo>
                  <a:pt x="1429644" y="651013"/>
                </a:lnTo>
                <a:lnTo>
                  <a:pt x="1429009" y="665032"/>
                </a:lnTo>
                <a:lnTo>
                  <a:pt x="1429232" y="673443"/>
                </a:lnTo>
                <a:lnTo>
                  <a:pt x="1430617" y="686915"/>
                </a:lnTo>
                <a:lnTo>
                  <a:pt x="1433272" y="699465"/>
                </a:lnTo>
                <a:lnTo>
                  <a:pt x="1437196" y="711091"/>
                </a:lnTo>
                <a:lnTo>
                  <a:pt x="1442389" y="721795"/>
                </a:lnTo>
                <a:lnTo>
                  <a:pt x="1450412" y="733695"/>
                </a:lnTo>
                <a:lnTo>
                  <a:pt x="1459010" y="743053"/>
                </a:lnTo>
                <a:lnTo>
                  <a:pt x="1468905" y="751115"/>
                </a:lnTo>
                <a:lnTo>
                  <a:pt x="1473609" y="682466"/>
                </a:lnTo>
                <a:lnTo>
                  <a:pt x="1480096" y="757880"/>
                </a:lnTo>
                <a:lnTo>
                  <a:pt x="1487685" y="761355"/>
                </a:lnTo>
                <a:lnTo>
                  <a:pt x="1499174" y="765333"/>
                </a:lnTo>
                <a:lnTo>
                  <a:pt x="1511470" y="768175"/>
                </a:lnTo>
                <a:lnTo>
                  <a:pt x="1524572" y="769880"/>
                </a:lnTo>
                <a:lnTo>
                  <a:pt x="1538481" y="770449"/>
                </a:lnTo>
                <a:lnTo>
                  <a:pt x="1541068" y="770426"/>
                </a:lnTo>
                <a:lnTo>
                  <a:pt x="1553982" y="769596"/>
                </a:lnTo>
                <a:lnTo>
                  <a:pt x="1566500" y="767577"/>
                </a:lnTo>
                <a:lnTo>
                  <a:pt x="1578621" y="764367"/>
                </a:lnTo>
                <a:lnTo>
                  <a:pt x="1590735" y="759786"/>
                </a:lnTo>
                <a:lnTo>
                  <a:pt x="1601944" y="753800"/>
                </a:lnTo>
                <a:lnTo>
                  <a:pt x="1611867" y="746527"/>
                </a:lnTo>
                <a:lnTo>
                  <a:pt x="1619322" y="739098"/>
                </a:lnTo>
                <a:lnTo>
                  <a:pt x="1626609" y="728683"/>
                </a:lnTo>
                <a:lnTo>
                  <a:pt x="1631734" y="716929"/>
                </a:lnTo>
                <a:lnTo>
                  <a:pt x="1576593" y="698684"/>
                </a:lnTo>
                <a:lnTo>
                  <a:pt x="1573620" y="705982"/>
                </a:lnTo>
                <a:lnTo>
                  <a:pt x="1569025" y="711658"/>
                </a:lnTo>
                <a:lnTo>
                  <a:pt x="1562808" y="715713"/>
                </a:lnTo>
                <a:lnTo>
                  <a:pt x="1556861" y="719768"/>
                </a:lnTo>
                <a:lnTo>
                  <a:pt x="1548752" y="721795"/>
                </a:lnTo>
                <a:lnTo>
                  <a:pt x="1529291" y="721795"/>
                </a:lnTo>
                <a:lnTo>
                  <a:pt x="1521452" y="720038"/>
                </a:lnTo>
                <a:lnTo>
                  <a:pt x="1514965" y="716524"/>
                </a:lnTo>
                <a:lnTo>
                  <a:pt x="1508477" y="712740"/>
                </a:lnTo>
                <a:lnTo>
                  <a:pt x="1503477" y="706793"/>
                </a:lnTo>
                <a:lnTo>
                  <a:pt x="1499963" y="698684"/>
                </a:lnTo>
                <a:lnTo>
                  <a:pt x="1497841" y="692600"/>
                </a:lnTo>
                <a:lnTo>
                  <a:pt x="1495861" y="682466"/>
                </a:lnTo>
                <a:lnTo>
                  <a:pt x="1634167" y="682466"/>
                </a:lnTo>
                <a:lnTo>
                  <a:pt x="1603758" y="645570"/>
                </a:lnTo>
                <a:lnTo>
                  <a:pt x="1574463" y="565482"/>
                </a:lnTo>
                <a:lnTo>
                  <a:pt x="1562397" y="562222"/>
                </a:lnTo>
                <a:lnTo>
                  <a:pt x="1549322" y="560266"/>
                </a:lnTo>
                <a:lnTo>
                  <a:pt x="1535237" y="559615"/>
                </a:lnTo>
                <a:lnTo>
                  <a:pt x="1528574" y="559761"/>
                </a:lnTo>
                <a:lnTo>
                  <a:pt x="1515325" y="560992"/>
                </a:lnTo>
                <a:lnTo>
                  <a:pt x="1502761" y="563472"/>
                </a:lnTo>
                <a:lnTo>
                  <a:pt x="1506991" y="617999"/>
                </a:lnTo>
                <a:lnTo>
                  <a:pt x="1512938" y="613945"/>
                </a:lnTo>
                <a:lnTo>
                  <a:pt x="1519155" y="609890"/>
                </a:lnTo>
                <a:lnTo>
                  <a:pt x="1526588" y="607863"/>
                </a:lnTo>
                <a:lnTo>
                  <a:pt x="1535237" y="607863"/>
                </a:lnTo>
                <a:lnTo>
                  <a:pt x="1540354" y="608139"/>
                </a:lnTo>
                <a:lnTo>
                  <a:pt x="1552950" y="612122"/>
                </a:lnTo>
                <a:lnTo>
                  <a:pt x="1561997" y="620838"/>
                </a:lnTo>
                <a:lnTo>
                  <a:pt x="1567005" y="630896"/>
                </a:lnTo>
                <a:lnTo>
                  <a:pt x="1569939" y="643273"/>
                </a:lnTo>
                <a:lnTo>
                  <a:pt x="1570917" y="658139"/>
                </a:lnTo>
                <a:lnTo>
                  <a:pt x="1496223" y="645570"/>
                </a:lnTo>
                <a:lnTo>
                  <a:pt x="1495479" y="680514"/>
                </a:lnTo>
                <a:lnTo>
                  <a:pt x="1494692" y="666248"/>
                </a:lnTo>
                <a:lnTo>
                  <a:pt x="1495479" y="680514"/>
                </a:lnTo>
                <a:lnTo>
                  <a:pt x="1496223" y="645570"/>
                </a:lnTo>
                <a:lnTo>
                  <a:pt x="1494955" y="656834"/>
                </a:lnTo>
                <a:lnTo>
                  <a:pt x="1473609" y="645570"/>
                </a:lnTo>
                <a:lnTo>
                  <a:pt x="1478682" y="572721"/>
                </a:lnTo>
                <a:lnTo>
                  <a:pt x="1467715" y="579641"/>
                </a:lnTo>
                <a:close/>
              </a:path>
              <a:path w="2862831" h="1244514">
                <a:moveTo>
                  <a:pt x="2707138" y="283815"/>
                </a:moveTo>
                <a:lnTo>
                  <a:pt x="2700650" y="208401"/>
                </a:lnTo>
                <a:lnTo>
                  <a:pt x="2695947" y="277050"/>
                </a:lnTo>
                <a:lnTo>
                  <a:pt x="2707138" y="283815"/>
                </a:lnTo>
                <a:close/>
              </a:path>
              <a:path w="2862831" h="1244514">
                <a:moveTo>
                  <a:pt x="2723265" y="171505"/>
                </a:moveTo>
                <a:lnTo>
                  <a:pt x="2797959" y="184074"/>
                </a:lnTo>
                <a:lnTo>
                  <a:pt x="2797132" y="171505"/>
                </a:lnTo>
                <a:lnTo>
                  <a:pt x="2723265" y="171505"/>
                </a:lnTo>
                <a:close/>
              </a:path>
              <a:path w="2862831" h="1244514">
                <a:moveTo>
                  <a:pt x="2694757" y="105576"/>
                </a:moveTo>
                <a:lnTo>
                  <a:pt x="2685052" y="113808"/>
                </a:lnTo>
                <a:lnTo>
                  <a:pt x="2676610" y="123350"/>
                </a:lnTo>
                <a:lnTo>
                  <a:pt x="2669431" y="134204"/>
                </a:lnTo>
                <a:lnTo>
                  <a:pt x="2666203" y="140429"/>
                </a:lnTo>
                <a:lnTo>
                  <a:pt x="2661762" y="151679"/>
                </a:lnTo>
                <a:lnTo>
                  <a:pt x="2658589" y="163852"/>
                </a:lnTo>
                <a:lnTo>
                  <a:pt x="2656685" y="176948"/>
                </a:lnTo>
                <a:lnTo>
                  <a:pt x="2656051" y="190967"/>
                </a:lnTo>
                <a:lnTo>
                  <a:pt x="2656273" y="199378"/>
                </a:lnTo>
                <a:lnTo>
                  <a:pt x="2657659" y="212850"/>
                </a:lnTo>
                <a:lnTo>
                  <a:pt x="2660314" y="225400"/>
                </a:lnTo>
                <a:lnTo>
                  <a:pt x="2664238" y="237026"/>
                </a:lnTo>
                <a:lnTo>
                  <a:pt x="2669431" y="247730"/>
                </a:lnTo>
                <a:lnTo>
                  <a:pt x="2677454" y="259630"/>
                </a:lnTo>
                <a:lnTo>
                  <a:pt x="2686052" y="268988"/>
                </a:lnTo>
                <a:lnTo>
                  <a:pt x="2695947" y="277050"/>
                </a:lnTo>
                <a:lnTo>
                  <a:pt x="2700650" y="208401"/>
                </a:lnTo>
                <a:lnTo>
                  <a:pt x="2707138" y="283815"/>
                </a:lnTo>
                <a:lnTo>
                  <a:pt x="2714727" y="287290"/>
                </a:lnTo>
                <a:lnTo>
                  <a:pt x="2726216" y="291268"/>
                </a:lnTo>
                <a:lnTo>
                  <a:pt x="2738511" y="294110"/>
                </a:lnTo>
                <a:lnTo>
                  <a:pt x="2751614" y="295815"/>
                </a:lnTo>
                <a:lnTo>
                  <a:pt x="2765523" y="296384"/>
                </a:lnTo>
                <a:lnTo>
                  <a:pt x="2768109" y="296361"/>
                </a:lnTo>
                <a:lnTo>
                  <a:pt x="2781024" y="295531"/>
                </a:lnTo>
                <a:lnTo>
                  <a:pt x="2793541" y="293512"/>
                </a:lnTo>
                <a:lnTo>
                  <a:pt x="2805662" y="290302"/>
                </a:lnTo>
                <a:lnTo>
                  <a:pt x="2817777" y="285721"/>
                </a:lnTo>
                <a:lnTo>
                  <a:pt x="2828986" y="279734"/>
                </a:lnTo>
                <a:lnTo>
                  <a:pt x="2838909" y="272462"/>
                </a:lnTo>
                <a:lnTo>
                  <a:pt x="2846364" y="265033"/>
                </a:lnTo>
                <a:lnTo>
                  <a:pt x="2853651" y="254618"/>
                </a:lnTo>
                <a:lnTo>
                  <a:pt x="2858776" y="242864"/>
                </a:lnTo>
                <a:lnTo>
                  <a:pt x="2803635" y="224619"/>
                </a:lnTo>
                <a:lnTo>
                  <a:pt x="2800661" y="231917"/>
                </a:lnTo>
                <a:lnTo>
                  <a:pt x="2796067" y="237593"/>
                </a:lnTo>
                <a:lnTo>
                  <a:pt x="2789850" y="241648"/>
                </a:lnTo>
                <a:lnTo>
                  <a:pt x="2783903" y="245702"/>
                </a:lnTo>
                <a:lnTo>
                  <a:pt x="2775794" y="247730"/>
                </a:lnTo>
                <a:lnTo>
                  <a:pt x="2756332" y="247730"/>
                </a:lnTo>
                <a:lnTo>
                  <a:pt x="2748494" y="245973"/>
                </a:lnTo>
                <a:lnTo>
                  <a:pt x="2742006" y="242459"/>
                </a:lnTo>
                <a:lnTo>
                  <a:pt x="2735519" y="238675"/>
                </a:lnTo>
                <a:lnTo>
                  <a:pt x="2730519" y="232728"/>
                </a:lnTo>
                <a:lnTo>
                  <a:pt x="2727005" y="224619"/>
                </a:lnTo>
                <a:lnTo>
                  <a:pt x="2724883" y="218535"/>
                </a:lnTo>
                <a:lnTo>
                  <a:pt x="2722903" y="208401"/>
                </a:lnTo>
                <a:lnTo>
                  <a:pt x="2861209" y="208401"/>
                </a:lnTo>
                <a:lnTo>
                  <a:pt x="2830800" y="171505"/>
                </a:lnTo>
                <a:lnTo>
                  <a:pt x="2801505" y="91417"/>
                </a:lnTo>
                <a:lnTo>
                  <a:pt x="2789439" y="88157"/>
                </a:lnTo>
                <a:lnTo>
                  <a:pt x="2776363" y="86201"/>
                </a:lnTo>
                <a:lnTo>
                  <a:pt x="2762279" y="85550"/>
                </a:lnTo>
                <a:lnTo>
                  <a:pt x="2755616" y="85696"/>
                </a:lnTo>
                <a:lnTo>
                  <a:pt x="2742366" y="86927"/>
                </a:lnTo>
                <a:lnTo>
                  <a:pt x="2729803" y="89407"/>
                </a:lnTo>
                <a:lnTo>
                  <a:pt x="2734033" y="143934"/>
                </a:lnTo>
                <a:lnTo>
                  <a:pt x="2739979" y="139880"/>
                </a:lnTo>
                <a:lnTo>
                  <a:pt x="2746196" y="135825"/>
                </a:lnTo>
                <a:lnTo>
                  <a:pt x="2753629" y="133798"/>
                </a:lnTo>
                <a:lnTo>
                  <a:pt x="2762279" y="133798"/>
                </a:lnTo>
                <a:lnTo>
                  <a:pt x="2767396" y="134074"/>
                </a:lnTo>
                <a:lnTo>
                  <a:pt x="2779992" y="138057"/>
                </a:lnTo>
                <a:lnTo>
                  <a:pt x="2789039" y="146773"/>
                </a:lnTo>
                <a:lnTo>
                  <a:pt x="2794046" y="156831"/>
                </a:lnTo>
                <a:lnTo>
                  <a:pt x="2796981" y="169208"/>
                </a:lnTo>
                <a:lnTo>
                  <a:pt x="2797132" y="171505"/>
                </a:lnTo>
                <a:lnTo>
                  <a:pt x="2797959" y="184074"/>
                </a:lnTo>
                <a:lnTo>
                  <a:pt x="2723265" y="171505"/>
                </a:lnTo>
                <a:lnTo>
                  <a:pt x="2722521" y="206449"/>
                </a:lnTo>
                <a:lnTo>
                  <a:pt x="2721734" y="192183"/>
                </a:lnTo>
                <a:lnTo>
                  <a:pt x="2722521" y="206449"/>
                </a:lnTo>
                <a:lnTo>
                  <a:pt x="2723265" y="171505"/>
                </a:lnTo>
                <a:lnTo>
                  <a:pt x="2721997" y="182769"/>
                </a:lnTo>
                <a:lnTo>
                  <a:pt x="2700650" y="171505"/>
                </a:lnTo>
                <a:lnTo>
                  <a:pt x="2705724" y="98656"/>
                </a:lnTo>
                <a:lnTo>
                  <a:pt x="2694757" y="105576"/>
                </a:lnTo>
                <a:close/>
              </a:path>
              <a:path w="2862831" h="1244514">
                <a:moveTo>
                  <a:pt x="2258472" y="231917"/>
                </a:moveTo>
                <a:lnTo>
                  <a:pt x="2267392" y="292329"/>
                </a:lnTo>
                <a:lnTo>
                  <a:pt x="2286155" y="231917"/>
                </a:lnTo>
                <a:lnTo>
                  <a:pt x="2258472" y="231917"/>
                </a:lnTo>
                <a:close/>
              </a:path>
              <a:path w="2862831" h="1244514">
                <a:moveTo>
                  <a:pt x="1737452" y="190967"/>
                </a:moveTo>
                <a:lnTo>
                  <a:pt x="1792594" y="89604"/>
                </a:lnTo>
                <a:lnTo>
                  <a:pt x="1715558" y="174784"/>
                </a:lnTo>
                <a:lnTo>
                  <a:pt x="1737452" y="190967"/>
                </a:lnTo>
                <a:close/>
              </a:path>
              <a:path w="2862831" h="1244514">
                <a:moveTo>
                  <a:pt x="1646632" y="292329"/>
                </a:moveTo>
                <a:lnTo>
                  <a:pt x="1700962" y="261920"/>
                </a:lnTo>
                <a:lnTo>
                  <a:pt x="1646632" y="3649"/>
                </a:lnTo>
                <a:lnTo>
                  <a:pt x="1646632" y="292329"/>
                </a:lnTo>
                <a:close/>
              </a:path>
              <a:path w="2862831" h="1244514">
                <a:moveTo>
                  <a:pt x="158762" y="231917"/>
                </a:moveTo>
                <a:lnTo>
                  <a:pt x="167682" y="292329"/>
                </a:lnTo>
                <a:lnTo>
                  <a:pt x="186445" y="231917"/>
                </a:lnTo>
                <a:lnTo>
                  <a:pt x="158762" y="231917"/>
                </a:lnTo>
                <a:close/>
              </a:path>
              <a:path w="2862831" h="1244514">
                <a:moveTo>
                  <a:pt x="368785" y="292329"/>
                </a:moveTo>
                <a:lnTo>
                  <a:pt x="275126" y="24732"/>
                </a:lnTo>
                <a:lnTo>
                  <a:pt x="191603" y="24732"/>
                </a:lnTo>
                <a:lnTo>
                  <a:pt x="232148" y="78251"/>
                </a:lnTo>
                <a:lnTo>
                  <a:pt x="232959" y="78251"/>
                </a:lnTo>
                <a:lnTo>
                  <a:pt x="244717" y="120418"/>
                </a:lnTo>
                <a:lnTo>
                  <a:pt x="264208" y="184479"/>
                </a:lnTo>
                <a:lnTo>
                  <a:pt x="158762" y="184479"/>
                </a:lnTo>
                <a:lnTo>
                  <a:pt x="97539" y="292329"/>
                </a:lnTo>
                <a:lnTo>
                  <a:pt x="167682" y="292329"/>
                </a:lnTo>
                <a:lnTo>
                  <a:pt x="158762" y="231917"/>
                </a:lnTo>
                <a:lnTo>
                  <a:pt x="278640" y="231917"/>
                </a:lnTo>
                <a:lnTo>
                  <a:pt x="307562" y="184479"/>
                </a:lnTo>
                <a:lnTo>
                  <a:pt x="368785" y="292329"/>
                </a:lnTo>
                <a:close/>
              </a:path>
              <a:path w="2862831" h="1244514">
                <a:moveTo>
                  <a:pt x="307562" y="231917"/>
                </a:moveTo>
                <a:lnTo>
                  <a:pt x="307562" y="184479"/>
                </a:lnTo>
                <a:lnTo>
                  <a:pt x="278640" y="231917"/>
                </a:lnTo>
                <a:lnTo>
                  <a:pt x="297020" y="292329"/>
                </a:lnTo>
                <a:lnTo>
                  <a:pt x="368785" y="292329"/>
                </a:lnTo>
                <a:lnTo>
                  <a:pt x="307562" y="184479"/>
                </a:lnTo>
                <a:lnTo>
                  <a:pt x="307562" y="231917"/>
                </a:lnTo>
                <a:close/>
              </a:path>
              <a:path w="2862831" h="1244514">
                <a:moveTo>
                  <a:pt x="97539" y="292329"/>
                </a:moveTo>
                <a:lnTo>
                  <a:pt x="158762" y="184479"/>
                </a:lnTo>
                <a:lnTo>
                  <a:pt x="201179" y="184479"/>
                </a:lnTo>
                <a:lnTo>
                  <a:pt x="221201" y="120013"/>
                </a:lnTo>
                <a:lnTo>
                  <a:pt x="232148" y="78251"/>
                </a:lnTo>
                <a:lnTo>
                  <a:pt x="191603" y="24732"/>
                </a:lnTo>
                <a:lnTo>
                  <a:pt x="97539" y="292329"/>
                </a:lnTo>
                <a:close/>
              </a:path>
              <a:path w="2862831" h="1244514">
                <a:moveTo>
                  <a:pt x="475591" y="248135"/>
                </a:moveTo>
                <a:lnTo>
                  <a:pt x="470590" y="246243"/>
                </a:lnTo>
                <a:lnTo>
                  <a:pt x="467617" y="242459"/>
                </a:lnTo>
                <a:lnTo>
                  <a:pt x="464644" y="238675"/>
                </a:lnTo>
                <a:lnTo>
                  <a:pt x="463157" y="232323"/>
                </a:lnTo>
                <a:lnTo>
                  <a:pt x="463157" y="3649"/>
                </a:lnTo>
                <a:lnTo>
                  <a:pt x="394230" y="3649"/>
                </a:lnTo>
                <a:lnTo>
                  <a:pt x="394231" y="232834"/>
                </a:lnTo>
                <a:lnTo>
                  <a:pt x="395184" y="248490"/>
                </a:lnTo>
                <a:lnTo>
                  <a:pt x="397934" y="261800"/>
                </a:lnTo>
                <a:lnTo>
                  <a:pt x="402482" y="272764"/>
                </a:lnTo>
                <a:lnTo>
                  <a:pt x="408827" y="281382"/>
                </a:lnTo>
                <a:lnTo>
                  <a:pt x="427204" y="292412"/>
                </a:lnTo>
                <a:lnTo>
                  <a:pt x="440351" y="295391"/>
                </a:lnTo>
                <a:lnTo>
                  <a:pt x="455859" y="296384"/>
                </a:lnTo>
                <a:lnTo>
                  <a:pt x="463427" y="296384"/>
                </a:lnTo>
                <a:lnTo>
                  <a:pt x="478969" y="293546"/>
                </a:lnTo>
                <a:lnTo>
                  <a:pt x="493160" y="289221"/>
                </a:lnTo>
                <a:lnTo>
                  <a:pt x="502486" y="244892"/>
                </a:lnTo>
                <a:lnTo>
                  <a:pt x="498701" y="245973"/>
                </a:lnTo>
                <a:lnTo>
                  <a:pt x="495458" y="246784"/>
                </a:lnTo>
                <a:lnTo>
                  <a:pt x="492755" y="247324"/>
                </a:lnTo>
                <a:lnTo>
                  <a:pt x="490052" y="247865"/>
                </a:lnTo>
                <a:lnTo>
                  <a:pt x="486673" y="248135"/>
                </a:lnTo>
                <a:lnTo>
                  <a:pt x="475591" y="248135"/>
                </a:lnTo>
                <a:close/>
              </a:path>
              <a:path w="2862831" h="1244514">
                <a:moveTo>
                  <a:pt x="608233" y="248135"/>
                </a:moveTo>
                <a:lnTo>
                  <a:pt x="603233" y="246243"/>
                </a:lnTo>
                <a:lnTo>
                  <a:pt x="600259" y="242459"/>
                </a:lnTo>
                <a:lnTo>
                  <a:pt x="597286" y="238675"/>
                </a:lnTo>
                <a:lnTo>
                  <a:pt x="595799" y="232323"/>
                </a:lnTo>
                <a:lnTo>
                  <a:pt x="595799" y="3649"/>
                </a:lnTo>
                <a:lnTo>
                  <a:pt x="526873" y="3649"/>
                </a:lnTo>
                <a:lnTo>
                  <a:pt x="526874" y="232834"/>
                </a:lnTo>
                <a:lnTo>
                  <a:pt x="527827" y="248490"/>
                </a:lnTo>
                <a:lnTo>
                  <a:pt x="530577" y="261800"/>
                </a:lnTo>
                <a:lnTo>
                  <a:pt x="535124" y="272764"/>
                </a:lnTo>
                <a:lnTo>
                  <a:pt x="541469" y="281382"/>
                </a:lnTo>
                <a:lnTo>
                  <a:pt x="559846" y="292412"/>
                </a:lnTo>
                <a:lnTo>
                  <a:pt x="572993" y="295391"/>
                </a:lnTo>
                <a:lnTo>
                  <a:pt x="588501" y="296384"/>
                </a:lnTo>
                <a:lnTo>
                  <a:pt x="596070" y="296384"/>
                </a:lnTo>
                <a:lnTo>
                  <a:pt x="611612" y="293546"/>
                </a:lnTo>
                <a:lnTo>
                  <a:pt x="625803" y="289221"/>
                </a:lnTo>
                <a:lnTo>
                  <a:pt x="635128" y="244892"/>
                </a:lnTo>
                <a:lnTo>
                  <a:pt x="631344" y="245973"/>
                </a:lnTo>
                <a:lnTo>
                  <a:pt x="628100" y="246784"/>
                </a:lnTo>
                <a:lnTo>
                  <a:pt x="625397" y="247324"/>
                </a:lnTo>
                <a:lnTo>
                  <a:pt x="622694" y="247865"/>
                </a:lnTo>
                <a:lnTo>
                  <a:pt x="619315" y="248135"/>
                </a:lnTo>
                <a:lnTo>
                  <a:pt x="608233" y="248135"/>
                </a:lnTo>
                <a:close/>
              </a:path>
              <a:path w="2862831" h="1244514">
                <a:moveTo>
                  <a:pt x="837045" y="292329"/>
                </a:moveTo>
                <a:lnTo>
                  <a:pt x="906783" y="292329"/>
                </a:lnTo>
                <a:lnTo>
                  <a:pt x="906783" y="78657"/>
                </a:lnTo>
                <a:lnTo>
                  <a:pt x="993955" y="78657"/>
                </a:lnTo>
                <a:lnTo>
                  <a:pt x="993955" y="24732"/>
                </a:lnTo>
                <a:lnTo>
                  <a:pt x="749468" y="24732"/>
                </a:lnTo>
                <a:lnTo>
                  <a:pt x="749468" y="78657"/>
                </a:lnTo>
                <a:lnTo>
                  <a:pt x="837045" y="78657"/>
                </a:lnTo>
                <a:lnTo>
                  <a:pt x="837045" y="292329"/>
                </a:lnTo>
                <a:close/>
              </a:path>
              <a:path w="2862831" h="1244514">
                <a:moveTo>
                  <a:pt x="1271536" y="33246"/>
                </a:moveTo>
                <a:lnTo>
                  <a:pt x="1274119" y="48701"/>
                </a:lnTo>
                <a:lnTo>
                  <a:pt x="1280861" y="58384"/>
                </a:lnTo>
                <a:lnTo>
                  <a:pt x="1285216" y="61162"/>
                </a:lnTo>
                <a:lnTo>
                  <a:pt x="1296631" y="64856"/>
                </a:lnTo>
                <a:lnTo>
                  <a:pt x="1311676" y="66088"/>
                </a:lnTo>
                <a:lnTo>
                  <a:pt x="1319149" y="65809"/>
                </a:lnTo>
                <a:lnTo>
                  <a:pt x="1332411" y="63359"/>
                </a:lnTo>
                <a:lnTo>
                  <a:pt x="1342084" y="58384"/>
                </a:lnTo>
                <a:lnTo>
                  <a:pt x="1349655" y="47313"/>
                </a:lnTo>
                <a:lnTo>
                  <a:pt x="1351815" y="33246"/>
                </a:lnTo>
                <a:lnTo>
                  <a:pt x="1351783" y="31267"/>
                </a:lnTo>
                <a:lnTo>
                  <a:pt x="1349094" y="17528"/>
                </a:lnTo>
                <a:lnTo>
                  <a:pt x="1342084" y="8109"/>
                </a:lnTo>
                <a:lnTo>
                  <a:pt x="1337923" y="5282"/>
                </a:lnTo>
                <a:lnTo>
                  <a:pt x="1326582" y="1320"/>
                </a:lnTo>
                <a:lnTo>
                  <a:pt x="1311676" y="0"/>
                </a:lnTo>
                <a:lnTo>
                  <a:pt x="1303589" y="333"/>
                </a:lnTo>
                <a:lnTo>
                  <a:pt x="1290422" y="2933"/>
                </a:lnTo>
                <a:lnTo>
                  <a:pt x="1280861" y="8109"/>
                </a:lnTo>
                <a:lnTo>
                  <a:pt x="1273628" y="18913"/>
                </a:lnTo>
                <a:lnTo>
                  <a:pt x="1271536" y="33246"/>
                </a:lnTo>
                <a:close/>
              </a:path>
              <a:path w="2862831" h="1244514">
                <a:moveTo>
                  <a:pt x="1277212" y="89604"/>
                </a:moveTo>
                <a:lnTo>
                  <a:pt x="1277212" y="292329"/>
                </a:lnTo>
                <a:lnTo>
                  <a:pt x="1346139" y="292329"/>
                </a:lnTo>
                <a:lnTo>
                  <a:pt x="1346139" y="89604"/>
                </a:lnTo>
                <a:lnTo>
                  <a:pt x="1277212" y="89604"/>
                </a:lnTo>
                <a:close/>
              </a:path>
              <a:path w="2862831" h="1244514">
                <a:moveTo>
                  <a:pt x="1395205" y="292329"/>
                </a:moveTo>
                <a:lnTo>
                  <a:pt x="1464132" y="292329"/>
                </a:lnTo>
                <a:lnTo>
                  <a:pt x="1452779" y="151638"/>
                </a:lnTo>
                <a:lnTo>
                  <a:pt x="1456049" y="138202"/>
                </a:lnTo>
                <a:lnTo>
                  <a:pt x="1460482" y="159341"/>
                </a:lnTo>
                <a:lnTo>
                  <a:pt x="1464132" y="292329"/>
                </a:lnTo>
                <a:lnTo>
                  <a:pt x="1464162" y="182217"/>
                </a:lnTo>
                <a:lnTo>
                  <a:pt x="1465549" y="168509"/>
                </a:lnTo>
                <a:lnTo>
                  <a:pt x="1468997" y="157720"/>
                </a:lnTo>
                <a:lnTo>
                  <a:pt x="1472240" y="150962"/>
                </a:lnTo>
                <a:lnTo>
                  <a:pt x="1476700" y="146097"/>
                </a:lnTo>
                <a:lnTo>
                  <a:pt x="1482377" y="143124"/>
                </a:lnTo>
                <a:lnTo>
                  <a:pt x="1488053" y="139880"/>
                </a:lnTo>
                <a:lnTo>
                  <a:pt x="1494135" y="138258"/>
                </a:lnTo>
                <a:lnTo>
                  <a:pt x="1509001" y="138258"/>
                </a:lnTo>
                <a:lnTo>
                  <a:pt x="1515894" y="140961"/>
                </a:lnTo>
                <a:lnTo>
                  <a:pt x="1521300" y="146367"/>
                </a:lnTo>
                <a:lnTo>
                  <a:pt x="1527984" y="160164"/>
                </a:lnTo>
                <a:lnTo>
                  <a:pt x="1529409" y="175560"/>
                </a:lnTo>
                <a:lnTo>
                  <a:pt x="1529409" y="292329"/>
                </a:lnTo>
                <a:lnTo>
                  <a:pt x="1598335" y="292329"/>
                </a:lnTo>
                <a:lnTo>
                  <a:pt x="1598298" y="154266"/>
                </a:lnTo>
                <a:lnTo>
                  <a:pt x="1597073" y="140460"/>
                </a:lnTo>
                <a:lnTo>
                  <a:pt x="1594112" y="128232"/>
                </a:lnTo>
                <a:lnTo>
                  <a:pt x="1589416" y="117580"/>
                </a:lnTo>
                <a:lnTo>
                  <a:pt x="1584273" y="109828"/>
                </a:lnTo>
                <a:lnTo>
                  <a:pt x="1575417" y="100694"/>
                </a:lnTo>
                <a:lnTo>
                  <a:pt x="1564683" y="93659"/>
                </a:lnTo>
                <a:lnTo>
                  <a:pt x="1554224" y="89294"/>
                </a:lnTo>
                <a:lnTo>
                  <a:pt x="1541863" y="86486"/>
                </a:lnTo>
                <a:lnTo>
                  <a:pt x="1528193" y="85550"/>
                </a:lnTo>
                <a:lnTo>
                  <a:pt x="1516972" y="86227"/>
                </a:lnTo>
                <a:lnTo>
                  <a:pt x="1504494" y="88787"/>
                </a:lnTo>
                <a:lnTo>
                  <a:pt x="1492918" y="93253"/>
                </a:lnTo>
                <a:lnTo>
                  <a:pt x="1485466" y="97393"/>
                </a:lnTo>
                <a:lnTo>
                  <a:pt x="1475537" y="105249"/>
                </a:lnTo>
                <a:lnTo>
                  <a:pt x="1466970" y="115147"/>
                </a:lnTo>
                <a:lnTo>
                  <a:pt x="1460599" y="126302"/>
                </a:lnTo>
                <a:lnTo>
                  <a:pt x="1458976" y="130548"/>
                </a:lnTo>
                <a:lnTo>
                  <a:pt x="1456833" y="89604"/>
                </a:lnTo>
                <a:lnTo>
                  <a:pt x="1395205" y="89604"/>
                </a:lnTo>
                <a:lnTo>
                  <a:pt x="1395205" y="292329"/>
                </a:lnTo>
                <a:close/>
              </a:path>
              <a:path w="2862831" h="1244514">
                <a:moveTo>
                  <a:pt x="1452779" y="151638"/>
                </a:moveTo>
                <a:lnTo>
                  <a:pt x="1464132" y="292329"/>
                </a:lnTo>
                <a:lnTo>
                  <a:pt x="1460482" y="159341"/>
                </a:lnTo>
                <a:lnTo>
                  <a:pt x="1456049" y="138202"/>
                </a:lnTo>
                <a:lnTo>
                  <a:pt x="1452779" y="151638"/>
                </a:lnTo>
                <a:close/>
              </a:path>
              <a:path w="2862831" h="1244514">
                <a:moveTo>
                  <a:pt x="1646632" y="292329"/>
                </a:moveTo>
                <a:lnTo>
                  <a:pt x="1715558" y="292329"/>
                </a:lnTo>
                <a:lnTo>
                  <a:pt x="1715558" y="245589"/>
                </a:lnTo>
                <a:lnTo>
                  <a:pt x="1748181" y="209089"/>
                </a:lnTo>
                <a:lnTo>
                  <a:pt x="1782457" y="150422"/>
                </a:lnTo>
                <a:lnTo>
                  <a:pt x="1794559" y="169246"/>
                </a:lnTo>
                <a:lnTo>
                  <a:pt x="1869224" y="89604"/>
                </a:lnTo>
                <a:lnTo>
                  <a:pt x="1792594" y="89604"/>
                </a:lnTo>
                <a:lnTo>
                  <a:pt x="1737452" y="190967"/>
                </a:lnTo>
                <a:lnTo>
                  <a:pt x="1715558" y="174784"/>
                </a:lnTo>
                <a:lnTo>
                  <a:pt x="1715558" y="3649"/>
                </a:lnTo>
                <a:lnTo>
                  <a:pt x="1646632" y="3649"/>
                </a:lnTo>
                <a:lnTo>
                  <a:pt x="1700556" y="191372"/>
                </a:lnTo>
                <a:lnTo>
                  <a:pt x="1646632" y="3649"/>
                </a:lnTo>
                <a:lnTo>
                  <a:pt x="1700962" y="261920"/>
                </a:lnTo>
                <a:lnTo>
                  <a:pt x="1646632" y="292329"/>
                </a:lnTo>
                <a:close/>
              </a:path>
              <a:path w="2862831" h="1244514">
                <a:moveTo>
                  <a:pt x="1748181" y="209089"/>
                </a:moveTo>
                <a:lnTo>
                  <a:pt x="1758941" y="197048"/>
                </a:lnTo>
                <a:lnTo>
                  <a:pt x="1771916" y="193399"/>
                </a:lnTo>
                <a:lnTo>
                  <a:pt x="1797459" y="292329"/>
                </a:lnTo>
                <a:lnTo>
                  <a:pt x="1873684" y="292329"/>
                </a:lnTo>
                <a:lnTo>
                  <a:pt x="1794559" y="169246"/>
                </a:lnTo>
                <a:lnTo>
                  <a:pt x="1782457" y="150422"/>
                </a:lnTo>
                <a:lnTo>
                  <a:pt x="1748181" y="209089"/>
                </a:lnTo>
                <a:close/>
              </a:path>
              <a:path w="2862831" h="1244514">
                <a:moveTo>
                  <a:pt x="1758941" y="197048"/>
                </a:moveTo>
                <a:lnTo>
                  <a:pt x="1748181" y="209089"/>
                </a:lnTo>
                <a:lnTo>
                  <a:pt x="1797459" y="292329"/>
                </a:lnTo>
                <a:lnTo>
                  <a:pt x="1771916" y="193399"/>
                </a:lnTo>
                <a:lnTo>
                  <a:pt x="1758941" y="197048"/>
                </a:lnTo>
                <a:close/>
              </a:path>
              <a:path w="2862831" h="1244514">
                <a:moveTo>
                  <a:pt x="1915106" y="219754"/>
                </a:moveTo>
                <a:lnTo>
                  <a:pt x="1882670" y="257866"/>
                </a:lnTo>
                <a:lnTo>
                  <a:pt x="1883284" y="258532"/>
                </a:lnTo>
                <a:lnTo>
                  <a:pt x="1892262" y="267102"/>
                </a:lnTo>
                <a:lnTo>
                  <a:pt x="1902315" y="274646"/>
                </a:lnTo>
                <a:lnTo>
                  <a:pt x="1913444" y="281162"/>
                </a:lnTo>
                <a:lnTo>
                  <a:pt x="1925648" y="286653"/>
                </a:lnTo>
                <a:lnTo>
                  <a:pt x="1931920" y="288812"/>
                </a:lnTo>
                <a:lnTo>
                  <a:pt x="1943951" y="292125"/>
                </a:lnTo>
                <a:lnTo>
                  <a:pt x="1956377" y="294491"/>
                </a:lnTo>
                <a:lnTo>
                  <a:pt x="1969197" y="295911"/>
                </a:lnTo>
                <a:lnTo>
                  <a:pt x="1982411" y="296384"/>
                </a:lnTo>
                <a:lnTo>
                  <a:pt x="1986013" y="296355"/>
                </a:lnTo>
                <a:lnTo>
                  <a:pt x="2000217" y="295620"/>
                </a:lnTo>
                <a:lnTo>
                  <a:pt x="2013204" y="293893"/>
                </a:lnTo>
                <a:lnTo>
                  <a:pt x="2024973" y="291175"/>
                </a:lnTo>
                <a:lnTo>
                  <a:pt x="2035525" y="287464"/>
                </a:lnTo>
                <a:lnTo>
                  <a:pt x="2049727" y="279645"/>
                </a:lnTo>
                <a:lnTo>
                  <a:pt x="2059480" y="271627"/>
                </a:lnTo>
                <a:lnTo>
                  <a:pt x="2067150" y="262326"/>
                </a:lnTo>
                <a:lnTo>
                  <a:pt x="2072778" y="251884"/>
                </a:lnTo>
                <a:lnTo>
                  <a:pt x="2076464" y="239737"/>
                </a:lnTo>
                <a:lnTo>
                  <a:pt x="2077692" y="226646"/>
                </a:lnTo>
                <a:lnTo>
                  <a:pt x="2077689" y="226070"/>
                </a:lnTo>
                <a:lnTo>
                  <a:pt x="2076075" y="212919"/>
                </a:lnTo>
                <a:lnTo>
                  <a:pt x="2071481" y="201083"/>
                </a:lnTo>
                <a:lnTo>
                  <a:pt x="2063906" y="190561"/>
                </a:lnTo>
                <a:lnTo>
                  <a:pt x="2056617" y="184135"/>
                </a:lnTo>
                <a:lnTo>
                  <a:pt x="2046338" y="178158"/>
                </a:lnTo>
                <a:lnTo>
                  <a:pt x="2033766" y="173407"/>
                </a:lnTo>
                <a:lnTo>
                  <a:pt x="2018902" y="169883"/>
                </a:lnTo>
                <a:lnTo>
                  <a:pt x="1982005" y="162585"/>
                </a:lnTo>
                <a:lnTo>
                  <a:pt x="1972815" y="160693"/>
                </a:lnTo>
                <a:lnTo>
                  <a:pt x="1966463" y="158531"/>
                </a:lnTo>
                <a:lnTo>
                  <a:pt x="1962949" y="156098"/>
                </a:lnTo>
                <a:lnTo>
                  <a:pt x="1959706" y="153395"/>
                </a:lnTo>
                <a:lnTo>
                  <a:pt x="1958084" y="150286"/>
                </a:lnTo>
                <a:lnTo>
                  <a:pt x="1958084" y="143529"/>
                </a:lnTo>
                <a:lnTo>
                  <a:pt x="1959165" y="140826"/>
                </a:lnTo>
                <a:lnTo>
                  <a:pt x="1961328" y="138663"/>
                </a:lnTo>
                <a:lnTo>
                  <a:pt x="1963490" y="136501"/>
                </a:lnTo>
                <a:lnTo>
                  <a:pt x="1966734" y="134879"/>
                </a:lnTo>
                <a:lnTo>
                  <a:pt x="1971058" y="133798"/>
                </a:lnTo>
                <a:lnTo>
                  <a:pt x="1975654" y="132447"/>
                </a:lnTo>
                <a:lnTo>
                  <a:pt x="1981195" y="131771"/>
                </a:lnTo>
                <a:lnTo>
                  <a:pt x="1987682" y="131771"/>
                </a:lnTo>
                <a:lnTo>
                  <a:pt x="1993709" y="132035"/>
                </a:lnTo>
                <a:lnTo>
                  <a:pt x="2006102" y="134234"/>
                </a:lnTo>
                <a:lnTo>
                  <a:pt x="2018496" y="138663"/>
                </a:lnTo>
                <a:lnTo>
                  <a:pt x="2024283" y="141549"/>
                </a:lnTo>
                <a:lnTo>
                  <a:pt x="2034879" y="148780"/>
                </a:lnTo>
                <a:lnTo>
                  <a:pt x="2043634" y="157720"/>
                </a:lnTo>
                <a:lnTo>
                  <a:pt x="2076476" y="120418"/>
                </a:lnTo>
                <a:lnTo>
                  <a:pt x="2071768" y="115129"/>
                </a:lnTo>
                <a:lnTo>
                  <a:pt x="2062424" y="106975"/>
                </a:lnTo>
                <a:lnTo>
                  <a:pt x="2051559" y="100089"/>
                </a:lnTo>
                <a:lnTo>
                  <a:pt x="2039174" y="94469"/>
                </a:lnTo>
                <a:lnTo>
                  <a:pt x="2023996" y="89821"/>
                </a:lnTo>
                <a:lnTo>
                  <a:pt x="2011722" y="87448"/>
                </a:lnTo>
                <a:lnTo>
                  <a:pt x="1998671" y="86024"/>
                </a:lnTo>
                <a:lnTo>
                  <a:pt x="1984844" y="85550"/>
                </a:lnTo>
                <a:lnTo>
                  <a:pt x="1980116" y="85601"/>
                </a:lnTo>
                <a:lnTo>
                  <a:pt x="1965922" y="86453"/>
                </a:lnTo>
                <a:lnTo>
                  <a:pt x="1952991" y="88350"/>
                </a:lnTo>
                <a:lnTo>
                  <a:pt x="1941323" y="91292"/>
                </a:lnTo>
                <a:lnTo>
                  <a:pt x="1930919" y="95280"/>
                </a:lnTo>
                <a:lnTo>
                  <a:pt x="1917080" y="102835"/>
                </a:lnTo>
                <a:lnTo>
                  <a:pt x="1907276" y="110806"/>
                </a:lnTo>
                <a:lnTo>
                  <a:pt x="1899699" y="120013"/>
                </a:lnTo>
                <a:lnTo>
                  <a:pt x="1895492" y="127158"/>
                </a:lnTo>
                <a:lnTo>
                  <a:pt x="1891045" y="139161"/>
                </a:lnTo>
                <a:lnTo>
                  <a:pt x="1889563" y="151638"/>
                </a:lnTo>
                <a:lnTo>
                  <a:pt x="1889779" y="157291"/>
                </a:lnTo>
                <a:lnTo>
                  <a:pt x="1892237" y="170403"/>
                </a:lnTo>
                <a:lnTo>
                  <a:pt x="1897436" y="181898"/>
                </a:lnTo>
                <a:lnTo>
                  <a:pt x="1905376" y="191778"/>
                </a:lnTo>
                <a:lnTo>
                  <a:pt x="1910241" y="195759"/>
                </a:lnTo>
                <a:lnTo>
                  <a:pt x="1919552" y="201458"/>
                </a:lnTo>
                <a:lnTo>
                  <a:pt x="1930900" y="206479"/>
                </a:lnTo>
                <a:lnTo>
                  <a:pt x="1944284" y="210820"/>
                </a:lnTo>
                <a:lnTo>
                  <a:pt x="1959706" y="214483"/>
                </a:lnTo>
                <a:lnTo>
                  <a:pt x="1988087" y="220159"/>
                </a:lnTo>
                <a:lnTo>
                  <a:pt x="1996196" y="221781"/>
                </a:lnTo>
                <a:lnTo>
                  <a:pt x="2001602" y="223808"/>
                </a:lnTo>
                <a:lnTo>
                  <a:pt x="2004305" y="226241"/>
                </a:lnTo>
                <a:lnTo>
                  <a:pt x="2007008" y="228403"/>
                </a:lnTo>
                <a:lnTo>
                  <a:pt x="2008360" y="231377"/>
                </a:lnTo>
                <a:lnTo>
                  <a:pt x="2008360" y="240296"/>
                </a:lnTo>
                <a:lnTo>
                  <a:pt x="2005657" y="244081"/>
                </a:lnTo>
                <a:lnTo>
                  <a:pt x="2000251" y="246513"/>
                </a:lnTo>
                <a:lnTo>
                  <a:pt x="1994845" y="248946"/>
                </a:lnTo>
                <a:lnTo>
                  <a:pt x="1987952" y="250162"/>
                </a:lnTo>
                <a:lnTo>
                  <a:pt x="1978978" y="250161"/>
                </a:lnTo>
                <a:lnTo>
                  <a:pt x="1965820" y="249161"/>
                </a:lnTo>
                <a:lnTo>
                  <a:pt x="1953449" y="246324"/>
                </a:lnTo>
                <a:lnTo>
                  <a:pt x="1941866" y="241648"/>
                </a:lnTo>
                <a:lnTo>
                  <a:pt x="1933500" y="236628"/>
                </a:lnTo>
                <a:lnTo>
                  <a:pt x="1923428" y="228738"/>
                </a:lnTo>
                <a:lnTo>
                  <a:pt x="1915106" y="219754"/>
                </a:lnTo>
                <a:close/>
              </a:path>
              <a:path w="2862831" h="1244514">
                <a:moveTo>
                  <a:pt x="2468495" y="292329"/>
                </a:moveTo>
                <a:lnTo>
                  <a:pt x="2374836" y="24732"/>
                </a:lnTo>
                <a:lnTo>
                  <a:pt x="2291313" y="24732"/>
                </a:lnTo>
                <a:lnTo>
                  <a:pt x="2331859" y="78251"/>
                </a:lnTo>
                <a:lnTo>
                  <a:pt x="2332669" y="78251"/>
                </a:lnTo>
                <a:lnTo>
                  <a:pt x="2344428" y="120418"/>
                </a:lnTo>
                <a:lnTo>
                  <a:pt x="2363918" y="184479"/>
                </a:lnTo>
                <a:lnTo>
                  <a:pt x="2258472" y="184479"/>
                </a:lnTo>
                <a:lnTo>
                  <a:pt x="2197249" y="292329"/>
                </a:lnTo>
                <a:lnTo>
                  <a:pt x="2267392" y="292329"/>
                </a:lnTo>
                <a:lnTo>
                  <a:pt x="2258472" y="231917"/>
                </a:lnTo>
                <a:lnTo>
                  <a:pt x="2378350" y="231917"/>
                </a:lnTo>
                <a:lnTo>
                  <a:pt x="2407272" y="184479"/>
                </a:lnTo>
                <a:lnTo>
                  <a:pt x="2468495" y="292329"/>
                </a:lnTo>
                <a:close/>
              </a:path>
              <a:path w="2862831" h="1244514">
                <a:moveTo>
                  <a:pt x="2407272" y="231917"/>
                </a:moveTo>
                <a:lnTo>
                  <a:pt x="2407272" y="184479"/>
                </a:lnTo>
                <a:lnTo>
                  <a:pt x="2378350" y="231917"/>
                </a:lnTo>
                <a:lnTo>
                  <a:pt x="2396731" y="292329"/>
                </a:lnTo>
                <a:lnTo>
                  <a:pt x="2468495" y="292329"/>
                </a:lnTo>
                <a:lnTo>
                  <a:pt x="2407272" y="184479"/>
                </a:lnTo>
                <a:lnTo>
                  <a:pt x="2407272" y="231917"/>
                </a:lnTo>
                <a:close/>
              </a:path>
              <a:path w="2862831" h="1244514">
                <a:moveTo>
                  <a:pt x="2197249" y="292329"/>
                </a:moveTo>
                <a:lnTo>
                  <a:pt x="2258472" y="184479"/>
                </a:lnTo>
                <a:lnTo>
                  <a:pt x="2300889" y="184479"/>
                </a:lnTo>
                <a:lnTo>
                  <a:pt x="2320911" y="120013"/>
                </a:lnTo>
                <a:lnTo>
                  <a:pt x="2331859" y="78251"/>
                </a:lnTo>
                <a:lnTo>
                  <a:pt x="2291313" y="24732"/>
                </a:lnTo>
                <a:lnTo>
                  <a:pt x="2197249" y="292329"/>
                </a:lnTo>
                <a:close/>
              </a:path>
              <a:path w="2862831" h="1244514">
                <a:moveTo>
                  <a:pt x="2563740" y="120574"/>
                </a:moveTo>
                <a:lnTo>
                  <a:pt x="2558407" y="133393"/>
                </a:lnTo>
                <a:lnTo>
                  <a:pt x="2555569" y="89604"/>
                </a:lnTo>
                <a:lnTo>
                  <a:pt x="2494751" y="89604"/>
                </a:lnTo>
                <a:lnTo>
                  <a:pt x="2494751" y="292329"/>
                </a:lnTo>
                <a:lnTo>
                  <a:pt x="2563678" y="292329"/>
                </a:lnTo>
                <a:lnTo>
                  <a:pt x="2563691" y="188683"/>
                </a:lnTo>
                <a:lnTo>
                  <a:pt x="2565345" y="175156"/>
                </a:lnTo>
                <a:lnTo>
                  <a:pt x="2569760" y="164207"/>
                </a:lnTo>
                <a:lnTo>
                  <a:pt x="2574084" y="157179"/>
                </a:lnTo>
                <a:lnTo>
                  <a:pt x="2579761" y="151908"/>
                </a:lnTo>
                <a:lnTo>
                  <a:pt x="2586789" y="148394"/>
                </a:lnTo>
                <a:lnTo>
                  <a:pt x="2593817" y="144880"/>
                </a:lnTo>
                <a:lnTo>
                  <a:pt x="2601385" y="143124"/>
                </a:lnTo>
                <a:lnTo>
                  <a:pt x="2615441" y="143124"/>
                </a:lnTo>
                <a:lnTo>
                  <a:pt x="2620441" y="143529"/>
                </a:lnTo>
                <a:lnTo>
                  <a:pt x="2624496" y="144340"/>
                </a:lnTo>
                <a:lnTo>
                  <a:pt x="2628820" y="144880"/>
                </a:lnTo>
                <a:lnTo>
                  <a:pt x="2632334" y="145691"/>
                </a:lnTo>
                <a:lnTo>
                  <a:pt x="2635037" y="146773"/>
                </a:lnTo>
                <a:lnTo>
                  <a:pt x="2641930" y="90010"/>
                </a:lnTo>
                <a:lnTo>
                  <a:pt x="2639768" y="88658"/>
                </a:lnTo>
                <a:lnTo>
                  <a:pt x="2636794" y="87577"/>
                </a:lnTo>
                <a:lnTo>
                  <a:pt x="2633010" y="86766"/>
                </a:lnTo>
                <a:lnTo>
                  <a:pt x="2629496" y="85955"/>
                </a:lnTo>
                <a:lnTo>
                  <a:pt x="2625171" y="85550"/>
                </a:lnTo>
                <a:lnTo>
                  <a:pt x="2616851" y="85609"/>
                </a:lnTo>
                <a:lnTo>
                  <a:pt x="2603375" y="87355"/>
                </a:lnTo>
                <a:lnTo>
                  <a:pt x="2591462" y="91525"/>
                </a:lnTo>
                <a:lnTo>
                  <a:pt x="2581112" y="98118"/>
                </a:lnTo>
                <a:lnTo>
                  <a:pt x="2578420" y="100511"/>
                </a:lnTo>
                <a:lnTo>
                  <a:pt x="2570411" y="109613"/>
                </a:lnTo>
                <a:lnTo>
                  <a:pt x="2563740" y="120574"/>
                </a:lnTo>
                <a:close/>
              </a:path>
              <a:path w="2862831" h="1244514">
                <a:moveTo>
                  <a:pt x="2830800" y="171505"/>
                </a:moveTo>
                <a:lnTo>
                  <a:pt x="2861209" y="208401"/>
                </a:lnTo>
                <a:lnTo>
                  <a:pt x="2861749" y="205157"/>
                </a:lnTo>
                <a:lnTo>
                  <a:pt x="2862155" y="201103"/>
                </a:lnTo>
                <a:lnTo>
                  <a:pt x="2862425" y="196238"/>
                </a:lnTo>
                <a:lnTo>
                  <a:pt x="2862695" y="191372"/>
                </a:lnTo>
                <a:lnTo>
                  <a:pt x="2862831" y="186507"/>
                </a:lnTo>
                <a:lnTo>
                  <a:pt x="2862831" y="181641"/>
                </a:lnTo>
                <a:lnTo>
                  <a:pt x="2862092" y="168025"/>
                </a:lnTo>
                <a:lnTo>
                  <a:pt x="2859886" y="155266"/>
                </a:lnTo>
                <a:lnTo>
                  <a:pt x="2856213" y="143316"/>
                </a:lnTo>
                <a:lnTo>
                  <a:pt x="2851072" y="132176"/>
                </a:lnTo>
                <a:lnTo>
                  <a:pt x="2845548" y="123265"/>
                </a:lnTo>
                <a:lnTo>
                  <a:pt x="2837406" y="113545"/>
                </a:lnTo>
                <a:lnTo>
                  <a:pt x="2827760" y="105163"/>
                </a:lnTo>
                <a:lnTo>
                  <a:pt x="2816609" y="98118"/>
                </a:lnTo>
                <a:lnTo>
                  <a:pt x="2812561" y="95980"/>
                </a:lnTo>
                <a:lnTo>
                  <a:pt x="2801505" y="91417"/>
                </a:lnTo>
                <a:lnTo>
                  <a:pt x="2830800" y="171505"/>
                </a:lnTo>
                <a:close/>
              </a:path>
              <a:path w="2862831" h="1244514">
                <a:moveTo>
                  <a:pt x="2729803" y="89407"/>
                </a:moveTo>
                <a:lnTo>
                  <a:pt x="2717925" y="93138"/>
                </a:lnTo>
                <a:lnTo>
                  <a:pt x="2706732" y="98118"/>
                </a:lnTo>
                <a:lnTo>
                  <a:pt x="2705724" y="98656"/>
                </a:lnTo>
                <a:lnTo>
                  <a:pt x="2700650" y="171505"/>
                </a:lnTo>
                <a:lnTo>
                  <a:pt x="2721997" y="182769"/>
                </a:lnTo>
                <a:lnTo>
                  <a:pt x="2723265" y="171505"/>
                </a:lnTo>
                <a:lnTo>
                  <a:pt x="2723456" y="169806"/>
                </a:lnTo>
                <a:lnTo>
                  <a:pt x="2726194" y="158936"/>
                </a:lnTo>
                <a:lnTo>
                  <a:pt x="2729437" y="150286"/>
                </a:lnTo>
                <a:lnTo>
                  <a:pt x="2734033" y="143934"/>
                </a:lnTo>
                <a:lnTo>
                  <a:pt x="2729803" y="89407"/>
                </a:lnTo>
                <a:close/>
              </a:path>
              <a:path w="2862831" h="1244514">
                <a:moveTo>
                  <a:pt x="111904" y="551100"/>
                </a:moveTo>
                <a:lnTo>
                  <a:pt x="122396" y="551711"/>
                </a:lnTo>
                <a:lnTo>
                  <a:pt x="135086" y="554778"/>
                </a:lnTo>
                <a:lnTo>
                  <a:pt x="144745" y="560425"/>
                </a:lnTo>
                <a:lnTo>
                  <a:pt x="147859" y="563281"/>
                </a:lnTo>
                <a:lnTo>
                  <a:pt x="154038" y="573873"/>
                </a:lnTo>
                <a:lnTo>
                  <a:pt x="156098" y="587996"/>
                </a:lnTo>
                <a:lnTo>
                  <a:pt x="155812" y="593681"/>
                </a:lnTo>
                <a:lnTo>
                  <a:pt x="152287" y="606477"/>
                </a:lnTo>
                <a:lnTo>
                  <a:pt x="144745" y="615972"/>
                </a:lnTo>
                <a:lnTo>
                  <a:pt x="138488" y="619923"/>
                </a:lnTo>
                <a:lnTo>
                  <a:pt x="126721" y="623650"/>
                </a:lnTo>
                <a:lnTo>
                  <a:pt x="111904" y="624892"/>
                </a:lnTo>
                <a:lnTo>
                  <a:pt x="69737" y="624892"/>
                </a:lnTo>
                <a:lnTo>
                  <a:pt x="122851" y="677195"/>
                </a:lnTo>
                <a:lnTo>
                  <a:pt x="129817" y="677073"/>
                </a:lnTo>
                <a:lnTo>
                  <a:pt x="143516" y="676041"/>
                </a:lnTo>
                <a:lnTo>
                  <a:pt x="156247" y="673961"/>
                </a:lnTo>
                <a:lnTo>
                  <a:pt x="168009" y="670832"/>
                </a:lnTo>
                <a:lnTo>
                  <a:pt x="178803" y="666654"/>
                </a:lnTo>
                <a:lnTo>
                  <a:pt x="186849" y="662510"/>
                </a:lnTo>
                <a:lnTo>
                  <a:pt x="197553" y="655141"/>
                </a:lnTo>
                <a:lnTo>
                  <a:pt x="206629" y="646387"/>
                </a:lnTo>
                <a:lnTo>
                  <a:pt x="214077" y="636245"/>
                </a:lnTo>
                <a:lnTo>
                  <a:pt x="219109" y="626468"/>
                </a:lnTo>
                <a:lnTo>
                  <a:pt x="223071" y="614753"/>
                </a:lnTo>
                <a:lnTo>
                  <a:pt x="225448" y="601929"/>
                </a:lnTo>
                <a:lnTo>
                  <a:pt x="226241" y="587996"/>
                </a:lnTo>
                <a:lnTo>
                  <a:pt x="225573" y="575164"/>
                </a:lnTo>
                <a:lnTo>
                  <a:pt x="223326" y="562249"/>
                </a:lnTo>
                <a:lnTo>
                  <a:pt x="219494" y="550444"/>
                </a:lnTo>
                <a:lnTo>
                  <a:pt x="214077" y="539748"/>
                </a:lnTo>
                <a:lnTo>
                  <a:pt x="209290" y="532828"/>
                </a:lnTo>
                <a:lnTo>
                  <a:pt x="200756" y="523611"/>
                </a:lnTo>
                <a:lnTo>
                  <a:pt x="190593" y="515782"/>
                </a:lnTo>
                <a:lnTo>
                  <a:pt x="178803" y="509339"/>
                </a:lnTo>
                <a:lnTo>
                  <a:pt x="162446" y="503517"/>
                </a:lnTo>
                <a:lnTo>
                  <a:pt x="150216" y="500895"/>
                </a:lnTo>
                <a:lnTo>
                  <a:pt x="137018" y="499322"/>
                </a:lnTo>
                <a:lnTo>
                  <a:pt x="122851" y="498797"/>
                </a:lnTo>
                <a:lnTo>
                  <a:pt x="111904" y="551100"/>
                </a:lnTo>
                <a:close/>
              </a:path>
              <a:path w="2862831" h="1244514">
                <a:moveTo>
                  <a:pt x="69737" y="551100"/>
                </a:moveTo>
                <a:lnTo>
                  <a:pt x="111904" y="551100"/>
                </a:lnTo>
                <a:lnTo>
                  <a:pt x="122851" y="498797"/>
                </a:lnTo>
                <a:lnTo>
                  <a:pt x="0" y="498797"/>
                </a:lnTo>
                <a:lnTo>
                  <a:pt x="0" y="766394"/>
                </a:lnTo>
                <a:lnTo>
                  <a:pt x="69737" y="766394"/>
                </a:lnTo>
                <a:lnTo>
                  <a:pt x="69737" y="677195"/>
                </a:lnTo>
                <a:lnTo>
                  <a:pt x="122851" y="677195"/>
                </a:lnTo>
                <a:lnTo>
                  <a:pt x="69737" y="624892"/>
                </a:lnTo>
                <a:lnTo>
                  <a:pt x="69737" y="551100"/>
                </a:lnTo>
                <a:close/>
              </a:path>
              <a:path w="2862831" h="1244514">
                <a:moveTo>
                  <a:pt x="389258" y="766683"/>
                </a:moveTo>
                <a:lnTo>
                  <a:pt x="401066" y="763083"/>
                </a:lnTo>
                <a:lnTo>
                  <a:pt x="412076" y="758285"/>
                </a:lnTo>
                <a:lnTo>
                  <a:pt x="424415" y="750700"/>
                </a:lnTo>
                <a:lnTo>
                  <a:pt x="434167" y="742497"/>
                </a:lnTo>
                <a:lnTo>
                  <a:pt x="442624" y="732997"/>
                </a:lnTo>
                <a:lnTo>
                  <a:pt x="449783" y="722200"/>
                </a:lnTo>
                <a:lnTo>
                  <a:pt x="453282" y="715513"/>
                </a:lnTo>
                <a:lnTo>
                  <a:pt x="457782" y="704197"/>
                </a:lnTo>
                <a:lnTo>
                  <a:pt x="460997" y="692012"/>
                </a:lnTo>
                <a:lnTo>
                  <a:pt x="462926" y="678957"/>
                </a:lnTo>
                <a:lnTo>
                  <a:pt x="463569" y="665032"/>
                </a:lnTo>
                <a:lnTo>
                  <a:pt x="463335" y="656531"/>
                </a:lnTo>
                <a:lnTo>
                  <a:pt x="461902" y="643085"/>
                </a:lnTo>
                <a:lnTo>
                  <a:pt x="459165" y="630560"/>
                </a:lnTo>
                <a:lnTo>
                  <a:pt x="455126" y="618954"/>
                </a:lnTo>
                <a:lnTo>
                  <a:pt x="449783" y="608269"/>
                </a:lnTo>
                <a:lnTo>
                  <a:pt x="441760" y="596208"/>
                </a:lnTo>
                <a:lnTo>
                  <a:pt x="433162" y="586808"/>
                </a:lnTo>
                <a:lnTo>
                  <a:pt x="423267" y="578799"/>
                </a:lnTo>
                <a:lnTo>
                  <a:pt x="412076" y="572184"/>
                </a:lnTo>
                <a:lnTo>
                  <a:pt x="395106" y="565163"/>
                </a:lnTo>
                <a:lnTo>
                  <a:pt x="382908" y="562080"/>
                </a:lnTo>
                <a:lnTo>
                  <a:pt x="369914" y="560231"/>
                </a:lnTo>
                <a:lnTo>
                  <a:pt x="356124" y="559615"/>
                </a:lnTo>
                <a:lnTo>
                  <a:pt x="349461" y="559761"/>
                </a:lnTo>
                <a:lnTo>
                  <a:pt x="336212" y="560992"/>
                </a:lnTo>
                <a:lnTo>
                  <a:pt x="323648" y="563472"/>
                </a:lnTo>
                <a:lnTo>
                  <a:pt x="311770" y="567203"/>
                </a:lnTo>
                <a:lnTo>
                  <a:pt x="300578" y="572184"/>
                </a:lnTo>
                <a:lnTo>
                  <a:pt x="288034" y="579734"/>
                </a:lnTo>
                <a:lnTo>
                  <a:pt x="278277" y="587869"/>
                </a:lnTo>
                <a:lnTo>
                  <a:pt x="269754" y="597380"/>
                </a:lnTo>
                <a:lnTo>
                  <a:pt x="262465" y="608269"/>
                </a:lnTo>
                <a:lnTo>
                  <a:pt x="254796" y="625744"/>
                </a:lnTo>
                <a:lnTo>
                  <a:pt x="251623" y="637917"/>
                </a:lnTo>
                <a:lnTo>
                  <a:pt x="249720" y="651013"/>
                </a:lnTo>
                <a:lnTo>
                  <a:pt x="249085" y="665032"/>
                </a:lnTo>
                <a:lnTo>
                  <a:pt x="249328" y="673824"/>
                </a:lnTo>
                <a:lnTo>
                  <a:pt x="250735" y="687227"/>
                </a:lnTo>
                <a:lnTo>
                  <a:pt x="253393" y="699757"/>
                </a:lnTo>
                <a:lnTo>
                  <a:pt x="257303" y="711415"/>
                </a:lnTo>
                <a:lnTo>
                  <a:pt x="262465" y="722200"/>
                </a:lnTo>
                <a:lnTo>
                  <a:pt x="270814" y="734268"/>
                </a:lnTo>
                <a:lnTo>
                  <a:pt x="279501" y="743556"/>
                </a:lnTo>
                <a:lnTo>
                  <a:pt x="289422" y="751562"/>
                </a:lnTo>
                <a:lnTo>
                  <a:pt x="300578" y="758285"/>
                </a:lnTo>
                <a:lnTo>
                  <a:pt x="317382" y="764988"/>
                </a:lnTo>
                <a:lnTo>
                  <a:pt x="329609" y="768022"/>
                </a:lnTo>
                <a:lnTo>
                  <a:pt x="325851" y="705577"/>
                </a:lnTo>
                <a:lnTo>
                  <a:pt x="322877" y="697468"/>
                </a:lnTo>
                <a:lnTo>
                  <a:pt x="321102" y="691464"/>
                </a:lnTo>
                <a:lnTo>
                  <a:pt x="319088" y="679346"/>
                </a:lnTo>
                <a:lnTo>
                  <a:pt x="318417" y="665032"/>
                </a:lnTo>
                <a:lnTo>
                  <a:pt x="318642" y="656489"/>
                </a:lnTo>
                <a:lnTo>
                  <a:pt x="320088" y="643444"/>
                </a:lnTo>
                <a:lnTo>
                  <a:pt x="322877" y="632596"/>
                </a:lnTo>
                <a:lnTo>
                  <a:pt x="325851" y="624216"/>
                </a:lnTo>
                <a:lnTo>
                  <a:pt x="330175" y="618135"/>
                </a:lnTo>
                <a:lnTo>
                  <a:pt x="335852" y="614350"/>
                </a:lnTo>
                <a:lnTo>
                  <a:pt x="341528" y="610566"/>
                </a:lnTo>
                <a:lnTo>
                  <a:pt x="348286" y="608674"/>
                </a:lnTo>
                <a:lnTo>
                  <a:pt x="364233" y="608674"/>
                </a:lnTo>
                <a:lnTo>
                  <a:pt x="371126" y="610566"/>
                </a:lnTo>
                <a:lnTo>
                  <a:pt x="376802" y="614350"/>
                </a:lnTo>
                <a:lnTo>
                  <a:pt x="382479" y="618135"/>
                </a:lnTo>
                <a:lnTo>
                  <a:pt x="386803" y="624216"/>
                </a:lnTo>
                <a:lnTo>
                  <a:pt x="389777" y="632596"/>
                </a:lnTo>
                <a:lnTo>
                  <a:pt x="391552" y="638599"/>
                </a:lnTo>
                <a:lnTo>
                  <a:pt x="393566" y="650717"/>
                </a:lnTo>
                <a:lnTo>
                  <a:pt x="394237" y="665032"/>
                </a:lnTo>
                <a:lnTo>
                  <a:pt x="394012" y="673574"/>
                </a:lnTo>
                <a:lnTo>
                  <a:pt x="392566" y="686619"/>
                </a:lnTo>
                <a:lnTo>
                  <a:pt x="389777" y="697468"/>
                </a:lnTo>
                <a:lnTo>
                  <a:pt x="386803" y="705577"/>
                </a:lnTo>
                <a:lnTo>
                  <a:pt x="382479" y="711658"/>
                </a:lnTo>
                <a:lnTo>
                  <a:pt x="376802" y="715713"/>
                </a:lnTo>
                <a:lnTo>
                  <a:pt x="371126" y="719497"/>
                </a:lnTo>
                <a:lnTo>
                  <a:pt x="364233" y="721389"/>
                </a:lnTo>
                <a:lnTo>
                  <a:pt x="348286" y="721389"/>
                </a:lnTo>
                <a:lnTo>
                  <a:pt x="341528" y="719497"/>
                </a:lnTo>
                <a:lnTo>
                  <a:pt x="335852" y="715713"/>
                </a:lnTo>
                <a:lnTo>
                  <a:pt x="342523" y="769842"/>
                </a:lnTo>
                <a:lnTo>
                  <a:pt x="356124" y="770449"/>
                </a:lnTo>
                <a:lnTo>
                  <a:pt x="363247" y="770294"/>
                </a:lnTo>
                <a:lnTo>
                  <a:pt x="376651" y="769087"/>
                </a:lnTo>
                <a:lnTo>
                  <a:pt x="389258" y="766683"/>
                </a:lnTo>
                <a:close/>
              </a:path>
              <a:path w="2862831" h="1244514">
                <a:moveTo>
                  <a:pt x="330175" y="711658"/>
                </a:moveTo>
                <a:lnTo>
                  <a:pt x="325851" y="705577"/>
                </a:lnTo>
                <a:lnTo>
                  <a:pt x="329609" y="768022"/>
                </a:lnTo>
                <a:lnTo>
                  <a:pt x="342523" y="769842"/>
                </a:lnTo>
                <a:lnTo>
                  <a:pt x="335852" y="715713"/>
                </a:lnTo>
                <a:lnTo>
                  <a:pt x="330175" y="711658"/>
                </a:lnTo>
                <a:close/>
              </a:path>
              <a:path w="2862831" h="1244514">
                <a:moveTo>
                  <a:pt x="576135" y="607863"/>
                </a:moveTo>
                <a:lnTo>
                  <a:pt x="580730" y="606512"/>
                </a:lnTo>
                <a:lnTo>
                  <a:pt x="586271" y="605836"/>
                </a:lnTo>
                <a:lnTo>
                  <a:pt x="592758" y="605836"/>
                </a:lnTo>
                <a:lnTo>
                  <a:pt x="598785" y="606100"/>
                </a:lnTo>
                <a:lnTo>
                  <a:pt x="611179" y="608299"/>
                </a:lnTo>
                <a:lnTo>
                  <a:pt x="623573" y="612729"/>
                </a:lnTo>
                <a:lnTo>
                  <a:pt x="629360" y="615614"/>
                </a:lnTo>
                <a:lnTo>
                  <a:pt x="639955" y="622845"/>
                </a:lnTo>
                <a:lnTo>
                  <a:pt x="648711" y="631785"/>
                </a:lnTo>
                <a:lnTo>
                  <a:pt x="681552" y="594483"/>
                </a:lnTo>
                <a:lnTo>
                  <a:pt x="676845" y="589194"/>
                </a:lnTo>
                <a:lnTo>
                  <a:pt x="667500" y="581040"/>
                </a:lnTo>
                <a:lnTo>
                  <a:pt x="656636" y="574154"/>
                </a:lnTo>
                <a:lnTo>
                  <a:pt x="644251" y="568534"/>
                </a:lnTo>
                <a:lnTo>
                  <a:pt x="629072" y="563886"/>
                </a:lnTo>
                <a:lnTo>
                  <a:pt x="616798" y="561513"/>
                </a:lnTo>
                <a:lnTo>
                  <a:pt x="603748" y="560089"/>
                </a:lnTo>
                <a:lnTo>
                  <a:pt x="589920" y="559615"/>
                </a:lnTo>
                <a:lnTo>
                  <a:pt x="585193" y="559666"/>
                </a:lnTo>
                <a:lnTo>
                  <a:pt x="570999" y="560518"/>
                </a:lnTo>
                <a:lnTo>
                  <a:pt x="558068" y="562415"/>
                </a:lnTo>
                <a:lnTo>
                  <a:pt x="546400" y="565357"/>
                </a:lnTo>
                <a:lnTo>
                  <a:pt x="535995" y="569345"/>
                </a:lnTo>
                <a:lnTo>
                  <a:pt x="522156" y="576900"/>
                </a:lnTo>
                <a:lnTo>
                  <a:pt x="512353" y="584871"/>
                </a:lnTo>
                <a:lnTo>
                  <a:pt x="504776" y="594078"/>
                </a:lnTo>
                <a:lnTo>
                  <a:pt x="500569" y="601223"/>
                </a:lnTo>
                <a:lnTo>
                  <a:pt x="496122" y="613226"/>
                </a:lnTo>
                <a:lnTo>
                  <a:pt x="494639" y="625703"/>
                </a:lnTo>
                <a:lnTo>
                  <a:pt x="494855" y="631356"/>
                </a:lnTo>
                <a:lnTo>
                  <a:pt x="497314" y="644468"/>
                </a:lnTo>
                <a:lnTo>
                  <a:pt x="502513" y="655963"/>
                </a:lnTo>
                <a:lnTo>
                  <a:pt x="510452" y="665843"/>
                </a:lnTo>
                <a:lnTo>
                  <a:pt x="515318" y="669824"/>
                </a:lnTo>
                <a:lnTo>
                  <a:pt x="524628" y="675523"/>
                </a:lnTo>
                <a:lnTo>
                  <a:pt x="535976" y="680544"/>
                </a:lnTo>
                <a:lnTo>
                  <a:pt x="549361" y="684885"/>
                </a:lnTo>
                <a:lnTo>
                  <a:pt x="564782" y="688548"/>
                </a:lnTo>
                <a:lnTo>
                  <a:pt x="593164" y="694224"/>
                </a:lnTo>
                <a:lnTo>
                  <a:pt x="601273" y="695846"/>
                </a:lnTo>
                <a:lnTo>
                  <a:pt x="606679" y="697873"/>
                </a:lnTo>
                <a:lnTo>
                  <a:pt x="609382" y="700306"/>
                </a:lnTo>
                <a:lnTo>
                  <a:pt x="612085" y="702468"/>
                </a:lnTo>
                <a:lnTo>
                  <a:pt x="613436" y="705442"/>
                </a:lnTo>
                <a:lnTo>
                  <a:pt x="613436" y="714361"/>
                </a:lnTo>
                <a:lnTo>
                  <a:pt x="610733" y="718146"/>
                </a:lnTo>
                <a:lnTo>
                  <a:pt x="605327" y="720578"/>
                </a:lnTo>
                <a:lnTo>
                  <a:pt x="599921" y="723011"/>
                </a:lnTo>
                <a:lnTo>
                  <a:pt x="593029" y="724227"/>
                </a:lnTo>
                <a:lnTo>
                  <a:pt x="584055" y="724226"/>
                </a:lnTo>
                <a:lnTo>
                  <a:pt x="570897" y="723226"/>
                </a:lnTo>
                <a:lnTo>
                  <a:pt x="558526" y="720389"/>
                </a:lnTo>
                <a:lnTo>
                  <a:pt x="546943" y="715713"/>
                </a:lnTo>
                <a:lnTo>
                  <a:pt x="538577" y="710693"/>
                </a:lnTo>
                <a:lnTo>
                  <a:pt x="528504" y="702803"/>
                </a:lnTo>
                <a:lnTo>
                  <a:pt x="520183" y="693819"/>
                </a:lnTo>
                <a:lnTo>
                  <a:pt x="487747" y="731931"/>
                </a:lnTo>
                <a:lnTo>
                  <a:pt x="497339" y="741167"/>
                </a:lnTo>
                <a:lnTo>
                  <a:pt x="507392" y="748711"/>
                </a:lnTo>
                <a:lnTo>
                  <a:pt x="518521" y="755228"/>
                </a:lnTo>
                <a:lnTo>
                  <a:pt x="530725" y="760718"/>
                </a:lnTo>
                <a:lnTo>
                  <a:pt x="536996" y="762878"/>
                </a:lnTo>
                <a:lnTo>
                  <a:pt x="549028" y="766190"/>
                </a:lnTo>
                <a:lnTo>
                  <a:pt x="561453" y="768556"/>
                </a:lnTo>
                <a:lnTo>
                  <a:pt x="574273" y="769976"/>
                </a:lnTo>
                <a:lnTo>
                  <a:pt x="587488" y="770449"/>
                </a:lnTo>
                <a:lnTo>
                  <a:pt x="591089" y="770420"/>
                </a:lnTo>
                <a:lnTo>
                  <a:pt x="605294" y="769685"/>
                </a:lnTo>
                <a:lnTo>
                  <a:pt x="618280" y="767958"/>
                </a:lnTo>
                <a:lnTo>
                  <a:pt x="630050" y="765240"/>
                </a:lnTo>
                <a:lnTo>
                  <a:pt x="640602" y="761529"/>
                </a:lnTo>
                <a:lnTo>
                  <a:pt x="654804" y="753710"/>
                </a:lnTo>
                <a:lnTo>
                  <a:pt x="664557" y="745692"/>
                </a:lnTo>
                <a:lnTo>
                  <a:pt x="672227" y="736391"/>
                </a:lnTo>
                <a:lnTo>
                  <a:pt x="677855" y="725949"/>
                </a:lnTo>
                <a:lnTo>
                  <a:pt x="681540" y="713802"/>
                </a:lnTo>
                <a:lnTo>
                  <a:pt x="682768" y="700711"/>
                </a:lnTo>
                <a:lnTo>
                  <a:pt x="682766" y="700135"/>
                </a:lnTo>
                <a:lnTo>
                  <a:pt x="681152" y="686984"/>
                </a:lnTo>
                <a:lnTo>
                  <a:pt x="676557" y="675148"/>
                </a:lnTo>
                <a:lnTo>
                  <a:pt x="668983" y="664626"/>
                </a:lnTo>
                <a:lnTo>
                  <a:pt x="661693" y="658200"/>
                </a:lnTo>
                <a:lnTo>
                  <a:pt x="651414" y="652223"/>
                </a:lnTo>
                <a:lnTo>
                  <a:pt x="638842" y="647472"/>
                </a:lnTo>
                <a:lnTo>
                  <a:pt x="623978" y="643948"/>
                </a:lnTo>
                <a:lnTo>
                  <a:pt x="587082" y="636650"/>
                </a:lnTo>
                <a:lnTo>
                  <a:pt x="577892" y="634758"/>
                </a:lnTo>
                <a:lnTo>
                  <a:pt x="571540" y="632596"/>
                </a:lnTo>
                <a:lnTo>
                  <a:pt x="568026" y="630163"/>
                </a:lnTo>
                <a:lnTo>
                  <a:pt x="564782" y="627460"/>
                </a:lnTo>
                <a:lnTo>
                  <a:pt x="563161" y="624351"/>
                </a:lnTo>
                <a:lnTo>
                  <a:pt x="563161" y="617594"/>
                </a:lnTo>
                <a:lnTo>
                  <a:pt x="564242" y="614891"/>
                </a:lnTo>
                <a:lnTo>
                  <a:pt x="566404" y="612729"/>
                </a:lnTo>
                <a:lnTo>
                  <a:pt x="568567" y="610566"/>
                </a:lnTo>
                <a:lnTo>
                  <a:pt x="571810" y="608944"/>
                </a:lnTo>
                <a:lnTo>
                  <a:pt x="576135" y="607863"/>
                </a:lnTo>
                <a:close/>
              </a:path>
              <a:path w="2862831" h="1244514">
                <a:moveTo>
                  <a:pt x="792322" y="607863"/>
                </a:moveTo>
                <a:lnTo>
                  <a:pt x="796917" y="606512"/>
                </a:lnTo>
                <a:lnTo>
                  <a:pt x="802459" y="605836"/>
                </a:lnTo>
                <a:lnTo>
                  <a:pt x="808946" y="605836"/>
                </a:lnTo>
                <a:lnTo>
                  <a:pt x="814973" y="606100"/>
                </a:lnTo>
                <a:lnTo>
                  <a:pt x="827366" y="608299"/>
                </a:lnTo>
                <a:lnTo>
                  <a:pt x="839760" y="612729"/>
                </a:lnTo>
                <a:lnTo>
                  <a:pt x="845547" y="615614"/>
                </a:lnTo>
                <a:lnTo>
                  <a:pt x="856143" y="622845"/>
                </a:lnTo>
                <a:lnTo>
                  <a:pt x="864898" y="631785"/>
                </a:lnTo>
                <a:lnTo>
                  <a:pt x="897739" y="594483"/>
                </a:lnTo>
                <a:lnTo>
                  <a:pt x="893032" y="589194"/>
                </a:lnTo>
                <a:lnTo>
                  <a:pt x="883688" y="581040"/>
                </a:lnTo>
                <a:lnTo>
                  <a:pt x="872823" y="574154"/>
                </a:lnTo>
                <a:lnTo>
                  <a:pt x="860438" y="568534"/>
                </a:lnTo>
                <a:lnTo>
                  <a:pt x="845260" y="563886"/>
                </a:lnTo>
                <a:lnTo>
                  <a:pt x="832986" y="561513"/>
                </a:lnTo>
                <a:lnTo>
                  <a:pt x="819935" y="560089"/>
                </a:lnTo>
                <a:lnTo>
                  <a:pt x="806108" y="559615"/>
                </a:lnTo>
                <a:lnTo>
                  <a:pt x="801380" y="559666"/>
                </a:lnTo>
                <a:lnTo>
                  <a:pt x="787186" y="560518"/>
                </a:lnTo>
                <a:lnTo>
                  <a:pt x="774255" y="562415"/>
                </a:lnTo>
                <a:lnTo>
                  <a:pt x="762587" y="565357"/>
                </a:lnTo>
                <a:lnTo>
                  <a:pt x="752183" y="569345"/>
                </a:lnTo>
                <a:lnTo>
                  <a:pt x="738343" y="576900"/>
                </a:lnTo>
                <a:lnTo>
                  <a:pt x="728540" y="584871"/>
                </a:lnTo>
                <a:lnTo>
                  <a:pt x="720963" y="594078"/>
                </a:lnTo>
                <a:lnTo>
                  <a:pt x="716756" y="601223"/>
                </a:lnTo>
                <a:lnTo>
                  <a:pt x="712309" y="613226"/>
                </a:lnTo>
                <a:lnTo>
                  <a:pt x="710827" y="625703"/>
                </a:lnTo>
                <a:lnTo>
                  <a:pt x="711043" y="631356"/>
                </a:lnTo>
                <a:lnTo>
                  <a:pt x="713501" y="644468"/>
                </a:lnTo>
                <a:lnTo>
                  <a:pt x="718700" y="655963"/>
                </a:lnTo>
                <a:lnTo>
                  <a:pt x="726639" y="665843"/>
                </a:lnTo>
                <a:lnTo>
                  <a:pt x="731505" y="669824"/>
                </a:lnTo>
                <a:lnTo>
                  <a:pt x="740816" y="675523"/>
                </a:lnTo>
                <a:lnTo>
                  <a:pt x="752164" y="680544"/>
                </a:lnTo>
                <a:lnTo>
                  <a:pt x="765548" y="684885"/>
                </a:lnTo>
                <a:lnTo>
                  <a:pt x="780970" y="688548"/>
                </a:lnTo>
                <a:lnTo>
                  <a:pt x="809351" y="694224"/>
                </a:lnTo>
                <a:lnTo>
                  <a:pt x="817460" y="695846"/>
                </a:lnTo>
                <a:lnTo>
                  <a:pt x="822866" y="697873"/>
                </a:lnTo>
                <a:lnTo>
                  <a:pt x="825569" y="700306"/>
                </a:lnTo>
                <a:lnTo>
                  <a:pt x="828272" y="702468"/>
                </a:lnTo>
                <a:lnTo>
                  <a:pt x="829624" y="705442"/>
                </a:lnTo>
                <a:lnTo>
                  <a:pt x="829624" y="714361"/>
                </a:lnTo>
                <a:lnTo>
                  <a:pt x="826921" y="718146"/>
                </a:lnTo>
                <a:lnTo>
                  <a:pt x="821515" y="720578"/>
                </a:lnTo>
                <a:lnTo>
                  <a:pt x="816109" y="723011"/>
                </a:lnTo>
                <a:lnTo>
                  <a:pt x="809216" y="724227"/>
                </a:lnTo>
                <a:lnTo>
                  <a:pt x="800243" y="724226"/>
                </a:lnTo>
                <a:lnTo>
                  <a:pt x="787084" y="723226"/>
                </a:lnTo>
                <a:lnTo>
                  <a:pt x="774713" y="720389"/>
                </a:lnTo>
                <a:lnTo>
                  <a:pt x="763130" y="715713"/>
                </a:lnTo>
                <a:lnTo>
                  <a:pt x="754764" y="710693"/>
                </a:lnTo>
                <a:lnTo>
                  <a:pt x="744692" y="702803"/>
                </a:lnTo>
                <a:lnTo>
                  <a:pt x="736370" y="693819"/>
                </a:lnTo>
                <a:lnTo>
                  <a:pt x="703934" y="731931"/>
                </a:lnTo>
                <a:lnTo>
                  <a:pt x="713526" y="741167"/>
                </a:lnTo>
                <a:lnTo>
                  <a:pt x="723579" y="748711"/>
                </a:lnTo>
                <a:lnTo>
                  <a:pt x="734708" y="755228"/>
                </a:lnTo>
                <a:lnTo>
                  <a:pt x="746912" y="760718"/>
                </a:lnTo>
                <a:lnTo>
                  <a:pt x="753184" y="762878"/>
                </a:lnTo>
                <a:lnTo>
                  <a:pt x="765215" y="766190"/>
                </a:lnTo>
                <a:lnTo>
                  <a:pt x="777641" y="768556"/>
                </a:lnTo>
                <a:lnTo>
                  <a:pt x="790461" y="769976"/>
                </a:lnTo>
                <a:lnTo>
                  <a:pt x="803675" y="770449"/>
                </a:lnTo>
                <a:lnTo>
                  <a:pt x="807277" y="770420"/>
                </a:lnTo>
                <a:lnTo>
                  <a:pt x="821481" y="769685"/>
                </a:lnTo>
                <a:lnTo>
                  <a:pt x="834468" y="767958"/>
                </a:lnTo>
                <a:lnTo>
                  <a:pt x="846237" y="765240"/>
                </a:lnTo>
                <a:lnTo>
                  <a:pt x="856789" y="761529"/>
                </a:lnTo>
                <a:lnTo>
                  <a:pt x="870991" y="753710"/>
                </a:lnTo>
                <a:lnTo>
                  <a:pt x="880744" y="745692"/>
                </a:lnTo>
                <a:lnTo>
                  <a:pt x="888414" y="736391"/>
                </a:lnTo>
                <a:lnTo>
                  <a:pt x="894042" y="725949"/>
                </a:lnTo>
                <a:lnTo>
                  <a:pt x="897727" y="713802"/>
                </a:lnTo>
                <a:lnTo>
                  <a:pt x="898956" y="700711"/>
                </a:lnTo>
                <a:lnTo>
                  <a:pt x="898953" y="700135"/>
                </a:lnTo>
                <a:lnTo>
                  <a:pt x="897339" y="686984"/>
                </a:lnTo>
                <a:lnTo>
                  <a:pt x="892745" y="675148"/>
                </a:lnTo>
                <a:lnTo>
                  <a:pt x="885171" y="664626"/>
                </a:lnTo>
                <a:lnTo>
                  <a:pt x="877881" y="658200"/>
                </a:lnTo>
                <a:lnTo>
                  <a:pt x="867602" y="652223"/>
                </a:lnTo>
                <a:lnTo>
                  <a:pt x="855030" y="647472"/>
                </a:lnTo>
                <a:lnTo>
                  <a:pt x="840165" y="643948"/>
                </a:lnTo>
                <a:lnTo>
                  <a:pt x="803270" y="636650"/>
                </a:lnTo>
                <a:lnTo>
                  <a:pt x="794079" y="634758"/>
                </a:lnTo>
                <a:lnTo>
                  <a:pt x="787727" y="632596"/>
                </a:lnTo>
                <a:lnTo>
                  <a:pt x="784213" y="630163"/>
                </a:lnTo>
                <a:lnTo>
                  <a:pt x="780970" y="627460"/>
                </a:lnTo>
                <a:lnTo>
                  <a:pt x="779348" y="624351"/>
                </a:lnTo>
                <a:lnTo>
                  <a:pt x="779348" y="617594"/>
                </a:lnTo>
                <a:lnTo>
                  <a:pt x="780429" y="614891"/>
                </a:lnTo>
                <a:lnTo>
                  <a:pt x="782592" y="612729"/>
                </a:lnTo>
                <a:lnTo>
                  <a:pt x="784754" y="610566"/>
                </a:lnTo>
                <a:lnTo>
                  <a:pt x="787998" y="608944"/>
                </a:lnTo>
                <a:lnTo>
                  <a:pt x="792322" y="607863"/>
                </a:lnTo>
                <a:close/>
              </a:path>
              <a:path w="2862831" h="1244514">
                <a:moveTo>
                  <a:pt x="929041" y="507311"/>
                </a:moveTo>
                <a:lnTo>
                  <a:pt x="931625" y="522766"/>
                </a:lnTo>
                <a:lnTo>
                  <a:pt x="938367" y="532449"/>
                </a:lnTo>
                <a:lnTo>
                  <a:pt x="942721" y="535227"/>
                </a:lnTo>
                <a:lnTo>
                  <a:pt x="954136" y="538921"/>
                </a:lnTo>
                <a:lnTo>
                  <a:pt x="969181" y="540153"/>
                </a:lnTo>
                <a:lnTo>
                  <a:pt x="976654" y="539874"/>
                </a:lnTo>
                <a:lnTo>
                  <a:pt x="989917" y="537424"/>
                </a:lnTo>
                <a:lnTo>
                  <a:pt x="999590" y="532449"/>
                </a:lnTo>
                <a:lnTo>
                  <a:pt x="1007161" y="521378"/>
                </a:lnTo>
                <a:lnTo>
                  <a:pt x="1009321" y="507311"/>
                </a:lnTo>
                <a:lnTo>
                  <a:pt x="1009288" y="505332"/>
                </a:lnTo>
                <a:lnTo>
                  <a:pt x="1006599" y="491593"/>
                </a:lnTo>
                <a:lnTo>
                  <a:pt x="999590" y="482174"/>
                </a:lnTo>
                <a:lnTo>
                  <a:pt x="995428" y="479347"/>
                </a:lnTo>
                <a:lnTo>
                  <a:pt x="984087" y="475385"/>
                </a:lnTo>
                <a:lnTo>
                  <a:pt x="969181" y="474065"/>
                </a:lnTo>
                <a:lnTo>
                  <a:pt x="961095" y="474398"/>
                </a:lnTo>
                <a:lnTo>
                  <a:pt x="947927" y="476998"/>
                </a:lnTo>
                <a:lnTo>
                  <a:pt x="938367" y="482174"/>
                </a:lnTo>
                <a:lnTo>
                  <a:pt x="931134" y="492978"/>
                </a:lnTo>
                <a:lnTo>
                  <a:pt x="929041" y="507311"/>
                </a:lnTo>
                <a:close/>
              </a:path>
              <a:path w="2862831" h="1244514">
                <a:moveTo>
                  <a:pt x="934718" y="563669"/>
                </a:moveTo>
                <a:lnTo>
                  <a:pt x="934718" y="766394"/>
                </a:lnTo>
                <a:lnTo>
                  <a:pt x="1003644" y="766394"/>
                </a:lnTo>
                <a:lnTo>
                  <a:pt x="1003644" y="563669"/>
                </a:lnTo>
                <a:lnTo>
                  <a:pt x="934718" y="563669"/>
                </a:lnTo>
                <a:close/>
              </a:path>
              <a:path w="2862831" h="1244514">
                <a:moveTo>
                  <a:pt x="1025786" y="3649"/>
                </a:moveTo>
                <a:lnTo>
                  <a:pt x="1025786" y="292329"/>
                </a:lnTo>
                <a:lnTo>
                  <a:pt x="1094712" y="292329"/>
                </a:lnTo>
                <a:lnTo>
                  <a:pt x="1094754" y="182593"/>
                </a:lnTo>
                <a:lnTo>
                  <a:pt x="1096165" y="169024"/>
                </a:lnTo>
                <a:lnTo>
                  <a:pt x="1099578" y="158125"/>
                </a:lnTo>
                <a:lnTo>
                  <a:pt x="1102821" y="151097"/>
                </a:lnTo>
                <a:lnTo>
                  <a:pt x="1107281" y="145962"/>
                </a:lnTo>
                <a:lnTo>
                  <a:pt x="1112958" y="142718"/>
                </a:lnTo>
                <a:lnTo>
                  <a:pt x="1118634" y="139474"/>
                </a:lnTo>
                <a:lnTo>
                  <a:pt x="1124716" y="137853"/>
                </a:lnTo>
                <a:lnTo>
                  <a:pt x="1139853" y="137853"/>
                </a:lnTo>
                <a:lnTo>
                  <a:pt x="1146745" y="140691"/>
                </a:lnTo>
                <a:lnTo>
                  <a:pt x="1151881" y="146367"/>
                </a:lnTo>
                <a:lnTo>
                  <a:pt x="1158636" y="160779"/>
                </a:lnTo>
                <a:lnTo>
                  <a:pt x="1159990" y="176370"/>
                </a:lnTo>
                <a:lnTo>
                  <a:pt x="1159990" y="292329"/>
                </a:lnTo>
                <a:lnTo>
                  <a:pt x="1228916" y="292329"/>
                </a:lnTo>
                <a:lnTo>
                  <a:pt x="1228879" y="154266"/>
                </a:lnTo>
                <a:lnTo>
                  <a:pt x="1227653" y="140460"/>
                </a:lnTo>
                <a:lnTo>
                  <a:pt x="1224693" y="128232"/>
                </a:lnTo>
                <a:lnTo>
                  <a:pt x="1219997" y="117580"/>
                </a:lnTo>
                <a:lnTo>
                  <a:pt x="1214853" y="109828"/>
                </a:lnTo>
                <a:lnTo>
                  <a:pt x="1205998" y="100694"/>
                </a:lnTo>
                <a:lnTo>
                  <a:pt x="1195264" y="93659"/>
                </a:lnTo>
                <a:lnTo>
                  <a:pt x="1184805" y="89294"/>
                </a:lnTo>
                <a:lnTo>
                  <a:pt x="1172444" y="86486"/>
                </a:lnTo>
                <a:lnTo>
                  <a:pt x="1158773" y="85550"/>
                </a:lnTo>
                <a:lnTo>
                  <a:pt x="1156773" y="85572"/>
                </a:lnTo>
                <a:lnTo>
                  <a:pt x="1143535" y="86946"/>
                </a:lnTo>
                <a:lnTo>
                  <a:pt x="1131362" y="90452"/>
                </a:lnTo>
                <a:lnTo>
                  <a:pt x="1120256" y="96091"/>
                </a:lnTo>
                <a:lnTo>
                  <a:pt x="1109274" y="104715"/>
                </a:lnTo>
                <a:lnTo>
                  <a:pt x="1101205" y="114571"/>
                </a:lnTo>
                <a:lnTo>
                  <a:pt x="1094712" y="126500"/>
                </a:lnTo>
                <a:lnTo>
                  <a:pt x="1094712" y="3649"/>
                </a:lnTo>
                <a:lnTo>
                  <a:pt x="1025786" y="3649"/>
                </a:lnTo>
                <a:close/>
              </a:path>
              <a:path w="2862831" h="1244514">
                <a:moveTo>
                  <a:pt x="1110284" y="701522"/>
                </a:moveTo>
                <a:lnTo>
                  <a:pt x="1121637" y="477714"/>
                </a:lnTo>
                <a:lnTo>
                  <a:pt x="1052710" y="477714"/>
                </a:lnTo>
                <a:lnTo>
                  <a:pt x="1052710" y="766394"/>
                </a:lnTo>
                <a:lnTo>
                  <a:pt x="1113122" y="766394"/>
                </a:lnTo>
                <a:lnTo>
                  <a:pt x="1112893" y="714139"/>
                </a:lnTo>
                <a:lnTo>
                  <a:pt x="1110284" y="701522"/>
                </a:lnTo>
                <a:close/>
              </a:path>
              <a:path w="2862831" h="1244514">
                <a:moveTo>
                  <a:pt x="1192020" y="697575"/>
                </a:moveTo>
                <a:lnTo>
                  <a:pt x="1186914" y="706793"/>
                </a:lnTo>
                <a:lnTo>
                  <a:pt x="1183100" y="710966"/>
                </a:lnTo>
                <a:lnTo>
                  <a:pt x="1172325" y="717567"/>
                </a:lnTo>
                <a:lnTo>
                  <a:pt x="1158938" y="719767"/>
                </a:lnTo>
                <a:lnTo>
                  <a:pt x="1151370" y="719767"/>
                </a:lnTo>
                <a:lnTo>
                  <a:pt x="1144747" y="717740"/>
                </a:lnTo>
                <a:lnTo>
                  <a:pt x="1139071" y="713686"/>
                </a:lnTo>
                <a:lnTo>
                  <a:pt x="1133395" y="709361"/>
                </a:lnTo>
                <a:lnTo>
                  <a:pt x="1129070" y="703144"/>
                </a:lnTo>
                <a:lnTo>
                  <a:pt x="1128444" y="744989"/>
                </a:lnTo>
                <a:lnTo>
                  <a:pt x="1137308" y="754129"/>
                </a:lnTo>
                <a:lnTo>
                  <a:pt x="1147586" y="761529"/>
                </a:lnTo>
                <a:lnTo>
                  <a:pt x="1157295" y="766102"/>
                </a:lnTo>
                <a:lnTo>
                  <a:pt x="1169534" y="769362"/>
                </a:lnTo>
                <a:lnTo>
                  <a:pt x="1182860" y="770449"/>
                </a:lnTo>
                <a:lnTo>
                  <a:pt x="1190818" y="770131"/>
                </a:lnTo>
                <a:lnTo>
                  <a:pt x="1203774" y="768082"/>
                </a:lnTo>
                <a:lnTo>
                  <a:pt x="1215718" y="764134"/>
                </a:lnTo>
                <a:lnTo>
                  <a:pt x="1226648" y="758285"/>
                </a:lnTo>
                <a:lnTo>
                  <a:pt x="1233070" y="753431"/>
                </a:lnTo>
                <a:lnTo>
                  <a:pt x="1241875" y="744660"/>
                </a:lnTo>
                <a:lnTo>
                  <a:pt x="1249465" y="734250"/>
                </a:lnTo>
                <a:lnTo>
                  <a:pt x="1255841" y="722200"/>
                </a:lnTo>
                <a:lnTo>
                  <a:pt x="1261728" y="705372"/>
                </a:lnTo>
                <a:lnTo>
                  <a:pt x="1264314" y="693111"/>
                </a:lnTo>
                <a:lnTo>
                  <a:pt x="1265865" y="679934"/>
                </a:lnTo>
                <a:lnTo>
                  <a:pt x="1266383" y="665843"/>
                </a:lnTo>
                <a:lnTo>
                  <a:pt x="1266215" y="657515"/>
                </a:lnTo>
                <a:lnTo>
                  <a:pt x="1265131" y="643853"/>
                </a:lnTo>
                <a:lnTo>
                  <a:pt x="1263040" y="631159"/>
                </a:lnTo>
                <a:lnTo>
                  <a:pt x="1259944" y="619433"/>
                </a:lnTo>
                <a:lnTo>
                  <a:pt x="1255841" y="608674"/>
                </a:lnTo>
                <a:lnTo>
                  <a:pt x="1251910" y="600419"/>
                </a:lnTo>
                <a:lnTo>
                  <a:pt x="1244896" y="589312"/>
                </a:lnTo>
                <a:lnTo>
                  <a:pt x="1236611" y="579900"/>
                </a:lnTo>
                <a:lnTo>
                  <a:pt x="1227054" y="572184"/>
                </a:lnTo>
                <a:lnTo>
                  <a:pt x="1210897" y="563878"/>
                </a:lnTo>
                <a:lnTo>
                  <a:pt x="1198542" y="560680"/>
                </a:lnTo>
                <a:lnTo>
                  <a:pt x="1185292" y="559615"/>
                </a:lnTo>
                <a:lnTo>
                  <a:pt x="1171988" y="560542"/>
                </a:lnTo>
                <a:lnTo>
                  <a:pt x="1159169" y="563619"/>
                </a:lnTo>
                <a:lnTo>
                  <a:pt x="1147926" y="568851"/>
                </a:lnTo>
                <a:lnTo>
                  <a:pt x="1138260" y="576238"/>
                </a:lnTo>
                <a:lnTo>
                  <a:pt x="1131884" y="582930"/>
                </a:lnTo>
                <a:lnTo>
                  <a:pt x="1124616" y="593203"/>
                </a:lnTo>
                <a:lnTo>
                  <a:pt x="1121637" y="599374"/>
                </a:lnTo>
                <a:lnTo>
                  <a:pt x="1121637" y="477714"/>
                </a:lnTo>
                <a:lnTo>
                  <a:pt x="1110284" y="701522"/>
                </a:lnTo>
                <a:lnTo>
                  <a:pt x="1112893" y="714139"/>
                </a:lnTo>
                <a:lnTo>
                  <a:pt x="1113122" y="766394"/>
                </a:lnTo>
                <a:lnTo>
                  <a:pt x="1115369" y="721202"/>
                </a:lnTo>
                <a:lnTo>
                  <a:pt x="1117096" y="726128"/>
                </a:lnTo>
                <a:lnTo>
                  <a:pt x="1116771" y="693008"/>
                </a:lnTo>
                <a:lnTo>
                  <a:pt x="1115150" y="617594"/>
                </a:lnTo>
                <a:lnTo>
                  <a:pt x="1119038" y="604757"/>
                </a:lnTo>
                <a:lnTo>
                  <a:pt x="1121637" y="627325"/>
                </a:lnTo>
                <a:lnTo>
                  <a:pt x="1121637" y="665437"/>
                </a:lnTo>
                <a:lnTo>
                  <a:pt x="1121739" y="660278"/>
                </a:lnTo>
                <a:lnTo>
                  <a:pt x="1123115" y="647110"/>
                </a:lnTo>
                <a:lnTo>
                  <a:pt x="1126097" y="635839"/>
                </a:lnTo>
                <a:lnTo>
                  <a:pt x="1129070" y="627730"/>
                </a:lnTo>
                <a:lnTo>
                  <a:pt x="1133260" y="621513"/>
                </a:lnTo>
                <a:lnTo>
                  <a:pt x="1138666" y="617189"/>
                </a:lnTo>
                <a:lnTo>
                  <a:pt x="1144342" y="612593"/>
                </a:lnTo>
                <a:lnTo>
                  <a:pt x="1151099" y="610296"/>
                </a:lnTo>
                <a:lnTo>
                  <a:pt x="1158938" y="610296"/>
                </a:lnTo>
                <a:lnTo>
                  <a:pt x="1165142" y="610734"/>
                </a:lnTo>
                <a:lnTo>
                  <a:pt x="1177320" y="614961"/>
                </a:lnTo>
                <a:lnTo>
                  <a:pt x="1186914" y="623676"/>
                </a:lnTo>
                <a:lnTo>
                  <a:pt x="1188935" y="626576"/>
                </a:lnTo>
                <a:lnTo>
                  <a:pt x="1193444" y="636654"/>
                </a:lnTo>
                <a:lnTo>
                  <a:pt x="1196149" y="649472"/>
                </a:lnTo>
                <a:lnTo>
                  <a:pt x="1197050" y="665032"/>
                </a:lnTo>
                <a:lnTo>
                  <a:pt x="1196920" y="671277"/>
                </a:lnTo>
                <a:lnTo>
                  <a:pt x="1195355" y="685736"/>
                </a:lnTo>
                <a:lnTo>
                  <a:pt x="1192020" y="697575"/>
                </a:lnTo>
                <a:close/>
              </a:path>
              <a:path w="2862831" h="1244514">
                <a:moveTo>
                  <a:pt x="1129070" y="703144"/>
                </a:moveTo>
                <a:lnTo>
                  <a:pt x="1126097" y="695035"/>
                </a:lnTo>
                <a:lnTo>
                  <a:pt x="1124848" y="691231"/>
                </a:lnTo>
                <a:lnTo>
                  <a:pt x="1122440" y="679283"/>
                </a:lnTo>
                <a:lnTo>
                  <a:pt x="1121637" y="665437"/>
                </a:lnTo>
                <a:lnTo>
                  <a:pt x="1121637" y="627325"/>
                </a:lnTo>
                <a:lnTo>
                  <a:pt x="1119038" y="604757"/>
                </a:lnTo>
                <a:lnTo>
                  <a:pt x="1115150" y="617594"/>
                </a:lnTo>
                <a:lnTo>
                  <a:pt x="1116771" y="693008"/>
                </a:lnTo>
                <a:lnTo>
                  <a:pt x="1117096" y="726128"/>
                </a:lnTo>
                <a:lnTo>
                  <a:pt x="1122853" y="737202"/>
                </a:lnTo>
                <a:lnTo>
                  <a:pt x="1128444" y="744989"/>
                </a:lnTo>
                <a:lnTo>
                  <a:pt x="1129070" y="703144"/>
                </a:lnTo>
                <a:close/>
              </a:path>
              <a:path w="2862831" h="1244514">
                <a:moveTo>
                  <a:pt x="1387458" y="722200"/>
                </a:moveTo>
                <a:lnTo>
                  <a:pt x="1382457" y="720308"/>
                </a:lnTo>
                <a:lnTo>
                  <a:pt x="1379484" y="716524"/>
                </a:lnTo>
                <a:lnTo>
                  <a:pt x="1376511" y="712740"/>
                </a:lnTo>
                <a:lnTo>
                  <a:pt x="1375024" y="706388"/>
                </a:lnTo>
                <a:lnTo>
                  <a:pt x="1375024" y="477714"/>
                </a:lnTo>
                <a:lnTo>
                  <a:pt x="1306098" y="477714"/>
                </a:lnTo>
                <a:lnTo>
                  <a:pt x="1306098" y="706899"/>
                </a:lnTo>
                <a:lnTo>
                  <a:pt x="1307051" y="722555"/>
                </a:lnTo>
                <a:lnTo>
                  <a:pt x="1309802" y="735866"/>
                </a:lnTo>
                <a:lnTo>
                  <a:pt x="1314349" y="746829"/>
                </a:lnTo>
                <a:lnTo>
                  <a:pt x="1320694" y="755447"/>
                </a:lnTo>
                <a:lnTo>
                  <a:pt x="1339071" y="766477"/>
                </a:lnTo>
                <a:lnTo>
                  <a:pt x="1352218" y="769456"/>
                </a:lnTo>
                <a:lnTo>
                  <a:pt x="1367726" y="770449"/>
                </a:lnTo>
                <a:lnTo>
                  <a:pt x="1375295" y="770449"/>
                </a:lnTo>
                <a:lnTo>
                  <a:pt x="1390837" y="767611"/>
                </a:lnTo>
                <a:lnTo>
                  <a:pt x="1405028" y="763286"/>
                </a:lnTo>
                <a:lnTo>
                  <a:pt x="1414353" y="718957"/>
                </a:lnTo>
                <a:lnTo>
                  <a:pt x="1410569" y="720038"/>
                </a:lnTo>
                <a:lnTo>
                  <a:pt x="1407325" y="720849"/>
                </a:lnTo>
                <a:lnTo>
                  <a:pt x="1404622" y="721389"/>
                </a:lnTo>
                <a:lnTo>
                  <a:pt x="1401919" y="721930"/>
                </a:lnTo>
                <a:lnTo>
                  <a:pt x="1398540" y="722200"/>
                </a:lnTo>
                <a:lnTo>
                  <a:pt x="1387458" y="722200"/>
                </a:lnTo>
                <a:close/>
              </a:path>
              <a:path w="2862831" h="1244514">
                <a:moveTo>
                  <a:pt x="1603758" y="645570"/>
                </a:moveTo>
                <a:lnTo>
                  <a:pt x="1634167" y="682466"/>
                </a:lnTo>
                <a:lnTo>
                  <a:pt x="1634708" y="679222"/>
                </a:lnTo>
                <a:lnTo>
                  <a:pt x="1635113" y="675168"/>
                </a:lnTo>
                <a:lnTo>
                  <a:pt x="1635384" y="670303"/>
                </a:lnTo>
                <a:lnTo>
                  <a:pt x="1635654" y="665437"/>
                </a:lnTo>
                <a:lnTo>
                  <a:pt x="1635789" y="660572"/>
                </a:lnTo>
                <a:lnTo>
                  <a:pt x="1635789" y="655706"/>
                </a:lnTo>
                <a:lnTo>
                  <a:pt x="1635050" y="642090"/>
                </a:lnTo>
                <a:lnTo>
                  <a:pt x="1632844" y="629331"/>
                </a:lnTo>
                <a:lnTo>
                  <a:pt x="1629171" y="617381"/>
                </a:lnTo>
                <a:lnTo>
                  <a:pt x="1624031" y="606241"/>
                </a:lnTo>
                <a:lnTo>
                  <a:pt x="1618507" y="597330"/>
                </a:lnTo>
                <a:lnTo>
                  <a:pt x="1610365" y="587610"/>
                </a:lnTo>
                <a:lnTo>
                  <a:pt x="1600718" y="579228"/>
                </a:lnTo>
                <a:lnTo>
                  <a:pt x="1589568" y="572184"/>
                </a:lnTo>
                <a:lnTo>
                  <a:pt x="1585519" y="570045"/>
                </a:lnTo>
                <a:lnTo>
                  <a:pt x="1574463" y="565482"/>
                </a:lnTo>
                <a:lnTo>
                  <a:pt x="1603758" y="645570"/>
                </a:lnTo>
                <a:close/>
              </a:path>
              <a:path w="2862831" h="1244514">
                <a:moveTo>
                  <a:pt x="1502761" y="563472"/>
                </a:moveTo>
                <a:lnTo>
                  <a:pt x="1490883" y="567203"/>
                </a:lnTo>
                <a:lnTo>
                  <a:pt x="1479691" y="572184"/>
                </a:lnTo>
                <a:lnTo>
                  <a:pt x="1478682" y="572721"/>
                </a:lnTo>
                <a:lnTo>
                  <a:pt x="1473609" y="645570"/>
                </a:lnTo>
                <a:lnTo>
                  <a:pt x="1494955" y="656834"/>
                </a:lnTo>
                <a:lnTo>
                  <a:pt x="1496223" y="645570"/>
                </a:lnTo>
                <a:lnTo>
                  <a:pt x="1496414" y="643871"/>
                </a:lnTo>
                <a:lnTo>
                  <a:pt x="1499152" y="633001"/>
                </a:lnTo>
                <a:lnTo>
                  <a:pt x="1502396" y="624351"/>
                </a:lnTo>
                <a:lnTo>
                  <a:pt x="1506991" y="617999"/>
                </a:lnTo>
                <a:lnTo>
                  <a:pt x="1502761" y="563472"/>
                </a:lnTo>
                <a:close/>
              </a:path>
              <a:path w="2862831" h="1244514">
                <a:moveTo>
                  <a:pt x="1795226" y="498797"/>
                </a:moveTo>
                <a:lnTo>
                  <a:pt x="1795226" y="766394"/>
                </a:lnTo>
                <a:lnTo>
                  <a:pt x="1864963" y="766394"/>
                </a:lnTo>
                <a:lnTo>
                  <a:pt x="1864963" y="498797"/>
                </a:lnTo>
                <a:lnTo>
                  <a:pt x="1795226" y="498797"/>
                </a:lnTo>
                <a:close/>
              </a:path>
              <a:path w="2862831" h="1244514">
                <a:moveTo>
                  <a:pt x="2059725" y="563669"/>
                </a:moveTo>
                <a:lnTo>
                  <a:pt x="1998097" y="563669"/>
                </a:lnTo>
                <a:lnTo>
                  <a:pt x="1998097" y="575833"/>
                </a:lnTo>
                <a:lnTo>
                  <a:pt x="1933225" y="563669"/>
                </a:lnTo>
                <a:lnTo>
                  <a:pt x="1900789" y="563669"/>
                </a:lnTo>
                <a:lnTo>
                  <a:pt x="1900789" y="612729"/>
                </a:lnTo>
                <a:lnTo>
                  <a:pt x="1933225" y="612729"/>
                </a:lnTo>
                <a:lnTo>
                  <a:pt x="1933225" y="766394"/>
                </a:lnTo>
                <a:lnTo>
                  <a:pt x="2002151" y="766394"/>
                </a:lnTo>
                <a:lnTo>
                  <a:pt x="2002151" y="587185"/>
                </a:lnTo>
                <a:lnTo>
                  <a:pt x="2059725" y="563669"/>
                </a:lnTo>
                <a:close/>
              </a:path>
              <a:path w="2862831" h="1244514">
                <a:moveTo>
                  <a:pt x="2002151" y="587185"/>
                </a:moveTo>
                <a:lnTo>
                  <a:pt x="2002151" y="612729"/>
                </a:lnTo>
                <a:lnTo>
                  <a:pt x="2059725" y="612729"/>
                </a:lnTo>
                <a:lnTo>
                  <a:pt x="2059725" y="563669"/>
                </a:lnTo>
                <a:lnTo>
                  <a:pt x="2002151" y="587185"/>
                </a:lnTo>
                <a:close/>
              </a:path>
              <a:path w="2862831" h="1244514">
                <a:moveTo>
                  <a:pt x="2314450" y="572184"/>
                </a:moveTo>
                <a:lnTo>
                  <a:pt x="2294177" y="616783"/>
                </a:lnTo>
                <a:lnTo>
                  <a:pt x="2274310" y="572184"/>
                </a:lnTo>
                <a:lnTo>
                  <a:pt x="2236603" y="498797"/>
                </a:lnTo>
                <a:lnTo>
                  <a:pt x="2164433" y="498797"/>
                </a:lnTo>
                <a:lnTo>
                  <a:pt x="2258903" y="668681"/>
                </a:lnTo>
                <a:lnTo>
                  <a:pt x="2258903" y="766394"/>
                </a:lnTo>
                <a:lnTo>
                  <a:pt x="2328640" y="766394"/>
                </a:lnTo>
                <a:lnTo>
                  <a:pt x="2328640" y="668681"/>
                </a:lnTo>
                <a:lnTo>
                  <a:pt x="2423110" y="498797"/>
                </a:lnTo>
                <a:lnTo>
                  <a:pt x="2352156" y="498797"/>
                </a:lnTo>
                <a:lnTo>
                  <a:pt x="2314450" y="572184"/>
                </a:lnTo>
                <a:close/>
              </a:path>
              <a:path w="2862831" h="1244514">
                <a:moveTo>
                  <a:pt x="2537273" y="766683"/>
                </a:moveTo>
                <a:lnTo>
                  <a:pt x="2549082" y="763083"/>
                </a:lnTo>
                <a:lnTo>
                  <a:pt x="2560092" y="758285"/>
                </a:lnTo>
                <a:lnTo>
                  <a:pt x="2572431" y="750700"/>
                </a:lnTo>
                <a:lnTo>
                  <a:pt x="2582183" y="742497"/>
                </a:lnTo>
                <a:lnTo>
                  <a:pt x="2590639" y="732997"/>
                </a:lnTo>
                <a:lnTo>
                  <a:pt x="2597799" y="722200"/>
                </a:lnTo>
                <a:lnTo>
                  <a:pt x="2601298" y="715513"/>
                </a:lnTo>
                <a:lnTo>
                  <a:pt x="2605798" y="704198"/>
                </a:lnTo>
                <a:lnTo>
                  <a:pt x="2609013" y="692012"/>
                </a:lnTo>
                <a:lnTo>
                  <a:pt x="2610942" y="678957"/>
                </a:lnTo>
                <a:lnTo>
                  <a:pt x="2611584" y="665032"/>
                </a:lnTo>
                <a:lnTo>
                  <a:pt x="2611350" y="656531"/>
                </a:lnTo>
                <a:lnTo>
                  <a:pt x="2609917" y="643085"/>
                </a:lnTo>
                <a:lnTo>
                  <a:pt x="2607181" y="630560"/>
                </a:lnTo>
                <a:lnTo>
                  <a:pt x="2603142" y="618954"/>
                </a:lnTo>
                <a:lnTo>
                  <a:pt x="2597799" y="608269"/>
                </a:lnTo>
                <a:lnTo>
                  <a:pt x="2589776" y="596208"/>
                </a:lnTo>
                <a:lnTo>
                  <a:pt x="2581178" y="586808"/>
                </a:lnTo>
                <a:lnTo>
                  <a:pt x="2571283" y="578799"/>
                </a:lnTo>
                <a:lnTo>
                  <a:pt x="2560092" y="572184"/>
                </a:lnTo>
                <a:lnTo>
                  <a:pt x="2543122" y="565163"/>
                </a:lnTo>
                <a:lnTo>
                  <a:pt x="2530923" y="562080"/>
                </a:lnTo>
                <a:lnTo>
                  <a:pt x="2517929" y="560231"/>
                </a:lnTo>
                <a:lnTo>
                  <a:pt x="2504140" y="559615"/>
                </a:lnTo>
                <a:lnTo>
                  <a:pt x="2497477" y="559761"/>
                </a:lnTo>
                <a:lnTo>
                  <a:pt x="2484228" y="560992"/>
                </a:lnTo>
                <a:lnTo>
                  <a:pt x="2471664" y="563472"/>
                </a:lnTo>
                <a:lnTo>
                  <a:pt x="2459786" y="567203"/>
                </a:lnTo>
                <a:lnTo>
                  <a:pt x="2448593" y="572184"/>
                </a:lnTo>
                <a:lnTo>
                  <a:pt x="2436050" y="579734"/>
                </a:lnTo>
                <a:lnTo>
                  <a:pt x="2426293" y="587869"/>
                </a:lnTo>
                <a:lnTo>
                  <a:pt x="2417770" y="597380"/>
                </a:lnTo>
                <a:lnTo>
                  <a:pt x="2410481" y="608269"/>
                </a:lnTo>
                <a:lnTo>
                  <a:pt x="2402812" y="625744"/>
                </a:lnTo>
                <a:lnTo>
                  <a:pt x="2399639" y="637917"/>
                </a:lnTo>
                <a:lnTo>
                  <a:pt x="2397736" y="651013"/>
                </a:lnTo>
                <a:lnTo>
                  <a:pt x="2397101" y="665032"/>
                </a:lnTo>
                <a:lnTo>
                  <a:pt x="2397344" y="673824"/>
                </a:lnTo>
                <a:lnTo>
                  <a:pt x="2398750" y="687227"/>
                </a:lnTo>
                <a:lnTo>
                  <a:pt x="2401409" y="699757"/>
                </a:lnTo>
                <a:lnTo>
                  <a:pt x="2405319" y="711415"/>
                </a:lnTo>
                <a:lnTo>
                  <a:pt x="2410481" y="722200"/>
                </a:lnTo>
                <a:lnTo>
                  <a:pt x="2418830" y="734268"/>
                </a:lnTo>
                <a:lnTo>
                  <a:pt x="2427516" y="743556"/>
                </a:lnTo>
                <a:lnTo>
                  <a:pt x="2437438" y="751562"/>
                </a:lnTo>
                <a:lnTo>
                  <a:pt x="2448593" y="758285"/>
                </a:lnTo>
                <a:lnTo>
                  <a:pt x="2465398" y="764988"/>
                </a:lnTo>
                <a:lnTo>
                  <a:pt x="2477624" y="768022"/>
                </a:lnTo>
                <a:lnTo>
                  <a:pt x="2473866" y="705577"/>
                </a:lnTo>
                <a:lnTo>
                  <a:pt x="2470893" y="697468"/>
                </a:lnTo>
                <a:lnTo>
                  <a:pt x="2469117" y="691464"/>
                </a:lnTo>
                <a:lnTo>
                  <a:pt x="2467104" y="679346"/>
                </a:lnTo>
                <a:lnTo>
                  <a:pt x="2466433" y="665032"/>
                </a:lnTo>
                <a:lnTo>
                  <a:pt x="2466658" y="656489"/>
                </a:lnTo>
                <a:lnTo>
                  <a:pt x="2468104" y="643444"/>
                </a:lnTo>
                <a:lnTo>
                  <a:pt x="2470893" y="632596"/>
                </a:lnTo>
                <a:lnTo>
                  <a:pt x="2473866" y="624216"/>
                </a:lnTo>
                <a:lnTo>
                  <a:pt x="2478191" y="618135"/>
                </a:lnTo>
                <a:lnTo>
                  <a:pt x="2483868" y="614350"/>
                </a:lnTo>
                <a:lnTo>
                  <a:pt x="2489544" y="610566"/>
                </a:lnTo>
                <a:lnTo>
                  <a:pt x="2496301" y="608674"/>
                </a:lnTo>
                <a:lnTo>
                  <a:pt x="2512249" y="608674"/>
                </a:lnTo>
                <a:lnTo>
                  <a:pt x="2519142" y="610566"/>
                </a:lnTo>
                <a:lnTo>
                  <a:pt x="2524818" y="614350"/>
                </a:lnTo>
                <a:lnTo>
                  <a:pt x="2530494" y="618135"/>
                </a:lnTo>
                <a:lnTo>
                  <a:pt x="2534819" y="624216"/>
                </a:lnTo>
                <a:lnTo>
                  <a:pt x="2537793" y="632596"/>
                </a:lnTo>
                <a:lnTo>
                  <a:pt x="2539568" y="638599"/>
                </a:lnTo>
                <a:lnTo>
                  <a:pt x="2541581" y="650717"/>
                </a:lnTo>
                <a:lnTo>
                  <a:pt x="2542253" y="665032"/>
                </a:lnTo>
                <a:lnTo>
                  <a:pt x="2542028" y="673574"/>
                </a:lnTo>
                <a:lnTo>
                  <a:pt x="2540581" y="686619"/>
                </a:lnTo>
                <a:lnTo>
                  <a:pt x="2537793" y="697468"/>
                </a:lnTo>
                <a:lnTo>
                  <a:pt x="2534819" y="705577"/>
                </a:lnTo>
                <a:lnTo>
                  <a:pt x="2530494" y="711658"/>
                </a:lnTo>
                <a:lnTo>
                  <a:pt x="2524818" y="715713"/>
                </a:lnTo>
                <a:lnTo>
                  <a:pt x="2519142" y="719497"/>
                </a:lnTo>
                <a:lnTo>
                  <a:pt x="2512249" y="721389"/>
                </a:lnTo>
                <a:lnTo>
                  <a:pt x="2496301" y="721389"/>
                </a:lnTo>
                <a:lnTo>
                  <a:pt x="2489544" y="719497"/>
                </a:lnTo>
                <a:lnTo>
                  <a:pt x="2483868" y="715713"/>
                </a:lnTo>
                <a:lnTo>
                  <a:pt x="2490538" y="769842"/>
                </a:lnTo>
                <a:lnTo>
                  <a:pt x="2504140" y="770449"/>
                </a:lnTo>
                <a:lnTo>
                  <a:pt x="2511263" y="770294"/>
                </a:lnTo>
                <a:lnTo>
                  <a:pt x="2524667" y="769087"/>
                </a:lnTo>
                <a:lnTo>
                  <a:pt x="2537273" y="766683"/>
                </a:lnTo>
                <a:close/>
              </a:path>
              <a:path w="2862831" h="1244514">
                <a:moveTo>
                  <a:pt x="2478191" y="711658"/>
                </a:moveTo>
                <a:lnTo>
                  <a:pt x="2473866" y="705577"/>
                </a:lnTo>
                <a:lnTo>
                  <a:pt x="2477624" y="768022"/>
                </a:lnTo>
                <a:lnTo>
                  <a:pt x="2490538" y="769842"/>
                </a:lnTo>
                <a:lnTo>
                  <a:pt x="2483868" y="715713"/>
                </a:lnTo>
                <a:lnTo>
                  <a:pt x="2478191" y="711658"/>
                </a:lnTo>
                <a:close/>
              </a:path>
              <a:path w="2862831" h="1244514">
                <a:moveTo>
                  <a:pt x="2719627" y="698000"/>
                </a:moveTo>
                <a:lnTo>
                  <a:pt x="2718069" y="682872"/>
                </a:lnTo>
                <a:lnTo>
                  <a:pt x="2718069" y="563669"/>
                </a:lnTo>
                <a:lnTo>
                  <a:pt x="2649142" y="563669"/>
                </a:lnTo>
                <a:lnTo>
                  <a:pt x="2649142" y="699090"/>
                </a:lnTo>
                <a:lnTo>
                  <a:pt x="2649231" y="704073"/>
                </a:lnTo>
                <a:lnTo>
                  <a:pt x="2650567" y="717951"/>
                </a:lnTo>
                <a:lnTo>
                  <a:pt x="2653511" y="730075"/>
                </a:lnTo>
                <a:lnTo>
                  <a:pt x="2658062" y="740445"/>
                </a:lnTo>
                <a:lnTo>
                  <a:pt x="2662781" y="747628"/>
                </a:lnTo>
                <a:lnTo>
                  <a:pt x="2671656" y="756812"/>
                </a:lnTo>
                <a:lnTo>
                  <a:pt x="2682389" y="763556"/>
                </a:lnTo>
                <a:lnTo>
                  <a:pt x="2692870" y="767224"/>
                </a:lnTo>
                <a:lnTo>
                  <a:pt x="2705306" y="769643"/>
                </a:lnTo>
                <a:lnTo>
                  <a:pt x="2718880" y="770449"/>
                </a:lnTo>
                <a:lnTo>
                  <a:pt x="2724781" y="770299"/>
                </a:lnTo>
                <a:lnTo>
                  <a:pt x="2738121" y="768709"/>
                </a:lnTo>
                <a:lnTo>
                  <a:pt x="2750210" y="765380"/>
                </a:lnTo>
                <a:lnTo>
                  <a:pt x="2761047" y="760312"/>
                </a:lnTo>
                <a:lnTo>
                  <a:pt x="2773624" y="750270"/>
                </a:lnTo>
                <a:lnTo>
                  <a:pt x="2781623" y="740277"/>
                </a:lnTo>
                <a:lnTo>
                  <a:pt x="2788212" y="728282"/>
                </a:lnTo>
                <a:lnTo>
                  <a:pt x="2790239" y="766394"/>
                </a:lnTo>
                <a:lnTo>
                  <a:pt x="2851868" y="766394"/>
                </a:lnTo>
                <a:lnTo>
                  <a:pt x="2851868" y="563669"/>
                </a:lnTo>
                <a:lnTo>
                  <a:pt x="2782941" y="563669"/>
                </a:lnTo>
                <a:lnTo>
                  <a:pt x="2782941" y="680168"/>
                </a:lnTo>
                <a:lnTo>
                  <a:pt x="2781995" y="687061"/>
                </a:lnTo>
                <a:lnTo>
                  <a:pt x="2780103" y="693008"/>
                </a:lnTo>
                <a:lnTo>
                  <a:pt x="2778481" y="698684"/>
                </a:lnTo>
                <a:lnTo>
                  <a:pt x="2776048" y="703414"/>
                </a:lnTo>
                <a:lnTo>
                  <a:pt x="2772805" y="707199"/>
                </a:lnTo>
                <a:lnTo>
                  <a:pt x="2769561" y="710712"/>
                </a:lnTo>
                <a:lnTo>
                  <a:pt x="2765777" y="713415"/>
                </a:lnTo>
                <a:lnTo>
                  <a:pt x="2761452" y="715308"/>
                </a:lnTo>
                <a:lnTo>
                  <a:pt x="2757127" y="716929"/>
                </a:lnTo>
                <a:lnTo>
                  <a:pt x="2752532" y="717740"/>
                </a:lnTo>
                <a:lnTo>
                  <a:pt x="2738206" y="717740"/>
                </a:lnTo>
                <a:lnTo>
                  <a:pt x="2730908" y="715172"/>
                </a:lnTo>
                <a:lnTo>
                  <a:pt x="2725773" y="710037"/>
                </a:lnTo>
                <a:lnTo>
                  <a:pt x="2724303" y="708370"/>
                </a:lnTo>
                <a:lnTo>
                  <a:pt x="2719627" y="698000"/>
                </a:lnTo>
                <a:close/>
              </a:path>
              <a:path w="2862831" h="1244514">
                <a:moveTo>
                  <a:pt x="1532364" y="1175587"/>
                </a:moveTo>
                <a:lnTo>
                  <a:pt x="1543717" y="951779"/>
                </a:lnTo>
                <a:lnTo>
                  <a:pt x="1474790" y="951779"/>
                </a:lnTo>
                <a:lnTo>
                  <a:pt x="1474790" y="1240459"/>
                </a:lnTo>
                <a:lnTo>
                  <a:pt x="1535202" y="1240459"/>
                </a:lnTo>
                <a:lnTo>
                  <a:pt x="1534973" y="1188204"/>
                </a:lnTo>
                <a:lnTo>
                  <a:pt x="1532364" y="1175587"/>
                </a:lnTo>
                <a:close/>
              </a:path>
              <a:path w="2862831" h="1244514">
                <a:moveTo>
                  <a:pt x="1614100" y="1171640"/>
                </a:moveTo>
                <a:lnTo>
                  <a:pt x="1608994" y="1180858"/>
                </a:lnTo>
                <a:lnTo>
                  <a:pt x="1605180" y="1185031"/>
                </a:lnTo>
                <a:lnTo>
                  <a:pt x="1594406" y="1191632"/>
                </a:lnTo>
                <a:lnTo>
                  <a:pt x="1581018" y="1193832"/>
                </a:lnTo>
                <a:lnTo>
                  <a:pt x="1573450" y="1193832"/>
                </a:lnTo>
                <a:lnTo>
                  <a:pt x="1566828" y="1191805"/>
                </a:lnTo>
                <a:lnTo>
                  <a:pt x="1561151" y="1187751"/>
                </a:lnTo>
                <a:lnTo>
                  <a:pt x="1555475" y="1183426"/>
                </a:lnTo>
                <a:lnTo>
                  <a:pt x="1551150" y="1177209"/>
                </a:lnTo>
                <a:lnTo>
                  <a:pt x="1550524" y="1219055"/>
                </a:lnTo>
                <a:lnTo>
                  <a:pt x="1559388" y="1228194"/>
                </a:lnTo>
                <a:lnTo>
                  <a:pt x="1569666" y="1235594"/>
                </a:lnTo>
                <a:lnTo>
                  <a:pt x="1579375" y="1240167"/>
                </a:lnTo>
                <a:lnTo>
                  <a:pt x="1591614" y="1243427"/>
                </a:lnTo>
                <a:lnTo>
                  <a:pt x="1604940" y="1244514"/>
                </a:lnTo>
                <a:lnTo>
                  <a:pt x="1612898" y="1244196"/>
                </a:lnTo>
                <a:lnTo>
                  <a:pt x="1625855" y="1242147"/>
                </a:lnTo>
                <a:lnTo>
                  <a:pt x="1637798" y="1238199"/>
                </a:lnTo>
                <a:lnTo>
                  <a:pt x="1648729" y="1232350"/>
                </a:lnTo>
                <a:lnTo>
                  <a:pt x="1655150" y="1227496"/>
                </a:lnTo>
                <a:lnTo>
                  <a:pt x="1663955" y="1218725"/>
                </a:lnTo>
                <a:lnTo>
                  <a:pt x="1671545" y="1208315"/>
                </a:lnTo>
                <a:lnTo>
                  <a:pt x="1677921" y="1196265"/>
                </a:lnTo>
                <a:lnTo>
                  <a:pt x="1683808" y="1179437"/>
                </a:lnTo>
                <a:lnTo>
                  <a:pt x="1686394" y="1167176"/>
                </a:lnTo>
                <a:lnTo>
                  <a:pt x="1687945" y="1153999"/>
                </a:lnTo>
                <a:lnTo>
                  <a:pt x="1688463" y="1139908"/>
                </a:lnTo>
                <a:lnTo>
                  <a:pt x="1688295" y="1131580"/>
                </a:lnTo>
                <a:lnTo>
                  <a:pt x="1687211" y="1117918"/>
                </a:lnTo>
                <a:lnTo>
                  <a:pt x="1685121" y="1105224"/>
                </a:lnTo>
                <a:lnTo>
                  <a:pt x="1682024" y="1093498"/>
                </a:lnTo>
                <a:lnTo>
                  <a:pt x="1677921" y="1082739"/>
                </a:lnTo>
                <a:lnTo>
                  <a:pt x="1673990" y="1074484"/>
                </a:lnTo>
                <a:lnTo>
                  <a:pt x="1666976" y="1063377"/>
                </a:lnTo>
                <a:lnTo>
                  <a:pt x="1658691" y="1053965"/>
                </a:lnTo>
                <a:lnTo>
                  <a:pt x="1649134" y="1046249"/>
                </a:lnTo>
                <a:lnTo>
                  <a:pt x="1632977" y="1037943"/>
                </a:lnTo>
                <a:lnTo>
                  <a:pt x="1620622" y="1034745"/>
                </a:lnTo>
                <a:lnTo>
                  <a:pt x="1607373" y="1033680"/>
                </a:lnTo>
                <a:lnTo>
                  <a:pt x="1594068" y="1034607"/>
                </a:lnTo>
                <a:lnTo>
                  <a:pt x="1581249" y="1037684"/>
                </a:lnTo>
                <a:lnTo>
                  <a:pt x="1570006" y="1042916"/>
                </a:lnTo>
                <a:lnTo>
                  <a:pt x="1560340" y="1050303"/>
                </a:lnTo>
                <a:lnTo>
                  <a:pt x="1553964" y="1056995"/>
                </a:lnTo>
                <a:lnTo>
                  <a:pt x="1546696" y="1067268"/>
                </a:lnTo>
                <a:lnTo>
                  <a:pt x="1543717" y="1073439"/>
                </a:lnTo>
                <a:lnTo>
                  <a:pt x="1543717" y="951779"/>
                </a:lnTo>
                <a:lnTo>
                  <a:pt x="1532364" y="1175587"/>
                </a:lnTo>
                <a:lnTo>
                  <a:pt x="1534973" y="1188204"/>
                </a:lnTo>
                <a:lnTo>
                  <a:pt x="1535202" y="1240459"/>
                </a:lnTo>
                <a:lnTo>
                  <a:pt x="1537450" y="1195268"/>
                </a:lnTo>
                <a:lnTo>
                  <a:pt x="1539176" y="1200193"/>
                </a:lnTo>
                <a:lnTo>
                  <a:pt x="1538852" y="1167073"/>
                </a:lnTo>
                <a:lnTo>
                  <a:pt x="1537230" y="1091659"/>
                </a:lnTo>
                <a:lnTo>
                  <a:pt x="1541118" y="1078823"/>
                </a:lnTo>
                <a:lnTo>
                  <a:pt x="1543717" y="1101390"/>
                </a:lnTo>
                <a:lnTo>
                  <a:pt x="1543717" y="1139502"/>
                </a:lnTo>
                <a:lnTo>
                  <a:pt x="1543819" y="1134343"/>
                </a:lnTo>
                <a:lnTo>
                  <a:pt x="1545195" y="1121175"/>
                </a:lnTo>
                <a:lnTo>
                  <a:pt x="1548177" y="1109904"/>
                </a:lnTo>
                <a:lnTo>
                  <a:pt x="1551150" y="1101795"/>
                </a:lnTo>
                <a:lnTo>
                  <a:pt x="1555340" y="1095578"/>
                </a:lnTo>
                <a:lnTo>
                  <a:pt x="1560746" y="1091254"/>
                </a:lnTo>
                <a:lnTo>
                  <a:pt x="1566422" y="1086659"/>
                </a:lnTo>
                <a:lnTo>
                  <a:pt x="1573179" y="1084361"/>
                </a:lnTo>
                <a:lnTo>
                  <a:pt x="1581018" y="1084361"/>
                </a:lnTo>
                <a:lnTo>
                  <a:pt x="1587222" y="1084799"/>
                </a:lnTo>
                <a:lnTo>
                  <a:pt x="1599400" y="1089026"/>
                </a:lnTo>
                <a:lnTo>
                  <a:pt x="1608994" y="1097741"/>
                </a:lnTo>
                <a:lnTo>
                  <a:pt x="1611015" y="1100642"/>
                </a:lnTo>
                <a:lnTo>
                  <a:pt x="1615524" y="1110719"/>
                </a:lnTo>
                <a:lnTo>
                  <a:pt x="1618229" y="1123537"/>
                </a:lnTo>
                <a:lnTo>
                  <a:pt x="1619131" y="1139097"/>
                </a:lnTo>
                <a:lnTo>
                  <a:pt x="1619000" y="1145342"/>
                </a:lnTo>
                <a:lnTo>
                  <a:pt x="1617436" y="1159801"/>
                </a:lnTo>
                <a:lnTo>
                  <a:pt x="1614100" y="1171640"/>
                </a:lnTo>
                <a:close/>
              </a:path>
              <a:path w="2862831" h="1244514">
                <a:moveTo>
                  <a:pt x="1551150" y="1177209"/>
                </a:moveTo>
                <a:lnTo>
                  <a:pt x="1548177" y="1169100"/>
                </a:lnTo>
                <a:lnTo>
                  <a:pt x="1546929" y="1165296"/>
                </a:lnTo>
                <a:lnTo>
                  <a:pt x="1544520" y="1153348"/>
                </a:lnTo>
                <a:lnTo>
                  <a:pt x="1543717" y="1139502"/>
                </a:lnTo>
                <a:lnTo>
                  <a:pt x="1543717" y="1101390"/>
                </a:lnTo>
                <a:lnTo>
                  <a:pt x="1541118" y="1078823"/>
                </a:lnTo>
                <a:lnTo>
                  <a:pt x="1537230" y="1091659"/>
                </a:lnTo>
                <a:lnTo>
                  <a:pt x="1538852" y="1167073"/>
                </a:lnTo>
                <a:lnTo>
                  <a:pt x="1539176" y="1200193"/>
                </a:lnTo>
                <a:lnTo>
                  <a:pt x="1544933" y="1211267"/>
                </a:lnTo>
                <a:lnTo>
                  <a:pt x="1550524" y="1219055"/>
                </a:lnTo>
                <a:lnTo>
                  <a:pt x="1551150" y="1177209"/>
                </a:lnTo>
                <a:close/>
              </a:path>
              <a:path w="2862831" h="1244514">
                <a:moveTo>
                  <a:pt x="1893196" y="1119635"/>
                </a:moveTo>
                <a:lnTo>
                  <a:pt x="1923605" y="1156531"/>
                </a:lnTo>
                <a:lnTo>
                  <a:pt x="1924146" y="1153287"/>
                </a:lnTo>
                <a:lnTo>
                  <a:pt x="1924551" y="1149233"/>
                </a:lnTo>
                <a:lnTo>
                  <a:pt x="1924821" y="1144368"/>
                </a:lnTo>
                <a:lnTo>
                  <a:pt x="1925091" y="1139502"/>
                </a:lnTo>
                <a:lnTo>
                  <a:pt x="1925227" y="1134637"/>
                </a:lnTo>
                <a:lnTo>
                  <a:pt x="1925227" y="1129771"/>
                </a:lnTo>
                <a:lnTo>
                  <a:pt x="1924488" y="1116155"/>
                </a:lnTo>
                <a:lnTo>
                  <a:pt x="1922282" y="1103396"/>
                </a:lnTo>
                <a:lnTo>
                  <a:pt x="1918609" y="1091446"/>
                </a:lnTo>
                <a:lnTo>
                  <a:pt x="1913469" y="1080306"/>
                </a:lnTo>
                <a:lnTo>
                  <a:pt x="1907944" y="1071395"/>
                </a:lnTo>
                <a:lnTo>
                  <a:pt x="1899802" y="1061676"/>
                </a:lnTo>
                <a:lnTo>
                  <a:pt x="1890156" y="1053294"/>
                </a:lnTo>
                <a:lnTo>
                  <a:pt x="1879005" y="1046249"/>
                </a:lnTo>
                <a:lnTo>
                  <a:pt x="1874957" y="1044110"/>
                </a:lnTo>
                <a:lnTo>
                  <a:pt x="1863901" y="1039547"/>
                </a:lnTo>
                <a:lnTo>
                  <a:pt x="1893196" y="1119635"/>
                </a:lnTo>
                <a:close/>
              </a:path>
              <a:path w="2862831" h="1244514">
                <a:moveTo>
                  <a:pt x="1792199" y="1037537"/>
                </a:moveTo>
                <a:lnTo>
                  <a:pt x="1780321" y="1041268"/>
                </a:lnTo>
                <a:lnTo>
                  <a:pt x="1769128" y="1046249"/>
                </a:lnTo>
                <a:lnTo>
                  <a:pt x="1768120" y="1046786"/>
                </a:lnTo>
                <a:lnTo>
                  <a:pt x="1763046" y="1119635"/>
                </a:lnTo>
                <a:lnTo>
                  <a:pt x="1784393" y="1130899"/>
                </a:lnTo>
                <a:lnTo>
                  <a:pt x="1785661" y="1119635"/>
                </a:lnTo>
                <a:lnTo>
                  <a:pt x="1785852" y="1117936"/>
                </a:lnTo>
                <a:lnTo>
                  <a:pt x="1788590" y="1107066"/>
                </a:lnTo>
                <a:lnTo>
                  <a:pt x="1791833" y="1098417"/>
                </a:lnTo>
                <a:lnTo>
                  <a:pt x="1796429" y="1092065"/>
                </a:lnTo>
                <a:lnTo>
                  <a:pt x="1792199" y="1037537"/>
                </a:lnTo>
                <a:close/>
              </a:path>
              <a:path w="2862831" h="1244514">
                <a:moveTo>
                  <a:pt x="2044335" y="1196265"/>
                </a:moveTo>
                <a:lnTo>
                  <a:pt x="2039335" y="1194373"/>
                </a:lnTo>
                <a:lnTo>
                  <a:pt x="2036361" y="1190589"/>
                </a:lnTo>
                <a:lnTo>
                  <a:pt x="2033388" y="1186805"/>
                </a:lnTo>
                <a:lnTo>
                  <a:pt x="2031901" y="1180453"/>
                </a:lnTo>
                <a:lnTo>
                  <a:pt x="2031901" y="951779"/>
                </a:lnTo>
                <a:lnTo>
                  <a:pt x="1962975" y="951779"/>
                </a:lnTo>
                <a:lnTo>
                  <a:pt x="1962976" y="1180964"/>
                </a:lnTo>
                <a:lnTo>
                  <a:pt x="1963929" y="1196620"/>
                </a:lnTo>
                <a:lnTo>
                  <a:pt x="1966679" y="1209931"/>
                </a:lnTo>
                <a:lnTo>
                  <a:pt x="1971226" y="1220895"/>
                </a:lnTo>
                <a:lnTo>
                  <a:pt x="1977571" y="1229512"/>
                </a:lnTo>
                <a:lnTo>
                  <a:pt x="1995948" y="1240542"/>
                </a:lnTo>
                <a:lnTo>
                  <a:pt x="2009095" y="1243521"/>
                </a:lnTo>
                <a:lnTo>
                  <a:pt x="2024603" y="1244514"/>
                </a:lnTo>
                <a:lnTo>
                  <a:pt x="2032172" y="1244514"/>
                </a:lnTo>
                <a:lnTo>
                  <a:pt x="2047714" y="1241676"/>
                </a:lnTo>
                <a:lnTo>
                  <a:pt x="2061905" y="1237351"/>
                </a:lnTo>
                <a:lnTo>
                  <a:pt x="2071230" y="1193022"/>
                </a:lnTo>
                <a:lnTo>
                  <a:pt x="2067446" y="1194103"/>
                </a:lnTo>
                <a:lnTo>
                  <a:pt x="2064202" y="1194914"/>
                </a:lnTo>
                <a:lnTo>
                  <a:pt x="2061499" y="1195454"/>
                </a:lnTo>
                <a:lnTo>
                  <a:pt x="2058796" y="1195995"/>
                </a:lnTo>
                <a:lnTo>
                  <a:pt x="2055417" y="1196265"/>
                </a:lnTo>
                <a:lnTo>
                  <a:pt x="2044335" y="1196265"/>
                </a:lnTo>
                <a:close/>
              </a:path>
              <a:path w="2862831" h="1244514">
                <a:moveTo>
                  <a:pt x="2090752" y="981377"/>
                </a:moveTo>
                <a:lnTo>
                  <a:pt x="2093335" y="996831"/>
                </a:lnTo>
                <a:lnTo>
                  <a:pt x="2100077" y="1006514"/>
                </a:lnTo>
                <a:lnTo>
                  <a:pt x="2104431" y="1009292"/>
                </a:lnTo>
                <a:lnTo>
                  <a:pt x="2115846" y="1012986"/>
                </a:lnTo>
                <a:lnTo>
                  <a:pt x="2130891" y="1014218"/>
                </a:lnTo>
                <a:lnTo>
                  <a:pt x="2138365" y="1013939"/>
                </a:lnTo>
                <a:lnTo>
                  <a:pt x="2151627" y="1011489"/>
                </a:lnTo>
                <a:lnTo>
                  <a:pt x="2161300" y="1006514"/>
                </a:lnTo>
                <a:lnTo>
                  <a:pt x="2168871" y="995443"/>
                </a:lnTo>
                <a:lnTo>
                  <a:pt x="2171031" y="981377"/>
                </a:lnTo>
                <a:lnTo>
                  <a:pt x="2170998" y="979397"/>
                </a:lnTo>
                <a:lnTo>
                  <a:pt x="2168309" y="965658"/>
                </a:lnTo>
                <a:lnTo>
                  <a:pt x="2161300" y="956239"/>
                </a:lnTo>
                <a:lnTo>
                  <a:pt x="2157138" y="953412"/>
                </a:lnTo>
                <a:lnTo>
                  <a:pt x="2145797" y="949450"/>
                </a:lnTo>
                <a:lnTo>
                  <a:pt x="2130891" y="948130"/>
                </a:lnTo>
                <a:lnTo>
                  <a:pt x="2122805" y="948463"/>
                </a:lnTo>
                <a:lnTo>
                  <a:pt x="2109638" y="951063"/>
                </a:lnTo>
                <a:lnTo>
                  <a:pt x="2100077" y="956239"/>
                </a:lnTo>
                <a:lnTo>
                  <a:pt x="2092844" y="967043"/>
                </a:lnTo>
                <a:lnTo>
                  <a:pt x="2090752" y="981377"/>
                </a:lnTo>
                <a:close/>
              </a:path>
              <a:path w="2862831" h="1244514">
                <a:moveTo>
                  <a:pt x="2096428" y="1037734"/>
                </a:moveTo>
                <a:lnTo>
                  <a:pt x="2096428" y="1240459"/>
                </a:lnTo>
                <a:lnTo>
                  <a:pt x="2165355" y="1240459"/>
                </a:lnTo>
                <a:lnTo>
                  <a:pt x="2165355" y="1037734"/>
                </a:lnTo>
                <a:lnTo>
                  <a:pt x="2096428" y="1037734"/>
                </a:lnTo>
                <a:close/>
              </a:path>
              <a:path w="2862831" h="1244514">
                <a:moveTo>
                  <a:pt x="2378628" y="1119635"/>
                </a:moveTo>
                <a:lnTo>
                  <a:pt x="2409037" y="1156531"/>
                </a:lnTo>
                <a:lnTo>
                  <a:pt x="2409577" y="1153287"/>
                </a:lnTo>
                <a:lnTo>
                  <a:pt x="2409983" y="1149233"/>
                </a:lnTo>
                <a:lnTo>
                  <a:pt x="2410253" y="1144368"/>
                </a:lnTo>
                <a:lnTo>
                  <a:pt x="2410523" y="1139502"/>
                </a:lnTo>
                <a:lnTo>
                  <a:pt x="2410658" y="1134637"/>
                </a:lnTo>
                <a:lnTo>
                  <a:pt x="2410658" y="1129771"/>
                </a:lnTo>
                <a:lnTo>
                  <a:pt x="2409920" y="1116155"/>
                </a:lnTo>
                <a:lnTo>
                  <a:pt x="2407714" y="1103396"/>
                </a:lnTo>
                <a:lnTo>
                  <a:pt x="2404041" y="1091446"/>
                </a:lnTo>
                <a:lnTo>
                  <a:pt x="2398900" y="1080306"/>
                </a:lnTo>
                <a:lnTo>
                  <a:pt x="2393376" y="1071395"/>
                </a:lnTo>
                <a:lnTo>
                  <a:pt x="2385234" y="1061676"/>
                </a:lnTo>
                <a:lnTo>
                  <a:pt x="2375588" y="1053294"/>
                </a:lnTo>
                <a:lnTo>
                  <a:pt x="2364437" y="1046249"/>
                </a:lnTo>
                <a:lnTo>
                  <a:pt x="2360389" y="1044110"/>
                </a:lnTo>
                <a:lnTo>
                  <a:pt x="2349332" y="1039547"/>
                </a:lnTo>
                <a:lnTo>
                  <a:pt x="2378628" y="1119635"/>
                </a:lnTo>
                <a:close/>
              </a:path>
              <a:path w="2862831" h="1244514">
                <a:moveTo>
                  <a:pt x="2277631" y="1037537"/>
                </a:moveTo>
                <a:lnTo>
                  <a:pt x="2265753" y="1041268"/>
                </a:lnTo>
                <a:lnTo>
                  <a:pt x="2254560" y="1046249"/>
                </a:lnTo>
                <a:lnTo>
                  <a:pt x="2253552" y="1046786"/>
                </a:lnTo>
                <a:lnTo>
                  <a:pt x="2248478" y="1119635"/>
                </a:lnTo>
                <a:lnTo>
                  <a:pt x="2269825" y="1130899"/>
                </a:lnTo>
                <a:lnTo>
                  <a:pt x="2271093" y="1119635"/>
                </a:lnTo>
                <a:lnTo>
                  <a:pt x="2271284" y="1117936"/>
                </a:lnTo>
                <a:lnTo>
                  <a:pt x="2274022" y="1107066"/>
                </a:lnTo>
                <a:lnTo>
                  <a:pt x="2277265" y="1098417"/>
                </a:lnTo>
                <a:lnTo>
                  <a:pt x="2281860" y="1092065"/>
                </a:lnTo>
                <a:lnTo>
                  <a:pt x="2277631" y="1037537"/>
                </a:lnTo>
                <a:close/>
              </a:path>
              <a:path w="2862831" h="1244514">
                <a:moveTo>
                  <a:pt x="2646013" y="1037734"/>
                </a:moveTo>
                <a:lnTo>
                  <a:pt x="2574654" y="1037734"/>
                </a:lnTo>
                <a:lnTo>
                  <a:pt x="2532081" y="1192211"/>
                </a:lnTo>
                <a:lnTo>
                  <a:pt x="2490320" y="1037734"/>
                </a:lnTo>
                <a:lnTo>
                  <a:pt x="2417744" y="1037734"/>
                </a:lnTo>
                <a:lnTo>
                  <a:pt x="2490725" y="1240459"/>
                </a:lnTo>
                <a:lnTo>
                  <a:pt x="2573032" y="1240459"/>
                </a:lnTo>
                <a:lnTo>
                  <a:pt x="2646013" y="1037734"/>
                </a:lnTo>
                <a:close/>
              </a:path>
              <a:path w="2862831" h="1244514">
                <a:moveTo>
                  <a:pt x="2830800" y="1119635"/>
                </a:moveTo>
                <a:lnTo>
                  <a:pt x="2861209" y="1156531"/>
                </a:lnTo>
                <a:lnTo>
                  <a:pt x="2861749" y="1153287"/>
                </a:lnTo>
                <a:lnTo>
                  <a:pt x="2862155" y="1149233"/>
                </a:lnTo>
                <a:lnTo>
                  <a:pt x="2862425" y="1144368"/>
                </a:lnTo>
                <a:lnTo>
                  <a:pt x="2862695" y="1139502"/>
                </a:lnTo>
                <a:lnTo>
                  <a:pt x="2862831" y="1134637"/>
                </a:lnTo>
                <a:lnTo>
                  <a:pt x="2862831" y="1129771"/>
                </a:lnTo>
                <a:lnTo>
                  <a:pt x="2862092" y="1116155"/>
                </a:lnTo>
                <a:lnTo>
                  <a:pt x="2859886" y="1103396"/>
                </a:lnTo>
                <a:lnTo>
                  <a:pt x="2856213" y="1091446"/>
                </a:lnTo>
                <a:lnTo>
                  <a:pt x="2851072" y="1080306"/>
                </a:lnTo>
                <a:lnTo>
                  <a:pt x="2845548" y="1071395"/>
                </a:lnTo>
                <a:lnTo>
                  <a:pt x="2837406" y="1061676"/>
                </a:lnTo>
                <a:lnTo>
                  <a:pt x="2827760" y="1053294"/>
                </a:lnTo>
                <a:lnTo>
                  <a:pt x="2816609" y="1046249"/>
                </a:lnTo>
                <a:lnTo>
                  <a:pt x="2812561" y="1044110"/>
                </a:lnTo>
                <a:lnTo>
                  <a:pt x="2801505" y="1039547"/>
                </a:lnTo>
                <a:lnTo>
                  <a:pt x="2830800" y="1119635"/>
                </a:lnTo>
                <a:close/>
              </a:path>
              <a:path w="2862831" h="1244514">
                <a:moveTo>
                  <a:pt x="2729803" y="1037537"/>
                </a:moveTo>
                <a:lnTo>
                  <a:pt x="2717925" y="1041268"/>
                </a:lnTo>
                <a:lnTo>
                  <a:pt x="2706732" y="1046249"/>
                </a:lnTo>
                <a:lnTo>
                  <a:pt x="2705724" y="1046786"/>
                </a:lnTo>
                <a:lnTo>
                  <a:pt x="2700650" y="1119635"/>
                </a:lnTo>
                <a:lnTo>
                  <a:pt x="2721997" y="1130899"/>
                </a:lnTo>
                <a:lnTo>
                  <a:pt x="2723265" y="1119635"/>
                </a:lnTo>
                <a:lnTo>
                  <a:pt x="2723456" y="1117936"/>
                </a:lnTo>
                <a:lnTo>
                  <a:pt x="2726194" y="1107066"/>
                </a:lnTo>
                <a:lnTo>
                  <a:pt x="2729437" y="1098417"/>
                </a:lnTo>
                <a:lnTo>
                  <a:pt x="2734033" y="1092065"/>
                </a:lnTo>
                <a:lnTo>
                  <a:pt x="2729803" y="1037537"/>
                </a:lnTo>
                <a:close/>
              </a:path>
              <a:path w="2862831" h="1244514">
                <a:moveTo>
                  <a:pt x="2707138" y="1231945"/>
                </a:moveTo>
                <a:lnTo>
                  <a:pt x="2700650" y="1156531"/>
                </a:lnTo>
                <a:lnTo>
                  <a:pt x="2695947" y="1225180"/>
                </a:lnTo>
                <a:lnTo>
                  <a:pt x="2707138" y="1231945"/>
                </a:lnTo>
                <a:close/>
              </a:path>
              <a:path w="2862831" h="1244514">
                <a:moveTo>
                  <a:pt x="2723265" y="1119635"/>
                </a:moveTo>
                <a:lnTo>
                  <a:pt x="2797959" y="1132204"/>
                </a:lnTo>
                <a:lnTo>
                  <a:pt x="2797132" y="1119635"/>
                </a:lnTo>
                <a:lnTo>
                  <a:pt x="2723265" y="1119635"/>
                </a:lnTo>
                <a:close/>
              </a:path>
              <a:path w="2862831" h="1244514">
                <a:moveTo>
                  <a:pt x="2694757" y="1053706"/>
                </a:moveTo>
                <a:lnTo>
                  <a:pt x="2685052" y="1061938"/>
                </a:lnTo>
                <a:lnTo>
                  <a:pt x="2676610" y="1071480"/>
                </a:lnTo>
                <a:lnTo>
                  <a:pt x="2669431" y="1082334"/>
                </a:lnTo>
                <a:lnTo>
                  <a:pt x="2666203" y="1088559"/>
                </a:lnTo>
                <a:lnTo>
                  <a:pt x="2661762" y="1099809"/>
                </a:lnTo>
                <a:lnTo>
                  <a:pt x="2658589" y="1111982"/>
                </a:lnTo>
                <a:lnTo>
                  <a:pt x="2656685" y="1125078"/>
                </a:lnTo>
                <a:lnTo>
                  <a:pt x="2656051" y="1139097"/>
                </a:lnTo>
                <a:lnTo>
                  <a:pt x="2656273" y="1147508"/>
                </a:lnTo>
                <a:lnTo>
                  <a:pt x="2657659" y="1160980"/>
                </a:lnTo>
                <a:lnTo>
                  <a:pt x="2660314" y="1173530"/>
                </a:lnTo>
                <a:lnTo>
                  <a:pt x="2664238" y="1185156"/>
                </a:lnTo>
                <a:lnTo>
                  <a:pt x="2669431" y="1195860"/>
                </a:lnTo>
                <a:lnTo>
                  <a:pt x="2677454" y="1207760"/>
                </a:lnTo>
                <a:lnTo>
                  <a:pt x="2686052" y="1217118"/>
                </a:lnTo>
                <a:lnTo>
                  <a:pt x="2695947" y="1225180"/>
                </a:lnTo>
                <a:lnTo>
                  <a:pt x="2700650" y="1156531"/>
                </a:lnTo>
                <a:lnTo>
                  <a:pt x="2707138" y="1231945"/>
                </a:lnTo>
                <a:lnTo>
                  <a:pt x="2714727" y="1235420"/>
                </a:lnTo>
                <a:lnTo>
                  <a:pt x="2726216" y="1239398"/>
                </a:lnTo>
                <a:lnTo>
                  <a:pt x="2738511" y="1242240"/>
                </a:lnTo>
                <a:lnTo>
                  <a:pt x="2751614" y="1243945"/>
                </a:lnTo>
                <a:lnTo>
                  <a:pt x="2765523" y="1244514"/>
                </a:lnTo>
                <a:lnTo>
                  <a:pt x="2768109" y="1244491"/>
                </a:lnTo>
                <a:lnTo>
                  <a:pt x="2781024" y="1243662"/>
                </a:lnTo>
                <a:lnTo>
                  <a:pt x="2793541" y="1241642"/>
                </a:lnTo>
                <a:lnTo>
                  <a:pt x="2805662" y="1238432"/>
                </a:lnTo>
                <a:lnTo>
                  <a:pt x="2817777" y="1233851"/>
                </a:lnTo>
                <a:lnTo>
                  <a:pt x="2828986" y="1227865"/>
                </a:lnTo>
                <a:lnTo>
                  <a:pt x="2838909" y="1220592"/>
                </a:lnTo>
                <a:lnTo>
                  <a:pt x="2846364" y="1213163"/>
                </a:lnTo>
                <a:lnTo>
                  <a:pt x="2853651" y="1202748"/>
                </a:lnTo>
                <a:lnTo>
                  <a:pt x="2858776" y="1190994"/>
                </a:lnTo>
                <a:lnTo>
                  <a:pt x="2803635" y="1172749"/>
                </a:lnTo>
                <a:lnTo>
                  <a:pt x="2800661" y="1180047"/>
                </a:lnTo>
                <a:lnTo>
                  <a:pt x="2796067" y="1185723"/>
                </a:lnTo>
                <a:lnTo>
                  <a:pt x="2789850" y="1189778"/>
                </a:lnTo>
                <a:lnTo>
                  <a:pt x="2783903" y="1193833"/>
                </a:lnTo>
                <a:lnTo>
                  <a:pt x="2775794" y="1195860"/>
                </a:lnTo>
                <a:lnTo>
                  <a:pt x="2756332" y="1195860"/>
                </a:lnTo>
                <a:lnTo>
                  <a:pt x="2748494" y="1194103"/>
                </a:lnTo>
                <a:lnTo>
                  <a:pt x="2742006" y="1190589"/>
                </a:lnTo>
                <a:lnTo>
                  <a:pt x="2735519" y="1186805"/>
                </a:lnTo>
                <a:lnTo>
                  <a:pt x="2730519" y="1180858"/>
                </a:lnTo>
                <a:lnTo>
                  <a:pt x="2727005" y="1172749"/>
                </a:lnTo>
                <a:lnTo>
                  <a:pt x="2724883" y="1166665"/>
                </a:lnTo>
                <a:lnTo>
                  <a:pt x="2722903" y="1156531"/>
                </a:lnTo>
                <a:lnTo>
                  <a:pt x="2861209" y="1156531"/>
                </a:lnTo>
                <a:lnTo>
                  <a:pt x="2830800" y="1119635"/>
                </a:lnTo>
                <a:lnTo>
                  <a:pt x="2801505" y="1039547"/>
                </a:lnTo>
                <a:lnTo>
                  <a:pt x="2789439" y="1036287"/>
                </a:lnTo>
                <a:lnTo>
                  <a:pt x="2776363" y="1034331"/>
                </a:lnTo>
                <a:lnTo>
                  <a:pt x="2762279" y="1033680"/>
                </a:lnTo>
                <a:lnTo>
                  <a:pt x="2755616" y="1033826"/>
                </a:lnTo>
                <a:lnTo>
                  <a:pt x="2742366" y="1035057"/>
                </a:lnTo>
                <a:lnTo>
                  <a:pt x="2729803" y="1037537"/>
                </a:lnTo>
                <a:lnTo>
                  <a:pt x="2734033" y="1092065"/>
                </a:lnTo>
                <a:lnTo>
                  <a:pt x="2739979" y="1088010"/>
                </a:lnTo>
                <a:lnTo>
                  <a:pt x="2746196" y="1083955"/>
                </a:lnTo>
                <a:lnTo>
                  <a:pt x="2753629" y="1081928"/>
                </a:lnTo>
                <a:lnTo>
                  <a:pt x="2762279" y="1081928"/>
                </a:lnTo>
                <a:lnTo>
                  <a:pt x="2767396" y="1082204"/>
                </a:lnTo>
                <a:lnTo>
                  <a:pt x="2779992" y="1086187"/>
                </a:lnTo>
                <a:lnTo>
                  <a:pt x="2789039" y="1094903"/>
                </a:lnTo>
                <a:lnTo>
                  <a:pt x="2794046" y="1104961"/>
                </a:lnTo>
                <a:lnTo>
                  <a:pt x="2796981" y="1117338"/>
                </a:lnTo>
                <a:lnTo>
                  <a:pt x="2797959" y="1132204"/>
                </a:lnTo>
                <a:lnTo>
                  <a:pt x="2723265" y="1119635"/>
                </a:lnTo>
                <a:lnTo>
                  <a:pt x="2722521" y="1154579"/>
                </a:lnTo>
                <a:lnTo>
                  <a:pt x="2721734" y="1140313"/>
                </a:lnTo>
                <a:lnTo>
                  <a:pt x="2722521" y="1154579"/>
                </a:lnTo>
                <a:lnTo>
                  <a:pt x="2723265" y="1119635"/>
                </a:lnTo>
                <a:lnTo>
                  <a:pt x="2721997" y="1130899"/>
                </a:lnTo>
                <a:lnTo>
                  <a:pt x="2700650" y="1119635"/>
                </a:lnTo>
                <a:lnTo>
                  <a:pt x="2705724" y="1046786"/>
                </a:lnTo>
                <a:lnTo>
                  <a:pt x="2694757" y="105370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2" name="object 432"/>
          <p:cNvSpPr/>
          <p:nvPr/>
        </p:nvSpPr>
        <p:spPr>
          <a:xfrm>
            <a:off x="5827750" y="1637473"/>
            <a:ext cx="148800" cy="0"/>
          </a:xfrm>
          <a:custGeom>
            <a:avLst/>
            <a:gdLst/>
            <a:ahLst/>
            <a:cxnLst/>
            <a:rect l="l" t="t" r="r" b="b"/>
            <a:pathLst>
              <a:path w="148800" h="0">
                <a:moveTo>
                  <a:pt x="0" y="0"/>
                </a:moveTo>
                <a:lnTo>
                  <a:pt x="148800" y="0"/>
                </a:lnTo>
              </a:path>
            </a:pathLst>
          </a:custGeom>
          <a:ln w="48707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3" name="object 433"/>
          <p:cNvSpPr/>
          <p:nvPr/>
        </p:nvSpPr>
        <p:spPr>
          <a:xfrm>
            <a:off x="6946201" y="1518878"/>
            <a:ext cx="68926" cy="202725"/>
          </a:xfrm>
          <a:custGeom>
            <a:avLst/>
            <a:gdLst/>
            <a:ahLst/>
            <a:cxnLst/>
            <a:rect l="l" t="t" r="r" b="b"/>
            <a:pathLst>
              <a:path w="68926" h="202725">
                <a:moveTo>
                  <a:pt x="68926" y="0"/>
                </a:moveTo>
                <a:lnTo>
                  <a:pt x="0" y="0"/>
                </a:lnTo>
                <a:lnTo>
                  <a:pt x="0" y="202725"/>
                </a:lnTo>
                <a:lnTo>
                  <a:pt x="68926" y="202725"/>
                </a:lnTo>
                <a:lnTo>
                  <a:pt x="68926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4" name="object 434"/>
          <p:cNvSpPr/>
          <p:nvPr/>
        </p:nvSpPr>
        <p:spPr>
          <a:xfrm>
            <a:off x="7315620" y="1432923"/>
            <a:ext cx="68926" cy="288680"/>
          </a:xfrm>
          <a:custGeom>
            <a:avLst/>
            <a:gdLst/>
            <a:ahLst/>
            <a:cxnLst/>
            <a:rect l="l" t="t" r="r" b="b"/>
            <a:pathLst>
              <a:path w="68926" h="288680">
                <a:moveTo>
                  <a:pt x="68926" y="0"/>
                </a:moveTo>
                <a:lnTo>
                  <a:pt x="0" y="0"/>
                </a:lnTo>
                <a:lnTo>
                  <a:pt x="0" y="288680"/>
                </a:lnTo>
                <a:lnTo>
                  <a:pt x="68926" y="288680"/>
                </a:lnTo>
                <a:lnTo>
                  <a:pt x="68926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5" name="object 435"/>
          <p:cNvSpPr/>
          <p:nvPr/>
        </p:nvSpPr>
        <p:spPr>
          <a:xfrm>
            <a:off x="7927460" y="1637473"/>
            <a:ext cx="148800" cy="0"/>
          </a:xfrm>
          <a:custGeom>
            <a:avLst/>
            <a:gdLst/>
            <a:ahLst/>
            <a:cxnLst/>
            <a:rect l="l" t="t" r="r" b="b"/>
            <a:pathLst>
              <a:path w="148800" h="0">
                <a:moveTo>
                  <a:pt x="0" y="0"/>
                </a:moveTo>
                <a:lnTo>
                  <a:pt x="148800" y="0"/>
                </a:lnTo>
              </a:path>
            </a:pathLst>
          </a:custGeom>
          <a:ln w="48707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6" name="object 436"/>
          <p:cNvSpPr/>
          <p:nvPr/>
        </p:nvSpPr>
        <p:spPr>
          <a:xfrm>
            <a:off x="6603706" y="1992943"/>
            <a:ext cx="68926" cy="202725"/>
          </a:xfrm>
          <a:custGeom>
            <a:avLst/>
            <a:gdLst/>
            <a:ahLst/>
            <a:cxnLst/>
            <a:rect l="l" t="t" r="r" b="b"/>
            <a:pathLst>
              <a:path w="68926" h="202725">
                <a:moveTo>
                  <a:pt x="68926" y="0"/>
                </a:moveTo>
                <a:lnTo>
                  <a:pt x="0" y="0"/>
                </a:lnTo>
                <a:lnTo>
                  <a:pt x="0" y="202725"/>
                </a:lnTo>
                <a:lnTo>
                  <a:pt x="68926" y="202725"/>
                </a:lnTo>
                <a:lnTo>
                  <a:pt x="68926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7" name="object 437"/>
          <p:cNvSpPr/>
          <p:nvPr/>
        </p:nvSpPr>
        <p:spPr>
          <a:xfrm>
            <a:off x="7464214" y="1928071"/>
            <a:ext cx="69737" cy="267597"/>
          </a:xfrm>
          <a:custGeom>
            <a:avLst/>
            <a:gdLst/>
            <a:ahLst/>
            <a:cxnLst/>
            <a:rect l="l" t="t" r="r" b="b"/>
            <a:pathLst>
              <a:path w="69737" h="267597">
                <a:moveTo>
                  <a:pt x="69737" y="0"/>
                </a:moveTo>
                <a:lnTo>
                  <a:pt x="0" y="0"/>
                </a:lnTo>
                <a:lnTo>
                  <a:pt x="0" y="267597"/>
                </a:lnTo>
                <a:lnTo>
                  <a:pt x="69737" y="267597"/>
                </a:lnTo>
                <a:lnTo>
                  <a:pt x="69737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8" name="object 438"/>
          <p:cNvSpPr/>
          <p:nvPr/>
        </p:nvSpPr>
        <p:spPr>
          <a:xfrm>
            <a:off x="7569777" y="2017473"/>
            <a:ext cx="158936" cy="0"/>
          </a:xfrm>
          <a:custGeom>
            <a:avLst/>
            <a:gdLst/>
            <a:ahLst/>
            <a:cxnLst/>
            <a:rect l="l" t="t" r="r" b="b"/>
            <a:pathLst>
              <a:path w="158936" h="0">
                <a:moveTo>
                  <a:pt x="0" y="0"/>
                </a:moveTo>
                <a:lnTo>
                  <a:pt x="158936" y="0"/>
                </a:lnTo>
              </a:path>
            </a:pathLst>
          </a:custGeom>
          <a:ln w="50329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9" name="object 439"/>
          <p:cNvSpPr/>
          <p:nvPr/>
        </p:nvSpPr>
        <p:spPr>
          <a:xfrm>
            <a:off x="7765416" y="2467008"/>
            <a:ext cx="68926" cy="202725"/>
          </a:xfrm>
          <a:custGeom>
            <a:avLst/>
            <a:gdLst/>
            <a:ahLst/>
            <a:cxnLst/>
            <a:rect l="l" t="t" r="r" b="b"/>
            <a:pathLst>
              <a:path w="68926" h="202725">
                <a:moveTo>
                  <a:pt x="68926" y="0"/>
                </a:moveTo>
                <a:lnTo>
                  <a:pt x="0" y="0"/>
                </a:lnTo>
                <a:lnTo>
                  <a:pt x="0" y="202725"/>
                </a:lnTo>
                <a:lnTo>
                  <a:pt x="68926" y="202725"/>
                </a:lnTo>
                <a:lnTo>
                  <a:pt x="68926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1434670" y="12717941"/>
            <a:ext cx="7110975" cy="4740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1434670" y="13824608"/>
            <a:ext cx="7110975" cy="1871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1834881" y="14243532"/>
            <a:ext cx="2791365" cy="475562"/>
          </a:xfrm>
          <a:custGeom>
            <a:avLst/>
            <a:gdLst/>
            <a:ahLst/>
            <a:cxnLst/>
            <a:rect l="l" t="t" r="r" b="b"/>
            <a:pathLst>
              <a:path w="2791365" h="475562">
                <a:moveTo>
                  <a:pt x="512744" y="93565"/>
                </a:moveTo>
                <a:lnTo>
                  <a:pt x="515406" y="88741"/>
                </a:lnTo>
                <a:lnTo>
                  <a:pt x="519231" y="86080"/>
                </a:lnTo>
                <a:lnTo>
                  <a:pt x="523223" y="83252"/>
                </a:lnTo>
                <a:lnTo>
                  <a:pt x="527964" y="81838"/>
                </a:lnTo>
                <a:lnTo>
                  <a:pt x="538942" y="81838"/>
                </a:lnTo>
                <a:lnTo>
                  <a:pt x="543267" y="83585"/>
                </a:lnTo>
                <a:lnTo>
                  <a:pt x="546428" y="87078"/>
                </a:lnTo>
                <a:lnTo>
                  <a:pt x="549754" y="90405"/>
                </a:lnTo>
                <a:lnTo>
                  <a:pt x="551418" y="94979"/>
                </a:lnTo>
                <a:lnTo>
                  <a:pt x="555410" y="103545"/>
                </a:lnTo>
                <a:lnTo>
                  <a:pt x="555659" y="151950"/>
                </a:lnTo>
                <a:lnTo>
                  <a:pt x="561808" y="56232"/>
                </a:lnTo>
                <a:lnTo>
                  <a:pt x="549775" y="53542"/>
                </a:lnTo>
                <a:lnTo>
                  <a:pt x="535948" y="52646"/>
                </a:lnTo>
                <a:lnTo>
                  <a:pt x="529374" y="52812"/>
                </a:lnTo>
                <a:lnTo>
                  <a:pt x="515427" y="54504"/>
                </a:lnTo>
                <a:lnTo>
                  <a:pt x="503562" y="58025"/>
                </a:lnTo>
                <a:lnTo>
                  <a:pt x="493782" y="63374"/>
                </a:lnTo>
                <a:lnTo>
                  <a:pt x="486879" y="69331"/>
                </a:lnTo>
                <a:lnTo>
                  <a:pt x="479508" y="79697"/>
                </a:lnTo>
                <a:lnTo>
                  <a:pt x="475318" y="92068"/>
                </a:lnTo>
                <a:lnTo>
                  <a:pt x="511247" y="100551"/>
                </a:lnTo>
                <a:lnTo>
                  <a:pt x="512744" y="93565"/>
                </a:lnTo>
                <a:close/>
              </a:path>
              <a:path w="2791365" h="475562">
                <a:moveTo>
                  <a:pt x="556932" y="164800"/>
                </a:moveTo>
                <a:lnTo>
                  <a:pt x="557073" y="165340"/>
                </a:lnTo>
                <a:lnTo>
                  <a:pt x="559901" y="169665"/>
                </a:lnTo>
                <a:lnTo>
                  <a:pt x="562729" y="173823"/>
                </a:lnTo>
                <a:lnTo>
                  <a:pt x="560400" y="157356"/>
                </a:lnTo>
                <a:lnTo>
                  <a:pt x="558238" y="163344"/>
                </a:lnTo>
                <a:lnTo>
                  <a:pt x="556932" y="164800"/>
                </a:lnTo>
                <a:close/>
              </a:path>
              <a:path w="2791365" h="475562">
                <a:moveTo>
                  <a:pt x="602286" y="225056"/>
                </a:moveTo>
                <a:lnTo>
                  <a:pt x="611684" y="229796"/>
                </a:lnTo>
                <a:lnTo>
                  <a:pt x="617506" y="231293"/>
                </a:lnTo>
                <a:lnTo>
                  <a:pt x="623328" y="232790"/>
                </a:lnTo>
                <a:lnTo>
                  <a:pt x="629732" y="233539"/>
                </a:lnTo>
                <a:lnTo>
                  <a:pt x="639043" y="233510"/>
                </a:lnTo>
                <a:lnTo>
                  <a:pt x="652315" y="232026"/>
                </a:lnTo>
                <a:lnTo>
                  <a:pt x="663665" y="228299"/>
                </a:lnTo>
                <a:lnTo>
                  <a:pt x="674302" y="221300"/>
                </a:lnTo>
                <a:lnTo>
                  <a:pt x="683127" y="211333"/>
                </a:lnTo>
                <a:lnTo>
                  <a:pt x="687526" y="204340"/>
                </a:lnTo>
                <a:lnTo>
                  <a:pt x="693101" y="193173"/>
                </a:lnTo>
                <a:lnTo>
                  <a:pt x="698347" y="179895"/>
                </a:lnTo>
                <a:lnTo>
                  <a:pt x="743757" y="55141"/>
                </a:lnTo>
                <a:lnTo>
                  <a:pt x="701590" y="55141"/>
                </a:lnTo>
                <a:lnTo>
                  <a:pt x="682378" y="125252"/>
                </a:lnTo>
                <a:lnTo>
                  <a:pt x="675392" y="152698"/>
                </a:lnTo>
                <a:lnTo>
                  <a:pt x="669404" y="126250"/>
                </a:lnTo>
                <a:lnTo>
                  <a:pt x="650192" y="55141"/>
                </a:lnTo>
                <a:lnTo>
                  <a:pt x="603534" y="55141"/>
                </a:lnTo>
                <a:lnTo>
                  <a:pt x="640960" y="148706"/>
                </a:lnTo>
                <a:lnTo>
                  <a:pt x="655431" y="182639"/>
                </a:lnTo>
                <a:lnTo>
                  <a:pt x="652188" y="190374"/>
                </a:lnTo>
                <a:lnTo>
                  <a:pt x="650358" y="195031"/>
                </a:lnTo>
                <a:lnTo>
                  <a:pt x="647863" y="198192"/>
                </a:lnTo>
                <a:lnTo>
                  <a:pt x="644703" y="199855"/>
                </a:lnTo>
                <a:lnTo>
                  <a:pt x="641708" y="201519"/>
                </a:lnTo>
                <a:lnTo>
                  <a:pt x="637800" y="202350"/>
                </a:lnTo>
                <a:lnTo>
                  <a:pt x="627819" y="202350"/>
                </a:lnTo>
                <a:lnTo>
                  <a:pt x="623578" y="201851"/>
                </a:lnTo>
                <a:lnTo>
                  <a:pt x="620251" y="200853"/>
                </a:lnTo>
                <a:lnTo>
                  <a:pt x="616924" y="200022"/>
                </a:lnTo>
                <a:lnTo>
                  <a:pt x="613764" y="198525"/>
                </a:lnTo>
                <a:lnTo>
                  <a:pt x="610770" y="196362"/>
                </a:lnTo>
                <a:lnTo>
                  <a:pt x="602286" y="225056"/>
                </a:lnTo>
                <a:close/>
              </a:path>
              <a:path w="2791365" h="475562">
                <a:moveTo>
                  <a:pt x="777280" y="145047"/>
                </a:moveTo>
                <a:lnTo>
                  <a:pt x="771790" y="140556"/>
                </a:lnTo>
                <a:lnTo>
                  <a:pt x="767632" y="135233"/>
                </a:lnTo>
                <a:lnTo>
                  <a:pt x="747671" y="158687"/>
                </a:lnTo>
                <a:lnTo>
                  <a:pt x="752131" y="163111"/>
                </a:lnTo>
                <a:lnTo>
                  <a:pt x="762251" y="170590"/>
                </a:lnTo>
                <a:lnTo>
                  <a:pt x="774119" y="176402"/>
                </a:lnTo>
                <a:lnTo>
                  <a:pt x="783509" y="179314"/>
                </a:lnTo>
                <a:lnTo>
                  <a:pt x="795959" y="181621"/>
                </a:lnTo>
                <a:lnTo>
                  <a:pt x="809050" y="182390"/>
                </a:lnTo>
                <a:lnTo>
                  <a:pt x="817893" y="182090"/>
                </a:lnTo>
                <a:lnTo>
                  <a:pt x="830804" y="180301"/>
                </a:lnTo>
                <a:lnTo>
                  <a:pt x="841736" y="176901"/>
                </a:lnTo>
                <a:lnTo>
                  <a:pt x="850386" y="173075"/>
                </a:lnTo>
                <a:lnTo>
                  <a:pt x="856873" y="167918"/>
                </a:lnTo>
                <a:lnTo>
                  <a:pt x="861197" y="161431"/>
                </a:lnTo>
                <a:lnTo>
                  <a:pt x="865522" y="154944"/>
                </a:lnTo>
                <a:lnTo>
                  <a:pt x="867685" y="147625"/>
                </a:lnTo>
                <a:lnTo>
                  <a:pt x="867685" y="130825"/>
                </a:lnTo>
                <a:lnTo>
                  <a:pt x="864857" y="123423"/>
                </a:lnTo>
                <a:lnTo>
                  <a:pt x="859201" y="117268"/>
                </a:lnTo>
                <a:lnTo>
                  <a:pt x="856076" y="114351"/>
                </a:lnTo>
                <a:lnTo>
                  <a:pt x="845654" y="108451"/>
                </a:lnTo>
                <a:lnTo>
                  <a:pt x="831506" y="104543"/>
                </a:lnTo>
                <a:lnTo>
                  <a:pt x="808801" y="100052"/>
                </a:lnTo>
                <a:lnTo>
                  <a:pt x="803145" y="98888"/>
                </a:lnTo>
                <a:lnTo>
                  <a:pt x="799236" y="97557"/>
                </a:lnTo>
                <a:lnTo>
                  <a:pt x="797074" y="96060"/>
                </a:lnTo>
                <a:lnTo>
                  <a:pt x="795078" y="94397"/>
                </a:lnTo>
                <a:lnTo>
                  <a:pt x="794080" y="92484"/>
                </a:lnTo>
                <a:lnTo>
                  <a:pt x="794080" y="88325"/>
                </a:lnTo>
                <a:lnTo>
                  <a:pt x="794745" y="86662"/>
                </a:lnTo>
                <a:lnTo>
                  <a:pt x="796076" y="85331"/>
                </a:lnTo>
                <a:lnTo>
                  <a:pt x="797407" y="84000"/>
                </a:lnTo>
                <a:lnTo>
                  <a:pt x="799403" y="83002"/>
                </a:lnTo>
                <a:lnTo>
                  <a:pt x="802064" y="82337"/>
                </a:lnTo>
                <a:lnTo>
                  <a:pt x="804892" y="81505"/>
                </a:lnTo>
                <a:lnTo>
                  <a:pt x="808302" y="81090"/>
                </a:lnTo>
                <a:lnTo>
                  <a:pt x="818615" y="81090"/>
                </a:lnTo>
                <a:lnTo>
                  <a:pt x="824936" y="82503"/>
                </a:lnTo>
                <a:lnTo>
                  <a:pt x="831257" y="85331"/>
                </a:lnTo>
                <a:lnTo>
                  <a:pt x="837577" y="88159"/>
                </a:lnTo>
                <a:lnTo>
                  <a:pt x="842734" y="92068"/>
                </a:lnTo>
                <a:lnTo>
                  <a:pt x="846726" y="97058"/>
                </a:lnTo>
                <a:lnTo>
                  <a:pt x="866936" y="74103"/>
                </a:lnTo>
                <a:lnTo>
                  <a:pt x="855891" y="64150"/>
                </a:lnTo>
                <a:lnTo>
                  <a:pt x="843981" y="58135"/>
                </a:lnTo>
                <a:lnTo>
                  <a:pt x="836455" y="55731"/>
                </a:lnTo>
                <a:lnTo>
                  <a:pt x="824132" y="53417"/>
                </a:lnTo>
                <a:lnTo>
                  <a:pt x="810547" y="52646"/>
                </a:lnTo>
                <a:lnTo>
                  <a:pt x="801014" y="53010"/>
                </a:lnTo>
                <a:lnTo>
                  <a:pt x="788162" y="54973"/>
                </a:lnTo>
                <a:lnTo>
                  <a:pt x="777363" y="58634"/>
                </a:lnTo>
                <a:lnTo>
                  <a:pt x="768713" y="62460"/>
                </a:lnTo>
                <a:lnTo>
                  <a:pt x="762309" y="67533"/>
                </a:lnTo>
                <a:lnTo>
                  <a:pt x="758151" y="73854"/>
                </a:lnTo>
                <a:lnTo>
                  <a:pt x="753992" y="80008"/>
                </a:lnTo>
                <a:lnTo>
                  <a:pt x="751913" y="86496"/>
                </a:lnTo>
                <a:lnTo>
                  <a:pt x="751931" y="94622"/>
                </a:lnTo>
                <a:lnTo>
                  <a:pt x="754561" y="107633"/>
                </a:lnTo>
                <a:lnTo>
                  <a:pt x="761644" y="118017"/>
                </a:lnTo>
                <a:lnTo>
                  <a:pt x="768818" y="123137"/>
                </a:lnTo>
                <a:lnTo>
                  <a:pt x="780293" y="128115"/>
                </a:lnTo>
                <a:lnTo>
                  <a:pt x="795078" y="131989"/>
                </a:lnTo>
                <a:lnTo>
                  <a:pt x="812543" y="135482"/>
                </a:lnTo>
                <a:lnTo>
                  <a:pt x="817534" y="136480"/>
                </a:lnTo>
                <a:lnTo>
                  <a:pt x="820860" y="137728"/>
                </a:lnTo>
                <a:lnTo>
                  <a:pt x="822524" y="139225"/>
                </a:lnTo>
                <a:lnTo>
                  <a:pt x="824187" y="140556"/>
                </a:lnTo>
                <a:lnTo>
                  <a:pt x="825019" y="142385"/>
                </a:lnTo>
                <a:lnTo>
                  <a:pt x="825019" y="147875"/>
                </a:lnTo>
                <a:lnTo>
                  <a:pt x="823355" y="150203"/>
                </a:lnTo>
                <a:lnTo>
                  <a:pt x="820029" y="151700"/>
                </a:lnTo>
                <a:lnTo>
                  <a:pt x="816702" y="153197"/>
                </a:lnTo>
                <a:lnTo>
                  <a:pt x="812460" y="153946"/>
                </a:lnTo>
                <a:lnTo>
                  <a:pt x="798821" y="153946"/>
                </a:lnTo>
                <a:lnTo>
                  <a:pt x="791086" y="152199"/>
                </a:lnTo>
                <a:lnTo>
                  <a:pt x="784100" y="148706"/>
                </a:lnTo>
                <a:lnTo>
                  <a:pt x="777280" y="145047"/>
                </a:lnTo>
                <a:close/>
              </a:path>
              <a:path w="2791365" h="475562">
                <a:moveTo>
                  <a:pt x="961084" y="179895"/>
                </a:moveTo>
                <a:lnTo>
                  <a:pt x="1003501" y="179895"/>
                </a:lnTo>
                <a:lnTo>
                  <a:pt x="1003501" y="151131"/>
                </a:lnTo>
                <a:lnTo>
                  <a:pt x="1023576" y="128670"/>
                </a:lnTo>
                <a:lnTo>
                  <a:pt x="1044670" y="92567"/>
                </a:lnTo>
                <a:lnTo>
                  <a:pt x="1052117" y="104151"/>
                </a:lnTo>
                <a:lnTo>
                  <a:pt x="1098064" y="55141"/>
                </a:lnTo>
                <a:lnTo>
                  <a:pt x="1050907" y="55141"/>
                </a:lnTo>
                <a:lnTo>
                  <a:pt x="1016974" y="117518"/>
                </a:lnTo>
                <a:lnTo>
                  <a:pt x="1003501" y="107559"/>
                </a:lnTo>
                <a:lnTo>
                  <a:pt x="1003501" y="2245"/>
                </a:lnTo>
                <a:lnTo>
                  <a:pt x="961084" y="2245"/>
                </a:lnTo>
                <a:lnTo>
                  <a:pt x="994269" y="117767"/>
                </a:lnTo>
                <a:lnTo>
                  <a:pt x="961084" y="2245"/>
                </a:lnTo>
                <a:lnTo>
                  <a:pt x="994519" y="161182"/>
                </a:lnTo>
                <a:lnTo>
                  <a:pt x="961084" y="179895"/>
                </a:lnTo>
                <a:close/>
              </a:path>
              <a:path w="2791365" h="475562">
                <a:moveTo>
                  <a:pt x="1023576" y="128670"/>
                </a:moveTo>
                <a:lnTo>
                  <a:pt x="1030198" y="121260"/>
                </a:lnTo>
                <a:lnTo>
                  <a:pt x="1038182" y="119015"/>
                </a:lnTo>
                <a:lnTo>
                  <a:pt x="1053901" y="179895"/>
                </a:lnTo>
                <a:lnTo>
                  <a:pt x="1100809" y="179895"/>
                </a:lnTo>
                <a:lnTo>
                  <a:pt x="1052117" y="104151"/>
                </a:lnTo>
                <a:lnTo>
                  <a:pt x="1044670" y="92567"/>
                </a:lnTo>
                <a:lnTo>
                  <a:pt x="1023576" y="128670"/>
                </a:lnTo>
                <a:close/>
              </a:path>
              <a:path w="2791365" h="475562">
                <a:moveTo>
                  <a:pt x="1030198" y="121260"/>
                </a:moveTo>
                <a:lnTo>
                  <a:pt x="1023576" y="128670"/>
                </a:lnTo>
                <a:lnTo>
                  <a:pt x="1053901" y="179895"/>
                </a:lnTo>
                <a:lnTo>
                  <a:pt x="1038182" y="119015"/>
                </a:lnTo>
                <a:lnTo>
                  <a:pt x="1030198" y="121260"/>
                </a:lnTo>
                <a:close/>
              </a:path>
              <a:path w="2791365" h="475562">
                <a:moveTo>
                  <a:pt x="1190314" y="103296"/>
                </a:moveTo>
                <a:lnTo>
                  <a:pt x="1190314" y="113276"/>
                </a:lnTo>
                <a:lnTo>
                  <a:pt x="1143998" y="105541"/>
                </a:lnTo>
                <a:lnTo>
                  <a:pt x="1143407" y="109949"/>
                </a:lnTo>
                <a:lnTo>
                  <a:pt x="1143407" y="126417"/>
                </a:lnTo>
                <a:lnTo>
                  <a:pt x="1130432" y="105541"/>
                </a:lnTo>
                <a:lnTo>
                  <a:pt x="1134175" y="60380"/>
                </a:lnTo>
                <a:lnTo>
                  <a:pt x="1128420" y="63829"/>
                </a:lnTo>
                <a:lnTo>
                  <a:pt x="1118794" y="72143"/>
                </a:lnTo>
                <a:lnTo>
                  <a:pt x="1111220" y="82587"/>
                </a:lnTo>
                <a:lnTo>
                  <a:pt x="1107111" y="91557"/>
                </a:lnTo>
                <a:lnTo>
                  <a:pt x="1104017" y="103787"/>
                </a:lnTo>
                <a:lnTo>
                  <a:pt x="1102986" y="117518"/>
                </a:lnTo>
                <a:lnTo>
                  <a:pt x="1103689" y="128965"/>
                </a:lnTo>
                <a:lnTo>
                  <a:pt x="1106424" y="141457"/>
                </a:lnTo>
                <a:lnTo>
                  <a:pt x="1111220" y="152449"/>
                </a:lnTo>
                <a:lnTo>
                  <a:pt x="1114959" y="158208"/>
                </a:lnTo>
                <a:lnTo>
                  <a:pt x="1123638" y="167485"/>
                </a:lnTo>
                <a:lnTo>
                  <a:pt x="1134424" y="174655"/>
                </a:lnTo>
                <a:lnTo>
                  <a:pt x="1130432" y="128247"/>
                </a:lnTo>
                <a:lnTo>
                  <a:pt x="1143704" y="128247"/>
                </a:lnTo>
                <a:lnTo>
                  <a:pt x="1143407" y="118266"/>
                </a:lnTo>
                <a:lnTo>
                  <a:pt x="1143704" y="128247"/>
                </a:lnTo>
                <a:lnTo>
                  <a:pt x="1229237" y="128247"/>
                </a:lnTo>
                <a:lnTo>
                  <a:pt x="1229570" y="126250"/>
                </a:lnTo>
                <a:lnTo>
                  <a:pt x="1229819" y="123755"/>
                </a:lnTo>
                <a:lnTo>
                  <a:pt x="1229986" y="120761"/>
                </a:lnTo>
                <a:lnTo>
                  <a:pt x="1230152" y="117767"/>
                </a:lnTo>
                <a:lnTo>
                  <a:pt x="1230235" y="114773"/>
                </a:lnTo>
                <a:lnTo>
                  <a:pt x="1230235" y="111779"/>
                </a:lnTo>
                <a:lnTo>
                  <a:pt x="1229979" y="105441"/>
                </a:lnTo>
                <a:lnTo>
                  <a:pt x="1227681" y="92732"/>
                </a:lnTo>
                <a:lnTo>
                  <a:pt x="1223000" y="81339"/>
                </a:lnTo>
                <a:lnTo>
                  <a:pt x="1220708" y="77479"/>
                </a:lnTo>
                <a:lnTo>
                  <a:pt x="1212472" y="67843"/>
                </a:lnTo>
                <a:lnTo>
                  <a:pt x="1201791" y="60380"/>
                </a:lnTo>
                <a:lnTo>
                  <a:pt x="1210524" y="105541"/>
                </a:lnTo>
                <a:lnTo>
                  <a:pt x="1190314" y="103296"/>
                </a:lnTo>
                <a:close/>
              </a:path>
              <a:path w="2791365" h="475562">
                <a:moveTo>
                  <a:pt x="1143407" y="126417"/>
                </a:moveTo>
                <a:lnTo>
                  <a:pt x="1143407" y="109949"/>
                </a:lnTo>
                <a:lnTo>
                  <a:pt x="1143998" y="105541"/>
                </a:lnTo>
                <a:lnTo>
                  <a:pt x="1144321" y="103129"/>
                </a:lnTo>
                <a:lnTo>
                  <a:pt x="1146151" y="97807"/>
                </a:lnTo>
                <a:lnTo>
                  <a:pt x="1148147" y="92484"/>
                </a:lnTo>
                <a:lnTo>
                  <a:pt x="1150975" y="88575"/>
                </a:lnTo>
                <a:lnTo>
                  <a:pt x="1154634" y="86080"/>
                </a:lnTo>
                <a:lnTo>
                  <a:pt x="1158460" y="83585"/>
                </a:lnTo>
                <a:lnTo>
                  <a:pt x="1163035" y="82337"/>
                </a:lnTo>
                <a:lnTo>
                  <a:pt x="1175843" y="82337"/>
                </a:lnTo>
                <a:lnTo>
                  <a:pt x="1181332" y="84999"/>
                </a:lnTo>
                <a:lnTo>
                  <a:pt x="1184825" y="90321"/>
                </a:lnTo>
                <a:lnTo>
                  <a:pt x="1188484" y="95644"/>
                </a:lnTo>
                <a:lnTo>
                  <a:pt x="1190314" y="103296"/>
                </a:lnTo>
                <a:lnTo>
                  <a:pt x="1210524" y="105541"/>
                </a:lnTo>
                <a:lnTo>
                  <a:pt x="1201791" y="60380"/>
                </a:lnTo>
                <a:lnTo>
                  <a:pt x="1194255" y="56883"/>
                </a:lnTo>
                <a:lnTo>
                  <a:pt x="1182127" y="53705"/>
                </a:lnTo>
                <a:lnTo>
                  <a:pt x="1168357" y="52646"/>
                </a:lnTo>
                <a:lnTo>
                  <a:pt x="1158102" y="53232"/>
                </a:lnTo>
                <a:lnTo>
                  <a:pt x="1145582" y="55790"/>
                </a:lnTo>
                <a:lnTo>
                  <a:pt x="1134175" y="60380"/>
                </a:lnTo>
                <a:lnTo>
                  <a:pt x="1130432" y="105541"/>
                </a:lnTo>
                <a:lnTo>
                  <a:pt x="1143407" y="126417"/>
                </a:lnTo>
                <a:close/>
              </a:path>
              <a:path w="2791365" h="475562">
                <a:moveTo>
                  <a:pt x="1156696" y="181466"/>
                </a:moveTo>
                <a:lnTo>
                  <a:pt x="1170353" y="182390"/>
                </a:lnTo>
                <a:lnTo>
                  <a:pt x="1179003" y="182390"/>
                </a:lnTo>
                <a:lnTo>
                  <a:pt x="1187237" y="181142"/>
                </a:lnTo>
                <a:lnTo>
                  <a:pt x="1195055" y="178647"/>
                </a:lnTo>
                <a:lnTo>
                  <a:pt x="1203039" y="176152"/>
                </a:lnTo>
                <a:lnTo>
                  <a:pt x="1209859" y="172493"/>
                </a:lnTo>
                <a:lnTo>
                  <a:pt x="1215514" y="167669"/>
                </a:lnTo>
                <a:lnTo>
                  <a:pt x="1221336" y="162679"/>
                </a:lnTo>
                <a:lnTo>
                  <a:pt x="1225411" y="156607"/>
                </a:lnTo>
                <a:lnTo>
                  <a:pt x="1227740" y="149455"/>
                </a:lnTo>
                <a:lnTo>
                  <a:pt x="1193807" y="138227"/>
                </a:lnTo>
                <a:lnTo>
                  <a:pt x="1191977" y="142718"/>
                </a:lnTo>
                <a:lnTo>
                  <a:pt x="1189150" y="146211"/>
                </a:lnTo>
                <a:lnTo>
                  <a:pt x="1185324" y="148706"/>
                </a:lnTo>
                <a:lnTo>
                  <a:pt x="1181664" y="151201"/>
                </a:lnTo>
                <a:lnTo>
                  <a:pt x="1176674" y="152449"/>
                </a:lnTo>
                <a:lnTo>
                  <a:pt x="1164698" y="152449"/>
                </a:lnTo>
                <a:lnTo>
                  <a:pt x="1159874" y="151368"/>
                </a:lnTo>
                <a:lnTo>
                  <a:pt x="1155882" y="149205"/>
                </a:lnTo>
                <a:lnTo>
                  <a:pt x="1151890" y="146876"/>
                </a:lnTo>
                <a:lnTo>
                  <a:pt x="1148812" y="143217"/>
                </a:lnTo>
                <a:lnTo>
                  <a:pt x="1146650" y="138227"/>
                </a:lnTo>
                <a:lnTo>
                  <a:pt x="1144488" y="133070"/>
                </a:lnTo>
                <a:lnTo>
                  <a:pt x="1143704" y="128247"/>
                </a:lnTo>
                <a:lnTo>
                  <a:pt x="1130432" y="128247"/>
                </a:lnTo>
                <a:lnTo>
                  <a:pt x="1134424" y="174655"/>
                </a:lnTo>
                <a:lnTo>
                  <a:pt x="1144350" y="178695"/>
                </a:lnTo>
                <a:lnTo>
                  <a:pt x="1156696" y="181466"/>
                </a:lnTo>
                <a:close/>
              </a:path>
              <a:path w="2791365" h="475562">
                <a:moveTo>
                  <a:pt x="1334804" y="103296"/>
                </a:moveTo>
                <a:lnTo>
                  <a:pt x="1334804" y="113276"/>
                </a:lnTo>
                <a:lnTo>
                  <a:pt x="1288488" y="105541"/>
                </a:lnTo>
                <a:lnTo>
                  <a:pt x="1287897" y="109949"/>
                </a:lnTo>
                <a:lnTo>
                  <a:pt x="1287897" y="126417"/>
                </a:lnTo>
                <a:lnTo>
                  <a:pt x="1274923" y="105541"/>
                </a:lnTo>
                <a:lnTo>
                  <a:pt x="1278665" y="60380"/>
                </a:lnTo>
                <a:lnTo>
                  <a:pt x="1272910" y="63829"/>
                </a:lnTo>
                <a:lnTo>
                  <a:pt x="1263284" y="72143"/>
                </a:lnTo>
                <a:lnTo>
                  <a:pt x="1255710" y="82587"/>
                </a:lnTo>
                <a:lnTo>
                  <a:pt x="1251601" y="91557"/>
                </a:lnTo>
                <a:lnTo>
                  <a:pt x="1248508" y="103787"/>
                </a:lnTo>
                <a:lnTo>
                  <a:pt x="1247477" y="117518"/>
                </a:lnTo>
                <a:lnTo>
                  <a:pt x="1248180" y="128965"/>
                </a:lnTo>
                <a:lnTo>
                  <a:pt x="1250914" y="141457"/>
                </a:lnTo>
                <a:lnTo>
                  <a:pt x="1255710" y="152449"/>
                </a:lnTo>
                <a:lnTo>
                  <a:pt x="1259450" y="158208"/>
                </a:lnTo>
                <a:lnTo>
                  <a:pt x="1268129" y="167485"/>
                </a:lnTo>
                <a:lnTo>
                  <a:pt x="1278915" y="174655"/>
                </a:lnTo>
                <a:lnTo>
                  <a:pt x="1274923" y="128247"/>
                </a:lnTo>
                <a:lnTo>
                  <a:pt x="1288194" y="128247"/>
                </a:lnTo>
                <a:lnTo>
                  <a:pt x="1287897" y="118266"/>
                </a:lnTo>
                <a:lnTo>
                  <a:pt x="1288194" y="128247"/>
                </a:lnTo>
                <a:lnTo>
                  <a:pt x="1373728" y="128247"/>
                </a:lnTo>
                <a:lnTo>
                  <a:pt x="1374060" y="126250"/>
                </a:lnTo>
                <a:lnTo>
                  <a:pt x="1374310" y="123755"/>
                </a:lnTo>
                <a:lnTo>
                  <a:pt x="1374476" y="120761"/>
                </a:lnTo>
                <a:lnTo>
                  <a:pt x="1374643" y="117767"/>
                </a:lnTo>
                <a:lnTo>
                  <a:pt x="1374726" y="114773"/>
                </a:lnTo>
                <a:lnTo>
                  <a:pt x="1374726" y="111779"/>
                </a:lnTo>
                <a:lnTo>
                  <a:pt x="1374469" y="105441"/>
                </a:lnTo>
                <a:lnTo>
                  <a:pt x="1372172" y="92732"/>
                </a:lnTo>
                <a:lnTo>
                  <a:pt x="1367490" y="81339"/>
                </a:lnTo>
                <a:lnTo>
                  <a:pt x="1365198" y="77479"/>
                </a:lnTo>
                <a:lnTo>
                  <a:pt x="1356962" y="67843"/>
                </a:lnTo>
                <a:lnTo>
                  <a:pt x="1346282" y="60380"/>
                </a:lnTo>
                <a:lnTo>
                  <a:pt x="1355015" y="105541"/>
                </a:lnTo>
                <a:lnTo>
                  <a:pt x="1334804" y="103296"/>
                </a:lnTo>
                <a:close/>
              </a:path>
              <a:path w="2791365" h="475562">
                <a:moveTo>
                  <a:pt x="1287897" y="126417"/>
                </a:moveTo>
                <a:lnTo>
                  <a:pt x="1287897" y="109949"/>
                </a:lnTo>
                <a:lnTo>
                  <a:pt x="1288488" y="105541"/>
                </a:lnTo>
                <a:lnTo>
                  <a:pt x="1288812" y="103129"/>
                </a:lnTo>
                <a:lnTo>
                  <a:pt x="1290642" y="97807"/>
                </a:lnTo>
                <a:lnTo>
                  <a:pt x="1292638" y="92484"/>
                </a:lnTo>
                <a:lnTo>
                  <a:pt x="1295465" y="88575"/>
                </a:lnTo>
                <a:lnTo>
                  <a:pt x="1299125" y="86080"/>
                </a:lnTo>
                <a:lnTo>
                  <a:pt x="1302951" y="83585"/>
                </a:lnTo>
                <a:lnTo>
                  <a:pt x="1307525" y="82337"/>
                </a:lnTo>
                <a:lnTo>
                  <a:pt x="1320333" y="82337"/>
                </a:lnTo>
                <a:lnTo>
                  <a:pt x="1325822" y="84999"/>
                </a:lnTo>
                <a:lnTo>
                  <a:pt x="1329315" y="90321"/>
                </a:lnTo>
                <a:lnTo>
                  <a:pt x="1332975" y="95644"/>
                </a:lnTo>
                <a:lnTo>
                  <a:pt x="1334804" y="103296"/>
                </a:lnTo>
                <a:lnTo>
                  <a:pt x="1355015" y="105541"/>
                </a:lnTo>
                <a:lnTo>
                  <a:pt x="1346282" y="60380"/>
                </a:lnTo>
                <a:lnTo>
                  <a:pt x="1338746" y="56883"/>
                </a:lnTo>
                <a:lnTo>
                  <a:pt x="1326617" y="53705"/>
                </a:lnTo>
                <a:lnTo>
                  <a:pt x="1312848" y="52646"/>
                </a:lnTo>
                <a:lnTo>
                  <a:pt x="1302593" y="53232"/>
                </a:lnTo>
                <a:lnTo>
                  <a:pt x="1290072" y="55790"/>
                </a:lnTo>
                <a:lnTo>
                  <a:pt x="1278665" y="60380"/>
                </a:lnTo>
                <a:lnTo>
                  <a:pt x="1274923" y="105541"/>
                </a:lnTo>
                <a:lnTo>
                  <a:pt x="1287897" y="126417"/>
                </a:lnTo>
                <a:close/>
              </a:path>
              <a:path w="2791365" h="475562">
                <a:moveTo>
                  <a:pt x="1301187" y="181466"/>
                </a:moveTo>
                <a:lnTo>
                  <a:pt x="1314844" y="182390"/>
                </a:lnTo>
                <a:lnTo>
                  <a:pt x="1323493" y="182390"/>
                </a:lnTo>
                <a:lnTo>
                  <a:pt x="1331727" y="181142"/>
                </a:lnTo>
                <a:lnTo>
                  <a:pt x="1339545" y="178647"/>
                </a:lnTo>
                <a:lnTo>
                  <a:pt x="1347529" y="176152"/>
                </a:lnTo>
                <a:lnTo>
                  <a:pt x="1354349" y="172493"/>
                </a:lnTo>
                <a:lnTo>
                  <a:pt x="1360005" y="167669"/>
                </a:lnTo>
                <a:lnTo>
                  <a:pt x="1365827" y="162679"/>
                </a:lnTo>
                <a:lnTo>
                  <a:pt x="1369902" y="156607"/>
                </a:lnTo>
                <a:lnTo>
                  <a:pt x="1372231" y="149455"/>
                </a:lnTo>
                <a:lnTo>
                  <a:pt x="1338298" y="138227"/>
                </a:lnTo>
                <a:lnTo>
                  <a:pt x="1336468" y="142718"/>
                </a:lnTo>
                <a:lnTo>
                  <a:pt x="1333640" y="146211"/>
                </a:lnTo>
                <a:lnTo>
                  <a:pt x="1329814" y="148706"/>
                </a:lnTo>
                <a:lnTo>
                  <a:pt x="1326155" y="151201"/>
                </a:lnTo>
                <a:lnTo>
                  <a:pt x="1321165" y="152449"/>
                </a:lnTo>
                <a:lnTo>
                  <a:pt x="1309188" y="152449"/>
                </a:lnTo>
                <a:lnTo>
                  <a:pt x="1304365" y="151368"/>
                </a:lnTo>
                <a:lnTo>
                  <a:pt x="1300372" y="149205"/>
                </a:lnTo>
                <a:lnTo>
                  <a:pt x="1296380" y="146876"/>
                </a:lnTo>
                <a:lnTo>
                  <a:pt x="1293303" y="143217"/>
                </a:lnTo>
                <a:lnTo>
                  <a:pt x="1291141" y="138227"/>
                </a:lnTo>
                <a:lnTo>
                  <a:pt x="1288978" y="133070"/>
                </a:lnTo>
                <a:lnTo>
                  <a:pt x="1288194" y="128247"/>
                </a:lnTo>
                <a:lnTo>
                  <a:pt x="1274923" y="128247"/>
                </a:lnTo>
                <a:lnTo>
                  <a:pt x="1278915" y="174655"/>
                </a:lnTo>
                <a:lnTo>
                  <a:pt x="1288841" y="178695"/>
                </a:lnTo>
                <a:lnTo>
                  <a:pt x="1301187" y="181466"/>
                </a:lnTo>
                <a:close/>
              </a:path>
              <a:path w="2791365" h="475562">
                <a:moveTo>
                  <a:pt x="1440871" y="232291"/>
                </a:moveTo>
                <a:lnTo>
                  <a:pt x="1440871" y="157483"/>
                </a:lnTo>
                <a:lnTo>
                  <a:pt x="1443068" y="162539"/>
                </a:lnTo>
                <a:lnTo>
                  <a:pt x="1440871" y="140722"/>
                </a:lnTo>
                <a:lnTo>
                  <a:pt x="1438875" y="100302"/>
                </a:lnTo>
                <a:lnTo>
                  <a:pt x="1435049" y="86745"/>
                </a:lnTo>
                <a:lnTo>
                  <a:pt x="1437627" y="79426"/>
                </a:lnTo>
                <a:lnTo>
                  <a:pt x="1438875" y="100302"/>
                </a:lnTo>
                <a:lnTo>
                  <a:pt x="1440871" y="110199"/>
                </a:lnTo>
                <a:lnTo>
                  <a:pt x="1441786" y="104044"/>
                </a:lnTo>
                <a:lnTo>
                  <a:pt x="1443615" y="99054"/>
                </a:lnTo>
                <a:lnTo>
                  <a:pt x="1445611" y="94064"/>
                </a:lnTo>
                <a:lnTo>
                  <a:pt x="1448356" y="90321"/>
                </a:lnTo>
                <a:lnTo>
                  <a:pt x="1451849" y="87826"/>
                </a:lnTo>
                <a:lnTo>
                  <a:pt x="1455342" y="85165"/>
                </a:lnTo>
                <a:lnTo>
                  <a:pt x="1459417" y="83834"/>
                </a:lnTo>
                <a:lnTo>
                  <a:pt x="1471394" y="83834"/>
                </a:lnTo>
                <a:lnTo>
                  <a:pt x="1477049" y="86579"/>
                </a:lnTo>
                <a:lnTo>
                  <a:pt x="1481041" y="92068"/>
                </a:lnTo>
                <a:lnTo>
                  <a:pt x="1481418" y="92566"/>
                </a:lnTo>
                <a:lnTo>
                  <a:pt x="1485814" y="102815"/>
                </a:lnTo>
                <a:lnTo>
                  <a:pt x="1487279" y="117518"/>
                </a:lnTo>
                <a:lnTo>
                  <a:pt x="1487269" y="118884"/>
                </a:lnTo>
                <a:lnTo>
                  <a:pt x="1485594" y="133180"/>
                </a:lnTo>
                <a:lnTo>
                  <a:pt x="1481041" y="143217"/>
                </a:lnTo>
                <a:lnTo>
                  <a:pt x="1476883" y="148540"/>
                </a:lnTo>
                <a:lnTo>
                  <a:pt x="1471144" y="151201"/>
                </a:lnTo>
                <a:lnTo>
                  <a:pt x="1459002" y="151201"/>
                </a:lnTo>
                <a:lnTo>
                  <a:pt x="1454843" y="149871"/>
                </a:lnTo>
                <a:lnTo>
                  <a:pt x="1451350" y="147209"/>
                </a:lnTo>
                <a:lnTo>
                  <a:pt x="1447857" y="144548"/>
                </a:lnTo>
                <a:lnTo>
                  <a:pt x="1450851" y="172409"/>
                </a:lnTo>
                <a:lnTo>
                  <a:pt x="1453691" y="174840"/>
                </a:lnTo>
                <a:lnTo>
                  <a:pt x="1464767" y="180502"/>
                </a:lnTo>
                <a:lnTo>
                  <a:pt x="1478297" y="182390"/>
                </a:lnTo>
                <a:lnTo>
                  <a:pt x="1481169" y="182321"/>
                </a:lnTo>
                <a:lnTo>
                  <a:pt x="1494026" y="180076"/>
                </a:lnTo>
                <a:lnTo>
                  <a:pt x="1505244" y="174655"/>
                </a:lnTo>
                <a:lnTo>
                  <a:pt x="1516748" y="163783"/>
                </a:lnTo>
                <a:lnTo>
                  <a:pt x="1523458" y="152199"/>
                </a:lnTo>
                <a:lnTo>
                  <a:pt x="1526675" y="143179"/>
                </a:lnTo>
                <a:lnTo>
                  <a:pt x="1529127" y="130822"/>
                </a:lnTo>
                <a:lnTo>
                  <a:pt x="1529945" y="117019"/>
                </a:lnTo>
                <a:lnTo>
                  <a:pt x="1529436" y="106046"/>
                </a:lnTo>
                <a:lnTo>
                  <a:pt x="1527287" y="93384"/>
                </a:lnTo>
                <a:lnTo>
                  <a:pt x="1523458" y="82337"/>
                </a:lnTo>
                <a:lnTo>
                  <a:pt x="1515014" y="68535"/>
                </a:lnTo>
                <a:lnTo>
                  <a:pt x="1505743" y="60380"/>
                </a:lnTo>
                <a:lnTo>
                  <a:pt x="1491992" y="54233"/>
                </a:lnTo>
                <a:lnTo>
                  <a:pt x="1478796" y="52646"/>
                </a:lnTo>
                <a:lnTo>
                  <a:pt x="1470645" y="52646"/>
                </a:lnTo>
                <a:lnTo>
                  <a:pt x="1463410" y="54475"/>
                </a:lnTo>
                <a:lnTo>
                  <a:pt x="1457089" y="58135"/>
                </a:lnTo>
                <a:lnTo>
                  <a:pt x="1450768" y="61794"/>
                </a:lnTo>
                <a:lnTo>
                  <a:pt x="1445611" y="66784"/>
                </a:lnTo>
                <a:lnTo>
                  <a:pt x="1441619" y="73105"/>
                </a:lnTo>
                <a:lnTo>
                  <a:pt x="1437821" y="79119"/>
                </a:lnTo>
                <a:lnTo>
                  <a:pt x="1436629" y="55141"/>
                </a:lnTo>
                <a:lnTo>
                  <a:pt x="1398454" y="55141"/>
                </a:lnTo>
                <a:lnTo>
                  <a:pt x="1433884" y="95062"/>
                </a:lnTo>
                <a:lnTo>
                  <a:pt x="1436879" y="146710"/>
                </a:lnTo>
                <a:lnTo>
                  <a:pt x="1437920" y="150693"/>
                </a:lnTo>
                <a:lnTo>
                  <a:pt x="1440871" y="232291"/>
                </a:lnTo>
                <a:close/>
              </a:path>
              <a:path w="2791365" h="475562">
                <a:moveTo>
                  <a:pt x="1440871" y="232291"/>
                </a:moveTo>
                <a:lnTo>
                  <a:pt x="1437920" y="150693"/>
                </a:lnTo>
                <a:lnTo>
                  <a:pt x="1436879" y="146710"/>
                </a:lnTo>
                <a:lnTo>
                  <a:pt x="1433884" y="95062"/>
                </a:lnTo>
                <a:lnTo>
                  <a:pt x="1398454" y="55141"/>
                </a:lnTo>
                <a:lnTo>
                  <a:pt x="1398454" y="232291"/>
                </a:lnTo>
                <a:lnTo>
                  <a:pt x="1440871" y="232291"/>
                </a:lnTo>
                <a:close/>
              </a:path>
              <a:path w="2791365" h="475562">
                <a:moveTo>
                  <a:pt x="1440871" y="124504"/>
                </a:moveTo>
                <a:lnTo>
                  <a:pt x="1440871" y="110199"/>
                </a:lnTo>
                <a:lnTo>
                  <a:pt x="1438875" y="100302"/>
                </a:lnTo>
                <a:lnTo>
                  <a:pt x="1440871" y="140722"/>
                </a:lnTo>
                <a:lnTo>
                  <a:pt x="1443068" y="162539"/>
                </a:lnTo>
                <a:lnTo>
                  <a:pt x="1450851" y="172409"/>
                </a:lnTo>
                <a:lnTo>
                  <a:pt x="1447857" y="144548"/>
                </a:lnTo>
                <a:lnTo>
                  <a:pt x="1445195" y="140722"/>
                </a:lnTo>
                <a:lnTo>
                  <a:pt x="1443366" y="135732"/>
                </a:lnTo>
                <a:lnTo>
                  <a:pt x="1441702" y="130575"/>
                </a:lnTo>
                <a:lnTo>
                  <a:pt x="1440871" y="124504"/>
                </a:lnTo>
                <a:close/>
              </a:path>
              <a:path w="2791365" h="475562">
                <a:moveTo>
                  <a:pt x="1694226" y="172992"/>
                </a:moveTo>
                <a:lnTo>
                  <a:pt x="1698384" y="168168"/>
                </a:lnTo>
                <a:lnTo>
                  <a:pt x="1701403" y="164800"/>
                </a:lnTo>
                <a:lnTo>
                  <a:pt x="1702709" y="163344"/>
                </a:lnTo>
                <a:lnTo>
                  <a:pt x="1704872" y="150203"/>
                </a:lnTo>
                <a:lnTo>
                  <a:pt x="1702709" y="163344"/>
                </a:lnTo>
                <a:lnTo>
                  <a:pt x="1704872" y="157356"/>
                </a:lnTo>
                <a:lnTo>
                  <a:pt x="1707200" y="173823"/>
                </a:lnTo>
                <a:lnTo>
                  <a:pt x="1711109" y="176984"/>
                </a:lnTo>
                <a:lnTo>
                  <a:pt x="1716099" y="179146"/>
                </a:lnTo>
                <a:lnTo>
                  <a:pt x="1721090" y="181142"/>
                </a:lnTo>
                <a:lnTo>
                  <a:pt x="1726828" y="182140"/>
                </a:lnTo>
                <a:lnTo>
                  <a:pt x="1740468" y="182140"/>
                </a:lnTo>
                <a:lnTo>
                  <a:pt x="1746539" y="180976"/>
                </a:lnTo>
                <a:lnTo>
                  <a:pt x="1751529" y="178647"/>
                </a:lnTo>
                <a:lnTo>
                  <a:pt x="1754025" y="154445"/>
                </a:lnTo>
                <a:lnTo>
                  <a:pt x="1752195" y="155110"/>
                </a:lnTo>
                <a:lnTo>
                  <a:pt x="1749783" y="155443"/>
                </a:lnTo>
                <a:lnTo>
                  <a:pt x="1740967" y="155443"/>
                </a:lnTo>
                <a:lnTo>
                  <a:pt x="1738056" y="152199"/>
                </a:lnTo>
                <a:lnTo>
                  <a:pt x="1738035" y="98371"/>
                </a:lnTo>
                <a:lnTo>
                  <a:pt x="1736113" y="85123"/>
                </a:lnTo>
                <a:lnTo>
                  <a:pt x="1731070" y="74103"/>
                </a:lnTo>
                <a:lnTo>
                  <a:pt x="1726579" y="66951"/>
                </a:lnTo>
                <a:lnTo>
                  <a:pt x="1720008" y="61628"/>
                </a:lnTo>
                <a:lnTo>
                  <a:pt x="1711359" y="58135"/>
                </a:lnTo>
                <a:lnTo>
                  <a:pt x="1706280" y="56232"/>
                </a:lnTo>
                <a:lnTo>
                  <a:pt x="1700131" y="151950"/>
                </a:lnTo>
                <a:lnTo>
                  <a:pt x="1699881" y="103545"/>
                </a:lnTo>
                <a:lnTo>
                  <a:pt x="1695889" y="94979"/>
                </a:lnTo>
                <a:lnTo>
                  <a:pt x="1695889" y="104369"/>
                </a:lnTo>
                <a:lnTo>
                  <a:pt x="1699632" y="126001"/>
                </a:lnTo>
                <a:lnTo>
                  <a:pt x="1700131" y="159934"/>
                </a:lnTo>
                <a:lnTo>
                  <a:pt x="1700131" y="153447"/>
                </a:lnTo>
                <a:lnTo>
                  <a:pt x="1700131" y="159934"/>
                </a:lnTo>
                <a:lnTo>
                  <a:pt x="1699632" y="126001"/>
                </a:lnTo>
                <a:lnTo>
                  <a:pt x="1695889" y="104369"/>
                </a:lnTo>
                <a:lnTo>
                  <a:pt x="1652724" y="113276"/>
                </a:lnTo>
                <a:lnTo>
                  <a:pt x="1662123" y="137312"/>
                </a:lnTo>
                <a:lnTo>
                  <a:pt x="1664451" y="135482"/>
                </a:lnTo>
                <a:lnTo>
                  <a:pt x="1666946" y="133486"/>
                </a:lnTo>
                <a:lnTo>
                  <a:pt x="1670689" y="131989"/>
                </a:lnTo>
                <a:lnTo>
                  <a:pt x="1675679" y="130991"/>
                </a:lnTo>
                <a:lnTo>
                  <a:pt x="1695889" y="126781"/>
                </a:lnTo>
                <a:lnTo>
                  <a:pt x="1695889" y="137395"/>
                </a:lnTo>
                <a:lnTo>
                  <a:pt x="1695307" y="140556"/>
                </a:lnTo>
                <a:lnTo>
                  <a:pt x="1694143" y="143217"/>
                </a:lnTo>
                <a:lnTo>
                  <a:pt x="1692978" y="145878"/>
                </a:lnTo>
                <a:lnTo>
                  <a:pt x="1691398" y="148124"/>
                </a:lnTo>
                <a:lnTo>
                  <a:pt x="1689402" y="149954"/>
                </a:lnTo>
                <a:lnTo>
                  <a:pt x="1687406" y="151617"/>
                </a:lnTo>
                <a:lnTo>
                  <a:pt x="1685077" y="152865"/>
                </a:lnTo>
                <a:lnTo>
                  <a:pt x="1682416" y="153696"/>
                </a:lnTo>
                <a:lnTo>
                  <a:pt x="1681917" y="178897"/>
                </a:lnTo>
                <a:lnTo>
                  <a:pt x="1688737" y="176568"/>
                </a:lnTo>
                <a:lnTo>
                  <a:pt x="1694226" y="172992"/>
                </a:lnTo>
                <a:close/>
              </a:path>
              <a:path w="2791365" h="475562">
                <a:moveTo>
                  <a:pt x="1682416" y="153696"/>
                </a:moveTo>
                <a:lnTo>
                  <a:pt x="1679921" y="154528"/>
                </a:lnTo>
                <a:lnTo>
                  <a:pt x="1677259" y="154944"/>
                </a:lnTo>
                <a:lnTo>
                  <a:pt x="1670772" y="154944"/>
                </a:lnTo>
                <a:lnTo>
                  <a:pt x="1667612" y="154029"/>
                </a:lnTo>
                <a:lnTo>
                  <a:pt x="1664950" y="152199"/>
                </a:lnTo>
                <a:lnTo>
                  <a:pt x="1662289" y="150370"/>
                </a:lnTo>
                <a:lnTo>
                  <a:pt x="1660958" y="147625"/>
                </a:lnTo>
                <a:lnTo>
                  <a:pt x="1660958" y="140140"/>
                </a:lnTo>
                <a:lnTo>
                  <a:pt x="1662123" y="137312"/>
                </a:lnTo>
                <a:lnTo>
                  <a:pt x="1652724" y="113276"/>
                </a:lnTo>
                <a:lnTo>
                  <a:pt x="1648965" y="114118"/>
                </a:lnTo>
                <a:lnTo>
                  <a:pt x="1636170" y="118850"/>
                </a:lnTo>
                <a:lnTo>
                  <a:pt x="1627025" y="125751"/>
                </a:lnTo>
                <a:lnTo>
                  <a:pt x="1621702" y="131573"/>
                </a:lnTo>
                <a:lnTo>
                  <a:pt x="1619041" y="138975"/>
                </a:lnTo>
                <a:lnTo>
                  <a:pt x="1619041" y="155443"/>
                </a:lnTo>
                <a:lnTo>
                  <a:pt x="1620704" y="161764"/>
                </a:lnTo>
                <a:lnTo>
                  <a:pt x="1624031" y="166920"/>
                </a:lnTo>
                <a:lnTo>
                  <a:pt x="1627524" y="171910"/>
                </a:lnTo>
                <a:lnTo>
                  <a:pt x="1632431" y="175736"/>
                </a:lnTo>
                <a:lnTo>
                  <a:pt x="1638752" y="178398"/>
                </a:lnTo>
                <a:lnTo>
                  <a:pt x="1645073" y="181059"/>
                </a:lnTo>
                <a:lnTo>
                  <a:pt x="1652475" y="182390"/>
                </a:lnTo>
                <a:lnTo>
                  <a:pt x="1668277" y="182390"/>
                </a:lnTo>
                <a:lnTo>
                  <a:pt x="1675263" y="181225"/>
                </a:lnTo>
                <a:lnTo>
                  <a:pt x="1681917" y="178897"/>
                </a:lnTo>
                <a:lnTo>
                  <a:pt x="1682416" y="153696"/>
                </a:lnTo>
                <a:close/>
              </a:path>
              <a:path w="2791365" h="475562">
                <a:moveTo>
                  <a:pt x="1657215" y="93565"/>
                </a:moveTo>
                <a:lnTo>
                  <a:pt x="1659877" y="88741"/>
                </a:lnTo>
                <a:lnTo>
                  <a:pt x="1663703" y="86080"/>
                </a:lnTo>
                <a:lnTo>
                  <a:pt x="1667695" y="83252"/>
                </a:lnTo>
                <a:lnTo>
                  <a:pt x="1672435" y="81838"/>
                </a:lnTo>
                <a:lnTo>
                  <a:pt x="1683414" y="81838"/>
                </a:lnTo>
                <a:lnTo>
                  <a:pt x="1687739" y="83585"/>
                </a:lnTo>
                <a:lnTo>
                  <a:pt x="1690899" y="87078"/>
                </a:lnTo>
                <a:lnTo>
                  <a:pt x="1694226" y="90405"/>
                </a:lnTo>
                <a:lnTo>
                  <a:pt x="1695889" y="94979"/>
                </a:lnTo>
                <a:lnTo>
                  <a:pt x="1699881" y="103545"/>
                </a:lnTo>
                <a:lnTo>
                  <a:pt x="1700131" y="151950"/>
                </a:lnTo>
                <a:lnTo>
                  <a:pt x="1706280" y="56232"/>
                </a:lnTo>
                <a:lnTo>
                  <a:pt x="1694246" y="53542"/>
                </a:lnTo>
                <a:lnTo>
                  <a:pt x="1680420" y="52646"/>
                </a:lnTo>
                <a:lnTo>
                  <a:pt x="1673845" y="52812"/>
                </a:lnTo>
                <a:lnTo>
                  <a:pt x="1659898" y="54504"/>
                </a:lnTo>
                <a:lnTo>
                  <a:pt x="1648034" y="58025"/>
                </a:lnTo>
                <a:lnTo>
                  <a:pt x="1638253" y="63374"/>
                </a:lnTo>
                <a:lnTo>
                  <a:pt x="1631350" y="69331"/>
                </a:lnTo>
                <a:lnTo>
                  <a:pt x="1623980" y="79697"/>
                </a:lnTo>
                <a:lnTo>
                  <a:pt x="1619789" y="92068"/>
                </a:lnTo>
                <a:lnTo>
                  <a:pt x="1655718" y="100551"/>
                </a:lnTo>
                <a:lnTo>
                  <a:pt x="1657215" y="93565"/>
                </a:lnTo>
                <a:close/>
              </a:path>
              <a:path w="2791365" h="475562">
                <a:moveTo>
                  <a:pt x="1701403" y="164800"/>
                </a:moveTo>
                <a:lnTo>
                  <a:pt x="1701545" y="165340"/>
                </a:lnTo>
                <a:lnTo>
                  <a:pt x="1704372" y="169665"/>
                </a:lnTo>
                <a:lnTo>
                  <a:pt x="1707200" y="173823"/>
                </a:lnTo>
                <a:lnTo>
                  <a:pt x="1704872" y="157356"/>
                </a:lnTo>
                <a:lnTo>
                  <a:pt x="1702709" y="163344"/>
                </a:lnTo>
                <a:lnTo>
                  <a:pt x="1701403" y="164800"/>
                </a:lnTo>
                <a:close/>
              </a:path>
              <a:path w="2791365" h="475562">
                <a:moveTo>
                  <a:pt x="1882383" y="232291"/>
                </a:moveTo>
                <a:lnTo>
                  <a:pt x="1882383" y="157483"/>
                </a:lnTo>
                <a:lnTo>
                  <a:pt x="1884580" y="162539"/>
                </a:lnTo>
                <a:lnTo>
                  <a:pt x="1882383" y="140722"/>
                </a:lnTo>
                <a:lnTo>
                  <a:pt x="1880387" y="100302"/>
                </a:lnTo>
                <a:lnTo>
                  <a:pt x="1876561" y="86745"/>
                </a:lnTo>
                <a:lnTo>
                  <a:pt x="1879139" y="79426"/>
                </a:lnTo>
                <a:lnTo>
                  <a:pt x="1880387" y="100302"/>
                </a:lnTo>
                <a:lnTo>
                  <a:pt x="1882383" y="110199"/>
                </a:lnTo>
                <a:lnTo>
                  <a:pt x="1883298" y="104044"/>
                </a:lnTo>
                <a:lnTo>
                  <a:pt x="1885127" y="99054"/>
                </a:lnTo>
                <a:lnTo>
                  <a:pt x="1887123" y="94064"/>
                </a:lnTo>
                <a:lnTo>
                  <a:pt x="1889868" y="90321"/>
                </a:lnTo>
                <a:lnTo>
                  <a:pt x="1893361" y="87826"/>
                </a:lnTo>
                <a:lnTo>
                  <a:pt x="1896854" y="85165"/>
                </a:lnTo>
                <a:lnTo>
                  <a:pt x="1900929" y="83834"/>
                </a:lnTo>
                <a:lnTo>
                  <a:pt x="1912906" y="83834"/>
                </a:lnTo>
                <a:lnTo>
                  <a:pt x="1918561" y="86579"/>
                </a:lnTo>
                <a:lnTo>
                  <a:pt x="1922553" y="92068"/>
                </a:lnTo>
                <a:lnTo>
                  <a:pt x="1922930" y="92566"/>
                </a:lnTo>
                <a:lnTo>
                  <a:pt x="1927326" y="102815"/>
                </a:lnTo>
                <a:lnTo>
                  <a:pt x="1928791" y="117518"/>
                </a:lnTo>
                <a:lnTo>
                  <a:pt x="1928781" y="118884"/>
                </a:lnTo>
                <a:lnTo>
                  <a:pt x="1927106" y="133180"/>
                </a:lnTo>
                <a:lnTo>
                  <a:pt x="1922553" y="143217"/>
                </a:lnTo>
                <a:lnTo>
                  <a:pt x="1918395" y="148540"/>
                </a:lnTo>
                <a:lnTo>
                  <a:pt x="1912656" y="151201"/>
                </a:lnTo>
                <a:lnTo>
                  <a:pt x="1900514" y="151201"/>
                </a:lnTo>
                <a:lnTo>
                  <a:pt x="1896355" y="149871"/>
                </a:lnTo>
                <a:lnTo>
                  <a:pt x="1892862" y="147209"/>
                </a:lnTo>
                <a:lnTo>
                  <a:pt x="1889369" y="144548"/>
                </a:lnTo>
                <a:lnTo>
                  <a:pt x="1892363" y="172409"/>
                </a:lnTo>
                <a:lnTo>
                  <a:pt x="1895203" y="174840"/>
                </a:lnTo>
                <a:lnTo>
                  <a:pt x="1906279" y="180502"/>
                </a:lnTo>
                <a:lnTo>
                  <a:pt x="1919809" y="182390"/>
                </a:lnTo>
                <a:lnTo>
                  <a:pt x="1922682" y="182321"/>
                </a:lnTo>
                <a:lnTo>
                  <a:pt x="1935538" y="180076"/>
                </a:lnTo>
                <a:lnTo>
                  <a:pt x="1946756" y="174655"/>
                </a:lnTo>
                <a:lnTo>
                  <a:pt x="1958260" y="163783"/>
                </a:lnTo>
                <a:lnTo>
                  <a:pt x="1964970" y="152199"/>
                </a:lnTo>
                <a:lnTo>
                  <a:pt x="1968187" y="143179"/>
                </a:lnTo>
                <a:lnTo>
                  <a:pt x="1970639" y="130822"/>
                </a:lnTo>
                <a:lnTo>
                  <a:pt x="1971457" y="117019"/>
                </a:lnTo>
                <a:lnTo>
                  <a:pt x="1970948" y="106046"/>
                </a:lnTo>
                <a:lnTo>
                  <a:pt x="1968799" y="93384"/>
                </a:lnTo>
                <a:lnTo>
                  <a:pt x="1964970" y="82337"/>
                </a:lnTo>
                <a:lnTo>
                  <a:pt x="1956526" y="68535"/>
                </a:lnTo>
                <a:lnTo>
                  <a:pt x="1947255" y="60380"/>
                </a:lnTo>
                <a:lnTo>
                  <a:pt x="1933504" y="54233"/>
                </a:lnTo>
                <a:lnTo>
                  <a:pt x="1920308" y="52646"/>
                </a:lnTo>
                <a:lnTo>
                  <a:pt x="1912157" y="52646"/>
                </a:lnTo>
                <a:lnTo>
                  <a:pt x="1904922" y="54475"/>
                </a:lnTo>
                <a:lnTo>
                  <a:pt x="1898601" y="58135"/>
                </a:lnTo>
                <a:lnTo>
                  <a:pt x="1892280" y="61794"/>
                </a:lnTo>
                <a:lnTo>
                  <a:pt x="1887123" y="66784"/>
                </a:lnTo>
                <a:lnTo>
                  <a:pt x="1883131" y="73105"/>
                </a:lnTo>
                <a:lnTo>
                  <a:pt x="1879333" y="79119"/>
                </a:lnTo>
                <a:lnTo>
                  <a:pt x="1878141" y="55141"/>
                </a:lnTo>
                <a:lnTo>
                  <a:pt x="1839966" y="55141"/>
                </a:lnTo>
                <a:lnTo>
                  <a:pt x="1875396" y="95062"/>
                </a:lnTo>
                <a:lnTo>
                  <a:pt x="1878391" y="146710"/>
                </a:lnTo>
                <a:lnTo>
                  <a:pt x="1879432" y="150693"/>
                </a:lnTo>
                <a:lnTo>
                  <a:pt x="1882383" y="232291"/>
                </a:lnTo>
                <a:close/>
              </a:path>
              <a:path w="2791365" h="475562">
                <a:moveTo>
                  <a:pt x="1882383" y="232291"/>
                </a:moveTo>
                <a:lnTo>
                  <a:pt x="1879432" y="150693"/>
                </a:lnTo>
                <a:lnTo>
                  <a:pt x="1878391" y="146710"/>
                </a:lnTo>
                <a:lnTo>
                  <a:pt x="1875396" y="95062"/>
                </a:lnTo>
                <a:lnTo>
                  <a:pt x="1839966" y="55141"/>
                </a:lnTo>
                <a:lnTo>
                  <a:pt x="1839966" y="232291"/>
                </a:lnTo>
                <a:lnTo>
                  <a:pt x="1882383" y="232291"/>
                </a:lnTo>
                <a:close/>
              </a:path>
              <a:path w="2791365" h="475562">
                <a:moveTo>
                  <a:pt x="1882383" y="124504"/>
                </a:moveTo>
                <a:lnTo>
                  <a:pt x="1882383" y="110199"/>
                </a:lnTo>
                <a:lnTo>
                  <a:pt x="1880387" y="100302"/>
                </a:lnTo>
                <a:lnTo>
                  <a:pt x="1882383" y="140722"/>
                </a:lnTo>
                <a:lnTo>
                  <a:pt x="1884580" y="162539"/>
                </a:lnTo>
                <a:lnTo>
                  <a:pt x="1892363" y="172409"/>
                </a:lnTo>
                <a:lnTo>
                  <a:pt x="1889369" y="144548"/>
                </a:lnTo>
                <a:lnTo>
                  <a:pt x="1886707" y="140722"/>
                </a:lnTo>
                <a:lnTo>
                  <a:pt x="1884878" y="135732"/>
                </a:lnTo>
                <a:lnTo>
                  <a:pt x="1883214" y="130575"/>
                </a:lnTo>
                <a:lnTo>
                  <a:pt x="1882383" y="124504"/>
                </a:lnTo>
                <a:close/>
              </a:path>
              <a:path w="2791365" h="475562">
                <a:moveTo>
                  <a:pt x="2078951" y="179328"/>
                </a:moveTo>
                <a:lnTo>
                  <a:pt x="2090211" y="174905"/>
                </a:lnTo>
                <a:lnTo>
                  <a:pt x="2096179" y="171374"/>
                </a:lnTo>
                <a:lnTo>
                  <a:pt x="2105850" y="163090"/>
                </a:lnTo>
                <a:lnTo>
                  <a:pt x="2113415" y="152698"/>
                </a:lnTo>
                <a:lnTo>
                  <a:pt x="2117720" y="143411"/>
                </a:lnTo>
                <a:lnTo>
                  <a:pt x="2120854" y="131171"/>
                </a:lnTo>
                <a:lnTo>
                  <a:pt x="2121899" y="117518"/>
                </a:lnTo>
                <a:lnTo>
                  <a:pt x="2121168" y="106028"/>
                </a:lnTo>
                <a:lnTo>
                  <a:pt x="2118351" y="93560"/>
                </a:lnTo>
                <a:lnTo>
                  <a:pt x="2113415" y="82587"/>
                </a:lnTo>
                <a:lnTo>
                  <a:pt x="2109676" y="76745"/>
                </a:lnTo>
                <a:lnTo>
                  <a:pt x="2100997" y="67431"/>
                </a:lnTo>
                <a:lnTo>
                  <a:pt x="2090211" y="60380"/>
                </a:lnTo>
                <a:lnTo>
                  <a:pt x="2081568" y="56652"/>
                </a:lnTo>
                <a:lnTo>
                  <a:pt x="2069320" y="53647"/>
                </a:lnTo>
                <a:lnTo>
                  <a:pt x="2055779" y="52646"/>
                </a:lnTo>
                <a:lnTo>
                  <a:pt x="2045524" y="53232"/>
                </a:lnTo>
                <a:lnTo>
                  <a:pt x="2033003" y="55790"/>
                </a:lnTo>
                <a:lnTo>
                  <a:pt x="2021596" y="60380"/>
                </a:lnTo>
                <a:lnTo>
                  <a:pt x="2015497" y="63908"/>
                </a:lnTo>
                <a:lnTo>
                  <a:pt x="2005817" y="72129"/>
                </a:lnTo>
                <a:lnTo>
                  <a:pt x="1998143" y="82587"/>
                </a:lnTo>
                <a:lnTo>
                  <a:pt x="1994033" y="91557"/>
                </a:lnTo>
                <a:lnTo>
                  <a:pt x="1990940" y="103787"/>
                </a:lnTo>
                <a:lnTo>
                  <a:pt x="1989909" y="117518"/>
                </a:lnTo>
                <a:lnTo>
                  <a:pt x="1990635" y="129165"/>
                </a:lnTo>
                <a:lnTo>
                  <a:pt x="1993372" y="141641"/>
                </a:lnTo>
                <a:lnTo>
                  <a:pt x="1998143" y="152698"/>
                </a:lnTo>
                <a:lnTo>
                  <a:pt x="2002062" y="158573"/>
                </a:lnTo>
                <a:lnTo>
                  <a:pt x="2010826" y="167780"/>
                </a:lnTo>
                <a:lnTo>
                  <a:pt x="2021596" y="174905"/>
                </a:lnTo>
                <a:lnTo>
                  <a:pt x="2030123" y="178446"/>
                </a:lnTo>
                <a:lnTo>
                  <a:pt x="2042392" y="181404"/>
                </a:lnTo>
                <a:lnTo>
                  <a:pt x="2043304" y="148706"/>
                </a:lnTo>
                <a:lnTo>
                  <a:pt x="2039810" y="146211"/>
                </a:lnTo>
                <a:lnTo>
                  <a:pt x="2037149" y="142468"/>
                </a:lnTo>
                <a:lnTo>
                  <a:pt x="2035319" y="137478"/>
                </a:lnTo>
                <a:lnTo>
                  <a:pt x="2033490" y="132322"/>
                </a:lnTo>
                <a:lnTo>
                  <a:pt x="2032575" y="125668"/>
                </a:lnTo>
                <a:lnTo>
                  <a:pt x="2032575" y="109367"/>
                </a:lnTo>
                <a:lnTo>
                  <a:pt x="2033490" y="102714"/>
                </a:lnTo>
                <a:lnTo>
                  <a:pt x="2035319" y="97557"/>
                </a:lnTo>
                <a:lnTo>
                  <a:pt x="2037149" y="92401"/>
                </a:lnTo>
                <a:lnTo>
                  <a:pt x="2039810" y="88658"/>
                </a:lnTo>
                <a:lnTo>
                  <a:pt x="2043304" y="86329"/>
                </a:lnTo>
                <a:lnTo>
                  <a:pt x="2046797" y="84000"/>
                </a:lnTo>
                <a:lnTo>
                  <a:pt x="2050955" y="82836"/>
                </a:lnTo>
                <a:lnTo>
                  <a:pt x="2060769" y="82836"/>
                </a:lnTo>
                <a:lnTo>
                  <a:pt x="2065011" y="84000"/>
                </a:lnTo>
                <a:lnTo>
                  <a:pt x="2068504" y="86329"/>
                </a:lnTo>
                <a:lnTo>
                  <a:pt x="2071997" y="88658"/>
                </a:lnTo>
                <a:lnTo>
                  <a:pt x="2074658" y="92401"/>
                </a:lnTo>
                <a:lnTo>
                  <a:pt x="2076488" y="97557"/>
                </a:lnTo>
                <a:lnTo>
                  <a:pt x="2078318" y="102714"/>
                </a:lnTo>
                <a:lnTo>
                  <a:pt x="2079233" y="109367"/>
                </a:lnTo>
                <a:lnTo>
                  <a:pt x="2079233" y="125668"/>
                </a:lnTo>
                <a:lnTo>
                  <a:pt x="2078318" y="132322"/>
                </a:lnTo>
                <a:lnTo>
                  <a:pt x="2076488" y="137478"/>
                </a:lnTo>
                <a:lnTo>
                  <a:pt x="2074658" y="142468"/>
                </a:lnTo>
                <a:lnTo>
                  <a:pt x="2071997" y="146211"/>
                </a:lnTo>
                <a:lnTo>
                  <a:pt x="2068504" y="148706"/>
                </a:lnTo>
                <a:lnTo>
                  <a:pt x="2065011" y="151035"/>
                </a:lnTo>
                <a:lnTo>
                  <a:pt x="2060769" y="152199"/>
                </a:lnTo>
                <a:lnTo>
                  <a:pt x="2055779" y="152199"/>
                </a:lnTo>
                <a:lnTo>
                  <a:pt x="2055779" y="182390"/>
                </a:lnTo>
                <a:lnTo>
                  <a:pt x="2066395" y="181806"/>
                </a:lnTo>
                <a:lnTo>
                  <a:pt x="2078951" y="179328"/>
                </a:lnTo>
                <a:close/>
              </a:path>
              <a:path w="2791365" h="475562">
                <a:moveTo>
                  <a:pt x="2055779" y="182390"/>
                </a:moveTo>
                <a:lnTo>
                  <a:pt x="2055779" y="152199"/>
                </a:lnTo>
                <a:lnTo>
                  <a:pt x="2050955" y="152199"/>
                </a:lnTo>
                <a:lnTo>
                  <a:pt x="2046797" y="151035"/>
                </a:lnTo>
                <a:lnTo>
                  <a:pt x="2043304" y="148706"/>
                </a:lnTo>
                <a:lnTo>
                  <a:pt x="2042392" y="181404"/>
                </a:lnTo>
                <a:lnTo>
                  <a:pt x="2055779" y="182390"/>
                </a:lnTo>
                <a:close/>
              </a:path>
              <a:path w="2791365" h="475562">
                <a:moveTo>
                  <a:pt x="2166386" y="145047"/>
                </a:moveTo>
                <a:lnTo>
                  <a:pt x="2160897" y="140556"/>
                </a:lnTo>
                <a:lnTo>
                  <a:pt x="2156738" y="135233"/>
                </a:lnTo>
                <a:lnTo>
                  <a:pt x="2136777" y="158687"/>
                </a:lnTo>
                <a:lnTo>
                  <a:pt x="2141237" y="163111"/>
                </a:lnTo>
                <a:lnTo>
                  <a:pt x="2151357" y="170590"/>
                </a:lnTo>
                <a:lnTo>
                  <a:pt x="2163225" y="176402"/>
                </a:lnTo>
                <a:lnTo>
                  <a:pt x="2172615" y="179314"/>
                </a:lnTo>
                <a:lnTo>
                  <a:pt x="2185065" y="181621"/>
                </a:lnTo>
                <a:lnTo>
                  <a:pt x="2198156" y="182390"/>
                </a:lnTo>
                <a:lnTo>
                  <a:pt x="2206999" y="182090"/>
                </a:lnTo>
                <a:lnTo>
                  <a:pt x="2219910" y="180301"/>
                </a:lnTo>
                <a:lnTo>
                  <a:pt x="2230842" y="176901"/>
                </a:lnTo>
                <a:lnTo>
                  <a:pt x="2239492" y="173075"/>
                </a:lnTo>
                <a:lnTo>
                  <a:pt x="2245979" y="167918"/>
                </a:lnTo>
                <a:lnTo>
                  <a:pt x="2250304" y="161431"/>
                </a:lnTo>
                <a:lnTo>
                  <a:pt x="2254628" y="154944"/>
                </a:lnTo>
                <a:lnTo>
                  <a:pt x="2256791" y="147625"/>
                </a:lnTo>
                <a:lnTo>
                  <a:pt x="2256791" y="130825"/>
                </a:lnTo>
                <a:lnTo>
                  <a:pt x="2253963" y="123423"/>
                </a:lnTo>
                <a:lnTo>
                  <a:pt x="2248308" y="117268"/>
                </a:lnTo>
                <a:lnTo>
                  <a:pt x="2245182" y="114351"/>
                </a:lnTo>
                <a:lnTo>
                  <a:pt x="2234760" y="108451"/>
                </a:lnTo>
                <a:lnTo>
                  <a:pt x="2220612" y="104543"/>
                </a:lnTo>
                <a:lnTo>
                  <a:pt x="2197907" y="100052"/>
                </a:lnTo>
                <a:lnTo>
                  <a:pt x="2192251" y="98888"/>
                </a:lnTo>
                <a:lnTo>
                  <a:pt x="2188342" y="97557"/>
                </a:lnTo>
                <a:lnTo>
                  <a:pt x="2186180" y="96060"/>
                </a:lnTo>
                <a:lnTo>
                  <a:pt x="2184184" y="94397"/>
                </a:lnTo>
                <a:lnTo>
                  <a:pt x="2183186" y="92484"/>
                </a:lnTo>
                <a:lnTo>
                  <a:pt x="2183186" y="88325"/>
                </a:lnTo>
                <a:lnTo>
                  <a:pt x="2183851" y="86662"/>
                </a:lnTo>
                <a:lnTo>
                  <a:pt x="2185182" y="85331"/>
                </a:lnTo>
                <a:lnTo>
                  <a:pt x="2186513" y="84000"/>
                </a:lnTo>
                <a:lnTo>
                  <a:pt x="2188509" y="83002"/>
                </a:lnTo>
                <a:lnTo>
                  <a:pt x="2191170" y="82337"/>
                </a:lnTo>
                <a:lnTo>
                  <a:pt x="2193998" y="81505"/>
                </a:lnTo>
                <a:lnTo>
                  <a:pt x="2197408" y="81090"/>
                </a:lnTo>
                <a:lnTo>
                  <a:pt x="2207721" y="81090"/>
                </a:lnTo>
                <a:lnTo>
                  <a:pt x="2214042" y="82503"/>
                </a:lnTo>
                <a:lnTo>
                  <a:pt x="2220363" y="85331"/>
                </a:lnTo>
                <a:lnTo>
                  <a:pt x="2226683" y="88159"/>
                </a:lnTo>
                <a:lnTo>
                  <a:pt x="2231840" y="92068"/>
                </a:lnTo>
                <a:lnTo>
                  <a:pt x="2235832" y="97058"/>
                </a:lnTo>
                <a:lnTo>
                  <a:pt x="2256042" y="74103"/>
                </a:lnTo>
                <a:lnTo>
                  <a:pt x="2244998" y="64150"/>
                </a:lnTo>
                <a:lnTo>
                  <a:pt x="2233088" y="58135"/>
                </a:lnTo>
                <a:lnTo>
                  <a:pt x="2225561" y="55731"/>
                </a:lnTo>
                <a:lnTo>
                  <a:pt x="2213238" y="53417"/>
                </a:lnTo>
                <a:lnTo>
                  <a:pt x="2199653" y="52646"/>
                </a:lnTo>
                <a:lnTo>
                  <a:pt x="2190120" y="53010"/>
                </a:lnTo>
                <a:lnTo>
                  <a:pt x="2177268" y="54973"/>
                </a:lnTo>
                <a:lnTo>
                  <a:pt x="2166469" y="58634"/>
                </a:lnTo>
                <a:lnTo>
                  <a:pt x="2157819" y="62460"/>
                </a:lnTo>
                <a:lnTo>
                  <a:pt x="2151415" y="67533"/>
                </a:lnTo>
                <a:lnTo>
                  <a:pt x="2147257" y="73854"/>
                </a:lnTo>
                <a:lnTo>
                  <a:pt x="2143098" y="80008"/>
                </a:lnTo>
                <a:lnTo>
                  <a:pt x="2141019" y="86496"/>
                </a:lnTo>
                <a:lnTo>
                  <a:pt x="2141037" y="94622"/>
                </a:lnTo>
                <a:lnTo>
                  <a:pt x="2143667" y="107633"/>
                </a:lnTo>
                <a:lnTo>
                  <a:pt x="2150750" y="118017"/>
                </a:lnTo>
                <a:lnTo>
                  <a:pt x="2157924" y="123137"/>
                </a:lnTo>
                <a:lnTo>
                  <a:pt x="2169399" y="128115"/>
                </a:lnTo>
                <a:lnTo>
                  <a:pt x="2184184" y="131989"/>
                </a:lnTo>
                <a:lnTo>
                  <a:pt x="2201649" y="135482"/>
                </a:lnTo>
                <a:lnTo>
                  <a:pt x="2206640" y="136480"/>
                </a:lnTo>
                <a:lnTo>
                  <a:pt x="2209966" y="137728"/>
                </a:lnTo>
                <a:lnTo>
                  <a:pt x="2211630" y="139225"/>
                </a:lnTo>
                <a:lnTo>
                  <a:pt x="2213293" y="140556"/>
                </a:lnTo>
                <a:lnTo>
                  <a:pt x="2214125" y="142385"/>
                </a:lnTo>
                <a:lnTo>
                  <a:pt x="2214125" y="147875"/>
                </a:lnTo>
                <a:lnTo>
                  <a:pt x="2212462" y="150203"/>
                </a:lnTo>
                <a:lnTo>
                  <a:pt x="2209135" y="151700"/>
                </a:lnTo>
                <a:lnTo>
                  <a:pt x="2205808" y="153197"/>
                </a:lnTo>
                <a:lnTo>
                  <a:pt x="2201566" y="153946"/>
                </a:lnTo>
                <a:lnTo>
                  <a:pt x="2187926" y="153946"/>
                </a:lnTo>
                <a:lnTo>
                  <a:pt x="2180192" y="152199"/>
                </a:lnTo>
                <a:lnTo>
                  <a:pt x="2173206" y="148706"/>
                </a:lnTo>
                <a:lnTo>
                  <a:pt x="2166386" y="145047"/>
                </a:lnTo>
                <a:close/>
              </a:path>
              <a:path w="2791365" h="475562">
                <a:moveTo>
                  <a:pt x="2324708" y="20459"/>
                </a:moveTo>
                <a:lnTo>
                  <a:pt x="2324708" y="13307"/>
                </a:lnTo>
                <a:lnTo>
                  <a:pt x="2322711" y="8150"/>
                </a:lnTo>
                <a:lnTo>
                  <a:pt x="2318719" y="4990"/>
                </a:lnTo>
                <a:lnTo>
                  <a:pt x="2314727" y="1663"/>
                </a:lnTo>
                <a:lnTo>
                  <a:pt x="2308490" y="0"/>
                </a:lnTo>
                <a:lnTo>
                  <a:pt x="2291357" y="0"/>
                </a:lnTo>
                <a:lnTo>
                  <a:pt x="2285036" y="1663"/>
                </a:lnTo>
                <a:lnTo>
                  <a:pt x="2281044" y="4990"/>
                </a:lnTo>
                <a:lnTo>
                  <a:pt x="2277218" y="8150"/>
                </a:lnTo>
                <a:lnTo>
                  <a:pt x="2275305" y="13307"/>
                </a:lnTo>
                <a:lnTo>
                  <a:pt x="2275305" y="27445"/>
                </a:lnTo>
                <a:lnTo>
                  <a:pt x="2277218" y="32602"/>
                </a:lnTo>
                <a:lnTo>
                  <a:pt x="2281044" y="35929"/>
                </a:lnTo>
                <a:lnTo>
                  <a:pt x="2285036" y="39089"/>
                </a:lnTo>
                <a:lnTo>
                  <a:pt x="2291357" y="40669"/>
                </a:lnTo>
                <a:lnTo>
                  <a:pt x="2308490" y="40669"/>
                </a:lnTo>
                <a:lnTo>
                  <a:pt x="2314727" y="39089"/>
                </a:lnTo>
                <a:lnTo>
                  <a:pt x="2318719" y="35929"/>
                </a:lnTo>
                <a:lnTo>
                  <a:pt x="2322711" y="32602"/>
                </a:lnTo>
                <a:lnTo>
                  <a:pt x="2324708" y="27445"/>
                </a:lnTo>
                <a:lnTo>
                  <a:pt x="2324708" y="20459"/>
                </a:lnTo>
                <a:close/>
              </a:path>
              <a:path w="2791365" h="475562">
                <a:moveTo>
                  <a:pt x="2278798" y="55141"/>
                </a:moveTo>
                <a:lnTo>
                  <a:pt x="2278798" y="179895"/>
                </a:lnTo>
                <a:lnTo>
                  <a:pt x="2321214" y="179895"/>
                </a:lnTo>
                <a:lnTo>
                  <a:pt x="2321214" y="55141"/>
                </a:lnTo>
                <a:lnTo>
                  <a:pt x="2278798" y="55141"/>
                </a:lnTo>
                <a:close/>
              </a:path>
              <a:path w="2791365" h="475562">
                <a:moveTo>
                  <a:pt x="2403556" y="141470"/>
                </a:moveTo>
                <a:lnTo>
                  <a:pt x="2403556" y="85331"/>
                </a:lnTo>
                <a:lnTo>
                  <a:pt x="2440733" y="85331"/>
                </a:lnTo>
                <a:lnTo>
                  <a:pt x="2440733" y="55141"/>
                </a:lnTo>
                <a:lnTo>
                  <a:pt x="2403556" y="55141"/>
                </a:lnTo>
                <a:lnTo>
                  <a:pt x="2403556" y="15469"/>
                </a:lnTo>
                <a:lnTo>
                  <a:pt x="2361140" y="27196"/>
                </a:lnTo>
                <a:lnTo>
                  <a:pt x="2361140" y="55141"/>
                </a:lnTo>
                <a:lnTo>
                  <a:pt x="2339682" y="55141"/>
                </a:lnTo>
                <a:lnTo>
                  <a:pt x="2339682" y="85331"/>
                </a:lnTo>
                <a:lnTo>
                  <a:pt x="2361140" y="85331"/>
                </a:lnTo>
                <a:lnTo>
                  <a:pt x="2361140" y="142468"/>
                </a:lnTo>
                <a:lnTo>
                  <a:pt x="2361306" y="152116"/>
                </a:lnTo>
                <a:lnTo>
                  <a:pt x="2363219" y="159851"/>
                </a:lnTo>
                <a:lnTo>
                  <a:pt x="2366878" y="165673"/>
                </a:lnTo>
                <a:lnTo>
                  <a:pt x="2370704" y="171495"/>
                </a:lnTo>
                <a:lnTo>
                  <a:pt x="2376027" y="175736"/>
                </a:lnTo>
                <a:lnTo>
                  <a:pt x="2382847" y="178398"/>
                </a:lnTo>
                <a:lnTo>
                  <a:pt x="2389833" y="181059"/>
                </a:lnTo>
                <a:lnTo>
                  <a:pt x="2398067" y="182390"/>
                </a:lnTo>
                <a:lnTo>
                  <a:pt x="2414202" y="182390"/>
                </a:lnTo>
                <a:lnTo>
                  <a:pt x="2420689" y="181558"/>
                </a:lnTo>
                <a:lnTo>
                  <a:pt x="2427010" y="179895"/>
                </a:lnTo>
                <a:lnTo>
                  <a:pt x="2433331" y="178231"/>
                </a:lnTo>
                <a:lnTo>
                  <a:pt x="2438570" y="175903"/>
                </a:lnTo>
                <a:lnTo>
                  <a:pt x="2442729" y="172908"/>
                </a:lnTo>
                <a:lnTo>
                  <a:pt x="2438238" y="146710"/>
                </a:lnTo>
                <a:lnTo>
                  <a:pt x="2435909" y="148540"/>
                </a:lnTo>
                <a:lnTo>
                  <a:pt x="2433247" y="149954"/>
                </a:lnTo>
                <a:lnTo>
                  <a:pt x="2430253" y="150952"/>
                </a:lnTo>
                <a:lnTo>
                  <a:pt x="2427425" y="151783"/>
                </a:lnTo>
                <a:lnTo>
                  <a:pt x="2424016" y="152199"/>
                </a:lnTo>
                <a:lnTo>
                  <a:pt x="2414867" y="152199"/>
                </a:lnTo>
                <a:lnTo>
                  <a:pt x="2410792" y="150952"/>
                </a:lnTo>
                <a:lnTo>
                  <a:pt x="2407798" y="148457"/>
                </a:lnTo>
                <a:lnTo>
                  <a:pt x="2404970" y="145795"/>
                </a:lnTo>
                <a:lnTo>
                  <a:pt x="2403556" y="141470"/>
                </a:lnTo>
                <a:close/>
              </a:path>
              <a:path w="2791365" h="475562">
                <a:moveTo>
                  <a:pt x="2506234" y="20459"/>
                </a:moveTo>
                <a:lnTo>
                  <a:pt x="2506234" y="13307"/>
                </a:lnTo>
                <a:lnTo>
                  <a:pt x="2504238" y="8150"/>
                </a:lnTo>
                <a:lnTo>
                  <a:pt x="2500246" y="4990"/>
                </a:lnTo>
                <a:lnTo>
                  <a:pt x="2496254" y="1663"/>
                </a:lnTo>
                <a:lnTo>
                  <a:pt x="2490016" y="0"/>
                </a:lnTo>
                <a:lnTo>
                  <a:pt x="2472883" y="0"/>
                </a:lnTo>
                <a:lnTo>
                  <a:pt x="2466563" y="1663"/>
                </a:lnTo>
                <a:lnTo>
                  <a:pt x="2462570" y="4990"/>
                </a:lnTo>
                <a:lnTo>
                  <a:pt x="2458745" y="8150"/>
                </a:lnTo>
                <a:lnTo>
                  <a:pt x="2456832" y="13307"/>
                </a:lnTo>
                <a:lnTo>
                  <a:pt x="2456832" y="27445"/>
                </a:lnTo>
                <a:lnTo>
                  <a:pt x="2458745" y="32602"/>
                </a:lnTo>
                <a:lnTo>
                  <a:pt x="2462570" y="35929"/>
                </a:lnTo>
                <a:lnTo>
                  <a:pt x="2466563" y="39089"/>
                </a:lnTo>
                <a:lnTo>
                  <a:pt x="2472883" y="40669"/>
                </a:lnTo>
                <a:lnTo>
                  <a:pt x="2490016" y="40669"/>
                </a:lnTo>
                <a:lnTo>
                  <a:pt x="2496254" y="39089"/>
                </a:lnTo>
                <a:lnTo>
                  <a:pt x="2500246" y="35929"/>
                </a:lnTo>
                <a:lnTo>
                  <a:pt x="2504238" y="32602"/>
                </a:lnTo>
                <a:lnTo>
                  <a:pt x="2506234" y="27445"/>
                </a:lnTo>
                <a:lnTo>
                  <a:pt x="2506234" y="20459"/>
                </a:lnTo>
                <a:close/>
              </a:path>
              <a:path w="2791365" h="475562">
                <a:moveTo>
                  <a:pt x="2460325" y="55141"/>
                </a:moveTo>
                <a:lnTo>
                  <a:pt x="2460325" y="179895"/>
                </a:lnTo>
                <a:lnTo>
                  <a:pt x="2502741" y="179895"/>
                </a:lnTo>
                <a:lnTo>
                  <a:pt x="2502741" y="55141"/>
                </a:lnTo>
                <a:lnTo>
                  <a:pt x="2460325" y="55141"/>
                </a:lnTo>
                <a:close/>
              </a:path>
              <a:path w="2791365" h="475562">
                <a:moveTo>
                  <a:pt x="2657939" y="55141"/>
                </a:moveTo>
                <a:lnTo>
                  <a:pt x="2614026" y="55141"/>
                </a:lnTo>
                <a:lnTo>
                  <a:pt x="2587827" y="150203"/>
                </a:lnTo>
                <a:lnTo>
                  <a:pt x="2562128" y="55141"/>
                </a:lnTo>
                <a:lnTo>
                  <a:pt x="2517466" y="55141"/>
                </a:lnTo>
                <a:lnTo>
                  <a:pt x="2562378" y="179895"/>
                </a:lnTo>
                <a:lnTo>
                  <a:pt x="2613028" y="179895"/>
                </a:lnTo>
                <a:lnTo>
                  <a:pt x="2657939" y="55141"/>
                </a:lnTo>
                <a:close/>
              </a:path>
              <a:path w="2791365" h="475562">
                <a:moveTo>
                  <a:pt x="2751444" y="103296"/>
                </a:moveTo>
                <a:lnTo>
                  <a:pt x="2751444" y="113276"/>
                </a:lnTo>
                <a:lnTo>
                  <a:pt x="2705128" y="105541"/>
                </a:lnTo>
                <a:lnTo>
                  <a:pt x="2704537" y="109949"/>
                </a:lnTo>
                <a:lnTo>
                  <a:pt x="2704537" y="126417"/>
                </a:lnTo>
                <a:lnTo>
                  <a:pt x="2691562" y="105541"/>
                </a:lnTo>
                <a:lnTo>
                  <a:pt x="2695305" y="60380"/>
                </a:lnTo>
                <a:lnTo>
                  <a:pt x="2689550" y="63829"/>
                </a:lnTo>
                <a:lnTo>
                  <a:pt x="2679924" y="72143"/>
                </a:lnTo>
                <a:lnTo>
                  <a:pt x="2672350" y="82587"/>
                </a:lnTo>
                <a:lnTo>
                  <a:pt x="2668241" y="91557"/>
                </a:lnTo>
                <a:lnTo>
                  <a:pt x="2665147" y="103787"/>
                </a:lnTo>
                <a:lnTo>
                  <a:pt x="2664116" y="117518"/>
                </a:lnTo>
                <a:lnTo>
                  <a:pt x="2664820" y="128965"/>
                </a:lnTo>
                <a:lnTo>
                  <a:pt x="2667554" y="141457"/>
                </a:lnTo>
                <a:lnTo>
                  <a:pt x="2672350" y="152449"/>
                </a:lnTo>
                <a:lnTo>
                  <a:pt x="2676089" y="158208"/>
                </a:lnTo>
                <a:lnTo>
                  <a:pt x="2684768" y="167485"/>
                </a:lnTo>
                <a:lnTo>
                  <a:pt x="2695554" y="174655"/>
                </a:lnTo>
                <a:lnTo>
                  <a:pt x="2691562" y="128247"/>
                </a:lnTo>
                <a:lnTo>
                  <a:pt x="2704834" y="128247"/>
                </a:lnTo>
                <a:lnTo>
                  <a:pt x="2704537" y="118266"/>
                </a:lnTo>
                <a:lnTo>
                  <a:pt x="2704834" y="128247"/>
                </a:lnTo>
                <a:lnTo>
                  <a:pt x="2790367" y="128247"/>
                </a:lnTo>
                <a:lnTo>
                  <a:pt x="2790950" y="123755"/>
                </a:lnTo>
                <a:lnTo>
                  <a:pt x="2791116" y="120761"/>
                </a:lnTo>
                <a:lnTo>
                  <a:pt x="2791282" y="117767"/>
                </a:lnTo>
                <a:lnTo>
                  <a:pt x="2791365" y="114773"/>
                </a:lnTo>
                <a:lnTo>
                  <a:pt x="2791365" y="111779"/>
                </a:lnTo>
                <a:lnTo>
                  <a:pt x="2791109" y="105441"/>
                </a:lnTo>
                <a:lnTo>
                  <a:pt x="2788812" y="92732"/>
                </a:lnTo>
                <a:lnTo>
                  <a:pt x="2784130" y="81339"/>
                </a:lnTo>
                <a:lnTo>
                  <a:pt x="2781838" y="77479"/>
                </a:lnTo>
                <a:lnTo>
                  <a:pt x="2773602" y="67843"/>
                </a:lnTo>
                <a:lnTo>
                  <a:pt x="2762921" y="60380"/>
                </a:lnTo>
                <a:lnTo>
                  <a:pt x="2771654" y="105541"/>
                </a:lnTo>
                <a:lnTo>
                  <a:pt x="2751444" y="103296"/>
                </a:lnTo>
                <a:close/>
              </a:path>
              <a:path w="2791365" h="475562">
                <a:moveTo>
                  <a:pt x="2704537" y="126417"/>
                </a:moveTo>
                <a:lnTo>
                  <a:pt x="2704537" y="109949"/>
                </a:lnTo>
                <a:lnTo>
                  <a:pt x="2705128" y="105541"/>
                </a:lnTo>
                <a:lnTo>
                  <a:pt x="2705452" y="103129"/>
                </a:lnTo>
                <a:lnTo>
                  <a:pt x="2707281" y="97807"/>
                </a:lnTo>
                <a:lnTo>
                  <a:pt x="2709277" y="92484"/>
                </a:lnTo>
                <a:lnTo>
                  <a:pt x="2712105" y="88575"/>
                </a:lnTo>
                <a:lnTo>
                  <a:pt x="2715764" y="86080"/>
                </a:lnTo>
                <a:lnTo>
                  <a:pt x="2719590" y="83585"/>
                </a:lnTo>
                <a:lnTo>
                  <a:pt x="2724165" y="82337"/>
                </a:lnTo>
                <a:lnTo>
                  <a:pt x="2736973" y="82337"/>
                </a:lnTo>
                <a:lnTo>
                  <a:pt x="2742462" y="84999"/>
                </a:lnTo>
                <a:lnTo>
                  <a:pt x="2745955" y="90321"/>
                </a:lnTo>
                <a:lnTo>
                  <a:pt x="2749614" y="95644"/>
                </a:lnTo>
                <a:lnTo>
                  <a:pt x="2751444" y="103296"/>
                </a:lnTo>
                <a:lnTo>
                  <a:pt x="2771654" y="105541"/>
                </a:lnTo>
                <a:lnTo>
                  <a:pt x="2762921" y="60380"/>
                </a:lnTo>
                <a:lnTo>
                  <a:pt x="2755386" y="56883"/>
                </a:lnTo>
                <a:lnTo>
                  <a:pt x="2743257" y="53705"/>
                </a:lnTo>
                <a:lnTo>
                  <a:pt x="2729487" y="52646"/>
                </a:lnTo>
                <a:lnTo>
                  <a:pt x="2719232" y="53232"/>
                </a:lnTo>
                <a:lnTo>
                  <a:pt x="2706712" y="55790"/>
                </a:lnTo>
                <a:lnTo>
                  <a:pt x="2695305" y="60380"/>
                </a:lnTo>
                <a:lnTo>
                  <a:pt x="2691562" y="105541"/>
                </a:lnTo>
                <a:lnTo>
                  <a:pt x="2704537" y="126417"/>
                </a:lnTo>
                <a:close/>
              </a:path>
              <a:path w="2791365" h="475562">
                <a:moveTo>
                  <a:pt x="2717827" y="181466"/>
                </a:moveTo>
                <a:lnTo>
                  <a:pt x="2731484" y="182390"/>
                </a:lnTo>
                <a:lnTo>
                  <a:pt x="2740133" y="182390"/>
                </a:lnTo>
                <a:lnTo>
                  <a:pt x="2748367" y="181142"/>
                </a:lnTo>
                <a:lnTo>
                  <a:pt x="2756185" y="178647"/>
                </a:lnTo>
                <a:lnTo>
                  <a:pt x="2764169" y="176152"/>
                </a:lnTo>
                <a:lnTo>
                  <a:pt x="2770989" y="172493"/>
                </a:lnTo>
                <a:lnTo>
                  <a:pt x="2776644" y="167669"/>
                </a:lnTo>
                <a:lnTo>
                  <a:pt x="2782466" y="162679"/>
                </a:lnTo>
                <a:lnTo>
                  <a:pt x="2786542" y="156607"/>
                </a:lnTo>
                <a:lnTo>
                  <a:pt x="2788870" y="149455"/>
                </a:lnTo>
                <a:lnTo>
                  <a:pt x="2754937" y="138227"/>
                </a:lnTo>
                <a:lnTo>
                  <a:pt x="2753107" y="142718"/>
                </a:lnTo>
                <a:lnTo>
                  <a:pt x="2750280" y="146211"/>
                </a:lnTo>
                <a:lnTo>
                  <a:pt x="2746454" y="148706"/>
                </a:lnTo>
                <a:lnTo>
                  <a:pt x="2742795" y="151201"/>
                </a:lnTo>
                <a:lnTo>
                  <a:pt x="2737804" y="152449"/>
                </a:lnTo>
                <a:lnTo>
                  <a:pt x="2725828" y="152449"/>
                </a:lnTo>
                <a:lnTo>
                  <a:pt x="2721004" y="151368"/>
                </a:lnTo>
                <a:lnTo>
                  <a:pt x="2717012" y="149205"/>
                </a:lnTo>
                <a:lnTo>
                  <a:pt x="2713020" y="146876"/>
                </a:lnTo>
                <a:lnTo>
                  <a:pt x="2709943" y="143217"/>
                </a:lnTo>
                <a:lnTo>
                  <a:pt x="2707780" y="138227"/>
                </a:lnTo>
                <a:lnTo>
                  <a:pt x="2705618" y="133070"/>
                </a:lnTo>
                <a:lnTo>
                  <a:pt x="2704834" y="128247"/>
                </a:lnTo>
                <a:lnTo>
                  <a:pt x="2691562" y="128247"/>
                </a:lnTo>
                <a:lnTo>
                  <a:pt x="2695554" y="174655"/>
                </a:lnTo>
                <a:lnTo>
                  <a:pt x="2705481" y="178695"/>
                </a:lnTo>
                <a:lnTo>
                  <a:pt x="2717827" y="181466"/>
                </a:lnTo>
                <a:close/>
              </a:path>
              <a:path w="2791365" h="475562">
                <a:moveTo>
                  <a:pt x="138892" y="394887"/>
                </a:moveTo>
                <a:lnTo>
                  <a:pt x="140722" y="390729"/>
                </a:lnTo>
                <a:lnTo>
                  <a:pt x="142552" y="386570"/>
                </a:lnTo>
                <a:lnTo>
                  <a:pt x="145130" y="383493"/>
                </a:lnTo>
                <a:lnTo>
                  <a:pt x="148457" y="381497"/>
                </a:lnTo>
                <a:lnTo>
                  <a:pt x="151950" y="379335"/>
                </a:lnTo>
                <a:lnTo>
                  <a:pt x="155776" y="378253"/>
                </a:lnTo>
                <a:lnTo>
                  <a:pt x="165091" y="378253"/>
                </a:lnTo>
                <a:lnTo>
                  <a:pt x="169166" y="379834"/>
                </a:lnTo>
                <a:lnTo>
                  <a:pt x="172160" y="382994"/>
                </a:lnTo>
                <a:lnTo>
                  <a:pt x="175320" y="386155"/>
                </a:lnTo>
                <a:lnTo>
                  <a:pt x="176901" y="391727"/>
                </a:lnTo>
                <a:lnTo>
                  <a:pt x="176901" y="473066"/>
                </a:lnTo>
                <a:lnTo>
                  <a:pt x="219317" y="473066"/>
                </a:lnTo>
                <a:lnTo>
                  <a:pt x="219317" y="380166"/>
                </a:lnTo>
                <a:lnTo>
                  <a:pt x="217404" y="372016"/>
                </a:lnTo>
                <a:lnTo>
                  <a:pt x="213578" y="365529"/>
                </a:lnTo>
                <a:lnTo>
                  <a:pt x="209919" y="358875"/>
                </a:lnTo>
                <a:lnTo>
                  <a:pt x="204929" y="353968"/>
                </a:lnTo>
                <a:lnTo>
                  <a:pt x="198608" y="350808"/>
                </a:lnTo>
                <a:lnTo>
                  <a:pt x="192287" y="347481"/>
                </a:lnTo>
                <a:lnTo>
                  <a:pt x="184968" y="345817"/>
                </a:lnTo>
                <a:lnTo>
                  <a:pt x="170829" y="345817"/>
                </a:lnTo>
                <a:lnTo>
                  <a:pt x="165174" y="346732"/>
                </a:lnTo>
                <a:lnTo>
                  <a:pt x="159685" y="348562"/>
                </a:lnTo>
                <a:lnTo>
                  <a:pt x="154195" y="350392"/>
                </a:lnTo>
                <a:lnTo>
                  <a:pt x="149288" y="353136"/>
                </a:lnTo>
                <a:lnTo>
                  <a:pt x="144964" y="356796"/>
                </a:lnTo>
                <a:lnTo>
                  <a:pt x="140805" y="360455"/>
                </a:lnTo>
                <a:lnTo>
                  <a:pt x="137395" y="365030"/>
                </a:lnTo>
                <a:lnTo>
                  <a:pt x="134734" y="370519"/>
                </a:lnTo>
                <a:lnTo>
                  <a:pt x="131407" y="362368"/>
                </a:lnTo>
                <a:lnTo>
                  <a:pt x="126334" y="356214"/>
                </a:lnTo>
                <a:lnTo>
                  <a:pt x="119514" y="352055"/>
                </a:lnTo>
                <a:lnTo>
                  <a:pt x="112694" y="347897"/>
                </a:lnTo>
                <a:lnTo>
                  <a:pt x="104626" y="345817"/>
                </a:lnTo>
                <a:lnTo>
                  <a:pt x="94567" y="345822"/>
                </a:lnTo>
                <a:lnTo>
                  <a:pt x="81570" y="347591"/>
                </a:lnTo>
                <a:lnTo>
                  <a:pt x="70111" y="352554"/>
                </a:lnTo>
                <a:lnTo>
                  <a:pt x="69590" y="352887"/>
                </a:lnTo>
                <a:lnTo>
                  <a:pt x="60364" y="361158"/>
                </a:lnTo>
                <a:lnTo>
                  <a:pt x="53394" y="372515"/>
                </a:lnTo>
                <a:lnTo>
                  <a:pt x="52147" y="348313"/>
                </a:lnTo>
                <a:lnTo>
                  <a:pt x="14221" y="348313"/>
                </a:lnTo>
                <a:lnTo>
                  <a:pt x="14221" y="473066"/>
                </a:lnTo>
                <a:lnTo>
                  <a:pt x="56638" y="473066"/>
                </a:lnTo>
                <a:lnTo>
                  <a:pt x="56638" y="400377"/>
                </a:lnTo>
                <a:lnTo>
                  <a:pt x="57636" y="394887"/>
                </a:lnTo>
                <a:lnTo>
                  <a:pt x="59632" y="390729"/>
                </a:lnTo>
                <a:lnTo>
                  <a:pt x="61628" y="386404"/>
                </a:lnTo>
                <a:lnTo>
                  <a:pt x="64289" y="383244"/>
                </a:lnTo>
                <a:lnTo>
                  <a:pt x="67616" y="381248"/>
                </a:lnTo>
                <a:lnTo>
                  <a:pt x="71109" y="379252"/>
                </a:lnTo>
                <a:lnTo>
                  <a:pt x="74769" y="378253"/>
                </a:lnTo>
                <a:lnTo>
                  <a:pt x="83585" y="378253"/>
                </a:lnTo>
                <a:lnTo>
                  <a:pt x="87660" y="379834"/>
                </a:lnTo>
                <a:lnTo>
                  <a:pt x="90820" y="382994"/>
                </a:lnTo>
                <a:lnTo>
                  <a:pt x="93981" y="386155"/>
                </a:lnTo>
                <a:lnTo>
                  <a:pt x="95561" y="391727"/>
                </a:lnTo>
                <a:lnTo>
                  <a:pt x="95561" y="473066"/>
                </a:lnTo>
                <a:lnTo>
                  <a:pt x="137977" y="473066"/>
                </a:lnTo>
                <a:lnTo>
                  <a:pt x="137977" y="400127"/>
                </a:lnTo>
                <a:lnTo>
                  <a:pt x="138892" y="394887"/>
                </a:lnTo>
                <a:close/>
              </a:path>
              <a:path w="2791365" h="475562">
                <a:moveTo>
                  <a:pt x="295019" y="313631"/>
                </a:moveTo>
                <a:lnTo>
                  <a:pt x="295019" y="306478"/>
                </a:lnTo>
                <a:lnTo>
                  <a:pt x="293023" y="301322"/>
                </a:lnTo>
                <a:lnTo>
                  <a:pt x="289031" y="298161"/>
                </a:lnTo>
                <a:lnTo>
                  <a:pt x="285039" y="294835"/>
                </a:lnTo>
                <a:lnTo>
                  <a:pt x="278801" y="293171"/>
                </a:lnTo>
                <a:lnTo>
                  <a:pt x="261668" y="293171"/>
                </a:lnTo>
                <a:lnTo>
                  <a:pt x="255347" y="294835"/>
                </a:lnTo>
                <a:lnTo>
                  <a:pt x="251355" y="298161"/>
                </a:lnTo>
                <a:lnTo>
                  <a:pt x="247530" y="301322"/>
                </a:lnTo>
                <a:lnTo>
                  <a:pt x="245617" y="306478"/>
                </a:lnTo>
                <a:lnTo>
                  <a:pt x="245617" y="320617"/>
                </a:lnTo>
                <a:lnTo>
                  <a:pt x="247530" y="325774"/>
                </a:lnTo>
                <a:lnTo>
                  <a:pt x="251355" y="329100"/>
                </a:lnTo>
                <a:lnTo>
                  <a:pt x="255347" y="332261"/>
                </a:lnTo>
                <a:lnTo>
                  <a:pt x="261668" y="333841"/>
                </a:lnTo>
                <a:lnTo>
                  <a:pt x="278801" y="333841"/>
                </a:lnTo>
                <a:lnTo>
                  <a:pt x="285039" y="332261"/>
                </a:lnTo>
                <a:lnTo>
                  <a:pt x="289031" y="329100"/>
                </a:lnTo>
                <a:lnTo>
                  <a:pt x="293023" y="325774"/>
                </a:lnTo>
                <a:lnTo>
                  <a:pt x="295019" y="320617"/>
                </a:lnTo>
                <a:lnTo>
                  <a:pt x="295019" y="313631"/>
                </a:lnTo>
                <a:close/>
              </a:path>
              <a:path w="2791365" h="475562">
                <a:moveTo>
                  <a:pt x="249110" y="348313"/>
                </a:moveTo>
                <a:lnTo>
                  <a:pt x="249110" y="473066"/>
                </a:lnTo>
                <a:lnTo>
                  <a:pt x="291526" y="473066"/>
                </a:lnTo>
                <a:lnTo>
                  <a:pt x="291526" y="348313"/>
                </a:lnTo>
                <a:lnTo>
                  <a:pt x="249110" y="348313"/>
                </a:lnTo>
                <a:close/>
              </a:path>
              <a:path w="2791365" h="475562">
                <a:moveTo>
                  <a:pt x="365883" y="364031"/>
                </a:moveTo>
                <a:lnTo>
                  <a:pt x="361725" y="370020"/>
                </a:lnTo>
                <a:lnTo>
                  <a:pt x="360893" y="372158"/>
                </a:lnTo>
                <a:lnTo>
                  <a:pt x="359646" y="348313"/>
                </a:lnTo>
                <a:lnTo>
                  <a:pt x="321720" y="348313"/>
                </a:lnTo>
                <a:lnTo>
                  <a:pt x="321720" y="473066"/>
                </a:lnTo>
                <a:lnTo>
                  <a:pt x="364137" y="473066"/>
                </a:lnTo>
                <a:lnTo>
                  <a:pt x="357151" y="386487"/>
                </a:lnTo>
                <a:lnTo>
                  <a:pt x="358814" y="377505"/>
                </a:lnTo>
                <a:lnTo>
                  <a:pt x="361891" y="391228"/>
                </a:lnTo>
                <a:lnTo>
                  <a:pt x="365883" y="364031"/>
                </a:lnTo>
                <a:close/>
              </a:path>
              <a:path w="2791365" h="475562">
                <a:moveTo>
                  <a:pt x="357151" y="386487"/>
                </a:moveTo>
                <a:lnTo>
                  <a:pt x="364137" y="473066"/>
                </a:lnTo>
                <a:lnTo>
                  <a:pt x="364137" y="399961"/>
                </a:lnTo>
                <a:lnTo>
                  <a:pt x="365135" y="394388"/>
                </a:lnTo>
                <a:lnTo>
                  <a:pt x="367131" y="390230"/>
                </a:lnTo>
                <a:lnTo>
                  <a:pt x="369127" y="386071"/>
                </a:lnTo>
                <a:lnTo>
                  <a:pt x="371872" y="383077"/>
                </a:lnTo>
                <a:lnTo>
                  <a:pt x="375365" y="381248"/>
                </a:lnTo>
                <a:lnTo>
                  <a:pt x="378858" y="379252"/>
                </a:lnTo>
                <a:lnTo>
                  <a:pt x="382600" y="378253"/>
                </a:lnTo>
                <a:lnTo>
                  <a:pt x="391749" y="378253"/>
                </a:lnTo>
                <a:lnTo>
                  <a:pt x="395991" y="379917"/>
                </a:lnTo>
                <a:lnTo>
                  <a:pt x="399317" y="383244"/>
                </a:lnTo>
                <a:lnTo>
                  <a:pt x="402644" y="386570"/>
                </a:lnTo>
                <a:lnTo>
                  <a:pt x="404308" y="392559"/>
                </a:lnTo>
                <a:lnTo>
                  <a:pt x="404308" y="473066"/>
                </a:lnTo>
                <a:lnTo>
                  <a:pt x="446724" y="473066"/>
                </a:lnTo>
                <a:lnTo>
                  <a:pt x="446724" y="380166"/>
                </a:lnTo>
                <a:lnTo>
                  <a:pt x="444894" y="372016"/>
                </a:lnTo>
                <a:lnTo>
                  <a:pt x="441235" y="365529"/>
                </a:lnTo>
                <a:lnTo>
                  <a:pt x="437575" y="359041"/>
                </a:lnTo>
                <a:lnTo>
                  <a:pt x="432502" y="354134"/>
                </a:lnTo>
                <a:lnTo>
                  <a:pt x="426015" y="350808"/>
                </a:lnTo>
                <a:lnTo>
                  <a:pt x="419694" y="347481"/>
                </a:lnTo>
                <a:lnTo>
                  <a:pt x="412209" y="345817"/>
                </a:lnTo>
                <a:lnTo>
                  <a:pt x="395575" y="345817"/>
                </a:lnTo>
                <a:lnTo>
                  <a:pt x="388339" y="347398"/>
                </a:lnTo>
                <a:lnTo>
                  <a:pt x="381852" y="350558"/>
                </a:lnTo>
                <a:lnTo>
                  <a:pt x="375531" y="353552"/>
                </a:lnTo>
                <a:lnTo>
                  <a:pt x="370208" y="358043"/>
                </a:lnTo>
                <a:lnTo>
                  <a:pt x="365883" y="364031"/>
                </a:lnTo>
                <a:lnTo>
                  <a:pt x="361891" y="391228"/>
                </a:lnTo>
                <a:lnTo>
                  <a:pt x="358814" y="377505"/>
                </a:lnTo>
                <a:lnTo>
                  <a:pt x="357151" y="386487"/>
                </a:lnTo>
                <a:close/>
              </a:path>
              <a:path w="2791365" h="475562">
                <a:moveTo>
                  <a:pt x="470955" y="411189"/>
                </a:moveTo>
                <a:lnTo>
                  <a:pt x="471442" y="422026"/>
                </a:lnTo>
                <a:lnTo>
                  <a:pt x="473507" y="434694"/>
                </a:lnTo>
                <a:lnTo>
                  <a:pt x="477193" y="445870"/>
                </a:lnTo>
                <a:lnTo>
                  <a:pt x="478691" y="448993"/>
                </a:lnTo>
                <a:lnTo>
                  <a:pt x="485938" y="459866"/>
                </a:lnTo>
                <a:lnTo>
                  <a:pt x="495158" y="468076"/>
                </a:lnTo>
                <a:lnTo>
                  <a:pt x="497529" y="469492"/>
                </a:lnTo>
                <a:lnTo>
                  <a:pt x="509183" y="474044"/>
                </a:lnTo>
                <a:lnTo>
                  <a:pt x="513621" y="410690"/>
                </a:lnTo>
                <a:lnTo>
                  <a:pt x="513627" y="409628"/>
                </a:lnTo>
                <a:lnTo>
                  <a:pt x="515278" y="395206"/>
                </a:lnTo>
                <a:lnTo>
                  <a:pt x="519859" y="385240"/>
                </a:lnTo>
                <a:lnTo>
                  <a:pt x="524184" y="379751"/>
                </a:lnTo>
                <a:lnTo>
                  <a:pt x="530006" y="377006"/>
                </a:lnTo>
                <a:lnTo>
                  <a:pt x="542148" y="377006"/>
                </a:lnTo>
                <a:lnTo>
                  <a:pt x="546224" y="378337"/>
                </a:lnTo>
                <a:lnTo>
                  <a:pt x="549550" y="380998"/>
                </a:lnTo>
                <a:lnTo>
                  <a:pt x="553044" y="383493"/>
                </a:lnTo>
                <a:lnTo>
                  <a:pt x="555622" y="387236"/>
                </a:lnTo>
                <a:lnTo>
                  <a:pt x="557285" y="392226"/>
                </a:lnTo>
                <a:lnTo>
                  <a:pt x="559115" y="397050"/>
                </a:lnTo>
                <a:lnTo>
                  <a:pt x="560030" y="402955"/>
                </a:lnTo>
                <a:lnTo>
                  <a:pt x="560030" y="387735"/>
                </a:lnTo>
                <a:lnTo>
                  <a:pt x="561776" y="430650"/>
                </a:lnTo>
                <a:lnTo>
                  <a:pt x="563039" y="450169"/>
                </a:lnTo>
                <a:lnTo>
                  <a:pt x="564521" y="473066"/>
                </a:lnTo>
                <a:lnTo>
                  <a:pt x="602446" y="473066"/>
                </a:lnTo>
                <a:lnTo>
                  <a:pt x="602446" y="295417"/>
                </a:lnTo>
                <a:lnTo>
                  <a:pt x="563054" y="378203"/>
                </a:lnTo>
                <a:lnTo>
                  <a:pt x="560030" y="295417"/>
                </a:lnTo>
                <a:lnTo>
                  <a:pt x="560030" y="370725"/>
                </a:lnTo>
                <a:lnTo>
                  <a:pt x="564022" y="382495"/>
                </a:lnTo>
                <a:lnTo>
                  <a:pt x="566766" y="434393"/>
                </a:lnTo>
                <a:lnTo>
                  <a:pt x="565768" y="442710"/>
                </a:lnTo>
                <a:lnTo>
                  <a:pt x="563190" y="449945"/>
                </a:lnTo>
                <a:lnTo>
                  <a:pt x="566766" y="434393"/>
                </a:lnTo>
                <a:lnTo>
                  <a:pt x="564022" y="382495"/>
                </a:lnTo>
                <a:lnTo>
                  <a:pt x="560030" y="370725"/>
                </a:lnTo>
                <a:lnTo>
                  <a:pt x="558193" y="366183"/>
                </a:lnTo>
                <a:lnTo>
                  <a:pt x="550548" y="356297"/>
                </a:lnTo>
                <a:lnTo>
                  <a:pt x="547808" y="353776"/>
                </a:lnTo>
                <a:lnTo>
                  <a:pt x="536859" y="347807"/>
                </a:lnTo>
                <a:lnTo>
                  <a:pt x="523352" y="345817"/>
                </a:lnTo>
                <a:lnTo>
                  <a:pt x="520014" y="345910"/>
                </a:lnTo>
                <a:lnTo>
                  <a:pt x="507267" y="348197"/>
                </a:lnTo>
                <a:lnTo>
                  <a:pt x="495906" y="353552"/>
                </a:lnTo>
                <a:lnTo>
                  <a:pt x="493153" y="355514"/>
                </a:lnTo>
                <a:lnTo>
                  <a:pt x="484333" y="364333"/>
                </a:lnTo>
                <a:lnTo>
                  <a:pt x="477443" y="375758"/>
                </a:lnTo>
                <a:lnTo>
                  <a:pt x="474181" y="384855"/>
                </a:lnTo>
                <a:lnTo>
                  <a:pt x="471762" y="397215"/>
                </a:lnTo>
                <a:lnTo>
                  <a:pt x="470955" y="411189"/>
                </a:lnTo>
                <a:close/>
              </a:path>
              <a:path w="2791365" h="475562">
                <a:moveTo>
                  <a:pt x="524017" y="441712"/>
                </a:moveTo>
                <a:lnTo>
                  <a:pt x="519859" y="436389"/>
                </a:lnTo>
                <a:lnTo>
                  <a:pt x="519376" y="435723"/>
                </a:lnTo>
                <a:lnTo>
                  <a:pt x="515060" y="425336"/>
                </a:lnTo>
                <a:lnTo>
                  <a:pt x="513621" y="410690"/>
                </a:lnTo>
                <a:lnTo>
                  <a:pt x="509183" y="474044"/>
                </a:lnTo>
                <a:lnTo>
                  <a:pt x="522354" y="475562"/>
                </a:lnTo>
                <a:lnTo>
                  <a:pt x="530338" y="475562"/>
                </a:lnTo>
                <a:lnTo>
                  <a:pt x="537408" y="473898"/>
                </a:lnTo>
                <a:lnTo>
                  <a:pt x="543562" y="470571"/>
                </a:lnTo>
                <a:lnTo>
                  <a:pt x="549883" y="467078"/>
                </a:lnTo>
                <a:lnTo>
                  <a:pt x="555040" y="462254"/>
                </a:lnTo>
                <a:lnTo>
                  <a:pt x="559032" y="456100"/>
                </a:lnTo>
                <a:lnTo>
                  <a:pt x="563039" y="450169"/>
                </a:lnTo>
                <a:lnTo>
                  <a:pt x="561776" y="430650"/>
                </a:lnTo>
                <a:lnTo>
                  <a:pt x="560030" y="387735"/>
                </a:lnTo>
                <a:lnTo>
                  <a:pt x="560030" y="417426"/>
                </a:lnTo>
                <a:lnTo>
                  <a:pt x="559115" y="423747"/>
                </a:lnTo>
                <a:lnTo>
                  <a:pt x="557285" y="428904"/>
                </a:lnTo>
                <a:lnTo>
                  <a:pt x="555455" y="434060"/>
                </a:lnTo>
                <a:lnTo>
                  <a:pt x="552794" y="437969"/>
                </a:lnTo>
                <a:lnTo>
                  <a:pt x="549301" y="440630"/>
                </a:lnTo>
                <a:lnTo>
                  <a:pt x="545974" y="443126"/>
                </a:lnTo>
                <a:lnTo>
                  <a:pt x="541899" y="444373"/>
                </a:lnTo>
                <a:lnTo>
                  <a:pt x="529756" y="444373"/>
                </a:lnTo>
                <a:lnTo>
                  <a:pt x="524017" y="441712"/>
                </a:lnTo>
                <a:close/>
              </a:path>
              <a:path w="2791365" h="475562">
                <a:moveTo>
                  <a:pt x="653500" y="438219"/>
                </a:moveTo>
                <a:lnTo>
                  <a:pt x="648011" y="433727"/>
                </a:lnTo>
                <a:lnTo>
                  <a:pt x="643853" y="428405"/>
                </a:lnTo>
                <a:lnTo>
                  <a:pt x="623892" y="451858"/>
                </a:lnTo>
                <a:lnTo>
                  <a:pt x="628351" y="456283"/>
                </a:lnTo>
                <a:lnTo>
                  <a:pt x="638472" y="463762"/>
                </a:lnTo>
                <a:lnTo>
                  <a:pt x="650340" y="469573"/>
                </a:lnTo>
                <a:lnTo>
                  <a:pt x="659730" y="472486"/>
                </a:lnTo>
                <a:lnTo>
                  <a:pt x="672180" y="474793"/>
                </a:lnTo>
                <a:lnTo>
                  <a:pt x="685271" y="475562"/>
                </a:lnTo>
                <a:lnTo>
                  <a:pt x="694114" y="475262"/>
                </a:lnTo>
                <a:lnTo>
                  <a:pt x="707024" y="473473"/>
                </a:lnTo>
                <a:lnTo>
                  <a:pt x="717957" y="470072"/>
                </a:lnTo>
                <a:lnTo>
                  <a:pt x="726606" y="466247"/>
                </a:lnTo>
                <a:lnTo>
                  <a:pt x="733093" y="461090"/>
                </a:lnTo>
                <a:lnTo>
                  <a:pt x="737418" y="454603"/>
                </a:lnTo>
                <a:lnTo>
                  <a:pt x="741743" y="448116"/>
                </a:lnTo>
                <a:lnTo>
                  <a:pt x="743905" y="440797"/>
                </a:lnTo>
                <a:lnTo>
                  <a:pt x="743905" y="423997"/>
                </a:lnTo>
                <a:lnTo>
                  <a:pt x="741078" y="416595"/>
                </a:lnTo>
                <a:lnTo>
                  <a:pt x="735422" y="410440"/>
                </a:lnTo>
                <a:lnTo>
                  <a:pt x="732297" y="407523"/>
                </a:lnTo>
                <a:lnTo>
                  <a:pt x="721875" y="401622"/>
                </a:lnTo>
                <a:lnTo>
                  <a:pt x="707727" y="397715"/>
                </a:lnTo>
                <a:lnTo>
                  <a:pt x="685022" y="393224"/>
                </a:lnTo>
                <a:lnTo>
                  <a:pt x="679366" y="392060"/>
                </a:lnTo>
                <a:lnTo>
                  <a:pt x="675457" y="390729"/>
                </a:lnTo>
                <a:lnTo>
                  <a:pt x="673295" y="389232"/>
                </a:lnTo>
                <a:lnTo>
                  <a:pt x="671299" y="387568"/>
                </a:lnTo>
                <a:lnTo>
                  <a:pt x="670301" y="385656"/>
                </a:lnTo>
                <a:lnTo>
                  <a:pt x="670301" y="381497"/>
                </a:lnTo>
                <a:lnTo>
                  <a:pt x="670966" y="379834"/>
                </a:lnTo>
                <a:lnTo>
                  <a:pt x="672297" y="378503"/>
                </a:lnTo>
                <a:lnTo>
                  <a:pt x="673627" y="377172"/>
                </a:lnTo>
                <a:lnTo>
                  <a:pt x="675623" y="376174"/>
                </a:lnTo>
                <a:lnTo>
                  <a:pt x="678285" y="375509"/>
                </a:lnTo>
                <a:lnTo>
                  <a:pt x="681113" y="374677"/>
                </a:lnTo>
                <a:lnTo>
                  <a:pt x="684523" y="374261"/>
                </a:lnTo>
                <a:lnTo>
                  <a:pt x="694836" y="374261"/>
                </a:lnTo>
                <a:lnTo>
                  <a:pt x="701156" y="375675"/>
                </a:lnTo>
                <a:lnTo>
                  <a:pt x="707477" y="378503"/>
                </a:lnTo>
                <a:lnTo>
                  <a:pt x="713798" y="381331"/>
                </a:lnTo>
                <a:lnTo>
                  <a:pt x="718955" y="385240"/>
                </a:lnTo>
                <a:lnTo>
                  <a:pt x="722947" y="390230"/>
                </a:lnTo>
                <a:lnTo>
                  <a:pt x="743157" y="367275"/>
                </a:lnTo>
                <a:lnTo>
                  <a:pt x="732112" y="357322"/>
                </a:lnTo>
                <a:lnTo>
                  <a:pt x="720202" y="351307"/>
                </a:lnTo>
                <a:lnTo>
                  <a:pt x="712675" y="348902"/>
                </a:lnTo>
                <a:lnTo>
                  <a:pt x="700353" y="346589"/>
                </a:lnTo>
                <a:lnTo>
                  <a:pt x="686768" y="345817"/>
                </a:lnTo>
                <a:lnTo>
                  <a:pt x="677235" y="346182"/>
                </a:lnTo>
                <a:lnTo>
                  <a:pt x="664383" y="348144"/>
                </a:lnTo>
                <a:lnTo>
                  <a:pt x="653584" y="351806"/>
                </a:lnTo>
                <a:lnTo>
                  <a:pt x="644934" y="355631"/>
                </a:lnTo>
                <a:lnTo>
                  <a:pt x="638530" y="360705"/>
                </a:lnTo>
                <a:lnTo>
                  <a:pt x="634371" y="367026"/>
                </a:lnTo>
                <a:lnTo>
                  <a:pt x="630213" y="373180"/>
                </a:lnTo>
                <a:lnTo>
                  <a:pt x="628134" y="379667"/>
                </a:lnTo>
                <a:lnTo>
                  <a:pt x="628152" y="387794"/>
                </a:lnTo>
                <a:lnTo>
                  <a:pt x="630782" y="400804"/>
                </a:lnTo>
                <a:lnTo>
                  <a:pt x="637865" y="411189"/>
                </a:lnTo>
                <a:lnTo>
                  <a:pt x="645039" y="416308"/>
                </a:lnTo>
                <a:lnTo>
                  <a:pt x="656514" y="421286"/>
                </a:lnTo>
                <a:lnTo>
                  <a:pt x="671299" y="425161"/>
                </a:lnTo>
                <a:lnTo>
                  <a:pt x="688764" y="428654"/>
                </a:lnTo>
                <a:lnTo>
                  <a:pt x="693754" y="429652"/>
                </a:lnTo>
                <a:lnTo>
                  <a:pt x="697081" y="430900"/>
                </a:lnTo>
                <a:lnTo>
                  <a:pt x="698744" y="432397"/>
                </a:lnTo>
                <a:lnTo>
                  <a:pt x="700408" y="433727"/>
                </a:lnTo>
                <a:lnTo>
                  <a:pt x="701240" y="435557"/>
                </a:lnTo>
                <a:lnTo>
                  <a:pt x="701240" y="441046"/>
                </a:lnTo>
                <a:lnTo>
                  <a:pt x="699576" y="443375"/>
                </a:lnTo>
                <a:lnTo>
                  <a:pt x="696249" y="444872"/>
                </a:lnTo>
                <a:lnTo>
                  <a:pt x="692923" y="446369"/>
                </a:lnTo>
                <a:lnTo>
                  <a:pt x="688681" y="447118"/>
                </a:lnTo>
                <a:lnTo>
                  <a:pt x="675041" y="447118"/>
                </a:lnTo>
                <a:lnTo>
                  <a:pt x="667306" y="445371"/>
                </a:lnTo>
                <a:lnTo>
                  <a:pt x="660320" y="441878"/>
                </a:lnTo>
                <a:lnTo>
                  <a:pt x="653500" y="438219"/>
                </a:lnTo>
                <a:close/>
              </a:path>
              <a:path w="2791365" h="475562">
                <a:moveTo>
                  <a:pt x="846022" y="396468"/>
                </a:moveTo>
                <a:lnTo>
                  <a:pt x="846022" y="406448"/>
                </a:lnTo>
                <a:lnTo>
                  <a:pt x="799706" y="398713"/>
                </a:lnTo>
                <a:lnTo>
                  <a:pt x="799115" y="403121"/>
                </a:lnTo>
                <a:lnTo>
                  <a:pt x="799115" y="419589"/>
                </a:lnTo>
                <a:lnTo>
                  <a:pt x="786140" y="398713"/>
                </a:lnTo>
                <a:lnTo>
                  <a:pt x="789883" y="353552"/>
                </a:lnTo>
                <a:lnTo>
                  <a:pt x="784128" y="357001"/>
                </a:lnTo>
                <a:lnTo>
                  <a:pt x="774502" y="365315"/>
                </a:lnTo>
                <a:lnTo>
                  <a:pt x="766928" y="375758"/>
                </a:lnTo>
                <a:lnTo>
                  <a:pt x="762819" y="384728"/>
                </a:lnTo>
                <a:lnTo>
                  <a:pt x="759726" y="396959"/>
                </a:lnTo>
                <a:lnTo>
                  <a:pt x="758695" y="410690"/>
                </a:lnTo>
                <a:lnTo>
                  <a:pt x="759398" y="422137"/>
                </a:lnTo>
                <a:lnTo>
                  <a:pt x="762132" y="434629"/>
                </a:lnTo>
                <a:lnTo>
                  <a:pt x="766928" y="445621"/>
                </a:lnTo>
                <a:lnTo>
                  <a:pt x="770667" y="451380"/>
                </a:lnTo>
                <a:lnTo>
                  <a:pt x="779347" y="460657"/>
                </a:lnTo>
                <a:lnTo>
                  <a:pt x="790133" y="467827"/>
                </a:lnTo>
                <a:lnTo>
                  <a:pt x="786140" y="421418"/>
                </a:lnTo>
                <a:lnTo>
                  <a:pt x="799412" y="421418"/>
                </a:lnTo>
                <a:lnTo>
                  <a:pt x="799115" y="411438"/>
                </a:lnTo>
                <a:lnTo>
                  <a:pt x="799412" y="421418"/>
                </a:lnTo>
                <a:lnTo>
                  <a:pt x="884946" y="421418"/>
                </a:lnTo>
                <a:lnTo>
                  <a:pt x="885278" y="419422"/>
                </a:lnTo>
                <a:lnTo>
                  <a:pt x="885528" y="416927"/>
                </a:lnTo>
                <a:lnTo>
                  <a:pt x="885694" y="413933"/>
                </a:lnTo>
                <a:lnTo>
                  <a:pt x="885860" y="410939"/>
                </a:lnTo>
                <a:lnTo>
                  <a:pt x="885944" y="407945"/>
                </a:lnTo>
                <a:lnTo>
                  <a:pt x="885944" y="404951"/>
                </a:lnTo>
                <a:lnTo>
                  <a:pt x="885687" y="398612"/>
                </a:lnTo>
                <a:lnTo>
                  <a:pt x="883390" y="385904"/>
                </a:lnTo>
                <a:lnTo>
                  <a:pt x="878708" y="374511"/>
                </a:lnTo>
                <a:lnTo>
                  <a:pt x="876416" y="370650"/>
                </a:lnTo>
                <a:lnTo>
                  <a:pt x="868180" y="361015"/>
                </a:lnTo>
                <a:lnTo>
                  <a:pt x="857500" y="353552"/>
                </a:lnTo>
                <a:lnTo>
                  <a:pt x="866232" y="398713"/>
                </a:lnTo>
                <a:lnTo>
                  <a:pt x="846022" y="396468"/>
                </a:lnTo>
                <a:close/>
              </a:path>
              <a:path w="2791365" h="475562">
                <a:moveTo>
                  <a:pt x="799115" y="419589"/>
                </a:moveTo>
                <a:lnTo>
                  <a:pt x="799115" y="403121"/>
                </a:lnTo>
                <a:lnTo>
                  <a:pt x="799706" y="398713"/>
                </a:lnTo>
                <a:lnTo>
                  <a:pt x="800030" y="396301"/>
                </a:lnTo>
                <a:lnTo>
                  <a:pt x="801859" y="390978"/>
                </a:lnTo>
                <a:lnTo>
                  <a:pt x="803856" y="385656"/>
                </a:lnTo>
                <a:lnTo>
                  <a:pt x="806683" y="381747"/>
                </a:lnTo>
                <a:lnTo>
                  <a:pt x="810343" y="379252"/>
                </a:lnTo>
                <a:lnTo>
                  <a:pt x="814169" y="376756"/>
                </a:lnTo>
                <a:lnTo>
                  <a:pt x="818743" y="375509"/>
                </a:lnTo>
                <a:lnTo>
                  <a:pt x="831551" y="375509"/>
                </a:lnTo>
                <a:lnTo>
                  <a:pt x="837040" y="378170"/>
                </a:lnTo>
                <a:lnTo>
                  <a:pt x="840533" y="383493"/>
                </a:lnTo>
                <a:lnTo>
                  <a:pt x="844193" y="388816"/>
                </a:lnTo>
                <a:lnTo>
                  <a:pt x="846022" y="396468"/>
                </a:lnTo>
                <a:lnTo>
                  <a:pt x="866232" y="398713"/>
                </a:lnTo>
                <a:lnTo>
                  <a:pt x="857500" y="353552"/>
                </a:lnTo>
                <a:lnTo>
                  <a:pt x="849964" y="350055"/>
                </a:lnTo>
                <a:lnTo>
                  <a:pt x="837835" y="346877"/>
                </a:lnTo>
                <a:lnTo>
                  <a:pt x="824066" y="345817"/>
                </a:lnTo>
                <a:lnTo>
                  <a:pt x="813811" y="346403"/>
                </a:lnTo>
                <a:lnTo>
                  <a:pt x="801290" y="348962"/>
                </a:lnTo>
                <a:lnTo>
                  <a:pt x="789883" y="353552"/>
                </a:lnTo>
                <a:lnTo>
                  <a:pt x="786140" y="398713"/>
                </a:lnTo>
                <a:lnTo>
                  <a:pt x="799115" y="419589"/>
                </a:lnTo>
                <a:close/>
              </a:path>
              <a:path w="2791365" h="475562">
                <a:moveTo>
                  <a:pt x="812405" y="474638"/>
                </a:moveTo>
                <a:lnTo>
                  <a:pt x="826062" y="475562"/>
                </a:lnTo>
                <a:lnTo>
                  <a:pt x="834711" y="475562"/>
                </a:lnTo>
                <a:lnTo>
                  <a:pt x="842945" y="474314"/>
                </a:lnTo>
                <a:lnTo>
                  <a:pt x="850763" y="471819"/>
                </a:lnTo>
                <a:lnTo>
                  <a:pt x="858747" y="469324"/>
                </a:lnTo>
                <a:lnTo>
                  <a:pt x="865567" y="465664"/>
                </a:lnTo>
                <a:lnTo>
                  <a:pt x="871223" y="460841"/>
                </a:lnTo>
                <a:lnTo>
                  <a:pt x="877045" y="455850"/>
                </a:lnTo>
                <a:lnTo>
                  <a:pt x="881120" y="449779"/>
                </a:lnTo>
                <a:lnTo>
                  <a:pt x="883449" y="442627"/>
                </a:lnTo>
                <a:lnTo>
                  <a:pt x="849516" y="431399"/>
                </a:lnTo>
                <a:lnTo>
                  <a:pt x="847686" y="435890"/>
                </a:lnTo>
                <a:lnTo>
                  <a:pt x="844858" y="439383"/>
                </a:lnTo>
                <a:lnTo>
                  <a:pt x="841032" y="441878"/>
                </a:lnTo>
                <a:lnTo>
                  <a:pt x="837373" y="444373"/>
                </a:lnTo>
                <a:lnTo>
                  <a:pt x="832383" y="445621"/>
                </a:lnTo>
                <a:lnTo>
                  <a:pt x="820406" y="445621"/>
                </a:lnTo>
                <a:lnTo>
                  <a:pt x="815582" y="444539"/>
                </a:lnTo>
                <a:lnTo>
                  <a:pt x="811590" y="442377"/>
                </a:lnTo>
                <a:lnTo>
                  <a:pt x="807598" y="440048"/>
                </a:lnTo>
                <a:lnTo>
                  <a:pt x="804521" y="436389"/>
                </a:lnTo>
                <a:lnTo>
                  <a:pt x="802358" y="431399"/>
                </a:lnTo>
                <a:lnTo>
                  <a:pt x="800196" y="426242"/>
                </a:lnTo>
                <a:lnTo>
                  <a:pt x="799412" y="421418"/>
                </a:lnTo>
                <a:lnTo>
                  <a:pt x="786140" y="421418"/>
                </a:lnTo>
                <a:lnTo>
                  <a:pt x="790133" y="467827"/>
                </a:lnTo>
                <a:lnTo>
                  <a:pt x="800059" y="471867"/>
                </a:lnTo>
                <a:lnTo>
                  <a:pt x="812405" y="474638"/>
                </a:lnTo>
                <a:close/>
              </a:path>
              <a:path w="2791365" h="475562">
                <a:moveTo>
                  <a:pt x="960357" y="434642"/>
                </a:moveTo>
                <a:lnTo>
                  <a:pt x="960357" y="378503"/>
                </a:lnTo>
                <a:lnTo>
                  <a:pt x="997534" y="378503"/>
                </a:lnTo>
                <a:lnTo>
                  <a:pt x="997534" y="348313"/>
                </a:lnTo>
                <a:lnTo>
                  <a:pt x="960357" y="348313"/>
                </a:lnTo>
                <a:lnTo>
                  <a:pt x="960357" y="308641"/>
                </a:lnTo>
                <a:lnTo>
                  <a:pt x="917941" y="320368"/>
                </a:lnTo>
                <a:lnTo>
                  <a:pt x="917941" y="348313"/>
                </a:lnTo>
                <a:lnTo>
                  <a:pt x="896483" y="348313"/>
                </a:lnTo>
                <a:lnTo>
                  <a:pt x="896483" y="378503"/>
                </a:lnTo>
                <a:lnTo>
                  <a:pt x="917941" y="378503"/>
                </a:lnTo>
                <a:lnTo>
                  <a:pt x="917941" y="435640"/>
                </a:lnTo>
                <a:lnTo>
                  <a:pt x="918107" y="445288"/>
                </a:lnTo>
                <a:lnTo>
                  <a:pt x="920020" y="453023"/>
                </a:lnTo>
                <a:lnTo>
                  <a:pt x="923680" y="458845"/>
                </a:lnTo>
                <a:lnTo>
                  <a:pt x="927505" y="464666"/>
                </a:lnTo>
                <a:lnTo>
                  <a:pt x="932828" y="468908"/>
                </a:lnTo>
                <a:lnTo>
                  <a:pt x="939648" y="471569"/>
                </a:lnTo>
                <a:lnTo>
                  <a:pt x="946635" y="474231"/>
                </a:lnTo>
                <a:lnTo>
                  <a:pt x="954868" y="475562"/>
                </a:lnTo>
                <a:lnTo>
                  <a:pt x="971003" y="475562"/>
                </a:lnTo>
                <a:lnTo>
                  <a:pt x="977490" y="474730"/>
                </a:lnTo>
                <a:lnTo>
                  <a:pt x="983811" y="473066"/>
                </a:lnTo>
                <a:lnTo>
                  <a:pt x="990132" y="471403"/>
                </a:lnTo>
                <a:lnTo>
                  <a:pt x="995372" y="469074"/>
                </a:lnTo>
                <a:lnTo>
                  <a:pt x="999530" y="466080"/>
                </a:lnTo>
                <a:lnTo>
                  <a:pt x="995039" y="439882"/>
                </a:lnTo>
                <a:lnTo>
                  <a:pt x="992710" y="441712"/>
                </a:lnTo>
                <a:lnTo>
                  <a:pt x="990049" y="443126"/>
                </a:lnTo>
                <a:lnTo>
                  <a:pt x="987055" y="444124"/>
                </a:lnTo>
                <a:lnTo>
                  <a:pt x="984227" y="444955"/>
                </a:lnTo>
                <a:lnTo>
                  <a:pt x="980817" y="445371"/>
                </a:lnTo>
                <a:lnTo>
                  <a:pt x="971668" y="445371"/>
                </a:lnTo>
                <a:lnTo>
                  <a:pt x="967593" y="444124"/>
                </a:lnTo>
                <a:lnTo>
                  <a:pt x="964599" y="441628"/>
                </a:lnTo>
                <a:lnTo>
                  <a:pt x="961771" y="438967"/>
                </a:lnTo>
                <a:lnTo>
                  <a:pt x="960357" y="434642"/>
                </a:lnTo>
                <a:close/>
              </a:path>
              <a:path w="2791365" h="475562">
                <a:moveTo>
                  <a:pt x="846022" y="398713"/>
                </a:moveTo>
                <a:lnTo>
                  <a:pt x="799706" y="398713"/>
                </a:lnTo>
                <a:lnTo>
                  <a:pt x="846022" y="406448"/>
                </a:lnTo>
                <a:lnTo>
                  <a:pt x="846022" y="398713"/>
                </a:lnTo>
                <a:close/>
              </a:path>
              <a:path w="2791365" h="475562">
                <a:moveTo>
                  <a:pt x="560030" y="295417"/>
                </a:moveTo>
                <a:lnTo>
                  <a:pt x="563054" y="378203"/>
                </a:lnTo>
                <a:lnTo>
                  <a:pt x="602446" y="295417"/>
                </a:lnTo>
                <a:lnTo>
                  <a:pt x="560030" y="295417"/>
                </a:lnTo>
                <a:close/>
              </a:path>
              <a:path w="2791365" h="475562">
                <a:moveTo>
                  <a:pt x="566766" y="434393"/>
                </a:moveTo>
                <a:lnTo>
                  <a:pt x="563190" y="449945"/>
                </a:lnTo>
                <a:lnTo>
                  <a:pt x="565768" y="442710"/>
                </a:lnTo>
                <a:lnTo>
                  <a:pt x="566766" y="434393"/>
                </a:lnTo>
                <a:close/>
              </a:path>
              <a:path w="2791365" h="475562">
                <a:moveTo>
                  <a:pt x="2751444" y="105541"/>
                </a:moveTo>
                <a:lnTo>
                  <a:pt x="2705128" y="105541"/>
                </a:lnTo>
                <a:lnTo>
                  <a:pt x="2751444" y="113276"/>
                </a:lnTo>
                <a:lnTo>
                  <a:pt x="2751444" y="105541"/>
                </a:lnTo>
                <a:close/>
              </a:path>
              <a:path w="2791365" h="475562">
                <a:moveTo>
                  <a:pt x="1876561" y="86745"/>
                </a:moveTo>
                <a:lnTo>
                  <a:pt x="1880387" y="100302"/>
                </a:lnTo>
                <a:lnTo>
                  <a:pt x="1879139" y="79426"/>
                </a:lnTo>
                <a:lnTo>
                  <a:pt x="1876561" y="86745"/>
                </a:lnTo>
                <a:close/>
              </a:path>
              <a:path w="2791365" h="475562">
                <a:moveTo>
                  <a:pt x="1435049" y="86745"/>
                </a:moveTo>
                <a:lnTo>
                  <a:pt x="1438875" y="100302"/>
                </a:lnTo>
                <a:lnTo>
                  <a:pt x="1437627" y="79426"/>
                </a:lnTo>
                <a:lnTo>
                  <a:pt x="1435049" y="86745"/>
                </a:lnTo>
                <a:close/>
              </a:path>
              <a:path w="2791365" h="475562">
                <a:moveTo>
                  <a:pt x="1334804" y="105541"/>
                </a:moveTo>
                <a:lnTo>
                  <a:pt x="1288488" y="105541"/>
                </a:lnTo>
                <a:lnTo>
                  <a:pt x="1334804" y="113276"/>
                </a:lnTo>
                <a:lnTo>
                  <a:pt x="1334804" y="105541"/>
                </a:lnTo>
                <a:close/>
              </a:path>
              <a:path w="2791365" h="475562">
                <a:moveTo>
                  <a:pt x="1190314" y="105541"/>
                </a:moveTo>
                <a:lnTo>
                  <a:pt x="1143998" y="105541"/>
                </a:lnTo>
                <a:lnTo>
                  <a:pt x="1190314" y="113276"/>
                </a:lnTo>
                <a:lnTo>
                  <a:pt x="1190314" y="105541"/>
                </a:lnTo>
                <a:close/>
              </a:path>
              <a:path w="2791365" h="475562">
                <a:moveTo>
                  <a:pt x="1016974" y="117518"/>
                </a:moveTo>
                <a:lnTo>
                  <a:pt x="1050907" y="55141"/>
                </a:lnTo>
                <a:lnTo>
                  <a:pt x="1003501" y="107559"/>
                </a:lnTo>
                <a:lnTo>
                  <a:pt x="1016974" y="117518"/>
                </a:lnTo>
                <a:close/>
              </a:path>
              <a:path w="2791365" h="475562">
                <a:moveTo>
                  <a:pt x="961084" y="179895"/>
                </a:moveTo>
                <a:lnTo>
                  <a:pt x="994519" y="161182"/>
                </a:lnTo>
                <a:lnTo>
                  <a:pt x="961084" y="2245"/>
                </a:lnTo>
                <a:lnTo>
                  <a:pt x="961084" y="179895"/>
                </a:lnTo>
                <a:close/>
              </a:path>
              <a:path w="2791365" h="475562">
                <a:moveTo>
                  <a:pt x="37675" y="142718"/>
                </a:moveTo>
                <a:lnTo>
                  <a:pt x="43164" y="179895"/>
                </a:lnTo>
                <a:lnTo>
                  <a:pt x="54711" y="142718"/>
                </a:lnTo>
                <a:lnTo>
                  <a:pt x="37675" y="142718"/>
                </a:lnTo>
                <a:close/>
              </a:path>
              <a:path w="2791365" h="475562">
                <a:moveTo>
                  <a:pt x="166920" y="179895"/>
                </a:moveTo>
                <a:lnTo>
                  <a:pt x="109284" y="15219"/>
                </a:lnTo>
                <a:lnTo>
                  <a:pt x="57885" y="15219"/>
                </a:lnTo>
                <a:lnTo>
                  <a:pt x="82836" y="48155"/>
                </a:lnTo>
                <a:lnTo>
                  <a:pt x="83335" y="48155"/>
                </a:lnTo>
                <a:lnTo>
                  <a:pt x="90571" y="74103"/>
                </a:lnTo>
                <a:lnTo>
                  <a:pt x="102565" y="113526"/>
                </a:lnTo>
                <a:lnTo>
                  <a:pt x="37675" y="113526"/>
                </a:lnTo>
                <a:lnTo>
                  <a:pt x="0" y="179895"/>
                </a:lnTo>
                <a:lnTo>
                  <a:pt x="43164" y="179895"/>
                </a:lnTo>
                <a:lnTo>
                  <a:pt x="37675" y="142718"/>
                </a:lnTo>
                <a:lnTo>
                  <a:pt x="111447" y="142718"/>
                </a:lnTo>
                <a:lnTo>
                  <a:pt x="129245" y="113526"/>
                </a:lnTo>
                <a:lnTo>
                  <a:pt x="166920" y="179895"/>
                </a:lnTo>
                <a:close/>
              </a:path>
              <a:path w="2791365" h="475562">
                <a:moveTo>
                  <a:pt x="129245" y="142718"/>
                </a:moveTo>
                <a:lnTo>
                  <a:pt x="129245" y="113526"/>
                </a:lnTo>
                <a:lnTo>
                  <a:pt x="111447" y="142718"/>
                </a:lnTo>
                <a:lnTo>
                  <a:pt x="122757" y="179895"/>
                </a:lnTo>
                <a:lnTo>
                  <a:pt x="166920" y="179895"/>
                </a:lnTo>
                <a:lnTo>
                  <a:pt x="129245" y="113526"/>
                </a:lnTo>
                <a:lnTo>
                  <a:pt x="129245" y="142718"/>
                </a:lnTo>
                <a:close/>
              </a:path>
              <a:path w="2791365" h="475562">
                <a:moveTo>
                  <a:pt x="0" y="179895"/>
                </a:moveTo>
                <a:lnTo>
                  <a:pt x="37675" y="113526"/>
                </a:lnTo>
                <a:lnTo>
                  <a:pt x="63778" y="113526"/>
                </a:lnTo>
                <a:lnTo>
                  <a:pt x="76099" y="73854"/>
                </a:lnTo>
                <a:lnTo>
                  <a:pt x="82836" y="48155"/>
                </a:lnTo>
                <a:lnTo>
                  <a:pt x="57885" y="15219"/>
                </a:lnTo>
                <a:lnTo>
                  <a:pt x="0" y="179895"/>
                </a:lnTo>
                <a:close/>
              </a:path>
              <a:path w="2791365" h="475562">
                <a:moveTo>
                  <a:pt x="381415" y="55141"/>
                </a:moveTo>
                <a:lnTo>
                  <a:pt x="337003" y="55141"/>
                </a:lnTo>
                <a:lnTo>
                  <a:pt x="315795" y="147209"/>
                </a:lnTo>
                <a:lnTo>
                  <a:pt x="291592" y="55141"/>
                </a:lnTo>
                <a:lnTo>
                  <a:pt x="249675" y="55141"/>
                </a:lnTo>
                <a:lnTo>
                  <a:pt x="225223" y="147209"/>
                </a:lnTo>
                <a:lnTo>
                  <a:pt x="204265" y="55141"/>
                </a:lnTo>
                <a:lnTo>
                  <a:pt x="159603" y="55141"/>
                </a:lnTo>
                <a:lnTo>
                  <a:pt x="197528" y="179895"/>
                </a:lnTo>
                <a:lnTo>
                  <a:pt x="248178" y="179895"/>
                </a:lnTo>
                <a:lnTo>
                  <a:pt x="270135" y="103296"/>
                </a:lnTo>
                <a:lnTo>
                  <a:pt x="292840" y="179895"/>
                </a:lnTo>
                <a:lnTo>
                  <a:pt x="343740" y="179895"/>
                </a:lnTo>
                <a:lnTo>
                  <a:pt x="381415" y="55141"/>
                </a:lnTo>
                <a:close/>
              </a:path>
              <a:path w="2791365" h="475562">
                <a:moveTo>
                  <a:pt x="447799" y="152698"/>
                </a:moveTo>
                <a:lnTo>
                  <a:pt x="444721" y="151534"/>
                </a:lnTo>
                <a:lnTo>
                  <a:pt x="442892" y="149205"/>
                </a:lnTo>
                <a:lnTo>
                  <a:pt x="441062" y="146876"/>
                </a:lnTo>
                <a:lnTo>
                  <a:pt x="440147" y="142968"/>
                </a:lnTo>
                <a:lnTo>
                  <a:pt x="440147" y="2245"/>
                </a:lnTo>
                <a:lnTo>
                  <a:pt x="397731" y="2245"/>
                </a:lnTo>
                <a:lnTo>
                  <a:pt x="397731" y="142968"/>
                </a:lnTo>
                <a:lnTo>
                  <a:pt x="398067" y="150643"/>
                </a:lnTo>
                <a:lnTo>
                  <a:pt x="400930" y="163807"/>
                </a:lnTo>
                <a:lnTo>
                  <a:pt x="406713" y="173158"/>
                </a:lnTo>
                <a:lnTo>
                  <a:pt x="420886" y="180776"/>
                </a:lnTo>
                <a:lnTo>
                  <a:pt x="435656" y="182390"/>
                </a:lnTo>
                <a:lnTo>
                  <a:pt x="440313" y="182390"/>
                </a:lnTo>
                <a:lnTo>
                  <a:pt x="445054" y="181808"/>
                </a:lnTo>
                <a:lnTo>
                  <a:pt x="449878" y="180643"/>
                </a:lnTo>
                <a:lnTo>
                  <a:pt x="454702" y="179479"/>
                </a:lnTo>
                <a:lnTo>
                  <a:pt x="458611" y="177982"/>
                </a:lnTo>
                <a:lnTo>
                  <a:pt x="461605" y="176152"/>
                </a:lnTo>
                <a:lnTo>
                  <a:pt x="464349" y="150702"/>
                </a:lnTo>
                <a:lnTo>
                  <a:pt x="462021" y="151368"/>
                </a:lnTo>
                <a:lnTo>
                  <a:pt x="460025" y="151867"/>
                </a:lnTo>
                <a:lnTo>
                  <a:pt x="458361" y="152199"/>
                </a:lnTo>
                <a:lnTo>
                  <a:pt x="456698" y="152532"/>
                </a:lnTo>
                <a:lnTo>
                  <a:pt x="454619" y="152698"/>
                </a:lnTo>
                <a:lnTo>
                  <a:pt x="447799" y="152698"/>
                </a:lnTo>
                <a:close/>
              </a:path>
              <a:path w="2791365" h="475562">
                <a:moveTo>
                  <a:pt x="549754" y="172992"/>
                </a:moveTo>
                <a:lnTo>
                  <a:pt x="553913" y="168168"/>
                </a:lnTo>
                <a:lnTo>
                  <a:pt x="556932" y="164800"/>
                </a:lnTo>
                <a:lnTo>
                  <a:pt x="558238" y="163344"/>
                </a:lnTo>
                <a:lnTo>
                  <a:pt x="560400" y="150203"/>
                </a:lnTo>
                <a:lnTo>
                  <a:pt x="558238" y="163344"/>
                </a:lnTo>
                <a:lnTo>
                  <a:pt x="560400" y="157356"/>
                </a:lnTo>
                <a:lnTo>
                  <a:pt x="562729" y="173823"/>
                </a:lnTo>
                <a:lnTo>
                  <a:pt x="566638" y="176984"/>
                </a:lnTo>
                <a:lnTo>
                  <a:pt x="571628" y="179146"/>
                </a:lnTo>
                <a:lnTo>
                  <a:pt x="576618" y="181142"/>
                </a:lnTo>
                <a:lnTo>
                  <a:pt x="582357" y="182140"/>
                </a:lnTo>
                <a:lnTo>
                  <a:pt x="595997" y="182140"/>
                </a:lnTo>
                <a:lnTo>
                  <a:pt x="602068" y="180976"/>
                </a:lnTo>
                <a:lnTo>
                  <a:pt x="607058" y="178647"/>
                </a:lnTo>
                <a:lnTo>
                  <a:pt x="609553" y="154445"/>
                </a:lnTo>
                <a:lnTo>
                  <a:pt x="607723" y="155110"/>
                </a:lnTo>
                <a:lnTo>
                  <a:pt x="605312" y="155443"/>
                </a:lnTo>
                <a:lnTo>
                  <a:pt x="596496" y="155443"/>
                </a:lnTo>
                <a:lnTo>
                  <a:pt x="593585" y="152199"/>
                </a:lnTo>
                <a:lnTo>
                  <a:pt x="593564" y="98371"/>
                </a:lnTo>
                <a:lnTo>
                  <a:pt x="591641" y="85123"/>
                </a:lnTo>
                <a:lnTo>
                  <a:pt x="586598" y="74103"/>
                </a:lnTo>
                <a:lnTo>
                  <a:pt x="582107" y="66951"/>
                </a:lnTo>
                <a:lnTo>
                  <a:pt x="575537" y="61628"/>
                </a:lnTo>
                <a:lnTo>
                  <a:pt x="566887" y="58135"/>
                </a:lnTo>
                <a:lnTo>
                  <a:pt x="561808" y="56232"/>
                </a:lnTo>
                <a:lnTo>
                  <a:pt x="555659" y="151950"/>
                </a:lnTo>
                <a:lnTo>
                  <a:pt x="555410" y="103545"/>
                </a:lnTo>
                <a:lnTo>
                  <a:pt x="551418" y="94979"/>
                </a:lnTo>
                <a:lnTo>
                  <a:pt x="551418" y="104369"/>
                </a:lnTo>
                <a:lnTo>
                  <a:pt x="555160" y="126001"/>
                </a:lnTo>
                <a:lnTo>
                  <a:pt x="555659" y="159934"/>
                </a:lnTo>
                <a:lnTo>
                  <a:pt x="555659" y="153447"/>
                </a:lnTo>
                <a:lnTo>
                  <a:pt x="555659" y="159934"/>
                </a:lnTo>
                <a:lnTo>
                  <a:pt x="555160" y="126001"/>
                </a:lnTo>
                <a:lnTo>
                  <a:pt x="551418" y="104369"/>
                </a:lnTo>
                <a:lnTo>
                  <a:pt x="508253" y="113276"/>
                </a:lnTo>
                <a:lnTo>
                  <a:pt x="517651" y="137312"/>
                </a:lnTo>
                <a:lnTo>
                  <a:pt x="519980" y="135482"/>
                </a:lnTo>
                <a:lnTo>
                  <a:pt x="522475" y="133486"/>
                </a:lnTo>
                <a:lnTo>
                  <a:pt x="526218" y="131989"/>
                </a:lnTo>
                <a:lnTo>
                  <a:pt x="531208" y="130991"/>
                </a:lnTo>
                <a:lnTo>
                  <a:pt x="551418" y="126781"/>
                </a:lnTo>
                <a:lnTo>
                  <a:pt x="551418" y="137395"/>
                </a:lnTo>
                <a:lnTo>
                  <a:pt x="550836" y="140556"/>
                </a:lnTo>
                <a:lnTo>
                  <a:pt x="549671" y="143217"/>
                </a:lnTo>
                <a:lnTo>
                  <a:pt x="548507" y="145878"/>
                </a:lnTo>
                <a:lnTo>
                  <a:pt x="546927" y="148124"/>
                </a:lnTo>
                <a:lnTo>
                  <a:pt x="544931" y="149954"/>
                </a:lnTo>
                <a:lnTo>
                  <a:pt x="542935" y="151617"/>
                </a:lnTo>
                <a:lnTo>
                  <a:pt x="540606" y="152865"/>
                </a:lnTo>
                <a:lnTo>
                  <a:pt x="537944" y="153696"/>
                </a:lnTo>
                <a:lnTo>
                  <a:pt x="537445" y="178897"/>
                </a:lnTo>
                <a:lnTo>
                  <a:pt x="544265" y="176568"/>
                </a:lnTo>
                <a:lnTo>
                  <a:pt x="549754" y="172992"/>
                </a:lnTo>
                <a:close/>
              </a:path>
              <a:path w="2791365" h="475562">
                <a:moveTo>
                  <a:pt x="537944" y="153696"/>
                </a:moveTo>
                <a:lnTo>
                  <a:pt x="535449" y="154528"/>
                </a:lnTo>
                <a:lnTo>
                  <a:pt x="532788" y="154944"/>
                </a:lnTo>
                <a:lnTo>
                  <a:pt x="526301" y="154944"/>
                </a:lnTo>
                <a:lnTo>
                  <a:pt x="523140" y="154029"/>
                </a:lnTo>
                <a:lnTo>
                  <a:pt x="520479" y="152199"/>
                </a:lnTo>
                <a:lnTo>
                  <a:pt x="517817" y="150370"/>
                </a:lnTo>
                <a:lnTo>
                  <a:pt x="516487" y="147625"/>
                </a:lnTo>
                <a:lnTo>
                  <a:pt x="516487" y="140140"/>
                </a:lnTo>
                <a:lnTo>
                  <a:pt x="517651" y="137312"/>
                </a:lnTo>
                <a:lnTo>
                  <a:pt x="508253" y="113276"/>
                </a:lnTo>
                <a:lnTo>
                  <a:pt x="504494" y="114118"/>
                </a:lnTo>
                <a:lnTo>
                  <a:pt x="491699" y="118850"/>
                </a:lnTo>
                <a:lnTo>
                  <a:pt x="482554" y="125751"/>
                </a:lnTo>
                <a:lnTo>
                  <a:pt x="477231" y="131573"/>
                </a:lnTo>
                <a:lnTo>
                  <a:pt x="474569" y="138975"/>
                </a:lnTo>
                <a:lnTo>
                  <a:pt x="474569" y="155443"/>
                </a:lnTo>
                <a:lnTo>
                  <a:pt x="476233" y="161764"/>
                </a:lnTo>
                <a:lnTo>
                  <a:pt x="479560" y="166920"/>
                </a:lnTo>
                <a:lnTo>
                  <a:pt x="483053" y="171910"/>
                </a:lnTo>
                <a:lnTo>
                  <a:pt x="487960" y="175736"/>
                </a:lnTo>
                <a:lnTo>
                  <a:pt x="494281" y="178398"/>
                </a:lnTo>
                <a:lnTo>
                  <a:pt x="500601" y="181059"/>
                </a:lnTo>
                <a:lnTo>
                  <a:pt x="508003" y="182390"/>
                </a:lnTo>
                <a:lnTo>
                  <a:pt x="523806" y="182390"/>
                </a:lnTo>
                <a:lnTo>
                  <a:pt x="530792" y="181225"/>
                </a:lnTo>
                <a:lnTo>
                  <a:pt x="537445" y="178897"/>
                </a:lnTo>
                <a:lnTo>
                  <a:pt x="537944" y="153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1872556" y="14371654"/>
            <a:ext cx="91569" cy="0"/>
          </a:xfrm>
          <a:custGeom>
            <a:avLst/>
            <a:gdLst/>
            <a:ahLst/>
            <a:cxnLst/>
            <a:rect l="l" t="t" r="r" b="b"/>
            <a:pathLst>
              <a:path w="91569" h="0">
                <a:moveTo>
                  <a:pt x="0" y="0"/>
                </a:moveTo>
                <a:lnTo>
                  <a:pt x="91569" y="0"/>
                </a:lnTo>
              </a:path>
            </a:pathLst>
          </a:custGeom>
          <a:ln w="3046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2817174" y="14245777"/>
            <a:ext cx="0" cy="177649"/>
          </a:xfrm>
          <a:custGeom>
            <a:avLst/>
            <a:gdLst/>
            <a:ahLst/>
            <a:cxnLst/>
            <a:rect l="l" t="t" r="r" b="b"/>
            <a:pathLst>
              <a:path w="0" h="177649">
                <a:moveTo>
                  <a:pt x="0" y="0"/>
                </a:moveTo>
                <a:lnTo>
                  <a:pt x="0" y="177649"/>
                </a:lnTo>
              </a:path>
            </a:pathLst>
          </a:custGeom>
          <a:ln w="4368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4134887" y="14298673"/>
            <a:ext cx="0" cy="124753"/>
          </a:xfrm>
          <a:custGeom>
            <a:avLst/>
            <a:gdLst/>
            <a:ahLst/>
            <a:cxnLst/>
            <a:rect l="l" t="t" r="r" b="b"/>
            <a:pathLst>
              <a:path w="0" h="124753">
                <a:moveTo>
                  <a:pt x="0" y="0"/>
                </a:moveTo>
                <a:lnTo>
                  <a:pt x="0" y="124753"/>
                </a:lnTo>
              </a:path>
            </a:pathLst>
          </a:custGeom>
          <a:ln w="4368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3" name="object 383"/>
          <p:cNvSpPr/>
          <p:nvPr/>
        </p:nvSpPr>
        <p:spPr>
          <a:xfrm>
            <a:off x="4174563" y="14313768"/>
            <a:ext cx="101050" cy="0"/>
          </a:xfrm>
          <a:custGeom>
            <a:avLst/>
            <a:gdLst/>
            <a:ahLst/>
            <a:cxnLst/>
            <a:rect l="l" t="t" r="r" b="b"/>
            <a:pathLst>
              <a:path w="101050" h="0">
                <a:moveTo>
                  <a:pt x="0" y="0"/>
                </a:moveTo>
                <a:lnTo>
                  <a:pt x="101050" y="0"/>
                </a:lnTo>
              </a:path>
            </a:pathLst>
          </a:custGeom>
          <a:ln w="3146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4316414" y="14298673"/>
            <a:ext cx="0" cy="124753"/>
          </a:xfrm>
          <a:custGeom>
            <a:avLst/>
            <a:gdLst/>
            <a:ahLst/>
            <a:cxnLst/>
            <a:rect l="l" t="t" r="r" b="b"/>
            <a:pathLst>
              <a:path w="0" h="124753">
                <a:moveTo>
                  <a:pt x="0" y="0"/>
                </a:moveTo>
                <a:lnTo>
                  <a:pt x="0" y="124753"/>
                </a:lnTo>
              </a:path>
            </a:pathLst>
          </a:custGeom>
          <a:ln w="4368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2105199" y="14591845"/>
            <a:ext cx="0" cy="124753"/>
          </a:xfrm>
          <a:custGeom>
            <a:avLst/>
            <a:gdLst/>
            <a:ahLst/>
            <a:cxnLst/>
            <a:rect l="l" t="t" r="r" b="b"/>
            <a:pathLst>
              <a:path w="0" h="124753">
                <a:moveTo>
                  <a:pt x="0" y="0"/>
                </a:moveTo>
                <a:lnTo>
                  <a:pt x="0" y="124753"/>
                </a:lnTo>
              </a:path>
            </a:pathLst>
          </a:custGeom>
          <a:ln w="4368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2731365" y="14606940"/>
            <a:ext cx="101050" cy="0"/>
          </a:xfrm>
          <a:custGeom>
            <a:avLst/>
            <a:gdLst/>
            <a:ahLst/>
            <a:cxnLst/>
            <a:rect l="l" t="t" r="r" b="b"/>
            <a:pathLst>
              <a:path w="101050" h="0">
                <a:moveTo>
                  <a:pt x="0" y="0"/>
                </a:moveTo>
                <a:lnTo>
                  <a:pt x="101050" y="0"/>
                </a:lnTo>
              </a:path>
            </a:pathLst>
          </a:custGeom>
          <a:ln w="3146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7" name="object 387"/>
          <p:cNvSpPr/>
          <p:nvPr/>
        </p:nvSpPr>
        <p:spPr>
          <a:xfrm>
            <a:off x="1833883" y="14928680"/>
            <a:ext cx="998031" cy="399212"/>
          </a:xfrm>
          <a:custGeom>
            <a:avLst/>
            <a:gdLst/>
            <a:ahLst/>
            <a:cxnLst/>
            <a:rect l="l" t="t" r="r" b="b"/>
            <a:pathLst>
              <a:path w="998031" h="399212">
                <a:moveTo>
                  <a:pt x="0" y="31188"/>
                </a:moveTo>
                <a:lnTo>
                  <a:pt x="0" y="368024"/>
                </a:lnTo>
                <a:lnTo>
                  <a:pt x="749" y="374853"/>
                </a:lnTo>
                <a:lnTo>
                  <a:pt x="6719" y="387364"/>
                </a:lnTo>
                <a:lnTo>
                  <a:pt x="17376" y="395995"/>
                </a:lnTo>
                <a:lnTo>
                  <a:pt x="31188" y="399212"/>
                </a:lnTo>
                <a:lnTo>
                  <a:pt x="966843" y="399212"/>
                </a:lnTo>
                <a:lnTo>
                  <a:pt x="973672" y="398462"/>
                </a:lnTo>
                <a:lnTo>
                  <a:pt x="986183" y="392493"/>
                </a:lnTo>
                <a:lnTo>
                  <a:pt x="994814" y="381836"/>
                </a:lnTo>
                <a:lnTo>
                  <a:pt x="998031" y="368024"/>
                </a:lnTo>
                <a:lnTo>
                  <a:pt x="998031" y="31188"/>
                </a:lnTo>
                <a:lnTo>
                  <a:pt x="997281" y="24359"/>
                </a:lnTo>
                <a:lnTo>
                  <a:pt x="991312" y="11848"/>
                </a:lnTo>
                <a:lnTo>
                  <a:pt x="980655" y="3217"/>
                </a:lnTo>
                <a:lnTo>
                  <a:pt x="966843" y="0"/>
                </a:lnTo>
                <a:lnTo>
                  <a:pt x="31188" y="0"/>
                </a:lnTo>
                <a:lnTo>
                  <a:pt x="24359" y="749"/>
                </a:lnTo>
                <a:lnTo>
                  <a:pt x="11848" y="6719"/>
                </a:lnTo>
                <a:lnTo>
                  <a:pt x="3217" y="17376"/>
                </a:lnTo>
                <a:lnTo>
                  <a:pt x="0" y="311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8" name="object 388"/>
          <p:cNvSpPr/>
          <p:nvPr/>
        </p:nvSpPr>
        <p:spPr>
          <a:xfrm>
            <a:off x="2066672" y="15082253"/>
            <a:ext cx="537445" cy="90945"/>
          </a:xfrm>
          <a:custGeom>
            <a:avLst/>
            <a:gdLst/>
            <a:ahLst/>
            <a:cxnLst/>
            <a:rect l="l" t="t" r="r" b="b"/>
            <a:pathLst>
              <a:path w="537445" h="90945">
                <a:moveTo>
                  <a:pt x="122959" y="84208"/>
                </a:moveTo>
                <a:lnTo>
                  <a:pt x="124679" y="82489"/>
                </a:lnTo>
                <a:lnTo>
                  <a:pt x="124082" y="77097"/>
                </a:lnTo>
                <a:lnTo>
                  <a:pt x="124679" y="82489"/>
                </a:lnTo>
                <a:lnTo>
                  <a:pt x="125205" y="81963"/>
                </a:lnTo>
                <a:lnTo>
                  <a:pt x="126078" y="84832"/>
                </a:lnTo>
                <a:lnTo>
                  <a:pt x="127409" y="86828"/>
                </a:lnTo>
                <a:lnTo>
                  <a:pt x="126577" y="79260"/>
                </a:lnTo>
                <a:lnTo>
                  <a:pt x="127076" y="76099"/>
                </a:lnTo>
                <a:lnTo>
                  <a:pt x="124082" y="76598"/>
                </a:lnTo>
                <a:lnTo>
                  <a:pt x="124082" y="80175"/>
                </a:lnTo>
                <a:lnTo>
                  <a:pt x="122959" y="84208"/>
                </a:lnTo>
                <a:close/>
              </a:path>
              <a:path w="537445" h="90945">
                <a:moveTo>
                  <a:pt x="125205" y="81963"/>
                </a:moveTo>
                <a:lnTo>
                  <a:pt x="124679" y="82489"/>
                </a:lnTo>
                <a:lnTo>
                  <a:pt x="124747" y="82753"/>
                </a:lnTo>
                <a:lnTo>
                  <a:pt x="126078" y="84832"/>
                </a:lnTo>
                <a:lnTo>
                  <a:pt x="125205" y="81963"/>
                </a:lnTo>
                <a:close/>
              </a:path>
              <a:path w="537445" h="90945">
                <a:moveTo>
                  <a:pt x="148534" y="78594"/>
                </a:moveTo>
                <a:lnTo>
                  <a:pt x="147286" y="79010"/>
                </a:lnTo>
                <a:lnTo>
                  <a:pt x="145955" y="79218"/>
                </a:lnTo>
                <a:lnTo>
                  <a:pt x="141547" y="79218"/>
                </a:lnTo>
                <a:lnTo>
                  <a:pt x="140050" y="77638"/>
                </a:lnTo>
                <a:lnTo>
                  <a:pt x="140050" y="43996"/>
                </a:lnTo>
                <a:lnTo>
                  <a:pt x="138886" y="39713"/>
                </a:lnTo>
                <a:lnTo>
                  <a:pt x="136557" y="36303"/>
                </a:lnTo>
                <a:lnTo>
                  <a:pt x="134312" y="32893"/>
                </a:lnTo>
                <a:lnTo>
                  <a:pt x="131151" y="30356"/>
                </a:lnTo>
                <a:lnTo>
                  <a:pt x="127076" y="28693"/>
                </a:lnTo>
                <a:lnTo>
                  <a:pt x="123001" y="26946"/>
                </a:lnTo>
                <a:lnTo>
                  <a:pt x="118218" y="26073"/>
                </a:lnTo>
                <a:lnTo>
                  <a:pt x="104662" y="26073"/>
                </a:lnTo>
                <a:lnTo>
                  <a:pt x="98216" y="27736"/>
                </a:lnTo>
                <a:lnTo>
                  <a:pt x="93392" y="31063"/>
                </a:lnTo>
                <a:lnTo>
                  <a:pt x="88652" y="34390"/>
                </a:lnTo>
                <a:lnTo>
                  <a:pt x="85575" y="38798"/>
                </a:lnTo>
                <a:lnTo>
                  <a:pt x="84161" y="44287"/>
                </a:lnTo>
                <a:lnTo>
                  <a:pt x="98757" y="48778"/>
                </a:lnTo>
                <a:lnTo>
                  <a:pt x="99838" y="45119"/>
                </a:lnTo>
                <a:lnTo>
                  <a:pt x="101543" y="42499"/>
                </a:lnTo>
                <a:lnTo>
                  <a:pt x="103872" y="40919"/>
                </a:lnTo>
                <a:lnTo>
                  <a:pt x="106201" y="39339"/>
                </a:lnTo>
                <a:lnTo>
                  <a:pt x="108904" y="38548"/>
                </a:lnTo>
                <a:lnTo>
                  <a:pt x="115308" y="38548"/>
                </a:lnTo>
                <a:lnTo>
                  <a:pt x="117969" y="39547"/>
                </a:lnTo>
                <a:lnTo>
                  <a:pt x="119965" y="41543"/>
                </a:lnTo>
                <a:lnTo>
                  <a:pt x="122044" y="43539"/>
                </a:lnTo>
                <a:lnTo>
                  <a:pt x="123084" y="46325"/>
                </a:lnTo>
                <a:lnTo>
                  <a:pt x="125080" y="51897"/>
                </a:lnTo>
                <a:lnTo>
                  <a:pt x="124955" y="62501"/>
                </a:lnTo>
                <a:lnTo>
                  <a:pt x="123084" y="62875"/>
                </a:lnTo>
                <a:lnTo>
                  <a:pt x="123084" y="68988"/>
                </a:lnTo>
                <a:lnTo>
                  <a:pt x="122710" y="70901"/>
                </a:lnTo>
                <a:lnTo>
                  <a:pt x="121961" y="72482"/>
                </a:lnTo>
                <a:lnTo>
                  <a:pt x="121213" y="74062"/>
                </a:lnTo>
                <a:lnTo>
                  <a:pt x="120173" y="75309"/>
                </a:lnTo>
                <a:lnTo>
                  <a:pt x="118842" y="76224"/>
                </a:lnTo>
                <a:lnTo>
                  <a:pt x="117512" y="77139"/>
                </a:lnTo>
                <a:lnTo>
                  <a:pt x="116015" y="77804"/>
                </a:lnTo>
                <a:lnTo>
                  <a:pt x="114351" y="78220"/>
                </a:lnTo>
                <a:lnTo>
                  <a:pt x="112688" y="78636"/>
                </a:lnTo>
                <a:lnTo>
                  <a:pt x="110983" y="78844"/>
                </a:lnTo>
                <a:lnTo>
                  <a:pt x="107074" y="78844"/>
                </a:lnTo>
                <a:lnTo>
                  <a:pt x="105202" y="78303"/>
                </a:lnTo>
                <a:lnTo>
                  <a:pt x="103622" y="77222"/>
                </a:lnTo>
                <a:lnTo>
                  <a:pt x="104870" y="90945"/>
                </a:lnTo>
                <a:lnTo>
                  <a:pt x="108280" y="90945"/>
                </a:lnTo>
                <a:lnTo>
                  <a:pt x="111565" y="90363"/>
                </a:lnTo>
                <a:lnTo>
                  <a:pt x="114725" y="89199"/>
                </a:lnTo>
                <a:lnTo>
                  <a:pt x="117969" y="88034"/>
                </a:lnTo>
                <a:lnTo>
                  <a:pt x="120714" y="86371"/>
                </a:lnTo>
                <a:lnTo>
                  <a:pt x="122959" y="84208"/>
                </a:lnTo>
                <a:lnTo>
                  <a:pt x="124082" y="80175"/>
                </a:lnTo>
                <a:lnTo>
                  <a:pt x="124082" y="76598"/>
                </a:lnTo>
                <a:lnTo>
                  <a:pt x="127076" y="76099"/>
                </a:lnTo>
                <a:lnTo>
                  <a:pt x="126577" y="79260"/>
                </a:lnTo>
                <a:lnTo>
                  <a:pt x="127409" y="86828"/>
                </a:lnTo>
                <a:lnTo>
                  <a:pt x="129238" y="88325"/>
                </a:lnTo>
                <a:lnTo>
                  <a:pt x="131567" y="89323"/>
                </a:lnTo>
                <a:lnTo>
                  <a:pt x="133896" y="90321"/>
                </a:lnTo>
                <a:lnTo>
                  <a:pt x="136516" y="90820"/>
                </a:lnTo>
                <a:lnTo>
                  <a:pt x="142670" y="90820"/>
                </a:lnTo>
                <a:lnTo>
                  <a:pt x="145373" y="90280"/>
                </a:lnTo>
                <a:lnTo>
                  <a:pt x="147536" y="89199"/>
                </a:lnTo>
                <a:lnTo>
                  <a:pt x="148534" y="78594"/>
                </a:lnTo>
                <a:close/>
              </a:path>
              <a:path w="537445" h="90945">
                <a:moveTo>
                  <a:pt x="176007" y="0"/>
                </a:moveTo>
                <a:lnTo>
                  <a:pt x="158916" y="0"/>
                </a:lnTo>
                <a:lnTo>
                  <a:pt x="158916" y="78844"/>
                </a:lnTo>
                <a:lnTo>
                  <a:pt x="160288" y="83585"/>
                </a:lnTo>
                <a:lnTo>
                  <a:pt x="163032" y="86579"/>
                </a:lnTo>
                <a:lnTo>
                  <a:pt x="165860" y="89490"/>
                </a:lnTo>
                <a:lnTo>
                  <a:pt x="170310" y="90945"/>
                </a:lnTo>
                <a:lnTo>
                  <a:pt x="178460" y="90945"/>
                </a:lnTo>
                <a:lnTo>
                  <a:pt x="180540" y="90696"/>
                </a:lnTo>
                <a:lnTo>
                  <a:pt x="182619" y="90197"/>
                </a:lnTo>
                <a:lnTo>
                  <a:pt x="184781" y="89781"/>
                </a:lnTo>
                <a:lnTo>
                  <a:pt x="186569" y="89157"/>
                </a:lnTo>
                <a:lnTo>
                  <a:pt x="187983" y="88325"/>
                </a:lnTo>
                <a:lnTo>
                  <a:pt x="189480" y="77097"/>
                </a:lnTo>
                <a:lnTo>
                  <a:pt x="188066" y="77513"/>
                </a:lnTo>
                <a:lnTo>
                  <a:pt x="185987" y="78095"/>
                </a:lnTo>
                <a:lnTo>
                  <a:pt x="183908" y="78345"/>
                </a:lnTo>
                <a:lnTo>
                  <a:pt x="180165" y="78345"/>
                </a:lnTo>
                <a:lnTo>
                  <a:pt x="178502" y="77763"/>
                </a:lnTo>
                <a:lnTo>
                  <a:pt x="176506" y="75434"/>
                </a:lnTo>
                <a:lnTo>
                  <a:pt x="176007" y="73396"/>
                </a:lnTo>
                <a:lnTo>
                  <a:pt x="176007" y="0"/>
                </a:lnTo>
                <a:close/>
              </a:path>
              <a:path w="537445" h="90945">
                <a:moveTo>
                  <a:pt x="215845" y="0"/>
                </a:moveTo>
                <a:lnTo>
                  <a:pt x="198754" y="0"/>
                </a:lnTo>
                <a:lnTo>
                  <a:pt x="198754" y="78844"/>
                </a:lnTo>
                <a:lnTo>
                  <a:pt x="200126" y="83585"/>
                </a:lnTo>
                <a:lnTo>
                  <a:pt x="202871" y="86579"/>
                </a:lnTo>
                <a:lnTo>
                  <a:pt x="205699" y="89490"/>
                </a:lnTo>
                <a:lnTo>
                  <a:pt x="210148" y="90945"/>
                </a:lnTo>
                <a:lnTo>
                  <a:pt x="218299" y="90945"/>
                </a:lnTo>
                <a:lnTo>
                  <a:pt x="220378" y="90696"/>
                </a:lnTo>
                <a:lnTo>
                  <a:pt x="222457" y="90197"/>
                </a:lnTo>
                <a:lnTo>
                  <a:pt x="224620" y="89781"/>
                </a:lnTo>
                <a:lnTo>
                  <a:pt x="226408" y="89157"/>
                </a:lnTo>
                <a:lnTo>
                  <a:pt x="227822" y="88325"/>
                </a:lnTo>
                <a:lnTo>
                  <a:pt x="229319" y="77097"/>
                </a:lnTo>
                <a:lnTo>
                  <a:pt x="227905" y="77513"/>
                </a:lnTo>
                <a:lnTo>
                  <a:pt x="225826" y="78095"/>
                </a:lnTo>
                <a:lnTo>
                  <a:pt x="223746" y="78345"/>
                </a:lnTo>
                <a:lnTo>
                  <a:pt x="220004" y="78345"/>
                </a:lnTo>
                <a:lnTo>
                  <a:pt x="218340" y="77763"/>
                </a:lnTo>
                <a:lnTo>
                  <a:pt x="216344" y="75434"/>
                </a:lnTo>
                <a:lnTo>
                  <a:pt x="215845" y="73396"/>
                </a:lnTo>
                <a:lnTo>
                  <a:pt x="215845" y="0"/>
                </a:lnTo>
                <a:close/>
              </a:path>
              <a:path w="537445" h="90945">
                <a:moveTo>
                  <a:pt x="331185" y="7360"/>
                </a:moveTo>
                <a:lnTo>
                  <a:pt x="331185" y="55016"/>
                </a:lnTo>
                <a:lnTo>
                  <a:pt x="331684" y="69238"/>
                </a:lnTo>
                <a:lnTo>
                  <a:pt x="331435" y="69238"/>
                </a:lnTo>
                <a:lnTo>
                  <a:pt x="324324" y="55640"/>
                </a:lnTo>
                <a:lnTo>
                  <a:pt x="295506" y="7360"/>
                </a:lnTo>
                <a:lnTo>
                  <a:pt x="275919" y="7360"/>
                </a:lnTo>
                <a:lnTo>
                  <a:pt x="275919" y="89698"/>
                </a:lnTo>
                <a:lnTo>
                  <a:pt x="291389" y="89698"/>
                </a:lnTo>
                <a:lnTo>
                  <a:pt x="291389" y="42042"/>
                </a:lnTo>
                <a:lnTo>
                  <a:pt x="290890" y="27820"/>
                </a:lnTo>
                <a:lnTo>
                  <a:pt x="298125" y="41293"/>
                </a:lnTo>
                <a:lnTo>
                  <a:pt x="326944" y="89698"/>
                </a:lnTo>
                <a:lnTo>
                  <a:pt x="346655" y="89698"/>
                </a:lnTo>
                <a:lnTo>
                  <a:pt x="346655" y="7360"/>
                </a:lnTo>
                <a:lnTo>
                  <a:pt x="331185" y="7360"/>
                </a:lnTo>
                <a:close/>
              </a:path>
              <a:path w="537445" h="90945">
                <a:moveTo>
                  <a:pt x="394233" y="78220"/>
                </a:moveTo>
                <a:lnTo>
                  <a:pt x="391072" y="78220"/>
                </a:lnTo>
                <a:lnTo>
                  <a:pt x="388369" y="77513"/>
                </a:lnTo>
                <a:lnTo>
                  <a:pt x="386124" y="76099"/>
                </a:lnTo>
                <a:lnTo>
                  <a:pt x="383961" y="74602"/>
                </a:lnTo>
                <a:lnTo>
                  <a:pt x="382298" y="72398"/>
                </a:lnTo>
                <a:lnTo>
                  <a:pt x="381134" y="69487"/>
                </a:lnTo>
                <a:lnTo>
                  <a:pt x="379969" y="66577"/>
                </a:lnTo>
                <a:lnTo>
                  <a:pt x="379387" y="62917"/>
                </a:lnTo>
                <a:lnTo>
                  <a:pt x="377640" y="87078"/>
                </a:lnTo>
                <a:lnTo>
                  <a:pt x="382464" y="89656"/>
                </a:lnTo>
                <a:lnTo>
                  <a:pt x="387995" y="90945"/>
                </a:lnTo>
                <a:lnTo>
                  <a:pt x="394233" y="90945"/>
                </a:lnTo>
                <a:lnTo>
                  <a:pt x="394233" y="78220"/>
                </a:lnTo>
                <a:close/>
              </a:path>
              <a:path w="537445" h="90945">
                <a:moveTo>
                  <a:pt x="537445" y="27321"/>
                </a:moveTo>
                <a:lnTo>
                  <a:pt x="519231" y="27321"/>
                </a:lnTo>
                <a:lnTo>
                  <a:pt x="506881" y="75101"/>
                </a:lnTo>
                <a:lnTo>
                  <a:pt x="492908" y="27321"/>
                </a:lnTo>
                <a:lnTo>
                  <a:pt x="475942" y="27321"/>
                </a:lnTo>
                <a:lnTo>
                  <a:pt x="462094" y="75101"/>
                </a:lnTo>
                <a:lnTo>
                  <a:pt x="449619" y="27321"/>
                </a:lnTo>
                <a:lnTo>
                  <a:pt x="431405" y="27321"/>
                </a:lnTo>
                <a:lnTo>
                  <a:pt x="451365" y="89698"/>
                </a:lnTo>
                <a:lnTo>
                  <a:pt x="471076" y="89698"/>
                </a:lnTo>
                <a:lnTo>
                  <a:pt x="484175" y="47281"/>
                </a:lnTo>
                <a:lnTo>
                  <a:pt x="497774" y="89698"/>
                </a:lnTo>
                <a:lnTo>
                  <a:pt x="517485" y="89698"/>
                </a:lnTo>
                <a:lnTo>
                  <a:pt x="537445" y="27321"/>
                </a:lnTo>
                <a:close/>
              </a:path>
              <a:path w="537445" h="90945">
                <a:moveTo>
                  <a:pt x="379387" y="54101"/>
                </a:moveTo>
                <a:lnTo>
                  <a:pt x="379969" y="50442"/>
                </a:lnTo>
                <a:lnTo>
                  <a:pt x="381134" y="47531"/>
                </a:lnTo>
                <a:lnTo>
                  <a:pt x="382298" y="44620"/>
                </a:lnTo>
                <a:lnTo>
                  <a:pt x="383961" y="42457"/>
                </a:lnTo>
                <a:lnTo>
                  <a:pt x="386124" y="41044"/>
                </a:lnTo>
                <a:lnTo>
                  <a:pt x="388369" y="39547"/>
                </a:lnTo>
                <a:lnTo>
                  <a:pt x="391072" y="38798"/>
                </a:lnTo>
                <a:lnTo>
                  <a:pt x="397310" y="38798"/>
                </a:lnTo>
                <a:lnTo>
                  <a:pt x="399930" y="39547"/>
                </a:lnTo>
                <a:lnTo>
                  <a:pt x="402092" y="41044"/>
                </a:lnTo>
                <a:lnTo>
                  <a:pt x="404338" y="42457"/>
                </a:lnTo>
                <a:lnTo>
                  <a:pt x="406043" y="44620"/>
                </a:lnTo>
                <a:lnTo>
                  <a:pt x="407207" y="47531"/>
                </a:lnTo>
                <a:lnTo>
                  <a:pt x="408372" y="50442"/>
                </a:lnTo>
                <a:lnTo>
                  <a:pt x="408954" y="54101"/>
                </a:lnTo>
                <a:lnTo>
                  <a:pt x="408954" y="62917"/>
                </a:lnTo>
                <a:lnTo>
                  <a:pt x="408372" y="66577"/>
                </a:lnTo>
                <a:lnTo>
                  <a:pt x="407207" y="69487"/>
                </a:lnTo>
                <a:lnTo>
                  <a:pt x="406043" y="72398"/>
                </a:lnTo>
                <a:lnTo>
                  <a:pt x="404338" y="74602"/>
                </a:lnTo>
                <a:lnTo>
                  <a:pt x="402092" y="76099"/>
                </a:lnTo>
                <a:lnTo>
                  <a:pt x="399930" y="77513"/>
                </a:lnTo>
                <a:lnTo>
                  <a:pt x="397310" y="78220"/>
                </a:lnTo>
                <a:lnTo>
                  <a:pt x="394233" y="78220"/>
                </a:lnTo>
                <a:lnTo>
                  <a:pt x="394233" y="90945"/>
                </a:lnTo>
                <a:lnTo>
                  <a:pt x="400554" y="90945"/>
                </a:lnTo>
                <a:lnTo>
                  <a:pt x="406084" y="89656"/>
                </a:lnTo>
                <a:lnTo>
                  <a:pt x="410825" y="87078"/>
                </a:lnTo>
                <a:lnTo>
                  <a:pt x="415649" y="84500"/>
                </a:lnTo>
                <a:lnTo>
                  <a:pt x="419391" y="80798"/>
                </a:lnTo>
                <a:lnTo>
                  <a:pt x="422053" y="75975"/>
                </a:lnTo>
                <a:lnTo>
                  <a:pt x="424797" y="71068"/>
                </a:lnTo>
                <a:lnTo>
                  <a:pt x="426170" y="65246"/>
                </a:lnTo>
                <a:lnTo>
                  <a:pt x="426170" y="51689"/>
                </a:lnTo>
                <a:lnTo>
                  <a:pt x="424797" y="45867"/>
                </a:lnTo>
                <a:lnTo>
                  <a:pt x="422053" y="41044"/>
                </a:lnTo>
                <a:lnTo>
                  <a:pt x="419391" y="36220"/>
                </a:lnTo>
                <a:lnTo>
                  <a:pt x="415649" y="32519"/>
                </a:lnTo>
                <a:lnTo>
                  <a:pt x="410825" y="29940"/>
                </a:lnTo>
                <a:lnTo>
                  <a:pt x="406084" y="27362"/>
                </a:lnTo>
                <a:lnTo>
                  <a:pt x="400554" y="26073"/>
                </a:lnTo>
                <a:lnTo>
                  <a:pt x="387995" y="26073"/>
                </a:lnTo>
                <a:lnTo>
                  <a:pt x="382464" y="27362"/>
                </a:lnTo>
                <a:lnTo>
                  <a:pt x="377640" y="29940"/>
                </a:lnTo>
                <a:lnTo>
                  <a:pt x="372817" y="32519"/>
                </a:lnTo>
                <a:lnTo>
                  <a:pt x="369032" y="36220"/>
                </a:lnTo>
                <a:lnTo>
                  <a:pt x="366288" y="41044"/>
                </a:lnTo>
                <a:lnTo>
                  <a:pt x="363626" y="45867"/>
                </a:lnTo>
                <a:lnTo>
                  <a:pt x="362296" y="51689"/>
                </a:lnTo>
                <a:lnTo>
                  <a:pt x="362296" y="65246"/>
                </a:lnTo>
                <a:lnTo>
                  <a:pt x="363626" y="71068"/>
                </a:lnTo>
                <a:lnTo>
                  <a:pt x="366288" y="75975"/>
                </a:lnTo>
                <a:lnTo>
                  <a:pt x="369032" y="80798"/>
                </a:lnTo>
                <a:lnTo>
                  <a:pt x="372817" y="84500"/>
                </a:lnTo>
                <a:lnTo>
                  <a:pt x="377640" y="87078"/>
                </a:lnTo>
                <a:lnTo>
                  <a:pt x="379387" y="62917"/>
                </a:lnTo>
                <a:lnTo>
                  <a:pt x="379387" y="54101"/>
                </a:lnTo>
                <a:close/>
              </a:path>
              <a:path w="537445" h="90945">
                <a:moveTo>
                  <a:pt x="101377" y="70319"/>
                </a:moveTo>
                <a:lnTo>
                  <a:pt x="102084" y="68781"/>
                </a:lnTo>
                <a:lnTo>
                  <a:pt x="103498" y="67866"/>
                </a:lnTo>
                <a:lnTo>
                  <a:pt x="104995" y="66868"/>
                </a:lnTo>
                <a:lnTo>
                  <a:pt x="107157" y="66078"/>
                </a:lnTo>
                <a:lnTo>
                  <a:pt x="109985" y="65495"/>
                </a:lnTo>
                <a:lnTo>
                  <a:pt x="123084" y="62875"/>
                </a:lnTo>
                <a:lnTo>
                  <a:pt x="124955" y="62501"/>
                </a:lnTo>
                <a:lnTo>
                  <a:pt x="125080" y="51897"/>
                </a:lnTo>
                <a:lnTo>
                  <a:pt x="123084" y="46325"/>
                </a:lnTo>
                <a:lnTo>
                  <a:pt x="123084" y="52301"/>
                </a:lnTo>
                <a:lnTo>
                  <a:pt x="101626" y="56638"/>
                </a:lnTo>
                <a:lnTo>
                  <a:pt x="96054" y="57719"/>
                </a:lnTo>
                <a:lnTo>
                  <a:pt x="91771" y="59757"/>
                </a:lnTo>
                <a:lnTo>
                  <a:pt x="88777" y="62751"/>
                </a:lnTo>
                <a:lnTo>
                  <a:pt x="85782" y="65662"/>
                </a:lnTo>
                <a:lnTo>
                  <a:pt x="84285" y="69446"/>
                </a:lnTo>
                <a:lnTo>
                  <a:pt x="84285" y="77763"/>
                </a:lnTo>
                <a:lnTo>
                  <a:pt x="85117" y="80840"/>
                </a:lnTo>
                <a:lnTo>
                  <a:pt x="86780" y="83335"/>
                </a:lnTo>
                <a:lnTo>
                  <a:pt x="88444" y="85830"/>
                </a:lnTo>
                <a:lnTo>
                  <a:pt x="90814" y="87743"/>
                </a:lnTo>
                <a:lnTo>
                  <a:pt x="93891" y="89074"/>
                </a:lnTo>
                <a:lnTo>
                  <a:pt x="96969" y="90321"/>
                </a:lnTo>
                <a:lnTo>
                  <a:pt x="100628" y="90945"/>
                </a:lnTo>
                <a:lnTo>
                  <a:pt x="104870" y="90945"/>
                </a:lnTo>
                <a:lnTo>
                  <a:pt x="103622" y="77222"/>
                </a:lnTo>
                <a:lnTo>
                  <a:pt x="102125" y="76141"/>
                </a:lnTo>
                <a:lnTo>
                  <a:pt x="101377" y="74561"/>
                </a:lnTo>
                <a:lnTo>
                  <a:pt x="101377" y="70319"/>
                </a:lnTo>
                <a:close/>
              </a:path>
              <a:path w="537445" h="90945">
                <a:moveTo>
                  <a:pt x="1580" y="64913"/>
                </a:moveTo>
                <a:lnTo>
                  <a:pt x="4740" y="71234"/>
                </a:lnTo>
                <a:lnTo>
                  <a:pt x="7984" y="77555"/>
                </a:lnTo>
                <a:lnTo>
                  <a:pt x="12558" y="82420"/>
                </a:lnTo>
                <a:lnTo>
                  <a:pt x="18463" y="85830"/>
                </a:lnTo>
                <a:lnTo>
                  <a:pt x="24451" y="89240"/>
                </a:lnTo>
                <a:lnTo>
                  <a:pt x="31521" y="90945"/>
                </a:lnTo>
                <a:lnTo>
                  <a:pt x="45244" y="90945"/>
                </a:lnTo>
                <a:lnTo>
                  <a:pt x="50359" y="90072"/>
                </a:lnTo>
                <a:lnTo>
                  <a:pt x="55016" y="88325"/>
                </a:lnTo>
                <a:lnTo>
                  <a:pt x="59673" y="86579"/>
                </a:lnTo>
                <a:lnTo>
                  <a:pt x="63707" y="83917"/>
                </a:lnTo>
                <a:lnTo>
                  <a:pt x="67117" y="80341"/>
                </a:lnTo>
                <a:lnTo>
                  <a:pt x="70527" y="76765"/>
                </a:lnTo>
                <a:lnTo>
                  <a:pt x="73022" y="72315"/>
                </a:lnTo>
                <a:lnTo>
                  <a:pt x="74602" y="66992"/>
                </a:lnTo>
                <a:lnTo>
                  <a:pt x="58759" y="62252"/>
                </a:lnTo>
                <a:lnTo>
                  <a:pt x="57428" y="67159"/>
                </a:lnTo>
                <a:lnTo>
                  <a:pt x="55099" y="70818"/>
                </a:lnTo>
                <a:lnTo>
                  <a:pt x="51772" y="73230"/>
                </a:lnTo>
                <a:lnTo>
                  <a:pt x="48529" y="75642"/>
                </a:lnTo>
                <a:lnTo>
                  <a:pt x="44661" y="76848"/>
                </a:lnTo>
                <a:lnTo>
                  <a:pt x="35346" y="76848"/>
                </a:lnTo>
                <a:lnTo>
                  <a:pt x="31271" y="75767"/>
                </a:lnTo>
                <a:lnTo>
                  <a:pt x="27944" y="73604"/>
                </a:lnTo>
                <a:lnTo>
                  <a:pt x="24618" y="71442"/>
                </a:lnTo>
                <a:lnTo>
                  <a:pt x="22081" y="68240"/>
                </a:lnTo>
                <a:lnTo>
                  <a:pt x="20334" y="63998"/>
                </a:lnTo>
                <a:lnTo>
                  <a:pt x="18671" y="59757"/>
                </a:lnTo>
                <a:lnTo>
                  <a:pt x="17839" y="54600"/>
                </a:lnTo>
                <a:lnTo>
                  <a:pt x="17839" y="42374"/>
                </a:lnTo>
                <a:lnTo>
                  <a:pt x="18754" y="37218"/>
                </a:lnTo>
                <a:lnTo>
                  <a:pt x="20584" y="33059"/>
                </a:lnTo>
                <a:lnTo>
                  <a:pt x="22414" y="28818"/>
                </a:lnTo>
                <a:lnTo>
                  <a:pt x="24992" y="25616"/>
                </a:lnTo>
                <a:lnTo>
                  <a:pt x="28319" y="23453"/>
                </a:lnTo>
                <a:lnTo>
                  <a:pt x="31729" y="21291"/>
                </a:lnTo>
                <a:lnTo>
                  <a:pt x="35679" y="20210"/>
                </a:lnTo>
                <a:lnTo>
                  <a:pt x="44745" y="20210"/>
                </a:lnTo>
                <a:lnTo>
                  <a:pt x="48487" y="21291"/>
                </a:lnTo>
                <a:lnTo>
                  <a:pt x="51398" y="23453"/>
                </a:lnTo>
                <a:lnTo>
                  <a:pt x="54309" y="25532"/>
                </a:lnTo>
                <a:lnTo>
                  <a:pt x="56471" y="29067"/>
                </a:lnTo>
                <a:lnTo>
                  <a:pt x="57885" y="34057"/>
                </a:lnTo>
                <a:lnTo>
                  <a:pt x="73480" y="27445"/>
                </a:lnTo>
                <a:lnTo>
                  <a:pt x="71983" y="22705"/>
                </a:lnTo>
                <a:lnTo>
                  <a:pt x="69612" y="18754"/>
                </a:lnTo>
                <a:lnTo>
                  <a:pt x="66369" y="15594"/>
                </a:lnTo>
                <a:lnTo>
                  <a:pt x="63208" y="12350"/>
                </a:lnTo>
                <a:lnTo>
                  <a:pt x="59341" y="9980"/>
                </a:lnTo>
                <a:lnTo>
                  <a:pt x="54766" y="8483"/>
                </a:lnTo>
                <a:lnTo>
                  <a:pt x="50192" y="6903"/>
                </a:lnTo>
                <a:lnTo>
                  <a:pt x="45077" y="6112"/>
                </a:lnTo>
                <a:lnTo>
                  <a:pt x="31437" y="6112"/>
                </a:lnTo>
                <a:lnTo>
                  <a:pt x="24451" y="7817"/>
                </a:lnTo>
                <a:lnTo>
                  <a:pt x="18463" y="11227"/>
                </a:lnTo>
                <a:lnTo>
                  <a:pt x="12558" y="14637"/>
                </a:lnTo>
                <a:lnTo>
                  <a:pt x="7984" y="19503"/>
                </a:lnTo>
                <a:lnTo>
                  <a:pt x="4740" y="25824"/>
                </a:lnTo>
                <a:lnTo>
                  <a:pt x="1580" y="32144"/>
                </a:lnTo>
                <a:lnTo>
                  <a:pt x="0" y="39713"/>
                </a:lnTo>
                <a:lnTo>
                  <a:pt x="0" y="57345"/>
                </a:lnTo>
                <a:lnTo>
                  <a:pt x="1580" y="64913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0" y="16506818"/>
            <a:ext cx="9980316" cy="3599151"/>
          </a:xfrm>
          <a:custGeom>
            <a:avLst/>
            <a:gdLst/>
            <a:ahLst/>
            <a:cxnLst/>
            <a:rect l="l" t="t" r="r" b="b"/>
            <a:pathLst>
              <a:path w="9980316" h="3599151">
                <a:moveTo>
                  <a:pt x="9980316" y="0"/>
                </a:moveTo>
                <a:lnTo>
                  <a:pt x="0" y="0"/>
                </a:lnTo>
                <a:lnTo>
                  <a:pt x="0" y="3597281"/>
                </a:lnTo>
                <a:lnTo>
                  <a:pt x="9980316" y="3597281"/>
                </a:lnTo>
                <a:lnTo>
                  <a:pt x="9980316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1455161" y="17394723"/>
            <a:ext cx="885972" cy="188066"/>
          </a:xfrm>
          <a:custGeom>
            <a:avLst/>
            <a:gdLst/>
            <a:ahLst/>
            <a:cxnLst/>
            <a:rect l="l" t="t" r="r" b="b"/>
            <a:pathLst>
              <a:path w="885972" h="188066">
                <a:moveTo>
                  <a:pt x="791761" y="101331"/>
                </a:moveTo>
                <a:lnTo>
                  <a:pt x="843867" y="110032"/>
                </a:lnTo>
                <a:lnTo>
                  <a:pt x="843008" y="101331"/>
                </a:lnTo>
                <a:lnTo>
                  <a:pt x="791761" y="101331"/>
                </a:lnTo>
                <a:close/>
              </a:path>
              <a:path w="885972" h="188066">
                <a:moveTo>
                  <a:pt x="880638" y="74103"/>
                </a:moveTo>
                <a:lnTo>
                  <a:pt x="876239" y="67140"/>
                </a:lnTo>
                <a:lnTo>
                  <a:pt x="867595" y="57867"/>
                </a:lnTo>
                <a:lnTo>
                  <a:pt x="856779" y="50525"/>
                </a:lnTo>
                <a:lnTo>
                  <a:pt x="856373" y="50298"/>
                </a:lnTo>
                <a:lnTo>
                  <a:pt x="866604" y="101331"/>
                </a:lnTo>
                <a:lnTo>
                  <a:pt x="845428" y="45590"/>
                </a:lnTo>
                <a:lnTo>
                  <a:pt x="833026" y="42765"/>
                </a:lnTo>
                <a:lnTo>
                  <a:pt x="819166" y="41823"/>
                </a:lnTo>
                <a:lnTo>
                  <a:pt x="817716" y="41833"/>
                </a:lnTo>
                <a:lnTo>
                  <a:pt x="808032" y="76630"/>
                </a:lnTo>
                <a:lnTo>
                  <a:pt x="813178" y="75226"/>
                </a:lnTo>
                <a:lnTo>
                  <a:pt x="827587" y="75226"/>
                </a:lnTo>
                <a:lnTo>
                  <a:pt x="833762" y="78220"/>
                </a:lnTo>
                <a:lnTo>
                  <a:pt x="837692" y="84208"/>
                </a:lnTo>
                <a:lnTo>
                  <a:pt x="838216" y="85003"/>
                </a:lnTo>
                <a:lnTo>
                  <a:pt x="842454" y="95720"/>
                </a:lnTo>
                <a:lnTo>
                  <a:pt x="843008" y="101331"/>
                </a:lnTo>
                <a:lnTo>
                  <a:pt x="843867" y="110032"/>
                </a:lnTo>
                <a:lnTo>
                  <a:pt x="791761" y="101331"/>
                </a:lnTo>
                <a:lnTo>
                  <a:pt x="791096" y="106290"/>
                </a:lnTo>
                <a:lnTo>
                  <a:pt x="791096" y="124816"/>
                </a:lnTo>
                <a:lnTo>
                  <a:pt x="776500" y="101331"/>
                </a:lnTo>
                <a:lnTo>
                  <a:pt x="780710" y="50525"/>
                </a:lnTo>
                <a:lnTo>
                  <a:pt x="771630" y="56276"/>
                </a:lnTo>
                <a:lnTo>
                  <a:pt x="762346" y="64945"/>
                </a:lnTo>
                <a:lnTo>
                  <a:pt x="754886" y="75507"/>
                </a:lnTo>
                <a:lnTo>
                  <a:pt x="749290" y="88510"/>
                </a:lnTo>
                <a:lnTo>
                  <a:pt x="746540" y="100991"/>
                </a:lnTo>
                <a:lnTo>
                  <a:pt x="745623" y="114804"/>
                </a:lnTo>
                <a:lnTo>
                  <a:pt x="745653" y="117376"/>
                </a:lnTo>
                <a:lnTo>
                  <a:pt x="746898" y="130951"/>
                </a:lnTo>
                <a:lnTo>
                  <a:pt x="749975" y="143193"/>
                </a:lnTo>
                <a:lnTo>
                  <a:pt x="754886" y="154102"/>
                </a:lnTo>
                <a:lnTo>
                  <a:pt x="761058" y="163105"/>
                </a:lnTo>
                <a:lnTo>
                  <a:pt x="770088" y="172031"/>
                </a:lnTo>
                <a:lnTo>
                  <a:pt x="776500" y="126874"/>
                </a:lnTo>
                <a:lnTo>
                  <a:pt x="791431" y="126874"/>
                </a:lnTo>
                <a:lnTo>
                  <a:pt x="791096" y="115646"/>
                </a:lnTo>
                <a:lnTo>
                  <a:pt x="791431" y="126874"/>
                </a:lnTo>
                <a:lnTo>
                  <a:pt x="887656" y="126874"/>
                </a:lnTo>
                <a:lnTo>
                  <a:pt x="888030" y="124629"/>
                </a:lnTo>
                <a:lnTo>
                  <a:pt x="888311" y="121822"/>
                </a:lnTo>
                <a:lnTo>
                  <a:pt x="888498" y="118453"/>
                </a:lnTo>
                <a:lnTo>
                  <a:pt x="888685" y="115085"/>
                </a:lnTo>
                <a:lnTo>
                  <a:pt x="888779" y="111717"/>
                </a:lnTo>
                <a:lnTo>
                  <a:pt x="888779" y="108348"/>
                </a:lnTo>
                <a:lnTo>
                  <a:pt x="888148" y="97913"/>
                </a:lnTo>
                <a:lnTo>
                  <a:pt x="885453" y="85423"/>
                </a:lnTo>
                <a:lnTo>
                  <a:pt x="880638" y="74103"/>
                </a:lnTo>
                <a:close/>
              </a:path>
              <a:path w="885972" h="188066">
                <a:moveTo>
                  <a:pt x="845428" y="45590"/>
                </a:moveTo>
                <a:lnTo>
                  <a:pt x="866604" y="101331"/>
                </a:lnTo>
                <a:lnTo>
                  <a:pt x="856373" y="50298"/>
                </a:lnTo>
                <a:lnTo>
                  <a:pt x="845428" y="45590"/>
                </a:lnTo>
                <a:close/>
              </a:path>
              <a:path w="885972" h="188066">
                <a:moveTo>
                  <a:pt x="48279" y="37051"/>
                </a:moveTo>
                <a:lnTo>
                  <a:pt x="143997" y="37051"/>
                </a:lnTo>
                <a:lnTo>
                  <a:pt x="143997" y="-280"/>
                </a:lnTo>
                <a:lnTo>
                  <a:pt x="0" y="-280"/>
                </a:lnTo>
                <a:lnTo>
                  <a:pt x="0" y="184978"/>
                </a:lnTo>
                <a:lnTo>
                  <a:pt x="48279" y="184978"/>
                </a:lnTo>
                <a:lnTo>
                  <a:pt x="48279" y="113682"/>
                </a:lnTo>
                <a:lnTo>
                  <a:pt x="124629" y="113682"/>
                </a:lnTo>
                <a:lnTo>
                  <a:pt x="124629" y="76349"/>
                </a:lnTo>
                <a:lnTo>
                  <a:pt x="48279" y="76349"/>
                </a:lnTo>
                <a:lnTo>
                  <a:pt x="48279" y="37051"/>
                </a:lnTo>
                <a:close/>
              </a:path>
              <a:path w="885972" h="188066">
                <a:moveTo>
                  <a:pt x="210719" y="44630"/>
                </a:moveTo>
                <a:lnTo>
                  <a:pt x="163001" y="44630"/>
                </a:lnTo>
                <a:lnTo>
                  <a:pt x="163001" y="138383"/>
                </a:lnTo>
                <a:lnTo>
                  <a:pt x="164982" y="156254"/>
                </a:lnTo>
                <a:lnTo>
                  <a:pt x="169176" y="167014"/>
                </a:lnTo>
                <a:lnTo>
                  <a:pt x="173293" y="174312"/>
                </a:lnTo>
                <a:lnTo>
                  <a:pt x="178907" y="179645"/>
                </a:lnTo>
                <a:lnTo>
                  <a:pt x="186018" y="183014"/>
                </a:lnTo>
                <a:lnTo>
                  <a:pt x="197959" y="186621"/>
                </a:lnTo>
                <a:lnTo>
                  <a:pt x="211281" y="187785"/>
                </a:lnTo>
                <a:lnTo>
                  <a:pt x="216435" y="187619"/>
                </a:lnTo>
                <a:lnTo>
                  <a:pt x="229358" y="185449"/>
                </a:lnTo>
                <a:lnTo>
                  <a:pt x="240473" y="180768"/>
                </a:lnTo>
                <a:lnTo>
                  <a:pt x="252377" y="170143"/>
                </a:lnTo>
                <a:lnTo>
                  <a:pt x="259280" y="158593"/>
                </a:lnTo>
                <a:lnTo>
                  <a:pt x="260683" y="184978"/>
                </a:lnTo>
                <a:lnTo>
                  <a:pt x="303349" y="184978"/>
                </a:lnTo>
                <a:lnTo>
                  <a:pt x="303349" y="44630"/>
                </a:lnTo>
                <a:lnTo>
                  <a:pt x="255631" y="44630"/>
                </a:lnTo>
                <a:lnTo>
                  <a:pt x="255631" y="125284"/>
                </a:lnTo>
                <a:lnTo>
                  <a:pt x="254976" y="130056"/>
                </a:lnTo>
                <a:lnTo>
                  <a:pt x="253666" y="134172"/>
                </a:lnTo>
                <a:lnTo>
                  <a:pt x="252543" y="138102"/>
                </a:lnTo>
                <a:lnTo>
                  <a:pt x="250859" y="141377"/>
                </a:lnTo>
                <a:lnTo>
                  <a:pt x="248613" y="143997"/>
                </a:lnTo>
                <a:lnTo>
                  <a:pt x="246368" y="146429"/>
                </a:lnTo>
                <a:lnTo>
                  <a:pt x="243748" y="148301"/>
                </a:lnTo>
                <a:lnTo>
                  <a:pt x="240754" y="149611"/>
                </a:lnTo>
                <a:lnTo>
                  <a:pt x="237760" y="150733"/>
                </a:lnTo>
                <a:lnTo>
                  <a:pt x="234578" y="151295"/>
                </a:lnTo>
                <a:lnTo>
                  <a:pt x="224660" y="151295"/>
                </a:lnTo>
                <a:lnTo>
                  <a:pt x="219608" y="149517"/>
                </a:lnTo>
                <a:lnTo>
                  <a:pt x="216052" y="145962"/>
                </a:lnTo>
                <a:lnTo>
                  <a:pt x="212497" y="142406"/>
                </a:lnTo>
                <a:lnTo>
                  <a:pt x="210719" y="136137"/>
                </a:lnTo>
                <a:lnTo>
                  <a:pt x="210719" y="44630"/>
                </a:lnTo>
                <a:close/>
              </a:path>
              <a:path w="885972" h="188066">
                <a:moveTo>
                  <a:pt x="396299" y="141751"/>
                </a:moveTo>
                <a:lnTo>
                  <a:pt x="396299" y="78595"/>
                </a:lnTo>
                <a:lnTo>
                  <a:pt x="438123" y="78595"/>
                </a:lnTo>
                <a:lnTo>
                  <a:pt x="438123" y="44630"/>
                </a:lnTo>
                <a:lnTo>
                  <a:pt x="396299" y="44630"/>
                </a:lnTo>
                <a:lnTo>
                  <a:pt x="396299" y="0"/>
                </a:lnTo>
                <a:lnTo>
                  <a:pt x="348581" y="13192"/>
                </a:lnTo>
                <a:lnTo>
                  <a:pt x="348581" y="44630"/>
                </a:lnTo>
                <a:lnTo>
                  <a:pt x="324441" y="44630"/>
                </a:lnTo>
                <a:lnTo>
                  <a:pt x="324441" y="78595"/>
                </a:lnTo>
                <a:lnTo>
                  <a:pt x="348581" y="78595"/>
                </a:lnTo>
                <a:lnTo>
                  <a:pt x="348630" y="144660"/>
                </a:lnTo>
                <a:lnTo>
                  <a:pt x="350518" y="158259"/>
                </a:lnTo>
                <a:lnTo>
                  <a:pt x="355037" y="168979"/>
                </a:lnTo>
                <a:lnTo>
                  <a:pt x="359341" y="175528"/>
                </a:lnTo>
                <a:lnTo>
                  <a:pt x="365329" y="180300"/>
                </a:lnTo>
                <a:lnTo>
                  <a:pt x="373001" y="183294"/>
                </a:lnTo>
                <a:lnTo>
                  <a:pt x="375344" y="184129"/>
                </a:lnTo>
                <a:lnTo>
                  <a:pt x="387210" y="186871"/>
                </a:lnTo>
                <a:lnTo>
                  <a:pt x="400790" y="187785"/>
                </a:lnTo>
                <a:lnTo>
                  <a:pt x="408275" y="187785"/>
                </a:lnTo>
                <a:lnTo>
                  <a:pt x="415573" y="186850"/>
                </a:lnTo>
                <a:lnTo>
                  <a:pt x="422684" y="184978"/>
                </a:lnTo>
                <a:lnTo>
                  <a:pt x="429795" y="183107"/>
                </a:lnTo>
                <a:lnTo>
                  <a:pt x="435690" y="180487"/>
                </a:lnTo>
                <a:lnTo>
                  <a:pt x="440368" y="177119"/>
                </a:lnTo>
                <a:lnTo>
                  <a:pt x="435316" y="147646"/>
                </a:lnTo>
                <a:lnTo>
                  <a:pt x="432696" y="149704"/>
                </a:lnTo>
                <a:lnTo>
                  <a:pt x="429702" y="151295"/>
                </a:lnTo>
                <a:lnTo>
                  <a:pt x="426334" y="152418"/>
                </a:lnTo>
                <a:lnTo>
                  <a:pt x="423152" y="153353"/>
                </a:lnTo>
                <a:lnTo>
                  <a:pt x="419316" y="153821"/>
                </a:lnTo>
                <a:lnTo>
                  <a:pt x="409024" y="153821"/>
                </a:lnTo>
                <a:lnTo>
                  <a:pt x="404439" y="152418"/>
                </a:lnTo>
                <a:lnTo>
                  <a:pt x="401071" y="149611"/>
                </a:lnTo>
                <a:lnTo>
                  <a:pt x="397890" y="146617"/>
                </a:lnTo>
                <a:lnTo>
                  <a:pt x="396299" y="141751"/>
                </a:lnTo>
                <a:close/>
              </a:path>
              <a:path w="885972" h="188066">
                <a:moveTo>
                  <a:pt x="507040" y="44630"/>
                </a:moveTo>
                <a:lnTo>
                  <a:pt x="459322" y="44630"/>
                </a:lnTo>
                <a:lnTo>
                  <a:pt x="459322" y="138383"/>
                </a:lnTo>
                <a:lnTo>
                  <a:pt x="461303" y="156254"/>
                </a:lnTo>
                <a:lnTo>
                  <a:pt x="465497" y="167014"/>
                </a:lnTo>
                <a:lnTo>
                  <a:pt x="469614" y="174312"/>
                </a:lnTo>
                <a:lnTo>
                  <a:pt x="475228" y="179645"/>
                </a:lnTo>
                <a:lnTo>
                  <a:pt x="482339" y="183014"/>
                </a:lnTo>
                <a:lnTo>
                  <a:pt x="494280" y="186621"/>
                </a:lnTo>
                <a:lnTo>
                  <a:pt x="507602" y="187785"/>
                </a:lnTo>
                <a:lnTo>
                  <a:pt x="512756" y="187619"/>
                </a:lnTo>
                <a:lnTo>
                  <a:pt x="525679" y="185449"/>
                </a:lnTo>
                <a:lnTo>
                  <a:pt x="536794" y="180768"/>
                </a:lnTo>
                <a:lnTo>
                  <a:pt x="548698" y="170143"/>
                </a:lnTo>
                <a:lnTo>
                  <a:pt x="555601" y="158593"/>
                </a:lnTo>
                <a:lnTo>
                  <a:pt x="557004" y="184978"/>
                </a:lnTo>
                <a:lnTo>
                  <a:pt x="599670" y="184978"/>
                </a:lnTo>
                <a:lnTo>
                  <a:pt x="599670" y="44630"/>
                </a:lnTo>
                <a:lnTo>
                  <a:pt x="551952" y="44630"/>
                </a:lnTo>
                <a:lnTo>
                  <a:pt x="551952" y="125284"/>
                </a:lnTo>
                <a:lnTo>
                  <a:pt x="551297" y="130056"/>
                </a:lnTo>
                <a:lnTo>
                  <a:pt x="549987" y="134172"/>
                </a:lnTo>
                <a:lnTo>
                  <a:pt x="548864" y="138102"/>
                </a:lnTo>
                <a:lnTo>
                  <a:pt x="547180" y="141377"/>
                </a:lnTo>
                <a:lnTo>
                  <a:pt x="544934" y="143997"/>
                </a:lnTo>
                <a:lnTo>
                  <a:pt x="542689" y="146429"/>
                </a:lnTo>
                <a:lnTo>
                  <a:pt x="540069" y="148301"/>
                </a:lnTo>
                <a:lnTo>
                  <a:pt x="537075" y="149611"/>
                </a:lnTo>
                <a:lnTo>
                  <a:pt x="534081" y="150733"/>
                </a:lnTo>
                <a:lnTo>
                  <a:pt x="530899" y="151295"/>
                </a:lnTo>
                <a:lnTo>
                  <a:pt x="520982" y="151295"/>
                </a:lnTo>
                <a:lnTo>
                  <a:pt x="515929" y="149517"/>
                </a:lnTo>
                <a:lnTo>
                  <a:pt x="512373" y="145962"/>
                </a:lnTo>
                <a:lnTo>
                  <a:pt x="508818" y="142406"/>
                </a:lnTo>
                <a:lnTo>
                  <a:pt x="507040" y="136137"/>
                </a:lnTo>
                <a:lnTo>
                  <a:pt x="507040" y="44630"/>
                </a:lnTo>
                <a:close/>
              </a:path>
              <a:path w="885972" h="188066">
                <a:moveTo>
                  <a:pt x="683654" y="62540"/>
                </a:moveTo>
                <a:lnTo>
                  <a:pt x="678024" y="74945"/>
                </a:lnTo>
                <a:lnTo>
                  <a:pt x="676059" y="44630"/>
                </a:lnTo>
                <a:lnTo>
                  <a:pt x="633955" y="44630"/>
                </a:lnTo>
                <a:lnTo>
                  <a:pt x="633955" y="184978"/>
                </a:lnTo>
                <a:lnTo>
                  <a:pt x="681673" y="184978"/>
                </a:lnTo>
                <a:lnTo>
                  <a:pt x="681673" y="106945"/>
                </a:lnTo>
                <a:lnTo>
                  <a:pt x="683076" y="100957"/>
                </a:lnTo>
                <a:lnTo>
                  <a:pt x="685883" y="96278"/>
                </a:lnTo>
                <a:lnTo>
                  <a:pt x="688877" y="91413"/>
                </a:lnTo>
                <a:lnTo>
                  <a:pt x="692807" y="87764"/>
                </a:lnTo>
                <a:lnTo>
                  <a:pt x="697673" y="85331"/>
                </a:lnTo>
                <a:lnTo>
                  <a:pt x="702538" y="82899"/>
                </a:lnTo>
                <a:lnTo>
                  <a:pt x="707778" y="81682"/>
                </a:lnTo>
                <a:lnTo>
                  <a:pt x="717508" y="81682"/>
                </a:lnTo>
                <a:lnTo>
                  <a:pt x="720970" y="81963"/>
                </a:lnTo>
                <a:lnTo>
                  <a:pt x="723777" y="82524"/>
                </a:lnTo>
                <a:lnTo>
                  <a:pt x="726771" y="82899"/>
                </a:lnTo>
                <a:lnTo>
                  <a:pt x="729204" y="83460"/>
                </a:lnTo>
                <a:lnTo>
                  <a:pt x="731075" y="84208"/>
                </a:lnTo>
                <a:lnTo>
                  <a:pt x="735847" y="44911"/>
                </a:lnTo>
                <a:lnTo>
                  <a:pt x="734350" y="43975"/>
                </a:lnTo>
                <a:lnTo>
                  <a:pt x="732292" y="43227"/>
                </a:lnTo>
                <a:lnTo>
                  <a:pt x="729672" y="42665"/>
                </a:lnTo>
                <a:lnTo>
                  <a:pt x="727239" y="42104"/>
                </a:lnTo>
                <a:lnTo>
                  <a:pt x="724245" y="41823"/>
                </a:lnTo>
                <a:lnTo>
                  <a:pt x="720690" y="41823"/>
                </a:lnTo>
                <a:lnTo>
                  <a:pt x="717395" y="41916"/>
                </a:lnTo>
                <a:lnTo>
                  <a:pt x="704440" y="44470"/>
                </a:lnTo>
                <a:lnTo>
                  <a:pt x="693743" y="50525"/>
                </a:lnTo>
                <a:lnTo>
                  <a:pt x="691217" y="52818"/>
                </a:lnTo>
                <a:lnTo>
                  <a:pt x="683654" y="62540"/>
                </a:lnTo>
                <a:close/>
              </a:path>
              <a:path w="885972" h="188066">
                <a:moveTo>
                  <a:pt x="795117" y="184502"/>
                </a:moveTo>
                <a:lnTo>
                  <a:pt x="807682" y="186964"/>
                </a:lnTo>
                <a:lnTo>
                  <a:pt x="821412" y="187785"/>
                </a:lnTo>
                <a:lnTo>
                  <a:pt x="824209" y="187746"/>
                </a:lnTo>
                <a:lnTo>
                  <a:pt x="836991" y="186520"/>
                </a:lnTo>
                <a:lnTo>
                  <a:pt x="849200" y="183575"/>
                </a:lnTo>
                <a:lnTo>
                  <a:pt x="862008" y="178211"/>
                </a:lnTo>
                <a:lnTo>
                  <a:pt x="872217" y="171224"/>
                </a:lnTo>
                <a:lnTo>
                  <a:pt x="878767" y="165610"/>
                </a:lnTo>
                <a:lnTo>
                  <a:pt x="883352" y="158780"/>
                </a:lnTo>
                <a:lnTo>
                  <a:pt x="885972" y="150733"/>
                </a:lnTo>
                <a:lnTo>
                  <a:pt x="847797" y="138102"/>
                </a:lnTo>
                <a:lnTo>
                  <a:pt x="845738" y="143155"/>
                </a:lnTo>
                <a:lnTo>
                  <a:pt x="842557" y="147084"/>
                </a:lnTo>
                <a:lnTo>
                  <a:pt x="838253" y="149891"/>
                </a:lnTo>
                <a:lnTo>
                  <a:pt x="834136" y="152698"/>
                </a:lnTo>
                <a:lnTo>
                  <a:pt x="828522" y="154102"/>
                </a:lnTo>
                <a:lnTo>
                  <a:pt x="815049" y="154102"/>
                </a:lnTo>
                <a:lnTo>
                  <a:pt x="809622" y="152885"/>
                </a:lnTo>
                <a:lnTo>
                  <a:pt x="805131" y="150453"/>
                </a:lnTo>
                <a:lnTo>
                  <a:pt x="800640" y="147833"/>
                </a:lnTo>
                <a:lnTo>
                  <a:pt x="797178" y="143716"/>
                </a:lnTo>
                <a:lnTo>
                  <a:pt x="794745" y="138102"/>
                </a:lnTo>
                <a:lnTo>
                  <a:pt x="792313" y="132301"/>
                </a:lnTo>
                <a:lnTo>
                  <a:pt x="791431" y="126874"/>
                </a:lnTo>
                <a:lnTo>
                  <a:pt x="776500" y="126874"/>
                </a:lnTo>
                <a:lnTo>
                  <a:pt x="770088" y="172031"/>
                </a:lnTo>
                <a:lnTo>
                  <a:pt x="780991" y="179084"/>
                </a:lnTo>
                <a:lnTo>
                  <a:pt x="783718" y="180397"/>
                </a:lnTo>
                <a:lnTo>
                  <a:pt x="795117" y="184502"/>
                </a:lnTo>
                <a:close/>
              </a:path>
              <a:path w="885972" h="188066">
                <a:moveTo>
                  <a:pt x="791096" y="106290"/>
                </a:moveTo>
                <a:lnTo>
                  <a:pt x="791761" y="101331"/>
                </a:lnTo>
                <a:lnTo>
                  <a:pt x="792125" y="98618"/>
                </a:lnTo>
                <a:lnTo>
                  <a:pt x="794184" y="92629"/>
                </a:lnTo>
                <a:lnTo>
                  <a:pt x="796429" y="86641"/>
                </a:lnTo>
                <a:lnTo>
                  <a:pt x="799611" y="82244"/>
                </a:lnTo>
                <a:lnTo>
                  <a:pt x="803728" y="79437"/>
                </a:lnTo>
                <a:lnTo>
                  <a:pt x="808032" y="76630"/>
                </a:lnTo>
                <a:lnTo>
                  <a:pt x="817716" y="41833"/>
                </a:lnTo>
                <a:lnTo>
                  <a:pt x="804390" y="42925"/>
                </a:lnTo>
                <a:lnTo>
                  <a:pt x="792055" y="45822"/>
                </a:lnTo>
                <a:lnTo>
                  <a:pt x="780710" y="50525"/>
                </a:lnTo>
                <a:lnTo>
                  <a:pt x="776500" y="101331"/>
                </a:lnTo>
                <a:lnTo>
                  <a:pt x="791096" y="124816"/>
                </a:lnTo>
                <a:lnTo>
                  <a:pt x="791096" y="10629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1437864" y="17787043"/>
            <a:ext cx="2893284" cy="419173"/>
          </a:xfrm>
          <a:custGeom>
            <a:avLst/>
            <a:gdLst/>
            <a:ahLst/>
            <a:cxnLst/>
            <a:rect l="l" t="t" r="r" b="b"/>
            <a:pathLst>
              <a:path w="2893284" h="419173">
                <a:moveTo>
                  <a:pt x="659928" y="33533"/>
                </a:moveTo>
                <a:lnTo>
                  <a:pt x="660991" y="30876"/>
                </a:lnTo>
                <a:lnTo>
                  <a:pt x="660527" y="23453"/>
                </a:lnTo>
                <a:lnTo>
                  <a:pt x="653541" y="23453"/>
                </a:lnTo>
                <a:lnTo>
                  <a:pt x="661525" y="73355"/>
                </a:lnTo>
                <a:lnTo>
                  <a:pt x="661226" y="34631"/>
                </a:lnTo>
                <a:lnTo>
                  <a:pt x="660991" y="30876"/>
                </a:lnTo>
                <a:lnTo>
                  <a:pt x="659928" y="33533"/>
                </a:lnTo>
                <a:close/>
              </a:path>
              <a:path w="2893284" h="419173">
                <a:moveTo>
                  <a:pt x="661525" y="42549"/>
                </a:moveTo>
                <a:lnTo>
                  <a:pt x="662290" y="39156"/>
                </a:lnTo>
                <a:lnTo>
                  <a:pt x="663821" y="36627"/>
                </a:lnTo>
                <a:lnTo>
                  <a:pt x="665418" y="34099"/>
                </a:lnTo>
                <a:lnTo>
                  <a:pt x="667414" y="32269"/>
                </a:lnTo>
                <a:lnTo>
                  <a:pt x="669809" y="31138"/>
                </a:lnTo>
                <a:lnTo>
                  <a:pt x="672204" y="30007"/>
                </a:lnTo>
                <a:lnTo>
                  <a:pt x="674599" y="29441"/>
                </a:lnTo>
                <a:lnTo>
                  <a:pt x="680455" y="29441"/>
                </a:lnTo>
                <a:lnTo>
                  <a:pt x="683349" y="30539"/>
                </a:lnTo>
                <a:lnTo>
                  <a:pt x="685678" y="32735"/>
                </a:lnTo>
                <a:lnTo>
                  <a:pt x="688073" y="34864"/>
                </a:lnTo>
                <a:lnTo>
                  <a:pt x="689271" y="38690"/>
                </a:lnTo>
                <a:lnTo>
                  <a:pt x="689271" y="73355"/>
                </a:lnTo>
                <a:lnTo>
                  <a:pt x="697255" y="73355"/>
                </a:lnTo>
                <a:lnTo>
                  <a:pt x="690501" y="25882"/>
                </a:lnTo>
                <a:lnTo>
                  <a:pt x="687574" y="24551"/>
                </a:lnTo>
                <a:lnTo>
                  <a:pt x="684646" y="23154"/>
                </a:lnTo>
                <a:lnTo>
                  <a:pt x="681386" y="22455"/>
                </a:lnTo>
                <a:lnTo>
                  <a:pt x="675265" y="22455"/>
                </a:lnTo>
                <a:lnTo>
                  <a:pt x="672803" y="22821"/>
                </a:lnTo>
                <a:lnTo>
                  <a:pt x="670408" y="23553"/>
                </a:lnTo>
                <a:lnTo>
                  <a:pt x="668079" y="24285"/>
                </a:lnTo>
                <a:lnTo>
                  <a:pt x="666016" y="25483"/>
                </a:lnTo>
                <a:lnTo>
                  <a:pt x="664220" y="27146"/>
                </a:lnTo>
                <a:lnTo>
                  <a:pt x="662423" y="28743"/>
                </a:lnTo>
                <a:lnTo>
                  <a:pt x="661525" y="42549"/>
                </a:lnTo>
                <a:close/>
              </a:path>
              <a:path w="2893284" h="419173">
                <a:moveTo>
                  <a:pt x="661525" y="42549"/>
                </a:moveTo>
                <a:lnTo>
                  <a:pt x="662423" y="28743"/>
                </a:lnTo>
                <a:lnTo>
                  <a:pt x="661226" y="34631"/>
                </a:lnTo>
                <a:lnTo>
                  <a:pt x="661525" y="73355"/>
                </a:lnTo>
                <a:lnTo>
                  <a:pt x="661525" y="42549"/>
                </a:lnTo>
                <a:close/>
              </a:path>
              <a:path w="2893284" h="419173">
                <a:moveTo>
                  <a:pt x="660993" y="30872"/>
                </a:moveTo>
                <a:lnTo>
                  <a:pt x="661226" y="34631"/>
                </a:lnTo>
                <a:lnTo>
                  <a:pt x="662423" y="28743"/>
                </a:lnTo>
                <a:lnTo>
                  <a:pt x="660993" y="30872"/>
                </a:lnTo>
                <a:close/>
              </a:path>
              <a:path w="2893284" h="419173">
                <a:moveTo>
                  <a:pt x="697255" y="73355"/>
                </a:moveTo>
                <a:lnTo>
                  <a:pt x="697255" y="37093"/>
                </a:lnTo>
                <a:lnTo>
                  <a:pt x="696357" y="33533"/>
                </a:lnTo>
                <a:lnTo>
                  <a:pt x="694560" y="30739"/>
                </a:lnTo>
                <a:lnTo>
                  <a:pt x="692830" y="27944"/>
                </a:lnTo>
                <a:lnTo>
                  <a:pt x="690501" y="25882"/>
                </a:lnTo>
                <a:lnTo>
                  <a:pt x="697255" y="73355"/>
                </a:lnTo>
                <a:close/>
              </a:path>
              <a:path w="2893284" h="419173">
                <a:moveTo>
                  <a:pt x="727342" y="73255"/>
                </a:moveTo>
                <a:lnTo>
                  <a:pt x="724747" y="79742"/>
                </a:lnTo>
                <a:lnTo>
                  <a:pt x="725879" y="91353"/>
                </a:lnTo>
                <a:lnTo>
                  <a:pt x="727342" y="89423"/>
                </a:lnTo>
                <a:lnTo>
                  <a:pt x="728873" y="87560"/>
                </a:lnTo>
                <a:lnTo>
                  <a:pt x="728041" y="55989"/>
                </a:lnTo>
                <a:lnTo>
                  <a:pt x="722352" y="61378"/>
                </a:lnTo>
                <a:lnTo>
                  <a:pt x="727342" y="73255"/>
                </a:lnTo>
                <a:close/>
              </a:path>
              <a:path w="2893284" h="419173">
                <a:moveTo>
                  <a:pt x="715566" y="23453"/>
                </a:moveTo>
                <a:lnTo>
                  <a:pt x="706484" y="23453"/>
                </a:lnTo>
                <a:lnTo>
                  <a:pt x="722352" y="61378"/>
                </a:lnTo>
                <a:lnTo>
                  <a:pt x="728041" y="55989"/>
                </a:lnTo>
                <a:lnTo>
                  <a:pt x="715566" y="23453"/>
                </a:lnTo>
                <a:close/>
              </a:path>
              <a:path w="2893284" h="419173">
                <a:moveTo>
                  <a:pt x="728873" y="87560"/>
                </a:moveTo>
                <a:lnTo>
                  <a:pt x="730270" y="84999"/>
                </a:lnTo>
                <a:lnTo>
                  <a:pt x="731534" y="81738"/>
                </a:lnTo>
                <a:lnTo>
                  <a:pt x="754988" y="23453"/>
                </a:lnTo>
                <a:lnTo>
                  <a:pt x="746405" y="23453"/>
                </a:lnTo>
                <a:lnTo>
                  <a:pt x="734728" y="54991"/>
                </a:lnTo>
                <a:lnTo>
                  <a:pt x="731135" y="64872"/>
                </a:lnTo>
                <a:lnTo>
                  <a:pt x="728873" y="87560"/>
                </a:lnTo>
                <a:close/>
              </a:path>
              <a:path w="2893284" h="419173">
                <a:moveTo>
                  <a:pt x="725879" y="91353"/>
                </a:moveTo>
                <a:lnTo>
                  <a:pt x="724747" y="79742"/>
                </a:lnTo>
                <a:lnTo>
                  <a:pt x="723483" y="83002"/>
                </a:lnTo>
                <a:lnTo>
                  <a:pt x="722086" y="85165"/>
                </a:lnTo>
                <a:lnTo>
                  <a:pt x="720556" y="86229"/>
                </a:lnTo>
                <a:lnTo>
                  <a:pt x="722352" y="93515"/>
                </a:lnTo>
                <a:lnTo>
                  <a:pt x="724215" y="92717"/>
                </a:lnTo>
                <a:lnTo>
                  <a:pt x="725879" y="91353"/>
                </a:lnTo>
                <a:close/>
              </a:path>
              <a:path w="2893284" h="419173">
                <a:moveTo>
                  <a:pt x="722352" y="93515"/>
                </a:moveTo>
                <a:lnTo>
                  <a:pt x="720556" y="86229"/>
                </a:lnTo>
                <a:lnTo>
                  <a:pt x="719025" y="87294"/>
                </a:lnTo>
                <a:lnTo>
                  <a:pt x="717395" y="87826"/>
                </a:lnTo>
                <a:lnTo>
                  <a:pt x="714202" y="87826"/>
                </a:lnTo>
                <a:lnTo>
                  <a:pt x="716065" y="94813"/>
                </a:lnTo>
                <a:lnTo>
                  <a:pt x="718460" y="94813"/>
                </a:lnTo>
                <a:lnTo>
                  <a:pt x="720556" y="94380"/>
                </a:lnTo>
                <a:lnTo>
                  <a:pt x="722352" y="93515"/>
                </a:lnTo>
                <a:close/>
              </a:path>
              <a:path w="2893284" h="419173">
                <a:moveTo>
                  <a:pt x="716065" y="94813"/>
                </a:moveTo>
                <a:lnTo>
                  <a:pt x="714202" y="87826"/>
                </a:lnTo>
                <a:lnTo>
                  <a:pt x="712705" y="87527"/>
                </a:lnTo>
                <a:lnTo>
                  <a:pt x="711174" y="86928"/>
                </a:lnTo>
                <a:lnTo>
                  <a:pt x="709710" y="86396"/>
                </a:lnTo>
                <a:lnTo>
                  <a:pt x="708313" y="85531"/>
                </a:lnTo>
                <a:lnTo>
                  <a:pt x="709777" y="93814"/>
                </a:lnTo>
                <a:lnTo>
                  <a:pt x="711707" y="94480"/>
                </a:lnTo>
                <a:lnTo>
                  <a:pt x="713802" y="94813"/>
                </a:lnTo>
                <a:lnTo>
                  <a:pt x="716065" y="94813"/>
                </a:lnTo>
                <a:close/>
              </a:path>
              <a:path w="2893284" h="419173">
                <a:moveTo>
                  <a:pt x="704787" y="91319"/>
                </a:moveTo>
                <a:lnTo>
                  <a:pt x="706251" y="92384"/>
                </a:lnTo>
                <a:lnTo>
                  <a:pt x="707914" y="93216"/>
                </a:lnTo>
                <a:lnTo>
                  <a:pt x="709777" y="93814"/>
                </a:lnTo>
                <a:lnTo>
                  <a:pt x="708313" y="85531"/>
                </a:lnTo>
                <a:lnTo>
                  <a:pt x="706982" y="84333"/>
                </a:lnTo>
                <a:lnTo>
                  <a:pt x="704787" y="91319"/>
                </a:lnTo>
                <a:close/>
              </a:path>
              <a:path w="2893284" h="419173">
                <a:moveTo>
                  <a:pt x="835795" y="23453"/>
                </a:moveTo>
                <a:lnTo>
                  <a:pt x="827411" y="23453"/>
                </a:lnTo>
                <a:lnTo>
                  <a:pt x="811143" y="65271"/>
                </a:lnTo>
                <a:lnTo>
                  <a:pt x="795375" y="23453"/>
                </a:lnTo>
                <a:lnTo>
                  <a:pt x="786293" y="23453"/>
                </a:lnTo>
                <a:lnTo>
                  <a:pt x="807052" y="73355"/>
                </a:lnTo>
                <a:lnTo>
                  <a:pt x="815036" y="73355"/>
                </a:lnTo>
                <a:lnTo>
                  <a:pt x="835795" y="23453"/>
                </a:lnTo>
                <a:close/>
              </a:path>
              <a:path w="2893284" h="419173">
                <a:moveTo>
                  <a:pt x="874336" y="68132"/>
                </a:moveTo>
                <a:lnTo>
                  <a:pt x="875201" y="69662"/>
                </a:lnTo>
                <a:lnTo>
                  <a:pt x="875899" y="63275"/>
                </a:lnTo>
                <a:lnTo>
                  <a:pt x="873903" y="62975"/>
                </a:lnTo>
                <a:lnTo>
                  <a:pt x="873903" y="66236"/>
                </a:lnTo>
                <a:lnTo>
                  <a:pt x="873737" y="67999"/>
                </a:lnTo>
                <a:lnTo>
                  <a:pt x="874156" y="67344"/>
                </a:lnTo>
                <a:lnTo>
                  <a:pt x="873903" y="63973"/>
                </a:lnTo>
                <a:lnTo>
                  <a:pt x="874156" y="67344"/>
                </a:lnTo>
                <a:lnTo>
                  <a:pt x="875101" y="65870"/>
                </a:lnTo>
                <a:lnTo>
                  <a:pt x="874336" y="68132"/>
                </a:lnTo>
                <a:close/>
              </a:path>
              <a:path w="2893284" h="419173">
                <a:moveTo>
                  <a:pt x="859166" y="29441"/>
                </a:moveTo>
                <a:lnTo>
                  <a:pt x="866285" y="29441"/>
                </a:lnTo>
                <a:lnTo>
                  <a:pt x="869113" y="30473"/>
                </a:lnTo>
                <a:lnTo>
                  <a:pt x="871109" y="32535"/>
                </a:lnTo>
                <a:lnTo>
                  <a:pt x="873105" y="34531"/>
                </a:lnTo>
                <a:lnTo>
                  <a:pt x="874103" y="37392"/>
                </a:lnTo>
                <a:lnTo>
                  <a:pt x="874103" y="43030"/>
                </a:lnTo>
                <a:lnTo>
                  <a:pt x="875700" y="42715"/>
                </a:lnTo>
                <a:lnTo>
                  <a:pt x="875533" y="25549"/>
                </a:lnTo>
                <a:lnTo>
                  <a:pt x="872606" y="24351"/>
                </a:lnTo>
                <a:lnTo>
                  <a:pt x="869678" y="23087"/>
                </a:lnTo>
                <a:lnTo>
                  <a:pt x="866418" y="22455"/>
                </a:lnTo>
                <a:lnTo>
                  <a:pt x="862825" y="22455"/>
                </a:lnTo>
                <a:lnTo>
                  <a:pt x="859166" y="29441"/>
                </a:lnTo>
                <a:close/>
              </a:path>
              <a:path w="2893284" h="419173">
                <a:moveTo>
                  <a:pt x="857502" y="22455"/>
                </a:moveTo>
                <a:lnTo>
                  <a:pt x="853045" y="23620"/>
                </a:lnTo>
                <a:lnTo>
                  <a:pt x="853843" y="31737"/>
                </a:lnTo>
                <a:lnTo>
                  <a:pt x="856238" y="30207"/>
                </a:lnTo>
                <a:lnTo>
                  <a:pt x="859166" y="29441"/>
                </a:lnTo>
                <a:lnTo>
                  <a:pt x="862825" y="22455"/>
                </a:lnTo>
                <a:lnTo>
                  <a:pt x="857502" y="22455"/>
                </a:lnTo>
                <a:close/>
              </a:path>
              <a:path w="2893284" h="419173">
                <a:moveTo>
                  <a:pt x="845859" y="28211"/>
                </a:moveTo>
                <a:lnTo>
                  <a:pt x="848553" y="38923"/>
                </a:lnTo>
                <a:lnTo>
                  <a:pt x="849684" y="35596"/>
                </a:lnTo>
                <a:lnTo>
                  <a:pt x="851448" y="33201"/>
                </a:lnTo>
                <a:lnTo>
                  <a:pt x="853843" y="31737"/>
                </a:lnTo>
                <a:lnTo>
                  <a:pt x="853045" y="23620"/>
                </a:lnTo>
                <a:lnTo>
                  <a:pt x="849452" y="25948"/>
                </a:lnTo>
                <a:lnTo>
                  <a:pt x="845859" y="28211"/>
                </a:lnTo>
                <a:close/>
              </a:path>
              <a:path w="2893284" h="419173">
                <a:moveTo>
                  <a:pt x="843397" y="31205"/>
                </a:moveTo>
                <a:lnTo>
                  <a:pt x="842066" y="34931"/>
                </a:lnTo>
                <a:lnTo>
                  <a:pt x="848553" y="38923"/>
                </a:lnTo>
                <a:lnTo>
                  <a:pt x="845859" y="28211"/>
                </a:lnTo>
                <a:lnTo>
                  <a:pt x="843397" y="31205"/>
                </a:lnTo>
                <a:close/>
              </a:path>
              <a:path w="2893284" h="419173">
                <a:moveTo>
                  <a:pt x="882087" y="35596"/>
                </a:moveTo>
                <a:lnTo>
                  <a:pt x="881222" y="32402"/>
                </a:lnTo>
                <a:lnTo>
                  <a:pt x="882054" y="74053"/>
                </a:lnTo>
                <a:lnTo>
                  <a:pt x="882087" y="35596"/>
                </a:lnTo>
                <a:close/>
              </a:path>
              <a:path w="2893284" h="419173">
                <a:moveTo>
                  <a:pt x="876066" y="71126"/>
                </a:moveTo>
                <a:lnTo>
                  <a:pt x="877263" y="72224"/>
                </a:lnTo>
                <a:lnTo>
                  <a:pt x="878794" y="72956"/>
                </a:lnTo>
                <a:lnTo>
                  <a:pt x="880324" y="73688"/>
                </a:lnTo>
                <a:lnTo>
                  <a:pt x="882054" y="74053"/>
                </a:lnTo>
                <a:lnTo>
                  <a:pt x="881222" y="32402"/>
                </a:lnTo>
                <a:lnTo>
                  <a:pt x="879492" y="29940"/>
                </a:lnTo>
                <a:lnTo>
                  <a:pt x="877829" y="27412"/>
                </a:lnTo>
                <a:lnTo>
                  <a:pt x="876066" y="71126"/>
                </a:lnTo>
                <a:close/>
              </a:path>
              <a:path w="2893284" h="419173">
                <a:moveTo>
                  <a:pt x="875899" y="63275"/>
                </a:moveTo>
                <a:lnTo>
                  <a:pt x="875201" y="69662"/>
                </a:lnTo>
                <a:lnTo>
                  <a:pt x="876066" y="71126"/>
                </a:lnTo>
                <a:lnTo>
                  <a:pt x="877829" y="27412"/>
                </a:lnTo>
                <a:lnTo>
                  <a:pt x="875700" y="42715"/>
                </a:lnTo>
                <a:lnTo>
                  <a:pt x="875700" y="49302"/>
                </a:lnTo>
                <a:lnTo>
                  <a:pt x="874103" y="49630"/>
                </a:lnTo>
                <a:lnTo>
                  <a:pt x="874103" y="57020"/>
                </a:lnTo>
                <a:lnTo>
                  <a:pt x="873903" y="62975"/>
                </a:lnTo>
                <a:lnTo>
                  <a:pt x="875899" y="63275"/>
                </a:lnTo>
                <a:close/>
              </a:path>
              <a:path w="2893284" h="419173">
                <a:moveTo>
                  <a:pt x="889173" y="73055"/>
                </a:moveTo>
                <a:lnTo>
                  <a:pt x="889572" y="66768"/>
                </a:lnTo>
                <a:lnTo>
                  <a:pt x="887144" y="67267"/>
                </a:lnTo>
                <a:lnTo>
                  <a:pt x="883351" y="67267"/>
                </a:lnTo>
                <a:lnTo>
                  <a:pt x="882087" y="66069"/>
                </a:lnTo>
                <a:lnTo>
                  <a:pt x="883983" y="74053"/>
                </a:lnTo>
                <a:lnTo>
                  <a:pt x="886113" y="74053"/>
                </a:lnTo>
                <a:lnTo>
                  <a:pt x="887843" y="73721"/>
                </a:lnTo>
                <a:lnTo>
                  <a:pt x="889173" y="73055"/>
                </a:lnTo>
                <a:close/>
              </a:path>
              <a:path w="2893284" h="419173">
                <a:moveTo>
                  <a:pt x="873737" y="67999"/>
                </a:moveTo>
                <a:lnTo>
                  <a:pt x="873903" y="66236"/>
                </a:lnTo>
                <a:lnTo>
                  <a:pt x="873903" y="62975"/>
                </a:lnTo>
                <a:lnTo>
                  <a:pt x="873704" y="58883"/>
                </a:lnTo>
                <a:lnTo>
                  <a:pt x="872905" y="60480"/>
                </a:lnTo>
                <a:lnTo>
                  <a:pt x="872107" y="62011"/>
                </a:lnTo>
                <a:lnTo>
                  <a:pt x="871807" y="69662"/>
                </a:lnTo>
                <a:lnTo>
                  <a:pt x="873737" y="67999"/>
                </a:lnTo>
                <a:close/>
              </a:path>
              <a:path w="2893284" h="419173">
                <a:moveTo>
                  <a:pt x="871009" y="63308"/>
                </a:moveTo>
                <a:lnTo>
                  <a:pt x="869612" y="64373"/>
                </a:lnTo>
                <a:lnTo>
                  <a:pt x="869878" y="71259"/>
                </a:lnTo>
                <a:lnTo>
                  <a:pt x="871807" y="69662"/>
                </a:lnTo>
                <a:lnTo>
                  <a:pt x="872107" y="62011"/>
                </a:lnTo>
                <a:lnTo>
                  <a:pt x="871009" y="63308"/>
                </a:lnTo>
                <a:close/>
              </a:path>
              <a:path w="2893284" h="419173">
                <a:moveTo>
                  <a:pt x="864821" y="66668"/>
                </a:moveTo>
                <a:lnTo>
                  <a:pt x="865320" y="73255"/>
                </a:lnTo>
                <a:lnTo>
                  <a:pt x="867716" y="72457"/>
                </a:lnTo>
                <a:lnTo>
                  <a:pt x="869878" y="71259"/>
                </a:lnTo>
                <a:lnTo>
                  <a:pt x="869612" y="64373"/>
                </a:lnTo>
                <a:lnTo>
                  <a:pt x="868215" y="65371"/>
                </a:lnTo>
                <a:lnTo>
                  <a:pt x="866618" y="66136"/>
                </a:lnTo>
                <a:lnTo>
                  <a:pt x="864821" y="66668"/>
                </a:lnTo>
                <a:close/>
              </a:path>
              <a:path w="2893284" h="419173">
                <a:moveTo>
                  <a:pt x="852346" y="65470"/>
                </a:moveTo>
                <a:lnTo>
                  <a:pt x="852579" y="73854"/>
                </a:lnTo>
                <a:lnTo>
                  <a:pt x="855307" y="74353"/>
                </a:lnTo>
                <a:lnTo>
                  <a:pt x="860563" y="74353"/>
                </a:lnTo>
                <a:lnTo>
                  <a:pt x="862925" y="73987"/>
                </a:lnTo>
                <a:lnTo>
                  <a:pt x="865320" y="73255"/>
                </a:lnTo>
                <a:lnTo>
                  <a:pt x="864821" y="66668"/>
                </a:lnTo>
                <a:lnTo>
                  <a:pt x="863091" y="67134"/>
                </a:lnTo>
                <a:lnTo>
                  <a:pt x="861262" y="67367"/>
                </a:lnTo>
                <a:lnTo>
                  <a:pt x="856338" y="67367"/>
                </a:lnTo>
                <a:lnTo>
                  <a:pt x="854009" y="66735"/>
                </a:lnTo>
                <a:lnTo>
                  <a:pt x="852346" y="65470"/>
                </a:lnTo>
                <a:close/>
              </a:path>
              <a:path w="2893284" h="419173">
                <a:moveTo>
                  <a:pt x="850749" y="56588"/>
                </a:moveTo>
                <a:lnTo>
                  <a:pt x="851481" y="47473"/>
                </a:lnTo>
                <a:lnTo>
                  <a:pt x="847988" y="49136"/>
                </a:lnTo>
                <a:lnTo>
                  <a:pt x="850050" y="72856"/>
                </a:lnTo>
                <a:lnTo>
                  <a:pt x="852579" y="73854"/>
                </a:lnTo>
                <a:lnTo>
                  <a:pt x="852346" y="65470"/>
                </a:lnTo>
                <a:lnTo>
                  <a:pt x="850749" y="64140"/>
                </a:lnTo>
                <a:lnTo>
                  <a:pt x="849951" y="62443"/>
                </a:lnTo>
                <a:lnTo>
                  <a:pt x="849951" y="58251"/>
                </a:lnTo>
                <a:lnTo>
                  <a:pt x="850749" y="56588"/>
                </a:lnTo>
                <a:close/>
              </a:path>
              <a:path w="2893284" h="419173">
                <a:moveTo>
                  <a:pt x="841767" y="57054"/>
                </a:moveTo>
                <a:lnTo>
                  <a:pt x="842499" y="66302"/>
                </a:lnTo>
                <a:lnTo>
                  <a:pt x="843962" y="68365"/>
                </a:lnTo>
                <a:lnTo>
                  <a:pt x="845493" y="70361"/>
                </a:lnTo>
                <a:lnTo>
                  <a:pt x="847522" y="71858"/>
                </a:lnTo>
                <a:lnTo>
                  <a:pt x="850050" y="72856"/>
                </a:lnTo>
                <a:lnTo>
                  <a:pt x="847988" y="49136"/>
                </a:lnTo>
                <a:lnTo>
                  <a:pt x="845459" y="51598"/>
                </a:lnTo>
                <a:lnTo>
                  <a:pt x="842998" y="53993"/>
                </a:lnTo>
                <a:lnTo>
                  <a:pt x="841767" y="57054"/>
                </a:lnTo>
                <a:close/>
              </a:path>
              <a:path w="2893284" h="419173">
                <a:moveTo>
                  <a:pt x="841767" y="60780"/>
                </a:moveTo>
                <a:lnTo>
                  <a:pt x="841767" y="63774"/>
                </a:lnTo>
                <a:lnTo>
                  <a:pt x="842499" y="66302"/>
                </a:lnTo>
                <a:lnTo>
                  <a:pt x="841767" y="57054"/>
                </a:lnTo>
                <a:lnTo>
                  <a:pt x="841767" y="60780"/>
                </a:lnTo>
                <a:close/>
              </a:path>
              <a:path w="2893284" h="419173">
                <a:moveTo>
                  <a:pt x="874103" y="43030"/>
                </a:moveTo>
                <a:lnTo>
                  <a:pt x="855939" y="46608"/>
                </a:lnTo>
                <a:lnTo>
                  <a:pt x="856371" y="53261"/>
                </a:lnTo>
                <a:lnTo>
                  <a:pt x="859631" y="52596"/>
                </a:lnTo>
                <a:lnTo>
                  <a:pt x="874103" y="49630"/>
                </a:lnTo>
                <a:lnTo>
                  <a:pt x="875700" y="49302"/>
                </a:lnTo>
                <a:lnTo>
                  <a:pt x="875700" y="42715"/>
                </a:lnTo>
                <a:lnTo>
                  <a:pt x="874103" y="43030"/>
                </a:lnTo>
                <a:close/>
              </a:path>
              <a:path w="2893284" h="419173">
                <a:moveTo>
                  <a:pt x="855939" y="46608"/>
                </a:moveTo>
                <a:lnTo>
                  <a:pt x="851481" y="47473"/>
                </a:lnTo>
                <a:lnTo>
                  <a:pt x="852346" y="55390"/>
                </a:lnTo>
                <a:lnTo>
                  <a:pt x="853943" y="54193"/>
                </a:lnTo>
                <a:lnTo>
                  <a:pt x="856371" y="53261"/>
                </a:lnTo>
                <a:lnTo>
                  <a:pt x="855939" y="46608"/>
                </a:lnTo>
                <a:close/>
              </a:path>
              <a:path w="2893284" h="419173">
                <a:moveTo>
                  <a:pt x="923047" y="29940"/>
                </a:moveTo>
                <a:lnTo>
                  <a:pt x="924644" y="29940"/>
                </a:lnTo>
                <a:lnTo>
                  <a:pt x="925875" y="30007"/>
                </a:lnTo>
                <a:lnTo>
                  <a:pt x="927605" y="30273"/>
                </a:lnTo>
                <a:lnTo>
                  <a:pt x="929135" y="30739"/>
                </a:lnTo>
                <a:lnTo>
                  <a:pt x="930532" y="23453"/>
                </a:lnTo>
                <a:lnTo>
                  <a:pt x="928902" y="22788"/>
                </a:lnTo>
                <a:lnTo>
                  <a:pt x="926840" y="22522"/>
                </a:lnTo>
                <a:lnTo>
                  <a:pt x="925043" y="22455"/>
                </a:lnTo>
                <a:lnTo>
                  <a:pt x="923047" y="29940"/>
                </a:lnTo>
                <a:close/>
              </a:path>
              <a:path w="2893284" h="419173">
                <a:moveTo>
                  <a:pt x="921184" y="22455"/>
                </a:moveTo>
                <a:lnTo>
                  <a:pt x="917890" y="23220"/>
                </a:lnTo>
                <a:lnTo>
                  <a:pt x="918889" y="30539"/>
                </a:lnTo>
                <a:lnTo>
                  <a:pt x="920984" y="29940"/>
                </a:lnTo>
                <a:lnTo>
                  <a:pt x="923047" y="29940"/>
                </a:lnTo>
                <a:lnTo>
                  <a:pt x="925043" y="22455"/>
                </a:lnTo>
                <a:lnTo>
                  <a:pt x="921184" y="22455"/>
                </a:lnTo>
                <a:close/>
              </a:path>
              <a:path w="2893284" h="419173">
                <a:moveTo>
                  <a:pt x="912967" y="34764"/>
                </a:moveTo>
                <a:lnTo>
                  <a:pt x="914697" y="32935"/>
                </a:lnTo>
                <a:lnTo>
                  <a:pt x="916759" y="31737"/>
                </a:lnTo>
                <a:lnTo>
                  <a:pt x="918889" y="30539"/>
                </a:lnTo>
                <a:lnTo>
                  <a:pt x="917890" y="23220"/>
                </a:lnTo>
                <a:lnTo>
                  <a:pt x="915163" y="24751"/>
                </a:lnTo>
                <a:lnTo>
                  <a:pt x="912967" y="34764"/>
                </a:lnTo>
                <a:close/>
              </a:path>
              <a:path w="2893284" h="419173">
                <a:moveTo>
                  <a:pt x="909474" y="42682"/>
                </a:moveTo>
                <a:lnTo>
                  <a:pt x="910172" y="39621"/>
                </a:lnTo>
                <a:lnTo>
                  <a:pt x="911570" y="37226"/>
                </a:lnTo>
                <a:lnTo>
                  <a:pt x="912967" y="34764"/>
                </a:lnTo>
                <a:lnTo>
                  <a:pt x="915163" y="24751"/>
                </a:lnTo>
                <a:lnTo>
                  <a:pt x="912501" y="26281"/>
                </a:lnTo>
                <a:lnTo>
                  <a:pt x="910472" y="28576"/>
                </a:lnTo>
                <a:lnTo>
                  <a:pt x="909474" y="42682"/>
                </a:lnTo>
                <a:close/>
              </a:path>
              <a:path w="2893284" h="419173">
                <a:moveTo>
                  <a:pt x="909474" y="73355"/>
                </a:moveTo>
                <a:lnTo>
                  <a:pt x="909474" y="42682"/>
                </a:lnTo>
                <a:lnTo>
                  <a:pt x="909075" y="31637"/>
                </a:lnTo>
                <a:lnTo>
                  <a:pt x="907977" y="23453"/>
                </a:lnTo>
                <a:lnTo>
                  <a:pt x="901490" y="23453"/>
                </a:lnTo>
                <a:lnTo>
                  <a:pt x="901490" y="73355"/>
                </a:lnTo>
                <a:lnTo>
                  <a:pt x="909474" y="73355"/>
                </a:lnTo>
                <a:close/>
              </a:path>
              <a:path w="2893284" h="419173">
                <a:moveTo>
                  <a:pt x="952210" y="7884"/>
                </a:moveTo>
                <a:lnTo>
                  <a:pt x="952210" y="6087"/>
                </a:lnTo>
                <a:lnTo>
                  <a:pt x="951644" y="4657"/>
                </a:lnTo>
                <a:lnTo>
                  <a:pt x="949449" y="2461"/>
                </a:lnTo>
                <a:lnTo>
                  <a:pt x="948018" y="1896"/>
                </a:lnTo>
                <a:lnTo>
                  <a:pt x="944425" y="1896"/>
                </a:lnTo>
                <a:lnTo>
                  <a:pt x="942961" y="2461"/>
                </a:lnTo>
                <a:lnTo>
                  <a:pt x="940766" y="4657"/>
                </a:lnTo>
                <a:lnTo>
                  <a:pt x="940233" y="6087"/>
                </a:lnTo>
                <a:lnTo>
                  <a:pt x="940233" y="7884"/>
                </a:lnTo>
                <a:lnTo>
                  <a:pt x="940766" y="11144"/>
                </a:lnTo>
                <a:lnTo>
                  <a:pt x="942961" y="13340"/>
                </a:lnTo>
                <a:lnTo>
                  <a:pt x="944425" y="13872"/>
                </a:lnTo>
                <a:lnTo>
                  <a:pt x="948018" y="13872"/>
                </a:lnTo>
                <a:lnTo>
                  <a:pt x="949449" y="13340"/>
                </a:lnTo>
                <a:lnTo>
                  <a:pt x="951644" y="11144"/>
                </a:lnTo>
                <a:lnTo>
                  <a:pt x="952210" y="9680"/>
                </a:lnTo>
                <a:lnTo>
                  <a:pt x="952210" y="7884"/>
                </a:lnTo>
                <a:close/>
              </a:path>
              <a:path w="2893284" h="419173">
                <a:moveTo>
                  <a:pt x="942230" y="23453"/>
                </a:moveTo>
                <a:lnTo>
                  <a:pt x="942230" y="73355"/>
                </a:lnTo>
                <a:lnTo>
                  <a:pt x="950214" y="73355"/>
                </a:lnTo>
                <a:lnTo>
                  <a:pt x="950214" y="23453"/>
                </a:lnTo>
                <a:lnTo>
                  <a:pt x="942230" y="23453"/>
                </a:lnTo>
                <a:close/>
              </a:path>
              <a:path w="2893284" h="419173">
                <a:moveTo>
                  <a:pt x="998115" y="68132"/>
                </a:moveTo>
                <a:lnTo>
                  <a:pt x="998980" y="69662"/>
                </a:lnTo>
                <a:lnTo>
                  <a:pt x="999679" y="63275"/>
                </a:lnTo>
                <a:lnTo>
                  <a:pt x="997683" y="62975"/>
                </a:lnTo>
                <a:lnTo>
                  <a:pt x="997683" y="66236"/>
                </a:lnTo>
                <a:lnTo>
                  <a:pt x="997516" y="67999"/>
                </a:lnTo>
                <a:lnTo>
                  <a:pt x="997936" y="67344"/>
                </a:lnTo>
                <a:lnTo>
                  <a:pt x="997683" y="63973"/>
                </a:lnTo>
                <a:lnTo>
                  <a:pt x="997936" y="67344"/>
                </a:lnTo>
                <a:lnTo>
                  <a:pt x="998880" y="65870"/>
                </a:lnTo>
                <a:lnTo>
                  <a:pt x="998115" y="68132"/>
                </a:lnTo>
                <a:close/>
              </a:path>
              <a:path w="2893284" h="419173">
                <a:moveTo>
                  <a:pt x="982945" y="29441"/>
                </a:moveTo>
                <a:lnTo>
                  <a:pt x="990064" y="29441"/>
                </a:lnTo>
                <a:lnTo>
                  <a:pt x="992892" y="30473"/>
                </a:lnTo>
                <a:lnTo>
                  <a:pt x="994888" y="32535"/>
                </a:lnTo>
                <a:lnTo>
                  <a:pt x="996884" y="34531"/>
                </a:lnTo>
                <a:lnTo>
                  <a:pt x="997882" y="37392"/>
                </a:lnTo>
                <a:lnTo>
                  <a:pt x="997882" y="43030"/>
                </a:lnTo>
                <a:lnTo>
                  <a:pt x="999479" y="42715"/>
                </a:lnTo>
                <a:lnTo>
                  <a:pt x="999313" y="25549"/>
                </a:lnTo>
                <a:lnTo>
                  <a:pt x="996385" y="24351"/>
                </a:lnTo>
                <a:lnTo>
                  <a:pt x="993458" y="23087"/>
                </a:lnTo>
                <a:lnTo>
                  <a:pt x="990197" y="22455"/>
                </a:lnTo>
                <a:lnTo>
                  <a:pt x="986604" y="22455"/>
                </a:lnTo>
                <a:lnTo>
                  <a:pt x="982945" y="29441"/>
                </a:lnTo>
                <a:close/>
              </a:path>
              <a:path w="2893284" h="419173">
                <a:moveTo>
                  <a:pt x="981282" y="22455"/>
                </a:moveTo>
                <a:lnTo>
                  <a:pt x="976824" y="23620"/>
                </a:lnTo>
                <a:lnTo>
                  <a:pt x="977622" y="31737"/>
                </a:lnTo>
                <a:lnTo>
                  <a:pt x="980017" y="30207"/>
                </a:lnTo>
                <a:lnTo>
                  <a:pt x="982945" y="29441"/>
                </a:lnTo>
                <a:lnTo>
                  <a:pt x="986604" y="22455"/>
                </a:lnTo>
                <a:lnTo>
                  <a:pt x="981282" y="22455"/>
                </a:lnTo>
                <a:close/>
              </a:path>
              <a:path w="2893284" h="419173">
                <a:moveTo>
                  <a:pt x="969638" y="28211"/>
                </a:moveTo>
                <a:lnTo>
                  <a:pt x="972333" y="38923"/>
                </a:lnTo>
                <a:lnTo>
                  <a:pt x="973464" y="35596"/>
                </a:lnTo>
                <a:lnTo>
                  <a:pt x="975227" y="33201"/>
                </a:lnTo>
                <a:lnTo>
                  <a:pt x="977622" y="31737"/>
                </a:lnTo>
                <a:lnTo>
                  <a:pt x="976824" y="23620"/>
                </a:lnTo>
                <a:lnTo>
                  <a:pt x="973231" y="25948"/>
                </a:lnTo>
                <a:lnTo>
                  <a:pt x="969638" y="28211"/>
                </a:lnTo>
                <a:close/>
              </a:path>
              <a:path w="2893284" h="419173">
                <a:moveTo>
                  <a:pt x="967176" y="31205"/>
                </a:moveTo>
                <a:lnTo>
                  <a:pt x="965845" y="34931"/>
                </a:lnTo>
                <a:lnTo>
                  <a:pt x="972333" y="38923"/>
                </a:lnTo>
                <a:lnTo>
                  <a:pt x="969638" y="28211"/>
                </a:lnTo>
                <a:lnTo>
                  <a:pt x="967176" y="31205"/>
                </a:lnTo>
                <a:close/>
              </a:path>
              <a:path w="2893284" h="419173">
                <a:moveTo>
                  <a:pt x="1005866" y="35596"/>
                </a:moveTo>
                <a:lnTo>
                  <a:pt x="1005002" y="32402"/>
                </a:lnTo>
                <a:lnTo>
                  <a:pt x="1005833" y="74053"/>
                </a:lnTo>
                <a:lnTo>
                  <a:pt x="1005866" y="35596"/>
                </a:lnTo>
                <a:close/>
              </a:path>
              <a:path w="2893284" h="419173">
                <a:moveTo>
                  <a:pt x="999845" y="71126"/>
                </a:moveTo>
                <a:lnTo>
                  <a:pt x="1001043" y="72224"/>
                </a:lnTo>
                <a:lnTo>
                  <a:pt x="1002573" y="72956"/>
                </a:lnTo>
                <a:lnTo>
                  <a:pt x="1004103" y="73688"/>
                </a:lnTo>
                <a:lnTo>
                  <a:pt x="1005833" y="74053"/>
                </a:lnTo>
                <a:lnTo>
                  <a:pt x="1005002" y="32402"/>
                </a:lnTo>
                <a:lnTo>
                  <a:pt x="1003272" y="29940"/>
                </a:lnTo>
                <a:lnTo>
                  <a:pt x="1001608" y="27412"/>
                </a:lnTo>
                <a:lnTo>
                  <a:pt x="999845" y="71126"/>
                </a:lnTo>
                <a:close/>
              </a:path>
              <a:path w="2893284" h="419173">
                <a:moveTo>
                  <a:pt x="999679" y="63275"/>
                </a:moveTo>
                <a:lnTo>
                  <a:pt x="998980" y="69662"/>
                </a:lnTo>
                <a:lnTo>
                  <a:pt x="999845" y="71126"/>
                </a:lnTo>
                <a:lnTo>
                  <a:pt x="1001608" y="27412"/>
                </a:lnTo>
                <a:lnTo>
                  <a:pt x="999479" y="42715"/>
                </a:lnTo>
                <a:lnTo>
                  <a:pt x="999479" y="49302"/>
                </a:lnTo>
                <a:lnTo>
                  <a:pt x="997882" y="49630"/>
                </a:lnTo>
                <a:lnTo>
                  <a:pt x="997882" y="57020"/>
                </a:lnTo>
                <a:lnTo>
                  <a:pt x="997683" y="62975"/>
                </a:lnTo>
                <a:lnTo>
                  <a:pt x="999679" y="63275"/>
                </a:lnTo>
                <a:close/>
              </a:path>
              <a:path w="2893284" h="419173">
                <a:moveTo>
                  <a:pt x="1012953" y="73055"/>
                </a:moveTo>
                <a:lnTo>
                  <a:pt x="1013352" y="66768"/>
                </a:lnTo>
                <a:lnTo>
                  <a:pt x="1010923" y="67267"/>
                </a:lnTo>
                <a:lnTo>
                  <a:pt x="1007131" y="67267"/>
                </a:lnTo>
                <a:lnTo>
                  <a:pt x="1005866" y="66069"/>
                </a:lnTo>
                <a:lnTo>
                  <a:pt x="1007763" y="74053"/>
                </a:lnTo>
                <a:lnTo>
                  <a:pt x="1009892" y="74053"/>
                </a:lnTo>
                <a:lnTo>
                  <a:pt x="1011622" y="73721"/>
                </a:lnTo>
                <a:lnTo>
                  <a:pt x="1012953" y="73055"/>
                </a:lnTo>
                <a:close/>
              </a:path>
              <a:path w="2893284" h="419173">
                <a:moveTo>
                  <a:pt x="997516" y="67999"/>
                </a:moveTo>
                <a:lnTo>
                  <a:pt x="997683" y="66236"/>
                </a:lnTo>
                <a:lnTo>
                  <a:pt x="997683" y="62975"/>
                </a:lnTo>
                <a:lnTo>
                  <a:pt x="997483" y="58883"/>
                </a:lnTo>
                <a:lnTo>
                  <a:pt x="996685" y="60480"/>
                </a:lnTo>
                <a:lnTo>
                  <a:pt x="995886" y="62011"/>
                </a:lnTo>
                <a:lnTo>
                  <a:pt x="995587" y="69662"/>
                </a:lnTo>
                <a:lnTo>
                  <a:pt x="997516" y="67999"/>
                </a:lnTo>
                <a:close/>
              </a:path>
              <a:path w="2893284" h="419173">
                <a:moveTo>
                  <a:pt x="994788" y="63308"/>
                </a:moveTo>
                <a:lnTo>
                  <a:pt x="993391" y="64373"/>
                </a:lnTo>
                <a:lnTo>
                  <a:pt x="993657" y="71259"/>
                </a:lnTo>
                <a:lnTo>
                  <a:pt x="995587" y="69662"/>
                </a:lnTo>
                <a:lnTo>
                  <a:pt x="995886" y="62011"/>
                </a:lnTo>
                <a:lnTo>
                  <a:pt x="994788" y="63308"/>
                </a:lnTo>
                <a:close/>
              </a:path>
              <a:path w="2893284" h="419173">
                <a:moveTo>
                  <a:pt x="988601" y="66668"/>
                </a:moveTo>
                <a:lnTo>
                  <a:pt x="989100" y="73255"/>
                </a:lnTo>
                <a:lnTo>
                  <a:pt x="991495" y="72457"/>
                </a:lnTo>
                <a:lnTo>
                  <a:pt x="993657" y="71259"/>
                </a:lnTo>
                <a:lnTo>
                  <a:pt x="993391" y="64373"/>
                </a:lnTo>
                <a:lnTo>
                  <a:pt x="991994" y="65371"/>
                </a:lnTo>
                <a:lnTo>
                  <a:pt x="990397" y="66136"/>
                </a:lnTo>
                <a:lnTo>
                  <a:pt x="988601" y="66668"/>
                </a:lnTo>
                <a:close/>
              </a:path>
              <a:path w="2893284" h="419173">
                <a:moveTo>
                  <a:pt x="976125" y="65470"/>
                </a:moveTo>
                <a:lnTo>
                  <a:pt x="976358" y="73854"/>
                </a:lnTo>
                <a:lnTo>
                  <a:pt x="979086" y="74353"/>
                </a:lnTo>
                <a:lnTo>
                  <a:pt x="984342" y="74353"/>
                </a:lnTo>
                <a:lnTo>
                  <a:pt x="986704" y="73987"/>
                </a:lnTo>
                <a:lnTo>
                  <a:pt x="989100" y="73255"/>
                </a:lnTo>
                <a:lnTo>
                  <a:pt x="988601" y="66668"/>
                </a:lnTo>
                <a:lnTo>
                  <a:pt x="986871" y="67134"/>
                </a:lnTo>
                <a:lnTo>
                  <a:pt x="985041" y="67367"/>
                </a:lnTo>
                <a:lnTo>
                  <a:pt x="980117" y="67367"/>
                </a:lnTo>
                <a:lnTo>
                  <a:pt x="977789" y="66735"/>
                </a:lnTo>
                <a:lnTo>
                  <a:pt x="976125" y="65470"/>
                </a:lnTo>
                <a:close/>
              </a:path>
              <a:path w="2893284" h="419173">
                <a:moveTo>
                  <a:pt x="974528" y="56588"/>
                </a:moveTo>
                <a:lnTo>
                  <a:pt x="975260" y="47473"/>
                </a:lnTo>
                <a:lnTo>
                  <a:pt x="971767" y="49136"/>
                </a:lnTo>
                <a:lnTo>
                  <a:pt x="973830" y="72856"/>
                </a:lnTo>
                <a:lnTo>
                  <a:pt x="976358" y="73854"/>
                </a:lnTo>
                <a:lnTo>
                  <a:pt x="976125" y="65470"/>
                </a:lnTo>
                <a:lnTo>
                  <a:pt x="974528" y="64140"/>
                </a:lnTo>
                <a:lnTo>
                  <a:pt x="973730" y="62443"/>
                </a:lnTo>
                <a:lnTo>
                  <a:pt x="973730" y="58251"/>
                </a:lnTo>
                <a:lnTo>
                  <a:pt x="974528" y="56588"/>
                </a:lnTo>
                <a:close/>
              </a:path>
              <a:path w="2893284" h="419173">
                <a:moveTo>
                  <a:pt x="965546" y="57054"/>
                </a:moveTo>
                <a:lnTo>
                  <a:pt x="966278" y="66302"/>
                </a:lnTo>
                <a:lnTo>
                  <a:pt x="967742" y="68365"/>
                </a:lnTo>
                <a:lnTo>
                  <a:pt x="969272" y="70361"/>
                </a:lnTo>
                <a:lnTo>
                  <a:pt x="971301" y="71858"/>
                </a:lnTo>
                <a:lnTo>
                  <a:pt x="973830" y="72856"/>
                </a:lnTo>
                <a:lnTo>
                  <a:pt x="971767" y="49136"/>
                </a:lnTo>
                <a:lnTo>
                  <a:pt x="969239" y="51598"/>
                </a:lnTo>
                <a:lnTo>
                  <a:pt x="966777" y="53993"/>
                </a:lnTo>
                <a:lnTo>
                  <a:pt x="965546" y="57054"/>
                </a:lnTo>
                <a:close/>
              </a:path>
              <a:path w="2893284" h="419173">
                <a:moveTo>
                  <a:pt x="965546" y="60780"/>
                </a:moveTo>
                <a:lnTo>
                  <a:pt x="965546" y="63774"/>
                </a:lnTo>
                <a:lnTo>
                  <a:pt x="966278" y="66302"/>
                </a:lnTo>
                <a:lnTo>
                  <a:pt x="965546" y="57054"/>
                </a:lnTo>
                <a:lnTo>
                  <a:pt x="965546" y="60780"/>
                </a:lnTo>
                <a:close/>
              </a:path>
              <a:path w="2893284" h="419173">
                <a:moveTo>
                  <a:pt x="997882" y="43030"/>
                </a:moveTo>
                <a:lnTo>
                  <a:pt x="979718" y="46608"/>
                </a:lnTo>
                <a:lnTo>
                  <a:pt x="980151" y="53261"/>
                </a:lnTo>
                <a:lnTo>
                  <a:pt x="983411" y="52596"/>
                </a:lnTo>
                <a:lnTo>
                  <a:pt x="997882" y="49630"/>
                </a:lnTo>
                <a:lnTo>
                  <a:pt x="999479" y="49302"/>
                </a:lnTo>
                <a:lnTo>
                  <a:pt x="999479" y="42715"/>
                </a:lnTo>
                <a:lnTo>
                  <a:pt x="997882" y="43030"/>
                </a:lnTo>
                <a:close/>
              </a:path>
              <a:path w="2893284" h="419173">
                <a:moveTo>
                  <a:pt x="979718" y="46608"/>
                </a:moveTo>
                <a:lnTo>
                  <a:pt x="975260" y="47473"/>
                </a:lnTo>
                <a:lnTo>
                  <a:pt x="976125" y="55390"/>
                </a:lnTo>
                <a:lnTo>
                  <a:pt x="977722" y="54193"/>
                </a:lnTo>
                <a:lnTo>
                  <a:pt x="980151" y="53261"/>
                </a:lnTo>
                <a:lnTo>
                  <a:pt x="979718" y="46608"/>
                </a:lnTo>
                <a:close/>
              </a:path>
              <a:path w="2893284" h="419173">
                <a:moveTo>
                  <a:pt x="1027112" y="30340"/>
                </a:moveTo>
                <a:lnTo>
                  <a:pt x="1027112" y="60979"/>
                </a:lnTo>
                <a:lnTo>
                  <a:pt x="1027179" y="64173"/>
                </a:lnTo>
                <a:lnTo>
                  <a:pt x="1035096" y="30340"/>
                </a:lnTo>
                <a:lnTo>
                  <a:pt x="1027112" y="23453"/>
                </a:lnTo>
                <a:lnTo>
                  <a:pt x="1017132" y="23453"/>
                </a:lnTo>
                <a:lnTo>
                  <a:pt x="1017132" y="30340"/>
                </a:lnTo>
                <a:lnTo>
                  <a:pt x="1027112" y="30340"/>
                </a:lnTo>
                <a:close/>
              </a:path>
              <a:path w="2893284" h="419173">
                <a:moveTo>
                  <a:pt x="1035096" y="30340"/>
                </a:moveTo>
                <a:lnTo>
                  <a:pt x="1027179" y="64173"/>
                </a:lnTo>
                <a:lnTo>
                  <a:pt x="1027844" y="66768"/>
                </a:lnTo>
                <a:lnTo>
                  <a:pt x="1029108" y="68764"/>
                </a:lnTo>
                <a:lnTo>
                  <a:pt x="1030439" y="70693"/>
                </a:lnTo>
                <a:lnTo>
                  <a:pt x="1032202" y="72124"/>
                </a:lnTo>
                <a:lnTo>
                  <a:pt x="1034398" y="73055"/>
                </a:lnTo>
                <a:lnTo>
                  <a:pt x="1035096" y="62044"/>
                </a:lnTo>
                <a:lnTo>
                  <a:pt x="1035096" y="30340"/>
                </a:lnTo>
                <a:close/>
              </a:path>
              <a:path w="2893284" h="419173">
                <a:moveTo>
                  <a:pt x="1051364" y="63175"/>
                </a:moveTo>
                <a:lnTo>
                  <a:pt x="1050233" y="64306"/>
                </a:lnTo>
                <a:lnTo>
                  <a:pt x="1050799" y="72357"/>
                </a:lnTo>
                <a:lnTo>
                  <a:pt x="1052628" y="71259"/>
                </a:lnTo>
                <a:lnTo>
                  <a:pt x="1054159" y="69862"/>
                </a:lnTo>
                <a:lnTo>
                  <a:pt x="1051364" y="63175"/>
                </a:lnTo>
                <a:close/>
              </a:path>
              <a:path w="2893284" h="419173">
                <a:moveTo>
                  <a:pt x="1046174" y="66535"/>
                </a:moveTo>
                <a:lnTo>
                  <a:pt x="1046607" y="73954"/>
                </a:lnTo>
                <a:lnTo>
                  <a:pt x="1048670" y="73155"/>
                </a:lnTo>
                <a:lnTo>
                  <a:pt x="1050799" y="72357"/>
                </a:lnTo>
                <a:lnTo>
                  <a:pt x="1050233" y="64306"/>
                </a:lnTo>
                <a:lnTo>
                  <a:pt x="1048969" y="65204"/>
                </a:lnTo>
                <a:lnTo>
                  <a:pt x="1047572" y="65870"/>
                </a:lnTo>
                <a:lnTo>
                  <a:pt x="1046174" y="66535"/>
                </a:lnTo>
                <a:close/>
              </a:path>
              <a:path w="2893284" h="419173">
                <a:moveTo>
                  <a:pt x="1038589" y="66269"/>
                </a:moveTo>
                <a:lnTo>
                  <a:pt x="1038955" y="74353"/>
                </a:lnTo>
                <a:lnTo>
                  <a:pt x="1044212" y="74353"/>
                </a:lnTo>
                <a:lnTo>
                  <a:pt x="1046607" y="73954"/>
                </a:lnTo>
                <a:lnTo>
                  <a:pt x="1046174" y="66535"/>
                </a:lnTo>
                <a:lnTo>
                  <a:pt x="1044511" y="66868"/>
                </a:lnTo>
                <a:lnTo>
                  <a:pt x="1040386" y="66868"/>
                </a:lnTo>
                <a:lnTo>
                  <a:pt x="1038589" y="66269"/>
                </a:lnTo>
                <a:close/>
              </a:path>
              <a:path w="2893284" h="419173">
                <a:moveTo>
                  <a:pt x="1037192" y="65071"/>
                </a:moveTo>
                <a:lnTo>
                  <a:pt x="1035795" y="63874"/>
                </a:lnTo>
                <a:lnTo>
                  <a:pt x="1036593" y="73920"/>
                </a:lnTo>
                <a:lnTo>
                  <a:pt x="1038955" y="74353"/>
                </a:lnTo>
                <a:lnTo>
                  <a:pt x="1038589" y="66269"/>
                </a:lnTo>
                <a:lnTo>
                  <a:pt x="1037192" y="65071"/>
                </a:lnTo>
                <a:close/>
              </a:path>
              <a:path w="2893284" h="419173">
                <a:moveTo>
                  <a:pt x="1035096" y="62044"/>
                </a:moveTo>
                <a:lnTo>
                  <a:pt x="1034398" y="73055"/>
                </a:lnTo>
                <a:lnTo>
                  <a:pt x="1036593" y="73920"/>
                </a:lnTo>
                <a:lnTo>
                  <a:pt x="1035795" y="63874"/>
                </a:lnTo>
                <a:lnTo>
                  <a:pt x="1035096" y="62044"/>
                </a:lnTo>
                <a:close/>
              </a:path>
              <a:path w="2893284" h="419173">
                <a:moveTo>
                  <a:pt x="1035096" y="23453"/>
                </a:moveTo>
                <a:lnTo>
                  <a:pt x="1035096" y="9281"/>
                </a:lnTo>
                <a:lnTo>
                  <a:pt x="1027112" y="11477"/>
                </a:lnTo>
                <a:lnTo>
                  <a:pt x="1027112" y="23453"/>
                </a:lnTo>
                <a:lnTo>
                  <a:pt x="1035096" y="30340"/>
                </a:lnTo>
                <a:lnTo>
                  <a:pt x="1053260" y="30340"/>
                </a:lnTo>
                <a:lnTo>
                  <a:pt x="1053260" y="23453"/>
                </a:lnTo>
                <a:lnTo>
                  <a:pt x="1035096" y="23453"/>
                </a:lnTo>
                <a:close/>
              </a:path>
              <a:path w="2893284" h="419173">
                <a:moveTo>
                  <a:pt x="1075112" y="7884"/>
                </a:moveTo>
                <a:lnTo>
                  <a:pt x="1075112" y="6087"/>
                </a:lnTo>
                <a:lnTo>
                  <a:pt x="1074546" y="4657"/>
                </a:lnTo>
                <a:lnTo>
                  <a:pt x="1072351" y="2461"/>
                </a:lnTo>
                <a:lnTo>
                  <a:pt x="1070920" y="1896"/>
                </a:lnTo>
                <a:lnTo>
                  <a:pt x="1067327" y="1896"/>
                </a:lnTo>
                <a:lnTo>
                  <a:pt x="1065863" y="2461"/>
                </a:lnTo>
                <a:lnTo>
                  <a:pt x="1063668" y="4657"/>
                </a:lnTo>
                <a:lnTo>
                  <a:pt x="1063136" y="6087"/>
                </a:lnTo>
                <a:lnTo>
                  <a:pt x="1063136" y="7884"/>
                </a:lnTo>
                <a:lnTo>
                  <a:pt x="1063668" y="11144"/>
                </a:lnTo>
                <a:lnTo>
                  <a:pt x="1065863" y="13340"/>
                </a:lnTo>
                <a:lnTo>
                  <a:pt x="1067327" y="13872"/>
                </a:lnTo>
                <a:lnTo>
                  <a:pt x="1070920" y="13872"/>
                </a:lnTo>
                <a:lnTo>
                  <a:pt x="1072351" y="13340"/>
                </a:lnTo>
                <a:lnTo>
                  <a:pt x="1074546" y="11144"/>
                </a:lnTo>
                <a:lnTo>
                  <a:pt x="1075112" y="9680"/>
                </a:lnTo>
                <a:lnTo>
                  <a:pt x="1075112" y="7884"/>
                </a:lnTo>
                <a:close/>
              </a:path>
              <a:path w="2893284" h="419173">
                <a:moveTo>
                  <a:pt x="1065132" y="23453"/>
                </a:moveTo>
                <a:lnTo>
                  <a:pt x="1065132" y="73355"/>
                </a:lnTo>
                <a:lnTo>
                  <a:pt x="1073116" y="73355"/>
                </a:lnTo>
                <a:lnTo>
                  <a:pt x="1073116" y="23453"/>
                </a:lnTo>
                <a:lnTo>
                  <a:pt x="1065132" y="23453"/>
                </a:lnTo>
                <a:close/>
              </a:path>
              <a:path w="2893284" h="419173">
                <a:moveTo>
                  <a:pt x="1136453" y="48404"/>
                </a:moveTo>
                <a:lnTo>
                  <a:pt x="1136453" y="43015"/>
                </a:lnTo>
                <a:lnTo>
                  <a:pt x="1135422" y="38390"/>
                </a:lnTo>
                <a:lnTo>
                  <a:pt x="1133360" y="34531"/>
                </a:lnTo>
                <a:lnTo>
                  <a:pt x="1131297" y="30606"/>
                </a:lnTo>
                <a:lnTo>
                  <a:pt x="1128469" y="44412"/>
                </a:lnTo>
                <a:lnTo>
                  <a:pt x="1128469" y="48404"/>
                </a:lnTo>
                <a:lnTo>
                  <a:pt x="1131297" y="66236"/>
                </a:lnTo>
                <a:lnTo>
                  <a:pt x="1133360" y="62376"/>
                </a:lnTo>
                <a:lnTo>
                  <a:pt x="1135422" y="58451"/>
                </a:lnTo>
                <a:lnTo>
                  <a:pt x="1136453" y="53793"/>
                </a:lnTo>
                <a:lnTo>
                  <a:pt x="1136453" y="48404"/>
                </a:lnTo>
                <a:close/>
              </a:path>
              <a:path w="2893284" h="419173">
                <a:moveTo>
                  <a:pt x="1128436" y="27612"/>
                </a:moveTo>
                <a:lnTo>
                  <a:pt x="1124777" y="25549"/>
                </a:lnTo>
                <a:lnTo>
                  <a:pt x="1125209" y="35363"/>
                </a:lnTo>
                <a:lnTo>
                  <a:pt x="1126473" y="38224"/>
                </a:lnTo>
                <a:lnTo>
                  <a:pt x="1127804" y="41019"/>
                </a:lnTo>
                <a:lnTo>
                  <a:pt x="1128469" y="44412"/>
                </a:lnTo>
                <a:lnTo>
                  <a:pt x="1131297" y="30606"/>
                </a:lnTo>
                <a:lnTo>
                  <a:pt x="1128436" y="27612"/>
                </a:lnTo>
                <a:close/>
              </a:path>
              <a:path w="2893284" h="419173">
                <a:moveTo>
                  <a:pt x="1118589" y="30107"/>
                </a:moveTo>
                <a:lnTo>
                  <a:pt x="1120984" y="31637"/>
                </a:lnTo>
                <a:lnTo>
                  <a:pt x="1123379" y="33167"/>
                </a:lnTo>
                <a:lnTo>
                  <a:pt x="1125209" y="35363"/>
                </a:lnTo>
                <a:lnTo>
                  <a:pt x="1124777" y="25549"/>
                </a:lnTo>
                <a:lnTo>
                  <a:pt x="1121184" y="23487"/>
                </a:lnTo>
                <a:lnTo>
                  <a:pt x="1118589" y="30107"/>
                </a:lnTo>
                <a:close/>
              </a:path>
              <a:path w="2893284" h="419173">
                <a:moveTo>
                  <a:pt x="1108908" y="29342"/>
                </a:moveTo>
                <a:lnTo>
                  <a:pt x="1115694" y="29342"/>
                </a:lnTo>
                <a:lnTo>
                  <a:pt x="1118589" y="30107"/>
                </a:lnTo>
                <a:lnTo>
                  <a:pt x="1121184" y="23487"/>
                </a:lnTo>
                <a:lnTo>
                  <a:pt x="1117025" y="22455"/>
                </a:lnTo>
                <a:lnTo>
                  <a:pt x="1112301" y="22455"/>
                </a:lnTo>
                <a:lnTo>
                  <a:pt x="1108908" y="29342"/>
                </a:lnTo>
                <a:close/>
              </a:path>
              <a:path w="2893284" h="419173">
                <a:moveTo>
                  <a:pt x="1107644" y="22455"/>
                </a:moveTo>
                <a:lnTo>
                  <a:pt x="1103485" y="23487"/>
                </a:lnTo>
                <a:lnTo>
                  <a:pt x="1103618" y="31637"/>
                </a:lnTo>
                <a:lnTo>
                  <a:pt x="1106013" y="30107"/>
                </a:lnTo>
                <a:lnTo>
                  <a:pt x="1108908" y="29342"/>
                </a:lnTo>
                <a:lnTo>
                  <a:pt x="1112301" y="22455"/>
                </a:lnTo>
                <a:lnTo>
                  <a:pt x="1107644" y="22455"/>
                </a:lnTo>
                <a:close/>
              </a:path>
              <a:path w="2893284" h="419173">
                <a:moveTo>
                  <a:pt x="1098029" y="38224"/>
                </a:moveTo>
                <a:lnTo>
                  <a:pt x="1099360" y="35363"/>
                </a:lnTo>
                <a:lnTo>
                  <a:pt x="1101223" y="33167"/>
                </a:lnTo>
                <a:lnTo>
                  <a:pt x="1103618" y="31637"/>
                </a:lnTo>
                <a:lnTo>
                  <a:pt x="1103485" y="23487"/>
                </a:lnTo>
                <a:lnTo>
                  <a:pt x="1099826" y="25549"/>
                </a:lnTo>
                <a:lnTo>
                  <a:pt x="1098029" y="38224"/>
                </a:lnTo>
                <a:close/>
              </a:path>
              <a:path w="2893284" h="419173">
                <a:moveTo>
                  <a:pt x="1099360" y="61445"/>
                </a:moveTo>
                <a:lnTo>
                  <a:pt x="1098029" y="58584"/>
                </a:lnTo>
                <a:lnTo>
                  <a:pt x="1096765" y="55723"/>
                </a:lnTo>
                <a:lnTo>
                  <a:pt x="1096133" y="52330"/>
                </a:lnTo>
                <a:lnTo>
                  <a:pt x="1096133" y="44412"/>
                </a:lnTo>
                <a:lnTo>
                  <a:pt x="1096765" y="41019"/>
                </a:lnTo>
                <a:lnTo>
                  <a:pt x="1098029" y="38224"/>
                </a:lnTo>
                <a:lnTo>
                  <a:pt x="1099826" y="25549"/>
                </a:lnTo>
                <a:lnTo>
                  <a:pt x="1096166" y="27612"/>
                </a:lnTo>
                <a:lnTo>
                  <a:pt x="1093305" y="30606"/>
                </a:lnTo>
                <a:lnTo>
                  <a:pt x="1096166" y="69196"/>
                </a:lnTo>
                <a:lnTo>
                  <a:pt x="1099826" y="71259"/>
                </a:lnTo>
                <a:lnTo>
                  <a:pt x="1099360" y="61445"/>
                </a:lnTo>
                <a:close/>
              </a:path>
              <a:path w="2893284" h="419173">
                <a:moveTo>
                  <a:pt x="1128469" y="52330"/>
                </a:moveTo>
                <a:lnTo>
                  <a:pt x="1127804" y="55723"/>
                </a:lnTo>
                <a:lnTo>
                  <a:pt x="1128436" y="69196"/>
                </a:lnTo>
                <a:lnTo>
                  <a:pt x="1131297" y="66236"/>
                </a:lnTo>
                <a:lnTo>
                  <a:pt x="1128469" y="48404"/>
                </a:lnTo>
                <a:lnTo>
                  <a:pt x="1128469" y="52330"/>
                </a:lnTo>
                <a:close/>
              </a:path>
              <a:path w="2893284" h="419173">
                <a:moveTo>
                  <a:pt x="1127804" y="55723"/>
                </a:moveTo>
                <a:lnTo>
                  <a:pt x="1126473" y="58584"/>
                </a:lnTo>
                <a:lnTo>
                  <a:pt x="1125209" y="61445"/>
                </a:lnTo>
                <a:lnTo>
                  <a:pt x="1123379" y="63641"/>
                </a:lnTo>
                <a:lnTo>
                  <a:pt x="1120984" y="65171"/>
                </a:lnTo>
                <a:lnTo>
                  <a:pt x="1118589" y="66701"/>
                </a:lnTo>
                <a:lnTo>
                  <a:pt x="1121184" y="73322"/>
                </a:lnTo>
                <a:lnTo>
                  <a:pt x="1124777" y="71259"/>
                </a:lnTo>
                <a:lnTo>
                  <a:pt x="1128436" y="69196"/>
                </a:lnTo>
                <a:lnTo>
                  <a:pt x="1127804" y="55723"/>
                </a:lnTo>
                <a:close/>
              </a:path>
              <a:path w="2893284" h="419173">
                <a:moveTo>
                  <a:pt x="1117025" y="74353"/>
                </a:moveTo>
                <a:lnTo>
                  <a:pt x="1121184" y="73322"/>
                </a:lnTo>
                <a:lnTo>
                  <a:pt x="1118589" y="66701"/>
                </a:lnTo>
                <a:lnTo>
                  <a:pt x="1115694" y="67466"/>
                </a:lnTo>
                <a:lnTo>
                  <a:pt x="1112301" y="67466"/>
                </a:lnTo>
                <a:lnTo>
                  <a:pt x="1112301" y="74353"/>
                </a:lnTo>
                <a:lnTo>
                  <a:pt x="1117025" y="74353"/>
                </a:lnTo>
                <a:close/>
              </a:path>
              <a:path w="2893284" h="419173">
                <a:moveTo>
                  <a:pt x="1108908" y="67466"/>
                </a:moveTo>
                <a:lnTo>
                  <a:pt x="1106013" y="66701"/>
                </a:lnTo>
                <a:lnTo>
                  <a:pt x="1107644" y="74353"/>
                </a:lnTo>
                <a:lnTo>
                  <a:pt x="1112301" y="74353"/>
                </a:lnTo>
                <a:lnTo>
                  <a:pt x="1112301" y="67466"/>
                </a:lnTo>
                <a:lnTo>
                  <a:pt x="1108908" y="67466"/>
                </a:lnTo>
                <a:close/>
              </a:path>
              <a:path w="2893284" h="419173">
                <a:moveTo>
                  <a:pt x="1099360" y="61445"/>
                </a:moveTo>
                <a:lnTo>
                  <a:pt x="1099826" y="71259"/>
                </a:lnTo>
                <a:lnTo>
                  <a:pt x="1103485" y="73322"/>
                </a:lnTo>
                <a:lnTo>
                  <a:pt x="1107644" y="74353"/>
                </a:lnTo>
                <a:lnTo>
                  <a:pt x="1106013" y="66701"/>
                </a:lnTo>
                <a:lnTo>
                  <a:pt x="1103618" y="65171"/>
                </a:lnTo>
                <a:lnTo>
                  <a:pt x="1101223" y="63641"/>
                </a:lnTo>
                <a:lnTo>
                  <a:pt x="1099360" y="61445"/>
                </a:lnTo>
                <a:close/>
              </a:path>
              <a:path w="2893284" h="419173">
                <a:moveTo>
                  <a:pt x="1096166" y="69196"/>
                </a:moveTo>
                <a:lnTo>
                  <a:pt x="1093305" y="30606"/>
                </a:lnTo>
                <a:lnTo>
                  <a:pt x="1091243" y="34531"/>
                </a:lnTo>
                <a:lnTo>
                  <a:pt x="1089180" y="38390"/>
                </a:lnTo>
                <a:lnTo>
                  <a:pt x="1088149" y="43015"/>
                </a:lnTo>
                <a:lnTo>
                  <a:pt x="1088149" y="48404"/>
                </a:lnTo>
                <a:lnTo>
                  <a:pt x="1089180" y="58451"/>
                </a:lnTo>
                <a:lnTo>
                  <a:pt x="1091243" y="62376"/>
                </a:lnTo>
                <a:lnTo>
                  <a:pt x="1093305" y="66236"/>
                </a:lnTo>
                <a:lnTo>
                  <a:pt x="1096166" y="69196"/>
                </a:lnTo>
                <a:close/>
              </a:path>
              <a:path w="2893284" h="419173">
                <a:moveTo>
                  <a:pt x="1157872" y="33533"/>
                </a:moveTo>
                <a:lnTo>
                  <a:pt x="1158935" y="30876"/>
                </a:lnTo>
                <a:lnTo>
                  <a:pt x="1158471" y="23453"/>
                </a:lnTo>
                <a:lnTo>
                  <a:pt x="1151485" y="23453"/>
                </a:lnTo>
                <a:lnTo>
                  <a:pt x="1159469" y="73355"/>
                </a:lnTo>
                <a:lnTo>
                  <a:pt x="1159170" y="34631"/>
                </a:lnTo>
                <a:lnTo>
                  <a:pt x="1158935" y="30876"/>
                </a:lnTo>
                <a:lnTo>
                  <a:pt x="1157872" y="33533"/>
                </a:lnTo>
                <a:close/>
              </a:path>
              <a:path w="2893284" h="419173">
                <a:moveTo>
                  <a:pt x="1159469" y="42549"/>
                </a:moveTo>
                <a:lnTo>
                  <a:pt x="1160234" y="39156"/>
                </a:lnTo>
                <a:lnTo>
                  <a:pt x="1161764" y="36627"/>
                </a:lnTo>
                <a:lnTo>
                  <a:pt x="1163361" y="34099"/>
                </a:lnTo>
                <a:lnTo>
                  <a:pt x="1165357" y="32269"/>
                </a:lnTo>
                <a:lnTo>
                  <a:pt x="1167753" y="31138"/>
                </a:lnTo>
                <a:lnTo>
                  <a:pt x="1170148" y="30007"/>
                </a:lnTo>
                <a:lnTo>
                  <a:pt x="1172543" y="29441"/>
                </a:lnTo>
                <a:lnTo>
                  <a:pt x="1178398" y="29441"/>
                </a:lnTo>
                <a:lnTo>
                  <a:pt x="1181293" y="30539"/>
                </a:lnTo>
                <a:lnTo>
                  <a:pt x="1183621" y="32735"/>
                </a:lnTo>
                <a:lnTo>
                  <a:pt x="1186017" y="34864"/>
                </a:lnTo>
                <a:lnTo>
                  <a:pt x="1187214" y="38690"/>
                </a:lnTo>
                <a:lnTo>
                  <a:pt x="1187214" y="73355"/>
                </a:lnTo>
                <a:lnTo>
                  <a:pt x="1195199" y="73355"/>
                </a:lnTo>
                <a:lnTo>
                  <a:pt x="1188445" y="25882"/>
                </a:lnTo>
                <a:lnTo>
                  <a:pt x="1185518" y="24551"/>
                </a:lnTo>
                <a:lnTo>
                  <a:pt x="1182590" y="23154"/>
                </a:lnTo>
                <a:lnTo>
                  <a:pt x="1179330" y="22455"/>
                </a:lnTo>
                <a:lnTo>
                  <a:pt x="1173209" y="22455"/>
                </a:lnTo>
                <a:lnTo>
                  <a:pt x="1170747" y="22821"/>
                </a:lnTo>
                <a:lnTo>
                  <a:pt x="1168351" y="23553"/>
                </a:lnTo>
                <a:lnTo>
                  <a:pt x="1166023" y="24285"/>
                </a:lnTo>
                <a:lnTo>
                  <a:pt x="1163960" y="25483"/>
                </a:lnTo>
                <a:lnTo>
                  <a:pt x="1162164" y="27146"/>
                </a:lnTo>
                <a:lnTo>
                  <a:pt x="1160367" y="28743"/>
                </a:lnTo>
                <a:lnTo>
                  <a:pt x="1159469" y="42549"/>
                </a:lnTo>
                <a:close/>
              </a:path>
              <a:path w="2893284" h="419173">
                <a:moveTo>
                  <a:pt x="1159469" y="42549"/>
                </a:moveTo>
                <a:lnTo>
                  <a:pt x="1160367" y="28743"/>
                </a:lnTo>
                <a:lnTo>
                  <a:pt x="1159170" y="34631"/>
                </a:lnTo>
                <a:lnTo>
                  <a:pt x="1159469" y="73355"/>
                </a:lnTo>
                <a:lnTo>
                  <a:pt x="1159469" y="42549"/>
                </a:lnTo>
                <a:close/>
              </a:path>
              <a:path w="2893284" h="419173">
                <a:moveTo>
                  <a:pt x="1158937" y="30872"/>
                </a:moveTo>
                <a:lnTo>
                  <a:pt x="1159170" y="34631"/>
                </a:lnTo>
                <a:lnTo>
                  <a:pt x="1160367" y="28743"/>
                </a:lnTo>
                <a:lnTo>
                  <a:pt x="1158937" y="30872"/>
                </a:lnTo>
                <a:close/>
              </a:path>
              <a:path w="2893284" h="419173">
                <a:moveTo>
                  <a:pt x="1195199" y="73355"/>
                </a:moveTo>
                <a:lnTo>
                  <a:pt x="1195199" y="37093"/>
                </a:lnTo>
                <a:lnTo>
                  <a:pt x="1194300" y="33533"/>
                </a:lnTo>
                <a:lnTo>
                  <a:pt x="1192504" y="30739"/>
                </a:lnTo>
                <a:lnTo>
                  <a:pt x="1190774" y="27944"/>
                </a:lnTo>
                <a:lnTo>
                  <a:pt x="1188445" y="25882"/>
                </a:lnTo>
                <a:lnTo>
                  <a:pt x="1195199" y="73355"/>
                </a:lnTo>
                <a:close/>
              </a:path>
              <a:path w="2893284" h="419173">
                <a:moveTo>
                  <a:pt x="1242652" y="57320"/>
                </a:moveTo>
                <a:lnTo>
                  <a:pt x="1243118" y="58584"/>
                </a:lnTo>
                <a:lnTo>
                  <a:pt x="1244615" y="71192"/>
                </a:lnTo>
                <a:lnTo>
                  <a:pt x="1246944" y="69396"/>
                </a:lnTo>
                <a:lnTo>
                  <a:pt x="1248607" y="67067"/>
                </a:lnTo>
                <a:lnTo>
                  <a:pt x="1250271" y="64672"/>
                </a:lnTo>
                <a:lnTo>
                  <a:pt x="1251102" y="61911"/>
                </a:lnTo>
                <a:lnTo>
                  <a:pt x="1251102" y="55723"/>
                </a:lnTo>
                <a:lnTo>
                  <a:pt x="1250171" y="53128"/>
                </a:lnTo>
                <a:lnTo>
                  <a:pt x="1248308" y="50999"/>
                </a:lnTo>
                <a:lnTo>
                  <a:pt x="1246445" y="48870"/>
                </a:lnTo>
                <a:lnTo>
                  <a:pt x="1243185" y="47339"/>
                </a:lnTo>
                <a:lnTo>
                  <a:pt x="1242652" y="57320"/>
                </a:lnTo>
                <a:close/>
              </a:path>
              <a:path w="2893284" h="419173">
                <a:moveTo>
                  <a:pt x="1223324" y="43281"/>
                </a:moveTo>
                <a:lnTo>
                  <a:pt x="1224654" y="51099"/>
                </a:lnTo>
                <a:lnTo>
                  <a:pt x="1236631" y="53594"/>
                </a:lnTo>
                <a:lnTo>
                  <a:pt x="1239159" y="54126"/>
                </a:lnTo>
                <a:lnTo>
                  <a:pt x="1240856" y="54991"/>
                </a:lnTo>
                <a:lnTo>
                  <a:pt x="1242652" y="57320"/>
                </a:lnTo>
                <a:lnTo>
                  <a:pt x="1243185" y="47339"/>
                </a:lnTo>
                <a:lnTo>
                  <a:pt x="1238527" y="46408"/>
                </a:lnTo>
                <a:lnTo>
                  <a:pt x="1226052" y="43813"/>
                </a:lnTo>
                <a:lnTo>
                  <a:pt x="1223324" y="43281"/>
                </a:lnTo>
                <a:close/>
              </a:path>
              <a:path w="2893284" h="419173">
                <a:moveTo>
                  <a:pt x="1223324" y="43281"/>
                </a:moveTo>
                <a:lnTo>
                  <a:pt x="1221461" y="42416"/>
                </a:lnTo>
                <a:lnTo>
                  <a:pt x="1220463" y="41218"/>
                </a:lnTo>
                <a:lnTo>
                  <a:pt x="1219465" y="39954"/>
                </a:lnTo>
                <a:lnTo>
                  <a:pt x="1218966" y="38590"/>
                </a:lnTo>
                <a:lnTo>
                  <a:pt x="1219797" y="50101"/>
                </a:lnTo>
                <a:lnTo>
                  <a:pt x="1224654" y="51099"/>
                </a:lnTo>
                <a:lnTo>
                  <a:pt x="1223324" y="43281"/>
                </a:lnTo>
                <a:close/>
              </a:path>
              <a:path w="2893284" h="419173">
                <a:moveTo>
                  <a:pt x="1211846" y="32203"/>
                </a:moveTo>
                <a:lnTo>
                  <a:pt x="1212113" y="43780"/>
                </a:lnTo>
                <a:lnTo>
                  <a:pt x="1214175" y="46109"/>
                </a:lnTo>
                <a:lnTo>
                  <a:pt x="1216304" y="48437"/>
                </a:lnTo>
                <a:lnTo>
                  <a:pt x="1219797" y="50101"/>
                </a:lnTo>
                <a:lnTo>
                  <a:pt x="1218966" y="38590"/>
                </a:lnTo>
                <a:lnTo>
                  <a:pt x="1217203" y="25882"/>
                </a:lnTo>
                <a:lnTo>
                  <a:pt x="1214974" y="27678"/>
                </a:lnTo>
                <a:lnTo>
                  <a:pt x="1213377" y="29940"/>
                </a:lnTo>
                <a:lnTo>
                  <a:pt x="1211846" y="32203"/>
                </a:lnTo>
                <a:close/>
              </a:path>
              <a:path w="2893284" h="419173">
                <a:moveTo>
                  <a:pt x="1212113" y="43780"/>
                </a:moveTo>
                <a:lnTo>
                  <a:pt x="1211846" y="32203"/>
                </a:lnTo>
                <a:lnTo>
                  <a:pt x="1211081" y="34698"/>
                </a:lnTo>
                <a:lnTo>
                  <a:pt x="1211081" y="40886"/>
                </a:lnTo>
                <a:lnTo>
                  <a:pt x="1212113" y="43780"/>
                </a:lnTo>
                <a:close/>
              </a:path>
              <a:path w="2893284" h="419173">
                <a:moveTo>
                  <a:pt x="1244615" y="71192"/>
                </a:moveTo>
                <a:lnTo>
                  <a:pt x="1243118" y="58584"/>
                </a:lnTo>
                <a:lnTo>
                  <a:pt x="1243118" y="62177"/>
                </a:lnTo>
                <a:lnTo>
                  <a:pt x="1242120" y="63973"/>
                </a:lnTo>
                <a:lnTo>
                  <a:pt x="1241621" y="72457"/>
                </a:lnTo>
                <a:lnTo>
                  <a:pt x="1244615" y="71192"/>
                </a:lnTo>
                <a:close/>
              </a:path>
              <a:path w="2893284" h="419173">
                <a:moveTo>
                  <a:pt x="1240124" y="65371"/>
                </a:moveTo>
                <a:lnTo>
                  <a:pt x="1238128" y="66701"/>
                </a:lnTo>
                <a:lnTo>
                  <a:pt x="1238627" y="73721"/>
                </a:lnTo>
                <a:lnTo>
                  <a:pt x="1241621" y="72457"/>
                </a:lnTo>
                <a:lnTo>
                  <a:pt x="1242120" y="63973"/>
                </a:lnTo>
                <a:lnTo>
                  <a:pt x="1240124" y="65371"/>
                </a:lnTo>
                <a:close/>
              </a:path>
              <a:path w="2893284" h="419173">
                <a:moveTo>
                  <a:pt x="1221561" y="64772"/>
                </a:moveTo>
                <a:lnTo>
                  <a:pt x="1221893" y="73322"/>
                </a:lnTo>
                <a:lnTo>
                  <a:pt x="1226384" y="74353"/>
                </a:lnTo>
                <a:lnTo>
                  <a:pt x="1235167" y="74353"/>
                </a:lnTo>
                <a:lnTo>
                  <a:pt x="1238627" y="73721"/>
                </a:lnTo>
                <a:lnTo>
                  <a:pt x="1238128" y="66701"/>
                </a:lnTo>
                <a:lnTo>
                  <a:pt x="1235367" y="67367"/>
                </a:lnTo>
                <a:lnTo>
                  <a:pt x="1227848" y="67367"/>
                </a:lnTo>
                <a:lnTo>
                  <a:pt x="1224422" y="66502"/>
                </a:lnTo>
                <a:lnTo>
                  <a:pt x="1221561" y="64772"/>
                </a:lnTo>
                <a:close/>
              </a:path>
              <a:path w="2893284" h="419173">
                <a:moveTo>
                  <a:pt x="1218766" y="63042"/>
                </a:moveTo>
                <a:lnTo>
                  <a:pt x="1216637" y="60647"/>
                </a:lnTo>
                <a:lnTo>
                  <a:pt x="1217768" y="71259"/>
                </a:lnTo>
                <a:lnTo>
                  <a:pt x="1221893" y="73322"/>
                </a:lnTo>
                <a:lnTo>
                  <a:pt x="1221561" y="64772"/>
                </a:lnTo>
                <a:lnTo>
                  <a:pt x="1218766" y="63042"/>
                </a:lnTo>
                <a:close/>
              </a:path>
              <a:path w="2893284" h="419173">
                <a:moveTo>
                  <a:pt x="1215173" y="57586"/>
                </a:moveTo>
                <a:lnTo>
                  <a:pt x="1208387" y="62476"/>
                </a:lnTo>
                <a:lnTo>
                  <a:pt x="1210582" y="66269"/>
                </a:lnTo>
                <a:lnTo>
                  <a:pt x="1213709" y="69196"/>
                </a:lnTo>
                <a:lnTo>
                  <a:pt x="1217768" y="71259"/>
                </a:lnTo>
                <a:lnTo>
                  <a:pt x="1216637" y="60647"/>
                </a:lnTo>
                <a:lnTo>
                  <a:pt x="1215173" y="57586"/>
                </a:lnTo>
                <a:close/>
              </a:path>
              <a:path w="2893284" h="419173">
                <a:moveTo>
                  <a:pt x="1240756" y="32868"/>
                </a:moveTo>
                <a:lnTo>
                  <a:pt x="1242586" y="34997"/>
                </a:lnTo>
                <a:lnTo>
                  <a:pt x="1243717" y="37925"/>
                </a:lnTo>
                <a:lnTo>
                  <a:pt x="1250404" y="33533"/>
                </a:lnTo>
                <a:lnTo>
                  <a:pt x="1248740" y="30007"/>
                </a:lnTo>
                <a:lnTo>
                  <a:pt x="1246212" y="27279"/>
                </a:lnTo>
                <a:lnTo>
                  <a:pt x="1242819" y="25350"/>
                </a:lnTo>
                <a:lnTo>
                  <a:pt x="1240756" y="32868"/>
                </a:lnTo>
                <a:close/>
              </a:path>
              <a:path w="2893284" h="419173">
                <a:moveTo>
                  <a:pt x="1239425" y="23420"/>
                </a:moveTo>
                <a:lnTo>
                  <a:pt x="1235267" y="22455"/>
                </a:lnTo>
                <a:lnTo>
                  <a:pt x="1235699" y="30140"/>
                </a:lnTo>
                <a:lnTo>
                  <a:pt x="1238228" y="31537"/>
                </a:lnTo>
                <a:lnTo>
                  <a:pt x="1240756" y="32868"/>
                </a:lnTo>
                <a:lnTo>
                  <a:pt x="1242819" y="25350"/>
                </a:lnTo>
                <a:lnTo>
                  <a:pt x="1239425" y="23420"/>
                </a:lnTo>
                <a:close/>
              </a:path>
              <a:path w="2893284" h="419173">
                <a:moveTo>
                  <a:pt x="1227948" y="29441"/>
                </a:moveTo>
                <a:lnTo>
                  <a:pt x="1233071" y="29441"/>
                </a:lnTo>
                <a:lnTo>
                  <a:pt x="1235699" y="30140"/>
                </a:lnTo>
                <a:lnTo>
                  <a:pt x="1235267" y="22455"/>
                </a:lnTo>
                <a:lnTo>
                  <a:pt x="1230343" y="22455"/>
                </a:lnTo>
                <a:lnTo>
                  <a:pt x="1227948" y="29441"/>
                </a:lnTo>
                <a:close/>
              </a:path>
              <a:path w="2893284" h="419173">
                <a:moveTo>
                  <a:pt x="1226418" y="22455"/>
                </a:moveTo>
                <a:lnTo>
                  <a:pt x="1222991" y="23154"/>
                </a:lnTo>
                <a:lnTo>
                  <a:pt x="1224155" y="30439"/>
                </a:lnTo>
                <a:lnTo>
                  <a:pt x="1225885" y="29774"/>
                </a:lnTo>
                <a:lnTo>
                  <a:pt x="1227948" y="29441"/>
                </a:lnTo>
                <a:lnTo>
                  <a:pt x="1230343" y="22455"/>
                </a:lnTo>
                <a:lnTo>
                  <a:pt x="1226418" y="22455"/>
                </a:lnTo>
                <a:close/>
              </a:path>
              <a:path w="2893284" h="419173">
                <a:moveTo>
                  <a:pt x="1218966" y="35663"/>
                </a:moveTo>
                <a:lnTo>
                  <a:pt x="1219398" y="34365"/>
                </a:lnTo>
                <a:lnTo>
                  <a:pt x="1221195" y="32036"/>
                </a:lnTo>
                <a:lnTo>
                  <a:pt x="1222492" y="31105"/>
                </a:lnTo>
                <a:lnTo>
                  <a:pt x="1224155" y="30439"/>
                </a:lnTo>
                <a:lnTo>
                  <a:pt x="1222991" y="23154"/>
                </a:lnTo>
                <a:lnTo>
                  <a:pt x="1220064" y="24551"/>
                </a:lnTo>
                <a:lnTo>
                  <a:pt x="1218966" y="35663"/>
                </a:lnTo>
                <a:close/>
              </a:path>
              <a:path w="2893284" h="419173">
                <a:moveTo>
                  <a:pt x="1218966" y="35663"/>
                </a:moveTo>
                <a:lnTo>
                  <a:pt x="1220064" y="24551"/>
                </a:lnTo>
                <a:lnTo>
                  <a:pt x="1217203" y="25882"/>
                </a:lnTo>
                <a:lnTo>
                  <a:pt x="1218966" y="38590"/>
                </a:lnTo>
                <a:lnTo>
                  <a:pt x="1218966" y="35663"/>
                </a:lnTo>
                <a:close/>
              </a:path>
              <a:path w="2893284" h="419173">
                <a:moveTo>
                  <a:pt x="1344734" y="48404"/>
                </a:moveTo>
                <a:lnTo>
                  <a:pt x="1344734" y="43015"/>
                </a:lnTo>
                <a:lnTo>
                  <a:pt x="1343703" y="38390"/>
                </a:lnTo>
                <a:lnTo>
                  <a:pt x="1341640" y="34531"/>
                </a:lnTo>
                <a:lnTo>
                  <a:pt x="1339578" y="30606"/>
                </a:lnTo>
                <a:lnTo>
                  <a:pt x="1336750" y="44412"/>
                </a:lnTo>
                <a:lnTo>
                  <a:pt x="1336750" y="48404"/>
                </a:lnTo>
                <a:lnTo>
                  <a:pt x="1339578" y="66236"/>
                </a:lnTo>
                <a:lnTo>
                  <a:pt x="1341640" y="62376"/>
                </a:lnTo>
                <a:lnTo>
                  <a:pt x="1343703" y="58451"/>
                </a:lnTo>
                <a:lnTo>
                  <a:pt x="1344734" y="53793"/>
                </a:lnTo>
                <a:lnTo>
                  <a:pt x="1344734" y="48404"/>
                </a:lnTo>
                <a:close/>
              </a:path>
              <a:path w="2893284" h="419173">
                <a:moveTo>
                  <a:pt x="1336717" y="27612"/>
                </a:moveTo>
                <a:lnTo>
                  <a:pt x="1333057" y="25549"/>
                </a:lnTo>
                <a:lnTo>
                  <a:pt x="1333490" y="35363"/>
                </a:lnTo>
                <a:lnTo>
                  <a:pt x="1334754" y="38224"/>
                </a:lnTo>
                <a:lnTo>
                  <a:pt x="1336085" y="41019"/>
                </a:lnTo>
                <a:lnTo>
                  <a:pt x="1336750" y="44412"/>
                </a:lnTo>
                <a:lnTo>
                  <a:pt x="1339578" y="30606"/>
                </a:lnTo>
                <a:lnTo>
                  <a:pt x="1336717" y="27612"/>
                </a:lnTo>
                <a:close/>
              </a:path>
              <a:path w="2893284" h="419173">
                <a:moveTo>
                  <a:pt x="1326869" y="30107"/>
                </a:moveTo>
                <a:lnTo>
                  <a:pt x="1329265" y="31637"/>
                </a:lnTo>
                <a:lnTo>
                  <a:pt x="1331660" y="33167"/>
                </a:lnTo>
                <a:lnTo>
                  <a:pt x="1333490" y="35363"/>
                </a:lnTo>
                <a:lnTo>
                  <a:pt x="1333057" y="25549"/>
                </a:lnTo>
                <a:lnTo>
                  <a:pt x="1329464" y="23487"/>
                </a:lnTo>
                <a:lnTo>
                  <a:pt x="1326869" y="30107"/>
                </a:lnTo>
                <a:close/>
              </a:path>
              <a:path w="2893284" h="419173">
                <a:moveTo>
                  <a:pt x="1317188" y="29342"/>
                </a:moveTo>
                <a:lnTo>
                  <a:pt x="1323975" y="29342"/>
                </a:lnTo>
                <a:lnTo>
                  <a:pt x="1326869" y="30107"/>
                </a:lnTo>
                <a:lnTo>
                  <a:pt x="1329464" y="23487"/>
                </a:lnTo>
                <a:lnTo>
                  <a:pt x="1325306" y="22455"/>
                </a:lnTo>
                <a:lnTo>
                  <a:pt x="1320582" y="22455"/>
                </a:lnTo>
                <a:lnTo>
                  <a:pt x="1317188" y="29342"/>
                </a:lnTo>
                <a:close/>
              </a:path>
              <a:path w="2893284" h="419173">
                <a:moveTo>
                  <a:pt x="1315924" y="22455"/>
                </a:moveTo>
                <a:lnTo>
                  <a:pt x="1311766" y="23487"/>
                </a:lnTo>
                <a:lnTo>
                  <a:pt x="1311899" y="31637"/>
                </a:lnTo>
                <a:lnTo>
                  <a:pt x="1314294" y="30107"/>
                </a:lnTo>
                <a:lnTo>
                  <a:pt x="1317188" y="29342"/>
                </a:lnTo>
                <a:lnTo>
                  <a:pt x="1320582" y="22455"/>
                </a:lnTo>
                <a:lnTo>
                  <a:pt x="1315924" y="22455"/>
                </a:lnTo>
                <a:close/>
              </a:path>
              <a:path w="2893284" h="419173">
                <a:moveTo>
                  <a:pt x="1306310" y="38224"/>
                </a:moveTo>
                <a:lnTo>
                  <a:pt x="1307641" y="35363"/>
                </a:lnTo>
                <a:lnTo>
                  <a:pt x="1309504" y="33167"/>
                </a:lnTo>
                <a:lnTo>
                  <a:pt x="1311899" y="31637"/>
                </a:lnTo>
                <a:lnTo>
                  <a:pt x="1311766" y="23487"/>
                </a:lnTo>
                <a:lnTo>
                  <a:pt x="1308106" y="25549"/>
                </a:lnTo>
                <a:lnTo>
                  <a:pt x="1306310" y="38224"/>
                </a:lnTo>
                <a:close/>
              </a:path>
              <a:path w="2893284" h="419173">
                <a:moveTo>
                  <a:pt x="1307641" y="61445"/>
                </a:moveTo>
                <a:lnTo>
                  <a:pt x="1306310" y="58584"/>
                </a:lnTo>
                <a:lnTo>
                  <a:pt x="1305046" y="55723"/>
                </a:lnTo>
                <a:lnTo>
                  <a:pt x="1304414" y="52330"/>
                </a:lnTo>
                <a:lnTo>
                  <a:pt x="1304414" y="44412"/>
                </a:lnTo>
                <a:lnTo>
                  <a:pt x="1305046" y="41019"/>
                </a:lnTo>
                <a:lnTo>
                  <a:pt x="1306310" y="38224"/>
                </a:lnTo>
                <a:lnTo>
                  <a:pt x="1308106" y="25549"/>
                </a:lnTo>
                <a:lnTo>
                  <a:pt x="1304447" y="27612"/>
                </a:lnTo>
                <a:lnTo>
                  <a:pt x="1301586" y="30606"/>
                </a:lnTo>
                <a:lnTo>
                  <a:pt x="1304447" y="69196"/>
                </a:lnTo>
                <a:lnTo>
                  <a:pt x="1308106" y="71259"/>
                </a:lnTo>
                <a:lnTo>
                  <a:pt x="1307641" y="61445"/>
                </a:lnTo>
                <a:close/>
              </a:path>
              <a:path w="2893284" h="419173">
                <a:moveTo>
                  <a:pt x="1336750" y="52330"/>
                </a:moveTo>
                <a:lnTo>
                  <a:pt x="1336085" y="55723"/>
                </a:lnTo>
                <a:lnTo>
                  <a:pt x="1336717" y="69196"/>
                </a:lnTo>
                <a:lnTo>
                  <a:pt x="1339578" y="66236"/>
                </a:lnTo>
                <a:lnTo>
                  <a:pt x="1336750" y="48404"/>
                </a:lnTo>
                <a:lnTo>
                  <a:pt x="1336750" y="52330"/>
                </a:lnTo>
                <a:close/>
              </a:path>
              <a:path w="2893284" h="419173">
                <a:moveTo>
                  <a:pt x="1336085" y="55723"/>
                </a:moveTo>
                <a:lnTo>
                  <a:pt x="1334754" y="58584"/>
                </a:lnTo>
                <a:lnTo>
                  <a:pt x="1333490" y="61445"/>
                </a:lnTo>
                <a:lnTo>
                  <a:pt x="1331660" y="63641"/>
                </a:lnTo>
                <a:lnTo>
                  <a:pt x="1329265" y="65171"/>
                </a:lnTo>
                <a:lnTo>
                  <a:pt x="1326869" y="66701"/>
                </a:lnTo>
                <a:lnTo>
                  <a:pt x="1329464" y="73322"/>
                </a:lnTo>
                <a:lnTo>
                  <a:pt x="1333057" y="71259"/>
                </a:lnTo>
                <a:lnTo>
                  <a:pt x="1336717" y="69196"/>
                </a:lnTo>
                <a:lnTo>
                  <a:pt x="1336085" y="55723"/>
                </a:lnTo>
                <a:close/>
              </a:path>
              <a:path w="2893284" h="419173">
                <a:moveTo>
                  <a:pt x="1325306" y="74353"/>
                </a:moveTo>
                <a:lnTo>
                  <a:pt x="1329464" y="73322"/>
                </a:lnTo>
                <a:lnTo>
                  <a:pt x="1326869" y="66701"/>
                </a:lnTo>
                <a:lnTo>
                  <a:pt x="1323975" y="67466"/>
                </a:lnTo>
                <a:lnTo>
                  <a:pt x="1320582" y="67466"/>
                </a:lnTo>
                <a:lnTo>
                  <a:pt x="1320582" y="74353"/>
                </a:lnTo>
                <a:lnTo>
                  <a:pt x="1325306" y="74353"/>
                </a:lnTo>
                <a:close/>
              </a:path>
              <a:path w="2893284" h="419173">
                <a:moveTo>
                  <a:pt x="1317188" y="67466"/>
                </a:moveTo>
                <a:lnTo>
                  <a:pt x="1314294" y="66701"/>
                </a:lnTo>
                <a:lnTo>
                  <a:pt x="1315924" y="74353"/>
                </a:lnTo>
                <a:lnTo>
                  <a:pt x="1320582" y="74353"/>
                </a:lnTo>
                <a:lnTo>
                  <a:pt x="1320582" y="67466"/>
                </a:lnTo>
                <a:lnTo>
                  <a:pt x="1317188" y="67466"/>
                </a:lnTo>
                <a:close/>
              </a:path>
              <a:path w="2893284" h="419173">
                <a:moveTo>
                  <a:pt x="1307641" y="61445"/>
                </a:moveTo>
                <a:lnTo>
                  <a:pt x="1308106" y="71259"/>
                </a:lnTo>
                <a:lnTo>
                  <a:pt x="1311766" y="73322"/>
                </a:lnTo>
                <a:lnTo>
                  <a:pt x="1315924" y="74353"/>
                </a:lnTo>
                <a:lnTo>
                  <a:pt x="1314294" y="66701"/>
                </a:lnTo>
                <a:lnTo>
                  <a:pt x="1311899" y="65171"/>
                </a:lnTo>
                <a:lnTo>
                  <a:pt x="1309504" y="63641"/>
                </a:lnTo>
                <a:lnTo>
                  <a:pt x="1307641" y="61445"/>
                </a:lnTo>
                <a:close/>
              </a:path>
              <a:path w="2893284" h="419173">
                <a:moveTo>
                  <a:pt x="1304447" y="69196"/>
                </a:moveTo>
                <a:lnTo>
                  <a:pt x="1301586" y="30606"/>
                </a:lnTo>
                <a:lnTo>
                  <a:pt x="1299523" y="34531"/>
                </a:lnTo>
                <a:lnTo>
                  <a:pt x="1297461" y="38390"/>
                </a:lnTo>
                <a:lnTo>
                  <a:pt x="1296429" y="43015"/>
                </a:lnTo>
                <a:lnTo>
                  <a:pt x="1296429" y="48404"/>
                </a:lnTo>
                <a:lnTo>
                  <a:pt x="1297461" y="58451"/>
                </a:lnTo>
                <a:lnTo>
                  <a:pt x="1299523" y="62376"/>
                </a:lnTo>
                <a:lnTo>
                  <a:pt x="1301586" y="66236"/>
                </a:lnTo>
                <a:lnTo>
                  <a:pt x="1304447" y="69196"/>
                </a:lnTo>
                <a:close/>
              </a:path>
              <a:path w="2893284" h="419173">
                <a:moveTo>
                  <a:pt x="1370765" y="30340"/>
                </a:moveTo>
                <a:lnTo>
                  <a:pt x="1387432" y="30340"/>
                </a:lnTo>
                <a:lnTo>
                  <a:pt x="1370765" y="23453"/>
                </a:lnTo>
                <a:lnTo>
                  <a:pt x="1352800" y="23453"/>
                </a:lnTo>
                <a:lnTo>
                  <a:pt x="1352800" y="30340"/>
                </a:lnTo>
                <a:lnTo>
                  <a:pt x="1370765" y="30340"/>
                </a:lnTo>
                <a:lnTo>
                  <a:pt x="1370765" y="26048"/>
                </a:lnTo>
                <a:lnTo>
                  <a:pt x="1370765" y="30340"/>
                </a:lnTo>
                <a:close/>
              </a:path>
              <a:path w="2893284" h="419173">
                <a:moveTo>
                  <a:pt x="1362781" y="30340"/>
                </a:moveTo>
                <a:lnTo>
                  <a:pt x="1362781" y="73355"/>
                </a:lnTo>
                <a:lnTo>
                  <a:pt x="1370765" y="73355"/>
                </a:lnTo>
                <a:lnTo>
                  <a:pt x="1370765" y="30340"/>
                </a:lnTo>
                <a:lnTo>
                  <a:pt x="1362781" y="30340"/>
                </a:lnTo>
                <a:close/>
              </a:path>
              <a:path w="2893284" h="419173">
                <a:moveTo>
                  <a:pt x="1370765" y="12874"/>
                </a:moveTo>
                <a:lnTo>
                  <a:pt x="1371563" y="10712"/>
                </a:lnTo>
                <a:lnTo>
                  <a:pt x="1373160" y="9381"/>
                </a:lnTo>
                <a:lnTo>
                  <a:pt x="1374757" y="7984"/>
                </a:lnTo>
                <a:lnTo>
                  <a:pt x="1376986" y="7285"/>
                </a:lnTo>
                <a:lnTo>
                  <a:pt x="1379847" y="7285"/>
                </a:lnTo>
                <a:lnTo>
                  <a:pt x="1382009" y="7418"/>
                </a:lnTo>
                <a:lnTo>
                  <a:pt x="1383872" y="7884"/>
                </a:lnTo>
                <a:lnTo>
                  <a:pt x="1385536" y="8782"/>
                </a:lnTo>
                <a:lnTo>
                  <a:pt x="1387631" y="2295"/>
                </a:lnTo>
                <a:lnTo>
                  <a:pt x="1385569" y="998"/>
                </a:lnTo>
                <a:lnTo>
                  <a:pt x="1384039" y="598"/>
                </a:lnTo>
                <a:lnTo>
                  <a:pt x="1382508" y="199"/>
                </a:lnTo>
                <a:lnTo>
                  <a:pt x="1380878" y="0"/>
                </a:lnTo>
                <a:lnTo>
                  <a:pt x="1376420" y="0"/>
                </a:lnTo>
                <a:lnTo>
                  <a:pt x="1374025" y="365"/>
                </a:lnTo>
                <a:lnTo>
                  <a:pt x="1371962" y="1097"/>
                </a:lnTo>
                <a:lnTo>
                  <a:pt x="1370765" y="12874"/>
                </a:lnTo>
                <a:close/>
              </a:path>
              <a:path w="2893284" h="419173">
                <a:moveTo>
                  <a:pt x="1370765" y="23453"/>
                </a:moveTo>
                <a:lnTo>
                  <a:pt x="1370765" y="12874"/>
                </a:lnTo>
                <a:lnTo>
                  <a:pt x="1369900" y="1829"/>
                </a:lnTo>
                <a:lnTo>
                  <a:pt x="1368170" y="2861"/>
                </a:lnTo>
                <a:lnTo>
                  <a:pt x="1366773" y="4191"/>
                </a:lnTo>
                <a:lnTo>
                  <a:pt x="1365442" y="5522"/>
                </a:lnTo>
                <a:lnTo>
                  <a:pt x="1364444" y="7119"/>
                </a:lnTo>
                <a:lnTo>
                  <a:pt x="1363779" y="8982"/>
                </a:lnTo>
                <a:lnTo>
                  <a:pt x="1363113" y="10845"/>
                </a:lnTo>
                <a:lnTo>
                  <a:pt x="1362781" y="12874"/>
                </a:lnTo>
                <a:lnTo>
                  <a:pt x="1362781" y="23453"/>
                </a:lnTo>
                <a:lnTo>
                  <a:pt x="1370765" y="23453"/>
                </a:lnTo>
                <a:close/>
              </a:path>
              <a:path w="2893284" h="419173">
                <a:moveTo>
                  <a:pt x="1436072" y="44545"/>
                </a:moveTo>
                <a:lnTo>
                  <a:pt x="1436837" y="29874"/>
                </a:lnTo>
                <a:lnTo>
                  <a:pt x="1435557" y="31876"/>
                </a:lnTo>
                <a:lnTo>
                  <a:pt x="1435074" y="23453"/>
                </a:lnTo>
                <a:lnTo>
                  <a:pt x="1428088" y="23453"/>
                </a:lnTo>
                <a:lnTo>
                  <a:pt x="1436072" y="94314"/>
                </a:lnTo>
                <a:lnTo>
                  <a:pt x="1436072" y="65920"/>
                </a:lnTo>
                <a:lnTo>
                  <a:pt x="1435074" y="63574"/>
                </a:lnTo>
                <a:lnTo>
                  <a:pt x="1434675" y="34232"/>
                </a:lnTo>
                <a:lnTo>
                  <a:pt x="1435540" y="31903"/>
                </a:lnTo>
                <a:lnTo>
                  <a:pt x="1435773" y="35629"/>
                </a:lnTo>
                <a:lnTo>
                  <a:pt x="1436072" y="44545"/>
                </a:lnTo>
                <a:close/>
              </a:path>
              <a:path w="2893284" h="419173">
                <a:moveTo>
                  <a:pt x="1436072" y="62077"/>
                </a:moveTo>
                <a:lnTo>
                  <a:pt x="1435074" y="63574"/>
                </a:lnTo>
                <a:lnTo>
                  <a:pt x="1436072" y="65920"/>
                </a:lnTo>
                <a:lnTo>
                  <a:pt x="1436405" y="66701"/>
                </a:lnTo>
                <a:lnTo>
                  <a:pt x="1436072" y="52197"/>
                </a:lnTo>
                <a:lnTo>
                  <a:pt x="1436072" y="44545"/>
                </a:lnTo>
                <a:lnTo>
                  <a:pt x="1435773" y="35629"/>
                </a:lnTo>
                <a:lnTo>
                  <a:pt x="1435074" y="63574"/>
                </a:lnTo>
                <a:lnTo>
                  <a:pt x="1436072" y="62077"/>
                </a:lnTo>
                <a:close/>
              </a:path>
              <a:path w="2893284" h="419173">
                <a:moveTo>
                  <a:pt x="1475394" y="48404"/>
                </a:moveTo>
                <a:lnTo>
                  <a:pt x="1475394" y="42948"/>
                </a:lnTo>
                <a:lnTo>
                  <a:pt x="1474363" y="38291"/>
                </a:lnTo>
                <a:lnTo>
                  <a:pt x="1472300" y="34432"/>
                </a:lnTo>
                <a:lnTo>
                  <a:pt x="1470238" y="30573"/>
                </a:lnTo>
                <a:lnTo>
                  <a:pt x="1467477" y="27612"/>
                </a:lnTo>
                <a:lnTo>
                  <a:pt x="1466046" y="38091"/>
                </a:lnTo>
                <a:lnTo>
                  <a:pt x="1467410" y="42682"/>
                </a:lnTo>
                <a:lnTo>
                  <a:pt x="1470138" y="66236"/>
                </a:lnTo>
                <a:lnTo>
                  <a:pt x="1472201" y="62376"/>
                </a:lnTo>
                <a:lnTo>
                  <a:pt x="1474330" y="58451"/>
                </a:lnTo>
                <a:lnTo>
                  <a:pt x="1475394" y="53793"/>
                </a:lnTo>
                <a:lnTo>
                  <a:pt x="1475394" y="48404"/>
                </a:lnTo>
                <a:close/>
              </a:path>
              <a:path w="2893284" h="419173">
                <a:moveTo>
                  <a:pt x="1464017" y="25549"/>
                </a:moveTo>
                <a:lnTo>
                  <a:pt x="1460624" y="23487"/>
                </a:lnTo>
                <a:lnTo>
                  <a:pt x="1460657" y="31171"/>
                </a:lnTo>
                <a:lnTo>
                  <a:pt x="1463318" y="34631"/>
                </a:lnTo>
                <a:lnTo>
                  <a:pt x="1466046" y="38091"/>
                </a:lnTo>
                <a:lnTo>
                  <a:pt x="1467477" y="27612"/>
                </a:lnTo>
                <a:lnTo>
                  <a:pt x="1464017" y="25549"/>
                </a:lnTo>
                <a:close/>
              </a:path>
              <a:path w="2893284" h="419173">
                <a:moveTo>
                  <a:pt x="1436072" y="44545"/>
                </a:moveTo>
                <a:lnTo>
                  <a:pt x="1436737" y="41218"/>
                </a:lnTo>
                <a:lnTo>
                  <a:pt x="1438068" y="38424"/>
                </a:lnTo>
                <a:lnTo>
                  <a:pt x="1439399" y="35563"/>
                </a:lnTo>
                <a:lnTo>
                  <a:pt x="1441262" y="33367"/>
                </a:lnTo>
                <a:lnTo>
                  <a:pt x="1443657" y="31837"/>
                </a:lnTo>
                <a:lnTo>
                  <a:pt x="1446052" y="30240"/>
                </a:lnTo>
                <a:lnTo>
                  <a:pt x="1448847" y="29441"/>
                </a:lnTo>
                <a:lnTo>
                  <a:pt x="1456898" y="29441"/>
                </a:lnTo>
                <a:lnTo>
                  <a:pt x="1460657" y="31171"/>
                </a:lnTo>
                <a:lnTo>
                  <a:pt x="1460624" y="23487"/>
                </a:lnTo>
                <a:lnTo>
                  <a:pt x="1456898" y="22455"/>
                </a:lnTo>
                <a:lnTo>
                  <a:pt x="1449978" y="22455"/>
                </a:lnTo>
                <a:lnTo>
                  <a:pt x="1447316" y="22954"/>
                </a:lnTo>
                <a:lnTo>
                  <a:pt x="1444855" y="23952"/>
                </a:lnTo>
                <a:lnTo>
                  <a:pt x="1442393" y="24950"/>
                </a:lnTo>
                <a:lnTo>
                  <a:pt x="1440297" y="26348"/>
                </a:lnTo>
                <a:lnTo>
                  <a:pt x="1438567" y="28144"/>
                </a:lnTo>
                <a:lnTo>
                  <a:pt x="1436837" y="29874"/>
                </a:lnTo>
                <a:lnTo>
                  <a:pt x="1436072" y="44545"/>
                </a:lnTo>
                <a:close/>
              </a:path>
              <a:path w="2893284" h="419173">
                <a:moveTo>
                  <a:pt x="1467410" y="42682"/>
                </a:moveTo>
                <a:lnTo>
                  <a:pt x="1467410" y="54126"/>
                </a:lnTo>
                <a:lnTo>
                  <a:pt x="1466013" y="58717"/>
                </a:lnTo>
                <a:lnTo>
                  <a:pt x="1463218" y="62177"/>
                </a:lnTo>
                <a:lnTo>
                  <a:pt x="1460490" y="65637"/>
                </a:lnTo>
                <a:lnTo>
                  <a:pt x="1463917" y="71259"/>
                </a:lnTo>
                <a:lnTo>
                  <a:pt x="1467377" y="69196"/>
                </a:lnTo>
                <a:lnTo>
                  <a:pt x="1470138" y="66236"/>
                </a:lnTo>
                <a:lnTo>
                  <a:pt x="1467410" y="42682"/>
                </a:lnTo>
                <a:close/>
              </a:path>
              <a:path w="2893284" h="419173">
                <a:moveTo>
                  <a:pt x="1452539" y="74353"/>
                </a:moveTo>
                <a:lnTo>
                  <a:pt x="1456665" y="74353"/>
                </a:lnTo>
                <a:lnTo>
                  <a:pt x="1460457" y="73322"/>
                </a:lnTo>
                <a:lnTo>
                  <a:pt x="1463917" y="71259"/>
                </a:lnTo>
                <a:lnTo>
                  <a:pt x="1460490" y="65637"/>
                </a:lnTo>
                <a:lnTo>
                  <a:pt x="1456665" y="67367"/>
                </a:lnTo>
                <a:lnTo>
                  <a:pt x="1452539" y="74353"/>
                </a:lnTo>
                <a:close/>
              </a:path>
              <a:path w="2893284" h="419173">
                <a:moveTo>
                  <a:pt x="1456665" y="67367"/>
                </a:moveTo>
                <a:lnTo>
                  <a:pt x="1448614" y="67367"/>
                </a:lnTo>
                <a:lnTo>
                  <a:pt x="1445853" y="66602"/>
                </a:lnTo>
                <a:lnTo>
                  <a:pt x="1443457" y="65071"/>
                </a:lnTo>
                <a:lnTo>
                  <a:pt x="1441129" y="63474"/>
                </a:lnTo>
                <a:lnTo>
                  <a:pt x="1439299" y="61245"/>
                </a:lnTo>
                <a:lnTo>
                  <a:pt x="1441661" y="71359"/>
                </a:lnTo>
                <a:lnTo>
                  <a:pt x="1444788" y="73355"/>
                </a:lnTo>
                <a:lnTo>
                  <a:pt x="1448414" y="74353"/>
                </a:lnTo>
                <a:lnTo>
                  <a:pt x="1452539" y="74353"/>
                </a:lnTo>
                <a:lnTo>
                  <a:pt x="1456665" y="67367"/>
                </a:lnTo>
                <a:close/>
              </a:path>
              <a:path w="2893284" h="419173">
                <a:moveTo>
                  <a:pt x="1438600" y="69296"/>
                </a:moveTo>
                <a:lnTo>
                  <a:pt x="1441661" y="71359"/>
                </a:lnTo>
                <a:lnTo>
                  <a:pt x="1439299" y="61245"/>
                </a:lnTo>
                <a:lnTo>
                  <a:pt x="1437968" y="58384"/>
                </a:lnTo>
                <a:lnTo>
                  <a:pt x="1436704" y="55523"/>
                </a:lnTo>
                <a:lnTo>
                  <a:pt x="1436405" y="66701"/>
                </a:lnTo>
                <a:lnTo>
                  <a:pt x="1438600" y="69296"/>
                </a:lnTo>
                <a:close/>
              </a:path>
              <a:path w="2893284" h="419173">
                <a:moveTo>
                  <a:pt x="1435773" y="35629"/>
                </a:moveTo>
                <a:lnTo>
                  <a:pt x="1435540" y="31903"/>
                </a:lnTo>
                <a:lnTo>
                  <a:pt x="1434675" y="34232"/>
                </a:lnTo>
                <a:lnTo>
                  <a:pt x="1435074" y="63574"/>
                </a:lnTo>
                <a:lnTo>
                  <a:pt x="1435773" y="35629"/>
                </a:lnTo>
                <a:close/>
              </a:path>
              <a:path w="2893284" h="419173">
                <a:moveTo>
                  <a:pt x="1520035" y="68132"/>
                </a:moveTo>
                <a:lnTo>
                  <a:pt x="1520900" y="69662"/>
                </a:lnTo>
                <a:lnTo>
                  <a:pt x="1521599" y="63275"/>
                </a:lnTo>
                <a:lnTo>
                  <a:pt x="1519603" y="62975"/>
                </a:lnTo>
                <a:lnTo>
                  <a:pt x="1519603" y="66236"/>
                </a:lnTo>
                <a:lnTo>
                  <a:pt x="1519436" y="67999"/>
                </a:lnTo>
                <a:lnTo>
                  <a:pt x="1519855" y="67344"/>
                </a:lnTo>
                <a:lnTo>
                  <a:pt x="1519603" y="63973"/>
                </a:lnTo>
                <a:lnTo>
                  <a:pt x="1519855" y="67344"/>
                </a:lnTo>
                <a:lnTo>
                  <a:pt x="1520800" y="65870"/>
                </a:lnTo>
                <a:lnTo>
                  <a:pt x="1520035" y="68132"/>
                </a:lnTo>
                <a:close/>
              </a:path>
              <a:path w="2893284" h="419173">
                <a:moveTo>
                  <a:pt x="1504865" y="29441"/>
                </a:moveTo>
                <a:lnTo>
                  <a:pt x="1511984" y="29441"/>
                </a:lnTo>
                <a:lnTo>
                  <a:pt x="1514812" y="30473"/>
                </a:lnTo>
                <a:lnTo>
                  <a:pt x="1516808" y="32535"/>
                </a:lnTo>
                <a:lnTo>
                  <a:pt x="1518804" y="34531"/>
                </a:lnTo>
                <a:lnTo>
                  <a:pt x="1519802" y="37392"/>
                </a:lnTo>
                <a:lnTo>
                  <a:pt x="1519802" y="43030"/>
                </a:lnTo>
                <a:lnTo>
                  <a:pt x="1521399" y="42715"/>
                </a:lnTo>
                <a:lnTo>
                  <a:pt x="1521233" y="25549"/>
                </a:lnTo>
                <a:lnTo>
                  <a:pt x="1518305" y="24351"/>
                </a:lnTo>
                <a:lnTo>
                  <a:pt x="1515377" y="23087"/>
                </a:lnTo>
                <a:lnTo>
                  <a:pt x="1512117" y="22455"/>
                </a:lnTo>
                <a:lnTo>
                  <a:pt x="1508524" y="22455"/>
                </a:lnTo>
                <a:lnTo>
                  <a:pt x="1504865" y="29441"/>
                </a:lnTo>
                <a:close/>
              </a:path>
              <a:path w="2893284" h="419173">
                <a:moveTo>
                  <a:pt x="1503202" y="22455"/>
                </a:moveTo>
                <a:lnTo>
                  <a:pt x="1498744" y="23620"/>
                </a:lnTo>
                <a:lnTo>
                  <a:pt x="1499542" y="31737"/>
                </a:lnTo>
                <a:lnTo>
                  <a:pt x="1501937" y="30207"/>
                </a:lnTo>
                <a:lnTo>
                  <a:pt x="1504865" y="29441"/>
                </a:lnTo>
                <a:lnTo>
                  <a:pt x="1508524" y="22455"/>
                </a:lnTo>
                <a:lnTo>
                  <a:pt x="1503202" y="22455"/>
                </a:lnTo>
                <a:close/>
              </a:path>
              <a:path w="2893284" h="419173">
                <a:moveTo>
                  <a:pt x="1491558" y="28211"/>
                </a:moveTo>
                <a:lnTo>
                  <a:pt x="1494252" y="38923"/>
                </a:lnTo>
                <a:lnTo>
                  <a:pt x="1495384" y="35596"/>
                </a:lnTo>
                <a:lnTo>
                  <a:pt x="1497147" y="33201"/>
                </a:lnTo>
                <a:lnTo>
                  <a:pt x="1499542" y="31737"/>
                </a:lnTo>
                <a:lnTo>
                  <a:pt x="1498744" y="23620"/>
                </a:lnTo>
                <a:lnTo>
                  <a:pt x="1495151" y="25948"/>
                </a:lnTo>
                <a:lnTo>
                  <a:pt x="1491558" y="28211"/>
                </a:lnTo>
                <a:close/>
              </a:path>
              <a:path w="2893284" h="419173">
                <a:moveTo>
                  <a:pt x="1489096" y="31205"/>
                </a:moveTo>
                <a:lnTo>
                  <a:pt x="1487765" y="34931"/>
                </a:lnTo>
                <a:lnTo>
                  <a:pt x="1494252" y="38923"/>
                </a:lnTo>
                <a:lnTo>
                  <a:pt x="1491558" y="28211"/>
                </a:lnTo>
                <a:lnTo>
                  <a:pt x="1489096" y="31205"/>
                </a:lnTo>
                <a:close/>
              </a:path>
              <a:path w="2893284" h="419173">
                <a:moveTo>
                  <a:pt x="1527786" y="35596"/>
                </a:moveTo>
                <a:lnTo>
                  <a:pt x="1526921" y="32402"/>
                </a:lnTo>
                <a:lnTo>
                  <a:pt x="1527753" y="74053"/>
                </a:lnTo>
                <a:lnTo>
                  <a:pt x="1527786" y="35596"/>
                </a:lnTo>
                <a:close/>
              </a:path>
              <a:path w="2893284" h="419173">
                <a:moveTo>
                  <a:pt x="1521765" y="71126"/>
                </a:moveTo>
                <a:lnTo>
                  <a:pt x="1522963" y="72224"/>
                </a:lnTo>
                <a:lnTo>
                  <a:pt x="1524493" y="72956"/>
                </a:lnTo>
                <a:lnTo>
                  <a:pt x="1526023" y="73688"/>
                </a:lnTo>
                <a:lnTo>
                  <a:pt x="1527753" y="74053"/>
                </a:lnTo>
                <a:lnTo>
                  <a:pt x="1526921" y="32402"/>
                </a:lnTo>
                <a:lnTo>
                  <a:pt x="1525191" y="29940"/>
                </a:lnTo>
                <a:lnTo>
                  <a:pt x="1523528" y="27412"/>
                </a:lnTo>
                <a:lnTo>
                  <a:pt x="1521765" y="71126"/>
                </a:lnTo>
                <a:close/>
              </a:path>
              <a:path w="2893284" h="419173">
                <a:moveTo>
                  <a:pt x="1521599" y="63275"/>
                </a:moveTo>
                <a:lnTo>
                  <a:pt x="1520900" y="69662"/>
                </a:lnTo>
                <a:lnTo>
                  <a:pt x="1521765" y="71126"/>
                </a:lnTo>
                <a:lnTo>
                  <a:pt x="1523528" y="27412"/>
                </a:lnTo>
                <a:lnTo>
                  <a:pt x="1521399" y="42715"/>
                </a:lnTo>
                <a:lnTo>
                  <a:pt x="1521399" y="49302"/>
                </a:lnTo>
                <a:lnTo>
                  <a:pt x="1519802" y="49630"/>
                </a:lnTo>
                <a:lnTo>
                  <a:pt x="1519802" y="57020"/>
                </a:lnTo>
                <a:lnTo>
                  <a:pt x="1519603" y="62975"/>
                </a:lnTo>
                <a:lnTo>
                  <a:pt x="1521599" y="63275"/>
                </a:lnTo>
                <a:close/>
              </a:path>
              <a:path w="2893284" h="419173">
                <a:moveTo>
                  <a:pt x="1534872" y="73055"/>
                </a:moveTo>
                <a:lnTo>
                  <a:pt x="1535272" y="66768"/>
                </a:lnTo>
                <a:lnTo>
                  <a:pt x="1532843" y="67267"/>
                </a:lnTo>
                <a:lnTo>
                  <a:pt x="1529051" y="67267"/>
                </a:lnTo>
                <a:lnTo>
                  <a:pt x="1527786" y="66069"/>
                </a:lnTo>
                <a:lnTo>
                  <a:pt x="1529683" y="74053"/>
                </a:lnTo>
                <a:lnTo>
                  <a:pt x="1531812" y="74053"/>
                </a:lnTo>
                <a:lnTo>
                  <a:pt x="1533542" y="73721"/>
                </a:lnTo>
                <a:lnTo>
                  <a:pt x="1534872" y="73055"/>
                </a:lnTo>
                <a:close/>
              </a:path>
              <a:path w="2893284" h="419173">
                <a:moveTo>
                  <a:pt x="1519436" y="67999"/>
                </a:moveTo>
                <a:lnTo>
                  <a:pt x="1519603" y="66236"/>
                </a:lnTo>
                <a:lnTo>
                  <a:pt x="1519603" y="62975"/>
                </a:lnTo>
                <a:lnTo>
                  <a:pt x="1519403" y="58883"/>
                </a:lnTo>
                <a:lnTo>
                  <a:pt x="1518604" y="60480"/>
                </a:lnTo>
                <a:lnTo>
                  <a:pt x="1517806" y="62011"/>
                </a:lnTo>
                <a:lnTo>
                  <a:pt x="1517507" y="69662"/>
                </a:lnTo>
                <a:lnTo>
                  <a:pt x="1519436" y="67999"/>
                </a:lnTo>
                <a:close/>
              </a:path>
              <a:path w="2893284" h="419173">
                <a:moveTo>
                  <a:pt x="1516708" y="63308"/>
                </a:moveTo>
                <a:lnTo>
                  <a:pt x="1515311" y="64373"/>
                </a:lnTo>
                <a:lnTo>
                  <a:pt x="1515577" y="71259"/>
                </a:lnTo>
                <a:lnTo>
                  <a:pt x="1517507" y="69662"/>
                </a:lnTo>
                <a:lnTo>
                  <a:pt x="1517806" y="62011"/>
                </a:lnTo>
                <a:lnTo>
                  <a:pt x="1516708" y="63308"/>
                </a:lnTo>
                <a:close/>
              </a:path>
              <a:path w="2893284" h="419173">
                <a:moveTo>
                  <a:pt x="1510520" y="66668"/>
                </a:moveTo>
                <a:lnTo>
                  <a:pt x="1511019" y="73255"/>
                </a:lnTo>
                <a:lnTo>
                  <a:pt x="1513415" y="72457"/>
                </a:lnTo>
                <a:lnTo>
                  <a:pt x="1515577" y="71259"/>
                </a:lnTo>
                <a:lnTo>
                  <a:pt x="1515311" y="64373"/>
                </a:lnTo>
                <a:lnTo>
                  <a:pt x="1513914" y="65371"/>
                </a:lnTo>
                <a:lnTo>
                  <a:pt x="1512317" y="66136"/>
                </a:lnTo>
                <a:lnTo>
                  <a:pt x="1510520" y="66668"/>
                </a:lnTo>
                <a:close/>
              </a:path>
              <a:path w="2893284" h="419173">
                <a:moveTo>
                  <a:pt x="1498045" y="65470"/>
                </a:moveTo>
                <a:lnTo>
                  <a:pt x="1498278" y="73854"/>
                </a:lnTo>
                <a:lnTo>
                  <a:pt x="1501006" y="74353"/>
                </a:lnTo>
                <a:lnTo>
                  <a:pt x="1506262" y="74353"/>
                </a:lnTo>
                <a:lnTo>
                  <a:pt x="1508624" y="73987"/>
                </a:lnTo>
                <a:lnTo>
                  <a:pt x="1511019" y="73255"/>
                </a:lnTo>
                <a:lnTo>
                  <a:pt x="1510520" y="66668"/>
                </a:lnTo>
                <a:lnTo>
                  <a:pt x="1508790" y="67134"/>
                </a:lnTo>
                <a:lnTo>
                  <a:pt x="1506961" y="67367"/>
                </a:lnTo>
                <a:lnTo>
                  <a:pt x="1502037" y="67367"/>
                </a:lnTo>
                <a:lnTo>
                  <a:pt x="1499708" y="66735"/>
                </a:lnTo>
                <a:lnTo>
                  <a:pt x="1498045" y="65470"/>
                </a:lnTo>
                <a:close/>
              </a:path>
              <a:path w="2893284" h="419173">
                <a:moveTo>
                  <a:pt x="1496448" y="56588"/>
                </a:moveTo>
                <a:lnTo>
                  <a:pt x="1497180" y="47473"/>
                </a:lnTo>
                <a:lnTo>
                  <a:pt x="1493687" y="49136"/>
                </a:lnTo>
                <a:lnTo>
                  <a:pt x="1495750" y="72856"/>
                </a:lnTo>
                <a:lnTo>
                  <a:pt x="1498278" y="73854"/>
                </a:lnTo>
                <a:lnTo>
                  <a:pt x="1498045" y="65470"/>
                </a:lnTo>
                <a:lnTo>
                  <a:pt x="1496448" y="64140"/>
                </a:lnTo>
                <a:lnTo>
                  <a:pt x="1495650" y="62443"/>
                </a:lnTo>
                <a:lnTo>
                  <a:pt x="1495650" y="58251"/>
                </a:lnTo>
                <a:lnTo>
                  <a:pt x="1496448" y="56588"/>
                </a:lnTo>
                <a:close/>
              </a:path>
              <a:path w="2893284" h="419173">
                <a:moveTo>
                  <a:pt x="1487466" y="57054"/>
                </a:moveTo>
                <a:lnTo>
                  <a:pt x="1488198" y="66302"/>
                </a:lnTo>
                <a:lnTo>
                  <a:pt x="1489662" y="68365"/>
                </a:lnTo>
                <a:lnTo>
                  <a:pt x="1491192" y="70361"/>
                </a:lnTo>
                <a:lnTo>
                  <a:pt x="1493221" y="71858"/>
                </a:lnTo>
                <a:lnTo>
                  <a:pt x="1495750" y="72856"/>
                </a:lnTo>
                <a:lnTo>
                  <a:pt x="1493687" y="49136"/>
                </a:lnTo>
                <a:lnTo>
                  <a:pt x="1491159" y="51598"/>
                </a:lnTo>
                <a:lnTo>
                  <a:pt x="1488697" y="53993"/>
                </a:lnTo>
                <a:lnTo>
                  <a:pt x="1487466" y="57054"/>
                </a:lnTo>
                <a:close/>
              </a:path>
              <a:path w="2893284" h="419173">
                <a:moveTo>
                  <a:pt x="1487466" y="60780"/>
                </a:moveTo>
                <a:lnTo>
                  <a:pt x="1487466" y="63774"/>
                </a:lnTo>
                <a:lnTo>
                  <a:pt x="1488198" y="66302"/>
                </a:lnTo>
                <a:lnTo>
                  <a:pt x="1487466" y="57054"/>
                </a:lnTo>
                <a:lnTo>
                  <a:pt x="1487466" y="60780"/>
                </a:lnTo>
                <a:close/>
              </a:path>
              <a:path w="2893284" h="419173">
                <a:moveTo>
                  <a:pt x="1519802" y="43030"/>
                </a:moveTo>
                <a:lnTo>
                  <a:pt x="1501638" y="46608"/>
                </a:lnTo>
                <a:lnTo>
                  <a:pt x="1502070" y="53261"/>
                </a:lnTo>
                <a:lnTo>
                  <a:pt x="1505331" y="52596"/>
                </a:lnTo>
                <a:lnTo>
                  <a:pt x="1519802" y="49630"/>
                </a:lnTo>
                <a:lnTo>
                  <a:pt x="1521399" y="49302"/>
                </a:lnTo>
                <a:lnTo>
                  <a:pt x="1521399" y="42715"/>
                </a:lnTo>
                <a:lnTo>
                  <a:pt x="1519802" y="43030"/>
                </a:lnTo>
                <a:close/>
              </a:path>
              <a:path w="2893284" h="419173">
                <a:moveTo>
                  <a:pt x="1501638" y="46608"/>
                </a:moveTo>
                <a:lnTo>
                  <a:pt x="1497180" y="47473"/>
                </a:lnTo>
                <a:lnTo>
                  <a:pt x="1498045" y="55390"/>
                </a:lnTo>
                <a:lnTo>
                  <a:pt x="1499642" y="54193"/>
                </a:lnTo>
                <a:lnTo>
                  <a:pt x="1502070" y="53261"/>
                </a:lnTo>
                <a:lnTo>
                  <a:pt x="1501638" y="46608"/>
                </a:lnTo>
                <a:close/>
              </a:path>
              <a:path w="2893284" h="419173">
                <a:moveTo>
                  <a:pt x="1576564" y="57320"/>
                </a:moveTo>
                <a:lnTo>
                  <a:pt x="1577030" y="58584"/>
                </a:lnTo>
                <a:lnTo>
                  <a:pt x="1578527" y="71192"/>
                </a:lnTo>
                <a:lnTo>
                  <a:pt x="1580856" y="69396"/>
                </a:lnTo>
                <a:lnTo>
                  <a:pt x="1582519" y="67067"/>
                </a:lnTo>
                <a:lnTo>
                  <a:pt x="1584182" y="64672"/>
                </a:lnTo>
                <a:lnTo>
                  <a:pt x="1585014" y="61911"/>
                </a:lnTo>
                <a:lnTo>
                  <a:pt x="1585014" y="55723"/>
                </a:lnTo>
                <a:lnTo>
                  <a:pt x="1584083" y="53128"/>
                </a:lnTo>
                <a:lnTo>
                  <a:pt x="1582220" y="50999"/>
                </a:lnTo>
                <a:lnTo>
                  <a:pt x="1580357" y="48870"/>
                </a:lnTo>
                <a:lnTo>
                  <a:pt x="1577096" y="47339"/>
                </a:lnTo>
                <a:lnTo>
                  <a:pt x="1576564" y="57320"/>
                </a:lnTo>
                <a:close/>
              </a:path>
              <a:path w="2893284" h="419173">
                <a:moveTo>
                  <a:pt x="1557236" y="43281"/>
                </a:moveTo>
                <a:lnTo>
                  <a:pt x="1558566" y="51099"/>
                </a:lnTo>
                <a:lnTo>
                  <a:pt x="1570543" y="53594"/>
                </a:lnTo>
                <a:lnTo>
                  <a:pt x="1573071" y="54126"/>
                </a:lnTo>
                <a:lnTo>
                  <a:pt x="1574768" y="54991"/>
                </a:lnTo>
                <a:lnTo>
                  <a:pt x="1576564" y="57320"/>
                </a:lnTo>
                <a:lnTo>
                  <a:pt x="1577096" y="47339"/>
                </a:lnTo>
                <a:lnTo>
                  <a:pt x="1572439" y="46408"/>
                </a:lnTo>
                <a:lnTo>
                  <a:pt x="1559963" y="43813"/>
                </a:lnTo>
                <a:lnTo>
                  <a:pt x="1557236" y="43281"/>
                </a:lnTo>
                <a:close/>
              </a:path>
              <a:path w="2893284" h="419173">
                <a:moveTo>
                  <a:pt x="1557236" y="43281"/>
                </a:moveTo>
                <a:lnTo>
                  <a:pt x="1555373" y="42416"/>
                </a:lnTo>
                <a:lnTo>
                  <a:pt x="1554375" y="41218"/>
                </a:lnTo>
                <a:lnTo>
                  <a:pt x="1553376" y="39954"/>
                </a:lnTo>
                <a:lnTo>
                  <a:pt x="1552877" y="38590"/>
                </a:lnTo>
                <a:lnTo>
                  <a:pt x="1553709" y="50101"/>
                </a:lnTo>
                <a:lnTo>
                  <a:pt x="1558566" y="51099"/>
                </a:lnTo>
                <a:lnTo>
                  <a:pt x="1557236" y="43281"/>
                </a:lnTo>
                <a:close/>
              </a:path>
              <a:path w="2893284" h="419173">
                <a:moveTo>
                  <a:pt x="1545758" y="32203"/>
                </a:moveTo>
                <a:lnTo>
                  <a:pt x="1546024" y="43780"/>
                </a:lnTo>
                <a:lnTo>
                  <a:pt x="1548087" y="46109"/>
                </a:lnTo>
                <a:lnTo>
                  <a:pt x="1550216" y="48437"/>
                </a:lnTo>
                <a:lnTo>
                  <a:pt x="1553709" y="50101"/>
                </a:lnTo>
                <a:lnTo>
                  <a:pt x="1552877" y="38590"/>
                </a:lnTo>
                <a:lnTo>
                  <a:pt x="1551114" y="25882"/>
                </a:lnTo>
                <a:lnTo>
                  <a:pt x="1548885" y="27678"/>
                </a:lnTo>
                <a:lnTo>
                  <a:pt x="1547288" y="29940"/>
                </a:lnTo>
                <a:lnTo>
                  <a:pt x="1545758" y="32203"/>
                </a:lnTo>
                <a:close/>
              </a:path>
              <a:path w="2893284" h="419173">
                <a:moveTo>
                  <a:pt x="1546024" y="43780"/>
                </a:moveTo>
                <a:lnTo>
                  <a:pt x="1545758" y="32203"/>
                </a:lnTo>
                <a:lnTo>
                  <a:pt x="1544993" y="34698"/>
                </a:lnTo>
                <a:lnTo>
                  <a:pt x="1544993" y="40886"/>
                </a:lnTo>
                <a:lnTo>
                  <a:pt x="1546024" y="43780"/>
                </a:lnTo>
                <a:close/>
              </a:path>
              <a:path w="2893284" h="419173">
                <a:moveTo>
                  <a:pt x="1578527" y="71192"/>
                </a:moveTo>
                <a:lnTo>
                  <a:pt x="1577030" y="58584"/>
                </a:lnTo>
                <a:lnTo>
                  <a:pt x="1577030" y="62177"/>
                </a:lnTo>
                <a:lnTo>
                  <a:pt x="1576032" y="63973"/>
                </a:lnTo>
                <a:lnTo>
                  <a:pt x="1575533" y="72457"/>
                </a:lnTo>
                <a:lnTo>
                  <a:pt x="1578527" y="71192"/>
                </a:lnTo>
                <a:close/>
              </a:path>
              <a:path w="2893284" h="419173">
                <a:moveTo>
                  <a:pt x="1574036" y="65371"/>
                </a:moveTo>
                <a:lnTo>
                  <a:pt x="1572040" y="66701"/>
                </a:lnTo>
                <a:lnTo>
                  <a:pt x="1572539" y="73721"/>
                </a:lnTo>
                <a:lnTo>
                  <a:pt x="1575533" y="72457"/>
                </a:lnTo>
                <a:lnTo>
                  <a:pt x="1576032" y="63973"/>
                </a:lnTo>
                <a:lnTo>
                  <a:pt x="1574036" y="65371"/>
                </a:lnTo>
                <a:close/>
              </a:path>
              <a:path w="2893284" h="419173">
                <a:moveTo>
                  <a:pt x="1555472" y="64772"/>
                </a:moveTo>
                <a:lnTo>
                  <a:pt x="1555805" y="73322"/>
                </a:lnTo>
                <a:lnTo>
                  <a:pt x="1560296" y="74353"/>
                </a:lnTo>
                <a:lnTo>
                  <a:pt x="1569079" y="74353"/>
                </a:lnTo>
                <a:lnTo>
                  <a:pt x="1572539" y="73721"/>
                </a:lnTo>
                <a:lnTo>
                  <a:pt x="1572040" y="66701"/>
                </a:lnTo>
                <a:lnTo>
                  <a:pt x="1569278" y="67367"/>
                </a:lnTo>
                <a:lnTo>
                  <a:pt x="1561760" y="67367"/>
                </a:lnTo>
                <a:lnTo>
                  <a:pt x="1558333" y="66502"/>
                </a:lnTo>
                <a:lnTo>
                  <a:pt x="1555472" y="64772"/>
                </a:lnTo>
                <a:close/>
              </a:path>
              <a:path w="2893284" h="419173">
                <a:moveTo>
                  <a:pt x="1552678" y="63042"/>
                </a:moveTo>
                <a:lnTo>
                  <a:pt x="1550549" y="60647"/>
                </a:lnTo>
                <a:lnTo>
                  <a:pt x="1551680" y="71259"/>
                </a:lnTo>
                <a:lnTo>
                  <a:pt x="1555805" y="73322"/>
                </a:lnTo>
                <a:lnTo>
                  <a:pt x="1555472" y="64772"/>
                </a:lnTo>
                <a:lnTo>
                  <a:pt x="1552678" y="63042"/>
                </a:lnTo>
                <a:close/>
              </a:path>
              <a:path w="2893284" h="419173">
                <a:moveTo>
                  <a:pt x="1549085" y="57586"/>
                </a:moveTo>
                <a:lnTo>
                  <a:pt x="1542298" y="62476"/>
                </a:lnTo>
                <a:lnTo>
                  <a:pt x="1544494" y="66269"/>
                </a:lnTo>
                <a:lnTo>
                  <a:pt x="1547621" y="69196"/>
                </a:lnTo>
                <a:lnTo>
                  <a:pt x="1551680" y="71259"/>
                </a:lnTo>
                <a:lnTo>
                  <a:pt x="1550549" y="60647"/>
                </a:lnTo>
                <a:lnTo>
                  <a:pt x="1549085" y="57586"/>
                </a:lnTo>
                <a:close/>
              </a:path>
              <a:path w="2893284" h="419173">
                <a:moveTo>
                  <a:pt x="1574668" y="32868"/>
                </a:moveTo>
                <a:lnTo>
                  <a:pt x="1576498" y="34997"/>
                </a:lnTo>
                <a:lnTo>
                  <a:pt x="1577629" y="37925"/>
                </a:lnTo>
                <a:lnTo>
                  <a:pt x="1584315" y="33533"/>
                </a:lnTo>
                <a:lnTo>
                  <a:pt x="1582652" y="30007"/>
                </a:lnTo>
                <a:lnTo>
                  <a:pt x="1580124" y="27279"/>
                </a:lnTo>
                <a:lnTo>
                  <a:pt x="1576730" y="25350"/>
                </a:lnTo>
                <a:lnTo>
                  <a:pt x="1574668" y="32868"/>
                </a:lnTo>
                <a:close/>
              </a:path>
              <a:path w="2893284" h="419173">
                <a:moveTo>
                  <a:pt x="1573337" y="23420"/>
                </a:moveTo>
                <a:lnTo>
                  <a:pt x="1569179" y="22455"/>
                </a:lnTo>
                <a:lnTo>
                  <a:pt x="1569611" y="30140"/>
                </a:lnTo>
                <a:lnTo>
                  <a:pt x="1572140" y="31537"/>
                </a:lnTo>
                <a:lnTo>
                  <a:pt x="1574668" y="32868"/>
                </a:lnTo>
                <a:lnTo>
                  <a:pt x="1576730" y="25350"/>
                </a:lnTo>
                <a:lnTo>
                  <a:pt x="1573337" y="23420"/>
                </a:lnTo>
                <a:close/>
              </a:path>
              <a:path w="2893284" h="419173">
                <a:moveTo>
                  <a:pt x="1561860" y="29441"/>
                </a:moveTo>
                <a:lnTo>
                  <a:pt x="1566983" y="29441"/>
                </a:lnTo>
                <a:lnTo>
                  <a:pt x="1569611" y="30140"/>
                </a:lnTo>
                <a:lnTo>
                  <a:pt x="1569179" y="22455"/>
                </a:lnTo>
                <a:lnTo>
                  <a:pt x="1564255" y="22455"/>
                </a:lnTo>
                <a:lnTo>
                  <a:pt x="1561860" y="29441"/>
                </a:lnTo>
                <a:close/>
              </a:path>
              <a:path w="2893284" h="419173">
                <a:moveTo>
                  <a:pt x="1560329" y="22455"/>
                </a:moveTo>
                <a:lnTo>
                  <a:pt x="1556903" y="23154"/>
                </a:lnTo>
                <a:lnTo>
                  <a:pt x="1558067" y="30439"/>
                </a:lnTo>
                <a:lnTo>
                  <a:pt x="1559797" y="29774"/>
                </a:lnTo>
                <a:lnTo>
                  <a:pt x="1561860" y="29441"/>
                </a:lnTo>
                <a:lnTo>
                  <a:pt x="1564255" y="22455"/>
                </a:lnTo>
                <a:lnTo>
                  <a:pt x="1560329" y="22455"/>
                </a:lnTo>
                <a:close/>
              </a:path>
              <a:path w="2893284" h="419173">
                <a:moveTo>
                  <a:pt x="1552877" y="35663"/>
                </a:moveTo>
                <a:lnTo>
                  <a:pt x="1553310" y="34365"/>
                </a:lnTo>
                <a:lnTo>
                  <a:pt x="1555106" y="32036"/>
                </a:lnTo>
                <a:lnTo>
                  <a:pt x="1556404" y="31105"/>
                </a:lnTo>
                <a:lnTo>
                  <a:pt x="1558067" y="30439"/>
                </a:lnTo>
                <a:lnTo>
                  <a:pt x="1556903" y="23154"/>
                </a:lnTo>
                <a:lnTo>
                  <a:pt x="1553975" y="24551"/>
                </a:lnTo>
                <a:lnTo>
                  <a:pt x="1552877" y="35663"/>
                </a:lnTo>
                <a:close/>
              </a:path>
              <a:path w="2893284" h="419173">
                <a:moveTo>
                  <a:pt x="1552877" y="35663"/>
                </a:moveTo>
                <a:lnTo>
                  <a:pt x="1553975" y="24551"/>
                </a:lnTo>
                <a:lnTo>
                  <a:pt x="1551114" y="25882"/>
                </a:lnTo>
                <a:lnTo>
                  <a:pt x="1552877" y="38590"/>
                </a:lnTo>
                <a:lnTo>
                  <a:pt x="1552877" y="35663"/>
                </a:lnTo>
                <a:close/>
              </a:path>
              <a:path w="2893284" h="419173">
                <a:moveTo>
                  <a:pt x="1627961" y="385639"/>
                </a:moveTo>
                <a:lnTo>
                  <a:pt x="1627661" y="359191"/>
                </a:lnTo>
                <a:lnTo>
                  <a:pt x="1627661" y="376058"/>
                </a:lnTo>
                <a:lnTo>
                  <a:pt x="1627462" y="390463"/>
                </a:lnTo>
                <a:lnTo>
                  <a:pt x="1628152" y="388940"/>
                </a:lnTo>
                <a:lnTo>
                  <a:pt x="1629059" y="385040"/>
                </a:lnTo>
                <a:lnTo>
                  <a:pt x="1628659" y="358492"/>
                </a:lnTo>
                <a:lnTo>
                  <a:pt x="1627661" y="359191"/>
                </a:lnTo>
                <a:lnTo>
                  <a:pt x="1627961" y="385639"/>
                </a:lnTo>
                <a:close/>
              </a:path>
              <a:path w="2893284" h="419173">
                <a:moveTo>
                  <a:pt x="1603176" y="397682"/>
                </a:moveTo>
                <a:lnTo>
                  <a:pt x="1606969" y="398713"/>
                </a:lnTo>
                <a:lnTo>
                  <a:pt x="1613955" y="398713"/>
                </a:lnTo>
                <a:lnTo>
                  <a:pt x="1616650" y="398181"/>
                </a:lnTo>
                <a:lnTo>
                  <a:pt x="1619178" y="397116"/>
                </a:lnTo>
                <a:lnTo>
                  <a:pt x="1621773" y="396052"/>
                </a:lnTo>
                <a:lnTo>
                  <a:pt x="1623935" y="394521"/>
                </a:lnTo>
                <a:lnTo>
                  <a:pt x="1625665" y="392525"/>
                </a:lnTo>
                <a:lnTo>
                  <a:pt x="1627462" y="390463"/>
                </a:lnTo>
                <a:lnTo>
                  <a:pt x="1627661" y="376058"/>
                </a:lnTo>
                <a:lnTo>
                  <a:pt x="1626996" y="379551"/>
                </a:lnTo>
                <a:lnTo>
                  <a:pt x="1625665" y="382545"/>
                </a:lnTo>
                <a:lnTo>
                  <a:pt x="1624401" y="385473"/>
                </a:lnTo>
                <a:lnTo>
                  <a:pt x="1622571" y="387735"/>
                </a:lnTo>
                <a:lnTo>
                  <a:pt x="1620176" y="389332"/>
                </a:lnTo>
                <a:lnTo>
                  <a:pt x="1617847" y="390929"/>
                </a:lnTo>
                <a:lnTo>
                  <a:pt x="1615086" y="391727"/>
                </a:lnTo>
                <a:lnTo>
                  <a:pt x="1606969" y="391727"/>
                </a:lnTo>
                <a:lnTo>
                  <a:pt x="1603176" y="397682"/>
                </a:lnTo>
                <a:close/>
              </a:path>
              <a:path w="2893284" h="419173">
                <a:moveTo>
                  <a:pt x="1606969" y="391727"/>
                </a:moveTo>
                <a:lnTo>
                  <a:pt x="1603143" y="389997"/>
                </a:lnTo>
                <a:lnTo>
                  <a:pt x="1600415" y="386537"/>
                </a:lnTo>
                <a:lnTo>
                  <a:pt x="1597687" y="383077"/>
                </a:lnTo>
                <a:lnTo>
                  <a:pt x="1596323" y="378486"/>
                </a:lnTo>
                <a:lnTo>
                  <a:pt x="1599716" y="395619"/>
                </a:lnTo>
                <a:lnTo>
                  <a:pt x="1603176" y="397682"/>
                </a:lnTo>
                <a:lnTo>
                  <a:pt x="1606969" y="391727"/>
                </a:lnTo>
                <a:close/>
              </a:path>
              <a:path w="2893284" h="419173">
                <a:moveTo>
                  <a:pt x="1596257" y="393557"/>
                </a:moveTo>
                <a:lnTo>
                  <a:pt x="1599716" y="395619"/>
                </a:lnTo>
                <a:lnTo>
                  <a:pt x="1596323" y="378486"/>
                </a:lnTo>
                <a:lnTo>
                  <a:pt x="1596323" y="367042"/>
                </a:lnTo>
                <a:lnTo>
                  <a:pt x="1593828" y="354833"/>
                </a:lnTo>
                <a:lnTo>
                  <a:pt x="1593495" y="390596"/>
                </a:lnTo>
                <a:lnTo>
                  <a:pt x="1596257" y="393557"/>
                </a:lnTo>
                <a:close/>
              </a:path>
              <a:path w="2893284" h="419173">
                <a:moveTo>
                  <a:pt x="1629059" y="385040"/>
                </a:moveTo>
                <a:lnTo>
                  <a:pt x="1628152" y="388940"/>
                </a:lnTo>
                <a:lnTo>
                  <a:pt x="1628593" y="387968"/>
                </a:lnTo>
                <a:lnTo>
                  <a:pt x="1628659" y="397715"/>
                </a:lnTo>
                <a:lnTo>
                  <a:pt x="1635646" y="397715"/>
                </a:lnTo>
                <a:lnTo>
                  <a:pt x="1635646" y="324859"/>
                </a:lnTo>
                <a:lnTo>
                  <a:pt x="1628659" y="358492"/>
                </a:lnTo>
                <a:lnTo>
                  <a:pt x="1629059" y="385040"/>
                </a:lnTo>
                <a:close/>
              </a:path>
              <a:path w="2893284" h="419173">
                <a:moveTo>
                  <a:pt x="1627661" y="368273"/>
                </a:moveTo>
                <a:lnTo>
                  <a:pt x="1627661" y="359191"/>
                </a:lnTo>
                <a:lnTo>
                  <a:pt x="1628659" y="358492"/>
                </a:lnTo>
                <a:lnTo>
                  <a:pt x="1635646" y="324859"/>
                </a:lnTo>
                <a:lnTo>
                  <a:pt x="1627661" y="324859"/>
                </a:lnTo>
                <a:lnTo>
                  <a:pt x="1627661" y="368273"/>
                </a:lnTo>
                <a:close/>
              </a:path>
              <a:path w="2893284" h="419173">
                <a:moveTo>
                  <a:pt x="1622605" y="357461"/>
                </a:moveTo>
                <a:lnTo>
                  <a:pt x="1624401" y="359557"/>
                </a:lnTo>
                <a:lnTo>
                  <a:pt x="1625665" y="362285"/>
                </a:lnTo>
                <a:lnTo>
                  <a:pt x="1626996" y="365013"/>
                </a:lnTo>
                <a:lnTo>
                  <a:pt x="1627661" y="368273"/>
                </a:lnTo>
                <a:lnTo>
                  <a:pt x="1627661" y="354966"/>
                </a:lnTo>
                <a:lnTo>
                  <a:pt x="1625632" y="352138"/>
                </a:lnTo>
                <a:lnTo>
                  <a:pt x="1622605" y="357461"/>
                </a:lnTo>
                <a:close/>
              </a:path>
              <a:path w="2893284" h="419173">
                <a:moveTo>
                  <a:pt x="1612291" y="353802"/>
                </a:moveTo>
                <a:lnTo>
                  <a:pt x="1615352" y="353802"/>
                </a:lnTo>
                <a:lnTo>
                  <a:pt x="1618014" y="354534"/>
                </a:lnTo>
                <a:lnTo>
                  <a:pt x="1620276" y="355997"/>
                </a:lnTo>
                <a:lnTo>
                  <a:pt x="1622605" y="357461"/>
                </a:lnTo>
                <a:lnTo>
                  <a:pt x="1625632" y="352138"/>
                </a:lnTo>
                <a:lnTo>
                  <a:pt x="1622571" y="350009"/>
                </a:lnTo>
                <a:lnTo>
                  <a:pt x="1619577" y="347880"/>
                </a:lnTo>
                <a:lnTo>
                  <a:pt x="1616018" y="346816"/>
                </a:lnTo>
                <a:lnTo>
                  <a:pt x="1612291" y="353802"/>
                </a:lnTo>
                <a:close/>
              </a:path>
              <a:path w="2893284" h="419173">
                <a:moveTo>
                  <a:pt x="1600515" y="358991"/>
                </a:moveTo>
                <a:lnTo>
                  <a:pt x="1603309" y="355532"/>
                </a:lnTo>
                <a:lnTo>
                  <a:pt x="1607235" y="353802"/>
                </a:lnTo>
                <a:lnTo>
                  <a:pt x="1612291" y="353802"/>
                </a:lnTo>
                <a:lnTo>
                  <a:pt x="1616018" y="346816"/>
                </a:lnTo>
                <a:lnTo>
                  <a:pt x="1607767" y="346816"/>
                </a:lnTo>
                <a:lnTo>
                  <a:pt x="1603908" y="347847"/>
                </a:lnTo>
                <a:lnTo>
                  <a:pt x="1600515" y="358991"/>
                </a:lnTo>
                <a:close/>
              </a:path>
              <a:path w="2893284" h="419173">
                <a:moveTo>
                  <a:pt x="1593828" y="354833"/>
                </a:moveTo>
                <a:lnTo>
                  <a:pt x="1596323" y="367042"/>
                </a:lnTo>
                <a:lnTo>
                  <a:pt x="1597720" y="362451"/>
                </a:lnTo>
                <a:lnTo>
                  <a:pt x="1600515" y="358991"/>
                </a:lnTo>
                <a:lnTo>
                  <a:pt x="1603908" y="347847"/>
                </a:lnTo>
                <a:lnTo>
                  <a:pt x="1600315" y="349909"/>
                </a:lnTo>
                <a:lnTo>
                  <a:pt x="1596722" y="351905"/>
                </a:lnTo>
                <a:lnTo>
                  <a:pt x="1593828" y="354833"/>
                </a:lnTo>
                <a:close/>
              </a:path>
              <a:path w="2893284" h="419173">
                <a:moveTo>
                  <a:pt x="1588339" y="367242"/>
                </a:moveTo>
                <a:lnTo>
                  <a:pt x="1589370" y="382811"/>
                </a:lnTo>
                <a:lnTo>
                  <a:pt x="1591433" y="386737"/>
                </a:lnTo>
                <a:lnTo>
                  <a:pt x="1593495" y="390596"/>
                </a:lnTo>
                <a:lnTo>
                  <a:pt x="1593828" y="354833"/>
                </a:lnTo>
                <a:lnTo>
                  <a:pt x="1591632" y="358692"/>
                </a:lnTo>
                <a:lnTo>
                  <a:pt x="1589437" y="362551"/>
                </a:lnTo>
                <a:lnTo>
                  <a:pt x="1588339" y="367242"/>
                </a:lnTo>
                <a:close/>
              </a:path>
              <a:path w="2893284" h="419173">
                <a:moveTo>
                  <a:pt x="1588339" y="372764"/>
                </a:moveTo>
                <a:lnTo>
                  <a:pt x="1588339" y="378154"/>
                </a:lnTo>
                <a:lnTo>
                  <a:pt x="1589370" y="382811"/>
                </a:lnTo>
                <a:lnTo>
                  <a:pt x="1588339" y="367242"/>
                </a:lnTo>
                <a:lnTo>
                  <a:pt x="1588339" y="372764"/>
                </a:lnTo>
                <a:close/>
              </a:path>
              <a:path w="2893284" h="419173">
                <a:moveTo>
                  <a:pt x="1629195" y="57320"/>
                </a:moveTo>
                <a:lnTo>
                  <a:pt x="1629660" y="58584"/>
                </a:lnTo>
                <a:lnTo>
                  <a:pt x="1631158" y="71192"/>
                </a:lnTo>
                <a:lnTo>
                  <a:pt x="1633486" y="69396"/>
                </a:lnTo>
                <a:lnTo>
                  <a:pt x="1635150" y="67067"/>
                </a:lnTo>
                <a:lnTo>
                  <a:pt x="1636813" y="64672"/>
                </a:lnTo>
                <a:lnTo>
                  <a:pt x="1637645" y="61911"/>
                </a:lnTo>
                <a:lnTo>
                  <a:pt x="1637645" y="55723"/>
                </a:lnTo>
                <a:lnTo>
                  <a:pt x="1636713" y="53128"/>
                </a:lnTo>
                <a:lnTo>
                  <a:pt x="1634850" y="50999"/>
                </a:lnTo>
                <a:lnTo>
                  <a:pt x="1632987" y="48870"/>
                </a:lnTo>
                <a:lnTo>
                  <a:pt x="1629727" y="47339"/>
                </a:lnTo>
                <a:lnTo>
                  <a:pt x="1629195" y="57320"/>
                </a:lnTo>
                <a:close/>
              </a:path>
              <a:path w="2893284" h="419173">
                <a:moveTo>
                  <a:pt x="1609866" y="43281"/>
                </a:moveTo>
                <a:lnTo>
                  <a:pt x="1611197" y="51099"/>
                </a:lnTo>
                <a:lnTo>
                  <a:pt x="1623173" y="53594"/>
                </a:lnTo>
                <a:lnTo>
                  <a:pt x="1625702" y="54126"/>
                </a:lnTo>
                <a:lnTo>
                  <a:pt x="1627398" y="54991"/>
                </a:lnTo>
                <a:lnTo>
                  <a:pt x="1629195" y="57320"/>
                </a:lnTo>
                <a:lnTo>
                  <a:pt x="1629727" y="47339"/>
                </a:lnTo>
                <a:lnTo>
                  <a:pt x="1625070" y="46408"/>
                </a:lnTo>
                <a:lnTo>
                  <a:pt x="1612594" y="43813"/>
                </a:lnTo>
                <a:lnTo>
                  <a:pt x="1609866" y="43281"/>
                </a:lnTo>
                <a:close/>
              </a:path>
              <a:path w="2893284" h="419173">
                <a:moveTo>
                  <a:pt x="1609866" y="43281"/>
                </a:moveTo>
                <a:lnTo>
                  <a:pt x="1608003" y="42416"/>
                </a:lnTo>
                <a:lnTo>
                  <a:pt x="1607005" y="41218"/>
                </a:lnTo>
                <a:lnTo>
                  <a:pt x="1606007" y="39954"/>
                </a:lnTo>
                <a:lnTo>
                  <a:pt x="1605508" y="38590"/>
                </a:lnTo>
                <a:lnTo>
                  <a:pt x="1606340" y="50101"/>
                </a:lnTo>
                <a:lnTo>
                  <a:pt x="1611197" y="51099"/>
                </a:lnTo>
                <a:lnTo>
                  <a:pt x="1609866" y="43281"/>
                </a:lnTo>
                <a:close/>
              </a:path>
              <a:path w="2893284" h="419173">
                <a:moveTo>
                  <a:pt x="1598389" y="32203"/>
                </a:moveTo>
                <a:lnTo>
                  <a:pt x="1598655" y="43780"/>
                </a:lnTo>
                <a:lnTo>
                  <a:pt x="1600717" y="46109"/>
                </a:lnTo>
                <a:lnTo>
                  <a:pt x="1602847" y="48437"/>
                </a:lnTo>
                <a:lnTo>
                  <a:pt x="1606340" y="50101"/>
                </a:lnTo>
                <a:lnTo>
                  <a:pt x="1605508" y="38590"/>
                </a:lnTo>
                <a:lnTo>
                  <a:pt x="1603745" y="25882"/>
                </a:lnTo>
                <a:lnTo>
                  <a:pt x="1601516" y="27678"/>
                </a:lnTo>
                <a:lnTo>
                  <a:pt x="1599919" y="29940"/>
                </a:lnTo>
                <a:lnTo>
                  <a:pt x="1598389" y="32203"/>
                </a:lnTo>
                <a:close/>
              </a:path>
              <a:path w="2893284" h="419173">
                <a:moveTo>
                  <a:pt x="1598655" y="43780"/>
                </a:moveTo>
                <a:lnTo>
                  <a:pt x="1598389" y="32203"/>
                </a:lnTo>
                <a:lnTo>
                  <a:pt x="1597624" y="34698"/>
                </a:lnTo>
                <a:lnTo>
                  <a:pt x="1597624" y="40886"/>
                </a:lnTo>
                <a:lnTo>
                  <a:pt x="1598655" y="43780"/>
                </a:lnTo>
                <a:close/>
              </a:path>
              <a:path w="2893284" h="419173">
                <a:moveTo>
                  <a:pt x="1631158" y="71192"/>
                </a:moveTo>
                <a:lnTo>
                  <a:pt x="1629660" y="58584"/>
                </a:lnTo>
                <a:lnTo>
                  <a:pt x="1629660" y="62177"/>
                </a:lnTo>
                <a:lnTo>
                  <a:pt x="1628662" y="63973"/>
                </a:lnTo>
                <a:lnTo>
                  <a:pt x="1628163" y="72457"/>
                </a:lnTo>
                <a:lnTo>
                  <a:pt x="1631158" y="71192"/>
                </a:lnTo>
                <a:close/>
              </a:path>
              <a:path w="2893284" h="419173">
                <a:moveTo>
                  <a:pt x="1626666" y="65371"/>
                </a:moveTo>
                <a:lnTo>
                  <a:pt x="1624670" y="66701"/>
                </a:lnTo>
                <a:lnTo>
                  <a:pt x="1625169" y="73721"/>
                </a:lnTo>
                <a:lnTo>
                  <a:pt x="1628163" y="72457"/>
                </a:lnTo>
                <a:lnTo>
                  <a:pt x="1628662" y="63973"/>
                </a:lnTo>
                <a:lnTo>
                  <a:pt x="1626666" y="65371"/>
                </a:lnTo>
                <a:close/>
              </a:path>
              <a:path w="2893284" h="419173">
                <a:moveTo>
                  <a:pt x="1608103" y="64772"/>
                </a:moveTo>
                <a:lnTo>
                  <a:pt x="1608436" y="73322"/>
                </a:lnTo>
                <a:lnTo>
                  <a:pt x="1612927" y="74353"/>
                </a:lnTo>
                <a:lnTo>
                  <a:pt x="1621710" y="74353"/>
                </a:lnTo>
                <a:lnTo>
                  <a:pt x="1625169" y="73721"/>
                </a:lnTo>
                <a:lnTo>
                  <a:pt x="1624670" y="66701"/>
                </a:lnTo>
                <a:lnTo>
                  <a:pt x="1621909" y="67367"/>
                </a:lnTo>
                <a:lnTo>
                  <a:pt x="1614391" y="67367"/>
                </a:lnTo>
                <a:lnTo>
                  <a:pt x="1610964" y="66502"/>
                </a:lnTo>
                <a:lnTo>
                  <a:pt x="1608103" y="64772"/>
                </a:lnTo>
                <a:close/>
              </a:path>
              <a:path w="2893284" h="419173">
                <a:moveTo>
                  <a:pt x="1605309" y="63042"/>
                </a:moveTo>
                <a:lnTo>
                  <a:pt x="1603179" y="60647"/>
                </a:lnTo>
                <a:lnTo>
                  <a:pt x="1604310" y="71259"/>
                </a:lnTo>
                <a:lnTo>
                  <a:pt x="1608436" y="73322"/>
                </a:lnTo>
                <a:lnTo>
                  <a:pt x="1608103" y="64772"/>
                </a:lnTo>
                <a:lnTo>
                  <a:pt x="1605309" y="63042"/>
                </a:lnTo>
                <a:close/>
              </a:path>
              <a:path w="2893284" h="419173">
                <a:moveTo>
                  <a:pt x="1601715" y="57586"/>
                </a:moveTo>
                <a:lnTo>
                  <a:pt x="1594929" y="62476"/>
                </a:lnTo>
                <a:lnTo>
                  <a:pt x="1597125" y="66269"/>
                </a:lnTo>
                <a:lnTo>
                  <a:pt x="1600252" y="69196"/>
                </a:lnTo>
                <a:lnTo>
                  <a:pt x="1604310" y="71259"/>
                </a:lnTo>
                <a:lnTo>
                  <a:pt x="1603179" y="60647"/>
                </a:lnTo>
                <a:lnTo>
                  <a:pt x="1601715" y="57586"/>
                </a:lnTo>
                <a:close/>
              </a:path>
              <a:path w="2893284" h="419173">
                <a:moveTo>
                  <a:pt x="1627298" y="32868"/>
                </a:moveTo>
                <a:lnTo>
                  <a:pt x="1629128" y="34997"/>
                </a:lnTo>
                <a:lnTo>
                  <a:pt x="1630259" y="37925"/>
                </a:lnTo>
                <a:lnTo>
                  <a:pt x="1636946" y="33533"/>
                </a:lnTo>
                <a:lnTo>
                  <a:pt x="1635283" y="30007"/>
                </a:lnTo>
                <a:lnTo>
                  <a:pt x="1632754" y="27279"/>
                </a:lnTo>
                <a:lnTo>
                  <a:pt x="1629361" y="25350"/>
                </a:lnTo>
                <a:lnTo>
                  <a:pt x="1627298" y="32868"/>
                </a:lnTo>
                <a:close/>
              </a:path>
              <a:path w="2893284" h="419173">
                <a:moveTo>
                  <a:pt x="1625968" y="23420"/>
                </a:moveTo>
                <a:lnTo>
                  <a:pt x="1621809" y="22455"/>
                </a:lnTo>
                <a:lnTo>
                  <a:pt x="1622242" y="30140"/>
                </a:lnTo>
                <a:lnTo>
                  <a:pt x="1624770" y="31537"/>
                </a:lnTo>
                <a:lnTo>
                  <a:pt x="1627298" y="32868"/>
                </a:lnTo>
                <a:lnTo>
                  <a:pt x="1629361" y="25350"/>
                </a:lnTo>
                <a:lnTo>
                  <a:pt x="1625968" y="23420"/>
                </a:lnTo>
                <a:close/>
              </a:path>
              <a:path w="2893284" h="419173">
                <a:moveTo>
                  <a:pt x="1614490" y="29441"/>
                </a:moveTo>
                <a:lnTo>
                  <a:pt x="1619614" y="29441"/>
                </a:lnTo>
                <a:lnTo>
                  <a:pt x="1622242" y="30140"/>
                </a:lnTo>
                <a:lnTo>
                  <a:pt x="1621809" y="22455"/>
                </a:lnTo>
                <a:lnTo>
                  <a:pt x="1616886" y="22455"/>
                </a:lnTo>
                <a:lnTo>
                  <a:pt x="1614490" y="29441"/>
                </a:lnTo>
                <a:close/>
              </a:path>
              <a:path w="2893284" h="419173">
                <a:moveTo>
                  <a:pt x="1612960" y="22455"/>
                </a:moveTo>
                <a:lnTo>
                  <a:pt x="1609533" y="23154"/>
                </a:lnTo>
                <a:lnTo>
                  <a:pt x="1610698" y="30439"/>
                </a:lnTo>
                <a:lnTo>
                  <a:pt x="1612428" y="29774"/>
                </a:lnTo>
                <a:lnTo>
                  <a:pt x="1614490" y="29441"/>
                </a:lnTo>
                <a:lnTo>
                  <a:pt x="1616886" y="22455"/>
                </a:lnTo>
                <a:lnTo>
                  <a:pt x="1612960" y="22455"/>
                </a:lnTo>
                <a:close/>
              </a:path>
              <a:path w="2893284" h="419173">
                <a:moveTo>
                  <a:pt x="1605508" y="35663"/>
                </a:moveTo>
                <a:lnTo>
                  <a:pt x="1605941" y="34365"/>
                </a:lnTo>
                <a:lnTo>
                  <a:pt x="1607737" y="32036"/>
                </a:lnTo>
                <a:lnTo>
                  <a:pt x="1609034" y="31105"/>
                </a:lnTo>
                <a:lnTo>
                  <a:pt x="1610698" y="30439"/>
                </a:lnTo>
                <a:lnTo>
                  <a:pt x="1609533" y="23154"/>
                </a:lnTo>
                <a:lnTo>
                  <a:pt x="1606606" y="24551"/>
                </a:lnTo>
                <a:lnTo>
                  <a:pt x="1605508" y="35663"/>
                </a:lnTo>
                <a:close/>
              </a:path>
              <a:path w="2893284" h="419173">
                <a:moveTo>
                  <a:pt x="1605508" y="35663"/>
                </a:moveTo>
                <a:lnTo>
                  <a:pt x="1606606" y="24551"/>
                </a:lnTo>
                <a:lnTo>
                  <a:pt x="1603745" y="25882"/>
                </a:lnTo>
                <a:lnTo>
                  <a:pt x="1605508" y="38590"/>
                </a:lnTo>
                <a:lnTo>
                  <a:pt x="1605508" y="35663"/>
                </a:lnTo>
                <a:close/>
              </a:path>
              <a:path w="2893284" h="419173">
                <a:moveTo>
                  <a:pt x="1681825" y="68132"/>
                </a:moveTo>
                <a:lnTo>
                  <a:pt x="1682690" y="69662"/>
                </a:lnTo>
                <a:lnTo>
                  <a:pt x="1683389" y="63275"/>
                </a:lnTo>
                <a:lnTo>
                  <a:pt x="1681393" y="62975"/>
                </a:lnTo>
                <a:lnTo>
                  <a:pt x="1681393" y="66236"/>
                </a:lnTo>
                <a:lnTo>
                  <a:pt x="1681227" y="67999"/>
                </a:lnTo>
                <a:lnTo>
                  <a:pt x="1681646" y="67344"/>
                </a:lnTo>
                <a:lnTo>
                  <a:pt x="1681393" y="63973"/>
                </a:lnTo>
                <a:lnTo>
                  <a:pt x="1681646" y="67344"/>
                </a:lnTo>
                <a:lnTo>
                  <a:pt x="1682590" y="65870"/>
                </a:lnTo>
                <a:lnTo>
                  <a:pt x="1681825" y="68132"/>
                </a:lnTo>
                <a:close/>
              </a:path>
              <a:path w="2893284" h="419173">
                <a:moveTo>
                  <a:pt x="1666655" y="29441"/>
                </a:moveTo>
                <a:lnTo>
                  <a:pt x="1673775" y="29441"/>
                </a:lnTo>
                <a:lnTo>
                  <a:pt x="1676602" y="30473"/>
                </a:lnTo>
                <a:lnTo>
                  <a:pt x="1678598" y="32535"/>
                </a:lnTo>
                <a:lnTo>
                  <a:pt x="1680594" y="34531"/>
                </a:lnTo>
                <a:lnTo>
                  <a:pt x="1681592" y="37392"/>
                </a:lnTo>
                <a:lnTo>
                  <a:pt x="1681592" y="43030"/>
                </a:lnTo>
                <a:lnTo>
                  <a:pt x="1683189" y="42715"/>
                </a:lnTo>
                <a:lnTo>
                  <a:pt x="1683023" y="25549"/>
                </a:lnTo>
                <a:lnTo>
                  <a:pt x="1680095" y="24351"/>
                </a:lnTo>
                <a:lnTo>
                  <a:pt x="1677168" y="23087"/>
                </a:lnTo>
                <a:lnTo>
                  <a:pt x="1673908" y="22455"/>
                </a:lnTo>
                <a:lnTo>
                  <a:pt x="1670315" y="22455"/>
                </a:lnTo>
                <a:lnTo>
                  <a:pt x="1666655" y="29441"/>
                </a:lnTo>
                <a:close/>
              </a:path>
              <a:path w="2893284" h="419173">
                <a:moveTo>
                  <a:pt x="1664992" y="22455"/>
                </a:moveTo>
                <a:lnTo>
                  <a:pt x="1660534" y="23620"/>
                </a:lnTo>
                <a:lnTo>
                  <a:pt x="1661332" y="31737"/>
                </a:lnTo>
                <a:lnTo>
                  <a:pt x="1663728" y="30207"/>
                </a:lnTo>
                <a:lnTo>
                  <a:pt x="1666655" y="29441"/>
                </a:lnTo>
                <a:lnTo>
                  <a:pt x="1670315" y="22455"/>
                </a:lnTo>
                <a:lnTo>
                  <a:pt x="1664992" y="22455"/>
                </a:lnTo>
                <a:close/>
              </a:path>
              <a:path w="2893284" h="419173">
                <a:moveTo>
                  <a:pt x="1653348" y="28211"/>
                </a:moveTo>
                <a:lnTo>
                  <a:pt x="1656043" y="38923"/>
                </a:lnTo>
                <a:lnTo>
                  <a:pt x="1657174" y="35596"/>
                </a:lnTo>
                <a:lnTo>
                  <a:pt x="1658937" y="33201"/>
                </a:lnTo>
                <a:lnTo>
                  <a:pt x="1661332" y="31737"/>
                </a:lnTo>
                <a:lnTo>
                  <a:pt x="1660534" y="23620"/>
                </a:lnTo>
                <a:lnTo>
                  <a:pt x="1656941" y="25948"/>
                </a:lnTo>
                <a:lnTo>
                  <a:pt x="1653348" y="28211"/>
                </a:lnTo>
                <a:close/>
              </a:path>
              <a:path w="2893284" h="419173">
                <a:moveTo>
                  <a:pt x="1650886" y="31205"/>
                </a:moveTo>
                <a:lnTo>
                  <a:pt x="1649555" y="34931"/>
                </a:lnTo>
                <a:lnTo>
                  <a:pt x="1656043" y="38923"/>
                </a:lnTo>
                <a:lnTo>
                  <a:pt x="1653348" y="28211"/>
                </a:lnTo>
                <a:lnTo>
                  <a:pt x="1650886" y="31205"/>
                </a:lnTo>
                <a:close/>
              </a:path>
              <a:path w="2893284" h="419173">
                <a:moveTo>
                  <a:pt x="1689577" y="35596"/>
                </a:moveTo>
                <a:lnTo>
                  <a:pt x="1688712" y="32402"/>
                </a:lnTo>
                <a:lnTo>
                  <a:pt x="1689543" y="74053"/>
                </a:lnTo>
                <a:lnTo>
                  <a:pt x="1689577" y="35596"/>
                </a:lnTo>
                <a:close/>
              </a:path>
              <a:path w="2893284" h="419173">
                <a:moveTo>
                  <a:pt x="1683555" y="71126"/>
                </a:moveTo>
                <a:lnTo>
                  <a:pt x="1684753" y="72224"/>
                </a:lnTo>
                <a:lnTo>
                  <a:pt x="1686283" y="72956"/>
                </a:lnTo>
                <a:lnTo>
                  <a:pt x="1687813" y="73688"/>
                </a:lnTo>
                <a:lnTo>
                  <a:pt x="1689543" y="74053"/>
                </a:lnTo>
                <a:lnTo>
                  <a:pt x="1688712" y="32402"/>
                </a:lnTo>
                <a:lnTo>
                  <a:pt x="1686982" y="29940"/>
                </a:lnTo>
                <a:lnTo>
                  <a:pt x="1685318" y="27412"/>
                </a:lnTo>
                <a:lnTo>
                  <a:pt x="1683555" y="71126"/>
                </a:lnTo>
                <a:close/>
              </a:path>
              <a:path w="2893284" h="419173">
                <a:moveTo>
                  <a:pt x="1683389" y="63275"/>
                </a:moveTo>
                <a:lnTo>
                  <a:pt x="1682690" y="69662"/>
                </a:lnTo>
                <a:lnTo>
                  <a:pt x="1683555" y="71126"/>
                </a:lnTo>
                <a:lnTo>
                  <a:pt x="1685318" y="27412"/>
                </a:lnTo>
                <a:lnTo>
                  <a:pt x="1683189" y="42715"/>
                </a:lnTo>
                <a:lnTo>
                  <a:pt x="1683189" y="49302"/>
                </a:lnTo>
                <a:lnTo>
                  <a:pt x="1681592" y="49630"/>
                </a:lnTo>
                <a:lnTo>
                  <a:pt x="1681592" y="57020"/>
                </a:lnTo>
                <a:lnTo>
                  <a:pt x="1681393" y="62975"/>
                </a:lnTo>
                <a:lnTo>
                  <a:pt x="1683389" y="63275"/>
                </a:lnTo>
                <a:close/>
              </a:path>
              <a:path w="2893284" h="419173">
                <a:moveTo>
                  <a:pt x="1696663" y="73055"/>
                </a:moveTo>
                <a:lnTo>
                  <a:pt x="1697062" y="66768"/>
                </a:lnTo>
                <a:lnTo>
                  <a:pt x="1694633" y="67267"/>
                </a:lnTo>
                <a:lnTo>
                  <a:pt x="1690841" y="67267"/>
                </a:lnTo>
                <a:lnTo>
                  <a:pt x="1689577" y="66069"/>
                </a:lnTo>
                <a:lnTo>
                  <a:pt x="1691473" y="74053"/>
                </a:lnTo>
                <a:lnTo>
                  <a:pt x="1693602" y="74053"/>
                </a:lnTo>
                <a:lnTo>
                  <a:pt x="1695332" y="73721"/>
                </a:lnTo>
                <a:lnTo>
                  <a:pt x="1696663" y="73055"/>
                </a:lnTo>
                <a:close/>
              </a:path>
              <a:path w="2893284" h="419173">
                <a:moveTo>
                  <a:pt x="1681227" y="67999"/>
                </a:moveTo>
                <a:lnTo>
                  <a:pt x="1681393" y="66236"/>
                </a:lnTo>
                <a:lnTo>
                  <a:pt x="1681393" y="62975"/>
                </a:lnTo>
                <a:lnTo>
                  <a:pt x="1681193" y="58883"/>
                </a:lnTo>
                <a:lnTo>
                  <a:pt x="1680395" y="60480"/>
                </a:lnTo>
                <a:lnTo>
                  <a:pt x="1679596" y="62011"/>
                </a:lnTo>
                <a:lnTo>
                  <a:pt x="1679297" y="69662"/>
                </a:lnTo>
                <a:lnTo>
                  <a:pt x="1681227" y="67999"/>
                </a:lnTo>
                <a:close/>
              </a:path>
              <a:path w="2893284" h="419173">
                <a:moveTo>
                  <a:pt x="1678498" y="63308"/>
                </a:moveTo>
                <a:lnTo>
                  <a:pt x="1677101" y="64373"/>
                </a:lnTo>
                <a:lnTo>
                  <a:pt x="1677367" y="71259"/>
                </a:lnTo>
                <a:lnTo>
                  <a:pt x="1679297" y="69662"/>
                </a:lnTo>
                <a:lnTo>
                  <a:pt x="1679596" y="62011"/>
                </a:lnTo>
                <a:lnTo>
                  <a:pt x="1678498" y="63308"/>
                </a:lnTo>
                <a:close/>
              </a:path>
              <a:path w="2893284" h="419173">
                <a:moveTo>
                  <a:pt x="1672311" y="66668"/>
                </a:moveTo>
                <a:lnTo>
                  <a:pt x="1672810" y="73255"/>
                </a:lnTo>
                <a:lnTo>
                  <a:pt x="1675205" y="72457"/>
                </a:lnTo>
                <a:lnTo>
                  <a:pt x="1677367" y="71259"/>
                </a:lnTo>
                <a:lnTo>
                  <a:pt x="1677101" y="64373"/>
                </a:lnTo>
                <a:lnTo>
                  <a:pt x="1675704" y="65371"/>
                </a:lnTo>
                <a:lnTo>
                  <a:pt x="1674107" y="66136"/>
                </a:lnTo>
                <a:lnTo>
                  <a:pt x="1672311" y="66668"/>
                </a:lnTo>
                <a:close/>
              </a:path>
              <a:path w="2893284" h="419173">
                <a:moveTo>
                  <a:pt x="1659835" y="65470"/>
                </a:moveTo>
                <a:lnTo>
                  <a:pt x="1660068" y="73854"/>
                </a:lnTo>
                <a:lnTo>
                  <a:pt x="1662796" y="74353"/>
                </a:lnTo>
                <a:lnTo>
                  <a:pt x="1668052" y="74353"/>
                </a:lnTo>
                <a:lnTo>
                  <a:pt x="1670414" y="73987"/>
                </a:lnTo>
                <a:lnTo>
                  <a:pt x="1672810" y="73255"/>
                </a:lnTo>
                <a:lnTo>
                  <a:pt x="1672311" y="66668"/>
                </a:lnTo>
                <a:lnTo>
                  <a:pt x="1670581" y="67134"/>
                </a:lnTo>
                <a:lnTo>
                  <a:pt x="1668751" y="67367"/>
                </a:lnTo>
                <a:lnTo>
                  <a:pt x="1663827" y="67367"/>
                </a:lnTo>
                <a:lnTo>
                  <a:pt x="1661499" y="66735"/>
                </a:lnTo>
                <a:lnTo>
                  <a:pt x="1659835" y="65470"/>
                </a:lnTo>
                <a:close/>
              </a:path>
              <a:path w="2893284" h="419173">
                <a:moveTo>
                  <a:pt x="1658238" y="56588"/>
                </a:moveTo>
                <a:lnTo>
                  <a:pt x="1658970" y="47473"/>
                </a:lnTo>
                <a:lnTo>
                  <a:pt x="1655477" y="49136"/>
                </a:lnTo>
                <a:lnTo>
                  <a:pt x="1657540" y="72856"/>
                </a:lnTo>
                <a:lnTo>
                  <a:pt x="1660068" y="73854"/>
                </a:lnTo>
                <a:lnTo>
                  <a:pt x="1659835" y="65470"/>
                </a:lnTo>
                <a:lnTo>
                  <a:pt x="1658238" y="64140"/>
                </a:lnTo>
                <a:lnTo>
                  <a:pt x="1657440" y="62443"/>
                </a:lnTo>
                <a:lnTo>
                  <a:pt x="1657440" y="58251"/>
                </a:lnTo>
                <a:lnTo>
                  <a:pt x="1658238" y="56588"/>
                </a:lnTo>
                <a:close/>
              </a:path>
              <a:path w="2893284" h="419173">
                <a:moveTo>
                  <a:pt x="1649256" y="57054"/>
                </a:moveTo>
                <a:lnTo>
                  <a:pt x="1649988" y="66302"/>
                </a:lnTo>
                <a:lnTo>
                  <a:pt x="1651452" y="68365"/>
                </a:lnTo>
                <a:lnTo>
                  <a:pt x="1652982" y="70361"/>
                </a:lnTo>
                <a:lnTo>
                  <a:pt x="1655012" y="71858"/>
                </a:lnTo>
                <a:lnTo>
                  <a:pt x="1657540" y="72856"/>
                </a:lnTo>
                <a:lnTo>
                  <a:pt x="1655477" y="49136"/>
                </a:lnTo>
                <a:lnTo>
                  <a:pt x="1652949" y="51598"/>
                </a:lnTo>
                <a:lnTo>
                  <a:pt x="1650487" y="53993"/>
                </a:lnTo>
                <a:lnTo>
                  <a:pt x="1649256" y="57054"/>
                </a:lnTo>
                <a:close/>
              </a:path>
              <a:path w="2893284" h="419173">
                <a:moveTo>
                  <a:pt x="1649256" y="60780"/>
                </a:moveTo>
                <a:lnTo>
                  <a:pt x="1649256" y="63774"/>
                </a:lnTo>
                <a:lnTo>
                  <a:pt x="1649988" y="66302"/>
                </a:lnTo>
                <a:lnTo>
                  <a:pt x="1649256" y="57054"/>
                </a:lnTo>
                <a:lnTo>
                  <a:pt x="1649256" y="60780"/>
                </a:lnTo>
                <a:close/>
              </a:path>
              <a:path w="2893284" h="419173">
                <a:moveTo>
                  <a:pt x="1681592" y="43030"/>
                </a:moveTo>
                <a:lnTo>
                  <a:pt x="1663428" y="46608"/>
                </a:lnTo>
                <a:lnTo>
                  <a:pt x="1663861" y="53261"/>
                </a:lnTo>
                <a:lnTo>
                  <a:pt x="1667121" y="52596"/>
                </a:lnTo>
                <a:lnTo>
                  <a:pt x="1681592" y="49630"/>
                </a:lnTo>
                <a:lnTo>
                  <a:pt x="1683189" y="49302"/>
                </a:lnTo>
                <a:lnTo>
                  <a:pt x="1683189" y="42715"/>
                </a:lnTo>
                <a:lnTo>
                  <a:pt x="1681592" y="43030"/>
                </a:lnTo>
                <a:close/>
              </a:path>
              <a:path w="2893284" h="419173">
                <a:moveTo>
                  <a:pt x="1663428" y="46608"/>
                </a:moveTo>
                <a:lnTo>
                  <a:pt x="1658970" y="47473"/>
                </a:lnTo>
                <a:lnTo>
                  <a:pt x="1659835" y="55390"/>
                </a:lnTo>
                <a:lnTo>
                  <a:pt x="1661432" y="54193"/>
                </a:lnTo>
                <a:lnTo>
                  <a:pt x="1663861" y="53261"/>
                </a:lnTo>
                <a:lnTo>
                  <a:pt x="1663428" y="46608"/>
                </a:lnTo>
                <a:close/>
              </a:path>
              <a:path w="2893284" h="419173">
                <a:moveTo>
                  <a:pt x="1706085" y="60048"/>
                </a:moveTo>
                <a:lnTo>
                  <a:pt x="1706850" y="67600"/>
                </a:lnTo>
                <a:lnTo>
                  <a:pt x="1708380" y="69063"/>
                </a:lnTo>
                <a:lnTo>
                  <a:pt x="1709977" y="70461"/>
                </a:lnTo>
                <a:lnTo>
                  <a:pt x="1710684" y="70826"/>
                </a:lnTo>
                <a:lnTo>
                  <a:pt x="1711907" y="71459"/>
                </a:lnTo>
                <a:lnTo>
                  <a:pt x="1712871" y="75451"/>
                </a:lnTo>
                <a:lnTo>
                  <a:pt x="1714335" y="74386"/>
                </a:lnTo>
                <a:lnTo>
                  <a:pt x="1714169" y="72057"/>
                </a:lnTo>
                <a:lnTo>
                  <a:pt x="1714867" y="70560"/>
                </a:lnTo>
                <a:lnTo>
                  <a:pt x="1711141" y="53793"/>
                </a:lnTo>
                <a:lnTo>
                  <a:pt x="1709079" y="55789"/>
                </a:lnTo>
                <a:lnTo>
                  <a:pt x="1707083" y="57719"/>
                </a:lnTo>
                <a:lnTo>
                  <a:pt x="1706085" y="60048"/>
                </a:lnTo>
                <a:close/>
              </a:path>
              <a:path w="2893284" h="419173">
                <a:moveTo>
                  <a:pt x="1735826" y="66967"/>
                </a:moveTo>
                <a:lnTo>
                  <a:pt x="1718793" y="66967"/>
                </a:lnTo>
                <a:lnTo>
                  <a:pt x="1716864" y="66535"/>
                </a:lnTo>
                <a:lnTo>
                  <a:pt x="1715466" y="65670"/>
                </a:lnTo>
                <a:lnTo>
                  <a:pt x="1714135" y="64739"/>
                </a:lnTo>
                <a:lnTo>
                  <a:pt x="1713470" y="63341"/>
                </a:lnTo>
                <a:lnTo>
                  <a:pt x="1714867" y="70560"/>
                </a:lnTo>
                <a:lnTo>
                  <a:pt x="1716132" y="73854"/>
                </a:lnTo>
                <a:lnTo>
                  <a:pt x="1733630" y="73854"/>
                </a:lnTo>
                <a:lnTo>
                  <a:pt x="1735826" y="66967"/>
                </a:lnTo>
                <a:close/>
              </a:path>
              <a:path w="2893284" h="419173">
                <a:moveTo>
                  <a:pt x="1712665" y="53174"/>
                </a:moveTo>
                <a:lnTo>
                  <a:pt x="1711141" y="53793"/>
                </a:lnTo>
                <a:lnTo>
                  <a:pt x="1713470" y="63341"/>
                </a:lnTo>
                <a:lnTo>
                  <a:pt x="1713470" y="59948"/>
                </a:lnTo>
                <a:lnTo>
                  <a:pt x="1714302" y="54625"/>
                </a:lnTo>
                <a:lnTo>
                  <a:pt x="1714169" y="52562"/>
                </a:lnTo>
                <a:lnTo>
                  <a:pt x="1713770" y="42383"/>
                </a:lnTo>
                <a:lnTo>
                  <a:pt x="1713770" y="36195"/>
                </a:lnTo>
                <a:lnTo>
                  <a:pt x="1712306" y="26048"/>
                </a:lnTo>
                <a:lnTo>
                  <a:pt x="1710775" y="51498"/>
                </a:lnTo>
                <a:lnTo>
                  <a:pt x="1712665" y="53174"/>
                </a:lnTo>
                <a:close/>
              </a:path>
              <a:path w="2893284" h="419173">
                <a:moveTo>
                  <a:pt x="1706085" y="62776"/>
                </a:moveTo>
                <a:lnTo>
                  <a:pt x="1706085" y="65504"/>
                </a:lnTo>
                <a:lnTo>
                  <a:pt x="1706850" y="67600"/>
                </a:lnTo>
                <a:lnTo>
                  <a:pt x="1706085" y="60048"/>
                </a:lnTo>
                <a:lnTo>
                  <a:pt x="1706085" y="62776"/>
                </a:lnTo>
                <a:close/>
              </a:path>
              <a:path w="2893284" h="419173">
                <a:moveTo>
                  <a:pt x="1742779" y="76515"/>
                </a:moveTo>
                <a:lnTo>
                  <a:pt x="1743511" y="77946"/>
                </a:lnTo>
                <a:lnTo>
                  <a:pt x="1745474" y="89723"/>
                </a:lnTo>
                <a:lnTo>
                  <a:pt x="1747603" y="87327"/>
                </a:lnTo>
                <a:lnTo>
                  <a:pt x="1749799" y="84932"/>
                </a:lnTo>
                <a:lnTo>
                  <a:pt x="1750896" y="82104"/>
                </a:lnTo>
                <a:lnTo>
                  <a:pt x="1750896" y="75251"/>
                </a:lnTo>
                <a:lnTo>
                  <a:pt x="1749566" y="72390"/>
                </a:lnTo>
                <a:lnTo>
                  <a:pt x="1746904" y="70261"/>
                </a:lnTo>
                <a:lnTo>
                  <a:pt x="1744243" y="68065"/>
                </a:lnTo>
                <a:lnTo>
                  <a:pt x="1742779" y="76515"/>
                </a:lnTo>
                <a:close/>
              </a:path>
              <a:path w="2893284" h="419173">
                <a:moveTo>
                  <a:pt x="1737356" y="73854"/>
                </a:moveTo>
                <a:lnTo>
                  <a:pt x="1739918" y="74386"/>
                </a:lnTo>
                <a:lnTo>
                  <a:pt x="1741315" y="75451"/>
                </a:lnTo>
                <a:lnTo>
                  <a:pt x="1742779" y="76515"/>
                </a:lnTo>
                <a:lnTo>
                  <a:pt x="1744243" y="68065"/>
                </a:lnTo>
                <a:lnTo>
                  <a:pt x="1740550" y="66967"/>
                </a:lnTo>
                <a:lnTo>
                  <a:pt x="1737356" y="73854"/>
                </a:lnTo>
                <a:close/>
              </a:path>
              <a:path w="2893284" h="419173">
                <a:moveTo>
                  <a:pt x="1735826" y="66967"/>
                </a:moveTo>
                <a:lnTo>
                  <a:pt x="1733630" y="73854"/>
                </a:lnTo>
                <a:lnTo>
                  <a:pt x="1737356" y="73854"/>
                </a:lnTo>
                <a:lnTo>
                  <a:pt x="1740550" y="66967"/>
                </a:lnTo>
                <a:lnTo>
                  <a:pt x="1735826" y="66967"/>
                </a:lnTo>
                <a:close/>
              </a:path>
              <a:path w="2893284" h="419173">
                <a:moveTo>
                  <a:pt x="1714867" y="70560"/>
                </a:moveTo>
                <a:lnTo>
                  <a:pt x="1714169" y="72057"/>
                </a:lnTo>
                <a:lnTo>
                  <a:pt x="1714335" y="74386"/>
                </a:lnTo>
                <a:lnTo>
                  <a:pt x="1716132" y="73854"/>
                </a:lnTo>
                <a:lnTo>
                  <a:pt x="1714867" y="70560"/>
                </a:lnTo>
                <a:close/>
              </a:path>
              <a:path w="2893284" h="419173">
                <a:moveTo>
                  <a:pt x="1711408" y="76582"/>
                </a:moveTo>
                <a:lnTo>
                  <a:pt x="1712871" y="75451"/>
                </a:lnTo>
                <a:lnTo>
                  <a:pt x="1711907" y="71459"/>
                </a:lnTo>
                <a:lnTo>
                  <a:pt x="1710684" y="70826"/>
                </a:lnTo>
                <a:lnTo>
                  <a:pt x="1710676" y="78112"/>
                </a:lnTo>
                <a:lnTo>
                  <a:pt x="1711408" y="76582"/>
                </a:lnTo>
                <a:close/>
              </a:path>
              <a:path w="2893284" h="419173">
                <a:moveTo>
                  <a:pt x="1710676" y="70826"/>
                </a:moveTo>
                <a:lnTo>
                  <a:pt x="1707682" y="71991"/>
                </a:lnTo>
                <a:lnTo>
                  <a:pt x="1709079" y="90820"/>
                </a:lnTo>
                <a:lnTo>
                  <a:pt x="1710676" y="82503"/>
                </a:lnTo>
                <a:lnTo>
                  <a:pt x="1710676" y="70826"/>
                </a:lnTo>
                <a:close/>
              </a:path>
              <a:path w="2893284" h="419173">
                <a:moveTo>
                  <a:pt x="1705885" y="74053"/>
                </a:moveTo>
                <a:lnTo>
                  <a:pt x="1704155" y="76183"/>
                </a:lnTo>
                <a:lnTo>
                  <a:pt x="1705220" y="88159"/>
                </a:lnTo>
                <a:lnTo>
                  <a:pt x="1709079" y="90820"/>
                </a:lnTo>
                <a:lnTo>
                  <a:pt x="1707682" y="71991"/>
                </a:lnTo>
                <a:lnTo>
                  <a:pt x="1705885" y="74053"/>
                </a:lnTo>
                <a:close/>
              </a:path>
              <a:path w="2893284" h="419173">
                <a:moveTo>
                  <a:pt x="1705220" y="88159"/>
                </a:moveTo>
                <a:lnTo>
                  <a:pt x="1704155" y="76183"/>
                </a:lnTo>
                <a:lnTo>
                  <a:pt x="1703290" y="78578"/>
                </a:lnTo>
                <a:lnTo>
                  <a:pt x="1703290" y="84965"/>
                </a:lnTo>
                <a:lnTo>
                  <a:pt x="1705220" y="88159"/>
                </a:lnTo>
                <a:close/>
              </a:path>
              <a:path w="2893284" h="419173">
                <a:moveTo>
                  <a:pt x="1745474" y="89723"/>
                </a:moveTo>
                <a:lnTo>
                  <a:pt x="1743511" y="77946"/>
                </a:lnTo>
                <a:lnTo>
                  <a:pt x="1743511" y="81206"/>
                </a:lnTo>
                <a:lnTo>
                  <a:pt x="1742912" y="82570"/>
                </a:lnTo>
                <a:lnTo>
                  <a:pt x="1742579" y="91552"/>
                </a:lnTo>
                <a:lnTo>
                  <a:pt x="1745474" y="89723"/>
                </a:lnTo>
                <a:close/>
              </a:path>
              <a:path w="2893284" h="419173">
                <a:moveTo>
                  <a:pt x="1742912" y="82570"/>
                </a:moveTo>
                <a:lnTo>
                  <a:pt x="1741714" y="83834"/>
                </a:lnTo>
                <a:lnTo>
                  <a:pt x="1740517" y="85098"/>
                </a:lnTo>
                <a:lnTo>
                  <a:pt x="1738654" y="86130"/>
                </a:lnTo>
                <a:lnTo>
                  <a:pt x="1736125" y="86928"/>
                </a:lnTo>
                <a:lnTo>
                  <a:pt x="1738920" y="92816"/>
                </a:lnTo>
                <a:lnTo>
                  <a:pt x="1742579" y="91552"/>
                </a:lnTo>
                <a:lnTo>
                  <a:pt x="1742912" y="82570"/>
                </a:lnTo>
                <a:close/>
              </a:path>
              <a:path w="2893284" h="419173">
                <a:moveTo>
                  <a:pt x="1738920" y="92816"/>
                </a:moveTo>
                <a:lnTo>
                  <a:pt x="1736125" y="86928"/>
                </a:lnTo>
                <a:lnTo>
                  <a:pt x="1733664" y="87727"/>
                </a:lnTo>
                <a:lnTo>
                  <a:pt x="1730503" y="88126"/>
                </a:lnTo>
                <a:lnTo>
                  <a:pt x="1721654" y="88126"/>
                </a:lnTo>
                <a:lnTo>
                  <a:pt x="1726744" y="94813"/>
                </a:lnTo>
                <a:lnTo>
                  <a:pt x="1731268" y="94813"/>
                </a:lnTo>
                <a:lnTo>
                  <a:pt x="1735327" y="94147"/>
                </a:lnTo>
                <a:lnTo>
                  <a:pt x="1738920" y="92816"/>
                </a:lnTo>
                <a:close/>
              </a:path>
              <a:path w="2893284" h="419173">
                <a:moveTo>
                  <a:pt x="1718893" y="94813"/>
                </a:moveTo>
                <a:lnTo>
                  <a:pt x="1726744" y="94813"/>
                </a:lnTo>
                <a:lnTo>
                  <a:pt x="1721654" y="88126"/>
                </a:lnTo>
                <a:lnTo>
                  <a:pt x="1717728" y="87394"/>
                </a:lnTo>
                <a:lnTo>
                  <a:pt x="1714867" y="85930"/>
                </a:lnTo>
                <a:lnTo>
                  <a:pt x="1713004" y="93482"/>
                </a:lnTo>
                <a:lnTo>
                  <a:pt x="1718893" y="94813"/>
                </a:lnTo>
                <a:close/>
              </a:path>
              <a:path w="2893284" h="419173">
                <a:moveTo>
                  <a:pt x="1713004" y="93482"/>
                </a:moveTo>
                <a:lnTo>
                  <a:pt x="1714867" y="85930"/>
                </a:lnTo>
                <a:lnTo>
                  <a:pt x="1712073" y="84466"/>
                </a:lnTo>
                <a:lnTo>
                  <a:pt x="1710676" y="82503"/>
                </a:lnTo>
                <a:lnTo>
                  <a:pt x="1709079" y="90820"/>
                </a:lnTo>
                <a:lnTo>
                  <a:pt x="1713004" y="93482"/>
                </a:lnTo>
                <a:close/>
              </a:path>
              <a:path w="2893284" h="419173">
                <a:moveTo>
                  <a:pt x="1715466" y="57287"/>
                </a:moveTo>
                <a:lnTo>
                  <a:pt x="1716864" y="55956"/>
                </a:lnTo>
                <a:lnTo>
                  <a:pt x="1717672" y="55667"/>
                </a:lnTo>
                <a:lnTo>
                  <a:pt x="1719192" y="55124"/>
                </a:lnTo>
                <a:lnTo>
                  <a:pt x="1719359" y="56189"/>
                </a:lnTo>
                <a:lnTo>
                  <a:pt x="1725946" y="56189"/>
                </a:lnTo>
                <a:lnTo>
                  <a:pt x="1722452" y="54791"/>
                </a:lnTo>
                <a:lnTo>
                  <a:pt x="1718161" y="52097"/>
                </a:lnTo>
                <a:lnTo>
                  <a:pt x="1714302" y="54625"/>
                </a:lnTo>
                <a:lnTo>
                  <a:pt x="1715466" y="57287"/>
                </a:lnTo>
                <a:close/>
              </a:path>
              <a:path w="2893284" h="419173">
                <a:moveTo>
                  <a:pt x="1714302" y="54625"/>
                </a:moveTo>
                <a:lnTo>
                  <a:pt x="1713470" y="59948"/>
                </a:lnTo>
                <a:lnTo>
                  <a:pt x="1714135" y="58551"/>
                </a:lnTo>
                <a:lnTo>
                  <a:pt x="1715466" y="57287"/>
                </a:lnTo>
                <a:lnTo>
                  <a:pt x="1714302" y="54625"/>
                </a:lnTo>
                <a:close/>
              </a:path>
              <a:path w="2893284" h="419173">
                <a:moveTo>
                  <a:pt x="1718161" y="52097"/>
                </a:moveTo>
                <a:lnTo>
                  <a:pt x="1722452" y="54791"/>
                </a:lnTo>
                <a:lnTo>
                  <a:pt x="1723451" y="54791"/>
                </a:lnTo>
                <a:lnTo>
                  <a:pt x="1719591" y="48737"/>
                </a:lnTo>
                <a:lnTo>
                  <a:pt x="1717263" y="46807"/>
                </a:lnTo>
                <a:lnTo>
                  <a:pt x="1714934" y="44878"/>
                </a:lnTo>
                <a:lnTo>
                  <a:pt x="1714169" y="52562"/>
                </a:lnTo>
                <a:lnTo>
                  <a:pt x="1714302" y="54625"/>
                </a:lnTo>
                <a:lnTo>
                  <a:pt x="1718161" y="52097"/>
                </a:lnTo>
                <a:close/>
              </a:path>
              <a:path w="2893284" h="419173">
                <a:moveTo>
                  <a:pt x="1722486" y="28942"/>
                </a:moveTo>
                <a:lnTo>
                  <a:pt x="1729405" y="28942"/>
                </a:lnTo>
                <a:lnTo>
                  <a:pt x="1732300" y="29907"/>
                </a:lnTo>
                <a:lnTo>
                  <a:pt x="1734628" y="31837"/>
                </a:lnTo>
                <a:lnTo>
                  <a:pt x="1736957" y="33700"/>
                </a:lnTo>
                <a:lnTo>
                  <a:pt x="1737024" y="27046"/>
                </a:lnTo>
                <a:lnTo>
                  <a:pt x="1738122" y="36195"/>
                </a:lnTo>
                <a:lnTo>
                  <a:pt x="1738122" y="42383"/>
                </a:lnTo>
                <a:lnTo>
                  <a:pt x="1739652" y="52629"/>
                </a:lnTo>
                <a:lnTo>
                  <a:pt x="1741914" y="29541"/>
                </a:lnTo>
                <a:lnTo>
                  <a:pt x="1737024" y="24874"/>
                </a:lnTo>
                <a:lnTo>
                  <a:pt x="1736525" y="24651"/>
                </a:lnTo>
                <a:lnTo>
                  <a:pt x="1733464" y="23187"/>
                </a:lnTo>
                <a:lnTo>
                  <a:pt x="1729938" y="22455"/>
                </a:lnTo>
                <a:lnTo>
                  <a:pt x="1725946" y="22455"/>
                </a:lnTo>
                <a:lnTo>
                  <a:pt x="1722486" y="28942"/>
                </a:lnTo>
                <a:close/>
              </a:path>
              <a:path w="2893284" h="419173">
                <a:moveTo>
                  <a:pt x="1713770" y="36195"/>
                </a:moveTo>
                <a:lnTo>
                  <a:pt x="1714934" y="33700"/>
                </a:lnTo>
                <a:lnTo>
                  <a:pt x="1717263" y="31837"/>
                </a:lnTo>
                <a:lnTo>
                  <a:pt x="1719591" y="29907"/>
                </a:lnTo>
                <a:lnTo>
                  <a:pt x="1722486" y="28942"/>
                </a:lnTo>
                <a:lnTo>
                  <a:pt x="1725946" y="22455"/>
                </a:lnTo>
                <a:lnTo>
                  <a:pt x="1721953" y="22455"/>
                </a:lnTo>
                <a:lnTo>
                  <a:pt x="1718427" y="23187"/>
                </a:lnTo>
                <a:lnTo>
                  <a:pt x="1715366" y="24651"/>
                </a:lnTo>
                <a:lnTo>
                  <a:pt x="1713770" y="36195"/>
                </a:lnTo>
                <a:close/>
              </a:path>
              <a:path w="2893284" h="419173">
                <a:moveTo>
                  <a:pt x="1712306" y="26048"/>
                </a:moveTo>
                <a:lnTo>
                  <a:pt x="1709877" y="28011"/>
                </a:lnTo>
                <a:lnTo>
                  <a:pt x="1708081" y="30539"/>
                </a:lnTo>
                <a:lnTo>
                  <a:pt x="1706351" y="33068"/>
                </a:lnTo>
                <a:lnTo>
                  <a:pt x="1705486" y="35995"/>
                </a:lnTo>
                <a:lnTo>
                  <a:pt x="1707249" y="48304"/>
                </a:lnTo>
                <a:lnTo>
                  <a:pt x="1710775" y="51498"/>
                </a:lnTo>
                <a:lnTo>
                  <a:pt x="1712306" y="26048"/>
                </a:lnTo>
                <a:close/>
              </a:path>
              <a:path w="2893284" h="419173">
                <a:moveTo>
                  <a:pt x="1705486" y="39322"/>
                </a:moveTo>
                <a:lnTo>
                  <a:pt x="1705486" y="44246"/>
                </a:lnTo>
                <a:lnTo>
                  <a:pt x="1707249" y="48304"/>
                </a:lnTo>
                <a:lnTo>
                  <a:pt x="1705486" y="35995"/>
                </a:lnTo>
                <a:lnTo>
                  <a:pt x="1705486" y="39322"/>
                </a:lnTo>
                <a:close/>
              </a:path>
              <a:path w="2893284" h="419173">
                <a:moveTo>
                  <a:pt x="1732300" y="48737"/>
                </a:moveTo>
                <a:lnTo>
                  <a:pt x="1729405" y="49701"/>
                </a:lnTo>
                <a:lnTo>
                  <a:pt x="1725946" y="49701"/>
                </a:lnTo>
                <a:lnTo>
                  <a:pt x="1723451" y="54791"/>
                </a:lnTo>
                <a:lnTo>
                  <a:pt x="1722452" y="54791"/>
                </a:lnTo>
                <a:lnTo>
                  <a:pt x="1725946" y="56189"/>
                </a:lnTo>
                <a:lnTo>
                  <a:pt x="1729938" y="56189"/>
                </a:lnTo>
                <a:lnTo>
                  <a:pt x="1732300" y="48737"/>
                </a:lnTo>
                <a:close/>
              </a:path>
              <a:path w="2893284" h="419173">
                <a:moveTo>
                  <a:pt x="1746405" y="39322"/>
                </a:moveTo>
                <a:lnTo>
                  <a:pt x="1746405" y="35995"/>
                </a:lnTo>
                <a:lnTo>
                  <a:pt x="1745540" y="33068"/>
                </a:lnTo>
                <a:lnTo>
                  <a:pt x="1743810" y="30539"/>
                </a:lnTo>
                <a:lnTo>
                  <a:pt x="1742080" y="28011"/>
                </a:lnTo>
                <a:lnTo>
                  <a:pt x="1741914" y="27876"/>
                </a:lnTo>
                <a:lnTo>
                  <a:pt x="1739652" y="26048"/>
                </a:lnTo>
                <a:lnTo>
                  <a:pt x="1737024" y="24451"/>
                </a:lnTo>
                <a:lnTo>
                  <a:pt x="1737024" y="24874"/>
                </a:lnTo>
                <a:lnTo>
                  <a:pt x="1741914" y="29541"/>
                </a:lnTo>
                <a:lnTo>
                  <a:pt x="1742080" y="50633"/>
                </a:lnTo>
                <a:lnTo>
                  <a:pt x="1743810" y="48105"/>
                </a:lnTo>
                <a:lnTo>
                  <a:pt x="1745540" y="45510"/>
                </a:lnTo>
                <a:lnTo>
                  <a:pt x="1746405" y="42582"/>
                </a:lnTo>
                <a:lnTo>
                  <a:pt x="1746405" y="39322"/>
                </a:lnTo>
                <a:close/>
              </a:path>
              <a:path w="2893284" h="419173">
                <a:moveTo>
                  <a:pt x="1741914" y="26680"/>
                </a:moveTo>
                <a:lnTo>
                  <a:pt x="1742779" y="24618"/>
                </a:lnTo>
                <a:lnTo>
                  <a:pt x="1744509" y="23353"/>
                </a:lnTo>
                <a:lnTo>
                  <a:pt x="1746305" y="22023"/>
                </a:lnTo>
                <a:lnTo>
                  <a:pt x="1748834" y="21357"/>
                </a:lnTo>
                <a:lnTo>
                  <a:pt x="1752793" y="21357"/>
                </a:lnTo>
                <a:lnTo>
                  <a:pt x="1750996" y="14271"/>
                </a:lnTo>
                <a:lnTo>
                  <a:pt x="1748035" y="14271"/>
                </a:lnTo>
                <a:lnTo>
                  <a:pt x="1745773" y="14804"/>
                </a:lnTo>
                <a:lnTo>
                  <a:pt x="1743710" y="15868"/>
                </a:lnTo>
                <a:lnTo>
                  <a:pt x="1741914" y="26680"/>
                </a:lnTo>
                <a:close/>
              </a:path>
              <a:path w="2893284" h="419173">
                <a:moveTo>
                  <a:pt x="1738820" y="20260"/>
                </a:moveTo>
                <a:lnTo>
                  <a:pt x="1739652" y="26048"/>
                </a:lnTo>
                <a:lnTo>
                  <a:pt x="1741914" y="27876"/>
                </a:lnTo>
                <a:lnTo>
                  <a:pt x="1741914" y="26680"/>
                </a:lnTo>
                <a:lnTo>
                  <a:pt x="1743710" y="15868"/>
                </a:lnTo>
                <a:lnTo>
                  <a:pt x="1741648" y="16866"/>
                </a:lnTo>
                <a:lnTo>
                  <a:pt x="1740018" y="18330"/>
                </a:lnTo>
                <a:lnTo>
                  <a:pt x="1738820" y="20260"/>
                </a:lnTo>
                <a:close/>
              </a:path>
              <a:path w="2893284" h="419173">
                <a:moveTo>
                  <a:pt x="1737623" y="22189"/>
                </a:moveTo>
                <a:lnTo>
                  <a:pt x="1737024" y="24451"/>
                </a:lnTo>
                <a:lnTo>
                  <a:pt x="1739652" y="26048"/>
                </a:lnTo>
                <a:lnTo>
                  <a:pt x="1738820" y="20260"/>
                </a:lnTo>
                <a:lnTo>
                  <a:pt x="1737623" y="22189"/>
                </a:lnTo>
                <a:close/>
              </a:path>
              <a:path w="2893284" h="419173">
                <a:moveTo>
                  <a:pt x="1732300" y="48737"/>
                </a:moveTo>
                <a:lnTo>
                  <a:pt x="1733464" y="55490"/>
                </a:lnTo>
                <a:lnTo>
                  <a:pt x="1736525" y="54093"/>
                </a:lnTo>
                <a:lnTo>
                  <a:pt x="1739652" y="52629"/>
                </a:lnTo>
                <a:lnTo>
                  <a:pt x="1738122" y="42383"/>
                </a:lnTo>
                <a:lnTo>
                  <a:pt x="1736957" y="44878"/>
                </a:lnTo>
                <a:lnTo>
                  <a:pt x="1734628" y="46807"/>
                </a:lnTo>
                <a:lnTo>
                  <a:pt x="1732300" y="48737"/>
                </a:lnTo>
                <a:close/>
              </a:path>
              <a:path w="2893284" h="419173">
                <a:moveTo>
                  <a:pt x="1722486" y="49701"/>
                </a:moveTo>
                <a:lnTo>
                  <a:pt x="1719591" y="48737"/>
                </a:lnTo>
                <a:lnTo>
                  <a:pt x="1723451" y="54791"/>
                </a:lnTo>
                <a:lnTo>
                  <a:pt x="1725946" y="49701"/>
                </a:lnTo>
                <a:lnTo>
                  <a:pt x="1722486" y="49701"/>
                </a:lnTo>
                <a:close/>
              </a:path>
              <a:path w="2893284" h="419173">
                <a:moveTo>
                  <a:pt x="1791639" y="65271"/>
                </a:moveTo>
                <a:lnTo>
                  <a:pt x="1791738" y="73055"/>
                </a:lnTo>
                <a:lnTo>
                  <a:pt x="1794400" y="72124"/>
                </a:lnTo>
                <a:lnTo>
                  <a:pt x="1796695" y="70826"/>
                </a:lnTo>
                <a:lnTo>
                  <a:pt x="1798625" y="69163"/>
                </a:lnTo>
                <a:lnTo>
                  <a:pt x="1800621" y="67500"/>
                </a:lnTo>
                <a:lnTo>
                  <a:pt x="1802251" y="65537"/>
                </a:lnTo>
                <a:lnTo>
                  <a:pt x="1803515" y="63275"/>
                </a:lnTo>
                <a:lnTo>
                  <a:pt x="1797228" y="59582"/>
                </a:lnTo>
                <a:lnTo>
                  <a:pt x="1795830" y="61977"/>
                </a:lnTo>
                <a:lnTo>
                  <a:pt x="1793967" y="63874"/>
                </a:lnTo>
                <a:lnTo>
                  <a:pt x="1791639" y="65271"/>
                </a:lnTo>
                <a:close/>
              </a:path>
              <a:path w="2893284" h="419173">
                <a:moveTo>
                  <a:pt x="1782956" y="74353"/>
                </a:moveTo>
                <a:lnTo>
                  <a:pt x="1786216" y="74353"/>
                </a:lnTo>
                <a:lnTo>
                  <a:pt x="1789144" y="73920"/>
                </a:lnTo>
                <a:lnTo>
                  <a:pt x="1791738" y="73055"/>
                </a:lnTo>
                <a:lnTo>
                  <a:pt x="1791639" y="65271"/>
                </a:lnTo>
                <a:lnTo>
                  <a:pt x="1789376" y="66668"/>
                </a:lnTo>
                <a:lnTo>
                  <a:pt x="1786416" y="67367"/>
                </a:lnTo>
                <a:lnTo>
                  <a:pt x="1782956" y="74353"/>
                </a:lnTo>
                <a:close/>
              </a:path>
              <a:path w="2893284" h="419173">
                <a:moveTo>
                  <a:pt x="1786416" y="67367"/>
                </a:moveTo>
                <a:lnTo>
                  <a:pt x="1779363" y="67367"/>
                </a:lnTo>
                <a:lnTo>
                  <a:pt x="1776435" y="66635"/>
                </a:lnTo>
                <a:lnTo>
                  <a:pt x="1773973" y="65171"/>
                </a:lnTo>
                <a:lnTo>
                  <a:pt x="1771578" y="63641"/>
                </a:lnTo>
                <a:lnTo>
                  <a:pt x="1774007" y="73322"/>
                </a:lnTo>
                <a:lnTo>
                  <a:pt x="1778232" y="74353"/>
                </a:lnTo>
                <a:lnTo>
                  <a:pt x="1782956" y="74353"/>
                </a:lnTo>
                <a:lnTo>
                  <a:pt x="1786416" y="67367"/>
                </a:lnTo>
                <a:close/>
              </a:path>
              <a:path w="2893284" h="419173">
                <a:moveTo>
                  <a:pt x="1770281" y="71259"/>
                </a:moveTo>
                <a:lnTo>
                  <a:pt x="1774007" y="73322"/>
                </a:lnTo>
                <a:lnTo>
                  <a:pt x="1771578" y="63641"/>
                </a:lnTo>
                <a:lnTo>
                  <a:pt x="1769715" y="61445"/>
                </a:lnTo>
                <a:lnTo>
                  <a:pt x="1768384" y="58584"/>
                </a:lnTo>
                <a:lnTo>
                  <a:pt x="1767054" y="55723"/>
                </a:lnTo>
                <a:lnTo>
                  <a:pt x="1766621" y="69196"/>
                </a:lnTo>
                <a:lnTo>
                  <a:pt x="1770281" y="71259"/>
                </a:lnTo>
                <a:close/>
              </a:path>
              <a:path w="2893284" h="419173">
                <a:moveTo>
                  <a:pt x="1796529" y="39621"/>
                </a:moveTo>
                <a:lnTo>
                  <a:pt x="1796529" y="44412"/>
                </a:lnTo>
                <a:lnTo>
                  <a:pt x="1766537" y="43614"/>
                </a:lnTo>
                <a:lnTo>
                  <a:pt x="1763794" y="43614"/>
                </a:lnTo>
                <a:lnTo>
                  <a:pt x="1763794" y="50700"/>
                </a:lnTo>
                <a:lnTo>
                  <a:pt x="1766621" y="69196"/>
                </a:lnTo>
                <a:lnTo>
                  <a:pt x="1767054" y="55723"/>
                </a:lnTo>
                <a:lnTo>
                  <a:pt x="1766388" y="52330"/>
                </a:lnTo>
                <a:lnTo>
                  <a:pt x="1766388" y="44412"/>
                </a:lnTo>
                <a:lnTo>
                  <a:pt x="1804114" y="50700"/>
                </a:lnTo>
                <a:lnTo>
                  <a:pt x="1800621" y="43614"/>
                </a:lnTo>
                <a:lnTo>
                  <a:pt x="1796529" y="39621"/>
                </a:lnTo>
                <a:close/>
              </a:path>
              <a:path w="2893284" h="419173">
                <a:moveTo>
                  <a:pt x="1766537" y="43614"/>
                </a:moveTo>
                <a:lnTo>
                  <a:pt x="1766588" y="27612"/>
                </a:lnTo>
                <a:lnTo>
                  <a:pt x="1763760" y="30606"/>
                </a:lnTo>
                <a:lnTo>
                  <a:pt x="1763760" y="66236"/>
                </a:lnTo>
                <a:lnTo>
                  <a:pt x="1766621" y="69196"/>
                </a:lnTo>
                <a:lnTo>
                  <a:pt x="1763794" y="50700"/>
                </a:lnTo>
                <a:lnTo>
                  <a:pt x="1763794" y="43614"/>
                </a:lnTo>
                <a:lnTo>
                  <a:pt x="1766537" y="43614"/>
                </a:lnTo>
                <a:close/>
              </a:path>
              <a:path w="2893284" h="419173">
                <a:moveTo>
                  <a:pt x="1758604" y="43015"/>
                </a:moveTo>
                <a:lnTo>
                  <a:pt x="1759635" y="58451"/>
                </a:lnTo>
                <a:lnTo>
                  <a:pt x="1761698" y="62376"/>
                </a:lnTo>
                <a:lnTo>
                  <a:pt x="1763760" y="66236"/>
                </a:lnTo>
                <a:lnTo>
                  <a:pt x="1763760" y="30606"/>
                </a:lnTo>
                <a:lnTo>
                  <a:pt x="1761698" y="34531"/>
                </a:lnTo>
                <a:lnTo>
                  <a:pt x="1759635" y="38390"/>
                </a:lnTo>
                <a:lnTo>
                  <a:pt x="1758604" y="43015"/>
                </a:lnTo>
                <a:close/>
              </a:path>
              <a:path w="2893284" h="419173">
                <a:moveTo>
                  <a:pt x="1758604" y="48404"/>
                </a:moveTo>
                <a:lnTo>
                  <a:pt x="1758604" y="53793"/>
                </a:lnTo>
                <a:lnTo>
                  <a:pt x="1759635" y="58451"/>
                </a:lnTo>
                <a:lnTo>
                  <a:pt x="1758604" y="43015"/>
                </a:lnTo>
                <a:lnTo>
                  <a:pt x="1758604" y="48404"/>
                </a:lnTo>
                <a:close/>
              </a:path>
              <a:path w="2893284" h="419173">
                <a:moveTo>
                  <a:pt x="1766388" y="48404"/>
                </a:moveTo>
                <a:lnTo>
                  <a:pt x="1766388" y="44412"/>
                </a:lnTo>
                <a:lnTo>
                  <a:pt x="1766388" y="50700"/>
                </a:lnTo>
                <a:lnTo>
                  <a:pt x="1804114" y="50700"/>
                </a:lnTo>
                <a:lnTo>
                  <a:pt x="1766388" y="44412"/>
                </a:lnTo>
                <a:lnTo>
                  <a:pt x="1766388" y="48404"/>
                </a:lnTo>
                <a:close/>
              </a:path>
              <a:path w="2893284" h="419173">
                <a:moveTo>
                  <a:pt x="1778997" y="29441"/>
                </a:moveTo>
                <a:lnTo>
                  <a:pt x="1786515" y="29441"/>
                </a:lnTo>
                <a:lnTo>
                  <a:pt x="1789942" y="30739"/>
                </a:lnTo>
                <a:lnTo>
                  <a:pt x="1792537" y="33334"/>
                </a:lnTo>
                <a:lnTo>
                  <a:pt x="1795198" y="35929"/>
                </a:lnTo>
                <a:lnTo>
                  <a:pt x="1796529" y="39621"/>
                </a:lnTo>
                <a:lnTo>
                  <a:pt x="1800621" y="43614"/>
                </a:lnTo>
                <a:lnTo>
                  <a:pt x="1797660" y="27445"/>
                </a:lnTo>
                <a:lnTo>
                  <a:pt x="1794333" y="25449"/>
                </a:lnTo>
                <a:lnTo>
                  <a:pt x="1791073" y="23453"/>
                </a:lnTo>
                <a:lnTo>
                  <a:pt x="1787114" y="22455"/>
                </a:lnTo>
                <a:lnTo>
                  <a:pt x="1782457" y="22455"/>
                </a:lnTo>
                <a:lnTo>
                  <a:pt x="1778997" y="29441"/>
                </a:lnTo>
                <a:close/>
              </a:path>
              <a:path w="2893284" h="419173">
                <a:moveTo>
                  <a:pt x="1771445" y="33201"/>
                </a:moveTo>
                <a:lnTo>
                  <a:pt x="1773774" y="31737"/>
                </a:lnTo>
                <a:lnTo>
                  <a:pt x="1776169" y="30207"/>
                </a:lnTo>
                <a:lnTo>
                  <a:pt x="1778997" y="29441"/>
                </a:lnTo>
                <a:lnTo>
                  <a:pt x="1782457" y="22455"/>
                </a:lnTo>
                <a:lnTo>
                  <a:pt x="1777866" y="22455"/>
                </a:lnTo>
                <a:lnTo>
                  <a:pt x="1773774" y="23487"/>
                </a:lnTo>
                <a:lnTo>
                  <a:pt x="1771445" y="33201"/>
                </a:lnTo>
                <a:close/>
              </a:path>
              <a:path w="2893284" h="419173">
                <a:moveTo>
                  <a:pt x="1770181" y="25549"/>
                </a:moveTo>
                <a:lnTo>
                  <a:pt x="1766588" y="27612"/>
                </a:lnTo>
                <a:lnTo>
                  <a:pt x="1767021" y="41019"/>
                </a:lnTo>
                <a:lnTo>
                  <a:pt x="1768285" y="38224"/>
                </a:lnTo>
                <a:lnTo>
                  <a:pt x="1769615" y="35363"/>
                </a:lnTo>
                <a:lnTo>
                  <a:pt x="1771445" y="33201"/>
                </a:lnTo>
                <a:lnTo>
                  <a:pt x="1773774" y="23487"/>
                </a:lnTo>
                <a:lnTo>
                  <a:pt x="1770181" y="25549"/>
                </a:lnTo>
                <a:close/>
              </a:path>
              <a:path w="2893284" h="419173">
                <a:moveTo>
                  <a:pt x="1804513" y="40852"/>
                </a:moveTo>
                <a:lnTo>
                  <a:pt x="1803648" y="37026"/>
                </a:lnTo>
                <a:lnTo>
                  <a:pt x="1801918" y="33633"/>
                </a:lnTo>
                <a:lnTo>
                  <a:pt x="1800188" y="30173"/>
                </a:lnTo>
                <a:lnTo>
                  <a:pt x="1797660" y="27445"/>
                </a:lnTo>
                <a:lnTo>
                  <a:pt x="1800621" y="43614"/>
                </a:lnTo>
                <a:lnTo>
                  <a:pt x="1804114" y="50700"/>
                </a:lnTo>
                <a:lnTo>
                  <a:pt x="1804513" y="40852"/>
                </a:lnTo>
                <a:close/>
              </a:path>
              <a:path w="2893284" h="419173">
                <a:moveTo>
                  <a:pt x="1804513" y="40852"/>
                </a:moveTo>
                <a:lnTo>
                  <a:pt x="1804114" y="50700"/>
                </a:lnTo>
                <a:lnTo>
                  <a:pt x="1804347" y="49136"/>
                </a:lnTo>
                <a:lnTo>
                  <a:pt x="1804480" y="47273"/>
                </a:lnTo>
                <a:lnTo>
                  <a:pt x="1804513" y="40852"/>
                </a:lnTo>
                <a:close/>
              </a:path>
              <a:path w="2893284" h="419173">
                <a:moveTo>
                  <a:pt x="1849073" y="57320"/>
                </a:moveTo>
                <a:lnTo>
                  <a:pt x="1849539" y="58584"/>
                </a:lnTo>
                <a:lnTo>
                  <a:pt x="1851036" y="71192"/>
                </a:lnTo>
                <a:lnTo>
                  <a:pt x="1853365" y="69396"/>
                </a:lnTo>
                <a:lnTo>
                  <a:pt x="1855028" y="67067"/>
                </a:lnTo>
                <a:lnTo>
                  <a:pt x="1856692" y="64672"/>
                </a:lnTo>
                <a:lnTo>
                  <a:pt x="1857524" y="61911"/>
                </a:lnTo>
                <a:lnTo>
                  <a:pt x="1857524" y="55723"/>
                </a:lnTo>
                <a:lnTo>
                  <a:pt x="1856592" y="53128"/>
                </a:lnTo>
                <a:lnTo>
                  <a:pt x="1854729" y="50999"/>
                </a:lnTo>
                <a:lnTo>
                  <a:pt x="1852866" y="48870"/>
                </a:lnTo>
                <a:lnTo>
                  <a:pt x="1849606" y="47339"/>
                </a:lnTo>
                <a:lnTo>
                  <a:pt x="1849073" y="57320"/>
                </a:lnTo>
                <a:close/>
              </a:path>
              <a:path w="2893284" h="419173">
                <a:moveTo>
                  <a:pt x="1829745" y="43281"/>
                </a:moveTo>
                <a:lnTo>
                  <a:pt x="1831076" y="51099"/>
                </a:lnTo>
                <a:lnTo>
                  <a:pt x="1843052" y="53594"/>
                </a:lnTo>
                <a:lnTo>
                  <a:pt x="1845580" y="54126"/>
                </a:lnTo>
                <a:lnTo>
                  <a:pt x="1847277" y="54991"/>
                </a:lnTo>
                <a:lnTo>
                  <a:pt x="1849073" y="57320"/>
                </a:lnTo>
                <a:lnTo>
                  <a:pt x="1849606" y="47339"/>
                </a:lnTo>
                <a:lnTo>
                  <a:pt x="1844948" y="46408"/>
                </a:lnTo>
                <a:lnTo>
                  <a:pt x="1832473" y="43813"/>
                </a:lnTo>
                <a:lnTo>
                  <a:pt x="1829745" y="43281"/>
                </a:lnTo>
                <a:close/>
              </a:path>
              <a:path w="2893284" h="419173">
                <a:moveTo>
                  <a:pt x="1829745" y="43281"/>
                </a:moveTo>
                <a:lnTo>
                  <a:pt x="1827882" y="42416"/>
                </a:lnTo>
                <a:lnTo>
                  <a:pt x="1826884" y="41218"/>
                </a:lnTo>
                <a:lnTo>
                  <a:pt x="1825886" y="39954"/>
                </a:lnTo>
                <a:lnTo>
                  <a:pt x="1825387" y="38590"/>
                </a:lnTo>
                <a:lnTo>
                  <a:pt x="1826219" y="50101"/>
                </a:lnTo>
                <a:lnTo>
                  <a:pt x="1831076" y="51099"/>
                </a:lnTo>
                <a:lnTo>
                  <a:pt x="1829745" y="43281"/>
                </a:lnTo>
                <a:close/>
              </a:path>
              <a:path w="2893284" h="419173">
                <a:moveTo>
                  <a:pt x="1818268" y="32203"/>
                </a:moveTo>
                <a:lnTo>
                  <a:pt x="1818534" y="43780"/>
                </a:lnTo>
                <a:lnTo>
                  <a:pt x="1820596" y="46109"/>
                </a:lnTo>
                <a:lnTo>
                  <a:pt x="1822725" y="48437"/>
                </a:lnTo>
                <a:lnTo>
                  <a:pt x="1826219" y="50101"/>
                </a:lnTo>
                <a:lnTo>
                  <a:pt x="1825387" y="38590"/>
                </a:lnTo>
                <a:lnTo>
                  <a:pt x="1823624" y="25882"/>
                </a:lnTo>
                <a:lnTo>
                  <a:pt x="1821395" y="27678"/>
                </a:lnTo>
                <a:lnTo>
                  <a:pt x="1819798" y="29940"/>
                </a:lnTo>
                <a:lnTo>
                  <a:pt x="1818268" y="32203"/>
                </a:lnTo>
                <a:close/>
              </a:path>
              <a:path w="2893284" h="419173">
                <a:moveTo>
                  <a:pt x="1818534" y="43780"/>
                </a:moveTo>
                <a:lnTo>
                  <a:pt x="1818268" y="32203"/>
                </a:lnTo>
                <a:lnTo>
                  <a:pt x="1817502" y="34698"/>
                </a:lnTo>
                <a:lnTo>
                  <a:pt x="1817502" y="40886"/>
                </a:lnTo>
                <a:lnTo>
                  <a:pt x="1818534" y="43780"/>
                </a:lnTo>
                <a:close/>
              </a:path>
              <a:path w="2893284" h="419173">
                <a:moveTo>
                  <a:pt x="1851036" y="71192"/>
                </a:moveTo>
                <a:lnTo>
                  <a:pt x="1849539" y="58584"/>
                </a:lnTo>
                <a:lnTo>
                  <a:pt x="1849539" y="62177"/>
                </a:lnTo>
                <a:lnTo>
                  <a:pt x="1848541" y="63973"/>
                </a:lnTo>
                <a:lnTo>
                  <a:pt x="1848042" y="72457"/>
                </a:lnTo>
                <a:lnTo>
                  <a:pt x="1851036" y="71192"/>
                </a:lnTo>
                <a:close/>
              </a:path>
              <a:path w="2893284" h="419173">
                <a:moveTo>
                  <a:pt x="1846545" y="65371"/>
                </a:moveTo>
                <a:lnTo>
                  <a:pt x="1844549" y="66701"/>
                </a:lnTo>
                <a:lnTo>
                  <a:pt x="1845048" y="73721"/>
                </a:lnTo>
                <a:lnTo>
                  <a:pt x="1848042" y="72457"/>
                </a:lnTo>
                <a:lnTo>
                  <a:pt x="1848541" y="63973"/>
                </a:lnTo>
                <a:lnTo>
                  <a:pt x="1846545" y="65371"/>
                </a:lnTo>
                <a:close/>
              </a:path>
              <a:path w="2893284" h="419173">
                <a:moveTo>
                  <a:pt x="1827982" y="64772"/>
                </a:moveTo>
                <a:lnTo>
                  <a:pt x="1828315" y="73322"/>
                </a:lnTo>
                <a:lnTo>
                  <a:pt x="1832806" y="74353"/>
                </a:lnTo>
                <a:lnTo>
                  <a:pt x="1841588" y="74353"/>
                </a:lnTo>
                <a:lnTo>
                  <a:pt x="1845048" y="73721"/>
                </a:lnTo>
                <a:lnTo>
                  <a:pt x="1844549" y="66701"/>
                </a:lnTo>
                <a:lnTo>
                  <a:pt x="1841788" y="67367"/>
                </a:lnTo>
                <a:lnTo>
                  <a:pt x="1834269" y="67367"/>
                </a:lnTo>
                <a:lnTo>
                  <a:pt x="1830843" y="66502"/>
                </a:lnTo>
                <a:lnTo>
                  <a:pt x="1827982" y="64772"/>
                </a:lnTo>
                <a:close/>
              </a:path>
              <a:path w="2893284" h="419173">
                <a:moveTo>
                  <a:pt x="1825187" y="63042"/>
                </a:moveTo>
                <a:lnTo>
                  <a:pt x="1823058" y="60647"/>
                </a:lnTo>
                <a:lnTo>
                  <a:pt x="1824189" y="71259"/>
                </a:lnTo>
                <a:lnTo>
                  <a:pt x="1828315" y="73322"/>
                </a:lnTo>
                <a:lnTo>
                  <a:pt x="1827982" y="64772"/>
                </a:lnTo>
                <a:lnTo>
                  <a:pt x="1825187" y="63042"/>
                </a:lnTo>
                <a:close/>
              </a:path>
              <a:path w="2893284" h="419173">
                <a:moveTo>
                  <a:pt x="1821594" y="57586"/>
                </a:moveTo>
                <a:lnTo>
                  <a:pt x="1814808" y="62476"/>
                </a:lnTo>
                <a:lnTo>
                  <a:pt x="1817003" y="66269"/>
                </a:lnTo>
                <a:lnTo>
                  <a:pt x="1820131" y="69196"/>
                </a:lnTo>
                <a:lnTo>
                  <a:pt x="1824189" y="71259"/>
                </a:lnTo>
                <a:lnTo>
                  <a:pt x="1823058" y="60647"/>
                </a:lnTo>
                <a:lnTo>
                  <a:pt x="1821594" y="57586"/>
                </a:lnTo>
                <a:close/>
              </a:path>
              <a:path w="2893284" h="419173">
                <a:moveTo>
                  <a:pt x="1847177" y="32868"/>
                </a:moveTo>
                <a:lnTo>
                  <a:pt x="1849007" y="34997"/>
                </a:lnTo>
                <a:lnTo>
                  <a:pt x="1850138" y="37925"/>
                </a:lnTo>
                <a:lnTo>
                  <a:pt x="1856825" y="33533"/>
                </a:lnTo>
                <a:lnTo>
                  <a:pt x="1855162" y="30007"/>
                </a:lnTo>
                <a:lnTo>
                  <a:pt x="1852633" y="27279"/>
                </a:lnTo>
                <a:lnTo>
                  <a:pt x="1849240" y="25350"/>
                </a:lnTo>
                <a:lnTo>
                  <a:pt x="1847177" y="32868"/>
                </a:lnTo>
                <a:close/>
              </a:path>
              <a:path w="2893284" h="419173">
                <a:moveTo>
                  <a:pt x="1845847" y="23420"/>
                </a:moveTo>
                <a:lnTo>
                  <a:pt x="1841688" y="22455"/>
                </a:lnTo>
                <a:lnTo>
                  <a:pt x="1842121" y="30140"/>
                </a:lnTo>
                <a:lnTo>
                  <a:pt x="1844649" y="31537"/>
                </a:lnTo>
                <a:lnTo>
                  <a:pt x="1847177" y="32868"/>
                </a:lnTo>
                <a:lnTo>
                  <a:pt x="1849240" y="25350"/>
                </a:lnTo>
                <a:lnTo>
                  <a:pt x="1845847" y="23420"/>
                </a:lnTo>
                <a:close/>
              </a:path>
              <a:path w="2893284" h="419173">
                <a:moveTo>
                  <a:pt x="1834369" y="29441"/>
                </a:moveTo>
                <a:lnTo>
                  <a:pt x="1839493" y="29441"/>
                </a:lnTo>
                <a:lnTo>
                  <a:pt x="1842121" y="30140"/>
                </a:lnTo>
                <a:lnTo>
                  <a:pt x="1841688" y="22455"/>
                </a:lnTo>
                <a:lnTo>
                  <a:pt x="1836764" y="22455"/>
                </a:lnTo>
                <a:lnTo>
                  <a:pt x="1834369" y="29441"/>
                </a:lnTo>
                <a:close/>
              </a:path>
              <a:path w="2893284" h="419173">
                <a:moveTo>
                  <a:pt x="1832839" y="22455"/>
                </a:moveTo>
                <a:lnTo>
                  <a:pt x="1829412" y="23154"/>
                </a:lnTo>
                <a:lnTo>
                  <a:pt x="1830577" y="30439"/>
                </a:lnTo>
                <a:lnTo>
                  <a:pt x="1832307" y="29774"/>
                </a:lnTo>
                <a:lnTo>
                  <a:pt x="1834369" y="29441"/>
                </a:lnTo>
                <a:lnTo>
                  <a:pt x="1836764" y="22455"/>
                </a:lnTo>
                <a:lnTo>
                  <a:pt x="1832839" y="22455"/>
                </a:lnTo>
                <a:close/>
              </a:path>
              <a:path w="2893284" h="419173">
                <a:moveTo>
                  <a:pt x="1825387" y="35663"/>
                </a:moveTo>
                <a:lnTo>
                  <a:pt x="1825819" y="34365"/>
                </a:lnTo>
                <a:lnTo>
                  <a:pt x="1827616" y="32036"/>
                </a:lnTo>
                <a:lnTo>
                  <a:pt x="1828913" y="31105"/>
                </a:lnTo>
                <a:lnTo>
                  <a:pt x="1830577" y="30439"/>
                </a:lnTo>
                <a:lnTo>
                  <a:pt x="1829412" y="23154"/>
                </a:lnTo>
                <a:lnTo>
                  <a:pt x="1826485" y="24551"/>
                </a:lnTo>
                <a:lnTo>
                  <a:pt x="1825387" y="35663"/>
                </a:lnTo>
                <a:close/>
              </a:path>
              <a:path w="2893284" h="419173">
                <a:moveTo>
                  <a:pt x="1825387" y="35663"/>
                </a:moveTo>
                <a:lnTo>
                  <a:pt x="1826485" y="24551"/>
                </a:lnTo>
                <a:lnTo>
                  <a:pt x="1823624" y="25882"/>
                </a:lnTo>
                <a:lnTo>
                  <a:pt x="1825387" y="38590"/>
                </a:lnTo>
                <a:lnTo>
                  <a:pt x="1825387" y="35663"/>
                </a:lnTo>
                <a:close/>
              </a:path>
              <a:path w="2893284" h="419173">
                <a:moveTo>
                  <a:pt x="1951155" y="48404"/>
                </a:moveTo>
                <a:lnTo>
                  <a:pt x="1951155" y="43015"/>
                </a:lnTo>
                <a:lnTo>
                  <a:pt x="1950124" y="38390"/>
                </a:lnTo>
                <a:lnTo>
                  <a:pt x="1948061" y="34531"/>
                </a:lnTo>
                <a:lnTo>
                  <a:pt x="1945999" y="30606"/>
                </a:lnTo>
                <a:lnTo>
                  <a:pt x="1943171" y="44412"/>
                </a:lnTo>
                <a:lnTo>
                  <a:pt x="1943171" y="48404"/>
                </a:lnTo>
                <a:lnTo>
                  <a:pt x="1945999" y="66236"/>
                </a:lnTo>
                <a:lnTo>
                  <a:pt x="1948061" y="62376"/>
                </a:lnTo>
                <a:lnTo>
                  <a:pt x="1950124" y="58451"/>
                </a:lnTo>
                <a:lnTo>
                  <a:pt x="1951155" y="53793"/>
                </a:lnTo>
                <a:lnTo>
                  <a:pt x="1951155" y="48404"/>
                </a:lnTo>
                <a:close/>
              </a:path>
              <a:path w="2893284" h="419173">
                <a:moveTo>
                  <a:pt x="1943138" y="27612"/>
                </a:moveTo>
                <a:lnTo>
                  <a:pt x="1939478" y="25549"/>
                </a:lnTo>
                <a:lnTo>
                  <a:pt x="1939911" y="35363"/>
                </a:lnTo>
                <a:lnTo>
                  <a:pt x="1941175" y="38224"/>
                </a:lnTo>
                <a:lnTo>
                  <a:pt x="1942506" y="41019"/>
                </a:lnTo>
                <a:lnTo>
                  <a:pt x="1943171" y="44412"/>
                </a:lnTo>
                <a:lnTo>
                  <a:pt x="1945999" y="30606"/>
                </a:lnTo>
                <a:lnTo>
                  <a:pt x="1943138" y="27612"/>
                </a:lnTo>
                <a:close/>
              </a:path>
              <a:path w="2893284" h="419173">
                <a:moveTo>
                  <a:pt x="1933290" y="30107"/>
                </a:moveTo>
                <a:lnTo>
                  <a:pt x="1935686" y="31637"/>
                </a:lnTo>
                <a:lnTo>
                  <a:pt x="1938081" y="33167"/>
                </a:lnTo>
                <a:lnTo>
                  <a:pt x="1939911" y="35363"/>
                </a:lnTo>
                <a:lnTo>
                  <a:pt x="1939478" y="25549"/>
                </a:lnTo>
                <a:lnTo>
                  <a:pt x="1935885" y="23487"/>
                </a:lnTo>
                <a:lnTo>
                  <a:pt x="1933290" y="30107"/>
                </a:lnTo>
                <a:close/>
              </a:path>
              <a:path w="2893284" h="419173">
                <a:moveTo>
                  <a:pt x="1923610" y="29342"/>
                </a:moveTo>
                <a:lnTo>
                  <a:pt x="1930396" y="29342"/>
                </a:lnTo>
                <a:lnTo>
                  <a:pt x="1933290" y="30107"/>
                </a:lnTo>
                <a:lnTo>
                  <a:pt x="1935885" y="23487"/>
                </a:lnTo>
                <a:lnTo>
                  <a:pt x="1931727" y="22455"/>
                </a:lnTo>
                <a:lnTo>
                  <a:pt x="1927003" y="22455"/>
                </a:lnTo>
                <a:lnTo>
                  <a:pt x="1923610" y="29342"/>
                </a:lnTo>
                <a:close/>
              </a:path>
              <a:path w="2893284" h="419173">
                <a:moveTo>
                  <a:pt x="1922345" y="22455"/>
                </a:moveTo>
                <a:lnTo>
                  <a:pt x="1918187" y="23487"/>
                </a:lnTo>
                <a:lnTo>
                  <a:pt x="1918320" y="31637"/>
                </a:lnTo>
                <a:lnTo>
                  <a:pt x="1920715" y="30107"/>
                </a:lnTo>
                <a:lnTo>
                  <a:pt x="1923610" y="29342"/>
                </a:lnTo>
                <a:lnTo>
                  <a:pt x="1927003" y="22455"/>
                </a:lnTo>
                <a:lnTo>
                  <a:pt x="1922345" y="22455"/>
                </a:lnTo>
                <a:close/>
              </a:path>
              <a:path w="2893284" h="419173">
                <a:moveTo>
                  <a:pt x="1912731" y="38224"/>
                </a:moveTo>
                <a:lnTo>
                  <a:pt x="1914062" y="35363"/>
                </a:lnTo>
                <a:lnTo>
                  <a:pt x="1915925" y="33167"/>
                </a:lnTo>
                <a:lnTo>
                  <a:pt x="1918320" y="31637"/>
                </a:lnTo>
                <a:lnTo>
                  <a:pt x="1918187" y="23487"/>
                </a:lnTo>
                <a:lnTo>
                  <a:pt x="1914527" y="25549"/>
                </a:lnTo>
                <a:lnTo>
                  <a:pt x="1912731" y="38224"/>
                </a:lnTo>
                <a:close/>
              </a:path>
              <a:path w="2893284" h="419173">
                <a:moveTo>
                  <a:pt x="1914062" y="61445"/>
                </a:moveTo>
                <a:lnTo>
                  <a:pt x="1912731" y="58584"/>
                </a:lnTo>
                <a:lnTo>
                  <a:pt x="1911467" y="55723"/>
                </a:lnTo>
                <a:lnTo>
                  <a:pt x="1910835" y="52330"/>
                </a:lnTo>
                <a:lnTo>
                  <a:pt x="1910835" y="44412"/>
                </a:lnTo>
                <a:lnTo>
                  <a:pt x="1911467" y="41019"/>
                </a:lnTo>
                <a:lnTo>
                  <a:pt x="1912731" y="38224"/>
                </a:lnTo>
                <a:lnTo>
                  <a:pt x="1914527" y="25549"/>
                </a:lnTo>
                <a:lnTo>
                  <a:pt x="1910868" y="27612"/>
                </a:lnTo>
                <a:lnTo>
                  <a:pt x="1908007" y="30606"/>
                </a:lnTo>
                <a:lnTo>
                  <a:pt x="1910868" y="69196"/>
                </a:lnTo>
                <a:lnTo>
                  <a:pt x="1914527" y="71259"/>
                </a:lnTo>
                <a:lnTo>
                  <a:pt x="1914062" y="61445"/>
                </a:lnTo>
                <a:close/>
              </a:path>
              <a:path w="2893284" h="419173">
                <a:moveTo>
                  <a:pt x="1943171" y="52330"/>
                </a:moveTo>
                <a:lnTo>
                  <a:pt x="1942506" y="55723"/>
                </a:lnTo>
                <a:lnTo>
                  <a:pt x="1943138" y="69196"/>
                </a:lnTo>
                <a:lnTo>
                  <a:pt x="1945999" y="66236"/>
                </a:lnTo>
                <a:lnTo>
                  <a:pt x="1943171" y="48404"/>
                </a:lnTo>
                <a:lnTo>
                  <a:pt x="1943171" y="52330"/>
                </a:lnTo>
                <a:close/>
              </a:path>
              <a:path w="2893284" h="419173">
                <a:moveTo>
                  <a:pt x="1942506" y="55723"/>
                </a:moveTo>
                <a:lnTo>
                  <a:pt x="1941175" y="58584"/>
                </a:lnTo>
                <a:lnTo>
                  <a:pt x="1939911" y="61445"/>
                </a:lnTo>
                <a:lnTo>
                  <a:pt x="1938081" y="63641"/>
                </a:lnTo>
                <a:lnTo>
                  <a:pt x="1935686" y="65171"/>
                </a:lnTo>
                <a:lnTo>
                  <a:pt x="1933290" y="66701"/>
                </a:lnTo>
                <a:lnTo>
                  <a:pt x="1935885" y="73322"/>
                </a:lnTo>
                <a:lnTo>
                  <a:pt x="1939478" y="71259"/>
                </a:lnTo>
                <a:lnTo>
                  <a:pt x="1943138" y="69196"/>
                </a:lnTo>
                <a:lnTo>
                  <a:pt x="1942506" y="55723"/>
                </a:lnTo>
                <a:close/>
              </a:path>
              <a:path w="2893284" h="419173">
                <a:moveTo>
                  <a:pt x="1931727" y="74353"/>
                </a:moveTo>
                <a:lnTo>
                  <a:pt x="1935885" y="73322"/>
                </a:lnTo>
                <a:lnTo>
                  <a:pt x="1933290" y="66701"/>
                </a:lnTo>
                <a:lnTo>
                  <a:pt x="1930396" y="67466"/>
                </a:lnTo>
                <a:lnTo>
                  <a:pt x="1927003" y="67466"/>
                </a:lnTo>
                <a:lnTo>
                  <a:pt x="1927003" y="74353"/>
                </a:lnTo>
                <a:lnTo>
                  <a:pt x="1931727" y="74353"/>
                </a:lnTo>
                <a:close/>
              </a:path>
              <a:path w="2893284" h="419173">
                <a:moveTo>
                  <a:pt x="1923610" y="67466"/>
                </a:moveTo>
                <a:lnTo>
                  <a:pt x="1920715" y="66701"/>
                </a:lnTo>
                <a:lnTo>
                  <a:pt x="1922345" y="74353"/>
                </a:lnTo>
                <a:lnTo>
                  <a:pt x="1927003" y="74353"/>
                </a:lnTo>
                <a:lnTo>
                  <a:pt x="1927003" y="67466"/>
                </a:lnTo>
                <a:lnTo>
                  <a:pt x="1923610" y="67466"/>
                </a:lnTo>
                <a:close/>
              </a:path>
              <a:path w="2893284" h="419173">
                <a:moveTo>
                  <a:pt x="1914062" y="61445"/>
                </a:moveTo>
                <a:lnTo>
                  <a:pt x="1914527" y="71259"/>
                </a:lnTo>
                <a:lnTo>
                  <a:pt x="1918187" y="73322"/>
                </a:lnTo>
                <a:lnTo>
                  <a:pt x="1922345" y="74353"/>
                </a:lnTo>
                <a:lnTo>
                  <a:pt x="1920715" y="66701"/>
                </a:lnTo>
                <a:lnTo>
                  <a:pt x="1918320" y="65171"/>
                </a:lnTo>
                <a:lnTo>
                  <a:pt x="1915925" y="63641"/>
                </a:lnTo>
                <a:lnTo>
                  <a:pt x="1914062" y="61445"/>
                </a:lnTo>
                <a:close/>
              </a:path>
              <a:path w="2893284" h="419173">
                <a:moveTo>
                  <a:pt x="1910868" y="69196"/>
                </a:moveTo>
                <a:lnTo>
                  <a:pt x="1908007" y="30606"/>
                </a:lnTo>
                <a:lnTo>
                  <a:pt x="1905945" y="34531"/>
                </a:lnTo>
                <a:lnTo>
                  <a:pt x="1903882" y="38390"/>
                </a:lnTo>
                <a:lnTo>
                  <a:pt x="1902851" y="43015"/>
                </a:lnTo>
                <a:lnTo>
                  <a:pt x="1902851" y="48404"/>
                </a:lnTo>
                <a:lnTo>
                  <a:pt x="1903882" y="58451"/>
                </a:lnTo>
                <a:lnTo>
                  <a:pt x="1905945" y="62376"/>
                </a:lnTo>
                <a:lnTo>
                  <a:pt x="1908007" y="66236"/>
                </a:lnTo>
                <a:lnTo>
                  <a:pt x="1910868" y="69196"/>
                </a:lnTo>
                <a:close/>
              </a:path>
              <a:path w="2893284" h="419173">
                <a:moveTo>
                  <a:pt x="1977186" y="30340"/>
                </a:moveTo>
                <a:lnTo>
                  <a:pt x="1993853" y="30340"/>
                </a:lnTo>
                <a:lnTo>
                  <a:pt x="1977186" y="23453"/>
                </a:lnTo>
                <a:lnTo>
                  <a:pt x="1959221" y="23453"/>
                </a:lnTo>
                <a:lnTo>
                  <a:pt x="1959221" y="30340"/>
                </a:lnTo>
                <a:lnTo>
                  <a:pt x="1977186" y="30340"/>
                </a:lnTo>
                <a:lnTo>
                  <a:pt x="1977186" y="26048"/>
                </a:lnTo>
                <a:lnTo>
                  <a:pt x="1977186" y="30340"/>
                </a:lnTo>
                <a:close/>
              </a:path>
              <a:path w="2893284" h="419173">
                <a:moveTo>
                  <a:pt x="1969202" y="30340"/>
                </a:moveTo>
                <a:lnTo>
                  <a:pt x="1969202" y="73355"/>
                </a:lnTo>
                <a:lnTo>
                  <a:pt x="1977186" y="73355"/>
                </a:lnTo>
                <a:lnTo>
                  <a:pt x="1977186" y="30340"/>
                </a:lnTo>
                <a:lnTo>
                  <a:pt x="1969202" y="30340"/>
                </a:lnTo>
                <a:close/>
              </a:path>
              <a:path w="2893284" h="419173">
                <a:moveTo>
                  <a:pt x="1977186" y="12874"/>
                </a:moveTo>
                <a:lnTo>
                  <a:pt x="1977984" y="10712"/>
                </a:lnTo>
                <a:lnTo>
                  <a:pt x="1979581" y="9381"/>
                </a:lnTo>
                <a:lnTo>
                  <a:pt x="1981178" y="7984"/>
                </a:lnTo>
                <a:lnTo>
                  <a:pt x="1983407" y="7285"/>
                </a:lnTo>
                <a:lnTo>
                  <a:pt x="1986268" y="7285"/>
                </a:lnTo>
                <a:lnTo>
                  <a:pt x="1988430" y="7418"/>
                </a:lnTo>
                <a:lnTo>
                  <a:pt x="1990293" y="7884"/>
                </a:lnTo>
                <a:lnTo>
                  <a:pt x="1991957" y="8782"/>
                </a:lnTo>
                <a:lnTo>
                  <a:pt x="1994053" y="2295"/>
                </a:lnTo>
                <a:lnTo>
                  <a:pt x="1991990" y="998"/>
                </a:lnTo>
                <a:lnTo>
                  <a:pt x="1990460" y="598"/>
                </a:lnTo>
                <a:lnTo>
                  <a:pt x="1988929" y="199"/>
                </a:lnTo>
                <a:lnTo>
                  <a:pt x="1987299" y="0"/>
                </a:lnTo>
                <a:lnTo>
                  <a:pt x="1982841" y="0"/>
                </a:lnTo>
                <a:lnTo>
                  <a:pt x="1980446" y="365"/>
                </a:lnTo>
                <a:lnTo>
                  <a:pt x="1978384" y="1097"/>
                </a:lnTo>
                <a:lnTo>
                  <a:pt x="1977186" y="12874"/>
                </a:lnTo>
                <a:close/>
              </a:path>
              <a:path w="2893284" h="419173">
                <a:moveTo>
                  <a:pt x="1977186" y="23453"/>
                </a:moveTo>
                <a:lnTo>
                  <a:pt x="1977186" y="12874"/>
                </a:lnTo>
                <a:lnTo>
                  <a:pt x="1976321" y="1829"/>
                </a:lnTo>
                <a:lnTo>
                  <a:pt x="1974591" y="2861"/>
                </a:lnTo>
                <a:lnTo>
                  <a:pt x="1973194" y="4191"/>
                </a:lnTo>
                <a:lnTo>
                  <a:pt x="1971863" y="5522"/>
                </a:lnTo>
                <a:lnTo>
                  <a:pt x="1970865" y="7119"/>
                </a:lnTo>
                <a:lnTo>
                  <a:pt x="1970200" y="8982"/>
                </a:lnTo>
                <a:lnTo>
                  <a:pt x="1969534" y="10845"/>
                </a:lnTo>
                <a:lnTo>
                  <a:pt x="1969202" y="12874"/>
                </a:lnTo>
                <a:lnTo>
                  <a:pt x="1969202" y="23453"/>
                </a:lnTo>
                <a:lnTo>
                  <a:pt x="1977186" y="23453"/>
                </a:lnTo>
                <a:close/>
              </a:path>
              <a:path w="2893284" h="419173">
                <a:moveTo>
                  <a:pt x="2043990" y="65870"/>
                </a:moveTo>
                <a:lnTo>
                  <a:pt x="2043990" y="7485"/>
                </a:lnTo>
                <a:lnTo>
                  <a:pt x="2036006" y="7485"/>
                </a:lnTo>
                <a:lnTo>
                  <a:pt x="2036006" y="73355"/>
                </a:lnTo>
                <a:lnTo>
                  <a:pt x="2081716" y="73355"/>
                </a:lnTo>
                <a:lnTo>
                  <a:pt x="2081716" y="65870"/>
                </a:lnTo>
                <a:lnTo>
                  <a:pt x="2043990" y="65870"/>
                </a:lnTo>
                <a:close/>
              </a:path>
              <a:path w="2893284" h="419173">
                <a:moveTo>
                  <a:pt x="2137506" y="48404"/>
                </a:moveTo>
                <a:lnTo>
                  <a:pt x="2137506" y="43015"/>
                </a:lnTo>
                <a:lnTo>
                  <a:pt x="2136475" y="38390"/>
                </a:lnTo>
                <a:lnTo>
                  <a:pt x="2134413" y="34531"/>
                </a:lnTo>
                <a:lnTo>
                  <a:pt x="2132350" y="30606"/>
                </a:lnTo>
                <a:lnTo>
                  <a:pt x="2129522" y="44412"/>
                </a:lnTo>
                <a:lnTo>
                  <a:pt x="2129522" y="48404"/>
                </a:lnTo>
                <a:lnTo>
                  <a:pt x="2132350" y="66236"/>
                </a:lnTo>
                <a:lnTo>
                  <a:pt x="2134413" y="62376"/>
                </a:lnTo>
                <a:lnTo>
                  <a:pt x="2136475" y="58451"/>
                </a:lnTo>
                <a:lnTo>
                  <a:pt x="2137506" y="53793"/>
                </a:lnTo>
                <a:lnTo>
                  <a:pt x="2137506" y="48404"/>
                </a:lnTo>
                <a:close/>
              </a:path>
              <a:path w="2893284" h="419173">
                <a:moveTo>
                  <a:pt x="2129489" y="27612"/>
                </a:moveTo>
                <a:lnTo>
                  <a:pt x="2125829" y="25549"/>
                </a:lnTo>
                <a:lnTo>
                  <a:pt x="2126262" y="35363"/>
                </a:lnTo>
                <a:lnTo>
                  <a:pt x="2127526" y="38224"/>
                </a:lnTo>
                <a:lnTo>
                  <a:pt x="2128857" y="41019"/>
                </a:lnTo>
                <a:lnTo>
                  <a:pt x="2129522" y="44412"/>
                </a:lnTo>
                <a:lnTo>
                  <a:pt x="2132350" y="30606"/>
                </a:lnTo>
                <a:lnTo>
                  <a:pt x="2129489" y="27612"/>
                </a:lnTo>
                <a:close/>
              </a:path>
              <a:path w="2893284" h="419173">
                <a:moveTo>
                  <a:pt x="2119642" y="30107"/>
                </a:moveTo>
                <a:lnTo>
                  <a:pt x="2122037" y="31637"/>
                </a:lnTo>
                <a:lnTo>
                  <a:pt x="2124432" y="33167"/>
                </a:lnTo>
                <a:lnTo>
                  <a:pt x="2126262" y="35363"/>
                </a:lnTo>
                <a:lnTo>
                  <a:pt x="2125829" y="25549"/>
                </a:lnTo>
                <a:lnTo>
                  <a:pt x="2122237" y="23487"/>
                </a:lnTo>
                <a:lnTo>
                  <a:pt x="2119642" y="30107"/>
                </a:lnTo>
                <a:close/>
              </a:path>
              <a:path w="2893284" h="419173">
                <a:moveTo>
                  <a:pt x="2109961" y="29342"/>
                </a:moveTo>
                <a:lnTo>
                  <a:pt x="2116747" y="29342"/>
                </a:lnTo>
                <a:lnTo>
                  <a:pt x="2119642" y="30107"/>
                </a:lnTo>
                <a:lnTo>
                  <a:pt x="2122237" y="23487"/>
                </a:lnTo>
                <a:lnTo>
                  <a:pt x="2118078" y="22455"/>
                </a:lnTo>
                <a:lnTo>
                  <a:pt x="2113354" y="22455"/>
                </a:lnTo>
                <a:lnTo>
                  <a:pt x="2109961" y="29342"/>
                </a:lnTo>
                <a:close/>
              </a:path>
              <a:path w="2893284" h="419173">
                <a:moveTo>
                  <a:pt x="2108697" y="22455"/>
                </a:moveTo>
                <a:lnTo>
                  <a:pt x="2104538" y="23487"/>
                </a:lnTo>
                <a:lnTo>
                  <a:pt x="2104671" y="31637"/>
                </a:lnTo>
                <a:lnTo>
                  <a:pt x="2107066" y="30107"/>
                </a:lnTo>
                <a:lnTo>
                  <a:pt x="2109961" y="29342"/>
                </a:lnTo>
                <a:lnTo>
                  <a:pt x="2113354" y="22455"/>
                </a:lnTo>
                <a:lnTo>
                  <a:pt x="2108697" y="22455"/>
                </a:lnTo>
                <a:close/>
              </a:path>
              <a:path w="2893284" h="419173">
                <a:moveTo>
                  <a:pt x="2099082" y="38224"/>
                </a:moveTo>
                <a:lnTo>
                  <a:pt x="2100413" y="35363"/>
                </a:lnTo>
                <a:lnTo>
                  <a:pt x="2102276" y="33167"/>
                </a:lnTo>
                <a:lnTo>
                  <a:pt x="2104671" y="31637"/>
                </a:lnTo>
                <a:lnTo>
                  <a:pt x="2104538" y="23487"/>
                </a:lnTo>
                <a:lnTo>
                  <a:pt x="2100879" y="25549"/>
                </a:lnTo>
                <a:lnTo>
                  <a:pt x="2099082" y="38224"/>
                </a:lnTo>
                <a:close/>
              </a:path>
              <a:path w="2893284" h="419173">
                <a:moveTo>
                  <a:pt x="2100413" y="61445"/>
                </a:moveTo>
                <a:lnTo>
                  <a:pt x="2099082" y="58584"/>
                </a:lnTo>
                <a:lnTo>
                  <a:pt x="2097818" y="55723"/>
                </a:lnTo>
                <a:lnTo>
                  <a:pt x="2097186" y="52330"/>
                </a:lnTo>
                <a:lnTo>
                  <a:pt x="2097186" y="44412"/>
                </a:lnTo>
                <a:lnTo>
                  <a:pt x="2097818" y="41019"/>
                </a:lnTo>
                <a:lnTo>
                  <a:pt x="2099082" y="38224"/>
                </a:lnTo>
                <a:lnTo>
                  <a:pt x="2100879" y="25549"/>
                </a:lnTo>
                <a:lnTo>
                  <a:pt x="2097219" y="27612"/>
                </a:lnTo>
                <a:lnTo>
                  <a:pt x="2094358" y="30606"/>
                </a:lnTo>
                <a:lnTo>
                  <a:pt x="2097219" y="69196"/>
                </a:lnTo>
                <a:lnTo>
                  <a:pt x="2100879" y="71259"/>
                </a:lnTo>
                <a:lnTo>
                  <a:pt x="2100413" y="61445"/>
                </a:lnTo>
                <a:close/>
              </a:path>
              <a:path w="2893284" h="419173">
                <a:moveTo>
                  <a:pt x="2129522" y="52330"/>
                </a:moveTo>
                <a:lnTo>
                  <a:pt x="2128857" y="55723"/>
                </a:lnTo>
                <a:lnTo>
                  <a:pt x="2129489" y="69196"/>
                </a:lnTo>
                <a:lnTo>
                  <a:pt x="2132350" y="66236"/>
                </a:lnTo>
                <a:lnTo>
                  <a:pt x="2129522" y="48404"/>
                </a:lnTo>
                <a:lnTo>
                  <a:pt x="2129522" y="52330"/>
                </a:lnTo>
                <a:close/>
              </a:path>
              <a:path w="2893284" h="419173">
                <a:moveTo>
                  <a:pt x="2128857" y="55723"/>
                </a:moveTo>
                <a:lnTo>
                  <a:pt x="2127526" y="58584"/>
                </a:lnTo>
                <a:lnTo>
                  <a:pt x="2126262" y="61445"/>
                </a:lnTo>
                <a:lnTo>
                  <a:pt x="2124432" y="63641"/>
                </a:lnTo>
                <a:lnTo>
                  <a:pt x="2122037" y="65171"/>
                </a:lnTo>
                <a:lnTo>
                  <a:pt x="2119642" y="66701"/>
                </a:lnTo>
                <a:lnTo>
                  <a:pt x="2122237" y="73322"/>
                </a:lnTo>
                <a:lnTo>
                  <a:pt x="2125829" y="71259"/>
                </a:lnTo>
                <a:lnTo>
                  <a:pt x="2129489" y="69196"/>
                </a:lnTo>
                <a:lnTo>
                  <a:pt x="2128857" y="55723"/>
                </a:lnTo>
                <a:close/>
              </a:path>
              <a:path w="2893284" h="419173">
                <a:moveTo>
                  <a:pt x="2118078" y="74353"/>
                </a:moveTo>
                <a:lnTo>
                  <a:pt x="2122237" y="73322"/>
                </a:lnTo>
                <a:lnTo>
                  <a:pt x="2119642" y="66701"/>
                </a:lnTo>
                <a:lnTo>
                  <a:pt x="2116747" y="67466"/>
                </a:lnTo>
                <a:lnTo>
                  <a:pt x="2113354" y="67466"/>
                </a:lnTo>
                <a:lnTo>
                  <a:pt x="2113354" y="74353"/>
                </a:lnTo>
                <a:lnTo>
                  <a:pt x="2118078" y="74353"/>
                </a:lnTo>
                <a:close/>
              </a:path>
              <a:path w="2893284" h="419173">
                <a:moveTo>
                  <a:pt x="2109961" y="67466"/>
                </a:moveTo>
                <a:lnTo>
                  <a:pt x="2107066" y="66701"/>
                </a:lnTo>
                <a:lnTo>
                  <a:pt x="2108697" y="74353"/>
                </a:lnTo>
                <a:lnTo>
                  <a:pt x="2113354" y="74353"/>
                </a:lnTo>
                <a:lnTo>
                  <a:pt x="2113354" y="67466"/>
                </a:lnTo>
                <a:lnTo>
                  <a:pt x="2109961" y="67466"/>
                </a:lnTo>
                <a:close/>
              </a:path>
              <a:path w="2893284" h="419173">
                <a:moveTo>
                  <a:pt x="2100413" y="61445"/>
                </a:moveTo>
                <a:lnTo>
                  <a:pt x="2100879" y="71259"/>
                </a:lnTo>
                <a:lnTo>
                  <a:pt x="2104538" y="73322"/>
                </a:lnTo>
                <a:lnTo>
                  <a:pt x="2108697" y="74353"/>
                </a:lnTo>
                <a:lnTo>
                  <a:pt x="2107066" y="66701"/>
                </a:lnTo>
                <a:lnTo>
                  <a:pt x="2104671" y="65171"/>
                </a:lnTo>
                <a:lnTo>
                  <a:pt x="2102276" y="63641"/>
                </a:lnTo>
                <a:lnTo>
                  <a:pt x="2100413" y="61445"/>
                </a:lnTo>
                <a:close/>
              </a:path>
              <a:path w="2893284" h="419173">
                <a:moveTo>
                  <a:pt x="2097219" y="69196"/>
                </a:moveTo>
                <a:lnTo>
                  <a:pt x="2094358" y="30606"/>
                </a:lnTo>
                <a:lnTo>
                  <a:pt x="2092296" y="34531"/>
                </a:lnTo>
                <a:lnTo>
                  <a:pt x="2090233" y="38390"/>
                </a:lnTo>
                <a:lnTo>
                  <a:pt x="2089202" y="43015"/>
                </a:lnTo>
                <a:lnTo>
                  <a:pt x="2089202" y="48404"/>
                </a:lnTo>
                <a:lnTo>
                  <a:pt x="2090233" y="58451"/>
                </a:lnTo>
                <a:lnTo>
                  <a:pt x="2092296" y="62376"/>
                </a:lnTo>
                <a:lnTo>
                  <a:pt x="2094358" y="66236"/>
                </a:lnTo>
                <a:lnTo>
                  <a:pt x="2097219" y="69196"/>
                </a:lnTo>
                <a:close/>
              </a:path>
              <a:path w="2893284" h="419173">
                <a:moveTo>
                  <a:pt x="2174095" y="29940"/>
                </a:moveTo>
                <a:lnTo>
                  <a:pt x="2175692" y="29940"/>
                </a:lnTo>
                <a:lnTo>
                  <a:pt x="2176923" y="30007"/>
                </a:lnTo>
                <a:lnTo>
                  <a:pt x="2178653" y="30273"/>
                </a:lnTo>
                <a:lnTo>
                  <a:pt x="2180183" y="30739"/>
                </a:lnTo>
                <a:lnTo>
                  <a:pt x="2181581" y="23453"/>
                </a:lnTo>
                <a:lnTo>
                  <a:pt x="2179950" y="22788"/>
                </a:lnTo>
                <a:lnTo>
                  <a:pt x="2177888" y="22522"/>
                </a:lnTo>
                <a:lnTo>
                  <a:pt x="2176091" y="22455"/>
                </a:lnTo>
                <a:lnTo>
                  <a:pt x="2174095" y="29940"/>
                </a:lnTo>
                <a:close/>
              </a:path>
              <a:path w="2893284" h="419173">
                <a:moveTo>
                  <a:pt x="2172232" y="22455"/>
                </a:moveTo>
                <a:lnTo>
                  <a:pt x="2168939" y="23220"/>
                </a:lnTo>
                <a:lnTo>
                  <a:pt x="2169937" y="30539"/>
                </a:lnTo>
                <a:lnTo>
                  <a:pt x="2172033" y="29940"/>
                </a:lnTo>
                <a:lnTo>
                  <a:pt x="2174095" y="29940"/>
                </a:lnTo>
                <a:lnTo>
                  <a:pt x="2176091" y="22455"/>
                </a:lnTo>
                <a:lnTo>
                  <a:pt x="2172232" y="22455"/>
                </a:lnTo>
                <a:close/>
              </a:path>
              <a:path w="2893284" h="419173">
                <a:moveTo>
                  <a:pt x="2164015" y="34764"/>
                </a:moveTo>
                <a:lnTo>
                  <a:pt x="2165745" y="32935"/>
                </a:lnTo>
                <a:lnTo>
                  <a:pt x="2167808" y="31737"/>
                </a:lnTo>
                <a:lnTo>
                  <a:pt x="2169937" y="30539"/>
                </a:lnTo>
                <a:lnTo>
                  <a:pt x="2168939" y="23220"/>
                </a:lnTo>
                <a:lnTo>
                  <a:pt x="2166211" y="24751"/>
                </a:lnTo>
                <a:lnTo>
                  <a:pt x="2164015" y="34764"/>
                </a:lnTo>
                <a:close/>
              </a:path>
              <a:path w="2893284" h="419173">
                <a:moveTo>
                  <a:pt x="2160522" y="42682"/>
                </a:moveTo>
                <a:lnTo>
                  <a:pt x="2161221" y="39621"/>
                </a:lnTo>
                <a:lnTo>
                  <a:pt x="2162618" y="37226"/>
                </a:lnTo>
                <a:lnTo>
                  <a:pt x="2164015" y="34764"/>
                </a:lnTo>
                <a:lnTo>
                  <a:pt x="2166211" y="24751"/>
                </a:lnTo>
                <a:lnTo>
                  <a:pt x="2163549" y="26281"/>
                </a:lnTo>
                <a:lnTo>
                  <a:pt x="2161520" y="28576"/>
                </a:lnTo>
                <a:lnTo>
                  <a:pt x="2160522" y="42682"/>
                </a:lnTo>
                <a:close/>
              </a:path>
              <a:path w="2893284" h="419173">
                <a:moveTo>
                  <a:pt x="2160522" y="73355"/>
                </a:moveTo>
                <a:lnTo>
                  <a:pt x="2160522" y="42682"/>
                </a:lnTo>
                <a:lnTo>
                  <a:pt x="2160123" y="31637"/>
                </a:lnTo>
                <a:lnTo>
                  <a:pt x="2159025" y="23453"/>
                </a:lnTo>
                <a:lnTo>
                  <a:pt x="2152538" y="23453"/>
                </a:lnTo>
                <a:lnTo>
                  <a:pt x="2152538" y="73355"/>
                </a:lnTo>
                <a:lnTo>
                  <a:pt x="2160522" y="73355"/>
                </a:lnTo>
                <a:close/>
              </a:path>
              <a:path w="2893284" h="419173">
                <a:moveTo>
                  <a:pt x="2257481" y="385639"/>
                </a:moveTo>
                <a:lnTo>
                  <a:pt x="2257181" y="359191"/>
                </a:lnTo>
                <a:lnTo>
                  <a:pt x="2257181" y="376058"/>
                </a:lnTo>
                <a:lnTo>
                  <a:pt x="2256982" y="390463"/>
                </a:lnTo>
                <a:lnTo>
                  <a:pt x="2257672" y="388940"/>
                </a:lnTo>
                <a:lnTo>
                  <a:pt x="2258579" y="385040"/>
                </a:lnTo>
                <a:lnTo>
                  <a:pt x="2258180" y="358492"/>
                </a:lnTo>
                <a:lnTo>
                  <a:pt x="2257181" y="359191"/>
                </a:lnTo>
                <a:lnTo>
                  <a:pt x="2257481" y="385639"/>
                </a:lnTo>
                <a:close/>
              </a:path>
              <a:path w="2893284" h="419173">
                <a:moveTo>
                  <a:pt x="2232696" y="397682"/>
                </a:moveTo>
                <a:lnTo>
                  <a:pt x="2236489" y="398713"/>
                </a:lnTo>
                <a:lnTo>
                  <a:pt x="2243475" y="398713"/>
                </a:lnTo>
                <a:lnTo>
                  <a:pt x="2246170" y="398181"/>
                </a:lnTo>
                <a:lnTo>
                  <a:pt x="2248698" y="397116"/>
                </a:lnTo>
                <a:lnTo>
                  <a:pt x="2251293" y="396052"/>
                </a:lnTo>
                <a:lnTo>
                  <a:pt x="2253456" y="394521"/>
                </a:lnTo>
                <a:lnTo>
                  <a:pt x="2255185" y="392525"/>
                </a:lnTo>
                <a:lnTo>
                  <a:pt x="2256982" y="390463"/>
                </a:lnTo>
                <a:lnTo>
                  <a:pt x="2257181" y="376058"/>
                </a:lnTo>
                <a:lnTo>
                  <a:pt x="2256516" y="379551"/>
                </a:lnTo>
                <a:lnTo>
                  <a:pt x="2255185" y="382545"/>
                </a:lnTo>
                <a:lnTo>
                  <a:pt x="2253921" y="385473"/>
                </a:lnTo>
                <a:lnTo>
                  <a:pt x="2252091" y="387735"/>
                </a:lnTo>
                <a:lnTo>
                  <a:pt x="2249696" y="389332"/>
                </a:lnTo>
                <a:lnTo>
                  <a:pt x="2247367" y="390929"/>
                </a:lnTo>
                <a:lnTo>
                  <a:pt x="2244606" y="391727"/>
                </a:lnTo>
                <a:lnTo>
                  <a:pt x="2236489" y="391727"/>
                </a:lnTo>
                <a:lnTo>
                  <a:pt x="2232696" y="397682"/>
                </a:lnTo>
                <a:close/>
              </a:path>
              <a:path w="2893284" h="419173">
                <a:moveTo>
                  <a:pt x="2236489" y="391727"/>
                </a:moveTo>
                <a:lnTo>
                  <a:pt x="2232663" y="389997"/>
                </a:lnTo>
                <a:lnTo>
                  <a:pt x="2229935" y="386537"/>
                </a:lnTo>
                <a:lnTo>
                  <a:pt x="2227207" y="383077"/>
                </a:lnTo>
                <a:lnTo>
                  <a:pt x="2225843" y="378486"/>
                </a:lnTo>
                <a:lnTo>
                  <a:pt x="2229236" y="395619"/>
                </a:lnTo>
                <a:lnTo>
                  <a:pt x="2232696" y="397682"/>
                </a:lnTo>
                <a:lnTo>
                  <a:pt x="2236489" y="391727"/>
                </a:lnTo>
                <a:close/>
              </a:path>
              <a:path w="2893284" h="419173">
                <a:moveTo>
                  <a:pt x="2225777" y="393557"/>
                </a:moveTo>
                <a:lnTo>
                  <a:pt x="2229236" y="395619"/>
                </a:lnTo>
                <a:lnTo>
                  <a:pt x="2225843" y="378486"/>
                </a:lnTo>
                <a:lnTo>
                  <a:pt x="2225843" y="367042"/>
                </a:lnTo>
                <a:lnTo>
                  <a:pt x="2223348" y="354833"/>
                </a:lnTo>
                <a:lnTo>
                  <a:pt x="2223015" y="390596"/>
                </a:lnTo>
                <a:lnTo>
                  <a:pt x="2225777" y="393557"/>
                </a:lnTo>
                <a:close/>
              </a:path>
              <a:path w="2893284" h="419173">
                <a:moveTo>
                  <a:pt x="2258579" y="385040"/>
                </a:moveTo>
                <a:lnTo>
                  <a:pt x="2257672" y="388940"/>
                </a:lnTo>
                <a:lnTo>
                  <a:pt x="2258113" y="387968"/>
                </a:lnTo>
                <a:lnTo>
                  <a:pt x="2258180" y="397715"/>
                </a:lnTo>
                <a:lnTo>
                  <a:pt x="2265166" y="397715"/>
                </a:lnTo>
                <a:lnTo>
                  <a:pt x="2265166" y="324859"/>
                </a:lnTo>
                <a:lnTo>
                  <a:pt x="2258180" y="358492"/>
                </a:lnTo>
                <a:lnTo>
                  <a:pt x="2258579" y="385040"/>
                </a:lnTo>
                <a:close/>
              </a:path>
              <a:path w="2893284" h="419173">
                <a:moveTo>
                  <a:pt x="2257181" y="368273"/>
                </a:moveTo>
                <a:lnTo>
                  <a:pt x="2257181" y="359191"/>
                </a:lnTo>
                <a:lnTo>
                  <a:pt x="2258180" y="358492"/>
                </a:lnTo>
                <a:lnTo>
                  <a:pt x="2265166" y="324859"/>
                </a:lnTo>
                <a:lnTo>
                  <a:pt x="2257181" y="324859"/>
                </a:lnTo>
                <a:lnTo>
                  <a:pt x="2257181" y="368273"/>
                </a:lnTo>
                <a:close/>
              </a:path>
              <a:path w="2893284" h="419173">
                <a:moveTo>
                  <a:pt x="2252125" y="357461"/>
                </a:moveTo>
                <a:lnTo>
                  <a:pt x="2253921" y="359557"/>
                </a:lnTo>
                <a:lnTo>
                  <a:pt x="2255185" y="362285"/>
                </a:lnTo>
                <a:lnTo>
                  <a:pt x="2256516" y="365013"/>
                </a:lnTo>
                <a:lnTo>
                  <a:pt x="2257181" y="368273"/>
                </a:lnTo>
                <a:lnTo>
                  <a:pt x="2257181" y="354966"/>
                </a:lnTo>
                <a:lnTo>
                  <a:pt x="2255152" y="352138"/>
                </a:lnTo>
                <a:lnTo>
                  <a:pt x="2252125" y="357461"/>
                </a:lnTo>
                <a:close/>
              </a:path>
              <a:path w="2893284" h="419173">
                <a:moveTo>
                  <a:pt x="2241812" y="353802"/>
                </a:moveTo>
                <a:lnTo>
                  <a:pt x="2244872" y="353802"/>
                </a:lnTo>
                <a:lnTo>
                  <a:pt x="2247534" y="354534"/>
                </a:lnTo>
                <a:lnTo>
                  <a:pt x="2249796" y="355997"/>
                </a:lnTo>
                <a:lnTo>
                  <a:pt x="2252125" y="357461"/>
                </a:lnTo>
                <a:lnTo>
                  <a:pt x="2255152" y="352138"/>
                </a:lnTo>
                <a:lnTo>
                  <a:pt x="2252091" y="350009"/>
                </a:lnTo>
                <a:lnTo>
                  <a:pt x="2249097" y="347880"/>
                </a:lnTo>
                <a:lnTo>
                  <a:pt x="2245538" y="346816"/>
                </a:lnTo>
                <a:lnTo>
                  <a:pt x="2241812" y="353802"/>
                </a:lnTo>
                <a:close/>
              </a:path>
              <a:path w="2893284" h="419173">
                <a:moveTo>
                  <a:pt x="2230035" y="358991"/>
                </a:moveTo>
                <a:lnTo>
                  <a:pt x="2232830" y="355532"/>
                </a:lnTo>
                <a:lnTo>
                  <a:pt x="2236755" y="353802"/>
                </a:lnTo>
                <a:lnTo>
                  <a:pt x="2241812" y="353802"/>
                </a:lnTo>
                <a:lnTo>
                  <a:pt x="2245538" y="346816"/>
                </a:lnTo>
                <a:lnTo>
                  <a:pt x="2237287" y="346816"/>
                </a:lnTo>
                <a:lnTo>
                  <a:pt x="2233428" y="347847"/>
                </a:lnTo>
                <a:lnTo>
                  <a:pt x="2230035" y="358991"/>
                </a:lnTo>
                <a:close/>
              </a:path>
              <a:path w="2893284" h="419173">
                <a:moveTo>
                  <a:pt x="2223348" y="354833"/>
                </a:moveTo>
                <a:lnTo>
                  <a:pt x="2225843" y="367042"/>
                </a:lnTo>
                <a:lnTo>
                  <a:pt x="2227240" y="362451"/>
                </a:lnTo>
                <a:lnTo>
                  <a:pt x="2230035" y="358991"/>
                </a:lnTo>
                <a:lnTo>
                  <a:pt x="2233428" y="347847"/>
                </a:lnTo>
                <a:lnTo>
                  <a:pt x="2229835" y="349909"/>
                </a:lnTo>
                <a:lnTo>
                  <a:pt x="2226242" y="351905"/>
                </a:lnTo>
                <a:lnTo>
                  <a:pt x="2223348" y="354833"/>
                </a:lnTo>
                <a:close/>
              </a:path>
              <a:path w="2893284" h="419173">
                <a:moveTo>
                  <a:pt x="2217859" y="367242"/>
                </a:moveTo>
                <a:lnTo>
                  <a:pt x="2218890" y="382811"/>
                </a:lnTo>
                <a:lnTo>
                  <a:pt x="2220953" y="386737"/>
                </a:lnTo>
                <a:lnTo>
                  <a:pt x="2223015" y="390596"/>
                </a:lnTo>
                <a:lnTo>
                  <a:pt x="2223348" y="354833"/>
                </a:lnTo>
                <a:lnTo>
                  <a:pt x="2221153" y="358692"/>
                </a:lnTo>
                <a:lnTo>
                  <a:pt x="2218957" y="362551"/>
                </a:lnTo>
                <a:lnTo>
                  <a:pt x="2217859" y="367242"/>
                </a:lnTo>
                <a:close/>
              </a:path>
              <a:path w="2893284" h="419173">
                <a:moveTo>
                  <a:pt x="2217859" y="372764"/>
                </a:moveTo>
                <a:lnTo>
                  <a:pt x="2217859" y="378154"/>
                </a:lnTo>
                <a:lnTo>
                  <a:pt x="2218890" y="382811"/>
                </a:lnTo>
                <a:lnTo>
                  <a:pt x="2217859" y="367242"/>
                </a:lnTo>
                <a:lnTo>
                  <a:pt x="2217859" y="372764"/>
                </a:lnTo>
                <a:close/>
              </a:path>
              <a:path w="2893284" h="419173">
                <a:moveTo>
                  <a:pt x="2221260" y="65271"/>
                </a:moveTo>
                <a:lnTo>
                  <a:pt x="2221360" y="73055"/>
                </a:lnTo>
                <a:lnTo>
                  <a:pt x="2224021" y="72124"/>
                </a:lnTo>
                <a:lnTo>
                  <a:pt x="2226317" y="70826"/>
                </a:lnTo>
                <a:lnTo>
                  <a:pt x="2228246" y="69163"/>
                </a:lnTo>
                <a:lnTo>
                  <a:pt x="2230242" y="67500"/>
                </a:lnTo>
                <a:lnTo>
                  <a:pt x="2231872" y="65537"/>
                </a:lnTo>
                <a:lnTo>
                  <a:pt x="2233137" y="63275"/>
                </a:lnTo>
                <a:lnTo>
                  <a:pt x="2226849" y="59582"/>
                </a:lnTo>
                <a:lnTo>
                  <a:pt x="2225452" y="61977"/>
                </a:lnTo>
                <a:lnTo>
                  <a:pt x="2223589" y="63874"/>
                </a:lnTo>
                <a:lnTo>
                  <a:pt x="2221260" y="65271"/>
                </a:lnTo>
                <a:close/>
              </a:path>
              <a:path w="2893284" h="419173">
                <a:moveTo>
                  <a:pt x="2212577" y="74353"/>
                </a:moveTo>
                <a:lnTo>
                  <a:pt x="2215837" y="74353"/>
                </a:lnTo>
                <a:lnTo>
                  <a:pt x="2218765" y="73920"/>
                </a:lnTo>
                <a:lnTo>
                  <a:pt x="2221360" y="73055"/>
                </a:lnTo>
                <a:lnTo>
                  <a:pt x="2221260" y="65271"/>
                </a:lnTo>
                <a:lnTo>
                  <a:pt x="2218998" y="66668"/>
                </a:lnTo>
                <a:lnTo>
                  <a:pt x="2216037" y="67367"/>
                </a:lnTo>
                <a:lnTo>
                  <a:pt x="2212577" y="74353"/>
                </a:lnTo>
                <a:close/>
              </a:path>
              <a:path w="2893284" h="419173">
                <a:moveTo>
                  <a:pt x="2216037" y="67367"/>
                </a:moveTo>
                <a:lnTo>
                  <a:pt x="2208984" y="67367"/>
                </a:lnTo>
                <a:lnTo>
                  <a:pt x="2206057" y="66635"/>
                </a:lnTo>
                <a:lnTo>
                  <a:pt x="2203595" y="65171"/>
                </a:lnTo>
                <a:lnTo>
                  <a:pt x="2201200" y="63641"/>
                </a:lnTo>
                <a:lnTo>
                  <a:pt x="2203628" y="73322"/>
                </a:lnTo>
                <a:lnTo>
                  <a:pt x="2207853" y="74353"/>
                </a:lnTo>
                <a:lnTo>
                  <a:pt x="2212577" y="74353"/>
                </a:lnTo>
                <a:lnTo>
                  <a:pt x="2216037" y="67367"/>
                </a:lnTo>
                <a:close/>
              </a:path>
              <a:path w="2893284" h="419173">
                <a:moveTo>
                  <a:pt x="2199902" y="71259"/>
                </a:moveTo>
                <a:lnTo>
                  <a:pt x="2203628" y="73322"/>
                </a:lnTo>
                <a:lnTo>
                  <a:pt x="2201200" y="63641"/>
                </a:lnTo>
                <a:lnTo>
                  <a:pt x="2199337" y="61445"/>
                </a:lnTo>
                <a:lnTo>
                  <a:pt x="2198006" y="58584"/>
                </a:lnTo>
                <a:lnTo>
                  <a:pt x="2196675" y="55723"/>
                </a:lnTo>
                <a:lnTo>
                  <a:pt x="2196243" y="69196"/>
                </a:lnTo>
                <a:lnTo>
                  <a:pt x="2199902" y="71259"/>
                </a:lnTo>
                <a:close/>
              </a:path>
              <a:path w="2893284" h="419173">
                <a:moveTo>
                  <a:pt x="2226150" y="39621"/>
                </a:moveTo>
                <a:lnTo>
                  <a:pt x="2226150" y="44412"/>
                </a:lnTo>
                <a:lnTo>
                  <a:pt x="2196159" y="43614"/>
                </a:lnTo>
                <a:lnTo>
                  <a:pt x="2193415" y="43614"/>
                </a:lnTo>
                <a:lnTo>
                  <a:pt x="2193415" y="50700"/>
                </a:lnTo>
                <a:lnTo>
                  <a:pt x="2196243" y="69196"/>
                </a:lnTo>
                <a:lnTo>
                  <a:pt x="2196675" y="55723"/>
                </a:lnTo>
                <a:lnTo>
                  <a:pt x="2196010" y="52330"/>
                </a:lnTo>
                <a:lnTo>
                  <a:pt x="2196010" y="44412"/>
                </a:lnTo>
                <a:lnTo>
                  <a:pt x="2233735" y="50700"/>
                </a:lnTo>
                <a:lnTo>
                  <a:pt x="2230242" y="43614"/>
                </a:lnTo>
                <a:lnTo>
                  <a:pt x="2226150" y="39621"/>
                </a:lnTo>
                <a:close/>
              </a:path>
              <a:path w="2893284" h="419173">
                <a:moveTo>
                  <a:pt x="2196159" y="43614"/>
                </a:moveTo>
                <a:lnTo>
                  <a:pt x="2196210" y="27612"/>
                </a:lnTo>
                <a:lnTo>
                  <a:pt x="2193382" y="30606"/>
                </a:lnTo>
                <a:lnTo>
                  <a:pt x="2193382" y="66236"/>
                </a:lnTo>
                <a:lnTo>
                  <a:pt x="2196243" y="69196"/>
                </a:lnTo>
                <a:lnTo>
                  <a:pt x="2193415" y="50700"/>
                </a:lnTo>
                <a:lnTo>
                  <a:pt x="2193415" y="43614"/>
                </a:lnTo>
                <a:lnTo>
                  <a:pt x="2196159" y="43614"/>
                </a:lnTo>
                <a:close/>
              </a:path>
              <a:path w="2893284" h="419173">
                <a:moveTo>
                  <a:pt x="2188225" y="43015"/>
                </a:moveTo>
                <a:lnTo>
                  <a:pt x="2189257" y="58451"/>
                </a:lnTo>
                <a:lnTo>
                  <a:pt x="2191319" y="62376"/>
                </a:lnTo>
                <a:lnTo>
                  <a:pt x="2193382" y="66236"/>
                </a:lnTo>
                <a:lnTo>
                  <a:pt x="2193382" y="30606"/>
                </a:lnTo>
                <a:lnTo>
                  <a:pt x="2191319" y="34531"/>
                </a:lnTo>
                <a:lnTo>
                  <a:pt x="2189257" y="38390"/>
                </a:lnTo>
                <a:lnTo>
                  <a:pt x="2188225" y="43015"/>
                </a:lnTo>
                <a:close/>
              </a:path>
              <a:path w="2893284" h="419173">
                <a:moveTo>
                  <a:pt x="2188225" y="48404"/>
                </a:moveTo>
                <a:lnTo>
                  <a:pt x="2188225" y="53793"/>
                </a:lnTo>
                <a:lnTo>
                  <a:pt x="2189257" y="58451"/>
                </a:lnTo>
                <a:lnTo>
                  <a:pt x="2188225" y="43015"/>
                </a:lnTo>
                <a:lnTo>
                  <a:pt x="2188225" y="48404"/>
                </a:lnTo>
                <a:close/>
              </a:path>
              <a:path w="2893284" h="419173">
                <a:moveTo>
                  <a:pt x="2196010" y="48404"/>
                </a:moveTo>
                <a:lnTo>
                  <a:pt x="2196010" y="44412"/>
                </a:lnTo>
                <a:lnTo>
                  <a:pt x="2196010" y="50700"/>
                </a:lnTo>
                <a:lnTo>
                  <a:pt x="2233735" y="50700"/>
                </a:lnTo>
                <a:lnTo>
                  <a:pt x="2196010" y="44412"/>
                </a:lnTo>
                <a:lnTo>
                  <a:pt x="2196010" y="48404"/>
                </a:lnTo>
                <a:close/>
              </a:path>
              <a:path w="2893284" h="419173">
                <a:moveTo>
                  <a:pt x="2208618" y="29441"/>
                </a:moveTo>
                <a:lnTo>
                  <a:pt x="2216137" y="29441"/>
                </a:lnTo>
                <a:lnTo>
                  <a:pt x="2219563" y="30739"/>
                </a:lnTo>
                <a:lnTo>
                  <a:pt x="2222158" y="33334"/>
                </a:lnTo>
                <a:lnTo>
                  <a:pt x="2224820" y="35929"/>
                </a:lnTo>
                <a:lnTo>
                  <a:pt x="2226150" y="39621"/>
                </a:lnTo>
                <a:lnTo>
                  <a:pt x="2230242" y="43614"/>
                </a:lnTo>
                <a:lnTo>
                  <a:pt x="2227282" y="27445"/>
                </a:lnTo>
                <a:lnTo>
                  <a:pt x="2223955" y="25449"/>
                </a:lnTo>
                <a:lnTo>
                  <a:pt x="2220694" y="23453"/>
                </a:lnTo>
                <a:lnTo>
                  <a:pt x="2216736" y="22455"/>
                </a:lnTo>
                <a:lnTo>
                  <a:pt x="2212078" y="22455"/>
                </a:lnTo>
                <a:lnTo>
                  <a:pt x="2208618" y="29441"/>
                </a:lnTo>
                <a:close/>
              </a:path>
              <a:path w="2893284" h="419173">
                <a:moveTo>
                  <a:pt x="2201067" y="33201"/>
                </a:moveTo>
                <a:lnTo>
                  <a:pt x="2203395" y="31737"/>
                </a:lnTo>
                <a:lnTo>
                  <a:pt x="2205790" y="30207"/>
                </a:lnTo>
                <a:lnTo>
                  <a:pt x="2208618" y="29441"/>
                </a:lnTo>
                <a:lnTo>
                  <a:pt x="2212078" y="22455"/>
                </a:lnTo>
                <a:lnTo>
                  <a:pt x="2207487" y="22455"/>
                </a:lnTo>
                <a:lnTo>
                  <a:pt x="2203395" y="23487"/>
                </a:lnTo>
                <a:lnTo>
                  <a:pt x="2201067" y="33201"/>
                </a:lnTo>
                <a:close/>
              </a:path>
              <a:path w="2893284" h="419173">
                <a:moveTo>
                  <a:pt x="2199802" y="25549"/>
                </a:moveTo>
                <a:lnTo>
                  <a:pt x="2196210" y="27612"/>
                </a:lnTo>
                <a:lnTo>
                  <a:pt x="2196642" y="41019"/>
                </a:lnTo>
                <a:lnTo>
                  <a:pt x="2197906" y="38224"/>
                </a:lnTo>
                <a:lnTo>
                  <a:pt x="2199237" y="35363"/>
                </a:lnTo>
                <a:lnTo>
                  <a:pt x="2201067" y="33201"/>
                </a:lnTo>
                <a:lnTo>
                  <a:pt x="2203395" y="23487"/>
                </a:lnTo>
                <a:lnTo>
                  <a:pt x="2199802" y="25549"/>
                </a:lnTo>
                <a:close/>
              </a:path>
              <a:path w="2893284" h="419173">
                <a:moveTo>
                  <a:pt x="2234135" y="40852"/>
                </a:moveTo>
                <a:lnTo>
                  <a:pt x="2233270" y="37026"/>
                </a:lnTo>
                <a:lnTo>
                  <a:pt x="2231540" y="33633"/>
                </a:lnTo>
                <a:lnTo>
                  <a:pt x="2229810" y="30173"/>
                </a:lnTo>
                <a:lnTo>
                  <a:pt x="2227282" y="27445"/>
                </a:lnTo>
                <a:lnTo>
                  <a:pt x="2230242" y="43614"/>
                </a:lnTo>
                <a:lnTo>
                  <a:pt x="2233735" y="50700"/>
                </a:lnTo>
                <a:lnTo>
                  <a:pt x="2234135" y="40852"/>
                </a:lnTo>
                <a:close/>
              </a:path>
              <a:path w="2893284" h="419173">
                <a:moveTo>
                  <a:pt x="2234135" y="40852"/>
                </a:moveTo>
                <a:lnTo>
                  <a:pt x="2233735" y="50700"/>
                </a:lnTo>
                <a:lnTo>
                  <a:pt x="2233968" y="49136"/>
                </a:lnTo>
                <a:lnTo>
                  <a:pt x="2234101" y="47273"/>
                </a:lnTo>
                <a:lnTo>
                  <a:pt x="2234135" y="40852"/>
                </a:lnTo>
                <a:close/>
              </a:path>
              <a:path w="2893284" h="419173">
                <a:moveTo>
                  <a:pt x="2289939" y="32236"/>
                </a:moveTo>
                <a:lnTo>
                  <a:pt x="2288276" y="28909"/>
                </a:lnTo>
                <a:lnTo>
                  <a:pt x="2285881" y="26447"/>
                </a:lnTo>
                <a:lnTo>
                  <a:pt x="2282754" y="24850"/>
                </a:lnTo>
                <a:lnTo>
                  <a:pt x="2280458" y="32436"/>
                </a:lnTo>
                <a:lnTo>
                  <a:pt x="2282720" y="34432"/>
                </a:lnTo>
                <a:lnTo>
                  <a:pt x="2283851" y="37692"/>
                </a:lnTo>
                <a:lnTo>
                  <a:pt x="2291836" y="73355"/>
                </a:lnTo>
                <a:lnTo>
                  <a:pt x="2289939" y="32236"/>
                </a:lnTo>
                <a:close/>
              </a:path>
              <a:path w="2893284" h="419173">
                <a:moveTo>
                  <a:pt x="2269879" y="29441"/>
                </a:moveTo>
                <a:lnTo>
                  <a:pt x="2275402" y="29441"/>
                </a:lnTo>
                <a:lnTo>
                  <a:pt x="2278196" y="30439"/>
                </a:lnTo>
                <a:lnTo>
                  <a:pt x="2280458" y="32436"/>
                </a:lnTo>
                <a:lnTo>
                  <a:pt x="2282754" y="24850"/>
                </a:lnTo>
                <a:lnTo>
                  <a:pt x="2279627" y="23254"/>
                </a:lnTo>
                <a:lnTo>
                  <a:pt x="2276300" y="22455"/>
                </a:lnTo>
                <a:lnTo>
                  <a:pt x="2272773" y="22455"/>
                </a:lnTo>
                <a:lnTo>
                  <a:pt x="2269879" y="29441"/>
                </a:lnTo>
                <a:close/>
              </a:path>
              <a:path w="2893284" h="419173">
                <a:moveTo>
                  <a:pt x="2261130" y="34199"/>
                </a:moveTo>
                <a:lnTo>
                  <a:pt x="2263026" y="32369"/>
                </a:lnTo>
                <a:lnTo>
                  <a:pt x="2265288" y="31238"/>
                </a:lnTo>
                <a:lnTo>
                  <a:pt x="2267617" y="30040"/>
                </a:lnTo>
                <a:lnTo>
                  <a:pt x="2269879" y="29441"/>
                </a:lnTo>
                <a:lnTo>
                  <a:pt x="2272773" y="22455"/>
                </a:lnTo>
                <a:lnTo>
                  <a:pt x="2269713" y="22455"/>
                </a:lnTo>
                <a:lnTo>
                  <a:pt x="2266719" y="23154"/>
                </a:lnTo>
                <a:lnTo>
                  <a:pt x="2263791" y="24551"/>
                </a:lnTo>
                <a:lnTo>
                  <a:pt x="2261130" y="34199"/>
                </a:lnTo>
                <a:close/>
              </a:path>
              <a:path w="2893284" h="419173">
                <a:moveTo>
                  <a:pt x="2257304" y="42582"/>
                </a:moveTo>
                <a:lnTo>
                  <a:pt x="2258069" y="39255"/>
                </a:lnTo>
                <a:lnTo>
                  <a:pt x="2259599" y="36727"/>
                </a:lnTo>
                <a:lnTo>
                  <a:pt x="2261130" y="34199"/>
                </a:lnTo>
                <a:lnTo>
                  <a:pt x="2263791" y="24551"/>
                </a:lnTo>
                <a:lnTo>
                  <a:pt x="2260930" y="25948"/>
                </a:lnTo>
                <a:lnTo>
                  <a:pt x="2258601" y="28177"/>
                </a:lnTo>
                <a:lnTo>
                  <a:pt x="2257304" y="42582"/>
                </a:lnTo>
                <a:close/>
              </a:path>
              <a:path w="2893284" h="419173">
                <a:moveTo>
                  <a:pt x="2257304" y="73355"/>
                </a:moveTo>
                <a:lnTo>
                  <a:pt x="2257304" y="42582"/>
                </a:lnTo>
                <a:lnTo>
                  <a:pt x="2256805" y="31238"/>
                </a:lnTo>
                <a:lnTo>
                  <a:pt x="2256306" y="23453"/>
                </a:lnTo>
                <a:lnTo>
                  <a:pt x="2249320" y="23453"/>
                </a:lnTo>
                <a:lnTo>
                  <a:pt x="2249320" y="73355"/>
                </a:lnTo>
                <a:lnTo>
                  <a:pt x="2257304" y="73355"/>
                </a:lnTo>
                <a:close/>
              </a:path>
              <a:path w="2893284" h="419173">
                <a:moveTo>
                  <a:pt x="2291836" y="42416"/>
                </a:moveTo>
                <a:lnTo>
                  <a:pt x="2292501" y="39388"/>
                </a:lnTo>
                <a:lnTo>
                  <a:pt x="2293832" y="36927"/>
                </a:lnTo>
                <a:lnTo>
                  <a:pt x="2295229" y="34465"/>
                </a:lnTo>
                <a:lnTo>
                  <a:pt x="2297059" y="32602"/>
                </a:lnTo>
                <a:lnTo>
                  <a:pt x="2299321" y="31338"/>
                </a:lnTo>
                <a:lnTo>
                  <a:pt x="2301583" y="30074"/>
                </a:lnTo>
                <a:lnTo>
                  <a:pt x="2304012" y="29441"/>
                </a:lnTo>
                <a:lnTo>
                  <a:pt x="2309933" y="29441"/>
                </a:lnTo>
                <a:lnTo>
                  <a:pt x="2312728" y="30439"/>
                </a:lnTo>
                <a:lnTo>
                  <a:pt x="2314990" y="32436"/>
                </a:lnTo>
                <a:lnTo>
                  <a:pt x="2317252" y="34432"/>
                </a:lnTo>
                <a:lnTo>
                  <a:pt x="2318383" y="37692"/>
                </a:lnTo>
                <a:lnTo>
                  <a:pt x="2318383" y="73355"/>
                </a:lnTo>
                <a:lnTo>
                  <a:pt x="2326368" y="73355"/>
                </a:lnTo>
                <a:lnTo>
                  <a:pt x="2319315" y="25782"/>
                </a:lnTo>
                <a:lnTo>
                  <a:pt x="2316387" y="24451"/>
                </a:lnTo>
                <a:lnTo>
                  <a:pt x="2313526" y="23121"/>
                </a:lnTo>
                <a:lnTo>
                  <a:pt x="2310499" y="22455"/>
                </a:lnTo>
                <a:lnTo>
                  <a:pt x="2305243" y="22455"/>
                </a:lnTo>
                <a:lnTo>
                  <a:pt x="2303047" y="22821"/>
                </a:lnTo>
                <a:lnTo>
                  <a:pt x="2300718" y="23553"/>
                </a:lnTo>
                <a:lnTo>
                  <a:pt x="2298456" y="24218"/>
                </a:lnTo>
                <a:lnTo>
                  <a:pt x="2296360" y="25283"/>
                </a:lnTo>
                <a:lnTo>
                  <a:pt x="2294431" y="26747"/>
                </a:lnTo>
                <a:lnTo>
                  <a:pt x="2292501" y="28144"/>
                </a:lnTo>
                <a:lnTo>
                  <a:pt x="2291836" y="42416"/>
                </a:lnTo>
                <a:close/>
              </a:path>
              <a:path w="2893284" h="419173">
                <a:moveTo>
                  <a:pt x="2291836" y="42416"/>
                </a:moveTo>
                <a:lnTo>
                  <a:pt x="2292501" y="28144"/>
                </a:lnTo>
                <a:lnTo>
                  <a:pt x="2291004" y="29974"/>
                </a:lnTo>
                <a:lnTo>
                  <a:pt x="2291836" y="73355"/>
                </a:lnTo>
                <a:lnTo>
                  <a:pt x="2291836" y="42416"/>
                </a:lnTo>
                <a:close/>
              </a:path>
              <a:path w="2893284" h="419173">
                <a:moveTo>
                  <a:pt x="2283851" y="42216"/>
                </a:moveTo>
                <a:lnTo>
                  <a:pt x="2283851" y="73355"/>
                </a:lnTo>
                <a:lnTo>
                  <a:pt x="2291836" y="73355"/>
                </a:lnTo>
                <a:lnTo>
                  <a:pt x="2283851" y="37692"/>
                </a:lnTo>
                <a:lnTo>
                  <a:pt x="2283851" y="42216"/>
                </a:lnTo>
                <a:close/>
              </a:path>
              <a:path w="2893284" h="419173">
                <a:moveTo>
                  <a:pt x="2326368" y="73355"/>
                </a:moveTo>
                <a:lnTo>
                  <a:pt x="2326368" y="37026"/>
                </a:lnTo>
                <a:lnTo>
                  <a:pt x="2325436" y="33434"/>
                </a:lnTo>
                <a:lnTo>
                  <a:pt x="2323573" y="30639"/>
                </a:lnTo>
                <a:lnTo>
                  <a:pt x="2321710" y="27845"/>
                </a:lnTo>
                <a:lnTo>
                  <a:pt x="2319315" y="25782"/>
                </a:lnTo>
                <a:lnTo>
                  <a:pt x="2326368" y="73355"/>
                </a:lnTo>
                <a:close/>
              </a:path>
              <a:path w="2893284" h="419173">
                <a:moveTo>
                  <a:pt x="2379956" y="7485"/>
                </a:moveTo>
                <a:lnTo>
                  <a:pt x="2379956" y="73355"/>
                </a:lnTo>
                <a:lnTo>
                  <a:pt x="2387941" y="73355"/>
                </a:lnTo>
                <a:lnTo>
                  <a:pt x="2387941" y="7485"/>
                </a:lnTo>
                <a:lnTo>
                  <a:pt x="2379956" y="7485"/>
                </a:lnTo>
                <a:close/>
              </a:path>
              <a:path w="2893284" h="419173">
                <a:moveTo>
                  <a:pt x="2415488" y="44545"/>
                </a:moveTo>
                <a:lnTo>
                  <a:pt x="2416253" y="29874"/>
                </a:lnTo>
                <a:lnTo>
                  <a:pt x="2414973" y="31876"/>
                </a:lnTo>
                <a:lnTo>
                  <a:pt x="2414490" y="23453"/>
                </a:lnTo>
                <a:lnTo>
                  <a:pt x="2407504" y="23453"/>
                </a:lnTo>
                <a:lnTo>
                  <a:pt x="2415488" y="94314"/>
                </a:lnTo>
                <a:lnTo>
                  <a:pt x="2415488" y="65919"/>
                </a:lnTo>
                <a:lnTo>
                  <a:pt x="2414490" y="63574"/>
                </a:lnTo>
                <a:lnTo>
                  <a:pt x="2414091" y="34232"/>
                </a:lnTo>
                <a:lnTo>
                  <a:pt x="2414956" y="31903"/>
                </a:lnTo>
                <a:lnTo>
                  <a:pt x="2415189" y="35629"/>
                </a:lnTo>
                <a:lnTo>
                  <a:pt x="2415488" y="44545"/>
                </a:lnTo>
                <a:close/>
              </a:path>
              <a:path w="2893284" h="419173">
                <a:moveTo>
                  <a:pt x="2415488" y="62077"/>
                </a:moveTo>
                <a:lnTo>
                  <a:pt x="2414490" y="63574"/>
                </a:lnTo>
                <a:lnTo>
                  <a:pt x="2415488" y="65919"/>
                </a:lnTo>
                <a:lnTo>
                  <a:pt x="2415821" y="66701"/>
                </a:lnTo>
                <a:lnTo>
                  <a:pt x="2415488" y="52197"/>
                </a:lnTo>
                <a:lnTo>
                  <a:pt x="2415488" y="44545"/>
                </a:lnTo>
                <a:lnTo>
                  <a:pt x="2415189" y="35629"/>
                </a:lnTo>
                <a:lnTo>
                  <a:pt x="2414490" y="63574"/>
                </a:lnTo>
                <a:lnTo>
                  <a:pt x="2415488" y="62077"/>
                </a:lnTo>
                <a:close/>
              </a:path>
              <a:path w="2893284" h="419173">
                <a:moveTo>
                  <a:pt x="2454810" y="48404"/>
                </a:moveTo>
                <a:lnTo>
                  <a:pt x="2454810" y="42948"/>
                </a:lnTo>
                <a:lnTo>
                  <a:pt x="2453779" y="38291"/>
                </a:lnTo>
                <a:lnTo>
                  <a:pt x="2451716" y="34432"/>
                </a:lnTo>
                <a:lnTo>
                  <a:pt x="2449654" y="30573"/>
                </a:lnTo>
                <a:lnTo>
                  <a:pt x="2446893" y="27612"/>
                </a:lnTo>
                <a:lnTo>
                  <a:pt x="2445462" y="38091"/>
                </a:lnTo>
                <a:lnTo>
                  <a:pt x="2446826" y="42682"/>
                </a:lnTo>
                <a:lnTo>
                  <a:pt x="2449554" y="66236"/>
                </a:lnTo>
                <a:lnTo>
                  <a:pt x="2451617" y="62376"/>
                </a:lnTo>
                <a:lnTo>
                  <a:pt x="2453746" y="58451"/>
                </a:lnTo>
                <a:lnTo>
                  <a:pt x="2454810" y="53793"/>
                </a:lnTo>
                <a:lnTo>
                  <a:pt x="2454810" y="48404"/>
                </a:lnTo>
                <a:close/>
              </a:path>
              <a:path w="2893284" h="419173">
                <a:moveTo>
                  <a:pt x="2443433" y="25549"/>
                </a:moveTo>
                <a:lnTo>
                  <a:pt x="2440040" y="23487"/>
                </a:lnTo>
                <a:lnTo>
                  <a:pt x="2440073" y="31171"/>
                </a:lnTo>
                <a:lnTo>
                  <a:pt x="2442734" y="34631"/>
                </a:lnTo>
                <a:lnTo>
                  <a:pt x="2445462" y="38091"/>
                </a:lnTo>
                <a:lnTo>
                  <a:pt x="2446893" y="27612"/>
                </a:lnTo>
                <a:lnTo>
                  <a:pt x="2443433" y="25549"/>
                </a:lnTo>
                <a:close/>
              </a:path>
              <a:path w="2893284" h="419173">
                <a:moveTo>
                  <a:pt x="2415488" y="44545"/>
                </a:moveTo>
                <a:lnTo>
                  <a:pt x="2416153" y="41218"/>
                </a:lnTo>
                <a:lnTo>
                  <a:pt x="2417484" y="38424"/>
                </a:lnTo>
                <a:lnTo>
                  <a:pt x="2418815" y="35563"/>
                </a:lnTo>
                <a:lnTo>
                  <a:pt x="2420678" y="33367"/>
                </a:lnTo>
                <a:lnTo>
                  <a:pt x="2423073" y="31837"/>
                </a:lnTo>
                <a:lnTo>
                  <a:pt x="2425468" y="30240"/>
                </a:lnTo>
                <a:lnTo>
                  <a:pt x="2428263" y="29441"/>
                </a:lnTo>
                <a:lnTo>
                  <a:pt x="2436313" y="29441"/>
                </a:lnTo>
                <a:lnTo>
                  <a:pt x="2440073" y="31171"/>
                </a:lnTo>
                <a:lnTo>
                  <a:pt x="2440040" y="23487"/>
                </a:lnTo>
                <a:lnTo>
                  <a:pt x="2436313" y="22455"/>
                </a:lnTo>
                <a:lnTo>
                  <a:pt x="2429394" y="22455"/>
                </a:lnTo>
                <a:lnTo>
                  <a:pt x="2426733" y="22954"/>
                </a:lnTo>
                <a:lnTo>
                  <a:pt x="2424271" y="23952"/>
                </a:lnTo>
                <a:lnTo>
                  <a:pt x="2421809" y="24950"/>
                </a:lnTo>
                <a:lnTo>
                  <a:pt x="2419713" y="26348"/>
                </a:lnTo>
                <a:lnTo>
                  <a:pt x="2417983" y="28144"/>
                </a:lnTo>
                <a:lnTo>
                  <a:pt x="2416253" y="29874"/>
                </a:lnTo>
                <a:lnTo>
                  <a:pt x="2415488" y="44545"/>
                </a:lnTo>
                <a:close/>
              </a:path>
              <a:path w="2893284" h="419173">
                <a:moveTo>
                  <a:pt x="2446826" y="42682"/>
                </a:moveTo>
                <a:lnTo>
                  <a:pt x="2446826" y="54126"/>
                </a:lnTo>
                <a:lnTo>
                  <a:pt x="2445429" y="58717"/>
                </a:lnTo>
                <a:lnTo>
                  <a:pt x="2442634" y="62177"/>
                </a:lnTo>
                <a:lnTo>
                  <a:pt x="2439906" y="65637"/>
                </a:lnTo>
                <a:lnTo>
                  <a:pt x="2443333" y="71259"/>
                </a:lnTo>
                <a:lnTo>
                  <a:pt x="2446793" y="69196"/>
                </a:lnTo>
                <a:lnTo>
                  <a:pt x="2449554" y="66236"/>
                </a:lnTo>
                <a:lnTo>
                  <a:pt x="2446826" y="42682"/>
                </a:lnTo>
                <a:close/>
              </a:path>
              <a:path w="2893284" h="419173">
                <a:moveTo>
                  <a:pt x="2431955" y="74353"/>
                </a:moveTo>
                <a:lnTo>
                  <a:pt x="2436081" y="74353"/>
                </a:lnTo>
                <a:lnTo>
                  <a:pt x="2439873" y="73322"/>
                </a:lnTo>
                <a:lnTo>
                  <a:pt x="2443333" y="71259"/>
                </a:lnTo>
                <a:lnTo>
                  <a:pt x="2439906" y="65637"/>
                </a:lnTo>
                <a:lnTo>
                  <a:pt x="2436081" y="67367"/>
                </a:lnTo>
                <a:lnTo>
                  <a:pt x="2431955" y="74353"/>
                </a:lnTo>
                <a:close/>
              </a:path>
              <a:path w="2893284" h="419173">
                <a:moveTo>
                  <a:pt x="2436081" y="67367"/>
                </a:moveTo>
                <a:lnTo>
                  <a:pt x="2428030" y="67367"/>
                </a:lnTo>
                <a:lnTo>
                  <a:pt x="2425269" y="66602"/>
                </a:lnTo>
                <a:lnTo>
                  <a:pt x="2422873" y="65071"/>
                </a:lnTo>
                <a:lnTo>
                  <a:pt x="2420545" y="63474"/>
                </a:lnTo>
                <a:lnTo>
                  <a:pt x="2418715" y="61245"/>
                </a:lnTo>
                <a:lnTo>
                  <a:pt x="2421077" y="71359"/>
                </a:lnTo>
                <a:lnTo>
                  <a:pt x="2424204" y="73355"/>
                </a:lnTo>
                <a:lnTo>
                  <a:pt x="2427830" y="74353"/>
                </a:lnTo>
                <a:lnTo>
                  <a:pt x="2431955" y="74353"/>
                </a:lnTo>
                <a:lnTo>
                  <a:pt x="2436081" y="67367"/>
                </a:lnTo>
                <a:close/>
              </a:path>
              <a:path w="2893284" h="419173">
                <a:moveTo>
                  <a:pt x="2418016" y="69296"/>
                </a:moveTo>
                <a:lnTo>
                  <a:pt x="2421077" y="71359"/>
                </a:lnTo>
                <a:lnTo>
                  <a:pt x="2418715" y="61245"/>
                </a:lnTo>
                <a:lnTo>
                  <a:pt x="2417384" y="58384"/>
                </a:lnTo>
                <a:lnTo>
                  <a:pt x="2416120" y="55523"/>
                </a:lnTo>
                <a:lnTo>
                  <a:pt x="2415821" y="66701"/>
                </a:lnTo>
                <a:lnTo>
                  <a:pt x="2418016" y="69296"/>
                </a:lnTo>
                <a:close/>
              </a:path>
              <a:path w="2893284" h="419173">
                <a:moveTo>
                  <a:pt x="2415189" y="35629"/>
                </a:moveTo>
                <a:lnTo>
                  <a:pt x="2414956" y="31903"/>
                </a:lnTo>
                <a:lnTo>
                  <a:pt x="2414091" y="34232"/>
                </a:lnTo>
                <a:lnTo>
                  <a:pt x="2414490" y="63574"/>
                </a:lnTo>
                <a:lnTo>
                  <a:pt x="2415189" y="35629"/>
                </a:lnTo>
                <a:close/>
              </a:path>
              <a:path w="2893284" h="419173">
                <a:moveTo>
                  <a:pt x="2499451" y="57320"/>
                </a:moveTo>
                <a:lnTo>
                  <a:pt x="2499917" y="58584"/>
                </a:lnTo>
                <a:lnTo>
                  <a:pt x="2501414" y="71192"/>
                </a:lnTo>
                <a:lnTo>
                  <a:pt x="2503743" y="69396"/>
                </a:lnTo>
                <a:lnTo>
                  <a:pt x="2505406" y="67067"/>
                </a:lnTo>
                <a:lnTo>
                  <a:pt x="2507069" y="64672"/>
                </a:lnTo>
                <a:lnTo>
                  <a:pt x="2507901" y="61911"/>
                </a:lnTo>
                <a:lnTo>
                  <a:pt x="2507901" y="55723"/>
                </a:lnTo>
                <a:lnTo>
                  <a:pt x="2506970" y="53128"/>
                </a:lnTo>
                <a:lnTo>
                  <a:pt x="2505107" y="50999"/>
                </a:lnTo>
                <a:lnTo>
                  <a:pt x="2503243" y="48870"/>
                </a:lnTo>
                <a:lnTo>
                  <a:pt x="2499983" y="47339"/>
                </a:lnTo>
                <a:lnTo>
                  <a:pt x="2499451" y="57320"/>
                </a:lnTo>
                <a:close/>
              </a:path>
              <a:path w="2893284" h="419173">
                <a:moveTo>
                  <a:pt x="2480122" y="43281"/>
                </a:moveTo>
                <a:lnTo>
                  <a:pt x="2481453" y="51099"/>
                </a:lnTo>
                <a:lnTo>
                  <a:pt x="2493429" y="53594"/>
                </a:lnTo>
                <a:lnTo>
                  <a:pt x="2495958" y="54126"/>
                </a:lnTo>
                <a:lnTo>
                  <a:pt x="2497655" y="54991"/>
                </a:lnTo>
                <a:lnTo>
                  <a:pt x="2499451" y="57320"/>
                </a:lnTo>
                <a:lnTo>
                  <a:pt x="2499983" y="47339"/>
                </a:lnTo>
                <a:lnTo>
                  <a:pt x="2495326" y="46408"/>
                </a:lnTo>
                <a:lnTo>
                  <a:pt x="2482850" y="43813"/>
                </a:lnTo>
                <a:lnTo>
                  <a:pt x="2480122" y="43281"/>
                </a:lnTo>
                <a:close/>
              </a:path>
              <a:path w="2893284" h="419173">
                <a:moveTo>
                  <a:pt x="2480122" y="43281"/>
                </a:moveTo>
                <a:lnTo>
                  <a:pt x="2478260" y="42416"/>
                </a:lnTo>
                <a:lnTo>
                  <a:pt x="2477262" y="41218"/>
                </a:lnTo>
                <a:lnTo>
                  <a:pt x="2476263" y="39954"/>
                </a:lnTo>
                <a:lnTo>
                  <a:pt x="2475764" y="38590"/>
                </a:lnTo>
                <a:lnTo>
                  <a:pt x="2476596" y="50101"/>
                </a:lnTo>
                <a:lnTo>
                  <a:pt x="2481453" y="51099"/>
                </a:lnTo>
                <a:lnTo>
                  <a:pt x="2480122" y="43281"/>
                </a:lnTo>
                <a:close/>
              </a:path>
              <a:path w="2893284" h="419173">
                <a:moveTo>
                  <a:pt x="2468645" y="32203"/>
                </a:moveTo>
                <a:lnTo>
                  <a:pt x="2468911" y="43780"/>
                </a:lnTo>
                <a:lnTo>
                  <a:pt x="2470974" y="46109"/>
                </a:lnTo>
                <a:lnTo>
                  <a:pt x="2473103" y="48437"/>
                </a:lnTo>
                <a:lnTo>
                  <a:pt x="2476596" y="50101"/>
                </a:lnTo>
                <a:lnTo>
                  <a:pt x="2475764" y="38590"/>
                </a:lnTo>
                <a:lnTo>
                  <a:pt x="2474001" y="25882"/>
                </a:lnTo>
                <a:lnTo>
                  <a:pt x="2471772" y="27678"/>
                </a:lnTo>
                <a:lnTo>
                  <a:pt x="2470175" y="29940"/>
                </a:lnTo>
                <a:lnTo>
                  <a:pt x="2468645" y="32203"/>
                </a:lnTo>
                <a:close/>
              </a:path>
              <a:path w="2893284" h="419173">
                <a:moveTo>
                  <a:pt x="2468911" y="43780"/>
                </a:moveTo>
                <a:lnTo>
                  <a:pt x="2468645" y="32203"/>
                </a:lnTo>
                <a:lnTo>
                  <a:pt x="2467880" y="34698"/>
                </a:lnTo>
                <a:lnTo>
                  <a:pt x="2467880" y="40886"/>
                </a:lnTo>
                <a:lnTo>
                  <a:pt x="2468911" y="43780"/>
                </a:lnTo>
                <a:close/>
              </a:path>
              <a:path w="2893284" h="419173">
                <a:moveTo>
                  <a:pt x="2501414" y="71192"/>
                </a:moveTo>
                <a:lnTo>
                  <a:pt x="2499917" y="58584"/>
                </a:lnTo>
                <a:lnTo>
                  <a:pt x="2499917" y="62177"/>
                </a:lnTo>
                <a:lnTo>
                  <a:pt x="2498919" y="63973"/>
                </a:lnTo>
                <a:lnTo>
                  <a:pt x="2498420" y="72457"/>
                </a:lnTo>
                <a:lnTo>
                  <a:pt x="2501414" y="71192"/>
                </a:lnTo>
                <a:close/>
              </a:path>
              <a:path w="2893284" h="419173">
                <a:moveTo>
                  <a:pt x="2496923" y="65371"/>
                </a:moveTo>
                <a:lnTo>
                  <a:pt x="2494927" y="66701"/>
                </a:lnTo>
                <a:lnTo>
                  <a:pt x="2495426" y="73721"/>
                </a:lnTo>
                <a:lnTo>
                  <a:pt x="2498420" y="72457"/>
                </a:lnTo>
                <a:lnTo>
                  <a:pt x="2498919" y="63973"/>
                </a:lnTo>
                <a:lnTo>
                  <a:pt x="2496923" y="65371"/>
                </a:lnTo>
                <a:close/>
              </a:path>
              <a:path w="2893284" h="419173">
                <a:moveTo>
                  <a:pt x="2478359" y="64772"/>
                </a:moveTo>
                <a:lnTo>
                  <a:pt x="2478692" y="73322"/>
                </a:lnTo>
                <a:lnTo>
                  <a:pt x="2483183" y="74353"/>
                </a:lnTo>
                <a:lnTo>
                  <a:pt x="2491966" y="74353"/>
                </a:lnTo>
                <a:lnTo>
                  <a:pt x="2495426" y="73721"/>
                </a:lnTo>
                <a:lnTo>
                  <a:pt x="2494927" y="66701"/>
                </a:lnTo>
                <a:lnTo>
                  <a:pt x="2492165" y="67367"/>
                </a:lnTo>
                <a:lnTo>
                  <a:pt x="2484647" y="67367"/>
                </a:lnTo>
                <a:lnTo>
                  <a:pt x="2481220" y="66502"/>
                </a:lnTo>
                <a:lnTo>
                  <a:pt x="2478359" y="64772"/>
                </a:lnTo>
                <a:close/>
              </a:path>
              <a:path w="2893284" h="419173">
                <a:moveTo>
                  <a:pt x="2475565" y="63042"/>
                </a:moveTo>
                <a:lnTo>
                  <a:pt x="2473436" y="60647"/>
                </a:lnTo>
                <a:lnTo>
                  <a:pt x="2474567" y="71259"/>
                </a:lnTo>
                <a:lnTo>
                  <a:pt x="2478692" y="73322"/>
                </a:lnTo>
                <a:lnTo>
                  <a:pt x="2478359" y="64772"/>
                </a:lnTo>
                <a:lnTo>
                  <a:pt x="2475565" y="63042"/>
                </a:lnTo>
                <a:close/>
              </a:path>
              <a:path w="2893284" h="419173">
                <a:moveTo>
                  <a:pt x="2471972" y="57586"/>
                </a:moveTo>
                <a:lnTo>
                  <a:pt x="2465185" y="62476"/>
                </a:lnTo>
                <a:lnTo>
                  <a:pt x="2467381" y="66269"/>
                </a:lnTo>
                <a:lnTo>
                  <a:pt x="2470508" y="69196"/>
                </a:lnTo>
                <a:lnTo>
                  <a:pt x="2474567" y="71259"/>
                </a:lnTo>
                <a:lnTo>
                  <a:pt x="2473436" y="60647"/>
                </a:lnTo>
                <a:lnTo>
                  <a:pt x="2471972" y="57586"/>
                </a:lnTo>
                <a:close/>
              </a:path>
              <a:path w="2893284" h="419173">
                <a:moveTo>
                  <a:pt x="2497555" y="32868"/>
                </a:moveTo>
                <a:lnTo>
                  <a:pt x="2499385" y="34997"/>
                </a:lnTo>
                <a:lnTo>
                  <a:pt x="2500516" y="37925"/>
                </a:lnTo>
                <a:lnTo>
                  <a:pt x="2507202" y="33533"/>
                </a:lnTo>
                <a:lnTo>
                  <a:pt x="2505539" y="30007"/>
                </a:lnTo>
                <a:lnTo>
                  <a:pt x="2503011" y="27279"/>
                </a:lnTo>
                <a:lnTo>
                  <a:pt x="2499617" y="25350"/>
                </a:lnTo>
                <a:lnTo>
                  <a:pt x="2497555" y="32868"/>
                </a:lnTo>
                <a:close/>
              </a:path>
              <a:path w="2893284" h="419173">
                <a:moveTo>
                  <a:pt x="2496224" y="23420"/>
                </a:moveTo>
                <a:lnTo>
                  <a:pt x="2492066" y="22455"/>
                </a:lnTo>
                <a:lnTo>
                  <a:pt x="2492498" y="30140"/>
                </a:lnTo>
                <a:lnTo>
                  <a:pt x="2495026" y="31537"/>
                </a:lnTo>
                <a:lnTo>
                  <a:pt x="2497555" y="32868"/>
                </a:lnTo>
                <a:lnTo>
                  <a:pt x="2499617" y="25350"/>
                </a:lnTo>
                <a:lnTo>
                  <a:pt x="2496224" y="23420"/>
                </a:lnTo>
                <a:close/>
              </a:path>
              <a:path w="2893284" h="419173">
                <a:moveTo>
                  <a:pt x="2484747" y="29441"/>
                </a:moveTo>
                <a:lnTo>
                  <a:pt x="2489870" y="29441"/>
                </a:lnTo>
                <a:lnTo>
                  <a:pt x="2492498" y="30140"/>
                </a:lnTo>
                <a:lnTo>
                  <a:pt x="2492066" y="22455"/>
                </a:lnTo>
                <a:lnTo>
                  <a:pt x="2487142" y="22455"/>
                </a:lnTo>
                <a:lnTo>
                  <a:pt x="2484747" y="29441"/>
                </a:lnTo>
                <a:close/>
              </a:path>
              <a:path w="2893284" h="419173">
                <a:moveTo>
                  <a:pt x="2483216" y="22455"/>
                </a:moveTo>
                <a:lnTo>
                  <a:pt x="2479790" y="23154"/>
                </a:lnTo>
                <a:lnTo>
                  <a:pt x="2480954" y="30439"/>
                </a:lnTo>
                <a:lnTo>
                  <a:pt x="2482684" y="29774"/>
                </a:lnTo>
                <a:lnTo>
                  <a:pt x="2484747" y="29441"/>
                </a:lnTo>
                <a:lnTo>
                  <a:pt x="2487142" y="22455"/>
                </a:lnTo>
                <a:lnTo>
                  <a:pt x="2483216" y="22455"/>
                </a:lnTo>
                <a:close/>
              </a:path>
              <a:path w="2893284" h="419173">
                <a:moveTo>
                  <a:pt x="2475764" y="35663"/>
                </a:moveTo>
                <a:lnTo>
                  <a:pt x="2476197" y="34365"/>
                </a:lnTo>
                <a:lnTo>
                  <a:pt x="2477993" y="32036"/>
                </a:lnTo>
                <a:lnTo>
                  <a:pt x="2479291" y="31105"/>
                </a:lnTo>
                <a:lnTo>
                  <a:pt x="2480954" y="30439"/>
                </a:lnTo>
                <a:lnTo>
                  <a:pt x="2479790" y="23154"/>
                </a:lnTo>
                <a:lnTo>
                  <a:pt x="2476862" y="24551"/>
                </a:lnTo>
                <a:lnTo>
                  <a:pt x="2475764" y="35663"/>
                </a:lnTo>
                <a:close/>
              </a:path>
              <a:path w="2893284" h="419173">
                <a:moveTo>
                  <a:pt x="2475764" y="35663"/>
                </a:moveTo>
                <a:lnTo>
                  <a:pt x="2476862" y="24551"/>
                </a:lnTo>
                <a:lnTo>
                  <a:pt x="2474001" y="25882"/>
                </a:lnTo>
                <a:lnTo>
                  <a:pt x="2475764" y="38590"/>
                </a:lnTo>
                <a:lnTo>
                  <a:pt x="2475764" y="35663"/>
                </a:lnTo>
                <a:close/>
              </a:path>
              <a:path w="2893284" h="419173">
                <a:moveTo>
                  <a:pt x="2530191" y="23453"/>
                </a:moveTo>
                <a:lnTo>
                  <a:pt x="2522207" y="23453"/>
                </a:lnTo>
                <a:lnTo>
                  <a:pt x="2523072" y="64040"/>
                </a:lnTo>
                <a:lnTo>
                  <a:pt x="2524802" y="66768"/>
                </a:lnTo>
                <a:lnTo>
                  <a:pt x="2526598" y="69429"/>
                </a:lnTo>
                <a:lnTo>
                  <a:pt x="2528894" y="71359"/>
                </a:lnTo>
                <a:lnTo>
                  <a:pt x="2530191" y="59150"/>
                </a:lnTo>
                <a:lnTo>
                  <a:pt x="2530191" y="23453"/>
                </a:lnTo>
                <a:close/>
              </a:path>
              <a:path w="2893284" h="419173">
                <a:moveTo>
                  <a:pt x="2522207" y="56189"/>
                </a:moveTo>
                <a:lnTo>
                  <a:pt x="2522207" y="60514"/>
                </a:lnTo>
                <a:lnTo>
                  <a:pt x="2523072" y="64040"/>
                </a:lnTo>
                <a:lnTo>
                  <a:pt x="2522207" y="23453"/>
                </a:lnTo>
                <a:lnTo>
                  <a:pt x="2522207" y="56189"/>
                </a:lnTo>
                <a:close/>
              </a:path>
              <a:path w="2893284" h="419173">
                <a:moveTo>
                  <a:pt x="2565721" y="23453"/>
                </a:moveTo>
                <a:lnTo>
                  <a:pt x="2557737" y="23453"/>
                </a:lnTo>
                <a:lnTo>
                  <a:pt x="2558236" y="65770"/>
                </a:lnTo>
                <a:lnTo>
                  <a:pt x="2558735" y="73355"/>
                </a:lnTo>
                <a:lnTo>
                  <a:pt x="2565721" y="73355"/>
                </a:lnTo>
                <a:lnTo>
                  <a:pt x="2565721" y="23453"/>
                </a:lnTo>
                <a:close/>
              </a:path>
              <a:path w="2893284" h="419173">
                <a:moveTo>
                  <a:pt x="2558236" y="65770"/>
                </a:moveTo>
                <a:lnTo>
                  <a:pt x="2557737" y="23453"/>
                </a:lnTo>
                <a:lnTo>
                  <a:pt x="2557737" y="53527"/>
                </a:lnTo>
                <a:lnTo>
                  <a:pt x="2557305" y="56056"/>
                </a:lnTo>
                <a:lnTo>
                  <a:pt x="2556506" y="68764"/>
                </a:lnTo>
                <a:lnTo>
                  <a:pt x="2558236" y="65770"/>
                </a:lnTo>
                <a:close/>
              </a:path>
              <a:path w="2893284" h="419173">
                <a:moveTo>
                  <a:pt x="2556506" y="68764"/>
                </a:moveTo>
                <a:lnTo>
                  <a:pt x="2557305" y="56056"/>
                </a:lnTo>
                <a:lnTo>
                  <a:pt x="2556440" y="58185"/>
                </a:lnTo>
                <a:lnTo>
                  <a:pt x="2555641" y="60314"/>
                </a:lnTo>
                <a:lnTo>
                  <a:pt x="2554510" y="62077"/>
                </a:lnTo>
                <a:lnTo>
                  <a:pt x="2554144" y="70960"/>
                </a:lnTo>
                <a:lnTo>
                  <a:pt x="2556506" y="68764"/>
                </a:lnTo>
                <a:close/>
              </a:path>
              <a:path w="2893284" h="419173">
                <a:moveTo>
                  <a:pt x="2554510" y="62077"/>
                </a:moveTo>
                <a:lnTo>
                  <a:pt x="2553046" y="63474"/>
                </a:lnTo>
                <a:lnTo>
                  <a:pt x="2551649" y="64805"/>
                </a:lnTo>
                <a:lnTo>
                  <a:pt x="2550052" y="65803"/>
                </a:lnTo>
                <a:lnTo>
                  <a:pt x="2548256" y="66468"/>
                </a:lnTo>
                <a:lnTo>
                  <a:pt x="2551150" y="72357"/>
                </a:lnTo>
                <a:lnTo>
                  <a:pt x="2554144" y="70960"/>
                </a:lnTo>
                <a:lnTo>
                  <a:pt x="2554510" y="62077"/>
                </a:lnTo>
                <a:close/>
              </a:path>
              <a:path w="2893284" h="419173">
                <a:moveTo>
                  <a:pt x="2551150" y="72357"/>
                </a:moveTo>
                <a:lnTo>
                  <a:pt x="2548256" y="66468"/>
                </a:lnTo>
                <a:lnTo>
                  <a:pt x="2546459" y="67067"/>
                </a:lnTo>
                <a:lnTo>
                  <a:pt x="2544630" y="67367"/>
                </a:lnTo>
                <a:lnTo>
                  <a:pt x="2542767" y="67367"/>
                </a:lnTo>
                <a:lnTo>
                  <a:pt x="2544763" y="74353"/>
                </a:lnTo>
                <a:lnTo>
                  <a:pt x="2548223" y="73688"/>
                </a:lnTo>
                <a:lnTo>
                  <a:pt x="2551150" y="72357"/>
                </a:lnTo>
                <a:close/>
              </a:path>
              <a:path w="2893284" h="419173">
                <a:moveTo>
                  <a:pt x="2544763" y="74353"/>
                </a:moveTo>
                <a:lnTo>
                  <a:pt x="2542767" y="67367"/>
                </a:lnTo>
                <a:lnTo>
                  <a:pt x="2538774" y="67367"/>
                </a:lnTo>
                <a:lnTo>
                  <a:pt x="2535681" y="66435"/>
                </a:lnTo>
                <a:lnTo>
                  <a:pt x="2533485" y="64572"/>
                </a:lnTo>
                <a:lnTo>
                  <a:pt x="2531289" y="62643"/>
                </a:lnTo>
                <a:lnTo>
                  <a:pt x="2530191" y="59150"/>
                </a:lnTo>
                <a:lnTo>
                  <a:pt x="2531689" y="72556"/>
                </a:lnTo>
                <a:lnTo>
                  <a:pt x="2534549" y="73754"/>
                </a:lnTo>
                <a:lnTo>
                  <a:pt x="2537577" y="74353"/>
                </a:lnTo>
                <a:lnTo>
                  <a:pt x="2544763" y="74353"/>
                </a:lnTo>
                <a:close/>
              </a:path>
              <a:path w="2893284" h="419173">
                <a:moveTo>
                  <a:pt x="2624923" y="32236"/>
                </a:moveTo>
                <a:lnTo>
                  <a:pt x="2623260" y="28909"/>
                </a:lnTo>
                <a:lnTo>
                  <a:pt x="2620865" y="26447"/>
                </a:lnTo>
                <a:lnTo>
                  <a:pt x="2617737" y="24850"/>
                </a:lnTo>
                <a:lnTo>
                  <a:pt x="2615442" y="32436"/>
                </a:lnTo>
                <a:lnTo>
                  <a:pt x="2617704" y="34432"/>
                </a:lnTo>
                <a:lnTo>
                  <a:pt x="2618835" y="37692"/>
                </a:lnTo>
                <a:lnTo>
                  <a:pt x="2626820" y="73355"/>
                </a:lnTo>
                <a:lnTo>
                  <a:pt x="2624923" y="32236"/>
                </a:lnTo>
                <a:close/>
              </a:path>
              <a:path w="2893284" h="419173">
                <a:moveTo>
                  <a:pt x="2604863" y="29441"/>
                </a:moveTo>
                <a:lnTo>
                  <a:pt x="2610385" y="29441"/>
                </a:lnTo>
                <a:lnTo>
                  <a:pt x="2613180" y="30439"/>
                </a:lnTo>
                <a:lnTo>
                  <a:pt x="2615442" y="32436"/>
                </a:lnTo>
                <a:lnTo>
                  <a:pt x="2617737" y="24850"/>
                </a:lnTo>
                <a:lnTo>
                  <a:pt x="2614610" y="23254"/>
                </a:lnTo>
                <a:lnTo>
                  <a:pt x="2611283" y="22455"/>
                </a:lnTo>
                <a:lnTo>
                  <a:pt x="2607757" y="22455"/>
                </a:lnTo>
                <a:lnTo>
                  <a:pt x="2604863" y="29441"/>
                </a:lnTo>
                <a:close/>
              </a:path>
              <a:path w="2893284" h="419173">
                <a:moveTo>
                  <a:pt x="2596113" y="34199"/>
                </a:moveTo>
                <a:lnTo>
                  <a:pt x="2598010" y="32369"/>
                </a:lnTo>
                <a:lnTo>
                  <a:pt x="2600272" y="31238"/>
                </a:lnTo>
                <a:lnTo>
                  <a:pt x="2602601" y="30040"/>
                </a:lnTo>
                <a:lnTo>
                  <a:pt x="2604863" y="29441"/>
                </a:lnTo>
                <a:lnTo>
                  <a:pt x="2607757" y="22455"/>
                </a:lnTo>
                <a:lnTo>
                  <a:pt x="2604696" y="22455"/>
                </a:lnTo>
                <a:lnTo>
                  <a:pt x="2601703" y="23154"/>
                </a:lnTo>
                <a:lnTo>
                  <a:pt x="2598775" y="24551"/>
                </a:lnTo>
                <a:lnTo>
                  <a:pt x="2596113" y="34199"/>
                </a:lnTo>
                <a:close/>
              </a:path>
              <a:path w="2893284" h="419173">
                <a:moveTo>
                  <a:pt x="2592288" y="42582"/>
                </a:moveTo>
                <a:lnTo>
                  <a:pt x="2593053" y="39255"/>
                </a:lnTo>
                <a:lnTo>
                  <a:pt x="2594583" y="36727"/>
                </a:lnTo>
                <a:lnTo>
                  <a:pt x="2596113" y="34199"/>
                </a:lnTo>
                <a:lnTo>
                  <a:pt x="2598775" y="24551"/>
                </a:lnTo>
                <a:lnTo>
                  <a:pt x="2595914" y="25948"/>
                </a:lnTo>
                <a:lnTo>
                  <a:pt x="2593585" y="28177"/>
                </a:lnTo>
                <a:lnTo>
                  <a:pt x="2592288" y="42582"/>
                </a:lnTo>
                <a:close/>
              </a:path>
              <a:path w="2893284" h="419173">
                <a:moveTo>
                  <a:pt x="2592288" y="73355"/>
                </a:moveTo>
                <a:lnTo>
                  <a:pt x="2592288" y="42582"/>
                </a:lnTo>
                <a:lnTo>
                  <a:pt x="2591789" y="31238"/>
                </a:lnTo>
                <a:lnTo>
                  <a:pt x="2591290" y="23453"/>
                </a:lnTo>
                <a:lnTo>
                  <a:pt x="2584303" y="23453"/>
                </a:lnTo>
                <a:lnTo>
                  <a:pt x="2584303" y="73355"/>
                </a:lnTo>
                <a:lnTo>
                  <a:pt x="2592288" y="73355"/>
                </a:lnTo>
                <a:close/>
              </a:path>
              <a:path w="2893284" h="419173">
                <a:moveTo>
                  <a:pt x="2626820" y="42416"/>
                </a:moveTo>
                <a:lnTo>
                  <a:pt x="2627485" y="39388"/>
                </a:lnTo>
                <a:lnTo>
                  <a:pt x="2628816" y="36927"/>
                </a:lnTo>
                <a:lnTo>
                  <a:pt x="2630213" y="34465"/>
                </a:lnTo>
                <a:lnTo>
                  <a:pt x="2632043" y="32602"/>
                </a:lnTo>
                <a:lnTo>
                  <a:pt x="2634305" y="31338"/>
                </a:lnTo>
                <a:lnTo>
                  <a:pt x="2636567" y="30074"/>
                </a:lnTo>
                <a:lnTo>
                  <a:pt x="2638996" y="29441"/>
                </a:lnTo>
                <a:lnTo>
                  <a:pt x="2644917" y="29441"/>
                </a:lnTo>
                <a:lnTo>
                  <a:pt x="2647712" y="30439"/>
                </a:lnTo>
                <a:lnTo>
                  <a:pt x="2649974" y="32436"/>
                </a:lnTo>
                <a:lnTo>
                  <a:pt x="2652236" y="34432"/>
                </a:lnTo>
                <a:lnTo>
                  <a:pt x="2653367" y="37692"/>
                </a:lnTo>
                <a:lnTo>
                  <a:pt x="2653367" y="73355"/>
                </a:lnTo>
                <a:lnTo>
                  <a:pt x="2661351" y="73355"/>
                </a:lnTo>
                <a:lnTo>
                  <a:pt x="2654299" y="25782"/>
                </a:lnTo>
                <a:lnTo>
                  <a:pt x="2651371" y="24451"/>
                </a:lnTo>
                <a:lnTo>
                  <a:pt x="2648510" y="23121"/>
                </a:lnTo>
                <a:lnTo>
                  <a:pt x="2645483" y="22455"/>
                </a:lnTo>
                <a:lnTo>
                  <a:pt x="2640227" y="22455"/>
                </a:lnTo>
                <a:lnTo>
                  <a:pt x="2638031" y="22821"/>
                </a:lnTo>
                <a:lnTo>
                  <a:pt x="2635702" y="23553"/>
                </a:lnTo>
                <a:lnTo>
                  <a:pt x="2633440" y="24218"/>
                </a:lnTo>
                <a:lnTo>
                  <a:pt x="2631344" y="25283"/>
                </a:lnTo>
                <a:lnTo>
                  <a:pt x="2629414" y="26747"/>
                </a:lnTo>
                <a:lnTo>
                  <a:pt x="2627485" y="28144"/>
                </a:lnTo>
                <a:lnTo>
                  <a:pt x="2626820" y="42416"/>
                </a:lnTo>
                <a:close/>
              </a:path>
              <a:path w="2893284" h="419173">
                <a:moveTo>
                  <a:pt x="2626820" y="42416"/>
                </a:moveTo>
                <a:lnTo>
                  <a:pt x="2627485" y="28144"/>
                </a:lnTo>
                <a:lnTo>
                  <a:pt x="2625988" y="29974"/>
                </a:lnTo>
                <a:lnTo>
                  <a:pt x="2626820" y="73355"/>
                </a:lnTo>
                <a:lnTo>
                  <a:pt x="2626820" y="42416"/>
                </a:lnTo>
                <a:close/>
              </a:path>
              <a:path w="2893284" h="419173">
                <a:moveTo>
                  <a:pt x="2618835" y="42216"/>
                </a:moveTo>
                <a:lnTo>
                  <a:pt x="2618835" y="73355"/>
                </a:lnTo>
                <a:lnTo>
                  <a:pt x="2626820" y="73355"/>
                </a:lnTo>
                <a:lnTo>
                  <a:pt x="2618835" y="37692"/>
                </a:lnTo>
                <a:lnTo>
                  <a:pt x="2618835" y="42216"/>
                </a:lnTo>
                <a:close/>
              </a:path>
              <a:path w="2893284" h="419173">
                <a:moveTo>
                  <a:pt x="2661351" y="73355"/>
                </a:moveTo>
                <a:lnTo>
                  <a:pt x="2661351" y="37026"/>
                </a:lnTo>
                <a:lnTo>
                  <a:pt x="2660420" y="33434"/>
                </a:lnTo>
                <a:lnTo>
                  <a:pt x="2658557" y="30639"/>
                </a:lnTo>
                <a:lnTo>
                  <a:pt x="2656694" y="27845"/>
                </a:lnTo>
                <a:lnTo>
                  <a:pt x="2654299" y="25782"/>
                </a:lnTo>
                <a:lnTo>
                  <a:pt x="2661351" y="73355"/>
                </a:lnTo>
                <a:close/>
              </a:path>
              <a:path w="2893284" h="419173">
                <a:moveTo>
                  <a:pt x="35463" y="230312"/>
                </a:moveTo>
                <a:lnTo>
                  <a:pt x="36328" y="231842"/>
                </a:lnTo>
                <a:lnTo>
                  <a:pt x="37026" y="225455"/>
                </a:lnTo>
                <a:lnTo>
                  <a:pt x="35030" y="225155"/>
                </a:lnTo>
                <a:lnTo>
                  <a:pt x="35030" y="228416"/>
                </a:lnTo>
                <a:lnTo>
                  <a:pt x="34864" y="230179"/>
                </a:lnTo>
                <a:lnTo>
                  <a:pt x="35283" y="229524"/>
                </a:lnTo>
                <a:lnTo>
                  <a:pt x="35030" y="226153"/>
                </a:lnTo>
                <a:lnTo>
                  <a:pt x="35283" y="229524"/>
                </a:lnTo>
                <a:lnTo>
                  <a:pt x="36228" y="228050"/>
                </a:lnTo>
                <a:lnTo>
                  <a:pt x="35463" y="230312"/>
                </a:lnTo>
                <a:close/>
              </a:path>
              <a:path w="2893284" h="419173">
                <a:moveTo>
                  <a:pt x="20293" y="191622"/>
                </a:moveTo>
                <a:lnTo>
                  <a:pt x="27412" y="191622"/>
                </a:lnTo>
                <a:lnTo>
                  <a:pt x="30240" y="192653"/>
                </a:lnTo>
                <a:lnTo>
                  <a:pt x="32236" y="194715"/>
                </a:lnTo>
                <a:lnTo>
                  <a:pt x="34232" y="196712"/>
                </a:lnTo>
                <a:lnTo>
                  <a:pt x="35230" y="199573"/>
                </a:lnTo>
                <a:lnTo>
                  <a:pt x="35230" y="205210"/>
                </a:lnTo>
                <a:lnTo>
                  <a:pt x="36827" y="204895"/>
                </a:lnTo>
                <a:lnTo>
                  <a:pt x="36661" y="187729"/>
                </a:lnTo>
                <a:lnTo>
                  <a:pt x="33733" y="186532"/>
                </a:lnTo>
                <a:lnTo>
                  <a:pt x="30805" y="185267"/>
                </a:lnTo>
                <a:lnTo>
                  <a:pt x="27545" y="184635"/>
                </a:lnTo>
                <a:lnTo>
                  <a:pt x="23952" y="184635"/>
                </a:lnTo>
                <a:lnTo>
                  <a:pt x="20293" y="191622"/>
                </a:lnTo>
                <a:close/>
              </a:path>
              <a:path w="2893284" h="419173">
                <a:moveTo>
                  <a:pt x="18629" y="184635"/>
                </a:moveTo>
                <a:lnTo>
                  <a:pt x="14172" y="185800"/>
                </a:lnTo>
                <a:lnTo>
                  <a:pt x="14970" y="193917"/>
                </a:lnTo>
                <a:lnTo>
                  <a:pt x="17365" y="192387"/>
                </a:lnTo>
                <a:lnTo>
                  <a:pt x="20293" y="191622"/>
                </a:lnTo>
                <a:lnTo>
                  <a:pt x="23952" y="184635"/>
                </a:lnTo>
                <a:lnTo>
                  <a:pt x="18629" y="184635"/>
                </a:lnTo>
                <a:close/>
              </a:path>
              <a:path w="2893284" h="419173">
                <a:moveTo>
                  <a:pt x="6986" y="190391"/>
                </a:moveTo>
                <a:lnTo>
                  <a:pt x="9680" y="201103"/>
                </a:lnTo>
                <a:lnTo>
                  <a:pt x="10812" y="197776"/>
                </a:lnTo>
                <a:lnTo>
                  <a:pt x="12575" y="195381"/>
                </a:lnTo>
                <a:lnTo>
                  <a:pt x="14970" y="193917"/>
                </a:lnTo>
                <a:lnTo>
                  <a:pt x="14172" y="185800"/>
                </a:lnTo>
                <a:lnTo>
                  <a:pt x="10579" y="188128"/>
                </a:lnTo>
                <a:lnTo>
                  <a:pt x="6986" y="190391"/>
                </a:lnTo>
                <a:close/>
              </a:path>
              <a:path w="2893284" h="419173">
                <a:moveTo>
                  <a:pt x="4524" y="193385"/>
                </a:moveTo>
                <a:lnTo>
                  <a:pt x="3193" y="197111"/>
                </a:lnTo>
                <a:lnTo>
                  <a:pt x="9680" y="201103"/>
                </a:lnTo>
                <a:lnTo>
                  <a:pt x="6986" y="190391"/>
                </a:lnTo>
                <a:lnTo>
                  <a:pt x="4524" y="193385"/>
                </a:lnTo>
                <a:close/>
              </a:path>
              <a:path w="2893284" h="419173">
                <a:moveTo>
                  <a:pt x="43214" y="197776"/>
                </a:moveTo>
                <a:lnTo>
                  <a:pt x="42349" y="194582"/>
                </a:lnTo>
                <a:lnTo>
                  <a:pt x="43181" y="236234"/>
                </a:lnTo>
                <a:lnTo>
                  <a:pt x="43214" y="197776"/>
                </a:lnTo>
                <a:close/>
              </a:path>
              <a:path w="2893284" h="419173">
                <a:moveTo>
                  <a:pt x="37193" y="233306"/>
                </a:moveTo>
                <a:lnTo>
                  <a:pt x="38390" y="234404"/>
                </a:lnTo>
                <a:lnTo>
                  <a:pt x="39921" y="235136"/>
                </a:lnTo>
                <a:lnTo>
                  <a:pt x="41451" y="235868"/>
                </a:lnTo>
                <a:lnTo>
                  <a:pt x="43181" y="236234"/>
                </a:lnTo>
                <a:lnTo>
                  <a:pt x="42349" y="194582"/>
                </a:lnTo>
                <a:lnTo>
                  <a:pt x="40619" y="192121"/>
                </a:lnTo>
                <a:lnTo>
                  <a:pt x="38956" y="189592"/>
                </a:lnTo>
                <a:lnTo>
                  <a:pt x="37193" y="233306"/>
                </a:lnTo>
                <a:close/>
              </a:path>
              <a:path w="2893284" h="419173">
                <a:moveTo>
                  <a:pt x="37026" y="225455"/>
                </a:moveTo>
                <a:lnTo>
                  <a:pt x="36328" y="231842"/>
                </a:lnTo>
                <a:lnTo>
                  <a:pt x="37193" y="233306"/>
                </a:lnTo>
                <a:lnTo>
                  <a:pt x="38956" y="189592"/>
                </a:lnTo>
                <a:lnTo>
                  <a:pt x="36827" y="204895"/>
                </a:lnTo>
                <a:lnTo>
                  <a:pt x="36827" y="211482"/>
                </a:lnTo>
                <a:lnTo>
                  <a:pt x="35230" y="211810"/>
                </a:lnTo>
                <a:lnTo>
                  <a:pt x="35230" y="219201"/>
                </a:lnTo>
                <a:lnTo>
                  <a:pt x="35030" y="225155"/>
                </a:lnTo>
                <a:lnTo>
                  <a:pt x="37026" y="225455"/>
                </a:lnTo>
                <a:close/>
              </a:path>
              <a:path w="2893284" h="419173">
                <a:moveTo>
                  <a:pt x="50300" y="235236"/>
                </a:moveTo>
                <a:lnTo>
                  <a:pt x="50700" y="228948"/>
                </a:lnTo>
                <a:lnTo>
                  <a:pt x="48271" y="229447"/>
                </a:lnTo>
                <a:lnTo>
                  <a:pt x="44478" y="229447"/>
                </a:lnTo>
                <a:lnTo>
                  <a:pt x="43214" y="228249"/>
                </a:lnTo>
                <a:lnTo>
                  <a:pt x="45111" y="236234"/>
                </a:lnTo>
                <a:lnTo>
                  <a:pt x="47240" y="236234"/>
                </a:lnTo>
                <a:lnTo>
                  <a:pt x="48970" y="235901"/>
                </a:lnTo>
                <a:lnTo>
                  <a:pt x="50300" y="235236"/>
                </a:lnTo>
                <a:close/>
              </a:path>
              <a:path w="2893284" h="419173">
                <a:moveTo>
                  <a:pt x="34864" y="230179"/>
                </a:moveTo>
                <a:lnTo>
                  <a:pt x="35030" y="228416"/>
                </a:lnTo>
                <a:lnTo>
                  <a:pt x="35030" y="225155"/>
                </a:lnTo>
                <a:lnTo>
                  <a:pt x="34831" y="221064"/>
                </a:lnTo>
                <a:lnTo>
                  <a:pt x="34032" y="222660"/>
                </a:lnTo>
                <a:lnTo>
                  <a:pt x="33234" y="224191"/>
                </a:lnTo>
                <a:lnTo>
                  <a:pt x="32935" y="231842"/>
                </a:lnTo>
                <a:lnTo>
                  <a:pt x="34864" y="230179"/>
                </a:lnTo>
                <a:close/>
              </a:path>
              <a:path w="2893284" h="419173">
                <a:moveTo>
                  <a:pt x="32136" y="225488"/>
                </a:moveTo>
                <a:lnTo>
                  <a:pt x="30739" y="226553"/>
                </a:lnTo>
                <a:lnTo>
                  <a:pt x="31005" y="233439"/>
                </a:lnTo>
                <a:lnTo>
                  <a:pt x="32935" y="231842"/>
                </a:lnTo>
                <a:lnTo>
                  <a:pt x="33234" y="224191"/>
                </a:lnTo>
                <a:lnTo>
                  <a:pt x="32136" y="225488"/>
                </a:lnTo>
                <a:close/>
              </a:path>
              <a:path w="2893284" h="419173">
                <a:moveTo>
                  <a:pt x="25948" y="228848"/>
                </a:moveTo>
                <a:lnTo>
                  <a:pt x="26447" y="235435"/>
                </a:lnTo>
                <a:lnTo>
                  <a:pt x="28843" y="234637"/>
                </a:lnTo>
                <a:lnTo>
                  <a:pt x="31005" y="233439"/>
                </a:lnTo>
                <a:lnTo>
                  <a:pt x="30739" y="226553"/>
                </a:lnTo>
                <a:lnTo>
                  <a:pt x="29342" y="227551"/>
                </a:lnTo>
                <a:lnTo>
                  <a:pt x="27745" y="228316"/>
                </a:lnTo>
                <a:lnTo>
                  <a:pt x="25948" y="228848"/>
                </a:lnTo>
                <a:close/>
              </a:path>
              <a:path w="2893284" h="419173">
                <a:moveTo>
                  <a:pt x="13473" y="227651"/>
                </a:moveTo>
                <a:lnTo>
                  <a:pt x="13706" y="236034"/>
                </a:lnTo>
                <a:lnTo>
                  <a:pt x="16434" y="236533"/>
                </a:lnTo>
                <a:lnTo>
                  <a:pt x="21690" y="236533"/>
                </a:lnTo>
                <a:lnTo>
                  <a:pt x="24052" y="236167"/>
                </a:lnTo>
                <a:lnTo>
                  <a:pt x="26447" y="235435"/>
                </a:lnTo>
                <a:lnTo>
                  <a:pt x="25948" y="228848"/>
                </a:lnTo>
                <a:lnTo>
                  <a:pt x="24218" y="229314"/>
                </a:lnTo>
                <a:lnTo>
                  <a:pt x="22389" y="229547"/>
                </a:lnTo>
                <a:lnTo>
                  <a:pt x="17465" y="229547"/>
                </a:lnTo>
                <a:lnTo>
                  <a:pt x="15136" y="228915"/>
                </a:lnTo>
                <a:lnTo>
                  <a:pt x="13473" y="227651"/>
                </a:lnTo>
                <a:close/>
              </a:path>
              <a:path w="2893284" h="419173">
                <a:moveTo>
                  <a:pt x="11876" y="218768"/>
                </a:moveTo>
                <a:lnTo>
                  <a:pt x="12608" y="209653"/>
                </a:lnTo>
                <a:lnTo>
                  <a:pt x="9115" y="211316"/>
                </a:lnTo>
                <a:lnTo>
                  <a:pt x="11177" y="235036"/>
                </a:lnTo>
                <a:lnTo>
                  <a:pt x="13706" y="236034"/>
                </a:lnTo>
                <a:lnTo>
                  <a:pt x="13473" y="227651"/>
                </a:lnTo>
                <a:lnTo>
                  <a:pt x="11876" y="226320"/>
                </a:lnTo>
                <a:lnTo>
                  <a:pt x="11078" y="224623"/>
                </a:lnTo>
                <a:lnTo>
                  <a:pt x="11078" y="220431"/>
                </a:lnTo>
                <a:lnTo>
                  <a:pt x="11876" y="218768"/>
                </a:lnTo>
                <a:close/>
              </a:path>
              <a:path w="2893284" h="419173">
                <a:moveTo>
                  <a:pt x="2894" y="219234"/>
                </a:moveTo>
                <a:lnTo>
                  <a:pt x="3626" y="228482"/>
                </a:lnTo>
                <a:lnTo>
                  <a:pt x="5089" y="230545"/>
                </a:lnTo>
                <a:lnTo>
                  <a:pt x="6620" y="232541"/>
                </a:lnTo>
                <a:lnTo>
                  <a:pt x="8649" y="234038"/>
                </a:lnTo>
                <a:lnTo>
                  <a:pt x="11177" y="235036"/>
                </a:lnTo>
                <a:lnTo>
                  <a:pt x="9115" y="211316"/>
                </a:lnTo>
                <a:lnTo>
                  <a:pt x="6587" y="213778"/>
                </a:lnTo>
                <a:lnTo>
                  <a:pt x="4125" y="216173"/>
                </a:lnTo>
                <a:lnTo>
                  <a:pt x="2894" y="219234"/>
                </a:lnTo>
                <a:close/>
              </a:path>
              <a:path w="2893284" h="419173">
                <a:moveTo>
                  <a:pt x="2894" y="222960"/>
                </a:moveTo>
                <a:lnTo>
                  <a:pt x="2894" y="225954"/>
                </a:lnTo>
                <a:lnTo>
                  <a:pt x="3626" y="228482"/>
                </a:lnTo>
                <a:lnTo>
                  <a:pt x="2894" y="219234"/>
                </a:lnTo>
                <a:lnTo>
                  <a:pt x="2894" y="222960"/>
                </a:lnTo>
                <a:close/>
              </a:path>
              <a:path w="2893284" h="419173">
                <a:moveTo>
                  <a:pt x="35230" y="205210"/>
                </a:moveTo>
                <a:lnTo>
                  <a:pt x="17066" y="208788"/>
                </a:lnTo>
                <a:lnTo>
                  <a:pt x="17498" y="215441"/>
                </a:lnTo>
                <a:lnTo>
                  <a:pt x="20759" y="214776"/>
                </a:lnTo>
                <a:lnTo>
                  <a:pt x="35230" y="211810"/>
                </a:lnTo>
                <a:lnTo>
                  <a:pt x="36827" y="211482"/>
                </a:lnTo>
                <a:lnTo>
                  <a:pt x="36827" y="204895"/>
                </a:lnTo>
                <a:lnTo>
                  <a:pt x="35230" y="205210"/>
                </a:lnTo>
                <a:close/>
              </a:path>
              <a:path w="2893284" h="419173">
                <a:moveTo>
                  <a:pt x="17066" y="208788"/>
                </a:moveTo>
                <a:lnTo>
                  <a:pt x="12608" y="209653"/>
                </a:lnTo>
                <a:lnTo>
                  <a:pt x="13473" y="217570"/>
                </a:lnTo>
                <a:lnTo>
                  <a:pt x="15070" y="216373"/>
                </a:lnTo>
                <a:lnTo>
                  <a:pt x="17498" y="215441"/>
                </a:lnTo>
                <a:lnTo>
                  <a:pt x="17066" y="208788"/>
                </a:lnTo>
                <a:close/>
              </a:path>
              <a:path w="2893284" h="419173">
                <a:moveTo>
                  <a:pt x="102378" y="185633"/>
                </a:moveTo>
                <a:lnTo>
                  <a:pt x="93995" y="185633"/>
                </a:lnTo>
                <a:lnTo>
                  <a:pt x="77727" y="227451"/>
                </a:lnTo>
                <a:lnTo>
                  <a:pt x="61958" y="185633"/>
                </a:lnTo>
                <a:lnTo>
                  <a:pt x="52876" y="185633"/>
                </a:lnTo>
                <a:lnTo>
                  <a:pt x="73635" y="235535"/>
                </a:lnTo>
                <a:lnTo>
                  <a:pt x="81619" y="235535"/>
                </a:lnTo>
                <a:lnTo>
                  <a:pt x="102378" y="185633"/>
                </a:lnTo>
                <a:close/>
              </a:path>
              <a:path w="2893284" h="419173">
                <a:moveTo>
                  <a:pt x="140919" y="230312"/>
                </a:moveTo>
                <a:lnTo>
                  <a:pt x="141784" y="231842"/>
                </a:lnTo>
                <a:lnTo>
                  <a:pt x="142483" y="225455"/>
                </a:lnTo>
                <a:lnTo>
                  <a:pt x="140486" y="225155"/>
                </a:lnTo>
                <a:lnTo>
                  <a:pt x="140486" y="228416"/>
                </a:lnTo>
                <a:lnTo>
                  <a:pt x="140320" y="230179"/>
                </a:lnTo>
                <a:lnTo>
                  <a:pt x="140739" y="229524"/>
                </a:lnTo>
                <a:lnTo>
                  <a:pt x="140486" y="226153"/>
                </a:lnTo>
                <a:lnTo>
                  <a:pt x="140739" y="229524"/>
                </a:lnTo>
                <a:lnTo>
                  <a:pt x="141684" y="228050"/>
                </a:lnTo>
                <a:lnTo>
                  <a:pt x="140919" y="230312"/>
                </a:lnTo>
                <a:close/>
              </a:path>
              <a:path w="2893284" h="419173">
                <a:moveTo>
                  <a:pt x="125749" y="191622"/>
                </a:moveTo>
                <a:lnTo>
                  <a:pt x="132868" y="191622"/>
                </a:lnTo>
                <a:lnTo>
                  <a:pt x="135696" y="192653"/>
                </a:lnTo>
                <a:lnTo>
                  <a:pt x="137692" y="194715"/>
                </a:lnTo>
                <a:lnTo>
                  <a:pt x="139688" y="196712"/>
                </a:lnTo>
                <a:lnTo>
                  <a:pt x="140686" y="199573"/>
                </a:lnTo>
                <a:lnTo>
                  <a:pt x="140686" y="205210"/>
                </a:lnTo>
                <a:lnTo>
                  <a:pt x="142283" y="204895"/>
                </a:lnTo>
                <a:lnTo>
                  <a:pt x="142117" y="187729"/>
                </a:lnTo>
                <a:lnTo>
                  <a:pt x="139189" y="186532"/>
                </a:lnTo>
                <a:lnTo>
                  <a:pt x="136261" y="185267"/>
                </a:lnTo>
                <a:lnTo>
                  <a:pt x="133001" y="184635"/>
                </a:lnTo>
                <a:lnTo>
                  <a:pt x="129408" y="184635"/>
                </a:lnTo>
                <a:lnTo>
                  <a:pt x="125749" y="191622"/>
                </a:lnTo>
                <a:close/>
              </a:path>
              <a:path w="2893284" h="419173">
                <a:moveTo>
                  <a:pt x="124086" y="184635"/>
                </a:moveTo>
                <a:lnTo>
                  <a:pt x="119628" y="185800"/>
                </a:lnTo>
                <a:lnTo>
                  <a:pt x="120426" y="193917"/>
                </a:lnTo>
                <a:lnTo>
                  <a:pt x="122821" y="192387"/>
                </a:lnTo>
                <a:lnTo>
                  <a:pt x="125749" y="191622"/>
                </a:lnTo>
                <a:lnTo>
                  <a:pt x="129408" y="184635"/>
                </a:lnTo>
                <a:lnTo>
                  <a:pt x="124086" y="184635"/>
                </a:lnTo>
                <a:close/>
              </a:path>
              <a:path w="2893284" h="419173">
                <a:moveTo>
                  <a:pt x="112442" y="190391"/>
                </a:moveTo>
                <a:lnTo>
                  <a:pt x="115136" y="201103"/>
                </a:lnTo>
                <a:lnTo>
                  <a:pt x="116268" y="197776"/>
                </a:lnTo>
                <a:lnTo>
                  <a:pt x="118031" y="195381"/>
                </a:lnTo>
                <a:lnTo>
                  <a:pt x="120426" y="193917"/>
                </a:lnTo>
                <a:lnTo>
                  <a:pt x="119628" y="185800"/>
                </a:lnTo>
                <a:lnTo>
                  <a:pt x="116035" y="188128"/>
                </a:lnTo>
                <a:lnTo>
                  <a:pt x="112442" y="190391"/>
                </a:lnTo>
                <a:close/>
              </a:path>
              <a:path w="2893284" h="419173">
                <a:moveTo>
                  <a:pt x="109980" y="193385"/>
                </a:moveTo>
                <a:lnTo>
                  <a:pt x="108649" y="197111"/>
                </a:lnTo>
                <a:lnTo>
                  <a:pt x="115136" y="201103"/>
                </a:lnTo>
                <a:lnTo>
                  <a:pt x="112442" y="190391"/>
                </a:lnTo>
                <a:lnTo>
                  <a:pt x="109980" y="193385"/>
                </a:lnTo>
                <a:close/>
              </a:path>
              <a:path w="2893284" h="419173">
                <a:moveTo>
                  <a:pt x="148670" y="197776"/>
                </a:moveTo>
                <a:lnTo>
                  <a:pt x="147805" y="194582"/>
                </a:lnTo>
                <a:lnTo>
                  <a:pt x="148637" y="236234"/>
                </a:lnTo>
                <a:lnTo>
                  <a:pt x="148670" y="197776"/>
                </a:lnTo>
                <a:close/>
              </a:path>
              <a:path w="2893284" h="419173">
                <a:moveTo>
                  <a:pt x="142649" y="233306"/>
                </a:moveTo>
                <a:lnTo>
                  <a:pt x="143847" y="234404"/>
                </a:lnTo>
                <a:lnTo>
                  <a:pt x="145377" y="235136"/>
                </a:lnTo>
                <a:lnTo>
                  <a:pt x="146907" y="235868"/>
                </a:lnTo>
                <a:lnTo>
                  <a:pt x="148637" y="236234"/>
                </a:lnTo>
                <a:lnTo>
                  <a:pt x="147805" y="194582"/>
                </a:lnTo>
                <a:lnTo>
                  <a:pt x="146075" y="192121"/>
                </a:lnTo>
                <a:lnTo>
                  <a:pt x="144412" y="189592"/>
                </a:lnTo>
                <a:lnTo>
                  <a:pt x="142649" y="233306"/>
                </a:lnTo>
                <a:close/>
              </a:path>
              <a:path w="2893284" h="419173">
                <a:moveTo>
                  <a:pt x="142483" y="225455"/>
                </a:moveTo>
                <a:lnTo>
                  <a:pt x="141784" y="231842"/>
                </a:lnTo>
                <a:lnTo>
                  <a:pt x="142649" y="233306"/>
                </a:lnTo>
                <a:lnTo>
                  <a:pt x="144412" y="189592"/>
                </a:lnTo>
                <a:lnTo>
                  <a:pt x="142283" y="204895"/>
                </a:lnTo>
                <a:lnTo>
                  <a:pt x="142283" y="211482"/>
                </a:lnTo>
                <a:lnTo>
                  <a:pt x="140686" y="211810"/>
                </a:lnTo>
                <a:lnTo>
                  <a:pt x="140686" y="219201"/>
                </a:lnTo>
                <a:lnTo>
                  <a:pt x="140486" y="225155"/>
                </a:lnTo>
                <a:lnTo>
                  <a:pt x="142483" y="225455"/>
                </a:lnTo>
                <a:close/>
              </a:path>
              <a:path w="2893284" h="419173">
                <a:moveTo>
                  <a:pt x="155756" y="235236"/>
                </a:moveTo>
                <a:lnTo>
                  <a:pt x="156156" y="228948"/>
                </a:lnTo>
                <a:lnTo>
                  <a:pt x="153727" y="229447"/>
                </a:lnTo>
                <a:lnTo>
                  <a:pt x="149935" y="229447"/>
                </a:lnTo>
                <a:lnTo>
                  <a:pt x="148670" y="228249"/>
                </a:lnTo>
                <a:lnTo>
                  <a:pt x="150567" y="236234"/>
                </a:lnTo>
                <a:lnTo>
                  <a:pt x="152696" y="236234"/>
                </a:lnTo>
                <a:lnTo>
                  <a:pt x="154426" y="235901"/>
                </a:lnTo>
                <a:lnTo>
                  <a:pt x="155756" y="235236"/>
                </a:lnTo>
                <a:close/>
              </a:path>
              <a:path w="2893284" h="419173">
                <a:moveTo>
                  <a:pt x="140320" y="230179"/>
                </a:moveTo>
                <a:lnTo>
                  <a:pt x="140486" y="228416"/>
                </a:lnTo>
                <a:lnTo>
                  <a:pt x="140486" y="225155"/>
                </a:lnTo>
                <a:lnTo>
                  <a:pt x="140287" y="221064"/>
                </a:lnTo>
                <a:lnTo>
                  <a:pt x="139488" y="222660"/>
                </a:lnTo>
                <a:lnTo>
                  <a:pt x="138690" y="224191"/>
                </a:lnTo>
                <a:lnTo>
                  <a:pt x="138391" y="231842"/>
                </a:lnTo>
                <a:lnTo>
                  <a:pt x="140320" y="230179"/>
                </a:lnTo>
                <a:close/>
              </a:path>
              <a:path w="2893284" h="419173">
                <a:moveTo>
                  <a:pt x="137592" y="225488"/>
                </a:moveTo>
                <a:lnTo>
                  <a:pt x="136195" y="226553"/>
                </a:lnTo>
                <a:lnTo>
                  <a:pt x="136461" y="233439"/>
                </a:lnTo>
                <a:lnTo>
                  <a:pt x="138391" y="231842"/>
                </a:lnTo>
                <a:lnTo>
                  <a:pt x="138690" y="224191"/>
                </a:lnTo>
                <a:lnTo>
                  <a:pt x="137592" y="225488"/>
                </a:lnTo>
                <a:close/>
              </a:path>
              <a:path w="2893284" h="419173">
                <a:moveTo>
                  <a:pt x="131404" y="228848"/>
                </a:moveTo>
                <a:lnTo>
                  <a:pt x="131903" y="235435"/>
                </a:lnTo>
                <a:lnTo>
                  <a:pt x="134299" y="234637"/>
                </a:lnTo>
                <a:lnTo>
                  <a:pt x="136461" y="233439"/>
                </a:lnTo>
                <a:lnTo>
                  <a:pt x="136195" y="226553"/>
                </a:lnTo>
                <a:lnTo>
                  <a:pt x="134798" y="227551"/>
                </a:lnTo>
                <a:lnTo>
                  <a:pt x="133201" y="228316"/>
                </a:lnTo>
                <a:lnTo>
                  <a:pt x="131404" y="228848"/>
                </a:lnTo>
                <a:close/>
              </a:path>
              <a:path w="2893284" h="419173">
                <a:moveTo>
                  <a:pt x="118929" y="227651"/>
                </a:moveTo>
                <a:lnTo>
                  <a:pt x="119162" y="236034"/>
                </a:lnTo>
                <a:lnTo>
                  <a:pt x="121890" y="236533"/>
                </a:lnTo>
                <a:lnTo>
                  <a:pt x="127146" y="236533"/>
                </a:lnTo>
                <a:lnTo>
                  <a:pt x="129508" y="236167"/>
                </a:lnTo>
                <a:lnTo>
                  <a:pt x="131903" y="235435"/>
                </a:lnTo>
                <a:lnTo>
                  <a:pt x="131404" y="228848"/>
                </a:lnTo>
                <a:lnTo>
                  <a:pt x="129674" y="229314"/>
                </a:lnTo>
                <a:lnTo>
                  <a:pt x="127845" y="229547"/>
                </a:lnTo>
                <a:lnTo>
                  <a:pt x="122921" y="229547"/>
                </a:lnTo>
                <a:lnTo>
                  <a:pt x="120592" y="228915"/>
                </a:lnTo>
                <a:lnTo>
                  <a:pt x="118929" y="227651"/>
                </a:lnTo>
                <a:close/>
              </a:path>
              <a:path w="2893284" h="419173">
                <a:moveTo>
                  <a:pt x="117332" y="218768"/>
                </a:moveTo>
                <a:lnTo>
                  <a:pt x="118064" y="209653"/>
                </a:lnTo>
                <a:lnTo>
                  <a:pt x="114571" y="211316"/>
                </a:lnTo>
                <a:lnTo>
                  <a:pt x="116634" y="235036"/>
                </a:lnTo>
                <a:lnTo>
                  <a:pt x="119162" y="236034"/>
                </a:lnTo>
                <a:lnTo>
                  <a:pt x="118929" y="227651"/>
                </a:lnTo>
                <a:lnTo>
                  <a:pt x="117332" y="226320"/>
                </a:lnTo>
                <a:lnTo>
                  <a:pt x="116534" y="224623"/>
                </a:lnTo>
                <a:lnTo>
                  <a:pt x="116534" y="220431"/>
                </a:lnTo>
                <a:lnTo>
                  <a:pt x="117332" y="218768"/>
                </a:lnTo>
                <a:close/>
              </a:path>
              <a:path w="2893284" h="419173">
                <a:moveTo>
                  <a:pt x="108350" y="219234"/>
                </a:moveTo>
                <a:lnTo>
                  <a:pt x="109082" y="228482"/>
                </a:lnTo>
                <a:lnTo>
                  <a:pt x="110546" y="230545"/>
                </a:lnTo>
                <a:lnTo>
                  <a:pt x="112076" y="232541"/>
                </a:lnTo>
                <a:lnTo>
                  <a:pt x="114105" y="234038"/>
                </a:lnTo>
                <a:lnTo>
                  <a:pt x="116634" y="235036"/>
                </a:lnTo>
                <a:lnTo>
                  <a:pt x="114571" y="211316"/>
                </a:lnTo>
                <a:lnTo>
                  <a:pt x="112043" y="213778"/>
                </a:lnTo>
                <a:lnTo>
                  <a:pt x="109581" y="216173"/>
                </a:lnTo>
                <a:lnTo>
                  <a:pt x="108350" y="219234"/>
                </a:lnTo>
                <a:close/>
              </a:path>
              <a:path w="2893284" h="419173">
                <a:moveTo>
                  <a:pt x="108350" y="222960"/>
                </a:moveTo>
                <a:lnTo>
                  <a:pt x="108350" y="225954"/>
                </a:lnTo>
                <a:lnTo>
                  <a:pt x="109082" y="228482"/>
                </a:lnTo>
                <a:lnTo>
                  <a:pt x="108350" y="219234"/>
                </a:lnTo>
                <a:lnTo>
                  <a:pt x="108350" y="222960"/>
                </a:lnTo>
                <a:close/>
              </a:path>
              <a:path w="2893284" h="419173">
                <a:moveTo>
                  <a:pt x="140686" y="205210"/>
                </a:moveTo>
                <a:lnTo>
                  <a:pt x="122522" y="208788"/>
                </a:lnTo>
                <a:lnTo>
                  <a:pt x="122954" y="215441"/>
                </a:lnTo>
                <a:lnTo>
                  <a:pt x="126215" y="214776"/>
                </a:lnTo>
                <a:lnTo>
                  <a:pt x="140686" y="211810"/>
                </a:lnTo>
                <a:lnTo>
                  <a:pt x="142283" y="211482"/>
                </a:lnTo>
                <a:lnTo>
                  <a:pt x="142283" y="204895"/>
                </a:lnTo>
                <a:lnTo>
                  <a:pt x="140686" y="205210"/>
                </a:lnTo>
                <a:close/>
              </a:path>
              <a:path w="2893284" h="419173">
                <a:moveTo>
                  <a:pt x="122522" y="208788"/>
                </a:moveTo>
                <a:lnTo>
                  <a:pt x="118064" y="209653"/>
                </a:lnTo>
                <a:lnTo>
                  <a:pt x="118929" y="217570"/>
                </a:lnTo>
                <a:lnTo>
                  <a:pt x="120526" y="216373"/>
                </a:lnTo>
                <a:lnTo>
                  <a:pt x="122954" y="215441"/>
                </a:lnTo>
                <a:lnTo>
                  <a:pt x="122522" y="208788"/>
                </a:lnTo>
                <a:close/>
              </a:path>
              <a:path w="2893284" h="419173">
                <a:moveTo>
                  <a:pt x="178053" y="170064"/>
                </a:moveTo>
                <a:lnTo>
                  <a:pt x="178053" y="168268"/>
                </a:lnTo>
                <a:lnTo>
                  <a:pt x="177487" y="166837"/>
                </a:lnTo>
                <a:lnTo>
                  <a:pt x="175292" y="164641"/>
                </a:lnTo>
                <a:lnTo>
                  <a:pt x="173861" y="164076"/>
                </a:lnTo>
                <a:lnTo>
                  <a:pt x="170268" y="164076"/>
                </a:lnTo>
                <a:lnTo>
                  <a:pt x="168805" y="164641"/>
                </a:lnTo>
                <a:lnTo>
                  <a:pt x="166609" y="166837"/>
                </a:lnTo>
                <a:lnTo>
                  <a:pt x="166077" y="168268"/>
                </a:lnTo>
                <a:lnTo>
                  <a:pt x="166077" y="170064"/>
                </a:lnTo>
                <a:lnTo>
                  <a:pt x="166609" y="173324"/>
                </a:lnTo>
                <a:lnTo>
                  <a:pt x="168805" y="175520"/>
                </a:lnTo>
                <a:lnTo>
                  <a:pt x="170268" y="176052"/>
                </a:lnTo>
                <a:lnTo>
                  <a:pt x="173861" y="176052"/>
                </a:lnTo>
                <a:lnTo>
                  <a:pt x="175292" y="175520"/>
                </a:lnTo>
                <a:lnTo>
                  <a:pt x="177487" y="173324"/>
                </a:lnTo>
                <a:lnTo>
                  <a:pt x="178053" y="171861"/>
                </a:lnTo>
                <a:lnTo>
                  <a:pt x="178053" y="170064"/>
                </a:lnTo>
                <a:close/>
              </a:path>
              <a:path w="2893284" h="419173">
                <a:moveTo>
                  <a:pt x="168073" y="185633"/>
                </a:moveTo>
                <a:lnTo>
                  <a:pt x="168073" y="235535"/>
                </a:lnTo>
                <a:lnTo>
                  <a:pt x="176057" y="235535"/>
                </a:lnTo>
                <a:lnTo>
                  <a:pt x="176057" y="185633"/>
                </a:lnTo>
                <a:lnTo>
                  <a:pt x="168073" y="185633"/>
                </a:lnTo>
                <a:close/>
              </a:path>
              <a:path w="2893284" h="419173">
                <a:moveTo>
                  <a:pt x="202168" y="162679"/>
                </a:moveTo>
                <a:lnTo>
                  <a:pt x="194184" y="162679"/>
                </a:lnTo>
                <a:lnTo>
                  <a:pt x="195148" y="231044"/>
                </a:lnTo>
                <a:lnTo>
                  <a:pt x="197078" y="233240"/>
                </a:lnTo>
                <a:lnTo>
                  <a:pt x="199074" y="235435"/>
                </a:lnTo>
                <a:lnTo>
                  <a:pt x="202101" y="236533"/>
                </a:lnTo>
                <a:lnTo>
                  <a:pt x="202168" y="225388"/>
                </a:lnTo>
                <a:lnTo>
                  <a:pt x="202168" y="162679"/>
                </a:lnTo>
                <a:close/>
              </a:path>
              <a:path w="2893284" h="419173">
                <a:moveTo>
                  <a:pt x="194184" y="223159"/>
                </a:moveTo>
                <a:lnTo>
                  <a:pt x="194184" y="227684"/>
                </a:lnTo>
                <a:lnTo>
                  <a:pt x="195148" y="231044"/>
                </a:lnTo>
                <a:lnTo>
                  <a:pt x="194184" y="162679"/>
                </a:lnTo>
                <a:lnTo>
                  <a:pt x="194184" y="223159"/>
                </a:lnTo>
                <a:close/>
              </a:path>
              <a:path w="2893284" h="419173">
                <a:moveTo>
                  <a:pt x="210052" y="236134"/>
                </a:moveTo>
                <a:lnTo>
                  <a:pt x="211317" y="235934"/>
                </a:lnTo>
                <a:lnTo>
                  <a:pt x="213546" y="235136"/>
                </a:lnTo>
                <a:lnTo>
                  <a:pt x="214843" y="228150"/>
                </a:lnTo>
                <a:lnTo>
                  <a:pt x="213379" y="228682"/>
                </a:lnTo>
                <a:lnTo>
                  <a:pt x="211350" y="229247"/>
                </a:lnTo>
                <a:lnTo>
                  <a:pt x="210052" y="236134"/>
                </a:lnTo>
                <a:close/>
              </a:path>
              <a:path w="2893284" h="419173">
                <a:moveTo>
                  <a:pt x="206160" y="236533"/>
                </a:moveTo>
                <a:lnTo>
                  <a:pt x="207491" y="236533"/>
                </a:lnTo>
                <a:lnTo>
                  <a:pt x="208788" y="236400"/>
                </a:lnTo>
                <a:lnTo>
                  <a:pt x="210052" y="236134"/>
                </a:lnTo>
                <a:lnTo>
                  <a:pt x="211350" y="229247"/>
                </a:lnTo>
                <a:lnTo>
                  <a:pt x="209387" y="229547"/>
                </a:lnTo>
                <a:lnTo>
                  <a:pt x="208056" y="229547"/>
                </a:lnTo>
                <a:lnTo>
                  <a:pt x="206160" y="236533"/>
                </a:lnTo>
                <a:close/>
              </a:path>
              <a:path w="2893284" h="419173">
                <a:moveTo>
                  <a:pt x="206160" y="236533"/>
                </a:moveTo>
                <a:lnTo>
                  <a:pt x="208056" y="229547"/>
                </a:lnTo>
                <a:lnTo>
                  <a:pt x="205994" y="229547"/>
                </a:lnTo>
                <a:lnTo>
                  <a:pt x="204497" y="229081"/>
                </a:lnTo>
                <a:lnTo>
                  <a:pt x="202634" y="227152"/>
                </a:lnTo>
                <a:lnTo>
                  <a:pt x="202101" y="236533"/>
                </a:lnTo>
                <a:lnTo>
                  <a:pt x="206160" y="236533"/>
                </a:lnTo>
                <a:close/>
              </a:path>
              <a:path w="2893284" h="419173">
                <a:moveTo>
                  <a:pt x="254465" y="230312"/>
                </a:moveTo>
                <a:lnTo>
                  <a:pt x="255330" y="231842"/>
                </a:lnTo>
                <a:lnTo>
                  <a:pt x="256028" y="225455"/>
                </a:lnTo>
                <a:lnTo>
                  <a:pt x="254032" y="225155"/>
                </a:lnTo>
                <a:lnTo>
                  <a:pt x="254032" y="228416"/>
                </a:lnTo>
                <a:lnTo>
                  <a:pt x="253866" y="230179"/>
                </a:lnTo>
                <a:lnTo>
                  <a:pt x="254285" y="229525"/>
                </a:lnTo>
                <a:lnTo>
                  <a:pt x="254032" y="226153"/>
                </a:lnTo>
                <a:lnTo>
                  <a:pt x="254285" y="229525"/>
                </a:lnTo>
                <a:lnTo>
                  <a:pt x="255230" y="228050"/>
                </a:lnTo>
                <a:lnTo>
                  <a:pt x="254465" y="230312"/>
                </a:lnTo>
                <a:close/>
              </a:path>
              <a:path w="2893284" h="419173">
                <a:moveTo>
                  <a:pt x="239294" y="191622"/>
                </a:moveTo>
                <a:lnTo>
                  <a:pt x="246414" y="191622"/>
                </a:lnTo>
                <a:lnTo>
                  <a:pt x="249242" y="192653"/>
                </a:lnTo>
                <a:lnTo>
                  <a:pt x="251238" y="194715"/>
                </a:lnTo>
                <a:lnTo>
                  <a:pt x="253234" y="196712"/>
                </a:lnTo>
                <a:lnTo>
                  <a:pt x="254232" y="199573"/>
                </a:lnTo>
                <a:lnTo>
                  <a:pt x="254232" y="205210"/>
                </a:lnTo>
                <a:lnTo>
                  <a:pt x="255829" y="204895"/>
                </a:lnTo>
                <a:lnTo>
                  <a:pt x="255662" y="187729"/>
                </a:lnTo>
                <a:lnTo>
                  <a:pt x="252735" y="186532"/>
                </a:lnTo>
                <a:lnTo>
                  <a:pt x="249807" y="185267"/>
                </a:lnTo>
                <a:lnTo>
                  <a:pt x="246547" y="184635"/>
                </a:lnTo>
                <a:lnTo>
                  <a:pt x="242954" y="184635"/>
                </a:lnTo>
                <a:lnTo>
                  <a:pt x="239294" y="191622"/>
                </a:lnTo>
                <a:close/>
              </a:path>
              <a:path w="2893284" h="419173">
                <a:moveTo>
                  <a:pt x="237631" y="184635"/>
                </a:moveTo>
                <a:lnTo>
                  <a:pt x="233173" y="185800"/>
                </a:lnTo>
                <a:lnTo>
                  <a:pt x="233972" y="193917"/>
                </a:lnTo>
                <a:lnTo>
                  <a:pt x="236367" y="192387"/>
                </a:lnTo>
                <a:lnTo>
                  <a:pt x="239294" y="191622"/>
                </a:lnTo>
                <a:lnTo>
                  <a:pt x="242954" y="184635"/>
                </a:lnTo>
                <a:lnTo>
                  <a:pt x="237631" y="184635"/>
                </a:lnTo>
                <a:close/>
              </a:path>
              <a:path w="2893284" h="419173">
                <a:moveTo>
                  <a:pt x="225987" y="190391"/>
                </a:moveTo>
                <a:lnTo>
                  <a:pt x="228682" y="201103"/>
                </a:lnTo>
                <a:lnTo>
                  <a:pt x="229813" y="197776"/>
                </a:lnTo>
                <a:lnTo>
                  <a:pt x="231576" y="195381"/>
                </a:lnTo>
                <a:lnTo>
                  <a:pt x="233972" y="193917"/>
                </a:lnTo>
                <a:lnTo>
                  <a:pt x="233173" y="185800"/>
                </a:lnTo>
                <a:lnTo>
                  <a:pt x="229580" y="188128"/>
                </a:lnTo>
                <a:lnTo>
                  <a:pt x="225987" y="190391"/>
                </a:lnTo>
                <a:close/>
              </a:path>
              <a:path w="2893284" h="419173">
                <a:moveTo>
                  <a:pt x="223526" y="193385"/>
                </a:moveTo>
                <a:lnTo>
                  <a:pt x="222195" y="197111"/>
                </a:lnTo>
                <a:lnTo>
                  <a:pt x="228682" y="201103"/>
                </a:lnTo>
                <a:lnTo>
                  <a:pt x="225987" y="190391"/>
                </a:lnTo>
                <a:lnTo>
                  <a:pt x="223526" y="193385"/>
                </a:lnTo>
                <a:close/>
              </a:path>
              <a:path w="2893284" h="419173">
                <a:moveTo>
                  <a:pt x="262216" y="197776"/>
                </a:moveTo>
                <a:lnTo>
                  <a:pt x="261351" y="194582"/>
                </a:lnTo>
                <a:lnTo>
                  <a:pt x="262183" y="236234"/>
                </a:lnTo>
                <a:lnTo>
                  <a:pt x="262216" y="197776"/>
                </a:lnTo>
                <a:close/>
              </a:path>
              <a:path w="2893284" h="419173">
                <a:moveTo>
                  <a:pt x="256194" y="233306"/>
                </a:moveTo>
                <a:lnTo>
                  <a:pt x="257392" y="234404"/>
                </a:lnTo>
                <a:lnTo>
                  <a:pt x="258922" y="235136"/>
                </a:lnTo>
                <a:lnTo>
                  <a:pt x="260453" y="235868"/>
                </a:lnTo>
                <a:lnTo>
                  <a:pt x="262183" y="236234"/>
                </a:lnTo>
                <a:lnTo>
                  <a:pt x="261351" y="194582"/>
                </a:lnTo>
                <a:lnTo>
                  <a:pt x="259621" y="192121"/>
                </a:lnTo>
                <a:lnTo>
                  <a:pt x="257958" y="189592"/>
                </a:lnTo>
                <a:lnTo>
                  <a:pt x="256194" y="233306"/>
                </a:lnTo>
                <a:close/>
              </a:path>
              <a:path w="2893284" h="419173">
                <a:moveTo>
                  <a:pt x="256028" y="225455"/>
                </a:moveTo>
                <a:lnTo>
                  <a:pt x="255330" y="231842"/>
                </a:lnTo>
                <a:lnTo>
                  <a:pt x="256194" y="233306"/>
                </a:lnTo>
                <a:lnTo>
                  <a:pt x="257958" y="189592"/>
                </a:lnTo>
                <a:lnTo>
                  <a:pt x="255829" y="204895"/>
                </a:lnTo>
                <a:lnTo>
                  <a:pt x="255829" y="211482"/>
                </a:lnTo>
                <a:lnTo>
                  <a:pt x="254232" y="211810"/>
                </a:lnTo>
                <a:lnTo>
                  <a:pt x="254232" y="219201"/>
                </a:lnTo>
                <a:lnTo>
                  <a:pt x="254032" y="225155"/>
                </a:lnTo>
                <a:lnTo>
                  <a:pt x="256028" y="225455"/>
                </a:lnTo>
                <a:close/>
              </a:path>
              <a:path w="2893284" h="419173">
                <a:moveTo>
                  <a:pt x="269302" y="235236"/>
                </a:moveTo>
                <a:lnTo>
                  <a:pt x="269701" y="228948"/>
                </a:lnTo>
                <a:lnTo>
                  <a:pt x="267273" y="229447"/>
                </a:lnTo>
                <a:lnTo>
                  <a:pt x="263480" y="229447"/>
                </a:lnTo>
                <a:lnTo>
                  <a:pt x="262216" y="228249"/>
                </a:lnTo>
                <a:lnTo>
                  <a:pt x="264112" y="236234"/>
                </a:lnTo>
                <a:lnTo>
                  <a:pt x="266241" y="236234"/>
                </a:lnTo>
                <a:lnTo>
                  <a:pt x="267971" y="235901"/>
                </a:lnTo>
                <a:lnTo>
                  <a:pt x="269302" y="235236"/>
                </a:lnTo>
                <a:close/>
              </a:path>
              <a:path w="2893284" h="419173">
                <a:moveTo>
                  <a:pt x="253866" y="230179"/>
                </a:moveTo>
                <a:lnTo>
                  <a:pt x="254032" y="228416"/>
                </a:lnTo>
                <a:lnTo>
                  <a:pt x="254032" y="225155"/>
                </a:lnTo>
                <a:lnTo>
                  <a:pt x="253832" y="221064"/>
                </a:lnTo>
                <a:lnTo>
                  <a:pt x="253034" y="222660"/>
                </a:lnTo>
                <a:lnTo>
                  <a:pt x="252236" y="224191"/>
                </a:lnTo>
                <a:lnTo>
                  <a:pt x="251936" y="231842"/>
                </a:lnTo>
                <a:lnTo>
                  <a:pt x="253866" y="230179"/>
                </a:lnTo>
                <a:close/>
              </a:path>
              <a:path w="2893284" h="419173">
                <a:moveTo>
                  <a:pt x="251138" y="225488"/>
                </a:moveTo>
                <a:lnTo>
                  <a:pt x="249741" y="226553"/>
                </a:lnTo>
                <a:lnTo>
                  <a:pt x="250007" y="233439"/>
                </a:lnTo>
                <a:lnTo>
                  <a:pt x="251936" y="231842"/>
                </a:lnTo>
                <a:lnTo>
                  <a:pt x="252236" y="224191"/>
                </a:lnTo>
                <a:lnTo>
                  <a:pt x="251138" y="225488"/>
                </a:lnTo>
                <a:close/>
              </a:path>
              <a:path w="2893284" h="419173">
                <a:moveTo>
                  <a:pt x="244950" y="228848"/>
                </a:moveTo>
                <a:lnTo>
                  <a:pt x="245449" y="235435"/>
                </a:lnTo>
                <a:lnTo>
                  <a:pt x="247844" y="234637"/>
                </a:lnTo>
                <a:lnTo>
                  <a:pt x="250007" y="233439"/>
                </a:lnTo>
                <a:lnTo>
                  <a:pt x="249741" y="226553"/>
                </a:lnTo>
                <a:lnTo>
                  <a:pt x="248343" y="227551"/>
                </a:lnTo>
                <a:lnTo>
                  <a:pt x="246746" y="228316"/>
                </a:lnTo>
                <a:lnTo>
                  <a:pt x="244950" y="228848"/>
                </a:lnTo>
                <a:close/>
              </a:path>
              <a:path w="2893284" h="419173">
                <a:moveTo>
                  <a:pt x="232475" y="227651"/>
                </a:moveTo>
                <a:lnTo>
                  <a:pt x="232707" y="236034"/>
                </a:lnTo>
                <a:lnTo>
                  <a:pt x="235435" y="236533"/>
                </a:lnTo>
                <a:lnTo>
                  <a:pt x="240692" y="236533"/>
                </a:lnTo>
                <a:lnTo>
                  <a:pt x="243054" y="236167"/>
                </a:lnTo>
                <a:lnTo>
                  <a:pt x="245449" y="235435"/>
                </a:lnTo>
                <a:lnTo>
                  <a:pt x="244950" y="228848"/>
                </a:lnTo>
                <a:lnTo>
                  <a:pt x="243220" y="229314"/>
                </a:lnTo>
                <a:lnTo>
                  <a:pt x="241390" y="229547"/>
                </a:lnTo>
                <a:lnTo>
                  <a:pt x="236467" y="229547"/>
                </a:lnTo>
                <a:lnTo>
                  <a:pt x="234138" y="228915"/>
                </a:lnTo>
                <a:lnTo>
                  <a:pt x="232475" y="227651"/>
                </a:lnTo>
                <a:close/>
              </a:path>
              <a:path w="2893284" h="419173">
                <a:moveTo>
                  <a:pt x="230878" y="218768"/>
                </a:moveTo>
                <a:lnTo>
                  <a:pt x="231610" y="209653"/>
                </a:lnTo>
                <a:lnTo>
                  <a:pt x="228117" y="211316"/>
                </a:lnTo>
                <a:lnTo>
                  <a:pt x="230179" y="235036"/>
                </a:lnTo>
                <a:lnTo>
                  <a:pt x="232707" y="236034"/>
                </a:lnTo>
                <a:lnTo>
                  <a:pt x="232475" y="227651"/>
                </a:lnTo>
                <a:lnTo>
                  <a:pt x="230878" y="226320"/>
                </a:lnTo>
                <a:lnTo>
                  <a:pt x="230079" y="224623"/>
                </a:lnTo>
                <a:lnTo>
                  <a:pt x="230079" y="220431"/>
                </a:lnTo>
                <a:lnTo>
                  <a:pt x="230878" y="218768"/>
                </a:lnTo>
                <a:close/>
              </a:path>
              <a:path w="2893284" h="419173">
                <a:moveTo>
                  <a:pt x="221895" y="219234"/>
                </a:moveTo>
                <a:lnTo>
                  <a:pt x="222627" y="228482"/>
                </a:lnTo>
                <a:lnTo>
                  <a:pt x="224091" y="230545"/>
                </a:lnTo>
                <a:lnTo>
                  <a:pt x="225621" y="232541"/>
                </a:lnTo>
                <a:lnTo>
                  <a:pt x="227651" y="234038"/>
                </a:lnTo>
                <a:lnTo>
                  <a:pt x="230179" y="235036"/>
                </a:lnTo>
                <a:lnTo>
                  <a:pt x="228117" y="211316"/>
                </a:lnTo>
                <a:lnTo>
                  <a:pt x="225588" y="213778"/>
                </a:lnTo>
                <a:lnTo>
                  <a:pt x="223126" y="216173"/>
                </a:lnTo>
                <a:lnTo>
                  <a:pt x="221895" y="219234"/>
                </a:lnTo>
                <a:close/>
              </a:path>
              <a:path w="2893284" h="419173">
                <a:moveTo>
                  <a:pt x="221895" y="222960"/>
                </a:moveTo>
                <a:lnTo>
                  <a:pt x="221895" y="225954"/>
                </a:lnTo>
                <a:lnTo>
                  <a:pt x="222627" y="228482"/>
                </a:lnTo>
                <a:lnTo>
                  <a:pt x="221895" y="219234"/>
                </a:lnTo>
                <a:lnTo>
                  <a:pt x="221895" y="222960"/>
                </a:lnTo>
                <a:close/>
              </a:path>
              <a:path w="2893284" h="419173">
                <a:moveTo>
                  <a:pt x="254232" y="205210"/>
                </a:moveTo>
                <a:lnTo>
                  <a:pt x="236068" y="208788"/>
                </a:lnTo>
                <a:lnTo>
                  <a:pt x="236500" y="215441"/>
                </a:lnTo>
                <a:lnTo>
                  <a:pt x="239760" y="214776"/>
                </a:lnTo>
                <a:lnTo>
                  <a:pt x="254232" y="211810"/>
                </a:lnTo>
                <a:lnTo>
                  <a:pt x="255829" y="211482"/>
                </a:lnTo>
                <a:lnTo>
                  <a:pt x="255829" y="204895"/>
                </a:lnTo>
                <a:lnTo>
                  <a:pt x="254232" y="205210"/>
                </a:lnTo>
                <a:close/>
              </a:path>
              <a:path w="2893284" h="419173">
                <a:moveTo>
                  <a:pt x="236068" y="208788"/>
                </a:moveTo>
                <a:lnTo>
                  <a:pt x="231610" y="209653"/>
                </a:lnTo>
                <a:lnTo>
                  <a:pt x="232475" y="217570"/>
                </a:lnTo>
                <a:lnTo>
                  <a:pt x="234071" y="216373"/>
                </a:lnTo>
                <a:lnTo>
                  <a:pt x="236500" y="215441"/>
                </a:lnTo>
                <a:lnTo>
                  <a:pt x="236068" y="208788"/>
                </a:lnTo>
                <a:close/>
              </a:path>
              <a:path w="2893284" h="419173">
                <a:moveTo>
                  <a:pt x="289603" y="193069"/>
                </a:moveTo>
                <a:lnTo>
                  <a:pt x="289603" y="162679"/>
                </a:lnTo>
                <a:lnTo>
                  <a:pt x="281618" y="162679"/>
                </a:lnTo>
                <a:lnTo>
                  <a:pt x="288605" y="235535"/>
                </a:lnTo>
                <a:lnTo>
                  <a:pt x="289091" y="227051"/>
                </a:lnTo>
                <a:lnTo>
                  <a:pt x="290368" y="229048"/>
                </a:lnTo>
                <a:lnTo>
                  <a:pt x="290235" y="217903"/>
                </a:lnTo>
                <a:lnTo>
                  <a:pt x="289603" y="214576"/>
                </a:lnTo>
                <a:lnTo>
                  <a:pt x="289303" y="223359"/>
                </a:lnTo>
                <a:lnTo>
                  <a:pt x="289070" y="227018"/>
                </a:lnTo>
                <a:lnTo>
                  <a:pt x="288205" y="224756"/>
                </a:lnTo>
                <a:lnTo>
                  <a:pt x="288605" y="195414"/>
                </a:lnTo>
                <a:lnTo>
                  <a:pt x="289603" y="193069"/>
                </a:lnTo>
                <a:close/>
              </a:path>
              <a:path w="2893284" h="419173">
                <a:moveTo>
                  <a:pt x="292164" y="189725"/>
                </a:moveTo>
                <a:lnTo>
                  <a:pt x="289935" y="192287"/>
                </a:lnTo>
                <a:lnTo>
                  <a:pt x="289603" y="193069"/>
                </a:lnTo>
                <a:lnTo>
                  <a:pt x="288605" y="195414"/>
                </a:lnTo>
                <a:lnTo>
                  <a:pt x="288205" y="224756"/>
                </a:lnTo>
                <a:lnTo>
                  <a:pt x="289070" y="227018"/>
                </a:lnTo>
                <a:lnTo>
                  <a:pt x="289303" y="223359"/>
                </a:lnTo>
                <a:lnTo>
                  <a:pt x="289603" y="196911"/>
                </a:lnTo>
                <a:lnTo>
                  <a:pt x="290268" y="203565"/>
                </a:lnTo>
                <a:lnTo>
                  <a:pt x="292164" y="189725"/>
                </a:lnTo>
                <a:close/>
              </a:path>
              <a:path w="2893284" h="419173">
                <a:moveTo>
                  <a:pt x="328925" y="210584"/>
                </a:moveTo>
                <a:lnTo>
                  <a:pt x="328925" y="205128"/>
                </a:lnTo>
                <a:lnTo>
                  <a:pt x="327894" y="200471"/>
                </a:lnTo>
                <a:lnTo>
                  <a:pt x="325831" y="196612"/>
                </a:lnTo>
                <a:lnTo>
                  <a:pt x="323769" y="192753"/>
                </a:lnTo>
                <a:lnTo>
                  <a:pt x="321007" y="189792"/>
                </a:lnTo>
                <a:lnTo>
                  <a:pt x="319577" y="200271"/>
                </a:lnTo>
                <a:lnTo>
                  <a:pt x="320941" y="204862"/>
                </a:lnTo>
                <a:lnTo>
                  <a:pt x="323669" y="228416"/>
                </a:lnTo>
                <a:lnTo>
                  <a:pt x="325731" y="224557"/>
                </a:lnTo>
                <a:lnTo>
                  <a:pt x="327860" y="220631"/>
                </a:lnTo>
                <a:lnTo>
                  <a:pt x="328925" y="215974"/>
                </a:lnTo>
                <a:lnTo>
                  <a:pt x="328925" y="210584"/>
                </a:lnTo>
                <a:close/>
              </a:path>
              <a:path w="2893284" h="419173">
                <a:moveTo>
                  <a:pt x="317547" y="187729"/>
                </a:moveTo>
                <a:lnTo>
                  <a:pt x="314088" y="185667"/>
                </a:lnTo>
                <a:lnTo>
                  <a:pt x="314121" y="193351"/>
                </a:lnTo>
                <a:lnTo>
                  <a:pt x="316849" y="196811"/>
                </a:lnTo>
                <a:lnTo>
                  <a:pt x="319577" y="200271"/>
                </a:lnTo>
                <a:lnTo>
                  <a:pt x="321007" y="189792"/>
                </a:lnTo>
                <a:lnTo>
                  <a:pt x="317547" y="187729"/>
                </a:lnTo>
                <a:close/>
              </a:path>
              <a:path w="2893284" h="419173">
                <a:moveTo>
                  <a:pt x="302244" y="191622"/>
                </a:moveTo>
                <a:lnTo>
                  <a:pt x="310295" y="191622"/>
                </a:lnTo>
                <a:lnTo>
                  <a:pt x="314121" y="193351"/>
                </a:lnTo>
                <a:lnTo>
                  <a:pt x="314088" y="185667"/>
                </a:lnTo>
                <a:lnTo>
                  <a:pt x="310295" y="184635"/>
                </a:lnTo>
                <a:lnTo>
                  <a:pt x="306170" y="184635"/>
                </a:lnTo>
                <a:lnTo>
                  <a:pt x="302244" y="191622"/>
                </a:lnTo>
                <a:close/>
              </a:path>
              <a:path w="2893284" h="419173">
                <a:moveTo>
                  <a:pt x="292929" y="197843"/>
                </a:moveTo>
                <a:lnTo>
                  <a:pt x="294759" y="195614"/>
                </a:lnTo>
                <a:lnTo>
                  <a:pt x="297088" y="194017"/>
                </a:lnTo>
                <a:lnTo>
                  <a:pt x="299483" y="192420"/>
                </a:lnTo>
                <a:lnTo>
                  <a:pt x="302244" y="191622"/>
                </a:lnTo>
                <a:lnTo>
                  <a:pt x="306170" y="184635"/>
                </a:lnTo>
                <a:lnTo>
                  <a:pt x="302111" y="184635"/>
                </a:lnTo>
                <a:lnTo>
                  <a:pt x="298485" y="185667"/>
                </a:lnTo>
                <a:lnTo>
                  <a:pt x="295291" y="187729"/>
                </a:lnTo>
                <a:lnTo>
                  <a:pt x="292929" y="197843"/>
                </a:lnTo>
                <a:close/>
              </a:path>
              <a:path w="2893284" h="419173">
                <a:moveTo>
                  <a:pt x="292164" y="189725"/>
                </a:moveTo>
                <a:lnTo>
                  <a:pt x="290268" y="203565"/>
                </a:lnTo>
                <a:lnTo>
                  <a:pt x="291599" y="200704"/>
                </a:lnTo>
                <a:lnTo>
                  <a:pt x="292929" y="197843"/>
                </a:lnTo>
                <a:lnTo>
                  <a:pt x="295291" y="187729"/>
                </a:lnTo>
                <a:lnTo>
                  <a:pt x="292164" y="189725"/>
                </a:lnTo>
                <a:close/>
              </a:path>
              <a:path w="2893284" h="419173">
                <a:moveTo>
                  <a:pt x="289603" y="196911"/>
                </a:moveTo>
                <a:lnTo>
                  <a:pt x="289303" y="223359"/>
                </a:lnTo>
                <a:lnTo>
                  <a:pt x="289603" y="214576"/>
                </a:lnTo>
                <a:lnTo>
                  <a:pt x="289603" y="206925"/>
                </a:lnTo>
                <a:lnTo>
                  <a:pt x="290268" y="203565"/>
                </a:lnTo>
                <a:lnTo>
                  <a:pt x="289603" y="196911"/>
                </a:lnTo>
                <a:close/>
              </a:path>
              <a:path w="2893284" h="419173">
                <a:moveTo>
                  <a:pt x="320941" y="204862"/>
                </a:moveTo>
                <a:lnTo>
                  <a:pt x="320941" y="216306"/>
                </a:lnTo>
                <a:lnTo>
                  <a:pt x="319544" y="220897"/>
                </a:lnTo>
                <a:lnTo>
                  <a:pt x="316749" y="224357"/>
                </a:lnTo>
                <a:lnTo>
                  <a:pt x="314021" y="227817"/>
                </a:lnTo>
                <a:lnTo>
                  <a:pt x="317448" y="233439"/>
                </a:lnTo>
                <a:lnTo>
                  <a:pt x="320907" y="231377"/>
                </a:lnTo>
                <a:lnTo>
                  <a:pt x="323669" y="228416"/>
                </a:lnTo>
                <a:lnTo>
                  <a:pt x="320941" y="204862"/>
                </a:lnTo>
                <a:close/>
              </a:path>
              <a:path w="2893284" h="419173">
                <a:moveTo>
                  <a:pt x="290235" y="217903"/>
                </a:moveTo>
                <a:lnTo>
                  <a:pt x="290368" y="229048"/>
                </a:lnTo>
                <a:lnTo>
                  <a:pt x="292098" y="230844"/>
                </a:lnTo>
                <a:lnTo>
                  <a:pt x="293828" y="232641"/>
                </a:lnTo>
                <a:lnTo>
                  <a:pt x="295890" y="234038"/>
                </a:lnTo>
                <a:lnTo>
                  <a:pt x="298285" y="235036"/>
                </a:lnTo>
                <a:lnTo>
                  <a:pt x="300681" y="236034"/>
                </a:lnTo>
                <a:lnTo>
                  <a:pt x="303276" y="236533"/>
                </a:lnTo>
                <a:lnTo>
                  <a:pt x="310195" y="236533"/>
                </a:lnTo>
                <a:lnTo>
                  <a:pt x="313988" y="235502"/>
                </a:lnTo>
                <a:lnTo>
                  <a:pt x="317448" y="233439"/>
                </a:lnTo>
                <a:lnTo>
                  <a:pt x="314021" y="227817"/>
                </a:lnTo>
                <a:lnTo>
                  <a:pt x="310195" y="229547"/>
                </a:lnTo>
                <a:lnTo>
                  <a:pt x="302144" y="229547"/>
                </a:lnTo>
                <a:lnTo>
                  <a:pt x="299383" y="228782"/>
                </a:lnTo>
                <a:lnTo>
                  <a:pt x="296988" y="227251"/>
                </a:lnTo>
                <a:lnTo>
                  <a:pt x="294659" y="225721"/>
                </a:lnTo>
                <a:lnTo>
                  <a:pt x="292830" y="223559"/>
                </a:lnTo>
                <a:lnTo>
                  <a:pt x="291499" y="220764"/>
                </a:lnTo>
                <a:lnTo>
                  <a:pt x="290235" y="217903"/>
                </a:lnTo>
                <a:close/>
              </a:path>
              <a:path w="2893284" h="419173">
                <a:moveTo>
                  <a:pt x="351775" y="162679"/>
                </a:moveTo>
                <a:lnTo>
                  <a:pt x="343791" y="162679"/>
                </a:lnTo>
                <a:lnTo>
                  <a:pt x="344756" y="231044"/>
                </a:lnTo>
                <a:lnTo>
                  <a:pt x="346685" y="233240"/>
                </a:lnTo>
                <a:lnTo>
                  <a:pt x="348681" y="235435"/>
                </a:lnTo>
                <a:lnTo>
                  <a:pt x="351709" y="236533"/>
                </a:lnTo>
                <a:lnTo>
                  <a:pt x="351775" y="225388"/>
                </a:lnTo>
                <a:lnTo>
                  <a:pt x="351775" y="162679"/>
                </a:lnTo>
                <a:close/>
              </a:path>
              <a:path w="2893284" h="419173">
                <a:moveTo>
                  <a:pt x="343791" y="223159"/>
                </a:moveTo>
                <a:lnTo>
                  <a:pt x="343791" y="227684"/>
                </a:lnTo>
                <a:lnTo>
                  <a:pt x="344756" y="231044"/>
                </a:lnTo>
                <a:lnTo>
                  <a:pt x="343791" y="162679"/>
                </a:lnTo>
                <a:lnTo>
                  <a:pt x="343791" y="223159"/>
                </a:lnTo>
                <a:close/>
              </a:path>
              <a:path w="2893284" h="419173">
                <a:moveTo>
                  <a:pt x="359660" y="236134"/>
                </a:moveTo>
                <a:lnTo>
                  <a:pt x="360924" y="235934"/>
                </a:lnTo>
                <a:lnTo>
                  <a:pt x="363153" y="235136"/>
                </a:lnTo>
                <a:lnTo>
                  <a:pt x="364450" y="228150"/>
                </a:lnTo>
                <a:lnTo>
                  <a:pt x="362986" y="228682"/>
                </a:lnTo>
                <a:lnTo>
                  <a:pt x="360957" y="229247"/>
                </a:lnTo>
                <a:lnTo>
                  <a:pt x="359660" y="236134"/>
                </a:lnTo>
                <a:close/>
              </a:path>
              <a:path w="2893284" h="419173">
                <a:moveTo>
                  <a:pt x="355767" y="236533"/>
                </a:moveTo>
                <a:lnTo>
                  <a:pt x="357098" y="236533"/>
                </a:lnTo>
                <a:lnTo>
                  <a:pt x="358396" y="236400"/>
                </a:lnTo>
                <a:lnTo>
                  <a:pt x="359660" y="236134"/>
                </a:lnTo>
                <a:lnTo>
                  <a:pt x="360957" y="229247"/>
                </a:lnTo>
                <a:lnTo>
                  <a:pt x="358994" y="229547"/>
                </a:lnTo>
                <a:lnTo>
                  <a:pt x="357664" y="229547"/>
                </a:lnTo>
                <a:lnTo>
                  <a:pt x="355767" y="236533"/>
                </a:lnTo>
                <a:close/>
              </a:path>
              <a:path w="2893284" h="419173">
                <a:moveTo>
                  <a:pt x="355767" y="236533"/>
                </a:moveTo>
                <a:lnTo>
                  <a:pt x="357664" y="229547"/>
                </a:lnTo>
                <a:lnTo>
                  <a:pt x="355601" y="229547"/>
                </a:lnTo>
                <a:lnTo>
                  <a:pt x="354104" y="229081"/>
                </a:lnTo>
                <a:lnTo>
                  <a:pt x="352241" y="227152"/>
                </a:lnTo>
                <a:lnTo>
                  <a:pt x="351709" y="236533"/>
                </a:lnTo>
                <a:lnTo>
                  <a:pt x="355767" y="236533"/>
                </a:lnTo>
                <a:close/>
              </a:path>
              <a:path w="2893284" h="419173">
                <a:moveTo>
                  <a:pt x="404238" y="227451"/>
                </a:moveTo>
                <a:lnTo>
                  <a:pt x="404338" y="235236"/>
                </a:lnTo>
                <a:lnTo>
                  <a:pt x="406999" y="234304"/>
                </a:lnTo>
                <a:lnTo>
                  <a:pt x="409295" y="233007"/>
                </a:lnTo>
                <a:lnTo>
                  <a:pt x="411224" y="231343"/>
                </a:lnTo>
                <a:lnTo>
                  <a:pt x="413220" y="229680"/>
                </a:lnTo>
                <a:lnTo>
                  <a:pt x="414851" y="227717"/>
                </a:lnTo>
                <a:lnTo>
                  <a:pt x="416115" y="225455"/>
                </a:lnTo>
                <a:lnTo>
                  <a:pt x="409827" y="221762"/>
                </a:lnTo>
                <a:lnTo>
                  <a:pt x="408430" y="224157"/>
                </a:lnTo>
                <a:lnTo>
                  <a:pt x="406567" y="226054"/>
                </a:lnTo>
                <a:lnTo>
                  <a:pt x="404238" y="227451"/>
                </a:lnTo>
                <a:close/>
              </a:path>
              <a:path w="2893284" h="419173">
                <a:moveTo>
                  <a:pt x="395555" y="236533"/>
                </a:moveTo>
                <a:lnTo>
                  <a:pt x="398816" y="236533"/>
                </a:lnTo>
                <a:lnTo>
                  <a:pt x="401743" y="236101"/>
                </a:lnTo>
                <a:lnTo>
                  <a:pt x="404338" y="235236"/>
                </a:lnTo>
                <a:lnTo>
                  <a:pt x="404238" y="227451"/>
                </a:lnTo>
                <a:lnTo>
                  <a:pt x="401976" y="228848"/>
                </a:lnTo>
                <a:lnTo>
                  <a:pt x="399015" y="229547"/>
                </a:lnTo>
                <a:lnTo>
                  <a:pt x="395555" y="236533"/>
                </a:lnTo>
                <a:close/>
              </a:path>
              <a:path w="2893284" h="419173">
                <a:moveTo>
                  <a:pt x="399015" y="229547"/>
                </a:moveTo>
                <a:lnTo>
                  <a:pt x="391962" y="229547"/>
                </a:lnTo>
                <a:lnTo>
                  <a:pt x="389035" y="228815"/>
                </a:lnTo>
                <a:lnTo>
                  <a:pt x="386573" y="227351"/>
                </a:lnTo>
                <a:lnTo>
                  <a:pt x="384178" y="225821"/>
                </a:lnTo>
                <a:lnTo>
                  <a:pt x="386606" y="235502"/>
                </a:lnTo>
                <a:lnTo>
                  <a:pt x="390831" y="236533"/>
                </a:lnTo>
                <a:lnTo>
                  <a:pt x="395555" y="236533"/>
                </a:lnTo>
                <a:lnTo>
                  <a:pt x="399015" y="229547"/>
                </a:lnTo>
                <a:close/>
              </a:path>
              <a:path w="2893284" h="419173">
                <a:moveTo>
                  <a:pt x="382880" y="233439"/>
                </a:moveTo>
                <a:lnTo>
                  <a:pt x="386606" y="235502"/>
                </a:lnTo>
                <a:lnTo>
                  <a:pt x="384178" y="225821"/>
                </a:lnTo>
                <a:lnTo>
                  <a:pt x="382315" y="223625"/>
                </a:lnTo>
                <a:lnTo>
                  <a:pt x="380984" y="220764"/>
                </a:lnTo>
                <a:lnTo>
                  <a:pt x="379653" y="217903"/>
                </a:lnTo>
                <a:lnTo>
                  <a:pt x="379221" y="231377"/>
                </a:lnTo>
                <a:lnTo>
                  <a:pt x="382880" y="233439"/>
                </a:lnTo>
                <a:close/>
              </a:path>
              <a:path w="2893284" h="419173">
                <a:moveTo>
                  <a:pt x="409129" y="201802"/>
                </a:moveTo>
                <a:lnTo>
                  <a:pt x="409129" y="206592"/>
                </a:lnTo>
                <a:lnTo>
                  <a:pt x="379137" y="205794"/>
                </a:lnTo>
                <a:lnTo>
                  <a:pt x="376393" y="205794"/>
                </a:lnTo>
                <a:lnTo>
                  <a:pt x="376393" y="212880"/>
                </a:lnTo>
                <a:lnTo>
                  <a:pt x="379221" y="231377"/>
                </a:lnTo>
                <a:lnTo>
                  <a:pt x="379653" y="217903"/>
                </a:lnTo>
                <a:lnTo>
                  <a:pt x="378988" y="214510"/>
                </a:lnTo>
                <a:lnTo>
                  <a:pt x="378988" y="206592"/>
                </a:lnTo>
                <a:lnTo>
                  <a:pt x="416714" y="212880"/>
                </a:lnTo>
                <a:lnTo>
                  <a:pt x="413220" y="205794"/>
                </a:lnTo>
                <a:lnTo>
                  <a:pt x="409129" y="201802"/>
                </a:lnTo>
                <a:close/>
              </a:path>
              <a:path w="2893284" h="419173">
                <a:moveTo>
                  <a:pt x="379137" y="205794"/>
                </a:moveTo>
                <a:lnTo>
                  <a:pt x="379188" y="189792"/>
                </a:lnTo>
                <a:lnTo>
                  <a:pt x="376360" y="192786"/>
                </a:lnTo>
                <a:lnTo>
                  <a:pt x="376360" y="228416"/>
                </a:lnTo>
                <a:lnTo>
                  <a:pt x="379221" y="231377"/>
                </a:lnTo>
                <a:lnTo>
                  <a:pt x="376393" y="212880"/>
                </a:lnTo>
                <a:lnTo>
                  <a:pt x="376393" y="205794"/>
                </a:lnTo>
                <a:lnTo>
                  <a:pt x="379137" y="205794"/>
                </a:lnTo>
                <a:close/>
              </a:path>
              <a:path w="2893284" h="419173">
                <a:moveTo>
                  <a:pt x="371203" y="205195"/>
                </a:moveTo>
                <a:lnTo>
                  <a:pt x="372235" y="220631"/>
                </a:lnTo>
                <a:lnTo>
                  <a:pt x="374297" y="224557"/>
                </a:lnTo>
                <a:lnTo>
                  <a:pt x="376360" y="228416"/>
                </a:lnTo>
                <a:lnTo>
                  <a:pt x="376360" y="192786"/>
                </a:lnTo>
                <a:lnTo>
                  <a:pt x="374297" y="196712"/>
                </a:lnTo>
                <a:lnTo>
                  <a:pt x="372235" y="200571"/>
                </a:lnTo>
                <a:lnTo>
                  <a:pt x="371203" y="205195"/>
                </a:lnTo>
                <a:close/>
              </a:path>
              <a:path w="2893284" h="419173">
                <a:moveTo>
                  <a:pt x="371203" y="210584"/>
                </a:moveTo>
                <a:lnTo>
                  <a:pt x="371203" y="215974"/>
                </a:lnTo>
                <a:lnTo>
                  <a:pt x="372235" y="220631"/>
                </a:lnTo>
                <a:lnTo>
                  <a:pt x="371203" y="205195"/>
                </a:lnTo>
                <a:lnTo>
                  <a:pt x="371203" y="210584"/>
                </a:lnTo>
                <a:close/>
              </a:path>
              <a:path w="2893284" h="419173">
                <a:moveTo>
                  <a:pt x="378988" y="210584"/>
                </a:moveTo>
                <a:lnTo>
                  <a:pt x="378988" y="206592"/>
                </a:lnTo>
                <a:lnTo>
                  <a:pt x="378988" y="212880"/>
                </a:lnTo>
                <a:lnTo>
                  <a:pt x="416714" y="212880"/>
                </a:lnTo>
                <a:lnTo>
                  <a:pt x="378988" y="206592"/>
                </a:lnTo>
                <a:lnTo>
                  <a:pt x="378988" y="210584"/>
                </a:lnTo>
                <a:close/>
              </a:path>
              <a:path w="2893284" h="419173">
                <a:moveTo>
                  <a:pt x="391596" y="191622"/>
                </a:moveTo>
                <a:lnTo>
                  <a:pt x="399115" y="191622"/>
                </a:lnTo>
                <a:lnTo>
                  <a:pt x="402542" y="192919"/>
                </a:lnTo>
                <a:lnTo>
                  <a:pt x="405136" y="195514"/>
                </a:lnTo>
                <a:lnTo>
                  <a:pt x="407798" y="198109"/>
                </a:lnTo>
                <a:lnTo>
                  <a:pt x="409129" y="201802"/>
                </a:lnTo>
                <a:lnTo>
                  <a:pt x="413220" y="205794"/>
                </a:lnTo>
                <a:lnTo>
                  <a:pt x="410260" y="189626"/>
                </a:lnTo>
                <a:lnTo>
                  <a:pt x="406933" y="187629"/>
                </a:lnTo>
                <a:lnTo>
                  <a:pt x="403673" y="185633"/>
                </a:lnTo>
                <a:lnTo>
                  <a:pt x="399714" y="184635"/>
                </a:lnTo>
                <a:lnTo>
                  <a:pt x="395056" y="184635"/>
                </a:lnTo>
                <a:lnTo>
                  <a:pt x="391596" y="191622"/>
                </a:lnTo>
                <a:close/>
              </a:path>
              <a:path w="2893284" h="419173">
                <a:moveTo>
                  <a:pt x="384045" y="195381"/>
                </a:moveTo>
                <a:lnTo>
                  <a:pt x="386373" y="193917"/>
                </a:lnTo>
                <a:lnTo>
                  <a:pt x="388769" y="192387"/>
                </a:lnTo>
                <a:lnTo>
                  <a:pt x="391596" y="191622"/>
                </a:lnTo>
                <a:lnTo>
                  <a:pt x="395056" y="184635"/>
                </a:lnTo>
                <a:lnTo>
                  <a:pt x="390465" y="184635"/>
                </a:lnTo>
                <a:lnTo>
                  <a:pt x="386373" y="185667"/>
                </a:lnTo>
                <a:lnTo>
                  <a:pt x="384045" y="195381"/>
                </a:lnTo>
                <a:close/>
              </a:path>
              <a:path w="2893284" h="419173">
                <a:moveTo>
                  <a:pt x="382781" y="187729"/>
                </a:moveTo>
                <a:lnTo>
                  <a:pt x="379188" y="189792"/>
                </a:lnTo>
                <a:lnTo>
                  <a:pt x="379620" y="203199"/>
                </a:lnTo>
                <a:lnTo>
                  <a:pt x="380884" y="200404"/>
                </a:lnTo>
                <a:lnTo>
                  <a:pt x="382215" y="197543"/>
                </a:lnTo>
                <a:lnTo>
                  <a:pt x="384045" y="195381"/>
                </a:lnTo>
                <a:lnTo>
                  <a:pt x="386373" y="185667"/>
                </a:lnTo>
                <a:lnTo>
                  <a:pt x="382781" y="187729"/>
                </a:lnTo>
                <a:close/>
              </a:path>
              <a:path w="2893284" h="419173">
                <a:moveTo>
                  <a:pt x="417113" y="203032"/>
                </a:moveTo>
                <a:lnTo>
                  <a:pt x="416248" y="199207"/>
                </a:lnTo>
                <a:lnTo>
                  <a:pt x="414518" y="195813"/>
                </a:lnTo>
                <a:lnTo>
                  <a:pt x="412788" y="192353"/>
                </a:lnTo>
                <a:lnTo>
                  <a:pt x="410260" y="189626"/>
                </a:lnTo>
                <a:lnTo>
                  <a:pt x="413220" y="205794"/>
                </a:lnTo>
                <a:lnTo>
                  <a:pt x="416714" y="212880"/>
                </a:lnTo>
                <a:lnTo>
                  <a:pt x="417113" y="203032"/>
                </a:lnTo>
                <a:close/>
              </a:path>
              <a:path w="2893284" h="419173">
                <a:moveTo>
                  <a:pt x="417113" y="203032"/>
                </a:moveTo>
                <a:lnTo>
                  <a:pt x="416714" y="212880"/>
                </a:lnTo>
                <a:lnTo>
                  <a:pt x="416946" y="211316"/>
                </a:lnTo>
                <a:lnTo>
                  <a:pt x="417080" y="209453"/>
                </a:lnTo>
                <a:lnTo>
                  <a:pt x="417113" y="203032"/>
                </a:lnTo>
                <a:close/>
              </a:path>
              <a:path w="2893284" h="419173">
                <a:moveTo>
                  <a:pt x="443775" y="233240"/>
                </a:moveTo>
                <a:lnTo>
                  <a:pt x="443775" y="231310"/>
                </a:lnTo>
                <a:lnTo>
                  <a:pt x="443476" y="229647"/>
                </a:lnTo>
                <a:lnTo>
                  <a:pt x="442877" y="228249"/>
                </a:lnTo>
                <a:lnTo>
                  <a:pt x="442278" y="226786"/>
                </a:lnTo>
                <a:lnTo>
                  <a:pt x="441413" y="225654"/>
                </a:lnTo>
                <a:lnTo>
                  <a:pt x="439217" y="223991"/>
                </a:lnTo>
                <a:lnTo>
                  <a:pt x="438486" y="236034"/>
                </a:lnTo>
                <a:lnTo>
                  <a:pt x="438219" y="237431"/>
                </a:lnTo>
                <a:lnTo>
                  <a:pt x="439084" y="245615"/>
                </a:lnTo>
                <a:lnTo>
                  <a:pt x="440681" y="243819"/>
                </a:lnTo>
                <a:lnTo>
                  <a:pt x="441846" y="241856"/>
                </a:lnTo>
                <a:lnTo>
                  <a:pt x="442577" y="239727"/>
                </a:lnTo>
                <a:lnTo>
                  <a:pt x="443376" y="237598"/>
                </a:lnTo>
                <a:lnTo>
                  <a:pt x="443775" y="235435"/>
                </a:lnTo>
                <a:lnTo>
                  <a:pt x="443775" y="233240"/>
                </a:lnTo>
                <a:close/>
              </a:path>
              <a:path w="2893284" h="419173">
                <a:moveTo>
                  <a:pt x="430102" y="227950"/>
                </a:moveTo>
                <a:lnTo>
                  <a:pt x="430701" y="233838"/>
                </a:lnTo>
                <a:lnTo>
                  <a:pt x="431998" y="235369"/>
                </a:lnTo>
                <a:lnTo>
                  <a:pt x="433662" y="236300"/>
                </a:lnTo>
                <a:lnTo>
                  <a:pt x="435292" y="236533"/>
                </a:lnTo>
                <a:lnTo>
                  <a:pt x="437088" y="236333"/>
                </a:lnTo>
                <a:lnTo>
                  <a:pt x="438486" y="236034"/>
                </a:lnTo>
                <a:lnTo>
                  <a:pt x="439217" y="223991"/>
                </a:lnTo>
                <a:lnTo>
                  <a:pt x="437887" y="223559"/>
                </a:lnTo>
                <a:lnTo>
                  <a:pt x="435092" y="223559"/>
                </a:lnTo>
                <a:lnTo>
                  <a:pt x="432996" y="224457"/>
                </a:lnTo>
                <a:lnTo>
                  <a:pt x="431300" y="225887"/>
                </a:lnTo>
                <a:lnTo>
                  <a:pt x="430102" y="227950"/>
                </a:lnTo>
                <a:close/>
              </a:path>
              <a:path w="2893284" h="419173">
                <a:moveTo>
                  <a:pt x="429803" y="230245"/>
                </a:moveTo>
                <a:lnTo>
                  <a:pt x="429803" y="231709"/>
                </a:lnTo>
                <a:lnTo>
                  <a:pt x="430701" y="233838"/>
                </a:lnTo>
                <a:lnTo>
                  <a:pt x="430102" y="227950"/>
                </a:lnTo>
                <a:lnTo>
                  <a:pt x="429803" y="230245"/>
                </a:lnTo>
                <a:close/>
              </a:path>
              <a:path w="2893284" h="419173">
                <a:moveTo>
                  <a:pt x="437654" y="238795"/>
                </a:moveTo>
                <a:lnTo>
                  <a:pt x="436789" y="240126"/>
                </a:lnTo>
                <a:lnTo>
                  <a:pt x="437487" y="247412"/>
                </a:lnTo>
                <a:lnTo>
                  <a:pt x="439084" y="245615"/>
                </a:lnTo>
                <a:lnTo>
                  <a:pt x="438219" y="237431"/>
                </a:lnTo>
                <a:lnTo>
                  <a:pt x="437654" y="238795"/>
                </a:lnTo>
                <a:close/>
              </a:path>
              <a:path w="2893284" h="419173">
                <a:moveTo>
                  <a:pt x="435924" y="241457"/>
                </a:moveTo>
                <a:lnTo>
                  <a:pt x="434793" y="242654"/>
                </a:lnTo>
                <a:lnTo>
                  <a:pt x="435425" y="248909"/>
                </a:lnTo>
                <a:lnTo>
                  <a:pt x="437487" y="247412"/>
                </a:lnTo>
                <a:lnTo>
                  <a:pt x="436789" y="240126"/>
                </a:lnTo>
                <a:lnTo>
                  <a:pt x="435924" y="241457"/>
                </a:lnTo>
                <a:close/>
              </a:path>
              <a:path w="2893284" h="419173">
                <a:moveTo>
                  <a:pt x="433396" y="243719"/>
                </a:moveTo>
                <a:lnTo>
                  <a:pt x="432065" y="244783"/>
                </a:lnTo>
                <a:lnTo>
                  <a:pt x="432897" y="250106"/>
                </a:lnTo>
                <a:lnTo>
                  <a:pt x="435425" y="248909"/>
                </a:lnTo>
                <a:lnTo>
                  <a:pt x="434793" y="242654"/>
                </a:lnTo>
                <a:lnTo>
                  <a:pt x="433396" y="243719"/>
                </a:lnTo>
                <a:close/>
              </a:path>
              <a:path w="2893284" h="419173">
                <a:moveTo>
                  <a:pt x="430501" y="245615"/>
                </a:moveTo>
                <a:lnTo>
                  <a:pt x="428705" y="246214"/>
                </a:lnTo>
                <a:lnTo>
                  <a:pt x="432897" y="250106"/>
                </a:lnTo>
                <a:lnTo>
                  <a:pt x="432065" y="244783"/>
                </a:lnTo>
                <a:lnTo>
                  <a:pt x="430501" y="245615"/>
                </a:lnTo>
                <a:close/>
              </a:path>
              <a:path w="2893284" h="419173">
                <a:moveTo>
                  <a:pt x="500807" y="193069"/>
                </a:moveTo>
                <a:lnTo>
                  <a:pt x="500807" y="162679"/>
                </a:lnTo>
                <a:lnTo>
                  <a:pt x="492823" y="162679"/>
                </a:lnTo>
                <a:lnTo>
                  <a:pt x="499809" y="235535"/>
                </a:lnTo>
                <a:lnTo>
                  <a:pt x="500296" y="227051"/>
                </a:lnTo>
                <a:lnTo>
                  <a:pt x="501572" y="229048"/>
                </a:lnTo>
                <a:lnTo>
                  <a:pt x="501439" y="217903"/>
                </a:lnTo>
                <a:lnTo>
                  <a:pt x="500807" y="214576"/>
                </a:lnTo>
                <a:lnTo>
                  <a:pt x="500508" y="223359"/>
                </a:lnTo>
                <a:lnTo>
                  <a:pt x="500275" y="227018"/>
                </a:lnTo>
                <a:lnTo>
                  <a:pt x="499410" y="224756"/>
                </a:lnTo>
                <a:lnTo>
                  <a:pt x="499809" y="195414"/>
                </a:lnTo>
                <a:lnTo>
                  <a:pt x="500807" y="193069"/>
                </a:lnTo>
                <a:close/>
              </a:path>
              <a:path w="2893284" h="419173">
                <a:moveTo>
                  <a:pt x="503369" y="189725"/>
                </a:moveTo>
                <a:lnTo>
                  <a:pt x="501140" y="192287"/>
                </a:lnTo>
                <a:lnTo>
                  <a:pt x="500807" y="193069"/>
                </a:lnTo>
                <a:lnTo>
                  <a:pt x="499809" y="195414"/>
                </a:lnTo>
                <a:lnTo>
                  <a:pt x="499410" y="224756"/>
                </a:lnTo>
                <a:lnTo>
                  <a:pt x="500275" y="227018"/>
                </a:lnTo>
                <a:lnTo>
                  <a:pt x="500508" y="223359"/>
                </a:lnTo>
                <a:lnTo>
                  <a:pt x="500807" y="196911"/>
                </a:lnTo>
                <a:lnTo>
                  <a:pt x="501472" y="203565"/>
                </a:lnTo>
                <a:lnTo>
                  <a:pt x="503369" y="189725"/>
                </a:lnTo>
                <a:close/>
              </a:path>
              <a:path w="2893284" h="419173">
                <a:moveTo>
                  <a:pt x="540130" y="210584"/>
                </a:moveTo>
                <a:lnTo>
                  <a:pt x="540130" y="205128"/>
                </a:lnTo>
                <a:lnTo>
                  <a:pt x="539098" y="200471"/>
                </a:lnTo>
                <a:lnTo>
                  <a:pt x="537036" y="196612"/>
                </a:lnTo>
                <a:lnTo>
                  <a:pt x="534973" y="192753"/>
                </a:lnTo>
                <a:lnTo>
                  <a:pt x="532212" y="189792"/>
                </a:lnTo>
                <a:lnTo>
                  <a:pt x="530781" y="200271"/>
                </a:lnTo>
                <a:lnTo>
                  <a:pt x="532145" y="204862"/>
                </a:lnTo>
                <a:lnTo>
                  <a:pt x="534873" y="228416"/>
                </a:lnTo>
                <a:lnTo>
                  <a:pt x="536936" y="224557"/>
                </a:lnTo>
                <a:lnTo>
                  <a:pt x="539065" y="220631"/>
                </a:lnTo>
                <a:lnTo>
                  <a:pt x="540130" y="215974"/>
                </a:lnTo>
                <a:lnTo>
                  <a:pt x="540130" y="210584"/>
                </a:lnTo>
                <a:close/>
              </a:path>
              <a:path w="2893284" h="419173">
                <a:moveTo>
                  <a:pt x="528752" y="187729"/>
                </a:moveTo>
                <a:lnTo>
                  <a:pt x="525292" y="185667"/>
                </a:lnTo>
                <a:lnTo>
                  <a:pt x="525325" y="193351"/>
                </a:lnTo>
                <a:lnTo>
                  <a:pt x="528053" y="196811"/>
                </a:lnTo>
                <a:lnTo>
                  <a:pt x="530781" y="200271"/>
                </a:lnTo>
                <a:lnTo>
                  <a:pt x="532212" y="189792"/>
                </a:lnTo>
                <a:lnTo>
                  <a:pt x="528752" y="187729"/>
                </a:lnTo>
                <a:close/>
              </a:path>
              <a:path w="2893284" h="419173">
                <a:moveTo>
                  <a:pt x="513449" y="191622"/>
                </a:moveTo>
                <a:lnTo>
                  <a:pt x="521500" y="191622"/>
                </a:lnTo>
                <a:lnTo>
                  <a:pt x="525325" y="193351"/>
                </a:lnTo>
                <a:lnTo>
                  <a:pt x="525292" y="185667"/>
                </a:lnTo>
                <a:lnTo>
                  <a:pt x="521500" y="184635"/>
                </a:lnTo>
                <a:lnTo>
                  <a:pt x="517374" y="184635"/>
                </a:lnTo>
                <a:lnTo>
                  <a:pt x="513449" y="191622"/>
                </a:lnTo>
                <a:close/>
              </a:path>
              <a:path w="2893284" h="419173">
                <a:moveTo>
                  <a:pt x="504134" y="197843"/>
                </a:moveTo>
                <a:lnTo>
                  <a:pt x="505964" y="195614"/>
                </a:lnTo>
                <a:lnTo>
                  <a:pt x="508292" y="194017"/>
                </a:lnTo>
                <a:lnTo>
                  <a:pt x="510688" y="192420"/>
                </a:lnTo>
                <a:lnTo>
                  <a:pt x="513449" y="191622"/>
                </a:lnTo>
                <a:lnTo>
                  <a:pt x="517374" y="184635"/>
                </a:lnTo>
                <a:lnTo>
                  <a:pt x="513316" y="184635"/>
                </a:lnTo>
                <a:lnTo>
                  <a:pt x="509690" y="185667"/>
                </a:lnTo>
                <a:lnTo>
                  <a:pt x="506496" y="187729"/>
                </a:lnTo>
                <a:lnTo>
                  <a:pt x="504134" y="197843"/>
                </a:lnTo>
                <a:close/>
              </a:path>
              <a:path w="2893284" h="419173">
                <a:moveTo>
                  <a:pt x="503369" y="189725"/>
                </a:moveTo>
                <a:lnTo>
                  <a:pt x="501472" y="203565"/>
                </a:lnTo>
                <a:lnTo>
                  <a:pt x="502803" y="200704"/>
                </a:lnTo>
                <a:lnTo>
                  <a:pt x="504134" y="197843"/>
                </a:lnTo>
                <a:lnTo>
                  <a:pt x="506496" y="187729"/>
                </a:lnTo>
                <a:lnTo>
                  <a:pt x="503369" y="189725"/>
                </a:lnTo>
                <a:close/>
              </a:path>
              <a:path w="2893284" h="419173">
                <a:moveTo>
                  <a:pt x="500807" y="196911"/>
                </a:moveTo>
                <a:lnTo>
                  <a:pt x="500508" y="223359"/>
                </a:lnTo>
                <a:lnTo>
                  <a:pt x="500807" y="214576"/>
                </a:lnTo>
                <a:lnTo>
                  <a:pt x="500807" y="206925"/>
                </a:lnTo>
                <a:lnTo>
                  <a:pt x="501472" y="203565"/>
                </a:lnTo>
                <a:lnTo>
                  <a:pt x="500807" y="196911"/>
                </a:lnTo>
                <a:close/>
              </a:path>
              <a:path w="2893284" h="419173">
                <a:moveTo>
                  <a:pt x="532145" y="204862"/>
                </a:moveTo>
                <a:lnTo>
                  <a:pt x="532145" y="216306"/>
                </a:lnTo>
                <a:lnTo>
                  <a:pt x="530748" y="220897"/>
                </a:lnTo>
                <a:lnTo>
                  <a:pt x="527954" y="224357"/>
                </a:lnTo>
                <a:lnTo>
                  <a:pt x="525226" y="227817"/>
                </a:lnTo>
                <a:lnTo>
                  <a:pt x="528652" y="233439"/>
                </a:lnTo>
                <a:lnTo>
                  <a:pt x="532112" y="231377"/>
                </a:lnTo>
                <a:lnTo>
                  <a:pt x="534873" y="228416"/>
                </a:lnTo>
                <a:lnTo>
                  <a:pt x="532145" y="204862"/>
                </a:lnTo>
                <a:close/>
              </a:path>
              <a:path w="2893284" h="419173">
                <a:moveTo>
                  <a:pt x="501439" y="217903"/>
                </a:moveTo>
                <a:lnTo>
                  <a:pt x="501572" y="229048"/>
                </a:lnTo>
                <a:lnTo>
                  <a:pt x="503302" y="230844"/>
                </a:lnTo>
                <a:lnTo>
                  <a:pt x="505032" y="232641"/>
                </a:lnTo>
                <a:lnTo>
                  <a:pt x="507095" y="234038"/>
                </a:lnTo>
                <a:lnTo>
                  <a:pt x="509490" y="235036"/>
                </a:lnTo>
                <a:lnTo>
                  <a:pt x="511885" y="236034"/>
                </a:lnTo>
                <a:lnTo>
                  <a:pt x="514480" y="236533"/>
                </a:lnTo>
                <a:lnTo>
                  <a:pt x="521400" y="236533"/>
                </a:lnTo>
                <a:lnTo>
                  <a:pt x="525192" y="235502"/>
                </a:lnTo>
                <a:lnTo>
                  <a:pt x="528652" y="233439"/>
                </a:lnTo>
                <a:lnTo>
                  <a:pt x="525226" y="227817"/>
                </a:lnTo>
                <a:lnTo>
                  <a:pt x="521400" y="229547"/>
                </a:lnTo>
                <a:lnTo>
                  <a:pt x="513349" y="229547"/>
                </a:lnTo>
                <a:lnTo>
                  <a:pt x="510588" y="228782"/>
                </a:lnTo>
                <a:lnTo>
                  <a:pt x="508193" y="227251"/>
                </a:lnTo>
                <a:lnTo>
                  <a:pt x="505864" y="225721"/>
                </a:lnTo>
                <a:lnTo>
                  <a:pt x="504034" y="223559"/>
                </a:lnTo>
                <a:lnTo>
                  <a:pt x="502703" y="220764"/>
                </a:lnTo>
                <a:lnTo>
                  <a:pt x="501439" y="217903"/>
                </a:lnTo>
                <a:close/>
              </a:path>
              <a:path w="2893284" h="419173">
                <a:moveTo>
                  <a:pt x="562880" y="185633"/>
                </a:moveTo>
                <a:lnTo>
                  <a:pt x="554896" y="185633"/>
                </a:lnTo>
                <a:lnTo>
                  <a:pt x="555761" y="226220"/>
                </a:lnTo>
                <a:lnTo>
                  <a:pt x="557491" y="228948"/>
                </a:lnTo>
                <a:lnTo>
                  <a:pt x="559287" y="231609"/>
                </a:lnTo>
                <a:lnTo>
                  <a:pt x="561583" y="233539"/>
                </a:lnTo>
                <a:lnTo>
                  <a:pt x="562880" y="221330"/>
                </a:lnTo>
                <a:lnTo>
                  <a:pt x="562880" y="185633"/>
                </a:lnTo>
                <a:close/>
              </a:path>
              <a:path w="2893284" h="419173">
                <a:moveTo>
                  <a:pt x="554896" y="218369"/>
                </a:moveTo>
                <a:lnTo>
                  <a:pt x="554896" y="222694"/>
                </a:lnTo>
                <a:lnTo>
                  <a:pt x="555761" y="226220"/>
                </a:lnTo>
                <a:lnTo>
                  <a:pt x="554896" y="185633"/>
                </a:lnTo>
                <a:lnTo>
                  <a:pt x="554896" y="218369"/>
                </a:lnTo>
                <a:close/>
              </a:path>
              <a:path w="2893284" h="419173">
                <a:moveTo>
                  <a:pt x="598410" y="185633"/>
                </a:moveTo>
                <a:lnTo>
                  <a:pt x="590426" y="185633"/>
                </a:lnTo>
                <a:lnTo>
                  <a:pt x="590925" y="227950"/>
                </a:lnTo>
                <a:lnTo>
                  <a:pt x="591424" y="235535"/>
                </a:lnTo>
                <a:lnTo>
                  <a:pt x="598410" y="235535"/>
                </a:lnTo>
                <a:lnTo>
                  <a:pt x="598410" y="185633"/>
                </a:lnTo>
                <a:close/>
              </a:path>
              <a:path w="2893284" h="419173">
                <a:moveTo>
                  <a:pt x="590925" y="227950"/>
                </a:moveTo>
                <a:lnTo>
                  <a:pt x="590426" y="185633"/>
                </a:lnTo>
                <a:lnTo>
                  <a:pt x="590426" y="215707"/>
                </a:lnTo>
                <a:lnTo>
                  <a:pt x="589993" y="218236"/>
                </a:lnTo>
                <a:lnTo>
                  <a:pt x="589195" y="230944"/>
                </a:lnTo>
                <a:lnTo>
                  <a:pt x="590925" y="227950"/>
                </a:lnTo>
                <a:close/>
              </a:path>
              <a:path w="2893284" h="419173">
                <a:moveTo>
                  <a:pt x="589195" y="230944"/>
                </a:moveTo>
                <a:lnTo>
                  <a:pt x="589993" y="218236"/>
                </a:lnTo>
                <a:lnTo>
                  <a:pt x="589128" y="220365"/>
                </a:lnTo>
                <a:lnTo>
                  <a:pt x="588330" y="222494"/>
                </a:lnTo>
                <a:lnTo>
                  <a:pt x="587199" y="224257"/>
                </a:lnTo>
                <a:lnTo>
                  <a:pt x="586833" y="233140"/>
                </a:lnTo>
                <a:lnTo>
                  <a:pt x="589195" y="230944"/>
                </a:lnTo>
                <a:close/>
              </a:path>
              <a:path w="2893284" h="419173">
                <a:moveTo>
                  <a:pt x="587199" y="224257"/>
                </a:moveTo>
                <a:lnTo>
                  <a:pt x="585735" y="225654"/>
                </a:lnTo>
                <a:lnTo>
                  <a:pt x="584338" y="226985"/>
                </a:lnTo>
                <a:lnTo>
                  <a:pt x="582741" y="227983"/>
                </a:lnTo>
                <a:lnTo>
                  <a:pt x="580944" y="228649"/>
                </a:lnTo>
                <a:lnTo>
                  <a:pt x="583839" y="234537"/>
                </a:lnTo>
                <a:lnTo>
                  <a:pt x="586833" y="233140"/>
                </a:lnTo>
                <a:lnTo>
                  <a:pt x="587199" y="224257"/>
                </a:lnTo>
                <a:close/>
              </a:path>
              <a:path w="2893284" h="419173">
                <a:moveTo>
                  <a:pt x="583839" y="234537"/>
                </a:moveTo>
                <a:lnTo>
                  <a:pt x="580944" y="228649"/>
                </a:lnTo>
                <a:lnTo>
                  <a:pt x="579148" y="229247"/>
                </a:lnTo>
                <a:lnTo>
                  <a:pt x="577318" y="229547"/>
                </a:lnTo>
                <a:lnTo>
                  <a:pt x="575455" y="229547"/>
                </a:lnTo>
                <a:lnTo>
                  <a:pt x="577451" y="236533"/>
                </a:lnTo>
                <a:lnTo>
                  <a:pt x="580911" y="235868"/>
                </a:lnTo>
                <a:lnTo>
                  <a:pt x="583839" y="234537"/>
                </a:lnTo>
                <a:close/>
              </a:path>
              <a:path w="2893284" h="419173">
                <a:moveTo>
                  <a:pt x="577451" y="236533"/>
                </a:moveTo>
                <a:lnTo>
                  <a:pt x="575455" y="229547"/>
                </a:lnTo>
                <a:lnTo>
                  <a:pt x="571463" y="229547"/>
                </a:lnTo>
                <a:lnTo>
                  <a:pt x="568369" y="228615"/>
                </a:lnTo>
                <a:lnTo>
                  <a:pt x="566174" y="226752"/>
                </a:lnTo>
                <a:lnTo>
                  <a:pt x="563978" y="224823"/>
                </a:lnTo>
                <a:lnTo>
                  <a:pt x="562880" y="221330"/>
                </a:lnTo>
                <a:lnTo>
                  <a:pt x="564377" y="234737"/>
                </a:lnTo>
                <a:lnTo>
                  <a:pt x="567238" y="235934"/>
                </a:lnTo>
                <a:lnTo>
                  <a:pt x="570265" y="236533"/>
                </a:lnTo>
                <a:lnTo>
                  <a:pt x="577451" y="236533"/>
                </a:lnTo>
                <a:close/>
              </a:path>
              <a:path w="2893284" h="419173">
                <a:moveTo>
                  <a:pt x="620785" y="192520"/>
                </a:moveTo>
                <a:lnTo>
                  <a:pt x="620785" y="223159"/>
                </a:lnTo>
                <a:lnTo>
                  <a:pt x="620851" y="226353"/>
                </a:lnTo>
                <a:lnTo>
                  <a:pt x="628769" y="192520"/>
                </a:lnTo>
                <a:lnTo>
                  <a:pt x="620785" y="185633"/>
                </a:lnTo>
                <a:lnTo>
                  <a:pt x="610804" y="185633"/>
                </a:lnTo>
                <a:lnTo>
                  <a:pt x="610804" y="192520"/>
                </a:lnTo>
                <a:lnTo>
                  <a:pt x="620785" y="192520"/>
                </a:lnTo>
                <a:close/>
              </a:path>
              <a:path w="2893284" h="419173">
                <a:moveTo>
                  <a:pt x="628769" y="192520"/>
                </a:moveTo>
                <a:lnTo>
                  <a:pt x="620851" y="226353"/>
                </a:lnTo>
                <a:lnTo>
                  <a:pt x="621516" y="228948"/>
                </a:lnTo>
                <a:lnTo>
                  <a:pt x="622781" y="230944"/>
                </a:lnTo>
                <a:lnTo>
                  <a:pt x="624111" y="232874"/>
                </a:lnTo>
                <a:lnTo>
                  <a:pt x="625875" y="234304"/>
                </a:lnTo>
                <a:lnTo>
                  <a:pt x="628070" y="235236"/>
                </a:lnTo>
                <a:lnTo>
                  <a:pt x="628769" y="224224"/>
                </a:lnTo>
                <a:lnTo>
                  <a:pt x="628769" y="192520"/>
                </a:lnTo>
                <a:close/>
              </a:path>
              <a:path w="2893284" h="419173">
                <a:moveTo>
                  <a:pt x="645037" y="225355"/>
                </a:moveTo>
                <a:lnTo>
                  <a:pt x="643906" y="226486"/>
                </a:lnTo>
                <a:lnTo>
                  <a:pt x="644471" y="234537"/>
                </a:lnTo>
                <a:lnTo>
                  <a:pt x="646301" y="233439"/>
                </a:lnTo>
                <a:lnTo>
                  <a:pt x="647831" y="232042"/>
                </a:lnTo>
                <a:lnTo>
                  <a:pt x="645037" y="225355"/>
                </a:lnTo>
                <a:close/>
              </a:path>
              <a:path w="2893284" h="419173">
                <a:moveTo>
                  <a:pt x="639847" y="228715"/>
                </a:moveTo>
                <a:lnTo>
                  <a:pt x="640279" y="236134"/>
                </a:lnTo>
                <a:lnTo>
                  <a:pt x="642342" y="235335"/>
                </a:lnTo>
                <a:lnTo>
                  <a:pt x="644471" y="234537"/>
                </a:lnTo>
                <a:lnTo>
                  <a:pt x="643906" y="226486"/>
                </a:lnTo>
                <a:lnTo>
                  <a:pt x="642641" y="227384"/>
                </a:lnTo>
                <a:lnTo>
                  <a:pt x="641244" y="228050"/>
                </a:lnTo>
                <a:lnTo>
                  <a:pt x="639847" y="228715"/>
                </a:lnTo>
                <a:close/>
              </a:path>
              <a:path w="2893284" h="419173">
                <a:moveTo>
                  <a:pt x="632262" y="228449"/>
                </a:moveTo>
                <a:lnTo>
                  <a:pt x="632628" y="236533"/>
                </a:lnTo>
                <a:lnTo>
                  <a:pt x="637884" y="236533"/>
                </a:lnTo>
                <a:lnTo>
                  <a:pt x="640279" y="236134"/>
                </a:lnTo>
                <a:lnTo>
                  <a:pt x="639847" y="228715"/>
                </a:lnTo>
                <a:lnTo>
                  <a:pt x="638184" y="229048"/>
                </a:lnTo>
                <a:lnTo>
                  <a:pt x="634058" y="229048"/>
                </a:lnTo>
                <a:lnTo>
                  <a:pt x="632262" y="228449"/>
                </a:lnTo>
                <a:close/>
              </a:path>
              <a:path w="2893284" h="419173">
                <a:moveTo>
                  <a:pt x="630865" y="227251"/>
                </a:moveTo>
                <a:lnTo>
                  <a:pt x="629467" y="226054"/>
                </a:lnTo>
                <a:lnTo>
                  <a:pt x="630266" y="236101"/>
                </a:lnTo>
                <a:lnTo>
                  <a:pt x="632628" y="236533"/>
                </a:lnTo>
                <a:lnTo>
                  <a:pt x="632262" y="228449"/>
                </a:lnTo>
                <a:lnTo>
                  <a:pt x="630865" y="227251"/>
                </a:lnTo>
                <a:close/>
              </a:path>
              <a:path w="2893284" h="419173">
                <a:moveTo>
                  <a:pt x="628769" y="224224"/>
                </a:moveTo>
                <a:lnTo>
                  <a:pt x="628070" y="235236"/>
                </a:lnTo>
                <a:lnTo>
                  <a:pt x="630266" y="236101"/>
                </a:lnTo>
                <a:lnTo>
                  <a:pt x="629467" y="226054"/>
                </a:lnTo>
                <a:lnTo>
                  <a:pt x="628769" y="224224"/>
                </a:lnTo>
                <a:close/>
              </a:path>
              <a:path w="2893284" h="419173">
                <a:moveTo>
                  <a:pt x="628769" y="185633"/>
                </a:moveTo>
                <a:lnTo>
                  <a:pt x="628769" y="171461"/>
                </a:lnTo>
                <a:lnTo>
                  <a:pt x="620785" y="173657"/>
                </a:lnTo>
                <a:lnTo>
                  <a:pt x="620785" y="185633"/>
                </a:lnTo>
                <a:lnTo>
                  <a:pt x="628769" y="192520"/>
                </a:lnTo>
                <a:lnTo>
                  <a:pt x="646933" y="192520"/>
                </a:lnTo>
                <a:lnTo>
                  <a:pt x="646933" y="185633"/>
                </a:lnTo>
                <a:lnTo>
                  <a:pt x="628769" y="185633"/>
                </a:lnTo>
                <a:close/>
              </a:path>
              <a:path w="2893284" h="419173">
                <a:moveTo>
                  <a:pt x="694662" y="192520"/>
                </a:moveTo>
                <a:lnTo>
                  <a:pt x="694662" y="223159"/>
                </a:lnTo>
                <a:lnTo>
                  <a:pt x="694729" y="226353"/>
                </a:lnTo>
                <a:lnTo>
                  <a:pt x="702647" y="192520"/>
                </a:lnTo>
                <a:lnTo>
                  <a:pt x="694662" y="185633"/>
                </a:lnTo>
                <a:lnTo>
                  <a:pt x="684682" y="185633"/>
                </a:lnTo>
                <a:lnTo>
                  <a:pt x="684682" y="192520"/>
                </a:lnTo>
                <a:lnTo>
                  <a:pt x="694662" y="192520"/>
                </a:lnTo>
                <a:close/>
              </a:path>
              <a:path w="2893284" h="419173">
                <a:moveTo>
                  <a:pt x="702647" y="192520"/>
                </a:moveTo>
                <a:lnTo>
                  <a:pt x="694729" y="226353"/>
                </a:lnTo>
                <a:lnTo>
                  <a:pt x="695394" y="228948"/>
                </a:lnTo>
                <a:lnTo>
                  <a:pt x="696658" y="230944"/>
                </a:lnTo>
                <a:lnTo>
                  <a:pt x="697989" y="232874"/>
                </a:lnTo>
                <a:lnTo>
                  <a:pt x="699752" y="234304"/>
                </a:lnTo>
                <a:lnTo>
                  <a:pt x="701948" y="235236"/>
                </a:lnTo>
                <a:lnTo>
                  <a:pt x="702647" y="224224"/>
                </a:lnTo>
                <a:lnTo>
                  <a:pt x="702647" y="192520"/>
                </a:lnTo>
                <a:close/>
              </a:path>
              <a:path w="2893284" h="419173">
                <a:moveTo>
                  <a:pt x="718914" y="225355"/>
                </a:moveTo>
                <a:lnTo>
                  <a:pt x="717783" y="226486"/>
                </a:lnTo>
                <a:lnTo>
                  <a:pt x="718349" y="234537"/>
                </a:lnTo>
                <a:lnTo>
                  <a:pt x="720179" y="233439"/>
                </a:lnTo>
                <a:lnTo>
                  <a:pt x="721709" y="232042"/>
                </a:lnTo>
                <a:lnTo>
                  <a:pt x="718914" y="225355"/>
                </a:lnTo>
                <a:close/>
              </a:path>
              <a:path w="2893284" h="419173">
                <a:moveTo>
                  <a:pt x="713725" y="228715"/>
                </a:moveTo>
                <a:lnTo>
                  <a:pt x="714157" y="236134"/>
                </a:lnTo>
                <a:lnTo>
                  <a:pt x="716220" y="235335"/>
                </a:lnTo>
                <a:lnTo>
                  <a:pt x="718349" y="234537"/>
                </a:lnTo>
                <a:lnTo>
                  <a:pt x="717783" y="226486"/>
                </a:lnTo>
                <a:lnTo>
                  <a:pt x="716519" y="227384"/>
                </a:lnTo>
                <a:lnTo>
                  <a:pt x="715122" y="228050"/>
                </a:lnTo>
                <a:lnTo>
                  <a:pt x="713725" y="228715"/>
                </a:lnTo>
                <a:close/>
              </a:path>
              <a:path w="2893284" h="419173">
                <a:moveTo>
                  <a:pt x="706140" y="228449"/>
                </a:moveTo>
                <a:lnTo>
                  <a:pt x="706506" y="236533"/>
                </a:lnTo>
                <a:lnTo>
                  <a:pt x="711762" y="236533"/>
                </a:lnTo>
                <a:lnTo>
                  <a:pt x="714157" y="236134"/>
                </a:lnTo>
                <a:lnTo>
                  <a:pt x="713725" y="228715"/>
                </a:lnTo>
                <a:lnTo>
                  <a:pt x="712061" y="229048"/>
                </a:lnTo>
                <a:lnTo>
                  <a:pt x="707936" y="229048"/>
                </a:lnTo>
                <a:lnTo>
                  <a:pt x="706140" y="228449"/>
                </a:lnTo>
                <a:close/>
              </a:path>
              <a:path w="2893284" h="419173">
                <a:moveTo>
                  <a:pt x="704742" y="227251"/>
                </a:moveTo>
                <a:lnTo>
                  <a:pt x="703345" y="226054"/>
                </a:lnTo>
                <a:lnTo>
                  <a:pt x="704144" y="236101"/>
                </a:lnTo>
                <a:lnTo>
                  <a:pt x="706506" y="236533"/>
                </a:lnTo>
                <a:lnTo>
                  <a:pt x="706140" y="228449"/>
                </a:lnTo>
                <a:lnTo>
                  <a:pt x="704742" y="227251"/>
                </a:lnTo>
                <a:close/>
              </a:path>
              <a:path w="2893284" h="419173">
                <a:moveTo>
                  <a:pt x="702647" y="224224"/>
                </a:moveTo>
                <a:lnTo>
                  <a:pt x="701948" y="235236"/>
                </a:lnTo>
                <a:lnTo>
                  <a:pt x="704144" y="236101"/>
                </a:lnTo>
                <a:lnTo>
                  <a:pt x="703345" y="226054"/>
                </a:lnTo>
                <a:lnTo>
                  <a:pt x="702647" y="224224"/>
                </a:lnTo>
                <a:close/>
              </a:path>
              <a:path w="2893284" h="419173">
                <a:moveTo>
                  <a:pt x="702647" y="185633"/>
                </a:moveTo>
                <a:lnTo>
                  <a:pt x="702647" y="171461"/>
                </a:lnTo>
                <a:lnTo>
                  <a:pt x="694662" y="173657"/>
                </a:lnTo>
                <a:lnTo>
                  <a:pt x="694662" y="185633"/>
                </a:lnTo>
                <a:lnTo>
                  <a:pt x="702647" y="192520"/>
                </a:lnTo>
                <a:lnTo>
                  <a:pt x="720811" y="192520"/>
                </a:lnTo>
                <a:lnTo>
                  <a:pt x="720811" y="185633"/>
                </a:lnTo>
                <a:lnTo>
                  <a:pt x="702647" y="185633"/>
                </a:lnTo>
                <a:close/>
              </a:path>
              <a:path w="2893284" h="419173">
                <a:moveTo>
                  <a:pt x="808191" y="385639"/>
                </a:moveTo>
                <a:lnTo>
                  <a:pt x="807891" y="359191"/>
                </a:lnTo>
                <a:lnTo>
                  <a:pt x="807891" y="376058"/>
                </a:lnTo>
                <a:lnTo>
                  <a:pt x="807692" y="390463"/>
                </a:lnTo>
                <a:lnTo>
                  <a:pt x="808382" y="388941"/>
                </a:lnTo>
                <a:lnTo>
                  <a:pt x="809289" y="385040"/>
                </a:lnTo>
                <a:lnTo>
                  <a:pt x="808889" y="358492"/>
                </a:lnTo>
                <a:lnTo>
                  <a:pt x="807891" y="359191"/>
                </a:lnTo>
                <a:lnTo>
                  <a:pt x="808191" y="385639"/>
                </a:lnTo>
                <a:close/>
              </a:path>
              <a:path w="2893284" h="419173">
                <a:moveTo>
                  <a:pt x="783406" y="397682"/>
                </a:moveTo>
                <a:lnTo>
                  <a:pt x="787199" y="398713"/>
                </a:lnTo>
                <a:lnTo>
                  <a:pt x="794185" y="398713"/>
                </a:lnTo>
                <a:lnTo>
                  <a:pt x="796880" y="398181"/>
                </a:lnTo>
                <a:lnTo>
                  <a:pt x="799408" y="397116"/>
                </a:lnTo>
                <a:lnTo>
                  <a:pt x="802003" y="396052"/>
                </a:lnTo>
                <a:lnTo>
                  <a:pt x="804165" y="394521"/>
                </a:lnTo>
                <a:lnTo>
                  <a:pt x="805895" y="392525"/>
                </a:lnTo>
                <a:lnTo>
                  <a:pt x="807692" y="390463"/>
                </a:lnTo>
                <a:lnTo>
                  <a:pt x="807891" y="376058"/>
                </a:lnTo>
                <a:lnTo>
                  <a:pt x="807226" y="379551"/>
                </a:lnTo>
                <a:lnTo>
                  <a:pt x="805895" y="382545"/>
                </a:lnTo>
                <a:lnTo>
                  <a:pt x="804631" y="385473"/>
                </a:lnTo>
                <a:lnTo>
                  <a:pt x="802801" y="387735"/>
                </a:lnTo>
                <a:lnTo>
                  <a:pt x="800406" y="389332"/>
                </a:lnTo>
                <a:lnTo>
                  <a:pt x="798077" y="390929"/>
                </a:lnTo>
                <a:lnTo>
                  <a:pt x="795316" y="391727"/>
                </a:lnTo>
                <a:lnTo>
                  <a:pt x="787199" y="391727"/>
                </a:lnTo>
                <a:lnTo>
                  <a:pt x="783406" y="397682"/>
                </a:lnTo>
                <a:close/>
              </a:path>
              <a:path w="2893284" h="419173">
                <a:moveTo>
                  <a:pt x="787199" y="391727"/>
                </a:moveTo>
                <a:lnTo>
                  <a:pt x="783373" y="389997"/>
                </a:lnTo>
                <a:lnTo>
                  <a:pt x="780645" y="386537"/>
                </a:lnTo>
                <a:lnTo>
                  <a:pt x="777917" y="383077"/>
                </a:lnTo>
                <a:lnTo>
                  <a:pt x="776553" y="378486"/>
                </a:lnTo>
                <a:lnTo>
                  <a:pt x="779946" y="395619"/>
                </a:lnTo>
                <a:lnTo>
                  <a:pt x="783406" y="397682"/>
                </a:lnTo>
                <a:lnTo>
                  <a:pt x="787199" y="391727"/>
                </a:lnTo>
                <a:close/>
              </a:path>
              <a:path w="2893284" h="419173">
                <a:moveTo>
                  <a:pt x="776487" y="393557"/>
                </a:moveTo>
                <a:lnTo>
                  <a:pt x="779946" y="395619"/>
                </a:lnTo>
                <a:lnTo>
                  <a:pt x="776553" y="378486"/>
                </a:lnTo>
                <a:lnTo>
                  <a:pt x="776553" y="367042"/>
                </a:lnTo>
                <a:lnTo>
                  <a:pt x="774058" y="354833"/>
                </a:lnTo>
                <a:lnTo>
                  <a:pt x="773725" y="390596"/>
                </a:lnTo>
                <a:lnTo>
                  <a:pt x="776487" y="393557"/>
                </a:lnTo>
                <a:close/>
              </a:path>
              <a:path w="2893284" h="419173">
                <a:moveTo>
                  <a:pt x="809289" y="385040"/>
                </a:moveTo>
                <a:lnTo>
                  <a:pt x="808382" y="388941"/>
                </a:lnTo>
                <a:lnTo>
                  <a:pt x="808823" y="387968"/>
                </a:lnTo>
                <a:lnTo>
                  <a:pt x="808889" y="397715"/>
                </a:lnTo>
                <a:lnTo>
                  <a:pt x="815876" y="397715"/>
                </a:lnTo>
                <a:lnTo>
                  <a:pt x="815876" y="324859"/>
                </a:lnTo>
                <a:lnTo>
                  <a:pt x="808889" y="358492"/>
                </a:lnTo>
                <a:lnTo>
                  <a:pt x="809289" y="385040"/>
                </a:lnTo>
                <a:close/>
              </a:path>
              <a:path w="2893284" h="419173">
                <a:moveTo>
                  <a:pt x="807891" y="368273"/>
                </a:moveTo>
                <a:lnTo>
                  <a:pt x="807891" y="359191"/>
                </a:lnTo>
                <a:lnTo>
                  <a:pt x="808889" y="358492"/>
                </a:lnTo>
                <a:lnTo>
                  <a:pt x="815876" y="324859"/>
                </a:lnTo>
                <a:lnTo>
                  <a:pt x="807891" y="324859"/>
                </a:lnTo>
                <a:lnTo>
                  <a:pt x="807891" y="368273"/>
                </a:lnTo>
                <a:close/>
              </a:path>
              <a:path w="2893284" h="419173">
                <a:moveTo>
                  <a:pt x="802835" y="357461"/>
                </a:moveTo>
                <a:lnTo>
                  <a:pt x="804631" y="359557"/>
                </a:lnTo>
                <a:lnTo>
                  <a:pt x="805895" y="362285"/>
                </a:lnTo>
                <a:lnTo>
                  <a:pt x="807226" y="365013"/>
                </a:lnTo>
                <a:lnTo>
                  <a:pt x="807891" y="368273"/>
                </a:lnTo>
                <a:lnTo>
                  <a:pt x="807891" y="354966"/>
                </a:lnTo>
                <a:lnTo>
                  <a:pt x="805862" y="352138"/>
                </a:lnTo>
                <a:lnTo>
                  <a:pt x="802835" y="357461"/>
                </a:lnTo>
                <a:close/>
              </a:path>
              <a:path w="2893284" h="419173">
                <a:moveTo>
                  <a:pt x="792522" y="353802"/>
                </a:moveTo>
                <a:lnTo>
                  <a:pt x="795582" y="353802"/>
                </a:lnTo>
                <a:lnTo>
                  <a:pt x="798244" y="354534"/>
                </a:lnTo>
                <a:lnTo>
                  <a:pt x="800506" y="355997"/>
                </a:lnTo>
                <a:lnTo>
                  <a:pt x="802835" y="357461"/>
                </a:lnTo>
                <a:lnTo>
                  <a:pt x="805862" y="352138"/>
                </a:lnTo>
                <a:lnTo>
                  <a:pt x="802801" y="350009"/>
                </a:lnTo>
                <a:lnTo>
                  <a:pt x="799807" y="347880"/>
                </a:lnTo>
                <a:lnTo>
                  <a:pt x="796248" y="346816"/>
                </a:lnTo>
                <a:lnTo>
                  <a:pt x="792522" y="353802"/>
                </a:lnTo>
                <a:close/>
              </a:path>
              <a:path w="2893284" h="419173">
                <a:moveTo>
                  <a:pt x="780745" y="358991"/>
                </a:moveTo>
                <a:lnTo>
                  <a:pt x="783539" y="355532"/>
                </a:lnTo>
                <a:lnTo>
                  <a:pt x="787465" y="353802"/>
                </a:lnTo>
                <a:lnTo>
                  <a:pt x="792522" y="353802"/>
                </a:lnTo>
                <a:lnTo>
                  <a:pt x="796248" y="346816"/>
                </a:lnTo>
                <a:lnTo>
                  <a:pt x="787997" y="346816"/>
                </a:lnTo>
                <a:lnTo>
                  <a:pt x="784138" y="347847"/>
                </a:lnTo>
                <a:lnTo>
                  <a:pt x="780745" y="358991"/>
                </a:lnTo>
                <a:close/>
              </a:path>
              <a:path w="2893284" h="419173">
                <a:moveTo>
                  <a:pt x="774058" y="354833"/>
                </a:moveTo>
                <a:lnTo>
                  <a:pt x="776553" y="367042"/>
                </a:lnTo>
                <a:lnTo>
                  <a:pt x="777950" y="362451"/>
                </a:lnTo>
                <a:lnTo>
                  <a:pt x="780745" y="358991"/>
                </a:lnTo>
                <a:lnTo>
                  <a:pt x="784138" y="347847"/>
                </a:lnTo>
                <a:lnTo>
                  <a:pt x="780545" y="349909"/>
                </a:lnTo>
                <a:lnTo>
                  <a:pt x="776952" y="351905"/>
                </a:lnTo>
                <a:lnTo>
                  <a:pt x="774058" y="354833"/>
                </a:lnTo>
                <a:close/>
              </a:path>
              <a:path w="2893284" h="419173">
                <a:moveTo>
                  <a:pt x="768569" y="367242"/>
                </a:moveTo>
                <a:lnTo>
                  <a:pt x="769600" y="382811"/>
                </a:lnTo>
                <a:lnTo>
                  <a:pt x="771663" y="386737"/>
                </a:lnTo>
                <a:lnTo>
                  <a:pt x="773725" y="390596"/>
                </a:lnTo>
                <a:lnTo>
                  <a:pt x="774058" y="354833"/>
                </a:lnTo>
                <a:lnTo>
                  <a:pt x="771862" y="358692"/>
                </a:lnTo>
                <a:lnTo>
                  <a:pt x="769667" y="362551"/>
                </a:lnTo>
                <a:lnTo>
                  <a:pt x="768569" y="367242"/>
                </a:lnTo>
                <a:close/>
              </a:path>
              <a:path w="2893284" h="419173">
                <a:moveTo>
                  <a:pt x="768569" y="372764"/>
                </a:moveTo>
                <a:lnTo>
                  <a:pt x="768569" y="378154"/>
                </a:lnTo>
                <a:lnTo>
                  <a:pt x="769600" y="382811"/>
                </a:lnTo>
                <a:lnTo>
                  <a:pt x="768569" y="367242"/>
                </a:lnTo>
                <a:lnTo>
                  <a:pt x="768569" y="372764"/>
                </a:lnTo>
                <a:close/>
              </a:path>
              <a:path w="2893284" h="419173">
                <a:moveTo>
                  <a:pt x="740666" y="235535"/>
                </a:moveTo>
                <a:lnTo>
                  <a:pt x="740666" y="204829"/>
                </a:lnTo>
                <a:lnTo>
                  <a:pt x="741431" y="201436"/>
                </a:lnTo>
                <a:lnTo>
                  <a:pt x="742962" y="198907"/>
                </a:lnTo>
                <a:lnTo>
                  <a:pt x="744558" y="196312"/>
                </a:lnTo>
                <a:lnTo>
                  <a:pt x="746554" y="194449"/>
                </a:lnTo>
                <a:lnTo>
                  <a:pt x="744691" y="187962"/>
                </a:lnTo>
                <a:lnTo>
                  <a:pt x="742396" y="190125"/>
                </a:lnTo>
                <a:lnTo>
                  <a:pt x="740666" y="193119"/>
                </a:lnTo>
                <a:lnTo>
                  <a:pt x="740666" y="162679"/>
                </a:lnTo>
                <a:lnTo>
                  <a:pt x="740666" y="235535"/>
                </a:lnTo>
                <a:close/>
              </a:path>
              <a:path w="2893284" h="419173">
                <a:moveTo>
                  <a:pt x="732682" y="162679"/>
                </a:moveTo>
                <a:lnTo>
                  <a:pt x="732682" y="235535"/>
                </a:lnTo>
                <a:lnTo>
                  <a:pt x="740666" y="235535"/>
                </a:lnTo>
                <a:lnTo>
                  <a:pt x="740666" y="162679"/>
                </a:lnTo>
                <a:lnTo>
                  <a:pt x="732682" y="162679"/>
                </a:lnTo>
                <a:close/>
              </a:path>
              <a:path w="2893284" h="419173">
                <a:moveTo>
                  <a:pt x="753740" y="191622"/>
                </a:moveTo>
                <a:lnTo>
                  <a:pt x="759595" y="191622"/>
                </a:lnTo>
                <a:lnTo>
                  <a:pt x="762490" y="192719"/>
                </a:lnTo>
                <a:lnTo>
                  <a:pt x="764818" y="194915"/>
                </a:lnTo>
                <a:lnTo>
                  <a:pt x="767214" y="197044"/>
                </a:lnTo>
                <a:lnTo>
                  <a:pt x="768411" y="200870"/>
                </a:lnTo>
                <a:lnTo>
                  <a:pt x="768411" y="235535"/>
                </a:lnTo>
                <a:lnTo>
                  <a:pt x="776396" y="235535"/>
                </a:lnTo>
                <a:lnTo>
                  <a:pt x="769642" y="188062"/>
                </a:lnTo>
                <a:lnTo>
                  <a:pt x="766715" y="186731"/>
                </a:lnTo>
                <a:lnTo>
                  <a:pt x="763787" y="185334"/>
                </a:lnTo>
                <a:lnTo>
                  <a:pt x="760527" y="184635"/>
                </a:lnTo>
                <a:lnTo>
                  <a:pt x="756934" y="184635"/>
                </a:lnTo>
                <a:lnTo>
                  <a:pt x="753740" y="191622"/>
                </a:lnTo>
                <a:close/>
              </a:path>
              <a:path w="2893284" h="419173">
                <a:moveTo>
                  <a:pt x="744691" y="187962"/>
                </a:moveTo>
                <a:lnTo>
                  <a:pt x="746554" y="194449"/>
                </a:lnTo>
                <a:lnTo>
                  <a:pt x="748950" y="193318"/>
                </a:lnTo>
                <a:lnTo>
                  <a:pt x="751345" y="192187"/>
                </a:lnTo>
                <a:lnTo>
                  <a:pt x="753740" y="191622"/>
                </a:lnTo>
                <a:lnTo>
                  <a:pt x="756934" y="184635"/>
                </a:lnTo>
                <a:lnTo>
                  <a:pt x="753541" y="184635"/>
                </a:lnTo>
                <a:lnTo>
                  <a:pt x="750414" y="185301"/>
                </a:lnTo>
                <a:lnTo>
                  <a:pt x="747553" y="186631"/>
                </a:lnTo>
                <a:lnTo>
                  <a:pt x="744691" y="187962"/>
                </a:lnTo>
                <a:close/>
              </a:path>
              <a:path w="2893284" h="419173">
                <a:moveTo>
                  <a:pt x="776396" y="235535"/>
                </a:moveTo>
                <a:lnTo>
                  <a:pt x="776396" y="199273"/>
                </a:lnTo>
                <a:lnTo>
                  <a:pt x="775497" y="195714"/>
                </a:lnTo>
                <a:lnTo>
                  <a:pt x="773701" y="192919"/>
                </a:lnTo>
                <a:lnTo>
                  <a:pt x="771971" y="190125"/>
                </a:lnTo>
                <a:lnTo>
                  <a:pt x="769642" y="188062"/>
                </a:lnTo>
                <a:lnTo>
                  <a:pt x="776396" y="235535"/>
                </a:lnTo>
                <a:close/>
              </a:path>
              <a:path w="2893284" h="419173">
                <a:moveTo>
                  <a:pt x="824016" y="227451"/>
                </a:moveTo>
                <a:lnTo>
                  <a:pt x="824116" y="235236"/>
                </a:lnTo>
                <a:lnTo>
                  <a:pt x="826777" y="234304"/>
                </a:lnTo>
                <a:lnTo>
                  <a:pt x="829072" y="233007"/>
                </a:lnTo>
                <a:lnTo>
                  <a:pt x="831002" y="231343"/>
                </a:lnTo>
                <a:lnTo>
                  <a:pt x="832998" y="229680"/>
                </a:lnTo>
                <a:lnTo>
                  <a:pt x="834628" y="227717"/>
                </a:lnTo>
                <a:lnTo>
                  <a:pt x="835892" y="225455"/>
                </a:lnTo>
                <a:lnTo>
                  <a:pt x="829605" y="221762"/>
                </a:lnTo>
                <a:lnTo>
                  <a:pt x="828207" y="224157"/>
                </a:lnTo>
                <a:lnTo>
                  <a:pt x="826345" y="226054"/>
                </a:lnTo>
                <a:lnTo>
                  <a:pt x="824016" y="227451"/>
                </a:lnTo>
                <a:close/>
              </a:path>
              <a:path w="2893284" h="419173">
                <a:moveTo>
                  <a:pt x="815333" y="236533"/>
                </a:moveTo>
                <a:lnTo>
                  <a:pt x="818593" y="236533"/>
                </a:lnTo>
                <a:lnTo>
                  <a:pt x="821521" y="236101"/>
                </a:lnTo>
                <a:lnTo>
                  <a:pt x="824116" y="235236"/>
                </a:lnTo>
                <a:lnTo>
                  <a:pt x="824016" y="227451"/>
                </a:lnTo>
                <a:lnTo>
                  <a:pt x="821754" y="228848"/>
                </a:lnTo>
                <a:lnTo>
                  <a:pt x="818793" y="229547"/>
                </a:lnTo>
                <a:lnTo>
                  <a:pt x="815333" y="236533"/>
                </a:lnTo>
                <a:close/>
              </a:path>
              <a:path w="2893284" h="419173">
                <a:moveTo>
                  <a:pt x="818793" y="229547"/>
                </a:moveTo>
                <a:lnTo>
                  <a:pt x="811740" y="229547"/>
                </a:lnTo>
                <a:lnTo>
                  <a:pt x="808812" y="228815"/>
                </a:lnTo>
                <a:lnTo>
                  <a:pt x="806351" y="227351"/>
                </a:lnTo>
                <a:lnTo>
                  <a:pt x="803955" y="225821"/>
                </a:lnTo>
                <a:lnTo>
                  <a:pt x="806384" y="235502"/>
                </a:lnTo>
                <a:lnTo>
                  <a:pt x="810609" y="236533"/>
                </a:lnTo>
                <a:lnTo>
                  <a:pt x="815333" y="236533"/>
                </a:lnTo>
                <a:lnTo>
                  <a:pt x="818793" y="229547"/>
                </a:lnTo>
                <a:close/>
              </a:path>
              <a:path w="2893284" h="419173">
                <a:moveTo>
                  <a:pt x="802658" y="233439"/>
                </a:moveTo>
                <a:lnTo>
                  <a:pt x="806384" y="235502"/>
                </a:lnTo>
                <a:lnTo>
                  <a:pt x="803955" y="225821"/>
                </a:lnTo>
                <a:lnTo>
                  <a:pt x="802092" y="223625"/>
                </a:lnTo>
                <a:lnTo>
                  <a:pt x="800762" y="220764"/>
                </a:lnTo>
                <a:lnTo>
                  <a:pt x="799431" y="217903"/>
                </a:lnTo>
                <a:lnTo>
                  <a:pt x="798998" y="231377"/>
                </a:lnTo>
                <a:lnTo>
                  <a:pt x="802658" y="233439"/>
                </a:lnTo>
                <a:close/>
              </a:path>
              <a:path w="2893284" h="419173">
                <a:moveTo>
                  <a:pt x="828906" y="201802"/>
                </a:moveTo>
                <a:lnTo>
                  <a:pt x="828906" y="206592"/>
                </a:lnTo>
                <a:lnTo>
                  <a:pt x="798914" y="205794"/>
                </a:lnTo>
                <a:lnTo>
                  <a:pt x="796171" y="205794"/>
                </a:lnTo>
                <a:lnTo>
                  <a:pt x="796171" y="212880"/>
                </a:lnTo>
                <a:lnTo>
                  <a:pt x="798998" y="231377"/>
                </a:lnTo>
                <a:lnTo>
                  <a:pt x="799431" y="217903"/>
                </a:lnTo>
                <a:lnTo>
                  <a:pt x="798766" y="214510"/>
                </a:lnTo>
                <a:lnTo>
                  <a:pt x="798766" y="206592"/>
                </a:lnTo>
                <a:lnTo>
                  <a:pt x="836491" y="212880"/>
                </a:lnTo>
                <a:lnTo>
                  <a:pt x="832998" y="205794"/>
                </a:lnTo>
                <a:lnTo>
                  <a:pt x="828906" y="201802"/>
                </a:lnTo>
                <a:close/>
              </a:path>
              <a:path w="2893284" h="419173">
                <a:moveTo>
                  <a:pt x="798914" y="205794"/>
                </a:moveTo>
                <a:lnTo>
                  <a:pt x="798965" y="189792"/>
                </a:lnTo>
                <a:lnTo>
                  <a:pt x="796137" y="192786"/>
                </a:lnTo>
                <a:lnTo>
                  <a:pt x="796137" y="228416"/>
                </a:lnTo>
                <a:lnTo>
                  <a:pt x="798998" y="231377"/>
                </a:lnTo>
                <a:lnTo>
                  <a:pt x="796171" y="212880"/>
                </a:lnTo>
                <a:lnTo>
                  <a:pt x="796171" y="205794"/>
                </a:lnTo>
                <a:lnTo>
                  <a:pt x="798914" y="205794"/>
                </a:lnTo>
                <a:close/>
              </a:path>
              <a:path w="2893284" h="419173">
                <a:moveTo>
                  <a:pt x="790981" y="205195"/>
                </a:moveTo>
                <a:lnTo>
                  <a:pt x="792012" y="220631"/>
                </a:lnTo>
                <a:lnTo>
                  <a:pt x="794075" y="224557"/>
                </a:lnTo>
                <a:lnTo>
                  <a:pt x="796137" y="228416"/>
                </a:lnTo>
                <a:lnTo>
                  <a:pt x="796137" y="192786"/>
                </a:lnTo>
                <a:lnTo>
                  <a:pt x="794075" y="196712"/>
                </a:lnTo>
                <a:lnTo>
                  <a:pt x="792012" y="200571"/>
                </a:lnTo>
                <a:lnTo>
                  <a:pt x="790981" y="205195"/>
                </a:lnTo>
                <a:close/>
              </a:path>
              <a:path w="2893284" h="419173">
                <a:moveTo>
                  <a:pt x="790981" y="210584"/>
                </a:moveTo>
                <a:lnTo>
                  <a:pt x="790981" y="215974"/>
                </a:lnTo>
                <a:lnTo>
                  <a:pt x="792012" y="220631"/>
                </a:lnTo>
                <a:lnTo>
                  <a:pt x="790981" y="205195"/>
                </a:lnTo>
                <a:lnTo>
                  <a:pt x="790981" y="210584"/>
                </a:lnTo>
                <a:close/>
              </a:path>
              <a:path w="2893284" h="419173">
                <a:moveTo>
                  <a:pt x="798766" y="210584"/>
                </a:moveTo>
                <a:lnTo>
                  <a:pt x="798766" y="206592"/>
                </a:lnTo>
                <a:lnTo>
                  <a:pt x="798766" y="212880"/>
                </a:lnTo>
                <a:lnTo>
                  <a:pt x="836491" y="212880"/>
                </a:lnTo>
                <a:lnTo>
                  <a:pt x="798766" y="206592"/>
                </a:lnTo>
                <a:lnTo>
                  <a:pt x="798766" y="210584"/>
                </a:lnTo>
                <a:close/>
              </a:path>
              <a:path w="2893284" h="419173">
                <a:moveTo>
                  <a:pt x="811374" y="191622"/>
                </a:moveTo>
                <a:lnTo>
                  <a:pt x="818893" y="191622"/>
                </a:lnTo>
                <a:lnTo>
                  <a:pt x="822319" y="192919"/>
                </a:lnTo>
                <a:lnTo>
                  <a:pt x="824914" y="195514"/>
                </a:lnTo>
                <a:lnTo>
                  <a:pt x="827575" y="198109"/>
                </a:lnTo>
                <a:lnTo>
                  <a:pt x="828906" y="201802"/>
                </a:lnTo>
                <a:lnTo>
                  <a:pt x="832998" y="205794"/>
                </a:lnTo>
                <a:lnTo>
                  <a:pt x="830037" y="189626"/>
                </a:lnTo>
                <a:lnTo>
                  <a:pt x="826710" y="187629"/>
                </a:lnTo>
                <a:lnTo>
                  <a:pt x="823450" y="185633"/>
                </a:lnTo>
                <a:lnTo>
                  <a:pt x="819491" y="184635"/>
                </a:lnTo>
                <a:lnTo>
                  <a:pt x="814834" y="184635"/>
                </a:lnTo>
                <a:lnTo>
                  <a:pt x="811374" y="191622"/>
                </a:lnTo>
                <a:close/>
              </a:path>
              <a:path w="2893284" h="419173">
                <a:moveTo>
                  <a:pt x="803822" y="195381"/>
                </a:moveTo>
                <a:lnTo>
                  <a:pt x="806151" y="193917"/>
                </a:lnTo>
                <a:lnTo>
                  <a:pt x="808546" y="192387"/>
                </a:lnTo>
                <a:lnTo>
                  <a:pt x="811374" y="191622"/>
                </a:lnTo>
                <a:lnTo>
                  <a:pt x="814834" y="184635"/>
                </a:lnTo>
                <a:lnTo>
                  <a:pt x="810243" y="184635"/>
                </a:lnTo>
                <a:lnTo>
                  <a:pt x="806151" y="185667"/>
                </a:lnTo>
                <a:lnTo>
                  <a:pt x="803822" y="195381"/>
                </a:lnTo>
                <a:close/>
              </a:path>
              <a:path w="2893284" h="419173">
                <a:moveTo>
                  <a:pt x="802558" y="187729"/>
                </a:moveTo>
                <a:lnTo>
                  <a:pt x="798965" y="189792"/>
                </a:lnTo>
                <a:lnTo>
                  <a:pt x="799398" y="203199"/>
                </a:lnTo>
                <a:lnTo>
                  <a:pt x="800662" y="200404"/>
                </a:lnTo>
                <a:lnTo>
                  <a:pt x="801992" y="197543"/>
                </a:lnTo>
                <a:lnTo>
                  <a:pt x="803822" y="195381"/>
                </a:lnTo>
                <a:lnTo>
                  <a:pt x="806151" y="185667"/>
                </a:lnTo>
                <a:lnTo>
                  <a:pt x="802558" y="187729"/>
                </a:lnTo>
                <a:close/>
              </a:path>
              <a:path w="2893284" h="419173">
                <a:moveTo>
                  <a:pt x="836890" y="203032"/>
                </a:moveTo>
                <a:lnTo>
                  <a:pt x="836025" y="199207"/>
                </a:lnTo>
                <a:lnTo>
                  <a:pt x="834295" y="195813"/>
                </a:lnTo>
                <a:lnTo>
                  <a:pt x="832566" y="192353"/>
                </a:lnTo>
                <a:lnTo>
                  <a:pt x="830037" y="189626"/>
                </a:lnTo>
                <a:lnTo>
                  <a:pt x="832998" y="205794"/>
                </a:lnTo>
                <a:lnTo>
                  <a:pt x="836491" y="212880"/>
                </a:lnTo>
                <a:lnTo>
                  <a:pt x="836890" y="203032"/>
                </a:lnTo>
                <a:close/>
              </a:path>
              <a:path w="2893284" h="419173">
                <a:moveTo>
                  <a:pt x="836890" y="203032"/>
                </a:moveTo>
                <a:lnTo>
                  <a:pt x="836491" y="212880"/>
                </a:lnTo>
                <a:lnTo>
                  <a:pt x="836724" y="211316"/>
                </a:lnTo>
                <a:lnTo>
                  <a:pt x="836857" y="209453"/>
                </a:lnTo>
                <a:lnTo>
                  <a:pt x="836890" y="203032"/>
                </a:lnTo>
                <a:close/>
              </a:path>
              <a:path w="2893284" h="419173">
                <a:moveTo>
                  <a:pt x="926710" y="194416"/>
                </a:moveTo>
                <a:lnTo>
                  <a:pt x="925047" y="191089"/>
                </a:lnTo>
                <a:lnTo>
                  <a:pt x="922651" y="188627"/>
                </a:lnTo>
                <a:lnTo>
                  <a:pt x="919524" y="187031"/>
                </a:lnTo>
                <a:lnTo>
                  <a:pt x="917229" y="194616"/>
                </a:lnTo>
                <a:lnTo>
                  <a:pt x="919491" y="196612"/>
                </a:lnTo>
                <a:lnTo>
                  <a:pt x="920622" y="199872"/>
                </a:lnTo>
                <a:lnTo>
                  <a:pt x="928606" y="235535"/>
                </a:lnTo>
                <a:lnTo>
                  <a:pt x="926710" y="194416"/>
                </a:lnTo>
                <a:close/>
              </a:path>
              <a:path w="2893284" h="419173">
                <a:moveTo>
                  <a:pt x="906650" y="191622"/>
                </a:moveTo>
                <a:lnTo>
                  <a:pt x="912172" y="191622"/>
                </a:lnTo>
                <a:lnTo>
                  <a:pt x="914967" y="192620"/>
                </a:lnTo>
                <a:lnTo>
                  <a:pt x="917229" y="194616"/>
                </a:lnTo>
                <a:lnTo>
                  <a:pt x="919524" y="187031"/>
                </a:lnTo>
                <a:lnTo>
                  <a:pt x="916397" y="185434"/>
                </a:lnTo>
                <a:lnTo>
                  <a:pt x="913070" y="184635"/>
                </a:lnTo>
                <a:lnTo>
                  <a:pt x="909544" y="184635"/>
                </a:lnTo>
                <a:lnTo>
                  <a:pt x="906650" y="191622"/>
                </a:lnTo>
                <a:close/>
              </a:path>
              <a:path w="2893284" h="419173">
                <a:moveTo>
                  <a:pt x="897900" y="196379"/>
                </a:moveTo>
                <a:lnTo>
                  <a:pt x="899797" y="194549"/>
                </a:lnTo>
                <a:lnTo>
                  <a:pt x="902059" y="193418"/>
                </a:lnTo>
                <a:lnTo>
                  <a:pt x="904387" y="192220"/>
                </a:lnTo>
                <a:lnTo>
                  <a:pt x="906650" y="191622"/>
                </a:lnTo>
                <a:lnTo>
                  <a:pt x="909544" y="184635"/>
                </a:lnTo>
                <a:lnTo>
                  <a:pt x="906483" y="184635"/>
                </a:lnTo>
                <a:lnTo>
                  <a:pt x="903489" y="185334"/>
                </a:lnTo>
                <a:lnTo>
                  <a:pt x="900562" y="186731"/>
                </a:lnTo>
                <a:lnTo>
                  <a:pt x="897900" y="196379"/>
                </a:lnTo>
                <a:close/>
              </a:path>
              <a:path w="2893284" h="419173">
                <a:moveTo>
                  <a:pt x="894074" y="204762"/>
                </a:moveTo>
                <a:lnTo>
                  <a:pt x="894840" y="201436"/>
                </a:lnTo>
                <a:lnTo>
                  <a:pt x="896370" y="198907"/>
                </a:lnTo>
                <a:lnTo>
                  <a:pt x="897900" y="196379"/>
                </a:lnTo>
                <a:lnTo>
                  <a:pt x="900562" y="186731"/>
                </a:lnTo>
                <a:lnTo>
                  <a:pt x="897701" y="188128"/>
                </a:lnTo>
                <a:lnTo>
                  <a:pt x="895372" y="190357"/>
                </a:lnTo>
                <a:lnTo>
                  <a:pt x="894074" y="204762"/>
                </a:lnTo>
                <a:close/>
              </a:path>
              <a:path w="2893284" h="419173">
                <a:moveTo>
                  <a:pt x="894074" y="235535"/>
                </a:moveTo>
                <a:lnTo>
                  <a:pt x="894074" y="204762"/>
                </a:lnTo>
                <a:lnTo>
                  <a:pt x="893575" y="193418"/>
                </a:lnTo>
                <a:lnTo>
                  <a:pt x="893076" y="185633"/>
                </a:lnTo>
                <a:lnTo>
                  <a:pt x="886090" y="185633"/>
                </a:lnTo>
                <a:lnTo>
                  <a:pt x="886090" y="235535"/>
                </a:lnTo>
                <a:lnTo>
                  <a:pt x="894074" y="235535"/>
                </a:lnTo>
                <a:close/>
              </a:path>
              <a:path w="2893284" h="419173">
                <a:moveTo>
                  <a:pt x="928606" y="204596"/>
                </a:moveTo>
                <a:lnTo>
                  <a:pt x="929272" y="201569"/>
                </a:lnTo>
                <a:lnTo>
                  <a:pt x="930602" y="199107"/>
                </a:lnTo>
                <a:lnTo>
                  <a:pt x="932000" y="196645"/>
                </a:lnTo>
                <a:lnTo>
                  <a:pt x="933829" y="194782"/>
                </a:lnTo>
                <a:lnTo>
                  <a:pt x="936092" y="193518"/>
                </a:lnTo>
                <a:lnTo>
                  <a:pt x="938354" y="192254"/>
                </a:lnTo>
                <a:lnTo>
                  <a:pt x="940782" y="191622"/>
                </a:lnTo>
                <a:lnTo>
                  <a:pt x="946704" y="191622"/>
                </a:lnTo>
                <a:lnTo>
                  <a:pt x="949498" y="192620"/>
                </a:lnTo>
                <a:lnTo>
                  <a:pt x="951761" y="194616"/>
                </a:lnTo>
                <a:lnTo>
                  <a:pt x="954023" y="196612"/>
                </a:lnTo>
                <a:lnTo>
                  <a:pt x="955154" y="199872"/>
                </a:lnTo>
                <a:lnTo>
                  <a:pt x="955154" y="235535"/>
                </a:lnTo>
                <a:lnTo>
                  <a:pt x="963138" y="235535"/>
                </a:lnTo>
                <a:lnTo>
                  <a:pt x="956085" y="187962"/>
                </a:lnTo>
                <a:lnTo>
                  <a:pt x="953158" y="186631"/>
                </a:lnTo>
                <a:lnTo>
                  <a:pt x="950297" y="185301"/>
                </a:lnTo>
                <a:lnTo>
                  <a:pt x="947270" y="184635"/>
                </a:lnTo>
                <a:lnTo>
                  <a:pt x="942013" y="184635"/>
                </a:lnTo>
                <a:lnTo>
                  <a:pt x="939818" y="185001"/>
                </a:lnTo>
                <a:lnTo>
                  <a:pt x="937489" y="185733"/>
                </a:lnTo>
                <a:lnTo>
                  <a:pt x="935227" y="186399"/>
                </a:lnTo>
                <a:lnTo>
                  <a:pt x="933131" y="187463"/>
                </a:lnTo>
                <a:lnTo>
                  <a:pt x="931201" y="188927"/>
                </a:lnTo>
                <a:lnTo>
                  <a:pt x="929272" y="190324"/>
                </a:lnTo>
                <a:lnTo>
                  <a:pt x="928606" y="204596"/>
                </a:lnTo>
                <a:close/>
              </a:path>
              <a:path w="2893284" h="419173">
                <a:moveTo>
                  <a:pt x="928606" y="204596"/>
                </a:moveTo>
                <a:lnTo>
                  <a:pt x="929272" y="190324"/>
                </a:lnTo>
                <a:lnTo>
                  <a:pt x="927775" y="192154"/>
                </a:lnTo>
                <a:lnTo>
                  <a:pt x="928606" y="235535"/>
                </a:lnTo>
                <a:lnTo>
                  <a:pt x="928606" y="204596"/>
                </a:lnTo>
                <a:close/>
              </a:path>
              <a:path w="2893284" h="419173">
                <a:moveTo>
                  <a:pt x="920622" y="204396"/>
                </a:moveTo>
                <a:lnTo>
                  <a:pt x="920622" y="235535"/>
                </a:lnTo>
                <a:lnTo>
                  <a:pt x="928606" y="235535"/>
                </a:lnTo>
                <a:lnTo>
                  <a:pt x="920622" y="199872"/>
                </a:lnTo>
                <a:lnTo>
                  <a:pt x="920622" y="204396"/>
                </a:lnTo>
                <a:close/>
              </a:path>
              <a:path w="2893284" h="419173">
                <a:moveTo>
                  <a:pt x="963138" y="235535"/>
                </a:moveTo>
                <a:lnTo>
                  <a:pt x="963138" y="199207"/>
                </a:lnTo>
                <a:lnTo>
                  <a:pt x="962207" y="195614"/>
                </a:lnTo>
                <a:lnTo>
                  <a:pt x="960344" y="192819"/>
                </a:lnTo>
                <a:lnTo>
                  <a:pt x="958481" y="190025"/>
                </a:lnTo>
                <a:lnTo>
                  <a:pt x="956085" y="187962"/>
                </a:lnTo>
                <a:lnTo>
                  <a:pt x="963138" y="235535"/>
                </a:lnTo>
                <a:close/>
              </a:path>
              <a:path w="2893284" h="419173">
                <a:moveTo>
                  <a:pt x="1010591" y="230312"/>
                </a:moveTo>
                <a:lnTo>
                  <a:pt x="1011455" y="231842"/>
                </a:lnTo>
                <a:lnTo>
                  <a:pt x="1012154" y="225455"/>
                </a:lnTo>
                <a:lnTo>
                  <a:pt x="1010158" y="225155"/>
                </a:lnTo>
                <a:lnTo>
                  <a:pt x="1010158" y="228416"/>
                </a:lnTo>
                <a:lnTo>
                  <a:pt x="1009992" y="230179"/>
                </a:lnTo>
                <a:lnTo>
                  <a:pt x="1010411" y="229524"/>
                </a:lnTo>
                <a:lnTo>
                  <a:pt x="1010158" y="226153"/>
                </a:lnTo>
                <a:lnTo>
                  <a:pt x="1010411" y="229524"/>
                </a:lnTo>
                <a:lnTo>
                  <a:pt x="1011356" y="228050"/>
                </a:lnTo>
                <a:lnTo>
                  <a:pt x="1010591" y="230312"/>
                </a:lnTo>
                <a:close/>
              </a:path>
              <a:path w="2893284" h="419173">
                <a:moveTo>
                  <a:pt x="995420" y="191622"/>
                </a:moveTo>
                <a:lnTo>
                  <a:pt x="1002540" y="191622"/>
                </a:lnTo>
                <a:lnTo>
                  <a:pt x="1005367" y="192653"/>
                </a:lnTo>
                <a:lnTo>
                  <a:pt x="1007363" y="194715"/>
                </a:lnTo>
                <a:lnTo>
                  <a:pt x="1009360" y="196712"/>
                </a:lnTo>
                <a:lnTo>
                  <a:pt x="1010358" y="199573"/>
                </a:lnTo>
                <a:lnTo>
                  <a:pt x="1010358" y="205210"/>
                </a:lnTo>
                <a:lnTo>
                  <a:pt x="1011954" y="204895"/>
                </a:lnTo>
                <a:lnTo>
                  <a:pt x="1011788" y="187729"/>
                </a:lnTo>
                <a:lnTo>
                  <a:pt x="1008861" y="186532"/>
                </a:lnTo>
                <a:lnTo>
                  <a:pt x="1005933" y="185267"/>
                </a:lnTo>
                <a:lnTo>
                  <a:pt x="1002673" y="184635"/>
                </a:lnTo>
                <a:lnTo>
                  <a:pt x="999080" y="184635"/>
                </a:lnTo>
                <a:lnTo>
                  <a:pt x="995420" y="191622"/>
                </a:lnTo>
                <a:close/>
              </a:path>
              <a:path w="2893284" h="419173">
                <a:moveTo>
                  <a:pt x="993757" y="184635"/>
                </a:moveTo>
                <a:lnTo>
                  <a:pt x="989299" y="185800"/>
                </a:lnTo>
                <a:lnTo>
                  <a:pt x="990098" y="193917"/>
                </a:lnTo>
                <a:lnTo>
                  <a:pt x="992493" y="192387"/>
                </a:lnTo>
                <a:lnTo>
                  <a:pt x="995420" y="191622"/>
                </a:lnTo>
                <a:lnTo>
                  <a:pt x="999080" y="184635"/>
                </a:lnTo>
                <a:lnTo>
                  <a:pt x="993757" y="184635"/>
                </a:lnTo>
                <a:close/>
              </a:path>
              <a:path w="2893284" h="419173">
                <a:moveTo>
                  <a:pt x="982113" y="190391"/>
                </a:moveTo>
                <a:lnTo>
                  <a:pt x="984808" y="201103"/>
                </a:lnTo>
                <a:lnTo>
                  <a:pt x="985939" y="197776"/>
                </a:lnTo>
                <a:lnTo>
                  <a:pt x="987702" y="195381"/>
                </a:lnTo>
                <a:lnTo>
                  <a:pt x="990098" y="193917"/>
                </a:lnTo>
                <a:lnTo>
                  <a:pt x="989299" y="185800"/>
                </a:lnTo>
                <a:lnTo>
                  <a:pt x="985706" y="188128"/>
                </a:lnTo>
                <a:lnTo>
                  <a:pt x="982113" y="190391"/>
                </a:lnTo>
                <a:close/>
              </a:path>
              <a:path w="2893284" h="419173">
                <a:moveTo>
                  <a:pt x="979652" y="193385"/>
                </a:moveTo>
                <a:lnTo>
                  <a:pt x="978321" y="197111"/>
                </a:lnTo>
                <a:lnTo>
                  <a:pt x="984808" y="201103"/>
                </a:lnTo>
                <a:lnTo>
                  <a:pt x="982113" y="190391"/>
                </a:lnTo>
                <a:lnTo>
                  <a:pt x="979652" y="193385"/>
                </a:lnTo>
                <a:close/>
              </a:path>
              <a:path w="2893284" h="419173">
                <a:moveTo>
                  <a:pt x="1018342" y="197776"/>
                </a:moveTo>
                <a:lnTo>
                  <a:pt x="1017477" y="194582"/>
                </a:lnTo>
                <a:lnTo>
                  <a:pt x="1018309" y="236234"/>
                </a:lnTo>
                <a:lnTo>
                  <a:pt x="1018342" y="197776"/>
                </a:lnTo>
                <a:close/>
              </a:path>
              <a:path w="2893284" h="419173">
                <a:moveTo>
                  <a:pt x="1012320" y="233306"/>
                </a:moveTo>
                <a:lnTo>
                  <a:pt x="1013518" y="234404"/>
                </a:lnTo>
                <a:lnTo>
                  <a:pt x="1015048" y="235136"/>
                </a:lnTo>
                <a:lnTo>
                  <a:pt x="1016579" y="235868"/>
                </a:lnTo>
                <a:lnTo>
                  <a:pt x="1018309" y="236234"/>
                </a:lnTo>
                <a:lnTo>
                  <a:pt x="1017477" y="194582"/>
                </a:lnTo>
                <a:lnTo>
                  <a:pt x="1015747" y="192121"/>
                </a:lnTo>
                <a:lnTo>
                  <a:pt x="1014084" y="189592"/>
                </a:lnTo>
                <a:lnTo>
                  <a:pt x="1012320" y="233306"/>
                </a:lnTo>
                <a:close/>
              </a:path>
              <a:path w="2893284" h="419173">
                <a:moveTo>
                  <a:pt x="1012154" y="225455"/>
                </a:moveTo>
                <a:lnTo>
                  <a:pt x="1011455" y="231842"/>
                </a:lnTo>
                <a:lnTo>
                  <a:pt x="1012320" y="233306"/>
                </a:lnTo>
                <a:lnTo>
                  <a:pt x="1014084" y="189592"/>
                </a:lnTo>
                <a:lnTo>
                  <a:pt x="1011954" y="204895"/>
                </a:lnTo>
                <a:lnTo>
                  <a:pt x="1011954" y="211482"/>
                </a:lnTo>
                <a:lnTo>
                  <a:pt x="1010358" y="211810"/>
                </a:lnTo>
                <a:lnTo>
                  <a:pt x="1010358" y="219201"/>
                </a:lnTo>
                <a:lnTo>
                  <a:pt x="1010158" y="225155"/>
                </a:lnTo>
                <a:lnTo>
                  <a:pt x="1012154" y="225455"/>
                </a:lnTo>
                <a:close/>
              </a:path>
              <a:path w="2893284" h="419173">
                <a:moveTo>
                  <a:pt x="1025428" y="235236"/>
                </a:moveTo>
                <a:lnTo>
                  <a:pt x="1025827" y="228948"/>
                </a:lnTo>
                <a:lnTo>
                  <a:pt x="1023399" y="229447"/>
                </a:lnTo>
                <a:lnTo>
                  <a:pt x="1019606" y="229447"/>
                </a:lnTo>
                <a:lnTo>
                  <a:pt x="1018342" y="228249"/>
                </a:lnTo>
                <a:lnTo>
                  <a:pt x="1020238" y="236234"/>
                </a:lnTo>
                <a:lnTo>
                  <a:pt x="1022367" y="236234"/>
                </a:lnTo>
                <a:lnTo>
                  <a:pt x="1024097" y="235901"/>
                </a:lnTo>
                <a:lnTo>
                  <a:pt x="1025428" y="235236"/>
                </a:lnTo>
                <a:close/>
              </a:path>
              <a:path w="2893284" h="419173">
                <a:moveTo>
                  <a:pt x="1009992" y="230179"/>
                </a:moveTo>
                <a:lnTo>
                  <a:pt x="1010158" y="228416"/>
                </a:lnTo>
                <a:lnTo>
                  <a:pt x="1010158" y="225155"/>
                </a:lnTo>
                <a:lnTo>
                  <a:pt x="1009958" y="221064"/>
                </a:lnTo>
                <a:lnTo>
                  <a:pt x="1009160" y="222660"/>
                </a:lnTo>
                <a:lnTo>
                  <a:pt x="1008362" y="224191"/>
                </a:lnTo>
                <a:lnTo>
                  <a:pt x="1008062" y="231842"/>
                </a:lnTo>
                <a:lnTo>
                  <a:pt x="1009992" y="230179"/>
                </a:lnTo>
                <a:close/>
              </a:path>
              <a:path w="2893284" h="419173">
                <a:moveTo>
                  <a:pt x="1007264" y="225488"/>
                </a:moveTo>
                <a:lnTo>
                  <a:pt x="1005866" y="226553"/>
                </a:lnTo>
                <a:lnTo>
                  <a:pt x="1006133" y="233439"/>
                </a:lnTo>
                <a:lnTo>
                  <a:pt x="1008062" y="231842"/>
                </a:lnTo>
                <a:lnTo>
                  <a:pt x="1008362" y="224191"/>
                </a:lnTo>
                <a:lnTo>
                  <a:pt x="1007264" y="225488"/>
                </a:lnTo>
                <a:close/>
              </a:path>
              <a:path w="2893284" h="419173">
                <a:moveTo>
                  <a:pt x="1001076" y="228848"/>
                </a:moveTo>
                <a:lnTo>
                  <a:pt x="1001575" y="235435"/>
                </a:lnTo>
                <a:lnTo>
                  <a:pt x="1003970" y="234637"/>
                </a:lnTo>
                <a:lnTo>
                  <a:pt x="1006133" y="233439"/>
                </a:lnTo>
                <a:lnTo>
                  <a:pt x="1005866" y="226553"/>
                </a:lnTo>
                <a:lnTo>
                  <a:pt x="1004469" y="227551"/>
                </a:lnTo>
                <a:lnTo>
                  <a:pt x="1002872" y="228316"/>
                </a:lnTo>
                <a:lnTo>
                  <a:pt x="1001076" y="228848"/>
                </a:lnTo>
                <a:close/>
              </a:path>
              <a:path w="2893284" h="419173">
                <a:moveTo>
                  <a:pt x="988601" y="227651"/>
                </a:moveTo>
                <a:lnTo>
                  <a:pt x="988833" y="236034"/>
                </a:lnTo>
                <a:lnTo>
                  <a:pt x="991561" y="236533"/>
                </a:lnTo>
                <a:lnTo>
                  <a:pt x="996818" y="236533"/>
                </a:lnTo>
                <a:lnTo>
                  <a:pt x="999180" y="236167"/>
                </a:lnTo>
                <a:lnTo>
                  <a:pt x="1001575" y="235435"/>
                </a:lnTo>
                <a:lnTo>
                  <a:pt x="1001076" y="228848"/>
                </a:lnTo>
                <a:lnTo>
                  <a:pt x="999346" y="229314"/>
                </a:lnTo>
                <a:lnTo>
                  <a:pt x="997516" y="229547"/>
                </a:lnTo>
                <a:lnTo>
                  <a:pt x="992593" y="229547"/>
                </a:lnTo>
                <a:lnTo>
                  <a:pt x="990264" y="228915"/>
                </a:lnTo>
                <a:lnTo>
                  <a:pt x="988601" y="227651"/>
                </a:lnTo>
                <a:close/>
              </a:path>
              <a:path w="2893284" h="419173">
                <a:moveTo>
                  <a:pt x="987004" y="218768"/>
                </a:moveTo>
                <a:lnTo>
                  <a:pt x="987736" y="209653"/>
                </a:lnTo>
                <a:lnTo>
                  <a:pt x="984242" y="211316"/>
                </a:lnTo>
                <a:lnTo>
                  <a:pt x="986305" y="235036"/>
                </a:lnTo>
                <a:lnTo>
                  <a:pt x="988833" y="236034"/>
                </a:lnTo>
                <a:lnTo>
                  <a:pt x="988601" y="227651"/>
                </a:lnTo>
                <a:lnTo>
                  <a:pt x="987004" y="226320"/>
                </a:lnTo>
                <a:lnTo>
                  <a:pt x="986205" y="224623"/>
                </a:lnTo>
                <a:lnTo>
                  <a:pt x="986205" y="220431"/>
                </a:lnTo>
                <a:lnTo>
                  <a:pt x="987004" y="218768"/>
                </a:lnTo>
                <a:close/>
              </a:path>
              <a:path w="2893284" h="419173">
                <a:moveTo>
                  <a:pt x="978021" y="219234"/>
                </a:moveTo>
                <a:lnTo>
                  <a:pt x="978753" y="228482"/>
                </a:lnTo>
                <a:lnTo>
                  <a:pt x="980217" y="230545"/>
                </a:lnTo>
                <a:lnTo>
                  <a:pt x="981747" y="232541"/>
                </a:lnTo>
                <a:lnTo>
                  <a:pt x="983777" y="234038"/>
                </a:lnTo>
                <a:lnTo>
                  <a:pt x="986305" y="235036"/>
                </a:lnTo>
                <a:lnTo>
                  <a:pt x="984242" y="211316"/>
                </a:lnTo>
                <a:lnTo>
                  <a:pt x="981714" y="213778"/>
                </a:lnTo>
                <a:lnTo>
                  <a:pt x="979252" y="216173"/>
                </a:lnTo>
                <a:lnTo>
                  <a:pt x="978021" y="219234"/>
                </a:lnTo>
                <a:close/>
              </a:path>
              <a:path w="2893284" h="419173">
                <a:moveTo>
                  <a:pt x="978021" y="222960"/>
                </a:moveTo>
                <a:lnTo>
                  <a:pt x="978021" y="225954"/>
                </a:lnTo>
                <a:lnTo>
                  <a:pt x="978753" y="228482"/>
                </a:lnTo>
                <a:lnTo>
                  <a:pt x="978021" y="219234"/>
                </a:lnTo>
                <a:lnTo>
                  <a:pt x="978021" y="222960"/>
                </a:lnTo>
                <a:close/>
              </a:path>
              <a:path w="2893284" h="419173">
                <a:moveTo>
                  <a:pt x="1010358" y="205210"/>
                </a:moveTo>
                <a:lnTo>
                  <a:pt x="992193" y="208788"/>
                </a:lnTo>
                <a:lnTo>
                  <a:pt x="992626" y="215441"/>
                </a:lnTo>
                <a:lnTo>
                  <a:pt x="995886" y="214776"/>
                </a:lnTo>
                <a:lnTo>
                  <a:pt x="1010358" y="211810"/>
                </a:lnTo>
                <a:lnTo>
                  <a:pt x="1011954" y="211482"/>
                </a:lnTo>
                <a:lnTo>
                  <a:pt x="1011954" y="204895"/>
                </a:lnTo>
                <a:lnTo>
                  <a:pt x="1010358" y="205210"/>
                </a:lnTo>
                <a:close/>
              </a:path>
              <a:path w="2893284" h="419173">
                <a:moveTo>
                  <a:pt x="992193" y="208788"/>
                </a:moveTo>
                <a:lnTo>
                  <a:pt x="987736" y="209653"/>
                </a:lnTo>
                <a:lnTo>
                  <a:pt x="988601" y="217570"/>
                </a:lnTo>
                <a:lnTo>
                  <a:pt x="990197" y="216373"/>
                </a:lnTo>
                <a:lnTo>
                  <a:pt x="992626" y="215441"/>
                </a:lnTo>
                <a:lnTo>
                  <a:pt x="992193" y="208788"/>
                </a:lnTo>
                <a:close/>
              </a:path>
              <a:path w="2893284" h="419173">
                <a:moveTo>
                  <a:pt x="1047725" y="170064"/>
                </a:moveTo>
                <a:lnTo>
                  <a:pt x="1047725" y="168268"/>
                </a:lnTo>
                <a:lnTo>
                  <a:pt x="1047159" y="166837"/>
                </a:lnTo>
                <a:lnTo>
                  <a:pt x="1044963" y="164641"/>
                </a:lnTo>
                <a:lnTo>
                  <a:pt x="1043533" y="164076"/>
                </a:lnTo>
                <a:lnTo>
                  <a:pt x="1039940" y="164076"/>
                </a:lnTo>
                <a:lnTo>
                  <a:pt x="1038476" y="164641"/>
                </a:lnTo>
                <a:lnTo>
                  <a:pt x="1036280" y="166837"/>
                </a:lnTo>
                <a:lnTo>
                  <a:pt x="1035748" y="168268"/>
                </a:lnTo>
                <a:lnTo>
                  <a:pt x="1035748" y="170064"/>
                </a:lnTo>
                <a:lnTo>
                  <a:pt x="1036280" y="173324"/>
                </a:lnTo>
                <a:lnTo>
                  <a:pt x="1038476" y="175520"/>
                </a:lnTo>
                <a:lnTo>
                  <a:pt x="1039940" y="176052"/>
                </a:lnTo>
                <a:lnTo>
                  <a:pt x="1043533" y="176052"/>
                </a:lnTo>
                <a:lnTo>
                  <a:pt x="1044963" y="175520"/>
                </a:lnTo>
                <a:lnTo>
                  <a:pt x="1047159" y="173324"/>
                </a:lnTo>
                <a:lnTo>
                  <a:pt x="1047725" y="171861"/>
                </a:lnTo>
                <a:lnTo>
                  <a:pt x="1047725" y="170064"/>
                </a:lnTo>
                <a:close/>
              </a:path>
              <a:path w="2893284" h="419173">
                <a:moveTo>
                  <a:pt x="1045729" y="185633"/>
                </a:moveTo>
                <a:lnTo>
                  <a:pt x="1037744" y="185633"/>
                </a:lnTo>
                <a:lnTo>
                  <a:pt x="1039774" y="254498"/>
                </a:lnTo>
                <a:lnTo>
                  <a:pt x="1041736" y="252801"/>
                </a:lnTo>
                <a:lnTo>
                  <a:pt x="1043333" y="250406"/>
                </a:lnTo>
                <a:lnTo>
                  <a:pt x="1044930" y="248010"/>
                </a:lnTo>
                <a:lnTo>
                  <a:pt x="1045729" y="244750"/>
                </a:lnTo>
                <a:lnTo>
                  <a:pt x="1045729" y="185633"/>
                </a:lnTo>
                <a:close/>
              </a:path>
              <a:path w="2893284" h="419173">
                <a:moveTo>
                  <a:pt x="1037744" y="185633"/>
                </a:moveTo>
                <a:lnTo>
                  <a:pt x="1037744" y="243286"/>
                </a:lnTo>
                <a:lnTo>
                  <a:pt x="1037046" y="245715"/>
                </a:lnTo>
                <a:lnTo>
                  <a:pt x="1035648" y="247112"/>
                </a:lnTo>
                <a:lnTo>
                  <a:pt x="1037445" y="255496"/>
                </a:lnTo>
                <a:lnTo>
                  <a:pt x="1039774" y="254498"/>
                </a:lnTo>
                <a:lnTo>
                  <a:pt x="1037744" y="185633"/>
                </a:lnTo>
                <a:close/>
              </a:path>
              <a:path w="2893284" h="419173">
                <a:moveTo>
                  <a:pt x="1037445" y="255496"/>
                </a:moveTo>
                <a:lnTo>
                  <a:pt x="1035648" y="247112"/>
                </a:lnTo>
                <a:lnTo>
                  <a:pt x="1034318" y="248509"/>
                </a:lnTo>
                <a:lnTo>
                  <a:pt x="1032588" y="249208"/>
                </a:lnTo>
                <a:lnTo>
                  <a:pt x="1028729" y="249208"/>
                </a:lnTo>
                <a:lnTo>
                  <a:pt x="1030558" y="256993"/>
                </a:lnTo>
                <a:lnTo>
                  <a:pt x="1032821" y="256993"/>
                </a:lnTo>
                <a:lnTo>
                  <a:pt x="1035116" y="256494"/>
                </a:lnTo>
                <a:lnTo>
                  <a:pt x="1037445" y="255496"/>
                </a:lnTo>
                <a:close/>
              </a:path>
              <a:path w="2893284" h="419173">
                <a:moveTo>
                  <a:pt x="1020578" y="253699"/>
                </a:moveTo>
                <a:lnTo>
                  <a:pt x="1021709" y="254631"/>
                </a:lnTo>
                <a:lnTo>
                  <a:pt x="1023140" y="255396"/>
                </a:lnTo>
                <a:lnTo>
                  <a:pt x="1024870" y="255995"/>
                </a:lnTo>
                <a:lnTo>
                  <a:pt x="1026599" y="256660"/>
                </a:lnTo>
                <a:lnTo>
                  <a:pt x="1028496" y="256993"/>
                </a:lnTo>
                <a:lnTo>
                  <a:pt x="1030558" y="256993"/>
                </a:lnTo>
                <a:lnTo>
                  <a:pt x="1028729" y="249208"/>
                </a:lnTo>
                <a:lnTo>
                  <a:pt x="1027165" y="248909"/>
                </a:lnTo>
                <a:lnTo>
                  <a:pt x="1025768" y="248310"/>
                </a:lnTo>
                <a:lnTo>
                  <a:pt x="1024371" y="247711"/>
                </a:lnTo>
                <a:lnTo>
                  <a:pt x="1022275" y="246114"/>
                </a:lnTo>
                <a:lnTo>
                  <a:pt x="1020578" y="253699"/>
                </a:lnTo>
                <a:close/>
              </a:path>
              <a:path w="2893284" h="419173">
                <a:moveTo>
                  <a:pt x="1109066" y="210584"/>
                </a:moveTo>
                <a:lnTo>
                  <a:pt x="1109066" y="205195"/>
                </a:lnTo>
                <a:lnTo>
                  <a:pt x="1108035" y="200571"/>
                </a:lnTo>
                <a:lnTo>
                  <a:pt x="1105972" y="196712"/>
                </a:lnTo>
                <a:lnTo>
                  <a:pt x="1103909" y="192786"/>
                </a:lnTo>
                <a:lnTo>
                  <a:pt x="1101082" y="206592"/>
                </a:lnTo>
                <a:lnTo>
                  <a:pt x="1101082" y="210584"/>
                </a:lnTo>
                <a:lnTo>
                  <a:pt x="1103909" y="228416"/>
                </a:lnTo>
                <a:lnTo>
                  <a:pt x="1105972" y="224557"/>
                </a:lnTo>
                <a:lnTo>
                  <a:pt x="1108035" y="220631"/>
                </a:lnTo>
                <a:lnTo>
                  <a:pt x="1109066" y="215974"/>
                </a:lnTo>
                <a:lnTo>
                  <a:pt x="1109066" y="210584"/>
                </a:lnTo>
                <a:close/>
              </a:path>
              <a:path w="2893284" h="419173">
                <a:moveTo>
                  <a:pt x="1101048" y="189792"/>
                </a:moveTo>
                <a:lnTo>
                  <a:pt x="1097389" y="187729"/>
                </a:lnTo>
                <a:lnTo>
                  <a:pt x="1097822" y="197543"/>
                </a:lnTo>
                <a:lnTo>
                  <a:pt x="1099086" y="200404"/>
                </a:lnTo>
                <a:lnTo>
                  <a:pt x="1100416" y="203199"/>
                </a:lnTo>
                <a:lnTo>
                  <a:pt x="1101082" y="206592"/>
                </a:lnTo>
                <a:lnTo>
                  <a:pt x="1103909" y="192786"/>
                </a:lnTo>
                <a:lnTo>
                  <a:pt x="1101048" y="189792"/>
                </a:lnTo>
                <a:close/>
              </a:path>
              <a:path w="2893284" h="419173">
                <a:moveTo>
                  <a:pt x="1091201" y="192287"/>
                </a:moveTo>
                <a:lnTo>
                  <a:pt x="1093597" y="193817"/>
                </a:lnTo>
                <a:lnTo>
                  <a:pt x="1095992" y="195348"/>
                </a:lnTo>
                <a:lnTo>
                  <a:pt x="1097822" y="197543"/>
                </a:lnTo>
                <a:lnTo>
                  <a:pt x="1097389" y="187729"/>
                </a:lnTo>
                <a:lnTo>
                  <a:pt x="1093796" y="185667"/>
                </a:lnTo>
                <a:lnTo>
                  <a:pt x="1091201" y="192287"/>
                </a:lnTo>
                <a:close/>
              </a:path>
              <a:path w="2893284" h="419173">
                <a:moveTo>
                  <a:pt x="1081520" y="191522"/>
                </a:moveTo>
                <a:lnTo>
                  <a:pt x="1088307" y="191522"/>
                </a:lnTo>
                <a:lnTo>
                  <a:pt x="1091201" y="192287"/>
                </a:lnTo>
                <a:lnTo>
                  <a:pt x="1093796" y="185667"/>
                </a:lnTo>
                <a:lnTo>
                  <a:pt x="1089638" y="184635"/>
                </a:lnTo>
                <a:lnTo>
                  <a:pt x="1084914" y="184635"/>
                </a:lnTo>
                <a:lnTo>
                  <a:pt x="1081520" y="191522"/>
                </a:lnTo>
                <a:close/>
              </a:path>
              <a:path w="2893284" h="419173">
                <a:moveTo>
                  <a:pt x="1080256" y="184635"/>
                </a:moveTo>
                <a:lnTo>
                  <a:pt x="1076098" y="185667"/>
                </a:lnTo>
                <a:lnTo>
                  <a:pt x="1076231" y="193817"/>
                </a:lnTo>
                <a:lnTo>
                  <a:pt x="1078626" y="192287"/>
                </a:lnTo>
                <a:lnTo>
                  <a:pt x="1081520" y="191522"/>
                </a:lnTo>
                <a:lnTo>
                  <a:pt x="1084914" y="184635"/>
                </a:lnTo>
                <a:lnTo>
                  <a:pt x="1080256" y="184635"/>
                </a:lnTo>
                <a:close/>
              </a:path>
              <a:path w="2893284" h="419173">
                <a:moveTo>
                  <a:pt x="1070642" y="200404"/>
                </a:moveTo>
                <a:lnTo>
                  <a:pt x="1071973" y="197543"/>
                </a:lnTo>
                <a:lnTo>
                  <a:pt x="1073836" y="195348"/>
                </a:lnTo>
                <a:lnTo>
                  <a:pt x="1076231" y="193817"/>
                </a:lnTo>
                <a:lnTo>
                  <a:pt x="1076098" y="185667"/>
                </a:lnTo>
                <a:lnTo>
                  <a:pt x="1072438" y="187729"/>
                </a:lnTo>
                <a:lnTo>
                  <a:pt x="1070642" y="200404"/>
                </a:lnTo>
                <a:close/>
              </a:path>
              <a:path w="2893284" h="419173">
                <a:moveTo>
                  <a:pt x="1071973" y="223625"/>
                </a:moveTo>
                <a:lnTo>
                  <a:pt x="1070642" y="220764"/>
                </a:lnTo>
                <a:lnTo>
                  <a:pt x="1069378" y="217903"/>
                </a:lnTo>
                <a:lnTo>
                  <a:pt x="1068746" y="214510"/>
                </a:lnTo>
                <a:lnTo>
                  <a:pt x="1068746" y="206592"/>
                </a:lnTo>
                <a:lnTo>
                  <a:pt x="1069378" y="203199"/>
                </a:lnTo>
                <a:lnTo>
                  <a:pt x="1070642" y="200404"/>
                </a:lnTo>
                <a:lnTo>
                  <a:pt x="1072438" y="187729"/>
                </a:lnTo>
                <a:lnTo>
                  <a:pt x="1068779" y="189792"/>
                </a:lnTo>
                <a:lnTo>
                  <a:pt x="1065918" y="192786"/>
                </a:lnTo>
                <a:lnTo>
                  <a:pt x="1068779" y="231377"/>
                </a:lnTo>
                <a:lnTo>
                  <a:pt x="1072438" y="233439"/>
                </a:lnTo>
                <a:lnTo>
                  <a:pt x="1071973" y="223625"/>
                </a:lnTo>
                <a:close/>
              </a:path>
              <a:path w="2893284" h="419173">
                <a:moveTo>
                  <a:pt x="1101082" y="214510"/>
                </a:moveTo>
                <a:lnTo>
                  <a:pt x="1100416" y="217903"/>
                </a:lnTo>
                <a:lnTo>
                  <a:pt x="1101048" y="231377"/>
                </a:lnTo>
                <a:lnTo>
                  <a:pt x="1103909" y="228416"/>
                </a:lnTo>
                <a:lnTo>
                  <a:pt x="1101082" y="210584"/>
                </a:lnTo>
                <a:lnTo>
                  <a:pt x="1101082" y="214510"/>
                </a:lnTo>
                <a:close/>
              </a:path>
              <a:path w="2893284" h="419173">
                <a:moveTo>
                  <a:pt x="1100416" y="217903"/>
                </a:moveTo>
                <a:lnTo>
                  <a:pt x="1099086" y="220764"/>
                </a:lnTo>
                <a:lnTo>
                  <a:pt x="1097822" y="223625"/>
                </a:lnTo>
                <a:lnTo>
                  <a:pt x="1095992" y="225821"/>
                </a:lnTo>
                <a:lnTo>
                  <a:pt x="1093597" y="227351"/>
                </a:lnTo>
                <a:lnTo>
                  <a:pt x="1091201" y="228881"/>
                </a:lnTo>
                <a:lnTo>
                  <a:pt x="1093796" y="235502"/>
                </a:lnTo>
                <a:lnTo>
                  <a:pt x="1097389" y="233439"/>
                </a:lnTo>
                <a:lnTo>
                  <a:pt x="1101048" y="231377"/>
                </a:lnTo>
                <a:lnTo>
                  <a:pt x="1100416" y="217903"/>
                </a:lnTo>
                <a:close/>
              </a:path>
              <a:path w="2893284" h="419173">
                <a:moveTo>
                  <a:pt x="1089638" y="236533"/>
                </a:moveTo>
                <a:lnTo>
                  <a:pt x="1093796" y="235502"/>
                </a:lnTo>
                <a:lnTo>
                  <a:pt x="1091201" y="228881"/>
                </a:lnTo>
                <a:lnTo>
                  <a:pt x="1088307" y="229647"/>
                </a:lnTo>
                <a:lnTo>
                  <a:pt x="1084914" y="229647"/>
                </a:lnTo>
                <a:lnTo>
                  <a:pt x="1084914" y="236533"/>
                </a:lnTo>
                <a:lnTo>
                  <a:pt x="1089638" y="236533"/>
                </a:lnTo>
                <a:close/>
              </a:path>
              <a:path w="2893284" h="419173">
                <a:moveTo>
                  <a:pt x="1081520" y="229647"/>
                </a:moveTo>
                <a:lnTo>
                  <a:pt x="1078626" y="228881"/>
                </a:lnTo>
                <a:lnTo>
                  <a:pt x="1080256" y="236533"/>
                </a:lnTo>
                <a:lnTo>
                  <a:pt x="1084914" y="236533"/>
                </a:lnTo>
                <a:lnTo>
                  <a:pt x="1084914" y="229647"/>
                </a:lnTo>
                <a:lnTo>
                  <a:pt x="1081520" y="229647"/>
                </a:lnTo>
                <a:close/>
              </a:path>
              <a:path w="2893284" h="419173">
                <a:moveTo>
                  <a:pt x="1071973" y="223625"/>
                </a:moveTo>
                <a:lnTo>
                  <a:pt x="1072438" y="233439"/>
                </a:lnTo>
                <a:lnTo>
                  <a:pt x="1076098" y="235502"/>
                </a:lnTo>
                <a:lnTo>
                  <a:pt x="1080256" y="236533"/>
                </a:lnTo>
                <a:lnTo>
                  <a:pt x="1078626" y="228881"/>
                </a:lnTo>
                <a:lnTo>
                  <a:pt x="1076231" y="227351"/>
                </a:lnTo>
                <a:lnTo>
                  <a:pt x="1073836" y="225821"/>
                </a:lnTo>
                <a:lnTo>
                  <a:pt x="1071973" y="223625"/>
                </a:lnTo>
                <a:close/>
              </a:path>
              <a:path w="2893284" h="419173">
                <a:moveTo>
                  <a:pt x="1068779" y="231377"/>
                </a:moveTo>
                <a:lnTo>
                  <a:pt x="1065918" y="192786"/>
                </a:lnTo>
                <a:lnTo>
                  <a:pt x="1063855" y="196712"/>
                </a:lnTo>
                <a:lnTo>
                  <a:pt x="1061793" y="200571"/>
                </a:lnTo>
                <a:lnTo>
                  <a:pt x="1060761" y="205195"/>
                </a:lnTo>
                <a:lnTo>
                  <a:pt x="1060761" y="210584"/>
                </a:lnTo>
                <a:lnTo>
                  <a:pt x="1061793" y="220631"/>
                </a:lnTo>
                <a:lnTo>
                  <a:pt x="1063855" y="224557"/>
                </a:lnTo>
                <a:lnTo>
                  <a:pt x="1065918" y="228416"/>
                </a:lnTo>
                <a:lnTo>
                  <a:pt x="1068779" y="231377"/>
                </a:lnTo>
                <a:close/>
              </a:path>
              <a:path w="2893284" h="419173">
                <a:moveTo>
                  <a:pt x="1145655" y="192121"/>
                </a:moveTo>
                <a:lnTo>
                  <a:pt x="1147252" y="192121"/>
                </a:lnTo>
                <a:lnTo>
                  <a:pt x="1148483" y="192187"/>
                </a:lnTo>
                <a:lnTo>
                  <a:pt x="1150213" y="192453"/>
                </a:lnTo>
                <a:lnTo>
                  <a:pt x="1151743" y="192919"/>
                </a:lnTo>
                <a:lnTo>
                  <a:pt x="1153140" y="185633"/>
                </a:lnTo>
                <a:lnTo>
                  <a:pt x="1151510" y="184968"/>
                </a:lnTo>
                <a:lnTo>
                  <a:pt x="1149447" y="184702"/>
                </a:lnTo>
                <a:lnTo>
                  <a:pt x="1147651" y="184635"/>
                </a:lnTo>
                <a:lnTo>
                  <a:pt x="1145655" y="192121"/>
                </a:lnTo>
                <a:close/>
              </a:path>
              <a:path w="2893284" h="419173">
                <a:moveTo>
                  <a:pt x="1143792" y="184635"/>
                </a:moveTo>
                <a:lnTo>
                  <a:pt x="1140498" y="185401"/>
                </a:lnTo>
                <a:lnTo>
                  <a:pt x="1141496" y="192719"/>
                </a:lnTo>
                <a:lnTo>
                  <a:pt x="1143592" y="192121"/>
                </a:lnTo>
                <a:lnTo>
                  <a:pt x="1145655" y="192121"/>
                </a:lnTo>
                <a:lnTo>
                  <a:pt x="1147651" y="184635"/>
                </a:lnTo>
                <a:lnTo>
                  <a:pt x="1143792" y="184635"/>
                </a:lnTo>
                <a:close/>
              </a:path>
              <a:path w="2893284" h="419173">
                <a:moveTo>
                  <a:pt x="1135575" y="196944"/>
                </a:moveTo>
                <a:lnTo>
                  <a:pt x="1137305" y="195115"/>
                </a:lnTo>
                <a:lnTo>
                  <a:pt x="1139367" y="193917"/>
                </a:lnTo>
                <a:lnTo>
                  <a:pt x="1141496" y="192719"/>
                </a:lnTo>
                <a:lnTo>
                  <a:pt x="1140498" y="185401"/>
                </a:lnTo>
                <a:lnTo>
                  <a:pt x="1137770" y="186931"/>
                </a:lnTo>
                <a:lnTo>
                  <a:pt x="1135575" y="196944"/>
                </a:lnTo>
                <a:close/>
              </a:path>
              <a:path w="2893284" h="419173">
                <a:moveTo>
                  <a:pt x="1132082" y="204862"/>
                </a:moveTo>
                <a:lnTo>
                  <a:pt x="1132780" y="201802"/>
                </a:lnTo>
                <a:lnTo>
                  <a:pt x="1134178" y="199406"/>
                </a:lnTo>
                <a:lnTo>
                  <a:pt x="1135575" y="196944"/>
                </a:lnTo>
                <a:lnTo>
                  <a:pt x="1137770" y="186931"/>
                </a:lnTo>
                <a:lnTo>
                  <a:pt x="1135109" y="188461"/>
                </a:lnTo>
                <a:lnTo>
                  <a:pt x="1133080" y="190757"/>
                </a:lnTo>
                <a:lnTo>
                  <a:pt x="1132082" y="204862"/>
                </a:lnTo>
                <a:close/>
              </a:path>
              <a:path w="2893284" h="419173">
                <a:moveTo>
                  <a:pt x="1132082" y="235535"/>
                </a:moveTo>
                <a:lnTo>
                  <a:pt x="1132082" y="204862"/>
                </a:lnTo>
                <a:lnTo>
                  <a:pt x="1131682" y="193817"/>
                </a:lnTo>
                <a:lnTo>
                  <a:pt x="1130585" y="185633"/>
                </a:lnTo>
                <a:lnTo>
                  <a:pt x="1124097" y="185633"/>
                </a:lnTo>
                <a:lnTo>
                  <a:pt x="1124097" y="235535"/>
                </a:lnTo>
                <a:lnTo>
                  <a:pt x="1132082" y="235535"/>
                </a:lnTo>
                <a:close/>
              </a:path>
              <a:path w="2893284" h="419173">
                <a:moveTo>
                  <a:pt x="1174818" y="170064"/>
                </a:moveTo>
                <a:lnTo>
                  <a:pt x="1174818" y="168268"/>
                </a:lnTo>
                <a:lnTo>
                  <a:pt x="1174252" y="166837"/>
                </a:lnTo>
                <a:lnTo>
                  <a:pt x="1172056" y="164641"/>
                </a:lnTo>
                <a:lnTo>
                  <a:pt x="1170626" y="164076"/>
                </a:lnTo>
                <a:lnTo>
                  <a:pt x="1167033" y="164076"/>
                </a:lnTo>
                <a:lnTo>
                  <a:pt x="1165569" y="164641"/>
                </a:lnTo>
                <a:lnTo>
                  <a:pt x="1163373" y="166837"/>
                </a:lnTo>
                <a:lnTo>
                  <a:pt x="1162841" y="168268"/>
                </a:lnTo>
                <a:lnTo>
                  <a:pt x="1162841" y="170064"/>
                </a:lnTo>
                <a:lnTo>
                  <a:pt x="1163373" y="173324"/>
                </a:lnTo>
                <a:lnTo>
                  <a:pt x="1165569" y="175520"/>
                </a:lnTo>
                <a:lnTo>
                  <a:pt x="1167033" y="176052"/>
                </a:lnTo>
                <a:lnTo>
                  <a:pt x="1170626" y="176052"/>
                </a:lnTo>
                <a:lnTo>
                  <a:pt x="1172056" y="175520"/>
                </a:lnTo>
                <a:lnTo>
                  <a:pt x="1174252" y="173324"/>
                </a:lnTo>
                <a:lnTo>
                  <a:pt x="1174818" y="171861"/>
                </a:lnTo>
                <a:lnTo>
                  <a:pt x="1174818" y="170064"/>
                </a:lnTo>
                <a:close/>
              </a:path>
              <a:path w="2893284" h="419173">
                <a:moveTo>
                  <a:pt x="1164837" y="185633"/>
                </a:moveTo>
                <a:lnTo>
                  <a:pt x="1164837" y="235535"/>
                </a:lnTo>
                <a:lnTo>
                  <a:pt x="1172822" y="235535"/>
                </a:lnTo>
                <a:lnTo>
                  <a:pt x="1172822" y="185633"/>
                </a:lnTo>
                <a:lnTo>
                  <a:pt x="1164837" y="185633"/>
                </a:lnTo>
                <a:close/>
              </a:path>
              <a:path w="2893284" h="419173">
                <a:moveTo>
                  <a:pt x="1195140" y="192520"/>
                </a:moveTo>
                <a:lnTo>
                  <a:pt x="1195140" y="223159"/>
                </a:lnTo>
                <a:lnTo>
                  <a:pt x="1195207" y="226353"/>
                </a:lnTo>
                <a:lnTo>
                  <a:pt x="1203124" y="192520"/>
                </a:lnTo>
                <a:lnTo>
                  <a:pt x="1195140" y="185633"/>
                </a:lnTo>
                <a:lnTo>
                  <a:pt x="1185160" y="185633"/>
                </a:lnTo>
                <a:lnTo>
                  <a:pt x="1185160" y="192520"/>
                </a:lnTo>
                <a:lnTo>
                  <a:pt x="1195140" y="192520"/>
                </a:lnTo>
                <a:close/>
              </a:path>
              <a:path w="2893284" h="419173">
                <a:moveTo>
                  <a:pt x="1203124" y="192520"/>
                </a:moveTo>
                <a:lnTo>
                  <a:pt x="1195207" y="226353"/>
                </a:lnTo>
                <a:lnTo>
                  <a:pt x="1195872" y="228948"/>
                </a:lnTo>
                <a:lnTo>
                  <a:pt x="1197136" y="230944"/>
                </a:lnTo>
                <a:lnTo>
                  <a:pt x="1198467" y="232874"/>
                </a:lnTo>
                <a:lnTo>
                  <a:pt x="1200230" y="234304"/>
                </a:lnTo>
                <a:lnTo>
                  <a:pt x="1202426" y="235236"/>
                </a:lnTo>
                <a:lnTo>
                  <a:pt x="1203124" y="224224"/>
                </a:lnTo>
                <a:lnTo>
                  <a:pt x="1203124" y="192520"/>
                </a:lnTo>
                <a:close/>
              </a:path>
              <a:path w="2893284" h="419173">
                <a:moveTo>
                  <a:pt x="1219392" y="225355"/>
                </a:moveTo>
                <a:lnTo>
                  <a:pt x="1218261" y="226486"/>
                </a:lnTo>
                <a:lnTo>
                  <a:pt x="1218827" y="234537"/>
                </a:lnTo>
                <a:lnTo>
                  <a:pt x="1220656" y="233439"/>
                </a:lnTo>
                <a:lnTo>
                  <a:pt x="1222187" y="232042"/>
                </a:lnTo>
                <a:lnTo>
                  <a:pt x="1219392" y="225355"/>
                </a:lnTo>
                <a:close/>
              </a:path>
              <a:path w="2893284" h="419173">
                <a:moveTo>
                  <a:pt x="1214202" y="228715"/>
                </a:moveTo>
                <a:lnTo>
                  <a:pt x="1214635" y="236134"/>
                </a:lnTo>
                <a:lnTo>
                  <a:pt x="1216698" y="235335"/>
                </a:lnTo>
                <a:lnTo>
                  <a:pt x="1218827" y="234537"/>
                </a:lnTo>
                <a:lnTo>
                  <a:pt x="1218261" y="226486"/>
                </a:lnTo>
                <a:lnTo>
                  <a:pt x="1216997" y="227384"/>
                </a:lnTo>
                <a:lnTo>
                  <a:pt x="1215600" y="228050"/>
                </a:lnTo>
                <a:lnTo>
                  <a:pt x="1214202" y="228715"/>
                </a:lnTo>
                <a:close/>
              </a:path>
              <a:path w="2893284" h="419173">
                <a:moveTo>
                  <a:pt x="1206617" y="228449"/>
                </a:moveTo>
                <a:lnTo>
                  <a:pt x="1206983" y="236533"/>
                </a:lnTo>
                <a:lnTo>
                  <a:pt x="1212240" y="236533"/>
                </a:lnTo>
                <a:lnTo>
                  <a:pt x="1214635" y="236134"/>
                </a:lnTo>
                <a:lnTo>
                  <a:pt x="1214202" y="228715"/>
                </a:lnTo>
                <a:lnTo>
                  <a:pt x="1212539" y="229048"/>
                </a:lnTo>
                <a:lnTo>
                  <a:pt x="1208414" y="229048"/>
                </a:lnTo>
                <a:lnTo>
                  <a:pt x="1206617" y="228449"/>
                </a:lnTo>
                <a:close/>
              </a:path>
              <a:path w="2893284" h="419173">
                <a:moveTo>
                  <a:pt x="1205220" y="227251"/>
                </a:moveTo>
                <a:lnTo>
                  <a:pt x="1203823" y="226054"/>
                </a:lnTo>
                <a:lnTo>
                  <a:pt x="1204621" y="236101"/>
                </a:lnTo>
                <a:lnTo>
                  <a:pt x="1206983" y="236533"/>
                </a:lnTo>
                <a:lnTo>
                  <a:pt x="1206617" y="228449"/>
                </a:lnTo>
                <a:lnTo>
                  <a:pt x="1205220" y="227251"/>
                </a:lnTo>
                <a:close/>
              </a:path>
              <a:path w="2893284" h="419173">
                <a:moveTo>
                  <a:pt x="1203124" y="224224"/>
                </a:moveTo>
                <a:lnTo>
                  <a:pt x="1202426" y="235236"/>
                </a:lnTo>
                <a:lnTo>
                  <a:pt x="1204621" y="236101"/>
                </a:lnTo>
                <a:lnTo>
                  <a:pt x="1203823" y="226054"/>
                </a:lnTo>
                <a:lnTo>
                  <a:pt x="1203124" y="224224"/>
                </a:lnTo>
                <a:close/>
              </a:path>
              <a:path w="2893284" h="419173">
                <a:moveTo>
                  <a:pt x="1203124" y="185633"/>
                </a:moveTo>
                <a:lnTo>
                  <a:pt x="1203124" y="171461"/>
                </a:lnTo>
                <a:lnTo>
                  <a:pt x="1195140" y="173657"/>
                </a:lnTo>
                <a:lnTo>
                  <a:pt x="1195140" y="185633"/>
                </a:lnTo>
                <a:lnTo>
                  <a:pt x="1203124" y="192520"/>
                </a:lnTo>
                <a:lnTo>
                  <a:pt x="1221288" y="192520"/>
                </a:lnTo>
                <a:lnTo>
                  <a:pt x="1221288" y="185633"/>
                </a:lnTo>
                <a:lnTo>
                  <a:pt x="1203124" y="185633"/>
                </a:lnTo>
                <a:close/>
              </a:path>
              <a:path w="2893284" h="419173">
                <a:moveTo>
                  <a:pt x="1246533" y="235435"/>
                </a:moveTo>
                <a:lnTo>
                  <a:pt x="1243938" y="241922"/>
                </a:lnTo>
                <a:lnTo>
                  <a:pt x="1245069" y="253533"/>
                </a:lnTo>
                <a:lnTo>
                  <a:pt x="1246533" y="251603"/>
                </a:lnTo>
                <a:lnTo>
                  <a:pt x="1248064" y="249740"/>
                </a:lnTo>
                <a:lnTo>
                  <a:pt x="1247232" y="218169"/>
                </a:lnTo>
                <a:lnTo>
                  <a:pt x="1241543" y="223559"/>
                </a:lnTo>
                <a:lnTo>
                  <a:pt x="1246533" y="235435"/>
                </a:lnTo>
                <a:close/>
              </a:path>
              <a:path w="2893284" h="419173">
                <a:moveTo>
                  <a:pt x="1234756" y="185633"/>
                </a:moveTo>
                <a:lnTo>
                  <a:pt x="1225674" y="185633"/>
                </a:lnTo>
                <a:lnTo>
                  <a:pt x="1241543" y="223559"/>
                </a:lnTo>
                <a:lnTo>
                  <a:pt x="1247232" y="218169"/>
                </a:lnTo>
                <a:lnTo>
                  <a:pt x="1234756" y="185633"/>
                </a:lnTo>
                <a:close/>
              </a:path>
              <a:path w="2893284" h="419173">
                <a:moveTo>
                  <a:pt x="1248064" y="249740"/>
                </a:moveTo>
                <a:lnTo>
                  <a:pt x="1249461" y="247179"/>
                </a:lnTo>
                <a:lnTo>
                  <a:pt x="1250725" y="243918"/>
                </a:lnTo>
                <a:lnTo>
                  <a:pt x="1274179" y="185633"/>
                </a:lnTo>
                <a:lnTo>
                  <a:pt x="1265596" y="185633"/>
                </a:lnTo>
                <a:lnTo>
                  <a:pt x="1253919" y="217171"/>
                </a:lnTo>
                <a:lnTo>
                  <a:pt x="1250326" y="227052"/>
                </a:lnTo>
                <a:lnTo>
                  <a:pt x="1248064" y="249740"/>
                </a:lnTo>
                <a:close/>
              </a:path>
              <a:path w="2893284" h="419173">
                <a:moveTo>
                  <a:pt x="1245069" y="253533"/>
                </a:moveTo>
                <a:lnTo>
                  <a:pt x="1243938" y="241922"/>
                </a:lnTo>
                <a:lnTo>
                  <a:pt x="1242674" y="245183"/>
                </a:lnTo>
                <a:lnTo>
                  <a:pt x="1241277" y="247345"/>
                </a:lnTo>
                <a:lnTo>
                  <a:pt x="1239747" y="248410"/>
                </a:lnTo>
                <a:lnTo>
                  <a:pt x="1241543" y="255695"/>
                </a:lnTo>
                <a:lnTo>
                  <a:pt x="1243406" y="254897"/>
                </a:lnTo>
                <a:lnTo>
                  <a:pt x="1245069" y="253533"/>
                </a:lnTo>
                <a:close/>
              </a:path>
              <a:path w="2893284" h="419173">
                <a:moveTo>
                  <a:pt x="1241543" y="255695"/>
                </a:moveTo>
                <a:lnTo>
                  <a:pt x="1239747" y="248410"/>
                </a:lnTo>
                <a:lnTo>
                  <a:pt x="1238216" y="249474"/>
                </a:lnTo>
                <a:lnTo>
                  <a:pt x="1236586" y="250006"/>
                </a:lnTo>
                <a:lnTo>
                  <a:pt x="1233392" y="250006"/>
                </a:lnTo>
                <a:lnTo>
                  <a:pt x="1235256" y="256993"/>
                </a:lnTo>
                <a:lnTo>
                  <a:pt x="1237651" y="256993"/>
                </a:lnTo>
                <a:lnTo>
                  <a:pt x="1239747" y="256560"/>
                </a:lnTo>
                <a:lnTo>
                  <a:pt x="1241543" y="255695"/>
                </a:lnTo>
                <a:close/>
              </a:path>
              <a:path w="2893284" h="419173">
                <a:moveTo>
                  <a:pt x="1235256" y="256993"/>
                </a:moveTo>
                <a:lnTo>
                  <a:pt x="1233392" y="250006"/>
                </a:lnTo>
                <a:lnTo>
                  <a:pt x="1231895" y="249707"/>
                </a:lnTo>
                <a:lnTo>
                  <a:pt x="1230365" y="249108"/>
                </a:lnTo>
                <a:lnTo>
                  <a:pt x="1228901" y="248576"/>
                </a:lnTo>
                <a:lnTo>
                  <a:pt x="1227504" y="247711"/>
                </a:lnTo>
                <a:lnTo>
                  <a:pt x="1228968" y="255995"/>
                </a:lnTo>
                <a:lnTo>
                  <a:pt x="1230897" y="256660"/>
                </a:lnTo>
                <a:lnTo>
                  <a:pt x="1232993" y="256993"/>
                </a:lnTo>
                <a:lnTo>
                  <a:pt x="1235256" y="256993"/>
                </a:lnTo>
                <a:close/>
              </a:path>
              <a:path w="2893284" h="419173">
                <a:moveTo>
                  <a:pt x="1223978" y="253500"/>
                </a:moveTo>
                <a:lnTo>
                  <a:pt x="1225442" y="254564"/>
                </a:lnTo>
                <a:lnTo>
                  <a:pt x="1227105" y="255396"/>
                </a:lnTo>
                <a:lnTo>
                  <a:pt x="1228968" y="255995"/>
                </a:lnTo>
                <a:lnTo>
                  <a:pt x="1227504" y="247711"/>
                </a:lnTo>
                <a:lnTo>
                  <a:pt x="1226173" y="246513"/>
                </a:lnTo>
                <a:lnTo>
                  <a:pt x="1223978" y="253500"/>
                </a:lnTo>
                <a:close/>
              </a:path>
              <a:path w="2893284" h="419173">
                <a:moveTo>
                  <a:pt x="1324086" y="235535"/>
                </a:moveTo>
                <a:lnTo>
                  <a:pt x="1324086" y="204829"/>
                </a:lnTo>
                <a:lnTo>
                  <a:pt x="1324851" y="201436"/>
                </a:lnTo>
                <a:lnTo>
                  <a:pt x="1326381" y="198907"/>
                </a:lnTo>
                <a:lnTo>
                  <a:pt x="1327978" y="196312"/>
                </a:lnTo>
                <a:lnTo>
                  <a:pt x="1329974" y="194449"/>
                </a:lnTo>
                <a:lnTo>
                  <a:pt x="1328111" y="187962"/>
                </a:lnTo>
                <a:lnTo>
                  <a:pt x="1325816" y="190125"/>
                </a:lnTo>
                <a:lnTo>
                  <a:pt x="1324086" y="193119"/>
                </a:lnTo>
                <a:lnTo>
                  <a:pt x="1324086" y="162679"/>
                </a:lnTo>
                <a:lnTo>
                  <a:pt x="1324086" y="235535"/>
                </a:lnTo>
                <a:close/>
              </a:path>
              <a:path w="2893284" h="419173">
                <a:moveTo>
                  <a:pt x="1316102" y="162679"/>
                </a:moveTo>
                <a:lnTo>
                  <a:pt x="1316102" y="235535"/>
                </a:lnTo>
                <a:lnTo>
                  <a:pt x="1324086" y="235535"/>
                </a:lnTo>
                <a:lnTo>
                  <a:pt x="1324086" y="162679"/>
                </a:lnTo>
                <a:lnTo>
                  <a:pt x="1316102" y="162679"/>
                </a:lnTo>
                <a:close/>
              </a:path>
              <a:path w="2893284" h="419173">
                <a:moveTo>
                  <a:pt x="1337160" y="191622"/>
                </a:moveTo>
                <a:lnTo>
                  <a:pt x="1343015" y="191622"/>
                </a:lnTo>
                <a:lnTo>
                  <a:pt x="1345909" y="192719"/>
                </a:lnTo>
                <a:lnTo>
                  <a:pt x="1348238" y="194915"/>
                </a:lnTo>
                <a:lnTo>
                  <a:pt x="1350633" y="197044"/>
                </a:lnTo>
                <a:lnTo>
                  <a:pt x="1351831" y="200870"/>
                </a:lnTo>
                <a:lnTo>
                  <a:pt x="1351831" y="235535"/>
                </a:lnTo>
                <a:lnTo>
                  <a:pt x="1359815" y="235535"/>
                </a:lnTo>
                <a:lnTo>
                  <a:pt x="1353062" y="188062"/>
                </a:lnTo>
                <a:lnTo>
                  <a:pt x="1350134" y="186731"/>
                </a:lnTo>
                <a:lnTo>
                  <a:pt x="1347207" y="185334"/>
                </a:lnTo>
                <a:lnTo>
                  <a:pt x="1343947" y="184635"/>
                </a:lnTo>
                <a:lnTo>
                  <a:pt x="1340354" y="184635"/>
                </a:lnTo>
                <a:lnTo>
                  <a:pt x="1337160" y="191622"/>
                </a:lnTo>
                <a:close/>
              </a:path>
              <a:path w="2893284" h="419173">
                <a:moveTo>
                  <a:pt x="1328111" y="187962"/>
                </a:moveTo>
                <a:lnTo>
                  <a:pt x="1329974" y="194449"/>
                </a:lnTo>
                <a:lnTo>
                  <a:pt x="1332369" y="193318"/>
                </a:lnTo>
                <a:lnTo>
                  <a:pt x="1334765" y="192187"/>
                </a:lnTo>
                <a:lnTo>
                  <a:pt x="1337160" y="191622"/>
                </a:lnTo>
                <a:lnTo>
                  <a:pt x="1340354" y="184635"/>
                </a:lnTo>
                <a:lnTo>
                  <a:pt x="1336960" y="184635"/>
                </a:lnTo>
                <a:lnTo>
                  <a:pt x="1333833" y="185301"/>
                </a:lnTo>
                <a:lnTo>
                  <a:pt x="1330972" y="186631"/>
                </a:lnTo>
                <a:lnTo>
                  <a:pt x="1328111" y="187962"/>
                </a:lnTo>
                <a:close/>
              </a:path>
              <a:path w="2893284" h="419173">
                <a:moveTo>
                  <a:pt x="1359815" y="235535"/>
                </a:moveTo>
                <a:lnTo>
                  <a:pt x="1359815" y="199273"/>
                </a:lnTo>
                <a:lnTo>
                  <a:pt x="1358917" y="195714"/>
                </a:lnTo>
                <a:lnTo>
                  <a:pt x="1357121" y="192919"/>
                </a:lnTo>
                <a:lnTo>
                  <a:pt x="1355391" y="190125"/>
                </a:lnTo>
                <a:lnTo>
                  <a:pt x="1353062" y="188062"/>
                </a:lnTo>
                <a:lnTo>
                  <a:pt x="1359815" y="235535"/>
                </a:lnTo>
                <a:close/>
              </a:path>
              <a:path w="2893284" h="419173">
                <a:moveTo>
                  <a:pt x="1407269" y="230312"/>
                </a:moveTo>
                <a:lnTo>
                  <a:pt x="1408134" y="231842"/>
                </a:lnTo>
                <a:lnTo>
                  <a:pt x="1408833" y="225455"/>
                </a:lnTo>
                <a:lnTo>
                  <a:pt x="1406837" y="225155"/>
                </a:lnTo>
                <a:lnTo>
                  <a:pt x="1406837" y="228416"/>
                </a:lnTo>
                <a:lnTo>
                  <a:pt x="1406670" y="230179"/>
                </a:lnTo>
                <a:lnTo>
                  <a:pt x="1407090" y="229524"/>
                </a:lnTo>
                <a:lnTo>
                  <a:pt x="1406837" y="226153"/>
                </a:lnTo>
                <a:lnTo>
                  <a:pt x="1407090" y="229524"/>
                </a:lnTo>
                <a:lnTo>
                  <a:pt x="1408034" y="228050"/>
                </a:lnTo>
                <a:lnTo>
                  <a:pt x="1407269" y="230312"/>
                </a:lnTo>
                <a:close/>
              </a:path>
              <a:path w="2893284" h="419173">
                <a:moveTo>
                  <a:pt x="1392099" y="191622"/>
                </a:moveTo>
                <a:lnTo>
                  <a:pt x="1399218" y="191622"/>
                </a:lnTo>
                <a:lnTo>
                  <a:pt x="1402046" y="192653"/>
                </a:lnTo>
                <a:lnTo>
                  <a:pt x="1404042" y="194715"/>
                </a:lnTo>
                <a:lnTo>
                  <a:pt x="1406038" y="196712"/>
                </a:lnTo>
                <a:lnTo>
                  <a:pt x="1407036" y="199573"/>
                </a:lnTo>
                <a:lnTo>
                  <a:pt x="1407036" y="205210"/>
                </a:lnTo>
                <a:lnTo>
                  <a:pt x="1408633" y="204895"/>
                </a:lnTo>
                <a:lnTo>
                  <a:pt x="1408467" y="187729"/>
                </a:lnTo>
                <a:lnTo>
                  <a:pt x="1405539" y="186532"/>
                </a:lnTo>
                <a:lnTo>
                  <a:pt x="1402612" y="185267"/>
                </a:lnTo>
                <a:lnTo>
                  <a:pt x="1399351" y="184635"/>
                </a:lnTo>
                <a:lnTo>
                  <a:pt x="1395758" y="184635"/>
                </a:lnTo>
                <a:lnTo>
                  <a:pt x="1392099" y="191622"/>
                </a:lnTo>
                <a:close/>
              </a:path>
              <a:path w="2893284" h="419173">
                <a:moveTo>
                  <a:pt x="1390436" y="184635"/>
                </a:moveTo>
                <a:lnTo>
                  <a:pt x="1385978" y="185800"/>
                </a:lnTo>
                <a:lnTo>
                  <a:pt x="1386776" y="193917"/>
                </a:lnTo>
                <a:lnTo>
                  <a:pt x="1389171" y="192387"/>
                </a:lnTo>
                <a:lnTo>
                  <a:pt x="1392099" y="191622"/>
                </a:lnTo>
                <a:lnTo>
                  <a:pt x="1395758" y="184635"/>
                </a:lnTo>
                <a:lnTo>
                  <a:pt x="1390436" y="184635"/>
                </a:lnTo>
                <a:close/>
              </a:path>
              <a:path w="2893284" h="419173">
                <a:moveTo>
                  <a:pt x="1378792" y="190391"/>
                </a:moveTo>
                <a:lnTo>
                  <a:pt x="1381487" y="201103"/>
                </a:lnTo>
                <a:lnTo>
                  <a:pt x="1382618" y="197776"/>
                </a:lnTo>
                <a:lnTo>
                  <a:pt x="1384381" y="195381"/>
                </a:lnTo>
                <a:lnTo>
                  <a:pt x="1386776" y="193917"/>
                </a:lnTo>
                <a:lnTo>
                  <a:pt x="1385978" y="185800"/>
                </a:lnTo>
                <a:lnTo>
                  <a:pt x="1382385" y="188128"/>
                </a:lnTo>
                <a:lnTo>
                  <a:pt x="1378792" y="190391"/>
                </a:lnTo>
                <a:close/>
              </a:path>
              <a:path w="2893284" h="419173">
                <a:moveTo>
                  <a:pt x="1376330" y="193385"/>
                </a:moveTo>
                <a:lnTo>
                  <a:pt x="1374999" y="197111"/>
                </a:lnTo>
                <a:lnTo>
                  <a:pt x="1381487" y="201103"/>
                </a:lnTo>
                <a:lnTo>
                  <a:pt x="1378792" y="190391"/>
                </a:lnTo>
                <a:lnTo>
                  <a:pt x="1376330" y="193385"/>
                </a:lnTo>
                <a:close/>
              </a:path>
              <a:path w="2893284" h="419173">
                <a:moveTo>
                  <a:pt x="1415020" y="197776"/>
                </a:moveTo>
                <a:lnTo>
                  <a:pt x="1414155" y="194582"/>
                </a:lnTo>
                <a:lnTo>
                  <a:pt x="1414987" y="236234"/>
                </a:lnTo>
                <a:lnTo>
                  <a:pt x="1415020" y="197776"/>
                </a:lnTo>
                <a:close/>
              </a:path>
              <a:path w="2893284" h="419173">
                <a:moveTo>
                  <a:pt x="1408999" y="233306"/>
                </a:moveTo>
                <a:lnTo>
                  <a:pt x="1410197" y="234404"/>
                </a:lnTo>
                <a:lnTo>
                  <a:pt x="1411727" y="235136"/>
                </a:lnTo>
                <a:lnTo>
                  <a:pt x="1413257" y="235868"/>
                </a:lnTo>
                <a:lnTo>
                  <a:pt x="1414987" y="236234"/>
                </a:lnTo>
                <a:lnTo>
                  <a:pt x="1414155" y="194582"/>
                </a:lnTo>
                <a:lnTo>
                  <a:pt x="1412426" y="192121"/>
                </a:lnTo>
                <a:lnTo>
                  <a:pt x="1410762" y="189592"/>
                </a:lnTo>
                <a:lnTo>
                  <a:pt x="1408999" y="233306"/>
                </a:lnTo>
                <a:close/>
              </a:path>
              <a:path w="2893284" h="419173">
                <a:moveTo>
                  <a:pt x="1408833" y="225455"/>
                </a:moveTo>
                <a:lnTo>
                  <a:pt x="1408134" y="231842"/>
                </a:lnTo>
                <a:lnTo>
                  <a:pt x="1408999" y="233306"/>
                </a:lnTo>
                <a:lnTo>
                  <a:pt x="1410762" y="189592"/>
                </a:lnTo>
                <a:lnTo>
                  <a:pt x="1408633" y="204895"/>
                </a:lnTo>
                <a:lnTo>
                  <a:pt x="1408633" y="211482"/>
                </a:lnTo>
                <a:lnTo>
                  <a:pt x="1407036" y="211810"/>
                </a:lnTo>
                <a:lnTo>
                  <a:pt x="1407036" y="219201"/>
                </a:lnTo>
                <a:lnTo>
                  <a:pt x="1406837" y="225155"/>
                </a:lnTo>
                <a:lnTo>
                  <a:pt x="1408833" y="225455"/>
                </a:lnTo>
                <a:close/>
              </a:path>
              <a:path w="2893284" h="419173">
                <a:moveTo>
                  <a:pt x="1422107" y="235236"/>
                </a:moveTo>
                <a:lnTo>
                  <a:pt x="1422506" y="228948"/>
                </a:lnTo>
                <a:lnTo>
                  <a:pt x="1420077" y="229447"/>
                </a:lnTo>
                <a:lnTo>
                  <a:pt x="1416285" y="229447"/>
                </a:lnTo>
                <a:lnTo>
                  <a:pt x="1415020" y="228249"/>
                </a:lnTo>
                <a:lnTo>
                  <a:pt x="1416917" y="236234"/>
                </a:lnTo>
                <a:lnTo>
                  <a:pt x="1419046" y="236234"/>
                </a:lnTo>
                <a:lnTo>
                  <a:pt x="1420776" y="235901"/>
                </a:lnTo>
                <a:lnTo>
                  <a:pt x="1422107" y="235236"/>
                </a:lnTo>
                <a:close/>
              </a:path>
              <a:path w="2893284" h="419173">
                <a:moveTo>
                  <a:pt x="1406670" y="230179"/>
                </a:moveTo>
                <a:lnTo>
                  <a:pt x="1406837" y="228416"/>
                </a:lnTo>
                <a:lnTo>
                  <a:pt x="1406837" y="225155"/>
                </a:lnTo>
                <a:lnTo>
                  <a:pt x="1406637" y="221064"/>
                </a:lnTo>
                <a:lnTo>
                  <a:pt x="1405839" y="222660"/>
                </a:lnTo>
                <a:lnTo>
                  <a:pt x="1405040" y="224191"/>
                </a:lnTo>
                <a:lnTo>
                  <a:pt x="1404741" y="231842"/>
                </a:lnTo>
                <a:lnTo>
                  <a:pt x="1406670" y="230179"/>
                </a:lnTo>
                <a:close/>
              </a:path>
              <a:path w="2893284" h="419173">
                <a:moveTo>
                  <a:pt x="1403942" y="225488"/>
                </a:moveTo>
                <a:lnTo>
                  <a:pt x="1402545" y="226553"/>
                </a:lnTo>
                <a:lnTo>
                  <a:pt x="1402811" y="233439"/>
                </a:lnTo>
                <a:lnTo>
                  <a:pt x="1404741" y="231842"/>
                </a:lnTo>
                <a:lnTo>
                  <a:pt x="1405040" y="224191"/>
                </a:lnTo>
                <a:lnTo>
                  <a:pt x="1403942" y="225488"/>
                </a:lnTo>
                <a:close/>
              </a:path>
              <a:path w="2893284" h="419173">
                <a:moveTo>
                  <a:pt x="1397754" y="228848"/>
                </a:moveTo>
                <a:lnTo>
                  <a:pt x="1398254" y="235435"/>
                </a:lnTo>
                <a:lnTo>
                  <a:pt x="1400649" y="234637"/>
                </a:lnTo>
                <a:lnTo>
                  <a:pt x="1402811" y="233439"/>
                </a:lnTo>
                <a:lnTo>
                  <a:pt x="1402545" y="226553"/>
                </a:lnTo>
                <a:lnTo>
                  <a:pt x="1401148" y="227551"/>
                </a:lnTo>
                <a:lnTo>
                  <a:pt x="1399551" y="228316"/>
                </a:lnTo>
                <a:lnTo>
                  <a:pt x="1397754" y="228848"/>
                </a:lnTo>
                <a:close/>
              </a:path>
              <a:path w="2893284" h="419173">
                <a:moveTo>
                  <a:pt x="1385279" y="227651"/>
                </a:moveTo>
                <a:lnTo>
                  <a:pt x="1385512" y="236034"/>
                </a:lnTo>
                <a:lnTo>
                  <a:pt x="1388240" y="236533"/>
                </a:lnTo>
                <a:lnTo>
                  <a:pt x="1393496" y="236533"/>
                </a:lnTo>
                <a:lnTo>
                  <a:pt x="1395858" y="236167"/>
                </a:lnTo>
                <a:lnTo>
                  <a:pt x="1398254" y="235435"/>
                </a:lnTo>
                <a:lnTo>
                  <a:pt x="1397754" y="228848"/>
                </a:lnTo>
                <a:lnTo>
                  <a:pt x="1396025" y="229314"/>
                </a:lnTo>
                <a:lnTo>
                  <a:pt x="1394195" y="229547"/>
                </a:lnTo>
                <a:lnTo>
                  <a:pt x="1389271" y="229547"/>
                </a:lnTo>
                <a:lnTo>
                  <a:pt x="1386943" y="228915"/>
                </a:lnTo>
                <a:lnTo>
                  <a:pt x="1385279" y="227651"/>
                </a:lnTo>
                <a:close/>
              </a:path>
              <a:path w="2893284" h="419173">
                <a:moveTo>
                  <a:pt x="1383682" y="218768"/>
                </a:moveTo>
                <a:lnTo>
                  <a:pt x="1384414" y="209653"/>
                </a:lnTo>
                <a:lnTo>
                  <a:pt x="1380921" y="211316"/>
                </a:lnTo>
                <a:lnTo>
                  <a:pt x="1382984" y="235036"/>
                </a:lnTo>
                <a:lnTo>
                  <a:pt x="1385512" y="236034"/>
                </a:lnTo>
                <a:lnTo>
                  <a:pt x="1385279" y="227651"/>
                </a:lnTo>
                <a:lnTo>
                  <a:pt x="1383682" y="226320"/>
                </a:lnTo>
                <a:lnTo>
                  <a:pt x="1382884" y="224623"/>
                </a:lnTo>
                <a:lnTo>
                  <a:pt x="1382884" y="220431"/>
                </a:lnTo>
                <a:lnTo>
                  <a:pt x="1383682" y="218768"/>
                </a:lnTo>
                <a:close/>
              </a:path>
              <a:path w="2893284" h="419173">
                <a:moveTo>
                  <a:pt x="1374700" y="219234"/>
                </a:moveTo>
                <a:lnTo>
                  <a:pt x="1375432" y="228482"/>
                </a:lnTo>
                <a:lnTo>
                  <a:pt x="1376896" y="230545"/>
                </a:lnTo>
                <a:lnTo>
                  <a:pt x="1378426" y="232541"/>
                </a:lnTo>
                <a:lnTo>
                  <a:pt x="1380455" y="234038"/>
                </a:lnTo>
                <a:lnTo>
                  <a:pt x="1382984" y="235036"/>
                </a:lnTo>
                <a:lnTo>
                  <a:pt x="1380921" y="211316"/>
                </a:lnTo>
                <a:lnTo>
                  <a:pt x="1378393" y="213778"/>
                </a:lnTo>
                <a:lnTo>
                  <a:pt x="1375931" y="216173"/>
                </a:lnTo>
                <a:lnTo>
                  <a:pt x="1374700" y="219234"/>
                </a:lnTo>
                <a:close/>
              </a:path>
              <a:path w="2893284" h="419173">
                <a:moveTo>
                  <a:pt x="1374700" y="222960"/>
                </a:moveTo>
                <a:lnTo>
                  <a:pt x="1374700" y="225954"/>
                </a:lnTo>
                <a:lnTo>
                  <a:pt x="1375432" y="228482"/>
                </a:lnTo>
                <a:lnTo>
                  <a:pt x="1374700" y="219234"/>
                </a:lnTo>
                <a:lnTo>
                  <a:pt x="1374700" y="222960"/>
                </a:lnTo>
                <a:close/>
              </a:path>
              <a:path w="2893284" h="419173">
                <a:moveTo>
                  <a:pt x="1407036" y="205210"/>
                </a:moveTo>
                <a:lnTo>
                  <a:pt x="1388872" y="208788"/>
                </a:lnTo>
                <a:lnTo>
                  <a:pt x="1389305" y="215441"/>
                </a:lnTo>
                <a:lnTo>
                  <a:pt x="1392565" y="214776"/>
                </a:lnTo>
                <a:lnTo>
                  <a:pt x="1407036" y="211810"/>
                </a:lnTo>
                <a:lnTo>
                  <a:pt x="1408633" y="211482"/>
                </a:lnTo>
                <a:lnTo>
                  <a:pt x="1408633" y="204895"/>
                </a:lnTo>
                <a:lnTo>
                  <a:pt x="1407036" y="205210"/>
                </a:lnTo>
                <a:close/>
              </a:path>
              <a:path w="2893284" h="419173">
                <a:moveTo>
                  <a:pt x="1388872" y="208788"/>
                </a:moveTo>
                <a:lnTo>
                  <a:pt x="1384414" y="209653"/>
                </a:lnTo>
                <a:lnTo>
                  <a:pt x="1385279" y="217570"/>
                </a:lnTo>
                <a:lnTo>
                  <a:pt x="1386876" y="216373"/>
                </a:lnTo>
                <a:lnTo>
                  <a:pt x="1389305" y="215441"/>
                </a:lnTo>
                <a:lnTo>
                  <a:pt x="1388872" y="208788"/>
                </a:lnTo>
                <a:close/>
              </a:path>
              <a:path w="2893284" h="419173">
                <a:moveTo>
                  <a:pt x="1474184" y="185633"/>
                </a:moveTo>
                <a:lnTo>
                  <a:pt x="1465801" y="185633"/>
                </a:lnTo>
                <a:lnTo>
                  <a:pt x="1449533" y="227451"/>
                </a:lnTo>
                <a:lnTo>
                  <a:pt x="1433764" y="185633"/>
                </a:lnTo>
                <a:lnTo>
                  <a:pt x="1424682" y="185633"/>
                </a:lnTo>
                <a:lnTo>
                  <a:pt x="1445441" y="235535"/>
                </a:lnTo>
                <a:lnTo>
                  <a:pt x="1453425" y="235535"/>
                </a:lnTo>
                <a:lnTo>
                  <a:pt x="1474184" y="185633"/>
                </a:lnTo>
                <a:close/>
              </a:path>
              <a:path w="2893284" h="419173">
                <a:moveTo>
                  <a:pt x="1514159" y="227451"/>
                </a:moveTo>
                <a:lnTo>
                  <a:pt x="1514258" y="235236"/>
                </a:lnTo>
                <a:lnTo>
                  <a:pt x="1516920" y="234304"/>
                </a:lnTo>
                <a:lnTo>
                  <a:pt x="1519215" y="233007"/>
                </a:lnTo>
                <a:lnTo>
                  <a:pt x="1521145" y="231343"/>
                </a:lnTo>
                <a:lnTo>
                  <a:pt x="1523141" y="229680"/>
                </a:lnTo>
                <a:lnTo>
                  <a:pt x="1524771" y="227717"/>
                </a:lnTo>
                <a:lnTo>
                  <a:pt x="1526035" y="225455"/>
                </a:lnTo>
                <a:lnTo>
                  <a:pt x="1519747" y="221762"/>
                </a:lnTo>
                <a:lnTo>
                  <a:pt x="1518350" y="224157"/>
                </a:lnTo>
                <a:lnTo>
                  <a:pt x="1516487" y="226054"/>
                </a:lnTo>
                <a:lnTo>
                  <a:pt x="1514159" y="227451"/>
                </a:lnTo>
                <a:close/>
              </a:path>
              <a:path w="2893284" h="419173">
                <a:moveTo>
                  <a:pt x="1505476" y="236533"/>
                </a:moveTo>
                <a:lnTo>
                  <a:pt x="1508736" y="236533"/>
                </a:lnTo>
                <a:lnTo>
                  <a:pt x="1511663" y="236101"/>
                </a:lnTo>
                <a:lnTo>
                  <a:pt x="1514258" y="235236"/>
                </a:lnTo>
                <a:lnTo>
                  <a:pt x="1514159" y="227451"/>
                </a:lnTo>
                <a:lnTo>
                  <a:pt x="1511896" y="228848"/>
                </a:lnTo>
                <a:lnTo>
                  <a:pt x="1508935" y="229547"/>
                </a:lnTo>
                <a:lnTo>
                  <a:pt x="1505476" y="236533"/>
                </a:lnTo>
                <a:close/>
              </a:path>
              <a:path w="2893284" h="419173">
                <a:moveTo>
                  <a:pt x="1508935" y="229547"/>
                </a:moveTo>
                <a:lnTo>
                  <a:pt x="1501883" y="229547"/>
                </a:lnTo>
                <a:lnTo>
                  <a:pt x="1498955" y="228815"/>
                </a:lnTo>
                <a:lnTo>
                  <a:pt x="1496493" y="227351"/>
                </a:lnTo>
                <a:lnTo>
                  <a:pt x="1494098" y="225821"/>
                </a:lnTo>
                <a:lnTo>
                  <a:pt x="1496527" y="235502"/>
                </a:lnTo>
                <a:lnTo>
                  <a:pt x="1500752" y="236533"/>
                </a:lnTo>
                <a:lnTo>
                  <a:pt x="1505476" y="236533"/>
                </a:lnTo>
                <a:lnTo>
                  <a:pt x="1508935" y="229547"/>
                </a:lnTo>
                <a:close/>
              </a:path>
              <a:path w="2893284" h="419173">
                <a:moveTo>
                  <a:pt x="1492801" y="233439"/>
                </a:moveTo>
                <a:lnTo>
                  <a:pt x="1496527" y="235502"/>
                </a:lnTo>
                <a:lnTo>
                  <a:pt x="1494098" y="225821"/>
                </a:lnTo>
                <a:lnTo>
                  <a:pt x="1492235" y="223625"/>
                </a:lnTo>
                <a:lnTo>
                  <a:pt x="1490904" y="220764"/>
                </a:lnTo>
                <a:lnTo>
                  <a:pt x="1489574" y="217903"/>
                </a:lnTo>
                <a:lnTo>
                  <a:pt x="1489141" y="231377"/>
                </a:lnTo>
                <a:lnTo>
                  <a:pt x="1492801" y="233439"/>
                </a:lnTo>
                <a:close/>
              </a:path>
              <a:path w="2893284" h="419173">
                <a:moveTo>
                  <a:pt x="1519049" y="201802"/>
                </a:moveTo>
                <a:lnTo>
                  <a:pt x="1519049" y="206592"/>
                </a:lnTo>
                <a:lnTo>
                  <a:pt x="1489057" y="205794"/>
                </a:lnTo>
                <a:lnTo>
                  <a:pt x="1486313" y="205794"/>
                </a:lnTo>
                <a:lnTo>
                  <a:pt x="1486313" y="212880"/>
                </a:lnTo>
                <a:lnTo>
                  <a:pt x="1489141" y="231377"/>
                </a:lnTo>
                <a:lnTo>
                  <a:pt x="1489574" y="217903"/>
                </a:lnTo>
                <a:lnTo>
                  <a:pt x="1488908" y="214510"/>
                </a:lnTo>
                <a:lnTo>
                  <a:pt x="1488908" y="206592"/>
                </a:lnTo>
                <a:lnTo>
                  <a:pt x="1526634" y="212880"/>
                </a:lnTo>
                <a:lnTo>
                  <a:pt x="1523141" y="205794"/>
                </a:lnTo>
                <a:lnTo>
                  <a:pt x="1519049" y="201802"/>
                </a:lnTo>
                <a:close/>
              </a:path>
              <a:path w="2893284" h="419173">
                <a:moveTo>
                  <a:pt x="1489057" y="205794"/>
                </a:moveTo>
                <a:lnTo>
                  <a:pt x="1489108" y="189792"/>
                </a:lnTo>
                <a:lnTo>
                  <a:pt x="1486280" y="192786"/>
                </a:lnTo>
                <a:lnTo>
                  <a:pt x="1486280" y="228416"/>
                </a:lnTo>
                <a:lnTo>
                  <a:pt x="1489141" y="231377"/>
                </a:lnTo>
                <a:lnTo>
                  <a:pt x="1486313" y="212880"/>
                </a:lnTo>
                <a:lnTo>
                  <a:pt x="1486313" y="205794"/>
                </a:lnTo>
                <a:lnTo>
                  <a:pt x="1489057" y="205794"/>
                </a:lnTo>
                <a:close/>
              </a:path>
              <a:path w="2893284" h="419173">
                <a:moveTo>
                  <a:pt x="1481124" y="205195"/>
                </a:moveTo>
                <a:lnTo>
                  <a:pt x="1482155" y="220631"/>
                </a:lnTo>
                <a:lnTo>
                  <a:pt x="1484218" y="224557"/>
                </a:lnTo>
                <a:lnTo>
                  <a:pt x="1486280" y="228416"/>
                </a:lnTo>
                <a:lnTo>
                  <a:pt x="1486280" y="192786"/>
                </a:lnTo>
                <a:lnTo>
                  <a:pt x="1484218" y="196712"/>
                </a:lnTo>
                <a:lnTo>
                  <a:pt x="1482155" y="200571"/>
                </a:lnTo>
                <a:lnTo>
                  <a:pt x="1481124" y="205195"/>
                </a:lnTo>
                <a:close/>
              </a:path>
              <a:path w="2893284" h="419173">
                <a:moveTo>
                  <a:pt x="1481124" y="210584"/>
                </a:moveTo>
                <a:lnTo>
                  <a:pt x="1481124" y="215974"/>
                </a:lnTo>
                <a:lnTo>
                  <a:pt x="1482155" y="220631"/>
                </a:lnTo>
                <a:lnTo>
                  <a:pt x="1481124" y="205195"/>
                </a:lnTo>
                <a:lnTo>
                  <a:pt x="1481124" y="210584"/>
                </a:lnTo>
                <a:close/>
              </a:path>
              <a:path w="2893284" h="419173">
                <a:moveTo>
                  <a:pt x="1488908" y="210584"/>
                </a:moveTo>
                <a:lnTo>
                  <a:pt x="1488908" y="206592"/>
                </a:lnTo>
                <a:lnTo>
                  <a:pt x="1488908" y="212880"/>
                </a:lnTo>
                <a:lnTo>
                  <a:pt x="1526634" y="212880"/>
                </a:lnTo>
                <a:lnTo>
                  <a:pt x="1488908" y="206592"/>
                </a:lnTo>
                <a:lnTo>
                  <a:pt x="1488908" y="210584"/>
                </a:lnTo>
                <a:close/>
              </a:path>
              <a:path w="2893284" h="419173">
                <a:moveTo>
                  <a:pt x="1501517" y="191622"/>
                </a:moveTo>
                <a:lnTo>
                  <a:pt x="1509035" y="191622"/>
                </a:lnTo>
                <a:lnTo>
                  <a:pt x="1512462" y="192919"/>
                </a:lnTo>
                <a:lnTo>
                  <a:pt x="1515057" y="195514"/>
                </a:lnTo>
                <a:lnTo>
                  <a:pt x="1517718" y="198109"/>
                </a:lnTo>
                <a:lnTo>
                  <a:pt x="1519049" y="201802"/>
                </a:lnTo>
                <a:lnTo>
                  <a:pt x="1523141" y="205794"/>
                </a:lnTo>
                <a:lnTo>
                  <a:pt x="1520180" y="189626"/>
                </a:lnTo>
                <a:lnTo>
                  <a:pt x="1516853" y="187629"/>
                </a:lnTo>
                <a:lnTo>
                  <a:pt x="1513593" y="185633"/>
                </a:lnTo>
                <a:lnTo>
                  <a:pt x="1509634" y="184635"/>
                </a:lnTo>
                <a:lnTo>
                  <a:pt x="1504977" y="184635"/>
                </a:lnTo>
                <a:lnTo>
                  <a:pt x="1501517" y="191622"/>
                </a:lnTo>
                <a:close/>
              </a:path>
              <a:path w="2893284" h="419173">
                <a:moveTo>
                  <a:pt x="1493965" y="195381"/>
                </a:moveTo>
                <a:lnTo>
                  <a:pt x="1496294" y="193917"/>
                </a:lnTo>
                <a:lnTo>
                  <a:pt x="1498689" y="192387"/>
                </a:lnTo>
                <a:lnTo>
                  <a:pt x="1501517" y="191622"/>
                </a:lnTo>
                <a:lnTo>
                  <a:pt x="1504977" y="184635"/>
                </a:lnTo>
                <a:lnTo>
                  <a:pt x="1500386" y="184635"/>
                </a:lnTo>
                <a:lnTo>
                  <a:pt x="1496294" y="185667"/>
                </a:lnTo>
                <a:lnTo>
                  <a:pt x="1493965" y="195381"/>
                </a:lnTo>
                <a:close/>
              </a:path>
              <a:path w="2893284" h="419173">
                <a:moveTo>
                  <a:pt x="1492701" y="187729"/>
                </a:moveTo>
                <a:lnTo>
                  <a:pt x="1489108" y="189792"/>
                </a:lnTo>
                <a:lnTo>
                  <a:pt x="1489540" y="203199"/>
                </a:lnTo>
                <a:lnTo>
                  <a:pt x="1490805" y="200404"/>
                </a:lnTo>
                <a:lnTo>
                  <a:pt x="1492135" y="197543"/>
                </a:lnTo>
                <a:lnTo>
                  <a:pt x="1493965" y="195381"/>
                </a:lnTo>
                <a:lnTo>
                  <a:pt x="1496294" y="185667"/>
                </a:lnTo>
                <a:lnTo>
                  <a:pt x="1492701" y="187729"/>
                </a:lnTo>
                <a:close/>
              </a:path>
              <a:path w="2893284" h="419173">
                <a:moveTo>
                  <a:pt x="1527033" y="203032"/>
                </a:moveTo>
                <a:lnTo>
                  <a:pt x="1526168" y="199207"/>
                </a:lnTo>
                <a:lnTo>
                  <a:pt x="1524438" y="195813"/>
                </a:lnTo>
                <a:lnTo>
                  <a:pt x="1522708" y="192353"/>
                </a:lnTo>
                <a:lnTo>
                  <a:pt x="1520180" y="189626"/>
                </a:lnTo>
                <a:lnTo>
                  <a:pt x="1523141" y="205794"/>
                </a:lnTo>
                <a:lnTo>
                  <a:pt x="1526634" y="212880"/>
                </a:lnTo>
                <a:lnTo>
                  <a:pt x="1527033" y="203032"/>
                </a:lnTo>
                <a:close/>
              </a:path>
              <a:path w="2893284" h="419173">
                <a:moveTo>
                  <a:pt x="1527033" y="203032"/>
                </a:moveTo>
                <a:lnTo>
                  <a:pt x="1526634" y="212880"/>
                </a:lnTo>
                <a:lnTo>
                  <a:pt x="1526867" y="211316"/>
                </a:lnTo>
                <a:lnTo>
                  <a:pt x="1527000" y="209453"/>
                </a:lnTo>
                <a:lnTo>
                  <a:pt x="1527033" y="203032"/>
                </a:lnTo>
                <a:close/>
              </a:path>
              <a:path w="2893284" h="419173">
                <a:moveTo>
                  <a:pt x="1605608" y="219500"/>
                </a:moveTo>
                <a:lnTo>
                  <a:pt x="1606074" y="220764"/>
                </a:lnTo>
                <a:lnTo>
                  <a:pt x="1607571" y="233373"/>
                </a:lnTo>
                <a:lnTo>
                  <a:pt x="1609900" y="231576"/>
                </a:lnTo>
                <a:lnTo>
                  <a:pt x="1611563" y="229247"/>
                </a:lnTo>
                <a:lnTo>
                  <a:pt x="1613227" y="226852"/>
                </a:lnTo>
                <a:lnTo>
                  <a:pt x="1614058" y="224091"/>
                </a:lnTo>
                <a:lnTo>
                  <a:pt x="1614058" y="217903"/>
                </a:lnTo>
                <a:lnTo>
                  <a:pt x="1613127" y="215308"/>
                </a:lnTo>
                <a:lnTo>
                  <a:pt x="1611264" y="213179"/>
                </a:lnTo>
                <a:lnTo>
                  <a:pt x="1609401" y="211050"/>
                </a:lnTo>
                <a:lnTo>
                  <a:pt x="1606141" y="209520"/>
                </a:lnTo>
                <a:lnTo>
                  <a:pt x="1605608" y="219500"/>
                </a:lnTo>
                <a:close/>
              </a:path>
              <a:path w="2893284" h="419173">
                <a:moveTo>
                  <a:pt x="1586280" y="205461"/>
                </a:moveTo>
                <a:lnTo>
                  <a:pt x="1587611" y="213279"/>
                </a:lnTo>
                <a:lnTo>
                  <a:pt x="1599587" y="215774"/>
                </a:lnTo>
                <a:lnTo>
                  <a:pt x="1602115" y="216306"/>
                </a:lnTo>
                <a:lnTo>
                  <a:pt x="1603812" y="217171"/>
                </a:lnTo>
                <a:lnTo>
                  <a:pt x="1605608" y="219500"/>
                </a:lnTo>
                <a:lnTo>
                  <a:pt x="1606141" y="209520"/>
                </a:lnTo>
                <a:lnTo>
                  <a:pt x="1601483" y="208588"/>
                </a:lnTo>
                <a:lnTo>
                  <a:pt x="1589008" y="205993"/>
                </a:lnTo>
                <a:lnTo>
                  <a:pt x="1586280" y="205461"/>
                </a:lnTo>
                <a:close/>
              </a:path>
              <a:path w="2893284" h="419173">
                <a:moveTo>
                  <a:pt x="1586280" y="205461"/>
                </a:moveTo>
                <a:lnTo>
                  <a:pt x="1584417" y="204596"/>
                </a:lnTo>
                <a:lnTo>
                  <a:pt x="1583419" y="203398"/>
                </a:lnTo>
                <a:lnTo>
                  <a:pt x="1582421" y="202134"/>
                </a:lnTo>
                <a:lnTo>
                  <a:pt x="1581922" y="200770"/>
                </a:lnTo>
                <a:lnTo>
                  <a:pt x="1582753" y="212281"/>
                </a:lnTo>
                <a:lnTo>
                  <a:pt x="1587611" y="213279"/>
                </a:lnTo>
                <a:lnTo>
                  <a:pt x="1586280" y="205461"/>
                </a:lnTo>
                <a:close/>
              </a:path>
              <a:path w="2893284" h="419173">
                <a:moveTo>
                  <a:pt x="1574802" y="194383"/>
                </a:moveTo>
                <a:lnTo>
                  <a:pt x="1575069" y="205960"/>
                </a:lnTo>
                <a:lnTo>
                  <a:pt x="1577131" y="208289"/>
                </a:lnTo>
                <a:lnTo>
                  <a:pt x="1579260" y="210617"/>
                </a:lnTo>
                <a:lnTo>
                  <a:pt x="1582753" y="212281"/>
                </a:lnTo>
                <a:lnTo>
                  <a:pt x="1581922" y="200770"/>
                </a:lnTo>
                <a:lnTo>
                  <a:pt x="1580159" y="188062"/>
                </a:lnTo>
                <a:lnTo>
                  <a:pt x="1577930" y="189858"/>
                </a:lnTo>
                <a:lnTo>
                  <a:pt x="1576333" y="192121"/>
                </a:lnTo>
                <a:lnTo>
                  <a:pt x="1574802" y="194383"/>
                </a:lnTo>
                <a:close/>
              </a:path>
              <a:path w="2893284" h="419173">
                <a:moveTo>
                  <a:pt x="1575069" y="205960"/>
                </a:moveTo>
                <a:lnTo>
                  <a:pt x="1574802" y="194383"/>
                </a:lnTo>
                <a:lnTo>
                  <a:pt x="1574037" y="196878"/>
                </a:lnTo>
                <a:lnTo>
                  <a:pt x="1574037" y="203066"/>
                </a:lnTo>
                <a:lnTo>
                  <a:pt x="1575069" y="205960"/>
                </a:lnTo>
                <a:close/>
              </a:path>
              <a:path w="2893284" h="419173">
                <a:moveTo>
                  <a:pt x="1607571" y="233373"/>
                </a:moveTo>
                <a:lnTo>
                  <a:pt x="1606074" y="220764"/>
                </a:lnTo>
                <a:lnTo>
                  <a:pt x="1606074" y="224357"/>
                </a:lnTo>
                <a:lnTo>
                  <a:pt x="1605076" y="226153"/>
                </a:lnTo>
                <a:lnTo>
                  <a:pt x="1604577" y="234637"/>
                </a:lnTo>
                <a:lnTo>
                  <a:pt x="1607571" y="233373"/>
                </a:lnTo>
                <a:close/>
              </a:path>
              <a:path w="2893284" h="419173">
                <a:moveTo>
                  <a:pt x="1603080" y="227551"/>
                </a:moveTo>
                <a:lnTo>
                  <a:pt x="1601084" y="228881"/>
                </a:lnTo>
                <a:lnTo>
                  <a:pt x="1601583" y="235901"/>
                </a:lnTo>
                <a:lnTo>
                  <a:pt x="1604577" y="234637"/>
                </a:lnTo>
                <a:lnTo>
                  <a:pt x="1605076" y="226153"/>
                </a:lnTo>
                <a:lnTo>
                  <a:pt x="1603080" y="227551"/>
                </a:lnTo>
                <a:close/>
              </a:path>
              <a:path w="2893284" h="419173">
                <a:moveTo>
                  <a:pt x="1584517" y="226952"/>
                </a:moveTo>
                <a:lnTo>
                  <a:pt x="1584849" y="235502"/>
                </a:lnTo>
                <a:lnTo>
                  <a:pt x="1589341" y="236533"/>
                </a:lnTo>
                <a:lnTo>
                  <a:pt x="1598123" y="236533"/>
                </a:lnTo>
                <a:lnTo>
                  <a:pt x="1601583" y="235901"/>
                </a:lnTo>
                <a:lnTo>
                  <a:pt x="1601084" y="228881"/>
                </a:lnTo>
                <a:lnTo>
                  <a:pt x="1598323" y="229547"/>
                </a:lnTo>
                <a:lnTo>
                  <a:pt x="1590804" y="229547"/>
                </a:lnTo>
                <a:lnTo>
                  <a:pt x="1587378" y="228682"/>
                </a:lnTo>
                <a:lnTo>
                  <a:pt x="1584517" y="226952"/>
                </a:lnTo>
                <a:close/>
              </a:path>
              <a:path w="2893284" h="419173">
                <a:moveTo>
                  <a:pt x="1581722" y="225222"/>
                </a:moveTo>
                <a:lnTo>
                  <a:pt x="1579593" y="222827"/>
                </a:lnTo>
                <a:lnTo>
                  <a:pt x="1580724" y="233439"/>
                </a:lnTo>
                <a:lnTo>
                  <a:pt x="1584849" y="235502"/>
                </a:lnTo>
                <a:lnTo>
                  <a:pt x="1584517" y="226952"/>
                </a:lnTo>
                <a:lnTo>
                  <a:pt x="1581722" y="225222"/>
                </a:lnTo>
                <a:close/>
              </a:path>
              <a:path w="2893284" h="419173">
                <a:moveTo>
                  <a:pt x="1578129" y="219766"/>
                </a:moveTo>
                <a:lnTo>
                  <a:pt x="1571343" y="224656"/>
                </a:lnTo>
                <a:lnTo>
                  <a:pt x="1573538" y="228449"/>
                </a:lnTo>
                <a:lnTo>
                  <a:pt x="1576665" y="231377"/>
                </a:lnTo>
                <a:lnTo>
                  <a:pt x="1580724" y="233439"/>
                </a:lnTo>
                <a:lnTo>
                  <a:pt x="1579593" y="222827"/>
                </a:lnTo>
                <a:lnTo>
                  <a:pt x="1578129" y="219766"/>
                </a:lnTo>
                <a:close/>
              </a:path>
              <a:path w="2893284" h="419173">
                <a:moveTo>
                  <a:pt x="1603712" y="195048"/>
                </a:moveTo>
                <a:lnTo>
                  <a:pt x="1605542" y="197177"/>
                </a:lnTo>
                <a:lnTo>
                  <a:pt x="1606673" y="200105"/>
                </a:lnTo>
                <a:lnTo>
                  <a:pt x="1613360" y="195714"/>
                </a:lnTo>
                <a:lnTo>
                  <a:pt x="1611696" y="192187"/>
                </a:lnTo>
                <a:lnTo>
                  <a:pt x="1609168" y="189459"/>
                </a:lnTo>
                <a:lnTo>
                  <a:pt x="1605775" y="187530"/>
                </a:lnTo>
                <a:lnTo>
                  <a:pt x="1603712" y="195048"/>
                </a:lnTo>
                <a:close/>
              </a:path>
              <a:path w="2893284" h="419173">
                <a:moveTo>
                  <a:pt x="1602381" y="185600"/>
                </a:moveTo>
                <a:lnTo>
                  <a:pt x="1598223" y="184635"/>
                </a:lnTo>
                <a:lnTo>
                  <a:pt x="1598655" y="192320"/>
                </a:lnTo>
                <a:lnTo>
                  <a:pt x="1601184" y="193717"/>
                </a:lnTo>
                <a:lnTo>
                  <a:pt x="1603712" y="195048"/>
                </a:lnTo>
                <a:lnTo>
                  <a:pt x="1605775" y="187530"/>
                </a:lnTo>
                <a:lnTo>
                  <a:pt x="1602381" y="185600"/>
                </a:lnTo>
                <a:close/>
              </a:path>
              <a:path w="2893284" h="419173">
                <a:moveTo>
                  <a:pt x="1590904" y="191622"/>
                </a:moveTo>
                <a:lnTo>
                  <a:pt x="1596027" y="191622"/>
                </a:lnTo>
                <a:lnTo>
                  <a:pt x="1598655" y="192320"/>
                </a:lnTo>
                <a:lnTo>
                  <a:pt x="1598223" y="184635"/>
                </a:lnTo>
                <a:lnTo>
                  <a:pt x="1593299" y="184635"/>
                </a:lnTo>
                <a:lnTo>
                  <a:pt x="1590904" y="191622"/>
                </a:lnTo>
                <a:close/>
              </a:path>
              <a:path w="2893284" h="419173">
                <a:moveTo>
                  <a:pt x="1589374" y="184635"/>
                </a:moveTo>
                <a:lnTo>
                  <a:pt x="1585947" y="185334"/>
                </a:lnTo>
                <a:lnTo>
                  <a:pt x="1587111" y="192620"/>
                </a:lnTo>
                <a:lnTo>
                  <a:pt x="1588841" y="191954"/>
                </a:lnTo>
                <a:lnTo>
                  <a:pt x="1590904" y="191622"/>
                </a:lnTo>
                <a:lnTo>
                  <a:pt x="1593299" y="184635"/>
                </a:lnTo>
                <a:lnTo>
                  <a:pt x="1589374" y="184635"/>
                </a:lnTo>
                <a:close/>
              </a:path>
              <a:path w="2893284" h="419173">
                <a:moveTo>
                  <a:pt x="1581922" y="197843"/>
                </a:moveTo>
                <a:lnTo>
                  <a:pt x="1582354" y="196545"/>
                </a:lnTo>
                <a:lnTo>
                  <a:pt x="1584151" y="194216"/>
                </a:lnTo>
                <a:lnTo>
                  <a:pt x="1585448" y="193285"/>
                </a:lnTo>
                <a:lnTo>
                  <a:pt x="1587111" y="192620"/>
                </a:lnTo>
                <a:lnTo>
                  <a:pt x="1585947" y="185334"/>
                </a:lnTo>
                <a:lnTo>
                  <a:pt x="1583020" y="186731"/>
                </a:lnTo>
                <a:lnTo>
                  <a:pt x="1581922" y="197843"/>
                </a:lnTo>
                <a:close/>
              </a:path>
              <a:path w="2893284" h="419173">
                <a:moveTo>
                  <a:pt x="1581922" y="197843"/>
                </a:moveTo>
                <a:lnTo>
                  <a:pt x="1583020" y="186731"/>
                </a:lnTo>
                <a:lnTo>
                  <a:pt x="1580159" y="188062"/>
                </a:lnTo>
                <a:lnTo>
                  <a:pt x="1581922" y="200770"/>
                </a:lnTo>
                <a:lnTo>
                  <a:pt x="1581922" y="197843"/>
                </a:lnTo>
                <a:close/>
              </a:path>
              <a:path w="2893284" h="419173">
                <a:moveTo>
                  <a:pt x="1636349" y="185633"/>
                </a:moveTo>
                <a:lnTo>
                  <a:pt x="1628364" y="185633"/>
                </a:lnTo>
                <a:lnTo>
                  <a:pt x="1629229" y="226220"/>
                </a:lnTo>
                <a:lnTo>
                  <a:pt x="1630959" y="228948"/>
                </a:lnTo>
                <a:lnTo>
                  <a:pt x="1632756" y="231609"/>
                </a:lnTo>
                <a:lnTo>
                  <a:pt x="1635051" y="233539"/>
                </a:lnTo>
                <a:lnTo>
                  <a:pt x="1636349" y="221330"/>
                </a:lnTo>
                <a:lnTo>
                  <a:pt x="1636349" y="185633"/>
                </a:lnTo>
                <a:close/>
              </a:path>
              <a:path w="2893284" h="419173">
                <a:moveTo>
                  <a:pt x="1628364" y="218369"/>
                </a:moveTo>
                <a:lnTo>
                  <a:pt x="1628364" y="222694"/>
                </a:lnTo>
                <a:lnTo>
                  <a:pt x="1629229" y="226220"/>
                </a:lnTo>
                <a:lnTo>
                  <a:pt x="1628364" y="185633"/>
                </a:lnTo>
                <a:lnTo>
                  <a:pt x="1628364" y="218369"/>
                </a:lnTo>
                <a:close/>
              </a:path>
              <a:path w="2893284" h="419173">
                <a:moveTo>
                  <a:pt x="1671879" y="185633"/>
                </a:moveTo>
                <a:lnTo>
                  <a:pt x="1663894" y="185633"/>
                </a:lnTo>
                <a:lnTo>
                  <a:pt x="1664393" y="227950"/>
                </a:lnTo>
                <a:lnTo>
                  <a:pt x="1664893" y="235535"/>
                </a:lnTo>
                <a:lnTo>
                  <a:pt x="1671879" y="235535"/>
                </a:lnTo>
                <a:lnTo>
                  <a:pt x="1671879" y="185633"/>
                </a:lnTo>
                <a:close/>
              </a:path>
              <a:path w="2893284" h="419173">
                <a:moveTo>
                  <a:pt x="1664393" y="227950"/>
                </a:moveTo>
                <a:lnTo>
                  <a:pt x="1663894" y="185633"/>
                </a:lnTo>
                <a:lnTo>
                  <a:pt x="1663894" y="215707"/>
                </a:lnTo>
                <a:lnTo>
                  <a:pt x="1663462" y="218236"/>
                </a:lnTo>
                <a:lnTo>
                  <a:pt x="1662664" y="230944"/>
                </a:lnTo>
                <a:lnTo>
                  <a:pt x="1664393" y="227950"/>
                </a:lnTo>
                <a:close/>
              </a:path>
              <a:path w="2893284" h="419173">
                <a:moveTo>
                  <a:pt x="1662664" y="230944"/>
                </a:moveTo>
                <a:lnTo>
                  <a:pt x="1663462" y="218236"/>
                </a:lnTo>
                <a:lnTo>
                  <a:pt x="1662597" y="220365"/>
                </a:lnTo>
                <a:lnTo>
                  <a:pt x="1661799" y="222494"/>
                </a:lnTo>
                <a:lnTo>
                  <a:pt x="1660668" y="224257"/>
                </a:lnTo>
                <a:lnTo>
                  <a:pt x="1660302" y="233140"/>
                </a:lnTo>
                <a:lnTo>
                  <a:pt x="1662664" y="230944"/>
                </a:lnTo>
                <a:close/>
              </a:path>
              <a:path w="2893284" h="419173">
                <a:moveTo>
                  <a:pt x="1660668" y="224257"/>
                </a:moveTo>
                <a:lnTo>
                  <a:pt x="1659204" y="225654"/>
                </a:lnTo>
                <a:lnTo>
                  <a:pt x="1657806" y="226985"/>
                </a:lnTo>
                <a:lnTo>
                  <a:pt x="1656210" y="227983"/>
                </a:lnTo>
                <a:lnTo>
                  <a:pt x="1654413" y="228649"/>
                </a:lnTo>
                <a:lnTo>
                  <a:pt x="1657307" y="234537"/>
                </a:lnTo>
                <a:lnTo>
                  <a:pt x="1660302" y="233140"/>
                </a:lnTo>
                <a:lnTo>
                  <a:pt x="1660668" y="224257"/>
                </a:lnTo>
                <a:close/>
              </a:path>
              <a:path w="2893284" h="419173">
                <a:moveTo>
                  <a:pt x="1657307" y="234537"/>
                </a:moveTo>
                <a:lnTo>
                  <a:pt x="1654413" y="228649"/>
                </a:lnTo>
                <a:lnTo>
                  <a:pt x="1652617" y="229247"/>
                </a:lnTo>
                <a:lnTo>
                  <a:pt x="1650787" y="229547"/>
                </a:lnTo>
                <a:lnTo>
                  <a:pt x="1648924" y="229547"/>
                </a:lnTo>
                <a:lnTo>
                  <a:pt x="1650920" y="236533"/>
                </a:lnTo>
                <a:lnTo>
                  <a:pt x="1654380" y="235868"/>
                </a:lnTo>
                <a:lnTo>
                  <a:pt x="1657307" y="234537"/>
                </a:lnTo>
                <a:close/>
              </a:path>
              <a:path w="2893284" h="419173">
                <a:moveTo>
                  <a:pt x="1650920" y="236533"/>
                </a:moveTo>
                <a:lnTo>
                  <a:pt x="1648924" y="229547"/>
                </a:lnTo>
                <a:lnTo>
                  <a:pt x="1644932" y="229547"/>
                </a:lnTo>
                <a:lnTo>
                  <a:pt x="1641838" y="228615"/>
                </a:lnTo>
                <a:lnTo>
                  <a:pt x="1639642" y="226752"/>
                </a:lnTo>
                <a:lnTo>
                  <a:pt x="1637447" y="224823"/>
                </a:lnTo>
                <a:lnTo>
                  <a:pt x="1636349" y="221330"/>
                </a:lnTo>
                <a:lnTo>
                  <a:pt x="1637846" y="234737"/>
                </a:lnTo>
                <a:lnTo>
                  <a:pt x="1640707" y="235934"/>
                </a:lnTo>
                <a:lnTo>
                  <a:pt x="1643734" y="236533"/>
                </a:lnTo>
                <a:lnTo>
                  <a:pt x="1650920" y="236533"/>
                </a:lnTo>
                <a:close/>
              </a:path>
              <a:path w="2893284" h="419173">
                <a:moveTo>
                  <a:pt x="1702337" y="192520"/>
                </a:moveTo>
                <a:lnTo>
                  <a:pt x="1719005" y="192520"/>
                </a:lnTo>
                <a:lnTo>
                  <a:pt x="1702337" y="185633"/>
                </a:lnTo>
                <a:lnTo>
                  <a:pt x="1684373" y="185633"/>
                </a:lnTo>
                <a:lnTo>
                  <a:pt x="1684373" y="192520"/>
                </a:lnTo>
                <a:lnTo>
                  <a:pt x="1702337" y="192520"/>
                </a:lnTo>
                <a:lnTo>
                  <a:pt x="1702337" y="188228"/>
                </a:lnTo>
                <a:lnTo>
                  <a:pt x="1702337" y="192520"/>
                </a:lnTo>
                <a:close/>
              </a:path>
              <a:path w="2893284" h="419173">
                <a:moveTo>
                  <a:pt x="1694353" y="192520"/>
                </a:moveTo>
                <a:lnTo>
                  <a:pt x="1694353" y="235535"/>
                </a:lnTo>
                <a:lnTo>
                  <a:pt x="1702337" y="235535"/>
                </a:lnTo>
                <a:lnTo>
                  <a:pt x="1702337" y="192520"/>
                </a:lnTo>
                <a:lnTo>
                  <a:pt x="1694353" y="192520"/>
                </a:lnTo>
                <a:close/>
              </a:path>
              <a:path w="2893284" h="419173">
                <a:moveTo>
                  <a:pt x="1702337" y="175054"/>
                </a:moveTo>
                <a:lnTo>
                  <a:pt x="1703136" y="172892"/>
                </a:lnTo>
                <a:lnTo>
                  <a:pt x="1704733" y="171561"/>
                </a:lnTo>
                <a:lnTo>
                  <a:pt x="1706330" y="170164"/>
                </a:lnTo>
                <a:lnTo>
                  <a:pt x="1708559" y="169465"/>
                </a:lnTo>
                <a:lnTo>
                  <a:pt x="1711419" y="169465"/>
                </a:lnTo>
                <a:lnTo>
                  <a:pt x="1713582" y="169598"/>
                </a:lnTo>
                <a:lnTo>
                  <a:pt x="1715445" y="170064"/>
                </a:lnTo>
                <a:lnTo>
                  <a:pt x="1717108" y="170962"/>
                </a:lnTo>
                <a:lnTo>
                  <a:pt x="1719204" y="164475"/>
                </a:lnTo>
                <a:lnTo>
                  <a:pt x="1717141" y="163178"/>
                </a:lnTo>
                <a:lnTo>
                  <a:pt x="1715611" y="162778"/>
                </a:lnTo>
                <a:lnTo>
                  <a:pt x="1714081" y="162379"/>
                </a:lnTo>
                <a:lnTo>
                  <a:pt x="1712451" y="162180"/>
                </a:lnTo>
                <a:lnTo>
                  <a:pt x="1707993" y="162180"/>
                </a:lnTo>
                <a:lnTo>
                  <a:pt x="1705598" y="162546"/>
                </a:lnTo>
                <a:lnTo>
                  <a:pt x="1703535" y="163277"/>
                </a:lnTo>
                <a:lnTo>
                  <a:pt x="1702337" y="175054"/>
                </a:lnTo>
                <a:close/>
              </a:path>
              <a:path w="2893284" h="419173">
                <a:moveTo>
                  <a:pt x="1702337" y="185633"/>
                </a:moveTo>
                <a:lnTo>
                  <a:pt x="1702337" y="175054"/>
                </a:lnTo>
                <a:lnTo>
                  <a:pt x="1701473" y="164009"/>
                </a:lnTo>
                <a:lnTo>
                  <a:pt x="1699743" y="165041"/>
                </a:lnTo>
                <a:lnTo>
                  <a:pt x="1698345" y="166371"/>
                </a:lnTo>
                <a:lnTo>
                  <a:pt x="1697015" y="167702"/>
                </a:lnTo>
                <a:lnTo>
                  <a:pt x="1696017" y="169299"/>
                </a:lnTo>
                <a:lnTo>
                  <a:pt x="1695351" y="171162"/>
                </a:lnTo>
                <a:lnTo>
                  <a:pt x="1694686" y="173025"/>
                </a:lnTo>
                <a:lnTo>
                  <a:pt x="1694353" y="175054"/>
                </a:lnTo>
                <a:lnTo>
                  <a:pt x="1694353" y="185633"/>
                </a:lnTo>
                <a:lnTo>
                  <a:pt x="1702337" y="185633"/>
                </a:lnTo>
                <a:close/>
              </a:path>
              <a:path w="2893284" h="419173">
                <a:moveTo>
                  <a:pt x="1741560" y="192520"/>
                </a:moveTo>
                <a:lnTo>
                  <a:pt x="1758227" y="192520"/>
                </a:lnTo>
                <a:lnTo>
                  <a:pt x="1741560" y="185633"/>
                </a:lnTo>
                <a:lnTo>
                  <a:pt x="1723595" y="185633"/>
                </a:lnTo>
                <a:lnTo>
                  <a:pt x="1723595" y="192520"/>
                </a:lnTo>
                <a:lnTo>
                  <a:pt x="1741560" y="192520"/>
                </a:lnTo>
                <a:lnTo>
                  <a:pt x="1741560" y="188228"/>
                </a:lnTo>
                <a:lnTo>
                  <a:pt x="1741560" y="192520"/>
                </a:lnTo>
                <a:close/>
              </a:path>
              <a:path w="2893284" h="419173">
                <a:moveTo>
                  <a:pt x="1733576" y="192520"/>
                </a:moveTo>
                <a:lnTo>
                  <a:pt x="1733576" y="235535"/>
                </a:lnTo>
                <a:lnTo>
                  <a:pt x="1741560" y="235535"/>
                </a:lnTo>
                <a:lnTo>
                  <a:pt x="1741560" y="192520"/>
                </a:lnTo>
                <a:lnTo>
                  <a:pt x="1733576" y="192520"/>
                </a:lnTo>
                <a:close/>
              </a:path>
              <a:path w="2893284" h="419173">
                <a:moveTo>
                  <a:pt x="1741560" y="175054"/>
                </a:moveTo>
                <a:lnTo>
                  <a:pt x="1742358" y="172892"/>
                </a:lnTo>
                <a:lnTo>
                  <a:pt x="1743955" y="171561"/>
                </a:lnTo>
                <a:lnTo>
                  <a:pt x="1745552" y="170164"/>
                </a:lnTo>
                <a:lnTo>
                  <a:pt x="1747781" y="169465"/>
                </a:lnTo>
                <a:lnTo>
                  <a:pt x="1750642" y="169465"/>
                </a:lnTo>
                <a:lnTo>
                  <a:pt x="1752805" y="169598"/>
                </a:lnTo>
                <a:lnTo>
                  <a:pt x="1754667" y="170064"/>
                </a:lnTo>
                <a:lnTo>
                  <a:pt x="1756331" y="170962"/>
                </a:lnTo>
                <a:lnTo>
                  <a:pt x="1758427" y="164475"/>
                </a:lnTo>
                <a:lnTo>
                  <a:pt x="1756364" y="163178"/>
                </a:lnTo>
                <a:lnTo>
                  <a:pt x="1754834" y="162778"/>
                </a:lnTo>
                <a:lnTo>
                  <a:pt x="1753304" y="162379"/>
                </a:lnTo>
                <a:lnTo>
                  <a:pt x="1751673" y="162180"/>
                </a:lnTo>
                <a:lnTo>
                  <a:pt x="1747216" y="162180"/>
                </a:lnTo>
                <a:lnTo>
                  <a:pt x="1744820" y="162546"/>
                </a:lnTo>
                <a:lnTo>
                  <a:pt x="1742758" y="163277"/>
                </a:lnTo>
                <a:lnTo>
                  <a:pt x="1741560" y="175054"/>
                </a:lnTo>
                <a:close/>
              </a:path>
              <a:path w="2893284" h="419173">
                <a:moveTo>
                  <a:pt x="1741560" y="185633"/>
                </a:moveTo>
                <a:lnTo>
                  <a:pt x="1741560" y="175054"/>
                </a:lnTo>
                <a:lnTo>
                  <a:pt x="1740695" y="164009"/>
                </a:lnTo>
                <a:lnTo>
                  <a:pt x="1738965" y="165041"/>
                </a:lnTo>
                <a:lnTo>
                  <a:pt x="1737568" y="166371"/>
                </a:lnTo>
                <a:lnTo>
                  <a:pt x="1736237" y="167702"/>
                </a:lnTo>
                <a:lnTo>
                  <a:pt x="1735239" y="169299"/>
                </a:lnTo>
                <a:lnTo>
                  <a:pt x="1734574" y="171162"/>
                </a:lnTo>
                <a:lnTo>
                  <a:pt x="1733909" y="173025"/>
                </a:lnTo>
                <a:lnTo>
                  <a:pt x="1733576" y="175054"/>
                </a:lnTo>
                <a:lnTo>
                  <a:pt x="1733576" y="185633"/>
                </a:lnTo>
                <a:lnTo>
                  <a:pt x="1741560" y="185633"/>
                </a:lnTo>
                <a:close/>
              </a:path>
              <a:path w="2893284" h="419173">
                <a:moveTo>
                  <a:pt x="1797097" y="227451"/>
                </a:moveTo>
                <a:lnTo>
                  <a:pt x="1797196" y="235236"/>
                </a:lnTo>
                <a:lnTo>
                  <a:pt x="1799858" y="234304"/>
                </a:lnTo>
                <a:lnTo>
                  <a:pt x="1802153" y="233007"/>
                </a:lnTo>
                <a:lnTo>
                  <a:pt x="1804083" y="231343"/>
                </a:lnTo>
                <a:lnTo>
                  <a:pt x="1806079" y="229680"/>
                </a:lnTo>
                <a:lnTo>
                  <a:pt x="1807709" y="227717"/>
                </a:lnTo>
                <a:lnTo>
                  <a:pt x="1808973" y="225455"/>
                </a:lnTo>
                <a:lnTo>
                  <a:pt x="1802686" y="221762"/>
                </a:lnTo>
                <a:lnTo>
                  <a:pt x="1801288" y="224157"/>
                </a:lnTo>
                <a:lnTo>
                  <a:pt x="1799425" y="226054"/>
                </a:lnTo>
                <a:lnTo>
                  <a:pt x="1797097" y="227451"/>
                </a:lnTo>
                <a:close/>
              </a:path>
              <a:path w="2893284" h="419173">
                <a:moveTo>
                  <a:pt x="1788414" y="236533"/>
                </a:moveTo>
                <a:lnTo>
                  <a:pt x="1791674" y="236533"/>
                </a:lnTo>
                <a:lnTo>
                  <a:pt x="1794602" y="236101"/>
                </a:lnTo>
                <a:lnTo>
                  <a:pt x="1797196" y="235236"/>
                </a:lnTo>
                <a:lnTo>
                  <a:pt x="1797097" y="227451"/>
                </a:lnTo>
                <a:lnTo>
                  <a:pt x="1794834" y="228848"/>
                </a:lnTo>
                <a:lnTo>
                  <a:pt x="1791874" y="229547"/>
                </a:lnTo>
                <a:lnTo>
                  <a:pt x="1788414" y="236533"/>
                </a:lnTo>
                <a:close/>
              </a:path>
              <a:path w="2893284" h="419173">
                <a:moveTo>
                  <a:pt x="1791874" y="229547"/>
                </a:moveTo>
                <a:lnTo>
                  <a:pt x="1784821" y="229547"/>
                </a:lnTo>
                <a:lnTo>
                  <a:pt x="1781893" y="228815"/>
                </a:lnTo>
                <a:lnTo>
                  <a:pt x="1779431" y="227351"/>
                </a:lnTo>
                <a:lnTo>
                  <a:pt x="1777036" y="225821"/>
                </a:lnTo>
                <a:lnTo>
                  <a:pt x="1779465" y="235502"/>
                </a:lnTo>
                <a:lnTo>
                  <a:pt x="1783690" y="236533"/>
                </a:lnTo>
                <a:lnTo>
                  <a:pt x="1788414" y="236533"/>
                </a:lnTo>
                <a:lnTo>
                  <a:pt x="1791874" y="229547"/>
                </a:lnTo>
                <a:close/>
              </a:path>
              <a:path w="2893284" h="419173">
                <a:moveTo>
                  <a:pt x="1775739" y="233439"/>
                </a:moveTo>
                <a:lnTo>
                  <a:pt x="1779465" y="235502"/>
                </a:lnTo>
                <a:lnTo>
                  <a:pt x="1777036" y="225821"/>
                </a:lnTo>
                <a:lnTo>
                  <a:pt x="1775173" y="223625"/>
                </a:lnTo>
                <a:lnTo>
                  <a:pt x="1773842" y="220764"/>
                </a:lnTo>
                <a:lnTo>
                  <a:pt x="1772512" y="217903"/>
                </a:lnTo>
                <a:lnTo>
                  <a:pt x="1772079" y="231377"/>
                </a:lnTo>
                <a:lnTo>
                  <a:pt x="1775739" y="233439"/>
                </a:lnTo>
                <a:close/>
              </a:path>
              <a:path w="2893284" h="419173">
                <a:moveTo>
                  <a:pt x="1801987" y="201802"/>
                </a:moveTo>
                <a:lnTo>
                  <a:pt x="1801987" y="206592"/>
                </a:lnTo>
                <a:lnTo>
                  <a:pt x="1771995" y="205794"/>
                </a:lnTo>
                <a:lnTo>
                  <a:pt x="1769252" y="205794"/>
                </a:lnTo>
                <a:lnTo>
                  <a:pt x="1769252" y="212880"/>
                </a:lnTo>
                <a:lnTo>
                  <a:pt x="1772079" y="231377"/>
                </a:lnTo>
                <a:lnTo>
                  <a:pt x="1772512" y="217903"/>
                </a:lnTo>
                <a:lnTo>
                  <a:pt x="1771846" y="214510"/>
                </a:lnTo>
                <a:lnTo>
                  <a:pt x="1771846" y="206592"/>
                </a:lnTo>
                <a:lnTo>
                  <a:pt x="1809572" y="212880"/>
                </a:lnTo>
                <a:lnTo>
                  <a:pt x="1806079" y="205794"/>
                </a:lnTo>
                <a:lnTo>
                  <a:pt x="1801987" y="201802"/>
                </a:lnTo>
                <a:close/>
              </a:path>
              <a:path w="2893284" h="419173">
                <a:moveTo>
                  <a:pt x="1771995" y="205794"/>
                </a:moveTo>
                <a:lnTo>
                  <a:pt x="1772046" y="189792"/>
                </a:lnTo>
                <a:lnTo>
                  <a:pt x="1769218" y="192786"/>
                </a:lnTo>
                <a:lnTo>
                  <a:pt x="1769218" y="228416"/>
                </a:lnTo>
                <a:lnTo>
                  <a:pt x="1772079" y="231377"/>
                </a:lnTo>
                <a:lnTo>
                  <a:pt x="1769252" y="212880"/>
                </a:lnTo>
                <a:lnTo>
                  <a:pt x="1769252" y="205794"/>
                </a:lnTo>
                <a:lnTo>
                  <a:pt x="1771995" y="205794"/>
                </a:lnTo>
                <a:close/>
              </a:path>
              <a:path w="2893284" h="419173">
                <a:moveTo>
                  <a:pt x="1764062" y="205195"/>
                </a:moveTo>
                <a:lnTo>
                  <a:pt x="1765093" y="220631"/>
                </a:lnTo>
                <a:lnTo>
                  <a:pt x="1767156" y="224557"/>
                </a:lnTo>
                <a:lnTo>
                  <a:pt x="1769218" y="228416"/>
                </a:lnTo>
                <a:lnTo>
                  <a:pt x="1769218" y="192786"/>
                </a:lnTo>
                <a:lnTo>
                  <a:pt x="1767156" y="196712"/>
                </a:lnTo>
                <a:lnTo>
                  <a:pt x="1765093" y="200571"/>
                </a:lnTo>
                <a:lnTo>
                  <a:pt x="1764062" y="205195"/>
                </a:lnTo>
                <a:close/>
              </a:path>
              <a:path w="2893284" h="419173">
                <a:moveTo>
                  <a:pt x="1764062" y="210584"/>
                </a:moveTo>
                <a:lnTo>
                  <a:pt x="1764062" y="215974"/>
                </a:lnTo>
                <a:lnTo>
                  <a:pt x="1765093" y="220631"/>
                </a:lnTo>
                <a:lnTo>
                  <a:pt x="1764062" y="205195"/>
                </a:lnTo>
                <a:lnTo>
                  <a:pt x="1764062" y="210584"/>
                </a:lnTo>
                <a:close/>
              </a:path>
              <a:path w="2893284" h="419173">
                <a:moveTo>
                  <a:pt x="1771846" y="210584"/>
                </a:moveTo>
                <a:lnTo>
                  <a:pt x="1771846" y="206592"/>
                </a:lnTo>
                <a:lnTo>
                  <a:pt x="1771846" y="212880"/>
                </a:lnTo>
                <a:lnTo>
                  <a:pt x="1809572" y="212880"/>
                </a:lnTo>
                <a:lnTo>
                  <a:pt x="1771846" y="206592"/>
                </a:lnTo>
                <a:lnTo>
                  <a:pt x="1771846" y="210584"/>
                </a:lnTo>
                <a:close/>
              </a:path>
              <a:path w="2893284" h="419173">
                <a:moveTo>
                  <a:pt x="1784455" y="191622"/>
                </a:moveTo>
                <a:lnTo>
                  <a:pt x="1791973" y="191622"/>
                </a:lnTo>
                <a:lnTo>
                  <a:pt x="1795400" y="192919"/>
                </a:lnTo>
                <a:lnTo>
                  <a:pt x="1797995" y="195514"/>
                </a:lnTo>
                <a:lnTo>
                  <a:pt x="1800656" y="198109"/>
                </a:lnTo>
                <a:lnTo>
                  <a:pt x="1801987" y="201802"/>
                </a:lnTo>
                <a:lnTo>
                  <a:pt x="1806079" y="205794"/>
                </a:lnTo>
                <a:lnTo>
                  <a:pt x="1803118" y="189626"/>
                </a:lnTo>
                <a:lnTo>
                  <a:pt x="1799791" y="187629"/>
                </a:lnTo>
                <a:lnTo>
                  <a:pt x="1796531" y="185633"/>
                </a:lnTo>
                <a:lnTo>
                  <a:pt x="1792572" y="184635"/>
                </a:lnTo>
                <a:lnTo>
                  <a:pt x="1787915" y="184635"/>
                </a:lnTo>
                <a:lnTo>
                  <a:pt x="1784455" y="191622"/>
                </a:lnTo>
                <a:close/>
              </a:path>
              <a:path w="2893284" h="419173">
                <a:moveTo>
                  <a:pt x="1776903" y="195381"/>
                </a:moveTo>
                <a:lnTo>
                  <a:pt x="1779232" y="193917"/>
                </a:lnTo>
                <a:lnTo>
                  <a:pt x="1781627" y="192387"/>
                </a:lnTo>
                <a:lnTo>
                  <a:pt x="1784455" y="191622"/>
                </a:lnTo>
                <a:lnTo>
                  <a:pt x="1787915" y="184635"/>
                </a:lnTo>
                <a:lnTo>
                  <a:pt x="1783324" y="184635"/>
                </a:lnTo>
                <a:lnTo>
                  <a:pt x="1779232" y="185667"/>
                </a:lnTo>
                <a:lnTo>
                  <a:pt x="1776903" y="195381"/>
                </a:lnTo>
                <a:close/>
              </a:path>
              <a:path w="2893284" h="419173">
                <a:moveTo>
                  <a:pt x="1775639" y="187729"/>
                </a:moveTo>
                <a:lnTo>
                  <a:pt x="1772046" y="189792"/>
                </a:lnTo>
                <a:lnTo>
                  <a:pt x="1772479" y="203199"/>
                </a:lnTo>
                <a:lnTo>
                  <a:pt x="1773743" y="200404"/>
                </a:lnTo>
                <a:lnTo>
                  <a:pt x="1775073" y="197543"/>
                </a:lnTo>
                <a:lnTo>
                  <a:pt x="1776903" y="195381"/>
                </a:lnTo>
                <a:lnTo>
                  <a:pt x="1779232" y="185667"/>
                </a:lnTo>
                <a:lnTo>
                  <a:pt x="1775639" y="187729"/>
                </a:lnTo>
                <a:close/>
              </a:path>
              <a:path w="2893284" h="419173">
                <a:moveTo>
                  <a:pt x="1809971" y="203032"/>
                </a:moveTo>
                <a:lnTo>
                  <a:pt x="1809106" y="199207"/>
                </a:lnTo>
                <a:lnTo>
                  <a:pt x="1807376" y="195813"/>
                </a:lnTo>
                <a:lnTo>
                  <a:pt x="1805646" y="192353"/>
                </a:lnTo>
                <a:lnTo>
                  <a:pt x="1803118" y="189626"/>
                </a:lnTo>
                <a:lnTo>
                  <a:pt x="1806079" y="205794"/>
                </a:lnTo>
                <a:lnTo>
                  <a:pt x="1809572" y="212880"/>
                </a:lnTo>
                <a:lnTo>
                  <a:pt x="1809971" y="203032"/>
                </a:lnTo>
                <a:close/>
              </a:path>
              <a:path w="2893284" h="419173">
                <a:moveTo>
                  <a:pt x="1809971" y="203032"/>
                </a:moveTo>
                <a:lnTo>
                  <a:pt x="1809572" y="212880"/>
                </a:lnTo>
                <a:lnTo>
                  <a:pt x="1809805" y="211316"/>
                </a:lnTo>
                <a:lnTo>
                  <a:pt x="1809938" y="209453"/>
                </a:lnTo>
                <a:lnTo>
                  <a:pt x="1809971" y="203032"/>
                </a:lnTo>
                <a:close/>
              </a:path>
              <a:path w="2893284" h="419173">
                <a:moveTo>
                  <a:pt x="1846714" y="192121"/>
                </a:moveTo>
                <a:lnTo>
                  <a:pt x="1848311" y="192121"/>
                </a:lnTo>
                <a:lnTo>
                  <a:pt x="1849541" y="192187"/>
                </a:lnTo>
                <a:lnTo>
                  <a:pt x="1851271" y="192453"/>
                </a:lnTo>
                <a:lnTo>
                  <a:pt x="1852802" y="192919"/>
                </a:lnTo>
                <a:lnTo>
                  <a:pt x="1854199" y="185633"/>
                </a:lnTo>
                <a:lnTo>
                  <a:pt x="1852569" y="184968"/>
                </a:lnTo>
                <a:lnTo>
                  <a:pt x="1850506" y="184702"/>
                </a:lnTo>
                <a:lnTo>
                  <a:pt x="1848710" y="184635"/>
                </a:lnTo>
                <a:lnTo>
                  <a:pt x="1846714" y="192121"/>
                </a:lnTo>
                <a:close/>
              </a:path>
              <a:path w="2893284" h="419173">
                <a:moveTo>
                  <a:pt x="1844851" y="184635"/>
                </a:moveTo>
                <a:lnTo>
                  <a:pt x="1841557" y="185401"/>
                </a:lnTo>
                <a:lnTo>
                  <a:pt x="1842555" y="192719"/>
                </a:lnTo>
                <a:lnTo>
                  <a:pt x="1844651" y="192121"/>
                </a:lnTo>
                <a:lnTo>
                  <a:pt x="1846714" y="192121"/>
                </a:lnTo>
                <a:lnTo>
                  <a:pt x="1848710" y="184635"/>
                </a:lnTo>
                <a:lnTo>
                  <a:pt x="1844851" y="184635"/>
                </a:lnTo>
                <a:close/>
              </a:path>
              <a:path w="2893284" h="419173">
                <a:moveTo>
                  <a:pt x="1836633" y="196944"/>
                </a:moveTo>
                <a:lnTo>
                  <a:pt x="1838363" y="195115"/>
                </a:lnTo>
                <a:lnTo>
                  <a:pt x="1840426" y="193917"/>
                </a:lnTo>
                <a:lnTo>
                  <a:pt x="1842555" y="192719"/>
                </a:lnTo>
                <a:lnTo>
                  <a:pt x="1841557" y="185401"/>
                </a:lnTo>
                <a:lnTo>
                  <a:pt x="1838829" y="186931"/>
                </a:lnTo>
                <a:lnTo>
                  <a:pt x="1836633" y="196944"/>
                </a:lnTo>
                <a:close/>
              </a:path>
              <a:path w="2893284" h="419173">
                <a:moveTo>
                  <a:pt x="1833140" y="204862"/>
                </a:moveTo>
                <a:lnTo>
                  <a:pt x="1833839" y="201802"/>
                </a:lnTo>
                <a:lnTo>
                  <a:pt x="1835236" y="199406"/>
                </a:lnTo>
                <a:lnTo>
                  <a:pt x="1836633" y="196944"/>
                </a:lnTo>
                <a:lnTo>
                  <a:pt x="1838829" y="186931"/>
                </a:lnTo>
                <a:lnTo>
                  <a:pt x="1836168" y="188461"/>
                </a:lnTo>
                <a:lnTo>
                  <a:pt x="1834138" y="190757"/>
                </a:lnTo>
                <a:lnTo>
                  <a:pt x="1833140" y="204862"/>
                </a:lnTo>
                <a:close/>
              </a:path>
              <a:path w="2893284" h="419173">
                <a:moveTo>
                  <a:pt x="1833140" y="235535"/>
                </a:moveTo>
                <a:lnTo>
                  <a:pt x="1833140" y="204862"/>
                </a:lnTo>
                <a:lnTo>
                  <a:pt x="1832741" y="193817"/>
                </a:lnTo>
                <a:lnTo>
                  <a:pt x="1831643" y="185633"/>
                </a:lnTo>
                <a:lnTo>
                  <a:pt x="1825156" y="185633"/>
                </a:lnTo>
                <a:lnTo>
                  <a:pt x="1825156" y="235535"/>
                </a:lnTo>
                <a:lnTo>
                  <a:pt x="1833140" y="235535"/>
                </a:lnTo>
                <a:close/>
              </a:path>
              <a:path w="2893284" h="419173">
                <a:moveTo>
                  <a:pt x="1958266" y="223459"/>
                </a:moveTo>
                <a:lnTo>
                  <a:pt x="1957967" y="197011"/>
                </a:lnTo>
                <a:lnTo>
                  <a:pt x="1957967" y="213878"/>
                </a:lnTo>
                <a:lnTo>
                  <a:pt x="1957767" y="228283"/>
                </a:lnTo>
                <a:lnTo>
                  <a:pt x="1958457" y="226760"/>
                </a:lnTo>
                <a:lnTo>
                  <a:pt x="1959364" y="222860"/>
                </a:lnTo>
                <a:lnTo>
                  <a:pt x="1958965" y="196312"/>
                </a:lnTo>
                <a:lnTo>
                  <a:pt x="1957967" y="197011"/>
                </a:lnTo>
                <a:lnTo>
                  <a:pt x="1958266" y="223459"/>
                </a:lnTo>
                <a:close/>
              </a:path>
              <a:path w="2893284" h="419173">
                <a:moveTo>
                  <a:pt x="1933482" y="235502"/>
                </a:moveTo>
                <a:lnTo>
                  <a:pt x="1937274" y="236533"/>
                </a:lnTo>
                <a:lnTo>
                  <a:pt x="1944260" y="236533"/>
                </a:lnTo>
                <a:lnTo>
                  <a:pt x="1946955" y="236001"/>
                </a:lnTo>
                <a:lnTo>
                  <a:pt x="1949484" y="234936"/>
                </a:lnTo>
                <a:lnTo>
                  <a:pt x="1952078" y="233872"/>
                </a:lnTo>
                <a:lnTo>
                  <a:pt x="1954241" y="232341"/>
                </a:lnTo>
                <a:lnTo>
                  <a:pt x="1955971" y="230345"/>
                </a:lnTo>
                <a:lnTo>
                  <a:pt x="1957767" y="228283"/>
                </a:lnTo>
                <a:lnTo>
                  <a:pt x="1957967" y="213878"/>
                </a:lnTo>
                <a:lnTo>
                  <a:pt x="1957302" y="217371"/>
                </a:lnTo>
                <a:lnTo>
                  <a:pt x="1955971" y="220365"/>
                </a:lnTo>
                <a:lnTo>
                  <a:pt x="1954707" y="223292"/>
                </a:lnTo>
                <a:lnTo>
                  <a:pt x="1952877" y="225555"/>
                </a:lnTo>
                <a:lnTo>
                  <a:pt x="1950482" y="227152"/>
                </a:lnTo>
                <a:lnTo>
                  <a:pt x="1948153" y="228748"/>
                </a:lnTo>
                <a:lnTo>
                  <a:pt x="1945392" y="229547"/>
                </a:lnTo>
                <a:lnTo>
                  <a:pt x="1937274" y="229547"/>
                </a:lnTo>
                <a:lnTo>
                  <a:pt x="1933482" y="235502"/>
                </a:lnTo>
                <a:close/>
              </a:path>
              <a:path w="2893284" h="419173">
                <a:moveTo>
                  <a:pt x="1937274" y="229547"/>
                </a:moveTo>
                <a:lnTo>
                  <a:pt x="1933449" y="227817"/>
                </a:lnTo>
                <a:lnTo>
                  <a:pt x="1930721" y="224357"/>
                </a:lnTo>
                <a:lnTo>
                  <a:pt x="1927993" y="220897"/>
                </a:lnTo>
                <a:lnTo>
                  <a:pt x="1926629" y="216306"/>
                </a:lnTo>
                <a:lnTo>
                  <a:pt x="1930022" y="233439"/>
                </a:lnTo>
                <a:lnTo>
                  <a:pt x="1933482" y="235502"/>
                </a:lnTo>
                <a:lnTo>
                  <a:pt x="1937274" y="229547"/>
                </a:lnTo>
                <a:close/>
              </a:path>
              <a:path w="2893284" h="419173">
                <a:moveTo>
                  <a:pt x="1926562" y="231377"/>
                </a:moveTo>
                <a:lnTo>
                  <a:pt x="1930022" y="233439"/>
                </a:lnTo>
                <a:lnTo>
                  <a:pt x="1926629" y="216306"/>
                </a:lnTo>
                <a:lnTo>
                  <a:pt x="1926629" y="204862"/>
                </a:lnTo>
                <a:lnTo>
                  <a:pt x="1924134" y="192653"/>
                </a:lnTo>
                <a:lnTo>
                  <a:pt x="1923801" y="228416"/>
                </a:lnTo>
                <a:lnTo>
                  <a:pt x="1926562" y="231377"/>
                </a:lnTo>
                <a:close/>
              </a:path>
              <a:path w="2893284" h="419173">
                <a:moveTo>
                  <a:pt x="1959364" y="222860"/>
                </a:moveTo>
                <a:lnTo>
                  <a:pt x="1958457" y="226760"/>
                </a:lnTo>
                <a:lnTo>
                  <a:pt x="1958898" y="225788"/>
                </a:lnTo>
                <a:lnTo>
                  <a:pt x="1958965" y="235535"/>
                </a:lnTo>
                <a:lnTo>
                  <a:pt x="1965951" y="235535"/>
                </a:lnTo>
                <a:lnTo>
                  <a:pt x="1965951" y="162679"/>
                </a:lnTo>
                <a:lnTo>
                  <a:pt x="1958965" y="196312"/>
                </a:lnTo>
                <a:lnTo>
                  <a:pt x="1959364" y="222860"/>
                </a:lnTo>
                <a:close/>
              </a:path>
              <a:path w="2893284" h="419173">
                <a:moveTo>
                  <a:pt x="1957967" y="206093"/>
                </a:moveTo>
                <a:lnTo>
                  <a:pt x="1957967" y="197011"/>
                </a:lnTo>
                <a:lnTo>
                  <a:pt x="1958965" y="196312"/>
                </a:lnTo>
                <a:lnTo>
                  <a:pt x="1965951" y="162679"/>
                </a:lnTo>
                <a:lnTo>
                  <a:pt x="1957967" y="162679"/>
                </a:lnTo>
                <a:lnTo>
                  <a:pt x="1957967" y="206093"/>
                </a:lnTo>
                <a:close/>
              </a:path>
              <a:path w="2893284" h="419173">
                <a:moveTo>
                  <a:pt x="1982242" y="385639"/>
                </a:moveTo>
                <a:lnTo>
                  <a:pt x="1981943" y="359191"/>
                </a:lnTo>
                <a:lnTo>
                  <a:pt x="1981943" y="376058"/>
                </a:lnTo>
                <a:lnTo>
                  <a:pt x="1981743" y="390463"/>
                </a:lnTo>
                <a:lnTo>
                  <a:pt x="1982433" y="388940"/>
                </a:lnTo>
                <a:lnTo>
                  <a:pt x="1983340" y="385040"/>
                </a:lnTo>
                <a:lnTo>
                  <a:pt x="1982941" y="358492"/>
                </a:lnTo>
                <a:lnTo>
                  <a:pt x="1981943" y="359191"/>
                </a:lnTo>
                <a:lnTo>
                  <a:pt x="1982242" y="385639"/>
                </a:lnTo>
                <a:close/>
              </a:path>
              <a:path w="2893284" h="419173">
                <a:moveTo>
                  <a:pt x="1957458" y="397682"/>
                </a:moveTo>
                <a:lnTo>
                  <a:pt x="1961250" y="398713"/>
                </a:lnTo>
                <a:lnTo>
                  <a:pt x="1968237" y="398713"/>
                </a:lnTo>
                <a:lnTo>
                  <a:pt x="1970931" y="398181"/>
                </a:lnTo>
                <a:lnTo>
                  <a:pt x="1973460" y="397116"/>
                </a:lnTo>
                <a:lnTo>
                  <a:pt x="1976055" y="396052"/>
                </a:lnTo>
                <a:lnTo>
                  <a:pt x="1978217" y="394521"/>
                </a:lnTo>
                <a:lnTo>
                  <a:pt x="1979947" y="392525"/>
                </a:lnTo>
                <a:lnTo>
                  <a:pt x="1981743" y="390463"/>
                </a:lnTo>
                <a:lnTo>
                  <a:pt x="1981943" y="376058"/>
                </a:lnTo>
                <a:lnTo>
                  <a:pt x="1981278" y="379551"/>
                </a:lnTo>
                <a:lnTo>
                  <a:pt x="1979947" y="382545"/>
                </a:lnTo>
                <a:lnTo>
                  <a:pt x="1978683" y="385473"/>
                </a:lnTo>
                <a:lnTo>
                  <a:pt x="1976853" y="387735"/>
                </a:lnTo>
                <a:lnTo>
                  <a:pt x="1974458" y="389332"/>
                </a:lnTo>
                <a:lnTo>
                  <a:pt x="1972129" y="390929"/>
                </a:lnTo>
                <a:lnTo>
                  <a:pt x="1969368" y="391727"/>
                </a:lnTo>
                <a:lnTo>
                  <a:pt x="1961250" y="391727"/>
                </a:lnTo>
                <a:lnTo>
                  <a:pt x="1957458" y="397682"/>
                </a:lnTo>
                <a:close/>
              </a:path>
              <a:path w="2893284" h="419173">
                <a:moveTo>
                  <a:pt x="1961250" y="391727"/>
                </a:moveTo>
                <a:lnTo>
                  <a:pt x="1957425" y="389997"/>
                </a:lnTo>
                <a:lnTo>
                  <a:pt x="1954697" y="386537"/>
                </a:lnTo>
                <a:lnTo>
                  <a:pt x="1951969" y="383077"/>
                </a:lnTo>
                <a:lnTo>
                  <a:pt x="1950605" y="378486"/>
                </a:lnTo>
                <a:lnTo>
                  <a:pt x="1953998" y="395619"/>
                </a:lnTo>
                <a:lnTo>
                  <a:pt x="1957458" y="397682"/>
                </a:lnTo>
                <a:lnTo>
                  <a:pt x="1961250" y="391727"/>
                </a:lnTo>
                <a:close/>
              </a:path>
              <a:path w="2893284" h="419173">
                <a:moveTo>
                  <a:pt x="1950538" y="393557"/>
                </a:moveTo>
                <a:lnTo>
                  <a:pt x="1953998" y="395619"/>
                </a:lnTo>
                <a:lnTo>
                  <a:pt x="1950605" y="378486"/>
                </a:lnTo>
                <a:lnTo>
                  <a:pt x="1950605" y="367042"/>
                </a:lnTo>
                <a:lnTo>
                  <a:pt x="1948110" y="354833"/>
                </a:lnTo>
                <a:lnTo>
                  <a:pt x="1947777" y="390596"/>
                </a:lnTo>
                <a:lnTo>
                  <a:pt x="1950538" y="393557"/>
                </a:lnTo>
                <a:close/>
              </a:path>
              <a:path w="2893284" h="419173">
                <a:moveTo>
                  <a:pt x="1983340" y="385040"/>
                </a:moveTo>
                <a:lnTo>
                  <a:pt x="1982433" y="388940"/>
                </a:lnTo>
                <a:lnTo>
                  <a:pt x="1982874" y="387968"/>
                </a:lnTo>
                <a:lnTo>
                  <a:pt x="1982941" y="397715"/>
                </a:lnTo>
                <a:lnTo>
                  <a:pt x="1989927" y="397715"/>
                </a:lnTo>
                <a:lnTo>
                  <a:pt x="1989927" y="324859"/>
                </a:lnTo>
                <a:lnTo>
                  <a:pt x="1982941" y="358492"/>
                </a:lnTo>
                <a:lnTo>
                  <a:pt x="1983340" y="385040"/>
                </a:lnTo>
                <a:close/>
              </a:path>
              <a:path w="2893284" h="419173">
                <a:moveTo>
                  <a:pt x="1981943" y="368273"/>
                </a:moveTo>
                <a:lnTo>
                  <a:pt x="1981943" y="359191"/>
                </a:lnTo>
                <a:lnTo>
                  <a:pt x="1982941" y="358492"/>
                </a:lnTo>
                <a:lnTo>
                  <a:pt x="1989927" y="324859"/>
                </a:lnTo>
                <a:lnTo>
                  <a:pt x="1981943" y="324859"/>
                </a:lnTo>
                <a:lnTo>
                  <a:pt x="1981943" y="368273"/>
                </a:lnTo>
                <a:close/>
              </a:path>
              <a:path w="2893284" h="419173">
                <a:moveTo>
                  <a:pt x="1976886" y="357461"/>
                </a:moveTo>
                <a:lnTo>
                  <a:pt x="1978683" y="359557"/>
                </a:lnTo>
                <a:lnTo>
                  <a:pt x="1979947" y="362285"/>
                </a:lnTo>
                <a:lnTo>
                  <a:pt x="1981278" y="365013"/>
                </a:lnTo>
                <a:lnTo>
                  <a:pt x="1981943" y="368273"/>
                </a:lnTo>
                <a:lnTo>
                  <a:pt x="1981943" y="354966"/>
                </a:lnTo>
                <a:lnTo>
                  <a:pt x="1979914" y="352138"/>
                </a:lnTo>
                <a:lnTo>
                  <a:pt x="1976886" y="357461"/>
                </a:lnTo>
                <a:close/>
              </a:path>
              <a:path w="2893284" h="419173">
                <a:moveTo>
                  <a:pt x="1966573" y="353802"/>
                </a:moveTo>
                <a:lnTo>
                  <a:pt x="1969634" y="353802"/>
                </a:lnTo>
                <a:lnTo>
                  <a:pt x="1972295" y="354534"/>
                </a:lnTo>
                <a:lnTo>
                  <a:pt x="1974557" y="355997"/>
                </a:lnTo>
                <a:lnTo>
                  <a:pt x="1976886" y="357461"/>
                </a:lnTo>
                <a:lnTo>
                  <a:pt x="1979914" y="352138"/>
                </a:lnTo>
                <a:lnTo>
                  <a:pt x="1976853" y="350009"/>
                </a:lnTo>
                <a:lnTo>
                  <a:pt x="1973859" y="347880"/>
                </a:lnTo>
                <a:lnTo>
                  <a:pt x="1970299" y="346816"/>
                </a:lnTo>
                <a:lnTo>
                  <a:pt x="1966573" y="353802"/>
                </a:lnTo>
                <a:close/>
              </a:path>
              <a:path w="2893284" h="419173">
                <a:moveTo>
                  <a:pt x="1954796" y="358991"/>
                </a:moveTo>
                <a:lnTo>
                  <a:pt x="1957591" y="355532"/>
                </a:lnTo>
                <a:lnTo>
                  <a:pt x="1961517" y="353802"/>
                </a:lnTo>
                <a:lnTo>
                  <a:pt x="1966573" y="353802"/>
                </a:lnTo>
                <a:lnTo>
                  <a:pt x="1970299" y="346816"/>
                </a:lnTo>
                <a:lnTo>
                  <a:pt x="1962049" y="346816"/>
                </a:lnTo>
                <a:lnTo>
                  <a:pt x="1958190" y="347847"/>
                </a:lnTo>
                <a:lnTo>
                  <a:pt x="1954796" y="358991"/>
                </a:lnTo>
                <a:close/>
              </a:path>
              <a:path w="2893284" h="419173">
                <a:moveTo>
                  <a:pt x="1948110" y="354833"/>
                </a:moveTo>
                <a:lnTo>
                  <a:pt x="1950605" y="367042"/>
                </a:lnTo>
                <a:lnTo>
                  <a:pt x="1952002" y="362451"/>
                </a:lnTo>
                <a:lnTo>
                  <a:pt x="1954796" y="358991"/>
                </a:lnTo>
                <a:lnTo>
                  <a:pt x="1958190" y="347847"/>
                </a:lnTo>
                <a:lnTo>
                  <a:pt x="1954597" y="349909"/>
                </a:lnTo>
                <a:lnTo>
                  <a:pt x="1951004" y="351905"/>
                </a:lnTo>
                <a:lnTo>
                  <a:pt x="1948110" y="354833"/>
                </a:lnTo>
                <a:close/>
              </a:path>
              <a:path w="2893284" h="419173">
                <a:moveTo>
                  <a:pt x="1942620" y="367242"/>
                </a:moveTo>
                <a:lnTo>
                  <a:pt x="1943652" y="382811"/>
                </a:lnTo>
                <a:lnTo>
                  <a:pt x="1945714" y="386737"/>
                </a:lnTo>
                <a:lnTo>
                  <a:pt x="1947777" y="390596"/>
                </a:lnTo>
                <a:lnTo>
                  <a:pt x="1948110" y="354833"/>
                </a:lnTo>
                <a:lnTo>
                  <a:pt x="1945914" y="358692"/>
                </a:lnTo>
                <a:lnTo>
                  <a:pt x="1943718" y="362551"/>
                </a:lnTo>
                <a:lnTo>
                  <a:pt x="1942620" y="367242"/>
                </a:lnTo>
                <a:close/>
              </a:path>
              <a:path w="2893284" h="419173">
                <a:moveTo>
                  <a:pt x="1942620" y="372764"/>
                </a:moveTo>
                <a:lnTo>
                  <a:pt x="1942620" y="378154"/>
                </a:lnTo>
                <a:lnTo>
                  <a:pt x="1943652" y="382811"/>
                </a:lnTo>
                <a:lnTo>
                  <a:pt x="1942620" y="367242"/>
                </a:lnTo>
                <a:lnTo>
                  <a:pt x="1942620" y="372764"/>
                </a:lnTo>
                <a:close/>
              </a:path>
              <a:path w="2893284" h="419173">
                <a:moveTo>
                  <a:pt x="1952910" y="195281"/>
                </a:moveTo>
                <a:lnTo>
                  <a:pt x="1954707" y="197377"/>
                </a:lnTo>
                <a:lnTo>
                  <a:pt x="1955971" y="200105"/>
                </a:lnTo>
                <a:lnTo>
                  <a:pt x="1957302" y="202833"/>
                </a:lnTo>
                <a:lnTo>
                  <a:pt x="1957967" y="206093"/>
                </a:lnTo>
                <a:lnTo>
                  <a:pt x="1957967" y="192786"/>
                </a:lnTo>
                <a:lnTo>
                  <a:pt x="1955937" y="189958"/>
                </a:lnTo>
                <a:lnTo>
                  <a:pt x="1952910" y="195281"/>
                </a:lnTo>
                <a:close/>
              </a:path>
              <a:path w="2893284" h="419173">
                <a:moveTo>
                  <a:pt x="1942597" y="191622"/>
                </a:moveTo>
                <a:lnTo>
                  <a:pt x="1945658" y="191622"/>
                </a:lnTo>
                <a:lnTo>
                  <a:pt x="1948319" y="192353"/>
                </a:lnTo>
                <a:lnTo>
                  <a:pt x="1950581" y="193817"/>
                </a:lnTo>
                <a:lnTo>
                  <a:pt x="1952910" y="195281"/>
                </a:lnTo>
                <a:lnTo>
                  <a:pt x="1955937" y="189958"/>
                </a:lnTo>
                <a:lnTo>
                  <a:pt x="1952877" y="187829"/>
                </a:lnTo>
                <a:lnTo>
                  <a:pt x="1949883" y="185700"/>
                </a:lnTo>
                <a:lnTo>
                  <a:pt x="1946323" y="184635"/>
                </a:lnTo>
                <a:lnTo>
                  <a:pt x="1942597" y="191622"/>
                </a:lnTo>
                <a:close/>
              </a:path>
              <a:path w="2893284" h="419173">
                <a:moveTo>
                  <a:pt x="1930820" y="196811"/>
                </a:moveTo>
                <a:lnTo>
                  <a:pt x="1933615" y="193351"/>
                </a:lnTo>
                <a:lnTo>
                  <a:pt x="1937541" y="191622"/>
                </a:lnTo>
                <a:lnTo>
                  <a:pt x="1942597" y="191622"/>
                </a:lnTo>
                <a:lnTo>
                  <a:pt x="1946323" y="184635"/>
                </a:lnTo>
                <a:lnTo>
                  <a:pt x="1938073" y="184635"/>
                </a:lnTo>
                <a:lnTo>
                  <a:pt x="1934214" y="185667"/>
                </a:lnTo>
                <a:lnTo>
                  <a:pt x="1930820" y="196811"/>
                </a:lnTo>
                <a:close/>
              </a:path>
              <a:path w="2893284" h="419173">
                <a:moveTo>
                  <a:pt x="1924134" y="192653"/>
                </a:moveTo>
                <a:lnTo>
                  <a:pt x="1926629" y="204862"/>
                </a:lnTo>
                <a:lnTo>
                  <a:pt x="1928026" y="200271"/>
                </a:lnTo>
                <a:lnTo>
                  <a:pt x="1930820" y="196811"/>
                </a:lnTo>
                <a:lnTo>
                  <a:pt x="1934214" y="185667"/>
                </a:lnTo>
                <a:lnTo>
                  <a:pt x="1930621" y="187729"/>
                </a:lnTo>
                <a:lnTo>
                  <a:pt x="1927028" y="189725"/>
                </a:lnTo>
                <a:lnTo>
                  <a:pt x="1924134" y="192653"/>
                </a:lnTo>
                <a:close/>
              </a:path>
              <a:path w="2893284" h="419173">
                <a:moveTo>
                  <a:pt x="1918644" y="205062"/>
                </a:moveTo>
                <a:lnTo>
                  <a:pt x="1919676" y="220631"/>
                </a:lnTo>
                <a:lnTo>
                  <a:pt x="1921738" y="224557"/>
                </a:lnTo>
                <a:lnTo>
                  <a:pt x="1923801" y="228416"/>
                </a:lnTo>
                <a:lnTo>
                  <a:pt x="1924134" y="192653"/>
                </a:lnTo>
                <a:lnTo>
                  <a:pt x="1921938" y="196512"/>
                </a:lnTo>
                <a:lnTo>
                  <a:pt x="1919742" y="200371"/>
                </a:lnTo>
                <a:lnTo>
                  <a:pt x="1918644" y="205062"/>
                </a:lnTo>
                <a:close/>
              </a:path>
              <a:path w="2893284" h="419173">
                <a:moveTo>
                  <a:pt x="1918644" y="210584"/>
                </a:moveTo>
                <a:lnTo>
                  <a:pt x="1918644" y="215974"/>
                </a:lnTo>
                <a:lnTo>
                  <a:pt x="1919676" y="220631"/>
                </a:lnTo>
                <a:lnTo>
                  <a:pt x="1918644" y="205062"/>
                </a:lnTo>
                <a:lnTo>
                  <a:pt x="1918644" y="210584"/>
                </a:lnTo>
                <a:close/>
              </a:path>
              <a:path w="2893284" h="419173">
                <a:moveTo>
                  <a:pt x="1893878" y="227451"/>
                </a:moveTo>
                <a:lnTo>
                  <a:pt x="1893978" y="235236"/>
                </a:lnTo>
                <a:lnTo>
                  <a:pt x="1896640" y="234304"/>
                </a:lnTo>
                <a:lnTo>
                  <a:pt x="1898935" y="233007"/>
                </a:lnTo>
                <a:lnTo>
                  <a:pt x="1900865" y="231343"/>
                </a:lnTo>
                <a:lnTo>
                  <a:pt x="1902861" y="229680"/>
                </a:lnTo>
                <a:lnTo>
                  <a:pt x="1904491" y="227717"/>
                </a:lnTo>
                <a:lnTo>
                  <a:pt x="1905755" y="225455"/>
                </a:lnTo>
                <a:lnTo>
                  <a:pt x="1899467" y="221762"/>
                </a:lnTo>
                <a:lnTo>
                  <a:pt x="1898070" y="224157"/>
                </a:lnTo>
                <a:lnTo>
                  <a:pt x="1896207" y="226054"/>
                </a:lnTo>
                <a:lnTo>
                  <a:pt x="1893878" y="227451"/>
                </a:lnTo>
                <a:close/>
              </a:path>
              <a:path w="2893284" h="419173">
                <a:moveTo>
                  <a:pt x="1885196" y="236533"/>
                </a:moveTo>
                <a:lnTo>
                  <a:pt x="1888456" y="236533"/>
                </a:lnTo>
                <a:lnTo>
                  <a:pt x="1891383" y="236101"/>
                </a:lnTo>
                <a:lnTo>
                  <a:pt x="1893978" y="235236"/>
                </a:lnTo>
                <a:lnTo>
                  <a:pt x="1893878" y="227451"/>
                </a:lnTo>
                <a:lnTo>
                  <a:pt x="1891616" y="228848"/>
                </a:lnTo>
                <a:lnTo>
                  <a:pt x="1888655" y="229547"/>
                </a:lnTo>
                <a:lnTo>
                  <a:pt x="1885196" y="236533"/>
                </a:lnTo>
                <a:close/>
              </a:path>
              <a:path w="2893284" h="419173">
                <a:moveTo>
                  <a:pt x="1888655" y="229547"/>
                </a:moveTo>
                <a:lnTo>
                  <a:pt x="1881603" y="229547"/>
                </a:lnTo>
                <a:lnTo>
                  <a:pt x="1878675" y="228815"/>
                </a:lnTo>
                <a:lnTo>
                  <a:pt x="1876213" y="227351"/>
                </a:lnTo>
                <a:lnTo>
                  <a:pt x="1873818" y="225821"/>
                </a:lnTo>
                <a:lnTo>
                  <a:pt x="1876247" y="235502"/>
                </a:lnTo>
                <a:lnTo>
                  <a:pt x="1880472" y="236533"/>
                </a:lnTo>
                <a:lnTo>
                  <a:pt x="1885196" y="236533"/>
                </a:lnTo>
                <a:lnTo>
                  <a:pt x="1888655" y="229547"/>
                </a:lnTo>
                <a:close/>
              </a:path>
              <a:path w="2893284" h="419173">
                <a:moveTo>
                  <a:pt x="1872520" y="233439"/>
                </a:moveTo>
                <a:lnTo>
                  <a:pt x="1876247" y="235502"/>
                </a:lnTo>
                <a:lnTo>
                  <a:pt x="1873818" y="225821"/>
                </a:lnTo>
                <a:lnTo>
                  <a:pt x="1871955" y="223625"/>
                </a:lnTo>
                <a:lnTo>
                  <a:pt x="1870624" y="220764"/>
                </a:lnTo>
                <a:lnTo>
                  <a:pt x="1869293" y="217903"/>
                </a:lnTo>
                <a:lnTo>
                  <a:pt x="1868861" y="231377"/>
                </a:lnTo>
                <a:lnTo>
                  <a:pt x="1872520" y="233439"/>
                </a:lnTo>
                <a:close/>
              </a:path>
              <a:path w="2893284" h="419173">
                <a:moveTo>
                  <a:pt x="1898769" y="201802"/>
                </a:moveTo>
                <a:lnTo>
                  <a:pt x="1898769" y="206592"/>
                </a:lnTo>
                <a:lnTo>
                  <a:pt x="1868777" y="205794"/>
                </a:lnTo>
                <a:lnTo>
                  <a:pt x="1866033" y="205794"/>
                </a:lnTo>
                <a:lnTo>
                  <a:pt x="1866033" y="212880"/>
                </a:lnTo>
                <a:lnTo>
                  <a:pt x="1868861" y="231377"/>
                </a:lnTo>
                <a:lnTo>
                  <a:pt x="1869293" y="217903"/>
                </a:lnTo>
                <a:lnTo>
                  <a:pt x="1868628" y="214510"/>
                </a:lnTo>
                <a:lnTo>
                  <a:pt x="1868628" y="206592"/>
                </a:lnTo>
                <a:lnTo>
                  <a:pt x="1906354" y="212880"/>
                </a:lnTo>
                <a:lnTo>
                  <a:pt x="1902861" y="205794"/>
                </a:lnTo>
                <a:lnTo>
                  <a:pt x="1898769" y="201802"/>
                </a:lnTo>
                <a:close/>
              </a:path>
              <a:path w="2893284" h="419173">
                <a:moveTo>
                  <a:pt x="1868777" y="205794"/>
                </a:moveTo>
                <a:lnTo>
                  <a:pt x="1868828" y="189792"/>
                </a:lnTo>
                <a:lnTo>
                  <a:pt x="1866000" y="192786"/>
                </a:lnTo>
                <a:lnTo>
                  <a:pt x="1866000" y="228416"/>
                </a:lnTo>
                <a:lnTo>
                  <a:pt x="1868861" y="231377"/>
                </a:lnTo>
                <a:lnTo>
                  <a:pt x="1866033" y="212880"/>
                </a:lnTo>
                <a:lnTo>
                  <a:pt x="1866033" y="205794"/>
                </a:lnTo>
                <a:lnTo>
                  <a:pt x="1868777" y="205794"/>
                </a:lnTo>
                <a:close/>
              </a:path>
              <a:path w="2893284" h="419173">
                <a:moveTo>
                  <a:pt x="1860844" y="205195"/>
                </a:moveTo>
                <a:lnTo>
                  <a:pt x="1861875" y="220631"/>
                </a:lnTo>
                <a:lnTo>
                  <a:pt x="1863938" y="224557"/>
                </a:lnTo>
                <a:lnTo>
                  <a:pt x="1866000" y="228416"/>
                </a:lnTo>
                <a:lnTo>
                  <a:pt x="1866000" y="192786"/>
                </a:lnTo>
                <a:lnTo>
                  <a:pt x="1863938" y="196712"/>
                </a:lnTo>
                <a:lnTo>
                  <a:pt x="1861875" y="200571"/>
                </a:lnTo>
                <a:lnTo>
                  <a:pt x="1860844" y="205195"/>
                </a:lnTo>
                <a:close/>
              </a:path>
              <a:path w="2893284" h="419173">
                <a:moveTo>
                  <a:pt x="1860844" y="210584"/>
                </a:moveTo>
                <a:lnTo>
                  <a:pt x="1860844" y="215974"/>
                </a:lnTo>
                <a:lnTo>
                  <a:pt x="1861875" y="220631"/>
                </a:lnTo>
                <a:lnTo>
                  <a:pt x="1860844" y="205195"/>
                </a:lnTo>
                <a:lnTo>
                  <a:pt x="1860844" y="210584"/>
                </a:lnTo>
                <a:close/>
              </a:path>
              <a:path w="2893284" h="419173">
                <a:moveTo>
                  <a:pt x="1868628" y="210584"/>
                </a:moveTo>
                <a:lnTo>
                  <a:pt x="1868628" y="206592"/>
                </a:lnTo>
                <a:lnTo>
                  <a:pt x="1868628" y="212880"/>
                </a:lnTo>
                <a:lnTo>
                  <a:pt x="1906354" y="212880"/>
                </a:lnTo>
                <a:lnTo>
                  <a:pt x="1868628" y="206592"/>
                </a:lnTo>
                <a:lnTo>
                  <a:pt x="1868628" y="210584"/>
                </a:lnTo>
                <a:close/>
              </a:path>
              <a:path w="2893284" h="419173">
                <a:moveTo>
                  <a:pt x="1881237" y="191622"/>
                </a:moveTo>
                <a:lnTo>
                  <a:pt x="1888755" y="191622"/>
                </a:lnTo>
                <a:lnTo>
                  <a:pt x="1892182" y="192919"/>
                </a:lnTo>
                <a:lnTo>
                  <a:pt x="1894777" y="195514"/>
                </a:lnTo>
                <a:lnTo>
                  <a:pt x="1897438" y="198109"/>
                </a:lnTo>
                <a:lnTo>
                  <a:pt x="1898769" y="201802"/>
                </a:lnTo>
                <a:lnTo>
                  <a:pt x="1902861" y="205794"/>
                </a:lnTo>
                <a:lnTo>
                  <a:pt x="1899900" y="189626"/>
                </a:lnTo>
                <a:lnTo>
                  <a:pt x="1896573" y="187629"/>
                </a:lnTo>
                <a:lnTo>
                  <a:pt x="1893313" y="185633"/>
                </a:lnTo>
                <a:lnTo>
                  <a:pt x="1889354" y="184635"/>
                </a:lnTo>
                <a:lnTo>
                  <a:pt x="1884697" y="184635"/>
                </a:lnTo>
                <a:lnTo>
                  <a:pt x="1881237" y="191622"/>
                </a:lnTo>
                <a:close/>
              </a:path>
              <a:path w="2893284" h="419173">
                <a:moveTo>
                  <a:pt x="1873685" y="195381"/>
                </a:moveTo>
                <a:lnTo>
                  <a:pt x="1876014" y="193917"/>
                </a:lnTo>
                <a:lnTo>
                  <a:pt x="1878409" y="192387"/>
                </a:lnTo>
                <a:lnTo>
                  <a:pt x="1881237" y="191622"/>
                </a:lnTo>
                <a:lnTo>
                  <a:pt x="1884697" y="184635"/>
                </a:lnTo>
                <a:lnTo>
                  <a:pt x="1880106" y="184635"/>
                </a:lnTo>
                <a:lnTo>
                  <a:pt x="1876014" y="185667"/>
                </a:lnTo>
                <a:lnTo>
                  <a:pt x="1873685" y="195381"/>
                </a:lnTo>
                <a:close/>
              </a:path>
              <a:path w="2893284" h="419173">
                <a:moveTo>
                  <a:pt x="1872421" y="187729"/>
                </a:moveTo>
                <a:lnTo>
                  <a:pt x="1868828" y="189792"/>
                </a:lnTo>
                <a:lnTo>
                  <a:pt x="1869260" y="203199"/>
                </a:lnTo>
                <a:lnTo>
                  <a:pt x="1870525" y="200404"/>
                </a:lnTo>
                <a:lnTo>
                  <a:pt x="1871855" y="197543"/>
                </a:lnTo>
                <a:lnTo>
                  <a:pt x="1873685" y="195381"/>
                </a:lnTo>
                <a:lnTo>
                  <a:pt x="1876014" y="185667"/>
                </a:lnTo>
                <a:lnTo>
                  <a:pt x="1872421" y="187729"/>
                </a:lnTo>
                <a:close/>
              </a:path>
              <a:path w="2893284" h="419173">
                <a:moveTo>
                  <a:pt x="1906753" y="203032"/>
                </a:moveTo>
                <a:lnTo>
                  <a:pt x="1905888" y="199207"/>
                </a:lnTo>
                <a:lnTo>
                  <a:pt x="1904158" y="195813"/>
                </a:lnTo>
                <a:lnTo>
                  <a:pt x="1902428" y="192353"/>
                </a:lnTo>
                <a:lnTo>
                  <a:pt x="1899900" y="189626"/>
                </a:lnTo>
                <a:lnTo>
                  <a:pt x="1902861" y="205794"/>
                </a:lnTo>
                <a:lnTo>
                  <a:pt x="1906354" y="212880"/>
                </a:lnTo>
                <a:lnTo>
                  <a:pt x="1906753" y="203032"/>
                </a:lnTo>
                <a:close/>
              </a:path>
              <a:path w="2893284" h="419173">
                <a:moveTo>
                  <a:pt x="1906753" y="203032"/>
                </a:moveTo>
                <a:lnTo>
                  <a:pt x="1906354" y="212880"/>
                </a:lnTo>
                <a:lnTo>
                  <a:pt x="1906587" y="211316"/>
                </a:lnTo>
                <a:lnTo>
                  <a:pt x="1906720" y="209453"/>
                </a:lnTo>
                <a:lnTo>
                  <a:pt x="1906753" y="203032"/>
                </a:lnTo>
                <a:close/>
              </a:path>
              <a:path w="2893284" h="419173">
                <a:moveTo>
                  <a:pt x="2047900" y="230312"/>
                </a:moveTo>
                <a:lnTo>
                  <a:pt x="2048765" y="231842"/>
                </a:lnTo>
                <a:lnTo>
                  <a:pt x="2049464" y="225455"/>
                </a:lnTo>
                <a:lnTo>
                  <a:pt x="2047468" y="225155"/>
                </a:lnTo>
                <a:lnTo>
                  <a:pt x="2047468" y="228416"/>
                </a:lnTo>
                <a:lnTo>
                  <a:pt x="2047301" y="230179"/>
                </a:lnTo>
                <a:lnTo>
                  <a:pt x="2047721" y="229525"/>
                </a:lnTo>
                <a:lnTo>
                  <a:pt x="2047468" y="226153"/>
                </a:lnTo>
                <a:lnTo>
                  <a:pt x="2047721" y="229525"/>
                </a:lnTo>
                <a:lnTo>
                  <a:pt x="2048665" y="228050"/>
                </a:lnTo>
                <a:lnTo>
                  <a:pt x="2047900" y="230312"/>
                </a:lnTo>
                <a:close/>
              </a:path>
              <a:path w="2893284" h="419173">
                <a:moveTo>
                  <a:pt x="2032730" y="191622"/>
                </a:moveTo>
                <a:lnTo>
                  <a:pt x="2039849" y="191622"/>
                </a:lnTo>
                <a:lnTo>
                  <a:pt x="2042677" y="192653"/>
                </a:lnTo>
                <a:lnTo>
                  <a:pt x="2044673" y="194715"/>
                </a:lnTo>
                <a:lnTo>
                  <a:pt x="2046669" y="196712"/>
                </a:lnTo>
                <a:lnTo>
                  <a:pt x="2047667" y="199573"/>
                </a:lnTo>
                <a:lnTo>
                  <a:pt x="2047667" y="205210"/>
                </a:lnTo>
                <a:lnTo>
                  <a:pt x="2049264" y="204895"/>
                </a:lnTo>
                <a:lnTo>
                  <a:pt x="2049098" y="187729"/>
                </a:lnTo>
                <a:lnTo>
                  <a:pt x="2046170" y="186532"/>
                </a:lnTo>
                <a:lnTo>
                  <a:pt x="2043243" y="185267"/>
                </a:lnTo>
                <a:lnTo>
                  <a:pt x="2039982" y="184635"/>
                </a:lnTo>
                <a:lnTo>
                  <a:pt x="2036389" y="184635"/>
                </a:lnTo>
                <a:lnTo>
                  <a:pt x="2032730" y="191622"/>
                </a:lnTo>
                <a:close/>
              </a:path>
              <a:path w="2893284" h="419173">
                <a:moveTo>
                  <a:pt x="2031067" y="184635"/>
                </a:moveTo>
                <a:lnTo>
                  <a:pt x="2026609" y="185800"/>
                </a:lnTo>
                <a:lnTo>
                  <a:pt x="2027407" y="193917"/>
                </a:lnTo>
                <a:lnTo>
                  <a:pt x="2029802" y="192387"/>
                </a:lnTo>
                <a:lnTo>
                  <a:pt x="2032730" y="191622"/>
                </a:lnTo>
                <a:lnTo>
                  <a:pt x="2036389" y="184635"/>
                </a:lnTo>
                <a:lnTo>
                  <a:pt x="2031067" y="184635"/>
                </a:lnTo>
                <a:close/>
              </a:path>
              <a:path w="2893284" h="419173">
                <a:moveTo>
                  <a:pt x="2019423" y="190391"/>
                </a:moveTo>
                <a:lnTo>
                  <a:pt x="2022118" y="201103"/>
                </a:lnTo>
                <a:lnTo>
                  <a:pt x="2023249" y="197776"/>
                </a:lnTo>
                <a:lnTo>
                  <a:pt x="2025012" y="195381"/>
                </a:lnTo>
                <a:lnTo>
                  <a:pt x="2027407" y="193917"/>
                </a:lnTo>
                <a:lnTo>
                  <a:pt x="2026609" y="185800"/>
                </a:lnTo>
                <a:lnTo>
                  <a:pt x="2023016" y="188128"/>
                </a:lnTo>
                <a:lnTo>
                  <a:pt x="2019423" y="190391"/>
                </a:lnTo>
                <a:close/>
              </a:path>
              <a:path w="2893284" h="419173">
                <a:moveTo>
                  <a:pt x="2016961" y="193385"/>
                </a:moveTo>
                <a:lnTo>
                  <a:pt x="2015630" y="197111"/>
                </a:lnTo>
                <a:lnTo>
                  <a:pt x="2022118" y="201103"/>
                </a:lnTo>
                <a:lnTo>
                  <a:pt x="2019423" y="190391"/>
                </a:lnTo>
                <a:lnTo>
                  <a:pt x="2016961" y="193385"/>
                </a:lnTo>
                <a:close/>
              </a:path>
              <a:path w="2893284" h="419173">
                <a:moveTo>
                  <a:pt x="2055652" y="197776"/>
                </a:moveTo>
                <a:lnTo>
                  <a:pt x="2054787" y="194582"/>
                </a:lnTo>
                <a:lnTo>
                  <a:pt x="2055618" y="236234"/>
                </a:lnTo>
                <a:lnTo>
                  <a:pt x="2055652" y="197776"/>
                </a:lnTo>
                <a:close/>
              </a:path>
              <a:path w="2893284" h="419173">
                <a:moveTo>
                  <a:pt x="2049630" y="233306"/>
                </a:moveTo>
                <a:lnTo>
                  <a:pt x="2050828" y="234404"/>
                </a:lnTo>
                <a:lnTo>
                  <a:pt x="2052358" y="235136"/>
                </a:lnTo>
                <a:lnTo>
                  <a:pt x="2053888" y="235868"/>
                </a:lnTo>
                <a:lnTo>
                  <a:pt x="2055618" y="236234"/>
                </a:lnTo>
                <a:lnTo>
                  <a:pt x="2054787" y="194582"/>
                </a:lnTo>
                <a:lnTo>
                  <a:pt x="2053057" y="192121"/>
                </a:lnTo>
                <a:lnTo>
                  <a:pt x="2051393" y="189592"/>
                </a:lnTo>
                <a:lnTo>
                  <a:pt x="2049630" y="233306"/>
                </a:lnTo>
                <a:close/>
              </a:path>
              <a:path w="2893284" h="419173">
                <a:moveTo>
                  <a:pt x="2049464" y="225455"/>
                </a:moveTo>
                <a:lnTo>
                  <a:pt x="2048765" y="231842"/>
                </a:lnTo>
                <a:lnTo>
                  <a:pt x="2049630" y="233306"/>
                </a:lnTo>
                <a:lnTo>
                  <a:pt x="2051393" y="189592"/>
                </a:lnTo>
                <a:lnTo>
                  <a:pt x="2049264" y="204895"/>
                </a:lnTo>
                <a:lnTo>
                  <a:pt x="2049264" y="211482"/>
                </a:lnTo>
                <a:lnTo>
                  <a:pt x="2047667" y="211810"/>
                </a:lnTo>
                <a:lnTo>
                  <a:pt x="2047667" y="219201"/>
                </a:lnTo>
                <a:lnTo>
                  <a:pt x="2047468" y="225155"/>
                </a:lnTo>
                <a:lnTo>
                  <a:pt x="2049464" y="225455"/>
                </a:lnTo>
                <a:close/>
              </a:path>
              <a:path w="2893284" h="419173">
                <a:moveTo>
                  <a:pt x="2062737" y="235236"/>
                </a:moveTo>
                <a:lnTo>
                  <a:pt x="2063137" y="228948"/>
                </a:lnTo>
                <a:lnTo>
                  <a:pt x="2060708" y="229447"/>
                </a:lnTo>
                <a:lnTo>
                  <a:pt x="2056916" y="229447"/>
                </a:lnTo>
                <a:lnTo>
                  <a:pt x="2055652" y="228249"/>
                </a:lnTo>
                <a:lnTo>
                  <a:pt x="2057548" y="236234"/>
                </a:lnTo>
                <a:lnTo>
                  <a:pt x="2059677" y="236234"/>
                </a:lnTo>
                <a:lnTo>
                  <a:pt x="2061407" y="235901"/>
                </a:lnTo>
                <a:lnTo>
                  <a:pt x="2062737" y="235236"/>
                </a:lnTo>
                <a:close/>
              </a:path>
              <a:path w="2893284" h="419173">
                <a:moveTo>
                  <a:pt x="2047301" y="230179"/>
                </a:moveTo>
                <a:lnTo>
                  <a:pt x="2047468" y="228416"/>
                </a:lnTo>
                <a:lnTo>
                  <a:pt x="2047468" y="225155"/>
                </a:lnTo>
                <a:lnTo>
                  <a:pt x="2047268" y="221064"/>
                </a:lnTo>
                <a:lnTo>
                  <a:pt x="2046470" y="222660"/>
                </a:lnTo>
                <a:lnTo>
                  <a:pt x="2045671" y="224191"/>
                </a:lnTo>
                <a:lnTo>
                  <a:pt x="2045372" y="231842"/>
                </a:lnTo>
                <a:lnTo>
                  <a:pt x="2047301" y="230179"/>
                </a:lnTo>
                <a:close/>
              </a:path>
              <a:path w="2893284" h="419173">
                <a:moveTo>
                  <a:pt x="2044573" y="225488"/>
                </a:moveTo>
                <a:lnTo>
                  <a:pt x="2043176" y="226553"/>
                </a:lnTo>
                <a:lnTo>
                  <a:pt x="2043442" y="233439"/>
                </a:lnTo>
                <a:lnTo>
                  <a:pt x="2045372" y="231842"/>
                </a:lnTo>
                <a:lnTo>
                  <a:pt x="2045671" y="224191"/>
                </a:lnTo>
                <a:lnTo>
                  <a:pt x="2044573" y="225488"/>
                </a:lnTo>
                <a:close/>
              </a:path>
              <a:path w="2893284" h="419173">
                <a:moveTo>
                  <a:pt x="2038386" y="228848"/>
                </a:moveTo>
                <a:lnTo>
                  <a:pt x="2038885" y="235435"/>
                </a:lnTo>
                <a:lnTo>
                  <a:pt x="2041280" y="234637"/>
                </a:lnTo>
                <a:lnTo>
                  <a:pt x="2043442" y="233439"/>
                </a:lnTo>
                <a:lnTo>
                  <a:pt x="2043176" y="226553"/>
                </a:lnTo>
                <a:lnTo>
                  <a:pt x="2041779" y="227551"/>
                </a:lnTo>
                <a:lnTo>
                  <a:pt x="2040182" y="228316"/>
                </a:lnTo>
                <a:lnTo>
                  <a:pt x="2038386" y="228848"/>
                </a:lnTo>
                <a:close/>
              </a:path>
              <a:path w="2893284" h="419173">
                <a:moveTo>
                  <a:pt x="2025910" y="227651"/>
                </a:moveTo>
                <a:lnTo>
                  <a:pt x="2026143" y="236034"/>
                </a:lnTo>
                <a:lnTo>
                  <a:pt x="2028871" y="236533"/>
                </a:lnTo>
                <a:lnTo>
                  <a:pt x="2034127" y="236533"/>
                </a:lnTo>
                <a:lnTo>
                  <a:pt x="2036489" y="236167"/>
                </a:lnTo>
                <a:lnTo>
                  <a:pt x="2038885" y="235435"/>
                </a:lnTo>
                <a:lnTo>
                  <a:pt x="2038386" y="228848"/>
                </a:lnTo>
                <a:lnTo>
                  <a:pt x="2036656" y="229314"/>
                </a:lnTo>
                <a:lnTo>
                  <a:pt x="2034826" y="229547"/>
                </a:lnTo>
                <a:lnTo>
                  <a:pt x="2029902" y="229547"/>
                </a:lnTo>
                <a:lnTo>
                  <a:pt x="2027574" y="228915"/>
                </a:lnTo>
                <a:lnTo>
                  <a:pt x="2025910" y="227651"/>
                </a:lnTo>
                <a:close/>
              </a:path>
              <a:path w="2893284" h="419173">
                <a:moveTo>
                  <a:pt x="2024313" y="218768"/>
                </a:moveTo>
                <a:lnTo>
                  <a:pt x="2025045" y="209653"/>
                </a:lnTo>
                <a:lnTo>
                  <a:pt x="2021552" y="211316"/>
                </a:lnTo>
                <a:lnTo>
                  <a:pt x="2023615" y="235036"/>
                </a:lnTo>
                <a:lnTo>
                  <a:pt x="2026143" y="236034"/>
                </a:lnTo>
                <a:lnTo>
                  <a:pt x="2025910" y="227651"/>
                </a:lnTo>
                <a:lnTo>
                  <a:pt x="2024313" y="226320"/>
                </a:lnTo>
                <a:lnTo>
                  <a:pt x="2023515" y="224623"/>
                </a:lnTo>
                <a:lnTo>
                  <a:pt x="2023515" y="220431"/>
                </a:lnTo>
                <a:lnTo>
                  <a:pt x="2024313" y="218768"/>
                </a:lnTo>
                <a:close/>
              </a:path>
              <a:path w="2893284" h="419173">
                <a:moveTo>
                  <a:pt x="2015331" y="219234"/>
                </a:moveTo>
                <a:lnTo>
                  <a:pt x="2016063" y="228482"/>
                </a:lnTo>
                <a:lnTo>
                  <a:pt x="2017527" y="230545"/>
                </a:lnTo>
                <a:lnTo>
                  <a:pt x="2019057" y="232541"/>
                </a:lnTo>
                <a:lnTo>
                  <a:pt x="2021086" y="234038"/>
                </a:lnTo>
                <a:lnTo>
                  <a:pt x="2023615" y="235036"/>
                </a:lnTo>
                <a:lnTo>
                  <a:pt x="2021552" y="211316"/>
                </a:lnTo>
                <a:lnTo>
                  <a:pt x="2019024" y="213778"/>
                </a:lnTo>
                <a:lnTo>
                  <a:pt x="2016562" y="216173"/>
                </a:lnTo>
                <a:lnTo>
                  <a:pt x="2015331" y="219234"/>
                </a:lnTo>
                <a:close/>
              </a:path>
              <a:path w="2893284" h="419173">
                <a:moveTo>
                  <a:pt x="2015331" y="222960"/>
                </a:moveTo>
                <a:lnTo>
                  <a:pt x="2015331" y="225954"/>
                </a:lnTo>
                <a:lnTo>
                  <a:pt x="2016063" y="228482"/>
                </a:lnTo>
                <a:lnTo>
                  <a:pt x="2015331" y="219234"/>
                </a:lnTo>
                <a:lnTo>
                  <a:pt x="2015331" y="222960"/>
                </a:lnTo>
                <a:close/>
              </a:path>
              <a:path w="2893284" h="419173">
                <a:moveTo>
                  <a:pt x="2047667" y="205210"/>
                </a:moveTo>
                <a:lnTo>
                  <a:pt x="2029503" y="208788"/>
                </a:lnTo>
                <a:lnTo>
                  <a:pt x="2029936" y="215441"/>
                </a:lnTo>
                <a:lnTo>
                  <a:pt x="2033196" y="214776"/>
                </a:lnTo>
                <a:lnTo>
                  <a:pt x="2047667" y="211810"/>
                </a:lnTo>
                <a:lnTo>
                  <a:pt x="2049264" y="211482"/>
                </a:lnTo>
                <a:lnTo>
                  <a:pt x="2049264" y="204895"/>
                </a:lnTo>
                <a:lnTo>
                  <a:pt x="2047667" y="205210"/>
                </a:lnTo>
                <a:close/>
              </a:path>
              <a:path w="2893284" h="419173">
                <a:moveTo>
                  <a:pt x="2029503" y="208788"/>
                </a:moveTo>
                <a:lnTo>
                  <a:pt x="2025045" y="209653"/>
                </a:lnTo>
                <a:lnTo>
                  <a:pt x="2025910" y="217570"/>
                </a:lnTo>
                <a:lnTo>
                  <a:pt x="2027507" y="216373"/>
                </a:lnTo>
                <a:lnTo>
                  <a:pt x="2029936" y="215441"/>
                </a:lnTo>
                <a:lnTo>
                  <a:pt x="2029503" y="208788"/>
                </a:lnTo>
                <a:close/>
              </a:path>
              <a:path w="2893284" h="419173">
                <a:moveTo>
                  <a:pt x="2082639" y="162679"/>
                </a:moveTo>
                <a:lnTo>
                  <a:pt x="2074655" y="162679"/>
                </a:lnTo>
                <a:lnTo>
                  <a:pt x="2075619" y="231044"/>
                </a:lnTo>
                <a:lnTo>
                  <a:pt x="2077549" y="233240"/>
                </a:lnTo>
                <a:lnTo>
                  <a:pt x="2079545" y="235435"/>
                </a:lnTo>
                <a:lnTo>
                  <a:pt x="2082572" y="236533"/>
                </a:lnTo>
                <a:lnTo>
                  <a:pt x="2082639" y="225388"/>
                </a:lnTo>
                <a:lnTo>
                  <a:pt x="2082639" y="162679"/>
                </a:lnTo>
                <a:close/>
              </a:path>
              <a:path w="2893284" h="419173">
                <a:moveTo>
                  <a:pt x="2074655" y="223159"/>
                </a:moveTo>
                <a:lnTo>
                  <a:pt x="2074655" y="227684"/>
                </a:lnTo>
                <a:lnTo>
                  <a:pt x="2075619" y="231044"/>
                </a:lnTo>
                <a:lnTo>
                  <a:pt x="2074655" y="162679"/>
                </a:lnTo>
                <a:lnTo>
                  <a:pt x="2074655" y="223159"/>
                </a:lnTo>
                <a:close/>
              </a:path>
              <a:path w="2893284" h="419173">
                <a:moveTo>
                  <a:pt x="2090523" y="236134"/>
                </a:moveTo>
                <a:lnTo>
                  <a:pt x="2091787" y="235934"/>
                </a:lnTo>
                <a:lnTo>
                  <a:pt x="2094017" y="235136"/>
                </a:lnTo>
                <a:lnTo>
                  <a:pt x="2095314" y="228150"/>
                </a:lnTo>
                <a:lnTo>
                  <a:pt x="2093850" y="228682"/>
                </a:lnTo>
                <a:lnTo>
                  <a:pt x="2091821" y="229247"/>
                </a:lnTo>
                <a:lnTo>
                  <a:pt x="2090523" y="236134"/>
                </a:lnTo>
                <a:close/>
              </a:path>
              <a:path w="2893284" h="419173">
                <a:moveTo>
                  <a:pt x="2086631" y="236533"/>
                </a:moveTo>
                <a:lnTo>
                  <a:pt x="2087962" y="236533"/>
                </a:lnTo>
                <a:lnTo>
                  <a:pt x="2089259" y="236400"/>
                </a:lnTo>
                <a:lnTo>
                  <a:pt x="2090523" y="236134"/>
                </a:lnTo>
                <a:lnTo>
                  <a:pt x="2091821" y="229247"/>
                </a:lnTo>
                <a:lnTo>
                  <a:pt x="2089858" y="229547"/>
                </a:lnTo>
                <a:lnTo>
                  <a:pt x="2088527" y="229547"/>
                </a:lnTo>
                <a:lnTo>
                  <a:pt x="2086631" y="236533"/>
                </a:lnTo>
                <a:close/>
              </a:path>
              <a:path w="2893284" h="419173">
                <a:moveTo>
                  <a:pt x="2086631" y="236533"/>
                </a:moveTo>
                <a:lnTo>
                  <a:pt x="2088527" y="229547"/>
                </a:lnTo>
                <a:lnTo>
                  <a:pt x="2086465" y="229547"/>
                </a:lnTo>
                <a:lnTo>
                  <a:pt x="2084968" y="229081"/>
                </a:lnTo>
                <a:lnTo>
                  <a:pt x="2083105" y="227152"/>
                </a:lnTo>
                <a:lnTo>
                  <a:pt x="2082572" y="236533"/>
                </a:lnTo>
                <a:lnTo>
                  <a:pt x="2086631" y="236533"/>
                </a:lnTo>
                <a:close/>
              </a:path>
              <a:path w="2893284" h="419173">
                <a:moveTo>
                  <a:pt x="2107403" y="192520"/>
                </a:moveTo>
                <a:lnTo>
                  <a:pt x="2107403" y="223159"/>
                </a:lnTo>
                <a:lnTo>
                  <a:pt x="2107470" y="226353"/>
                </a:lnTo>
                <a:lnTo>
                  <a:pt x="2115388" y="192520"/>
                </a:lnTo>
                <a:lnTo>
                  <a:pt x="2107403" y="185633"/>
                </a:lnTo>
                <a:lnTo>
                  <a:pt x="2097423" y="185633"/>
                </a:lnTo>
                <a:lnTo>
                  <a:pt x="2097423" y="192520"/>
                </a:lnTo>
                <a:lnTo>
                  <a:pt x="2107403" y="192520"/>
                </a:lnTo>
                <a:close/>
              </a:path>
              <a:path w="2893284" h="419173">
                <a:moveTo>
                  <a:pt x="2115388" y="192520"/>
                </a:moveTo>
                <a:lnTo>
                  <a:pt x="2107470" y="226353"/>
                </a:lnTo>
                <a:lnTo>
                  <a:pt x="2108135" y="228948"/>
                </a:lnTo>
                <a:lnTo>
                  <a:pt x="2109399" y="230944"/>
                </a:lnTo>
                <a:lnTo>
                  <a:pt x="2110730" y="232874"/>
                </a:lnTo>
                <a:lnTo>
                  <a:pt x="2112493" y="234304"/>
                </a:lnTo>
                <a:lnTo>
                  <a:pt x="2114689" y="235236"/>
                </a:lnTo>
                <a:lnTo>
                  <a:pt x="2115388" y="224224"/>
                </a:lnTo>
                <a:lnTo>
                  <a:pt x="2115388" y="192520"/>
                </a:lnTo>
                <a:close/>
              </a:path>
              <a:path w="2893284" h="419173">
                <a:moveTo>
                  <a:pt x="2131656" y="225355"/>
                </a:moveTo>
                <a:lnTo>
                  <a:pt x="2130524" y="226486"/>
                </a:lnTo>
                <a:lnTo>
                  <a:pt x="2131090" y="234537"/>
                </a:lnTo>
                <a:lnTo>
                  <a:pt x="2132920" y="233439"/>
                </a:lnTo>
                <a:lnTo>
                  <a:pt x="2134450" y="232042"/>
                </a:lnTo>
                <a:lnTo>
                  <a:pt x="2131656" y="225355"/>
                </a:lnTo>
                <a:close/>
              </a:path>
              <a:path w="2893284" h="419173">
                <a:moveTo>
                  <a:pt x="2126466" y="228715"/>
                </a:moveTo>
                <a:lnTo>
                  <a:pt x="2126898" y="236134"/>
                </a:lnTo>
                <a:lnTo>
                  <a:pt x="2128961" y="235335"/>
                </a:lnTo>
                <a:lnTo>
                  <a:pt x="2131090" y="234537"/>
                </a:lnTo>
                <a:lnTo>
                  <a:pt x="2130524" y="226486"/>
                </a:lnTo>
                <a:lnTo>
                  <a:pt x="2129260" y="227384"/>
                </a:lnTo>
                <a:lnTo>
                  <a:pt x="2127863" y="228050"/>
                </a:lnTo>
                <a:lnTo>
                  <a:pt x="2126466" y="228715"/>
                </a:lnTo>
                <a:close/>
              </a:path>
              <a:path w="2893284" h="419173">
                <a:moveTo>
                  <a:pt x="2118881" y="228449"/>
                </a:moveTo>
                <a:lnTo>
                  <a:pt x="2119247" y="236533"/>
                </a:lnTo>
                <a:lnTo>
                  <a:pt x="2124503" y="236533"/>
                </a:lnTo>
                <a:lnTo>
                  <a:pt x="2126898" y="236134"/>
                </a:lnTo>
                <a:lnTo>
                  <a:pt x="2126466" y="228715"/>
                </a:lnTo>
                <a:lnTo>
                  <a:pt x="2124802" y="229048"/>
                </a:lnTo>
                <a:lnTo>
                  <a:pt x="2120677" y="229048"/>
                </a:lnTo>
                <a:lnTo>
                  <a:pt x="2118881" y="228449"/>
                </a:lnTo>
                <a:close/>
              </a:path>
              <a:path w="2893284" h="419173">
                <a:moveTo>
                  <a:pt x="2117484" y="227251"/>
                </a:moveTo>
                <a:lnTo>
                  <a:pt x="2116086" y="226054"/>
                </a:lnTo>
                <a:lnTo>
                  <a:pt x="2116885" y="236101"/>
                </a:lnTo>
                <a:lnTo>
                  <a:pt x="2119247" y="236533"/>
                </a:lnTo>
                <a:lnTo>
                  <a:pt x="2118881" y="228449"/>
                </a:lnTo>
                <a:lnTo>
                  <a:pt x="2117484" y="227251"/>
                </a:lnTo>
                <a:close/>
              </a:path>
              <a:path w="2893284" h="419173">
                <a:moveTo>
                  <a:pt x="2115388" y="224224"/>
                </a:moveTo>
                <a:lnTo>
                  <a:pt x="2114689" y="235236"/>
                </a:lnTo>
                <a:lnTo>
                  <a:pt x="2116885" y="236101"/>
                </a:lnTo>
                <a:lnTo>
                  <a:pt x="2116086" y="226054"/>
                </a:lnTo>
                <a:lnTo>
                  <a:pt x="2115388" y="224224"/>
                </a:lnTo>
                <a:close/>
              </a:path>
              <a:path w="2893284" h="419173">
                <a:moveTo>
                  <a:pt x="2115388" y="185633"/>
                </a:moveTo>
                <a:lnTo>
                  <a:pt x="2115388" y="171461"/>
                </a:lnTo>
                <a:lnTo>
                  <a:pt x="2107403" y="173657"/>
                </a:lnTo>
                <a:lnTo>
                  <a:pt x="2107403" y="185633"/>
                </a:lnTo>
                <a:lnTo>
                  <a:pt x="2115388" y="192520"/>
                </a:lnTo>
                <a:lnTo>
                  <a:pt x="2133552" y="192520"/>
                </a:lnTo>
                <a:lnTo>
                  <a:pt x="2133552" y="185633"/>
                </a:lnTo>
                <a:lnTo>
                  <a:pt x="2115388" y="185633"/>
                </a:lnTo>
                <a:close/>
              </a:path>
              <a:path w="2893284" h="419173">
                <a:moveTo>
                  <a:pt x="2174965" y="227451"/>
                </a:moveTo>
                <a:lnTo>
                  <a:pt x="2175064" y="235236"/>
                </a:lnTo>
                <a:lnTo>
                  <a:pt x="2177726" y="234304"/>
                </a:lnTo>
                <a:lnTo>
                  <a:pt x="2180021" y="233007"/>
                </a:lnTo>
                <a:lnTo>
                  <a:pt x="2181951" y="231343"/>
                </a:lnTo>
                <a:lnTo>
                  <a:pt x="2183947" y="229680"/>
                </a:lnTo>
                <a:lnTo>
                  <a:pt x="2185577" y="227717"/>
                </a:lnTo>
                <a:lnTo>
                  <a:pt x="2186841" y="225455"/>
                </a:lnTo>
                <a:lnTo>
                  <a:pt x="2180554" y="221762"/>
                </a:lnTo>
                <a:lnTo>
                  <a:pt x="2179156" y="224157"/>
                </a:lnTo>
                <a:lnTo>
                  <a:pt x="2177293" y="226054"/>
                </a:lnTo>
                <a:lnTo>
                  <a:pt x="2174965" y="227451"/>
                </a:lnTo>
                <a:close/>
              </a:path>
              <a:path w="2893284" h="419173">
                <a:moveTo>
                  <a:pt x="2166282" y="236533"/>
                </a:moveTo>
                <a:lnTo>
                  <a:pt x="2169542" y="236533"/>
                </a:lnTo>
                <a:lnTo>
                  <a:pt x="2172470" y="236101"/>
                </a:lnTo>
                <a:lnTo>
                  <a:pt x="2175064" y="235236"/>
                </a:lnTo>
                <a:lnTo>
                  <a:pt x="2174965" y="227451"/>
                </a:lnTo>
                <a:lnTo>
                  <a:pt x="2172702" y="228848"/>
                </a:lnTo>
                <a:lnTo>
                  <a:pt x="2169742" y="229547"/>
                </a:lnTo>
                <a:lnTo>
                  <a:pt x="2166282" y="236533"/>
                </a:lnTo>
                <a:close/>
              </a:path>
              <a:path w="2893284" h="419173">
                <a:moveTo>
                  <a:pt x="2169742" y="229547"/>
                </a:moveTo>
                <a:lnTo>
                  <a:pt x="2162689" y="229547"/>
                </a:lnTo>
                <a:lnTo>
                  <a:pt x="2159761" y="228815"/>
                </a:lnTo>
                <a:lnTo>
                  <a:pt x="2157299" y="227351"/>
                </a:lnTo>
                <a:lnTo>
                  <a:pt x="2154904" y="225821"/>
                </a:lnTo>
                <a:lnTo>
                  <a:pt x="2157333" y="235502"/>
                </a:lnTo>
                <a:lnTo>
                  <a:pt x="2161558" y="236533"/>
                </a:lnTo>
                <a:lnTo>
                  <a:pt x="2166282" y="236533"/>
                </a:lnTo>
                <a:lnTo>
                  <a:pt x="2169742" y="229547"/>
                </a:lnTo>
                <a:close/>
              </a:path>
              <a:path w="2893284" h="419173">
                <a:moveTo>
                  <a:pt x="2153607" y="233439"/>
                </a:moveTo>
                <a:lnTo>
                  <a:pt x="2157333" y="235502"/>
                </a:lnTo>
                <a:lnTo>
                  <a:pt x="2154904" y="225821"/>
                </a:lnTo>
                <a:lnTo>
                  <a:pt x="2153041" y="223625"/>
                </a:lnTo>
                <a:lnTo>
                  <a:pt x="2151711" y="220764"/>
                </a:lnTo>
                <a:lnTo>
                  <a:pt x="2150380" y="217903"/>
                </a:lnTo>
                <a:lnTo>
                  <a:pt x="2149947" y="231377"/>
                </a:lnTo>
                <a:lnTo>
                  <a:pt x="2153607" y="233439"/>
                </a:lnTo>
                <a:close/>
              </a:path>
              <a:path w="2893284" h="419173">
                <a:moveTo>
                  <a:pt x="2179855" y="201802"/>
                </a:moveTo>
                <a:lnTo>
                  <a:pt x="2179855" y="206592"/>
                </a:lnTo>
                <a:lnTo>
                  <a:pt x="2149863" y="205794"/>
                </a:lnTo>
                <a:lnTo>
                  <a:pt x="2147120" y="205794"/>
                </a:lnTo>
                <a:lnTo>
                  <a:pt x="2147120" y="212880"/>
                </a:lnTo>
                <a:lnTo>
                  <a:pt x="2149947" y="231377"/>
                </a:lnTo>
                <a:lnTo>
                  <a:pt x="2150380" y="217903"/>
                </a:lnTo>
                <a:lnTo>
                  <a:pt x="2149714" y="214510"/>
                </a:lnTo>
                <a:lnTo>
                  <a:pt x="2149714" y="206592"/>
                </a:lnTo>
                <a:lnTo>
                  <a:pt x="2187440" y="212880"/>
                </a:lnTo>
                <a:lnTo>
                  <a:pt x="2183947" y="205794"/>
                </a:lnTo>
                <a:lnTo>
                  <a:pt x="2179855" y="201802"/>
                </a:lnTo>
                <a:close/>
              </a:path>
              <a:path w="2893284" h="419173">
                <a:moveTo>
                  <a:pt x="2149863" y="205794"/>
                </a:moveTo>
                <a:lnTo>
                  <a:pt x="2149914" y="189792"/>
                </a:lnTo>
                <a:lnTo>
                  <a:pt x="2147086" y="192786"/>
                </a:lnTo>
                <a:lnTo>
                  <a:pt x="2147086" y="228416"/>
                </a:lnTo>
                <a:lnTo>
                  <a:pt x="2149947" y="231377"/>
                </a:lnTo>
                <a:lnTo>
                  <a:pt x="2147120" y="212880"/>
                </a:lnTo>
                <a:lnTo>
                  <a:pt x="2147120" y="205794"/>
                </a:lnTo>
                <a:lnTo>
                  <a:pt x="2149863" y="205794"/>
                </a:lnTo>
                <a:close/>
              </a:path>
              <a:path w="2893284" h="419173">
                <a:moveTo>
                  <a:pt x="2141930" y="205195"/>
                </a:moveTo>
                <a:lnTo>
                  <a:pt x="2142961" y="220631"/>
                </a:lnTo>
                <a:lnTo>
                  <a:pt x="2145024" y="224557"/>
                </a:lnTo>
                <a:lnTo>
                  <a:pt x="2147086" y="228416"/>
                </a:lnTo>
                <a:lnTo>
                  <a:pt x="2147086" y="192786"/>
                </a:lnTo>
                <a:lnTo>
                  <a:pt x="2145024" y="196712"/>
                </a:lnTo>
                <a:lnTo>
                  <a:pt x="2142961" y="200571"/>
                </a:lnTo>
                <a:lnTo>
                  <a:pt x="2141930" y="205195"/>
                </a:lnTo>
                <a:close/>
              </a:path>
              <a:path w="2893284" h="419173">
                <a:moveTo>
                  <a:pt x="2141930" y="210584"/>
                </a:moveTo>
                <a:lnTo>
                  <a:pt x="2141930" y="215974"/>
                </a:lnTo>
                <a:lnTo>
                  <a:pt x="2142961" y="220631"/>
                </a:lnTo>
                <a:lnTo>
                  <a:pt x="2141930" y="205195"/>
                </a:lnTo>
                <a:lnTo>
                  <a:pt x="2141930" y="210584"/>
                </a:lnTo>
                <a:close/>
              </a:path>
              <a:path w="2893284" h="419173">
                <a:moveTo>
                  <a:pt x="2149714" y="210584"/>
                </a:moveTo>
                <a:lnTo>
                  <a:pt x="2149714" y="206592"/>
                </a:lnTo>
                <a:lnTo>
                  <a:pt x="2149714" y="212880"/>
                </a:lnTo>
                <a:lnTo>
                  <a:pt x="2187440" y="212880"/>
                </a:lnTo>
                <a:lnTo>
                  <a:pt x="2149714" y="206592"/>
                </a:lnTo>
                <a:lnTo>
                  <a:pt x="2149714" y="210584"/>
                </a:lnTo>
                <a:close/>
              </a:path>
              <a:path w="2893284" h="419173">
                <a:moveTo>
                  <a:pt x="2162323" y="191622"/>
                </a:moveTo>
                <a:lnTo>
                  <a:pt x="2169841" y="191622"/>
                </a:lnTo>
                <a:lnTo>
                  <a:pt x="2173268" y="192919"/>
                </a:lnTo>
                <a:lnTo>
                  <a:pt x="2175863" y="195514"/>
                </a:lnTo>
                <a:lnTo>
                  <a:pt x="2178524" y="198109"/>
                </a:lnTo>
                <a:lnTo>
                  <a:pt x="2179855" y="201802"/>
                </a:lnTo>
                <a:lnTo>
                  <a:pt x="2183947" y="205794"/>
                </a:lnTo>
                <a:lnTo>
                  <a:pt x="2180986" y="189626"/>
                </a:lnTo>
                <a:lnTo>
                  <a:pt x="2177659" y="187629"/>
                </a:lnTo>
                <a:lnTo>
                  <a:pt x="2174399" y="185633"/>
                </a:lnTo>
                <a:lnTo>
                  <a:pt x="2170440" y="184635"/>
                </a:lnTo>
                <a:lnTo>
                  <a:pt x="2165783" y="184635"/>
                </a:lnTo>
                <a:lnTo>
                  <a:pt x="2162323" y="191622"/>
                </a:lnTo>
                <a:close/>
              </a:path>
              <a:path w="2893284" h="419173">
                <a:moveTo>
                  <a:pt x="2154771" y="195381"/>
                </a:moveTo>
                <a:lnTo>
                  <a:pt x="2157100" y="193917"/>
                </a:lnTo>
                <a:lnTo>
                  <a:pt x="2159495" y="192387"/>
                </a:lnTo>
                <a:lnTo>
                  <a:pt x="2162323" y="191622"/>
                </a:lnTo>
                <a:lnTo>
                  <a:pt x="2165783" y="184635"/>
                </a:lnTo>
                <a:lnTo>
                  <a:pt x="2161192" y="184635"/>
                </a:lnTo>
                <a:lnTo>
                  <a:pt x="2157100" y="185667"/>
                </a:lnTo>
                <a:lnTo>
                  <a:pt x="2154771" y="195381"/>
                </a:lnTo>
                <a:close/>
              </a:path>
              <a:path w="2893284" h="419173">
                <a:moveTo>
                  <a:pt x="2153507" y="187729"/>
                </a:moveTo>
                <a:lnTo>
                  <a:pt x="2149914" y="189792"/>
                </a:lnTo>
                <a:lnTo>
                  <a:pt x="2150347" y="203199"/>
                </a:lnTo>
                <a:lnTo>
                  <a:pt x="2151611" y="200404"/>
                </a:lnTo>
                <a:lnTo>
                  <a:pt x="2152941" y="197543"/>
                </a:lnTo>
                <a:lnTo>
                  <a:pt x="2154771" y="195381"/>
                </a:lnTo>
                <a:lnTo>
                  <a:pt x="2157100" y="185667"/>
                </a:lnTo>
                <a:lnTo>
                  <a:pt x="2153507" y="187729"/>
                </a:lnTo>
                <a:close/>
              </a:path>
              <a:path w="2893284" h="419173">
                <a:moveTo>
                  <a:pt x="2187839" y="203032"/>
                </a:moveTo>
                <a:lnTo>
                  <a:pt x="2186974" y="199207"/>
                </a:lnTo>
                <a:lnTo>
                  <a:pt x="2185244" y="195813"/>
                </a:lnTo>
                <a:lnTo>
                  <a:pt x="2183514" y="192353"/>
                </a:lnTo>
                <a:lnTo>
                  <a:pt x="2180986" y="189626"/>
                </a:lnTo>
                <a:lnTo>
                  <a:pt x="2183947" y="205794"/>
                </a:lnTo>
                <a:lnTo>
                  <a:pt x="2187440" y="212880"/>
                </a:lnTo>
                <a:lnTo>
                  <a:pt x="2187839" y="203032"/>
                </a:lnTo>
                <a:close/>
              </a:path>
              <a:path w="2893284" h="419173">
                <a:moveTo>
                  <a:pt x="2187839" y="203032"/>
                </a:moveTo>
                <a:lnTo>
                  <a:pt x="2187440" y="212880"/>
                </a:lnTo>
                <a:lnTo>
                  <a:pt x="2187673" y="211316"/>
                </a:lnTo>
                <a:lnTo>
                  <a:pt x="2187806" y="209453"/>
                </a:lnTo>
                <a:lnTo>
                  <a:pt x="2187839" y="203032"/>
                </a:lnTo>
                <a:close/>
              </a:path>
              <a:path w="2893284" h="419173">
                <a:moveTo>
                  <a:pt x="2224582" y="192121"/>
                </a:moveTo>
                <a:lnTo>
                  <a:pt x="2226179" y="192121"/>
                </a:lnTo>
                <a:lnTo>
                  <a:pt x="2227409" y="192187"/>
                </a:lnTo>
                <a:lnTo>
                  <a:pt x="2229139" y="192453"/>
                </a:lnTo>
                <a:lnTo>
                  <a:pt x="2230670" y="192919"/>
                </a:lnTo>
                <a:lnTo>
                  <a:pt x="2232067" y="185633"/>
                </a:lnTo>
                <a:lnTo>
                  <a:pt x="2230437" y="184968"/>
                </a:lnTo>
                <a:lnTo>
                  <a:pt x="2228374" y="184702"/>
                </a:lnTo>
                <a:lnTo>
                  <a:pt x="2226578" y="184635"/>
                </a:lnTo>
                <a:lnTo>
                  <a:pt x="2224582" y="192121"/>
                </a:lnTo>
                <a:close/>
              </a:path>
              <a:path w="2893284" h="419173">
                <a:moveTo>
                  <a:pt x="2222719" y="184635"/>
                </a:moveTo>
                <a:lnTo>
                  <a:pt x="2219425" y="185401"/>
                </a:lnTo>
                <a:lnTo>
                  <a:pt x="2220423" y="192719"/>
                </a:lnTo>
                <a:lnTo>
                  <a:pt x="2222519" y="192121"/>
                </a:lnTo>
                <a:lnTo>
                  <a:pt x="2224582" y="192121"/>
                </a:lnTo>
                <a:lnTo>
                  <a:pt x="2226578" y="184635"/>
                </a:lnTo>
                <a:lnTo>
                  <a:pt x="2222719" y="184635"/>
                </a:lnTo>
                <a:close/>
              </a:path>
              <a:path w="2893284" h="419173">
                <a:moveTo>
                  <a:pt x="2214502" y="196944"/>
                </a:moveTo>
                <a:lnTo>
                  <a:pt x="2216232" y="195115"/>
                </a:lnTo>
                <a:lnTo>
                  <a:pt x="2218294" y="193917"/>
                </a:lnTo>
                <a:lnTo>
                  <a:pt x="2220423" y="192719"/>
                </a:lnTo>
                <a:lnTo>
                  <a:pt x="2219425" y="185401"/>
                </a:lnTo>
                <a:lnTo>
                  <a:pt x="2216697" y="186931"/>
                </a:lnTo>
                <a:lnTo>
                  <a:pt x="2214502" y="196944"/>
                </a:lnTo>
                <a:close/>
              </a:path>
              <a:path w="2893284" h="419173">
                <a:moveTo>
                  <a:pt x="2211008" y="204862"/>
                </a:moveTo>
                <a:lnTo>
                  <a:pt x="2211707" y="201802"/>
                </a:lnTo>
                <a:lnTo>
                  <a:pt x="2213104" y="199406"/>
                </a:lnTo>
                <a:lnTo>
                  <a:pt x="2214502" y="196944"/>
                </a:lnTo>
                <a:lnTo>
                  <a:pt x="2216697" y="186931"/>
                </a:lnTo>
                <a:lnTo>
                  <a:pt x="2214036" y="188461"/>
                </a:lnTo>
                <a:lnTo>
                  <a:pt x="2212006" y="190757"/>
                </a:lnTo>
                <a:lnTo>
                  <a:pt x="2211008" y="204862"/>
                </a:lnTo>
                <a:close/>
              </a:path>
              <a:path w="2893284" h="419173">
                <a:moveTo>
                  <a:pt x="2211008" y="235535"/>
                </a:moveTo>
                <a:lnTo>
                  <a:pt x="2211008" y="204862"/>
                </a:lnTo>
                <a:lnTo>
                  <a:pt x="2210609" y="193817"/>
                </a:lnTo>
                <a:lnTo>
                  <a:pt x="2209511" y="185633"/>
                </a:lnTo>
                <a:lnTo>
                  <a:pt x="2203024" y="185633"/>
                </a:lnTo>
                <a:lnTo>
                  <a:pt x="2203024" y="235535"/>
                </a:lnTo>
                <a:lnTo>
                  <a:pt x="2211008" y="235535"/>
                </a:lnTo>
                <a:close/>
              </a:path>
              <a:path w="2893284" h="419173">
                <a:moveTo>
                  <a:pt x="2271775" y="230312"/>
                </a:moveTo>
                <a:lnTo>
                  <a:pt x="2272640" y="231842"/>
                </a:lnTo>
                <a:lnTo>
                  <a:pt x="2273339" y="225455"/>
                </a:lnTo>
                <a:lnTo>
                  <a:pt x="2271342" y="225155"/>
                </a:lnTo>
                <a:lnTo>
                  <a:pt x="2271342" y="228416"/>
                </a:lnTo>
                <a:lnTo>
                  <a:pt x="2271176" y="230179"/>
                </a:lnTo>
                <a:lnTo>
                  <a:pt x="2271595" y="229525"/>
                </a:lnTo>
                <a:lnTo>
                  <a:pt x="2271342" y="226153"/>
                </a:lnTo>
                <a:lnTo>
                  <a:pt x="2271595" y="229525"/>
                </a:lnTo>
                <a:lnTo>
                  <a:pt x="2272540" y="228050"/>
                </a:lnTo>
                <a:lnTo>
                  <a:pt x="2271775" y="230312"/>
                </a:lnTo>
                <a:close/>
              </a:path>
              <a:path w="2893284" h="419173">
                <a:moveTo>
                  <a:pt x="2256605" y="191622"/>
                </a:moveTo>
                <a:lnTo>
                  <a:pt x="2263724" y="191622"/>
                </a:lnTo>
                <a:lnTo>
                  <a:pt x="2266552" y="192653"/>
                </a:lnTo>
                <a:lnTo>
                  <a:pt x="2268548" y="194715"/>
                </a:lnTo>
                <a:lnTo>
                  <a:pt x="2270544" y="196712"/>
                </a:lnTo>
                <a:lnTo>
                  <a:pt x="2271542" y="199573"/>
                </a:lnTo>
                <a:lnTo>
                  <a:pt x="2271542" y="205210"/>
                </a:lnTo>
                <a:lnTo>
                  <a:pt x="2273139" y="204895"/>
                </a:lnTo>
                <a:lnTo>
                  <a:pt x="2272973" y="187729"/>
                </a:lnTo>
                <a:lnTo>
                  <a:pt x="2270045" y="186532"/>
                </a:lnTo>
                <a:lnTo>
                  <a:pt x="2267118" y="185267"/>
                </a:lnTo>
                <a:lnTo>
                  <a:pt x="2263857" y="184635"/>
                </a:lnTo>
                <a:lnTo>
                  <a:pt x="2260264" y="184635"/>
                </a:lnTo>
                <a:lnTo>
                  <a:pt x="2256605" y="191622"/>
                </a:lnTo>
                <a:close/>
              </a:path>
              <a:path w="2893284" h="419173">
                <a:moveTo>
                  <a:pt x="2254941" y="184635"/>
                </a:moveTo>
                <a:lnTo>
                  <a:pt x="2250484" y="185800"/>
                </a:lnTo>
                <a:lnTo>
                  <a:pt x="2251282" y="193917"/>
                </a:lnTo>
                <a:lnTo>
                  <a:pt x="2253677" y="192387"/>
                </a:lnTo>
                <a:lnTo>
                  <a:pt x="2256605" y="191622"/>
                </a:lnTo>
                <a:lnTo>
                  <a:pt x="2260264" y="184635"/>
                </a:lnTo>
                <a:lnTo>
                  <a:pt x="2254941" y="184635"/>
                </a:lnTo>
                <a:close/>
              </a:path>
              <a:path w="2893284" h="419173">
                <a:moveTo>
                  <a:pt x="2243298" y="190391"/>
                </a:moveTo>
                <a:lnTo>
                  <a:pt x="2245993" y="201103"/>
                </a:lnTo>
                <a:lnTo>
                  <a:pt x="2247124" y="197776"/>
                </a:lnTo>
                <a:lnTo>
                  <a:pt x="2248887" y="195381"/>
                </a:lnTo>
                <a:lnTo>
                  <a:pt x="2251282" y="193917"/>
                </a:lnTo>
                <a:lnTo>
                  <a:pt x="2250484" y="185800"/>
                </a:lnTo>
                <a:lnTo>
                  <a:pt x="2246891" y="188128"/>
                </a:lnTo>
                <a:lnTo>
                  <a:pt x="2243298" y="190391"/>
                </a:lnTo>
                <a:close/>
              </a:path>
              <a:path w="2893284" h="419173">
                <a:moveTo>
                  <a:pt x="2240836" y="193385"/>
                </a:moveTo>
                <a:lnTo>
                  <a:pt x="2239505" y="197111"/>
                </a:lnTo>
                <a:lnTo>
                  <a:pt x="2245993" y="201103"/>
                </a:lnTo>
                <a:lnTo>
                  <a:pt x="2243298" y="190391"/>
                </a:lnTo>
                <a:lnTo>
                  <a:pt x="2240836" y="193385"/>
                </a:lnTo>
                <a:close/>
              </a:path>
              <a:path w="2893284" h="419173">
                <a:moveTo>
                  <a:pt x="2279526" y="197776"/>
                </a:moveTo>
                <a:lnTo>
                  <a:pt x="2278661" y="194582"/>
                </a:lnTo>
                <a:lnTo>
                  <a:pt x="2279493" y="236234"/>
                </a:lnTo>
                <a:lnTo>
                  <a:pt x="2279526" y="197776"/>
                </a:lnTo>
                <a:close/>
              </a:path>
              <a:path w="2893284" h="419173">
                <a:moveTo>
                  <a:pt x="2273505" y="233306"/>
                </a:moveTo>
                <a:lnTo>
                  <a:pt x="2274703" y="234404"/>
                </a:lnTo>
                <a:lnTo>
                  <a:pt x="2276233" y="235136"/>
                </a:lnTo>
                <a:lnTo>
                  <a:pt x="2277763" y="235868"/>
                </a:lnTo>
                <a:lnTo>
                  <a:pt x="2279493" y="236234"/>
                </a:lnTo>
                <a:lnTo>
                  <a:pt x="2278661" y="194582"/>
                </a:lnTo>
                <a:lnTo>
                  <a:pt x="2276931" y="192121"/>
                </a:lnTo>
                <a:lnTo>
                  <a:pt x="2275268" y="189592"/>
                </a:lnTo>
                <a:lnTo>
                  <a:pt x="2273505" y="233306"/>
                </a:lnTo>
                <a:close/>
              </a:path>
              <a:path w="2893284" h="419173">
                <a:moveTo>
                  <a:pt x="2273339" y="225455"/>
                </a:moveTo>
                <a:lnTo>
                  <a:pt x="2272640" y="231842"/>
                </a:lnTo>
                <a:lnTo>
                  <a:pt x="2273505" y="233306"/>
                </a:lnTo>
                <a:lnTo>
                  <a:pt x="2275268" y="189592"/>
                </a:lnTo>
                <a:lnTo>
                  <a:pt x="2273139" y="204895"/>
                </a:lnTo>
                <a:lnTo>
                  <a:pt x="2273139" y="211482"/>
                </a:lnTo>
                <a:lnTo>
                  <a:pt x="2271542" y="211810"/>
                </a:lnTo>
                <a:lnTo>
                  <a:pt x="2271542" y="219201"/>
                </a:lnTo>
                <a:lnTo>
                  <a:pt x="2271342" y="225155"/>
                </a:lnTo>
                <a:lnTo>
                  <a:pt x="2273339" y="225455"/>
                </a:lnTo>
                <a:close/>
              </a:path>
              <a:path w="2893284" h="419173">
                <a:moveTo>
                  <a:pt x="2286612" y="235236"/>
                </a:moveTo>
                <a:lnTo>
                  <a:pt x="2287012" y="228948"/>
                </a:lnTo>
                <a:lnTo>
                  <a:pt x="2284583" y="229447"/>
                </a:lnTo>
                <a:lnTo>
                  <a:pt x="2280791" y="229447"/>
                </a:lnTo>
                <a:lnTo>
                  <a:pt x="2279526" y="228249"/>
                </a:lnTo>
                <a:lnTo>
                  <a:pt x="2281423" y="236234"/>
                </a:lnTo>
                <a:lnTo>
                  <a:pt x="2283552" y="236234"/>
                </a:lnTo>
                <a:lnTo>
                  <a:pt x="2285282" y="235901"/>
                </a:lnTo>
                <a:lnTo>
                  <a:pt x="2286612" y="235236"/>
                </a:lnTo>
                <a:close/>
              </a:path>
              <a:path w="2893284" h="419173">
                <a:moveTo>
                  <a:pt x="2271176" y="230179"/>
                </a:moveTo>
                <a:lnTo>
                  <a:pt x="2271342" y="228416"/>
                </a:lnTo>
                <a:lnTo>
                  <a:pt x="2271342" y="225155"/>
                </a:lnTo>
                <a:lnTo>
                  <a:pt x="2271143" y="221064"/>
                </a:lnTo>
                <a:lnTo>
                  <a:pt x="2270344" y="222660"/>
                </a:lnTo>
                <a:lnTo>
                  <a:pt x="2269546" y="224191"/>
                </a:lnTo>
                <a:lnTo>
                  <a:pt x="2269247" y="231842"/>
                </a:lnTo>
                <a:lnTo>
                  <a:pt x="2271176" y="230179"/>
                </a:lnTo>
                <a:close/>
              </a:path>
              <a:path w="2893284" h="419173">
                <a:moveTo>
                  <a:pt x="2268448" y="225488"/>
                </a:moveTo>
                <a:lnTo>
                  <a:pt x="2267051" y="226553"/>
                </a:lnTo>
                <a:lnTo>
                  <a:pt x="2267317" y="233439"/>
                </a:lnTo>
                <a:lnTo>
                  <a:pt x="2269247" y="231842"/>
                </a:lnTo>
                <a:lnTo>
                  <a:pt x="2269546" y="224191"/>
                </a:lnTo>
                <a:lnTo>
                  <a:pt x="2268448" y="225488"/>
                </a:lnTo>
                <a:close/>
              </a:path>
              <a:path w="2893284" h="419173">
                <a:moveTo>
                  <a:pt x="2262260" y="228848"/>
                </a:moveTo>
                <a:lnTo>
                  <a:pt x="2262760" y="235435"/>
                </a:lnTo>
                <a:lnTo>
                  <a:pt x="2265155" y="234637"/>
                </a:lnTo>
                <a:lnTo>
                  <a:pt x="2267317" y="233439"/>
                </a:lnTo>
                <a:lnTo>
                  <a:pt x="2267051" y="226553"/>
                </a:lnTo>
                <a:lnTo>
                  <a:pt x="2265654" y="227551"/>
                </a:lnTo>
                <a:lnTo>
                  <a:pt x="2264057" y="228316"/>
                </a:lnTo>
                <a:lnTo>
                  <a:pt x="2262260" y="228848"/>
                </a:lnTo>
                <a:close/>
              </a:path>
              <a:path w="2893284" h="419173">
                <a:moveTo>
                  <a:pt x="2249785" y="227651"/>
                </a:moveTo>
                <a:lnTo>
                  <a:pt x="2250018" y="236034"/>
                </a:lnTo>
                <a:lnTo>
                  <a:pt x="2252746" y="236533"/>
                </a:lnTo>
                <a:lnTo>
                  <a:pt x="2258002" y="236533"/>
                </a:lnTo>
                <a:lnTo>
                  <a:pt x="2260364" y="236167"/>
                </a:lnTo>
                <a:lnTo>
                  <a:pt x="2262760" y="235435"/>
                </a:lnTo>
                <a:lnTo>
                  <a:pt x="2262260" y="228848"/>
                </a:lnTo>
                <a:lnTo>
                  <a:pt x="2260531" y="229314"/>
                </a:lnTo>
                <a:lnTo>
                  <a:pt x="2258701" y="229547"/>
                </a:lnTo>
                <a:lnTo>
                  <a:pt x="2253777" y="229547"/>
                </a:lnTo>
                <a:lnTo>
                  <a:pt x="2251448" y="228915"/>
                </a:lnTo>
                <a:lnTo>
                  <a:pt x="2249785" y="227651"/>
                </a:lnTo>
                <a:close/>
              </a:path>
              <a:path w="2893284" h="419173">
                <a:moveTo>
                  <a:pt x="2248188" y="218768"/>
                </a:moveTo>
                <a:lnTo>
                  <a:pt x="2248920" y="209653"/>
                </a:lnTo>
                <a:lnTo>
                  <a:pt x="2245427" y="211316"/>
                </a:lnTo>
                <a:lnTo>
                  <a:pt x="2247489" y="235036"/>
                </a:lnTo>
                <a:lnTo>
                  <a:pt x="2250018" y="236034"/>
                </a:lnTo>
                <a:lnTo>
                  <a:pt x="2249785" y="227651"/>
                </a:lnTo>
                <a:lnTo>
                  <a:pt x="2248188" y="226320"/>
                </a:lnTo>
                <a:lnTo>
                  <a:pt x="2247390" y="224623"/>
                </a:lnTo>
                <a:lnTo>
                  <a:pt x="2247390" y="220431"/>
                </a:lnTo>
                <a:lnTo>
                  <a:pt x="2248188" y="218768"/>
                </a:lnTo>
                <a:close/>
              </a:path>
              <a:path w="2893284" h="419173">
                <a:moveTo>
                  <a:pt x="2239206" y="219234"/>
                </a:moveTo>
                <a:lnTo>
                  <a:pt x="2239938" y="228482"/>
                </a:lnTo>
                <a:lnTo>
                  <a:pt x="2241402" y="230545"/>
                </a:lnTo>
                <a:lnTo>
                  <a:pt x="2242932" y="232541"/>
                </a:lnTo>
                <a:lnTo>
                  <a:pt x="2244961" y="234038"/>
                </a:lnTo>
                <a:lnTo>
                  <a:pt x="2247489" y="235036"/>
                </a:lnTo>
                <a:lnTo>
                  <a:pt x="2245427" y="211316"/>
                </a:lnTo>
                <a:lnTo>
                  <a:pt x="2242899" y="213778"/>
                </a:lnTo>
                <a:lnTo>
                  <a:pt x="2240437" y="216173"/>
                </a:lnTo>
                <a:lnTo>
                  <a:pt x="2239206" y="219234"/>
                </a:lnTo>
                <a:close/>
              </a:path>
              <a:path w="2893284" h="419173">
                <a:moveTo>
                  <a:pt x="2239206" y="222960"/>
                </a:moveTo>
                <a:lnTo>
                  <a:pt x="2239206" y="225954"/>
                </a:lnTo>
                <a:lnTo>
                  <a:pt x="2239938" y="228482"/>
                </a:lnTo>
                <a:lnTo>
                  <a:pt x="2239206" y="219234"/>
                </a:lnTo>
                <a:lnTo>
                  <a:pt x="2239206" y="222960"/>
                </a:lnTo>
                <a:close/>
              </a:path>
              <a:path w="2893284" h="419173">
                <a:moveTo>
                  <a:pt x="2271542" y="205210"/>
                </a:moveTo>
                <a:lnTo>
                  <a:pt x="2253378" y="208788"/>
                </a:lnTo>
                <a:lnTo>
                  <a:pt x="2253810" y="215441"/>
                </a:lnTo>
                <a:lnTo>
                  <a:pt x="2257071" y="214776"/>
                </a:lnTo>
                <a:lnTo>
                  <a:pt x="2271542" y="211810"/>
                </a:lnTo>
                <a:lnTo>
                  <a:pt x="2273139" y="211482"/>
                </a:lnTo>
                <a:lnTo>
                  <a:pt x="2273139" y="204895"/>
                </a:lnTo>
                <a:lnTo>
                  <a:pt x="2271542" y="205210"/>
                </a:lnTo>
                <a:close/>
              </a:path>
              <a:path w="2893284" h="419173">
                <a:moveTo>
                  <a:pt x="2253378" y="208788"/>
                </a:moveTo>
                <a:lnTo>
                  <a:pt x="2248920" y="209653"/>
                </a:lnTo>
                <a:lnTo>
                  <a:pt x="2249785" y="217570"/>
                </a:lnTo>
                <a:lnTo>
                  <a:pt x="2251382" y="216373"/>
                </a:lnTo>
                <a:lnTo>
                  <a:pt x="2253810" y="215441"/>
                </a:lnTo>
                <a:lnTo>
                  <a:pt x="2253378" y="208788"/>
                </a:lnTo>
                <a:close/>
              </a:path>
              <a:path w="2893284" h="419173">
                <a:moveTo>
                  <a:pt x="2300772" y="192520"/>
                </a:moveTo>
                <a:lnTo>
                  <a:pt x="2300772" y="223159"/>
                </a:lnTo>
                <a:lnTo>
                  <a:pt x="2300838" y="226353"/>
                </a:lnTo>
                <a:lnTo>
                  <a:pt x="2308756" y="192520"/>
                </a:lnTo>
                <a:lnTo>
                  <a:pt x="2300772" y="185633"/>
                </a:lnTo>
                <a:lnTo>
                  <a:pt x="2290792" y="185633"/>
                </a:lnTo>
                <a:lnTo>
                  <a:pt x="2290792" y="192520"/>
                </a:lnTo>
                <a:lnTo>
                  <a:pt x="2300772" y="192520"/>
                </a:lnTo>
                <a:close/>
              </a:path>
              <a:path w="2893284" h="419173">
                <a:moveTo>
                  <a:pt x="2308756" y="192520"/>
                </a:moveTo>
                <a:lnTo>
                  <a:pt x="2300838" y="226353"/>
                </a:lnTo>
                <a:lnTo>
                  <a:pt x="2301504" y="228948"/>
                </a:lnTo>
                <a:lnTo>
                  <a:pt x="2302768" y="230944"/>
                </a:lnTo>
                <a:lnTo>
                  <a:pt x="2304099" y="232874"/>
                </a:lnTo>
                <a:lnTo>
                  <a:pt x="2305862" y="234304"/>
                </a:lnTo>
                <a:lnTo>
                  <a:pt x="2308058" y="235236"/>
                </a:lnTo>
                <a:lnTo>
                  <a:pt x="2308756" y="224224"/>
                </a:lnTo>
                <a:lnTo>
                  <a:pt x="2308756" y="192520"/>
                </a:lnTo>
                <a:close/>
              </a:path>
              <a:path w="2893284" h="419173">
                <a:moveTo>
                  <a:pt x="2325024" y="225355"/>
                </a:moveTo>
                <a:lnTo>
                  <a:pt x="2323893" y="226486"/>
                </a:lnTo>
                <a:lnTo>
                  <a:pt x="2324459" y="234537"/>
                </a:lnTo>
                <a:lnTo>
                  <a:pt x="2326288" y="233439"/>
                </a:lnTo>
                <a:lnTo>
                  <a:pt x="2327819" y="232042"/>
                </a:lnTo>
                <a:lnTo>
                  <a:pt x="2325024" y="225355"/>
                </a:lnTo>
                <a:close/>
              </a:path>
              <a:path w="2893284" h="419173">
                <a:moveTo>
                  <a:pt x="2319834" y="228715"/>
                </a:moveTo>
                <a:lnTo>
                  <a:pt x="2320267" y="236134"/>
                </a:lnTo>
                <a:lnTo>
                  <a:pt x="2322329" y="235335"/>
                </a:lnTo>
                <a:lnTo>
                  <a:pt x="2324459" y="234537"/>
                </a:lnTo>
                <a:lnTo>
                  <a:pt x="2323893" y="226486"/>
                </a:lnTo>
                <a:lnTo>
                  <a:pt x="2322629" y="227384"/>
                </a:lnTo>
                <a:lnTo>
                  <a:pt x="2321232" y="228050"/>
                </a:lnTo>
                <a:lnTo>
                  <a:pt x="2319834" y="228715"/>
                </a:lnTo>
                <a:close/>
              </a:path>
              <a:path w="2893284" h="419173">
                <a:moveTo>
                  <a:pt x="2312249" y="228449"/>
                </a:moveTo>
                <a:lnTo>
                  <a:pt x="2312615" y="236533"/>
                </a:lnTo>
                <a:lnTo>
                  <a:pt x="2317872" y="236533"/>
                </a:lnTo>
                <a:lnTo>
                  <a:pt x="2320267" y="236134"/>
                </a:lnTo>
                <a:lnTo>
                  <a:pt x="2319834" y="228715"/>
                </a:lnTo>
                <a:lnTo>
                  <a:pt x="2318171" y="229048"/>
                </a:lnTo>
                <a:lnTo>
                  <a:pt x="2314046" y="229048"/>
                </a:lnTo>
                <a:lnTo>
                  <a:pt x="2312249" y="228449"/>
                </a:lnTo>
                <a:close/>
              </a:path>
              <a:path w="2893284" h="419173">
                <a:moveTo>
                  <a:pt x="2310852" y="227251"/>
                </a:moveTo>
                <a:lnTo>
                  <a:pt x="2309455" y="226054"/>
                </a:lnTo>
                <a:lnTo>
                  <a:pt x="2310253" y="236101"/>
                </a:lnTo>
                <a:lnTo>
                  <a:pt x="2312615" y="236533"/>
                </a:lnTo>
                <a:lnTo>
                  <a:pt x="2312249" y="228449"/>
                </a:lnTo>
                <a:lnTo>
                  <a:pt x="2310852" y="227251"/>
                </a:lnTo>
                <a:close/>
              </a:path>
              <a:path w="2893284" h="419173">
                <a:moveTo>
                  <a:pt x="2308756" y="224224"/>
                </a:moveTo>
                <a:lnTo>
                  <a:pt x="2308058" y="235236"/>
                </a:lnTo>
                <a:lnTo>
                  <a:pt x="2310253" y="236101"/>
                </a:lnTo>
                <a:lnTo>
                  <a:pt x="2309455" y="226054"/>
                </a:lnTo>
                <a:lnTo>
                  <a:pt x="2308756" y="224224"/>
                </a:lnTo>
                <a:close/>
              </a:path>
              <a:path w="2893284" h="419173">
                <a:moveTo>
                  <a:pt x="2308756" y="185633"/>
                </a:moveTo>
                <a:lnTo>
                  <a:pt x="2308756" y="171461"/>
                </a:lnTo>
                <a:lnTo>
                  <a:pt x="2300772" y="173657"/>
                </a:lnTo>
                <a:lnTo>
                  <a:pt x="2300772" y="185633"/>
                </a:lnTo>
                <a:lnTo>
                  <a:pt x="2308756" y="192520"/>
                </a:lnTo>
                <a:lnTo>
                  <a:pt x="2326920" y="192520"/>
                </a:lnTo>
                <a:lnTo>
                  <a:pt x="2326920" y="185633"/>
                </a:lnTo>
                <a:lnTo>
                  <a:pt x="2308756" y="185633"/>
                </a:lnTo>
                <a:close/>
              </a:path>
              <a:path w="2893284" h="419173">
                <a:moveTo>
                  <a:pt x="2348772" y="170064"/>
                </a:moveTo>
                <a:lnTo>
                  <a:pt x="2348772" y="168268"/>
                </a:lnTo>
                <a:lnTo>
                  <a:pt x="2348206" y="166837"/>
                </a:lnTo>
                <a:lnTo>
                  <a:pt x="2346011" y="164641"/>
                </a:lnTo>
                <a:lnTo>
                  <a:pt x="2344580" y="164076"/>
                </a:lnTo>
                <a:lnTo>
                  <a:pt x="2340987" y="164076"/>
                </a:lnTo>
                <a:lnTo>
                  <a:pt x="2339524" y="164641"/>
                </a:lnTo>
                <a:lnTo>
                  <a:pt x="2337328" y="166837"/>
                </a:lnTo>
                <a:lnTo>
                  <a:pt x="2336795" y="168268"/>
                </a:lnTo>
                <a:lnTo>
                  <a:pt x="2336795" y="170064"/>
                </a:lnTo>
                <a:lnTo>
                  <a:pt x="2337328" y="173324"/>
                </a:lnTo>
                <a:lnTo>
                  <a:pt x="2339524" y="175520"/>
                </a:lnTo>
                <a:lnTo>
                  <a:pt x="2340987" y="176052"/>
                </a:lnTo>
                <a:lnTo>
                  <a:pt x="2344580" y="176052"/>
                </a:lnTo>
                <a:lnTo>
                  <a:pt x="2346011" y="175520"/>
                </a:lnTo>
                <a:lnTo>
                  <a:pt x="2348206" y="173324"/>
                </a:lnTo>
                <a:lnTo>
                  <a:pt x="2348772" y="171861"/>
                </a:lnTo>
                <a:lnTo>
                  <a:pt x="2348772" y="170064"/>
                </a:lnTo>
                <a:close/>
              </a:path>
              <a:path w="2893284" h="419173">
                <a:moveTo>
                  <a:pt x="2338792" y="185633"/>
                </a:moveTo>
                <a:lnTo>
                  <a:pt x="2338792" y="235535"/>
                </a:lnTo>
                <a:lnTo>
                  <a:pt x="2346776" y="235535"/>
                </a:lnTo>
                <a:lnTo>
                  <a:pt x="2346776" y="185633"/>
                </a:lnTo>
                <a:lnTo>
                  <a:pt x="2338792" y="185633"/>
                </a:lnTo>
                <a:close/>
              </a:path>
              <a:path w="2893284" h="419173">
                <a:moveTo>
                  <a:pt x="2410113" y="210584"/>
                </a:moveTo>
                <a:lnTo>
                  <a:pt x="2410113" y="205195"/>
                </a:lnTo>
                <a:lnTo>
                  <a:pt x="2409082" y="200571"/>
                </a:lnTo>
                <a:lnTo>
                  <a:pt x="2407019" y="196712"/>
                </a:lnTo>
                <a:lnTo>
                  <a:pt x="2404957" y="192786"/>
                </a:lnTo>
                <a:lnTo>
                  <a:pt x="2402129" y="206592"/>
                </a:lnTo>
                <a:lnTo>
                  <a:pt x="2402129" y="210584"/>
                </a:lnTo>
                <a:lnTo>
                  <a:pt x="2404957" y="228416"/>
                </a:lnTo>
                <a:lnTo>
                  <a:pt x="2407019" y="224557"/>
                </a:lnTo>
                <a:lnTo>
                  <a:pt x="2409082" y="220631"/>
                </a:lnTo>
                <a:lnTo>
                  <a:pt x="2410113" y="215974"/>
                </a:lnTo>
                <a:lnTo>
                  <a:pt x="2410113" y="210584"/>
                </a:lnTo>
                <a:close/>
              </a:path>
              <a:path w="2893284" h="419173">
                <a:moveTo>
                  <a:pt x="2402096" y="189792"/>
                </a:moveTo>
                <a:lnTo>
                  <a:pt x="2398436" y="187729"/>
                </a:lnTo>
                <a:lnTo>
                  <a:pt x="2398869" y="197543"/>
                </a:lnTo>
                <a:lnTo>
                  <a:pt x="2400133" y="200404"/>
                </a:lnTo>
                <a:lnTo>
                  <a:pt x="2401464" y="203199"/>
                </a:lnTo>
                <a:lnTo>
                  <a:pt x="2402129" y="206592"/>
                </a:lnTo>
                <a:lnTo>
                  <a:pt x="2404957" y="192786"/>
                </a:lnTo>
                <a:lnTo>
                  <a:pt x="2402096" y="189792"/>
                </a:lnTo>
                <a:close/>
              </a:path>
              <a:path w="2893284" h="419173">
                <a:moveTo>
                  <a:pt x="2392249" y="192287"/>
                </a:moveTo>
                <a:lnTo>
                  <a:pt x="2394644" y="193817"/>
                </a:lnTo>
                <a:lnTo>
                  <a:pt x="2397039" y="195348"/>
                </a:lnTo>
                <a:lnTo>
                  <a:pt x="2398869" y="197543"/>
                </a:lnTo>
                <a:lnTo>
                  <a:pt x="2398436" y="187729"/>
                </a:lnTo>
                <a:lnTo>
                  <a:pt x="2394843" y="185667"/>
                </a:lnTo>
                <a:lnTo>
                  <a:pt x="2392249" y="192287"/>
                </a:lnTo>
                <a:close/>
              </a:path>
              <a:path w="2893284" h="419173">
                <a:moveTo>
                  <a:pt x="2382568" y="191522"/>
                </a:moveTo>
                <a:lnTo>
                  <a:pt x="2389354" y="191522"/>
                </a:lnTo>
                <a:lnTo>
                  <a:pt x="2392249" y="192287"/>
                </a:lnTo>
                <a:lnTo>
                  <a:pt x="2394843" y="185667"/>
                </a:lnTo>
                <a:lnTo>
                  <a:pt x="2390685" y="184635"/>
                </a:lnTo>
                <a:lnTo>
                  <a:pt x="2385961" y="184635"/>
                </a:lnTo>
                <a:lnTo>
                  <a:pt x="2382568" y="191522"/>
                </a:lnTo>
                <a:close/>
              </a:path>
              <a:path w="2893284" h="419173">
                <a:moveTo>
                  <a:pt x="2381303" y="184635"/>
                </a:moveTo>
                <a:lnTo>
                  <a:pt x="2377145" y="185667"/>
                </a:lnTo>
                <a:lnTo>
                  <a:pt x="2377278" y="193817"/>
                </a:lnTo>
                <a:lnTo>
                  <a:pt x="2379673" y="192287"/>
                </a:lnTo>
                <a:lnTo>
                  <a:pt x="2382568" y="191522"/>
                </a:lnTo>
                <a:lnTo>
                  <a:pt x="2385961" y="184635"/>
                </a:lnTo>
                <a:lnTo>
                  <a:pt x="2381303" y="184635"/>
                </a:lnTo>
                <a:close/>
              </a:path>
              <a:path w="2893284" h="419173">
                <a:moveTo>
                  <a:pt x="2371689" y="200404"/>
                </a:moveTo>
                <a:lnTo>
                  <a:pt x="2373020" y="197543"/>
                </a:lnTo>
                <a:lnTo>
                  <a:pt x="2374883" y="195348"/>
                </a:lnTo>
                <a:lnTo>
                  <a:pt x="2377278" y="193817"/>
                </a:lnTo>
                <a:lnTo>
                  <a:pt x="2377145" y="185667"/>
                </a:lnTo>
                <a:lnTo>
                  <a:pt x="2373486" y="187729"/>
                </a:lnTo>
                <a:lnTo>
                  <a:pt x="2371689" y="200404"/>
                </a:lnTo>
                <a:close/>
              </a:path>
              <a:path w="2893284" h="419173">
                <a:moveTo>
                  <a:pt x="2373020" y="223625"/>
                </a:moveTo>
                <a:lnTo>
                  <a:pt x="2371689" y="220764"/>
                </a:lnTo>
                <a:lnTo>
                  <a:pt x="2370425" y="217903"/>
                </a:lnTo>
                <a:lnTo>
                  <a:pt x="2369793" y="214510"/>
                </a:lnTo>
                <a:lnTo>
                  <a:pt x="2369793" y="206592"/>
                </a:lnTo>
                <a:lnTo>
                  <a:pt x="2370425" y="203199"/>
                </a:lnTo>
                <a:lnTo>
                  <a:pt x="2371689" y="200404"/>
                </a:lnTo>
                <a:lnTo>
                  <a:pt x="2373486" y="187729"/>
                </a:lnTo>
                <a:lnTo>
                  <a:pt x="2369826" y="189792"/>
                </a:lnTo>
                <a:lnTo>
                  <a:pt x="2366965" y="192786"/>
                </a:lnTo>
                <a:lnTo>
                  <a:pt x="2369826" y="231377"/>
                </a:lnTo>
                <a:lnTo>
                  <a:pt x="2373486" y="233439"/>
                </a:lnTo>
                <a:lnTo>
                  <a:pt x="2373020" y="223625"/>
                </a:lnTo>
                <a:close/>
              </a:path>
              <a:path w="2893284" h="419173">
                <a:moveTo>
                  <a:pt x="2402129" y="214510"/>
                </a:moveTo>
                <a:lnTo>
                  <a:pt x="2401464" y="217903"/>
                </a:lnTo>
                <a:lnTo>
                  <a:pt x="2402096" y="231377"/>
                </a:lnTo>
                <a:lnTo>
                  <a:pt x="2404957" y="228416"/>
                </a:lnTo>
                <a:lnTo>
                  <a:pt x="2402129" y="210584"/>
                </a:lnTo>
                <a:lnTo>
                  <a:pt x="2402129" y="214510"/>
                </a:lnTo>
                <a:close/>
              </a:path>
              <a:path w="2893284" h="419173">
                <a:moveTo>
                  <a:pt x="2401464" y="217903"/>
                </a:moveTo>
                <a:lnTo>
                  <a:pt x="2400133" y="220764"/>
                </a:lnTo>
                <a:lnTo>
                  <a:pt x="2398869" y="223625"/>
                </a:lnTo>
                <a:lnTo>
                  <a:pt x="2397039" y="225821"/>
                </a:lnTo>
                <a:lnTo>
                  <a:pt x="2394644" y="227351"/>
                </a:lnTo>
                <a:lnTo>
                  <a:pt x="2392249" y="228881"/>
                </a:lnTo>
                <a:lnTo>
                  <a:pt x="2394843" y="235502"/>
                </a:lnTo>
                <a:lnTo>
                  <a:pt x="2398436" y="233439"/>
                </a:lnTo>
                <a:lnTo>
                  <a:pt x="2402096" y="231377"/>
                </a:lnTo>
                <a:lnTo>
                  <a:pt x="2401464" y="217903"/>
                </a:lnTo>
                <a:close/>
              </a:path>
              <a:path w="2893284" h="419173">
                <a:moveTo>
                  <a:pt x="2390685" y="236533"/>
                </a:moveTo>
                <a:lnTo>
                  <a:pt x="2394843" y="235502"/>
                </a:lnTo>
                <a:lnTo>
                  <a:pt x="2392249" y="228881"/>
                </a:lnTo>
                <a:lnTo>
                  <a:pt x="2389354" y="229647"/>
                </a:lnTo>
                <a:lnTo>
                  <a:pt x="2385961" y="229647"/>
                </a:lnTo>
                <a:lnTo>
                  <a:pt x="2385961" y="236533"/>
                </a:lnTo>
                <a:lnTo>
                  <a:pt x="2390685" y="236533"/>
                </a:lnTo>
                <a:close/>
              </a:path>
              <a:path w="2893284" h="419173">
                <a:moveTo>
                  <a:pt x="2382568" y="229647"/>
                </a:moveTo>
                <a:lnTo>
                  <a:pt x="2379673" y="228881"/>
                </a:lnTo>
                <a:lnTo>
                  <a:pt x="2381303" y="236533"/>
                </a:lnTo>
                <a:lnTo>
                  <a:pt x="2385961" y="236533"/>
                </a:lnTo>
                <a:lnTo>
                  <a:pt x="2385961" y="229647"/>
                </a:lnTo>
                <a:lnTo>
                  <a:pt x="2382568" y="229647"/>
                </a:lnTo>
                <a:close/>
              </a:path>
              <a:path w="2893284" h="419173">
                <a:moveTo>
                  <a:pt x="2373020" y="223625"/>
                </a:moveTo>
                <a:lnTo>
                  <a:pt x="2373486" y="233439"/>
                </a:lnTo>
                <a:lnTo>
                  <a:pt x="2377145" y="235502"/>
                </a:lnTo>
                <a:lnTo>
                  <a:pt x="2381303" y="236533"/>
                </a:lnTo>
                <a:lnTo>
                  <a:pt x="2379673" y="228881"/>
                </a:lnTo>
                <a:lnTo>
                  <a:pt x="2377278" y="227351"/>
                </a:lnTo>
                <a:lnTo>
                  <a:pt x="2374883" y="225821"/>
                </a:lnTo>
                <a:lnTo>
                  <a:pt x="2373020" y="223625"/>
                </a:lnTo>
                <a:close/>
              </a:path>
              <a:path w="2893284" h="419173">
                <a:moveTo>
                  <a:pt x="2369826" y="231377"/>
                </a:moveTo>
                <a:lnTo>
                  <a:pt x="2366965" y="192786"/>
                </a:lnTo>
                <a:lnTo>
                  <a:pt x="2364903" y="196712"/>
                </a:lnTo>
                <a:lnTo>
                  <a:pt x="2362840" y="200571"/>
                </a:lnTo>
                <a:lnTo>
                  <a:pt x="2361809" y="205195"/>
                </a:lnTo>
                <a:lnTo>
                  <a:pt x="2361809" y="210584"/>
                </a:lnTo>
                <a:lnTo>
                  <a:pt x="2362840" y="220631"/>
                </a:lnTo>
                <a:lnTo>
                  <a:pt x="2364903" y="224557"/>
                </a:lnTo>
                <a:lnTo>
                  <a:pt x="2366965" y="228416"/>
                </a:lnTo>
                <a:lnTo>
                  <a:pt x="2369826" y="231377"/>
                </a:lnTo>
                <a:close/>
              </a:path>
              <a:path w="2893284" h="419173">
                <a:moveTo>
                  <a:pt x="2431532" y="195714"/>
                </a:moveTo>
                <a:lnTo>
                  <a:pt x="2432595" y="193057"/>
                </a:lnTo>
                <a:lnTo>
                  <a:pt x="2432131" y="185633"/>
                </a:lnTo>
                <a:lnTo>
                  <a:pt x="2425145" y="185633"/>
                </a:lnTo>
                <a:lnTo>
                  <a:pt x="2433129" y="235535"/>
                </a:lnTo>
                <a:lnTo>
                  <a:pt x="2432830" y="196811"/>
                </a:lnTo>
                <a:lnTo>
                  <a:pt x="2432595" y="193057"/>
                </a:lnTo>
                <a:lnTo>
                  <a:pt x="2431532" y="195714"/>
                </a:lnTo>
                <a:close/>
              </a:path>
              <a:path w="2893284" h="419173">
                <a:moveTo>
                  <a:pt x="2433129" y="204729"/>
                </a:moveTo>
                <a:lnTo>
                  <a:pt x="2433894" y="201336"/>
                </a:lnTo>
                <a:lnTo>
                  <a:pt x="2435424" y="198807"/>
                </a:lnTo>
                <a:lnTo>
                  <a:pt x="2437021" y="196279"/>
                </a:lnTo>
                <a:lnTo>
                  <a:pt x="2439017" y="194449"/>
                </a:lnTo>
                <a:lnTo>
                  <a:pt x="2441413" y="193318"/>
                </a:lnTo>
                <a:lnTo>
                  <a:pt x="2443808" y="192187"/>
                </a:lnTo>
                <a:lnTo>
                  <a:pt x="2446203" y="191622"/>
                </a:lnTo>
                <a:lnTo>
                  <a:pt x="2452058" y="191622"/>
                </a:lnTo>
                <a:lnTo>
                  <a:pt x="2454953" y="192719"/>
                </a:lnTo>
                <a:lnTo>
                  <a:pt x="2457281" y="194915"/>
                </a:lnTo>
                <a:lnTo>
                  <a:pt x="2459677" y="197044"/>
                </a:lnTo>
                <a:lnTo>
                  <a:pt x="2460874" y="200870"/>
                </a:lnTo>
                <a:lnTo>
                  <a:pt x="2460874" y="235535"/>
                </a:lnTo>
                <a:lnTo>
                  <a:pt x="2468858" y="235535"/>
                </a:lnTo>
                <a:lnTo>
                  <a:pt x="2462105" y="188062"/>
                </a:lnTo>
                <a:lnTo>
                  <a:pt x="2459178" y="186731"/>
                </a:lnTo>
                <a:lnTo>
                  <a:pt x="2456250" y="185334"/>
                </a:lnTo>
                <a:lnTo>
                  <a:pt x="2452990" y="184635"/>
                </a:lnTo>
                <a:lnTo>
                  <a:pt x="2446869" y="184635"/>
                </a:lnTo>
                <a:lnTo>
                  <a:pt x="2444407" y="185001"/>
                </a:lnTo>
                <a:lnTo>
                  <a:pt x="2442011" y="185733"/>
                </a:lnTo>
                <a:lnTo>
                  <a:pt x="2439683" y="186465"/>
                </a:lnTo>
                <a:lnTo>
                  <a:pt x="2437620" y="187663"/>
                </a:lnTo>
                <a:lnTo>
                  <a:pt x="2435824" y="189326"/>
                </a:lnTo>
                <a:lnTo>
                  <a:pt x="2434027" y="190923"/>
                </a:lnTo>
                <a:lnTo>
                  <a:pt x="2433129" y="204729"/>
                </a:lnTo>
                <a:close/>
              </a:path>
              <a:path w="2893284" h="419173">
                <a:moveTo>
                  <a:pt x="2433129" y="204729"/>
                </a:moveTo>
                <a:lnTo>
                  <a:pt x="2434027" y="190923"/>
                </a:lnTo>
                <a:lnTo>
                  <a:pt x="2432830" y="196811"/>
                </a:lnTo>
                <a:lnTo>
                  <a:pt x="2433129" y="235535"/>
                </a:lnTo>
                <a:lnTo>
                  <a:pt x="2433129" y="204729"/>
                </a:lnTo>
                <a:close/>
              </a:path>
              <a:path w="2893284" h="419173">
                <a:moveTo>
                  <a:pt x="2432597" y="193052"/>
                </a:moveTo>
                <a:lnTo>
                  <a:pt x="2432830" y="196811"/>
                </a:lnTo>
                <a:lnTo>
                  <a:pt x="2434027" y="190923"/>
                </a:lnTo>
                <a:lnTo>
                  <a:pt x="2432597" y="193052"/>
                </a:lnTo>
                <a:close/>
              </a:path>
              <a:path w="2893284" h="419173">
                <a:moveTo>
                  <a:pt x="2468858" y="235535"/>
                </a:moveTo>
                <a:lnTo>
                  <a:pt x="2468858" y="199273"/>
                </a:lnTo>
                <a:lnTo>
                  <a:pt x="2467960" y="195714"/>
                </a:lnTo>
                <a:lnTo>
                  <a:pt x="2466164" y="192919"/>
                </a:lnTo>
                <a:lnTo>
                  <a:pt x="2464434" y="190125"/>
                </a:lnTo>
                <a:lnTo>
                  <a:pt x="2462105" y="188062"/>
                </a:lnTo>
                <a:lnTo>
                  <a:pt x="2468858" y="235535"/>
                </a:lnTo>
                <a:close/>
              </a:path>
              <a:path w="2893284" h="419173">
                <a:moveTo>
                  <a:pt x="2530932" y="170064"/>
                </a:moveTo>
                <a:lnTo>
                  <a:pt x="2530932" y="168268"/>
                </a:lnTo>
                <a:lnTo>
                  <a:pt x="2530367" y="166837"/>
                </a:lnTo>
                <a:lnTo>
                  <a:pt x="2528171" y="164641"/>
                </a:lnTo>
                <a:lnTo>
                  <a:pt x="2526740" y="164076"/>
                </a:lnTo>
                <a:lnTo>
                  <a:pt x="2523147" y="164076"/>
                </a:lnTo>
                <a:lnTo>
                  <a:pt x="2521684" y="164641"/>
                </a:lnTo>
                <a:lnTo>
                  <a:pt x="2519488" y="166837"/>
                </a:lnTo>
                <a:lnTo>
                  <a:pt x="2518956" y="168268"/>
                </a:lnTo>
                <a:lnTo>
                  <a:pt x="2518956" y="170064"/>
                </a:lnTo>
                <a:lnTo>
                  <a:pt x="2519488" y="173324"/>
                </a:lnTo>
                <a:lnTo>
                  <a:pt x="2521684" y="175520"/>
                </a:lnTo>
                <a:lnTo>
                  <a:pt x="2523147" y="176052"/>
                </a:lnTo>
                <a:lnTo>
                  <a:pt x="2526740" y="176052"/>
                </a:lnTo>
                <a:lnTo>
                  <a:pt x="2528171" y="175520"/>
                </a:lnTo>
                <a:lnTo>
                  <a:pt x="2530367" y="173324"/>
                </a:lnTo>
                <a:lnTo>
                  <a:pt x="2530932" y="171861"/>
                </a:lnTo>
                <a:lnTo>
                  <a:pt x="2530932" y="170064"/>
                </a:lnTo>
                <a:close/>
              </a:path>
              <a:path w="2893284" h="419173">
                <a:moveTo>
                  <a:pt x="2520952" y="185633"/>
                </a:moveTo>
                <a:lnTo>
                  <a:pt x="2520952" y="235535"/>
                </a:lnTo>
                <a:lnTo>
                  <a:pt x="2528936" y="235535"/>
                </a:lnTo>
                <a:lnTo>
                  <a:pt x="2528936" y="185633"/>
                </a:lnTo>
                <a:lnTo>
                  <a:pt x="2520952" y="185633"/>
                </a:lnTo>
                <a:close/>
              </a:path>
              <a:path w="2893284" h="419173">
                <a:moveTo>
                  <a:pt x="2553849" y="195714"/>
                </a:moveTo>
                <a:lnTo>
                  <a:pt x="2554912" y="193057"/>
                </a:lnTo>
                <a:lnTo>
                  <a:pt x="2554448" y="185633"/>
                </a:lnTo>
                <a:lnTo>
                  <a:pt x="2547462" y="185633"/>
                </a:lnTo>
                <a:lnTo>
                  <a:pt x="2555446" y="235535"/>
                </a:lnTo>
                <a:lnTo>
                  <a:pt x="2555147" y="196811"/>
                </a:lnTo>
                <a:lnTo>
                  <a:pt x="2554912" y="193057"/>
                </a:lnTo>
                <a:lnTo>
                  <a:pt x="2553849" y="195714"/>
                </a:lnTo>
                <a:close/>
              </a:path>
              <a:path w="2893284" h="419173">
                <a:moveTo>
                  <a:pt x="2555446" y="204729"/>
                </a:moveTo>
                <a:lnTo>
                  <a:pt x="2556211" y="201336"/>
                </a:lnTo>
                <a:lnTo>
                  <a:pt x="2557742" y="198807"/>
                </a:lnTo>
                <a:lnTo>
                  <a:pt x="2559339" y="196279"/>
                </a:lnTo>
                <a:lnTo>
                  <a:pt x="2561335" y="194449"/>
                </a:lnTo>
                <a:lnTo>
                  <a:pt x="2563730" y="193318"/>
                </a:lnTo>
                <a:lnTo>
                  <a:pt x="2566125" y="192187"/>
                </a:lnTo>
                <a:lnTo>
                  <a:pt x="2568520" y="191622"/>
                </a:lnTo>
                <a:lnTo>
                  <a:pt x="2574375" y="191622"/>
                </a:lnTo>
                <a:lnTo>
                  <a:pt x="2577270" y="192719"/>
                </a:lnTo>
                <a:lnTo>
                  <a:pt x="2579599" y="194915"/>
                </a:lnTo>
                <a:lnTo>
                  <a:pt x="2581994" y="197044"/>
                </a:lnTo>
                <a:lnTo>
                  <a:pt x="2583192" y="200870"/>
                </a:lnTo>
                <a:lnTo>
                  <a:pt x="2583192" y="235535"/>
                </a:lnTo>
                <a:lnTo>
                  <a:pt x="2591176" y="235535"/>
                </a:lnTo>
                <a:lnTo>
                  <a:pt x="2584422" y="188062"/>
                </a:lnTo>
                <a:lnTo>
                  <a:pt x="2581495" y="186731"/>
                </a:lnTo>
                <a:lnTo>
                  <a:pt x="2578567" y="185334"/>
                </a:lnTo>
                <a:lnTo>
                  <a:pt x="2575307" y="184635"/>
                </a:lnTo>
                <a:lnTo>
                  <a:pt x="2569186" y="184635"/>
                </a:lnTo>
                <a:lnTo>
                  <a:pt x="2566724" y="185001"/>
                </a:lnTo>
                <a:lnTo>
                  <a:pt x="2564329" y="185733"/>
                </a:lnTo>
                <a:lnTo>
                  <a:pt x="2562000" y="186465"/>
                </a:lnTo>
                <a:lnTo>
                  <a:pt x="2559937" y="187663"/>
                </a:lnTo>
                <a:lnTo>
                  <a:pt x="2558141" y="189326"/>
                </a:lnTo>
                <a:lnTo>
                  <a:pt x="2556345" y="190923"/>
                </a:lnTo>
                <a:lnTo>
                  <a:pt x="2555446" y="204729"/>
                </a:lnTo>
                <a:close/>
              </a:path>
              <a:path w="2893284" h="419173">
                <a:moveTo>
                  <a:pt x="2555446" y="204729"/>
                </a:moveTo>
                <a:lnTo>
                  <a:pt x="2556345" y="190923"/>
                </a:lnTo>
                <a:lnTo>
                  <a:pt x="2555147" y="196811"/>
                </a:lnTo>
                <a:lnTo>
                  <a:pt x="2555446" y="235535"/>
                </a:lnTo>
                <a:lnTo>
                  <a:pt x="2555446" y="204729"/>
                </a:lnTo>
                <a:close/>
              </a:path>
              <a:path w="2893284" h="419173">
                <a:moveTo>
                  <a:pt x="2554914" y="193052"/>
                </a:moveTo>
                <a:lnTo>
                  <a:pt x="2555147" y="196811"/>
                </a:lnTo>
                <a:lnTo>
                  <a:pt x="2556345" y="190923"/>
                </a:lnTo>
                <a:lnTo>
                  <a:pt x="2554914" y="193052"/>
                </a:lnTo>
                <a:close/>
              </a:path>
              <a:path w="2893284" h="419173">
                <a:moveTo>
                  <a:pt x="2591176" y="235535"/>
                </a:moveTo>
                <a:lnTo>
                  <a:pt x="2591176" y="199273"/>
                </a:lnTo>
                <a:lnTo>
                  <a:pt x="2590278" y="195714"/>
                </a:lnTo>
                <a:lnTo>
                  <a:pt x="2588481" y="192919"/>
                </a:lnTo>
                <a:lnTo>
                  <a:pt x="2586751" y="190125"/>
                </a:lnTo>
                <a:lnTo>
                  <a:pt x="2584422" y="188062"/>
                </a:lnTo>
                <a:lnTo>
                  <a:pt x="2591176" y="235535"/>
                </a:lnTo>
                <a:close/>
              </a:path>
              <a:path w="2893284" h="419173">
                <a:moveTo>
                  <a:pt x="2672645" y="219500"/>
                </a:moveTo>
                <a:lnTo>
                  <a:pt x="2673110" y="220764"/>
                </a:lnTo>
                <a:lnTo>
                  <a:pt x="2674608" y="233373"/>
                </a:lnTo>
                <a:lnTo>
                  <a:pt x="2676936" y="231576"/>
                </a:lnTo>
                <a:lnTo>
                  <a:pt x="2678600" y="229247"/>
                </a:lnTo>
                <a:lnTo>
                  <a:pt x="2680263" y="226852"/>
                </a:lnTo>
                <a:lnTo>
                  <a:pt x="2681095" y="224091"/>
                </a:lnTo>
                <a:lnTo>
                  <a:pt x="2681095" y="217903"/>
                </a:lnTo>
                <a:lnTo>
                  <a:pt x="2680163" y="215308"/>
                </a:lnTo>
                <a:lnTo>
                  <a:pt x="2678300" y="213179"/>
                </a:lnTo>
                <a:lnTo>
                  <a:pt x="2676437" y="211050"/>
                </a:lnTo>
                <a:lnTo>
                  <a:pt x="2673177" y="209520"/>
                </a:lnTo>
                <a:lnTo>
                  <a:pt x="2672645" y="219500"/>
                </a:lnTo>
                <a:close/>
              </a:path>
              <a:path w="2893284" h="419173">
                <a:moveTo>
                  <a:pt x="2653316" y="205461"/>
                </a:moveTo>
                <a:lnTo>
                  <a:pt x="2654647" y="213279"/>
                </a:lnTo>
                <a:lnTo>
                  <a:pt x="2666623" y="215774"/>
                </a:lnTo>
                <a:lnTo>
                  <a:pt x="2669151" y="216306"/>
                </a:lnTo>
                <a:lnTo>
                  <a:pt x="2670848" y="217171"/>
                </a:lnTo>
                <a:lnTo>
                  <a:pt x="2672645" y="219500"/>
                </a:lnTo>
                <a:lnTo>
                  <a:pt x="2673177" y="209520"/>
                </a:lnTo>
                <a:lnTo>
                  <a:pt x="2668519" y="208588"/>
                </a:lnTo>
                <a:lnTo>
                  <a:pt x="2656044" y="205993"/>
                </a:lnTo>
                <a:lnTo>
                  <a:pt x="2653316" y="205461"/>
                </a:lnTo>
                <a:close/>
              </a:path>
              <a:path w="2893284" h="419173">
                <a:moveTo>
                  <a:pt x="2653316" y="205461"/>
                </a:moveTo>
                <a:lnTo>
                  <a:pt x="2651453" y="204596"/>
                </a:lnTo>
                <a:lnTo>
                  <a:pt x="2650455" y="203398"/>
                </a:lnTo>
                <a:lnTo>
                  <a:pt x="2649457" y="202134"/>
                </a:lnTo>
                <a:lnTo>
                  <a:pt x="2648958" y="200770"/>
                </a:lnTo>
                <a:lnTo>
                  <a:pt x="2649790" y="212281"/>
                </a:lnTo>
                <a:lnTo>
                  <a:pt x="2654647" y="213279"/>
                </a:lnTo>
                <a:lnTo>
                  <a:pt x="2653316" y="205461"/>
                </a:lnTo>
                <a:close/>
              </a:path>
              <a:path w="2893284" h="419173">
                <a:moveTo>
                  <a:pt x="2641839" y="194383"/>
                </a:moveTo>
                <a:lnTo>
                  <a:pt x="2642105" y="205960"/>
                </a:lnTo>
                <a:lnTo>
                  <a:pt x="2644167" y="208289"/>
                </a:lnTo>
                <a:lnTo>
                  <a:pt x="2646296" y="210617"/>
                </a:lnTo>
                <a:lnTo>
                  <a:pt x="2649790" y="212281"/>
                </a:lnTo>
                <a:lnTo>
                  <a:pt x="2648958" y="200770"/>
                </a:lnTo>
                <a:lnTo>
                  <a:pt x="2647195" y="188062"/>
                </a:lnTo>
                <a:lnTo>
                  <a:pt x="2644966" y="189858"/>
                </a:lnTo>
                <a:lnTo>
                  <a:pt x="2643369" y="192121"/>
                </a:lnTo>
                <a:lnTo>
                  <a:pt x="2641839" y="194383"/>
                </a:lnTo>
                <a:close/>
              </a:path>
              <a:path w="2893284" h="419173">
                <a:moveTo>
                  <a:pt x="2642105" y="205960"/>
                </a:moveTo>
                <a:lnTo>
                  <a:pt x="2641839" y="194383"/>
                </a:lnTo>
                <a:lnTo>
                  <a:pt x="2641073" y="196878"/>
                </a:lnTo>
                <a:lnTo>
                  <a:pt x="2641073" y="203066"/>
                </a:lnTo>
                <a:lnTo>
                  <a:pt x="2642105" y="205960"/>
                </a:lnTo>
                <a:close/>
              </a:path>
              <a:path w="2893284" h="419173">
                <a:moveTo>
                  <a:pt x="2674608" y="233373"/>
                </a:moveTo>
                <a:lnTo>
                  <a:pt x="2673110" y="220764"/>
                </a:lnTo>
                <a:lnTo>
                  <a:pt x="2673110" y="224357"/>
                </a:lnTo>
                <a:lnTo>
                  <a:pt x="2672112" y="226153"/>
                </a:lnTo>
                <a:lnTo>
                  <a:pt x="2671613" y="234637"/>
                </a:lnTo>
                <a:lnTo>
                  <a:pt x="2674608" y="233373"/>
                </a:lnTo>
                <a:close/>
              </a:path>
              <a:path w="2893284" h="419173">
                <a:moveTo>
                  <a:pt x="2670116" y="227551"/>
                </a:moveTo>
                <a:lnTo>
                  <a:pt x="2668120" y="228881"/>
                </a:lnTo>
                <a:lnTo>
                  <a:pt x="2668619" y="235901"/>
                </a:lnTo>
                <a:lnTo>
                  <a:pt x="2671613" y="234637"/>
                </a:lnTo>
                <a:lnTo>
                  <a:pt x="2672112" y="226153"/>
                </a:lnTo>
                <a:lnTo>
                  <a:pt x="2670116" y="227551"/>
                </a:lnTo>
                <a:close/>
              </a:path>
              <a:path w="2893284" h="419173">
                <a:moveTo>
                  <a:pt x="2651553" y="226952"/>
                </a:moveTo>
                <a:lnTo>
                  <a:pt x="2651886" y="235502"/>
                </a:lnTo>
                <a:lnTo>
                  <a:pt x="2656377" y="236533"/>
                </a:lnTo>
                <a:lnTo>
                  <a:pt x="2665159" y="236533"/>
                </a:lnTo>
                <a:lnTo>
                  <a:pt x="2668619" y="235901"/>
                </a:lnTo>
                <a:lnTo>
                  <a:pt x="2668120" y="228881"/>
                </a:lnTo>
                <a:lnTo>
                  <a:pt x="2665359" y="229547"/>
                </a:lnTo>
                <a:lnTo>
                  <a:pt x="2657840" y="229547"/>
                </a:lnTo>
                <a:lnTo>
                  <a:pt x="2654414" y="228682"/>
                </a:lnTo>
                <a:lnTo>
                  <a:pt x="2651553" y="226952"/>
                </a:lnTo>
                <a:close/>
              </a:path>
              <a:path w="2893284" h="419173">
                <a:moveTo>
                  <a:pt x="2648758" y="225222"/>
                </a:moveTo>
                <a:lnTo>
                  <a:pt x="2646629" y="222827"/>
                </a:lnTo>
                <a:lnTo>
                  <a:pt x="2647760" y="233439"/>
                </a:lnTo>
                <a:lnTo>
                  <a:pt x="2651886" y="235502"/>
                </a:lnTo>
                <a:lnTo>
                  <a:pt x="2651553" y="226952"/>
                </a:lnTo>
                <a:lnTo>
                  <a:pt x="2648758" y="225222"/>
                </a:lnTo>
                <a:close/>
              </a:path>
              <a:path w="2893284" h="419173">
                <a:moveTo>
                  <a:pt x="2645165" y="219766"/>
                </a:moveTo>
                <a:lnTo>
                  <a:pt x="2638379" y="224656"/>
                </a:lnTo>
                <a:lnTo>
                  <a:pt x="2640574" y="228449"/>
                </a:lnTo>
                <a:lnTo>
                  <a:pt x="2643702" y="231377"/>
                </a:lnTo>
                <a:lnTo>
                  <a:pt x="2647760" y="233439"/>
                </a:lnTo>
                <a:lnTo>
                  <a:pt x="2646629" y="222827"/>
                </a:lnTo>
                <a:lnTo>
                  <a:pt x="2645165" y="219766"/>
                </a:lnTo>
                <a:close/>
              </a:path>
              <a:path w="2893284" h="419173">
                <a:moveTo>
                  <a:pt x="2670748" y="195048"/>
                </a:moveTo>
                <a:lnTo>
                  <a:pt x="2672578" y="197177"/>
                </a:lnTo>
                <a:lnTo>
                  <a:pt x="2673709" y="200105"/>
                </a:lnTo>
                <a:lnTo>
                  <a:pt x="2680396" y="195714"/>
                </a:lnTo>
                <a:lnTo>
                  <a:pt x="2678733" y="192187"/>
                </a:lnTo>
                <a:lnTo>
                  <a:pt x="2676204" y="189459"/>
                </a:lnTo>
                <a:lnTo>
                  <a:pt x="2672811" y="187530"/>
                </a:lnTo>
                <a:lnTo>
                  <a:pt x="2670748" y="195048"/>
                </a:lnTo>
                <a:close/>
              </a:path>
              <a:path w="2893284" h="419173">
                <a:moveTo>
                  <a:pt x="2669418" y="185600"/>
                </a:moveTo>
                <a:lnTo>
                  <a:pt x="2665259" y="184635"/>
                </a:lnTo>
                <a:lnTo>
                  <a:pt x="2665692" y="192320"/>
                </a:lnTo>
                <a:lnTo>
                  <a:pt x="2668220" y="193717"/>
                </a:lnTo>
                <a:lnTo>
                  <a:pt x="2670748" y="195048"/>
                </a:lnTo>
                <a:lnTo>
                  <a:pt x="2672811" y="187530"/>
                </a:lnTo>
                <a:lnTo>
                  <a:pt x="2669418" y="185600"/>
                </a:lnTo>
                <a:close/>
              </a:path>
              <a:path w="2893284" h="419173">
                <a:moveTo>
                  <a:pt x="2657940" y="191622"/>
                </a:moveTo>
                <a:lnTo>
                  <a:pt x="2663064" y="191622"/>
                </a:lnTo>
                <a:lnTo>
                  <a:pt x="2665692" y="192320"/>
                </a:lnTo>
                <a:lnTo>
                  <a:pt x="2665259" y="184635"/>
                </a:lnTo>
                <a:lnTo>
                  <a:pt x="2660335" y="184635"/>
                </a:lnTo>
                <a:lnTo>
                  <a:pt x="2657940" y="191622"/>
                </a:lnTo>
                <a:close/>
              </a:path>
              <a:path w="2893284" h="419173">
                <a:moveTo>
                  <a:pt x="2656410" y="184635"/>
                </a:moveTo>
                <a:lnTo>
                  <a:pt x="2652983" y="185334"/>
                </a:lnTo>
                <a:lnTo>
                  <a:pt x="2654148" y="192620"/>
                </a:lnTo>
                <a:lnTo>
                  <a:pt x="2655878" y="191954"/>
                </a:lnTo>
                <a:lnTo>
                  <a:pt x="2657940" y="191622"/>
                </a:lnTo>
                <a:lnTo>
                  <a:pt x="2660335" y="184635"/>
                </a:lnTo>
                <a:lnTo>
                  <a:pt x="2656410" y="184635"/>
                </a:lnTo>
                <a:close/>
              </a:path>
              <a:path w="2893284" h="419173">
                <a:moveTo>
                  <a:pt x="2648958" y="197843"/>
                </a:moveTo>
                <a:lnTo>
                  <a:pt x="2649390" y="196545"/>
                </a:lnTo>
                <a:lnTo>
                  <a:pt x="2651187" y="194216"/>
                </a:lnTo>
                <a:lnTo>
                  <a:pt x="2652484" y="193285"/>
                </a:lnTo>
                <a:lnTo>
                  <a:pt x="2654148" y="192620"/>
                </a:lnTo>
                <a:lnTo>
                  <a:pt x="2652983" y="185334"/>
                </a:lnTo>
                <a:lnTo>
                  <a:pt x="2650056" y="186731"/>
                </a:lnTo>
                <a:lnTo>
                  <a:pt x="2648958" y="197843"/>
                </a:lnTo>
                <a:close/>
              </a:path>
              <a:path w="2893284" h="419173">
                <a:moveTo>
                  <a:pt x="2648958" y="197843"/>
                </a:moveTo>
                <a:lnTo>
                  <a:pt x="2650056" y="186731"/>
                </a:lnTo>
                <a:lnTo>
                  <a:pt x="2647195" y="188062"/>
                </a:lnTo>
                <a:lnTo>
                  <a:pt x="2648958" y="200770"/>
                </a:lnTo>
                <a:lnTo>
                  <a:pt x="2648958" y="197843"/>
                </a:lnTo>
                <a:close/>
              </a:path>
              <a:path w="2893284" h="419173">
                <a:moveTo>
                  <a:pt x="2740711" y="210584"/>
                </a:moveTo>
                <a:lnTo>
                  <a:pt x="2740711" y="205195"/>
                </a:lnTo>
                <a:lnTo>
                  <a:pt x="2739680" y="200571"/>
                </a:lnTo>
                <a:lnTo>
                  <a:pt x="2737617" y="196712"/>
                </a:lnTo>
                <a:lnTo>
                  <a:pt x="2735555" y="192786"/>
                </a:lnTo>
                <a:lnTo>
                  <a:pt x="2732727" y="206592"/>
                </a:lnTo>
                <a:lnTo>
                  <a:pt x="2732727" y="210584"/>
                </a:lnTo>
                <a:lnTo>
                  <a:pt x="2735555" y="228416"/>
                </a:lnTo>
                <a:lnTo>
                  <a:pt x="2737617" y="224557"/>
                </a:lnTo>
                <a:lnTo>
                  <a:pt x="2739680" y="220631"/>
                </a:lnTo>
                <a:lnTo>
                  <a:pt x="2740711" y="215974"/>
                </a:lnTo>
                <a:lnTo>
                  <a:pt x="2740711" y="210584"/>
                </a:lnTo>
                <a:close/>
              </a:path>
              <a:path w="2893284" h="419173">
                <a:moveTo>
                  <a:pt x="2732694" y="189792"/>
                </a:moveTo>
                <a:lnTo>
                  <a:pt x="2729034" y="187729"/>
                </a:lnTo>
                <a:lnTo>
                  <a:pt x="2729467" y="197543"/>
                </a:lnTo>
                <a:lnTo>
                  <a:pt x="2730731" y="200404"/>
                </a:lnTo>
                <a:lnTo>
                  <a:pt x="2732062" y="203199"/>
                </a:lnTo>
                <a:lnTo>
                  <a:pt x="2732727" y="206592"/>
                </a:lnTo>
                <a:lnTo>
                  <a:pt x="2735555" y="192786"/>
                </a:lnTo>
                <a:lnTo>
                  <a:pt x="2732694" y="189792"/>
                </a:lnTo>
                <a:close/>
              </a:path>
              <a:path w="2893284" h="419173">
                <a:moveTo>
                  <a:pt x="2722846" y="192287"/>
                </a:moveTo>
                <a:lnTo>
                  <a:pt x="2725242" y="193817"/>
                </a:lnTo>
                <a:lnTo>
                  <a:pt x="2727637" y="195348"/>
                </a:lnTo>
                <a:lnTo>
                  <a:pt x="2729467" y="197543"/>
                </a:lnTo>
                <a:lnTo>
                  <a:pt x="2729034" y="187729"/>
                </a:lnTo>
                <a:lnTo>
                  <a:pt x="2725441" y="185667"/>
                </a:lnTo>
                <a:lnTo>
                  <a:pt x="2722846" y="192287"/>
                </a:lnTo>
                <a:close/>
              </a:path>
              <a:path w="2893284" h="419173">
                <a:moveTo>
                  <a:pt x="2713166" y="191522"/>
                </a:moveTo>
                <a:lnTo>
                  <a:pt x="2719952" y="191522"/>
                </a:lnTo>
                <a:lnTo>
                  <a:pt x="2722846" y="192287"/>
                </a:lnTo>
                <a:lnTo>
                  <a:pt x="2725441" y="185667"/>
                </a:lnTo>
                <a:lnTo>
                  <a:pt x="2721283" y="184635"/>
                </a:lnTo>
                <a:lnTo>
                  <a:pt x="2716559" y="184635"/>
                </a:lnTo>
                <a:lnTo>
                  <a:pt x="2713166" y="191522"/>
                </a:lnTo>
                <a:close/>
              </a:path>
              <a:path w="2893284" h="419173">
                <a:moveTo>
                  <a:pt x="2711901" y="184635"/>
                </a:moveTo>
                <a:lnTo>
                  <a:pt x="2707743" y="185667"/>
                </a:lnTo>
                <a:lnTo>
                  <a:pt x="2707876" y="193817"/>
                </a:lnTo>
                <a:lnTo>
                  <a:pt x="2710271" y="192287"/>
                </a:lnTo>
                <a:lnTo>
                  <a:pt x="2713166" y="191522"/>
                </a:lnTo>
                <a:lnTo>
                  <a:pt x="2716559" y="184635"/>
                </a:lnTo>
                <a:lnTo>
                  <a:pt x="2711901" y="184635"/>
                </a:lnTo>
                <a:close/>
              </a:path>
              <a:path w="2893284" h="419173">
                <a:moveTo>
                  <a:pt x="2702287" y="200404"/>
                </a:moveTo>
                <a:lnTo>
                  <a:pt x="2703618" y="197543"/>
                </a:lnTo>
                <a:lnTo>
                  <a:pt x="2705481" y="195348"/>
                </a:lnTo>
                <a:lnTo>
                  <a:pt x="2707876" y="193817"/>
                </a:lnTo>
                <a:lnTo>
                  <a:pt x="2707743" y="185667"/>
                </a:lnTo>
                <a:lnTo>
                  <a:pt x="2704084" y="187729"/>
                </a:lnTo>
                <a:lnTo>
                  <a:pt x="2702287" y="200404"/>
                </a:lnTo>
                <a:close/>
              </a:path>
              <a:path w="2893284" h="419173">
                <a:moveTo>
                  <a:pt x="2703618" y="223625"/>
                </a:moveTo>
                <a:lnTo>
                  <a:pt x="2702287" y="220764"/>
                </a:lnTo>
                <a:lnTo>
                  <a:pt x="2701023" y="217903"/>
                </a:lnTo>
                <a:lnTo>
                  <a:pt x="2700391" y="214510"/>
                </a:lnTo>
                <a:lnTo>
                  <a:pt x="2700391" y="206592"/>
                </a:lnTo>
                <a:lnTo>
                  <a:pt x="2701023" y="203199"/>
                </a:lnTo>
                <a:lnTo>
                  <a:pt x="2702287" y="200404"/>
                </a:lnTo>
                <a:lnTo>
                  <a:pt x="2704084" y="187729"/>
                </a:lnTo>
                <a:lnTo>
                  <a:pt x="2700424" y="189792"/>
                </a:lnTo>
                <a:lnTo>
                  <a:pt x="2697563" y="192786"/>
                </a:lnTo>
                <a:lnTo>
                  <a:pt x="2700424" y="231377"/>
                </a:lnTo>
                <a:lnTo>
                  <a:pt x="2704084" y="233439"/>
                </a:lnTo>
                <a:lnTo>
                  <a:pt x="2703618" y="223625"/>
                </a:lnTo>
                <a:close/>
              </a:path>
              <a:path w="2893284" h="419173">
                <a:moveTo>
                  <a:pt x="2732727" y="214510"/>
                </a:moveTo>
                <a:lnTo>
                  <a:pt x="2732062" y="217903"/>
                </a:lnTo>
                <a:lnTo>
                  <a:pt x="2732694" y="231377"/>
                </a:lnTo>
                <a:lnTo>
                  <a:pt x="2735555" y="228416"/>
                </a:lnTo>
                <a:lnTo>
                  <a:pt x="2732727" y="210584"/>
                </a:lnTo>
                <a:lnTo>
                  <a:pt x="2732727" y="214510"/>
                </a:lnTo>
                <a:close/>
              </a:path>
              <a:path w="2893284" h="419173">
                <a:moveTo>
                  <a:pt x="2732062" y="217903"/>
                </a:moveTo>
                <a:lnTo>
                  <a:pt x="2730731" y="220764"/>
                </a:lnTo>
                <a:lnTo>
                  <a:pt x="2729467" y="223625"/>
                </a:lnTo>
                <a:lnTo>
                  <a:pt x="2727637" y="225821"/>
                </a:lnTo>
                <a:lnTo>
                  <a:pt x="2725242" y="227351"/>
                </a:lnTo>
                <a:lnTo>
                  <a:pt x="2722846" y="228881"/>
                </a:lnTo>
                <a:lnTo>
                  <a:pt x="2725441" y="235502"/>
                </a:lnTo>
                <a:lnTo>
                  <a:pt x="2729034" y="233439"/>
                </a:lnTo>
                <a:lnTo>
                  <a:pt x="2732694" y="231377"/>
                </a:lnTo>
                <a:lnTo>
                  <a:pt x="2732062" y="217903"/>
                </a:lnTo>
                <a:close/>
              </a:path>
              <a:path w="2893284" h="419173">
                <a:moveTo>
                  <a:pt x="2721283" y="236533"/>
                </a:moveTo>
                <a:lnTo>
                  <a:pt x="2725441" y="235502"/>
                </a:lnTo>
                <a:lnTo>
                  <a:pt x="2722846" y="228881"/>
                </a:lnTo>
                <a:lnTo>
                  <a:pt x="2719952" y="229647"/>
                </a:lnTo>
                <a:lnTo>
                  <a:pt x="2716559" y="229647"/>
                </a:lnTo>
                <a:lnTo>
                  <a:pt x="2716559" y="236533"/>
                </a:lnTo>
                <a:lnTo>
                  <a:pt x="2721283" y="236533"/>
                </a:lnTo>
                <a:close/>
              </a:path>
              <a:path w="2893284" h="419173">
                <a:moveTo>
                  <a:pt x="2713166" y="229647"/>
                </a:moveTo>
                <a:lnTo>
                  <a:pt x="2710271" y="228881"/>
                </a:lnTo>
                <a:lnTo>
                  <a:pt x="2711901" y="236533"/>
                </a:lnTo>
                <a:lnTo>
                  <a:pt x="2716559" y="236533"/>
                </a:lnTo>
                <a:lnTo>
                  <a:pt x="2716559" y="229647"/>
                </a:lnTo>
                <a:lnTo>
                  <a:pt x="2713166" y="229647"/>
                </a:lnTo>
                <a:close/>
              </a:path>
              <a:path w="2893284" h="419173">
                <a:moveTo>
                  <a:pt x="2703618" y="223625"/>
                </a:moveTo>
                <a:lnTo>
                  <a:pt x="2704084" y="233439"/>
                </a:lnTo>
                <a:lnTo>
                  <a:pt x="2707743" y="235502"/>
                </a:lnTo>
                <a:lnTo>
                  <a:pt x="2711901" y="236533"/>
                </a:lnTo>
                <a:lnTo>
                  <a:pt x="2710271" y="228881"/>
                </a:lnTo>
                <a:lnTo>
                  <a:pt x="2707876" y="227351"/>
                </a:lnTo>
                <a:lnTo>
                  <a:pt x="2705481" y="225821"/>
                </a:lnTo>
                <a:lnTo>
                  <a:pt x="2703618" y="223625"/>
                </a:lnTo>
                <a:close/>
              </a:path>
              <a:path w="2893284" h="419173">
                <a:moveTo>
                  <a:pt x="2700424" y="231377"/>
                </a:moveTo>
                <a:lnTo>
                  <a:pt x="2697563" y="192786"/>
                </a:lnTo>
                <a:lnTo>
                  <a:pt x="2695501" y="196712"/>
                </a:lnTo>
                <a:lnTo>
                  <a:pt x="2693438" y="200571"/>
                </a:lnTo>
                <a:lnTo>
                  <a:pt x="2692407" y="205195"/>
                </a:lnTo>
                <a:lnTo>
                  <a:pt x="2692407" y="210584"/>
                </a:lnTo>
                <a:lnTo>
                  <a:pt x="2693438" y="220631"/>
                </a:lnTo>
                <a:lnTo>
                  <a:pt x="2695501" y="224557"/>
                </a:lnTo>
                <a:lnTo>
                  <a:pt x="2697563" y="228416"/>
                </a:lnTo>
                <a:lnTo>
                  <a:pt x="2700424" y="231377"/>
                </a:lnTo>
                <a:close/>
              </a:path>
              <a:path w="2893284" h="419173">
                <a:moveTo>
                  <a:pt x="2796363" y="194416"/>
                </a:moveTo>
                <a:lnTo>
                  <a:pt x="2794699" y="191089"/>
                </a:lnTo>
                <a:lnTo>
                  <a:pt x="2792304" y="188627"/>
                </a:lnTo>
                <a:lnTo>
                  <a:pt x="2789177" y="187031"/>
                </a:lnTo>
                <a:lnTo>
                  <a:pt x="2786881" y="194616"/>
                </a:lnTo>
                <a:lnTo>
                  <a:pt x="2789143" y="196612"/>
                </a:lnTo>
                <a:lnTo>
                  <a:pt x="2790274" y="199872"/>
                </a:lnTo>
                <a:lnTo>
                  <a:pt x="2798259" y="235535"/>
                </a:lnTo>
                <a:lnTo>
                  <a:pt x="2796363" y="194416"/>
                </a:lnTo>
                <a:close/>
              </a:path>
              <a:path w="2893284" h="419173">
                <a:moveTo>
                  <a:pt x="2776302" y="191622"/>
                </a:moveTo>
                <a:lnTo>
                  <a:pt x="2781825" y="191622"/>
                </a:lnTo>
                <a:lnTo>
                  <a:pt x="2784619" y="192620"/>
                </a:lnTo>
                <a:lnTo>
                  <a:pt x="2786881" y="194616"/>
                </a:lnTo>
                <a:lnTo>
                  <a:pt x="2789177" y="187031"/>
                </a:lnTo>
                <a:lnTo>
                  <a:pt x="2786050" y="185434"/>
                </a:lnTo>
                <a:lnTo>
                  <a:pt x="2782723" y="184635"/>
                </a:lnTo>
                <a:lnTo>
                  <a:pt x="2779196" y="184635"/>
                </a:lnTo>
                <a:lnTo>
                  <a:pt x="2776302" y="191622"/>
                </a:lnTo>
                <a:close/>
              </a:path>
              <a:path w="2893284" h="419173">
                <a:moveTo>
                  <a:pt x="2767553" y="196379"/>
                </a:moveTo>
                <a:lnTo>
                  <a:pt x="2769449" y="194549"/>
                </a:lnTo>
                <a:lnTo>
                  <a:pt x="2771711" y="193418"/>
                </a:lnTo>
                <a:lnTo>
                  <a:pt x="2774040" y="192220"/>
                </a:lnTo>
                <a:lnTo>
                  <a:pt x="2776302" y="191622"/>
                </a:lnTo>
                <a:lnTo>
                  <a:pt x="2779196" y="184635"/>
                </a:lnTo>
                <a:lnTo>
                  <a:pt x="2776136" y="184635"/>
                </a:lnTo>
                <a:lnTo>
                  <a:pt x="2773142" y="185334"/>
                </a:lnTo>
                <a:lnTo>
                  <a:pt x="2770214" y="186731"/>
                </a:lnTo>
                <a:lnTo>
                  <a:pt x="2767553" y="196379"/>
                </a:lnTo>
                <a:close/>
              </a:path>
              <a:path w="2893284" h="419173">
                <a:moveTo>
                  <a:pt x="2763727" y="204762"/>
                </a:moveTo>
                <a:lnTo>
                  <a:pt x="2764492" y="201436"/>
                </a:lnTo>
                <a:lnTo>
                  <a:pt x="2766022" y="198907"/>
                </a:lnTo>
                <a:lnTo>
                  <a:pt x="2767553" y="196379"/>
                </a:lnTo>
                <a:lnTo>
                  <a:pt x="2770214" y="186731"/>
                </a:lnTo>
                <a:lnTo>
                  <a:pt x="2767353" y="188128"/>
                </a:lnTo>
                <a:lnTo>
                  <a:pt x="2765024" y="190357"/>
                </a:lnTo>
                <a:lnTo>
                  <a:pt x="2763727" y="204762"/>
                </a:lnTo>
                <a:close/>
              </a:path>
              <a:path w="2893284" h="419173">
                <a:moveTo>
                  <a:pt x="2763727" y="235535"/>
                </a:moveTo>
                <a:lnTo>
                  <a:pt x="2763727" y="204762"/>
                </a:lnTo>
                <a:lnTo>
                  <a:pt x="2763228" y="193418"/>
                </a:lnTo>
                <a:lnTo>
                  <a:pt x="2762729" y="185633"/>
                </a:lnTo>
                <a:lnTo>
                  <a:pt x="2755743" y="185633"/>
                </a:lnTo>
                <a:lnTo>
                  <a:pt x="2755743" y="235535"/>
                </a:lnTo>
                <a:lnTo>
                  <a:pt x="2763727" y="235535"/>
                </a:lnTo>
                <a:close/>
              </a:path>
              <a:path w="2893284" h="419173">
                <a:moveTo>
                  <a:pt x="2798259" y="204596"/>
                </a:moveTo>
                <a:lnTo>
                  <a:pt x="2798924" y="201569"/>
                </a:lnTo>
                <a:lnTo>
                  <a:pt x="2800255" y="199107"/>
                </a:lnTo>
                <a:lnTo>
                  <a:pt x="2801652" y="196645"/>
                </a:lnTo>
                <a:lnTo>
                  <a:pt x="2803482" y="194782"/>
                </a:lnTo>
                <a:lnTo>
                  <a:pt x="2805744" y="193518"/>
                </a:lnTo>
                <a:lnTo>
                  <a:pt x="2808006" y="192254"/>
                </a:lnTo>
                <a:lnTo>
                  <a:pt x="2810435" y="191622"/>
                </a:lnTo>
                <a:lnTo>
                  <a:pt x="2816356" y="191622"/>
                </a:lnTo>
                <a:lnTo>
                  <a:pt x="2819151" y="192620"/>
                </a:lnTo>
                <a:lnTo>
                  <a:pt x="2821413" y="194616"/>
                </a:lnTo>
                <a:lnTo>
                  <a:pt x="2823675" y="196612"/>
                </a:lnTo>
                <a:lnTo>
                  <a:pt x="2824806" y="199872"/>
                </a:lnTo>
                <a:lnTo>
                  <a:pt x="2824806" y="235535"/>
                </a:lnTo>
                <a:lnTo>
                  <a:pt x="2832791" y="235535"/>
                </a:lnTo>
                <a:lnTo>
                  <a:pt x="2825738" y="187962"/>
                </a:lnTo>
                <a:lnTo>
                  <a:pt x="2822810" y="186631"/>
                </a:lnTo>
                <a:lnTo>
                  <a:pt x="2819949" y="185301"/>
                </a:lnTo>
                <a:lnTo>
                  <a:pt x="2816922" y="184635"/>
                </a:lnTo>
                <a:lnTo>
                  <a:pt x="2811666" y="184635"/>
                </a:lnTo>
                <a:lnTo>
                  <a:pt x="2809470" y="185001"/>
                </a:lnTo>
                <a:lnTo>
                  <a:pt x="2807141" y="185733"/>
                </a:lnTo>
                <a:lnTo>
                  <a:pt x="2804879" y="186399"/>
                </a:lnTo>
                <a:lnTo>
                  <a:pt x="2802783" y="187463"/>
                </a:lnTo>
                <a:lnTo>
                  <a:pt x="2800854" y="188927"/>
                </a:lnTo>
                <a:lnTo>
                  <a:pt x="2798924" y="190324"/>
                </a:lnTo>
                <a:lnTo>
                  <a:pt x="2798259" y="204596"/>
                </a:lnTo>
                <a:close/>
              </a:path>
              <a:path w="2893284" h="419173">
                <a:moveTo>
                  <a:pt x="2798259" y="204596"/>
                </a:moveTo>
                <a:lnTo>
                  <a:pt x="2798924" y="190324"/>
                </a:lnTo>
                <a:lnTo>
                  <a:pt x="2797427" y="192154"/>
                </a:lnTo>
                <a:lnTo>
                  <a:pt x="2798259" y="235535"/>
                </a:lnTo>
                <a:lnTo>
                  <a:pt x="2798259" y="204596"/>
                </a:lnTo>
                <a:close/>
              </a:path>
              <a:path w="2893284" h="419173">
                <a:moveTo>
                  <a:pt x="2790274" y="204396"/>
                </a:moveTo>
                <a:lnTo>
                  <a:pt x="2790274" y="235535"/>
                </a:lnTo>
                <a:lnTo>
                  <a:pt x="2798259" y="235535"/>
                </a:lnTo>
                <a:lnTo>
                  <a:pt x="2790274" y="199872"/>
                </a:lnTo>
                <a:lnTo>
                  <a:pt x="2790274" y="204396"/>
                </a:lnTo>
                <a:close/>
              </a:path>
              <a:path w="2893284" h="419173">
                <a:moveTo>
                  <a:pt x="2832791" y="235535"/>
                </a:moveTo>
                <a:lnTo>
                  <a:pt x="2832791" y="199207"/>
                </a:lnTo>
                <a:lnTo>
                  <a:pt x="2831859" y="195614"/>
                </a:lnTo>
                <a:lnTo>
                  <a:pt x="2829996" y="192819"/>
                </a:lnTo>
                <a:lnTo>
                  <a:pt x="2828133" y="190025"/>
                </a:lnTo>
                <a:lnTo>
                  <a:pt x="2825738" y="187962"/>
                </a:lnTo>
                <a:lnTo>
                  <a:pt x="2832791" y="235535"/>
                </a:lnTo>
                <a:close/>
              </a:path>
              <a:path w="2893284" h="419173">
                <a:moveTo>
                  <a:pt x="2880409" y="227451"/>
                </a:moveTo>
                <a:lnTo>
                  <a:pt x="2880509" y="235236"/>
                </a:lnTo>
                <a:lnTo>
                  <a:pt x="2883170" y="234304"/>
                </a:lnTo>
                <a:lnTo>
                  <a:pt x="2885466" y="233007"/>
                </a:lnTo>
                <a:lnTo>
                  <a:pt x="2887395" y="231343"/>
                </a:lnTo>
                <a:lnTo>
                  <a:pt x="2889392" y="229680"/>
                </a:lnTo>
                <a:lnTo>
                  <a:pt x="2891022" y="227717"/>
                </a:lnTo>
                <a:lnTo>
                  <a:pt x="2892286" y="225455"/>
                </a:lnTo>
                <a:lnTo>
                  <a:pt x="2885998" y="221762"/>
                </a:lnTo>
                <a:lnTo>
                  <a:pt x="2884601" y="224157"/>
                </a:lnTo>
                <a:lnTo>
                  <a:pt x="2882738" y="226054"/>
                </a:lnTo>
                <a:lnTo>
                  <a:pt x="2880409" y="227451"/>
                </a:lnTo>
                <a:close/>
              </a:path>
              <a:path w="2893284" h="419173">
                <a:moveTo>
                  <a:pt x="2871726" y="236533"/>
                </a:moveTo>
                <a:lnTo>
                  <a:pt x="2874987" y="236533"/>
                </a:lnTo>
                <a:lnTo>
                  <a:pt x="2877914" y="236101"/>
                </a:lnTo>
                <a:lnTo>
                  <a:pt x="2880509" y="235236"/>
                </a:lnTo>
                <a:lnTo>
                  <a:pt x="2880409" y="227451"/>
                </a:lnTo>
                <a:lnTo>
                  <a:pt x="2878147" y="228848"/>
                </a:lnTo>
                <a:lnTo>
                  <a:pt x="2875186" y="229547"/>
                </a:lnTo>
                <a:lnTo>
                  <a:pt x="2871726" y="236533"/>
                </a:lnTo>
                <a:close/>
              </a:path>
              <a:path w="2893284" h="419173">
                <a:moveTo>
                  <a:pt x="2875186" y="229547"/>
                </a:moveTo>
                <a:lnTo>
                  <a:pt x="2868134" y="229547"/>
                </a:lnTo>
                <a:lnTo>
                  <a:pt x="2865206" y="228815"/>
                </a:lnTo>
                <a:lnTo>
                  <a:pt x="2862744" y="227351"/>
                </a:lnTo>
                <a:lnTo>
                  <a:pt x="2860349" y="225821"/>
                </a:lnTo>
                <a:lnTo>
                  <a:pt x="2862777" y="235502"/>
                </a:lnTo>
                <a:lnTo>
                  <a:pt x="2867002" y="236533"/>
                </a:lnTo>
                <a:lnTo>
                  <a:pt x="2871726" y="236533"/>
                </a:lnTo>
                <a:lnTo>
                  <a:pt x="2875186" y="229547"/>
                </a:lnTo>
                <a:close/>
              </a:path>
              <a:path w="2893284" h="419173">
                <a:moveTo>
                  <a:pt x="2859051" y="233439"/>
                </a:moveTo>
                <a:lnTo>
                  <a:pt x="2862777" y="235502"/>
                </a:lnTo>
                <a:lnTo>
                  <a:pt x="2860349" y="225821"/>
                </a:lnTo>
                <a:lnTo>
                  <a:pt x="2858486" y="223625"/>
                </a:lnTo>
                <a:lnTo>
                  <a:pt x="2857155" y="220764"/>
                </a:lnTo>
                <a:lnTo>
                  <a:pt x="2855824" y="217903"/>
                </a:lnTo>
                <a:lnTo>
                  <a:pt x="2855392" y="231377"/>
                </a:lnTo>
                <a:lnTo>
                  <a:pt x="2859051" y="233439"/>
                </a:lnTo>
                <a:close/>
              </a:path>
              <a:path w="2893284" h="419173">
                <a:moveTo>
                  <a:pt x="2885300" y="201802"/>
                </a:moveTo>
                <a:lnTo>
                  <a:pt x="2885300" y="206592"/>
                </a:lnTo>
                <a:lnTo>
                  <a:pt x="2855308" y="205794"/>
                </a:lnTo>
                <a:lnTo>
                  <a:pt x="2852564" y="205794"/>
                </a:lnTo>
                <a:lnTo>
                  <a:pt x="2852564" y="212880"/>
                </a:lnTo>
                <a:lnTo>
                  <a:pt x="2855392" y="231377"/>
                </a:lnTo>
                <a:lnTo>
                  <a:pt x="2855824" y="217903"/>
                </a:lnTo>
                <a:lnTo>
                  <a:pt x="2855159" y="214510"/>
                </a:lnTo>
                <a:lnTo>
                  <a:pt x="2855159" y="206592"/>
                </a:lnTo>
                <a:lnTo>
                  <a:pt x="2892885" y="212880"/>
                </a:lnTo>
                <a:lnTo>
                  <a:pt x="2889392" y="205794"/>
                </a:lnTo>
                <a:lnTo>
                  <a:pt x="2885300" y="201802"/>
                </a:lnTo>
                <a:close/>
              </a:path>
              <a:path w="2893284" h="419173">
                <a:moveTo>
                  <a:pt x="2855308" y="205794"/>
                </a:moveTo>
                <a:lnTo>
                  <a:pt x="2855359" y="189792"/>
                </a:lnTo>
                <a:lnTo>
                  <a:pt x="2852531" y="192786"/>
                </a:lnTo>
                <a:lnTo>
                  <a:pt x="2852531" y="228416"/>
                </a:lnTo>
                <a:lnTo>
                  <a:pt x="2855392" y="231377"/>
                </a:lnTo>
                <a:lnTo>
                  <a:pt x="2852564" y="212880"/>
                </a:lnTo>
                <a:lnTo>
                  <a:pt x="2852564" y="205794"/>
                </a:lnTo>
                <a:lnTo>
                  <a:pt x="2855308" y="205794"/>
                </a:lnTo>
                <a:close/>
              </a:path>
              <a:path w="2893284" h="419173">
                <a:moveTo>
                  <a:pt x="2847374" y="205195"/>
                </a:moveTo>
                <a:lnTo>
                  <a:pt x="2848406" y="220631"/>
                </a:lnTo>
                <a:lnTo>
                  <a:pt x="2850468" y="224557"/>
                </a:lnTo>
                <a:lnTo>
                  <a:pt x="2852531" y="228416"/>
                </a:lnTo>
                <a:lnTo>
                  <a:pt x="2852531" y="192786"/>
                </a:lnTo>
                <a:lnTo>
                  <a:pt x="2850468" y="196712"/>
                </a:lnTo>
                <a:lnTo>
                  <a:pt x="2848406" y="200571"/>
                </a:lnTo>
                <a:lnTo>
                  <a:pt x="2847374" y="205195"/>
                </a:lnTo>
                <a:close/>
              </a:path>
              <a:path w="2893284" h="419173">
                <a:moveTo>
                  <a:pt x="2847374" y="210584"/>
                </a:moveTo>
                <a:lnTo>
                  <a:pt x="2847374" y="215974"/>
                </a:lnTo>
                <a:lnTo>
                  <a:pt x="2848406" y="220631"/>
                </a:lnTo>
                <a:lnTo>
                  <a:pt x="2847374" y="205195"/>
                </a:lnTo>
                <a:lnTo>
                  <a:pt x="2847374" y="210584"/>
                </a:lnTo>
                <a:close/>
              </a:path>
              <a:path w="2893284" h="419173">
                <a:moveTo>
                  <a:pt x="2855159" y="210584"/>
                </a:moveTo>
                <a:lnTo>
                  <a:pt x="2855159" y="206592"/>
                </a:lnTo>
                <a:lnTo>
                  <a:pt x="2855159" y="212880"/>
                </a:lnTo>
                <a:lnTo>
                  <a:pt x="2892885" y="212880"/>
                </a:lnTo>
                <a:lnTo>
                  <a:pt x="2855159" y="206592"/>
                </a:lnTo>
                <a:lnTo>
                  <a:pt x="2855159" y="210584"/>
                </a:lnTo>
                <a:close/>
              </a:path>
              <a:path w="2893284" h="419173">
                <a:moveTo>
                  <a:pt x="2867768" y="191622"/>
                </a:moveTo>
                <a:lnTo>
                  <a:pt x="2875286" y="191622"/>
                </a:lnTo>
                <a:lnTo>
                  <a:pt x="2878713" y="192919"/>
                </a:lnTo>
                <a:lnTo>
                  <a:pt x="2881308" y="195514"/>
                </a:lnTo>
                <a:lnTo>
                  <a:pt x="2883969" y="198109"/>
                </a:lnTo>
                <a:lnTo>
                  <a:pt x="2885300" y="201802"/>
                </a:lnTo>
                <a:lnTo>
                  <a:pt x="2889392" y="205794"/>
                </a:lnTo>
                <a:lnTo>
                  <a:pt x="2886431" y="189626"/>
                </a:lnTo>
                <a:lnTo>
                  <a:pt x="2883104" y="187629"/>
                </a:lnTo>
                <a:lnTo>
                  <a:pt x="2879844" y="185633"/>
                </a:lnTo>
                <a:lnTo>
                  <a:pt x="2875885" y="184635"/>
                </a:lnTo>
                <a:lnTo>
                  <a:pt x="2871227" y="184635"/>
                </a:lnTo>
                <a:lnTo>
                  <a:pt x="2867768" y="191622"/>
                </a:lnTo>
                <a:close/>
              </a:path>
              <a:path w="2893284" h="419173">
                <a:moveTo>
                  <a:pt x="2860216" y="195381"/>
                </a:moveTo>
                <a:lnTo>
                  <a:pt x="2862544" y="193917"/>
                </a:lnTo>
                <a:lnTo>
                  <a:pt x="2864940" y="192387"/>
                </a:lnTo>
                <a:lnTo>
                  <a:pt x="2867768" y="191622"/>
                </a:lnTo>
                <a:lnTo>
                  <a:pt x="2871227" y="184635"/>
                </a:lnTo>
                <a:lnTo>
                  <a:pt x="2866637" y="184635"/>
                </a:lnTo>
                <a:lnTo>
                  <a:pt x="2862545" y="185667"/>
                </a:lnTo>
                <a:lnTo>
                  <a:pt x="2860216" y="195381"/>
                </a:lnTo>
                <a:close/>
              </a:path>
              <a:path w="2893284" h="419173">
                <a:moveTo>
                  <a:pt x="2858952" y="187729"/>
                </a:moveTo>
                <a:lnTo>
                  <a:pt x="2855359" y="189792"/>
                </a:lnTo>
                <a:lnTo>
                  <a:pt x="2855791" y="203199"/>
                </a:lnTo>
                <a:lnTo>
                  <a:pt x="2857055" y="200404"/>
                </a:lnTo>
                <a:lnTo>
                  <a:pt x="2858386" y="197543"/>
                </a:lnTo>
                <a:lnTo>
                  <a:pt x="2860216" y="195381"/>
                </a:lnTo>
                <a:lnTo>
                  <a:pt x="2862545" y="185667"/>
                </a:lnTo>
                <a:lnTo>
                  <a:pt x="2858952" y="187729"/>
                </a:lnTo>
                <a:close/>
              </a:path>
              <a:path w="2893284" h="419173">
                <a:moveTo>
                  <a:pt x="2893284" y="203032"/>
                </a:moveTo>
                <a:lnTo>
                  <a:pt x="2892419" y="199207"/>
                </a:lnTo>
                <a:lnTo>
                  <a:pt x="2890689" y="195813"/>
                </a:lnTo>
                <a:lnTo>
                  <a:pt x="2888959" y="192353"/>
                </a:lnTo>
                <a:lnTo>
                  <a:pt x="2886431" y="189626"/>
                </a:lnTo>
                <a:lnTo>
                  <a:pt x="2889392" y="205794"/>
                </a:lnTo>
                <a:lnTo>
                  <a:pt x="2892885" y="212880"/>
                </a:lnTo>
                <a:lnTo>
                  <a:pt x="2893284" y="203032"/>
                </a:lnTo>
                <a:close/>
              </a:path>
              <a:path w="2893284" h="419173">
                <a:moveTo>
                  <a:pt x="2893284" y="203032"/>
                </a:moveTo>
                <a:lnTo>
                  <a:pt x="2892885" y="212880"/>
                </a:lnTo>
                <a:lnTo>
                  <a:pt x="2893118" y="211316"/>
                </a:lnTo>
                <a:lnTo>
                  <a:pt x="2893251" y="209453"/>
                </a:lnTo>
                <a:lnTo>
                  <a:pt x="2893284" y="203032"/>
                </a:lnTo>
                <a:close/>
              </a:path>
              <a:path w="2893284" h="419173">
                <a:moveTo>
                  <a:pt x="17964" y="354700"/>
                </a:moveTo>
                <a:lnTo>
                  <a:pt x="34631" y="354700"/>
                </a:lnTo>
                <a:lnTo>
                  <a:pt x="17964" y="347814"/>
                </a:lnTo>
                <a:lnTo>
                  <a:pt x="0" y="347814"/>
                </a:lnTo>
                <a:lnTo>
                  <a:pt x="0" y="354700"/>
                </a:lnTo>
                <a:lnTo>
                  <a:pt x="17964" y="354700"/>
                </a:lnTo>
                <a:lnTo>
                  <a:pt x="17964" y="350408"/>
                </a:lnTo>
                <a:lnTo>
                  <a:pt x="17964" y="354700"/>
                </a:lnTo>
                <a:close/>
              </a:path>
              <a:path w="2893284" h="419173">
                <a:moveTo>
                  <a:pt x="9980" y="354700"/>
                </a:moveTo>
                <a:lnTo>
                  <a:pt x="9980" y="397715"/>
                </a:lnTo>
                <a:lnTo>
                  <a:pt x="17964" y="397715"/>
                </a:lnTo>
                <a:lnTo>
                  <a:pt x="17964" y="354700"/>
                </a:lnTo>
                <a:lnTo>
                  <a:pt x="9980" y="354700"/>
                </a:lnTo>
                <a:close/>
              </a:path>
              <a:path w="2893284" h="419173">
                <a:moveTo>
                  <a:pt x="17964" y="337234"/>
                </a:moveTo>
                <a:lnTo>
                  <a:pt x="18762" y="335072"/>
                </a:lnTo>
                <a:lnTo>
                  <a:pt x="20359" y="333741"/>
                </a:lnTo>
                <a:lnTo>
                  <a:pt x="21956" y="332344"/>
                </a:lnTo>
                <a:lnTo>
                  <a:pt x="24185" y="331645"/>
                </a:lnTo>
                <a:lnTo>
                  <a:pt x="27046" y="331645"/>
                </a:lnTo>
                <a:lnTo>
                  <a:pt x="29209" y="331778"/>
                </a:lnTo>
                <a:lnTo>
                  <a:pt x="31072" y="332244"/>
                </a:lnTo>
                <a:lnTo>
                  <a:pt x="32735" y="333142"/>
                </a:lnTo>
                <a:lnTo>
                  <a:pt x="34831" y="326655"/>
                </a:lnTo>
                <a:lnTo>
                  <a:pt x="32768" y="325358"/>
                </a:lnTo>
                <a:lnTo>
                  <a:pt x="31238" y="324959"/>
                </a:lnTo>
                <a:lnTo>
                  <a:pt x="29708" y="324559"/>
                </a:lnTo>
                <a:lnTo>
                  <a:pt x="28077" y="324360"/>
                </a:lnTo>
                <a:lnTo>
                  <a:pt x="23620" y="324360"/>
                </a:lnTo>
                <a:lnTo>
                  <a:pt x="21224" y="324726"/>
                </a:lnTo>
                <a:lnTo>
                  <a:pt x="19162" y="325458"/>
                </a:lnTo>
                <a:lnTo>
                  <a:pt x="17964" y="337234"/>
                </a:lnTo>
                <a:close/>
              </a:path>
              <a:path w="2893284" h="419173">
                <a:moveTo>
                  <a:pt x="17964" y="347814"/>
                </a:moveTo>
                <a:lnTo>
                  <a:pt x="17964" y="337234"/>
                </a:lnTo>
                <a:lnTo>
                  <a:pt x="17099" y="326190"/>
                </a:lnTo>
                <a:lnTo>
                  <a:pt x="15369" y="327221"/>
                </a:lnTo>
                <a:lnTo>
                  <a:pt x="13972" y="328552"/>
                </a:lnTo>
                <a:lnTo>
                  <a:pt x="12641" y="329882"/>
                </a:lnTo>
                <a:lnTo>
                  <a:pt x="11643" y="331479"/>
                </a:lnTo>
                <a:lnTo>
                  <a:pt x="10978" y="333342"/>
                </a:lnTo>
                <a:lnTo>
                  <a:pt x="10312" y="335205"/>
                </a:lnTo>
                <a:lnTo>
                  <a:pt x="9980" y="337234"/>
                </a:lnTo>
                <a:lnTo>
                  <a:pt x="9980" y="347814"/>
                </a:lnTo>
                <a:lnTo>
                  <a:pt x="17964" y="347814"/>
                </a:lnTo>
                <a:close/>
              </a:path>
              <a:path w="2893284" h="419173">
                <a:moveTo>
                  <a:pt x="88715" y="372764"/>
                </a:moveTo>
                <a:lnTo>
                  <a:pt x="88715" y="367375"/>
                </a:lnTo>
                <a:lnTo>
                  <a:pt x="87684" y="362751"/>
                </a:lnTo>
                <a:lnTo>
                  <a:pt x="85621" y="358892"/>
                </a:lnTo>
                <a:lnTo>
                  <a:pt x="83559" y="354966"/>
                </a:lnTo>
                <a:lnTo>
                  <a:pt x="80731" y="368772"/>
                </a:lnTo>
                <a:lnTo>
                  <a:pt x="80731" y="372764"/>
                </a:lnTo>
                <a:lnTo>
                  <a:pt x="83559" y="390596"/>
                </a:lnTo>
                <a:lnTo>
                  <a:pt x="85621" y="386737"/>
                </a:lnTo>
                <a:lnTo>
                  <a:pt x="87684" y="382811"/>
                </a:lnTo>
                <a:lnTo>
                  <a:pt x="88715" y="378154"/>
                </a:lnTo>
                <a:lnTo>
                  <a:pt x="88715" y="372764"/>
                </a:lnTo>
                <a:close/>
              </a:path>
              <a:path w="2893284" h="419173">
                <a:moveTo>
                  <a:pt x="80698" y="351972"/>
                </a:moveTo>
                <a:lnTo>
                  <a:pt x="77038" y="349909"/>
                </a:lnTo>
                <a:lnTo>
                  <a:pt x="77471" y="359723"/>
                </a:lnTo>
                <a:lnTo>
                  <a:pt x="78735" y="362584"/>
                </a:lnTo>
                <a:lnTo>
                  <a:pt x="80066" y="365379"/>
                </a:lnTo>
                <a:lnTo>
                  <a:pt x="80731" y="368772"/>
                </a:lnTo>
                <a:lnTo>
                  <a:pt x="83559" y="354966"/>
                </a:lnTo>
                <a:lnTo>
                  <a:pt x="80698" y="351972"/>
                </a:lnTo>
                <a:close/>
              </a:path>
              <a:path w="2893284" h="419173">
                <a:moveTo>
                  <a:pt x="70850" y="354467"/>
                </a:moveTo>
                <a:lnTo>
                  <a:pt x="73246" y="355997"/>
                </a:lnTo>
                <a:lnTo>
                  <a:pt x="75641" y="357528"/>
                </a:lnTo>
                <a:lnTo>
                  <a:pt x="77471" y="359723"/>
                </a:lnTo>
                <a:lnTo>
                  <a:pt x="77038" y="349909"/>
                </a:lnTo>
                <a:lnTo>
                  <a:pt x="73445" y="347847"/>
                </a:lnTo>
                <a:lnTo>
                  <a:pt x="70850" y="354467"/>
                </a:lnTo>
                <a:close/>
              </a:path>
              <a:path w="2893284" h="419173">
                <a:moveTo>
                  <a:pt x="61169" y="353702"/>
                </a:moveTo>
                <a:lnTo>
                  <a:pt x="67956" y="353702"/>
                </a:lnTo>
                <a:lnTo>
                  <a:pt x="70850" y="354467"/>
                </a:lnTo>
                <a:lnTo>
                  <a:pt x="73445" y="347847"/>
                </a:lnTo>
                <a:lnTo>
                  <a:pt x="69287" y="346816"/>
                </a:lnTo>
                <a:lnTo>
                  <a:pt x="64563" y="346816"/>
                </a:lnTo>
                <a:lnTo>
                  <a:pt x="61169" y="353702"/>
                </a:lnTo>
                <a:close/>
              </a:path>
              <a:path w="2893284" h="419173">
                <a:moveTo>
                  <a:pt x="59905" y="346816"/>
                </a:moveTo>
                <a:lnTo>
                  <a:pt x="55747" y="347847"/>
                </a:lnTo>
                <a:lnTo>
                  <a:pt x="55880" y="355997"/>
                </a:lnTo>
                <a:lnTo>
                  <a:pt x="58275" y="354467"/>
                </a:lnTo>
                <a:lnTo>
                  <a:pt x="61169" y="353702"/>
                </a:lnTo>
                <a:lnTo>
                  <a:pt x="64563" y="346816"/>
                </a:lnTo>
                <a:lnTo>
                  <a:pt x="59905" y="346816"/>
                </a:lnTo>
                <a:close/>
              </a:path>
              <a:path w="2893284" h="419173">
                <a:moveTo>
                  <a:pt x="50291" y="362584"/>
                </a:moveTo>
                <a:lnTo>
                  <a:pt x="51622" y="359723"/>
                </a:lnTo>
                <a:lnTo>
                  <a:pt x="53485" y="357528"/>
                </a:lnTo>
                <a:lnTo>
                  <a:pt x="55880" y="355997"/>
                </a:lnTo>
                <a:lnTo>
                  <a:pt x="55747" y="347847"/>
                </a:lnTo>
                <a:lnTo>
                  <a:pt x="52087" y="349909"/>
                </a:lnTo>
                <a:lnTo>
                  <a:pt x="50291" y="362584"/>
                </a:lnTo>
                <a:close/>
              </a:path>
              <a:path w="2893284" h="419173">
                <a:moveTo>
                  <a:pt x="51622" y="385805"/>
                </a:moveTo>
                <a:lnTo>
                  <a:pt x="50291" y="382944"/>
                </a:lnTo>
                <a:lnTo>
                  <a:pt x="49027" y="380083"/>
                </a:lnTo>
                <a:lnTo>
                  <a:pt x="48395" y="376690"/>
                </a:lnTo>
                <a:lnTo>
                  <a:pt x="48395" y="368772"/>
                </a:lnTo>
                <a:lnTo>
                  <a:pt x="49027" y="365379"/>
                </a:lnTo>
                <a:lnTo>
                  <a:pt x="50291" y="362584"/>
                </a:lnTo>
                <a:lnTo>
                  <a:pt x="52087" y="349909"/>
                </a:lnTo>
                <a:lnTo>
                  <a:pt x="48428" y="351972"/>
                </a:lnTo>
                <a:lnTo>
                  <a:pt x="45567" y="354966"/>
                </a:lnTo>
                <a:lnTo>
                  <a:pt x="48428" y="393557"/>
                </a:lnTo>
                <a:lnTo>
                  <a:pt x="52087" y="395619"/>
                </a:lnTo>
                <a:lnTo>
                  <a:pt x="51622" y="385805"/>
                </a:lnTo>
                <a:close/>
              </a:path>
              <a:path w="2893284" h="419173">
                <a:moveTo>
                  <a:pt x="80731" y="376690"/>
                </a:moveTo>
                <a:lnTo>
                  <a:pt x="80066" y="380083"/>
                </a:lnTo>
                <a:lnTo>
                  <a:pt x="80698" y="393557"/>
                </a:lnTo>
                <a:lnTo>
                  <a:pt x="83559" y="390596"/>
                </a:lnTo>
                <a:lnTo>
                  <a:pt x="80731" y="372764"/>
                </a:lnTo>
                <a:lnTo>
                  <a:pt x="80731" y="376690"/>
                </a:lnTo>
                <a:close/>
              </a:path>
              <a:path w="2893284" h="419173">
                <a:moveTo>
                  <a:pt x="80066" y="380083"/>
                </a:moveTo>
                <a:lnTo>
                  <a:pt x="78735" y="382944"/>
                </a:lnTo>
                <a:lnTo>
                  <a:pt x="77471" y="385805"/>
                </a:lnTo>
                <a:lnTo>
                  <a:pt x="75641" y="388001"/>
                </a:lnTo>
                <a:lnTo>
                  <a:pt x="73246" y="389531"/>
                </a:lnTo>
                <a:lnTo>
                  <a:pt x="70850" y="391062"/>
                </a:lnTo>
                <a:lnTo>
                  <a:pt x="73445" y="397682"/>
                </a:lnTo>
                <a:lnTo>
                  <a:pt x="77038" y="395619"/>
                </a:lnTo>
                <a:lnTo>
                  <a:pt x="80698" y="393557"/>
                </a:lnTo>
                <a:lnTo>
                  <a:pt x="80066" y="380083"/>
                </a:lnTo>
                <a:close/>
              </a:path>
              <a:path w="2893284" h="419173">
                <a:moveTo>
                  <a:pt x="69287" y="398713"/>
                </a:moveTo>
                <a:lnTo>
                  <a:pt x="73445" y="397682"/>
                </a:lnTo>
                <a:lnTo>
                  <a:pt x="70850" y="391062"/>
                </a:lnTo>
                <a:lnTo>
                  <a:pt x="67956" y="391827"/>
                </a:lnTo>
                <a:lnTo>
                  <a:pt x="64563" y="391827"/>
                </a:lnTo>
                <a:lnTo>
                  <a:pt x="64563" y="398713"/>
                </a:lnTo>
                <a:lnTo>
                  <a:pt x="69287" y="398713"/>
                </a:lnTo>
                <a:close/>
              </a:path>
              <a:path w="2893284" h="419173">
                <a:moveTo>
                  <a:pt x="61169" y="391827"/>
                </a:moveTo>
                <a:lnTo>
                  <a:pt x="58275" y="391062"/>
                </a:lnTo>
                <a:lnTo>
                  <a:pt x="59905" y="398713"/>
                </a:lnTo>
                <a:lnTo>
                  <a:pt x="64563" y="398713"/>
                </a:lnTo>
                <a:lnTo>
                  <a:pt x="64563" y="391827"/>
                </a:lnTo>
                <a:lnTo>
                  <a:pt x="61169" y="391827"/>
                </a:lnTo>
                <a:close/>
              </a:path>
              <a:path w="2893284" h="419173">
                <a:moveTo>
                  <a:pt x="51622" y="385805"/>
                </a:moveTo>
                <a:lnTo>
                  <a:pt x="52087" y="395619"/>
                </a:lnTo>
                <a:lnTo>
                  <a:pt x="55747" y="397682"/>
                </a:lnTo>
                <a:lnTo>
                  <a:pt x="59905" y="398713"/>
                </a:lnTo>
                <a:lnTo>
                  <a:pt x="58275" y="391062"/>
                </a:lnTo>
                <a:lnTo>
                  <a:pt x="55880" y="389531"/>
                </a:lnTo>
                <a:lnTo>
                  <a:pt x="53485" y="388001"/>
                </a:lnTo>
                <a:lnTo>
                  <a:pt x="51622" y="385805"/>
                </a:lnTo>
                <a:close/>
              </a:path>
              <a:path w="2893284" h="419173">
                <a:moveTo>
                  <a:pt x="48428" y="393557"/>
                </a:moveTo>
                <a:lnTo>
                  <a:pt x="45567" y="354966"/>
                </a:lnTo>
                <a:lnTo>
                  <a:pt x="43504" y="358892"/>
                </a:lnTo>
                <a:lnTo>
                  <a:pt x="41442" y="362751"/>
                </a:lnTo>
                <a:lnTo>
                  <a:pt x="40410" y="367375"/>
                </a:lnTo>
                <a:lnTo>
                  <a:pt x="40410" y="372764"/>
                </a:lnTo>
                <a:lnTo>
                  <a:pt x="41442" y="382811"/>
                </a:lnTo>
                <a:lnTo>
                  <a:pt x="43504" y="386737"/>
                </a:lnTo>
                <a:lnTo>
                  <a:pt x="45567" y="390596"/>
                </a:lnTo>
                <a:lnTo>
                  <a:pt x="48428" y="393557"/>
                </a:lnTo>
                <a:close/>
              </a:path>
              <a:path w="2893284" h="419173">
                <a:moveTo>
                  <a:pt x="125304" y="354301"/>
                </a:moveTo>
                <a:lnTo>
                  <a:pt x="126901" y="354301"/>
                </a:lnTo>
                <a:lnTo>
                  <a:pt x="128132" y="354367"/>
                </a:lnTo>
                <a:lnTo>
                  <a:pt x="129862" y="354633"/>
                </a:lnTo>
                <a:lnTo>
                  <a:pt x="131392" y="355099"/>
                </a:lnTo>
                <a:lnTo>
                  <a:pt x="132789" y="347814"/>
                </a:lnTo>
                <a:lnTo>
                  <a:pt x="131159" y="347148"/>
                </a:lnTo>
                <a:lnTo>
                  <a:pt x="129096" y="346882"/>
                </a:lnTo>
                <a:lnTo>
                  <a:pt x="127300" y="346816"/>
                </a:lnTo>
                <a:lnTo>
                  <a:pt x="125304" y="354301"/>
                </a:lnTo>
                <a:close/>
              </a:path>
              <a:path w="2893284" h="419173">
                <a:moveTo>
                  <a:pt x="123441" y="346816"/>
                </a:moveTo>
                <a:lnTo>
                  <a:pt x="120147" y="347581"/>
                </a:lnTo>
                <a:lnTo>
                  <a:pt x="121145" y="354900"/>
                </a:lnTo>
                <a:lnTo>
                  <a:pt x="123241" y="354301"/>
                </a:lnTo>
                <a:lnTo>
                  <a:pt x="125304" y="354301"/>
                </a:lnTo>
                <a:lnTo>
                  <a:pt x="127300" y="346816"/>
                </a:lnTo>
                <a:lnTo>
                  <a:pt x="123441" y="346816"/>
                </a:lnTo>
                <a:close/>
              </a:path>
              <a:path w="2893284" h="419173">
                <a:moveTo>
                  <a:pt x="115224" y="359125"/>
                </a:moveTo>
                <a:lnTo>
                  <a:pt x="116954" y="357295"/>
                </a:lnTo>
                <a:lnTo>
                  <a:pt x="119016" y="356097"/>
                </a:lnTo>
                <a:lnTo>
                  <a:pt x="121145" y="354900"/>
                </a:lnTo>
                <a:lnTo>
                  <a:pt x="120147" y="347581"/>
                </a:lnTo>
                <a:lnTo>
                  <a:pt x="117419" y="349111"/>
                </a:lnTo>
                <a:lnTo>
                  <a:pt x="115224" y="359125"/>
                </a:lnTo>
                <a:close/>
              </a:path>
              <a:path w="2893284" h="419173">
                <a:moveTo>
                  <a:pt x="111731" y="367042"/>
                </a:moveTo>
                <a:lnTo>
                  <a:pt x="112429" y="363982"/>
                </a:lnTo>
                <a:lnTo>
                  <a:pt x="113827" y="361586"/>
                </a:lnTo>
                <a:lnTo>
                  <a:pt x="115224" y="359125"/>
                </a:lnTo>
                <a:lnTo>
                  <a:pt x="117419" y="349111"/>
                </a:lnTo>
                <a:lnTo>
                  <a:pt x="114758" y="350641"/>
                </a:lnTo>
                <a:lnTo>
                  <a:pt x="112729" y="352937"/>
                </a:lnTo>
                <a:lnTo>
                  <a:pt x="111731" y="367042"/>
                </a:lnTo>
                <a:close/>
              </a:path>
              <a:path w="2893284" h="419173">
                <a:moveTo>
                  <a:pt x="111731" y="397715"/>
                </a:moveTo>
                <a:lnTo>
                  <a:pt x="111731" y="367042"/>
                </a:lnTo>
                <a:lnTo>
                  <a:pt x="111331" y="355997"/>
                </a:lnTo>
                <a:lnTo>
                  <a:pt x="110234" y="347814"/>
                </a:lnTo>
                <a:lnTo>
                  <a:pt x="103746" y="347814"/>
                </a:lnTo>
                <a:lnTo>
                  <a:pt x="103746" y="397715"/>
                </a:lnTo>
                <a:lnTo>
                  <a:pt x="111731" y="397715"/>
                </a:lnTo>
                <a:close/>
              </a:path>
              <a:path w="2893284" h="419173">
                <a:moveTo>
                  <a:pt x="185106" y="356596"/>
                </a:moveTo>
                <a:lnTo>
                  <a:pt x="183443" y="353269"/>
                </a:lnTo>
                <a:lnTo>
                  <a:pt x="181048" y="350808"/>
                </a:lnTo>
                <a:lnTo>
                  <a:pt x="177920" y="349211"/>
                </a:lnTo>
                <a:lnTo>
                  <a:pt x="175625" y="356796"/>
                </a:lnTo>
                <a:lnTo>
                  <a:pt x="177887" y="358792"/>
                </a:lnTo>
                <a:lnTo>
                  <a:pt x="179018" y="362052"/>
                </a:lnTo>
                <a:lnTo>
                  <a:pt x="187003" y="397715"/>
                </a:lnTo>
                <a:lnTo>
                  <a:pt x="185106" y="356596"/>
                </a:lnTo>
                <a:close/>
              </a:path>
              <a:path w="2893284" h="419173">
                <a:moveTo>
                  <a:pt x="165046" y="353802"/>
                </a:moveTo>
                <a:lnTo>
                  <a:pt x="170568" y="353802"/>
                </a:lnTo>
                <a:lnTo>
                  <a:pt x="173363" y="354800"/>
                </a:lnTo>
                <a:lnTo>
                  <a:pt x="175625" y="356796"/>
                </a:lnTo>
                <a:lnTo>
                  <a:pt x="177920" y="349211"/>
                </a:lnTo>
                <a:lnTo>
                  <a:pt x="174793" y="347614"/>
                </a:lnTo>
                <a:lnTo>
                  <a:pt x="171467" y="346816"/>
                </a:lnTo>
                <a:lnTo>
                  <a:pt x="167940" y="346816"/>
                </a:lnTo>
                <a:lnTo>
                  <a:pt x="165046" y="353802"/>
                </a:lnTo>
                <a:close/>
              </a:path>
              <a:path w="2893284" h="419173">
                <a:moveTo>
                  <a:pt x="156296" y="358559"/>
                </a:moveTo>
                <a:lnTo>
                  <a:pt x="158193" y="356729"/>
                </a:lnTo>
                <a:lnTo>
                  <a:pt x="160455" y="355598"/>
                </a:lnTo>
                <a:lnTo>
                  <a:pt x="162784" y="354401"/>
                </a:lnTo>
                <a:lnTo>
                  <a:pt x="165046" y="353802"/>
                </a:lnTo>
                <a:lnTo>
                  <a:pt x="167940" y="346816"/>
                </a:lnTo>
                <a:lnTo>
                  <a:pt x="164880" y="346816"/>
                </a:lnTo>
                <a:lnTo>
                  <a:pt x="161885" y="347514"/>
                </a:lnTo>
                <a:lnTo>
                  <a:pt x="158958" y="348911"/>
                </a:lnTo>
                <a:lnTo>
                  <a:pt x="156296" y="358559"/>
                </a:lnTo>
                <a:close/>
              </a:path>
              <a:path w="2893284" h="419173">
                <a:moveTo>
                  <a:pt x="152471" y="366942"/>
                </a:moveTo>
                <a:lnTo>
                  <a:pt x="153236" y="363616"/>
                </a:lnTo>
                <a:lnTo>
                  <a:pt x="154766" y="361087"/>
                </a:lnTo>
                <a:lnTo>
                  <a:pt x="156296" y="358559"/>
                </a:lnTo>
                <a:lnTo>
                  <a:pt x="158958" y="348911"/>
                </a:lnTo>
                <a:lnTo>
                  <a:pt x="156097" y="350309"/>
                </a:lnTo>
                <a:lnTo>
                  <a:pt x="153768" y="352538"/>
                </a:lnTo>
                <a:lnTo>
                  <a:pt x="152471" y="366942"/>
                </a:lnTo>
                <a:close/>
              </a:path>
              <a:path w="2893284" h="419173">
                <a:moveTo>
                  <a:pt x="152471" y="397715"/>
                </a:moveTo>
                <a:lnTo>
                  <a:pt x="152471" y="366942"/>
                </a:lnTo>
                <a:lnTo>
                  <a:pt x="151972" y="355598"/>
                </a:lnTo>
                <a:lnTo>
                  <a:pt x="151473" y="347814"/>
                </a:lnTo>
                <a:lnTo>
                  <a:pt x="144486" y="347814"/>
                </a:lnTo>
                <a:lnTo>
                  <a:pt x="144486" y="397715"/>
                </a:lnTo>
                <a:lnTo>
                  <a:pt x="152471" y="397715"/>
                </a:lnTo>
                <a:close/>
              </a:path>
              <a:path w="2893284" h="419173">
                <a:moveTo>
                  <a:pt x="187003" y="366776"/>
                </a:moveTo>
                <a:lnTo>
                  <a:pt x="187668" y="363749"/>
                </a:lnTo>
                <a:lnTo>
                  <a:pt x="188999" y="361287"/>
                </a:lnTo>
                <a:lnTo>
                  <a:pt x="190396" y="358825"/>
                </a:lnTo>
                <a:lnTo>
                  <a:pt x="192226" y="356962"/>
                </a:lnTo>
                <a:lnTo>
                  <a:pt x="194488" y="355698"/>
                </a:lnTo>
                <a:lnTo>
                  <a:pt x="196750" y="354434"/>
                </a:lnTo>
                <a:lnTo>
                  <a:pt x="199179" y="353802"/>
                </a:lnTo>
                <a:lnTo>
                  <a:pt x="205100" y="353802"/>
                </a:lnTo>
                <a:lnTo>
                  <a:pt x="207895" y="354800"/>
                </a:lnTo>
                <a:lnTo>
                  <a:pt x="210157" y="356796"/>
                </a:lnTo>
                <a:lnTo>
                  <a:pt x="212419" y="358792"/>
                </a:lnTo>
                <a:lnTo>
                  <a:pt x="213550" y="362052"/>
                </a:lnTo>
                <a:lnTo>
                  <a:pt x="213550" y="397715"/>
                </a:lnTo>
                <a:lnTo>
                  <a:pt x="221534" y="397715"/>
                </a:lnTo>
                <a:lnTo>
                  <a:pt x="214482" y="350142"/>
                </a:lnTo>
                <a:lnTo>
                  <a:pt x="211554" y="348812"/>
                </a:lnTo>
                <a:lnTo>
                  <a:pt x="208693" y="347481"/>
                </a:lnTo>
                <a:lnTo>
                  <a:pt x="205666" y="346816"/>
                </a:lnTo>
                <a:lnTo>
                  <a:pt x="200409" y="346816"/>
                </a:lnTo>
                <a:lnTo>
                  <a:pt x="198214" y="347181"/>
                </a:lnTo>
                <a:lnTo>
                  <a:pt x="195885" y="347913"/>
                </a:lnTo>
                <a:lnTo>
                  <a:pt x="193623" y="348579"/>
                </a:lnTo>
                <a:lnTo>
                  <a:pt x="191527" y="349643"/>
                </a:lnTo>
                <a:lnTo>
                  <a:pt x="189597" y="351107"/>
                </a:lnTo>
                <a:lnTo>
                  <a:pt x="187668" y="352504"/>
                </a:lnTo>
                <a:lnTo>
                  <a:pt x="187003" y="366776"/>
                </a:lnTo>
                <a:close/>
              </a:path>
              <a:path w="2893284" h="419173">
                <a:moveTo>
                  <a:pt x="187003" y="366776"/>
                </a:moveTo>
                <a:lnTo>
                  <a:pt x="187668" y="352504"/>
                </a:lnTo>
                <a:lnTo>
                  <a:pt x="186171" y="354334"/>
                </a:lnTo>
                <a:lnTo>
                  <a:pt x="187003" y="397715"/>
                </a:lnTo>
                <a:lnTo>
                  <a:pt x="187003" y="366776"/>
                </a:lnTo>
                <a:close/>
              </a:path>
              <a:path w="2893284" h="419173">
                <a:moveTo>
                  <a:pt x="179018" y="366577"/>
                </a:moveTo>
                <a:lnTo>
                  <a:pt x="179018" y="397715"/>
                </a:lnTo>
                <a:lnTo>
                  <a:pt x="187003" y="397715"/>
                </a:lnTo>
                <a:lnTo>
                  <a:pt x="179018" y="362052"/>
                </a:lnTo>
                <a:lnTo>
                  <a:pt x="179018" y="366577"/>
                </a:lnTo>
                <a:close/>
              </a:path>
              <a:path w="2893284" h="419173">
                <a:moveTo>
                  <a:pt x="221534" y="397715"/>
                </a:moveTo>
                <a:lnTo>
                  <a:pt x="221534" y="361387"/>
                </a:lnTo>
                <a:lnTo>
                  <a:pt x="220603" y="357794"/>
                </a:lnTo>
                <a:lnTo>
                  <a:pt x="218740" y="354999"/>
                </a:lnTo>
                <a:lnTo>
                  <a:pt x="216877" y="352205"/>
                </a:lnTo>
                <a:lnTo>
                  <a:pt x="214482" y="350142"/>
                </a:lnTo>
                <a:lnTo>
                  <a:pt x="221534" y="397715"/>
                </a:lnTo>
                <a:close/>
              </a:path>
              <a:path w="2893284" h="419173">
                <a:moveTo>
                  <a:pt x="251089" y="395420"/>
                </a:moveTo>
                <a:lnTo>
                  <a:pt x="251089" y="393490"/>
                </a:lnTo>
                <a:lnTo>
                  <a:pt x="250789" y="391827"/>
                </a:lnTo>
                <a:lnTo>
                  <a:pt x="250190" y="390429"/>
                </a:lnTo>
                <a:lnTo>
                  <a:pt x="249592" y="388966"/>
                </a:lnTo>
                <a:lnTo>
                  <a:pt x="248727" y="387835"/>
                </a:lnTo>
                <a:lnTo>
                  <a:pt x="246531" y="386171"/>
                </a:lnTo>
                <a:lnTo>
                  <a:pt x="245799" y="398214"/>
                </a:lnTo>
                <a:lnTo>
                  <a:pt x="245533" y="399611"/>
                </a:lnTo>
                <a:lnTo>
                  <a:pt x="246398" y="407795"/>
                </a:lnTo>
                <a:lnTo>
                  <a:pt x="247995" y="405999"/>
                </a:lnTo>
                <a:lnTo>
                  <a:pt x="249159" y="404036"/>
                </a:lnTo>
                <a:lnTo>
                  <a:pt x="249891" y="401907"/>
                </a:lnTo>
                <a:lnTo>
                  <a:pt x="250689" y="399778"/>
                </a:lnTo>
                <a:lnTo>
                  <a:pt x="251089" y="397615"/>
                </a:lnTo>
                <a:lnTo>
                  <a:pt x="251089" y="395420"/>
                </a:lnTo>
                <a:close/>
              </a:path>
              <a:path w="2893284" h="419173">
                <a:moveTo>
                  <a:pt x="237416" y="390130"/>
                </a:moveTo>
                <a:lnTo>
                  <a:pt x="238014" y="396018"/>
                </a:lnTo>
                <a:lnTo>
                  <a:pt x="239312" y="397549"/>
                </a:lnTo>
                <a:lnTo>
                  <a:pt x="240975" y="398480"/>
                </a:lnTo>
                <a:lnTo>
                  <a:pt x="242605" y="398713"/>
                </a:lnTo>
                <a:lnTo>
                  <a:pt x="244402" y="398514"/>
                </a:lnTo>
                <a:lnTo>
                  <a:pt x="245799" y="398214"/>
                </a:lnTo>
                <a:lnTo>
                  <a:pt x="246531" y="386171"/>
                </a:lnTo>
                <a:lnTo>
                  <a:pt x="245200" y="385739"/>
                </a:lnTo>
                <a:lnTo>
                  <a:pt x="242406" y="385739"/>
                </a:lnTo>
                <a:lnTo>
                  <a:pt x="240310" y="386637"/>
                </a:lnTo>
                <a:lnTo>
                  <a:pt x="238613" y="388067"/>
                </a:lnTo>
                <a:lnTo>
                  <a:pt x="237416" y="390130"/>
                </a:lnTo>
                <a:close/>
              </a:path>
              <a:path w="2893284" h="419173">
                <a:moveTo>
                  <a:pt x="237116" y="392426"/>
                </a:moveTo>
                <a:lnTo>
                  <a:pt x="237116" y="393889"/>
                </a:lnTo>
                <a:lnTo>
                  <a:pt x="238014" y="396018"/>
                </a:lnTo>
                <a:lnTo>
                  <a:pt x="237416" y="390130"/>
                </a:lnTo>
                <a:lnTo>
                  <a:pt x="237116" y="392426"/>
                </a:lnTo>
                <a:close/>
              </a:path>
              <a:path w="2893284" h="419173">
                <a:moveTo>
                  <a:pt x="244967" y="400975"/>
                </a:moveTo>
                <a:lnTo>
                  <a:pt x="244102" y="402306"/>
                </a:lnTo>
                <a:lnTo>
                  <a:pt x="244801" y="409592"/>
                </a:lnTo>
                <a:lnTo>
                  <a:pt x="246398" y="407795"/>
                </a:lnTo>
                <a:lnTo>
                  <a:pt x="245533" y="399611"/>
                </a:lnTo>
                <a:lnTo>
                  <a:pt x="244967" y="400975"/>
                </a:lnTo>
                <a:close/>
              </a:path>
              <a:path w="2893284" h="419173">
                <a:moveTo>
                  <a:pt x="243237" y="403637"/>
                </a:moveTo>
                <a:lnTo>
                  <a:pt x="242106" y="404834"/>
                </a:lnTo>
                <a:lnTo>
                  <a:pt x="242738" y="411089"/>
                </a:lnTo>
                <a:lnTo>
                  <a:pt x="244801" y="409592"/>
                </a:lnTo>
                <a:lnTo>
                  <a:pt x="244102" y="402306"/>
                </a:lnTo>
                <a:lnTo>
                  <a:pt x="243237" y="403637"/>
                </a:lnTo>
                <a:close/>
              </a:path>
              <a:path w="2893284" h="419173">
                <a:moveTo>
                  <a:pt x="240709" y="405899"/>
                </a:moveTo>
                <a:lnTo>
                  <a:pt x="239378" y="406964"/>
                </a:lnTo>
                <a:lnTo>
                  <a:pt x="240210" y="412286"/>
                </a:lnTo>
                <a:lnTo>
                  <a:pt x="242738" y="411089"/>
                </a:lnTo>
                <a:lnTo>
                  <a:pt x="242106" y="404834"/>
                </a:lnTo>
                <a:lnTo>
                  <a:pt x="240709" y="405899"/>
                </a:lnTo>
                <a:close/>
              </a:path>
              <a:path w="2893284" h="419173">
                <a:moveTo>
                  <a:pt x="237815" y="407795"/>
                </a:moveTo>
                <a:lnTo>
                  <a:pt x="236018" y="408394"/>
                </a:lnTo>
                <a:lnTo>
                  <a:pt x="240210" y="412286"/>
                </a:lnTo>
                <a:lnTo>
                  <a:pt x="239378" y="406964"/>
                </a:lnTo>
                <a:lnTo>
                  <a:pt x="237815" y="407795"/>
                </a:lnTo>
                <a:close/>
              </a:path>
              <a:path w="2893284" h="419173">
                <a:moveTo>
                  <a:pt x="308121" y="355249"/>
                </a:moveTo>
                <a:lnTo>
                  <a:pt x="308121" y="324859"/>
                </a:lnTo>
                <a:lnTo>
                  <a:pt x="300136" y="324859"/>
                </a:lnTo>
                <a:lnTo>
                  <a:pt x="307123" y="397715"/>
                </a:lnTo>
                <a:lnTo>
                  <a:pt x="307609" y="389231"/>
                </a:lnTo>
                <a:lnTo>
                  <a:pt x="308886" y="391228"/>
                </a:lnTo>
                <a:lnTo>
                  <a:pt x="308753" y="380083"/>
                </a:lnTo>
                <a:lnTo>
                  <a:pt x="308121" y="376756"/>
                </a:lnTo>
                <a:lnTo>
                  <a:pt x="307821" y="385539"/>
                </a:lnTo>
                <a:lnTo>
                  <a:pt x="307588" y="389199"/>
                </a:lnTo>
                <a:lnTo>
                  <a:pt x="306723" y="386936"/>
                </a:lnTo>
                <a:lnTo>
                  <a:pt x="307123" y="357594"/>
                </a:lnTo>
                <a:lnTo>
                  <a:pt x="308121" y="355249"/>
                </a:lnTo>
                <a:close/>
              </a:path>
              <a:path w="2893284" h="419173">
                <a:moveTo>
                  <a:pt x="310682" y="351905"/>
                </a:moveTo>
                <a:lnTo>
                  <a:pt x="308453" y="354467"/>
                </a:lnTo>
                <a:lnTo>
                  <a:pt x="308121" y="355249"/>
                </a:lnTo>
                <a:lnTo>
                  <a:pt x="307123" y="357594"/>
                </a:lnTo>
                <a:lnTo>
                  <a:pt x="306723" y="386936"/>
                </a:lnTo>
                <a:lnTo>
                  <a:pt x="307588" y="389199"/>
                </a:lnTo>
                <a:lnTo>
                  <a:pt x="307821" y="385539"/>
                </a:lnTo>
                <a:lnTo>
                  <a:pt x="308121" y="359091"/>
                </a:lnTo>
                <a:lnTo>
                  <a:pt x="308786" y="365745"/>
                </a:lnTo>
                <a:lnTo>
                  <a:pt x="310682" y="351905"/>
                </a:lnTo>
                <a:close/>
              </a:path>
              <a:path w="2893284" h="419173">
                <a:moveTo>
                  <a:pt x="347443" y="372764"/>
                </a:moveTo>
                <a:lnTo>
                  <a:pt x="347443" y="367308"/>
                </a:lnTo>
                <a:lnTo>
                  <a:pt x="346412" y="362651"/>
                </a:lnTo>
                <a:lnTo>
                  <a:pt x="344349" y="358792"/>
                </a:lnTo>
                <a:lnTo>
                  <a:pt x="342287" y="354933"/>
                </a:lnTo>
                <a:lnTo>
                  <a:pt x="339525" y="351972"/>
                </a:lnTo>
                <a:lnTo>
                  <a:pt x="338095" y="362451"/>
                </a:lnTo>
                <a:lnTo>
                  <a:pt x="339459" y="367042"/>
                </a:lnTo>
                <a:lnTo>
                  <a:pt x="342187" y="390596"/>
                </a:lnTo>
                <a:lnTo>
                  <a:pt x="344249" y="386737"/>
                </a:lnTo>
                <a:lnTo>
                  <a:pt x="346379" y="382811"/>
                </a:lnTo>
                <a:lnTo>
                  <a:pt x="347443" y="378154"/>
                </a:lnTo>
                <a:lnTo>
                  <a:pt x="347443" y="372764"/>
                </a:lnTo>
                <a:close/>
              </a:path>
              <a:path w="2893284" h="419173">
                <a:moveTo>
                  <a:pt x="336066" y="349909"/>
                </a:moveTo>
                <a:lnTo>
                  <a:pt x="332606" y="347847"/>
                </a:lnTo>
                <a:lnTo>
                  <a:pt x="332639" y="355532"/>
                </a:lnTo>
                <a:lnTo>
                  <a:pt x="335367" y="358991"/>
                </a:lnTo>
                <a:lnTo>
                  <a:pt x="338095" y="362451"/>
                </a:lnTo>
                <a:lnTo>
                  <a:pt x="339525" y="351972"/>
                </a:lnTo>
                <a:lnTo>
                  <a:pt x="336066" y="349909"/>
                </a:lnTo>
                <a:close/>
              </a:path>
              <a:path w="2893284" h="419173">
                <a:moveTo>
                  <a:pt x="320762" y="353802"/>
                </a:moveTo>
                <a:lnTo>
                  <a:pt x="328813" y="353802"/>
                </a:lnTo>
                <a:lnTo>
                  <a:pt x="332639" y="355532"/>
                </a:lnTo>
                <a:lnTo>
                  <a:pt x="332606" y="347847"/>
                </a:lnTo>
                <a:lnTo>
                  <a:pt x="328813" y="346816"/>
                </a:lnTo>
                <a:lnTo>
                  <a:pt x="324688" y="346816"/>
                </a:lnTo>
                <a:lnTo>
                  <a:pt x="320762" y="353802"/>
                </a:lnTo>
                <a:close/>
              </a:path>
              <a:path w="2893284" h="419173">
                <a:moveTo>
                  <a:pt x="311447" y="360023"/>
                </a:moveTo>
                <a:lnTo>
                  <a:pt x="313277" y="357794"/>
                </a:lnTo>
                <a:lnTo>
                  <a:pt x="315606" y="356197"/>
                </a:lnTo>
                <a:lnTo>
                  <a:pt x="318001" y="354600"/>
                </a:lnTo>
                <a:lnTo>
                  <a:pt x="320762" y="353802"/>
                </a:lnTo>
                <a:lnTo>
                  <a:pt x="324688" y="346816"/>
                </a:lnTo>
                <a:lnTo>
                  <a:pt x="320629" y="346816"/>
                </a:lnTo>
                <a:lnTo>
                  <a:pt x="317003" y="347847"/>
                </a:lnTo>
                <a:lnTo>
                  <a:pt x="313809" y="349909"/>
                </a:lnTo>
                <a:lnTo>
                  <a:pt x="311447" y="360023"/>
                </a:lnTo>
                <a:close/>
              </a:path>
              <a:path w="2893284" h="419173">
                <a:moveTo>
                  <a:pt x="310682" y="351905"/>
                </a:moveTo>
                <a:lnTo>
                  <a:pt x="308786" y="365745"/>
                </a:lnTo>
                <a:lnTo>
                  <a:pt x="310117" y="362884"/>
                </a:lnTo>
                <a:lnTo>
                  <a:pt x="311447" y="360023"/>
                </a:lnTo>
                <a:lnTo>
                  <a:pt x="313809" y="349909"/>
                </a:lnTo>
                <a:lnTo>
                  <a:pt x="310682" y="351905"/>
                </a:lnTo>
                <a:close/>
              </a:path>
              <a:path w="2893284" h="419173">
                <a:moveTo>
                  <a:pt x="308121" y="359091"/>
                </a:moveTo>
                <a:lnTo>
                  <a:pt x="307821" y="385539"/>
                </a:lnTo>
                <a:lnTo>
                  <a:pt x="308121" y="376756"/>
                </a:lnTo>
                <a:lnTo>
                  <a:pt x="308121" y="369105"/>
                </a:lnTo>
                <a:lnTo>
                  <a:pt x="308786" y="365745"/>
                </a:lnTo>
                <a:lnTo>
                  <a:pt x="308121" y="359091"/>
                </a:lnTo>
                <a:close/>
              </a:path>
              <a:path w="2893284" h="419173">
                <a:moveTo>
                  <a:pt x="339459" y="367042"/>
                </a:moveTo>
                <a:lnTo>
                  <a:pt x="339459" y="378486"/>
                </a:lnTo>
                <a:lnTo>
                  <a:pt x="338062" y="383077"/>
                </a:lnTo>
                <a:lnTo>
                  <a:pt x="335267" y="386537"/>
                </a:lnTo>
                <a:lnTo>
                  <a:pt x="332539" y="389997"/>
                </a:lnTo>
                <a:lnTo>
                  <a:pt x="335966" y="395619"/>
                </a:lnTo>
                <a:lnTo>
                  <a:pt x="339426" y="393557"/>
                </a:lnTo>
                <a:lnTo>
                  <a:pt x="342187" y="390596"/>
                </a:lnTo>
                <a:lnTo>
                  <a:pt x="339459" y="367042"/>
                </a:lnTo>
                <a:close/>
              </a:path>
              <a:path w="2893284" h="419173">
                <a:moveTo>
                  <a:pt x="308753" y="380083"/>
                </a:moveTo>
                <a:lnTo>
                  <a:pt x="308886" y="391228"/>
                </a:lnTo>
                <a:lnTo>
                  <a:pt x="310616" y="393024"/>
                </a:lnTo>
                <a:lnTo>
                  <a:pt x="312346" y="394821"/>
                </a:lnTo>
                <a:lnTo>
                  <a:pt x="314408" y="396218"/>
                </a:lnTo>
                <a:lnTo>
                  <a:pt x="316804" y="397216"/>
                </a:lnTo>
                <a:lnTo>
                  <a:pt x="319199" y="398214"/>
                </a:lnTo>
                <a:lnTo>
                  <a:pt x="321794" y="398713"/>
                </a:lnTo>
                <a:lnTo>
                  <a:pt x="328713" y="398713"/>
                </a:lnTo>
                <a:lnTo>
                  <a:pt x="332506" y="397682"/>
                </a:lnTo>
                <a:lnTo>
                  <a:pt x="335966" y="395619"/>
                </a:lnTo>
                <a:lnTo>
                  <a:pt x="332539" y="389997"/>
                </a:lnTo>
                <a:lnTo>
                  <a:pt x="328713" y="391727"/>
                </a:lnTo>
                <a:lnTo>
                  <a:pt x="320663" y="391727"/>
                </a:lnTo>
                <a:lnTo>
                  <a:pt x="317901" y="390962"/>
                </a:lnTo>
                <a:lnTo>
                  <a:pt x="315506" y="389431"/>
                </a:lnTo>
                <a:lnTo>
                  <a:pt x="313177" y="387901"/>
                </a:lnTo>
                <a:lnTo>
                  <a:pt x="311348" y="385739"/>
                </a:lnTo>
                <a:lnTo>
                  <a:pt x="310017" y="382944"/>
                </a:lnTo>
                <a:lnTo>
                  <a:pt x="308753" y="380083"/>
                </a:lnTo>
                <a:close/>
              </a:path>
              <a:path w="2893284" h="419173">
                <a:moveTo>
                  <a:pt x="374620" y="397615"/>
                </a:moveTo>
                <a:lnTo>
                  <a:pt x="372025" y="404103"/>
                </a:lnTo>
                <a:lnTo>
                  <a:pt x="373156" y="415713"/>
                </a:lnTo>
                <a:lnTo>
                  <a:pt x="374620" y="413783"/>
                </a:lnTo>
                <a:lnTo>
                  <a:pt x="376150" y="411920"/>
                </a:lnTo>
                <a:lnTo>
                  <a:pt x="375319" y="380349"/>
                </a:lnTo>
                <a:lnTo>
                  <a:pt x="369630" y="385739"/>
                </a:lnTo>
                <a:lnTo>
                  <a:pt x="374620" y="397615"/>
                </a:lnTo>
                <a:close/>
              </a:path>
              <a:path w="2893284" h="419173">
                <a:moveTo>
                  <a:pt x="362843" y="347814"/>
                </a:moveTo>
                <a:lnTo>
                  <a:pt x="353761" y="347814"/>
                </a:lnTo>
                <a:lnTo>
                  <a:pt x="369630" y="385739"/>
                </a:lnTo>
                <a:lnTo>
                  <a:pt x="375319" y="380349"/>
                </a:lnTo>
                <a:lnTo>
                  <a:pt x="362843" y="347814"/>
                </a:lnTo>
                <a:close/>
              </a:path>
              <a:path w="2893284" h="419173">
                <a:moveTo>
                  <a:pt x="376150" y="411920"/>
                </a:moveTo>
                <a:lnTo>
                  <a:pt x="377548" y="409359"/>
                </a:lnTo>
                <a:lnTo>
                  <a:pt x="378812" y="406099"/>
                </a:lnTo>
                <a:lnTo>
                  <a:pt x="402266" y="347814"/>
                </a:lnTo>
                <a:lnTo>
                  <a:pt x="393682" y="347814"/>
                </a:lnTo>
                <a:lnTo>
                  <a:pt x="382005" y="379351"/>
                </a:lnTo>
                <a:lnTo>
                  <a:pt x="378413" y="389232"/>
                </a:lnTo>
                <a:lnTo>
                  <a:pt x="376150" y="411920"/>
                </a:lnTo>
                <a:close/>
              </a:path>
              <a:path w="2893284" h="419173">
                <a:moveTo>
                  <a:pt x="373156" y="415713"/>
                </a:moveTo>
                <a:lnTo>
                  <a:pt x="372025" y="404103"/>
                </a:lnTo>
                <a:lnTo>
                  <a:pt x="370761" y="407363"/>
                </a:lnTo>
                <a:lnTo>
                  <a:pt x="369364" y="409525"/>
                </a:lnTo>
                <a:lnTo>
                  <a:pt x="367833" y="410590"/>
                </a:lnTo>
                <a:lnTo>
                  <a:pt x="366303" y="411654"/>
                </a:lnTo>
                <a:lnTo>
                  <a:pt x="367833" y="418740"/>
                </a:lnTo>
                <a:lnTo>
                  <a:pt x="369630" y="417875"/>
                </a:lnTo>
                <a:lnTo>
                  <a:pt x="371493" y="417077"/>
                </a:lnTo>
                <a:lnTo>
                  <a:pt x="373156" y="415713"/>
                </a:lnTo>
                <a:close/>
              </a:path>
              <a:path w="2893284" h="419173">
                <a:moveTo>
                  <a:pt x="367833" y="418740"/>
                </a:moveTo>
                <a:lnTo>
                  <a:pt x="366303" y="411654"/>
                </a:lnTo>
                <a:lnTo>
                  <a:pt x="364673" y="412187"/>
                </a:lnTo>
                <a:lnTo>
                  <a:pt x="361479" y="412187"/>
                </a:lnTo>
                <a:lnTo>
                  <a:pt x="363342" y="419173"/>
                </a:lnTo>
                <a:lnTo>
                  <a:pt x="365738" y="419173"/>
                </a:lnTo>
                <a:lnTo>
                  <a:pt x="367833" y="418740"/>
                </a:lnTo>
                <a:close/>
              </a:path>
              <a:path w="2893284" h="419173">
                <a:moveTo>
                  <a:pt x="363342" y="419173"/>
                </a:moveTo>
                <a:lnTo>
                  <a:pt x="361479" y="412187"/>
                </a:lnTo>
                <a:lnTo>
                  <a:pt x="359982" y="411887"/>
                </a:lnTo>
                <a:lnTo>
                  <a:pt x="358452" y="411288"/>
                </a:lnTo>
                <a:lnTo>
                  <a:pt x="356988" y="410756"/>
                </a:lnTo>
                <a:lnTo>
                  <a:pt x="355591" y="409891"/>
                </a:lnTo>
                <a:lnTo>
                  <a:pt x="357055" y="418175"/>
                </a:lnTo>
                <a:lnTo>
                  <a:pt x="358984" y="418840"/>
                </a:lnTo>
                <a:lnTo>
                  <a:pt x="361080" y="419173"/>
                </a:lnTo>
                <a:lnTo>
                  <a:pt x="363342" y="419173"/>
                </a:lnTo>
                <a:close/>
              </a:path>
              <a:path w="2893284" h="419173">
                <a:moveTo>
                  <a:pt x="352065" y="415680"/>
                </a:moveTo>
                <a:lnTo>
                  <a:pt x="353528" y="416744"/>
                </a:lnTo>
                <a:lnTo>
                  <a:pt x="355192" y="417576"/>
                </a:lnTo>
                <a:lnTo>
                  <a:pt x="357055" y="418175"/>
                </a:lnTo>
                <a:lnTo>
                  <a:pt x="355591" y="409891"/>
                </a:lnTo>
                <a:lnTo>
                  <a:pt x="354260" y="408693"/>
                </a:lnTo>
                <a:lnTo>
                  <a:pt x="352065" y="415680"/>
                </a:lnTo>
                <a:close/>
              </a:path>
              <a:path w="2893284" h="419173">
                <a:moveTo>
                  <a:pt x="454169" y="332244"/>
                </a:moveTo>
                <a:lnTo>
                  <a:pt x="454169" y="330448"/>
                </a:lnTo>
                <a:lnTo>
                  <a:pt x="453603" y="329017"/>
                </a:lnTo>
                <a:lnTo>
                  <a:pt x="451407" y="326822"/>
                </a:lnTo>
                <a:lnTo>
                  <a:pt x="449977" y="326256"/>
                </a:lnTo>
                <a:lnTo>
                  <a:pt x="446384" y="326256"/>
                </a:lnTo>
                <a:lnTo>
                  <a:pt x="444920" y="326822"/>
                </a:lnTo>
                <a:lnTo>
                  <a:pt x="442725" y="329017"/>
                </a:lnTo>
                <a:lnTo>
                  <a:pt x="442192" y="330448"/>
                </a:lnTo>
                <a:lnTo>
                  <a:pt x="442192" y="332244"/>
                </a:lnTo>
                <a:lnTo>
                  <a:pt x="442725" y="335504"/>
                </a:lnTo>
                <a:lnTo>
                  <a:pt x="444920" y="337700"/>
                </a:lnTo>
                <a:lnTo>
                  <a:pt x="446384" y="338232"/>
                </a:lnTo>
                <a:lnTo>
                  <a:pt x="449977" y="338232"/>
                </a:lnTo>
                <a:lnTo>
                  <a:pt x="451407" y="337700"/>
                </a:lnTo>
                <a:lnTo>
                  <a:pt x="453603" y="335504"/>
                </a:lnTo>
                <a:lnTo>
                  <a:pt x="454169" y="334041"/>
                </a:lnTo>
                <a:lnTo>
                  <a:pt x="454169" y="332244"/>
                </a:lnTo>
                <a:close/>
              </a:path>
              <a:path w="2893284" h="419173">
                <a:moveTo>
                  <a:pt x="444188" y="347814"/>
                </a:moveTo>
                <a:lnTo>
                  <a:pt x="444188" y="397715"/>
                </a:lnTo>
                <a:lnTo>
                  <a:pt x="452173" y="397715"/>
                </a:lnTo>
                <a:lnTo>
                  <a:pt x="452173" y="347814"/>
                </a:lnTo>
                <a:lnTo>
                  <a:pt x="444188" y="347814"/>
                </a:lnTo>
                <a:close/>
              </a:path>
              <a:path w="2893284" h="419173">
                <a:moveTo>
                  <a:pt x="477086" y="357894"/>
                </a:moveTo>
                <a:lnTo>
                  <a:pt x="478149" y="355237"/>
                </a:lnTo>
                <a:lnTo>
                  <a:pt x="477685" y="347814"/>
                </a:lnTo>
                <a:lnTo>
                  <a:pt x="470699" y="347814"/>
                </a:lnTo>
                <a:lnTo>
                  <a:pt x="478683" y="397715"/>
                </a:lnTo>
                <a:lnTo>
                  <a:pt x="478383" y="358991"/>
                </a:lnTo>
                <a:lnTo>
                  <a:pt x="478149" y="355237"/>
                </a:lnTo>
                <a:lnTo>
                  <a:pt x="477086" y="357894"/>
                </a:lnTo>
                <a:close/>
              </a:path>
              <a:path w="2893284" h="419173">
                <a:moveTo>
                  <a:pt x="478683" y="366909"/>
                </a:moveTo>
                <a:lnTo>
                  <a:pt x="479448" y="363516"/>
                </a:lnTo>
                <a:lnTo>
                  <a:pt x="480978" y="360988"/>
                </a:lnTo>
                <a:lnTo>
                  <a:pt x="482575" y="358459"/>
                </a:lnTo>
                <a:lnTo>
                  <a:pt x="484571" y="356629"/>
                </a:lnTo>
                <a:lnTo>
                  <a:pt x="486966" y="355498"/>
                </a:lnTo>
                <a:lnTo>
                  <a:pt x="489362" y="354367"/>
                </a:lnTo>
                <a:lnTo>
                  <a:pt x="491757" y="353802"/>
                </a:lnTo>
                <a:lnTo>
                  <a:pt x="497612" y="353802"/>
                </a:lnTo>
                <a:lnTo>
                  <a:pt x="500506" y="354900"/>
                </a:lnTo>
                <a:lnTo>
                  <a:pt x="502835" y="357095"/>
                </a:lnTo>
                <a:lnTo>
                  <a:pt x="505230" y="359224"/>
                </a:lnTo>
                <a:lnTo>
                  <a:pt x="506428" y="363050"/>
                </a:lnTo>
                <a:lnTo>
                  <a:pt x="506428" y="397715"/>
                </a:lnTo>
                <a:lnTo>
                  <a:pt x="514412" y="397715"/>
                </a:lnTo>
                <a:lnTo>
                  <a:pt x="507659" y="350242"/>
                </a:lnTo>
                <a:lnTo>
                  <a:pt x="504731" y="348911"/>
                </a:lnTo>
                <a:lnTo>
                  <a:pt x="501804" y="347514"/>
                </a:lnTo>
                <a:lnTo>
                  <a:pt x="498544" y="346816"/>
                </a:lnTo>
                <a:lnTo>
                  <a:pt x="492422" y="346816"/>
                </a:lnTo>
                <a:lnTo>
                  <a:pt x="489961" y="347181"/>
                </a:lnTo>
                <a:lnTo>
                  <a:pt x="487565" y="347913"/>
                </a:lnTo>
                <a:lnTo>
                  <a:pt x="485237" y="348645"/>
                </a:lnTo>
                <a:lnTo>
                  <a:pt x="483174" y="349843"/>
                </a:lnTo>
                <a:lnTo>
                  <a:pt x="481377" y="351506"/>
                </a:lnTo>
                <a:lnTo>
                  <a:pt x="479581" y="353103"/>
                </a:lnTo>
                <a:lnTo>
                  <a:pt x="478683" y="366909"/>
                </a:lnTo>
                <a:close/>
              </a:path>
              <a:path w="2893284" h="419173">
                <a:moveTo>
                  <a:pt x="478683" y="366909"/>
                </a:moveTo>
                <a:lnTo>
                  <a:pt x="479581" y="353103"/>
                </a:lnTo>
                <a:lnTo>
                  <a:pt x="478383" y="358991"/>
                </a:lnTo>
                <a:lnTo>
                  <a:pt x="478683" y="397715"/>
                </a:lnTo>
                <a:lnTo>
                  <a:pt x="478683" y="366909"/>
                </a:lnTo>
                <a:close/>
              </a:path>
              <a:path w="2893284" h="419173">
                <a:moveTo>
                  <a:pt x="478150" y="355232"/>
                </a:moveTo>
                <a:lnTo>
                  <a:pt x="478383" y="358991"/>
                </a:lnTo>
                <a:lnTo>
                  <a:pt x="479581" y="353103"/>
                </a:lnTo>
                <a:lnTo>
                  <a:pt x="478150" y="355232"/>
                </a:lnTo>
                <a:close/>
              </a:path>
              <a:path w="2893284" h="419173">
                <a:moveTo>
                  <a:pt x="514412" y="397715"/>
                </a:moveTo>
                <a:lnTo>
                  <a:pt x="514412" y="361453"/>
                </a:lnTo>
                <a:lnTo>
                  <a:pt x="513514" y="357894"/>
                </a:lnTo>
                <a:lnTo>
                  <a:pt x="511718" y="355099"/>
                </a:lnTo>
                <a:lnTo>
                  <a:pt x="509988" y="352305"/>
                </a:lnTo>
                <a:lnTo>
                  <a:pt x="507659" y="350242"/>
                </a:lnTo>
                <a:lnTo>
                  <a:pt x="514412" y="397715"/>
                </a:lnTo>
                <a:close/>
              </a:path>
              <a:path w="2893284" h="419173">
                <a:moveTo>
                  <a:pt x="542471" y="332244"/>
                </a:moveTo>
                <a:lnTo>
                  <a:pt x="542471" y="330448"/>
                </a:lnTo>
                <a:lnTo>
                  <a:pt x="541905" y="329017"/>
                </a:lnTo>
                <a:lnTo>
                  <a:pt x="539710" y="326822"/>
                </a:lnTo>
                <a:lnTo>
                  <a:pt x="538279" y="326256"/>
                </a:lnTo>
                <a:lnTo>
                  <a:pt x="534686" y="326256"/>
                </a:lnTo>
                <a:lnTo>
                  <a:pt x="533223" y="326822"/>
                </a:lnTo>
                <a:lnTo>
                  <a:pt x="531027" y="329017"/>
                </a:lnTo>
                <a:lnTo>
                  <a:pt x="530495" y="330448"/>
                </a:lnTo>
                <a:lnTo>
                  <a:pt x="530495" y="332244"/>
                </a:lnTo>
                <a:lnTo>
                  <a:pt x="531027" y="335504"/>
                </a:lnTo>
                <a:lnTo>
                  <a:pt x="533223" y="337700"/>
                </a:lnTo>
                <a:lnTo>
                  <a:pt x="534686" y="338232"/>
                </a:lnTo>
                <a:lnTo>
                  <a:pt x="538279" y="338232"/>
                </a:lnTo>
                <a:lnTo>
                  <a:pt x="539710" y="337700"/>
                </a:lnTo>
                <a:lnTo>
                  <a:pt x="541905" y="335504"/>
                </a:lnTo>
                <a:lnTo>
                  <a:pt x="542471" y="334041"/>
                </a:lnTo>
                <a:lnTo>
                  <a:pt x="542471" y="332244"/>
                </a:lnTo>
                <a:close/>
              </a:path>
              <a:path w="2893284" h="419173">
                <a:moveTo>
                  <a:pt x="540475" y="347814"/>
                </a:moveTo>
                <a:lnTo>
                  <a:pt x="532491" y="347814"/>
                </a:lnTo>
                <a:lnTo>
                  <a:pt x="534520" y="416678"/>
                </a:lnTo>
                <a:lnTo>
                  <a:pt x="536483" y="414981"/>
                </a:lnTo>
                <a:lnTo>
                  <a:pt x="538080" y="412586"/>
                </a:lnTo>
                <a:lnTo>
                  <a:pt x="539677" y="410191"/>
                </a:lnTo>
                <a:lnTo>
                  <a:pt x="540475" y="406930"/>
                </a:lnTo>
                <a:lnTo>
                  <a:pt x="540475" y="347814"/>
                </a:lnTo>
                <a:close/>
              </a:path>
              <a:path w="2893284" h="419173">
                <a:moveTo>
                  <a:pt x="532491" y="347814"/>
                </a:moveTo>
                <a:lnTo>
                  <a:pt x="532491" y="405467"/>
                </a:lnTo>
                <a:lnTo>
                  <a:pt x="531792" y="407895"/>
                </a:lnTo>
                <a:lnTo>
                  <a:pt x="530395" y="409292"/>
                </a:lnTo>
                <a:lnTo>
                  <a:pt x="532191" y="417676"/>
                </a:lnTo>
                <a:lnTo>
                  <a:pt x="534520" y="416678"/>
                </a:lnTo>
                <a:lnTo>
                  <a:pt x="532491" y="347814"/>
                </a:lnTo>
                <a:close/>
              </a:path>
              <a:path w="2893284" h="419173">
                <a:moveTo>
                  <a:pt x="532191" y="417676"/>
                </a:moveTo>
                <a:lnTo>
                  <a:pt x="530395" y="409292"/>
                </a:lnTo>
                <a:lnTo>
                  <a:pt x="529064" y="410690"/>
                </a:lnTo>
                <a:lnTo>
                  <a:pt x="527334" y="411388"/>
                </a:lnTo>
                <a:lnTo>
                  <a:pt x="523475" y="411388"/>
                </a:lnTo>
                <a:lnTo>
                  <a:pt x="525305" y="419173"/>
                </a:lnTo>
                <a:lnTo>
                  <a:pt x="527567" y="419173"/>
                </a:lnTo>
                <a:lnTo>
                  <a:pt x="529863" y="418674"/>
                </a:lnTo>
                <a:lnTo>
                  <a:pt x="532191" y="417676"/>
                </a:lnTo>
                <a:close/>
              </a:path>
              <a:path w="2893284" h="419173">
                <a:moveTo>
                  <a:pt x="515325" y="415879"/>
                </a:moveTo>
                <a:lnTo>
                  <a:pt x="516456" y="416811"/>
                </a:lnTo>
                <a:lnTo>
                  <a:pt x="517886" y="417576"/>
                </a:lnTo>
                <a:lnTo>
                  <a:pt x="519616" y="418175"/>
                </a:lnTo>
                <a:lnTo>
                  <a:pt x="521346" y="418840"/>
                </a:lnTo>
                <a:lnTo>
                  <a:pt x="523242" y="419173"/>
                </a:lnTo>
                <a:lnTo>
                  <a:pt x="525305" y="419173"/>
                </a:lnTo>
                <a:lnTo>
                  <a:pt x="523475" y="411388"/>
                </a:lnTo>
                <a:lnTo>
                  <a:pt x="521912" y="411089"/>
                </a:lnTo>
                <a:lnTo>
                  <a:pt x="520514" y="410490"/>
                </a:lnTo>
                <a:lnTo>
                  <a:pt x="519117" y="409891"/>
                </a:lnTo>
                <a:lnTo>
                  <a:pt x="517021" y="408294"/>
                </a:lnTo>
                <a:lnTo>
                  <a:pt x="515325" y="415879"/>
                </a:lnTo>
                <a:close/>
              </a:path>
              <a:path w="2893284" h="419173">
                <a:moveTo>
                  <a:pt x="588543" y="389631"/>
                </a:moveTo>
                <a:lnTo>
                  <a:pt x="588642" y="397416"/>
                </a:lnTo>
                <a:lnTo>
                  <a:pt x="591304" y="396484"/>
                </a:lnTo>
                <a:lnTo>
                  <a:pt x="593599" y="395187"/>
                </a:lnTo>
                <a:lnTo>
                  <a:pt x="595529" y="393523"/>
                </a:lnTo>
                <a:lnTo>
                  <a:pt x="597525" y="391860"/>
                </a:lnTo>
                <a:lnTo>
                  <a:pt x="599155" y="389897"/>
                </a:lnTo>
                <a:lnTo>
                  <a:pt x="600419" y="387635"/>
                </a:lnTo>
                <a:lnTo>
                  <a:pt x="594132" y="383942"/>
                </a:lnTo>
                <a:lnTo>
                  <a:pt x="592734" y="386338"/>
                </a:lnTo>
                <a:lnTo>
                  <a:pt x="590871" y="388234"/>
                </a:lnTo>
                <a:lnTo>
                  <a:pt x="588543" y="389631"/>
                </a:lnTo>
                <a:close/>
              </a:path>
              <a:path w="2893284" h="419173">
                <a:moveTo>
                  <a:pt x="579860" y="398713"/>
                </a:moveTo>
                <a:lnTo>
                  <a:pt x="583120" y="398713"/>
                </a:lnTo>
                <a:lnTo>
                  <a:pt x="586048" y="398281"/>
                </a:lnTo>
                <a:lnTo>
                  <a:pt x="588642" y="397416"/>
                </a:lnTo>
                <a:lnTo>
                  <a:pt x="588543" y="389631"/>
                </a:lnTo>
                <a:lnTo>
                  <a:pt x="586280" y="391028"/>
                </a:lnTo>
                <a:lnTo>
                  <a:pt x="583320" y="391727"/>
                </a:lnTo>
                <a:lnTo>
                  <a:pt x="579860" y="398713"/>
                </a:lnTo>
                <a:close/>
              </a:path>
              <a:path w="2893284" h="419173">
                <a:moveTo>
                  <a:pt x="583320" y="391727"/>
                </a:moveTo>
                <a:lnTo>
                  <a:pt x="576267" y="391727"/>
                </a:lnTo>
                <a:lnTo>
                  <a:pt x="573339" y="390995"/>
                </a:lnTo>
                <a:lnTo>
                  <a:pt x="570877" y="389531"/>
                </a:lnTo>
                <a:lnTo>
                  <a:pt x="568482" y="388001"/>
                </a:lnTo>
                <a:lnTo>
                  <a:pt x="570911" y="397682"/>
                </a:lnTo>
                <a:lnTo>
                  <a:pt x="575136" y="398713"/>
                </a:lnTo>
                <a:lnTo>
                  <a:pt x="579860" y="398713"/>
                </a:lnTo>
                <a:lnTo>
                  <a:pt x="583320" y="391727"/>
                </a:lnTo>
                <a:close/>
              </a:path>
              <a:path w="2893284" h="419173">
                <a:moveTo>
                  <a:pt x="567185" y="395619"/>
                </a:moveTo>
                <a:lnTo>
                  <a:pt x="570911" y="397682"/>
                </a:lnTo>
                <a:lnTo>
                  <a:pt x="568482" y="388001"/>
                </a:lnTo>
                <a:lnTo>
                  <a:pt x="566619" y="385805"/>
                </a:lnTo>
                <a:lnTo>
                  <a:pt x="565289" y="382944"/>
                </a:lnTo>
                <a:lnTo>
                  <a:pt x="563958" y="380083"/>
                </a:lnTo>
                <a:lnTo>
                  <a:pt x="563525" y="393557"/>
                </a:lnTo>
                <a:lnTo>
                  <a:pt x="567185" y="395619"/>
                </a:lnTo>
                <a:close/>
              </a:path>
              <a:path w="2893284" h="419173">
                <a:moveTo>
                  <a:pt x="593433" y="363982"/>
                </a:moveTo>
                <a:lnTo>
                  <a:pt x="593433" y="368772"/>
                </a:lnTo>
                <a:lnTo>
                  <a:pt x="563441" y="367974"/>
                </a:lnTo>
                <a:lnTo>
                  <a:pt x="560698" y="367974"/>
                </a:lnTo>
                <a:lnTo>
                  <a:pt x="560698" y="375060"/>
                </a:lnTo>
                <a:lnTo>
                  <a:pt x="563525" y="393557"/>
                </a:lnTo>
                <a:lnTo>
                  <a:pt x="563958" y="380083"/>
                </a:lnTo>
                <a:lnTo>
                  <a:pt x="563292" y="376690"/>
                </a:lnTo>
                <a:lnTo>
                  <a:pt x="563292" y="368772"/>
                </a:lnTo>
                <a:lnTo>
                  <a:pt x="601018" y="375060"/>
                </a:lnTo>
                <a:lnTo>
                  <a:pt x="597525" y="367974"/>
                </a:lnTo>
                <a:lnTo>
                  <a:pt x="593433" y="363982"/>
                </a:lnTo>
                <a:close/>
              </a:path>
              <a:path w="2893284" h="419173">
                <a:moveTo>
                  <a:pt x="563441" y="367974"/>
                </a:moveTo>
                <a:lnTo>
                  <a:pt x="563492" y="351972"/>
                </a:lnTo>
                <a:lnTo>
                  <a:pt x="560664" y="354966"/>
                </a:lnTo>
                <a:lnTo>
                  <a:pt x="560664" y="390596"/>
                </a:lnTo>
                <a:lnTo>
                  <a:pt x="563525" y="393557"/>
                </a:lnTo>
                <a:lnTo>
                  <a:pt x="560698" y="375060"/>
                </a:lnTo>
                <a:lnTo>
                  <a:pt x="560698" y="367974"/>
                </a:lnTo>
                <a:lnTo>
                  <a:pt x="563441" y="367974"/>
                </a:lnTo>
                <a:close/>
              </a:path>
              <a:path w="2893284" h="419173">
                <a:moveTo>
                  <a:pt x="555508" y="367375"/>
                </a:moveTo>
                <a:lnTo>
                  <a:pt x="556539" y="382811"/>
                </a:lnTo>
                <a:lnTo>
                  <a:pt x="558602" y="386737"/>
                </a:lnTo>
                <a:lnTo>
                  <a:pt x="560664" y="390596"/>
                </a:lnTo>
                <a:lnTo>
                  <a:pt x="560664" y="354966"/>
                </a:lnTo>
                <a:lnTo>
                  <a:pt x="558602" y="358892"/>
                </a:lnTo>
                <a:lnTo>
                  <a:pt x="556539" y="362751"/>
                </a:lnTo>
                <a:lnTo>
                  <a:pt x="555508" y="367375"/>
                </a:lnTo>
                <a:close/>
              </a:path>
              <a:path w="2893284" h="419173">
                <a:moveTo>
                  <a:pt x="555508" y="372764"/>
                </a:moveTo>
                <a:lnTo>
                  <a:pt x="555508" y="378154"/>
                </a:lnTo>
                <a:lnTo>
                  <a:pt x="556539" y="382811"/>
                </a:lnTo>
                <a:lnTo>
                  <a:pt x="555508" y="367375"/>
                </a:lnTo>
                <a:lnTo>
                  <a:pt x="555508" y="372764"/>
                </a:lnTo>
                <a:close/>
              </a:path>
              <a:path w="2893284" h="419173">
                <a:moveTo>
                  <a:pt x="563292" y="372764"/>
                </a:moveTo>
                <a:lnTo>
                  <a:pt x="563292" y="368772"/>
                </a:lnTo>
                <a:lnTo>
                  <a:pt x="563292" y="375060"/>
                </a:lnTo>
                <a:lnTo>
                  <a:pt x="601018" y="375060"/>
                </a:lnTo>
                <a:lnTo>
                  <a:pt x="563292" y="368772"/>
                </a:lnTo>
                <a:lnTo>
                  <a:pt x="563292" y="372764"/>
                </a:lnTo>
                <a:close/>
              </a:path>
              <a:path w="2893284" h="419173">
                <a:moveTo>
                  <a:pt x="575901" y="353802"/>
                </a:moveTo>
                <a:lnTo>
                  <a:pt x="583419" y="353802"/>
                </a:lnTo>
                <a:lnTo>
                  <a:pt x="586846" y="355099"/>
                </a:lnTo>
                <a:lnTo>
                  <a:pt x="589441" y="357694"/>
                </a:lnTo>
                <a:lnTo>
                  <a:pt x="592102" y="360289"/>
                </a:lnTo>
                <a:lnTo>
                  <a:pt x="593433" y="363982"/>
                </a:lnTo>
                <a:lnTo>
                  <a:pt x="597525" y="367974"/>
                </a:lnTo>
                <a:lnTo>
                  <a:pt x="594564" y="351806"/>
                </a:lnTo>
                <a:lnTo>
                  <a:pt x="591237" y="349810"/>
                </a:lnTo>
                <a:lnTo>
                  <a:pt x="587977" y="347814"/>
                </a:lnTo>
                <a:lnTo>
                  <a:pt x="584018" y="346816"/>
                </a:lnTo>
                <a:lnTo>
                  <a:pt x="579361" y="346816"/>
                </a:lnTo>
                <a:lnTo>
                  <a:pt x="575901" y="353802"/>
                </a:lnTo>
                <a:close/>
              </a:path>
              <a:path w="2893284" h="419173">
                <a:moveTo>
                  <a:pt x="568349" y="357561"/>
                </a:moveTo>
                <a:lnTo>
                  <a:pt x="570678" y="356097"/>
                </a:lnTo>
                <a:lnTo>
                  <a:pt x="573073" y="354567"/>
                </a:lnTo>
                <a:lnTo>
                  <a:pt x="575901" y="353802"/>
                </a:lnTo>
                <a:lnTo>
                  <a:pt x="579361" y="346816"/>
                </a:lnTo>
                <a:lnTo>
                  <a:pt x="574770" y="346816"/>
                </a:lnTo>
                <a:lnTo>
                  <a:pt x="570678" y="347847"/>
                </a:lnTo>
                <a:lnTo>
                  <a:pt x="568349" y="357561"/>
                </a:lnTo>
                <a:close/>
              </a:path>
              <a:path w="2893284" h="419173">
                <a:moveTo>
                  <a:pt x="567085" y="349909"/>
                </a:moveTo>
                <a:lnTo>
                  <a:pt x="563492" y="351972"/>
                </a:lnTo>
                <a:lnTo>
                  <a:pt x="563925" y="365379"/>
                </a:lnTo>
                <a:lnTo>
                  <a:pt x="565189" y="362584"/>
                </a:lnTo>
                <a:lnTo>
                  <a:pt x="566519" y="359723"/>
                </a:lnTo>
                <a:lnTo>
                  <a:pt x="568349" y="357561"/>
                </a:lnTo>
                <a:lnTo>
                  <a:pt x="570678" y="347847"/>
                </a:lnTo>
                <a:lnTo>
                  <a:pt x="567085" y="349909"/>
                </a:lnTo>
                <a:close/>
              </a:path>
              <a:path w="2893284" h="419173">
                <a:moveTo>
                  <a:pt x="601417" y="365213"/>
                </a:moveTo>
                <a:lnTo>
                  <a:pt x="600552" y="361387"/>
                </a:lnTo>
                <a:lnTo>
                  <a:pt x="598822" y="357993"/>
                </a:lnTo>
                <a:lnTo>
                  <a:pt x="597092" y="354534"/>
                </a:lnTo>
                <a:lnTo>
                  <a:pt x="594564" y="351806"/>
                </a:lnTo>
                <a:lnTo>
                  <a:pt x="597525" y="367974"/>
                </a:lnTo>
                <a:lnTo>
                  <a:pt x="601018" y="375060"/>
                </a:lnTo>
                <a:lnTo>
                  <a:pt x="601417" y="365213"/>
                </a:lnTo>
                <a:close/>
              </a:path>
              <a:path w="2893284" h="419173">
                <a:moveTo>
                  <a:pt x="601417" y="365213"/>
                </a:moveTo>
                <a:lnTo>
                  <a:pt x="601018" y="375060"/>
                </a:lnTo>
                <a:lnTo>
                  <a:pt x="601251" y="373496"/>
                </a:lnTo>
                <a:lnTo>
                  <a:pt x="601384" y="371633"/>
                </a:lnTo>
                <a:lnTo>
                  <a:pt x="601417" y="365213"/>
                </a:lnTo>
                <a:close/>
              </a:path>
              <a:path w="2893284" h="419173">
                <a:moveTo>
                  <a:pt x="658420" y="384042"/>
                </a:moveTo>
                <a:lnTo>
                  <a:pt x="651034" y="381447"/>
                </a:lnTo>
                <a:lnTo>
                  <a:pt x="651799" y="394122"/>
                </a:lnTo>
                <a:lnTo>
                  <a:pt x="653729" y="391927"/>
                </a:lnTo>
                <a:lnTo>
                  <a:pt x="655725" y="389731"/>
                </a:lnTo>
                <a:lnTo>
                  <a:pt x="657289" y="387103"/>
                </a:lnTo>
                <a:lnTo>
                  <a:pt x="658420" y="384042"/>
                </a:lnTo>
                <a:close/>
              </a:path>
              <a:path w="2893284" h="419173">
                <a:moveTo>
                  <a:pt x="651034" y="381447"/>
                </a:moveTo>
                <a:lnTo>
                  <a:pt x="650569" y="383643"/>
                </a:lnTo>
                <a:lnTo>
                  <a:pt x="649704" y="385506"/>
                </a:lnTo>
                <a:lnTo>
                  <a:pt x="648439" y="387036"/>
                </a:lnTo>
                <a:lnTo>
                  <a:pt x="647242" y="388566"/>
                </a:lnTo>
                <a:lnTo>
                  <a:pt x="649437" y="395819"/>
                </a:lnTo>
                <a:lnTo>
                  <a:pt x="651799" y="394122"/>
                </a:lnTo>
                <a:lnTo>
                  <a:pt x="651034" y="381447"/>
                </a:lnTo>
                <a:close/>
              </a:path>
              <a:path w="2893284" h="419173">
                <a:moveTo>
                  <a:pt x="649437" y="395819"/>
                </a:moveTo>
                <a:lnTo>
                  <a:pt x="647242" y="388566"/>
                </a:lnTo>
                <a:lnTo>
                  <a:pt x="645678" y="389731"/>
                </a:lnTo>
                <a:lnTo>
                  <a:pt x="643749" y="390529"/>
                </a:lnTo>
                <a:lnTo>
                  <a:pt x="641886" y="391328"/>
                </a:lnTo>
                <a:lnTo>
                  <a:pt x="643915" y="398148"/>
                </a:lnTo>
                <a:lnTo>
                  <a:pt x="646643" y="397017"/>
                </a:lnTo>
                <a:lnTo>
                  <a:pt x="649437" y="395819"/>
                </a:lnTo>
                <a:close/>
              </a:path>
              <a:path w="2893284" h="419173">
                <a:moveTo>
                  <a:pt x="643915" y="398148"/>
                </a:moveTo>
                <a:lnTo>
                  <a:pt x="641886" y="391328"/>
                </a:lnTo>
                <a:lnTo>
                  <a:pt x="639657" y="391727"/>
                </a:lnTo>
                <a:lnTo>
                  <a:pt x="633735" y="391727"/>
                </a:lnTo>
                <a:lnTo>
                  <a:pt x="637261" y="398713"/>
                </a:lnTo>
                <a:lnTo>
                  <a:pt x="640788" y="398713"/>
                </a:lnTo>
                <a:lnTo>
                  <a:pt x="643915" y="398148"/>
                </a:lnTo>
                <a:close/>
              </a:path>
              <a:path w="2893284" h="419173">
                <a:moveTo>
                  <a:pt x="632604" y="398713"/>
                </a:moveTo>
                <a:lnTo>
                  <a:pt x="637261" y="398713"/>
                </a:lnTo>
                <a:lnTo>
                  <a:pt x="633735" y="391727"/>
                </a:lnTo>
                <a:lnTo>
                  <a:pt x="630874" y="390995"/>
                </a:lnTo>
                <a:lnTo>
                  <a:pt x="628479" y="389531"/>
                </a:lnTo>
                <a:lnTo>
                  <a:pt x="628445" y="397682"/>
                </a:lnTo>
                <a:lnTo>
                  <a:pt x="632604" y="398713"/>
                </a:lnTo>
                <a:close/>
              </a:path>
              <a:path w="2893284" h="419173">
                <a:moveTo>
                  <a:pt x="626083" y="388001"/>
                </a:moveTo>
                <a:lnTo>
                  <a:pt x="624254" y="385805"/>
                </a:lnTo>
                <a:lnTo>
                  <a:pt x="624786" y="395619"/>
                </a:lnTo>
                <a:lnTo>
                  <a:pt x="628445" y="397682"/>
                </a:lnTo>
                <a:lnTo>
                  <a:pt x="628479" y="389531"/>
                </a:lnTo>
                <a:lnTo>
                  <a:pt x="626083" y="388001"/>
                </a:lnTo>
                <a:close/>
              </a:path>
              <a:path w="2893284" h="419173">
                <a:moveTo>
                  <a:pt x="624254" y="385805"/>
                </a:moveTo>
                <a:lnTo>
                  <a:pt x="622990" y="382944"/>
                </a:lnTo>
                <a:lnTo>
                  <a:pt x="621725" y="380083"/>
                </a:lnTo>
                <a:lnTo>
                  <a:pt x="621093" y="376690"/>
                </a:lnTo>
                <a:lnTo>
                  <a:pt x="621093" y="368772"/>
                </a:lnTo>
                <a:lnTo>
                  <a:pt x="621725" y="365379"/>
                </a:lnTo>
                <a:lnTo>
                  <a:pt x="622990" y="362584"/>
                </a:lnTo>
                <a:lnTo>
                  <a:pt x="624254" y="359723"/>
                </a:lnTo>
                <a:lnTo>
                  <a:pt x="624786" y="349909"/>
                </a:lnTo>
                <a:lnTo>
                  <a:pt x="621127" y="351972"/>
                </a:lnTo>
                <a:lnTo>
                  <a:pt x="618266" y="354966"/>
                </a:lnTo>
                <a:lnTo>
                  <a:pt x="621127" y="393557"/>
                </a:lnTo>
                <a:lnTo>
                  <a:pt x="624786" y="395619"/>
                </a:lnTo>
                <a:lnTo>
                  <a:pt x="624254" y="385805"/>
                </a:lnTo>
                <a:close/>
              </a:path>
              <a:path w="2893284" h="419173">
                <a:moveTo>
                  <a:pt x="621127" y="393557"/>
                </a:moveTo>
                <a:lnTo>
                  <a:pt x="618266" y="354966"/>
                </a:lnTo>
                <a:lnTo>
                  <a:pt x="616203" y="358892"/>
                </a:lnTo>
                <a:lnTo>
                  <a:pt x="614140" y="362751"/>
                </a:lnTo>
                <a:lnTo>
                  <a:pt x="613109" y="367375"/>
                </a:lnTo>
                <a:lnTo>
                  <a:pt x="613109" y="372764"/>
                </a:lnTo>
                <a:lnTo>
                  <a:pt x="614140" y="382811"/>
                </a:lnTo>
                <a:lnTo>
                  <a:pt x="616203" y="386737"/>
                </a:lnTo>
                <a:lnTo>
                  <a:pt x="618266" y="390596"/>
                </a:lnTo>
                <a:lnTo>
                  <a:pt x="621127" y="393557"/>
                </a:lnTo>
                <a:close/>
              </a:path>
              <a:path w="2893284" h="419173">
                <a:moveTo>
                  <a:pt x="657921" y="360089"/>
                </a:moveTo>
                <a:lnTo>
                  <a:pt x="656723" y="357361"/>
                </a:lnTo>
                <a:lnTo>
                  <a:pt x="655159" y="354999"/>
                </a:lnTo>
                <a:lnTo>
                  <a:pt x="653230" y="353003"/>
                </a:lnTo>
                <a:lnTo>
                  <a:pt x="651300" y="351007"/>
                </a:lnTo>
                <a:lnTo>
                  <a:pt x="650336" y="363682"/>
                </a:lnTo>
                <a:lnTo>
                  <a:pt x="657921" y="360089"/>
                </a:lnTo>
                <a:close/>
              </a:path>
              <a:path w="2893284" h="419173">
                <a:moveTo>
                  <a:pt x="633735" y="353802"/>
                </a:moveTo>
                <a:lnTo>
                  <a:pt x="640522" y="353802"/>
                </a:lnTo>
                <a:lnTo>
                  <a:pt x="643316" y="354667"/>
                </a:lnTo>
                <a:lnTo>
                  <a:pt x="645445" y="356397"/>
                </a:lnTo>
                <a:lnTo>
                  <a:pt x="647641" y="358060"/>
                </a:lnTo>
                <a:lnTo>
                  <a:pt x="649271" y="360489"/>
                </a:lnTo>
                <a:lnTo>
                  <a:pt x="650336" y="363682"/>
                </a:lnTo>
                <a:lnTo>
                  <a:pt x="651300" y="351007"/>
                </a:lnTo>
                <a:lnTo>
                  <a:pt x="649005" y="349477"/>
                </a:lnTo>
                <a:lnTo>
                  <a:pt x="646343" y="348412"/>
                </a:lnTo>
                <a:lnTo>
                  <a:pt x="643749" y="347348"/>
                </a:lnTo>
                <a:lnTo>
                  <a:pt x="640721" y="346816"/>
                </a:lnTo>
                <a:lnTo>
                  <a:pt x="637261" y="346816"/>
                </a:lnTo>
                <a:lnTo>
                  <a:pt x="633735" y="353802"/>
                </a:lnTo>
                <a:close/>
              </a:path>
              <a:path w="2893284" h="419173">
                <a:moveTo>
                  <a:pt x="632604" y="346816"/>
                </a:moveTo>
                <a:lnTo>
                  <a:pt x="628445" y="347847"/>
                </a:lnTo>
                <a:lnTo>
                  <a:pt x="628479" y="356097"/>
                </a:lnTo>
                <a:lnTo>
                  <a:pt x="630874" y="354567"/>
                </a:lnTo>
                <a:lnTo>
                  <a:pt x="633735" y="353802"/>
                </a:lnTo>
                <a:lnTo>
                  <a:pt x="637261" y="346816"/>
                </a:lnTo>
                <a:lnTo>
                  <a:pt x="632604" y="346816"/>
                </a:lnTo>
                <a:close/>
              </a:path>
              <a:path w="2893284" h="419173">
                <a:moveTo>
                  <a:pt x="626083" y="357561"/>
                </a:moveTo>
                <a:lnTo>
                  <a:pt x="628479" y="356097"/>
                </a:lnTo>
                <a:lnTo>
                  <a:pt x="628445" y="347847"/>
                </a:lnTo>
                <a:lnTo>
                  <a:pt x="624786" y="349909"/>
                </a:lnTo>
                <a:lnTo>
                  <a:pt x="624254" y="359723"/>
                </a:lnTo>
                <a:lnTo>
                  <a:pt x="626083" y="357561"/>
                </a:lnTo>
                <a:close/>
              </a:path>
              <a:path w="2893284" h="419173">
                <a:moveTo>
                  <a:pt x="676242" y="354700"/>
                </a:moveTo>
                <a:lnTo>
                  <a:pt x="676242" y="385340"/>
                </a:lnTo>
                <a:lnTo>
                  <a:pt x="676308" y="388533"/>
                </a:lnTo>
                <a:lnTo>
                  <a:pt x="684226" y="354700"/>
                </a:lnTo>
                <a:lnTo>
                  <a:pt x="676242" y="347814"/>
                </a:lnTo>
                <a:lnTo>
                  <a:pt x="666261" y="347814"/>
                </a:lnTo>
                <a:lnTo>
                  <a:pt x="666261" y="354700"/>
                </a:lnTo>
                <a:lnTo>
                  <a:pt x="676242" y="354700"/>
                </a:lnTo>
                <a:close/>
              </a:path>
              <a:path w="2893284" h="419173">
                <a:moveTo>
                  <a:pt x="684226" y="354700"/>
                </a:moveTo>
                <a:lnTo>
                  <a:pt x="676308" y="388533"/>
                </a:lnTo>
                <a:lnTo>
                  <a:pt x="676973" y="391128"/>
                </a:lnTo>
                <a:lnTo>
                  <a:pt x="678238" y="393124"/>
                </a:lnTo>
                <a:lnTo>
                  <a:pt x="679568" y="395054"/>
                </a:lnTo>
                <a:lnTo>
                  <a:pt x="681332" y="396484"/>
                </a:lnTo>
                <a:lnTo>
                  <a:pt x="683527" y="397416"/>
                </a:lnTo>
                <a:lnTo>
                  <a:pt x="684226" y="386404"/>
                </a:lnTo>
                <a:lnTo>
                  <a:pt x="684226" y="354700"/>
                </a:lnTo>
                <a:close/>
              </a:path>
              <a:path w="2893284" h="419173">
                <a:moveTo>
                  <a:pt x="700494" y="387535"/>
                </a:moveTo>
                <a:lnTo>
                  <a:pt x="699363" y="388666"/>
                </a:lnTo>
                <a:lnTo>
                  <a:pt x="699928" y="396717"/>
                </a:lnTo>
                <a:lnTo>
                  <a:pt x="701758" y="395619"/>
                </a:lnTo>
                <a:lnTo>
                  <a:pt x="703288" y="394222"/>
                </a:lnTo>
                <a:lnTo>
                  <a:pt x="700494" y="387535"/>
                </a:lnTo>
                <a:close/>
              </a:path>
              <a:path w="2893284" h="419173">
                <a:moveTo>
                  <a:pt x="695304" y="390895"/>
                </a:moveTo>
                <a:lnTo>
                  <a:pt x="695736" y="398314"/>
                </a:lnTo>
                <a:lnTo>
                  <a:pt x="697799" y="397516"/>
                </a:lnTo>
                <a:lnTo>
                  <a:pt x="699928" y="396717"/>
                </a:lnTo>
                <a:lnTo>
                  <a:pt x="699363" y="388666"/>
                </a:lnTo>
                <a:lnTo>
                  <a:pt x="698098" y="389565"/>
                </a:lnTo>
                <a:lnTo>
                  <a:pt x="696701" y="390230"/>
                </a:lnTo>
                <a:lnTo>
                  <a:pt x="695304" y="390895"/>
                </a:lnTo>
                <a:close/>
              </a:path>
              <a:path w="2893284" h="419173">
                <a:moveTo>
                  <a:pt x="687719" y="390629"/>
                </a:moveTo>
                <a:lnTo>
                  <a:pt x="688085" y="398713"/>
                </a:lnTo>
                <a:lnTo>
                  <a:pt x="693341" y="398713"/>
                </a:lnTo>
                <a:lnTo>
                  <a:pt x="695736" y="398314"/>
                </a:lnTo>
                <a:lnTo>
                  <a:pt x="695304" y="390895"/>
                </a:lnTo>
                <a:lnTo>
                  <a:pt x="693641" y="391228"/>
                </a:lnTo>
                <a:lnTo>
                  <a:pt x="689515" y="391228"/>
                </a:lnTo>
                <a:lnTo>
                  <a:pt x="687719" y="390629"/>
                </a:lnTo>
                <a:close/>
              </a:path>
              <a:path w="2893284" h="419173">
                <a:moveTo>
                  <a:pt x="686322" y="389431"/>
                </a:moveTo>
                <a:lnTo>
                  <a:pt x="684924" y="388234"/>
                </a:lnTo>
                <a:lnTo>
                  <a:pt x="685723" y="398281"/>
                </a:lnTo>
                <a:lnTo>
                  <a:pt x="688085" y="398713"/>
                </a:lnTo>
                <a:lnTo>
                  <a:pt x="687719" y="390629"/>
                </a:lnTo>
                <a:lnTo>
                  <a:pt x="686322" y="389431"/>
                </a:lnTo>
                <a:close/>
              </a:path>
              <a:path w="2893284" h="419173">
                <a:moveTo>
                  <a:pt x="684226" y="386404"/>
                </a:moveTo>
                <a:lnTo>
                  <a:pt x="683527" y="397416"/>
                </a:lnTo>
                <a:lnTo>
                  <a:pt x="685723" y="398281"/>
                </a:lnTo>
                <a:lnTo>
                  <a:pt x="684924" y="388234"/>
                </a:lnTo>
                <a:lnTo>
                  <a:pt x="684226" y="386404"/>
                </a:lnTo>
                <a:close/>
              </a:path>
              <a:path w="2893284" h="419173">
                <a:moveTo>
                  <a:pt x="684226" y="347814"/>
                </a:moveTo>
                <a:lnTo>
                  <a:pt x="684226" y="333641"/>
                </a:lnTo>
                <a:lnTo>
                  <a:pt x="676242" y="335837"/>
                </a:lnTo>
                <a:lnTo>
                  <a:pt x="676242" y="347814"/>
                </a:lnTo>
                <a:lnTo>
                  <a:pt x="684226" y="354700"/>
                </a:lnTo>
                <a:lnTo>
                  <a:pt x="702390" y="354700"/>
                </a:lnTo>
                <a:lnTo>
                  <a:pt x="702390" y="347814"/>
                </a:lnTo>
                <a:lnTo>
                  <a:pt x="684226" y="347814"/>
                </a:lnTo>
                <a:close/>
              </a:path>
              <a:path w="2893284" h="419173">
                <a:moveTo>
                  <a:pt x="743803" y="389631"/>
                </a:moveTo>
                <a:lnTo>
                  <a:pt x="743903" y="397416"/>
                </a:lnTo>
                <a:lnTo>
                  <a:pt x="746564" y="396484"/>
                </a:lnTo>
                <a:lnTo>
                  <a:pt x="748860" y="395187"/>
                </a:lnTo>
                <a:lnTo>
                  <a:pt x="750789" y="393523"/>
                </a:lnTo>
                <a:lnTo>
                  <a:pt x="752785" y="391860"/>
                </a:lnTo>
                <a:lnTo>
                  <a:pt x="754415" y="389897"/>
                </a:lnTo>
                <a:lnTo>
                  <a:pt x="755679" y="387635"/>
                </a:lnTo>
                <a:lnTo>
                  <a:pt x="749392" y="383942"/>
                </a:lnTo>
                <a:lnTo>
                  <a:pt x="747995" y="386338"/>
                </a:lnTo>
                <a:lnTo>
                  <a:pt x="746132" y="388234"/>
                </a:lnTo>
                <a:lnTo>
                  <a:pt x="743803" y="389631"/>
                </a:lnTo>
                <a:close/>
              </a:path>
              <a:path w="2893284" h="419173">
                <a:moveTo>
                  <a:pt x="735120" y="398713"/>
                </a:moveTo>
                <a:lnTo>
                  <a:pt x="738380" y="398713"/>
                </a:lnTo>
                <a:lnTo>
                  <a:pt x="741308" y="398281"/>
                </a:lnTo>
                <a:lnTo>
                  <a:pt x="743903" y="397416"/>
                </a:lnTo>
                <a:lnTo>
                  <a:pt x="743803" y="389631"/>
                </a:lnTo>
                <a:lnTo>
                  <a:pt x="741541" y="391028"/>
                </a:lnTo>
                <a:lnTo>
                  <a:pt x="738580" y="391727"/>
                </a:lnTo>
                <a:lnTo>
                  <a:pt x="735120" y="398713"/>
                </a:lnTo>
                <a:close/>
              </a:path>
              <a:path w="2893284" h="419173">
                <a:moveTo>
                  <a:pt x="738580" y="391727"/>
                </a:moveTo>
                <a:lnTo>
                  <a:pt x="731527" y="391727"/>
                </a:lnTo>
                <a:lnTo>
                  <a:pt x="728600" y="390995"/>
                </a:lnTo>
                <a:lnTo>
                  <a:pt x="726138" y="389531"/>
                </a:lnTo>
                <a:lnTo>
                  <a:pt x="723742" y="388001"/>
                </a:lnTo>
                <a:lnTo>
                  <a:pt x="726171" y="397682"/>
                </a:lnTo>
                <a:lnTo>
                  <a:pt x="730396" y="398713"/>
                </a:lnTo>
                <a:lnTo>
                  <a:pt x="735120" y="398713"/>
                </a:lnTo>
                <a:lnTo>
                  <a:pt x="738580" y="391727"/>
                </a:lnTo>
                <a:close/>
              </a:path>
              <a:path w="2893284" h="419173">
                <a:moveTo>
                  <a:pt x="722445" y="395619"/>
                </a:moveTo>
                <a:lnTo>
                  <a:pt x="726171" y="397682"/>
                </a:lnTo>
                <a:lnTo>
                  <a:pt x="723742" y="388001"/>
                </a:lnTo>
                <a:lnTo>
                  <a:pt x="721879" y="385805"/>
                </a:lnTo>
                <a:lnTo>
                  <a:pt x="720549" y="382944"/>
                </a:lnTo>
                <a:lnTo>
                  <a:pt x="719218" y="380083"/>
                </a:lnTo>
                <a:lnTo>
                  <a:pt x="718786" y="393557"/>
                </a:lnTo>
                <a:lnTo>
                  <a:pt x="722445" y="395619"/>
                </a:lnTo>
                <a:close/>
              </a:path>
              <a:path w="2893284" h="419173">
                <a:moveTo>
                  <a:pt x="748693" y="363982"/>
                </a:moveTo>
                <a:lnTo>
                  <a:pt x="748693" y="368772"/>
                </a:lnTo>
                <a:lnTo>
                  <a:pt x="718701" y="367974"/>
                </a:lnTo>
                <a:lnTo>
                  <a:pt x="715958" y="367974"/>
                </a:lnTo>
                <a:lnTo>
                  <a:pt x="715958" y="375060"/>
                </a:lnTo>
                <a:lnTo>
                  <a:pt x="718786" y="393557"/>
                </a:lnTo>
                <a:lnTo>
                  <a:pt x="719218" y="380083"/>
                </a:lnTo>
                <a:lnTo>
                  <a:pt x="718553" y="376690"/>
                </a:lnTo>
                <a:lnTo>
                  <a:pt x="718553" y="368772"/>
                </a:lnTo>
                <a:lnTo>
                  <a:pt x="756278" y="375060"/>
                </a:lnTo>
                <a:lnTo>
                  <a:pt x="752785" y="367974"/>
                </a:lnTo>
                <a:lnTo>
                  <a:pt x="748693" y="363982"/>
                </a:lnTo>
                <a:close/>
              </a:path>
              <a:path w="2893284" h="419173">
                <a:moveTo>
                  <a:pt x="718701" y="367974"/>
                </a:moveTo>
                <a:lnTo>
                  <a:pt x="718752" y="351972"/>
                </a:lnTo>
                <a:lnTo>
                  <a:pt x="715925" y="354966"/>
                </a:lnTo>
                <a:lnTo>
                  <a:pt x="715925" y="390596"/>
                </a:lnTo>
                <a:lnTo>
                  <a:pt x="718786" y="393557"/>
                </a:lnTo>
                <a:lnTo>
                  <a:pt x="715958" y="375060"/>
                </a:lnTo>
                <a:lnTo>
                  <a:pt x="715958" y="367974"/>
                </a:lnTo>
                <a:lnTo>
                  <a:pt x="718701" y="367974"/>
                </a:lnTo>
                <a:close/>
              </a:path>
              <a:path w="2893284" h="419173">
                <a:moveTo>
                  <a:pt x="710768" y="367375"/>
                </a:moveTo>
                <a:lnTo>
                  <a:pt x="711799" y="382811"/>
                </a:lnTo>
                <a:lnTo>
                  <a:pt x="713862" y="386737"/>
                </a:lnTo>
                <a:lnTo>
                  <a:pt x="715925" y="390596"/>
                </a:lnTo>
                <a:lnTo>
                  <a:pt x="715925" y="354966"/>
                </a:lnTo>
                <a:lnTo>
                  <a:pt x="713862" y="358892"/>
                </a:lnTo>
                <a:lnTo>
                  <a:pt x="711799" y="362751"/>
                </a:lnTo>
                <a:lnTo>
                  <a:pt x="710768" y="367375"/>
                </a:lnTo>
                <a:close/>
              </a:path>
              <a:path w="2893284" h="419173">
                <a:moveTo>
                  <a:pt x="710768" y="372764"/>
                </a:moveTo>
                <a:lnTo>
                  <a:pt x="710768" y="378154"/>
                </a:lnTo>
                <a:lnTo>
                  <a:pt x="711799" y="382811"/>
                </a:lnTo>
                <a:lnTo>
                  <a:pt x="710768" y="367375"/>
                </a:lnTo>
                <a:lnTo>
                  <a:pt x="710768" y="372764"/>
                </a:lnTo>
                <a:close/>
              </a:path>
              <a:path w="2893284" h="419173">
                <a:moveTo>
                  <a:pt x="718553" y="372764"/>
                </a:moveTo>
                <a:lnTo>
                  <a:pt x="718553" y="368772"/>
                </a:lnTo>
                <a:lnTo>
                  <a:pt x="718553" y="375060"/>
                </a:lnTo>
                <a:lnTo>
                  <a:pt x="756278" y="375060"/>
                </a:lnTo>
                <a:lnTo>
                  <a:pt x="718553" y="368772"/>
                </a:lnTo>
                <a:lnTo>
                  <a:pt x="718553" y="372764"/>
                </a:lnTo>
                <a:close/>
              </a:path>
              <a:path w="2893284" h="419173">
                <a:moveTo>
                  <a:pt x="731161" y="353802"/>
                </a:moveTo>
                <a:lnTo>
                  <a:pt x="738680" y="353802"/>
                </a:lnTo>
                <a:lnTo>
                  <a:pt x="742106" y="355099"/>
                </a:lnTo>
                <a:lnTo>
                  <a:pt x="744701" y="357694"/>
                </a:lnTo>
                <a:lnTo>
                  <a:pt x="747363" y="360289"/>
                </a:lnTo>
                <a:lnTo>
                  <a:pt x="748693" y="363982"/>
                </a:lnTo>
                <a:lnTo>
                  <a:pt x="752785" y="367974"/>
                </a:lnTo>
                <a:lnTo>
                  <a:pt x="749824" y="351806"/>
                </a:lnTo>
                <a:lnTo>
                  <a:pt x="746498" y="349810"/>
                </a:lnTo>
                <a:lnTo>
                  <a:pt x="743237" y="347814"/>
                </a:lnTo>
                <a:lnTo>
                  <a:pt x="739278" y="346816"/>
                </a:lnTo>
                <a:lnTo>
                  <a:pt x="734621" y="346816"/>
                </a:lnTo>
                <a:lnTo>
                  <a:pt x="731161" y="353802"/>
                </a:lnTo>
                <a:close/>
              </a:path>
              <a:path w="2893284" h="419173">
                <a:moveTo>
                  <a:pt x="723609" y="357561"/>
                </a:moveTo>
                <a:lnTo>
                  <a:pt x="725938" y="356097"/>
                </a:lnTo>
                <a:lnTo>
                  <a:pt x="728333" y="354567"/>
                </a:lnTo>
                <a:lnTo>
                  <a:pt x="731161" y="353802"/>
                </a:lnTo>
                <a:lnTo>
                  <a:pt x="734621" y="346816"/>
                </a:lnTo>
                <a:lnTo>
                  <a:pt x="730030" y="346816"/>
                </a:lnTo>
                <a:lnTo>
                  <a:pt x="725938" y="347847"/>
                </a:lnTo>
                <a:lnTo>
                  <a:pt x="723609" y="357561"/>
                </a:lnTo>
                <a:close/>
              </a:path>
              <a:path w="2893284" h="419173">
                <a:moveTo>
                  <a:pt x="722345" y="349909"/>
                </a:moveTo>
                <a:lnTo>
                  <a:pt x="718752" y="351972"/>
                </a:lnTo>
                <a:lnTo>
                  <a:pt x="719185" y="365379"/>
                </a:lnTo>
                <a:lnTo>
                  <a:pt x="720449" y="362584"/>
                </a:lnTo>
                <a:lnTo>
                  <a:pt x="721780" y="359723"/>
                </a:lnTo>
                <a:lnTo>
                  <a:pt x="723609" y="357561"/>
                </a:lnTo>
                <a:lnTo>
                  <a:pt x="725938" y="347847"/>
                </a:lnTo>
                <a:lnTo>
                  <a:pt x="722345" y="349909"/>
                </a:lnTo>
                <a:close/>
              </a:path>
              <a:path w="2893284" h="419173">
                <a:moveTo>
                  <a:pt x="756677" y="365213"/>
                </a:moveTo>
                <a:lnTo>
                  <a:pt x="755813" y="361387"/>
                </a:lnTo>
                <a:lnTo>
                  <a:pt x="754083" y="357993"/>
                </a:lnTo>
                <a:lnTo>
                  <a:pt x="752353" y="354534"/>
                </a:lnTo>
                <a:lnTo>
                  <a:pt x="749824" y="351806"/>
                </a:lnTo>
                <a:lnTo>
                  <a:pt x="752785" y="367974"/>
                </a:lnTo>
                <a:lnTo>
                  <a:pt x="756278" y="375060"/>
                </a:lnTo>
                <a:lnTo>
                  <a:pt x="756677" y="365213"/>
                </a:lnTo>
                <a:close/>
              </a:path>
              <a:path w="2893284" h="419173">
                <a:moveTo>
                  <a:pt x="756677" y="365213"/>
                </a:moveTo>
                <a:lnTo>
                  <a:pt x="756278" y="375060"/>
                </a:lnTo>
                <a:lnTo>
                  <a:pt x="756511" y="373496"/>
                </a:lnTo>
                <a:lnTo>
                  <a:pt x="756644" y="371633"/>
                </a:lnTo>
                <a:lnTo>
                  <a:pt x="756677" y="365213"/>
                </a:lnTo>
                <a:close/>
              </a:path>
              <a:path w="2893284" h="419173">
                <a:moveTo>
                  <a:pt x="876433" y="397715"/>
                </a:moveTo>
                <a:lnTo>
                  <a:pt x="876433" y="367009"/>
                </a:lnTo>
                <a:lnTo>
                  <a:pt x="877199" y="363616"/>
                </a:lnTo>
                <a:lnTo>
                  <a:pt x="878729" y="361087"/>
                </a:lnTo>
                <a:lnTo>
                  <a:pt x="880326" y="358492"/>
                </a:lnTo>
                <a:lnTo>
                  <a:pt x="882322" y="356629"/>
                </a:lnTo>
                <a:lnTo>
                  <a:pt x="880459" y="350142"/>
                </a:lnTo>
                <a:lnTo>
                  <a:pt x="878163" y="352305"/>
                </a:lnTo>
                <a:lnTo>
                  <a:pt x="876433" y="355299"/>
                </a:lnTo>
                <a:lnTo>
                  <a:pt x="876433" y="324859"/>
                </a:lnTo>
                <a:lnTo>
                  <a:pt x="876433" y="397715"/>
                </a:lnTo>
                <a:close/>
              </a:path>
              <a:path w="2893284" h="419173">
                <a:moveTo>
                  <a:pt x="868449" y="324859"/>
                </a:moveTo>
                <a:lnTo>
                  <a:pt x="868449" y="397715"/>
                </a:lnTo>
                <a:lnTo>
                  <a:pt x="876433" y="397715"/>
                </a:lnTo>
                <a:lnTo>
                  <a:pt x="876433" y="324859"/>
                </a:lnTo>
                <a:lnTo>
                  <a:pt x="868449" y="324859"/>
                </a:lnTo>
                <a:close/>
              </a:path>
              <a:path w="2893284" h="419173">
                <a:moveTo>
                  <a:pt x="889508" y="353802"/>
                </a:moveTo>
                <a:lnTo>
                  <a:pt x="895363" y="353802"/>
                </a:lnTo>
                <a:lnTo>
                  <a:pt x="898257" y="354900"/>
                </a:lnTo>
                <a:lnTo>
                  <a:pt x="900586" y="357095"/>
                </a:lnTo>
                <a:lnTo>
                  <a:pt x="902981" y="359224"/>
                </a:lnTo>
                <a:lnTo>
                  <a:pt x="904179" y="363050"/>
                </a:lnTo>
                <a:lnTo>
                  <a:pt x="904179" y="397715"/>
                </a:lnTo>
                <a:lnTo>
                  <a:pt x="912163" y="397715"/>
                </a:lnTo>
                <a:lnTo>
                  <a:pt x="905410" y="350242"/>
                </a:lnTo>
                <a:lnTo>
                  <a:pt x="902482" y="348911"/>
                </a:lnTo>
                <a:lnTo>
                  <a:pt x="899555" y="347514"/>
                </a:lnTo>
                <a:lnTo>
                  <a:pt x="896294" y="346816"/>
                </a:lnTo>
                <a:lnTo>
                  <a:pt x="892701" y="346816"/>
                </a:lnTo>
                <a:lnTo>
                  <a:pt x="889508" y="353802"/>
                </a:lnTo>
                <a:close/>
              </a:path>
              <a:path w="2893284" h="419173">
                <a:moveTo>
                  <a:pt x="880459" y="350142"/>
                </a:moveTo>
                <a:lnTo>
                  <a:pt x="882322" y="356629"/>
                </a:lnTo>
                <a:lnTo>
                  <a:pt x="884717" y="355498"/>
                </a:lnTo>
                <a:lnTo>
                  <a:pt x="887112" y="354367"/>
                </a:lnTo>
                <a:lnTo>
                  <a:pt x="889508" y="353802"/>
                </a:lnTo>
                <a:lnTo>
                  <a:pt x="892701" y="346816"/>
                </a:lnTo>
                <a:lnTo>
                  <a:pt x="889308" y="346816"/>
                </a:lnTo>
                <a:lnTo>
                  <a:pt x="886181" y="347481"/>
                </a:lnTo>
                <a:lnTo>
                  <a:pt x="883320" y="348812"/>
                </a:lnTo>
                <a:lnTo>
                  <a:pt x="880459" y="350142"/>
                </a:lnTo>
                <a:close/>
              </a:path>
              <a:path w="2893284" h="419173">
                <a:moveTo>
                  <a:pt x="912163" y="397715"/>
                </a:moveTo>
                <a:lnTo>
                  <a:pt x="912163" y="361453"/>
                </a:lnTo>
                <a:lnTo>
                  <a:pt x="911265" y="357894"/>
                </a:lnTo>
                <a:lnTo>
                  <a:pt x="909468" y="355099"/>
                </a:lnTo>
                <a:lnTo>
                  <a:pt x="907738" y="352305"/>
                </a:lnTo>
                <a:lnTo>
                  <a:pt x="905410" y="350242"/>
                </a:lnTo>
                <a:lnTo>
                  <a:pt x="912163" y="397715"/>
                </a:lnTo>
                <a:close/>
              </a:path>
              <a:path w="2893284" h="419173">
                <a:moveTo>
                  <a:pt x="937727" y="347814"/>
                </a:moveTo>
                <a:lnTo>
                  <a:pt x="929742" y="347814"/>
                </a:lnTo>
                <a:lnTo>
                  <a:pt x="930607" y="388400"/>
                </a:lnTo>
                <a:lnTo>
                  <a:pt x="932337" y="391128"/>
                </a:lnTo>
                <a:lnTo>
                  <a:pt x="934134" y="393790"/>
                </a:lnTo>
                <a:lnTo>
                  <a:pt x="936429" y="395719"/>
                </a:lnTo>
                <a:lnTo>
                  <a:pt x="937727" y="383510"/>
                </a:lnTo>
                <a:lnTo>
                  <a:pt x="937727" y="347814"/>
                </a:lnTo>
                <a:close/>
              </a:path>
              <a:path w="2893284" h="419173">
                <a:moveTo>
                  <a:pt x="929742" y="380549"/>
                </a:moveTo>
                <a:lnTo>
                  <a:pt x="929742" y="384874"/>
                </a:lnTo>
                <a:lnTo>
                  <a:pt x="930607" y="388400"/>
                </a:lnTo>
                <a:lnTo>
                  <a:pt x="929742" y="347814"/>
                </a:lnTo>
                <a:lnTo>
                  <a:pt x="929742" y="380549"/>
                </a:lnTo>
                <a:close/>
              </a:path>
              <a:path w="2893284" h="419173">
                <a:moveTo>
                  <a:pt x="973257" y="347814"/>
                </a:moveTo>
                <a:lnTo>
                  <a:pt x="965272" y="347814"/>
                </a:lnTo>
                <a:lnTo>
                  <a:pt x="965771" y="390130"/>
                </a:lnTo>
                <a:lnTo>
                  <a:pt x="966270" y="397715"/>
                </a:lnTo>
                <a:lnTo>
                  <a:pt x="973257" y="397715"/>
                </a:lnTo>
                <a:lnTo>
                  <a:pt x="973257" y="347814"/>
                </a:lnTo>
                <a:close/>
              </a:path>
              <a:path w="2893284" h="419173">
                <a:moveTo>
                  <a:pt x="965771" y="390130"/>
                </a:moveTo>
                <a:lnTo>
                  <a:pt x="965272" y="347814"/>
                </a:lnTo>
                <a:lnTo>
                  <a:pt x="965272" y="377888"/>
                </a:lnTo>
                <a:lnTo>
                  <a:pt x="964840" y="380416"/>
                </a:lnTo>
                <a:lnTo>
                  <a:pt x="964041" y="393124"/>
                </a:lnTo>
                <a:lnTo>
                  <a:pt x="965771" y="390130"/>
                </a:lnTo>
                <a:close/>
              </a:path>
              <a:path w="2893284" h="419173">
                <a:moveTo>
                  <a:pt x="964041" y="393124"/>
                </a:moveTo>
                <a:lnTo>
                  <a:pt x="964840" y="380416"/>
                </a:lnTo>
                <a:lnTo>
                  <a:pt x="963975" y="382545"/>
                </a:lnTo>
                <a:lnTo>
                  <a:pt x="963176" y="384674"/>
                </a:lnTo>
                <a:lnTo>
                  <a:pt x="962045" y="386437"/>
                </a:lnTo>
                <a:lnTo>
                  <a:pt x="961679" y="395320"/>
                </a:lnTo>
                <a:lnTo>
                  <a:pt x="964041" y="393124"/>
                </a:lnTo>
                <a:close/>
              </a:path>
              <a:path w="2893284" h="419173">
                <a:moveTo>
                  <a:pt x="962045" y="386437"/>
                </a:moveTo>
                <a:lnTo>
                  <a:pt x="960582" y="387835"/>
                </a:lnTo>
                <a:lnTo>
                  <a:pt x="959184" y="389165"/>
                </a:lnTo>
                <a:lnTo>
                  <a:pt x="957588" y="390163"/>
                </a:lnTo>
                <a:lnTo>
                  <a:pt x="955791" y="390829"/>
                </a:lnTo>
                <a:lnTo>
                  <a:pt x="958685" y="396717"/>
                </a:lnTo>
                <a:lnTo>
                  <a:pt x="961679" y="395320"/>
                </a:lnTo>
                <a:lnTo>
                  <a:pt x="962045" y="386437"/>
                </a:lnTo>
                <a:close/>
              </a:path>
              <a:path w="2893284" h="419173">
                <a:moveTo>
                  <a:pt x="958685" y="396717"/>
                </a:moveTo>
                <a:lnTo>
                  <a:pt x="955791" y="390829"/>
                </a:lnTo>
                <a:lnTo>
                  <a:pt x="953995" y="391428"/>
                </a:lnTo>
                <a:lnTo>
                  <a:pt x="952165" y="391727"/>
                </a:lnTo>
                <a:lnTo>
                  <a:pt x="950302" y="391727"/>
                </a:lnTo>
                <a:lnTo>
                  <a:pt x="952298" y="398713"/>
                </a:lnTo>
                <a:lnTo>
                  <a:pt x="955758" y="398048"/>
                </a:lnTo>
                <a:lnTo>
                  <a:pt x="958685" y="396717"/>
                </a:lnTo>
                <a:close/>
              </a:path>
              <a:path w="2893284" h="419173">
                <a:moveTo>
                  <a:pt x="952298" y="398713"/>
                </a:moveTo>
                <a:lnTo>
                  <a:pt x="950302" y="391727"/>
                </a:lnTo>
                <a:lnTo>
                  <a:pt x="946310" y="391727"/>
                </a:lnTo>
                <a:lnTo>
                  <a:pt x="943216" y="390795"/>
                </a:lnTo>
                <a:lnTo>
                  <a:pt x="941020" y="388932"/>
                </a:lnTo>
                <a:lnTo>
                  <a:pt x="938824" y="387003"/>
                </a:lnTo>
                <a:lnTo>
                  <a:pt x="937727" y="383510"/>
                </a:lnTo>
                <a:lnTo>
                  <a:pt x="939224" y="396917"/>
                </a:lnTo>
                <a:lnTo>
                  <a:pt x="942085" y="398114"/>
                </a:lnTo>
                <a:lnTo>
                  <a:pt x="945112" y="398713"/>
                </a:lnTo>
                <a:lnTo>
                  <a:pt x="952298" y="398713"/>
                </a:lnTo>
                <a:close/>
              </a:path>
              <a:path w="2893284" h="419173">
                <a:moveTo>
                  <a:pt x="1032459" y="356596"/>
                </a:moveTo>
                <a:lnTo>
                  <a:pt x="1030795" y="353269"/>
                </a:lnTo>
                <a:lnTo>
                  <a:pt x="1028400" y="350808"/>
                </a:lnTo>
                <a:lnTo>
                  <a:pt x="1025273" y="349211"/>
                </a:lnTo>
                <a:lnTo>
                  <a:pt x="1022977" y="356796"/>
                </a:lnTo>
                <a:lnTo>
                  <a:pt x="1025239" y="358792"/>
                </a:lnTo>
                <a:lnTo>
                  <a:pt x="1026371" y="362052"/>
                </a:lnTo>
                <a:lnTo>
                  <a:pt x="1034355" y="397715"/>
                </a:lnTo>
                <a:lnTo>
                  <a:pt x="1032459" y="356596"/>
                </a:lnTo>
                <a:close/>
              </a:path>
              <a:path w="2893284" h="419173">
                <a:moveTo>
                  <a:pt x="1012398" y="353802"/>
                </a:moveTo>
                <a:lnTo>
                  <a:pt x="1017921" y="353802"/>
                </a:lnTo>
                <a:lnTo>
                  <a:pt x="1020715" y="354800"/>
                </a:lnTo>
                <a:lnTo>
                  <a:pt x="1022977" y="356796"/>
                </a:lnTo>
                <a:lnTo>
                  <a:pt x="1025273" y="349211"/>
                </a:lnTo>
                <a:lnTo>
                  <a:pt x="1022146" y="347614"/>
                </a:lnTo>
                <a:lnTo>
                  <a:pt x="1018819" y="346816"/>
                </a:lnTo>
                <a:lnTo>
                  <a:pt x="1015292" y="346816"/>
                </a:lnTo>
                <a:lnTo>
                  <a:pt x="1012398" y="353802"/>
                </a:lnTo>
                <a:close/>
              </a:path>
              <a:path w="2893284" h="419173">
                <a:moveTo>
                  <a:pt x="1003649" y="358559"/>
                </a:moveTo>
                <a:lnTo>
                  <a:pt x="1005545" y="356729"/>
                </a:lnTo>
                <a:lnTo>
                  <a:pt x="1007807" y="355598"/>
                </a:lnTo>
                <a:lnTo>
                  <a:pt x="1010136" y="354401"/>
                </a:lnTo>
                <a:lnTo>
                  <a:pt x="1012398" y="353802"/>
                </a:lnTo>
                <a:lnTo>
                  <a:pt x="1015292" y="346816"/>
                </a:lnTo>
                <a:lnTo>
                  <a:pt x="1012232" y="346816"/>
                </a:lnTo>
                <a:lnTo>
                  <a:pt x="1009238" y="347514"/>
                </a:lnTo>
                <a:lnTo>
                  <a:pt x="1006310" y="348911"/>
                </a:lnTo>
                <a:lnTo>
                  <a:pt x="1003649" y="358559"/>
                </a:lnTo>
                <a:close/>
              </a:path>
              <a:path w="2893284" h="419173">
                <a:moveTo>
                  <a:pt x="999823" y="366942"/>
                </a:moveTo>
                <a:lnTo>
                  <a:pt x="1000588" y="363616"/>
                </a:lnTo>
                <a:lnTo>
                  <a:pt x="1002118" y="361087"/>
                </a:lnTo>
                <a:lnTo>
                  <a:pt x="1003649" y="358559"/>
                </a:lnTo>
                <a:lnTo>
                  <a:pt x="1006310" y="348911"/>
                </a:lnTo>
                <a:lnTo>
                  <a:pt x="1003449" y="350309"/>
                </a:lnTo>
                <a:lnTo>
                  <a:pt x="1001120" y="352538"/>
                </a:lnTo>
                <a:lnTo>
                  <a:pt x="999823" y="366942"/>
                </a:lnTo>
                <a:close/>
              </a:path>
              <a:path w="2893284" h="419173">
                <a:moveTo>
                  <a:pt x="999823" y="397715"/>
                </a:moveTo>
                <a:lnTo>
                  <a:pt x="999823" y="366942"/>
                </a:lnTo>
                <a:lnTo>
                  <a:pt x="999324" y="355598"/>
                </a:lnTo>
                <a:lnTo>
                  <a:pt x="998825" y="347814"/>
                </a:lnTo>
                <a:lnTo>
                  <a:pt x="991839" y="347814"/>
                </a:lnTo>
                <a:lnTo>
                  <a:pt x="991839" y="397715"/>
                </a:lnTo>
                <a:lnTo>
                  <a:pt x="999823" y="397715"/>
                </a:lnTo>
                <a:close/>
              </a:path>
              <a:path w="2893284" h="419173">
                <a:moveTo>
                  <a:pt x="1034355" y="366776"/>
                </a:moveTo>
                <a:lnTo>
                  <a:pt x="1035020" y="363749"/>
                </a:lnTo>
                <a:lnTo>
                  <a:pt x="1036351" y="361287"/>
                </a:lnTo>
                <a:lnTo>
                  <a:pt x="1037748" y="358825"/>
                </a:lnTo>
                <a:lnTo>
                  <a:pt x="1039578" y="356962"/>
                </a:lnTo>
                <a:lnTo>
                  <a:pt x="1041840" y="355698"/>
                </a:lnTo>
                <a:lnTo>
                  <a:pt x="1044102" y="354434"/>
                </a:lnTo>
                <a:lnTo>
                  <a:pt x="1046531" y="353802"/>
                </a:lnTo>
                <a:lnTo>
                  <a:pt x="1052452" y="353802"/>
                </a:lnTo>
                <a:lnTo>
                  <a:pt x="1055247" y="354800"/>
                </a:lnTo>
                <a:lnTo>
                  <a:pt x="1057509" y="356796"/>
                </a:lnTo>
                <a:lnTo>
                  <a:pt x="1059771" y="358792"/>
                </a:lnTo>
                <a:lnTo>
                  <a:pt x="1060902" y="362052"/>
                </a:lnTo>
                <a:lnTo>
                  <a:pt x="1060902" y="397715"/>
                </a:lnTo>
                <a:lnTo>
                  <a:pt x="1068887" y="397715"/>
                </a:lnTo>
                <a:lnTo>
                  <a:pt x="1061834" y="350142"/>
                </a:lnTo>
                <a:lnTo>
                  <a:pt x="1058906" y="348812"/>
                </a:lnTo>
                <a:lnTo>
                  <a:pt x="1056045" y="347481"/>
                </a:lnTo>
                <a:lnTo>
                  <a:pt x="1053018" y="346816"/>
                </a:lnTo>
                <a:lnTo>
                  <a:pt x="1047762" y="346816"/>
                </a:lnTo>
                <a:lnTo>
                  <a:pt x="1045566" y="347181"/>
                </a:lnTo>
                <a:lnTo>
                  <a:pt x="1043237" y="347913"/>
                </a:lnTo>
                <a:lnTo>
                  <a:pt x="1040975" y="348579"/>
                </a:lnTo>
                <a:lnTo>
                  <a:pt x="1038879" y="349643"/>
                </a:lnTo>
                <a:lnTo>
                  <a:pt x="1036950" y="351107"/>
                </a:lnTo>
                <a:lnTo>
                  <a:pt x="1035020" y="352504"/>
                </a:lnTo>
                <a:lnTo>
                  <a:pt x="1034355" y="366776"/>
                </a:lnTo>
                <a:close/>
              </a:path>
              <a:path w="2893284" h="419173">
                <a:moveTo>
                  <a:pt x="1034355" y="366776"/>
                </a:moveTo>
                <a:lnTo>
                  <a:pt x="1035020" y="352504"/>
                </a:lnTo>
                <a:lnTo>
                  <a:pt x="1033523" y="354334"/>
                </a:lnTo>
                <a:lnTo>
                  <a:pt x="1034355" y="397715"/>
                </a:lnTo>
                <a:lnTo>
                  <a:pt x="1034355" y="366776"/>
                </a:lnTo>
                <a:close/>
              </a:path>
              <a:path w="2893284" h="419173">
                <a:moveTo>
                  <a:pt x="1026371" y="366577"/>
                </a:moveTo>
                <a:lnTo>
                  <a:pt x="1026371" y="397715"/>
                </a:lnTo>
                <a:lnTo>
                  <a:pt x="1034355" y="397715"/>
                </a:lnTo>
                <a:lnTo>
                  <a:pt x="1026371" y="362052"/>
                </a:lnTo>
                <a:lnTo>
                  <a:pt x="1026371" y="366577"/>
                </a:lnTo>
                <a:close/>
              </a:path>
              <a:path w="2893284" h="419173">
                <a:moveTo>
                  <a:pt x="1068887" y="397715"/>
                </a:moveTo>
                <a:lnTo>
                  <a:pt x="1068887" y="361387"/>
                </a:lnTo>
                <a:lnTo>
                  <a:pt x="1067955" y="357794"/>
                </a:lnTo>
                <a:lnTo>
                  <a:pt x="1066092" y="354999"/>
                </a:lnTo>
                <a:lnTo>
                  <a:pt x="1064229" y="352205"/>
                </a:lnTo>
                <a:lnTo>
                  <a:pt x="1061834" y="350142"/>
                </a:lnTo>
                <a:lnTo>
                  <a:pt x="1068887" y="397715"/>
                </a:lnTo>
                <a:close/>
              </a:path>
              <a:path w="2893284" h="419173">
                <a:moveTo>
                  <a:pt x="1131775" y="372764"/>
                </a:moveTo>
                <a:lnTo>
                  <a:pt x="1131775" y="367375"/>
                </a:lnTo>
                <a:lnTo>
                  <a:pt x="1130744" y="362751"/>
                </a:lnTo>
                <a:lnTo>
                  <a:pt x="1128681" y="358892"/>
                </a:lnTo>
                <a:lnTo>
                  <a:pt x="1126619" y="354966"/>
                </a:lnTo>
                <a:lnTo>
                  <a:pt x="1123791" y="368772"/>
                </a:lnTo>
                <a:lnTo>
                  <a:pt x="1123791" y="372764"/>
                </a:lnTo>
                <a:lnTo>
                  <a:pt x="1126619" y="390596"/>
                </a:lnTo>
                <a:lnTo>
                  <a:pt x="1128681" y="386737"/>
                </a:lnTo>
                <a:lnTo>
                  <a:pt x="1130744" y="382811"/>
                </a:lnTo>
                <a:lnTo>
                  <a:pt x="1131775" y="378154"/>
                </a:lnTo>
                <a:lnTo>
                  <a:pt x="1131775" y="372764"/>
                </a:lnTo>
                <a:close/>
              </a:path>
              <a:path w="2893284" h="419173">
                <a:moveTo>
                  <a:pt x="1123758" y="351972"/>
                </a:moveTo>
                <a:lnTo>
                  <a:pt x="1120098" y="349909"/>
                </a:lnTo>
                <a:lnTo>
                  <a:pt x="1120531" y="359723"/>
                </a:lnTo>
                <a:lnTo>
                  <a:pt x="1121795" y="362584"/>
                </a:lnTo>
                <a:lnTo>
                  <a:pt x="1123126" y="365379"/>
                </a:lnTo>
                <a:lnTo>
                  <a:pt x="1123791" y="368772"/>
                </a:lnTo>
                <a:lnTo>
                  <a:pt x="1126619" y="354966"/>
                </a:lnTo>
                <a:lnTo>
                  <a:pt x="1123758" y="351972"/>
                </a:lnTo>
                <a:close/>
              </a:path>
              <a:path w="2893284" h="419173">
                <a:moveTo>
                  <a:pt x="1113910" y="354467"/>
                </a:moveTo>
                <a:lnTo>
                  <a:pt x="1116306" y="355997"/>
                </a:lnTo>
                <a:lnTo>
                  <a:pt x="1118701" y="357528"/>
                </a:lnTo>
                <a:lnTo>
                  <a:pt x="1120531" y="359723"/>
                </a:lnTo>
                <a:lnTo>
                  <a:pt x="1120098" y="349909"/>
                </a:lnTo>
                <a:lnTo>
                  <a:pt x="1116505" y="347847"/>
                </a:lnTo>
                <a:lnTo>
                  <a:pt x="1113910" y="354467"/>
                </a:lnTo>
                <a:close/>
              </a:path>
              <a:path w="2893284" h="419173">
                <a:moveTo>
                  <a:pt x="1104229" y="353702"/>
                </a:moveTo>
                <a:lnTo>
                  <a:pt x="1111016" y="353702"/>
                </a:lnTo>
                <a:lnTo>
                  <a:pt x="1113910" y="354467"/>
                </a:lnTo>
                <a:lnTo>
                  <a:pt x="1116505" y="347847"/>
                </a:lnTo>
                <a:lnTo>
                  <a:pt x="1112347" y="346816"/>
                </a:lnTo>
                <a:lnTo>
                  <a:pt x="1107623" y="346816"/>
                </a:lnTo>
                <a:lnTo>
                  <a:pt x="1104229" y="353702"/>
                </a:lnTo>
                <a:close/>
              </a:path>
              <a:path w="2893284" h="419173">
                <a:moveTo>
                  <a:pt x="1102965" y="346816"/>
                </a:moveTo>
                <a:lnTo>
                  <a:pt x="1098807" y="347847"/>
                </a:lnTo>
                <a:lnTo>
                  <a:pt x="1098940" y="355997"/>
                </a:lnTo>
                <a:lnTo>
                  <a:pt x="1101335" y="354467"/>
                </a:lnTo>
                <a:lnTo>
                  <a:pt x="1104229" y="353702"/>
                </a:lnTo>
                <a:lnTo>
                  <a:pt x="1107623" y="346816"/>
                </a:lnTo>
                <a:lnTo>
                  <a:pt x="1102965" y="346816"/>
                </a:lnTo>
                <a:close/>
              </a:path>
              <a:path w="2893284" h="419173">
                <a:moveTo>
                  <a:pt x="1093351" y="362584"/>
                </a:moveTo>
                <a:lnTo>
                  <a:pt x="1094682" y="359723"/>
                </a:lnTo>
                <a:lnTo>
                  <a:pt x="1096545" y="357528"/>
                </a:lnTo>
                <a:lnTo>
                  <a:pt x="1098940" y="355997"/>
                </a:lnTo>
                <a:lnTo>
                  <a:pt x="1098807" y="347847"/>
                </a:lnTo>
                <a:lnTo>
                  <a:pt x="1095147" y="349909"/>
                </a:lnTo>
                <a:lnTo>
                  <a:pt x="1093351" y="362584"/>
                </a:lnTo>
                <a:close/>
              </a:path>
              <a:path w="2893284" h="419173">
                <a:moveTo>
                  <a:pt x="1094682" y="385805"/>
                </a:moveTo>
                <a:lnTo>
                  <a:pt x="1093351" y="382944"/>
                </a:lnTo>
                <a:lnTo>
                  <a:pt x="1092087" y="380083"/>
                </a:lnTo>
                <a:lnTo>
                  <a:pt x="1091455" y="376690"/>
                </a:lnTo>
                <a:lnTo>
                  <a:pt x="1091455" y="368772"/>
                </a:lnTo>
                <a:lnTo>
                  <a:pt x="1092087" y="365379"/>
                </a:lnTo>
                <a:lnTo>
                  <a:pt x="1093351" y="362584"/>
                </a:lnTo>
                <a:lnTo>
                  <a:pt x="1095147" y="349909"/>
                </a:lnTo>
                <a:lnTo>
                  <a:pt x="1091488" y="351972"/>
                </a:lnTo>
                <a:lnTo>
                  <a:pt x="1088627" y="354966"/>
                </a:lnTo>
                <a:lnTo>
                  <a:pt x="1091488" y="393557"/>
                </a:lnTo>
                <a:lnTo>
                  <a:pt x="1095147" y="395619"/>
                </a:lnTo>
                <a:lnTo>
                  <a:pt x="1094682" y="385805"/>
                </a:lnTo>
                <a:close/>
              </a:path>
              <a:path w="2893284" h="419173">
                <a:moveTo>
                  <a:pt x="1123791" y="376690"/>
                </a:moveTo>
                <a:lnTo>
                  <a:pt x="1123126" y="380083"/>
                </a:lnTo>
                <a:lnTo>
                  <a:pt x="1123758" y="393557"/>
                </a:lnTo>
                <a:lnTo>
                  <a:pt x="1126619" y="390596"/>
                </a:lnTo>
                <a:lnTo>
                  <a:pt x="1123791" y="372764"/>
                </a:lnTo>
                <a:lnTo>
                  <a:pt x="1123791" y="376690"/>
                </a:lnTo>
                <a:close/>
              </a:path>
              <a:path w="2893284" h="419173">
                <a:moveTo>
                  <a:pt x="1123126" y="380083"/>
                </a:moveTo>
                <a:lnTo>
                  <a:pt x="1121795" y="382944"/>
                </a:lnTo>
                <a:lnTo>
                  <a:pt x="1120531" y="385805"/>
                </a:lnTo>
                <a:lnTo>
                  <a:pt x="1118701" y="388001"/>
                </a:lnTo>
                <a:lnTo>
                  <a:pt x="1116306" y="389531"/>
                </a:lnTo>
                <a:lnTo>
                  <a:pt x="1113910" y="391062"/>
                </a:lnTo>
                <a:lnTo>
                  <a:pt x="1116505" y="397682"/>
                </a:lnTo>
                <a:lnTo>
                  <a:pt x="1120098" y="395619"/>
                </a:lnTo>
                <a:lnTo>
                  <a:pt x="1123758" y="393557"/>
                </a:lnTo>
                <a:lnTo>
                  <a:pt x="1123126" y="380083"/>
                </a:lnTo>
                <a:close/>
              </a:path>
              <a:path w="2893284" h="419173">
                <a:moveTo>
                  <a:pt x="1112347" y="398713"/>
                </a:moveTo>
                <a:lnTo>
                  <a:pt x="1116505" y="397682"/>
                </a:lnTo>
                <a:lnTo>
                  <a:pt x="1113910" y="391062"/>
                </a:lnTo>
                <a:lnTo>
                  <a:pt x="1111016" y="391827"/>
                </a:lnTo>
                <a:lnTo>
                  <a:pt x="1107623" y="391827"/>
                </a:lnTo>
                <a:lnTo>
                  <a:pt x="1107623" y="398713"/>
                </a:lnTo>
                <a:lnTo>
                  <a:pt x="1112347" y="398713"/>
                </a:lnTo>
                <a:close/>
              </a:path>
              <a:path w="2893284" h="419173">
                <a:moveTo>
                  <a:pt x="1104229" y="391827"/>
                </a:moveTo>
                <a:lnTo>
                  <a:pt x="1101335" y="391062"/>
                </a:lnTo>
                <a:lnTo>
                  <a:pt x="1102965" y="398713"/>
                </a:lnTo>
                <a:lnTo>
                  <a:pt x="1107623" y="398713"/>
                </a:lnTo>
                <a:lnTo>
                  <a:pt x="1107623" y="391827"/>
                </a:lnTo>
                <a:lnTo>
                  <a:pt x="1104229" y="391827"/>
                </a:lnTo>
                <a:close/>
              </a:path>
              <a:path w="2893284" h="419173">
                <a:moveTo>
                  <a:pt x="1094682" y="385805"/>
                </a:moveTo>
                <a:lnTo>
                  <a:pt x="1095147" y="395619"/>
                </a:lnTo>
                <a:lnTo>
                  <a:pt x="1098807" y="397682"/>
                </a:lnTo>
                <a:lnTo>
                  <a:pt x="1102965" y="398713"/>
                </a:lnTo>
                <a:lnTo>
                  <a:pt x="1101335" y="391062"/>
                </a:lnTo>
                <a:lnTo>
                  <a:pt x="1098940" y="389531"/>
                </a:lnTo>
                <a:lnTo>
                  <a:pt x="1096545" y="388001"/>
                </a:lnTo>
                <a:lnTo>
                  <a:pt x="1094682" y="385805"/>
                </a:lnTo>
                <a:close/>
              </a:path>
              <a:path w="2893284" h="419173">
                <a:moveTo>
                  <a:pt x="1091488" y="393557"/>
                </a:moveTo>
                <a:lnTo>
                  <a:pt x="1088627" y="354966"/>
                </a:lnTo>
                <a:lnTo>
                  <a:pt x="1086564" y="358892"/>
                </a:lnTo>
                <a:lnTo>
                  <a:pt x="1084502" y="362751"/>
                </a:lnTo>
                <a:lnTo>
                  <a:pt x="1083470" y="367375"/>
                </a:lnTo>
                <a:lnTo>
                  <a:pt x="1083470" y="372764"/>
                </a:lnTo>
                <a:lnTo>
                  <a:pt x="1084502" y="382811"/>
                </a:lnTo>
                <a:lnTo>
                  <a:pt x="1086564" y="386737"/>
                </a:lnTo>
                <a:lnTo>
                  <a:pt x="1088627" y="390596"/>
                </a:lnTo>
                <a:lnTo>
                  <a:pt x="1091488" y="393557"/>
                </a:lnTo>
                <a:close/>
              </a:path>
              <a:path w="2893284" h="419173">
                <a:moveTo>
                  <a:pt x="1154292" y="347814"/>
                </a:moveTo>
                <a:lnTo>
                  <a:pt x="1146307" y="347814"/>
                </a:lnTo>
                <a:lnTo>
                  <a:pt x="1147172" y="388400"/>
                </a:lnTo>
                <a:lnTo>
                  <a:pt x="1148902" y="391128"/>
                </a:lnTo>
                <a:lnTo>
                  <a:pt x="1150699" y="393790"/>
                </a:lnTo>
                <a:lnTo>
                  <a:pt x="1152994" y="395719"/>
                </a:lnTo>
                <a:lnTo>
                  <a:pt x="1154292" y="383510"/>
                </a:lnTo>
                <a:lnTo>
                  <a:pt x="1154292" y="347814"/>
                </a:lnTo>
                <a:close/>
              </a:path>
              <a:path w="2893284" h="419173">
                <a:moveTo>
                  <a:pt x="1146307" y="380549"/>
                </a:moveTo>
                <a:lnTo>
                  <a:pt x="1146307" y="384874"/>
                </a:lnTo>
                <a:lnTo>
                  <a:pt x="1147172" y="388400"/>
                </a:lnTo>
                <a:lnTo>
                  <a:pt x="1146307" y="347814"/>
                </a:lnTo>
                <a:lnTo>
                  <a:pt x="1146307" y="380549"/>
                </a:lnTo>
                <a:close/>
              </a:path>
              <a:path w="2893284" h="419173">
                <a:moveTo>
                  <a:pt x="1189822" y="347814"/>
                </a:moveTo>
                <a:lnTo>
                  <a:pt x="1181837" y="347814"/>
                </a:lnTo>
                <a:lnTo>
                  <a:pt x="1182336" y="390130"/>
                </a:lnTo>
                <a:lnTo>
                  <a:pt x="1182835" y="397715"/>
                </a:lnTo>
                <a:lnTo>
                  <a:pt x="1189822" y="397715"/>
                </a:lnTo>
                <a:lnTo>
                  <a:pt x="1189822" y="347814"/>
                </a:lnTo>
                <a:close/>
              </a:path>
              <a:path w="2893284" h="419173">
                <a:moveTo>
                  <a:pt x="1182336" y="390130"/>
                </a:moveTo>
                <a:lnTo>
                  <a:pt x="1181837" y="347814"/>
                </a:lnTo>
                <a:lnTo>
                  <a:pt x="1181837" y="377888"/>
                </a:lnTo>
                <a:lnTo>
                  <a:pt x="1181405" y="380416"/>
                </a:lnTo>
                <a:lnTo>
                  <a:pt x="1180607" y="393124"/>
                </a:lnTo>
                <a:lnTo>
                  <a:pt x="1182336" y="390130"/>
                </a:lnTo>
                <a:close/>
              </a:path>
              <a:path w="2893284" h="419173">
                <a:moveTo>
                  <a:pt x="1180607" y="393124"/>
                </a:moveTo>
                <a:lnTo>
                  <a:pt x="1181405" y="380416"/>
                </a:lnTo>
                <a:lnTo>
                  <a:pt x="1180540" y="382545"/>
                </a:lnTo>
                <a:lnTo>
                  <a:pt x="1179741" y="384674"/>
                </a:lnTo>
                <a:lnTo>
                  <a:pt x="1178610" y="386437"/>
                </a:lnTo>
                <a:lnTo>
                  <a:pt x="1178244" y="395320"/>
                </a:lnTo>
                <a:lnTo>
                  <a:pt x="1180607" y="393124"/>
                </a:lnTo>
                <a:close/>
              </a:path>
              <a:path w="2893284" h="419173">
                <a:moveTo>
                  <a:pt x="1178610" y="386437"/>
                </a:moveTo>
                <a:lnTo>
                  <a:pt x="1177147" y="387835"/>
                </a:lnTo>
                <a:lnTo>
                  <a:pt x="1175749" y="389165"/>
                </a:lnTo>
                <a:lnTo>
                  <a:pt x="1174153" y="390163"/>
                </a:lnTo>
                <a:lnTo>
                  <a:pt x="1172356" y="390829"/>
                </a:lnTo>
                <a:lnTo>
                  <a:pt x="1175250" y="396717"/>
                </a:lnTo>
                <a:lnTo>
                  <a:pt x="1178244" y="395320"/>
                </a:lnTo>
                <a:lnTo>
                  <a:pt x="1178610" y="386437"/>
                </a:lnTo>
                <a:close/>
              </a:path>
              <a:path w="2893284" h="419173">
                <a:moveTo>
                  <a:pt x="1175250" y="396717"/>
                </a:moveTo>
                <a:lnTo>
                  <a:pt x="1172356" y="390829"/>
                </a:lnTo>
                <a:lnTo>
                  <a:pt x="1170560" y="391428"/>
                </a:lnTo>
                <a:lnTo>
                  <a:pt x="1168730" y="391727"/>
                </a:lnTo>
                <a:lnTo>
                  <a:pt x="1166867" y="391727"/>
                </a:lnTo>
                <a:lnTo>
                  <a:pt x="1168863" y="398713"/>
                </a:lnTo>
                <a:lnTo>
                  <a:pt x="1172323" y="398048"/>
                </a:lnTo>
                <a:lnTo>
                  <a:pt x="1175250" y="396717"/>
                </a:lnTo>
                <a:close/>
              </a:path>
              <a:path w="2893284" h="419173">
                <a:moveTo>
                  <a:pt x="1168863" y="398713"/>
                </a:moveTo>
                <a:lnTo>
                  <a:pt x="1166867" y="391727"/>
                </a:lnTo>
                <a:lnTo>
                  <a:pt x="1162875" y="391727"/>
                </a:lnTo>
                <a:lnTo>
                  <a:pt x="1159781" y="390795"/>
                </a:lnTo>
                <a:lnTo>
                  <a:pt x="1157585" y="388932"/>
                </a:lnTo>
                <a:lnTo>
                  <a:pt x="1155390" y="387003"/>
                </a:lnTo>
                <a:lnTo>
                  <a:pt x="1154292" y="383510"/>
                </a:lnTo>
                <a:lnTo>
                  <a:pt x="1155789" y="396917"/>
                </a:lnTo>
                <a:lnTo>
                  <a:pt x="1158650" y="398114"/>
                </a:lnTo>
                <a:lnTo>
                  <a:pt x="1161677" y="398713"/>
                </a:lnTo>
                <a:lnTo>
                  <a:pt x="1168863" y="398713"/>
                </a:lnTo>
                <a:close/>
              </a:path>
              <a:path w="2893284" h="419173">
                <a:moveTo>
                  <a:pt x="1229961" y="354301"/>
                </a:moveTo>
                <a:lnTo>
                  <a:pt x="1231558" y="354301"/>
                </a:lnTo>
                <a:lnTo>
                  <a:pt x="1232789" y="354367"/>
                </a:lnTo>
                <a:lnTo>
                  <a:pt x="1234519" y="354633"/>
                </a:lnTo>
                <a:lnTo>
                  <a:pt x="1236049" y="355099"/>
                </a:lnTo>
                <a:lnTo>
                  <a:pt x="1237446" y="347814"/>
                </a:lnTo>
                <a:lnTo>
                  <a:pt x="1235816" y="347148"/>
                </a:lnTo>
                <a:lnTo>
                  <a:pt x="1233754" y="346882"/>
                </a:lnTo>
                <a:lnTo>
                  <a:pt x="1231957" y="346816"/>
                </a:lnTo>
                <a:lnTo>
                  <a:pt x="1229961" y="354301"/>
                </a:lnTo>
                <a:close/>
              </a:path>
              <a:path w="2893284" h="419173">
                <a:moveTo>
                  <a:pt x="1228098" y="346816"/>
                </a:moveTo>
                <a:lnTo>
                  <a:pt x="1224805" y="347581"/>
                </a:lnTo>
                <a:lnTo>
                  <a:pt x="1225803" y="354900"/>
                </a:lnTo>
                <a:lnTo>
                  <a:pt x="1227899" y="354301"/>
                </a:lnTo>
                <a:lnTo>
                  <a:pt x="1229961" y="354301"/>
                </a:lnTo>
                <a:lnTo>
                  <a:pt x="1231957" y="346816"/>
                </a:lnTo>
                <a:lnTo>
                  <a:pt x="1228098" y="346816"/>
                </a:lnTo>
                <a:close/>
              </a:path>
              <a:path w="2893284" h="419173">
                <a:moveTo>
                  <a:pt x="1219881" y="359125"/>
                </a:moveTo>
                <a:lnTo>
                  <a:pt x="1221611" y="357295"/>
                </a:lnTo>
                <a:lnTo>
                  <a:pt x="1223674" y="356097"/>
                </a:lnTo>
                <a:lnTo>
                  <a:pt x="1225803" y="354900"/>
                </a:lnTo>
                <a:lnTo>
                  <a:pt x="1224805" y="347581"/>
                </a:lnTo>
                <a:lnTo>
                  <a:pt x="1222077" y="349111"/>
                </a:lnTo>
                <a:lnTo>
                  <a:pt x="1219881" y="359125"/>
                </a:lnTo>
                <a:close/>
              </a:path>
              <a:path w="2893284" h="419173">
                <a:moveTo>
                  <a:pt x="1216388" y="367042"/>
                </a:moveTo>
                <a:lnTo>
                  <a:pt x="1217087" y="363982"/>
                </a:lnTo>
                <a:lnTo>
                  <a:pt x="1218484" y="361586"/>
                </a:lnTo>
                <a:lnTo>
                  <a:pt x="1219881" y="359125"/>
                </a:lnTo>
                <a:lnTo>
                  <a:pt x="1222077" y="349111"/>
                </a:lnTo>
                <a:lnTo>
                  <a:pt x="1219415" y="350641"/>
                </a:lnTo>
                <a:lnTo>
                  <a:pt x="1217386" y="352937"/>
                </a:lnTo>
                <a:lnTo>
                  <a:pt x="1216388" y="367042"/>
                </a:lnTo>
                <a:close/>
              </a:path>
              <a:path w="2893284" h="419173">
                <a:moveTo>
                  <a:pt x="1216388" y="397715"/>
                </a:moveTo>
                <a:lnTo>
                  <a:pt x="1216388" y="367042"/>
                </a:lnTo>
                <a:lnTo>
                  <a:pt x="1215989" y="355997"/>
                </a:lnTo>
                <a:lnTo>
                  <a:pt x="1214891" y="347814"/>
                </a:lnTo>
                <a:lnTo>
                  <a:pt x="1208404" y="347814"/>
                </a:lnTo>
                <a:lnTo>
                  <a:pt x="1208404" y="397715"/>
                </a:lnTo>
                <a:lnTo>
                  <a:pt x="1216388" y="397715"/>
                </a:lnTo>
                <a:close/>
              </a:path>
              <a:path w="2893284" h="419173">
                <a:moveTo>
                  <a:pt x="1252629" y="395420"/>
                </a:moveTo>
                <a:lnTo>
                  <a:pt x="1252629" y="393490"/>
                </a:lnTo>
                <a:lnTo>
                  <a:pt x="1252330" y="391827"/>
                </a:lnTo>
                <a:lnTo>
                  <a:pt x="1251731" y="390429"/>
                </a:lnTo>
                <a:lnTo>
                  <a:pt x="1251132" y="388966"/>
                </a:lnTo>
                <a:lnTo>
                  <a:pt x="1250267" y="387835"/>
                </a:lnTo>
                <a:lnTo>
                  <a:pt x="1248071" y="386171"/>
                </a:lnTo>
                <a:lnTo>
                  <a:pt x="1247339" y="398214"/>
                </a:lnTo>
                <a:lnTo>
                  <a:pt x="1247073" y="399611"/>
                </a:lnTo>
                <a:lnTo>
                  <a:pt x="1247938" y="407795"/>
                </a:lnTo>
                <a:lnTo>
                  <a:pt x="1249535" y="405999"/>
                </a:lnTo>
                <a:lnTo>
                  <a:pt x="1250700" y="404036"/>
                </a:lnTo>
                <a:lnTo>
                  <a:pt x="1251431" y="401907"/>
                </a:lnTo>
                <a:lnTo>
                  <a:pt x="1252230" y="399778"/>
                </a:lnTo>
                <a:lnTo>
                  <a:pt x="1252629" y="397615"/>
                </a:lnTo>
                <a:lnTo>
                  <a:pt x="1252629" y="395420"/>
                </a:lnTo>
                <a:close/>
              </a:path>
              <a:path w="2893284" h="419173">
                <a:moveTo>
                  <a:pt x="1238956" y="390130"/>
                </a:moveTo>
                <a:lnTo>
                  <a:pt x="1239555" y="396018"/>
                </a:lnTo>
                <a:lnTo>
                  <a:pt x="1240852" y="397549"/>
                </a:lnTo>
                <a:lnTo>
                  <a:pt x="1242516" y="398480"/>
                </a:lnTo>
                <a:lnTo>
                  <a:pt x="1244146" y="398713"/>
                </a:lnTo>
                <a:lnTo>
                  <a:pt x="1245942" y="398514"/>
                </a:lnTo>
                <a:lnTo>
                  <a:pt x="1247339" y="398214"/>
                </a:lnTo>
                <a:lnTo>
                  <a:pt x="1248071" y="386171"/>
                </a:lnTo>
                <a:lnTo>
                  <a:pt x="1246741" y="385739"/>
                </a:lnTo>
                <a:lnTo>
                  <a:pt x="1243946" y="385739"/>
                </a:lnTo>
                <a:lnTo>
                  <a:pt x="1241850" y="386637"/>
                </a:lnTo>
                <a:lnTo>
                  <a:pt x="1240154" y="388067"/>
                </a:lnTo>
                <a:lnTo>
                  <a:pt x="1238956" y="390130"/>
                </a:lnTo>
                <a:close/>
              </a:path>
              <a:path w="2893284" h="419173">
                <a:moveTo>
                  <a:pt x="1238657" y="392426"/>
                </a:moveTo>
                <a:lnTo>
                  <a:pt x="1238657" y="393889"/>
                </a:lnTo>
                <a:lnTo>
                  <a:pt x="1239555" y="396018"/>
                </a:lnTo>
                <a:lnTo>
                  <a:pt x="1238956" y="390130"/>
                </a:lnTo>
                <a:lnTo>
                  <a:pt x="1238657" y="392426"/>
                </a:lnTo>
                <a:close/>
              </a:path>
              <a:path w="2893284" h="419173">
                <a:moveTo>
                  <a:pt x="1246508" y="400975"/>
                </a:moveTo>
                <a:lnTo>
                  <a:pt x="1245643" y="402306"/>
                </a:lnTo>
                <a:lnTo>
                  <a:pt x="1246341" y="409592"/>
                </a:lnTo>
                <a:lnTo>
                  <a:pt x="1247938" y="407795"/>
                </a:lnTo>
                <a:lnTo>
                  <a:pt x="1247073" y="399611"/>
                </a:lnTo>
                <a:lnTo>
                  <a:pt x="1246508" y="400975"/>
                </a:lnTo>
                <a:close/>
              </a:path>
              <a:path w="2893284" h="419173">
                <a:moveTo>
                  <a:pt x="1244778" y="403637"/>
                </a:moveTo>
                <a:lnTo>
                  <a:pt x="1243647" y="404834"/>
                </a:lnTo>
                <a:lnTo>
                  <a:pt x="1244279" y="411089"/>
                </a:lnTo>
                <a:lnTo>
                  <a:pt x="1246341" y="409592"/>
                </a:lnTo>
                <a:lnTo>
                  <a:pt x="1245643" y="402306"/>
                </a:lnTo>
                <a:lnTo>
                  <a:pt x="1244778" y="403637"/>
                </a:lnTo>
                <a:close/>
              </a:path>
              <a:path w="2893284" h="419173">
                <a:moveTo>
                  <a:pt x="1242249" y="405899"/>
                </a:moveTo>
                <a:lnTo>
                  <a:pt x="1240919" y="406964"/>
                </a:lnTo>
                <a:lnTo>
                  <a:pt x="1241750" y="412286"/>
                </a:lnTo>
                <a:lnTo>
                  <a:pt x="1244279" y="411089"/>
                </a:lnTo>
                <a:lnTo>
                  <a:pt x="1243647" y="404834"/>
                </a:lnTo>
                <a:lnTo>
                  <a:pt x="1242249" y="405899"/>
                </a:lnTo>
                <a:close/>
              </a:path>
              <a:path w="2893284" h="419173">
                <a:moveTo>
                  <a:pt x="1239355" y="407795"/>
                </a:moveTo>
                <a:lnTo>
                  <a:pt x="1237559" y="408394"/>
                </a:lnTo>
                <a:lnTo>
                  <a:pt x="1241750" y="412286"/>
                </a:lnTo>
                <a:lnTo>
                  <a:pt x="1240919" y="406964"/>
                </a:lnTo>
                <a:lnTo>
                  <a:pt x="1239355" y="407795"/>
                </a:lnTo>
                <a:close/>
              </a:path>
              <a:path w="2893284" h="419173">
                <a:moveTo>
                  <a:pt x="1346488" y="372764"/>
                </a:moveTo>
                <a:lnTo>
                  <a:pt x="1346488" y="367375"/>
                </a:lnTo>
                <a:lnTo>
                  <a:pt x="1345457" y="362751"/>
                </a:lnTo>
                <a:lnTo>
                  <a:pt x="1343395" y="358892"/>
                </a:lnTo>
                <a:lnTo>
                  <a:pt x="1341332" y="354966"/>
                </a:lnTo>
                <a:lnTo>
                  <a:pt x="1338504" y="368772"/>
                </a:lnTo>
                <a:lnTo>
                  <a:pt x="1338504" y="372764"/>
                </a:lnTo>
                <a:lnTo>
                  <a:pt x="1341332" y="390596"/>
                </a:lnTo>
                <a:lnTo>
                  <a:pt x="1343395" y="386737"/>
                </a:lnTo>
                <a:lnTo>
                  <a:pt x="1345457" y="382811"/>
                </a:lnTo>
                <a:lnTo>
                  <a:pt x="1346488" y="378154"/>
                </a:lnTo>
                <a:lnTo>
                  <a:pt x="1346488" y="372764"/>
                </a:lnTo>
                <a:close/>
              </a:path>
              <a:path w="2893284" h="419173">
                <a:moveTo>
                  <a:pt x="1338471" y="351972"/>
                </a:moveTo>
                <a:lnTo>
                  <a:pt x="1334811" y="349909"/>
                </a:lnTo>
                <a:lnTo>
                  <a:pt x="1335244" y="359723"/>
                </a:lnTo>
                <a:lnTo>
                  <a:pt x="1336508" y="362584"/>
                </a:lnTo>
                <a:lnTo>
                  <a:pt x="1337839" y="365379"/>
                </a:lnTo>
                <a:lnTo>
                  <a:pt x="1338504" y="368772"/>
                </a:lnTo>
                <a:lnTo>
                  <a:pt x="1341332" y="354966"/>
                </a:lnTo>
                <a:lnTo>
                  <a:pt x="1338471" y="351972"/>
                </a:lnTo>
                <a:close/>
              </a:path>
              <a:path w="2893284" h="419173">
                <a:moveTo>
                  <a:pt x="1328624" y="354467"/>
                </a:moveTo>
                <a:lnTo>
                  <a:pt x="1331019" y="355997"/>
                </a:lnTo>
                <a:lnTo>
                  <a:pt x="1333414" y="357528"/>
                </a:lnTo>
                <a:lnTo>
                  <a:pt x="1335244" y="359723"/>
                </a:lnTo>
                <a:lnTo>
                  <a:pt x="1334811" y="349909"/>
                </a:lnTo>
                <a:lnTo>
                  <a:pt x="1331219" y="347847"/>
                </a:lnTo>
                <a:lnTo>
                  <a:pt x="1328624" y="354467"/>
                </a:lnTo>
                <a:close/>
              </a:path>
              <a:path w="2893284" h="419173">
                <a:moveTo>
                  <a:pt x="1318943" y="353702"/>
                </a:moveTo>
                <a:lnTo>
                  <a:pt x="1325729" y="353702"/>
                </a:lnTo>
                <a:lnTo>
                  <a:pt x="1328624" y="354467"/>
                </a:lnTo>
                <a:lnTo>
                  <a:pt x="1331219" y="347847"/>
                </a:lnTo>
                <a:lnTo>
                  <a:pt x="1327060" y="346816"/>
                </a:lnTo>
                <a:lnTo>
                  <a:pt x="1322336" y="346816"/>
                </a:lnTo>
                <a:lnTo>
                  <a:pt x="1318943" y="353702"/>
                </a:lnTo>
                <a:close/>
              </a:path>
              <a:path w="2893284" h="419173">
                <a:moveTo>
                  <a:pt x="1317679" y="346816"/>
                </a:moveTo>
                <a:lnTo>
                  <a:pt x="1313520" y="347847"/>
                </a:lnTo>
                <a:lnTo>
                  <a:pt x="1313653" y="355997"/>
                </a:lnTo>
                <a:lnTo>
                  <a:pt x="1316048" y="354467"/>
                </a:lnTo>
                <a:lnTo>
                  <a:pt x="1318943" y="353702"/>
                </a:lnTo>
                <a:lnTo>
                  <a:pt x="1322336" y="346816"/>
                </a:lnTo>
                <a:lnTo>
                  <a:pt x="1317679" y="346816"/>
                </a:lnTo>
                <a:close/>
              </a:path>
              <a:path w="2893284" h="419173">
                <a:moveTo>
                  <a:pt x="1308064" y="362584"/>
                </a:moveTo>
                <a:lnTo>
                  <a:pt x="1309395" y="359723"/>
                </a:lnTo>
                <a:lnTo>
                  <a:pt x="1311258" y="357528"/>
                </a:lnTo>
                <a:lnTo>
                  <a:pt x="1313653" y="355997"/>
                </a:lnTo>
                <a:lnTo>
                  <a:pt x="1313520" y="347847"/>
                </a:lnTo>
                <a:lnTo>
                  <a:pt x="1309861" y="349909"/>
                </a:lnTo>
                <a:lnTo>
                  <a:pt x="1308064" y="362584"/>
                </a:lnTo>
                <a:close/>
              </a:path>
              <a:path w="2893284" h="419173">
                <a:moveTo>
                  <a:pt x="1309395" y="385805"/>
                </a:moveTo>
                <a:lnTo>
                  <a:pt x="1308064" y="382944"/>
                </a:lnTo>
                <a:lnTo>
                  <a:pt x="1306800" y="380083"/>
                </a:lnTo>
                <a:lnTo>
                  <a:pt x="1306168" y="376690"/>
                </a:lnTo>
                <a:lnTo>
                  <a:pt x="1306168" y="368772"/>
                </a:lnTo>
                <a:lnTo>
                  <a:pt x="1306800" y="365379"/>
                </a:lnTo>
                <a:lnTo>
                  <a:pt x="1308064" y="362584"/>
                </a:lnTo>
                <a:lnTo>
                  <a:pt x="1309861" y="349909"/>
                </a:lnTo>
                <a:lnTo>
                  <a:pt x="1306201" y="351972"/>
                </a:lnTo>
                <a:lnTo>
                  <a:pt x="1303340" y="354966"/>
                </a:lnTo>
                <a:lnTo>
                  <a:pt x="1306201" y="393557"/>
                </a:lnTo>
                <a:lnTo>
                  <a:pt x="1309861" y="395619"/>
                </a:lnTo>
                <a:lnTo>
                  <a:pt x="1309395" y="385805"/>
                </a:lnTo>
                <a:close/>
              </a:path>
              <a:path w="2893284" h="419173">
                <a:moveTo>
                  <a:pt x="1338504" y="376690"/>
                </a:moveTo>
                <a:lnTo>
                  <a:pt x="1337839" y="380083"/>
                </a:lnTo>
                <a:lnTo>
                  <a:pt x="1338471" y="393557"/>
                </a:lnTo>
                <a:lnTo>
                  <a:pt x="1341332" y="390596"/>
                </a:lnTo>
                <a:lnTo>
                  <a:pt x="1338504" y="372764"/>
                </a:lnTo>
                <a:lnTo>
                  <a:pt x="1338504" y="376690"/>
                </a:lnTo>
                <a:close/>
              </a:path>
              <a:path w="2893284" h="419173">
                <a:moveTo>
                  <a:pt x="1337839" y="380083"/>
                </a:moveTo>
                <a:lnTo>
                  <a:pt x="1336508" y="382944"/>
                </a:lnTo>
                <a:lnTo>
                  <a:pt x="1335244" y="385805"/>
                </a:lnTo>
                <a:lnTo>
                  <a:pt x="1333414" y="388001"/>
                </a:lnTo>
                <a:lnTo>
                  <a:pt x="1331019" y="389531"/>
                </a:lnTo>
                <a:lnTo>
                  <a:pt x="1328624" y="391062"/>
                </a:lnTo>
                <a:lnTo>
                  <a:pt x="1331219" y="397682"/>
                </a:lnTo>
                <a:lnTo>
                  <a:pt x="1334811" y="395619"/>
                </a:lnTo>
                <a:lnTo>
                  <a:pt x="1338471" y="393557"/>
                </a:lnTo>
                <a:lnTo>
                  <a:pt x="1337839" y="380083"/>
                </a:lnTo>
                <a:close/>
              </a:path>
              <a:path w="2893284" h="419173">
                <a:moveTo>
                  <a:pt x="1327060" y="398713"/>
                </a:moveTo>
                <a:lnTo>
                  <a:pt x="1331219" y="397682"/>
                </a:lnTo>
                <a:lnTo>
                  <a:pt x="1328624" y="391062"/>
                </a:lnTo>
                <a:lnTo>
                  <a:pt x="1325729" y="391827"/>
                </a:lnTo>
                <a:lnTo>
                  <a:pt x="1322336" y="391827"/>
                </a:lnTo>
                <a:lnTo>
                  <a:pt x="1322336" y="398713"/>
                </a:lnTo>
                <a:lnTo>
                  <a:pt x="1327060" y="398713"/>
                </a:lnTo>
                <a:close/>
              </a:path>
              <a:path w="2893284" h="419173">
                <a:moveTo>
                  <a:pt x="1318943" y="391827"/>
                </a:moveTo>
                <a:lnTo>
                  <a:pt x="1316048" y="391062"/>
                </a:lnTo>
                <a:lnTo>
                  <a:pt x="1317679" y="398713"/>
                </a:lnTo>
                <a:lnTo>
                  <a:pt x="1322336" y="398713"/>
                </a:lnTo>
                <a:lnTo>
                  <a:pt x="1322336" y="391827"/>
                </a:lnTo>
                <a:lnTo>
                  <a:pt x="1318943" y="391827"/>
                </a:lnTo>
                <a:close/>
              </a:path>
              <a:path w="2893284" h="419173">
                <a:moveTo>
                  <a:pt x="1309395" y="385805"/>
                </a:moveTo>
                <a:lnTo>
                  <a:pt x="1309861" y="395619"/>
                </a:lnTo>
                <a:lnTo>
                  <a:pt x="1313520" y="397682"/>
                </a:lnTo>
                <a:lnTo>
                  <a:pt x="1317679" y="398713"/>
                </a:lnTo>
                <a:lnTo>
                  <a:pt x="1316048" y="391062"/>
                </a:lnTo>
                <a:lnTo>
                  <a:pt x="1313653" y="389531"/>
                </a:lnTo>
                <a:lnTo>
                  <a:pt x="1311258" y="388001"/>
                </a:lnTo>
                <a:lnTo>
                  <a:pt x="1309395" y="385805"/>
                </a:lnTo>
                <a:close/>
              </a:path>
              <a:path w="2893284" h="419173">
                <a:moveTo>
                  <a:pt x="1306201" y="393557"/>
                </a:moveTo>
                <a:lnTo>
                  <a:pt x="1303340" y="354966"/>
                </a:lnTo>
                <a:lnTo>
                  <a:pt x="1301278" y="358892"/>
                </a:lnTo>
                <a:lnTo>
                  <a:pt x="1299215" y="362751"/>
                </a:lnTo>
                <a:lnTo>
                  <a:pt x="1298184" y="367375"/>
                </a:lnTo>
                <a:lnTo>
                  <a:pt x="1298184" y="372764"/>
                </a:lnTo>
                <a:lnTo>
                  <a:pt x="1299215" y="382811"/>
                </a:lnTo>
                <a:lnTo>
                  <a:pt x="1301278" y="386737"/>
                </a:lnTo>
                <a:lnTo>
                  <a:pt x="1303340" y="390596"/>
                </a:lnTo>
                <a:lnTo>
                  <a:pt x="1306201" y="393557"/>
                </a:lnTo>
                <a:close/>
              </a:path>
              <a:path w="2893284" h="419173">
                <a:moveTo>
                  <a:pt x="1383077" y="354301"/>
                </a:moveTo>
                <a:lnTo>
                  <a:pt x="1384674" y="354301"/>
                </a:lnTo>
                <a:lnTo>
                  <a:pt x="1385905" y="354367"/>
                </a:lnTo>
                <a:lnTo>
                  <a:pt x="1387635" y="354633"/>
                </a:lnTo>
                <a:lnTo>
                  <a:pt x="1389165" y="355099"/>
                </a:lnTo>
                <a:lnTo>
                  <a:pt x="1390562" y="347814"/>
                </a:lnTo>
                <a:lnTo>
                  <a:pt x="1388932" y="347148"/>
                </a:lnTo>
                <a:lnTo>
                  <a:pt x="1386870" y="346882"/>
                </a:lnTo>
                <a:lnTo>
                  <a:pt x="1385073" y="346816"/>
                </a:lnTo>
                <a:lnTo>
                  <a:pt x="1383077" y="354301"/>
                </a:lnTo>
                <a:close/>
              </a:path>
              <a:path w="2893284" h="419173">
                <a:moveTo>
                  <a:pt x="1381214" y="346816"/>
                </a:moveTo>
                <a:lnTo>
                  <a:pt x="1377921" y="347581"/>
                </a:lnTo>
                <a:lnTo>
                  <a:pt x="1378919" y="354900"/>
                </a:lnTo>
                <a:lnTo>
                  <a:pt x="1381015" y="354301"/>
                </a:lnTo>
                <a:lnTo>
                  <a:pt x="1383077" y="354301"/>
                </a:lnTo>
                <a:lnTo>
                  <a:pt x="1385073" y="346816"/>
                </a:lnTo>
                <a:lnTo>
                  <a:pt x="1381214" y="346816"/>
                </a:lnTo>
                <a:close/>
              </a:path>
              <a:path w="2893284" h="419173">
                <a:moveTo>
                  <a:pt x="1372997" y="359125"/>
                </a:moveTo>
                <a:lnTo>
                  <a:pt x="1374727" y="357295"/>
                </a:lnTo>
                <a:lnTo>
                  <a:pt x="1376790" y="356097"/>
                </a:lnTo>
                <a:lnTo>
                  <a:pt x="1378919" y="354900"/>
                </a:lnTo>
                <a:lnTo>
                  <a:pt x="1377921" y="347581"/>
                </a:lnTo>
                <a:lnTo>
                  <a:pt x="1375193" y="349111"/>
                </a:lnTo>
                <a:lnTo>
                  <a:pt x="1372997" y="359125"/>
                </a:lnTo>
                <a:close/>
              </a:path>
              <a:path w="2893284" h="419173">
                <a:moveTo>
                  <a:pt x="1369504" y="367042"/>
                </a:moveTo>
                <a:lnTo>
                  <a:pt x="1370203" y="363982"/>
                </a:lnTo>
                <a:lnTo>
                  <a:pt x="1371600" y="361586"/>
                </a:lnTo>
                <a:lnTo>
                  <a:pt x="1372997" y="359125"/>
                </a:lnTo>
                <a:lnTo>
                  <a:pt x="1375193" y="349111"/>
                </a:lnTo>
                <a:lnTo>
                  <a:pt x="1372531" y="350641"/>
                </a:lnTo>
                <a:lnTo>
                  <a:pt x="1370502" y="352937"/>
                </a:lnTo>
                <a:lnTo>
                  <a:pt x="1369504" y="367042"/>
                </a:lnTo>
                <a:close/>
              </a:path>
              <a:path w="2893284" h="419173">
                <a:moveTo>
                  <a:pt x="1369504" y="397715"/>
                </a:moveTo>
                <a:lnTo>
                  <a:pt x="1369504" y="367042"/>
                </a:lnTo>
                <a:lnTo>
                  <a:pt x="1369105" y="355997"/>
                </a:lnTo>
                <a:lnTo>
                  <a:pt x="1368007" y="347814"/>
                </a:lnTo>
                <a:lnTo>
                  <a:pt x="1361520" y="347814"/>
                </a:lnTo>
                <a:lnTo>
                  <a:pt x="1361520" y="397715"/>
                </a:lnTo>
                <a:lnTo>
                  <a:pt x="1369504" y="397715"/>
                </a:lnTo>
                <a:close/>
              </a:path>
              <a:path w="2893284" h="419173">
                <a:moveTo>
                  <a:pt x="1455493" y="354301"/>
                </a:moveTo>
                <a:lnTo>
                  <a:pt x="1457090" y="354301"/>
                </a:lnTo>
                <a:lnTo>
                  <a:pt x="1458321" y="354367"/>
                </a:lnTo>
                <a:lnTo>
                  <a:pt x="1460051" y="354633"/>
                </a:lnTo>
                <a:lnTo>
                  <a:pt x="1461581" y="355099"/>
                </a:lnTo>
                <a:lnTo>
                  <a:pt x="1462978" y="347814"/>
                </a:lnTo>
                <a:lnTo>
                  <a:pt x="1461348" y="347148"/>
                </a:lnTo>
                <a:lnTo>
                  <a:pt x="1459286" y="346882"/>
                </a:lnTo>
                <a:lnTo>
                  <a:pt x="1457489" y="346816"/>
                </a:lnTo>
                <a:lnTo>
                  <a:pt x="1455493" y="354301"/>
                </a:lnTo>
                <a:close/>
              </a:path>
              <a:path w="2893284" h="419173">
                <a:moveTo>
                  <a:pt x="1453630" y="346816"/>
                </a:moveTo>
                <a:lnTo>
                  <a:pt x="1450336" y="347581"/>
                </a:lnTo>
                <a:lnTo>
                  <a:pt x="1451334" y="354900"/>
                </a:lnTo>
                <a:lnTo>
                  <a:pt x="1453430" y="354301"/>
                </a:lnTo>
                <a:lnTo>
                  <a:pt x="1455493" y="354301"/>
                </a:lnTo>
                <a:lnTo>
                  <a:pt x="1457489" y="346816"/>
                </a:lnTo>
                <a:lnTo>
                  <a:pt x="1453630" y="346816"/>
                </a:lnTo>
                <a:close/>
              </a:path>
              <a:path w="2893284" h="419173">
                <a:moveTo>
                  <a:pt x="1445413" y="359125"/>
                </a:moveTo>
                <a:lnTo>
                  <a:pt x="1447143" y="357295"/>
                </a:lnTo>
                <a:lnTo>
                  <a:pt x="1449205" y="356097"/>
                </a:lnTo>
                <a:lnTo>
                  <a:pt x="1451334" y="354900"/>
                </a:lnTo>
                <a:lnTo>
                  <a:pt x="1450336" y="347581"/>
                </a:lnTo>
                <a:lnTo>
                  <a:pt x="1447608" y="349111"/>
                </a:lnTo>
                <a:lnTo>
                  <a:pt x="1445413" y="359125"/>
                </a:lnTo>
                <a:close/>
              </a:path>
              <a:path w="2893284" h="419173">
                <a:moveTo>
                  <a:pt x="1441920" y="367042"/>
                </a:moveTo>
                <a:lnTo>
                  <a:pt x="1442618" y="363982"/>
                </a:lnTo>
                <a:lnTo>
                  <a:pt x="1444016" y="361586"/>
                </a:lnTo>
                <a:lnTo>
                  <a:pt x="1445413" y="359125"/>
                </a:lnTo>
                <a:lnTo>
                  <a:pt x="1447608" y="349111"/>
                </a:lnTo>
                <a:lnTo>
                  <a:pt x="1444947" y="350641"/>
                </a:lnTo>
                <a:lnTo>
                  <a:pt x="1442918" y="352937"/>
                </a:lnTo>
                <a:lnTo>
                  <a:pt x="1441920" y="367042"/>
                </a:lnTo>
                <a:close/>
              </a:path>
              <a:path w="2893284" h="419173">
                <a:moveTo>
                  <a:pt x="1441920" y="397715"/>
                </a:moveTo>
                <a:lnTo>
                  <a:pt x="1441920" y="367042"/>
                </a:lnTo>
                <a:lnTo>
                  <a:pt x="1441521" y="355997"/>
                </a:lnTo>
                <a:lnTo>
                  <a:pt x="1440423" y="347814"/>
                </a:lnTo>
                <a:lnTo>
                  <a:pt x="1433936" y="347814"/>
                </a:lnTo>
                <a:lnTo>
                  <a:pt x="1433936" y="397715"/>
                </a:lnTo>
                <a:lnTo>
                  <a:pt x="1441920" y="397715"/>
                </a:lnTo>
                <a:close/>
              </a:path>
              <a:path w="2893284" h="419173">
                <a:moveTo>
                  <a:pt x="1502686" y="392492"/>
                </a:moveTo>
                <a:lnTo>
                  <a:pt x="1503551" y="394022"/>
                </a:lnTo>
                <a:lnTo>
                  <a:pt x="1504250" y="387635"/>
                </a:lnTo>
                <a:lnTo>
                  <a:pt x="1502254" y="387336"/>
                </a:lnTo>
                <a:lnTo>
                  <a:pt x="1502254" y="390596"/>
                </a:lnTo>
                <a:lnTo>
                  <a:pt x="1502088" y="392359"/>
                </a:lnTo>
                <a:lnTo>
                  <a:pt x="1502507" y="391705"/>
                </a:lnTo>
                <a:lnTo>
                  <a:pt x="1502254" y="388334"/>
                </a:lnTo>
                <a:lnTo>
                  <a:pt x="1502507" y="391705"/>
                </a:lnTo>
                <a:lnTo>
                  <a:pt x="1503451" y="390230"/>
                </a:lnTo>
                <a:lnTo>
                  <a:pt x="1502686" y="392492"/>
                </a:lnTo>
                <a:close/>
              </a:path>
              <a:path w="2893284" h="419173">
                <a:moveTo>
                  <a:pt x="1487516" y="353802"/>
                </a:moveTo>
                <a:lnTo>
                  <a:pt x="1494636" y="353802"/>
                </a:lnTo>
                <a:lnTo>
                  <a:pt x="1497463" y="354833"/>
                </a:lnTo>
                <a:lnTo>
                  <a:pt x="1499459" y="356896"/>
                </a:lnTo>
                <a:lnTo>
                  <a:pt x="1501455" y="358892"/>
                </a:lnTo>
                <a:lnTo>
                  <a:pt x="1502454" y="361753"/>
                </a:lnTo>
                <a:lnTo>
                  <a:pt x="1502454" y="367390"/>
                </a:lnTo>
                <a:lnTo>
                  <a:pt x="1504050" y="367076"/>
                </a:lnTo>
                <a:lnTo>
                  <a:pt x="1503884" y="349909"/>
                </a:lnTo>
                <a:lnTo>
                  <a:pt x="1500956" y="348712"/>
                </a:lnTo>
                <a:lnTo>
                  <a:pt x="1498029" y="347448"/>
                </a:lnTo>
                <a:lnTo>
                  <a:pt x="1494769" y="346816"/>
                </a:lnTo>
                <a:lnTo>
                  <a:pt x="1491176" y="346816"/>
                </a:lnTo>
                <a:lnTo>
                  <a:pt x="1487516" y="353802"/>
                </a:lnTo>
                <a:close/>
              </a:path>
              <a:path w="2893284" h="419173">
                <a:moveTo>
                  <a:pt x="1485853" y="346816"/>
                </a:moveTo>
                <a:lnTo>
                  <a:pt x="1481395" y="347980"/>
                </a:lnTo>
                <a:lnTo>
                  <a:pt x="1482193" y="356097"/>
                </a:lnTo>
                <a:lnTo>
                  <a:pt x="1484589" y="354567"/>
                </a:lnTo>
                <a:lnTo>
                  <a:pt x="1487516" y="353802"/>
                </a:lnTo>
                <a:lnTo>
                  <a:pt x="1491176" y="346816"/>
                </a:lnTo>
                <a:lnTo>
                  <a:pt x="1485853" y="346816"/>
                </a:lnTo>
                <a:close/>
              </a:path>
              <a:path w="2893284" h="419173">
                <a:moveTo>
                  <a:pt x="1474209" y="352571"/>
                </a:moveTo>
                <a:lnTo>
                  <a:pt x="1476904" y="363283"/>
                </a:lnTo>
                <a:lnTo>
                  <a:pt x="1478035" y="359956"/>
                </a:lnTo>
                <a:lnTo>
                  <a:pt x="1479798" y="357561"/>
                </a:lnTo>
                <a:lnTo>
                  <a:pt x="1482193" y="356097"/>
                </a:lnTo>
                <a:lnTo>
                  <a:pt x="1481395" y="347980"/>
                </a:lnTo>
                <a:lnTo>
                  <a:pt x="1477802" y="350309"/>
                </a:lnTo>
                <a:lnTo>
                  <a:pt x="1474209" y="352571"/>
                </a:lnTo>
                <a:close/>
              </a:path>
              <a:path w="2893284" h="419173">
                <a:moveTo>
                  <a:pt x="1471747" y="355565"/>
                </a:moveTo>
                <a:lnTo>
                  <a:pt x="1470417" y="359291"/>
                </a:lnTo>
                <a:lnTo>
                  <a:pt x="1476904" y="363283"/>
                </a:lnTo>
                <a:lnTo>
                  <a:pt x="1474209" y="352571"/>
                </a:lnTo>
                <a:lnTo>
                  <a:pt x="1471747" y="355565"/>
                </a:lnTo>
                <a:close/>
              </a:path>
              <a:path w="2893284" h="419173">
                <a:moveTo>
                  <a:pt x="1510438" y="359956"/>
                </a:moveTo>
                <a:lnTo>
                  <a:pt x="1509573" y="356763"/>
                </a:lnTo>
                <a:lnTo>
                  <a:pt x="1510404" y="398414"/>
                </a:lnTo>
                <a:lnTo>
                  <a:pt x="1510438" y="359956"/>
                </a:lnTo>
                <a:close/>
              </a:path>
              <a:path w="2893284" h="419173">
                <a:moveTo>
                  <a:pt x="1504416" y="395486"/>
                </a:moveTo>
                <a:lnTo>
                  <a:pt x="1505614" y="396584"/>
                </a:lnTo>
                <a:lnTo>
                  <a:pt x="1507144" y="397316"/>
                </a:lnTo>
                <a:lnTo>
                  <a:pt x="1508675" y="398048"/>
                </a:lnTo>
                <a:lnTo>
                  <a:pt x="1510404" y="398414"/>
                </a:lnTo>
                <a:lnTo>
                  <a:pt x="1509573" y="356763"/>
                </a:lnTo>
                <a:lnTo>
                  <a:pt x="1507843" y="354301"/>
                </a:lnTo>
                <a:lnTo>
                  <a:pt x="1506179" y="351772"/>
                </a:lnTo>
                <a:lnTo>
                  <a:pt x="1504416" y="395486"/>
                </a:lnTo>
                <a:close/>
              </a:path>
              <a:path w="2893284" h="419173">
                <a:moveTo>
                  <a:pt x="1504250" y="387635"/>
                </a:moveTo>
                <a:lnTo>
                  <a:pt x="1503551" y="394022"/>
                </a:lnTo>
                <a:lnTo>
                  <a:pt x="1504416" y="395486"/>
                </a:lnTo>
                <a:lnTo>
                  <a:pt x="1506179" y="351772"/>
                </a:lnTo>
                <a:lnTo>
                  <a:pt x="1504050" y="367076"/>
                </a:lnTo>
                <a:lnTo>
                  <a:pt x="1504050" y="373663"/>
                </a:lnTo>
                <a:lnTo>
                  <a:pt x="1502454" y="373990"/>
                </a:lnTo>
                <a:lnTo>
                  <a:pt x="1502454" y="381381"/>
                </a:lnTo>
                <a:lnTo>
                  <a:pt x="1502254" y="387336"/>
                </a:lnTo>
                <a:lnTo>
                  <a:pt x="1504250" y="387635"/>
                </a:lnTo>
                <a:close/>
              </a:path>
              <a:path w="2893284" h="419173">
                <a:moveTo>
                  <a:pt x="1517524" y="397416"/>
                </a:moveTo>
                <a:lnTo>
                  <a:pt x="1517923" y="391128"/>
                </a:lnTo>
                <a:lnTo>
                  <a:pt x="1515494" y="391627"/>
                </a:lnTo>
                <a:lnTo>
                  <a:pt x="1511702" y="391627"/>
                </a:lnTo>
                <a:lnTo>
                  <a:pt x="1510438" y="390429"/>
                </a:lnTo>
                <a:lnTo>
                  <a:pt x="1512334" y="398414"/>
                </a:lnTo>
                <a:lnTo>
                  <a:pt x="1514463" y="398414"/>
                </a:lnTo>
                <a:lnTo>
                  <a:pt x="1516193" y="398081"/>
                </a:lnTo>
                <a:lnTo>
                  <a:pt x="1517524" y="397416"/>
                </a:lnTo>
                <a:close/>
              </a:path>
              <a:path w="2893284" h="419173">
                <a:moveTo>
                  <a:pt x="1502088" y="392359"/>
                </a:moveTo>
                <a:lnTo>
                  <a:pt x="1502254" y="390596"/>
                </a:lnTo>
                <a:lnTo>
                  <a:pt x="1502254" y="387336"/>
                </a:lnTo>
                <a:lnTo>
                  <a:pt x="1502054" y="383244"/>
                </a:lnTo>
                <a:lnTo>
                  <a:pt x="1501256" y="384840"/>
                </a:lnTo>
                <a:lnTo>
                  <a:pt x="1500457" y="386371"/>
                </a:lnTo>
                <a:lnTo>
                  <a:pt x="1500158" y="394022"/>
                </a:lnTo>
                <a:lnTo>
                  <a:pt x="1502088" y="392359"/>
                </a:lnTo>
                <a:close/>
              </a:path>
              <a:path w="2893284" h="419173">
                <a:moveTo>
                  <a:pt x="1499360" y="387668"/>
                </a:moveTo>
                <a:lnTo>
                  <a:pt x="1497962" y="388733"/>
                </a:lnTo>
                <a:lnTo>
                  <a:pt x="1498228" y="395619"/>
                </a:lnTo>
                <a:lnTo>
                  <a:pt x="1500158" y="394022"/>
                </a:lnTo>
                <a:lnTo>
                  <a:pt x="1500457" y="386371"/>
                </a:lnTo>
                <a:lnTo>
                  <a:pt x="1499360" y="387668"/>
                </a:lnTo>
                <a:close/>
              </a:path>
              <a:path w="2893284" h="419173">
                <a:moveTo>
                  <a:pt x="1493172" y="391028"/>
                </a:moveTo>
                <a:lnTo>
                  <a:pt x="1493671" y="397615"/>
                </a:lnTo>
                <a:lnTo>
                  <a:pt x="1496066" y="396817"/>
                </a:lnTo>
                <a:lnTo>
                  <a:pt x="1498228" y="395619"/>
                </a:lnTo>
                <a:lnTo>
                  <a:pt x="1497962" y="388733"/>
                </a:lnTo>
                <a:lnTo>
                  <a:pt x="1496565" y="389731"/>
                </a:lnTo>
                <a:lnTo>
                  <a:pt x="1494968" y="390496"/>
                </a:lnTo>
                <a:lnTo>
                  <a:pt x="1493172" y="391028"/>
                </a:lnTo>
                <a:close/>
              </a:path>
              <a:path w="2893284" h="419173">
                <a:moveTo>
                  <a:pt x="1480696" y="389831"/>
                </a:moveTo>
                <a:lnTo>
                  <a:pt x="1480929" y="398214"/>
                </a:lnTo>
                <a:lnTo>
                  <a:pt x="1483657" y="398713"/>
                </a:lnTo>
                <a:lnTo>
                  <a:pt x="1488914" y="398713"/>
                </a:lnTo>
                <a:lnTo>
                  <a:pt x="1491276" y="398347"/>
                </a:lnTo>
                <a:lnTo>
                  <a:pt x="1493671" y="397615"/>
                </a:lnTo>
                <a:lnTo>
                  <a:pt x="1493172" y="391028"/>
                </a:lnTo>
                <a:lnTo>
                  <a:pt x="1491442" y="391494"/>
                </a:lnTo>
                <a:lnTo>
                  <a:pt x="1489612" y="391727"/>
                </a:lnTo>
                <a:lnTo>
                  <a:pt x="1484689" y="391727"/>
                </a:lnTo>
                <a:lnTo>
                  <a:pt x="1482360" y="391095"/>
                </a:lnTo>
                <a:lnTo>
                  <a:pt x="1480696" y="389831"/>
                </a:lnTo>
                <a:close/>
              </a:path>
              <a:path w="2893284" h="419173">
                <a:moveTo>
                  <a:pt x="1479100" y="380948"/>
                </a:moveTo>
                <a:lnTo>
                  <a:pt x="1479831" y="371833"/>
                </a:lnTo>
                <a:lnTo>
                  <a:pt x="1476338" y="373496"/>
                </a:lnTo>
                <a:lnTo>
                  <a:pt x="1478401" y="397216"/>
                </a:lnTo>
                <a:lnTo>
                  <a:pt x="1480929" y="398214"/>
                </a:lnTo>
                <a:lnTo>
                  <a:pt x="1480696" y="389831"/>
                </a:lnTo>
                <a:lnTo>
                  <a:pt x="1479100" y="388500"/>
                </a:lnTo>
                <a:lnTo>
                  <a:pt x="1478301" y="386803"/>
                </a:lnTo>
                <a:lnTo>
                  <a:pt x="1478301" y="382612"/>
                </a:lnTo>
                <a:lnTo>
                  <a:pt x="1479100" y="380948"/>
                </a:lnTo>
                <a:close/>
              </a:path>
              <a:path w="2893284" h="419173">
                <a:moveTo>
                  <a:pt x="1470117" y="381414"/>
                </a:moveTo>
                <a:lnTo>
                  <a:pt x="1470849" y="390662"/>
                </a:lnTo>
                <a:lnTo>
                  <a:pt x="1472313" y="392725"/>
                </a:lnTo>
                <a:lnTo>
                  <a:pt x="1473843" y="394721"/>
                </a:lnTo>
                <a:lnTo>
                  <a:pt x="1475873" y="396218"/>
                </a:lnTo>
                <a:lnTo>
                  <a:pt x="1478401" y="397216"/>
                </a:lnTo>
                <a:lnTo>
                  <a:pt x="1476338" y="373496"/>
                </a:lnTo>
                <a:lnTo>
                  <a:pt x="1473810" y="375958"/>
                </a:lnTo>
                <a:lnTo>
                  <a:pt x="1471348" y="378353"/>
                </a:lnTo>
                <a:lnTo>
                  <a:pt x="1470117" y="381414"/>
                </a:lnTo>
                <a:close/>
              </a:path>
              <a:path w="2893284" h="419173">
                <a:moveTo>
                  <a:pt x="1470117" y="385140"/>
                </a:moveTo>
                <a:lnTo>
                  <a:pt x="1470117" y="388134"/>
                </a:lnTo>
                <a:lnTo>
                  <a:pt x="1470849" y="390662"/>
                </a:lnTo>
                <a:lnTo>
                  <a:pt x="1470117" y="381414"/>
                </a:lnTo>
                <a:lnTo>
                  <a:pt x="1470117" y="385140"/>
                </a:lnTo>
                <a:close/>
              </a:path>
              <a:path w="2893284" h="419173">
                <a:moveTo>
                  <a:pt x="1502454" y="367390"/>
                </a:moveTo>
                <a:lnTo>
                  <a:pt x="1484289" y="370968"/>
                </a:lnTo>
                <a:lnTo>
                  <a:pt x="1484722" y="377621"/>
                </a:lnTo>
                <a:lnTo>
                  <a:pt x="1487982" y="376956"/>
                </a:lnTo>
                <a:lnTo>
                  <a:pt x="1502454" y="373990"/>
                </a:lnTo>
                <a:lnTo>
                  <a:pt x="1504050" y="373663"/>
                </a:lnTo>
                <a:lnTo>
                  <a:pt x="1504050" y="367076"/>
                </a:lnTo>
                <a:lnTo>
                  <a:pt x="1502454" y="367390"/>
                </a:lnTo>
                <a:close/>
              </a:path>
              <a:path w="2893284" h="419173">
                <a:moveTo>
                  <a:pt x="1484289" y="370968"/>
                </a:moveTo>
                <a:lnTo>
                  <a:pt x="1479831" y="371833"/>
                </a:lnTo>
                <a:lnTo>
                  <a:pt x="1480696" y="379751"/>
                </a:lnTo>
                <a:lnTo>
                  <a:pt x="1482293" y="378553"/>
                </a:lnTo>
                <a:lnTo>
                  <a:pt x="1484722" y="377621"/>
                </a:lnTo>
                <a:lnTo>
                  <a:pt x="1484289" y="370968"/>
                </a:lnTo>
                <a:close/>
              </a:path>
              <a:path w="2893284" h="419173">
                <a:moveTo>
                  <a:pt x="1536227" y="357894"/>
                </a:moveTo>
                <a:lnTo>
                  <a:pt x="1537290" y="355237"/>
                </a:lnTo>
                <a:lnTo>
                  <a:pt x="1536826" y="347814"/>
                </a:lnTo>
                <a:lnTo>
                  <a:pt x="1529840" y="347814"/>
                </a:lnTo>
                <a:lnTo>
                  <a:pt x="1537824" y="397715"/>
                </a:lnTo>
                <a:lnTo>
                  <a:pt x="1537525" y="358991"/>
                </a:lnTo>
                <a:lnTo>
                  <a:pt x="1537290" y="355237"/>
                </a:lnTo>
                <a:lnTo>
                  <a:pt x="1536227" y="357894"/>
                </a:lnTo>
                <a:close/>
              </a:path>
              <a:path w="2893284" h="419173">
                <a:moveTo>
                  <a:pt x="1537824" y="366909"/>
                </a:moveTo>
                <a:lnTo>
                  <a:pt x="1538590" y="363516"/>
                </a:lnTo>
                <a:lnTo>
                  <a:pt x="1540120" y="360988"/>
                </a:lnTo>
                <a:lnTo>
                  <a:pt x="1541717" y="358459"/>
                </a:lnTo>
                <a:lnTo>
                  <a:pt x="1543713" y="356629"/>
                </a:lnTo>
                <a:lnTo>
                  <a:pt x="1546108" y="355498"/>
                </a:lnTo>
                <a:lnTo>
                  <a:pt x="1548503" y="354367"/>
                </a:lnTo>
                <a:lnTo>
                  <a:pt x="1550899" y="353802"/>
                </a:lnTo>
                <a:lnTo>
                  <a:pt x="1556754" y="353802"/>
                </a:lnTo>
                <a:lnTo>
                  <a:pt x="1559648" y="354900"/>
                </a:lnTo>
                <a:lnTo>
                  <a:pt x="1561977" y="357095"/>
                </a:lnTo>
                <a:lnTo>
                  <a:pt x="1564372" y="359224"/>
                </a:lnTo>
                <a:lnTo>
                  <a:pt x="1565570" y="363050"/>
                </a:lnTo>
                <a:lnTo>
                  <a:pt x="1565570" y="397715"/>
                </a:lnTo>
                <a:lnTo>
                  <a:pt x="1573554" y="397715"/>
                </a:lnTo>
                <a:lnTo>
                  <a:pt x="1566801" y="350242"/>
                </a:lnTo>
                <a:lnTo>
                  <a:pt x="1563873" y="348911"/>
                </a:lnTo>
                <a:lnTo>
                  <a:pt x="1560945" y="347514"/>
                </a:lnTo>
                <a:lnTo>
                  <a:pt x="1557685" y="346816"/>
                </a:lnTo>
                <a:lnTo>
                  <a:pt x="1551564" y="346816"/>
                </a:lnTo>
                <a:lnTo>
                  <a:pt x="1549102" y="347181"/>
                </a:lnTo>
                <a:lnTo>
                  <a:pt x="1546707" y="347913"/>
                </a:lnTo>
                <a:lnTo>
                  <a:pt x="1544378" y="348645"/>
                </a:lnTo>
                <a:lnTo>
                  <a:pt x="1542316" y="349843"/>
                </a:lnTo>
                <a:lnTo>
                  <a:pt x="1540519" y="351506"/>
                </a:lnTo>
                <a:lnTo>
                  <a:pt x="1538723" y="353103"/>
                </a:lnTo>
                <a:lnTo>
                  <a:pt x="1537824" y="366909"/>
                </a:lnTo>
                <a:close/>
              </a:path>
              <a:path w="2893284" h="419173">
                <a:moveTo>
                  <a:pt x="1537824" y="366909"/>
                </a:moveTo>
                <a:lnTo>
                  <a:pt x="1538723" y="353103"/>
                </a:lnTo>
                <a:lnTo>
                  <a:pt x="1537525" y="358991"/>
                </a:lnTo>
                <a:lnTo>
                  <a:pt x="1537824" y="397715"/>
                </a:lnTo>
                <a:lnTo>
                  <a:pt x="1537824" y="366909"/>
                </a:lnTo>
                <a:close/>
              </a:path>
              <a:path w="2893284" h="419173">
                <a:moveTo>
                  <a:pt x="1537292" y="355232"/>
                </a:moveTo>
                <a:lnTo>
                  <a:pt x="1537525" y="358991"/>
                </a:lnTo>
                <a:lnTo>
                  <a:pt x="1538723" y="353103"/>
                </a:lnTo>
                <a:lnTo>
                  <a:pt x="1537292" y="355232"/>
                </a:lnTo>
                <a:close/>
              </a:path>
              <a:path w="2893284" h="419173">
                <a:moveTo>
                  <a:pt x="1573554" y="397715"/>
                </a:moveTo>
                <a:lnTo>
                  <a:pt x="1573554" y="361453"/>
                </a:lnTo>
                <a:lnTo>
                  <a:pt x="1572656" y="357894"/>
                </a:lnTo>
                <a:lnTo>
                  <a:pt x="1570859" y="355099"/>
                </a:lnTo>
                <a:lnTo>
                  <a:pt x="1569129" y="352305"/>
                </a:lnTo>
                <a:lnTo>
                  <a:pt x="1566801" y="350242"/>
                </a:lnTo>
                <a:lnTo>
                  <a:pt x="1573554" y="397715"/>
                </a:lnTo>
                <a:close/>
              </a:path>
              <a:path w="2893284" h="419173">
                <a:moveTo>
                  <a:pt x="1699016" y="372764"/>
                </a:moveTo>
                <a:lnTo>
                  <a:pt x="1699016" y="367375"/>
                </a:lnTo>
                <a:lnTo>
                  <a:pt x="1697984" y="362751"/>
                </a:lnTo>
                <a:lnTo>
                  <a:pt x="1695922" y="358892"/>
                </a:lnTo>
                <a:lnTo>
                  <a:pt x="1693859" y="354966"/>
                </a:lnTo>
                <a:lnTo>
                  <a:pt x="1691032" y="368772"/>
                </a:lnTo>
                <a:lnTo>
                  <a:pt x="1691032" y="372764"/>
                </a:lnTo>
                <a:lnTo>
                  <a:pt x="1693859" y="390596"/>
                </a:lnTo>
                <a:lnTo>
                  <a:pt x="1695922" y="386737"/>
                </a:lnTo>
                <a:lnTo>
                  <a:pt x="1697984" y="382811"/>
                </a:lnTo>
                <a:lnTo>
                  <a:pt x="1699016" y="378154"/>
                </a:lnTo>
                <a:lnTo>
                  <a:pt x="1699016" y="372764"/>
                </a:lnTo>
                <a:close/>
              </a:path>
              <a:path w="2893284" h="419173">
                <a:moveTo>
                  <a:pt x="1690998" y="351972"/>
                </a:moveTo>
                <a:lnTo>
                  <a:pt x="1687339" y="349909"/>
                </a:lnTo>
                <a:lnTo>
                  <a:pt x="1687771" y="359723"/>
                </a:lnTo>
                <a:lnTo>
                  <a:pt x="1689035" y="362584"/>
                </a:lnTo>
                <a:lnTo>
                  <a:pt x="1690366" y="365379"/>
                </a:lnTo>
                <a:lnTo>
                  <a:pt x="1691032" y="368772"/>
                </a:lnTo>
                <a:lnTo>
                  <a:pt x="1693859" y="354966"/>
                </a:lnTo>
                <a:lnTo>
                  <a:pt x="1690998" y="351972"/>
                </a:lnTo>
                <a:close/>
              </a:path>
              <a:path w="2893284" h="419173">
                <a:moveTo>
                  <a:pt x="1681151" y="354467"/>
                </a:moveTo>
                <a:lnTo>
                  <a:pt x="1683546" y="355997"/>
                </a:lnTo>
                <a:lnTo>
                  <a:pt x="1685942" y="357528"/>
                </a:lnTo>
                <a:lnTo>
                  <a:pt x="1687771" y="359723"/>
                </a:lnTo>
                <a:lnTo>
                  <a:pt x="1687339" y="349909"/>
                </a:lnTo>
                <a:lnTo>
                  <a:pt x="1683746" y="347847"/>
                </a:lnTo>
                <a:lnTo>
                  <a:pt x="1681151" y="354467"/>
                </a:lnTo>
                <a:close/>
              </a:path>
              <a:path w="2893284" h="419173">
                <a:moveTo>
                  <a:pt x="1671470" y="353702"/>
                </a:moveTo>
                <a:lnTo>
                  <a:pt x="1678257" y="353702"/>
                </a:lnTo>
                <a:lnTo>
                  <a:pt x="1681151" y="354467"/>
                </a:lnTo>
                <a:lnTo>
                  <a:pt x="1683746" y="347847"/>
                </a:lnTo>
                <a:lnTo>
                  <a:pt x="1679588" y="346816"/>
                </a:lnTo>
                <a:lnTo>
                  <a:pt x="1674863" y="346816"/>
                </a:lnTo>
                <a:lnTo>
                  <a:pt x="1671470" y="353702"/>
                </a:lnTo>
                <a:close/>
              </a:path>
              <a:path w="2893284" h="419173">
                <a:moveTo>
                  <a:pt x="1670206" y="346816"/>
                </a:moveTo>
                <a:lnTo>
                  <a:pt x="1666047" y="347847"/>
                </a:lnTo>
                <a:lnTo>
                  <a:pt x="1666181" y="355997"/>
                </a:lnTo>
                <a:lnTo>
                  <a:pt x="1668576" y="354467"/>
                </a:lnTo>
                <a:lnTo>
                  <a:pt x="1671470" y="353702"/>
                </a:lnTo>
                <a:lnTo>
                  <a:pt x="1674863" y="346816"/>
                </a:lnTo>
                <a:lnTo>
                  <a:pt x="1670206" y="346816"/>
                </a:lnTo>
                <a:close/>
              </a:path>
              <a:path w="2893284" h="419173">
                <a:moveTo>
                  <a:pt x="1660592" y="362584"/>
                </a:moveTo>
                <a:lnTo>
                  <a:pt x="1661922" y="359723"/>
                </a:lnTo>
                <a:lnTo>
                  <a:pt x="1663785" y="357528"/>
                </a:lnTo>
                <a:lnTo>
                  <a:pt x="1666181" y="355997"/>
                </a:lnTo>
                <a:lnTo>
                  <a:pt x="1666047" y="347847"/>
                </a:lnTo>
                <a:lnTo>
                  <a:pt x="1662388" y="349909"/>
                </a:lnTo>
                <a:lnTo>
                  <a:pt x="1660592" y="362584"/>
                </a:lnTo>
                <a:close/>
              </a:path>
              <a:path w="2893284" h="419173">
                <a:moveTo>
                  <a:pt x="1661922" y="385805"/>
                </a:moveTo>
                <a:lnTo>
                  <a:pt x="1660592" y="382944"/>
                </a:lnTo>
                <a:lnTo>
                  <a:pt x="1659327" y="380083"/>
                </a:lnTo>
                <a:lnTo>
                  <a:pt x="1658695" y="376690"/>
                </a:lnTo>
                <a:lnTo>
                  <a:pt x="1658695" y="368772"/>
                </a:lnTo>
                <a:lnTo>
                  <a:pt x="1659327" y="365379"/>
                </a:lnTo>
                <a:lnTo>
                  <a:pt x="1660592" y="362584"/>
                </a:lnTo>
                <a:lnTo>
                  <a:pt x="1662388" y="349909"/>
                </a:lnTo>
                <a:lnTo>
                  <a:pt x="1658729" y="351972"/>
                </a:lnTo>
                <a:lnTo>
                  <a:pt x="1655868" y="354966"/>
                </a:lnTo>
                <a:lnTo>
                  <a:pt x="1658729" y="393557"/>
                </a:lnTo>
                <a:lnTo>
                  <a:pt x="1662388" y="395619"/>
                </a:lnTo>
                <a:lnTo>
                  <a:pt x="1661922" y="385805"/>
                </a:lnTo>
                <a:close/>
              </a:path>
              <a:path w="2893284" h="419173">
                <a:moveTo>
                  <a:pt x="1691032" y="376690"/>
                </a:moveTo>
                <a:lnTo>
                  <a:pt x="1690366" y="380083"/>
                </a:lnTo>
                <a:lnTo>
                  <a:pt x="1690998" y="393557"/>
                </a:lnTo>
                <a:lnTo>
                  <a:pt x="1693859" y="390596"/>
                </a:lnTo>
                <a:lnTo>
                  <a:pt x="1691032" y="372764"/>
                </a:lnTo>
                <a:lnTo>
                  <a:pt x="1691032" y="376690"/>
                </a:lnTo>
                <a:close/>
              </a:path>
              <a:path w="2893284" h="419173">
                <a:moveTo>
                  <a:pt x="1690366" y="380083"/>
                </a:moveTo>
                <a:lnTo>
                  <a:pt x="1689035" y="382944"/>
                </a:lnTo>
                <a:lnTo>
                  <a:pt x="1687771" y="385805"/>
                </a:lnTo>
                <a:lnTo>
                  <a:pt x="1685942" y="388001"/>
                </a:lnTo>
                <a:lnTo>
                  <a:pt x="1683546" y="389531"/>
                </a:lnTo>
                <a:lnTo>
                  <a:pt x="1681151" y="391062"/>
                </a:lnTo>
                <a:lnTo>
                  <a:pt x="1683746" y="397682"/>
                </a:lnTo>
                <a:lnTo>
                  <a:pt x="1687339" y="395619"/>
                </a:lnTo>
                <a:lnTo>
                  <a:pt x="1690998" y="393557"/>
                </a:lnTo>
                <a:lnTo>
                  <a:pt x="1690366" y="380083"/>
                </a:lnTo>
                <a:close/>
              </a:path>
              <a:path w="2893284" h="419173">
                <a:moveTo>
                  <a:pt x="1679588" y="398713"/>
                </a:moveTo>
                <a:lnTo>
                  <a:pt x="1683746" y="397682"/>
                </a:lnTo>
                <a:lnTo>
                  <a:pt x="1681151" y="391062"/>
                </a:lnTo>
                <a:lnTo>
                  <a:pt x="1678257" y="391827"/>
                </a:lnTo>
                <a:lnTo>
                  <a:pt x="1674863" y="391827"/>
                </a:lnTo>
                <a:lnTo>
                  <a:pt x="1674863" y="398713"/>
                </a:lnTo>
                <a:lnTo>
                  <a:pt x="1679588" y="398713"/>
                </a:lnTo>
                <a:close/>
              </a:path>
              <a:path w="2893284" h="419173">
                <a:moveTo>
                  <a:pt x="1671470" y="391827"/>
                </a:moveTo>
                <a:lnTo>
                  <a:pt x="1668576" y="391062"/>
                </a:lnTo>
                <a:lnTo>
                  <a:pt x="1670206" y="398713"/>
                </a:lnTo>
                <a:lnTo>
                  <a:pt x="1674863" y="398713"/>
                </a:lnTo>
                <a:lnTo>
                  <a:pt x="1674863" y="391827"/>
                </a:lnTo>
                <a:lnTo>
                  <a:pt x="1671470" y="391827"/>
                </a:lnTo>
                <a:close/>
              </a:path>
              <a:path w="2893284" h="419173">
                <a:moveTo>
                  <a:pt x="1661922" y="385805"/>
                </a:moveTo>
                <a:lnTo>
                  <a:pt x="1662388" y="395619"/>
                </a:lnTo>
                <a:lnTo>
                  <a:pt x="1666047" y="397682"/>
                </a:lnTo>
                <a:lnTo>
                  <a:pt x="1670206" y="398713"/>
                </a:lnTo>
                <a:lnTo>
                  <a:pt x="1668576" y="391062"/>
                </a:lnTo>
                <a:lnTo>
                  <a:pt x="1666181" y="389531"/>
                </a:lnTo>
                <a:lnTo>
                  <a:pt x="1663785" y="388001"/>
                </a:lnTo>
                <a:lnTo>
                  <a:pt x="1661922" y="385805"/>
                </a:lnTo>
                <a:close/>
              </a:path>
              <a:path w="2893284" h="419173">
                <a:moveTo>
                  <a:pt x="1658729" y="393557"/>
                </a:moveTo>
                <a:lnTo>
                  <a:pt x="1655868" y="354966"/>
                </a:lnTo>
                <a:lnTo>
                  <a:pt x="1653805" y="358892"/>
                </a:lnTo>
                <a:lnTo>
                  <a:pt x="1651743" y="362751"/>
                </a:lnTo>
                <a:lnTo>
                  <a:pt x="1650711" y="367375"/>
                </a:lnTo>
                <a:lnTo>
                  <a:pt x="1650711" y="372764"/>
                </a:lnTo>
                <a:lnTo>
                  <a:pt x="1651743" y="382811"/>
                </a:lnTo>
                <a:lnTo>
                  <a:pt x="1653805" y="386737"/>
                </a:lnTo>
                <a:lnTo>
                  <a:pt x="1655868" y="390596"/>
                </a:lnTo>
                <a:lnTo>
                  <a:pt x="1658729" y="393557"/>
                </a:lnTo>
                <a:close/>
              </a:path>
              <a:path w="2893284" h="419173">
                <a:moveTo>
                  <a:pt x="1754667" y="356596"/>
                </a:moveTo>
                <a:lnTo>
                  <a:pt x="1753004" y="353269"/>
                </a:lnTo>
                <a:lnTo>
                  <a:pt x="1750608" y="350808"/>
                </a:lnTo>
                <a:lnTo>
                  <a:pt x="1747481" y="349211"/>
                </a:lnTo>
                <a:lnTo>
                  <a:pt x="1745186" y="356796"/>
                </a:lnTo>
                <a:lnTo>
                  <a:pt x="1747448" y="358792"/>
                </a:lnTo>
                <a:lnTo>
                  <a:pt x="1748579" y="362052"/>
                </a:lnTo>
                <a:lnTo>
                  <a:pt x="1756563" y="397715"/>
                </a:lnTo>
                <a:lnTo>
                  <a:pt x="1754667" y="356596"/>
                </a:lnTo>
                <a:close/>
              </a:path>
              <a:path w="2893284" h="419173">
                <a:moveTo>
                  <a:pt x="1734607" y="353802"/>
                </a:moveTo>
                <a:lnTo>
                  <a:pt x="1740129" y="353802"/>
                </a:lnTo>
                <a:lnTo>
                  <a:pt x="1742924" y="354800"/>
                </a:lnTo>
                <a:lnTo>
                  <a:pt x="1745186" y="356796"/>
                </a:lnTo>
                <a:lnTo>
                  <a:pt x="1747481" y="349211"/>
                </a:lnTo>
                <a:lnTo>
                  <a:pt x="1744354" y="347614"/>
                </a:lnTo>
                <a:lnTo>
                  <a:pt x="1741027" y="346816"/>
                </a:lnTo>
                <a:lnTo>
                  <a:pt x="1737501" y="346816"/>
                </a:lnTo>
                <a:lnTo>
                  <a:pt x="1734607" y="353802"/>
                </a:lnTo>
                <a:close/>
              </a:path>
              <a:path w="2893284" h="419173">
                <a:moveTo>
                  <a:pt x="1725857" y="358559"/>
                </a:moveTo>
                <a:lnTo>
                  <a:pt x="1727753" y="356729"/>
                </a:lnTo>
                <a:lnTo>
                  <a:pt x="1730016" y="355598"/>
                </a:lnTo>
                <a:lnTo>
                  <a:pt x="1732344" y="354401"/>
                </a:lnTo>
                <a:lnTo>
                  <a:pt x="1734607" y="353802"/>
                </a:lnTo>
                <a:lnTo>
                  <a:pt x="1737501" y="346816"/>
                </a:lnTo>
                <a:lnTo>
                  <a:pt x="1734440" y="346816"/>
                </a:lnTo>
                <a:lnTo>
                  <a:pt x="1731446" y="347514"/>
                </a:lnTo>
                <a:lnTo>
                  <a:pt x="1728519" y="348911"/>
                </a:lnTo>
                <a:lnTo>
                  <a:pt x="1725857" y="358559"/>
                </a:lnTo>
                <a:close/>
              </a:path>
              <a:path w="2893284" h="419173">
                <a:moveTo>
                  <a:pt x="1722031" y="366942"/>
                </a:moveTo>
                <a:lnTo>
                  <a:pt x="1722796" y="363616"/>
                </a:lnTo>
                <a:lnTo>
                  <a:pt x="1724327" y="361087"/>
                </a:lnTo>
                <a:lnTo>
                  <a:pt x="1725857" y="358559"/>
                </a:lnTo>
                <a:lnTo>
                  <a:pt x="1728519" y="348911"/>
                </a:lnTo>
                <a:lnTo>
                  <a:pt x="1725658" y="350309"/>
                </a:lnTo>
                <a:lnTo>
                  <a:pt x="1723329" y="352538"/>
                </a:lnTo>
                <a:lnTo>
                  <a:pt x="1722031" y="366942"/>
                </a:lnTo>
                <a:close/>
              </a:path>
              <a:path w="2893284" h="419173">
                <a:moveTo>
                  <a:pt x="1722031" y="397715"/>
                </a:moveTo>
                <a:lnTo>
                  <a:pt x="1722031" y="366942"/>
                </a:lnTo>
                <a:lnTo>
                  <a:pt x="1721532" y="355598"/>
                </a:lnTo>
                <a:lnTo>
                  <a:pt x="1721033" y="347814"/>
                </a:lnTo>
                <a:lnTo>
                  <a:pt x="1714047" y="347814"/>
                </a:lnTo>
                <a:lnTo>
                  <a:pt x="1714047" y="397715"/>
                </a:lnTo>
                <a:lnTo>
                  <a:pt x="1722031" y="397715"/>
                </a:lnTo>
                <a:close/>
              </a:path>
              <a:path w="2893284" h="419173">
                <a:moveTo>
                  <a:pt x="1756563" y="366776"/>
                </a:moveTo>
                <a:lnTo>
                  <a:pt x="1757229" y="363749"/>
                </a:lnTo>
                <a:lnTo>
                  <a:pt x="1758559" y="361287"/>
                </a:lnTo>
                <a:lnTo>
                  <a:pt x="1759957" y="358825"/>
                </a:lnTo>
                <a:lnTo>
                  <a:pt x="1761786" y="356962"/>
                </a:lnTo>
                <a:lnTo>
                  <a:pt x="1764048" y="355698"/>
                </a:lnTo>
                <a:lnTo>
                  <a:pt x="1766311" y="354434"/>
                </a:lnTo>
                <a:lnTo>
                  <a:pt x="1768739" y="353802"/>
                </a:lnTo>
                <a:lnTo>
                  <a:pt x="1774661" y="353802"/>
                </a:lnTo>
                <a:lnTo>
                  <a:pt x="1777455" y="354800"/>
                </a:lnTo>
                <a:lnTo>
                  <a:pt x="1779718" y="356796"/>
                </a:lnTo>
                <a:lnTo>
                  <a:pt x="1781980" y="358792"/>
                </a:lnTo>
                <a:lnTo>
                  <a:pt x="1783111" y="362052"/>
                </a:lnTo>
                <a:lnTo>
                  <a:pt x="1783111" y="397715"/>
                </a:lnTo>
                <a:lnTo>
                  <a:pt x="1791095" y="397715"/>
                </a:lnTo>
                <a:lnTo>
                  <a:pt x="1784042" y="350142"/>
                </a:lnTo>
                <a:lnTo>
                  <a:pt x="1781115" y="348812"/>
                </a:lnTo>
                <a:lnTo>
                  <a:pt x="1778254" y="347481"/>
                </a:lnTo>
                <a:lnTo>
                  <a:pt x="1775226" y="346816"/>
                </a:lnTo>
                <a:lnTo>
                  <a:pt x="1769970" y="346816"/>
                </a:lnTo>
                <a:lnTo>
                  <a:pt x="1767774" y="347181"/>
                </a:lnTo>
                <a:lnTo>
                  <a:pt x="1765446" y="347913"/>
                </a:lnTo>
                <a:lnTo>
                  <a:pt x="1763184" y="348579"/>
                </a:lnTo>
                <a:lnTo>
                  <a:pt x="1761088" y="349643"/>
                </a:lnTo>
                <a:lnTo>
                  <a:pt x="1759158" y="351107"/>
                </a:lnTo>
                <a:lnTo>
                  <a:pt x="1757229" y="352504"/>
                </a:lnTo>
                <a:lnTo>
                  <a:pt x="1756563" y="366776"/>
                </a:lnTo>
                <a:close/>
              </a:path>
              <a:path w="2893284" h="419173">
                <a:moveTo>
                  <a:pt x="1756563" y="366776"/>
                </a:moveTo>
                <a:lnTo>
                  <a:pt x="1757229" y="352504"/>
                </a:lnTo>
                <a:lnTo>
                  <a:pt x="1755732" y="354334"/>
                </a:lnTo>
                <a:lnTo>
                  <a:pt x="1756563" y="397715"/>
                </a:lnTo>
                <a:lnTo>
                  <a:pt x="1756563" y="366776"/>
                </a:lnTo>
                <a:close/>
              </a:path>
              <a:path w="2893284" h="419173">
                <a:moveTo>
                  <a:pt x="1748579" y="366577"/>
                </a:moveTo>
                <a:lnTo>
                  <a:pt x="1748579" y="397715"/>
                </a:lnTo>
                <a:lnTo>
                  <a:pt x="1756563" y="397715"/>
                </a:lnTo>
                <a:lnTo>
                  <a:pt x="1748579" y="362052"/>
                </a:lnTo>
                <a:lnTo>
                  <a:pt x="1748579" y="366577"/>
                </a:lnTo>
                <a:close/>
              </a:path>
              <a:path w="2893284" h="419173">
                <a:moveTo>
                  <a:pt x="1791095" y="397715"/>
                </a:moveTo>
                <a:lnTo>
                  <a:pt x="1791095" y="361387"/>
                </a:lnTo>
                <a:lnTo>
                  <a:pt x="1790164" y="357794"/>
                </a:lnTo>
                <a:lnTo>
                  <a:pt x="1788301" y="354999"/>
                </a:lnTo>
                <a:lnTo>
                  <a:pt x="1786438" y="352205"/>
                </a:lnTo>
                <a:lnTo>
                  <a:pt x="1784042" y="350142"/>
                </a:lnTo>
                <a:lnTo>
                  <a:pt x="1791095" y="397715"/>
                </a:lnTo>
                <a:close/>
              </a:path>
              <a:path w="2893284" h="419173">
                <a:moveTo>
                  <a:pt x="1819152" y="332244"/>
                </a:moveTo>
                <a:lnTo>
                  <a:pt x="1819152" y="330448"/>
                </a:lnTo>
                <a:lnTo>
                  <a:pt x="1818587" y="329017"/>
                </a:lnTo>
                <a:lnTo>
                  <a:pt x="1816391" y="326822"/>
                </a:lnTo>
                <a:lnTo>
                  <a:pt x="1814961" y="326256"/>
                </a:lnTo>
                <a:lnTo>
                  <a:pt x="1811368" y="326256"/>
                </a:lnTo>
                <a:lnTo>
                  <a:pt x="1809904" y="326822"/>
                </a:lnTo>
                <a:lnTo>
                  <a:pt x="1807708" y="329017"/>
                </a:lnTo>
                <a:lnTo>
                  <a:pt x="1807176" y="330448"/>
                </a:lnTo>
                <a:lnTo>
                  <a:pt x="1807176" y="332244"/>
                </a:lnTo>
                <a:lnTo>
                  <a:pt x="1807708" y="335504"/>
                </a:lnTo>
                <a:lnTo>
                  <a:pt x="1809904" y="337700"/>
                </a:lnTo>
                <a:lnTo>
                  <a:pt x="1811368" y="338232"/>
                </a:lnTo>
                <a:lnTo>
                  <a:pt x="1814961" y="338232"/>
                </a:lnTo>
                <a:lnTo>
                  <a:pt x="1816391" y="337700"/>
                </a:lnTo>
                <a:lnTo>
                  <a:pt x="1818587" y="335504"/>
                </a:lnTo>
                <a:lnTo>
                  <a:pt x="1819152" y="334041"/>
                </a:lnTo>
                <a:lnTo>
                  <a:pt x="1819152" y="332244"/>
                </a:lnTo>
                <a:close/>
              </a:path>
              <a:path w="2893284" h="419173">
                <a:moveTo>
                  <a:pt x="1809172" y="347814"/>
                </a:moveTo>
                <a:lnTo>
                  <a:pt x="1809172" y="397715"/>
                </a:lnTo>
                <a:lnTo>
                  <a:pt x="1817156" y="397715"/>
                </a:lnTo>
                <a:lnTo>
                  <a:pt x="1817156" y="347814"/>
                </a:lnTo>
                <a:lnTo>
                  <a:pt x="1809172" y="347814"/>
                </a:lnTo>
                <a:close/>
              </a:path>
              <a:path w="2893284" h="419173">
                <a:moveTo>
                  <a:pt x="1865058" y="381680"/>
                </a:moveTo>
                <a:lnTo>
                  <a:pt x="1865523" y="382944"/>
                </a:lnTo>
                <a:lnTo>
                  <a:pt x="1867021" y="395553"/>
                </a:lnTo>
                <a:lnTo>
                  <a:pt x="1869349" y="393756"/>
                </a:lnTo>
                <a:lnTo>
                  <a:pt x="1871013" y="391428"/>
                </a:lnTo>
                <a:lnTo>
                  <a:pt x="1872676" y="389032"/>
                </a:lnTo>
                <a:lnTo>
                  <a:pt x="1873508" y="386271"/>
                </a:lnTo>
                <a:lnTo>
                  <a:pt x="1873508" y="380083"/>
                </a:lnTo>
                <a:lnTo>
                  <a:pt x="1872576" y="377488"/>
                </a:lnTo>
                <a:lnTo>
                  <a:pt x="1870713" y="375359"/>
                </a:lnTo>
                <a:lnTo>
                  <a:pt x="1868850" y="373230"/>
                </a:lnTo>
                <a:lnTo>
                  <a:pt x="1865590" y="371700"/>
                </a:lnTo>
                <a:lnTo>
                  <a:pt x="1865058" y="381680"/>
                </a:lnTo>
                <a:close/>
              </a:path>
              <a:path w="2893284" h="419173">
                <a:moveTo>
                  <a:pt x="1845729" y="367641"/>
                </a:moveTo>
                <a:lnTo>
                  <a:pt x="1847060" y="375459"/>
                </a:lnTo>
                <a:lnTo>
                  <a:pt x="1859036" y="377954"/>
                </a:lnTo>
                <a:lnTo>
                  <a:pt x="1861564" y="378486"/>
                </a:lnTo>
                <a:lnTo>
                  <a:pt x="1863261" y="379351"/>
                </a:lnTo>
                <a:lnTo>
                  <a:pt x="1865058" y="381680"/>
                </a:lnTo>
                <a:lnTo>
                  <a:pt x="1865590" y="371700"/>
                </a:lnTo>
                <a:lnTo>
                  <a:pt x="1860932" y="370768"/>
                </a:lnTo>
                <a:lnTo>
                  <a:pt x="1848457" y="368173"/>
                </a:lnTo>
                <a:lnTo>
                  <a:pt x="1845729" y="367641"/>
                </a:lnTo>
                <a:close/>
              </a:path>
              <a:path w="2893284" h="419173">
                <a:moveTo>
                  <a:pt x="1845729" y="367641"/>
                </a:moveTo>
                <a:lnTo>
                  <a:pt x="1843866" y="366776"/>
                </a:lnTo>
                <a:lnTo>
                  <a:pt x="1842868" y="365578"/>
                </a:lnTo>
                <a:lnTo>
                  <a:pt x="1841870" y="364314"/>
                </a:lnTo>
                <a:lnTo>
                  <a:pt x="1841371" y="362950"/>
                </a:lnTo>
                <a:lnTo>
                  <a:pt x="1842203" y="374461"/>
                </a:lnTo>
                <a:lnTo>
                  <a:pt x="1847060" y="375459"/>
                </a:lnTo>
                <a:lnTo>
                  <a:pt x="1845729" y="367641"/>
                </a:lnTo>
                <a:close/>
              </a:path>
              <a:path w="2893284" h="419173">
                <a:moveTo>
                  <a:pt x="1834252" y="356563"/>
                </a:moveTo>
                <a:lnTo>
                  <a:pt x="1834518" y="368140"/>
                </a:lnTo>
                <a:lnTo>
                  <a:pt x="1836580" y="370469"/>
                </a:lnTo>
                <a:lnTo>
                  <a:pt x="1838710" y="372798"/>
                </a:lnTo>
                <a:lnTo>
                  <a:pt x="1842203" y="374461"/>
                </a:lnTo>
                <a:lnTo>
                  <a:pt x="1841371" y="362950"/>
                </a:lnTo>
                <a:lnTo>
                  <a:pt x="1839608" y="350242"/>
                </a:lnTo>
                <a:lnTo>
                  <a:pt x="1837379" y="352039"/>
                </a:lnTo>
                <a:lnTo>
                  <a:pt x="1835782" y="354301"/>
                </a:lnTo>
                <a:lnTo>
                  <a:pt x="1834252" y="356563"/>
                </a:lnTo>
                <a:close/>
              </a:path>
              <a:path w="2893284" h="419173">
                <a:moveTo>
                  <a:pt x="1834518" y="368140"/>
                </a:moveTo>
                <a:lnTo>
                  <a:pt x="1834252" y="356563"/>
                </a:lnTo>
                <a:lnTo>
                  <a:pt x="1833486" y="359058"/>
                </a:lnTo>
                <a:lnTo>
                  <a:pt x="1833486" y="365246"/>
                </a:lnTo>
                <a:lnTo>
                  <a:pt x="1834518" y="368140"/>
                </a:lnTo>
                <a:close/>
              </a:path>
              <a:path w="2893284" h="419173">
                <a:moveTo>
                  <a:pt x="1867021" y="395553"/>
                </a:moveTo>
                <a:lnTo>
                  <a:pt x="1865523" y="382944"/>
                </a:lnTo>
                <a:lnTo>
                  <a:pt x="1865523" y="386537"/>
                </a:lnTo>
                <a:lnTo>
                  <a:pt x="1864525" y="388334"/>
                </a:lnTo>
                <a:lnTo>
                  <a:pt x="1864026" y="396817"/>
                </a:lnTo>
                <a:lnTo>
                  <a:pt x="1867021" y="395553"/>
                </a:lnTo>
                <a:close/>
              </a:path>
              <a:path w="2893284" h="419173">
                <a:moveTo>
                  <a:pt x="1862529" y="389731"/>
                </a:moveTo>
                <a:lnTo>
                  <a:pt x="1860533" y="391062"/>
                </a:lnTo>
                <a:lnTo>
                  <a:pt x="1861032" y="398081"/>
                </a:lnTo>
                <a:lnTo>
                  <a:pt x="1864026" y="396817"/>
                </a:lnTo>
                <a:lnTo>
                  <a:pt x="1864525" y="388334"/>
                </a:lnTo>
                <a:lnTo>
                  <a:pt x="1862529" y="389731"/>
                </a:lnTo>
                <a:close/>
              </a:path>
              <a:path w="2893284" h="419173">
                <a:moveTo>
                  <a:pt x="1843966" y="389132"/>
                </a:moveTo>
                <a:lnTo>
                  <a:pt x="1844299" y="397682"/>
                </a:lnTo>
                <a:lnTo>
                  <a:pt x="1848790" y="398713"/>
                </a:lnTo>
                <a:lnTo>
                  <a:pt x="1857572" y="398713"/>
                </a:lnTo>
                <a:lnTo>
                  <a:pt x="1861032" y="398081"/>
                </a:lnTo>
                <a:lnTo>
                  <a:pt x="1860533" y="391062"/>
                </a:lnTo>
                <a:lnTo>
                  <a:pt x="1857772" y="391727"/>
                </a:lnTo>
                <a:lnTo>
                  <a:pt x="1850254" y="391727"/>
                </a:lnTo>
                <a:lnTo>
                  <a:pt x="1846827" y="390862"/>
                </a:lnTo>
                <a:lnTo>
                  <a:pt x="1843966" y="389132"/>
                </a:lnTo>
                <a:close/>
              </a:path>
              <a:path w="2893284" h="419173">
                <a:moveTo>
                  <a:pt x="1841171" y="387402"/>
                </a:moveTo>
                <a:lnTo>
                  <a:pt x="1839042" y="385007"/>
                </a:lnTo>
                <a:lnTo>
                  <a:pt x="1840173" y="395619"/>
                </a:lnTo>
                <a:lnTo>
                  <a:pt x="1844299" y="397682"/>
                </a:lnTo>
                <a:lnTo>
                  <a:pt x="1843966" y="389132"/>
                </a:lnTo>
                <a:lnTo>
                  <a:pt x="1841171" y="387402"/>
                </a:lnTo>
                <a:close/>
              </a:path>
              <a:path w="2893284" h="419173">
                <a:moveTo>
                  <a:pt x="1837578" y="381946"/>
                </a:moveTo>
                <a:lnTo>
                  <a:pt x="1830792" y="386837"/>
                </a:lnTo>
                <a:lnTo>
                  <a:pt x="1832988" y="390629"/>
                </a:lnTo>
                <a:lnTo>
                  <a:pt x="1836115" y="393557"/>
                </a:lnTo>
                <a:lnTo>
                  <a:pt x="1840173" y="395619"/>
                </a:lnTo>
                <a:lnTo>
                  <a:pt x="1839042" y="385007"/>
                </a:lnTo>
                <a:lnTo>
                  <a:pt x="1837578" y="381946"/>
                </a:lnTo>
                <a:close/>
              </a:path>
              <a:path w="2893284" h="419173">
                <a:moveTo>
                  <a:pt x="1863161" y="357228"/>
                </a:moveTo>
                <a:lnTo>
                  <a:pt x="1864991" y="359357"/>
                </a:lnTo>
                <a:lnTo>
                  <a:pt x="1866122" y="362285"/>
                </a:lnTo>
                <a:lnTo>
                  <a:pt x="1872809" y="357894"/>
                </a:lnTo>
                <a:lnTo>
                  <a:pt x="1871146" y="354367"/>
                </a:lnTo>
                <a:lnTo>
                  <a:pt x="1868617" y="351639"/>
                </a:lnTo>
                <a:lnTo>
                  <a:pt x="1865224" y="349710"/>
                </a:lnTo>
                <a:lnTo>
                  <a:pt x="1863161" y="357228"/>
                </a:lnTo>
                <a:close/>
              </a:path>
              <a:path w="2893284" h="419173">
                <a:moveTo>
                  <a:pt x="1861831" y="347780"/>
                </a:moveTo>
                <a:lnTo>
                  <a:pt x="1857672" y="346816"/>
                </a:lnTo>
                <a:lnTo>
                  <a:pt x="1858105" y="354500"/>
                </a:lnTo>
                <a:lnTo>
                  <a:pt x="1860633" y="355898"/>
                </a:lnTo>
                <a:lnTo>
                  <a:pt x="1863161" y="357228"/>
                </a:lnTo>
                <a:lnTo>
                  <a:pt x="1865224" y="349710"/>
                </a:lnTo>
                <a:lnTo>
                  <a:pt x="1861831" y="347780"/>
                </a:lnTo>
                <a:close/>
              </a:path>
              <a:path w="2893284" h="419173">
                <a:moveTo>
                  <a:pt x="1850353" y="353802"/>
                </a:moveTo>
                <a:lnTo>
                  <a:pt x="1855477" y="353802"/>
                </a:lnTo>
                <a:lnTo>
                  <a:pt x="1858105" y="354500"/>
                </a:lnTo>
                <a:lnTo>
                  <a:pt x="1857672" y="346816"/>
                </a:lnTo>
                <a:lnTo>
                  <a:pt x="1852749" y="346816"/>
                </a:lnTo>
                <a:lnTo>
                  <a:pt x="1850353" y="353802"/>
                </a:lnTo>
                <a:close/>
              </a:path>
              <a:path w="2893284" h="419173">
                <a:moveTo>
                  <a:pt x="1848823" y="346816"/>
                </a:moveTo>
                <a:lnTo>
                  <a:pt x="1845396" y="347514"/>
                </a:lnTo>
                <a:lnTo>
                  <a:pt x="1846561" y="354800"/>
                </a:lnTo>
                <a:lnTo>
                  <a:pt x="1848291" y="354134"/>
                </a:lnTo>
                <a:lnTo>
                  <a:pt x="1850353" y="353802"/>
                </a:lnTo>
                <a:lnTo>
                  <a:pt x="1852749" y="346816"/>
                </a:lnTo>
                <a:lnTo>
                  <a:pt x="1848823" y="346816"/>
                </a:lnTo>
                <a:close/>
              </a:path>
              <a:path w="2893284" h="419173">
                <a:moveTo>
                  <a:pt x="1841371" y="360023"/>
                </a:moveTo>
                <a:lnTo>
                  <a:pt x="1841803" y="358725"/>
                </a:lnTo>
                <a:lnTo>
                  <a:pt x="1843600" y="356397"/>
                </a:lnTo>
                <a:lnTo>
                  <a:pt x="1844897" y="355465"/>
                </a:lnTo>
                <a:lnTo>
                  <a:pt x="1846561" y="354800"/>
                </a:lnTo>
                <a:lnTo>
                  <a:pt x="1845396" y="347514"/>
                </a:lnTo>
                <a:lnTo>
                  <a:pt x="1842469" y="348911"/>
                </a:lnTo>
                <a:lnTo>
                  <a:pt x="1841371" y="360023"/>
                </a:lnTo>
                <a:close/>
              </a:path>
              <a:path w="2893284" h="419173">
                <a:moveTo>
                  <a:pt x="1841371" y="360023"/>
                </a:moveTo>
                <a:lnTo>
                  <a:pt x="1842469" y="348911"/>
                </a:lnTo>
                <a:lnTo>
                  <a:pt x="1839608" y="350242"/>
                </a:lnTo>
                <a:lnTo>
                  <a:pt x="1841371" y="362950"/>
                </a:lnTo>
                <a:lnTo>
                  <a:pt x="1841371" y="360023"/>
                </a:lnTo>
                <a:close/>
              </a:path>
              <a:path w="2893284" h="419173">
                <a:moveTo>
                  <a:pt x="1917855" y="389631"/>
                </a:moveTo>
                <a:lnTo>
                  <a:pt x="1917954" y="397416"/>
                </a:lnTo>
                <a:lnTo>
                  <a:pt x="1920616" y="396484"/>
                </a:lnTo>
                <a:lnTo>
                  <a:pt x="1922911" y="395187"/>
                </a:lnTo>
                <a:lnTo>
                  <a:pt x="1924841" y="393523"/>
                </a:lnTo>
                <a:lnTo>
                  <a:pt x="1926837" y="391860"/>
                </a:lnTo>
                <a:lnTo>
                  <a:pt x="1928467" y="389897"/>
                </a:lnTo>
                <a:lnTo>
                  <a:pt x="1929731" y="387635"/>
                </a:lnTo>
                <a:lnTo>
                  <a:pt x="1923443" y="383942"/>
                </a:lnTo>
                <a:lnTo>
                  <a:pt x="1922046" y="386338"/>
                </a:lnTo>
                <a:lnTo>
                  <a:pt x="1920183" y="388234"/>
                </a:lnTo>
                <a:lnTo>
                  <a:pt x="1917855" y="389631"/>
                </a:lnTo>
                <a:close/>
              </a:path>
              <a:path w="2893284" h="419173">
                <a:moveTo>
                  <a:pt x="1909172" y="398713"/>
                </a:moveTo>
                <a:lnTo>
                  <a:pt x="1912432" y="398713"/>
                </a:lnTo>
                <a:lnTo>
                  <a:pt x="1915359" y="398281"/>
                </a:lnTo>
                <a:lnTo>
                  <a:pt x="1917954" y="397416"/>
                </a:lnTo>
                <a:lnTo>
                  <a:pt x="1917855" y="389631"/>
                </a:lnTo>
                <a:lnTo>
                  <a:pt x="1915592" y="391028"/>
                </a:lnTo>
                <a:lnTo>
                  <a:pt x="1912631" y="391727"/>
                </a:lnTo>
                <a:lnTo>
                  <a:pt x="1909172" y="398713"/>
                </a:lnTo>
                <a:close/>
              </a:path>
              <a:path w="2893284" h="419173">
                <a:moveTo>
                  <a:pt x="1912631" y="391727"/>
                </a:moveTo>
                <a:lnTo>
                  <a:pt x="1905579" y="391727"/>
                </a:lnTo>
                <a:lnTo>
                  <a:pt x="1902651" y="390995"/>
                </a:lnTo>
                <a:lnTo>
                  <a:pt x="1900189" y="389531"/>
                </a:lnTo>
                <a:lnTo>
                  <a:pt x="1897794" y="388001"/>
                </a:lnTo>
                <a:lnTo>
                  <a:pt x="1900223" y="397682"/>
                </a:lnTo>
                <a:lnTo>
                  <a:pt x="1904448" y="398713"/>
                </a:lnTo>
                <a:lnTo>
                  <a:pt x="1909172" y="398713"/>
                </a:lnTo>
                <a:lnTo>
                  <a:pt x="1912631" y="391727"/>
                </a:lnTo>
                <a:close/>
              </a:path>
              <a:path w="2893284" h="419173">
                <a:moveTo>
                  <a:pt x="1896497" y="395619"/>
                </a:moveTo>
                <a:lnTo>
                  <a:pt x="1900223" y="397682"/>
                </a:lnTo>
                <a:lnTo>
                  <a:pt x="1897794" y="388001"/>
                </a:lnTo>
                <a:lnTo>
                  <a:pt x="1895931" y="385805"/>
                </a:lnTo>
                <a:lnTo>
                  <a:pt x="1894600" y="382944"/>
                </a:lnTo>
                <a:lnTo>
                  <a:pt x="1893270" y="380083"/>
                </a:lnTo>
                <a:lnTo>
                  <a:pt x="1892837" y="393557"/>
                </a:lnTo>
                <a:lnTo>
                  <a:pt x="1896497" y="395619"/>
                </a:lnTo>
                <a:close/>
              </a:path>
              <a:path w="2893284" h="419173">
                <a:moveTo>
                  <a:pt x="1922745" y="363982"/>
                </a:moveTo>
                <a:lnTo>
                  <a:pt x="1922745" y="368772"/>
                </a:lnTo>
                <a:lnTo>
                  <a:pt x="1892753" y="367974"/>
                </a:lnTo>
                <a:lnTo>
                  <a:pt x="1890010" y="367974"/>
                </a:lnTo>
                <a:lnTo>
                  <a:pt x="1890010" y="375060"/>
                </a:lnTo>
                <a:lnTo>
                  <a:pt x="1892837" y="393557"/>
                </a:lnTo>
                <a:lnTo>
                  <a:pt x="1893270" y="380083"/>
                </a:lnTo>
                <a:lnTo>
                  <a:pt x="1892604" y="376690"/>
                </a:lnTo>
                <a:lnTo>
                  <a:pt x="1892604" y="368772"/>
                </a:lnTo>
                <a:lnTo>
                  <a:pt x="1930330" y="375060"/>
                </a:lnTo>
                <a:lnTo>
                  <a:pt x="1926837" y="367974"/>
                </a:lnTo>
                <a:lnTo>
                  <a:pt x="1922745" y="363982"/>
                </a:lnTo>
                <a:close/>
              </a:path>
              <a:path w="2893284" h="419173">
                <a:moveTo>
                  <a:pt x="1892753" y="367974"/>
                </a:moveTo>
                <a:lnTo>
                  <a:pt x="1892804" y="351972"/>
                </a:lnTo>
                <a:lnTo>
                  <a:pt x="1889976" y="354966"/>
                </a:lnTo>
                <a:lnTo>
                  <a:pt x="1889976" y="390596"/>
                </a:lnTo>
                <a:lnTo>
                  <a:pt x="1892837" y="393557"/>
                </a:lnTo>
                <a:lnTo>
                  <a:pt x="1890010" y="375060"/>
                </a:lnTo>
                <a:lnTo>
                  <a:pt x="1890010" y="367974"/>
                </a:lnTo>
                <a:lnTo>
                  <a:pt x="1892753" y="367974"/>
                </a:lnTo>
                <a:close/>
              </a:path>
              <a:path w="2893284" h="419173">
                <a:moveTo>
                  <a:pt x="1884820" y="367375"/>
                </a:moveTo>
                <a:lnTo>
                  <a:pt x="1885851" y="382811"/>
                </a:lnTo>
                <a:lnTo>
                  <a:pt x="1887914" y="386737"/>
                </a:lnTo>
                <a:lnTo>
                  <a:pt x="1889976" y="390596"/>
                </a:lnTo>
                <a:lnTo>
                  <a:pt x="1889976" y="354966"/>
                </a:lnTo>
                <a:lnTo>
                  <a:pt x="1887914" y="358892"/>
                </a:lnTo>
                <a:lnTo>
                  <a:pt x="1885851" y="362751"/>
                </a:lnTo>
                <a:lnTo>
                  <a:pt x="1884820" y="367375"/>
                </a:lnTo>
                <a:close/>
              </a:path>
              <a:path w="2893284" h="419173">
                <a:moveTo>
                  <a:pt x="1884820" y="372764"/>
                </a:moveTo>
                <a:lnTo>
                  <a:pt x="1884820" y="378154"/>
                </a:lnTo>
                <a:lnTo>
                  <a:pt x="1885851" y="382811"/>
                </a:lnTo>
                <a:lnTo>
                  <a:pt x="1884820" y="367375"/>
                </a:lnTo>
                <a:lnTo>
                  <a:pt x="1884820" y="372764"/>
                </a:lnTo>
                <a:close/>
              </a:path>
              <a:path w="2893284" h="419173">
                <a:moveTo>
                  <a:pt x="1892604" y="372764"/>
                </a:moveTo>
                <a:lnTo>
                  <a:pt x="1892604" y="368772"/>
                </a:lnTo>
                <a:lnTo>
                  <a:pt x="1892604" y="375060"/>
                </a:lnTo>
                <a:lnTo>
                  <a:pt x="1930330" y="375060"/>
                </a:lnTo>
                <a:lnTo>
                  <a:pt x="1892604" y="368772"/>
                </a:lnTo>
                <a:lnTo>
                  <a:pt x="1892604" y="372764"/>
                </a:lnTo>
                <a:close/>
              </a:path>
              <a:path w="2893284" h="419173">
                <a:moveTo>
                  <a:pt x="1905213" y="353802"/>
                </a:moveTo>
                <a:lnTo>
                  <a:pt x="1912731" y="353802"/>
                </a:lnTo>
                <a:lnTo>
                  <a:pt x="1916158" y="355099"/>
                </a:lnTo>
                <a:lnTo>
                  <a:pt x="1918753" y="357694"/>
                </a:lnTo>
                <a:lnTo>
                  <a:pt x="1921414" y="360289"/>
                </a:lnTo>
                <a:lnTo>
                  <a:pt x="1922745" y="363982"/>
                </a:lnTo>
                <a:lnTo>
                  <a:pt x="1926837" y="367974"/>
                </a:lnTo>
                <a:lnTo>
                  <a:pt x="1923876" y="351806"/>
                </a:lnTo>
                <a:lnTo>
                  <a:pt x="1920549" y="349810"/>
                </a:lnTo>
                <a:lnTo>
                  <a:pt x="1917289" y="347814"/>
                </a:lnTo>
                <a:lnTo>
                  <a:pt x="1913330" y="346816"/>
                </a:lnTo>
                <a:lnTo>
                  <a:pt x="1908673" y="346816"/>
                </a:lnTo>
                <a:lnTo>
                  <a:pt x="1905213" y="353802"/>
                </a:lnTo>
                <a:close/>
              </a:path>
              <a:path w="2893284" h="419173">
                <a:moveTo>
                  <a:pt x="1897661" y="357561"/>
                </a:moveTo>
                <a:lnTo>
                  <a:pt x="1899990" y="356097"/>
                </a:lnTo>
                <a:lnTo>
                  <a:pt x="1902385" y="354567"/>
                </a:lnTo>
                <a:lnTo>
                  <a:pt x="1905213" y="353802"/>
                </a:lnTo>
                <a:lnTo>
                  <a:pt x="1908673" y="346816"/>
                </a:lnTo>
                <a:lnTo>
                  <a:pt x="1904082" y="346816"/>
                </a:lnTo>
                <a:lnTo>
                  <a:pt x="1899990" y="347847"/>
                </a:lnTo>
                <a:lnTo>
                  <a:pt x="1897661" y="357561"/>
                </a:lnTo>
                <a:close/>
              </a:path>
              <a:path w="2893284" h="419173">
                <a:moveTo>
                  <a:pt x="1896397" y="349909"/>
                </a:moveTo>
                <a:lnTo>
                  <a:pt x="1892804" y="351972"/>
                </a:lnTo>
                <a:lnTo>
                  <a:pt x="1893236" y="365379"/>
                </a:lnTo>
                <a:lnTo>
                  <a:pt x="1894501" y="362584"/>
                </a:lnTo>
                <a:lnTo>
                  <a:pt x="1895831" y="359723"/>
                </a:lnTo>
                <a:lnTo>
                  <a:pt x="1897661" y="357561"/>
                </a:lnTo>
                <a:lnTo>
                  <a:pt x="1899990" y="347847"/>
                </a:lnTo>
                <a:lnTo>
                  <a:pt x="1896397" y="349909"/>
                </a:lnTo>
                <a:close/>
              </a:path>
              <a:path w="2893284" h="419173">
                <a:moveTo>
                  <a:pt x="1930729" y="365213"/>
                </a:moveTo>
                <a:lnTo>
                  <a:pt x="1929864" y="361387"/>
                </a:lnTo>
                <a:lnTo>
                  <a:pt x="1928134" y="357993"/>
                </a:lnTo>
                <a:lnTo>
                  <a:pt x="1926404" y="354534"/>
                </a:lnTo>
                <a:lnTo>
                  <a:pt x="1923876" y="351806"/>
                </a:lnTo>
                <a:lnTo>
                  <a:pt x="1926837" y="367974"/>
                </a:lnTo>
                <a:lnTo>
                  <a:pt x="1930330" y="375060"/>
                </a:lnTo>
                <a:lnTo>
                  <a:pt x="1930729" y="365213"/>
                </a:lnTo>
                <a:close/>
              </a:path>
              <a:path w="2893284" h="419173">
                <a:moveTo>
                  <a:pt x="1930729" y="365213"/>
                </a:moveTo>
                <a:lnTo>
                  <a:pt x="1930330" y="375060"/>
                </a:lnTo>
                <a:lnTo>
                  <a:pt x="1930563" y="373496"/>
                </a:lnTo>
                <a:lnTo>
                  <a:pt x="1930696" y="371633"/>
                </a:lnTo>
                <a:lnTo>
                  <a:pt x="1930729" y="365213"/>
                </a:lnTo>
                <a:close/>
              </a:path>
              <a:path w="2893284" h="419173">
                <a:moveTo>
                  <a:pt x="2111718" y="347814"/>
                </a:moveTo>
                <a:lnTo>
                  <a:pt x="2102836" y="347814"/>
                </a:lnTo>
                <a:lnTo>
                  <a:pt x="2090261" y="388433"/>
                </a:lnTo>
                <a:lnTo>
                  <a:pt x="2076687" y="347814"/>
                </a:lnTo>
                <a:lnTo>
                  <a:pt x="2068703" y="347814"/>
                </a:lnTo>
                <a:lnTo>
                  <a:pt x="2055130" y="388433"/>
                </a:lnTo>
                <a:lnTo>
                  <a:pt x="2042555" y="347814"/>
                </a:lnTo>
                <a:lnTo>
                  <a:pt x="2033672" y="347814"/>
                </a:lnTo>
                <a:lnTo>
                  <a:pt x="2051038" y="397715"/>
                </a:lnTo>
                <a:lnTo>
                  <a:pt x="2059022" y="397715"/>
                </a:lnTo>
                <a:lnTo>
                  <a:pt x="2072296" y="357993"/>
                </a:lnTo>
                <a:lnTo>
                  <a:pt x="2086368" y="397715"/>
                </a:lnTo>
                <a:lnTo>
                  <a:pt x="2094353" y="397715"/>
                </a:lnTo>
                <a:lnTo>
                  <a:pt x="2111718" y="347814"/>
                </a:lnTo>
                <a:close/>
              </a:path>
              <a:path w="2893284" h="419173">
                <a:moveTo>
                  <a:pt x="2166941" y="372764"/>
                </a:moveTo>
                <a:lnTo>
                  <a:pt x="2166941" y="367375"/>
                </a:lnTo>
                <a:lnTo>
                  <a:pt x="2165909" y="362751"/>
                </a:lnTo>
                <a:lnTo>
                  <a:pt x="2163847" y="358892"/>
                </a:lnTo>
                <a:lnTo>
                  <a:pt x="2161784" y="354966"/>
                </a:lnTo>
                <a:lnTo>
                  <a:pt x="2158956" y="368772"/>
                </a:lnTo>
                <a:lnTo>
                  <a:pt x="2158956" y="372764"/>
                </a:lnTo>
                <a:lnTo>
                  <a:pt x="2161784" y="390596"/>
                </a:lnTo>
                <a:lnTo>
                  <a:pt x="2163847" y="386737"/>
                </a:lnTo>
                <a:lnTo>
                  <a:pt x="2165909" y="382811"/>
                </a:lnTo>
                <a:lnTo>
                  <a:pt x="2166941" y="378154"/>
                </a:lnTo>
                <a:lnTo>
                  <a:pt x="2166941" y="372764"/>
                </a:lnTo>
                <a:close/>
              </a:path>
              <a:path w="2893284" h="419173">
                <a:moveTo>
                  <a:pt x="2158923" y="351972"/>
                </a:moveTo>
                <a:lnTo>
                  <a:pt x="2155264" y="349909"/>
                </a:lnTo>
                <a:lnTo>
                  <a:pt x="2155696" y="359723"/>
                </a:lnTo>
                <a:lnTo>
                  <a:pt x="2156960" y="362584"/>
                </a:lnTo>
                <a:lnTo>
                  <a:pt x="2158291" y="365379"/>
                </a:lnTo>
                <a:lnTo>
                  <a:pt x="2158956" y="368772"/>
                </a:lnTo>
                <a:lnTo>
                  <a:pt x="2161784" y="354966"/>
                </a:lnTo>
                <a:lnTo>
                  <a:pt x="2158923" y="351972"/>
                </a:lnTo>
                <a:close/>
              </a:path>
              <a:path w="2893284" h="419173">
                <a:moveTo>
                  <a:pt x="2149076" y="354467"/>
                </a:moveTo>
                <a:lnTo>
                  <a:pt x="2151471" y="355997"/>
                </a:lnTo>
                <a:lnTo>
                  <a:pt x="2153866" y="357528"/>
                </a:lnTo>
                <a:lnTo>
                  <a:pt x="2155696" y="359723"/>
                </a:lnTo>
                <a:lnTo>
                  <a:pt x="2155264" y="349909"/>
                </a:lnTo>
                <a:lnTo>
                  <a:pt x="2151671" y="347847"/>
                </a:lnTo>
                <a:lnTo>
                  <a:pt x="2149076" y="354467"/>
                </a:lnTo>
                <a:close/>
              </a:path>
              <a:path w="2893284" h="419173">
                <a:moveTo>
                  <a:pt x="2139395" y="353702"/>
                </a:moveTo>
                <a:lnTo>
                  <a:pt x="2146182" y="353702"/>
                </a:lnTo>
                <a:lnTo>
                  <a:pt x="2149076" y="354467"/>
                </a:lnTo>
                <a:lnTo>
                  <a:pt x="2151671" y="347847"/>
                </a:lnTo>
                <a:lnTo>
                  <a:pt x="2147512" y="346816"/>
                </a:lnTo>
                <a:lnTo>
                  <a:pt x="2142788" y="346816"/>
                </a:lnTo>
                <a:lnTo>
                  <a:pt x="2139395" y="353702"/>
                </a:lnTo>
                <a:close/>
              </a:path>
              <a:path w="2893284" h="419173">
                <a:moveTo>
                  <a:pt x="2138131" y="346816"/>
                </a:moveTo>
                <a:lnTo>
                  <a:pt x="2133972" y="347847"/>
                </a:lnTo>
                <a:lnTo>
                  <a:pt x="2134105" y="355997"/>
                </a:lnTo>
                <a:lnTo>
                  <a:pt x="2136501" y="354467"/>
                </a:lnTo>
                <a:lnTo>
                  <a:pt x="2139395" y="353702"/>
                </a:lnTo>
                <a:lnTo>
                  <a:pt x="2142788" y="346816"/>
                </a:lnTo>
                <a:lnTo>
                  <a:pt x="2138131" y="346816"/>
                </a:lnTo>
                <a:close/>
              </a:path>
              <a:path w="2893284" h="419173">
                <a:moveTo>
                  <a:pt x="2128516" y="362584"/>
                </a:moveTo>
                <a:lnTo>
                  <a:pt x="2129847" y="359723"/>
                </a:lnTo>
                <a:lnTo>
                  <a:pt x="2131710" y="357528"/>
                </a:lnTo>
                <a:lnTo>
                  <a:pt x="2134105" y="355997"/>
                </a:lnTo>
                <a:lnTo>
                  <a:pt x="2133972" y="347847"/>
                </a:lnTo>
                <a:lnTo>
                  <a:pt x="2130313" y="349909"/>
                </a:lnTo>
                <a:lnTo>
                  <a:pt x="2128516" y="362584"/>
                </a:lnTo>
                <a:close/>
              </a:path>
              <a:path w="2893284" h="419173">
                <a:moveTo>
                  <a:pt x="2129847" y="385805"/>
                </a:moveTo>
                <a:lnTo>
                  <a:pt x="2128516" y="382944"/>
                </a:lnTo>
                <a:lnTo>
                  <a:pt x="2127252" y="380083"/>
                </a:lnTo>
                <a:lnTo>
                  <a:pt x="2126620" y="376690"/>
                </a:lnTo>
                <a:lnTo>
                  <a:pt x="2126620" y="368772"/>
                </a:lnTo>
                <a:lnTo>
                  <a:pt x="2127252" y="365379"/>
                </a:lnTo>
                <a:lnTo>
                  <a:pt x="2128516" y="362584"/>
                </a:lnTo>
                <a:lnTo>
                  <a:pt x="2130313" y="349909"/>
                </a:lnTo>
                <a:lnTo>
                  <a:pt x="2126654" y="351972"/>
                </a:lnTo>
                <a:lnTo>
                  <a:pt x="2123792" y="354966"/>
                </a:lnTo>
                <a:lnTo>
                  <a:pt x="2126654" y="393557"/>
                </a:lnTo>
                <a:lnTo>
                  <a:pt x="2130313" y="395619"/>
                </a:lnTo>
                <a:lnTo>
                  <a:pt x="2129847" y="385805"/>
                </a:lnTo>
                <a:close/>
              </a:path>
              <a:path w="2893284" h="419173">
                <a:moveTo>
                  <a:pt x="2158956" y="376690"/>
                </a:moveTo>
                <a:lnTo>
                  <a:pt x="2158291" y="380083"/>
                </a:lnTo>
                <a:lnTo>
                  <a:pt x="2158923" y="393557"/>
                </a:lnTo>
                <a:lnTo>
                  <a:pt x="2161784" y="390596"/>
                </a:lnTo>
                <a:lnTo>
                  <a:pt x="2158956" y="372764"/>
                </a:lnTo>
                <a:lnTo>
                  <a:pt x="2158956" y="376690"/>
                </a:lnTo>
                <a:close/>
              </a:path>
              <a:path w="2893284" h="419173">
                <a:moveTo>
                  <a:pt x="2158291" y="380083"/>
                </a:moveTo>
                <a:lnTo>
                  <a:pt x="2156960" y="382944"/>
                </a:lnTo>
                <a:lnTo>
                  <a:pt x="2155696" y="385805"/>
                </a:lnTo>
                <a:lnTo>
                  <a:pt x="2153866" y="388001"/>
                </a:lnTo>
                <a:lnTo>
                  <a:pt x="2151471" y="389531"/>
                </a:lnTo>
                <a:lnTo>
                  <a:pt x="2149076" y="391062"/>
                </a:lnTo>
                <a:lnTo>
                  <a:pt x="2151671" y="397682"/>
                </a:lnTo>
                <a:lnTo>
                  <a:pt x="2155264" y="395619"/>
                </a:lnTo>
                <a:lnTo>
                  <a:pt x="2158923" y="393557"/>
                </a:lnTo>
                <a:lnTo>
                  <a:pt x="2158291" y="380083"/>
                </a:lnTo>
                <a:close/>
              </a:path>
              <a:path w="2893284" h="419173">
                <a:moveTo>
                  <a:pt x="2147512" y="398713"/>
                </a:moveTo>
                <a:lnTo>
                  <a:pt x="2151671" y="397682"/>
                </a:lnTo>
                <a:lnTo>
                  <a:pt x="2149076" y="391062"/>
                </a:lnTo>
                <a:lnTo>
                  <a:pt x="2146182" y="391827"/>
                </a:lnTo>
                <a:lnTo>
                  <a:pt x="2142788" y="391827"/>
                </a:lnTo>
                <a:lnTo>
                  <a:pt x="2142788" y="398713"/>
                </a:lnTo>
                <a:lnTo>
                  <a:pt x="2147512" y="398713"/>
                </a:lnTo>
                <a:close/>
              </a:path>
              <a:path w="2893284" h="419173">
                <a:moveTo>
                  <a:pt x="2139395" y="391827"/>
                </a:moveTo>
                <a:lnTo>
                  <a:pt x="2136501" y="391062"/>
                </a:lnTo>
                <a:lnTo>
                  <a:pt x="2138131" y="398713"/>
                </a:lnTo>
                <a:lnTo>
                  <a:pt x="2142788" y="398713"/>
                </a:lnTo>
                <a:lnTo>
                  <a:pt x="2142788" y="391827"/>
                </a:lnTo>
                <a:lnTo>
                  <a:pt x="2139395" y="391827"/>
                </a:lnTo>
                <a:close/>
              </a:path>
              <a:path w="2893284" h="419173">
                <a:moveTo>
                  <a:pt x="2129847" y="385805"/>
                </a:moveTo>
                <a:lnTo>
                  <a:pt x="2130313" y="395619"/>
                </a:lnTo>
                <a:lnTo>
                  <a:pt x="2133972" y="397682"/>
                </a:lnTo>
                <a:lnTo>
                  <a:pt x="2138131" y="398713"/>
                </a:lnTo>
                <a:lnTo>
                  <a:pt x="2136501" y="391062"/>
                </a:lnTo>
                <a:lnTo>
                  <a:pt x="2134105" y="389531"/>
                </a:lnTo>
                <a:lnTo>
                  <a:pt x="2131710" y="388001"/>
                </a:lnTo>
                <a:lnTo>
                  <a:pt x="2129847" y="385805"/>
                </a:lnTo>
                <a:close/>
              </a:path>
              <a:path w="2893284" h="419173">
                <a:moveTo>
                  <a:pt x="2126654" y="393557"/>
                </a:moveTo>
                <a:lnTo>
                  <a:pt x="2123792" y="354966"/>
                </a:lnTo>
                <a:lnTo>
                  <a:pt x="2121730" y="358892"/>
                </a:lnTo>
                <a:lnTo>
                  <a:pt x="2119667" y="362751"/>
                </a:lnTo>
                <a:lnTo>
                  <a:pt x="2118636" y="367375"/>
                </a:lnTo>
                <a:lnTo>
                  <a:pt x="2118636" y="372764"/>
                </a:lnTo>
                <a:lnTo>
                  <a:pt x="2119667" y="382811"/>
                </a:lnTo>
                <a:lnTo>
                  <a:pt x="2121730" y="386737"/>
                </a:lnTo>
                <a:lnTo>
                  <a:pt x="2123792" y="390596"/>
                </a:lnTo>
                <a:lnTo>
                  <a:pt x="2126654" y="393557"/>
                </a:lnTo>
                <a:close/>
              </a:path>
              <a:path w="2893284" h="419173">
                <a:moveTo>
                  <a:pt x="2203529" y="354301"/>
                </a:moveTo>
                <a:lnTo>
                  <a:pt x="2205126" y="354301"/>
                </a:lnTo>
                <a:lnTo>
                  <a:pt x="2206357" y="354367"/>
                </a:lnTo>
                <a:lnTo>
                  <a:pt x="2208087" y="354633"/>
                </a:lnTo>
                <a:lnTo>
                  <a:pt x="2209617" y="355099"/>
                </a:lnTo>
                <a:lnTo>
                  <a:pt x="2211015" y="347814"/>
                </a:lnTo>
                <a:lnTo>
                  <a:pt x="2209384" y="347148"/>
                </a:lnTo>
                <a:lnTo>
                  <a:pt x="2207322" y="346882"/>
                </a:lnTo>
                <a:lnTo>
                  <a:pt x="2205526" y="346816"/>
                </a:lnTo>
                <a:lnTo>
                  <a:pt x="2203529" y="354301"/>
                </a:lnTo>
                <a:close/>
              </a:path>
              <a:path w="2893284" h="419173">
                <a:moveTo>
                  <a:pt x="2201666" y="346816"/>
                </a:moveTo>
                <a:lnTo>
                  <a:pt x="2198373" y="347581"/>
                </a:lnTo>
                <a:lnTo>
                  <a:pt x="2199371" y="354900"/>
                </a:lnTo>
                <a:lnTo>
                  <a:pt x="2201467" y="354301"/>
                </a:lnTo>
                <a:lnTo>
                  <a:pt x="2203529" y="354301"/>
                </a:lnTo>
                <a:lnTo>
                  <a:pt x="2205526" y="346816"/>
                </a:lnTo>
                <a:lnTo>
                  <a:pt x="2201666" y="346816"/>
                </a:lnTo>
                <a:close/>
              </a:path>
              <a:path w="2893284" h="419173">
                <a:moveTo>
                  <a:pt x="2193449" y="359125"/>
                </a:moveTo>
                <a:lnTo>
                  <a:pt x="2195179" y="357295"/>
                </a:lnTo>
                <a:lnTo>
                  <a:pt x="2197242" y="356097"/>
                </a:lnTo>
                <a:lnTo>
                  <a:pt x="2199371" y="354900"/>
                </a:lnTo>
                <a:lnTo>
                  <a:pt x="2198373" y="347581"/>
                </a:lnTo>
                <a:lnTo>
                  <a:pt x="2195645" y="349111"/>
                </a:lnTo>
                <a:lnTo>
                  <a:pt x="2193449" y="359125"/>
                </a:lnTo>
                <a:close/>
              </a:path>
              <a:path w="2893284" h="419173">
                <a:moveTo>
                  <a:pt x="2189956" y="367042"/>
                </a:moveTo>
                <a:lnTo>
                  <a:pt x="2190655" y="363982"/>
                </a:lnTo>
                <a:lnTo>
                  <a:pt x="2192052" y="361586"/>
                </a:lnTo>
                <a:lnTo>
                  <a:pt x="2193449" y="359125"/>
                </a:lnTo>
                <a:lnTo>
                  <a:pt x="2195645" y="349111"/>
                </a:lnTo>
                <a:lnTo>
                  <a:pt x="2192983" y="350641"/>
                </a:lnTo>
                <a:lnTo>
                  <a:pt x="2190954" y="352937"/>
                </a:lnTo>
                <a:lnTo>
                  <a:pt x="2189956" y="367042"/>
                </a:lnTo>
                <a:close/>
              </a:path>
              <a:path w="2893284" h="419173">
                <a:moveTo>
                  <a:pt x="2189956" y="397715"/>
                </a:moveTo>
                <a:lnTo>
                  <a:pt x="2189956" y="367042"/>
                </a:lnTo>
                <a:lnTo>
                  <a:pt x="2189557" y="355997"/>
                </a:lnTo>
                <a:lnTo>
                  <a:pt x="2188459" y="347814"/>
                </a:lnTo>
                <a:lnTo>
                  <a:pt x="2181972" y="347814"/>
                </a:lnTo>
                <a:lnTo>
                  <a:pt x="2181972" y="397715"/>
                </a:lnTo>
                <a:lnTo>
                  <a:pt x="2189956" y="397715"/>
                </a:lnTo>
                <a:close/>
              </a:path>
              <a:path w="2893284" h="419173">
                <a:moveTo>
                  <a:pt x="2313100" y="381680"/>
                </a:moveTo>
                <a:lnTo>
                  <a:pt x="2313566" y="382944"/>
                </a:lnTo>
                <a:lnTo>
                  <a:pt x="2315063" y="395553"/>
                </a:lnTo>
                <a:lnTo>
                  <a:pt x="2317391" y="393756"/>
                </a:lnTo>
                <a:lnTo>
                  <a:pt x="2319055" y="391428"/>
                </a:lnTo>
                <a:lnTo>
                  <a:pt x="2320718" y="389032"/>
                </a:lnTo>
                <a:lnTo>
                  <a:pt x="2321550" y="386271"/>
                </a:lnTo>
                <a:lnTo>
                  <a:pt x="2321550" y="380083"/>
                </a:lnTo>
                <a:lnTo>
                  <a:pt x="2320618" y="377488"/>
                </a:lnTo>
                <a:lnTo>
                  <a:pt x="2318755" y="375359"/>
                </a:lnTo>
                <a:lnTo>
                  <a:pt x="2316892" y="373230"/>
                </a:lnTo>
                <a:lnTo>
                  <a:pt x="2313632" y="371700"/>
                </a:lnTo>
                <a:lnTo>
                  <a:pt x="2313100" y="381680"/>
                </a:lnTo>
                <a:close/>
              </a:path>
              <a:path w="2893284" h="419173">
                <a:moveTo>
                  <a:pt x="2293771" y="367641"/>
                </a:moveTo>
                <a:lnTo>
                  <a:pt x="2295102" y="375459"/>
                </a:lnTo>
                <a:lnTo>
                  <a:pt x="2307078" y="377954"/>
                </a:lnTo>
                <a:lnTo>
                  <a:pt x="2309607" y="378486"/>
                </a:lnTo>
                <a:lnTo>
                  <a:pt x="2311303" y="379351"/>
                </a:lnTo>
                <a:lnTo>
                  <a:pt x="2313100" y="381680"/>
                </a:lnTo>
                <a:lnTo>
                  <a:pt x="2313632" y="371700"/>
                </a:lnTo>
                <a:lnTo>
                  <a:pt x="2308975" y="370768"/>
                </a:lnTo>
                <a:lnTo>
                  <a:pt x="2296499" y="368173"/>
                </a:lnTo>
                <a:lnTo>
                  <a:pt x="2293771" y="367641"/>
                </a:lnTo>
                <a:close/>
              </a:path>
              <a:path w="2893284" h="419173">
                <a:moveTo>
                  <a:pt x="2293771" y="367641"/>
                </a:moveTo>
                <a:lnTo>
                  <a:pt x="2291908" y="366776"/>
                </a:lnTo>
                <a:lnTo>
                  <a:pt x="2290910" y="365578"/>
                </a:lnTo>
                <a:lnTo>
                  <a:pt x="2289912" y="364314"/>
                </a:lnTo>
                <a:lnTo>
                  <a:pt x="2289413" y="362950"/>
                </a:lnTo>
                <a:lnTo>
                  <a:pt x="2290245" y="374461"/>
                </a:lnTo>
                <a:lnTo>
                  <a:pt x="2295102" y="375459"/>
                </a:lnTo>
                <a:lnTo>
                  <a:pt x="2293771" y="367641"/>
                </a:lnTo>
                <a:close/>
              </a:path>
              <a:path w="2893284" h="419173">
                <a:moveTo>
                  <a:pt x="2282294" y="356563"/>
                </a:moveTo>
                <a:lnTo>
                  <a:pt x="2282560" y="368140"/>
                </a:lnTo>
                <a:lnTo>
                  <a:pt x="2284623" y="370469"/>
                </a:lnTo>
                <a:lnTo>
                  <a:pt x="2286752" y="372798"/>
                </a:lnTo>
                <a:lnTo>
                  <a:pt x="2290245" y="374461"/>
                </a:lnTo>
                <a:lnTo>
                  <a:pt x="2289413" y="362950"/>
                </a:lnTo>
                <a:lnTo>
                  <a:pt x="2287650" y="350242"/>
                </a:lnTo>
                <a:lnTo>
                  <a:pt x="2285421" y="352039"/>
                </a:lnTo>
                <a:lnTo>
                  <a:pt x="2283824" y="354301"/>
                </a:lnTo>
                <a:lnTo>
                  <a:pt x="2282294" y="356563"/>
                </a:lnTo>
                <a:close/>
              </a:path>
              <a:path w="2893284" h="419173">
                <a:moveTo>
                  <a:pt x="2282560" y="368140"/>
                </a:moveTo>
                <a:lnTo>
                  <a:pt x="2282294" y="356563"/>
                </a:lnTo>
                <a:lnTo>
                  <a:pt x="2281529" y="359058"/>
                </a:lnTo>
                <a:lnTo>
                  <a:pt x="2281529" y="365246"/>
                </a:lnTo>
                <a:lnTo>
                  <a:pt x="2282560" y="368140"/>
                </a:lnTo>
                <a:close/>
              </a:path>
              <a:path w="2893284" h="419173">
                <a:moveTo>
                  <a:pt x="2315063" y="395553"/>
                </a:moveTo>
                <a:lnTo>
                  <a:pt x="2313566" y="382944"/>
                </a:lnTo>
                <a:lnTo>
                  <a:pt x="2313566" y="386537"/>
                </a:lnTo>
                <a:lnTo>
                  <a:pt x="2312567" y="388334"/>
                </a:lnTo>
                <a:lnTo>
                  <a:pt x="2312069" y="396817"/>
                </a:lnTo>
                <a:lnTo>
                  <a:pt x="2315063" y="395553"/>
                </a:lnTo>
                <a:close/>
              </a:path>
              <a:path w="2893284" h="419173">
                <a:moveTo>
                  <a:pt x="2310571" y="389731"/>
                </a:moveTo>
                <a:lnTo>
                  <a:pt x="2308575" y="391062"/>
                </a:lnTo>
                <a:lnTo>
                  <a:pt x="2309074" y="398081"/>
                </a:lnTo>
                <a:lnTo>
                  <a:pt x="2312069" y="396817"/>
                </a:lnTo>
                <a:lnTo>
                  <a:pt x="2312567" y="388334"/>
                </a:lnTo>
                <a:lnTo>
                  <a:pt x="2310571" y="389731"/>
                </a:lnTo>
                <a:close/>
              </a:path>
              <a:path w="2893284" h="419173">
                <a:moveTo>
                  <a:pt x="2292008" y="389132"/>
                </a:moveTo>
                <a:lnTo>
                  <a:pt x="2292341" y="397682"/>
                </a:lnTo>
                <a:lnTo>
                  <a:pt x="2296832" y="398713"/>
                </a:lnTo>
                <a:lnTo>
                  <a:pt x="2305615" y="398713"/>
                </a:lnTo>
                <a:lnTo>
                  <a:pt x="2309074" y="398081"/>
                </a:lnTo>
                <a:lnTo>
                  <a:pt x="2308575" y="391062"/>
                </a:lnTo>
                <a:lnTo>
                  <a:pt x="2305814" y="391727"/>
                </a:lnTo>
                <a:lnTo>
                  <a:pt x="2298296" y="391727"/>
                </a:lnTo>
                <a:lnTo>
                  <a:pt x="2294869" y="390862"/>
                </a:lnTo>
                <a:lnTo>
                  <a:pt x="2292008" y="389132"/>
                </a:lnTo>
                <a:close/>
              </a:path>
              <a:path w="2893284" h="419173">
                <a:moveTo>
                  <a:pt x="2289214" y="387402"/>
                </a:moveTo>
                <a:lnTo>
                  <a:pt x="2287084" y="385007"/>
                </a:lnTo>
                <a:lnTo>
                  <a:pt x="2288216" y="395619"/>
                </a:lnTo>
                <a:lnTo>
                  <a:pt x="2292341" y="397682"/>
                </a:lnTo>
                <a:lnTo>
                  <a:pt x="2292008" y="389132"/>
                </a:lnTo>
                <a:lnTo>
                  <a:pt x="2289214" y="387402"/>
                </a:lnTo>
                <a:close/>
              </a:path>
              <a:path w="2893284" h="419173">
                <a:moveTo>
                  <a:pt x="2285621" y="381946"/>
                </a:moveTo>
                <a:lnTo>
                  <a:pt x="2278834" y="386837"/>
                </a:lnTo>
                <a:lnTo>
                  <a:pt x="2281030" y="390629"/>
                </a:lnTo>
                <a:lnTo>
                  <a:pt x="2284157" y="393557"/>
                </a:lnTo>
                <a:lnTo>
                  <a:pt x="2288216" y="395619"/>
                </a:lnTo>
                <a:lnTo>
                  <a:pt x="2287084" y="385007"/>
                </a:lnTo>
                <a:lnTo>
                  <a:pt x="2285621" y="381946"/>
                </a:lnTo>
                <a:close/>
              </a:path>
              <a:path w="2893284" h="419173">
                <a:moveTo>
                  <a:pt x="2311204" y="357228"/>
                </a:moveTo>
                <a:lnTo>
                  <a:pt x="2313033" y="359357"/>
                </a:lnTo>
                <a:lnTo>
                  <a:pt x="2314164" y="362285"/>
                </a:lnTo>
                <a:lnTo>
                  <a:pt x="2320851" y="357894"/>
                </a:lnTo>
                <a:lnTo>
                  <a:pt x="2319188" y="354367"/>
                </a:lnTo>
                <a:lnTo>
                  <a:pt x="2316659" y="351639"/>
                </a:lnTo>
                <a:lnTo>
                  <a:pt x="2313266" y="349710"/>
                </a:lnTo>
                <a:lnTo>
                  <a:pt x="2311204" y="357228"/>
                </a:lnTo>
                <a:close/>
              </a:path>
              <a:path w="2893284" h="419173">
                <a:moveTo>
                  <a:pt x="2309873" y="347780"/>
                </a:moveTo>
                <a:lnTo>
                  <a:pt x="2305714" y="346816"/>
                </a:lnTo>
                <a:lnTo>
                  <a:pt x="2306147" y="354500"/>
                </a:lnTo>
                <a:lnTo>
                  <a:pt x="2308675" y="355898"/>
                </a:lnTo>
                <a:lnTo>
                  <a:pt x="2311204" y="357228"/>
                </a:lnTo>
                <a:lnTo>
                  <a:pt x="2313266" y="349710"/>
                </a:lnTo>
                <a:lnTo>
                  <a:pt x="2309873" y="347780"/>
                </a:lnTo>
                <a:close/>
              </a:path>
              <a:path w="2893284" h="419173">
                <a:moveTo>
                  <a:pt x="2298395" y="353802"/>
                </a:moveTo>
                <a:lnTo>
                  <a:pt x="2303519" y="353802"/>
                </a:lnTo>
                <a:lnTo>
                  <a:pt x="2306147" y="354500"/>
                </a:lnTo>
                <a:lnTo>
                  <a:pt x="2305714" y="346816"/>
                </a:lnTo>
                <a:lnTo>
                  <a:pt x="2300791" y="346816"/>
                </a:lnTo>
                <a:lnTo>
                  <a:pt x="2298395" y="353802"/>
                </a:lnTo>
                <a:close/>
              </a:path>
              <a:path w="2893284" h="419173">
                <a:moveTo>
                  <a:pt x="2296865" y="346816"/>
                </a:moveTo>
                <a:lnTo>
                  <a:pt x="2293438" y="347514"/>
                </a:lnTo>
                <a:lnTo>
                  <a:pt x="2294603" y="354800"/>
                </a:lnTo>
                <a:lnTo>
                  <a:pt x="2296333" y="354134"/>
                </a:lnTo>
                <a:lnTo>
                  <a:pt x="2298395" y="353802"/>
                </a:lnTo>
                <a:lnTo>
                  <a:pt x="2300791" y="346816"/>
                </a:lnTo>
                <a:lnTo>
                  <a:pt x="2296865" y="346816"/>
                </a:lnTo>
                <a:close/>
              </a:path>
              <a:path w="2893284" h="419173">
                <a:moveTo>
                  <a:pt x="2289413" y="360023"/>
                </a:moveTo>
                <a:lnTo>
                  <a:pt x="2289846" y="358725"/>
                </a:lnTo>
                <a:lnTo>
                  <a:pt x="2291642" y="356397"/>
                </a:lnTo>
                <a:lnTo>
                  <a:pt x="2292940" y="355465"/>
                </a:lnTo>
                <a:lnTo>
                  <a:pt x="2294603" y="354800"/>
                </a:lnTo>
                <a:lnTo>
                  <a:pt x="2293438" y="347514"/>
                </a:lnTo>
                <a:lnTo>
                  <a:pt x="2290511" y="348911"/>
                </a:lnTo>
                <a:lnTo>
                  <a:pt x="2289413" y="360023"/>
                </a:lnTo>
                <a:close/>
              </a:path>
              <a:path w="2893284" h="419173">
                <a:moveTo>
                  <a:pt x="2289413" y="360023"/>
                </a:moveTo>
                <a:lnTo>
                  <a:pt x="2290511" y="348911"/>
                </a:lnTo>
                <a:lnTo>
                  <a:pt x="2287650" y="350242"/>
                </a:lnTo>
                <a:lnTo>
                  <a:pt x="2289413" y="362950"/>
                </a:lnTo>
                <a:lnTo>
                  <a:pt x="2289413" y="360023"/>
                </a:lnTo>
                <a:close/>
              </a:path>
              <a:path w="2893284" h="419173">
                <a:moveTo>
                  <a:pt x="2189557" y="355997"/>
                </a:moveTo>
                <a:lnTo>
                  <a:pt x="2189956" y="367042"/>
                </a:lnTo>
                <a:lnTo>
                  <a:pt x="2190954" y="352937"/>
                </a:lnTo>
                <a:lnTo>
                  <a:pt x="2189557" y="355997"/>
                </a:lnTo>
                <a:close/>
              </a:path>
              <a:path w="2893284" h="419173">
                <a:moveTo>
                  <a:pt x="2119667" y="382811"/>
                </a:moveTo>
                <a:lnTo>
                  <a:pt x="2118636" y="372764"/>
                </a:lnTo>
                <a:lnTo>
                  <a:pt x="2118636" y="378154"/>
                </a:lnTo>
                <a:lnTo>
                  <a:pt x="2119667" y="382811"/>
                </a:lnTo>
                <a:close/>
              </a:path>
              <a:path w="2893284" h="419173">
                <a:moveTo>
                  <a:pt x="2126620" y="368772"/>
                </a:moveTo>
                <a:lnTo>
                  <a:pt x="2126620" y="376690"/>
                </a:lnTo>
                <a:lnTo>
                  <a:pt x="2126620" y="368772"/>
                </a:lnTo>
                <a:close/>
              </a:path>
              <a:path w="2893284" h="419173">
                <a:moveTo>
                  <a:pt x="1892804" y="351972"/>
                </a:moveTo>
                <a:lnTo>
                  <a:pt x="1892753" y="367974"/>
                </a:lnTo>
                <a:lnTo>
                  <a:pt x="1893236" y="365379"/>
                </a:lnTo>
                <a:lnTo>
                  <a:pt x="1892804" y="351972"/>
                </a:lnTo>
                <a:close/>
              </a:path>
              <a:path w="2893284" h="419173">
                <a:moveTo>
                  <a:pt x="1922745" y="367974"/>
                </a:moveTo>
                <a:lnTo>
                  <a:pt x="1892753" y="367974"/>
                </a:lnTo>
                <a:lnTo>
                  <a:pt x="1922745" y="368772"/>
                </a:lnTo>
                <a:lnTo>
                  <a:pt x="1922745" y="367974"/>
                </a:lnTo>
                <a:close/>
              </a:path>
              <a:path w="2893284" h="419173">
                <a:moveTo>
                  <a:pt x="1807708" y="335504"/>
                </a:moveTo>
                <a:lnTo>
                  <a:pt x="1807176" y="332244"/>
                </a:lnTo>
                <a:lnTo>
                  <a:pt x="1807176" y="334041"/>
                </a:lnTo>
                <a:lnTo>
                  <a:pt x="1807708" y="335504"/>
                </a:lnTo>
                <a:close/>
              </a:path>
              <a:path w="2893284" h="419173">
                <a:moveTo>
                  <a:pt x="1754667" y="356596"/>
                </a:moveTo>
                <a:lnTo>
                  <a:pt x="1756563" y="397715"/>
                </a:lnTo>
                <a:lnTo>
                  <a:pt x="1755732" y="354334"/>
                </a:lnTo>
                <a:lnTo>
                  <a:pt x="1754667" y="356596"/>
                </a:lnTo>
                <a:close/>
              </a:path>
              <a:path w="2893284" h="419173">
                <a:moveTo>
                  <a:pt x="1721532" y="355598"/>
                </a:moveTo>
                <a:lnTo>
                  <a:pt x="1722031" y="366942"/>
                </a:lnTo>
                <a:lnTo>
                  <a:pt x="1723329" y="352538"/>
                </a:lnTo>
                <a:lnTo>
                  <a:pt x="1721532" y="355598"/>
                </a:lnTo>
                <a:close/>
              </a:path>
              <a:path w="2893284" h="419173">
                <a:moveTo>
                  <a:pt x="1651743" y="382811"/>
                </a:moveTo>
                <a:lnTo>
                  <a:pt x="1650711" y="372764"/>
                </a:lnTo>
                <a:lnTo>
                  <a:pt x="1650711" y="378154"/>
                </a:lnTo>
                <a:lnTo>
                  <a:pt x="1651743" y="382811"/>
                </a:lnTo>
                <a:close/>
              </a:path>
              <a:path w="2893284" h="419173">
                <a:moveTo>
                  <a:pt x="1658695" y="368772"/>
                </a:moveTo>
                <a:lnTo>
                  <a:pt x="1658695" y="376690"/>
                </a:lnTo>
                <a:lnTo>
                  <a:pt x="1658695" y="368772"/>
                </a:lnTo>
                <a:close/>
              </a:path>
              <a:path w="2893284" h="419173">
                <a:moveTo>
                  <a:pt x="1537824" y="397715"/>
                </a:moveTo>
                <a:lnTo>
                  <a:pt x="1529840" y="347814"/>
                </a:lnTo>
                <a:lnTo>
                  <a:pt x="1529840" y="397715"/>
                </a:lnTo>
                <a:lnTo>
                  <a:pt x="1537824" y="397715"/>
                </a:lnTo>
                <a:close/>
              </a:path>
              <a:path w="2893284" h="419173">
                <a:moveTo>
                  <a:pt x="1478301" y="382612"/>
                </a:moveTo>
                <a:lnTo>
                  <a:pt x="1478301" y="386803"/>
                </a:lnTo>
                <a:lnTo>
                  <a:pt x="1478301" y="382612"/>
                </a:lnTo>
                <a:close/>
              </a:path>
              <a:path w="2893284" h="419173">
                <a:moveTo>
                  <a:pt x="1479831" y="371833"/>
                </a:moveTo>
                <a:lnTo>
                  <a:pt x="1479100" y="380948"/>
                </a:lnTo>
                <a:lnTo>
                  <a:pt x="1480696" y="379751"/>
                </a:lnTo>
                <a:lnTo>
                  <a:pt x="1479831" y="371833"/>
                </a:lnTo>
                <a:close/>
              </a:path>
              <a:path w="2893284" h="419173">
                <a:moveTo>
                  <a:pt x="1502054" y="383244"/>
                </a:moveTo>
                <a:lnTo>
                  <a:pt x="1502254" y="387336"/>
                </a:lnTo>
                <a:lnTo>
                  <a:pt x="1502454" y="381381"/>
                </a:lnTo>
                <a:lnTo>
                  <a:pt x="1502054" y="383244"/>
                </a:lnTo>
                <a:close/>
              </a:path>
              <a:path w="2893284" h="419173">
                <a:moveTo>
                  <a:pt x="1502686" y="392492"/>
                </a:moveTo>
                <a:lnTo>
                  <a:pt x="1503451" y="390230"/>
                </a:lnTo>
                <a:lnTo>
                  <a:pt x="1502507" y="391705"/>
                </a:lnTo>
                <a:lnTo>
                  <a:pt x="1502686" y="392492"/>
                </a:lnTo>
                <a:close/>
              </a:path>
              <a:path w="2893284" h="419173">
                <a:moveTo>
                  <a:pt x="1512334" y="398414"/>
                </a:moveTo>
                <a:lnTo>
                  <a:pt x="1510438" y="390429"/>
                </a:lnTo>
                <a:lnTo>
                  <a:pt x="1510404" y="398414"/>
                </a:lnTo>
                <a:lnTo>
                  <a:pt x="1512334" y="398414"/>
                </a:lnTo>
                <a:close/>
              </a:path>
              <a:path w="2893284" h="419173">
                <a:moveTo>
                  <a:pt x="1503884" y="349909"/>
                </a:moveTo>
                <a:lnTo>
                  <a:pt x="1504050" y="367076"/>
                </a:lnTo>
                <a:lnTo>
                  <a:pt x="1506179" y="351772"/>
                </a:lnTo>
                <a:lnTo>
                  <a:pt x="1503884" y="349909"/>
                </a:lnTo>
                <a:close/>
              </a:path>
              <a:path w="2893284" h="419173">
                <a:moveTo>
                  <a:pt x="1441521" y="355997"/>
                </a:moveTo>
                <a:lnTo>
                  <a:pt x="1441920" y="367042"/>
                </a:lnTo>
                <a:lnTo>
                  <a:pt x="1442918" y="352937"/>
                </a:lnTo>
                <a:lnTo>
                  <a:pt x="1441521" y="355997"/>
                </a:lnTo>
                <a:close/>
              </a:path>
              <a:path w="2893284" h="419173">
                <a:moveTo>
                  <a:pt x="1369105" y="355997"/>
                </a:moveTo>
                <a:lnTo>
                  <a:pt x="1369504" y="367042"/>
                </a:lnTo>
                <a:lnTo>
                  <a:pt x="1370502" y="352937"/>
                </a:lnTo>
                <a:lnTo>
                  <a:pt x="1369105" y="355997"/>
                </a:lnTo>
                <a:close/>
              </a:path>
              <a:path w="2893284" h="419173">
                <a:moveTo>
                  <a:pt x="1299215" y="382811"/>
                </a:moveTo>
                <a:lnTo>
                  <a:pt x="1298184" y="372764"/>
                </a:lnTo>
                <a:lnTo>
                  <a:pt x="1298184" y="378154"/>
                </a:lnTo>
                <a:lnTo>
                  <a:pt x="1299215" y="382811"/>
                </a:lnTo>
                <a:close/>
              </a:path>
              <a:path w="2893284" h="419173">
                <a:moveTo>
                  <a:pt x="1306168" y="368772"/>
                </a:moveTo>
                <a:lnTo>
                  <a:pt x="1306168" y="376690"/>
                </a:lnTo>
                <a:lnTo>
                  <a:pt x="1306168" y="368772"/>
                </a:lnTo>
                <a:close/>
              </a:path>
              <a:path w="2893284" h="419173">
                <a:moveTo>
                  <a:pt x="1215989" y="355997"/>
                </a:moveTo>
                <a:lnTo>
                  <a:pt x="1216388" y="367042"/>
                </a:lnTo>
                <a:lnTo>
                  <a:pt x="1217386" y="352937"/>
                </a:lnTo>
                <a:lnTo>
                  <a:pt x="1215989" y="355997"/>
                </a:lnTo>
                <a:close/>
              </a:path>
              <a:path w="2893284" h="419173">
                <a:moveTo>
                  <a:pt x="1155789" y="396917"/>
                </a:moveTo>
                <a:lnTo>
                  <a:pt x="1154292" y="383510"/>
                </a:lnTo>
                <a:lnTo>
                  <a:pt x="1152994" y="395719"/>
                </a:lnTo>
                <a:lnTo>
                  <a:pt x="1155789" y="396917"/>
                </a:lnTo>
                <a:close/>
              </a:path>
              <a:path w="2893284" h="419173">
                <a:moveTo>
                  <a:pt x="1084502" y="382811"/>
                </a:moveTo>
                <a:lnTo>
                  <a:pt x="1083470" y="372764"/>
                </a:lnTo>
                <a:lnTo>
                  <a:pt x="1083470" y="378154"/>
                </a:lnTo>
                <a:lnTo>
                  <a:pt x="1084502" y="382811"/>
                </a:lnTo>
                <a:close/>
              </a:path>
              <a:path w="2893284" h="419173">
                <a:moveTo>
                  <a:pt x="1091455" y="368772"/>
                </a:moveTo>
                <a:lnTo>
                  <a:pt x="1091455" y="376690"/>
                </a:lnTo>
                <a:lnTo>
                  <a:pt x="1091455" y="368772"/>
                </a:lnTo>
                <a:close/>
              </a:path>
              <a:path w="2893284" h="419173">
                <a:moveTo>
                  <a:pt x="1032459" y="356596"/>
                </a:moveTo>
                <a:lnTo>
                  <a:pt x="1034355" y="397715"/>
                </a:lnTo>
                <a:lnTo>
                  <a:pt x="1033523" y="354334"/>
                </a:lnTo>
                <a:lnTo>
                  <a:pt x="1032459" y="356596"/>
                </a:lnTo>
                <a:close/>
              </a:path>
              <a:path w="2893284" h="419173">
                <a:moveTo>
                  <a:pt x="999324" y="355598"/>
                </a:moveTo>
                <a:lnTo>
                  <a:pt x="999823" y="366942"/>
                </a:lnTo>
                <a:lnTo>
                  <a:pt x="1001120" y="352538"/>
                </a:lnTo>
                <a:lnTo>
                  <a:pt x="999324" y="355598"/>
                </a:lnTo>
                <a:close/>
              </a:path>
              <a:path w="2893284" h="419173">
                <a:moveTo>
                  <a:pt x="939224" y="396917"/>
                </a:moveTo>
                <a:lnTo>
                  <a:pt x="937727" y="383510"/>
                </a:lnTo>
                <a:lnTo>
                  <a:pt x="936429" y="395719"/>
                </a:lnTo>
                <a:lnTo>
                  <a:pt x="939224" y="396917"/>
                </a:lnTo>
                <a:close/>
              </a:path>
              <a:path w="2893284" h="419173">
                <a:moveTo>
                  <a:pt x="718752" y="351972"/>
                </a:moveTo>
                <a:lnTo>
                  <a:pt x="718701" y="367974"/>
                </a:lnTo>
                <a:lnTo>
                  <a:pt x="719185" y="365379"/>
                </a:lnTo>
                <a:lnTo>
                  <a:pt x="718752" y="351972"/>
                </a:lnTo>
                <a:close/>
              </a:path>
              <a:path w="2893284" h="419173">
                <a:moveTo>
                  <a:pt x="748693" y="367974"/>
                </a:moveTo>
                <a:lnTo>
                  <a:pt x="718701" y="367974"/>
                </a:lnTo>
                <a:lnTo>
                  <a:pt x="748693" y="368772"/>
                </a:lnTo>
                <a:lnTo>
                  <a:pt x="748693" y="367974"/>
                </a:lnTo>
                <a:close/>
              </a:path>
              <a:path w="2893284" h="419173">
                <a:moveTo>
                  <a:pt x="621093" y="368772"/>
                </a:moveTo>
                <a:lnTo>
                  <a:pt x="621093" y="376690"/>
                </a:lnTo>
                <a:lnTo>
                  <a:pt x="621093" y="368772"/>
                </a:lnTo>
                <a:close/>
              </a:path>
              <a:path w="2893284" h="419173">
                <a:moveTo>
                  <a:pt x="614140" y="382811"/>
                </a:moveTo>
                <a:lnTo>
                  <a:pt x="613109" y="372764"/>
                </a:lnTo>
                <a:lnTo>
                  <a:pt x="613109" y="378154"/>
                </a:lnTo>
                <a:lnTo>
                  <a:pt x="614140" y="382811"/>
                </a:lnTo>
                <a:close/>
              </a:path>
              <a:path w="2893284" h="419173">
                <a:moveTo>
                  <a:pt x="563492" y="351972"/>
                </a:moveTo>
                <a:lnTo>
                  <a:pt x="563441" y="367974"/>
                </a:lnTo>
                <a:lnTo>
                  <a:pt x="563925" y="365379"/>
                </a:lnTo>
                <a:lnTo>
                  <a:pt x="563492" y="351972"/>
                </a:lnTo>
                <a:close/>
              </a:path>
              <a:path w="2893284" h="419173">
                <a:moveTo>
                  <a:pt x="593433" y="367974"/>
                </a:moveTo>
                <a:lnTo>
                  <a:pt x="563441" y="367974"/>
                </a:lnTo>
                <a:lnTo>
                  <a:pt x="593433" y="368772"/>
                </a:lnTo>
                <a:lnTo>
                  <a:pt x="593433" y="367974"/>
                </a:lnTo>
                <a:close/>
              </a:path>
              <a:path w="2893284" h="419173">
                <a:moveTo>
                  <a:pt x="531027" y="335504"/>
                </a:moveTo>
                <a:lnTo>
                  <a:pt x="530495" y="332244"/>
                </a:lnTo>
                <a:lnTo>
                  <a:pt x="530495" y="334041"/>
                </a:lnTo>
                <a:lnTo>
                  <a:pt x="531027" y="335504"/>
                </a:lnTo>
                <a:close/>
              </a:path>
              <a:path w="2893284" h="419173">
                <a:moveTo>
                  <a:pt x="478683" y="397715"/>
                </a:moveTo>
                <a:lnTo>
                  <a:pt x="470699" y="347814"/>
                </a:lnTo>
                <a:lnTo>
                  <a:pt x="470699" y="397715"/>
                </a:lnTo>
                <a:lnTo>
                  <a:pt x="478683" y="397715"/>
                </a:lnTo>
                <a:close/>
              </a:path>
              <a:path w="2893284" h="419173">
                <a:moveTo>
                  <a:pt x="442725" y="335504"/>
                </a:moveTo>
                <a:lnTo>
                  <a:pt x="442192" y="332244"/>
                </a:lnTo>
                <a:lnTo>
                  <a:pt x="442192" y="334041"/>
                </a:lnTo>
                <a:lnTo>
                  <a:pt x="442725" y="335504"/>
                </a:lnTo>
                <a:close/>
              </a:path>
              <a:path w="2893284" h="419173">
                <a:moveTo>
                  <a:pt x="375319" y="380349"/>
                </a:moveTo>
                <a:lnTo>
                  <a:pt x="376150" y="411920"/>
                </a:lnTo>
                <a:lnTo>
                  <a:pt x="378413" y="389232"/>
                </a:lnTo>
                <a:lnTo>
                  <a:pt x="375319" y="380349"/>
                </a:lnTo>
                <a:close/>
              </a:path>
              <a:path w="2893284" h="419173">
                <a:moveTo>
                  <a:pt x="307123" y="397715"/>
                </a:moveTo>
                <a:lnTo>
                  <a:pt x="300136" y="324859"/>
                </a:lnTo>
                <a:lnTo>
                  <a:pt x="300136" y="397715"/>
                </a:lnTo>
                <a:lnTo>
                  <a:pt x="307123" y="397715"/>
                </a:lnTo>
                <a:close/>
              </a:path>
              <a:path w="2893284" h="419173">
                <a:moveTo>
                  <a:pt x="185106" y="356596"/>
                </a:moveTo>
                <a:lnTo>
                  <a:pt x="187003" y="397715"/>
                </a:lnTo>
                <a:lnTo>
                  <a:pt x="186171" y="354334"/>
                </a:lnTo>
                <a:lnTo>
                  <a:pt x="185106" y="356596"/>
                </a:lnTo>
                <a:close/>
              </a:path>
              <a:path w="2893284" h="419173">
                <a:moveTo>
                  <a:pt x="151972" y="355598"/>
                </a:moveTo>
                <a:lnTo>
                  <a:pt x="152471" y="366942"/>
                </a:lnTo>
                <a:lnTo>
                  <a:pt x="153768" y="352538"/>
                </a:lnTo>
                <a:lnTo>
                  <a:pt x="151972" y="355598"/>
                </a:lnTo>
                <a:close/>
              </a:path>
              <a:path w="2893284" h="419173">
                <a:moveTo>
                  <a:pt x="111331" y="355997"/>
                </a:moveTo>
                <a:lnTo>
                  <a:pt x="111731" y="367042"/>
                </a:lnTo>
                <a:lnTo>
                  <a:pt x="112729" y="352937"/>
                </a:lnTo>
                <a:lnTo>
                  <a:pt x="111331" y="355997"/>
                </a:lnTo>
                <a:close/>
              </a:path>
              <a:path w="2893284" h="419173">
                <a:moveTo>
                  <a:pt x="41442" y="382811"/>
                </a:moveTo>
                <a:lnTo>
                  <a:pt x="40410" y="372764"/>
                </a:lnTo>
                <a:lnTo>
                  <a:pt x="40410" y="378154"/>
                </a:lnTo>
                <a:lnTo>
                  <a:pt x="41442" y="382811"/>
                </a:lnTo>
                <a:close/>
              </a:path>
              <a:path w="2893284" h="419173">
                <a:moveTo>
                  <a:pt x="48395" y="368772"/>
                </a:moveTo>
                <a:lnTo>
                  <a:pt x="48395" y="376690"/>
                </a:lnTo>
                <a:lnTo>
                  <a:pt x="48395" y="368772"/>
                </a:lnTo>
                <a:close/>
              </a:path>
              <a:path w="2893284" h="419173">
                <a:moveTo>
                  <a:pt x="17964" y="347814"/>
                </a:moveTo>
                <a:lnTo>
                  <a:pt x="34631" y="354700"/>
                </a:lnTo>
                <a:lnTo>
                  <a:pt x="34631" y="347814"/>
                </a:lnTo>
                <a:lnTo>
                  <a:pt x="17964" y="347814"/>
                </a:lnTo>
                <a:close/>
              </a:path>
              <a:path w="2893284" h="419173">
                <a:moveTo>
                  <a:pt x="17099" y="326190"/>
                </a:moveTo>
                <a:lnTo>
                  <a:pt x="17964" y="337234"/>
                </a:lnTo>
                <a:lnTo>
                  <a:pt x="19162" y="325458"/>
                </a:lnTo>
                <a:lnTo>
                  <a:pt x="17099" y="326190"/>
                </a:lnTo>
                <a:close/>
              </a:path>
              <a:path w="2893284" h="419173">
                <a:moveTo>
                  <a:pt x="2855359" y="189792"/>
                </a:moveTo>
                <a:lnTo>
                  <a:pt x="2855308" y="205794"/>
                </a:lnTo>
                <a:lnTo>
                  <a:pt x="2855791" y="203199"/>
                </a:lnTo>
                <a:lnTo>
                  <a:pt x="2855359" y="189792"/>
                </a:lnTo>
                <a:close/>
              </a:path>
              <a:path w="2893284" h="419173">
                <a:moveTo>
                  <a:pt x="2885300" y="205794"/>
                </a:moveTo>
                <a:lnTo>
                  <a:pt x="2855308" y="205794"/>
                </a:lnTo>
                <a:lnTo>
                  <a:pt x="2885300" y="206592"/>
                </a:lnTo>
                <a:lnTo>
                  <a:pt x="2885300" y="205794"/>
                </a:lnTo>
                <a:close/>
              </a:path>
              <a:path w="2893284" h="419173">
                <a:moveTo>
                  <a:pt x="2796363" y="194416"/>
                </a:moveTo>
                <a:lnTo>
                  <a:pt x="2798259" y="235535"/>
                </a:lnTo>
                <a:lnTo>
                  <a:pt x="2797427" y="192154"/>
                </a:lnTo>
                <a:lnTo>
                  <a:pt x="2796363" y="194416"/>
                </a:lnTo>
                <a:close/>
              </a:path>
              <a:path w="2893284" h="419173">
                <a:moveTo>
                  <a:pt x="2763228" y="193418"/>
                </a:moveTo>
                <a:lnTo>
                  <a:pt x="2763727" y="204762"/>
                </a:lnTo>
                <a:lnTo>
                  <a:pt x="2765024" y="190357"/>
                </a:lnTo>
                <a:lnTo>
                  <a:pt x="2763228" y="193418"/>
                </a:lnTo>
                <a:close/>
              </a:path>
              <a:path w="2893284" h="419173">
                <a:moveTo>
                  <a:pt x="2693438" y="220631"/>
                </a:moveTo>
                <a:lnTo>
                  <a:pt x="2692407" y="210584"/>
                </a:lnTo>
                <a:lnTo>
                  <a:pt x="2692407" y="215974"/>
                </a:lnTo>
                <a:lnTo>
                  <a:pt x="2693438" y="220631"/>
                </a:lnTo>
                <a:close/>
              </a:path>
              <a:path w="2893284" h="419173">
                <a:moveTo>
                  <a:pt x="2700391" y="206592"/>
                </a:moveTo>
                <a:lnTo>
                  <a:pt x="2700391" y="214510"/>
                </a:lnTo>
                <a:lnTo>
                  <a:pt x="2700391" y="206592"/>
                </a:lnTo>
                <a:close/>
              </a:path>
              <a:path w="2893284" h="419173">
                <a:moveTo>
                  <a:pt x="2555446" y="235535"/>
                </a:moveTo>
                <a:lnTo>
                  <a:pt x="2547462" y="185633"/>
                </a:lnTo>
                <a:lnTo>
                  <a:pt x="2547462" y="235535"/>
                </a:lnTo>
                <a:lnTo>
                  <a:pt x="2555446" y="235535"/>
                </a:lnTo>
                <a:close/>
              </a:path>
              <a:path w="2893284" h="419173">
                <a:moveTo>
                  <a:pt x="2519488" y="173324"/>
                </a:moveTo>
                <a:lnTo>
                  <a:pt x="2518956" y="170064"/>
                </a:lnTo>
                <a:lnTo>
                  <a:pt x="2518956" y="171861"/>
                </a:lnTo>
                <a:lnTo>
                  <a:pt x="2519488" y="173324"/>
                </a:lnTo>
                <a:close/>
              </a:path>
              <a:path w="2893284" h="419173">
                <a:moveTo>
                  <a:pt x="2433129" y="235535"/>
                </a:moveTo>
                <a:lnTo>
                  <a:pt x="2425145" y="185633"/>
                </a:lnTo>
                <a:lnTo>
                  <a:pt x="2425145" y="235535"/>
                </a:lnTo>
                <a:lnTo>
                  <a:pt x="2433129" y="235535"/>
                </a:lnTo>
                <a:close/>
              </a:path>
              <a:path w="2893284" h="419173">
                <a:moveTo>
                  <a:pt x="2362840" y="220631"/>
                </a:moveTo>
                <a:lnTo>
                  <a:pt x="2361809" y="210584"/>
                </a:lnTo>
                <a:lnTo>
                  <a:pt x="2361809" y="215974"/>
                </a:lnTo>
                <a:lnTo>
                  <a:pt x="2362840" y="220631"/>
                </a:lnTo>
                <a:close/>
              </a:path>
              <a:path w="2893284" h="419173">
                <a:moveTo>
                  <a:pt x="2369793" y="206592"/>
                </a:moveTo>
                <a:lnTo>
                  <a:pt x="2369793" y="214510"/>
                </a:lnTo>
                <a:lnTo>
                  <a:pt x="2369793" y="206592"/>
                </a:lnTo>
                <a:close/>
              </a:path>
              <a:path w="2893284" h="419173">
                <a:moveTo>
                  <a:pt x="2337328" y="173324"/>
                </a:moveTo>
                <a:lnTo>
                  <a:pt x="2336795" y="170064"/>
                </a:lnTo>
                <a:lnTo>
                  <a:pt x="2336795" y="171861"/>
                </a:lnTo>
                <a:lnTo>
                  <a:pt x="2337328" y="173324"/>
                </a:lnTo>
                <a:close/>
              </a:path>
              <a:path w="2893284" h="419173">
                <a:moveTo>
                  <a:pt x="2247390" y="220431"/>
                </a:moveTo>
                <a:lnTo>
                  <a:pt x="2247390" y="224623"/>
                </a:lnTo>
                <a:lnTo>
                  <a:pt x="2247390" y="220431"/>
                </a:lnTo>
                <a:close/>
              </a:path>
              <a:path w="2893284" h="419173">
                <a:moveTo>
                  <a:pt x="2248920" y="209653"/>
                </a:moveTo>
                <a:lnTo>
                  <a:pt x="2248188" y="218768"/>
                </a:lnTo>
                <a:lnTo>
                  <a:pt x="2249785" y="217570"/>
                </a:lnTo>
                <a:lnTo>
                  <a:pt x="2248920" y="209653"/>
                </a:lnTo>
                <a:close/>
              </a:path>
              <a:path w="2893284" h="419173">
                <a:moveTo>
                  <a:pt x="2271143" y="221064"/>
                </a:moveTo>
                <a:lnTo>
                  <a:pt x="2271342" y="225155"/>
                </a:lnTo>
                <a:lnTo>
                  <a:pt x="2271542" y="219201"/>
                </a:lnTo>
                <a:lnTo>
                  <a:pt x="2271143" y="221064"/>
                </a:lnTo>
                <a:close/>
              </a:path>
              <a:path w="2893284" h="419173">
                <a:moveTo>
                  <a:pt x="2271775" y="230312"/>
                </a:moveTo>
                <a:lnTo>
                  <a:pt x="2272540" y="228050"/>
                </a:lnTo>
                <a:lnTo>
                  <a:pt x="2271595" y="229525"/>
                </a:lnTo>
                <a:lnTo>
                  <a:pt x="2271775" y="230312"/>
                </a:lnTo>
                <a:close/>
              </a:path>
              <a:path w="2893284" h="419173">
                <a:moveTo>
                  <a:pt x="2281423" y="236234"/>
                </a:moveTo>
                <a:lnTo>
                  <a:pt x="2279526" y="228249"/>
                </a:lnTo>
                <a:lnTo>
                  <a:pt x="2279493" y="236234"/>
                </a:lnTo>
                <a:lnTo>
                  <a:pt x="2281423" y="236234"/>
                </a:lnTo>
                <a:close/>
              </a:path>
              <a:path w="2893284" h="419173">
                <a:moveTo>
                  <a:pt x="2272973" y="187729"/>
                </a:moveTo>
                <a:lnTo>
                  <a:pt x="2273139" y="204895"/>
                </a:lnTo>
                <a:lnTo>
                  <a:pt x="2275268" y="189592"/>
                </a:lnTo>
                <a:lnTo>
                  <a:pt x="2272973" y="187729"/>
                </a:lnTo>
                <a:close/>
              </a:path>
              <a:path w="2893284" h="419173">
                <a:moveTo>
                  <a:pt x="2210609" y="193817"/>
                </a:moveTo>
                <a:lnTo>
                  <a:pt x="2211008" y="204862"/>
                </a:lnTo>
                <a:lnTo>
                  <a:pt x="2212006" y="190757"/>
                </a:lnTo>
                <a:lnTo>
                  <a:pt x="2210609" y="193817"/>
                </a:lnTo>
                <a:close/>
              </a:path>
              <a:path w="2893284" h="419173">
                <a:moveTo>
                  <a:pt x="2149914" y="189792"/>
                </a:moveTo>
                <a:lnTo>
                  <a:pt x="2149863" y="205794"/>
                </a:lnTo>
                <a:lnTo>
                  <a:pt x="2150347" y="203199"/>
                </a:lnTo>
                <a:lnTo>
                  <a:pt x="2149914" y="189792"/>
                </a:lnTo>
                <a:close/>
              </a:path>
              <a:path w="2893284" h="419173">
                <a:moveTo>
                  <a:pt x="2179855" y="205794"/>
                </a:moveTo>
                <a:lnTo>
                  <a:pt x="2149863" y="205794"/>
                </a:lnTo>
                <a:lnTo>
                  <a:pt x="2179855" y="206592"/>
                </a:lnTo>
                <a:lnTo>
                  <a:pt x="2179855" y="205794"/>
                </a:lnTo>
                <a:close/>
              </a:path>
              <a:path w="2893284" h="419173">
                <a:moveTo>
                  <a:pt x="2082572" y="236533"/>
                </a:moveTo>
                <a:lnTo>
                  <a:pt x="2083105" y="227152"/>
                </a:lnTo>
                <a:lnTo>
                  <a:pt x="2082639" y="225388"/>
                </a:lnTo>
                <a:lnTo>
                  <a:pt x="2082572" y="236533"/>
                </a:lnTo>
                <a:close/>
              </a:path>
              <a:path w="2893284" h="419173">
                <a:moveTo>
                  <a:pt x="2023515" y="220431"/>
                </a:moveTo>
                <a:lnTo>
                  <a:pt x="2023515" y="224623"/>
                </a:lnTo>
                <a:lnTo>
                  <a:pt x="2023515" y="220431"/>
                </a:lnTo>
                <a:close/>
              </a:path>
              <a:path w="2893284" h="419173">
                <a:moveTo>
                  <a:pt x="2025045" y="209653"/>
                </a:moveTo>
                <a:lnTo>
                  <a:pt x="2024313" y="218768"/>
                </a:lnTo>
                <a:lnTo>
                  <a:pt x="2025910" y="217570"/>
                </a:lnTo>
                <a:lnTo>
                  <a:pt x="2025045" y="209653"/>
                </a:lnTo>
                <a:close/>
              </a:path>
              <a:path w="2893284" h="419173">
                <a:moveTo>
                  <a:pt x="2047268" y="221064"/>
                </a:moveTo>
                <a:lnTo>
                  <a:pt x="2047468" y="225155"/>
                </a:lnTo>
                <a:lnTo>
                  <a:pt x="2047667" y="219201"/>
                </a:lnTo>
                <a:lnTo>
                  <a:pt x="2047268" y="221064"/>
                </a:lnTo>
                <a:close/>
              </a:path>
              <a:path w="2893284" h="419173">
                <a:moveTo>
                  <a:pt x="2047900" y="230312"/>
                </a:moveTo>
                <a:lnTo>
                  <a:pt x="2048665" y="228050"/>
                </a:lnTo>
                <a:lnTo>
                  <a:pt x="2047721" y="229525"/>
                </a:lnTo>
                <a:lnTo>
                  <a:pt x="2047900" y="230312"/>
                </a:lnTo>
                <a:close/>
              </a:path>
              <a:path w="2893284" h="419173">
                <a:moveTo>
                  <a:pt x="2057548" y="236234"/>
                </a:moveTo>
                <a:lnTo>
                  <a:pt x="2055652" y="228249"/>
                </a:lnTo>
                <a:lnTo>
                  <a:pt x="2055618" y="236234"/>
                </a:lnTo>
                <a:lnTo>
                  <a:pt x="2057548" y="236234"/>
                </a:lnTo>
                <a:close/>
              </a:path>
              <a:path w="2893284" h="419173">
                <a:moveTo>
                  <a:pt x="2049098" y="187729"/>
                </a:moveTo>
                <a:lnTo>
                  <a:pt x="2049264" y="204895"/>
                </a:lnTo>
                <a:lnTo>
                  <a:pt x="2051393" y="189592"/>
                </a:lnTo>
                <a:lnTo>
                  <a:pt x="2049098" y="187729"/>
                </a:lnTo>
                <a:close/>
              </a:path>
              <a:path w="2893284" h="419173">
                <a:moveTo>
                  <a:pt x="1868828" y="189792"/>
                </a:moveTo>
                <a:lnTo>
                  <a:pt x="1868777" y="205794"/>
                </a:lnTo>
                <a:lnTo>
                  <a:pt x="1869260" y="203199"/>
                </a:lnTo>
                <a:lnTo>
                  <a:pt x="1868828" y="189792"/>
                </a:lnTo>
                <a:close/>
              </a:path>
              <a:path w="2893284" h="419173">
                <a:moveTo>
                  <a:pt x="1898769" y="205794"/>
                </a:moveTo>
                <a:lnTo>
                  <a:pt x="1868777" y="205794"/>
                </a:lnTo>
                <a:lnTo>
                  <a:pt x="1898769" y="206592"/>
                </a:lnTo>
                <a:lnTo>
                  <a:pt x="1898769" y="205794"/>
                </a:lnTo>
                <a:close/>
              </a:path>
              <a:path w="2893284" h="419173">
                <a:moveTo>
                  <a:pt x="1926629" y="204862"/>
                </a:moveTo>
                <a:lnTo>
                  <a:pt x="1926629" y="216306"/>
                </a:lnTo>
                <a:lnTo>
                  <a:pt x="1926629" y="204862"/>
                </a:lnTo>
                <a:close/>
              </a:path>
              <a:path w="2893284" h="419173">
                <a:moveTo>
                  <a:pt x="1950605" y="367042"/>
                </a:moveTo>
                <a:lnTo>
                  <a:pt x="1950605" y="378486"/>
                </a:lnTo>
                <a:lnTo>
                  <a:pt x="1950605" y="367042"/>
                </a:lnTo>
                <a:close/>
              </a:path>
              <a:path w="2893284" h="419173">
                <a:moveTo>
                  <a:pt x="1982941" y="397715"/>
                </a:moveTo>
                <a:lnTo>
                  <a:pt x="1982874" y="387968"/>
                </a:lnTo>
                <a:lnTo>
                  <a:pt x="1982433" y="388940"/>
                </a:lnTo>
                <a:lnTo>
                  <a:pt x="1982941" y="397715"/>
                </a:lnTo>
                <a:close/>
              </a:path>
              <a:path w="2893284" h="419173">
                <a:moveTo>
                  <a:pt x="1958965" y="235535"/>
                </a:moveTo>
                <a:lnTo>
                  <a:pt x="1958898" y="225788"/>
                </a:lnTo>
                <a:lnTo>
                  <a:pt x="1958457" y="226760"/>
                </a:lnTo>
                <a:lnTo>
                  <a:pt x="1958965" y="235535"/>
                </a:lnTo>
                <a:close/>
              </a:path>
              <a:path w="2893284" h="419173">
                <a:moveTo>
                  <a:pt x="1832741" y="193817"/>
                </a:moveTo>
                <a:lnTo>
                  <a:pt x="1833140" y="204862"/>
                </a:lnTo>
                <a:lnTo>
                  <a:pt x="1834138" y="190757"/>
                </a:lnTo>
                <a:lnTo>
                  <a:pt x="1832741" y="193817"/>
                </a:lnTo>
                <a:close/>
              </a:path>
              <a:path w="2893284" h="419173">
                <a:moveTo>
                  <a:pt x="1772046" y="189792"/>
                </a:moveTo>
                <a:lnTo>
                  <a:pt x="1771995" y="205794"/>
                </a:lnTo>
                <a:lnTo>
                  <a:pt x="1772479" y="203199"/>
                </a:lnTo>
                <a:lnTo>
                  <a:pt x="1772046" y="189792"/>
                </a:lnTo>
                <a:close/>
              </a:path>
              <a:path w="2893284" h="419173">
                <a:moveTo>
                  <a:pt x="1801987" y="205794"/>
                </a:moveTo>
                <a:lnTo>
                  <a:pt x="1771995" y="205794"/>
                </a:lnTo>
                <a:lnTo>
                  <a:pt x="1801987" y="206592"/>
                </a:lnTo>
                <a:lnTo>
                  <a:pt x="1801987" y="205794"/>
                </a:lnTo>
                <a:close/>
              </a:path>
              <a:path w="2893284" h="419173">
                <a:moveTo>
                  <a:pt x="1741560" y="185633"/>
                </a:moveTo>
                <a:lnTo>
                  <a:pt x="1758227" y="192520"/>
                </a:lnTo>
                <a:lnTo>
                  <a:pt x="1758227" y="185633"/>
                </a:lnTo>
                <a:lnTo>
                  <a:pt x="1741560" y="185633"/>
                </a:lnTo>
                <a:close/>
              </a:path>
              <a:path w="2893284" h="419173">
                <a:moveTo>
                  <a:pt x="1740695" y="164009"/>
                </a:moveTo>
                <a:lnTo>
                  <a:pt x="1741560" y="175054"/>
                </a:lnTo>
                <a:lnTo>
                  <a:pt x="1742758" y="163277"/>
                </a:lnTo>
                <a:lnTo>
                  <a:pt x="1740695" y="164009"/>
                </a:lnTo>
                <a:close/>
              </a:path>
              <a:path w="2893284" h="419173">
                <a:moveTo>
                  <a:pt x="1702337" y="185633"/>
                </a:moveTo>
                <a:lnTo>
                  <a:pt x="1719005" y="192520"/>
                </a:lnTo>
                <a:lnTo>
                  <a:pt x="1719005" y="185633"/>
                </a:lnTo>
                <a:lnTo>
                  <a:pt x="1702337" y="185633"/>
                </a:lnTo>
                <a:close/>
              </a:path>
              <a:path w="2893284" h="419173">
                <a:moveTo>
                  <a:pt x="1701473" y="164009"/>
                </a:moveTo>
                <a:lnTo>
                  <a:pt x="1702337" y="175054"/>
                </a:lnTo>
                <a:lnTo>
                  <a:pt x="1703535" y="163277"/>
                </a:lnTo>
                <a:lnTo>
                  <a:pt x="1701473" y="164009"/>
                </a:lnTo>
                <a:close/>
              </a:path>
              <a:path w="2893284" h="419173">
                <a:moveTo>
                  <a:pt x="1637846" y="234737"/>
                </a:moveTo>
                <a:lnTo>
                  <a:pt x="1636349" y="221330"/>
                </a:lnTo>
                <a:lnTo>
                  <a:pt x="1635051" y="233539"/>
                </a:lnTo>
                <a:lnTo>
                  <a:pt x="1637846" y="234737"/>
                </a:lnTo>
                <a:close/>
              </a:path>
              <a:path w="2893284" h="419173">
                <a:moveTo>
                  <a:pt x="1489108" y="189792"/>
                </a:moveTo>
                <a:lnTo>
                  <a:pt x="1489057" y="205794"/>
                </a:lnTo>
                <a:lnTo>
                  <a:pt x="1489540" y="203199"/>
                </a:lnTo>
                <a:lnTo>
                  <a:pt x="1489108" y="189792"/>
                </a:lnTo>
                <a:close/>
              </a:path>
              <a:path w="2893284" h="419173">
                <a:moveTo>
                  <a:pt x="1519049" y="205794"/>
                </a:moveTo>
                <a:lnTo>
                  <a:pt x="1489057" y="205794"/>
                </a:lnTo>
                <a:lnTo>
                  <a:pt x="1519049" y="206592"/>
                </a:lnTo>
                <a:lnTo>
                  <a:pt x="1519049" y="205794"/>
                </a:lnTo>
                <a:close/>
              </a:path>
              <a:path w="2893284" h="419173">
                <a:moveTo>
                  <a:pt x="1382884" y="220431"/>
                </a:moveTo>
                <a:lnTo>
                  <a:pt x="1382884" y="224623"/>
                </a:lnTo>
                <a:lnTo>
                  <a:pt x="1382884" y="220431"/>
                </a:lnTo>
                <a:close/>
              </a:path>
              <a:path w="2893284" h="419173">
                <a:moveTo>
                  <a:pt x="1384414" y="209653"/>
                </a:moveTo>
                <a:lnTo>
                  <a:pt x="1383682" y="218768"/>
                </a:lnTo>
                <a:lnTo>
                  <a:pt x="1385279" y="217570"/>
                </a:lnTo>
                <a:lnTo>
                  <a:pt x="1384414" y="209653"/>
                </a:lnTo>
                <a:close/>
              </a:path>
              <a:path w="2893284" h="419173">
                <a:moveTo>
                  <a:pt x="1406637" y="221064"/>
                </a:moveTo>
                <a:lnTo>
                  <a:pt x="1406837" y="225155"/>
                </a:lnTo>
                <a:lnTo>
                  <a:pt x="1407036" y="219201"/>
                </a:lnTo>
                <a:lnTo>
                  <a:pt x="1406637" y="221064"/>
                </a:lnTo>
                <a:close/>
              </a:path>
              <a:path w="2893284" h="419173">
                <a:moveTo>
                  <a:pt x="1407269" y="230312"/>
                </a:moveTo>
                <a:lnTo>
                  <a:pt x="1408034" y="228050"/>
                </a:lnTo>
                <a:lnTo>
                  <a:pt x="1407090" y="229524"/>
                </a:lnTo>
                <a:lnTo>
                  <a:pt x="1407269" y="230312"/>
                </a:lnTo>
                <a:close/>
              </a:path>
              <a:path w="2893284" h="419173">
                <a:moveTo>
                  <a:pt x="1416917" y="236234"/>
                </a:moveTo>
                <a:lnTo>
                  <a:pt x="1415020" y="228249"/>
                </a:lnTo>
                <a:lnTo>
                  <a:pt x="1414987" y="236234"/>
                </a:lnTo>
                <a:lnTo>
                  <a:pt x="1416917" y="236234"/>
                </a:lnTo>
                <a:close/>
              </a:path>
              <a:path w="2893284" h="419173">
                <a:moveTo>
                  <a:pt x="1408467" y="187729"/>
                </a:moveTo>
                <a:lnTo>
                  <a:pt x="1408633" y="204895"/>
                </a:lnTo>
                <a:lnTo>
                  <a:pt x="1410762" y="189592"/>
                </a:lnTo>
                <a:lnTo>
                  <a:pt x="1408467" y="187729"/>
                </a:lnTo>
                <a:close/>
              </a:path>
              <a:path w="2893284" h="419173">
                <a:moveTo>
                  <a:pt x="1247232" y="218169"/>
                </a:moveTo>
                <a:lnTo>
                  <a:pt x="1248064" y="249740"/>
                </a:lnTo>
                <a:lnTo>
                  <a:pt x="1250326" y="227052"/>
                </a:lnTo>
                <a:lnTo>
                  <a:pt x="1247232" y="218169"/>
                </a:lnTo>
                <a:close/>
              </a:path>
              <a:path w="2893284" h="419173">
                <a:moveTo>
                  <a:pt x="1163373" y="173324"/>
                </a:moveTo>
                <a:lnTo>
                  <a:pt x="1162841" y="170064"/>
                </a:lnTo>
                <a:lnTo>
                  <a:pt x="1162841" y="171861"/>
                </a:lnTo>
                <a:lnTo>
                  <a:pt x="1163373" y="173324"/>
                </a:lnTo>
                <a:close/>
              </a:path>
              <a:path w="2893284" h="419173">
                <a:moveTo>
                  <a:pt x="1131682" y="193817"/>
                </a:moveTo>
                <a:lnTo>
                  <a:pt x="1132082" y="204862"/>
                </a:lnTo>
                <a:lnTo>
                  <a:pt x="1133080" y="190757"/>
                </a:lnTo>
                <a:lnTo>
                  <a:pt x="1131682" y="193817"/>
                </a:lnTo>
                <a:close/>
              </a:path>
              <a:path w="2893284" h="419173">
                <a:moveTo>
                  <a:pt x="1061793" y="220631"/>
                </a:moveTo>
                <a:lnTo>
                  <a:pt x="1060761" y="210584"/>
                </a:lnTo>
                <a:lnTo>
                  <a:pt x="1060761" y="215974"/>
                </a:lnTo>
                <a:lnTo>
                  <a:pt x="1061793" y="220631"/>
                </a:lnTo>
                <a:close/>
              </a:path>
              <a:path w="2893284" h="419173">
                <a:moveTo>
                  <a:pt x="1068746" y="206592"/>
                </a:moveTo>
                <a:lnTo>
                  <a:pt x="1068746" y="214510"/>
                </a:lnTo>
                <a:lnTo>
                  <a:pt x="1068746" y="206592"/>
                </a:lnTo>
                <a:close/>
              </a:path>
              <a:path w="2893284" h="419173">
                <a:moveTo>
                  <a:pt x="1036280" y="173324"/>
                </a:moveTo>
                <a:lnTo>
                  <a:pt x="1035748" y="170064"/>
                </a:lnTo>
                <a:lnTo>
                  <a:pt x="1035748" y="171861"/>
                </a:lnTo>
                <a:lnTo>
                  <a:pt x="1036280" y="173324"/>
                </a:lnTo>
                <a:close/>
              </a:path>
              <a:path w="2893284" h="419173">
                <a:moveTo>
                  <a:pt x="986205" y="220431"/>
                </a:moveTo>
                <a:lnTo>
                  <a:pt x="986205" y="224623"/>
                </a:lnTo>
                <a:lnTo>
                  <a:pt x="986205" y="220431"/>
                </a:lnTo>
                <a:close/>
              </a:path>
              <a:path w="2893284" h="419173">
                <a:moveTo>
                  <a:pt x="987736" y="209653"/>
                </a:moveTo>
                <a:lnTo>
                  <a:pt x="987004" y="218768"/>
                </a:lnTo>
                <a:lnTo>
                  <a:pt x="988601" y="217570"/>
                </a:lnTo>
                <a:lnTo>
                  <a:pt x="987736" y="209653"/>
                </a:lnTo>
                <a:close/>
              </a:path>
              <a:path w="2893284" h="419173">
                <a:moveTo>
                  <a:pt x="1009958" y="221064"/>
                </a:moveTo>
                <a:lnTo>
                  <a:pt x="1010158" y="225155"/>
                </a:lnTo>
                <a:lnTo>
                  <a:pt x="1010358" y="219201"/>
                </a:lnTo>
                <a:lnTo>
                  <a:pt x="1009958" y="221064"/>
                </a:lnTo>
                <a:close/>
              </a:path>
              <a:path w="2893284" h="419173">
                <a:moveTo>
                  <a:pt x="1010591" y="230312"/>
                </a:moveTo>
                <a:lnTo>
                  <a:pt x="1011356" y="228050"/>
                </a:lnTo>
                <a:lnTo>
                  <a:pt x="1010411" y="229524"/>
                </a:lnTo>
                <a:lnTo>
                  <a:pt x="1010591" y="230312"/>
                </a:lnTo>
                <a:close/>
              </a:path>
              <a:path w="2893284" h="419173">
                <a:moveTo>
                  <a:pt x="1020238" y="236234"/>
                </a:moveTo>
                <a:lnTo>
                  <a:pt x="1018342" y="228249"/>
                </a:lnTo>
                <a:lnTo>
                  <a:pt x="1018309" y="236234"/>
                </a:lnTo>
                <a:lnTo>
                  <a:pt x="1020238" y="236234"/>
                </a:lnTo>
                <a:close/>
              </a:path>
              <a:path w="2893284" h="419173">
                <a:moveTo>
                  <a:pt x="1011788" y="187729"/>
                </a:moveTo>
                <a:lnTo>
                  <a:pt x="1011954" y="204895"/>
                </a:lnTo>
                <a:lnTo>
                  <a:pt x="1014084" y="189592"/>
                </a:lnTo>
                <a:lnTo>
                  <a:pt x="1011788" y="187729"/>
                </a:lnTo>
                <a:close/>
              </a:path>
              <a:path w="2893284" h="419173">
                <a:moveTo>
                  <a:pt x="926710" y="194416"/>
                </a:moveTo>
                <a:lnTo>
                  <a:pt x="928606" y="235535"/>
                </a:lnTo>
                <a:lnTo>
                  <a:pt x="927775" y="192154"/>
                </a:lnTo>
                <a:lnTo>
                  <a:pt x="926710" y="194416"/>
                </a:lnTo>
                <a:close/>
              </a:path>
              <a:path w="2893284" h="419173">
                <a:moveTo>
                  <a:pt x="893575" y="193418"/>
                </a:moveTo>
                <a:lnTo>
                  <a:pt x="894074" y="204762"/>
                </a:lnTo>
                <a:lnTo>
                  <a:pt x="895372" y="190357"/>
                </a:lnTo>
                <a:lnTo>
                  <a:pt x="893575" y="193418"/>
                </a:lnTo>
                <a:close/>
              </a:path>
              <a:path w="2893284" h="419173">
                <a:moveTo>
                  <a:pt x="798965" y="189792"/>
                </a:moveTo>
                <a:lnTo>
                  <a:pt x="798914" y="205794"/>
                </a:lnTo>
                <a:lnTo>
                  <a:pt x="799398" y="203199"/>
                </a:lnTo>
                <a:lnTo>
                  <a:pt x="798965" y="189792"/>
                </a:lnTo>
                <a:close/>
              </a:path>
              <a:path w="2893284" h="419173">
                <a:moveTo>
                  <a:pt x="828906" y="205794"/>
                </a:moveTo>
                <a:lnTo>
                  <a:pt x="798914" y="205794"/>
                </a:lnTo>
                <a:lnTo>
                  <a:pt x="828906" y="206592"/>
                </a:lnTo>
                <a:lnTo>
                  <a:pt x="828906" y="205794"/>
                </a:lnTo>
                <a:close/>
              </a:path>
              <a:path w="2893284" h="419173">
                <a:moveTo>
                  <a:pt x="776553" y="367042"/>
                </a:moveTo>
                <a:lnTo>
                  <a:pt x="776553" y="378486"/>
                </a:lnTo>
                <a:lnTo>
                  <a:pt x="776553" y="367042"/>
                </a:lnTo>
                <a:close/>
              </a:path>
              <a:path w="2893284" h="419173">
                <a:moveTo>
                  <a:pt x="808889" y="397715"/>
                </a:moveTo>
                <a:lnTo>
                  <a:pt x="808823" y="387968"/>
                </a:lnTo>
                <a:lnTo>
                  <a:pt x="808382" y="388941"/>
                </a:lnTo>
                <a:lnTo>
                  <a:pt x="808889" y="397715"/>
                </a:lnTo>
                <a:close/>
              </a:path>
              <a:path w="2893284" h="419173">
                <a:moveTo>
                  <a:pt x="564377" y="234737"/>
                </a:moveTo>
                <a:lnTo>
                  <a:pt x="562880" y="221330"/>
                </a:lnTo>
                <a:lnTo>
                  <a:pt x="561583" y="233539"/>
                </a:lnTo>
                <a:lnTo>
                  <a:pt x="564377" y="234737"/>
                </a:lnTo>
                <a:close/>
              </a:path>
              <a:path w="2893284" h="419173">
                <a:moveTo>
                  <a:pt x="499809" y="235535"/>
                </a:moveTo>
                <a:lnTo>
                  <a:pt x="492823" y="162679"/>
                </a:lnTo>
                <a:lnTo>
                  <a:pt x="492823" y="235535"/>
                </a:lnTo>
                <a:lnTo>
                  <a:pt x="499809" y="235535"/>
                </a:lnTo>
                <a:close/>
              </a:path>
              <a:path w="2893284" h="419173">
                <a:moveTo>
                  <a:pt x="379188" y="189792"/>
                </a:moveTo>
                <a:lnTo>
                  <a:pt x="379137" y="205794"/>
                </a:lnTo>
                <a:lnTo>
                  <a:pt x="379620" y="203199"/>
                </a:lnTo>
                <a:lnTo>
                  <a:pt x="379188" y="189792"/>
                </a:lnTo>
                <a:close/>
              </a:path>
              <a:path w="2893284" h="419173">
                <a:moveTo>
                  <a:pt x="409129" y="205794"/>
                </a:moveTo>
                <a:lnTo>
                  <a:pt x="379137" y="205794"/>
                </a:lnTo>
                <a:lnTo>
                  <a:pt x="409129" y="206592"/>
                </a:lnTo>
                <a:lnTo>
                  <a:pt x="409129" y="205794"/>
                </a:lnTo>
                <a:close/>
              </a:path>
              <a:path w="2893284" h="419173">
                <a:moveTo>
                  <a:pt x="351709" y="236533"/>
                </a:moveTo>
                <a:lnTo>
                  <a:pt x="352241" y="227152"/>
                </a:lnTo>
                <a:lnTo>
                  <a:pt x="351775" y="225388"/>
                </a:lnTo>
                <a:lnTo>
                  <a:pt x="351709" y="236533"/>
                </a:lnTo>
                <a:close/>
              </a:path>
              <a:path w="2893284" h="419173">
                <a:moveTo>
                  <a:pt x="288605" y="235535"/>
                </a:moveTo>
                <a:lnTo>
                  <a:pt x="281618" y="162679"/>
                </a:lnTo>
                <a:lnTo>
                  <a:pt x="281618" y="235535"/>
                </a:lnTo>
                <a:lnTo>
                  <a:pt x="288605" y="235535"/>
                </a:lnTo>
                <a:close/>
              </a:path>
              <a:path w="2893284" h="419173">
                <a:moveTo>
                  <a:pt x="230079" y="220431"/>
                </a:moveTo>
                <a:lnTo>
                  <a:pt x="230079" y="224623"/>
                </a:lnTo>
                <a:lnTo>
                  <a:pt x="230079" y="220431"/>
                </a:lnTo>
                <a:close/>
              </a:path>
              <a:path w="2893284" h="419173">
                <a:moveTo>
                  <a:pt x="231610" y="209653"/>
                </a:moveTo>
                <a:lnTo>
                  <a:pt x="230878" y="218768"/>
                </a:lnTo>
                <a:lnTo>
                  <a:pt x="232475" y="217570"/>
                </a:lnTo>
                <a:lnTo>
                  <a:pt x="231610" y="209653"/>
                </a:lnTo>
                <a:close/>
              </a:path>
              <a:path w="2893284" h="419173">
                <a:moveTo>
                  <a:pt x="253832" y="221064"/>
                </a:moveTo>
                <a:lnTo>
                  <a:pt x="254032" y="225155"/>
                </a:lnTo>
                <a:lnTo>
                  <a:pt x="254232" y="219201"/>
                </a:lnTo>
                <a:lnTo>
                  <a:pt x="253832" y="221064"/>
                </a:lnTo>
                <a:close/>
              </a:path>
              <a:path w="2893284" h="419173">
                <a:moveTo>
                  <a:pt x="254465" y="230312"/>
                </a:moveTo>
                <a:lnTo>
                  <a:pt x="255230" y="228050"/>
                </a:lnTo>
                <a:lnTo>
                  <a:pt x="254285" y="229525"/>
                </a:lnTo>
                <a:lnTo>
                  <a:pt x="254465" y="230312"/>
                </a:lnTo>
                <a:close/>
              </a:path>
              <a:path w="2893284" h="419173">
                <a:moveTo>
                  <a:pt x="264112" y="236234"/>
                </a:moveTo>
                <a:lnTo>
                  <a:pt x="262216" y="228249"/>
                </a:lnTo>
                <a:lnTo>
                  <a:pt x="262183" y="236234"/>
                </a:lnTo>
                <a:lnTo>
                  <a:pt x="264112" y="236234"/>
                </a:lnTo>
                <a:close/>
              </a:path>
              <a:path w="2893284" h="419173">
                <a:moveTo>
                  <a:pt x="255662" y="187729"/>
                </a:moveTo>
                <a:lnTo>
                  <a:pt x="255829" y="204895"/>
                </a:lnTo>
                <a:lnTo>
                  <a:pt x="257958" y="189592"/>
                </a:lnTo>
                <a:lnTo>
                  <a:pt x="255662" y="187729"/>
                </a:lnTo>
                <a:close/>
              </a:path>
              <a:path w="2893284" h="419173">
                <a:moveTo>
                  <a:pt x="202101" y="236533"/>
                </a:moveTo>
                <a:lnTo>
                  <a:pt x="202634" y="227152"/>
                </a:lnTo>
                <a:lnTo>
                  <a:pt x="202168" y="225388"/>
                </a:lnTo>
                <a:lnTo>
                  <a:pt x="202101" y="236533"/>
                </a:lnTo>
                <a:close/>
              </a:path>
              <a:path w="2893284" h="419173">
                <a:moveTo>
                  <a:pt x="166609" y="173324"/>
                </a:moveTo>
                <a:lnTo>
                  <a:pt x="166077" y="170064"/>
                </a:lnTo>
                <a:lnTo>
                  <a:pt x="166077" y="171861"/>
                </a:lnTo>
                <a:lnTo>
                  <a:pt x="166609" y="173324"/>
                </a:lnTo>
                <a:close/>
              </a:path>
              <a:path w="2893284" h="419173">
                <a:moveTo>
                  <a:pt x="116534" y="220431"/>
                </a:moveTo>
                <a:lnTo>
                  <a:pt x="116534" y="224623"/>
                </a:lnTo>
                <a:lnTo>
                  <a:pt x="116534" y="220431"/>
                </a:lnTo>
                <a:close/>
              </a:path>
              <a:path w="2893284" h="419173">
                <a:moveTo>
                  <a:pt x="118064" y="209653"/>
                </a:moveTo>
                <a:lnTo>
                  <a:pt x="117332" y="218768"/>
                </a:lnTo>
                <a:lnTo>
                  <a:pt x="118929" y="217570"/>
                </a:lnTo>
                <a:lnTo>
                  <a:pt x="118064" y="209653"/>
                </a:lnTo>
                <a:close/>
              </a:path>
              <a:path w="2893284" h="419173">
                <a:moveTo>
                  <a:pt x="140287" y="221064"/>
                </a:moveTo>
                <a:lnTo>
                  <a:pt x="140486" y="225155"/>
                </a:lnTo>
                <a:lnTo>
                  <a:pt x="140686" y="219201"/>
                </a:lnTo>
                <a:lnTo>
                  <a:pt x="140287" y="221064"/>
                </a:lnTo>
                <a:close/>
              </a:path>
              <a:path w="2893284" h="419173">
                <a:moveTo>
                  <a:pt x="140919" y="230312"/>
                </a:moveTo>
                <a:lnTo>
                  <a:pt x="141684" y="228050"/>
                </a:lnTo>
                <a:lnTo>
                  <a:pt x="140739" y="229524"/>
                </a:lnTo>
                <a:lnTo>
                  <a:pt x="140919" y="230312"/>
                </a:lnTo>
                <a:close/>
              </a:path>
              <a:path w="2893284" h="419173">
                <a:moveTo>
                  <a:pt x="150567" y="236234"/>
                </a:moveTo>
                <a:lnTo>
                  <a:pt x="148670" y="228249"/>
                </a:lnTo>
                <a:lnTo>
                  <a:pt x="148637" y="236234"/>
                </a:lnTo>
                <a:lnTo>
                  <a:pt x="150567" y="236234"/>
                </a:lnTo>
                <a:close/>
              </a:path>
              <a:path w="2893284" h="419173">
                <a:moveTo>
                  <a:pt x="142117" y="187729"/>
                </a:moveTo>
                <a:lnTo>
                  <a:pt x="142283" y="204895"/>
                </a:lnTo>
                <a:lnTo>
                  <a:pt x="144412" y="189592"/>
                </a:lnTo>
                <a:lnTo>
                  <a:pt x="142117" y="187729"/>
                </a:lnTo>
                <a:close/>
              </a:path>
              <a:path w="2893284" h="419173">
                <a:moveTo>
                  <a:pt x="11078" y="220431"/>
                </a:moveTo>
                <a:lnTo>
                  <a:pt x="11078" y="224623"/>
                </a:lnTo>
                <a:lnTo>
                  <a:pt x="11078" y="220431"/>
                </a:lnTo>
                <a:close/>
              </a:path>
              <a:path w="2893284" h="419173">
                <a:moveTo>
                  <a:pt x="12608" y="209653"/>
                </a:moveTo>
                <a:lnTo>
                  <a:pt x="11876" y="218768"/>
                </a:lnTo>
                <a:lnTo>
                  <a:pt x="13473" y="217570"/>
                </a:lnTo>
                <a:lnTo>
                  <a:pt x="12608" y="209653"/>
                </a:lnTo>
                <a:close/>
              </a:path>
              <a:path w="2893284" h="419173">
                <a:moveTo>
                  <a:pt x="34831" y="221064"/>
                </a:moveTo>
                <a:lnTo>
                  <a:pt x="35030" y="225155"/>
                </a:lnTo>
                <a:lnTo>
                  <a:pt x="35230" y="219201"/>
                </a:lnTo>
                <a:lnTo>
                  <a:pt x="34831" y="221064"/>
                </a:lnTo>
                <a:close/>
              </a:path>
              <a:path w="2893284" h="419173">
                <a:moveTo>
                  <a:pt x="35463" y="230312"/>
                </a:moveTo>
                <a:lnTo>
                  <a:pt x="36228" y="228050"/>
                </a:lnTo>
                <a:lnTo>
                  <a:pt x="35283" y="229524"/>
                </a:lnTo>
                <a:lnTo>
                  <a:pt x="35463" y="230312"/>
                </a:lnTo>
                <a:close/>
              </a:path>
              <a:path w="2893284" h="419173">
                <a:moveTo>
                  <a:pt x="45111" y="236234"/>
                </a:moveTo>
                <a:lnTo>
                  <a:pt x="43214" y="228249"/>
                </a:lnTo>
                <a:lnTo>
                  <a:pt x="43181" y="236234"/>
                </a:lnTo>
                <a:lnTo>
                  <a:pt x="45111" y="236234"/>
                </a:lnTo>
                <a:close/>
              </a:path>
              <a:path w="2893284" h="419173">
                <a:moveTo>
                  <a:pt x="36661" y="187729"/>
                </a:moveTo>
                <a:lnTo>
                  <a:pt x="36827" y="204895"/>
                </a:lnTo>
                <a:lnTo>
                  <a:pt x="38956" y="189592"/>
                </a:lnTo>
                <a:lnTo>
                  <a:pt x="36661" y="187729"/>
                </a:lnTo>
                <a:close/>
              </a:path>
              <a:path w="2893284" h="419173">
                <a:moveTo>
                  <a:pt x="2624923" y="32236"/>
                </a:moveTo>
                <a:lnTo>
                  <a:pt x="2626820" y="73355"/>
                </a:lnTo>
                <a:lnTo>
                  <a:pt x="2625988" y="29974"/>
                </a:lnTo>
                <a:lnTo>
                  <a:pt x="2624923" y="32236"/>
                </a:lnTo>
                <a:close/>
              </a:path>
              <a:path w="2893284" h="419173">
                <a:moveTo>
                  <a:pt x="2591789" y="31238"/>
                </a:moveTo>
                <a:lnTo>
                  <a:pt x="2592288" y="42582"/>
                </a:lnTo>
                <a:lnTo>
                  <a:pt x="2593585" y="28177"/>
                </a:lnTo>
                <a:lnTo>
                  <a:pt x="2591789" y="31238"/>
                </a:lnTo>
                <a:close/>
              </a:path>
              <a:path w="2893284" h="419173">
                <a:moveTo>
                  <a:pt x="2531689" y="72556"/>
                </a:moveTo>
                <a:lnTo>
                  <a:pt x="2530191" y="59150"/>
                </a:lnTo>
                <a:lnTo>
                  <a:pt x="2528894" y="71359"/>
                </a:lnTo>
                <a:lnTo>
                  <a:pt x="2531689" y="72556"/>
                </a:lnTo>
                <a:close/>
              </a:path>
              <a:path w="2893284" h="419173">
                <a:moveTo>
                  <a:pt x="2415488" y="52197"/>
                </a:moveTo>
                <a:lnTo>
                  <a:pt x="2415821" y="66701"/>
                </a:lnTo>
                <a:lnTo>
                  <a:pt x="2416120" y="55523"/>
                </a:lnTo>
                <a:lnTo>
                  <a:pt x="2415488" y="52197"/>
                </a:lnTo>
                <a:close/>
              </a:path>
              <a:path w="2893284" h="419173">
                <a:moveTo>
                  <a:pt x="2415488" y="44545"/>
                </a:moveTo>
                <a:lnTo>
                  <a:pt x="2415488" y="52197"/>
                </a:lnTo>
                <a:lnTo>
                  <a:pt x="2415488" y="44545"/>
                </a:lnTo>
                <a:close/>
              </a:path>
              <a:path w="2893284" h="419173">
                <a:moveTo>
                  <a:pt x="2415488" y="94314"/>
                </a:moveTo>
                <a:lnTo>
                  <a:pt x="2407504" y="23453"/>
                </a:lnTo>
                <a:lnTo>
                  <a:pt x="2407504" y="94314"/>
                </a:lnTo>
                <a:lnTo>
                  <a:pt x="2415488" y="94314"/>
                </a:lnTo>
                <a:close/>
              </a:path>
              <a:path w="2893284" h="419173">
                <a:moveTo>
                  <a:pt x="2289939" y="32236"/>
                </a:moveTo>
                <a:lnTo>
                  <a:pt x="2291836" y="73355"/>
                </a:lnTo>
                <a:lnTo>
                  <a:pt x="2291004" y="29974"/>
                </a:lnTo>
                <a:lnTo>
                  <a:pt x="2289939" y="32236"/>
                </a:lnTo>
                <a:close/>
              </a:path>
              <a:path w="2893284" h="419173">
                <a:moveTo>
                  <a:pt x="2256805" y="31238"/>
                </a:moveTo>
                <a:lnTo>
                  <a:pt x="2257304" y="42582"/>
                </a:lnTo>
                <a:lnTo>
                  <a:pt x="2258601" y="28177"/>
                </a:lnTo>
                <a:lnTo>
                  <a:pt x="2256805" y="31238"/>
                </a:lnTo>
                <a:close/>
              </a:path>
              <a:path w="2893284" h="419173">
                <a:moveTo>
                  <a:pt x="2196210" y="27612"/>
                </a:moveTo>
                <a:lnTo>
                  <a:pt x="2196159" y="43614"/>
                </a:lnTo>
                <a:lnTo>
                  <a:pt x="2196642" y="41019"/>
                </a:lnTo>
                <a:lnTo>
                  <a:pt x="2196210" y="27612"/>
                </a:lnTo>
                <a:close/>
              </a:path>
              <a:path w="2893284" h="419173">
                <a:moveTo>
                  <a:pt x="2226150" y="43614"/>
                </a:moveTo>
                <a:lnTo>
                  <a:pt x="2196159" y="43614"/>
                </a:lnTo>
                <a:lnTo>
                  <a:pt x="2226150" y="44412"/>
                </a:lnTo>
                <a:lnTo>
                  <a:pt x="2226150" y="43614"/>
                </a:lnTo>
                <a:close/>
              </a:path>
              <a:path w="2893284" h="419173">
                <a:moveTo>
                  <a:pt x="2225843" y="367042"/>
                </a:moveTo>
                <a:lnTo>
                  <a:pt x="2225843" y="378486"/>
                </a:lnTo>
                <a:lnTo>
                  <a:pt x="2225843" y="367042"/>
                </a:lnTo>
                <a:close/>
              </a:path>
              <a:path w="2893284" h="419173">
                <a:moveTo>
                  <a:pt x="2258180" y="397715"/>
                </a:moveTo>
                <a:lnTo>
                  <a:pt x="2258113" y="387968"/>
                </a:lnTo>
                <a:lnTo>
                  <a:pt x="2257672" y="388940"/>
                </a:lnTo>
                <a:lnTo>
                  <a:pt x="2258180" y="397715"/>
                </a:lnTo>
                <a:close/>
              </a:path>
              <a:path w="2893284" h="419173">
                <a:moveTo>
                  <a:pt x="2160123" y="31637"/>
                </a:moveTo>
                <a:lnTo>
                  <a:pt x="2160522" y="42682"/>
                </a:lnTo>
                <a:lnTo>
                  <a:pt x="2161520" y="28576"/>
                </a:lnTo>
                <a:lnTo>
                  <a:pt x="2160123" y="31637"/>
                </a:lnTo>
                <a:close/>
              </a:path>
              <a:path w="2893284" h="419173">
                <a:moveTo>
                  <a:pt x="2090233" y="58451"/>
                </a:moveTo>
                <a:lnTo>
                  <a:pt x="2089202" y="48404"/>
                </a:lnTo>
                <a:lnTo>
                  <a:pt x="2089202" y="53793"/>
                </a:lnTo>
                <a:lnTo>
                  <a:pt x="2090233" y="58451"/>
                </a:lnTo>
                <a:close/>
              </a:path>
              <a:path w="2893284" h="419173">
                <a:moveTo>
                  <a:pt x="2097186" y="44412"/>
                </a:moveTo>
                <a:lnTo>
                  <a:pt x="2097186" y="52330"/>
                </a:lnTo>
                <a:lnTo>
                  <a:pt x="2097186" y="44412"/>
                </a:lnTo>
                <a:close/>
              </a:path>
              <a:path w="2893284" h="419173">
                <a:moveTo>
                  <a:pt x="1977186" y="23453"/>
                </a:moveTo>
                <a:lnTo>
                  <a:pt x="1993853" y="30340"/>
                </a:lnTo>
                <a:lnTo>
                  <a:pt x="1993853" y="23453"/>
                </a:lnTo>
                <a:lnTo>
                  <a:pt x="1977186" y="23453"/>
                </a:lnTo>
                <a:close/>
              </a:path>
              <a:path w="2893284" h="419173">
                <a:moveTo>
                  <a:pt x="1976321" y="1829"/>
                </a:moveTo>
                <a:lnTo>
                  <a:pt x="1977186" y="12874"/>
                </a:lnTo>
                <a:lnTo>
                  <a:pt x="1978384" y="1097"/>
                </a:lnTo>
                <a:lnTo>
                  <a:pt x="1976321" y="1829"/>
                </a:lnTo>
                <a:close/>
              </a:path>
              <a:path w="2893284" h="419173">
                <a:moveTo>
                  <a:pt x="1903882" y="58451"/>
                </a:moveTo>
                <a:lnTo>
                  <a:pt x="1902851" y="48404"/>
                </a:lnTo>
                <a:lnTo>
                  <a:pt x="1902851" y="53793"/>
                </a:lnTo>
                <a:lnTo>
                  <a:pt x="1903882" y="58451"/>
                </a:lnTo>
                <a:close/>
              </a:path>
              <a:path w="2893284" h="419173">
                <a:moveTo>
                  <a:pt x="1910835" y="44412"/>
                </a:moveTo>
                <a:lnTo>
                  <a:pt x="1910835" y="52330"/>
                </a:lnTo>
                <a:lnTo>
                  <a:pt x="1910835" y="44412"/>
                </a:lnTo>
                <a:close/>
              </a:path>
              <a:path w="2893284" h="419173">
                <a:moveTo>
                  <a:pt x="1766588" y="27612"/>
                </a:moveTo>
                <a:lnTo>
                  <a:pt x="1766537" y="43614"/>
                </a:lnTo>
                <a:lnTo>
                  <a:pt x="1767021" y="41019"/>
                </a:lnTo>
                <a:lnTo>
                  <a:pt x="1766588" y="27612"/>
                </a:lnTo>
                <a:close/>
              </a:path>
              <a:path w="2893284" h="419173">
                <a:moveTo>
                  <a:pt x="1796529" y="43614"/>
                </a:moveTo>
                <a:lnTo>
                  <a:pt x="1766537" y="43614"/>
                </a:lnTo>
                <a:lnTo>
                  <a:pt x="1796529" y="44412"/>
                </a:lnTo>
                <a:lnTo>
                  <a:pt x="1796529" y="43614"/>
                </a:lnTo>
                <a:close/>
              </a:path>
              <a:path w="2893284" h="419173">
                <a:moveTo>
                  <a:pt x="1713770" y="42383"/>
                </a:moveTo>
                <a:lnTo>
                  <a:pt x="1714169" y="52562"/>
                </a:lnTo>
                <a:lnTo>
                  <a:pt x="1714934" y="44878"/>
                </a:lnTo>
                <a:lnTo>
                  <a:pt x="1713770" y="42383"/>
                </a:lnTo>
                <a:close/>
              </a:path>
              <a:path w="2893284" h="419173">
                <a:moveTo>
                  <a:pt x="1732300" y="48737"/>
                </a:moveTo>
                <a:lnTo>
                  <a:pt x="1729938" y="56189"/>
                </a:lnTo>
                <a:lnTo>
                  <a:pt x="1733464" y="55490"/>
                </a:lnTo>
                <a:lnTo>
                  <a:pt x="1732300" y="48737"/>
                </a:lnTo>
                <a:close/>
              </a:path>
              <a:path w="2893284" h="419173">
                <a:moveTo>
                  <a:pt x="1738122" y="36195"/>
                </a:moveTo>
                <a:lnTo>
                  <a:pt x="1737024" y="27046"/>
                </a:lnTo>
                <a:lnTo>
                  <a:pt x="1736957" y="33700"/>
                </a:lnTo>
                <a:lnTo>
                  <a:pt x="1738122" y="36195"/>
                </a:lnTo>
                <a:close/>
              </a:path>
              <a:path w="2893284" h="419173">
                <a:moveTo>
                  <a:pt x="1741914" y="29541"/>
                </a:moveTo>
                <a:lnTo>
                  <a:pt x="1739652" y="52629"/>
                </a:lnTo>
                <a:lnTo>
                  <a:pt x="1742080" y="50633"/>
                </a:lnTo>
                <a:lnTo>
                  <a:pt x="1741914" y="29541"/>
                </a:lnTo>
                <a:close/>
              </a:path>
              <a:path w="2893284" h="419173">
                <a:moveTo>
                  <a:pt x="1719359" y="56189"/>
                </a:moveTo>
                <a:lnTo>
                  <a:pt x="1719192" y="55124"/>
                </a:lnTo>
                <a:lnTo>
                  <a:pt x="1717672" y="55667"/>
                </a:lnTo>
                <a:lnTo>
                  <a:pt x="1719359" y="56189"/>
                </a:lnTo>
                <a:close/>
              </a:path>
              <a:path w="2893284" h="419173">
                <a:moveTo>
                  <a:pt x="1712306" y="26048"/>
                </a:moveTo>
                <a:lnTo>
                  <a:pt x="1713770" y="36195"/>
                </a:lnTo>
                <a:lnTo>
                  <a:pt x="1715366" y="24651"/>
                </a:lnTo>
                <a:lnTo>
                  <a:pt x="1712306" y="26048"/>
                </a:lnTo>
                <a:close/>
              </a:path>
              <a:path w="2893284" h="419173">
                <a:moveTo>
                  <a:pt x="1713770" y="36195"/>
                </a:moveTo>
                <a:lnTo>
                  <a:pt x="1713770" y="42383"/>
                </a:lnTo>
                <a:lnTo>
                  <a:pt x="1713770" y="36195"/>
                </a:lnTo>
                <a:close/>
              </a:path>
              <a:path w="2893284" h="419173">
                <a:moveTo>
                  <a:pt x="1713470" y="59948"/>
                </a:moveTo>
                <a:lnTo>
                  <a:pt x="1713470" y="63341"/>
                </a:lnTo>
                <a:lnTo>
                  <a:pt x="1713470" y="59948"/>
                </a:lnTo>
                <a:close/>
              </a:path>
              <a:path w="2893284" h="419173">
                <a:moveTo>
                  <a:pt x="1711141" y="53793"/>
                </a:moveTo>
                <a:lnTo>
                  <a:pt x="1714867" y="70560"/>
                </a:lnTo>
                <a:lnTo>
                  <a:pt x="1713470" y="63341"/>
                </a:lnTo>
                <a:lnTo>
                  <a:pt x="1711141" y="53793"/>
                </a:lnTo>
                <a:close/>
              </a:path>
              <a:path w="2893284" h="419173">
                <a:moveTo>
                  <a:pt x="1657440" y="58251"/>
                </a:moveTo>
                <a:lnTo>
                  <a:pt x="1657440" y="62443"/>
                </a:lnTo>
                <a:lnTo>
                  <a:pt x="1657440" y="58251"/>
                </a:lnTo>
                <a:close/>
              </a:path>
              <a:path w="2893284" h="419173">
                <a:moveTo>
                  <a:pt x="1658970" y="47473"/>
                </a:moveTo>
                <a:lnTo>
                  <a:pt x="1658238" y="56588"/>
                </a:lnTo>
                <a:lnTo>
                  <a:pt x="1659835" y="55390"/>
                </a:lnTo>
                <a:lnTo>
                  <a:pt x="1658970" y="47473"/>
                </a:lnTo>
                <a:close/>
              </a:path>
              <a:path w="2893284" h="419173">
                <a:moveTo>
                  <a:pt x="1681193" y="58883"/>
                </a:moveTo>
                <a:lnTo>
                  <a:pt x="1681393" y="62975"/>
                </a:lnTo>
                <a:lnTo>
                  <a:pt x="1681592" y="57020"/>
                </a:lnTo>
                <a:lnTo>
                  <a:pt x="1681193" y="58883"/>
                </a:lnTo>
                <a:close/>
              </a:path>
              <a:path w="2893284" h="419173">
                <a:moveTo>
                  <a:pt x="1681825" y="68132"/>
                </a:moveTo>
                <a:lnTo>
                  <a:pt x="1682590" y="65870"/>
                </a:lnTo>
                <a:lnTo>
                  <a:pt x="1681646" y="67344"/>
                </a:lnTo>
                <a:lnTo>
                  <a:pt x="1681825" y="68132"/>
                </a:lnTo>
                <a:close/>
              </a:path>
              <a:path w="2893284" h="419173">
                <a:moveTo>
                  <a:pt x="1691473" y="74053"/>
                </a:moveTo>
                <a:lnTo>
                  <a:pt x="1689577" y="66069"/>
                </a:lnTo>
                <a:lnTo>
                  <a:pt x="1689543" y="74053"/>
                </a:lnTo>
                <a:lnTo>
                  <a:pt x="1691473" y="74053"/>
                </a:lnTo>
                <a:close/>
              </a:path>
              <a:path w="2893284" h="419173">
                <a:moveTo>
                  <a:pt x="1683023" y="25549"/>
                </a:moveTo>
                <a:lnTo>
                  <a:pt x="1683189" y="42715"/>
                </a:lnTo>
                <a:lnTo>
                  <a:pt x="1685318" y="27412"/>
                </a:lnTo>
                <a:lnTo>
                  <a:pt x="1683023" y="25549"/>
                </a:lnTo>
                <a:close/>
              </a:path>
              <a:path w="2893284" h="419173">
                <a:moveTo>
                  <a:pt x="1596323" y="367042"/>
                </a:moveTo>
                <a:lnTo>
                  <a:pt x="1596323" y="378486"/>
                </a:lnTo>
                <a:lnTo>
                  <a:pt x="1596323" y="367042"/>
                </a:lnTo>
                <a:close/>
              </a:path>
              <a:path w="2893284" h="419173">
                <a:moveTo>
                  <a:pt x="1628659" y="397715"/>
                </a:moveTo>
                <a:lnTo>
                  <a:pt x="1628593" y="387968"/>
                </a:lnTo>
                <a:lnTo>
                  <a:pt x="1628152" y="388940"/>
                </a:lnTo>
                <a:lnTo>
                  <a:pt x="1628659" y="397715"/>
                </a:lnTo>
                <a:close/>
              </a:path>
              <a:path w="2893284" h="419173">
                <a:moveTo>
                  <a:pt x="1495650" y="58251"/>
                </a:moveTo>
                <a:lnTo>
                  <a:pt x="1495650" y="62443"/>
                </a:lnTo>
                <a:lnTo>
                  <a:pt x="1495650" y="58251"/>
                </a:lnTo>
                <a:close/>
              </a:path>
              <a:path w="2893284" h="419173">
                <a:moveTo>
                  <a:pt x="1497180" y="47473"/>
                </a:moveTo>
                <a:lnTo>
                  <a:pt x="1496448" y="56588"/>
                </a:lnTo>
                <a:lnTo>
                  <a:pt x="1498045" y="55390"/>
                </a:lnTo>
                <a:lnTo>
                  <a:pt x="1497180" y="47473"/>
                </a:lnTo>
                <a:close/>
              </a:path>
              <a:path w="2893284" h="419173">
                <a:moveTo>
                  <a:pt x="1519403" y="58883"/>
                </a:moveTo>
                <a:lnTo>
                  <a:pt x="1519603" y="62975"/>
                </a:lnTo>
                <a:lnTo>
                  <a:pt x="1519802" y="57020"/>
                </a:lnTo>
                <a:lnTo>
                  <a:pt x="1519403" y="58883"/>
                </a:lnTo>
                <a:close/>
              </a:path>
              <a:path w="2893284" h="419173">
                <a:moveTo>
                  <a:pt x="1520035" y="68132"/>
                </a:moveTo>
                <a:lnTo>
                  <a:pt x="1520800" y="65870"/>
                </a:lnTo>
                <a:lnTo>
                  <a:pt x="1519855" y="67344"/>
                </a:lnTo>
                <a:lnTo>
                  <a:pt x="1520035" y="68132"/>
                </a:lnTo>
                <a:close/>
              </a:path>
              <a:path w="2893284" h="419173">
                <a:moveTo>
                  <a:pt x="1529683" y="74053"/>
                </a:moveTo>
                <a:lnTo>
                  <a:pt x="1527786" y="66069"/>
                </a:lnTo>
                <a:lnTo>
                  <a:pt x="1527753" y="74053"/>
                </a:lnTo>
                <a:lnTo>
                  <a:pt x="1529683" y="74053"/>
                </a:lnTo>
                <a:close/>
              </a:path>
              <a:path w="2893284" h="419173">
                <a:moveTo>
                  <a:pt x="1521233" y="25549"/>
                </a:moveTo>
                <a:lnTo>
                  <a:pt x="1521399" y="42715"/>
                </a:lnTo>
                <a:lnTo>
                  <a:pt x="1523528" y="27412"/>
                </a:lnTo>
                <a:lnTo>
                  <a:pt x="1521233" y="25549"/>
                </a:lnTo>
                <a:close/>
              </a:path>
              <a:path w="2893284" h="419173">
                <a:moveTo>
                  <a:pt x="1436072" y="52197"/>
                </a:moveTo>
                <a:lnTo>
                  <a:pt x="1436405" y="66701"/>
                </a:lnTo>
                <a:lnTo>
                  <a:pt x="1436704" y="55523"/>
                </a:lnTo>
                <a:lnTo>
                  <a:pt x="1436072" y="52197"/>
                </a:lnTo>
                <a:close/>
              </a:path>
              <a:path w="2893284" h="419173">
                <a:moveTo>
                  <a:pt x="1436072" y="44545"/>
                </a:moveTo>
                <a:lnTo>
                  <a:pt x="1436072" y="52197"/>
                </a:lnTo>
                <a:lnTo>
                  <a:pt x="1436072" y="44545"/>
                </a:lnTo>
                <a:close/>
              </a:path>
              <a:path w="2893284" h="419173">
                <a:moveTo>
                  <a:pt x="1436072" y="94314"/>
                </a:moveTo>
                <a:lnTo>
                  <a:pt x="1428088" y="23453"/>
                </a:lnTo>
                <a:lnTo>
                  <a:pt x="1428088" y="94314"/>
                </a:lnTo>
                <a:lnTo>
                  <a:pt x="1436072" y="94314"/>
                </a:lnTo>
                <a:close/>
              </a:path>
              <a:path w="2893284" h="419173">
                <a:moveTo>
                  <a:pt x="1370765" y="23453"/>
                </a:moveTo>
                <a:lnTo>
                  <a:pt x="1387432" y="30340"/>
                </a:lnTo>
                <a:lnTo>
                  <a:pt x="1387432" y="23453"/>
                </a:lnTo>
                <a:lnTo>
                  <a:pt x="1370765" y="23453"/>
                </a:lnTo>
                <a:close/>
              </a:path>
              <a:path w="2893284" h="419173">
                <a:moveTo>
                  <a:pt x="1369900" y="1829"/>
                </a:moveTo>
                <a:lnTo>
                  <a:pt x="1370765" y="12874"/>
                </a:lnTo>
                <a:lnTo>
                  <a:pt x="1371962" y="1097"/>
                </a:lnTo>
                <a:lnTo>
                  <a:pt x="1369900" y="1829"/>
                </a:lnTo>
                <a:close/>
              </a:path>
              <a:path w="2893284" h="419173">
                <a:moveTo>
                  <a:pt x="1297461" y="58451"/>
                </a:moveTo>
                <a:lnTo>
                  <a:pt x="1296429" y="48404"/>
                </a:lnTo>
                <a:lnTo>
                  <a:pt x="1296429" y="53793"/>
                </a:lnTo>
                <a:lnTo>
                  <a:pt x="1297461" y="58451"/>
                </a:lnTo>
                <a:close/>
              </a:path>
              <a:path w="2893284" h="419173">
                <a:moveTo>
                  <a:pt x="1304414" y="44412"/>
                </a:moveTo>
                <a:lnTo>
                  <a:pt x="1304414" y="52330"/>
                </a:lnTo>
                <a:lnTo>
                  <a:pt x="1304414" y="44412"/>
                </a:lnTo>
                <a:close/>
              </a:path>
              <a:path w="2893284" h="419173">
                <a:moveTo>
                  <a:pt x="1159469" y="73355"/>
                </a:moveTo>
                <a:lnTo>
                  <a:pt x="1151485" y="23453"/>
                </a:lnTo>
                <a:lnTo>
                  <a:pt x="1151485" y="73355"/>
                </a:lnTo>
                <a:lnTo>
                  <a:pt x="1159469" y="73355"/>
                </a:lnTo>
                <a:close/>
              </a:path>
              <a:path w="2893284" h="419173">
                <a:moveTo>
                  <a:pt x="1089180" y="58451"/>
                </a:moveTo>
                <a:lnTo>
                  <a:pt x="1088149" y="48404"/>
                </a:lnTo>
                <a:lnTo>
                  <a:pt x="1088149" y="53793"/>
                </a:lnTo>
                <a:lnTo>
                  <a:pt x="1089180" y="58451"/>
                </a:lnTo>
                <a:close/>
              </a:path>
              <a:path w="2893284" h="419173">
                <a:moveTo>
                  <a:pt x="1096133" y="44412"/>
                </a:moveTo>
                <a:lnTo>
                  <a:pt x="1096133" y="52330"/>
                </a:lnTo>
                <a:lnTo>
                  <a:pt x="1096133" y="44412"/>
                </a:lnTo>
                <a:close/>
              </a:path>
              <a:path w="2893284" h="419173">
                <a:moveTo>
                  <a:pt x="1063668" y="11144"/>
                </a:moveTo>
                <a:lnTo>
                  <a:pt x="1063136" y="7884"/>
                </a:lnTo>
                <a:lnTo>
                  <a:pt x="1063136" y="9680"/>
                </a:lnTo>
                <a:lnTo>
                  <a:pt x="1063668" y="11144"/>
                </a:lnTo>
                <a:close/>
              </a:path>
              <a:path w="2893284" h="419173">
                <a:moveTo>
                  <a:pt x="973730" y="58251"/>
                </a:moveTo>
                <a:lnTo>
                  <a:pt x="973730" y="62443"/>
                </a:lnTo>
                <a:lnTo>
                  <a:pt x="973730" y="58251"/>
                </a:lnTo>
                <a:close/>
              </a:path>
              <a:path w="2893284" h="419173">
                <a:moveTo>
                  <a:pt x="975260" y="47473"/>
                </a:moveTo>
                <a:lnTo>
                  <a:pt x="974528" y="56588"/>
                </a:lnTo>
                <a:lnTo>
                  <a:pt x="976125" y="55390"/>
                </a:lnTo>
                <a:lnTo>
                  <a:pt x="975260" y="47473"/>
                </a:lnTo>
                <a:close/>
              </a:path>
              <a:path w="2893284" h="419173">
                <a:moveTo>
                  <a:pt x="997483" y="58883"/>
                </a:moveTo>
                <a:lnTo>
                  <a:pt x="997683" y="62975"/>
                </a:lnTo>
                <a:lnTo>
                  <a:pt x="997882" y="57020"/>
                </a:lnTo>
                <a:lnTo>
                  <a:pt x="997483" y="58883"/>
                </a:lnTo>
                <a:close/>
              </a:path>
              <a:path w="2893284" h="419173">
                <a:moveTo>
                  <a:pt x="998115" y="68132"/>
                </a:moveTo>
                <a:lnTo>
                  <a:pt x="998880" y="65870"/>
                </a:lnTo>
                <a:lnTo>
                  <a:pt x="997936" y="67344"/>
                </a:lnTo>
                <a:lnTo>
                  <a:pt x="998115" y="68132"/>
                </a:lnTo>
                <a:close/>
              </a:path>
              <a:path w="2893284" h="419173">
                <a:moveTo>
                  <a:pt x="1007763" y="74053"/>
                </a:moveTo>
                <a:lnTo>
                  <a:pt x="1005866" y="66069"/>
                </a:lnTo>
                <a:lnTo>
                  <a:pt x="1005833" y="74053"/>
                </a:lnTo>
                <a:lnTo>
                  <a:pt x="1007763" y="74053"/>
                </a:lnTo>
                <a:close/>
              </a:path>
              <a:path w="2893284" h="419173">
                <a:moveTo>
                  <a:pt x="999313" y="25549"/>
                </a:moveTo>
                <a:lnTo>
                  <a:pt x="999479" y="42715"/>
                </a:lnTo>
                <a:lnTo>
                  <a:pt x="1001608" y="27412"/>
                </a:lnTo>
                <a:lnTo>
                  <a:pt x="999313" y="25549"/>
                </a:lnTo>
                <a:close/>
              </a:path>
              <a:path w="2893284" h="419173">
                <a:moveTo>
                  <a:pt x="940766" y="11144"/>
                </a:moveTo>
                <a:lnTo>
                  <a:pt x="940233" y="7884"/>
                </a:lnTo>
                <a:lnTo>
                  <a:pt x="940233" y="9680"/>
                </a:lnTo>
                <a:lnTo>
                  <a:pt x="940766" y="11144"/>
                </a:lnTo>
                <a:close/>
              </a:path>
              <a:path w="2893284" h="419173">
                <a:moveTo>
                  <a:pt x="909075" y="31637"/>
                </a:moveTo>
                <a:lnTo>
                  <a:pt x="909474" y="42682"/>
                </a:lnTo>
                <a:lnTo>
                  <a:pt x="910472" y="28576"/>
                </a:lnTo>
                <a:lnTo>
                  <a:pt x="909075" y="31637"/>
                </a:lnTo>
                <a:close/>
              </a:path>
              <a:path w="2893284" h="419173">
                <a:moveTo>
                  <a:pt x="849951" y="58251"/>
                </a:moveTo>
                <a:lnTo>
                  <a:pt x="849951" y="62443"/>
                </a:lnTo>
                <a:lnTo>
                  <a:pt x="849951" y="58251"/>
                </a:lnTo>
                <a:close/>
              </a:path>
              <a:path w="2893284" h="419173">
                <a:moveTo>
                  <a:pt x="851481" y="47473"/>
                </a:moveTo>
                <a:lnTo>
                  <a:pt x="850749" y="56588"/>
                </a:lnTo>
                <a:lnTo>
                  <a:pt x="852346" y="55390"/>
                </a:lnTo>
                <a:lnTo>
                  <a:pt x="851481" y="47473"/>
                </a:lnTo>
                <a:close/>
              </a:path>
              <a:path w="2893284" h="419173">
                <a:moveTo>
                  <a:pt x="873704" y="58883"/>
                </a:moveTo>
                <a:lnTo>
                  <a:pt x="873903" y="62975"/>
                </a:lnTo>
                <a:lnTo>
                  <a:pt x="874103" y="57020"/>
                </a:lnTo>
                <a:lnTo>
                  <a:pt x="873704" y="58883"/>
                </a:lnTo>
                <a:close/>
              </a:path>
              <a:path w="2893284" h="419173">
                <a:moveTo>
                  <a:pt x="874336" y="68132"/>
                </a:moveTo>
                <a:lnTo>
                  <a:pt x="875101" y="65870"/>
                </a:lnTo>
                <a:lnTo>
                  <a:pt x="874156" y="67344"/>
                </a:lnTo>
                <a:lnTo>
                  <a:pt x="874336" y="68132"/>
                </a:lnTo>
                <a:close/>
              </a:path>
              <a:path w="2893284" h="419173">
                <a:moveTo>
                  <a:pt x="883983" y="74053"/>
                </a:moveTo>
                <a:lnTo>
                  <a:pt x="882087" y="66069"/>
                </a:lnTo>
                <a:lnTo>
                  <a:pt x="882054" y="74053"/>
                </a:lnTo>
                <a:lnTo>
                  <a:pt x="883983" y="74053"/>
                </a:lnTo>
                <a:close/>
              </a:path>
              <a:path w="2893284" h="419173">
                <a:moveTo>
                  <a:pt x="875533" y="25549"/>
                </a:moveTo>
                <a:lnTo>
                  <a:pt x="875700" y="42715"/>
                </a:lnTo>
                <a:lnTo>
                  <a:pt x="877829" y="27412"/>
                </a:lnTo>
                <a:lnTo>
                  <a:pt x="875533" y="25549"/>
                </a:lnTo>
                <a:close/>
              </a:path>
              <a:path w="2893284" h="419173">
                <a:moveTo>
                  <a:pt x="728041" y="55989"/>
                </a:moveTo>
                <a:lnTo>
                  <a:pt x="728873" y="87560"/>
                </a:lnTo>
                <a:lnTo>
                  <a:pt x="731135" y="64872"/>
                </a:lnTo>
                <a:lnTo>
                  <a:pt x="728041" y="55989"/>
                </a:lnTo>
                <a:close/>
              </a:path>
              <a:path w="2893284" h="419173">
                <a:moveTo>
                  <a:pt x="661525" y="73355"/>
                </a:moveTo>
                <a:lnTo>
                  <a:pt x="653541" y="23453"/>
                </a:lnTo>
                <a:lnTo>
                  <a:pt x="653541" y="73355"/>
                </a:lnTo>
                <a:lnTo>
                  <a:pt x="661525" y="73355"/>
                </a:lnTo>
                <a:close/>
              </a:path>
              <a:path w="2893284" h="419173">
                <a:moveTo>
                  <a:pt x="626387" y="68132"/>
                </a:moveTo>
                <a:lnTo>
                  <a:pt x="627152" y="65870"/>
                </a:lnTo>
                <a:lnTo>
                  <a:pt x="626208" y="67344"/>
                </a:lnTo>
                <a:lnTo>
                  <a:pt x="626387" y="68132"/>
                </a:lnTo>
                <a:close/>
              </a:path>
              <a:path w="2893284" h="419173">
                <a:moveTo>
                  <a:pt x="444703" y="43614"/>
                </a:moveTo>
                <a:lnTo>
                  <a:pt x="414711" y="43614"/>
                </a:lnTo>
                <a:lnTo>
                  <a:pt x="444703" y="44412"/>
                </a:lnTo>
                <a:lnTo>
                  <a:pt x="444703" y="43614"/>
                </a:lnTo>
                <a:close/>
              </a:path>
              <a:path w="2893284" h="419173">
                <a:moveTo>
                  <a:pt x="343937" y="68132"/>
                </a:moveTo>
                <a:lnTo>
                  <a:pt x="344702" y="65870"/>
                </a:lnTo>
                <a:lnTo>
                  <a:pt x="343757" y="67344"/>
                </a:lnTo>
                <a:lnTo>
                  <a:pt x="343937" y="68132"/>
                </a:lnTo>
                <a:close/>
              </a:path>
              <a:path w="2893284" h="419173">
                <a:moveTo>
                  <a:pt x="257377" y="43614"/>
                </a:moveTo>
                <a:lnTo>
                  <a:pt x="227385" y="43614"/>
                </a:lnTo>
                <a:lnTo>
                  <a:pt x="257377" y="44412"/>
                </a:lnTo>
                <a:lnTo>
                  <a:pt x="257377" y="43614"/>
                </a:lnTo>
                <a:close/>
              </a:path>
              <a:path w="2893284" h="419173">
                <a:moveTo>
                  <a:pt x="160595" y="43614"/>
                </a:moveTo>
                <a:lnTo>
                  <a:pt x="130603" y="43614"/>
                </a:lnTo>
                <a:lnTo>
                  <a:pt x="160595" y="44412"/>
                </a:lnTo>
                <a:lnTo>
                  <a:pt x="160595" y="43614"/>
                </a:lnTo>
                <a:close/>
              </a:path>
              <a:path w="2893284" h="419173">
                <a:moveTo>
                  <a:pt x="22954" y="73355"/>
                </a:moveTo>
                <a:lnTo>
                  <a:pt x="30938" y="73355"/>
                </a:lnTo>
                <a:lnTo>
                  <a:pt x="30938" y="14970"/>
                </a:lnTo>
                <a:lnTo>
                  <a:pt x="53893" y="14970"/>
                </a:lnTo>
                <a:lnTo>
                  <a:pt x="53893" y="7485"/>
                </a:lnTo>
                <a:lnTo>
                  <a:pt x="0" y="7485"/>
                </a:lnTo>
                <a:lnTo>
                  <a:pt x="0" y="14970"/>
                </a:lnTo>
                <a:lnTo>
                  <a:pt x="22954" y="14970"/>
                </a:lnTo>
                <a:lnTo>
                  <a:pt x="22954" y="73355"/>
                </a:lnTo>
                <a:close/>
              </a:path>
              <a:path w="2893284" h="419173">
                <a:moveTo>
                  <a:pt x="85429" y="29441"/>
                </a:moveTo>
                <a:lnTo>
                  <a:pt x="91285" y="29441"/>
                </a:lnTo>
                <a:lnTo>
                  <a:pt x="94179" y="30539"/>
                </a:lnTo>
                <a:lnTo>
                  <a:pt x="96508" y="32735"/>
                </a:lnTo>
                <a:lnTo>
                  <a:pt x="98903" y="34864"/>
                </a:lnTo>
                <a:lnTo>
                  <a:pt x="100101" y="38690"/>
                </a:lnTo>
                <a:lnTo>
                  <a:pt x="100101" y="73355"/>
                </a:lnTo>
                <a:lnTo>
                  <a:pt x="108085" y="73355"/>
                </a:lnTo>
                <a:lnTo>
                  <a:pt x="108085" y="37093"/>
                </a:lnTo>
                <a:lnTo>
                  <a:pt x="107187" y="33533"/>
                </a:lnTo>
                <a:lnTo>
                  <a:pt x="105390" y="30739"/>
                </a:lnTo>
                <a:lnTo>
                  <a:pt x="103660" y="27944"/>
                </a:lnTo>
                <a:lnTo>
                  <a:pt x="101331" y="25882"/>
                </a:lnTo>
                <a:lnTo>
                  <a:pt x="98404" y="24551"/>
                </a:lnTo>
                <a:lnTo>
                  <a:pt x="95476" y="23154"/>
                </a:lnTo>
                <a:lnTo>
                  <a:pt x="92216" y="22455"/>
                </a:lnTo>
                <a:lnTo>
                  <a:pt x="85230" y="22455"/>
                </a:lnTo>
                <a:lnTo>
                  <a:pt x="82103" y="23121"/>
                </a:lnTo>
                <a:lnTo>
                  <a:pt x="79242" y="24451"/>
                </a:lnTo>
                <a:lnTo>
                  <a:pt x="76381" y="25782"/>
                </a:lnTo>
                <a:lnTo>
                  <a:pt x="74085" y="27944"/>
                </a:lnTo>
                <a:lnTo>
                  <a:pt x="72355" y="30938"/>
                </a:lnTo>
                <a:lnTo>
                  <a:pt x="72355" y="499"/>
                </a:lnTo>
                <a:lnTo>
                  <a:pt x="64371" y="499"/>
                </a:lnTo>
                <a:lnTo>
                  <a:pt x="64371" y="73355"/>
                </a:lnTo>
                <a:lnTo>
                  <a:pt x="72355" y="73355"/>
                </a:lnTo>
                <a:lnTo>
                  <a:pt x="72355" y="42649"/>
                </a:lnTo>
                <a:lnTo>
                  <a:pt x="73120" y="39255"/>
                </a:lnTo>
                <a:lnTo>
                  <a:pt x="74651" y="36727"/>
                </a:lnTo>
                <a:lnTo>
                  <a:pt x="76248" y="34132"/>
                </a:lnTo>
                <a:lnTo>
                  <a:pt x="78244" y="32269"/>
                </a:lnTo>
                <a:lnTo>
                  <a:pt x="80639" y="31138"/>
                </a:lnTo>
                <a:lnTo>
                  <a:pt x="83034" y="30007"/>
                </a:lnTo>
                <a:lnTo>
                  <a:pt x="85429" y="29441"/>
                </a:lnTo>
                <a:close/>
              </a:path>
              <a:path w="2893284" h="419173">
                <a:moveTo>
                  <a:pt x="130455" y="48404"/>
                </a:moveTo>
                <a:lnTo>
                  <a:pt x="130455" y="44412"/>
                </a:lnTo>
                <a:lnTo>
                  <a:pt x="130455" y="50700"/>
                </a:lnTo>
                <a:lnTo>
                  <a:pt x="168180" y="50700"/>
                </a:lnTo>
                <a:lnTo>
                  <a:pt x="130455" y="44412"/>
                </a:lnTo>
                <a:lnTo>
                  <a:pt x="130455" y="48404"/>
                </a:lnTo>
                <a:close/>
              </a:path>
              <a:path w="2893284" h="419173">
                <a:moveTo>
                  <a:pt x="134247" y="25549"/>
                </a:moveTo>
                <a:lnTo>
                  <a:pt x="130654" y="27612"/>
                </a:lnTo>
                <a:lnTo>
                  <a:pt x="127827" y="30606"/>
                </a:lnTo>
                <a:lnTo>
                  <a:pt x="125764" y="34531"/>
                </a:lnTo>
                <a:lnTo>
                  <a:pt x="123701" y="38390"/>
                </a:lnTo>
                <a:lnTo>
                  <a:pt x="122670" y="43015"/>
                </a:lnTo>
                <a:lnTo>
                  <a:pt x="122670" y="53793"/>
                </a:lnTo>
                <a:lnTo>
                  <a:pt x="123701" y="58451"/>
                </a:lnTo>
                <a:lnTo>
                  <a:pt x="125764" y="62376"/>
                </a:lnTo>
                <a:lnTo>
                  <a:pt x="127827" y="66236"/>
                </a:lnTo>
                <a:lnTo>
                  <a:pt x="130688" y="69196"/>
                </a:lnTo>
                <a:lnTo>
                  <a:pt x="127860" y="50700"/>
                </a:lnTo>
                <a:lnTo>
                  <a:pt x="127860" y="43614"/>
                </a:lnTo>
                <a:lnTo>
                  <a:pt x="130603" y="43614"/>
                </a:lnTo>
                <a:lnTo>
                  <a:pt x="131087" y="41019"/>
                </a:lnTo>
                <a:lnTo>
                  <a:pt x="132351" y="38224"/>
                </a:lnTo>
                <a:lnTo>
                  <a:pt x="133682" y="35363"/>
                </a:lnTo>
                <a:lnTo>
                  <a:pt x="135511" y="33201"/>
                </a:lnTo>
                <a:lnTo>
                  <a:pt x="137840" y="31737"/>
                </a:lnTo>
                <a:lnTo>
                  <a:pt x="140235" y="30207"/>
                </a:lnTo>
                <a:lnTo>
                  <a:pt x="143063" y="29441"/>
                </a:lnTo>
                <a:lnTo>
                  <a:pt x="150582" y="29441"/>
                </a:lnTo>
                <a:lnTo>
                  <a:pt x="154008" y="30739"/>
                </a:lnTo>
                <a:lnTo>
                  <a:pt x="156603" y="33334"/>
                </a:lnTo>
                <a:lnTo>
                  <a:pt x="159265" y="35929"/>
                </a:lnTo>
                <a:lnTo>
                  <a:pt x="160595" y="39621"/>
                </a:lnTo>
                <a:lnTo>
                  <a:pt x="164687" y="43614"/>
                </a:lnTo>
                <a:lnTo>
                  <a:pt x="161726" y="27445"/>
                </a:lnTo>
                <a:lnTo>
                  <a:pt x="158400" y="25449"/>
                </a:lnTo>
                <a:lnTo>
                  <a:pt x="155139" y="23453"/>
                </a:lnTo>
                <a:lnTo>
                  <a:pt x="151181" y="22455"/>
                </a:lnTo>
                <a:lnTo>
                  <a:pt x="141932" y="22455"/>
                </a:lnTo>
                <a:lnTo>
                  <a:pt x="137840" y="23487"/>
                </a:lnTo>
                <a:lnTo>
                  <a:pt x="134247" y="25549"/>
                </a:lnTo>
                <a:close/>
              </a:path>
              <a:path w="2893284" h="419173">
                <a:moveTo>
                  <a:pt x="168580" y="40852"/>
                </a:moveTo>
                <a:lnTo>
                  <a:pt x="167715" y="37026"/>
                </a:lnTo>
                <a:lnTo>
                  <a:pt x="165985" y="33633"/>
                </a:lnTo>
                <a:lnTo>
                  <a:pt x="164255" y="30173"/>
                </a:lnTo>
                <a:lnTo>
                  <a:pt x="161726" y="27445"/>
                </a:lnTo>
                <a:lnTo>
                  <a:pt x="164687" y="43614"/>
                </a:lnTo>
                <a:lnTo>
                  <a:pt x="160595" y="39621"/>
                </a:lnTo>
                <a:lnTo>
                  <a:pt x="160595" y="44412"/>
                </a:lnTo>
                <a:lnTo>
                  <a:pt x="130603" y="43614"/>
                </a:lnTo>
                <a:lnTo>
                  <a:pt x="127860" y="43614"/>
                </a:lnTo>
                <a:lnTo>
                  <a:pt x="127860" y="50700"/>
                </a:lnTo>
                <a:lnTo>
                  <a:pt x="130688" y="69196"/>
                </a:lnTo>
                <a:lnTo>
                  <a:pt x="134347" y="71259"/>
                </a:lnTo>
                <a:lnTo>
                  <a:pt x="138073" y="73322"/>
                </a:lnTo>
                <a:lnTo>
                  <a:pt x="142298" y="74353"/>
                </a:lnTo>
                <a:lnTo>
                  <a:pt x="150282" y="74353"/>
                </a:lnTo>
                <a:lnTo>
                  <a:pt x="153210" y="73920"/>
                </a:lnTo>
                <a:lnTo>
                  <a:pt x="155805" y="73055"/>
                </a:lnTo>
                <a:lnTo>
                  <a:pt x="158466" y="72124"/>
                </a:lnTo>
                <a:lnTo>
                  <a:pt x="160762" y="70826"/>
                </a:lnTo>
                <a:lnTo>
                  <a:pt x="162691" y="69163"/>
                </a:lnTo>
                <a:lnTo>
                  <a:pt x="164687" y="67500"/>
                </a:lnTo>
                <a:lnTo>
                  <a:pt x="166317" y="65537"/>
                </a:lnTo>
                <a:lnTo>
                  <a:pt x="167581" y="63275"/>
                </a:lnTo>
                <a:lnTo>
                  <a:pt x="161294" y="59582"/>
                </a:lnTo>
                <a:lnTo>
                  <a:pt x="159897" y="61977"/>
                </a:lnTo>
                <a:lnTo>
                  <a:pt x="158034" y="63874"/>
                </a:lnTo>
                <a:lnTo>
                  <a:pt x="155705" y="65271"/>
                </a:lnTo>
                <a:lnTo>
                  <a:pt x="153443" y="66668"/>
                </a:lnTo>
                <a:lnTo>
                  <a:pt x="150482" y="67367"/>
                </a:lnTo>
                <a:lnTo>
                  <a:pt x="143429" y="67367"/>
                </a:lnTo>
                <a:lnTo>
                  <a:pt x="140502" y="66635"/>
                </a:lnTo>
                <a:lnTo>
                  <a:pt x="138040" y="65171"/>
                </a:lnTo>
                <a:lnTo>
                  <a:pt x="135644" y="63641"/>
                </a:lnTo>
                <a:lnTo>
                  <a:pt x="133781" y="61445"/>
                </a:lnTo>
                <a:lnTo>
                  <a:pt x="132451" y="58584"/>
                </a:lnTo>
                <a:lnTo>
                  <a:pt x="131120" y="55723"/>
                </a:lnTo>
                <a:lnTo>
                  <a:pt x="130455" y="52330"/>
                </a:lnTo>
                <a:lnTo>
                  <a:pt x="130455" y="44412"/>
                </a:lnTo>
                <a:lnTo>
                  <a:pt x="168180" y="50700"/>
                </a:lnTo>
                <a:lnTo>
                  <a:pt x="168413" y="49136"/>
                </a:lnTo>
                <a:lnTo>
                  <a:pt x="168546" y="47273"/>
                </a:lnTo>
                <a:lnTo>
                  <a:pt x="168580" y="40852"/>
                </a:lnTo>
                <a:close/>
              </a:path>
              <a:path w="2893284" h="419173">
                <a:moveTo>
                  <a:pt x="195242" y="34764"/>
                </a:moveTo>
                <a:lnTo>
                  <a:pt x="196972" y="32935"/>
                </a:lnTo>
                <a:lnTo>
                  <a:pt x="199034" y="31737"/>
                </a:lnTo>
                <a:lnTo>
                  <a:pt x="201163" y="30539"/>
                </a:lnTo>
                <a:lnTo>
                  <a:pt x="203259" y="29940"/>
                </a:lnTo>
                <a:lnTo>
                  <a:pt x="206919" y="29940"/>
                </a:lnTo>
                <a:lnTo>
                  <a:pt x="208150" y="30007"/>
                </a:lnTo>
                <a:lnTo>
                  <a:pt x="209880" y="30273"/>
                </a:lnTo>
                <a:lnTo>
                  <a:pt x="211410" y="30739"/>
                </a:lnTo>
                <a:lnTo>
                  <a:pt x="212807" y="23453"/>
                </a:lnTo>
                <a:lnTo>
                  <a:pt x="211177" y="22788"/>
                </a:lnTo>
                <a:lnTo>
                  <a:pt x="209114" y="22522"/>
                </a:lnTo>
                <a:lnTo>
                  <a:pt x="207318" y="22455"/>
                </a:lnTo>
                <a:lnTo>
                  <a:pt x="203459" y="22455"/>
                </a:lnTo>
                <a:lnTo>
                  <a:pt x="200165" y="23220"/>
                </a:lnTo>
                <a:lnTo>
                  <a:pt x="197437" y="24751"/>
                </a:lnTo>
                <a:lnTo>
                  <a:pt x="194776" y="26281"/>
                </a:lnTo>
                <a:lnTo>
                  <a:pt x="192747" y="28576"/>
                </a:lnTo>
                <a:lnTo>
                  <a:pt x="191749" y="42682"/>
                </a:lnTo>
                <a:lnTo>
                  <a:pt x="192447" y="39621"/>
                </a:lnTo>
                <a:lnTo>
                  <a:pt x="193845" y="37226"/>
                </a:lnTo>
                <a:lnTo>
                  <a:pt x="195242" y="34764"/>
                </a:lnTo>
                <a:close/>
              </a:path>
              <a:path w="2893284" h="419173">
                <a:moveTo>
                  <a:pt x="191749" y="73355"/>
                </a:moveTo>
                <a:lnTo>
                  <a:pt x="191749" y="42682"/>
                </a:lnTo>
                <a:lnTo>
                  <a:pt x="192747" y="28576"/>
                </a:lnTo>
                <a:lnTo>
                  <a:pt x="191349" y="31637"/>
                </a:lnTo>
                <a:lnTo>
                  <a:pt x="190252" y="23453"/>
                </a:lnTo>
                <a:lnTo>
                  <a:pt x="183764" y="23453"/>
                </a:lnTo>
                <a:lnTo>
                  <a:pt x="183764" y="73355"/>
                </a:lnTo>
                <a:lnTo>
                  <a:pt x="191749" y="73355"/>
                </a:lnTo>
                <a:close/>
              </a:path>
              <a:path w="2893284" h="419173">
                <a:moveTo>
                  <a:pt x="227236" y="48404"/>
                </a:moveTo>
                <a:lnTo>
                  <a:pt x="227236" y="44412"/>
                </a:lnTo>
                <a:lnTo>
                  <a:pt x="227236" y="50700"/>
                </a:lnTo>
                <a:lnTo>
                  <a:pt x="264962" y="50700"/>
                </a:lnTo>
                <a:lnTo>
                  <a:pt x="227236" y="44412"/>
                </a:lnTo>
                <a:lnTo>
                  <a:pt x="227236" y="48404"/>
                </a:lnTo>
                <a:close/>
              </a:path>
              <a:path w="2893284" h="419173">
                <a:moveTo>
                  <a:pt x="231029" y="25549"/>
                </a:moveTo>
                <a:lnTo>
                  <a:pt x="227436" y="27612"/>
                </a:lnTo>
                <a:lnTo>
                  <a:pt x="224608" y="30606"/>
                </a:lnTo>
                <a:lnTo>
                  <a:pt x="222546" y="34531"/>
                </a:lnTo>
                <a:lnTo>
                  <a:pt x="220483" y="38390"/>
                </a:lnTo>
                <a:lnTo>
                  <a:pt x="219452" y="43015"/>
                </a:lnTo>
                <a:lnTo>
                  <a:pt x="219452" y="53793"/>
                </a:lnTo>
                <a:lnTo>
                  <a:pt x="220483" y="58451"/>
                </a:lnTo>
                <a:lnTo>
                  <a:pt x="222546" y="62376"/>
                </a:lnTo>
                <a:lnTo>
                  <a:pt x="224608" y="66236"/>
                </a:lnTo>
                <a:lnTo>
                  <a:pt x="227469" y="69196"/>
                </a:lnTo>
                <a:lnTo>
                  <a:pt x="224642" y="50700"/>
                </a:lnTo>
                <a:lnTo>
                  <a:pt x="224642" y="43614"/>
                </a:lnTo>
                <a:lnTo>
                  <a:pt x="227385" y="43614"/>
                </a:lnTo>
                <a:lnTo>
                  <a:pt x="227869" y="41019"/>
                </a:lnTo>
                <a:lnTo>
                  <a:pt x="229133" y="38224"/>
                </a:lnTo>
                <a:lnTo>
                  <a:pt x="230463" y="35363"/>
                </a:lnTo>
                <a:lnTo>
                  <a:pt x="232293" y="33201"/>
                </a:lnTo>
                <a:lnTo>
                  <a:pt x="234622" y="31737"/>
                </a:lnTo>
                <a:lnTo>
                  <a:pt x="237017" y="30207"/>
                </a:lnTo>
                <a:lnTo>
                  <a:pt x="239845" y="29441"/>
                </a:lnTo>
                <a:lnTo>
                  <a:pt x="247363" y="29441"/>
                </a:lnTo>
                <a:lnTo>
                  <a:pt x="250790" y="30739"/>
                </a:lnTo>
                <a:lnTo>
                  <a:pt x="253385" y="33334"/>
                </a:lnTo>
                <a:lnTo>
                  <a:pt x="256046" y="35929"/>
                </a:lnTo>
                <a:lnTo>
                  <a:pt x="257377" y="39621"/>
                </a:lnTo>
                <a:lnTo>
                  <a:pt x="261469" y="43614"/>
                </a:lnTo>
                <a:lnTo>
                  <a:pt x="258508" y="27445"/>
                </a:lnTo>
                <a:lnTo>
                  <a:pt x="255181" y="25449"/>
                </a:lnTo>
                <a:lnTo>
                  <a:pt x="251921" y="23453"/>
                </a:lnTo>
                <a:lnTo>
                  <a:pt x="247962" y="22455"/>
                </a:lnTo>
                <a:lnTo>
                  <a:pt x="238714" y="22455"/>
                </a:lnTo>
                <a:lnTo>
                  <a:pt x="234622" y="23487"/>
                </a:lnTo>
                <a:lnTo>
                  <a:pt x="231029" y="25549"/>
                </a:lnTo>
                <a:close/>
              </a:path>
              <a:path w="2893284" h="419173">
                <a:moveTo>
                  <a:pt x="265361" y="40852"/>
                </a:moveTo>
                <a:lnTo>
                  <a:pt x="264496" y="37026"/>
                </a:lnTo>
                <a:lnTo>
                  <a:pt x="262766" y="33633"/>
                </a:lnTo>
                <a:lnTo>
                  <a:pt x="261037" y="30173"/>
                </a:lnTo>
                <a:lnTo>
                  <a:pt x="258508" y="27445"/>
                </a:lnTo>
                <a:lnTo>
                  <a:pt x="261469" y="43614"/>
                </a:lnTo>
                <a:lnTo>
                  <a:pt x="257377" y="39621"/>
                </a:lnTo>
                <a:lnTo>
                  <a:pt x="257377" y="44412"/>
                </a:lnTo>
                <a:lnTo>
                  <a:pt x="227385" y="43614"/>
                </a:lnTo>
                <a:lnTo>
                  <a:pt x="224642" y="43614"/>
                </a:lnTo>
                <a:lnTo>
                  <a:pt x="224642" y="50700"/>
                </a:lnTo>
                <a:lnTo>
                  <a:pt x="227469" y="69196"/>
                </a:lnTo>
                <a:lnTo>
                  <a:pt x="231129" y="71259"/>
                </a:lnTo>
                <a:lnTo>
                  <a:pt x="234855" y="73322"/>
                </a:lnTo>
                <a:lnTo>
                  <a:pt x="239080" y="74353"/>
                </a:lnTo>
                <a:lnTo>
                  <a:pt x="247064" y="74353"/>
                </a:lnTo>
                <a:lnTo>
                  <a:pt x="249992" y="73920"/>
                </a:lnTo>
                <a:lnTo>
                  <a:pt x="252587" y="73055"/>
                </a:lnTo>
                <a:lnTo>
                  <a:pt x="255248" y="72124"/>
                </a:lnTo>
                <a:lnTo>
                  <a:pt x="257543" y="70826"/>
                </a:lnTo>
                <a:lnTo>
                  <a:pt x="259473" y="69163"/>
                </a:lnTo>
                <a:lnTo>
                  <a:pt x="261469" y="67500"/>
                </a:lnTo>
                <a:lnTo>
                  <a:pt x="263099" y="65537"/>
                </a:lnTo>
                <a:lnTo>
                  <a:pt x="264363" y="63275"/>
                </a:lnTo>
                <a:lnTo>
                  <a:pt x="258076" y="59582"/>
                </a:lnTo>
                <a:lnTo>
                  <a:pt x="256678" y="61977"/>
                </a:lnTo>
                <a:lnTo>
                  <a:pt x="254815" y="63874"/>
                </a:lnTo>
                <a:lnTo>
                  <a:pt x="252487" y="65271"/>
                </a:lnTo>
                <a:lnTo>
                  <a:pt x="250224" y="66668"/>
                </a:lnTo>
                <a:lnTo>
                  <a:pt x="247264" y="67367"/>
                </a:lnTo>
                <a:lnTo>
                  <a:pt x="240211" y="67367"/>
                </a:lnTo>
                <a:lnTo>
                  <a:pt x="237283" y="66635"/>
                </a:lnTo>
                <a:lnTo>
                  <a:pt x="234822" y="65171"/>
                </a:lnTo>
                <a:lnTo>
                  <a:pt x="232426" y="63641"/>
                </a:lnTo>
                <a:lnTo>
                  <a:pt x="230563" y="61445"/>
                </a:lnTo>
                <a:lnTo>
                  <a:pt x="229233" y="58584"/>
                </a:lnTo>
                <a:lnTo>
                  <a:pt x="227902" y="55723"/>
                </a:lnTo>
                <a:lnTo>
                  <a:pt x="227236" y="52330"/>
                </a:lnTo>
                <a:lnTo>
                  <a:pt x="227236" y="44412"/>
                </a:lnTo>
                <a:lnTo>
                  <a:pt x="264962" y="50700"/>
                </a:lnTo>
                <a:lnTo>
                  <a:pt x="265195" y="49136"/>
                </a:lnTo>
                <a:lnTo>
                  <a:pt x="265328" y="47273"/>
                </a:lnTo>
                <a:lnTo>
                  <a:pt x="265361" y="40852"/>
                </a:lnTo>
                <a:close/>
              </a:path>
              <a:path w="2893284" h="419173">
                <a:moveTo>
                  <a:pt x="343937" y="68132"/>
                </a:moveTo>
                <a:lnTo>
                  <a:pt x="344801" y="69662"/>
                </a:lnTo>
                <a:lnTo>
                  <a:pt x="345500" y="63275"/>
                </a:lnTo>
                <a:lnTo>
                  <a:pt x="343504" y="62975"/>
                </a:lnTo>
                <a:lnTo>
                  <a:pt x="343504" y="66236"/>
                </a:lnTo>
                <a:lnTo>
                  <a:pt x="343338" y="67999"/>
                </a:lnTo>
                <a:lnTo>
                  <a:pt x="343757" y="67344"/>
                </a:lnTo>
                <a:lnTo>
                  <a:pt x="343504" y="63973"/>
                </a:lnTo>
                <a:lnTo>
                  <a:pt x="343757" y="67344"/>
                </a:lnTo>
                <a:lnTo>
                  <a:pt x="344702" y="65870"/>
                </a:lnTo>
                <a:lnTo>
                  <a:pt x="343937" y="68132"/>
                </a:lnTo>
                <a:close/>
              </a:path>
              <a:path w="2893284" h="419173">
                <a:moveTo>
                  <a:pt x="315459" y="28211"/>
                </a:moveTo>
                <a:lnTo>
                  <a:pt x="312998" y="31205"/>
                </a:lnTo>
                <a:lnTo>
                  <a:pt x="311667" y="34931"/>
                </a:lnTo>
                <a:lnTo>
                  <a:pt x="318154" y="38923"/>
                </a:lnTo>
                <a:lnTo>
                  <a:pt x="319285" y="35596"/>
                </a:lnTo>
                <a:lnTo>
                  <a:pt x="321048" y="33201"/>
                </a:lnTo>
                <a:lnTo>
                  <a:pt x="323444" y="31737"/>
                </a:lnTo>
                <a:lnTo>
                  <a:pt x="325839" y="30207"/>
                </a:lnTo>
                <a:lnTo>
                  <a:pt x="328766" y="29441"/>
                </a:lnTo>
                <a:lnTo>
                  <a:pt x="335886" y="29441"/>
                </a:lnTo>
                <a:lnTo>
                  <a:pt x="338714" y="30473"/>
                </a:lnTo>
                <a:lnTo>
                  <a:pt x="340710" y="32535"/>
                </a:lnTo>
                <a:lnTo>
                  <a:pt x="342706" y="34531"/>
                </a:lnTo>
                <a:lnTo>
                  <a:pt x="343704" y="37392"/>
                </a:lnTo>
                <a:lnTo>
                  <a:pt x="343704" y="43030"/>
                </a:lnTo>
                <a:lnTo>
                  <a:pt x="325539" y="46608"/>
                </a:lnTo>
                <a:lnTo>
                  <a:pt x="325972" y="53261"/>
                </a:lnTo>
                <a:lnTo>
                  <a:pt x="329232" y="52596"/>
                </a:lnTo>
                <a:lnTo>
                  <a:pt x="343704" y="49630"/>
                </a:lnTo>
                <a:lnTo>
                  <a:pt x="345301" y="49302"/>
                </a:lnTo>
                <a:lnTo>
                  <a:pt x="345301" y="42715"/>
                </a:lnTo>
                <a:lnTo>
                  <a:pt x="347430" y="27412"/>
                </a:lnTo>
                <a:lnTo>
                  <a:pt x="345134" y="25549"/>
                </a:lnTo>
                <a:lnTo>
                  <a:pt x="342207" y="24351"/>
                </a:lnTo>
                <a:lnTo>
                  <a:pt x="339279" y="23087"/>
                </a:lnTo>
                <a:lnTo>
                  <a:pt x="336019" y="22455"/>
                </a:lnTo>
                <a:lnTo>
                  <a:pt x="327103" y="22455"/>
                </a:lnTo>
                <a:lnTo>
                  <a:pt x="322645" y="23620"/>
                </a:lnTo>
                <a:lnTo>
                  <a:pt x="319052" y="25948"/>
                </a:lnTo>
                <a:lnTo>
                  <a:pt x="315459" y="28211"/>
                </a:lnTo>
                <a:close/>
              </a:path>
              <a:path w="2893284" h="419173">
                <a:moveTo>
                  <a:pt x="382568" y="34764"/>
                </a:moveTo>
                <a:lnTo>
                  <a:pt x="384298" y="32935"/>
                </a:lnTo>
                <a:lnTo>
                  <a:pt x="386360" y="31737"/>
                </a:lnTo>
                <a:lnTo>
                  <a:pt x="388489" y="30539"/>
                </a:lnTo>
                <a:lnTo>
                  <a:pt x="390585" y="29940"/>
                </a:lnTo>
                <a:lnTo>
                  <a:pt x="394245" y="29940"/>
                </a:lnTo>
                <a:lnTo>
                  <a:pt x="395476" y="30007"/>
                </a:lnTo>
                <a:lnTo>
                  <a:pt x="397205" y="30273"/>
                </a:lnTo>
                <a:lnTo>
                  <a:pt x="398736" y="30739"/>
                </a:lnTo>
                <a:lnTo>
                  <a:pt x="400133" y="23453"/>
                </a:lnTo>
                <a:lnTo>
                  <a:pt x="398503" y="22788"/>
                </a:lnTo>
                <a:lnTo>
                  <a:pt x="396440" y="22522"/>
                </a:lnTo>
                <a:lnTo>
                  <a:pt x="394644" y="22455"/>
                </a:lnTo>
                <a:lnTo>
                  <a:pt x="390785" y="22455"/>
                </a:lnTo>
                <a:lnTo>
                  <a:pt x="387491" y="23220"/>
                </a:lnTo>
                <a:lnTo>
                  <a:pt x="384763" y="24751"/>
                </a:lnTo>
                <a:lnTo>
                  <a:pt x="382102" y="26281"/>
                </a:lnTo>
                <a:lnTo>
                  <a:pt x="380073" y="28576"/>
                </a:lnTo>
                <a:lnTo>
                  <a:pt x="379075" y="42682"/>
                </a:lnTo>
                <a:lnTo>
                  <a:pt x="379773" y="39621"/>
                </a:lnTo>
                <a:lnTo>
                  <a:pt x="381170" y="37226"/>
                </a:lnTo>
                <a:lnTo>
                  <a:pt x="382568" y="34764"/>
                </a:lnTo>
                <a:close/>
              </a:path>
              <a:path w="2893284" h="419173">
                <a:moveTo>
                  <a:pt x="379075" y="73355"/>
                </a:moveTo>
                <a:lnTo>
                  <a:pt x="379075" y="42682"/>
                </a:lnTo>
                <a:lnTo>
                  <a:pt x="380073" y="28576"/>
                </a:lnTo>
                <a:lnTo>
                  <a:pt x="378675" y="31637"/>
                </a:lnTo>
                <a:lnTo>
                  <a:pt x="377577" y="23453"/>
                </a:lnTo>
                <a:lnTo>
                  <a:pt x="371090" y="23453"/>
                </a:lnTo>
                <a:lnTo>
                  <a:pt x="371090" y="73355"/>
                </a:lnTo>
                <a:lnTo>
                  <a:pt x="379075" y="73355"/>
                </a:lnTo>
                <a:close/>
              </a:path>
              <a:path w="2893284" h="419173">
                <a:moveTo>
                  <a:pt x="325539" y="46608"/>
                </a:moveTo>
                <a:lnTo>
                  <a:pt x="321082" y="47473"/>
                </a:lnTo>
                <a:lnTo>
                  <a:pt x="317588" y="49136"/>
                </a:lnTo>
                <a:lnTo>
                  <a:pt x="315060" y="51598"/>
                </a:lnTo>
                <a:lnTo>
                  <a:pt x="312598" y="53993"/>
                </a:lnTo>
                <a:lnTo>
                  <a:pt x="311367" y="57054"/>
                </a:lnTo>
                <a:lnTo>
                  <a:pt x="311367" y="63774"/>
                </a:lnTo>
                <a:lnTo>
                  <a:pt x="312099" y="66302"/>
                </a:lnTo>
                <a:lnTo>
                  <a:pt x="313563" y="68365"/>
                </a:lnTo>
                <a:lnTo>
                  <a:pt x="315093" y="70361"/>
                </a:lnTo>
                <a:lnTo>
                  <a:pt x="317123" y="71858"/>
                </a:lnTo>
                <a:lnTo>
                  <a:pt x="319651" y="72856"/>
                </a:lnTo>
                <a:lnTo>
                  <a:pt x="322179" y="73854"/>
                </a:lnTo>
                <a:lnTo>
                  <a:pt x="324907" y="74353"/>
                </a:lnTo>
                <a:lnTo>
                  <a:pt x="330164" y="74353"/>
                </a:lnTo>
                <a:lnTo>
                  <a:pt x="332526" y="73987"/>
                </a:lnTo>
                <a:lnTo>
                  <a:pt x="334921" y="73255"/>
                </a:lnTo>
                <a:lnTo>
                  <a:pt x="337316" y="72457"/>
                </a:lnTo>
                <a:lnTo>
                  <a:pt x="339479" y="71259"/>
                </a:lnTo>
                <a:lnTo>
                  <a:pt x="341408" y="69662"/>
                </a:lnTo>
                <a:lnTo>
                  <a:pt x="343338" y="67999"/>
                </a:lnTo>
                <a:lnTo>
                  <a:pt x="343504" y="66236"/>
                </a:lnTo>
                <a:lnTo>
                  <a:pt x="343504" y="62975"/>
                </a:lnTo>
                <a:lnTo>
                  <a:pt x="345500" y="63275"/>
                </a:lnTo>
                <a:lnTo>
                  <a:pt x="344801" y="69662"/>
                </a:lnTo>
                <a:lnTo>
                  <a:pt x="345666" y="71126"/>
                </a:lnTo>
                <a:lnTo>
                  <a:pt x="346864" y="72224"/>
                </a:lnTo>
                <a:lnTo>
                  <a:pt x="348394" y="72956"/>
                </a:lnTo>
                <a:lnTo>
                  <a:pt x="349925" y="73688"/>
                </a:lnTo>
                <a:lnTo>
                  <a:pt x="351655" y="74053"/>
                </a:lnTo>
                <a:lnTo>
                  <a:pt x="355713" y="74053"/>
                </a:lnTo>
                <a:lnTo>
                  <a:pt x="357443" y="73721"/>
                </a:lnTo>
                <a:lnTo>
                  <a:pt x="358774" y="73055"/>
                </a:lnTo>
                <a:lnTo>
                  <a:pt x="359173" y="66768"/>
                </a:lnTo>
                <a:lnTo>
                  <a:pt x="356745" y="67267"/>
                </a:lnTo>
                <a:lnTo>
                  <a:pt x="352952" y="67267"/>
                </a:lnTo>
                <a:lnTo>
                  <a:pt x="351688" y="66069"/>
                </a:lnTo>
                <a:lnTo>
                  <a:pt x="351688" y="35596"/>
                </a:lnTo>
                <a:lnTo>
                  <a:pt x="350823" y="32402"/>
                </a:lnTo>
                <a:lnTo>
                  <a:pt x="349093" y="29940"/>
                </a:lnTo>
                <a:lnTo>
                  <a:pt x="347430" y="27412"/>
                </a:lnTo>
                <a:lnTo>
                  <a:pt x="345301" y="42715"/>
                </a:lnTo>
                <a:lnTo>
                  <a:pt x="345301" y="49302"/>
                </a:lnTo>
                <a:lnTo>
                  <a:pt x="343704" y="49630"/>
                </a:lnTo>
                <a:lnTo>
                  <a:pt x="343704" y="57020"/>
                </a:lnTo>
                <a:lnTo>
                  <a:pt x="343304" y="58883"/>
                </a:lnTo>
                <a:lnTo>
                  <a:pt x="342506" y="60480"/>
                </a:lnTo>
                <a:lnTo>
                  <a:pt x="341708" y="62011"/>
                </a:lnTo>
                <a:lnTo>
                  <a:pt x="340610" y="63308"/>
                </a:lnTo>
                <a:lnTo>
                  <a:pt x="339213" y="64373"/>
                </a:lnTo>
                <a:lnTo>
                  <a:pt x="337815" y="65371"/>
                </a:lnTo>
                <a:lnTo>
                  <a:pt x="336218" y="66136"/>
                </a:lnTo>
                <a:lnTo>
                  <a:pt x="334422" y="66668"/>
                </a:lnTo>
                <a:lnTo>
                  <a:pt x="332692" y="67134"/>
                </a:lnTo>
                <a:lnTo>
                  <a:pt x="330862" y="67367"/>
                </a:lnTo>
                <a:lnTo>
                  <a:pt x="325939" y="67367"/>
                </a:lnTo>
                <a:lnTo>
                  <a:pt x="323610" y="66735"/>
                </a:lnTo>
                <a:lnTo>
                  <a:pt x="321947" y="65470"/>
                </a:lnTo>
                <a:lnTo>
                  <a:pt x="320350" y="64140"/>
                </a:lnTo>
                <a:lnTo>
                  <a:pt x="319551" y="62443"/>
                </a:lnTo>
                <a:lnTo>
                  <a:pt x="319551" y="58251"/>
                </a:lnTo>
                <a:lnTo>
                  <a:pt x="320350" y="56588"/>
                </a:lnTo>
                <a:lnTo>
                  <a:pt x="321947" y="55390"/>
                </a:lnTo>
                <a:lnTo>
                  <a:pt x="323543" y="54193"/>
                </a:lnTo>
                <a:lnTo>
                  <a:pt x="325972" y="53261"/>
                </a:lnTo>
                <a:lnTo>
                  <a:pt x="325539" y="46608"/>
                </a:lnTo>
                <a:close/>
              </a:path>
              <a:path w="2893284" h="419173">
                <a:moveTo>
                  <a:pt x="414562" y="48404"/>
                </a:moveTo>
                <a:lnTo>
                  <a:pt x="414562" y="44412"/>
                </a:lnTo>
                <a:lnTo>
                  <a:pt x="414562" y="50700"/>
                </a:lnTo>
                <a:lnTo>
                  <a:pt x="452288" y="50700"/>
                </a:lnTo>
                <a:lnTo>
                  <a:pt x="414562" y="44412"/>
                </a:lnTo>
                <a:lnTo>
                  <a:pt x="414562" y="48404"/>
                </a:lnTo>
                <a:close/>
              </a:path>
              <a:path w="2893284" h="419173">
                <a:moveTo>
                  <a:pt x="418355" y="25549"/>
                </a:moveTo>
                <a:lnTo>
                  <a:pt x="414762" y="27612"/>
                </a:lnTo>
                <a:lnTo>
                  <a:pt x="411934" y="30606"/>
                </a:lnTo>
                <a:lnTo>
                  <a:pt x="409872" y="34531"/>
                </a:lnTo>
                <a:lnTo>
                  <a:pt x="407809" y="38390"/>
                </a:lnTo>
                <a:lnTo>
                  <a:pt x="406778" y="43015"/>
                </a:lnTo>
                <a:lnTo>
                  <a:pt x="406778" y="53793"/>
                </a:lnTo>
                <a:lnTo>
                  <a:pt x="407809" y="58451"/>
                </a:lnTo>
                <a:lnTo>
                  <a:pt x="409872" y="62376"/>
                </a:lnTo>
                <a:lnTo>
                  <a:pt x="411934" y="66236"/>
                </a:lnTo>
                <a:lnTo>
                  <a:pt x="414795" y="69196"/>
                </a:lnTo>
                <a:lnTo>
                  <a:pt x="411967" y="50700"/>
                </a:lnTo>
                <a:lnTo>
                  <a:pt x="411967" y="43614"/>
                </a:lnTo>
                <a:lnTo>
                  <a:pt x="414711" y="43614"/>
                </a:lnTo>
                <a:lnTo>
                  <a:pt x="415194" y="41019"/>
                </a:lnTo>
                <a:lnTo>
                  <a:pt x="416459" y="38224"/>
                </a:lnTo>
                <a:lnTo>
                  <a:pt x="417789" y="35363"/>
                </a:lnTo>
                <a:lnTo>
                  <a:pt x="419619" y="33201"/>
                </a:lnTo>
                <a:lnTo>
                  <a:pt x="421948" y="31737"/>
                </a:lnTo>
                <a:lnTo>
                  <a:pt x="424343" y="30207"/>
                </a:lnTo>
                <a:lnTo>
                  <a:pt x="427171" y="29441"/>
                </a:lnTo>
                <a:lnTo>
                  <a:pt x="434689" y="29441"/>
                </a:lnTo>
                <a:lnTo>
                  <a:pt x="438116" y="30739"/>
                </a:lnTo>
                <a:lnTo>
                  <a:pt x="440711" y="33334"/>
                </a:lnTo>
                <a:lnTo>
                  <a:pt x="443372" y="35929"/>
                </a:lnTo>
                <a:lnTo>
                  <a:pt x="444703" y="39621"/>
                </a:lnTo>
                <a:lnTo>
                  <a:pt x="448795" y="43614"/>
                </a:lnTo>
                <a:lnTo>
                  <a:pt x="445834" y="27445"/>
                </a:lnTo>
                <a:lnTo>
                  <a:pt x="442507" y="25449"/>
                </a:lnTo>
                <a:lnTo>
                  <a:pt x="439247" y="23453"/>
                </a:lnTo>
                <a:lnTo>
                  <a:pt x="435288" y="22455"/>
                </a:lnTo>
                <a:lnTo>
                  <a:pt x="426040" y="22455"/>
                </a:lnTo>
                <a:lnTo>
                  <a:pt x="421948" y="23487"/>
                </a:lnTo>
                <a:lnTo>
                  <a:pt x="418355" y="25549"/>
                </a:lnTo>
                <a:close/>
              </a:path>
              <a:path w="2893284" h="419173">
                <a:moveTo>
                  <a:pt x="452687" y="40852"/>
                </a:moveTo>
                <a:lnTo>
                  <a:pt x="451822" y="37026"/>
                </a:lnTo>
                <a:lnTo>
                  <a:pt x="450092" y="33633"/>
                </a:lnTo>
                <a:lnTo>
                  <a:pt x="448362" y="30173"/>
                </a:lnTo>
                <a:lnTo>
                  <a:pt x="445834" y="27445"/>
                </a:lnTo>
                <a:lnTo>
                  <a:pt x="448795" y="43614"/>
                </a:lnTo>
                <a:lnTo>
                  <a:pt x="444703" y="39621"/>
                </a:lnTo>
                <a:lnTo>
                  <a:pt x="444703" y="44412"/>
                </a:lnTo>
                <a:lnTo>
                  <a:pt x="414711" y="43614"/>
                </a:lnTo>
                <a:lnTo>
                  <a:pt x="411967" y="43614"/>
                </a:lnTo>
                <a:lnTo>
                  <a:pt x="411967" y="50700"/>
                </a:lnTo>
                <a:lnTo>
                  <a:pt x="414795" y="69196"/>
                </a:lnTo>
                <a:lnTo>
                  <a:pt x="418455" y="71259"/>
                </a:lnTo>
                <a:lnTo>
                  <a:pt x="422181" y="73322"/>
                </a:lnTo>
                <a:lnTo>
                  <a:pt x="426406" y="74353"/>
                </a:lnTo>
                <a:lnTo>
                  <a:pt x="434390" y="74353"/>
                </a:lnTo>
                <a:lnTo>
                  <a:pt x="437317" y="73920"/>
                </a:lnTo>
                <a:lnTo>
                  <a:pt x="439912" y="73055"/>
                </a:lnTo>
                <a:lnTo>
                  <a:pt x="442574" y="72124"/>
                </a:lnTo>
                <a:lnTo>
                  <a:pt x="444869" y="70826"/>
                </a:lnTo>
                <a:lnTo>
                  <a:pt x="446799" y="69163"/>
                </a:lnTo>
                <a:lnTo>
                  <a:pt x="448795" y="67500"/>
                </a:lnTo>
                <a:lnTo>
                  <a:pt x="450425" y="65537"/>
                </a:lnTo>
                <a:lnTo>
                  <a:pt x="451689" y="63275"/>
                </a:lnTo>
                <a:lnTo>
                  <a:pt x="445402" y="59582"/>
                </a:lnTo>
                <a:lnTo>
                  <a:pt x="444004" y="61977"/>
                </a:lnTo>
                <a:lnTo>
                  <a:pt x="442141" y="63874"/>
                </a:lnTo>
                <a:lnTo>
                  <a:pt x="439813" y="65271"/>
                </a:lnTo>
                <a:lnTo>
                  <a:pt x="437550" y="66668"/>
                </a:lnTo>
                <a:lnTo>
                  <a:pt x="434590" y="67367"/>
                </a:lnTo>
                <a:lnTo>
                  <a:pt x="427537" y="67367"/>
                </a:lnTo>
                <a:lnTo>
                  <a:pt x="424609" y="66635"/>
                </a:lnTo>
                <a:lnTo>
                  <a:pt x="422147" y="65171"/>
                </a:lnTo>
                <a:lnTo>
                  <a:pt x="419752" y="63641"/>
                </a:lnTo>
                <a:lnTo>
                  <a:pt x="417889" y="61445"/>
                </a:lnTo>
                <a:lnTo>
                  <a:pt x="416558" y="58584"/>
                </a:lnTo>
                <a:lnTo>
                  <a:pt x="415228" y="55723"/>
                </a:lnTo>
                <a:lnTo>
                  <a:pt x="414562" y="52330"/>
                </a:lnTo>
                <a:lnTo>
                  <a:pt x="414562" y="44412"/>
                </a:lnTo>
                <a:lnTo>
                  <a:pt x="452288" y="50700"/>
                </a:lnTo>
                <a:lnTo>
                  <a:pt x="452521" y="49136"/>
                </a:lnTo>
                <a:lnTo>
                  <a:pt x="452654" y="47273"/>
                </a:lnTo>
                <a:lnTo>
                  <a:pt x="452687" y="40852"/>
                </a:lnTo>
                <a:close/>
              </a:path>
              <a:path w="2893284" h="419173">
                <a:moveTo>
                  <a:pt x="513697" y="34199"/>
                </a:moveTo>
                <a:lnTo>
                  <a:pt x="515593" y="32369"/>
                </a:lnTo>
                <a:lnTo>
                  <a:pt x="517856" y="31238"/>
                </a:lnTo>
                <a:lnTo>
                  <a:pt x="520184" y="30040"/>
                </a:lnTo>
                <a:lnTo>
                  <a:pt x="522446" y="29441"/>
                </a:lnTo>
                <a:lnTo>
                  <a:pt x="527969" y="29441"/>
                </a:lnTo>
                <a:lnTo>
                  <a:pt x="530763" y="30439"/>
                </a:lnTo>
                <a:lnTo>
                  <a:pt x="533026" y="32436"/>
                </a:lnTo>
                <a:lnTo>
                  <a:pt x="535288" y="34432"/>
                </a:lnTo>
                <a:lnTo>
                  <a:pt x="536419" y="37692"/>
                </a:lnTo>
                <a:lnTo>
                  <a:pt x="536419" y="73355"/>
                </a:lnTo>
                <a:lnTo>
                  <a:pt x="544403" y="73355"/>
                </a:lnTo>
                <a:lnTo>
                  <a:pt x="543571" y="29974"/>
                </a:lnTo>
                <a:lnTo>
                  <a:pt x="542507" y="32236"/>
                </a:lnTo>
                <a:lnTo>
                  <a:pt x="540843" y="28909"/>
                </a:lnTo>
                <a:lnTo>
                  <a:pt x="538448" y="26447"/>
                </a:lnTo>
                <a:lnTo>
                  <a:pt x="535321" y="24850"/>
                </a:lnTo>
                <a:lnTo>
                  <a:pt x="532194" y="23254"/>
                </a:lnTo>
                <a:lnTo>
                  <a:pt x="528867" y="22455"/>
                </a:lnTo>
                <a:lnTo>
                  <a:pt x="522280" y="22455"/>
                </a:lnTo>
                <a:lnTo>
                  <a:pt x="519286" y="23154"/>
                </a:lnTo>
                <a:lnTo>
                  <a:pt x="516358" y="24551"/>
                </a:lnTo>
                <a:lnTo>
                  <a:pt x="513497" y="25948"/>
                </a:lnTo>
                <a:lnTo>
                  <a:pt x="511169" y="28177"/>
                </a:lnTo>
                <a:lnTo>
                  <a:pt x="509871" y="42582"/>
                </a:lnTo>
                <a:lnTo>
                  <a:pt x="510636" y="39255"/>
                </a:lnTo>
                <a:lnTo>
                  <a:pt x="512167" y="36727"/>
                </a:lnTo>
                <a:lnTo>
                  <a:pt x="513697" y="34199"/>
                </a:lnTo>
                <a:close/>
              </a:path>
              <a:path w="2893284" h="419173">
                <a:moveTo>
                  <a:pt x="509871" y="73355"/>
                </a:moveTo>
                <a:lnTo>
                  <a:pt x="509871" y="42582"/>
                </a:lnTo>
                <a:lnTo>
                  <a:pt x="511169" y="28177"/>
                </a:lnTo>
                <a:lnTo>
                  <a:pt x="509372" y="31238"/>
                </a:lnTo>
                <a:lnTo>
                  <a:pt x="508873" y="23453"/>
                </a:lnTo>
                <a:lnTo>
                  <a:pt x="501887" y="23453"/>
                </a:lnTo>
                <a:lnTo>
                  <a:pt x="501887" y="73355"/>
                </a:lnTo>
                <a:lnTo>
                  <a:pt x="509871" y="73355"/>
                </a:lnTo>
                <a:close/>
              </a:path>
              <a:path w="2893284" h="419173">
                <a:moveTo>
                  <a:pt x="544403" y="42416"/>
                </a:moveTo>
                <a:lnTo>
                  <a:pt x="545069" y="39388"/>
                </a:lnTo>
                <a:lnTo>
                  <a:pt x="546399" y="36927"/>
                </a:lnTo>
                <a:lnTo>
                  <a:pt x="547796" y="34465"/>
                </a:lnTo>
                <a:lnTo>
                  <a:pt x="549626" y="32602"/>
                </a:lnTo>
                <a:lnTo>
                  <a:pt x="551888" y="31338"/>
                </a:lnTo>
                <a:lnTo>
                  <a:pt x="554151" y="30074"/>
                </a:lnTo>
                <a:lnTo>
                  <a:pt x="556579" y="29441"/>
                </a:lnTo>
                <a:lnTo>
                  <a:pt x="562501" y="29441"/>
                </a:lnTo>
                <a:lnTo>
                  <a:pt x="565295" y="30439"/>
                </a:lnTo>
                <a:lnTo>
                  <a:pt x="567557" y="32436"/>
                </a:lnTo>
                <a:lnTo>
                  <a:pt x="569820" y="34432"/>
                </a:lnTo>
                <a:lnTo>
                  <a:pt x="570951" y="37692"/>
                </a:lnTo>
                <a:lnTo>
                  <a:pt x="570951" y="73355"/>
                </a:lnTo>
                <a:lnTo>
                  <a:pt x="578935" y="73355"/>
                </a:lnTo>
                <a:lnTo>
                  <a:pt x="578935" y="37026"/>
                </a:lnTo>
                <a:lnTo>
                  <a:pt x="578004" y="33434"/>
                </a:lnTo>
                <a:lnTo>
                  <a:pt x="576141" y="30639"/>
                </a:lnTo>
                <a:lnTo>
                  <a:pt x="574278" y="27845"/>
                </a:lnTo>
                <a:lnTo>
                  <a:pt x="571882" y="25782"/>
                </a:lnTo>
                <a:lnTo>
                  <a:pt x="568955" y="24451"/>
                </a:lnTo>
                <a:lnTo>
                  <a:pt x="566094" y="23121"/>
                </a:lnTo>
                <a:lnTo>
                  <a:pt x="563066" y="22455"/>
                </a:lnTo>
                <a:lnTo>
                  <a:pt x="557810" y="22455"/>
                </a:lnTo>
                <a:lnTo>
                  <a:pt x="555614" y="22821"/>
                </a:lnTo>
                <a:lnTo>
                  <a:pt x="553286" y="23553"/>
                </a:lnTo>
                <a:lnTo>
                  <a:pt x="551023" y="24218"/>
                </a:lnTo>
                <a:lnTo>
                  <a:pt x="548928" y="25283"/>
                </a:lnTo>
                <a:lnTo>
                  <a:pt x="546998" y="26747"/>
                </a:lnTo>
                <a:lnTo>
                  <a:pt x="545069" y="28144"/>
                </a:lnTo>
                <a:lnTo>
                  <a:pt x="543571" y="29974"/>
                </a:lnTo>
                <a:lnTo>
                  <a:pt x="544403" y="73355"/>
                </a:lnTo>
                <a:lnTo>
                  <a:pt x="544403" y="42416"/>
                </a:lnTo>
                <a:close/>
              </a:path>
              <a:path w="2893284" h="419173">
                <a:moveTo>
                  <a:pt x="626387" y="68132"/>
                </a:moveTo>
                <a:lnTo>
                  <a:pt x="627252" y="69662"/>
                </a:lnTo>
                <a:lnTo>
                  <a:pt x="627951" y="63275"/>
                </a:lnTo>
                <a:lnTo>
                  <a:pt x="625955" y="62975"/>
                </a:lnTo>
                <a:lnTo>
                  <a:pt x="625955" y="66236"/>
                </a:lnTo>
                <a:lnTo>
                  <a:pt x="625788" y="67999"/>
                </a:lnTo>
                <a:lnTo>
                  <a:pt x="626208" y="67344"/>
                </a:lnTo>
                <a:lnTo>
                  <a:pt x="625955" y="63973"/>
                </a:lnTo>
                <a:lnTo>
                  <a:pt x="626208" y="67344"/>
                </a:lnTo>
                <a:lnTo>
                  <a:pt x="627152" y="65870"/>
                </a:lnTo>
                <a:lnTo>
                  <a:pt x="626387" y="68132"/>
                </a:lnTo>
                <a:close/>
              </a:path>
              <a:path w="2893284" h="419173">
                <a:moveTo>
                  <a:pt x="597910" y="28211"/>
                </a:moveTo>
                <a:lnTo>
                  <a:pt x="595448" y="31205"/>
                </a:lnTo>
                <a:lnTo>
                  <a:pt x="594118" y="34931"/>
                </a:lnTo>
                <a:lnTo>
                  <a:pt x="600605" y="38923"/>
                </a:lnTo>
                <a:lnTo>
                  <a:pt x="601736" y="35596"/>
                </a:lnTo>
                <a:lnTo>
                  <a:pt x="603499" y="33201"/>
                </a:lnTo>
                <a:lnTo>
                  <a:pt x="605894" y="31737"/>
                </a:lnTo>
                <a:lnTo>
                  <a:pt x="608290" y="30207"/>
                </a:lnTo>
                <a:lnTo>
                  <a:pt x="611217" y="29441"/>
                </a:lnTo>
                <a:lnTo>
                  <a:pt x="618336" y="29441"/>
                </a:lnTo>
                <a:lnTo>
                  <a:pt x="621164" y="30473"/>
                </a:lnTo>
                <a:lnTo>
                  <a:pt x="623160" y="32535"/>
                </a:lnTo>
                <a:lnTo>
                  <a:pt x="625156" y="34531"/>
                </a:lnTo>
                <a:lnTo>
                  <a:pt x="626154" y="37392"/>
                </a:lnTo>
                <a:lnTo>
                  <a:pt x="626154" y="43030"/>
                </a:lnTo>
                <a:lnTo>
                  <a:pt x="607990" y="46608"/>
                </a:lnTo>
                <a:lnTo>
                  <a:pt x="608423" y="53261"/>
                </a:lnTo>
                <a:lnTo>
                  <a:pt x="611683" y="52596"/>
                </a:lnTo>
                <a:lnTo>
                  <a:pt x="626154" y="49630"/>
                </a:lnTo>
                <a:lnTo>
                  <a:pt x="627751" y="49302"/>
                </a:lnTo>
                <a:lnTo>
                  <a:pt x="627751" y="42715"/>
                </a:lnTo>
                <a:lnTo>
                  <a:pt x="629880" y="27412"/>
                </a:lnTo>
                <a:lnTo>
                  <a:pt x="627585" y="25549"/>
                </a:lnTo>
                <a:lnTo>
                  <a:pt x="624657" y="24351"/>
                </a:lnTo>
                <a:lnTo>
                  <a:pt x="621730" y="23087"/>
                </a:lnTo>
                <a:lnTo>
                  <a:pt x="618470" y="22455"/>
                </a:lnTo>
                <a:lnTo>
                  <a:pt x="609554" y="22455"/>
                </a:lnTo>
                <a:lnTo>
                  <a:pt x="605096" y="23620"/>
                </a:lnTo>
                <a:lnTo>
                  <a:pt x="601503" y="25948"/>
                </a:lnTo>
                <a:lnTo>
                  <a:pt x="597910" y="28211"/>
                </a:lnTo>
                <a:close/>
              </a:path>
              <a:path w="2893284" h="419173">
                <a:moveTo>
                  <a:pt x="607990" y="46608"/>
                </a:moveTo>
                <a:lnTo>
                  <a:pt x="603532" y="47473"/>
                </a:lnTo>
                <a:lnTo>
                  <a:pt x="600039" y="49136"/>
                </a:lnTo>
                <a:lnTo>
                  <a:pt x="597511" y="51598"/>
                </a:lnTo>
                <a:lnTo>
                  <a:pt x="595049" y="53993"/>
                </a:lnTo>
                <a:lnTo>
                  <a:pt x="593818" y="57054"/>
                </a:lnTo>
                <a:lnTo>
                  <a:pt x="593818" y="63774"/>
                </a:lnTo>
                <a:lnTo>
                  <a:pt x="594550" y="66302"/>
                </a:lnTo>
                <a:lnTo>
                  <a:pt x="596014" y="68365"/>
                </a:lnTo>
                <a:lnTo>
                  <a:pt x="597544" y="70361"/>
                </a:lnTo>
                <a:lnTo>
                  <a:pt x="599574" y="71858"/>
                </a:lnTo>
                <a:lnTo>
                  <a:pt x="602102" y="72856"/>
                </a:lnTo>
                <a:lnTo>
                  <a:pt x="604630" y="73854"/>
                </a:lnTo>
                <a:lnTo>
                  <a:pt x="607358" y="74353"/>
                </a:lnTo>
                <a:lnTo>
                  <a:pt x="612614" y="74353"/>
                </a:lnTo>
                <a:lnTo>
                  <a:pt x="614976" y="73987"/>
                </a:lnTo>
                <a:lnTo>
                  <a:pt x="617372" y="73255"/>
                </a:lnTo>
                <a:lnTo>
                  <a:pt x="619767" y="72457"/>
                </a:lnTo>
                <a:lnTo>
                  <a:pt x="621929" y="71259"/>
                </a:lnTo>
                <a:lnTo>
                  <a:pt x="623859" y="69662"/>
                </a:lnTo>
                <a:lnTo>
                  <a:pt x="625788" y="67999"/>
                </a:lnTo>
                <a:lnTo>
                  <a:pt x="625955" y="66236"/>
                </a:lnTo>
                <a:lnTo>
                  <a:pt x="625955" y="62975"/>
                </a:lnTo>
                <a:lnTo>
                  <a:pt x="627951" y="63275"/>
                </a:lnTo>
                <a:lnTo>
                  <a:pt x="627252" y="69662"/>
                </a:lnTo>
                <a:lnTo>
                  <a:pt x="628117" y="71126"/>
                </a:lnTo>
                <a:lnTo>
                  <a:pt x="629315" y="72224"/>
                </a:lnTo>
                <a:lnTo>
                  <a:pt x="630845" y="72956"/>
                </a:lnTo>
                <a:lnTo>
                  <a:pt x="632375" y="73688"/>
                </a:lnTo>
                <a:lnTo>
                  <a:pt x="634105" y="74053"/>
                </a:lnTo>
                <a:lnTo>
                  <a:pt x="638164" y="74053"/>
                </a:lnTo>
                <a:lnTo>
                  <a:pt x="639894" y="73721"/>
                </a:lnTo>
                <a:lnTo>
                  <a:pt x="641225" y="73055"/>
                </a:lnTo>
                <a:lnTo>
                  <a:pt x="641624" y="66768"/>
                </a:lnTo>
                <a:lnTo>
                  <a:pt x="639195" y="67267"/>
                </a:lnTo>
                <a:lnTo>
                  <a:pt x="635403" y="67267"/>
                </a:lnTo>
                <a:lnTo>
                  <a:pt x="634139" y="66069"/>
                </a:lnTo>
                <a:lnTo>
                  <a:pt x="634139" y="35596"/>
                </a:lnTo>
                <a:lnTo>
                  <a:pt x="633274" y="32402"/>
                </a:lnTo>
                <a:lnTo>
                  <a:pt x="631544" y="29940"/>
                </a:lnTo>
                <a:lnTo>
                  <a:pt x="629880" y="27412"/>
                </a:lnTo>
                <a:lnTo>
                  <a:pt x="627751" y="42715"/>
                </a:lnTo>
                <a:lnTo>
                  <a:pt x="627751" y="49302"/>
                </a:lnTo>
                <a:lnTo>
                  <a:pt x="626154" y="49630"/>
                </a:lnTo>
                <a:lnTo>
                  <a:pt x="626154" y="57020"/>
                </a:lnTo>
                <a:lnTo>
                  <a:pt x="625755" y="58883"/>
                </a:lnTo>
                <a:lnTo>
                  <a:pt x="624957" y="60480"/>
                </a:lnTo>
                <a:lnTo>
                  <a:pt x="624158" y="62011"/>
                </a:lnTo>
                <a:lnTo>
                  <a:pt x="623061" y="63308"/>
                </a:lnTo>
                <a:lnTo>
                  <a:pt x="621663" y="64373"/>
                </a:lnTo>
                <a:lnTo>
                  <a:pt x="620266" y="65371"/>
                </a:lnTo>
                <a:lnTo>
                  <a:pt x="618669" y="66136"/>
                </a:lnTo>
                <a:lnTo>
                  <a:pt x="616873" y="66668"/>
                </a:lnTo>
                <a:lnTo>
                  <a:pt x="615143" y="67134"/>
                </a:lnTo>
                <a:lnTo>
                  <a:pt x="613313" y="67367"/>
                </a:lnTo>
                <a:lnTo>
                  <a:pt x="608389" y="67367"/>
                </a:lnTo>
                <a:lnTo>
                  <a:pt x="606061" y="66735"/>
                </a:lnTo>
                <a:lnTo>
                  <a:pt x="604397" y="65470"/>
                </a:lnTo>
                <a:lnTo>
                  <a:pt x="602800" y="64140"/>
                </a:lnTo>
                <a:lnTo>
                  <a:pt x="602002" y="62443"/>
                </a:lnTo>
                <a:lnTo>
                  <a:pt x="602002" y="58251"/>
                </a:lnTo>
                <a:lnTo>
                  <a:pt x="602800" y="56588"/>
                </a:lnTo>
                <a:lnTo>
                  <a:pt x="604397" y="55390"/>
                </a:lnTo>
                <a:lnTo>
                  <a:pt x="605994" y="54193"/>
                </a:lnTo>
                <a:lnTo>
                  <a:pt x="608423" y="53261"/>
                </a:lnTo>
                <a:lnTo>
                  <a:pt x="607990" y="466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2380094" y="17835448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2454996" y="1781394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2502996" y="17835448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2790664" y="17813940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3397086" y="17813940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3821813" y="17794528"/>
            <a:ext cx="0" cy="65870"/>
          </a:xfrm>
          <a:custGeom>
            <a:avLst/>
            <a:gdLst/>
            <a:ahLst/>
            <a:cxnLst/>
            <a:rect l="l" t="t" r="r" b="b"/>
            <a:pathLst>
              <a:path w="0" h="65870">
                <a:moveTo>
                  <a:pt x="0" y="0"/>
                </a:moveTo>
                <a:lnTo>
                  <a:pt x="0" y="65870"/>
                </a:lnTo>
              </a:path>
            </a:pathLst>
          </a:custGeom>
          <a:ln w="925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1605937" y="17997628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2048668" y="1797612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2122546" y="1797612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2602702" y="17997628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2623024" y="1797612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3122237" y="17976120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3161460" y="17976120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3535287" y="1797612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3728656" y="1797612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3776656" y="17997628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3958816" y="17997628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1437864" y="18138300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1882052" y="18159808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2104125" y="1813830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3247036" y="18159808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2268230" y="18486264"/>
            <a:ext cx="2162" cy="6686"/>
          </a:xfrm>
          <a:custGeom>
            <a:avLst/>
            <a:gdLst/>
            <a:ahLst/>
            <a:cxnLst/>
            <a:rect l="l" t="t" r="r" b="b"/>
            <a:pathLst>
              <a:path w="2162" h="6686">
                <a:moveTo>
                  <a:pt x="598" y="5156"/>
                </a:moveTo>
                <a:lnTo>
                  <a:pt x="1463" y="6686"/>
                </a:lnTo>
                <a:lnTo>
                  <a:pt x="2162" y="299"/>
                </a:lnTo>
                <a:lnTo>
                  <a:pt x="166" y="0"/>
                </a:lnTo>
                <a:lnTo>
                  <a:pt x="166" y="3260"/>
                </a:lnTo>
                <a:lnTo>
                  <a:pt x="0" y="5023"/>
                </a:lnTo>
                <a:lnTo>
                  <a:pt x="419" y="4368"/>
                </a:lnTo>
                <a:lnTo>
                  <a:pt x="166" y="998"/>
                </a:lnTo>
                <a:lnTo>
                  <a:pt x="419" y="4368"/>
                </a:lnTo>
                <a:lnTo>
                  <a:pt x="1363" y="2894"/>
                </a:lnTo>
                <a:lnTo>
                  <a:pt x="598" y="5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2236559" y="18445744"/>
            <a:ext cx="35762" cy="30805"/>
          </a:xfrm>
          <a:custGeom>
            <a:avLst/>
            <a:gdLst/>
            <a:ahLst/>
            <a:cxnLst/>
            <a:rect l="l" t="t" r="r" b="b"/>
            <a:pathLst>
              <a:path w="35762" h="30805">
                <a:moveTo>
                  <a:pt x="3792" y="5755"/>
                </a:moveTo>
                <a:lnTo>
                  <a:pt x="1330" y="8749"/>
                </a:lnTo>
                <a:lnTo>
                  <a:pt x="0" y="12475"/>
                </a:lnTo>
                <a:lnTo>
                  <a:pt x="6487" y="16467"/>
                </a:lnTo>
                <a:lnTo>
                  <a:pt x="7618" y="13140"/>
                </a:lnTo>
                <a:lnTo>
                  <a:pt x="9381" y="10745"/>
                </a:lnTo>
                <a:lnTo>
                  <a:pt x="11776" y="9281"/>
                </a:lnTo>
                <a:lnTo>
                  <a:pt x="14172" y="7751"/>
                </a:lnTo>
                <a:lnTo>
                  <a:pt x="17099" y="6986"/>
                </a:lnTo>
                <a:lnTo>
                  <a:pt x="24218" y="6986"/>
                </a:lnTo>
                <a:lnTo>
                  <a:pt x="27046" y="8017"/>
                </a:lnTo>
                <a:lnTo>
                  <a:pt x="29042" y="10080"/>
                </a:lnTo>
                <a:lnTo>
                  <a:pt x="31038" y="12076"/>
                </a:lnTo>
                <a:lnTo>
                  <a:pt x="32036" y="14937"/>
                </a:lnTo>
                <a:lnTo>
                  <a:pt x="32036" y="20574"/>
                </a:lnTo>
                <a:lnTo>
                  <a:pt x="13872" y="24152"/>
                </a:lnTo>
                <a:lnTo>
                  <a:pt x="14305" y="30805"/>
                </a:lnTo>
                <a:lnTo>
                  <a:pt x="17565" y="30140"/>
                </a:lnTo>
                <a:lnTo>
                  <a:pt x="32036" y="27174"/>
                </a:lnTo>
                <a:lnTo>
                  <a:pt x="33633" y="26847"/>
                </a:lnTo>
                <a:lnTo>
                  <a:pt x="33633" y="20260"/>
                </a:lnTo>
                <a:lnTo>
                  <a:pt x="35762" y="4956"/>
                </a:lnTo>
                <a:lnTo>
                  <a:pt x="33467" y="3093"/>
                </a:lnTo>
                <a:lnTo>
                  <a:pt x="30539" y="1896"/>
                </a:lnTo>
                <a:lnTo>
                  <a:pt x="27612" y="632"/>
                </a:lnTo>
                <a:lnTo>
                  <a:pt x="24352" y="0"/>
                </a:lnTo>
                <a:lnTo>
                  <a:pt x="15436" y="0"/>
                </a:lnTo>
                <a:lnTo>
                  <a:pt x="10978" y="1164"/>
                </a:lnTo>
                <a:lnTo>
                  <a:pt x="7385" y="3493"/>
                </a:lnTo>
                <a:lnTo>
                  <a:pt x="3792" y="57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2236259" y="18450701"/>
            <a:ext cx="47805" cy="46940"/>
          </a:xfrm>
          <a:custGeom>
            <a:avLst/>
            <a:gdLst/>
            <a:ahLst/>
            <a:cxnLst/>
            <a:rect l="l" t="t" r="r" b="b"/>
            <a:pathLst>
              <a:path w="47805" h="46940">
                <a:moveTo>
                  <a:pt x="14172" y="19195"/>
                </a:moveTo>
                <a:lnTo>
                  <a:pt x="9714" y="20060"/>
                </a:lnTo>
                <a:lnTo>
                  <a:pt x="6221" y="21723"/>
                </a:lnTo>
                <a:lnTo>
                  <a:pt x="3692" y="24185"/>
                </a:lnTo>
                <a:lnTo>
                  <a:pt x="1230" y="26580"/>
                </a:lnTo>
                <a:lnTo>
                  <a:pt x="0" y="29641"/>
                </a:lnTo>
                <a:lnTo>
                  <a:pt x="0" y="36361"/>
                </a:lnTo>
                <a:lnTo>
                  <a:pt x="731" y="38889"/>
                </a:lnTo>
                <a:lnTo>
                  <a:pt x="2195" y="40952"/>
                </a:lnTo>
                <a:lnTo>
                  <a:pt x="3726" y="42948"/>
                </a:lnTo>
                <a:lnTo>
                  <a:pt x="5755" y="44445"/>
                </a:lnTo>
                <a:lnTo>
                  <a:pt x="8283" y="45443"/>
                </a:lnTo>
                <a:lnTo>
                  <a:pt x="10812" y="46441"/>
                </a:lnTo>
                <a:lnTo>
                  <a:pt x="13539" y="46940"/>
                </a:lnTo>
                <a:lnTo>
                  <a:pt x="18796" y="46940"/>
                </a:lnTo>
                <a:lnTo>
                  <a:pt x="21158" y="46574"/>
                </a:lnTo>
                <a:lnTo>
                  <a:pt x="23553" y="45842"/>
                </a:lnTo>
                <a:lnTo>
                  <a:pt x="25948" y="45044"/>
                </a:lnTo>
                <a:lnTo>
                  <a:pt x="28111" y="43846"/>
                </a:lnTo>
                <a:lnTo>
                  <a:pt x="30040" y="42250"/>
                </a:lnTo>
                <a:lnTo>
                  <a:pt x="31970" y="40586"/>
                </a:lnTo>
                <a:lnTo>
                  <a:pt x="32136" y="38823"/>
                </a:lnTo>
                <a:lnTo>
                  <a:pt x="32136" y="35563"/>
                </a:lnTo>
                <a:lnTo>
                  <a:pt x="34132" y="35862"/>
                </a:lnTo>
                <a:lnTo>
                  <a:pt x="33434" y="42250"/>
                </a:lnTo>
                <a:lnTo>
                  <a:pt x="34299" y="43713"/>
                </a:lnTo>
                <a:lnTo>
                  <a:pt x="35496" y="44811"/>
                </a:lnTo>
                <a:lnTo>
                  <a:pt x="37027" y="45543"/>
                </a:lnTo>
                <a:lnTo>
                  <a:pt x="38557" y="46275"/>
                </a:lnTo>
                <a:lnTo>
                  <a:pt x="40287" y="46641"/>
                </a:lnTo>
                <a:lnTo>
                  <a:pt x="44345" y="46641"/>
                </a:lnTo>
                <a:lnTo>
                  <a:pt x="46075" y="46308"/>
                </a:lnTo>
                <a:lnTo>
                  <a:pt x="47406" y="45643"/>
                </a:lnTo>
                <a:lnTo>
                  <a:pt x="47805" y="39355"/>
                </a:lnTo>
                <a:lnTo>
                  <a:pt x="45377" y="39854"/>
                </a:lnTo>
                <a:lnTo>
                  <a:pt x="41584" y="39854"/>
                </a:lnTo>
                <a:lnTo>
                  <a:pt x="40320" y="38657"/>
                </a:lnTo>
                <a:lnTo>
                  <a:pt x="40320" y="8183"/>
                </a:lnTo>
                <a:lnTo>
                  <a:pt x="39455" y="4990"/>
                </a:lnTo>
                <a:lnTo>
                  <a:pt x="37725" y="2528"/>
                </a:lnTo>
                <a:lnTo>
                  <a:pt x="36062" y="0"/>
                </a:lnTo>
                <a:lnTo>
                  <a:pt x="33933" y="15303"/>
                </a:lnTo>
                <a:lnTo>
                  <a:pt x="33933" y="21890"/>
                </a:lnTo>
                <a:lnTo>
                  <a:pt x="32336" y="22217"/>
                </a:lnTo>
                <a:lnTo>
                  <a:pt x="32336" y="29608"/>
                </a:lnTo>
                <a:lnTo>
                  <a:pt x="31937" y="31471"/>
                </a:lnTo>
                <a:lnTo>
                  <a:pt x="31138" y="33068"/>
                </a:lnTo>
                <a:lnTo>
                  <a:pt x="30340" y="34598"/>
                </a:lnTo>
                <a:lnTo>
                  <a:pt x="29242" y="35895"/>
                </a:lnTo>
                <a:lnTo>
                  <a:pt x="27845" y="36960"/>
                </a:lnTo>
                <a:lnTo>
                  <a:pt x="26447" y="37958"/>
                </a:lnTo>
                <a:lnTo>
                  <a:pt x="24851" y="38723"/>
                </a:lnTo>
                <a:lnTo>
                  <a:pt x="23054" y="39255"/>
                </a:lnTo>
                <a:lnTo>
                  <a:pt x="21324" y="39721"/>
                </a:lnTo>
                <a:lnTo>
                  <a:pt x="19494" y="39954"/>
                </a:lnTo>
                <a:lnTo>
                  <a:pt x="14571" y="39954"/>
                </a:lnTo>
                <a:lnTo>
                  <a:pt x="12242" y="39322"/>
                </a:lnTo>
                <a:lnTo>
                  <a:pt x="10579" y="38058"/>
                </a:lnTo>
                <a:lnTo>
                  <a:pt x="8982" y="36727"/>
                </a:lnTo>
                <a:lnTo>
                  <a:pt x="8183" y="35030"/>
                </a:lnTo>
                <a:lnTo>
                  <a:pt x="8183" y="30839"/>
                </a:lnTo>
                <a:lnTo>
                  <a:pt x="8982" y="29175"/>
                </a:lnTo>
                <a:lnTo>
                  <a:pt x="10579" y="27978"/>
                </a:lnTo>
                <a:lnTo>
                  <a:pt x="12175" y="26780"/>
                </a:lnTo>
                <a:lnTo>
                  <a:pt x="14604" y="25849"/>
                </a:lnTo>
                <a:lnTo>
                  <a:pt x="14172" y="191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2293986" y="18425184"/>
            <a:ext cx="11976" cy="11976"/>
          </a:xfrm>
          <a:custGeom>
            <a:avLst/>
            <a:gdLst/>
            <a:ahLst/>
            <a:cxnLst/>
            <a:rect l="l" t="t" r="r" b="b"/>
            <a:pathLst>
              <a:path w="11976" h="11976">
                <a:moveTo>
                  <a:pt x="11976" y="5988"/>
                </a:moveTo>
                <a:lnTo>
                  <a:pt x="11976" y="4191"/>
                </a:lnTo>
                <a:lnTo>
                  <a:pt x="11410" y="2761"/>
                </a:lnTo>
                <a:lnTo>
                  <a:pt x="9215" y="565"/>
                </a:lnTo>
                <a:lnTo>
                  <a:pt x="7784" y="0"/>
                </a:lnTo>
                <a:lnTo>
                  <a:pt x="4191" y="0"/>
                </a:lnTo>
                <a:lnTo>
                  <a:pt x="2727" y="565"/>
                </a:lnTo>
                <a:lnTo>
                  <a:pt x="532" y="2761"/>
                </a:lnTo>
                <a:lnTo>
                  <a:pt x="0" y="4191"/>
                </a:lnTo>
                <a:lnTo>
                  <a:pt x="0" y="7784"/>
                </a:lnTo>
                <a:lnTo>
                  <a:pt x="532" y="9248"/>
                </a:lnTo>
                <a:lnTo>
                  <a:pt x="2727" y="11444"/>
                </a:lnTo>
                <a:lnTo>
                  <a:pt x="4191" y="11976"/>
                </a:lnTo>
                <a:lnTo>
                  <a:pt x="7784" y="11976"/>
                </a:lnTo>
                <a:lnTo>
                  <a:pt x="9215" y="11444"/>
                </a:lnTo>
                <a:lnTo>
                  <a:pt x="11410" y="9248"/>
                </a:lnTo>
                <a:lnTo>
                  <a:pt x="11976" y="7784"/>
                </a:lnTo>
                <a:lnTo>
                  <a:pt x="11976" y="5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2295982" y="18471693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2322093" y="18423787"/>
            <a:ext cx="20659" cy="73854"/>
          </a:xfrm>
          <a:custGeom>
            <a:avLst/>
            <a:gdLst/>
            <a:ahLst/>
            <a:cxnLst/>
            <a:rect l="l" t="t" r="r" b="b"/>
            <a:pathLst>
              <a:path w="20659" h="73854">
                <a:moveTo>
                  <a:pt x="11976" y="73854"/>
                </a:moveTo>
                <a:lnTo>
                  <a:pt x="13307" y="73854"/>
                </a:lnTo>
                <a:lnTo>
                  <a:pt x="14604" y="73721"/>
                </a:lnTo>
                <a:lnTo>
                  <a:pt x="15868" y="73455"/>
                </a:lnTo>
                <a:lnTo>
                  <a:pt x="17132" y="73255"/>
                </a:lnTo>
                <a:lnTo>
                  <a:pt x="19361" y="72457"/>
                </a:lnTo>
                <a:lnTo>
                  <a:pt x="20659" y="65470"/>
                </a:lnTo>
                <a:lnTo>
                  <a:pt x="19195" y="66003"/>
                </a:lnTo>
                <a:lnTo>
                  <a:pt x="17166" y="66568"/>
                </a:lnTo>
                <a:lnTo>
                  <a:pt x="15203" y="66868"/>
                </a:lnTo>
                <a:lnTo>
                  <a:pt x="11809" y="66868"/>
                </a:lnTo>
                <a:lnTo>
                  <a:pt x="10313" y="66402"/>
                </a:lnTo>
                <a:lnTo>
                  <a:pt x="8449" y="64472"/>
                </a:lnTo>
                <a:lnTo>
                  <a:pt x="7984" y="62709"/>
                </a:lnTo>
                <a:lnTo>
                  <a:pt x="7984" y="0"/>
                </a:lnTo>
                <a:lnTo>
                  <a:pt x="0" y="0"/>
                </a:lnTo>
                <a:lnTo>
                  <a:pt x="0" y="65005"/>
                </a:lnTo>
                <a:lnTo>
                  <a:pt x="964" y="68365"/>
                </a:lnTo>
                <a:lnTo>
                  <a:pt x="2894" y="70560"/>
                </a:lnTo>
                <a:lnTo>
                  <a:pt x="4890" y="72756"/>
                </a:lnTo>
                <a:lnTo>
                  <a:pt x="7917" y="73854"/>
                </a:lnTo>
                <a:lnTo>
                  <a:pt x="11976" y="73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2350504" y="18484667"/>
            <a:ext cx="12974" cy="12974"/>
          </a:xfrm>
          <a:custGeom>
            <a:avLst/>
            <a:gdLst/>
            <a:ahLst/>
            <a:cxnLst/>
            <a:rect l="l" t="t" r="r" b="b"/>
            <a:pathLst>
              <a:path w="12974" h="12974">
                <a:moveTo>
                  <a:pt x="12974" y="6487"/>
                </a:moveTo>
                <a:lnTo>
                  <a:pt x="12974" y="4557"/>
                </a:lnTo>
                <a:lnTo>
                  <a:pt x="12375" y="2994"/>
                </a:lnTo>
                <a:lnTo>
                  <a:pt x="9980" y="598"/>
                </a:lnTo>
                <a:lnTo>
                  <a:pt x="8416" y="0"/>
                </a:lnTo>
                <a:lnTo>
                  <a:pt x="4557" y="0"/>
                </a:lnTo>
                <a:lnTo>
                  <a:pt x="2994" y="598"/>
                </a:lnTo>
                <a:lnTo>
                  <a:pt x="598" y="2994"/>
                </a:lnTo>
                <a:lnTo>
                  <a:pt x="0" y="4557"/>
                </a:lnTo>
                <a:lnTo>
                  <a:pt x="0" y="8416"/>
                </a:lnTo>
                <a:lnTo>
                  <a:pt x="598" y="9980"/>
                </a:lnTo>
                <a:lnTo>
                  <a:pt x="2994" y="12375"/>
                </a:lnTo>
                <a:lnTo>
                  <a:pt x="4557" y="12974"/>
                </a:lnTo>
                <a:lnTo>
                  <a:pt x="8416" y="12974"/>
                </a:lnTo>
                <a:lnTo>
                  <a:pt x="9980" y="12375"/>
                </a:lnTo>
                <a:lnTo>
                  <a:pt x="12375" y="9980"/>
                </a:lnTo>
                <a:lnTo>
                  <a:pt x="12974" y="8416"/>
                </a:lnTo>
                <a:lnTo>
                  <a:pt x="12974" y="6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2447778" y="18489990"/>
            <a:ext cx="6287" cy="7651"/>
          </a:xfrm>
          <a:custGeom>
            <a:avLst/>
            <a:gdLst/>
            <a:ahLst/>
            <a:cxnLst/>
            <a:rect l="l" t="t" r="r" b="b"/>
            <a:pathLst>
              <a:path w="6287" h="7651">
                <a:moveTo>
                  <a:pt x="2894" y="765"/>
                </a:moveTo>
                <a:lnTo>
                  <a:pt x="0" y="0"/>
                </a:lnTo>
                <a:lnTo>
                  <a:pt x="1630" y="7651"/>
                </a:lnTo>
                <a:lnTo>
                  <a:pt x="6287" y="7651"/>
                </a:lnTo>
                <a:lnTo>
                  <a:pt x="6287" y="765"/>
                </a:lnTo>
                <a:lnTo>
                  <a:pt x="2894" y="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2493249" y="18445744"/>
            <a:ext cx="77047" cy="50899"/>
          </a:xfrm>
          <a:custGeom>
            <a:avLst/>
            <a:gdLst/>
            <a:ahLst/>
            <a:cxnLst/>
            <a:rect l="l" t="t" r="r" b="b"/>
            <a:pathLst>
              <a:path w="77047" h="50899">
                <a:moveTo>
                  <a:pt x="11809" y="11743"/>
                </a:moveTo>
                <a:lnTo>
                  <a:pt x="13706" y="9913"/>
                </a:lnTo>
                <a:lnTo>
                  <a:pt x="15968" y="8782"/>
                </a:lnTo>
                <a:lnTo>
                  <a:pt x="18297" y="7585"/>
                </a:lnTo>
                <a:lnTo>
                  <a:pt x="20559" y="6986"/>
                </a:lnTo>
                <a:lnTo>
                  <a:pt x="26081" y="6986"/>
                </a:lnTo>
                <a:lnTo>
                  <a:pt x="28876" y="7984"/>
                </a:lnTo>
                <a:lnTo>
                  <a:pt x="31138" y="9980"/>
                </a:lnTo>
                <a:lnTo>
                  <a:pt x="33400" y="11976"/>
                </a:lnTo>
                <a:lnTo>
                  <a:pt x="34531" y="15236"/>
                </a:lnTo>
                <a:lnTo>
                  <a:pt x="34531" y="50899"/>
                </a:lnTo>
                <a:lnTo>
                  <a:pt x="42516" y="50899"/>
                </a:lnTo>
                <a:lnTo>
                  <a:pt x="42516" y="19960"/>
                </a:lnTo>
                <a:lnTo>
                  <a:pt x="43181" y="16933"/>
                </a:lnTo>
                <a:lnTo>
                  <a:pt x="44512" y="14471"/>
                </a:lnTo>
                <a:lnTo>
                  <a:pt x="45909" y="12009"/>
                </a:lnTo>
                <a:lnTo>
                  <a:pt x="47739" y="10146"/>
                </a:lnTo>
                <a:lnTo>
                  <a:pt x="50001" y="8882"/>
                </a:lnTo>
                <a:lnTo>
                  <a:pt x="52263" y="7618"/>
                </a:lnTo>
                <a:lnTo>
                  <a:pt x="54692" y="6986"/>
                </a:lnTo>
                <a:lnTo>
                  <a:pt x="60613" y="6986"/>
                </a:lnTo>
                <a:lnTo>
                  <a:pt x="63408" y="7984"/>
                </a:lnTo>
                <a:lnTo>
                  <a:pt x="65670" y="9980"/>
                </a:lnTo>
                <a:lnTo>
                  <a:pt x="67932" y="11976"/>
                </a:lnTo>
                <a:lnTo>
                  <a:pt x="69063" y="15236"/>
                </a:lnTo>
                <a:lnTo>
                  <a:pt x="69063" y="50899"/>
                </a:lnTo>
                <a:lnTo>
                  <a:pt x="77047" y="50899"/>
                </a:lnTo>
                <a:lnTo>
                  <a:pt x="77047" y="14571"/>
                </a:lnTo>
                <a:lnTo>
                  <a:pt x="76116" y="10978"/>
                </a:lnTo>
                <a:lnTo>
                  <a:pt x="74253" y="8183"/>
                </a:lnTo>
                <a:lnTo>
                  <a:pt x="72390" y="5389"/>
                </a:lnTo>
                <a:lnTo>
                  <a:pt x="69995" y="3326"/>
                </a:lnTo>
                <a:lnTo>
                  <a:pt x="67067" y="1996"/>
                </a:lnTo>
                <a:lnTo>
                  <a:pt x="64206" y="665"/>
                </a:lnTo>
                <a:lnTo>
                  <a:pt x="61179" y="0"/>
                </a:lnTo>
                <a:lnTo>
                  <a:pt x="55922" y="0"/>
                </a:lnTo>
                <a:lnTo>
                  <a:pt x="53727" y="365"/>
                </a:lnTo>
                <a:lnTo>
                  <a:pt x="51398" y="1097"/>
                </a:lnTo>
                <a:lnTo>
                  <a:pt x="49136" y="1763"/>
                </a:lnTo>
                <a:lnTo>
                  <a:pt x="47040" y="2827"/>
                </a:lnTo>
                <a:lnTo>
                  <a:pt x="45110" y="4291"/>
                </a:lnTo>
                <a:lnTo>
                  <a:pt x="43181" y="5688"/>
                </a:lnTo>
                <a:lnTo>
                  <a:pt x="41684" y="7518"/>
                </a:lnTo>
                <a:lnTo>
                  <a:pt x="40619" y="9780"/>
                </a:lnTo>
                <a:lnTo>
                  <a:pt x="38956" y="6453"/>
                </a:lnTo>
                <a:lnTo>
                  <a:pt x="36561" y="3992"/>
                </a:lnTo>
                <a:lnTo>
                  <a:pt x="33434" y="2395"/>
                </a:lnTo>
                <a:lnTo>
                  <a:pt x="30306" y="798"/>
                </a:lnTo>
                <a:lnTo>
                  <a:pt x="26980" y="0"/>
                </a:lnTo>
                <a:lnTo>
                  <a:pt x="20393" y="0"/>
                </a:lnTo>
                <a:lnTo>
                  <a:pt x="17398" y="698"/>
                </a:lnTo>
                <a:lnTo>
                  <a:pt x="14471" y="2095"/>
                </a:lnTo>
                <a:lnTo>
                  <a:pt x="11610" y="3493"/>
                </a:lnTo>
                <a:lnTo>
                  <a:pt x="9281" y="5722"/>
                </a:lnTo>
                <a:lnTo>
                  <a:pt x="7485" y="8782"/>
                </a:lnTo>
                <a:lnTo>
                  <a:pt x="6986" y="998"/>
                </a:lnTo>
                <a:lnTo>
                  <a:pt x="0" y="998"/>
                </a:lnTo>
                <a:lnTo>
                  <a:pt x="0" y="50899"/>
                </a:lnTo>
                <a:lnTo>
                  <a:pt x="7984" y="50899"/>
                </a:lnTo>
                <a:lnTo>
                  <a:pt x="7984" y="20126"/>
                </a:lnTo>
                <a:lnTo>
                  <a:pt x="8749" y="16800"/>
                </a:lnTo>
                <a:lnTo>
                  <a:pt x="10279" y="14271"/>
                </a:lnTo>
                <a:lnTo>
                  <a:pt x="11809" y="11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2429913" y="18445744"/>
            <a:ext cx="48304" cy="51897"/>
          </a:xfrm>
          <a:custGeom>
            <a:avLst/>
            <a:gdLst/>
            <a:ahLst/>
            <a:cxnLst/>
            <a:rect l="l" t="t" r="r" b="b"/>
            <a:pathLst>
              <a:path w="48304" h="51897">
                <a:moveTo>
                  <a:pt x="1031" y="35995"/>
                </a:moveTo>
                <a:lnTo>
                  <a:pt x="3093" y="39921"/>
                </a:lnTo>
                <a:lnTo>
                  <a:pt x="5156" y="43780"/>
                </a:lnTo>
                <a:lnTo>
                  <a:pt x="8017" y="46741"/>
                </a:lnTo>
                <a:lnTo>
                  <a:pt x="11677" y="48803"/>
                </a:lnTo>
                <a:lnTo>
                  <a:pt x="15336" y="50866"/>
                </a:lnTo>
                <a:lnTo>
                  <a:pt x="19494" y="51897"/>
                </a:lnTo>
                <a:lnTo>
                  <a:pt x="17864" y="44246"/>
                </a:lnTo>
                <a:lnTo>
                  <a:pt x="15469" y="42715"/>
                </a:lnTo>
                <a:lnTo>
                  <a:pt x="13074" y="41185"/>
                </a:lnTo>
                <a:lnTo>
                  <a:pt x="11211" y="38989"/>
                </a:lnTo>
                <a:lnTo>
                  <a:pt x="9880" y="36128"/>
                </a:lnTo>
                <a:lnTo>
                  <a:pt x="8616" y="33267"/>
                </a:lnTo>
                <a:lnTo>
                  <a:pt x="7984" y="29874"/>
                </a:lnTo>
                <a:lnTo>
                  <a:pt x="7984" y="21956"/>
                </a:lnTo>
                <a:lnTo>
                  <a:pt x="8616" y="18563"/>
                </a:lnTo>
                <a:lnTo>
                  <a:pt x="9880" y="15768"/>
                </a:lnTo>
                <a:lnTo>
                  <a:pt x="11211" y="12907"/>
                </a:lnTo>
                <a:lnTo>
                  <a:pt x="13074" y="10712"/>
                </a:lnTo>
                <a:lnTo>
                  <a:pt x="15469" y="9181"/>
                </a:lnTo>
                <a:lnTo>
                  <a:pt x="17864" y="7651"/>
                </a:lnTo>
                <a:lnTo>
                  <a:pt x="20759" y="6886"/>
                </a:lnTo>
                <a:lnTo>
                  <a:pt x="27545" y="6886"/>
                </a:lnTo>
                <a:lnTo>
                  <a:pt x="30439" y="7651"/>
                </a:lnTo>
                <a:lnTo>
                  <a:pt x="32835" y="9181"/>
                </a:lnTo>
                <a:lnTo>
                  <a:pt x="35230" y="10712"/>
                </a:lnTo>
                <a:lnTo>
                  <a:pt x="37060" y="12907"/>
                </a:lnTo>
                <a:lnTo>
                  <a:pt x="38324" y="15768"/>
                </a:lnTo>
                <a:lnTo>
                  <a:pt x="39655" y="18563"/>
                </a:lnTo>
                <a:lnTo>
                  <a:pt x="40320" y="21956"/>
                </a:lnTo>
                <a:lnTo>
                  <a:pt x="40320" y="29874"/>
                </a:lnTo>
                <a:lnTo>
                  <a:pt x="39655" y="33267"/>
                </a:lnTo>
                <a:lnTo>
                  <a:pt x="38324" y="36128"/>
                </a:lnTo>
                <a:lnTo>
                  <a:pt x="37060" y="38989"/>
                </a:lnTo>
                <a:lnTo>
                  <a:pt x="35230" y="41185"/>
                </a:lnTo>
                <a:lnTo>
                  <a:pt x="32835" y="42715"/>
                </a:lnTo>
                <a:lnTo>
                  <a:pt x="30439" y="44246"/>
                </a:lnTo>
                <a:lnTo>
                  <a:pt x="27545" y="45011"/>
                </a:lnTo>
                <a:lnTo>
                  <a:pt x="24152" y="45011"/>
                </a:lnTo>
                <a:lnTo>
                  <a:pt x="24152" y="51897"/>
                </a:lnTo>
                <a:lnTo>
                  <a:pt x="28876" y="51897"/>
                </a:lnTo>
                <a:lnTo>
                  <a:pt x="33034" y="50866"/>
                </a:lnTo>
                <a:lnTo>
                  <a:pt x="36627" y="48803"/>
                </a:lnTo>
                <a:lnTo>
                  <a:pt x="40287" y="46741"/>
                </a:lnTo>
                <a:lnTo>
                  <a:pt x="43148" y="43780"/>
                </a:lnTo>
                <a:lnTo>
                  <a:pt x="45210" y="39921"/>
                </a:lnTo>
                <a:lnTo>
                  <a:pt x="47273" y="35995"/>
                </a:lnTo>
                <a:lnTo>
                  <a:pt x="48304" y="31338"/>
                </a:lnTo>
                <a:lnTo>
                  <a:pt x="48304" y="20559"/>
                </a:lnTo>
                <a:lnTo>
                  <a:pt x="47273" y="15935"/>
                </a:lnTo>
                <a:lnTo>
                  <a:pt x="45210" y="12076"/>
                </a:lnTo>
                <a:lnTo>
                  <a:pt x="43148" y="8150"/>
                </a:lnTo>
                <a:lnTo>
                  <a:pt x="40287" y="5156"/>
                </a:lnTo>
                <a:lnTo>
                  <a:pt x="36627" y="3093"/>
                </a:lnTo>
                <a:lnTo>
                  <a:pt x="33034" y="1031"/>
                </a:lnTo>
                <a:lnTo>
                  <a:pt x="28876" y="0"/>
                </a:lnTo>
                <a:lnTo>
                  <a:pt x="19494" y="0"/>
                </a:lnTo>
                <a:lnTo>
                  <a:pt x="15336" y="1031"/>
                </a:lnTo>
                <a:lnTo>
                  <a:pt x="11677" y="3093"/>
                </a:lnTo>
                <a:lnTo>
                  <a:pt x="8017" y="5156"/>
                </a:lnTo>
                <a:lnTo>
                  <a:pt x="5156" y="8150"/>
                </a:lnTo>
                <a:lnTo>
                  <a:pt x="3093" y="12076"/>
                </a:lnTo>
                <a:lnTo>
                  <a:pt x="1031" y="15935"/>
                </a:lnTo>
                <a:lnTo>
                  <a:pt x="0" y="20559"/>
                </a:lnTo>
                <a:lnTo>
                  <a:pt x="0" y="31338"/>
                </a:lnTo>
                <a:lnTo>
                  <a:pt x="1031" y="35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4" name="object 264"/>
          <p:cNvSpPr/>
          <p:nvPr/>
        </p:nvSpPr>
        <p:spPr>
          <a:xfrm>
            <a:off x="2374066" y="18445744"/>
            <a:ext cx="45310" cy="51897"/>
          </a:xfrm>
          <a:custGeom>
            <a:avLst/>
            <a:gdLst/>
            <a:ahLst/>
            <a:cxnLst/>
            <a:rect l="l" t="t" r="r" b="b"/>
            <a:pathLst>
              <a:path w="45310" h="51897">
                <a:moveTo>
                  <a:pt x="1031" y="35995"/>
                </a:moveTo>
                <a:lnTo>
                  <a:pt x="3093" y="39921"/>
                </a:lnTo>
                <a:lnTo>
                  <a:pt x="5156" y="43780"/>
                </a:lnTo>
                <a:lnTo>
                  <a:pt x="8017" y="46741"/>
                </a:lnTo>
                <a:lnTo>
                  <a:pt x="11677" y="48803"/>
                </a:lnTo>
                <a:lnTo>
                  <a:pt x="15336" y="50866"/>
                </a:lnTo>
                <a:lnTo>
                  <a:pt x="19494" y="51897"/>
                </a:lnTo>
                <a:lnTo>
                  <a:pt x="27678" y="51897"/>
                </a:lnTo>
                <a:lnTo>
                  <a:pt x="30805" y="51332"/>
                </a:lnTo>
                <a:lnTo>
                  <a:pt x="33533" y="50200"/>
                </a:lnTo>
                <a:lnTo>
                  <a:pt x="36328" y="49003"/>
                </a:lnTo>
                <a:lnTo>
                  <a:pt x="38690" y="47306"/>
                </a:lnTo>
                <a:lnTo>
                  <a:pt x="40619" y="45111"/>
                </a:lnTo>
                <a:lnTo>
                  <a:pt x="42615" y="42915"/>
                </a:lnTo>
                <a:lnTo>
                  <a:pt x="44179" y="40287"/>
                </a:lnTo>
                <a:lnTo>
                  <a:pt x="45310" y="37226"/>
                </a:lnTo>
                <a:lnTo>
                  <a:pt x="37925" y="34631"/>
                </a:lnTo>
                <a:lnTo>
                  <a:pt x="37459" y="36827"/>
                </a:lnTo>
                <a:lnTo>
                  <a:pt x="36594" y="38690"/>
                </a:lnTo>
                <a:lnTo>
                  <a:pt x="35330" y="40220"/>
                </a:lnTo>
                <a:lnTo>
                  <a:pt x="34132" y="41750"/>
                </a:lnTo>
                <a:lnTo>
                  <a:pt x="32569" y="42915"/>
                </a:lnTo>
                <a:lnTo>
                  <a:pt x="30639" y="43713"/>
                </a:lnTo>
                <a:lnTo>
                  <a:pt x="28776" y="44512"/>
                </a:lnTo>
                <a:lnTo>
                  <a:pt x="26547" y="44911"/>
                </a:lnTo>
                <a:lnTo>
                  <a:pt x="20626" y="44911"/>
                </a:lnTo>
                <a:lnTo>
                  <a:pt x="17765" y="44179"/>
                </a:lnTo>
                <a:lnTo>
                  <a:pt x="15369" y="42715"/>
                </a:lnTo>
                <a:lnTo>
                  <a:pt x="12974" y="41185"/>
                </a:lnTo>
                <a:lnTo>
                  <a:pt x="11144" y="38989"/>
                </a:lnTo>
                <a:lnTo>
                  <a:pt x="9880" y="36128"/>
                </a:lnTo>
                <a:lnTo>
                  <a:pt x="8616" y="33267"/>
                </a:lnTo>
                <a:lnTo>
                  <a:pt x="7984" y="29874"/>
                </a:lnTo>
                <a:lnTo>
                  <a:pt x="7984" y="21956"/>
                </a:lnTo>
                <a:lnTo>
                  <a:pt x="8616" y="18563"/>
                </a:lnTo>
                <a:lnTo>
                  <a:pt x="9880" y="15768"/>
                </a:lnTo>
                <a:lnTo>
                  <a:pt x="11144" y="12907"/>
                </a:lnTo>
                <a:lnTo>
                  <a:pt x="12974" y="10745"/>
                </a:lnTo>
                <a:lnTo>
                  <a:pt x="15369" y="9281"/>
                </a:lnTo>
                <a:lnTo>
                  <a:pt x="17765" y="7751"/>
                </a:lnTo>
                <a:lnTo>
                  <a:pt x="20626" y="6986"/>
                </a:lnTo>
                <a:lnTo>
                  <a:pt x="27412" y="6986"/>
                </a:lnTo>
                <a:lnTo>
                  <a:pt x="30207" y="7851"/>
                </a:lnTo>
                <a:lnTo>
                  <a:pt x="32336" y="9581"/>
                </a:lnTo>
                <a:lnTo>
                  <a:pt x="34531" y="11244"/>
                </a:lnTo>
                <a:lnTo>
                  <a:pt x="36162" y="13673"/>
                </a:lnTo>
                <a:lnTo>
                  <a:pt x="37226" y="16866"/>
                </a:lnTo>
                <a:lnTo>
                  <a:pt x="44811" y="13273"/>
                </a:lnTo>
                <a:lnTo>
                  <a:pt x="43614" y="10545"/>
                </a:lnTo>
                <a:lnTo>
                  <a:pt x="42050" y="8183"/>
                </a:lnTo>
                <a:lnTo>
                  <a:pt x="40120" y="6187"/>
                </a:lnTo>
                <a:lnTo>
                  <a:pt x="38191" y="4191"/>
                </a:lnTo>
                <a:lnTo>
                  <a:pt x="35895" y="2661"/>
                </a:lnTo>
                <a:lnTo>
                  <a:pt x="33234" y="1596"/>
                </a:lnTo>
                <a:lnTo>
                  <a:pt x="30639" y="532"/>
                </a:lnTo>
                <a:lnTo>
                  <a:pt x="27612" y="0"/>
                </a:lnTo>
                <a:lnTo>
                  <a:pt x="19494" y="0"/>
                </a:lnTo>
                <a:lnTo>
                  <a:pt x="15336" y="1031"/>
                </a:lnTo>
                <a:lnTo>
                  <a:pt x="11677" y="3093"/>
                </a:lnTo>
                <a:lnTo>
                  <a:pt x="8017" y="5156"/>
                </a:lnTo>
                <a:lnTo>
                  <a:pt x="5156" y="8150"/>
                </a:lnTo>
                <a:lnTo>
                  <a:pt x="3093" y="12076"/>
                </a:lnTo>
                <a:lnTo>
                  <a:pt x="1031" y="15935"/>
                </a:lnTo>
                <a:lnTo>
                  <a:pt x="0" y="20559"/>
                </a:lnTo>
                <a:lnTo>
                  <a:pt x="0" y="31338"/>
                </a:lnTo>
                <a:lnTo>
                  <a:pt x="1031" y="35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2268649" y="18489158"/>
            <a:ext cx="944" cy="2262"/>
          </a:xfrm>
          <a:custGeom>
            <a:avLst/>
            <a:gdLst/>
            <a:ahLst/>
            <a:cxnLst/>
            <a:rect l="l" t="t" r="r" b="b"/>
            <a:pathLst>
              <a:path w="944" h="2262">
                <a:moveTo>
                  <a:pt x="179" y="2262"/>
                </a:moveTo>
                <a:lnTo>
                  <a:pt x="944" y="0"/>
                </a:lnTo>
                <a:lnTo>
                  <a:pt x="0" y="1474"/>
                </a:lnTo>
                <a:lnTo>
                  <a:pt x="179" y="22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6" name="object 266"/>
          <p:cNvSpPr/>
          <p:nvPr/>
        </p:nvSpPr>
        <p:spPr>
          <a:xfrm>
            <a:off x="2096001" y="18465671"/>
            <a:ext cx="1164" cy="10179"/>
          </a:xfrm>
          <a:custGeom>
            <a:avLst/>
            <a:gdLst/>
            <a:ahLst/>
            <a:cxnLst/>
            <a:rect l="l" t="t" r="r" b="b"/>
            <a:pathLst>
              <a:path w="1164" h="10179">
                <a:moveTo>
                  <a:pt x="0" y="0"/>
                </a:moveTo>
                <a:lnTo>
                  <a:pt x="399" y="10179"/>
                </a:lnTo>
                <a:lnTo>
                  <a:pt x="1164" y="24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2096001" y="18445744"/>
            <a:ext cx="28310" cy="34831"/>
          </a:xfrm>
          <a:custGeom>
            <a:avLst/>
            <a:gdLst/>
            <a:ahLst/>
            <a:cxnLst/>
            <a:rect l="l" t="t" r="r" b="b"/>
            <a:pathLst>
              <a:path w="28310" h="34831">
                <a:moveTo>
                  <a:pt x="18530" y="26281"/>
                </a:moveTo>
                <a:lnTo>
                  <a:pt x="15635" y="27246"/>
                </a:lnTo>
                <a:lnTo>
                  <a:pt x="12176" y="27246"/>
                </a:lnTo>
                <a:lnTo>
                  <a:pt x="9680" y="32336"/>
                </a:lnTo>
                <a:lnTo>
                  <a:pt x="8682" y="32336"/>
                </a:lnTo>
                <a:lnTo>
                  <a:pt x="4391" y="29641"/>
                </a:lnTo>
                <a:lnTo>
                  <a:pt x="532" y="32169"/>
                </a:lnTo>
                <a:lnTo>
                  <a:pt x="1696" y="34831"/>
                </a:lnTo>
                <a:lnTo>
                  <a:pt x="3093" y="33500"/>
                </a:lnTo>
                <a:lnTo>
                  <a:pt x="3902" y="33211"/>
                </a:lnTo>
                <a:lnTo>
                  <a:pt x="5422" y="32668"/>
                </a:lnTo>
                <a:lnTo>
                  <a:pt x="5588" y="33733"/>
                </a:lnTo>
                <a:lnTo>
                  <a:pt x="16168" y="33733"/>
                </a:lnTo>
                <a:lnTo>
                  <a:pt x="19694" y="33034"/>
                </a:lnTo>
                <a:lnTo>
                  <a:pt x="22755" y="31637"/>
                </a:lnTo>
                <a:lnTo>
                  <a:pt x="25882" y="30173"/>
                </a:lnTo>
                <a:lnTo>
                  <a:pt x="28310" y="28177"/>
                </a:lnTo>
                <a:lnTo>
                  <a:pt x="28144" y="7086"/>
                </a:lnTo>
                <a:lnTo>
                  <a:pt x="23254" y="2418"/>
                </a:lnTo>
                <a:lnTo>
                  <a:pt x="22755" y="2195"/>
                </a:lnTo>
                <a:lnTo>
                  <a:pt x="19694" y="731"/>
                </a:lnTo>
                <a:lnTo>
                  <a:pt x="16168" y="0"/>
                </a:lnTo>
                <a:lnTo>
                  <a:pt x="8183" y="0"/>
                </a:lnTo>
                <a:lnTo>
                  <a:pt x="4657" y="731"/>
                </a:lnTo>
                <a:lnTo>
                  <a:pt x="1596" y="2195"/>
                </a:lnTo>
                <a:lnTo>
                  <a:pt x="0" y="13739"/>
                </a:lnTo>
                <a:lnTo>
                  <a:pt x="1164" y="11244"/>
                </a:lnTo>
                <a:lnTo>
                  <a:pt x="3493" y="9381"/>
                </a:lnTo>
                <a:lnTo>
                  <a:pt x="5821" y="7451"/>
                </a:lnTo>
                <a:lnTo>
                  <a:pt x="8716" y="6487"/>
                </a:lnTo>
                <a:lnTo>
                  <a:pt x="15635" y="6487"/>
                </a:lnTo>
                <a:lnTo>
                  <a:pt x="18530" y="7451"/>
                </a:lnTo>
                <a:lnTo>
                  <a:pt x="20858" y="9381"/>
                </a:lnTo>
                <a:lnTo>
                  <a:pt x="23187" y="11244"/>
                </a:lnTo>
                <a:lnTo>
                  <a:pt x="23254" y="4590"/>
                </a:lnTo>
                <a:lnTo>
                  <a:pt x="24352" y="13739"/>
                </a:lnTo>
                <a:lnTo>
                  <a:pt x="24352" y="19927"/>
                </a:lnTo>
                <a:lnTo>
                  <a:pt x="23187" y="22422"/>
                </a:lnTo>
                <a:lnTo>
                  <a:pt x="20858" y="24351"/>
                </a:lnTo>
                <a:lnTo>
                  <a:pt x="18530" y="262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8" name="object 268"/>
          <p:cNvSpPr/>
          <p:nvPr/>
        </p:nvSpPr>
        <p:spPr>
          <a:xfrm>
            <a:off x="2119188" y="18450335"/>
            <a:ext cx="1164" cy="9148"/>
          </a:xfrm>
          <a:custGeom>
            <a:avLst/>
            <a:gdLst/>
            <a:ahLst/>
            <a:cxnLst/>
            <a:rect l="l" t="t" r="r" b="b"/>
            <a:pathLst>
              <a:path w="1164" h="9148">
                <a:moveTo>
                  <a:pt x="1164" y="9148"/>
                </a:moveTo>
                <a:lnTo>
                  <a:pt x="66" y="0"/>
                </a:lnTo>
                <a:lnTo>
                  <a:pt x="0" y="6653"/>
                </a:lnTo>
                <a:lnTo>
                  <a:pt x="1164" y="9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2099903" y="18478413"/>
            <a:ext cx="1686" cy="1064"/>
          </a:xfrm>
          <a:custGeom>
            <a:avLst/>
            <a:gdLst/>
            <a:ahLst/>
            <a:cxnLst/>
            <a:rect l="l" t="t" r="r" b="b"/>
            <a:pathLst>
              <a:path w="1686" h="1064">
                <a:moveTo>
                  <a:pt x="1686" y="1064"/>
                </a:moveTo>
                <a:lnTo>
                  <a:pt x="1520" y="0"/>
                </a:lnTo>
                <a:lnTo>
                  <a:pt x="0" y="543"/>
                </a:lnTo>
                <a:lnTo>
                  <a:pt x="1686" y="1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0" name="object 270"/>
          <p:cNvSpPr/>
          <p:nvPr/>
        </p:nvSpPr>
        <p:spPr>
          <a:xfrm>
            <a:off x="1992903" y="18430773"/>
            <a:ext cx="83036" cy="85331"/>
          </a:xfrm>
          <a:custGeom>
            <a:avLst/>
            <a:gdLst/>
            <a:ahLst/>
            <a:cxnLst/>
            <a:rect l="l" t="t" r="r" b="b"/>
            <a:pathLst>
              <a:path w="83036" h="85331">
                <a:moveTo>
                  <a:pt x="53128" y="62011"/>
                </a:moveTo>
                <a:lnTo>
                  <a:pt x="54791" y="63874"/>
                </a:lnTo>
                <a:lnTo>
                  <a:pt x="56521" y="65737"/>
                </a:lnTo>
                <a:lnTo>
                  <a:pt x="59183" y="66668"/>
                </a:lnTo>
                <a:lnTo>
                  <a:pt x="65371" y="66668"/>
                </a:lnTo>
                <a:lnTo>
                  <a:pt x="67866" y="66036"/>
                </a:lnTo>
                <a:lnTo>
                  <a:pt x="70261" y="64772"/>
                </a:lnTo>
                <a:lnTo>
                  <a:pt x="72723" y="63441"/>
                </a:lnTo>
                <a:lnTo>
                  <a:pt x="74918" y="61578"/>
                </a:lnTo>
                <a:lnTo>
                  <a:pt x="76848" y="59183"/>
                </a:lnTo>
                <a:lnTo>
                  <a:pt x="78777" y="56721"/>
                </a:lnTo>
                <a:lnTo>
                  <a:pt x="80275" y="53760"/>
                </a:lnTo>
                <a:lnTo>
                  <a:pt x="81339" y="50300"/>
                </a:lnTo>
                <a:lnTo>
                  <a:pt x="82470" y="46840"/>
                </a:lnTo>
                <a:lnTo>
                  <a:pt x="83036" y="42948"/>
                </a:lnTo>
                <a:lnTo>
                  <a:pt x="83036" y="33434"/>
                </a:lnTo>
                <a:lnTo>
                  <a:pt x="82171" y="28510"/>
                </a:lnTo>
                <a:lnTo>
                  <a:pt x="80441" y="23852"/>
                </a:lnTo>
                <a:lnTo>
                  <a:pt x="78711" y="19195"/>
                </a:lnTo>
                <a:lnTo>
                  <a:pt x="76149" y="15070"/>
                </a:lnTo>
                <a:lnTo>
                  <a:pt x="72756" y="11477"/>
                </a:lnTo>
                <a:lnTo>
                  <a:pt x="69429" y="7884"/>
                </a:lnTo>
                <a:lnTo>
                  <a:pt x="65337" y="5089"/>
                </a:lnTo>
                <a:lnTo>
                  <a:pt x="60480" y="3093"/>
                </a:lnTo>
                <a:lnTo>
                  <a:pt x="55623" y="1031"/>
                </a:lnTo>
                <a:lnTo>
                  <a:pt x="50067" y="0"/>
                </a:lnTo>
                <a:lnTo>
                  <a:pt x="37426" y="0"/>
                </a:lnTo>
                <a:lnTo>
                  <a:pt x="31571" y="1064"/>
                </a:lnTo>
                <a:lnTo>
                  <a:pt x="26248" y="3193"/>
                </a:lnTo>
                <a:lnTo>
                  <a:pt x="20925" y="5256"/>
                </a:lnTo>
                <a:lnTo>
                  <a:pt x="16301" y="8250"/>
                </a:lnTo>
                <a:lnTo>
                  <a:pt x="12375" y="12175"/>
                </a:lnTo>
                <a:lnTo>
                  <a:pt x="8450" y="16035"/>
                </a:lnTo>
                <a:lnTo>
                  <a:pt x="5389" y="20625"/>
                </a:lnTo>
                <a:lnTo>
                  <a:pt x="3193" y="25948"/>
                </a:lnTo>
                <a:lnTo>
                  <a:pt x="1064" y="31271"/>
                </a:lnTo>
                <a:lnTo>
                  <a:pt x="0" y="37160"/>
                </a:lnTo>
                <a:lnTo>
                  <a:pt x="0" y="49868"/>
                </a:lnTo>
                <a:lnTo>
                  <a:pt x="998" y="55557"/>
                </a:lnTo>
                <a:lnTo>
                  <a:pt x="2994" y="60680"/>
                </a:lnTo>
                <a:lnTo>
                  <a:pt x="4990" y="65803"/>
                </a:lnTo>
                <a:lnTo>
                  <a:pt x="7817" y="70194"/>
                </a:lnTo>
                <a:lnTo>
                  <a:pt x="11477" y="73854"/>
                </a:lnTo>
                <a:lnTo>
                  <a:pt x="15136" y="77513"/>
                </a:lnTo>
                <a:lnTo>
                  <a:pt x="19528" y="80341"/>
                </a:lnTo>
                <a:lnTo>
                  <a:pt x="24651" y="82337"/>
                </a:lnTo>
                <a:lnTo>
                  <a:pt x="29774" y="84333"/>
                </a:lnTo>
                <a:lnTo>
                  <a:pt x="35463" y="85331"/>
                </a:lnTo>
                <a:lnTo>
                  <a:pt x="46042" y="85331"/>
                </a:lnTo>
                <a:lnTo>
                  <a:pt x="49735" y="84965"/>
                </a:lnTo>
                <a:lnTo>
                  <a:pt x="52795" y="84233"/>
                </a:lnTo>
                <a:lnTo>
                  <a:pt x="55856" y="83501"/>
                </a:lnTo>
                <a:lnTo>
                  <a:pt x="58484" y="82537"/>
                </a:lnTo>
                <a:lnTo>
                  <a:pt x="60680" y="81339"/>
                </a:lnTo>
                <a:lnTo>
                  <a:pt x="62942" y="80208"/>
                </a:lnTo>
                <a:lnTo>
                  <a:pt x="64971" y="78944"/>
                </a:lnTo>
                <a:lnTo>
                  <a:pt x="66768" y="77547"/>
                </a:lnTo>
                <a:lnTo>
                  <a:pt x="63275" y="72656"/>
                </a:lnTo>
                <a:lnTo>
                  <a:pt x="61079" y="74320"/>
                </a:lnTo>
                <a:lnTo>
                  <a:pt x="58351" y="75850"/>
                </a:lnTo>
                <a:lnTo>
                  <a:pt x="55091" y="77247"/>
                </a:lnTo>
                <a:lnTo>
                  <a:pt x="51831" y="78711"/>
                </a:lnTo>
                <a:lnTo>
                  <a:pt x="47373" y="79443"/>
                </a:lnTo>
                <a:lnTo>
                  <a:pt x="36794" y="79443"/>
                </a:lnTo>
                <a:lnTo>
                  <a:pt x="32203" y="78611"/>
                </a:lnTo>
                <a:lnTo>
                  <a:pt x="27944" y="76948"/>
                </a:lnTo>
                <a:lnTo>
                  <a:pt x="23686" y="75351"/>
                </a:lnTo>
                <a:lnTo>
                  <a:pt x="19960" y="72989"/>
                </a:lnTo>
                <a:lnTo>
                  <a:pt x="16766" y="69862"/>
                </a:lnTo>
                <a:lnTo>
                  <a:pt x="13573" y="66735"/>
                </a:lnTo>
                <a:lnTo>
                  <a:pt x="11078" y="62975"/>
                </a:lnTo>
                <a:lnTo>
                  <a:pt x="9281" y="58584"/>
                </a:lnTo>
                <a:lnTo>
                  <a:pt x="7551" y="54193"/>
                </a:lnTo>
                <a:lnTo>
                  <a:pt x="6686" y="49202"/>
                </a:lnTo>
                <a:lnTo>
                  <a:pt x="6686" y="37891"/>
                </a:lnTo>
                <a:lnTo>
                  <a:pt x="7585" y="32702"/>
                </a:lnTo>
                <a:lnTo>
                  <a:pt x="9381" y="28044"/>
                </a:lnTo>
                <a:lnTo>
                  <a:pt x="11244" y="23387"/>
                </a:lnTo>
                <a:lnTo>
                  <a:pt x="13839" y="19428"/>
                </a:lnTo>
                <a:lnTo>
                  <a:pt x="17166" y="16168"/>
                </a:lnTo>
                <a:lnTo>
                  <a:pt x="20492" y="12841"/>
                </a:lnTo>
                <a:lnTo>
                  <a:pt x="24418" y="10312"/>
                </a:lnTo>
                <a:lnTo>
                  <a:pt x="28942" y="8583"/>
                </a:lnTo>
                <a:lnTo>
                  <a:pt x="33533" y="6786"/>
                </a:lnTo>
                <a:lnTo>
                  <a:pt x="38590" y="5888"/>
                </a:lnTo>
                <a:lnTo>
                  <a:pt x="49169" y="5888"/>
                </a:lnTo>
                <a:lnTo>
                  <a:pt x="53727" y="6720"/>
                </a:lnTo>
                <a:lnTo>
                  <a:pt x="57786" y="8383"/>
                </a:lnTo>
                <a:lnTo>
                  <a:pt x="61844" y="9980"/>
                </a:lnTo>
                <a:lnTo>
                  <a:pt x="65304" y="12275"/>
                </a:lnTo>
                <a:lnTo>
                  <a:pt x="68165" y="15269"/>
                </a:lnTo>
                <a:lnTo>
                  <a:pt x="71093" y="18197"/>
                </a:lnTo>
                <a:lnTo>
                  <a:pt x="73322" y="21657"/>
                </a:lnTo>
                <a:lnTo>
                  <a:pt x="74852" y="25649"/>
                </a:lnTo>
                <a:lnTo>
                  <a:pt x="76382" y="29641"/>
                </a:lnTo>
                <a:lnTo>
                  <a:pt x="77147" y="33966"/>
                </a:lnTo>
                <a:lnTo>
                  <a:pt x="77147" y="43547"/>
                </a:lnTo>
                <a:lnTo>
                  <a:pt x="76482" y="47705"/>
                </a:lnTo>
                <a:lnTo>
                  <a:pt x="75151" y="51099"/>
                </a:lnTo>
                <a:lnTo>
                  <a:pt x="73887" y="54425"/>
                </a:lnTo>
                <a:lnTo>
                  <a:pt x="72224" y="56921"/>
                </a:lnTo>
                <a:lnTo>
                  <a:pt x="70161" y="58584"/>
                </a:lnTo>
                <a:lnTo>
                  <a:pt x="68099" y="60247"/>
                </a:lnTo>
                <a:lnTo>
                  <a:pt x="65870" y="61079"/>
                </a:lnTo>
                <a:lnTo>
                  <a:pt x="62277" y="61079"/>
                </a:lnTo>
                <a:lnTo>
                  <a:pt x="60181" y="60281"/>
                </a:lnTo>
                <a:lnTo>
                  <a:pt x="58784" y="58451"/>
                </a:lnTo>
                <a:lnTo>
                  <a:pt x="58784" y="56056"/>
                </a:lnTo>
                <a:lnTo>
                  <a:pt x="59016" y="54392"/>
                </a:lnTo>
                <a:lnTo>
                  <a:pt x="59283" y="53095"/>
                </a:lnTo>
                <a:lnTo>
                  <a:pt x="66868" y="20559"/>
                </a:lnTo>
                <a:lnTo>
                  <a:pt x="59782" y="20559"/>
                </a:lnTo>
                <a:lnTo>
                  <a:pt x="57386" y="30639"/>
                </a:lnTo>
                <a:lnTo>
                  <a:pt x="56854" y="28377"/>
                </a:lnTo>
                <a:lnTo>
                  <a:pt x="55889" y="26447"/>
                </a:lnTo>
                <a:lnTo>
                  <a:pt x="54492" y="24850"/>
                </a:lnTo>
                <a:lnTo>
                  <a:pt x="53095" y="23187"/>
                </a:lnTo>
                <a:lnTo>
                  <a:pt x="51365" y="21923"/>
                </a:lnTo>
                <a:lnTo>
                  <a:pt x="49302" y="21058"/>
                </a:lnTo>
                <a:lnTo>
                  <a:pt x="47240" y="20126"/>
                </a:lnTo>
                <a:lnTo>
                  <a:pt x="44911" y="19661"/>
                </a:lnTo>
                <a:lnTo>
                  <a:pt x="39056" y="19661"/>
                </a:lnTo>
                <a:lnTo>
                  <a:pt x="36028" y="20359"/>
                </a:lnTo>
                <a:lnTo>
                  <a:pt x="33234" y="21757"/>
                </a:lnTo>
                <a:lnTo>
                  <a:pt x="30439" y="23087"/>
                </a:lnTo>
                <a:lnTo>
                  <a:pt x="28011" y="24984"/>
                </a:lnTo>
                <a:lnTo>
                  <a:pt x="25948" y="27445"/>
                </a:lnTo>
                <a:lnTo>
                  <a:pt x="23952" y="29841"/>
                </a:lnTo>
                <a:lnTo>
                  <a:pt x="22389" y="32668"/>
                </a:lnTo>
                <a:lnTo>
                  <a:pt x="21258" y="35929"/>
                </a:lnTo>
                <a:lnTo>
                  <a:pt x="20126" y="39122"/>
                </a:lnTo>
                <a:lnTo>
                  <a:pt x="19561" y="42582"/>
                </a:lnTo>
                <a:lnTo>
                  <a:pt x="19561" y="50167"/>
                </a:lnTo>
                <a:lnTo>
                  <a:pt x="20293" y="53594"/>
                </a:lnTo>
                <a:lnTo>
                  <a:pt x="21757" y="56588"/>
                </a:lnTo>
                <a:lnTo>
                  <a:pt x="23220" y="59515"/>
                </a:lnTo>
                <a:lnTo>
                  <a:pt x="25250" y="61811"/>
                </a:lnTo>
                <a:lnTo>
                  <a:pt x="27845" y="63474"/>
                </a:lnTo>
                <a:lnTo>
                  <a:pt x="26647" y="49136"/>
                </a:lnTo>
                <a:lnTo>
                  <a:pt x="26647" y="43347"/>
                </a:lnTo>
                <a:lnTo>
                  <a:pt x="27046" y="40686"/>
                </a:lnTo>
                <a:lnTo>
                  <a:pt x="27845" y="38224"/>
                </a:lnTo>
                <a:lnTo>
                  <a:pt x="28643" y="35762"/>
                </a:lnTo>
                <a:lnTo>
                  <a:pt x="29741" y="33600"/>
                </a:lnTo>
                <a:lnTo>
                  <a:pt x="31138" y="31737"/>
                </a:lnTo>
                <a:lnTo>
                  <a:pt x="32602" y="29874"/>
                </a:lnTo>
                <a:lnTo>
                  <a:pt x="34299" y="28443"/>
                </a:lnTo>
                <a:lnTo>
                  <a:pt x="36228" y="27445"/>
                </a:lnTo>
                <a:lnTo>
                  <a:pt x="38224" y="26381"/>
                </a:lnTo>
                <a:lnTo>
                  <a:pt x="40420" y="25849"/>
                </a:lnTo>
                <a:lnTo>
                  <a:pt x="45210" y="25849"/>
                </a:lnTo>
                <a:lnTo>
                  <a:pt x="47273" y="26414"/>
                </a:lnTo>
                <a:lnTo>
                  <a:pt x="49003" y="27545"/>
                </a:lnTo>
                <a:lnTo>
                  <a:pt x="50799" y="28610"/>
                </a:lnTo>
                <a:lnTo>
                  <a:pt x="52163" y="30140"/>
                </a:lnTo>
                <a:lnTo>
                  <a:pt x="53095" y="32136"/>
                </a:lnTo>
                <a:lnTo>
                  <a:pt x="54093" y="34066"/>
                </a:lnTo>
                <a:lnTo>
                  <a:pt x="54592" y="36361"/>
                </a:lnTo>
                <a:lnTo>
                  <a:pt x="54592" y="42948"/>
                </a:lnTo>
                <a:lnTo>
                  <a:pt x="53893" y="46508"/>
                </a:lnTo>
                <a:lnTo>
                  <a:pt x="52496" y="49701"/>
                </a:lnTo>
                <a:lnTo>
                  <a:pt x="51165" y="52829"/>
                </a:lnTo>
                <a:lnTo>
                  <a:pt x="49336" y="55324"/>
                </a:lnTo>
                <a:lnTo>
                  <a:pt x="47007" y="57187"/>
                </a:lnTo>
                <a:lnTo>
                  <a:pt x="44678" y="58983"/>
                </a:lnTo>
                <a:lnTo>
                  <a:pt x="42116" y="59881"/>
                </a:lnTo>
                <a:lnTo>
                  <a:pt x="36661" y="59881"/>
                </a:lnTo>
                <a:lnTo>
                  <a:pt x="34365" y="59349"/>
                </a:lnTo>
                <a:lnTo>
                  <a:pt x="32436" y="58285"/>
                </a:lnTo>
                <a:lnTo>
                  <a:pt x="30573" y="57220"/>
                </a:lnTo>
                <a:lnTo>
                  <a:pt x="30506" y="65138"/>
                </a:lnTo>
                <a:lnTo>
                  <a:pt x="33567" y="65969"/>
                </a:lnTo>
                <a:lnTo>
                  <a:pt x="40154" y="65969"/>
                </a:lnTo>
                <a:lnTo>
                  <a:pt x="43181" y="65138"/>
                </a:lnTo>
                <a:lnTo>
                  <a:pt x="46109" y="63474"/>
                </a:lnTo>
                <a:lnTo>
                  <a:pt x="49036" y="61811"/>
                </a:lnTo>
                <a:lnTo>
                  <a:pt x="51232" y="59582"/>
                </a:lnTo>
                <a:lnTo>
                  <a:pt x="52696" y="56788"/>
                </a:lnTo>
                <a:lnTo>
                  <a:pt x="52429" y="59649"/>
                </a:lnTo>
                <a:lnTo>
                  <a:pt x="53128" y="620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1932262" y="18445744"/>
            <a:ext cx="48304" cy="51897"/>
          </a:xfrm>
          <a:custGeom>
            <a:avLst/>
            <a:gdLst/>
            <a:ahLst/>
            <a:cxnLst/>
            <a:rect l="l" t="t" r="r" b="b"/>
            <a:pathLst>
              <a:path w="48304" h="51897">
                <a:moveTo>
                  <a:pt x="1031" y="35995"/>
                </a:moveTo>
                <a:lnTo>
                  <a:pt x="3093" y="39921"/>
                </a:lnTo>
                <a:lnTo>
                  <a:pt x="5156" y="43780"/>
                </a:lnTo>
                <a:lnTo>
                  <a:pt x="8017" y="46741"/>
                </a:lnTo>
                <a:lnTo>
                  <a:pt x="11676" y="48803"/>
                </a:lnTo>
                <a:lnTo>
                  <a:pt x="15336" y="50866"/>
                </a:lnTo>
                <a:lnTo>
                  <a:pt x="19494" y="51897"/>
                </a:lnTo>
                <a:lnTo>
                  <a:pt x="17864" y="44246"/>
                </a:lnTo>
                <a:lnTo>
                  <a:pt x="15469" y="42715"/>
                </a:lnTo>
                <a:lnTo>
                  <a:pt x="13074" y="41185"/>
                </a:lnTo>
                <a:lnTo>
                  <a:pt x="11211" y="38989"/>
                </a:lnTo>
                <a:lnTo>
                  <a:pt x="9880" y="36128"/>
                </a:lnTo>
                <a:lnTo>
                  <a:pt x="8616" y="33267"/>
                </a:lnTo>
                <a:lnTo>
                  <a:pt x="7984" y="29874"/>
                </a:lnTo>
                <a:lnTo>
                  <a:pt x="7984" y="21956"/>
                </a:lnTo>
                <a:lnTo>
                  <a:pt x="8616" y="18563"/>
                </a:lnTo>
                <a:lnTo>
                  <a:pt x="9880" y="15768"/>
                </a:lnTo>
                <a:lnTo>
                  <a:pt x="11211" y="12907"/>
                </a:lnTo>
                <a:lnTo>
                  <a:pt x="13074" y="10712"/>
                </a:lnTo>
                <a:lnTo>
                  <a:pt x="15469" y="9181"/>
                </a:lnTo>
                <a:lnTo>
                  <a:pt x="17864" y="7651"/>
                </a:lnTo>
                <a:lnTo>
                  <a:pt x="20759" y="6886"/>
                </a:lnTo>
                <a:lnTo>
                  <a:pt x="27545" y="6886"/>
                </a:lnTo>
                <a:lnTo>
                  <a:pt x="30439" y="7651"/>
                </a:lnTo>
                <a:lnTo>
                  <a:pt x="32835" y="9181"/>
                </a:lnTo>
                <a:lnTo>
                  <a:pt x="35230" y="10712"/>
                </a:lnTo>
                <a:lnTo>
                  <a:pt x="37060" y="12907"/>
                </a:lnTo>
                <a:lnTo>
                  <a:pt x="38324" y="15768"/>
                </a:lnTo>
                <a:lnTo>
                  <a:pt x="39655" y="18563"/>
                </a:lnTo>
                <a:lnTo>
                  <a:pt x="40320" y="21956"/>
                </a:lnTo>
                <a:lnTo>
                  <a:pt x="40320" y="29874"/>
                </a:lnTo>
                <a:lnTo>
                  <a:pt x="39655" y="33267"/>
                </a:lnTo>
                <a:lnTo>
                  <a:pt x="38324" y="36128"/>
                </a:lnTo>
                <a:lnTo>
                  <a:pt x="37060" y="38989"/>
                </a:lnTo>
                <a:lnTo>
                  <a:pt x="35230" y="41185"/>
                </a:lnTo>
                <a:lnTo>
                  <a:pt x="32835" y="42715"/>
                </a:lnTo>
                <a:lnTo>
                  <a:pt x="30439" y="44246"/>
                </a:lnTo>
                <a:lnTo>
                  <a:pt x="27545" y="45011"/>
                </a:lnTo>
                <a:lnTo>
                  <a:pt x="24152" y="45011"/>
                </a:lnTo>
                <a:lnTo>
                  <a:pt x="24152" y="51897"/>
                </a:lnTo>
                <a:lnTo>
                  <a:pt x="28876" y="51897"/>
                </a:lnTo>
                <a:lnTo>
                  <a:pt x="33034" y="50866"/>
                </a:lnTo>
                <a:lnTo>
                  <a:pt x="36627" y="48803"/>
                </a:lnTo>
                <a:lnTo>
                  <a:pt x="40287" y="46741"/>
                </a:lnTo>
                <a:lnTo>
                  <a:pt x="43148" y="43780"/>
                </a:lnTo>
                <a:lnTo>
                  <a:pt x="45210" y="39921"/>
                </a:lnTo>
                <a:lnTo>
                  <a:pt x="47273" y="35995"/>
                </a:lnTo>
                <a:lnTo>
                  <a:pt x="48304" y="31338"/>
                </a:lnTo>
                <a:lnTo>
                  <a:pt x="48304" y="20559"/>
                </a:lnTo>
                <a:lnTo>
                  <a:pt x="47273" y="15935"/>
                </a:lnTo>
                <a:lnTo>
                  <a:pt x="45210" y="12076"/>
                </a:lnTo>
                <a:lnTo>
                  <a:pt x="43148" y="8150"/>
                </a:lnTo>
                <a:lnTo>
                  <a:pt x="40287" y="5156"/>
                </a:lnTo>
                <a:lnTo>
                  <a:pt x="36627" y="3093"/>
                </a:lnTo>
                <a:lnTo>
                  <a:pt x="33034" y="1031"/>
                </a:lnTo>
                <a:lnTo>
                  <a:pt x="28876" y="0"/>
                </a:lnTo>
                <a:lnTo>
                  <a:pt x="19494" y="0"/>
                </a:lnTo>
                <a:lnTo>
                  <a:pt x="15336" y="1031"/>
                </a:lnTo>
                <a:lnTo>
                  <a:pt x="11676" y="3093"/>
                </a:lnTo>
                <a:lnTo>
                  <a:pt x="8017" y="5156"/>
                </a:lnTo>
                <a:lnTo>
                  <a:pt x="5156" y="8150"/>
                </a:lnTo>
                <a:lnTo>
                  <a:pt x="3093" y="12076"/>
                </a:lnTo>
                <a:lnTo>
                  <a:pt x="1031" y="15935"/>
                </a:lnTo>
                <a:lnTo>
                  <a:pt x="0" y="20559"/>
                </a:lnTo>
                <a:lnTo>
                  <a:pt x="0" y="31338"/>
                </a:lnTo>
                <a:lnTo>
                  <a:pt x="1031" y="35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2" name="object 272"/>
          <p:cNvSpPr/>
          <p:nvPr/>
        </p:nvSpPr>
        <p:spPr>
          <a:xfrm>
            <a:off x="1631916" y="18489158"/>
            <a:ext cx="944" cy="2262"/>
          </a:xfrm>
          <a:custGeom>
            <a:avLst/>
            <a:gdLst/>
            <a:ahLst/>
            <a:cxnLst/>
            <a:rect l="l" t="t" r="r" b="b"/>
            <a:pathLst>
              <a:path w="944" h="2262">
                <a:moveTo>
                  <a:pt x="179" y="2262"/>
                </a:moveTo>
                <a:lnTo>
                  <a:pt x="944" y="0"/>
                </a:lnTo>
                <a:lnTo>
                  <a:pt x="0" y="1474"/>
                </a:lnTo>
                <a:lnTo>
                  <a:pt x="179" y="22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1445449" y="18430773"/>
            <a:ext cx="47705" cy="65870"/>
          </a:xfrm>
          <a:custGeom>
            <a:avLst/>
            <a:gdLst/>
            <a:ahLst/>
            <a:cxnLst/>
            <a:rect l="l" t="t" r="r" b="b"/>
            <a:pathLst>
              <a:path w="47705" h="65870">
                <a:moveTo>
                  <a:pt x="7984" y="58384"/>
                </a:moveTo>
                <a:lnTo>
                  <a:pt x="7984" y="36228"/>
                </a:lnTo>
                <a:lnTo>
                  <a:pt x="37725" y="36228"/>
                </a:lnTo>
                <a:lnTo>
                  <a:pt x="37725" y="28743"/>
                </a:lnTo>
                <a:lnTo>
                  <a:pt x="7984" y="28743"/>
                </a:lnTo>
                <a:lnTo>
                  <a:pt x="7984" y="7485"/>
                </a:lnTo>
                <a:lnTo>
                  <a:pt x="46208" y="7485"/>
                </a:lnTo>
                <a:lnTo>
                  <a:pt x="46208" y="0"/>
                </a:lnTo>
                <a:lnTo>
                  <a:pt x="0" y="0"/>
                </a:lnTo>
                <a:lnTo>
                  <a:pt x="0" y="65870"/>
                </a:lnTo>
                <a:lnTo>
                  <a:pt x="47705" y="65870"/>
                </a:lnTo>
                <a:lnTo>
                  <a:pt x="47705" y="58384"/>
                </a:lnTo>
                <a:lnTo>
                  <a:pt x="7984" y="58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4" name="object 274"/>
          <p:cNvSpPr/>
          <p:nvPr/>
        </p:nvSpPr>
        <p:spPr>
          <a:xfrm>
            <a:off x="1507596" y="18445744"/>
            <a:ext cx="77048" cy="50899"/>
          </a:xfrm>
          <a:custGeom>
            <a:avLst/>
            <a:gdLst/>
            <a:ahLst/>
            <a:cxnLst/>
            <a:rect l="l" t="t" r="r" b="b"/>
            <a:pathLst>
              <a:path w="77048" h="50899">
                <a:moveTo>
                  <a:pt x="11810" y="11743"/>
                </a:moveTo>
                <a:lnTo>
                  <a:pt x="13706" y="9913"/>
                </a:lnTo>
                <a:lnTo>
                  <a:pt x="15968" y="8782"/>
                </a:lnTo>
                <a:lnTo>
                  <a:pt x="18297" y="7585"/>
                </a:lnTo>
                <a:lnTo>
                  <a:pt x="20559" y="6986"/>
                </a:lnTo>
                <a:lnTo>
                  <a:pt x="26081" y="6986"/>
                </a:lnTo>
                <a:lnTo>
                  <a:pt x="28876" y="7984"/>
                </a:lnTo>
                <a:lnTo>
                  <a:pt x="31138" y="9980"/>
                </a:lnTo>
                <a:lnTo>
                  <a:pt x="33400" y="11976"/>
                </a:lnTo>
                <a:lnTo>
                  <a:pt x="34531" y="15236"/>
                </a:lnTo>
                <a:lnTo>
                  <a:pt x="34531" y="50899"/>
                </a:lnTo>
                <a:lnTo>
                  <a:pt x="42516" y="50899"/>
                </a:lnTo>
                <a:lnTo>
                  <a:pt x="42516" y="19960"/>
                </a:lnTo>
                <a:lnTo>
                  <a:pt x="43181" y="16933"/>
                </a:lnTo>
                <a:lnTo>
                  <a:pt x="44512" y="14471"/>
                </a:lnTo>
                <a:lnTo>
                  <a:pt x="45909" y="12009"/>
                </a:lnTo>
                <a:lnTo>
                  <a:pt x="47739" y="10146"/>
                </a:lnTo>
                <a:lnTo>
                  <a:pt x="50001" y="8882"/>
                </a:lnTo>
                <a:lnTo>
                  <a:pt x="52263" y="7618"/>
                </a:lnTo>
                <a:lnTo>
                  <a:pt x="54692" y="6986"/>
                </a:lnTo>
                <a:lnTo>
                  <a:pt x="60613" y="6986"/>
                </a:lnTo>
                <a:lnTo>
                  <a:pt x="63408" y="7984"/>
                </a:lnTo>
                <a:lnTo>
                  <a:pt x="65670" y="9980"/>
                </a:lnTo>
                <a:lnTo>
                  <a:pt x="67932" y="11976"/>
                </a:lnTo>
                <a:lnTo>
                  <a:pt x="69063" y="15236"/>
                </a:lnTo>
                <a:lnTo>
                  <a:pt x="69063" y="50899"/>
                </a:lnTo>
                <a:lnTo>
                  <a:pt x="77048" y="50899"/>
                </a:lnTo>
                <a:lnTo>
                  <a:pt x="77048" y="14571"/>
                </a:lnTo>
                <a:lnTo>
                  <a:pt x="76116" y="10978"/>
                </a:lnTo>
                <a:lnTo>
                  <a:pt x="74253" y="8183"/>
                </a:lnTo>
                <a:lnTo>
                  <a:pt x="72390" y="5389"/>
                </a:lnTo>
                <a:lnTo>
                  <a:pt x="69995" y="3326"/>
                </a:lnTo>
                <a:lnTo>
                  <a:pt x="67067" y="1996"/>
                </a:lnTo>
                <a:lnTo>
                  <a:pt x="64206" y="665"/>
                </a:lnTo>
                <a:lnTo>
                  <a:pt x="61179" y="0"/>
                </a:lnTo>
                <a:lnTo>
                  <a:pt x="55923" y="0"/>
                </a:lnTo>
                <a:lnTo>
                  <a:pt x="53727" y="365"/>
                </a:lnTo>
                <a:lnTo>
                  <a:pt x="51398" y="1097"/>
                </a:lnTo>
                <a:lnTo>
                  <a:pt x="49136" y="1763"/>
                </a:lnTo>
                <a:lnTo>
                  <a:pt x="47040" y="2827"/>
                </a:lnTo>
                <a:lnTo>
                  <a:pt x="45111" y="4291"/>
                </a:lnTo>
                <a:lnTo>
                  <a:pt x="43181" y="5688"/>
                </a:lnTo>
                <a:lnTo>
                  <a:pt x="41684" y="7518"/>
                </a:lnTo>
                <a:lnTo>
                  <a:pt x="40619" y="9780"/>
                </a:lnTo>
                <a:lnTo>
                  <a:pt x="38956" y="6453"/>
                </a:lnTo>
                <a:lnTo>
                  <a:pt x="36561" y="3992"/>
                </a:lnTo>
                <a:lnTo>
                  <a:pt x="33434" y="2395"/>
                </a:lnTo>
                <a:lnTo>
                  <a:pt x="30306" y="798"/>
                </a:lnTo>
                <a:lnTo>
                  <a:pt x="26980" y="0"/>
                </a:lnTo>
                <a:lnTo>
                  <a:pt x="20393" y="0"/>
                </a:lnTo>
                <a:lnTo>
                  <a:pt x="17399" y="698"/>
                </a:lnTo>
                <a:lnTo>
                  <a:pt x="14471" y="2095"/>
                </a:lnTo>
                <a:lnTo>
                  <a:pt x="11610" y="3493"/>
                </a:lnTo>
                <a:lnTo>
                  <a:pt x="9281" y="5722"/>
                </a:lnTo>
                <a:lnTo>
                  <a:pt x="7485" y="8782"/>
                </a:lnTo>
                <a:lnTo>
                  <a:pt x="6986" y="998"/>
                </a:lnTo>
                <a:lnTo>
                  <a:pt x="0" y="998"/>
                </a:lnTo>
                <a:lnTo>
                  <a:pt x="0" y="50899"/>
                </a:lnTo>
                <a:lnTo>
                  <a:pt x="7984" y="50899"/>
                </a:lnTo>
                <a:lnTo>
                  <a:pt x="7984" y="20126"/>
                </a:lnTo>
                <a:lnTo>
                  <a:pt x="8749" y="16800"/>
                </a:lnTo>
                <a:lnTo>
                  <a:pt x="10279" y="14271"/>
                </a:lnTo>
                <a:lnTo>
                  <a:pt x="11810" y="11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1631497" y="18486264"/>
            <a:ext cx="2162" cy="6686"/>
          </a:xfrm>
          <a:custGeom>
            <a:avLst/>
            <a:gdLst/>
            <a:ahLst/>
            <a:cxnLst/>
            <a:rect l="l" t="t" r="r" b="b"/>
            <a:pathLst>
              <a:path w="2162" h="6686">
                <a:moveTo>
                  <a:pt x="598" y="5156"/>
                </a:moveTo>
                <a:lnTo>
                  <a:pt x="1463" y="6686"/>
                </a:lnTo>
                <a:lnTo>
                  <a:pt x="2162" y="299"/>
                </a:lnTo>
                <a:lnTo>
                  <a:pt x="166" y="0"/>
                </a:lnTo>
                <a:lnTo>
                  <a:pt x="166" y="3260"/>
                </a:lnTo>
                <a:lnTo>
                  <a:pt x="0" y="5023"/>
                </a:lnTo>
                <a:lnTo>
                  <a:pt x="419" y="4369"/>
                </a:lnTo>
                <a:lnTo>
                  <a:pt x="166" y="998"/>
                </a:lnTo>
                <a:lnTo>
                  <a:pt x="419" y="4369"/>
                </a:lnTo>
                <a:lnTo>
                  <a:pt x="1363" y="2894"/>
                </a:lnTo>
                <a:lnTo>
                  <a:pt x="598" y="5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6" name="object 276"/>
          <p:cNvSpPr/>
          <p:nvPr/>
        </p:nvSpPr>
        <p:spPr>
          <a:xfrm>
            <a:off x="1599826" y="18445744"/>
            <a:ext cx="35762" cy="30805"/>
          </a:xfrm>
          <a:custGeom>
            <a:avLst/>
            <a:gdLst/>
            <a:ahLst/>
            <a:cxnLst/>
            <a:rect l="l" t="t" r="r" b="b"/>
            <a:pathLst>
              <a:path w="35762" h="30805">
                <a:moveTo>
                  <a:pt x="3792" y="5755"/>
                </a:moveTo>
                <a:lnTo>
                  <a:pt x="1330" y="8749"/>
                </a:lnTo>
                <a:lnTo>
                  <a:pt x="0" y="12475"/>
                </a:lnTo>
                <a:lnTo>
                  <a:pt x="6487" y="16467"/>
                </a:lnTo>
                <a:lnTo>
                  <a:pt x="7618" y="13140"/>
                </a:lnTo>
                <a:lnTo>
                  <a:pt x="9381" y="10745"/>
                </a:lnTo>
                <a:lnTo>
                  <a:pt x="11776" y="9281"/>
                </a:lnTo>
                <a:lnTo>
                  <a:pt x="14172" y="7751"/>
                </a:lnTo>
                <a:lnTo>
                  <a:pt x="17099" y="6986"/>
                </a:lnTo>
                <a:lnTo>
                  <a:pt x="24218" y="6986"/>
                </a:lnTo>
                <a:lnTo>
                  <a:pt x="27046" y="8017"/>
                </a:lnTo>
                <a:lnTo>
                  <a:pt x="29042" y="10080"/>
                </a:lnTo>
                <a:lnTo>
                  <a:pt x="31038" y="12076"/>
                </a:lnTo>
                <a:lnTo>
                  <a:pt x="32036" y="14937"/>
                </a:lnTo>
                <a:lnTo>
                  <a:pt x="32036" y="20574"/>
                </a:lnTo>
                <a:lnTo>
                  <a:pt x="13872" y="24152"/>
                </a:lnTo>
                <a:lnTo>
                  <a:pt x="14305" y="30805"/>
                </a:lnTo>
                <a:lnTo>
                  <a:pt x="17565" y="30140"/>
                </a:lnTo>
                <a:lnTo>
                  <a:pt x="32036" y="27174"/>
                </a:lnTo>
                <a:lnTo>
                  <a:pt x="33633" y="26847"/>
                </a:lnTo>
                <a:lnTo>
                  <a:pt x="33633" y="20260"/>
                </a:lnTo>
                <a:lnTo>
                  <a:pt x="35762" y="4956"/>
                </a:lnTo>
                <a:lnTo>
                  <a:pt x="33467" y="3093"/>
                </a:lnTo>
                <a:lnTo>
                  <a:pt x="30539" y="1896"/>
                </a:lnTo>
                <a:lnTo>
                  <a:pt x="27612" y="632"/>
                </a:lnTo>
                <a:lnTo>
                  <a:pt x="24351" y="0"/>
                </a:lnTo>
                <a:lnTo>
                  <a:pt x="15436" y="0"/>
                </a:lnTo>
                <a:lnTo>
                  <a:pt x="10978" y="1164"/>
                </a:lnTo>
                <a:lnTo>
                  <a:pt x="7385" y="3493"/>
                </a:lnTo>
                <a:lnTo>
                  <a:pt x="3792" y="57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1599527" y="18450701"/>
            <a:ext cx="47805" cy="46940"/>
          </a:xfrm>
          <a:custGeom>
            <a:avLst/>
            <a:gdLst/>
            <a:ahLst/>
            <a:cxnLst/>
            <a:rect l="l" t="t" r="r" b="b"/>
            <a:pathLst>
              <a:path w="47805" h="46940">
                <a:moveTo>
                  <a:pt x="14172" y="19195"/>
                </a:moveTo>
                <a:lnTo>
                  <a:pt x="9714" y="20060"/>
                </a:lnTo>
                <a:lnTo>
                  <a:pt x="6221" y="21723"/>
                </a:lnTo>
                <a:lnTo>
                  <a:pt x="3692" y="24185"/>
                </a:lnTo>
                <a:lnTo>
                  <a:pt x="1230" y="26580"/>
                </a:lnTo>
                <a:lnTo>
                  <a:pt x="0" y="29641"/>
                </a:lnTo>
                <a:lnTo>
                  <a:pt x="0" y="36361"/>
                </a:lnTo>
                <a:lnTo>
                  <a:pt x="731" y="38889"/>
                </a:lnTo>
                <a:lnTo>
                  <a:pt x="2195" y="40952"/>
                </a:lnTo>
                <a:lnTo>
                  <a:pt x="3725" y="42948"/>
                </a:lnTo>
                <a:lnTo>
                  <a:pt x="5755" y="44445"/>
                </a:lnTo>
                <a:lnTo>
                  <a:pt x="8283" y="45443"/>
                </a:lnTo>
                <a:lnTo>
                  <a:pt x="10812" y="46441"/>
                </a:lnTo>
                <a:lnTo>
                  <a:pt x="13539" y="46940"/>
                </a:lnTo>
                <a:lnTo>
                  <a:pt x="18796" y="46940"/>
                </a:lnTo>
                <a:lnTo>
                  <a:pt x="21158" y="46574"/>
                </a:lnTo>
                <a:lnTo>
                  <a:pt x="23553" y="45842"/>
                </a:lnTo>
                <a:lnTo>
                  <a:pt x="25948" y="45044"/>
                </a:lnTo>
                <a:lnTo>
                  <a:pt x="28111" y="43846"/>
                </a:lnTo>
                <a:lnTo>
                  <a:pt x="30040" y="42250"/>
                </a:lnTo>
                <a:lnTo>
                  <a:pt x="31970" y="40586"/>
                </a:lnTo>
                <a:lnTo>
                  <a:pt x="32136" y="38823"/>
                </a:lnTo>
                <a:lnTo>
                  <a:pt x="32136" y="35563"/>
                </a:lnTo>
                <a:lnTo>
                  <a:pt x="34132" y="35862"/>
                </a:lnTo>
                <a:lnTo>
                  <a:pt x="33434" y="42250"/>
                </a:lnTo>
                <a:lnTo>
                  <a:pt x="34299" y="43713"/>
                </a:lnTo>
                <a:lnTo>
                  <a:pt x="35496" y="44811"/>
                </a:lnTo>
                <a:lnTo>
                  <a:pt x="37026" y="45543"/>
                </a:lnTo>
                <a:lnTo>
                  <a:pt x="38557" y="46275"/>
                </a:lnTo>
                <a:lnTo>
                  <a:pt x="40287" y="46641"/>
                </a:lnTo>
                <a:lnTo>
                  <a:pt x="44345" y="46641"/>
                </a:lnTo>
                <a:lnTo>
                  <a:pt x="46075" y="46308"/>
                </a:lnTo>
                <a:lnTo>
                  <a:pt x="47406" y="45643"/>
                </a:lnTo>
                <a:lnTo>
                  <a:pt x="47805" y="39355"/>
                </a:lnTo>
                <a:lnTo>
                  <a:pt x="45377" y="39854"/>
                </a:lnTo>
                <a:lnTo>
                  <a:pt x="41584" y="39854"/>
                </a:lnTo>
                <a:lnTo>
                  <a:pt x="40320" y="38657"/>
                </a:lnTo>
                <a:lnTo>
                  <a:pt x="40320" y="8183"/>
                </a:lnTo>
                <a:lnTo>
                  <a:pt x="39455" y="4990"/>
                </a:lnTo>
                <a:lnTo>
                  <a:pt x="37725" y="2528"/>
                </a:lnTo>
                <a:lnTo>
                  <a:pt x="36062" y="0"/>
                </a:lnTo>
                <a:lnTo>
                  <a:pt x="33933" y="15303"/>
                </a:lnTo>
                <a:lnTo>
                  <a:pt x="33933" y="21890"/>
                </a:lnTo>
                <a:lnTo>
                  <a:pt x="32336" y="22217"/>
                </a:lnTo>
                <a:lnTo>
                  <a:pt x="32336" y="29608"/>
                </a:lnTo>
                <a:lnTo>
                  <a:pt x="31937" y="31471"/>
                </a:lnTo>
                <a:lnTo>
                  <a:pt x="31138" y="33068"/>
                </a:lnTo>
                <a:lnTo>
                  <a:pt x="30340" y="34598"/>
                </a:lnTo>
                <a:lnTo>
                  <a:pt x="29242" y="35895"/>
                </a:lnTo>
                <a:lnTo>
                  <a:pt x="27845" y="36960"/>
                </a:lnTo>
                <a:lnTo>
                  <a:pt x="26447" y="37958"/>
                </a:lnTo>
                <a:lnTo>
                  <a:pt x="24850" y="38723"/>
                </a:lnTo>
                <a:lnTo>
                  <a:pt x="23054" y="39255"/>
                </a:lnTo>
                <a:lnTo>
                  <a:pt x="21324" y="39721"/>
                </a:lnTo>
                <a:lnTo>
                  <a:pt x="19494" y="39954"/>
                </a:lnTo>
                <a:lnTo>
                  <a:pt x="14571" y="39954"/>
                </a:lnTo>
                <a:lnTo>
                  <a:pt x="12242" y="39322"/>
                </a:lnTo>
                <a:lnTo>
                  <a:pt x="10579" y="38058"/>
                </a:lnTo>
                <a:lnTo>
                  <a:pt x="8982" y="36727"/>
                </a:lnTo>
                <a:lnTo>
                  <a:pt x="8183" y="35030"/>
                </a:lnTo>
                <a:lnTo>
                  <a:pt x="8183" y="30839"/>
                </a:lnTo>
                <a:lnTo>
                  <a:pt x="8982" y="29175"/>
                </a:lnTo>
                <a:lnTo>
                  <a:pt x="10579" y="27978"/>
                </a:lnTo>
                <a:lnTo>
                  <a:pt x="12175" y="26780"/>
                </a:lnTo>
                <a:lnTo>
                  <a:pt x="14604" y="25849"/>
                </a:lnTo>
                <a:lnTo>
                  <a:pt x="14172" y="191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8" name="object 278"/>
          <p:cNvSpPr/>
          <p:nvPr/>
        </p:nvSpPr>
        <p:spPr>
          <a:xfrm>
            <a:off x="1657254" y="18425184"/>
            <a:ext cx="11976" cy="11976"/>
          </a:xfrm>
          <a:custGeom>
            <a:avLst/>
            <a:gdLst/>
            <a:ahLst/>
            <a:cxnLst/>
            <a:rect l="l" t="t" r="r" b="b"/>
            <a:pathLst>
              <a:path w="11976" h="11976">
                <a:moveTo>
                  <a:pt x="11976" y="5988"/>
                </a:moveTo>
                <a:lnTo>
                  <a:pt x="11976" y="4191"/>
                </a:lnTo>
                <a:lnTo>
                  <a:pt x="11410" y="2761"/>
                </a:lnTo>
                <a:lnTo>
                  <a:pt x="9215" y="565"/>
                </a:lnTo>
                <a:lnTo>
                  <a:pt x="7784" y="0"/>
                </a:lnTo>
                <a:lnTo>
                  <a:pt x="4191" y="0"/>
                </a:lnTo>
                <a:lnTo>
                  <a:pt x="2727" y="565"/>
                </a:lnTo>
                <a:lnTo>
                  <a:pt x="532" y="2761"/>
                </a:lnTo>
                <a:lnTo>
                  <a:pt x="0" y="4191"/>
                </a:lnTo>
                <a:lnTo>
                  <a:pt x="0" y="7784"/>
                </a:lnTo>
                <a:lnTo>
                  <a:pt x="532" y="9248"/>
                </a:lnTo>
                <a:lnTo>
                  <a:pt x="2727" y="11444"/>
                </a:lnTo>
                <a:lnTo>
                  <a:pt x="4191" y="11976"/>
                </a:lnTo>
                <a:lnTo>
                  <a:pt x="7784" y="11976"/>
                </a:lnTo>
                <a:lnTo>
                  <a:pt x="9215" y="11444"/>
                </a:lnTo>
                <a:lnTo>
                  <a:pt x="11410" y="9248"/>
                </a:lnTo>
                <a:lnTo>
                  <a:pt x="11976" y="7784"/>
                </a:lnTo>
                <a:lnTo>
                  <a:pt x="11976" y="5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1659250" y="18471693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0" name="object 280"/>
          <p:cNvSpPr/>
          <p:nvPr/>
        </p:nvSpPr>
        <p:spPr>
          <a:xfrm>
            <a:off x="1685361" y="18423787"/>
            <a:ext cx="20659" cy="73854"/>
          </a:xfrm>
          <a:custGeom>
            <a:avLst/>
            <a:gdLst/>
            <a:ahLst/>
            <a:cxnLst/>
            <a:rect l="l" t="t" r="r" b="b"/>
            <a:pathLst>
              <a:path w="20659" h="73854">
                <a:moveTo>
                  <a:pt x="11976" y="73854"/>
                </a:moveTo>
                <a:lnTo>
                  <a:pt x="13307" y="73854"/>
                </a:lnTo>
                <a:lnTo>
                  <a:pt x="14604" y="73721"/>
                </a:lnTo>
                <a:lnTo>
                  <a:pt x="15868" y="73455"/>
                </a:lnTo>
                <a:lnTo>
                  <a:pt x="17132" y="73255"/>
                </a:lnTo>
                <a:lnTo>
                  <a:pt x="19361" y="72457"/>
                </a:lnTo>
                <a:lnTo>
                  <a:pt x="20659" y="65470"/>
                </a:lnTo>
                <a:lnTo>
                  <a:pt x="19195" y="66003"/>
                </a:lnTo>
                <a:lnTo>
                  <a:pt x="17166" y="66568"/>
                </a:lnTo>
                <a:lnTo>
                  <a:pt x="15203" y="66868"/>
                </a:lnTo>
                <a:lnTo>
                  <a:pt x="11810" y="66868"/>
                </a:lnTo>
                <a:lnTo>
                  <a:pt x="10313" y="66402"/>
                </a:lnTo>
                <a:lnTo>
                  <a:pt x="8450" y="64472"/>
                </a:lnTo>
                <a:lnTo>
                  <a:pt x="7984" y="62709"/>
                </a:lnTo>
                <a:lnTo>
                  <a:pt x="7984" y="0"/>
                </a:lnTo>
                <a:lnTo>
                  <a:pt x="0" y="0"/>
                </a:lnTo>
                <a:lnTo>
                  <a:pt x="0" y="65005"/>
                </a:lnTo>
                <a:lnTo>
                  <a:pt x="964" y="68365"/>
                </a:lnTo>
                <a:lnTo>
                  <a:pt x="2894" y="70560"/>
                </a:lnTo>
                <a:lnTo>
                  <a:pt x="4890" y="72756"/>
                </a:lnTo>
                <a:lnTo>
                  <a:pt x="7917" y="73854"/>
                </a:lnTo>
                <a:lnTo>
                  <a:pt x="11976" y="73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1745774" y="18445744"/>
            <a:ext cx="12974" cy="12974"/>
          </a:xfrm>
          <a:custGeom>
            <a:avLst/>
            <a:gdLst/>
            <a:ahLst/>
            <a:cxnLst/>
            <a:rect l="l" t="t" r="r" b="b"/>
            <a:pathLst>
              <a:path w="12974" h="12974">
                <a:moveTo>
                  <a:pt x="12974" y="6487"/>
                </a:moveTo>
                <a:lnTo>
                  <a:pt x="12974" y="4557"/>
                </a:lnTo>
                <a:lnTo>
                  <a:pt x="12375" y="2994"/>
                </a:lnTo>
                <a:lnTo>
                  <a:pt x="9980" y="598"/>
                </a:lnTo>
                <a:lnTo>
                  <a:pt x="8416" y="0"/>
                </a:lnTo>
                <a:lnTo>
                  <a:pt x="4557" y="0"/>
                </a:lnTo>
                <a:lnTo>
                  <a:pt x="2994" y="598"/>
                </a:lnTo>
                <a:lnTo>
                  <a:pt x="598" y="2994"/>
                </a:lnTo>
                <a:lnTo>
                  <a:pt x="0" y="4557"/>
                </a:lnTo>
                <a:lnTo>
                  <a:pt x="0" y="8416"/>
                </a:lnTo>
                <a:lnTo>
                  <a:pt x="598" y="9980"/>
                </a:lnTo>
                <a:lnTo>
                  <a:pt x="2994" y="12375"/>
                </a:lnTo>
                <a:lnTo>
                  <a:pt x="4557" y="12974"/>
                </a:lnTo>
                <a:lnTo>
                  <a:pt x="8416" y="12974"/>
                </a:lnTo>
                <a:lnTo>
                  <a:pt x="9980" y="12375"/>
                </a:lnTo>
                <a:lnTo>
                  <a:pt x="12375" y="9980"/>
                </a:lnTo>
                <a:lnTo>
                  <a:pt x="12974" y="8416"/>
                </a:lnTo>
                <a:lnTo>
                  <a:pt x="12974" y="6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2" name="object 282"/>
          <p:cNvSpPr/>
          <p:nvPr/>
        </p:nvSpPr>
        <p:spPr>
          <a:xfrm>
            <a:off x="1745774" y="18484667"/>
            <a:ext cx="12974" cy="12974"/>
          </a:xfrm>
          <a:custGeom>
            <a:avLst/>
            <a:gdLst/>
            <a:ahLst/>
            <a:cxnLst/>
            <a:rect l="l" t="t" r="r" b="b"/>
            <a:pathLst>
              <a:path w="12974" h="12974">
                <a:moveTo>
                  <a:pt x="12974" y="6487"/>
                </a:moveTo>
                <a:lnTo>
                  <a:pt x="12974" y="4557"/>
                </a:lnTo>
                <a:lnTo>
                  <a:pt x="12375" y="2994"/>
                </a:lnTo>
                <a:lnTo>
                  <a:pt x="9980" y="598"/>
                </a:lnTo>
                <a:lnTo>
                  <a:pt x="8416" y="0"/>
                </a:lnTo>
                <a:lnTo>
                  <a:pt x="4557" y="0"/>
                </a:lnTo>
                <a:lnTo>
                  <a:pt x="2994" y="598"/>
                </a:lnTo>
                <a:lnTo>
                  <a:pt x="598" y="2994"/>
                </a:lnTo>
                <a:lnTo>
                  <a:pt x="0" y="4557"/>
                </a:lnTo>
                <a:lnTo>
                  <a:pt x="0" y="8416"/>
                </a:lnTo>
                <a:lnTo>
                  <a:pt x="598" y="9980"/>
                </a:lnTo>
                <a:lnTo>
                  <a:pt x="2994" y="12375"/>
                </a:lnTo>
                <a:lnTo>
                  <a:pt x="4557" y="12974"/>
                </a:lnTo>
                <a:lnTo>
                  <a:pt x="8416" y="12974"/>
                </a:lnTo>
                <a:lnTo>
                  <a:pt x="9980" y="12375"/>
                </a:lnTo>
                <a:lnTo>
                  <a:pt x="12375" y="9980"/>
                </a:lnTo>
                <a:lnTo>
                  <a:pt x="12974" y="8416"/>
                </a:lnTo>
                <a:lnTo>
                  <a:pt x="12974" y="6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1808323" y="18425184"/>
            <a:ext cx="11976" cy="11976"/>
          </a:xfrm>
          <a:custGeom>
            <a:avLst/>
            <a:gdLst/>
            <a:ahLst/>
            <a:cxnLst/>
            <a:rect l="l" t="t" r="r" b="b"/>
            <a:pathLst>
              <a:path w="11976" h="11976">
                <a:moveTo>
                  <a:pt x="11976" y="5988"/>
                </a:moveTo>
                <a:lnTo>
                  <a:pt x="11976" y="4191"/>
                </a:lnTo>
                <a:lnTo>
                  <a:pt x="11410" y="2761"/>
                </a:lnTo>
                <a:lnTo>
                  <a:pt x="9215" y="565"/>
                </a:lnTo>
                <a:lnTo>
                  <a:pt x="7784" y="0"/>
                </a:lnTo>
                <a:lnTo>
                  <a:pt x="4191" y="0"/>
                </a:lnTo>
                <a:lnTo>
                  <a:pt x="2727" y="565"/>
                </a:lnTo>
                <a:lnTo>
                  <a:pt x="532" y="2761"/>
                </a:lnTo>
                <a:lnTo>
                  <a:pt x="0" y="4191"/>
                </a:lnTo>
                <a:lnTo>
                  <a:pt x="0" y="7784"/>
                </a:lnTo>
                <a:lnTo>
                  <a:pt x="532" y="9248"/>
                </a:lnTo>
                <a:lnTo>
                  <a:pt x="2727" y="11444"/>
                </a:lnTo>
                <a:lnTo>
                  <a:pt x="4191" y="11976"/>
                </a:lnTo>
                <a:lnTo>
                  <a:pt x="7784" y="11976"/>
                </a:lnTo>
                <a:lnTo>
                  <a:pt x="9215" y="11444"/>
                </a:lnTo>
                <a:lnTo>
                  <a:pt x="11410" y="9248"/>
                </a:lnTo>
                <a:lnTo>
                  <a:pt x="11976" y="7784"/>
                </a:lnTo>
                <a:lnTo>
                  <a:pt x="11976" y="5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4" name="object 284"/>
          <p:cNvSpPr/>
          <p:nvPr/>
        </p:nvSpPr>
        <p:spPr>
          <a:xfrm>
            <a:off x="1810319" y="18471693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1836829" y="18445744"/>
            <a:ext cx="43713" cy="50899"/>
          </a:xfrm>
          <a:custGeom>
            <a:avLst/>
            <a:gdLst/>
            <a:ahLst/>
            <a:cxnLst/>
            <a:rect l="l" t="t" r="r" b="b"/>
            <a:pathLst>
              <a:path w="43713" h="50899">
                <a:moveTo>
                  <a:pt x="7984" y="20093"/>
                </a:moveTo>
                <a:lnTo>
                  <a:pt x="8749" y="16700"/>
                </a:lnTo>
                <a:lnTo>
                  <a:pt x="10279" y="14172"/>
                </a:lnTo>
                <a:lnTo>
                  <a:pt x="11876" y="11643"/>
                </a:lnTo>
                <a:lnTo>
                  <a:pt x="13872" y="9813"/>
                </a:lnTo>
                <a:lnTo>
                  <a:pt x="16267" y="8682"/>
                </a:lnTo>
                <a:lnTo>
                  <a:pt x="18663" y="7551"/>
                </a:lnTo>
                <a:lnTo>
                  <a:pt x="21058" y="6986"/>
                </a:lnTo>
                <a:lnTo>
                  <a:pt x="26913" y="6986"/>
                </a:lnTo>
                <a:lnTo>
                  <a:pt x="29807" y="8084"/>
                </a:lnTo>
                <a:lnTo>
                  <a:pt x="32136" y="10279"/>
                </a:lnTo>
                <a:lnTo>
                  <a:pt x="34531" y="12408"/>
                </a:lnTo>
                <a:lnTo>
                  <a:pt x="35729" y="16234"/>
                </a:lnTo>
                <a:lnTo>
                  <a:pt x="35729" y="50899"/>
                </a:lnTo>
                <a:lnTo>
                  <a:pt x="43713" y="50899"/>
                </a:lnTo>
                <a:lnTo>
                  <a:pt x="43713" y="14637"/>
                </a:lnTo>
                <a:lnTo>
                  <a:pt x="42815" y="11078"/>
                </a:lnTo>
                <a:lnTo>
                  <a:pt x="41019" y="8283"/>
                </a:lnTo>
                <a:lnTo>
                  <a:pt x="39289" y="5489"/>
                </a:lnTo>
                <a:lnTo>
                  <a:pt x="36960" y="3426"/>
                </a:lnTo>
                <a:lnTo>
                  <a:pt x="34032" y="2095"/>
                </a:lnTo>
                <a:lnTo>
                  <a:pt x="31105" y="698"/>
                </a:lnTo>
                <a:lnTo>
                  <a:pt x="27845" y="0"/>
                </a:lnTo>
                <a:lnTo>
                  <a:pt x="21723" y="0"/>
                </a:lnTo>
                <a:lnTo>
                  <a:pt x="19261" y="365"/>
                </a:lnTo>
                <a:lnTo>
                  <a:pt x="16866" y="1097"/>
                </a:lnTo>
                <a:lnTo>
                  <a:pt x="14538" y="1829"/>
                </a:lnTo>
                <a:lnTo>
                  <a:pt x="12475" y="3027"/>
                </a:lnTo>
                <a:lnTo>
                  <a:pt x="10678" y="4690"/>
                </a:lnTo>
                <a:lnTo>
                  <a:pt x="8882" y="6287"/>
                </a:lnTo>
                <a:lnTo>
                  <a:pt x="7684" y="12175"/>
                </a:lnTo>
                <a:lnTo>
                  <a:pt x="7450" y="8421"/>
                </a:lnTo>
                <a:lnTo>
                  <a:pt x="6387" y="11078"/>
                </a:lnTo>
                <a:lnTo>
                  <a:pt x="7450" y="8421"/>
                </a:lnTo>
                <a:lnTo>
                  <a:pt x="6986" y="998"/>
                </a:lnTo>
                <a:lnTo>
                  <a:pt x="0" y="998"/>
                </a:lnTo>
                <a:lnTo>
                  <a:pt x="0" y="50899"/>
                </a:lnTo>
                <a:lnTo>
                  <a:pt x="7984" y="50899"/>
                </a:lnTo>
                <a:lnTo>
                  <a:pt x="7984" y="2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6" name="object 286"/>
          <p:cNvSpPr/>
          <p:nvPr/>
        </p:nvSpPr>
        <p:spPr>
          <a:xfrm>
            <a:off x="1844279" y="18452032"/>
            <a:ext cx="1432" cy="5888"/>
          </a:xfrm>
          <a:custGeom>
            <a:avLst/>
            <a:gdLst/>
            <a:ahLst/>
            <a:cxnLst/>
            <a:rect l="l" t="t" r="r" b="b"/>
            <a:pathLst>
              <a:path w="1432" h="5888">
                <a:moveTo>
                  <a:pt x="1" y="2129"/>
                </a:moveTo>
                <a:lnTo>
                  <a:pt x="234" y="5888"/>
                </a:lnTo>
                <a:lnTo>
                  <a:pt x="1432" y="0"/>
                </a:lnTo>
                <a:lnTo>
                  <a:pt x="1" y="2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1891851" y="18423288"/>
            <a:ext cx="34831" cy="73355"/>
          </a:xfrm>
          <a:custGeom>
            <a:avLst/>
            <a:gdLst/>
            <a:ahLst/>
            <a:cxnLst/>
            <a:rect l="l" t="t" r="r" b="b"/>
            <a:pathLst>
              <a:path w="34831" h="73355">
                <a:moveTo>
                  <a:pt x="17964" y="30340"/>
                </a:moveTo>
                <a:lnTo>
                  <a:pt x="34631" y="30340"/>
                </a:lnTo>
                <a:lnTo>
                  <a:pt x="34631" y="23453"/>
                </a:lnTo>
                <a:lnTo>
                  <a:pt x="17964" y="23453"/>
                </a:lnTo>
                <a:lnTo>
                  <a:pt x="17964" y="12874"/>
                </a:lnTo>
                <a:lnTo>
                  <a:pt x="18762" y="10712"/>
                </a:lnTo>
                <a:lnTo>
                  <a:pt x="20359" y="9381"/>
                </a:lnTo>
                <a:lnTo>
                  <a:pt x="21956" y="7984"/>
                </a:lnTo>
                <a:lnTo>
                  <a:pt x="24185" y="7285"/>
                </a:lnTo>
                <a:lnTo>
                  <a:pt x="27046" y="7285"/>
                </a:lnTo>
                <a:lnTo>
                  <a:pt x="29209" y="7418"/>
                </a:lnTo>
                <a:lnTo>
                  <a:pt x="31072" y="7884"/>
                </a:lnTo>
                <a:lnTo>
                  <a:pt x="32735" y="8782"/>
                </a:lnTo>
                <a:lnTo>
                  <a:pt x="34831" y="2295"/>
                </a:lnTo>
                <a:lnTo>
                  <a:pt x="32768" y="998"/>
                </a:lnTo>
                <a:lnTo>
                  <a:pt x="31238" y="598"/>
                </a:lnTo>
                <a:lnTo>
                  <a:pt x="29708" y="199"/>
                </a:lnTo>
                <a:lnTo>
                  <a:pt x="28077" y="0"/>
                </a:lnTo>
                <a:lnTo>
                  <a:pt x="23620" y="0"/>
                </a:lnTo>
                <a:lnTo>
                  <a:pt x="21224" y="365"/>
                </a:lnTo>
                <a:lnTo>
                  <a:pt x="19162" y="1097"/>
                </a:lnTo>
                <a:lnTo>
                  <a:pt x="17099" y="1829"/>
                </a:lnTo>
                <a:lnTo>
                  <a:pt x="15369" y="2861"/>
                </a:lnTo>
                <a:lnTo>
                  <a:pt x="13972" y="4191"/>
                </a:lnTo>
                <a:lnTo>
                  <a:pt x="12641" y="5522"/>
                </a:lnTo>
                <a:lnTo>
                  <a:pt x="11643" y="7119"/>
                </a:lnTo>
                <a:lnTo>
                  <a:pt x="10978" y="8982"/>
                </a:lnTo>
                <a:lnTo>
                  <a:pt x="10313" y="10845"/>
                </a:lnTo>
                <a:lnTo>
                  <a:pt x="9980" y="12874"/>
                </a:lnTo>
                <a:lnTo>
                  <a:pt x="9980" y="23453"/>
                </a:lnTo>
                <a:lnTo>
                  <a:pt x="0" y="23453"/>
                </a:lnTo>
                <a:lnTo>
                  <a:pt x="0" y="30340"/>
                </a:lnTo>
                <a:lnTo>
                  <a:pt x="9980" y="30340"/>
                </a:lnTo>
                <a:lnTo>
                  <a:pt x="9980" y="73355"/>
                </a:lnTo>
                <a:lnTo>
                  <a:pt x="17964" y="73355"/>
                </a:lnTo>
                <a:lnTo>
                  <a:pt x="17964" y="26048"/>
                </a:lnTo>
                <a:lnTo>
                  <a:pt x="17964" y="303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8" name="object 288"/>
          <p:cNvSpPr/>
          <p:nvPr/>
        </p:nvSpPr>
        <p:spPr>
          <a:xfrm>
            <a:off x="1950127" y="18489990"/>
            <a:ext cx="6287" cy="7651"/>
          </a:xfrm>
          <a:custGeom>
            <a:avLst/>
            <a:gdLst/>
            <a:ahLst/>
            <a:cxnLst/>
            <a:rect l="l" t="t" r="r" b="b"/>
            <a:pathLst>
              <a:path w="6287" h="7651">
                <a:moveTo>
                  <a:pt x="2894" y="765"/>
                </a:moveTo>
                <a:lnTo>
                  <a:pt x="0" y="0"/>
                </a:lnTo>
                <a:lnTo>
                  <a:pt x="1630" y="7651"/>
                </a:lnTo>
                <a:lnTo>
                  <a:pt x="6287" y="7651"/>
                </a:lnTo>
                <a:lnTo>
                  <a:pt x="6287" y="765"/>
                </a:lnTo>
                <a:lnTo>
                  <a:pt x="2894" y="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2019551" y="18479910"/>
            <a:ext cx="3925" cy="16001"/>
          </a:xfrm>
          <a:custGeom>
            <a:avLst/>
            <a:gdLst/>
            <a:ahLst/>
            <a:cxnLst/>
            <a:rect l="l" t="t" r="r" b="b"/>
            <a:pathLst>
              <a:path w="3925" h="16001">
                <a:moveTo>
                  <a:pt x="3925" y="8084"/>
                </a:moveTo>
                <a:lnTo>
                  <a:pt x="2495" y="6553"/>
                </a:lnTo>
                <a:lnTo>
                  <a:pt x="1497" y="4557"/>
                </a:lnTo>
                <a:lnTo>
                  <a:pt x="499" y="2495"/>
                </a:lnTo>
                <a:lnTo>
                  <a:pt x="0" y="0"/>
                </a:lnTo>
                <a:lnTo>
                  <a:pt x="1197" y="14338"/>
                </a:lnTo>
                <a:lnTo>
                  <a:pt x="3859" y="16001"/>
                </a:lnTo>
                <a:lnTo>
                  <a:pt x="3925" y="80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0" name="object 290"/>
          <p:cNvSpPr/>
          <p:nvPr/>
        </p:nvSpPr>
        <p:spPr>
          <a:xfrm>
            <a:off x="2096400" y="18493849"/>
            <a:ext cx="1962" cy="3825"/>
          </a:xfrm>
          <a:custGeom>
            <a:avLst/>
            <a:gdLst/>
            <a:ahLst/>
            <a:cxnLst/>
            <a:rect l="l" t="t" r="r" b="b"/>
            <a:pathLst>
              <a:path w="1962" h="3825">
                <a:moveTo>
                  <a:pt x="698" y="0"/>
                </a:moveTo>
                <a:lnTo>
                  <a:pt x="0" y="1497"/>
                </a:lnTo>
                <a:lnTo>
                  <a:pt x="166" y="3825"/>
                </a:lnTo>
                <a:lnTo>
                  <a:pt x="1962" y="3293"/>
                </a:lnTo>
                <a:lnTo>
                  <a:pt x="6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2085521" y="18490256"/>
            <a:ext cx="47606" cy="27845"/>
          </a:xfrm>
          <a:custGeom>
            <a:avLst/>
            <a:gdLst/>
            <a:ahLst/>
            <a:cxnLst/>
            <a:rect l="l" t="t" r="r" b="b"/>
            <a:pathLst>
              <a:path w="47606" h="27845">
                <a:moveTo>
                  <a:pt x="2594" y="7086"/>
                </a:moveTo>
                <a:lnTo>
                  <a:pt x="864" y="9215"/>
                </a:lnTo>
                <a:lnTo>
                  <a:pt x="0" y="11610"/>
                </a:lnTo>
                <a:lnTo>
                  <a:pt x="0" y="17997"/>
                </a:lnTo>
                <a:lnTo>
                  <a:pt x="1929" y="21191"/>
                </a:lnTo>
                <a:lnTo>
                  <a:pt x="5788" y="23852"/>
                </a:lnTo>
                <a:lnTo>
                  <a:pt x="9714" y="26514"/>
                </a:lnTo>
                <a:lnTo>
                  <a:pt x="15602" y="27845"/>
                </a:lnTo>
                <a:lnTo>
                  <a:pt x="27978" y="27845"/>
                </a:lnTo>
                <a:lnTo>
                  <a:pt x="32036" y="27179"/>
                </a:lnTo>
                <a:lnTo>
                  <a:pt x="35629" y="25849"/>
                </a:lnTo>
                <a:lnTo>
                  <a:pt x="39289" y="24584"/>
                </a:lnTo>
                <a:lnTo>
                  <a:pt x="42183" y="22755"/>
                </a:lnTo>
                <a:lnTo>
                  <a:pt x="44312" y="20359"/>
                </a:lnTo>
                <a:lnTo>
                  <a:pt x="46508" y="17964"/>
                </a:lnTo>
                <a:lnTo>
                  <a:pt x="47606" y="15136"/>
                </a:lnTo>
                <a:lnTo>
                  <a:pt x="47606" y="8283"/>
                </a:lnTo>
                <a:lnTo>
                  <a:pt x="46275" y="5422"/>
                </a:lnTo>
                <a:lnTo>
                  <a:pt x="43614" y="3293"/>
                </a:lnTo>
                <a:lnTo>
                  <a:pt x="40952" y="1097"/>
                </a:lnTo>
                <a:lnTo>
                  <a:pt x="37259" y="0"/>
                </a:lnTo>
                <a:lnTo>
                  <a:pt x="34066" y="6886"/>
                </a:lnTo>
                <a:lnTo>
                  <a:pt x="36627" y="7418"/>
                </a:lnTo>
                <a:lnTo>
                  <a:pt x="38025" y="8483"/>
                </a:lnTo>
                <a:lnTo>
                  <a:pt x="39488" y="9547"/>
                </a:lnTo>
                <a:lnTo>
                  <a:pt x="40220" y="10978"/>
                </a:lnTo>
                <a:lnTo>
                  <a:pt x="40220" y="14238"/>
                </a:lnTo>
                <a:lnTo>
                  <a:pt x="39621" y="15602"/>
                </a:lnTo>
                <a:lnTo>
                  <a:pt x="38424" y="16866"/>
                </a:lnTo>
                <a:lnTo>
                  <a:pt x="37226" y="18130"/>
                </a:lnTo>
                <a:lnTo>
                  <a:pt x="35363" y="19162"/>
                </a:lnTo>
                <a:lnTo>
                  <a:pt x="32835" y="19960"/>
                </a:lnTo>
                <a:lnTo>
                  <a:pt x="30373" y="20759"/>
                </a:lnTo>
                <a:lnTo>
                  <a:pt x="27213" y="21158"/>
                </a:lnTo>
                <a:lnTo>
                  <a:pt x="18363" y="21158"/>
                </a:lnTo>
                <a:lnTo>
                  <a:pt x="14438" y="20426"/>
                </a:lnTo>
                <a:lnTo>
                  <a:pt x="11577" y="18962"/>
                </a:lnTo>
                <a:lnTo>
                  <a:pt x="8782" y="17498"/>
                </a:lnTo>
                <a:lnTo>
                  <a:pt x="7385" y="15536"/>
                </a:lnTo>
                <a:lnTo>
                  <a:pt x="7385" y="11144"/>
                </a:lnTo>
                <a:lnTo>
                  <a:pt x="8117" y="9614"/>
                </a:lnTo>
                <a:lnTo>
                  <a:pt x="9581" y="8483"/>
                </a:lnTo>
                <a:lnTo>
                  <a:pt x="8616" y="4491"/>
                </a:lnTo>
                <a:lnTo>
                  <a:pt x="7393" y="3858"/>
                </a:lnTo>
                <a:lnTo>
                  <a:pt x="4391" y="5023"/>
                </a:lnTo>
                <a:lnTo>
                  <a:pt x="2594" y="70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2" name="object 292"/>
          <p:cNvSpPr/>
          <p:nvPr/>
        </p:nvSpPr>
        <p:spPr>
          <a:xfrm>
            <a:off x="2119255" y="18437560"/>
            <a:ext cx="15768" cy="36361"/>
          </a:xfrm>
          <a:custGeom>
            <a:avLst/>
            <a:gdLst/>
            <a:ahLst/>
            <a:cxnLst/>
            <a:rect l="l" t="t" r="r" b="b"/>
            <a:pathLst>
              <a:path w="15768" h="36361">
                <a:moveTo>
                  <a:pt x="4890" y="12408"/>
                </a:moveTo>
                <a:lnTo>
                  <a:pt x="5755" y="10346"/>
                </a:lnTo>
                <a:lnTo>
                  <a:pt x="7485" y="9082"/>
                </a:lnTo>
                <a:lnTo>
                  <a:pt x="9281" y="7751"/>
                </a:lnTo>
                <a:lnTo>
                  <a:pt x="11810" y="7086"/>
                </a:lnTo>
                <a:lnTo>
                  <a:pt x="15768" y="7086"/>
                </a:lnTo>
                <a:lnTo>
                  <a:pt x="13972" y="0"/>
                </a:lnTo>
                <a:lnTo>
                  <a:pt x="11011" y="0"/>
                </a:lnTo>
                <a:lnTo>
                  <a:pt x="8749" y="532"/>
                </a:lnTo>
                <a:lnTo>
                  <a:pt x="6686" y="1596"/>
                </a:lnTo>
                <a:lnTo>
                  <a:pt x="4624" y="2594"/>
                </a:lnTo>
                <a:lnTo>
                  <a:pt x="2994" y="4058"/>
                </a:lnTo>
                <a:lnTo>
                  <a:pt x="1796" y="5988"/>
                </a:lnTo>
                <a:lnTo>
                  <a:pt x="2628" y="11776"/>
                </a:lnTo>
                <a:lnTo>
                  <a:pt x="0" y="10179"/>
                </a:lnTo>
                <a:lnTo>
                  <a:pt x="0" y="10602"/>
                </a:lnTo>
                <a:lnTo>
                  <a:pt x="4890" y="15269"/>
                </a:lnTo>
                <a:lnTo>
                  <a:pt x="5056" y="36361"/>
                </a:lnTo>
                <a:lnTo>
                  <a:pt x="6786" y="33833"/>
                </a:lnTo>
                <a:lnTo>
                  <a:pt x="8516" y="31238"/>
                </a:lnTo>
                <a:lnTo>
                  <a:pt x="9381" y="28310"/>
                </a:lnTo>
                <a:lnTo>
                  <a:pt x="9381" y="21723"/>
                </a:lnTo>
                <a:lnTo>
                  <a:pt x="8516" y="18796"/>
                </a:lnTo>
                <a:lnTo>
                  <a:pt x="6786" y="16267"/>
                </a:lnTo>
                <a:lnTo>
                  <a:pt x="5056" y="13739"/>
                </a:lnTo>
                <a:lnTo>
                  <a:pt x="4890" y="13605"/>
                </a:lnTo>
                <a:lnTo>
                  <a:pt x="4890" y="12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2119255" y="18443548"/>
            <a:ext cx="2628" cy="5788"/>
          </a:xfrm>
          <a:custGeom>
            <a:avLst/>
            <a:gdLst/>
            <a:ahLst/>
            <a:cxnLst/>
            <a:rect l="l" t="t" r="r" b="b"/>
            <a:pathLst>
              <a:path w="2628" h="5788">
                <a:moveTo>
                  <a:pt x="598" y="1929"/>
                </a:moveTo>
                <a:lnTo>
                  <a:pt x="0" y="4191"/>
                </a:lnTo>
                <a:lnTo>
                  <a:pt x="2628" y="5788"/>
                </a:lnTo>
                <a:lnTo>
                  <a:pt x="1796" y="0"/>
                </a:lnTo>
                <a:lnTo>
                  <a:pt x="598" y="19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4" name="object 294"/>
          <p:cNvSpPr/>
          <p:nvPr/>
        </p:nvSpPr>
        <p:spPr>
          <a:xfrm>
            <a:off x="2087717" y="18447940"/>
            <a:ext cx="35064" cy="50799"/>
          </a:xfrm>
          <a:custGeom>
            <a:avLst/>
            <a:gdLst/>
            <a:ahLst/>
            <a:cxnLst/>
            <a:rect l="l" t="t" r="r" b="b"/>
            <a:pathLst>
              <a:path w="35064" h="50799">
                <a:moveTo>
                  <a:pt x="16999" y="25050"/>
                </a:moveTo>
                <a:lnTo>
                  <a:pt x="14105" y="24085"/>
                </a:lnTo>
                <a:lnTo>
                  <a:pt x="11776" y="22156"/>
                </a:lnTo>
                <a:lnTo>
                  <a:pt x="9448" y="20226"/>
                </a:lnTo>
                <a:lnTo>
                  <a:pt x="8682" y="27911"/>
                </a:lnTo>
                <a:lnTo>
                  <a:pt x="8283" y="17731"/>
                </a:lnTo>
                <a:lnTo>
                  <a:pt x="8283" y="11543"/>
                </a:lnTo>
                <a:lnTo>
                  <a:pt x="9880" y="0"/>
                </a:lnTo>
                <a:lnTo>
                  <a:pt x="6819" y="1397"/>
                </a:lnTo>
                <a:lnTo>
                  <a:pt x="4391" y="3360"/>
                </a:lnTo>
                <a:lnTo>
                  <a:pt x="2594" y="5888"/>
                </a:lnTo>
                <a:lnTo>
                  <a:pt x="864" y="8416"/>
                </a:lnTo>
                <a:lnTo>
                  <a:pt x="0" y="11344"/>
                </a:lnTo>
                <a:lnTo>
                  <a:pt x="0" y="19594"/>
                </a:lnTo>
                <a:lnTo>
                  <a:pt x="1763" y="23653"/>
                </a:lnTo>
                <a:lnTo>
                  <a:pt x="5289" y="26847"/>
                </a:lnTo>
                <a:lnTo>
                  <a:pt x="7179" y="28522"/>
                </a:lnTo>
                <a:lnTo>
                  <a:pt x="5655" y="29142"/>
                </a:lnTo>
                <a:lnTo>
                  <a:pt x="3592" y="31138"/>
                </a:lnTo>
                <a:lnTo>
                  <a:pt x="1596" y="33068"/>
                </a:lnTo>
                <a:lnTo>
                  <a:pt x="598" y="35396"/>
                </a:lnTo>
                <a:lnTo>
                  <a:pt x="598" y="40852"/>
                </a:lnTo>
                <a:lnTo>
                  <a:pt x="1363" y="42948"/>
                </a:lnTo>
                <a:lnTo>
                  <a:pt x="2894" y="44412"/>
                </a:lnTo>
                <a:lnTo>
                  <a:pt x="4491" y="45809"/>
                </a:lnTo>
                <a:lnTo>
                  <a:pt x="5197" y="46175"/>
                </a:lnTo>
                <a:lnTo>
                  <a:pt x="6420" y="46807"/>
                </a:lnTo>
                <a:lnTo>
                  <a:pt x="7385" y="50799"/>
                </a:lnTo>
                <a:lnTo>
                  <a:pt x="8849" y="49735"/>
                </a:lnTo>
                <a:lnTo>
                  <a:pt x="8682" y="47406"/>
                </a:lnTo>
                <a:lnTo>
                  <a:pt x="9381" y="45909"/>
                </a:lnTo>
                <a:lnTo>
                  <a:pt x="10645" y="49202"/>
                </a:lnTo>
                <a:lnTo>
                  <a:pt x="31870" y="49202"/>
                </a:lnTo>
                <a:lnTo>
                  <a:pt x="35064" y="42316"/>
                </a:lnTo>
                <a:lnTo>
                  <a:pt x="13307" y="42316"/>
                </a:lnTo>
                <a:lnTo>
                  <a:pt x="11377" y="41884"/>
                </a:lnTo>
                <a:lnTo>
                  <a:pt x="9980" y="41019"/>
                </a:lnTo>
                <a:lnTo>
                  <a:pt x="8649" y="40087"/>
                </a:lnTo>
                <a:lnTo>
                  <a:pt x="7984" y="38690"/>
                </a:lnTo>
                <a:lnTo>
                  <a:pt x="7984" y="35297"/>
                </a:lnTo>
                <a:lnTo>
                  <a:pt x="8649" y="33899"/>
                </a:lnTo>
                <a:lnTo>
                  <a:pt x="9980" y="32635"/>
                </a:lnTo>
                <a:lnTo>
                  <a:pt x="8815" y="29974"/>
                </a:lnTo>
                <a:lnTo>
                  <a:pt x="12674" y="27445"/>
                </a:lnTo>
                <a:lnTo>
                  <a:pt x="16966" y="30140"/>
                </a:lnTo>
                <a:lnTo>
                  <a:pt x="17964" y="30140"/>
                </a:lnTo>
                <a:lnTo>
                  <a:pt x="20459" y="25050"/>
                </a:lnTo>
                <a:lnTo>
                  <a:pt x="16999" y="25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2144328" y="18445744"/>
            <a:ext cx="77048" cy="50899"/>
          </a:xfrm>
          <a:custGeom>
            <a:avLst/>
            <a:gdLst/>
            <a:ahLst/>
            <a:cxnLst/>
            <a:rect l="l" t="t" r="r" b="b"/>
            <a:pathLst>
              <a:path w="77048" h="50899">
                <a:moveTo>
                  <a:pt x="11810" y="11743"/>
                </a:moveTo>
                <a:lnTo>
                  <a:pt x="13706" y="9913"/>
                </a:lnTo>
                <a:lnTo>
                  <a:pt x="15968" y="8782"/>
                </a:lnTo>
                <a:lnTo>
                  <a:pt x="18297" y="7585"/>
                </a:lnTo>
                <a:lnTo>
                  <a:pt x="20559" y="6986"/>
                </a:lnTo>
                <a:lnTo>
                  <a:pt x="26081" y="6986"/>
                </a:lnTo>
                <a:lnTo>
                  <a:pt x="28876" y="7984"/>
                </a:lnTo>
                <a:lnTo>
                  <a:pt x="31138" y="9980"/>
                </a:lnTo>
                <a:lnTo>
                  <a:pt x="33400" y="11976"/>
                </a:lnTo>
                <a:lnTo>
                  <a:pt x="34531" y="15236"/>
                </a:lnTo>
                <a:lnTo>
                  <a:pt x="34531" y="50899"/>
                </a:lnTo>
                <a:lnTo>
                  <a:pt x="42516" y="50899"/>
                </a:lnTo>
                <a:lnTo>
                  <a:pt x="42516" y="19960"/>
                </a:lnTo>
                <a:lnTo>
                  <a:pt x="43181" y="16933"/>
                </a:lnTo>
                <a:lnTo>
                  <a:pt x="44512" y="14471"/>
                </a:lnTo>
                <a:lnTo>
                  <a:pt x="45909" y="12009"/>
                </a:lnTo>
                <a:lnTo>
                  <a:pt x="47739" y="10146"/>
                </a:lnTo>
                <a:lnTo>
                  <a:pt x="50001" y="8882"/>
                </a:lnTo>
                <a:lnTo>
                  <a:pt x="52263" y="7618"/>
                </a:lnTo>
                <a:lnTo>
                  <a:pt x="54692" y="6986"/>
                </a:lnTo>
                <a:lnTo>
                  <a:pt x="60613" y="6986"/>
                </a:lnTo>
                <a:lnTo>
                  <a:pt x="63408" y="7984"/>
                </a:lnTo>
                <a:lnTo>
                  <a:pt x="65670" y="9980"/>
                </a:lnTo>
                <a:lnTo>
                  <a:pt x="67932" y="11976"/>
                </a:lnTo>
                <a:lnTo>
                  <a:pt x="69063" y="15236"/>
                </a:lnTo>
                <a:lnTo>
                  <a:pt x="69063" y="50899"/>
                </a:lnTo>
                <a:lnTo>
                  <a:pt x="77048" y="50899"/>
                </a:lnTo>
                <a:lnTo>
                  <a:pt x="77048" y="14571"/>
                </a:lnTo>
                <a:lnTo>
                  <a:pt x="76116" y="10978"/>
                </a:lnTo>
                <a:lnTo>
                  <a:pt x="74253" y="8183"/>
                </a:lnTo>
                <a:lnTo>
                  <a:pt x="72390" y="5389"/>
                </a:lnTo>
                <a:lnTo>
                  <a:pt x="69995" y="3326"/>
                </a:lnTo>
                <a:lnTo>
                  <a:pt x="67067" y="1996"/>
                </a:lnTo>
                <a:lnTo>
                  <a:pt x="64206" y="665"/>
                </a:lnTo>
                <a:lnTo>
                  <a:pt x="61179" y="0"/>
                </a:lnTo>
                <a:lnTo>
                  <a:pt x="55923" y="0"/>
                </a:lnTo>
                <a:lnTo>
                  <a:pt x="53727" y="365"/>
                </a:lnTo>
                <a:lnTo>
                  <a:pt x="51398" y="1097"/>
                </a:lnTo>
                <a:lnTo>
                  <a:pt x="49136" y="1763"/>
                </a:lnTo>
                <a:lnTo>
                  <a:pt x="47040" y="2827"/>
                </a:lnTo>
                <a:lnTo>
                  <a:pt x="45111" y="4291"/>
                </a:lnTo>
                <a:lnTo>
                  <a:pt x="43181" y="5688"/>
                </a:lnTo>
                <a:lnTo>
                  <a:pt x="41684" y="7518"/>
                </a:lnTo>
                <a:lnTo>
                  <a:pt x="40619" y="9780"/>
                </a:lnTo>
                <a:lnTo>
                  <a:pt x="38956" y="6453"/>
                </a:lnTo>
                <a:lnTo>
                  <a:pt x="36561" y="3992"/>
                </a:lnTo>
                <a:lnTo>
                  <a:pt x="33434" y="2395"/>
                </a:lnTo>
                <a:lnTo>
                  <a:pt x="30306" y="798"/>
                </a:lnTo>
                <a:lnTo>
                  <a:pt x="26980" y="0"/>
                </a:lnTo>
                <a:lnTo>
                  <a:pt x="20393" y="0"/>
                </a:lnTo>
                <a:lnTo>
                  <a:pt x="17399" y="698"/>
                </a:lnTo>
                <a:lnTo>
                  <a:pt x="14471" y="2095"/>
                </a:lnTo>
                <a:lnTo>
                  <a:pt x="11610" y="3493"/>
                </a:lnTo>
                <a:lnTo>
                  <a:pt x="9281" y="5722"/>
                </a:lnTo>
                <a:lnTo>
                  <a:pt x="7485" y="8782"/>
                </a:lnTo>
                <a:lnTo>
                  <a:pt x="6986" y="998"/>
                </a:lnTo>
                <a:lnTo>
                  <a:pt x="0" y="998"/>
                </a:lnTo>
                <a:lnTo>
                  <a:pt x="0" y="50899"/>
                </a:lnTo>
                <a:lnTo>
                  <a:pt x="7984" y="50899"/>
                </a:lnTo>
                <a:lnTo>
                  <a:pt x="7984" y="20126"/>
                </a:lnTo>
                <a:lnTo>
                  <a:pt x="8749" y="16800"/>
                </a:lnTo>
                <a:lnTo>
                  <a:pt x="10279" y="14271"/>
                </a:lnTo>
                <a:lnTo>
                  <a:pt x="11810" y="11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6" name="object 296"/>
          <p:cNvSpPr/>
          <p:nvPr/>
        </p:nvSpPr>
        <p:spPr>
          <a:xfrm>
            <a:off x="1689991" y="18712717"/>
            <a:ext cx="40719" cy="46907"/>
          </a:xfrm>
          <a:custGeom>
            <a:avLst/>
            <a:gdLst/>
            <a:ahLst/>
            <a:cxnLst/>
            <a:rect l="l" t="t" r="r" b="b"/>
            <a:pathLst>
              <a:path w="40719" h="46907">
                <a:moveTo>
                  <a:pt x="40719" y="13406"/>
                </a:moveTo>
                <a:lnTo>
                  <a:pt x="39854" y="9581"/>
                </a:lnTo>
                <a:lnTo>
                  <a:pt x="38124" y="6187"/>
                </a:lnTo>
                <a:lnTo>
                  <a:pt x="36394" y="2727"/>
                </a:lnTo>
                <a:lnTo>
                  <a:pt x="33866" y="0"/>
                </a:lnTo>
                <a:lnTo>
                  <a:pt x="36827" y="16168"/>
                </a:lnTo>
                <a:lnTo>
                  <a:pt x="32735" y="12175"/>
                </a:lnTo>
                <a:lnTo>
                  <a:pt x="32735" y="16966"/>
                </a:lnTo>
                <a:lnTo>
                  <a:pt x="2743" y="16168"/>
                </a:lnTo>
                <a:lnTo>
                  <a:pt x="0" y="16168"/>
                </a:lnTo>
                <a:lnTo>
                  <a:pt x="0" y="23254"/>
                </a:lnTo>
                <a:lnTo>
                  <a:pt x="2827" y="41750"/>
                </a:lnTo>
                <a:lnTo>
                  <a:pt x="6487" y="43813"/>
                </a:lnTo>
                <a:lnTo>
                  <a:pt x="10213" y="45876"/>
                </a:lnTo>
                <a:lnTo>
                  <a:pt x="14438" y="46907"/>
                </a:lnTo>
                <a:lnTo>
                  <a:pt x="22422" y="46907"/>
                </a:lnTo>
                <a:lnTo>
                  <a:pt x="25350" y="46475"/>
                </a:lnTo>
                <a:lnTo>
                  <a:pt x="27944" y="45610"/>
                </a:lnTo>
                <a:lnTo>
                  <a:pt x="30606" y="44678"/>
                </a:lnTo>
                <a:lnTo>
                  <a:pt x="32901" y="43381"/>
                </a:lnTo>
                <a:lnTo>
                  <a:pt x="34831" y="41717"/>
                </a:lnTo>
                <a:lnTo>
                  <a:pt x="36827" y="40054"/>
                </a:lnTo>
                <a:lnTo>
                  <a:pt x="38457" y="38091"/>
                </a:lnTo>
                <a:lnTo>
                  <a:pt x="39721" y="35829"/>
                </a:lnTo>
                <a:lnTo>
                  <a:pt x="33434" y="32136"/>
                </a:lnTo>
                <a:lnTo>
                  <a:pt x="32036" y="34531"/>
                </a:lnTo>
                <a:lnTo>
                  <a:pt x="30173" y="36428"/>
                </a:lnTo>
                <a:lnTo>
                  <a:pt x="27845" y="37825"/>
                </a:lnTo>
                <a:lnTo>
                  <a:pt x="25582" y="39222"/>
                </a:lnTo>
                <a:lnTo>
                  <a:pt x="22622" y="39921"/>
                </a:lnTo>
                <a:lnTo>
                  <a:pt x="15569" y="39921"/>
                </a:lnTo>
                <a:lnTo>
                  <a:pt x="12641" y="39189"/>
                </a:lnTo>
                <a:lnTo>
                  <a:pt x="10179" y="37725"/>
                </a:lnTo>
                <a:lnTo>
                  <a:pt x="7784" y="36195"/>
                </a:lnTo>
                <a:lnTo>
                  <a:pt x="5921" y="33999"/>
                </a:lnTo>
                <a:lnTo>
                  <a:pt x="4590" y="31138"/>
                </a:lnTo>
                <a:lnTo>
                  <a:pt x="3260" y="28277"/>
                </a:lnTo>
                <a:lnTo>
                  <a:pt x="2594" y="24884"/>
                </a:lnTo>
                <a:lnTo>
                  <a:pt x="2594" y="16966"/>
                </a:lnTo>
                <a:lnTo>
                  <a:pt x="40320" y="23254"/>
                </a:lnTo>
                <a:lnTo>
                  <a:pt x="40553" y="21690"/>
                </a:lnTo>
                <a:lnTo>
                  <a:pt x="40686" y="19827"/>
                </a:lnTo>
                <a:lnTo>
                  <a:pt x="40719" y="134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1778912" y="18707727"/>
            <a:ext cx="12974" cy="12974"/>
          </a:xfrm>
          <a:custGeom>
            <a:avLst/>
            <a:gdLst/>
            <a:ahLst/>
            <a:cxnLst/>
            <a:rect l="l" t="t" r="r" b="b"/>
            <a:pathLst>
              <a:path w="12974" h="12974">
                <a:moveTo>
                  <a:pt x="12974" y="6487"/>
                </a:moveTo>
                <a:lnTo>
                  <a:pt x="12974" y="4557"/>
                </a:lnTo>
                <a:lnTo>
                  <a:pt x="12375" y="2994"/>
                </a:lnTo>
                <a:lnTo>
                  <a:pt x="9980" y="598"/>
                </a:lnTo>
                <a:lnTo>
                  <a:pt x="8416" y="0"/>
                </a:lnTo>
                <a:lnTo>
                  <a:pt x="4557" y="0"/>
                </a:lnTo>
                <a:lnTo>
                  <a:pt x="2994" y="598"/>
                </a:lnTo>
                <a:lnTo>
                  <a:pt x="598" y="2994"/>
                </a:lnTo>
                <a:lnTo>
                  <a:pt x="0" y="4557"/>
                </a:lnTo>
                <a:lnTo>
                  <a:pt x="0" y="8416"/>
                </a:lnTo>
                <a:lnTo>
                  <a:pt x="598" y="9980"/>
                </a:lnTo>
                <a:lnTo>
                  <a:pt x="2994" y="12375"/>
                </a:lnTo>
                <a:lnTo>
                  <a:pt x="4557" y="12974"/>
                </a:lnTo>
                <a:lnTo>
                  <a:pt x="8416" y="12974"/>
                </a:lnTo>
                <a:lnTo>
                  <a:pt x="9980" y="12375"/>
                </a:lnTo>
                <a:lnTo>
                  <a:pt x="12375" y="9980"/>
                </a:lnTo>
                <a:lnTo>
                  <a:pt x="12974" y="8416"/>
                </a:lnTo>
                <a:lnTo>
                  <a:pt x="12974" y="6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8" name="object 298"/>
          <p:cNvSpPr/>
          <p:nvPr/>
        </p:nvSpPr>
        <p:spPr>
          <a:xfrm>
            <a:off x="1778912" y="18746650"/>
            <a:ext cx="12974" cy="12974"/>
          </a:xfrm>
          <a:custGeom>
            <a:avLst/>
            <a:gdLst/>
            <a:ahLst/>
            <a:cxnLst/>
            <a:rect l="l" t="t" r="r" b="b"/>
            <a:pathLst>
              <a:path w="12974" h="12974">
                <a:moveTo>
                  <a:pt x="12974" y="6487"/>
                </a:moveTo>
                <a:lnTo>
                  <a:pt x="12974" y="4557"/>
                </a:lnTo>
                <a:lnTo>
                  <a:pt x="12375" y="2994"/>
                </a:lnTo>
                <a:lnTo>
                  <a:pt x="9980" y="598"/>
                </a:lnTo>
                <a:lnTo>
                  <a:pt x="8416" y="0"/>
                </a:lnTo>
                <a:lnTo>
                  <a:pt x="4557" y="0"/>
                </a:lnTo>
                <a:lnTo>
                  <a:pt x="2994" y="598"/>
                </a:lnTo>
                <a:lnTo>
                  <a:pt x="598" y="2994"/>
                </a:lnTo>
                <a:lnTo>
                  <a:pt x="0" y="4557"/>
                </a:lnTo>
                <a:lnTo>
                  <a:pt x="0" y="8416"/>
                </a:lnTo>
                <a:lnTo>
                  <a:pt x="598" y="9980"/>
                </a:lnTo>
                <a:lnTo>
                  <a:pt x="2994" y="12375"/>
                </a:lnTo>
                <a:lnTo>
                  <a:pt x="4557" y="12974"/>
                </a:lnTo>
                <a:lnTo>
                  <a:pt x="8416" y="12974"/>
                </a:lnTo>
                <a:lnTo>
                  <a:pt x="9980" y="12375"/>
                </a:lnTo>
                <a:lnTo>
                  <a:pt x="12375" y="9980"/>
                </a:lnTo>
                <a:lnTo>
                  <a:pt x="12974" y="8416"/>
                </a:lnTo>
                <a:lnTo>
                  <a:pt x="12974" y="6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1840662" y="18691759"/>
            <a:ext cx="49103" cy="67866"/>
          </a:xfrm>
          <a:custGeom>
            <a:avLst/>
            <a:gdLst/>
            <a:ahLst/>
            <a:cxnLst/>
            <a:rect l="l" t="t" r="r" b="b"/>
            <a:pathLst>
              <a:path w="49103" h="67866">
                <a:moveTo>
                  <a:pt x="38024" y="64971"/>
                </a:moveTo>
                <a:lnTo>
                  <a:pt x="42416" y="59183"/>
                </a:lnTo>
                <a:lnTo>
                  <a:pt x="42780" y="58698"/>
                </a:lnTo>
                <a:lnTo>
                  <a:pt x="47522" y="48179"/>
                </a:lnTo>
                <a:lnTo>
                  <a:pt x="49103" y="33933"/>
                </a:lnTo>
                <a:lnTo>
                  <a:pt x="49098" y="33024"/>
                </a:lnTo>
                <a:lnTo>
                  <a:pt x="47337" y="18990"/>
                </a:lnTo>
                <a:lnTo>
                  <a:pt x="42416" y="8682"/>
                </a:lnTo>
                <a:lnTo>
                  <a:pt x="38024" y="2894"/>
                </a:lnTo>
                <a:lnTo>
                  <a:pt x="32070" y="0"/>
                </a:lnTo>
                <a:lnTo>
                  <a:pt x="17099" y="0"/>
                </a:lnTo>
                <a:lnTo>
                  <a:pt x="11144" y="2894"/>
                </a:lnTo>
                <a:lnTo>
                  <a:pt x="6686" y="8682"/>
                </a:lnTo>
                <a:lnTo>
                  <a:pt x="1580" y="19686"/>
                </a:lnTo>
                <a:lnTo>
                  <a:pt x="0" y="33933"/>
                </a:lnTo>
                <a:lnTo>
                  <a:pt x="5" y="34841"/>
                </a:lnTo>
                <a:lnTo>
                  <a:pt x="1765" y="48876"/>
                </a:lnTo>
                <a:lnTo>
                  <a:pt x="6686" y="59183"/>
                </a:lnTo>
                <a:lnTo>
                  <a:pt x="11144" y="64971"/>
                </a:lnTo>
                <a:lnTo>
                  <a:pt x="10080" y="48604"/>
                </a:lnTo>
                <a:lnTo>
                  <a:pt x="8882" y="44612"/>
                </a:lnTo>
                <a:lnTo>
                  <a:pt x="8283" y="39721"/>
                </a:lnTo>
                <a:lnTo>
                  <a:pt x="8283" y="28144"/>
                </a:lnTo>
                <a:lnTo>
                  <a:pt x="8882" y="23254"/>
                </a:lnTo>
                <a:lnTo>
                  <a:pt x="10080" y="19262"/>
                </a:lnTo>
                <a:lnTo>
                  <a:pt x="11344" y="15269"/>
                </a:lnTo>
                <a:lnTo>
                  <a:pt x="13174" y="12275"/>
                </a:lnTo>
                <a:lnTo>
                  <a:pt x="15569" y="10279"/>
                </a:lnTo>
                <a:lnTo>
                  <a:pt x="18031" y="8217"/>
                </a:lnTo>
                <a:lnTo>
                  <a:pt x="21025" y="7185"/>
                </a:lnTo>
                <a:lnTo>
                  <a:pt x="28077" y="7185"/>
                </a:lnTo>
                <a:lnTo>
                  <a:pt x="31038" y="8217"/>
                </a:lnTo>
                <a:lnTo>
                  <a:pt x="33434" y="10279"/>
                </a:lnTo>
                <a:lnTo>
                  <a:pt x="35895" y="12275"/>
                </a:lnTo>
                <a:lnTo>
                  <a:pt x="37725" y="15269"/>
                </a:lnTo>
                <a:lnTo>
                  <a:pt x="38923" y="19262"/>
                </a:lnTo>
                <a:lnTo>
                  <a:pt x="40187" y="23254"/>
                </a:lnTo>
                <a:lnTo>
                  <a:pt x="40819" y="28144"/>
                </a:lnTo>
                <a:lnTo>
                  <a:pt x="40819" y="39721"/>
                </a:lnTo>
                <a:lnTo>
                  <a:pt x="40187" y="44612"/>
                </a:lnTo>
                <a:lnTo>
                  <a:pt x="38923" y="48604"/>
                </a:lnTo>
                <a:lnTo>
                  <a:pt x="37725" y="52596"/>
                </a:lnTo>
                <a:lnTo>
                  <a:pt x="35895" y="55623"/>
                </a:lnTo>
                <a:lnTo>
                  <a:pt x="33434" y="57686"/>
                </a:lnTo>
                <a:lnTo>
                  <a:pt x="31038" y="59682"/>
                </a:lnTo>
                <a:lnTo>
                  <a:pt x="28077" y="60680"/>
                </a:lnTo>
                <a:lnTo>
                  <a:pt x="24551" y="60680"/>
                </a:lnTo>
                <a:lnTo>
                  <a:pt x="24551" y="67866"/>
                </a:lnTo>
                <a:lnTo>
                  <a:pt x="32070" y="67866"/>
                </a:lnTo>
                <a:lnTo>
                  <a:pt x="38024" y="6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0" name="object 300"/>
          <p:cNvSpPr/>
          <p:nvPr/>
        </p:nvSpPr>
        <p:spPr>
          <a:xfrm>
            <a:off x="1850742" y="18740363"/>
            <a:ext cx="14471" cy="19262"/>
          </a:xfrm>
          <a:custGeom>
            <a:avLst/>
            <a:gdLst/>
            <a:ahLst/>
            <a:cxnLst/>
            <a:rect l="l" t="t" r="r" b="b"/>
            <a:pathLst>
              <a:path w="14471" h="19262">
                <a:moveTo>
                  <a:pt x="14471" y="12076"/>
                </a:moveTo>
                <a:lnTo>
                  <a:pt x="10945" y="12076"/>
                </a:lnTo>
                <a:lnTo>
                  <a:pt x="7950" y="11078"/>
                </a:lnTo>
                <a:lnTo>
                  <a:pt x="5489" y="9082"/>
                </a:lnTo>
                <a:lnTo>
                  <a:pt x="3093" y="7019"/>
                </a:lnTo>
                <a:lnTo>
                  <a:pt x="1264" y="3992"/>
                </a:lnTo>
                <a:lnTo>
                  <a:pt x="0" y="0"/>
                </a:lnTo>
                <a:lnTo>
                  <a:pt x="1064" y="16367"/>
                </a:lnTo>
                <a:lnTo>
                  <a:pt x="7019" y="19262"/>
                </a:lnTo>
                <a:lnTo>
                  <a:pt x="14471" y="19262"/>
                </a:lnTo>
                <a:lnTo>
                  <a:pt x="14471" y="1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1941435" y="18692757"/>
            <a:ext cx="45510" cy="66868"/>
          </a:xfrm>
          <a:custGeom>
            <a:avLst/>
            <a:gdLst/>
            <a:ahLst/>
            <a:cxnLst/>
            <a:rect l="l" t="t" r="r" b="b"/>
            <a:pathLst>
              <a:path w="45510" h="66868">
                <a:moveTo>
                  <a:pt x="42516" y="7485"/>
                </a:moveTo>
                <a:lnTo>
                  <a:pt x="42516" y="0"/>
                </a:lnTo>
                <a:lnTo>
                  <a:pt x="5489" y="0"/>
                </a:lnTo>
                <a:lnTo>
                  <a:pt x="1596" y="36228"/>
                </a:lnTo>
                <a:lnTo>
                  <a:pt x="8583" y="37525"/>
                </a:lnTo>
                <a:lnTo>
                  <a:pt x="9647" y="35995"/>
                </a:lnTo>
                <a:lnTo>
                  <a:pt x="10911" y="34764"/>
                </a:lnTo>
                <a:lnTo>
                  <a:pt x="12375" y="33833"/>
                </a:lnTo>
                <a:lnTo>
                  <a:pt x="13839" y="32901"/>
                </a:lnTo>
                <a:lnTo>
                  <a:pt x="15469" y="32236"/>
                </a:lnTo>
                <a:lnTo>
                  <a:pt x="17265" y="31837"/>
                </a:lnTo>
                <a:lnTo>
                  <a:pt x="19128" y="31371"/>
                </a:lnTo>
                <a:lnTo>
                  <a:pt x="21124" y="31138"/>
                </a:lnTo>
                <a:lnTo>
                  <a:pt x="26248" y="31138"/>
                </a:lnTo>
                <a:lnTo>
                  <a:pt x="28776" y="31670"/>
                </a:lnTo>
                <a:lnTo>
                  <a:pt x="30839" y="32735"/>
                </a:lnTo>
                <a:lnTo>
                  <a:pt x="32901" y="33800"/>
                </a:lnTo>
                <a:lnTo>
                  <a:pt x="34465" y="35396"/>
                </a:lnTo>
                <a:lnTo>
                  <a:pt x="35529" y="37525"/>
                </a:lnTo>
                <a:lnTo>
                  <a:pt x="36660" y="39588"/>
                </a:lnTo>
                <a:lnTo>
                  <a:pt x="37226" y="42183"/>
                </a:lnTo>
                <a:lnTo>
                  <a:pt x="37226" y="48238"/>
                </a:lnTo>
                <a:lnTo>
                  <a:pt x="36627" y="50766"/>
                </a:lnTo>
                <a:lnTo>
                  <a:pt x="35430" y="52895"/>
                </a:lnTo>
                <a:lnTo>
                  <a:pt x="34232" y="54958"/>
                </a:lnTo>
                <a:lnTo>
                  <a:pt x="32535" y="56555"/>
                </a:lnTo>
                <a:lnTo>
                  <a:pt x="30340" y="57686"/>
                </a:lnTo>
                <a:lnTo>
                  <a:pt x="28211" y="58817"/>
                </a:lnTo>
                <a:lnTo>
                  <a:pt x="25616" y="59382"/>
                </a:lnTo>
                <a:lnTo>
                  <a:pt x="18230" y="59382"/>
                </a:lnTo>
                <a:lnTo>
                  <a:pt x="14937" y="58318"/>
                </a:lnTo>
                <a:lnTo>
                  <a:pt x="12674" y="56189"/>
                </a:lnTo>
                <a:lnTo>
                  <a:pt x="10479" y="53993"/>
                </a:lnTo>
                <a:lnTo>
                  <a:pt x="8849" y="51165"/>
                </a:lnTo>
                <a:lnTo>
                  <a:pt x="7784" y="47705"/>
                </a:lnTo>
                <a:lnTo>
                  <a:pt x="0" y="51797"/>
                </a:lnTo>
                <a:lnTo>
                  <a:pt x="1929" y="56521"/>
                </a:lnTo>
                <a:lnTo>
                  <a:pt x="4657" y="60214"/>
                </a:lnTo>
                <a:lnTo>
                  <a:pt x="8183" y="62876"/>
                </a:lnTo>
                <a:lnTo>
                  <a:pt x="11776" y="65537"/>
                </a:lnTo>
                <a:lnTo>
                  <a:pt x="16500" y="66868"/>
                </a:lnTo>
                <a:lnTo>
                  <a:pt x="25749" y="66868"/>
                </a:lnTo>
                <a:lnTo>
                  <a:pt x="28843" y="66369"/>
                </a:lnTo>
                <a:lnTo>
                  <a:pt x="31637" y="65371"/>
                </a:lnTo>
                <a:lnTo>
                  <a:pt x="34498" y="64373"/>
                </a:lnTo>
                <a:lnTo>
                  <a:pt x="36960" y="62942"/>
                </a:lnTo>
                <a:lnTo>
                  <a:pt x="39023" y="61079"/>
                </a:lnTo>
                <a:lnTo>
                  <a:pt x="41085" y="59150"/>
                </a:lnTo>
                <a:lnTo>
                  <a:pt x="42682" y="56821"/>
                </a:lnTo>
                <a:lnTo>
                  <a:pt x="43813" y="54093"/>
                </a:lnTo>
                <a:lnTo>
                  <a:pt x="44944" y="51365"/>
                </a:lnTo>
                <a:lnTo>
                  <a:pt x="45510" y="48304"/>
                </a:lnTo>
                <a:lnTo>
                  <a:pt x="45510" y="40653"/>
                </a:lnTo>
                <a:lnTo>
                  <a:pt x="44645" y="36927"/>
                </a:lnTo>
                <a:lnTo>
                  <a:pt x="42915" y="33733"/>
                </a:lnTo>
                <a:lnTo>
                  <a:pt x="41185" y="30539"/>
                </a:lnTo>
                <a:lnTo>
                  <a:pt x="38756" y="28077"/>
                </a:lnTo>
                <a:lnTo>
                  <a:pt x="35629" y="26348"/>
                </a:lnTo>
                <a:lnTo>
                  <a:pt x="32569" y="24551"/>
                </a:lnTo>
                <a:lnTo>
                  <a:pt x="28942" y="23653"/>
                </a:lnTo>
                <a:lnTo>
                  <a:pt x="21291" y="23653"/>
                </a:lnTo>
                <a:lnTo>
                  <a:pt x="18297" y="24152"/>
                </a:lnTo>
                <a:lnTo>
                  <a:pt x="15768" y="25150"/>
                </a:lnTo>
                <a:lnTo>
                  <a:pt x="13307" y="26148"/>
                </a:lnTo>
                <a:lnTo>
                  <a:pt x="11277" y="27479"/>
                </a:lnTo>
                <a:lnTo>
                  <a:pt x="9680" y="29142"/>
                </a:lnTo>
                <a:lnTo>
                  <a:pt x="9680" y="28244"/>
                </a:lnTo>
                <a:lnTo>
                  <a:pt x="12275" y="7485"/>
                </a:lnTo>
                <a:lnTo>
                  <a:pt x="42516" y="74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2" name="object 302"/>
          <p:cNvSpPr/>
          <p:nvPr/>
        </p:nvSpPr>
        <p:spPr>
          <a:xfrm>
            <a:off x="1999724" y="18691759"/>
            <a:ext cx="49103" cy="67866"/>
          </a:xfrm>
          <a:custGeom>
            <a:avLst/>
            <a:gdLst/>
            <a:ahLst/>
            <a:cxnLst/>
            <a:rect l="l" t="t" r="r" b="b"/>
            <a:pathLst>
              <a:path w="49103" h="67866">
                <a:moveTo>
                  <a:pt x="38024" y="64971"/>
                </a:moveTo>
                <a:lnTo>
                  <a:pt x="42416" y="59183"/>
                </a:lnTo>
                <a:lnTo>
                  <a:pt x="42780" y="58698"/>
                </a:lnTo>
                <a:lnTo>
                  <a:pt x="47522" y="48179"/>
                </a:lnTo>
                <a:lnTo>
                  <a:pt x="49103" y="33933"/>
                </a:lnTo>
                <a:lnTo>
                  <a:pt x="49098" y="33024"/>
                </a:lnTo>
                <a:lnTo>
                  <a:pt x="47337" y="18990"/>
                </a:lnTo>
                <a:lnTo>
                  <a:pt x="42416" y="8682"/>
                </a:lnTo>
                <a:lnTo>
                  <a:pt x="38024" y="2894"/>
                </a:lnTo>
                <a:lnTo>
                  <a:pt x="32070" y="0"/>
                </a:lnTo>
                <a:lnTo>
                  <a:pt x="17099" y="0"/>
                </a:lnTo>
                <a:lnTo>
                  <a:pt x="11144" y="2894"/>
                </a:lnTo>
                <a:lnTo>
                  <a:pt x="6686" y="8682"/>
                </a:lnTo>
                <a:lnTo>
                  <a:pt x="1580" y="19686"/>
                </a:lnTo>
                <a:lnTo>
                  <a:pt x="0" y="33933"/>
                </a:lnTo>
                <a:lnTo>
                  <a:pt x="5" y="34841"/>
                </a:lnTo>
                <a:lnTo>
                  <a:pt x="1765" y="48876"/>
                </a:lnTo>
                <a:lnTo>
                  <a:pt x="6686" y="59183"/>
                </a:lnTo>
                <a:lnTo>
                  <a:pt x="11144" y="64971"/>
                </a:lnTo>
                <a:lnTo>
                  <a:pt x="10080" y="48604"/>
                </a:lnTo>
                <a:lnTo>
                  <a:pt x="8882" y="44612"/>
                </a:lnTo>
                <a:lnTo>
                  <a:pt x="8283" y="39721"/>
                </a:lnTo>
                <a:lnTo>
                  <a:pt x="8283" y="28144"/>
                </a:lnTo>
                <a:lnTo>
                  <a:pt x="8882" y="23254"/>
                </a:lnTo>
                <a:lnTo>
                  <a:pt x="10080" y="19262"/>
                </a:lnTo>
                <a:lnTo>
                  <a:pt x="11344" y="15269"/>
                </a:lnTo>
                <a:lnTo>
                  <a:pt x="13174" y="12275"/>
                </a:lnTo>
                <a:lnTo>
                  <a:pt x="15569" y="10279"/>
                </a:lnTo>
                <a:lnTo>
                  <a:pt x="18031" y="8217"/>
                </a:lnTo>
                <a:lnTo>
                  <a:pt x="21025" y="7185"/>
                </a:lnTo>
                <a:lnTo>
                  <a:pt x="28077" y="7185"/>
                </a:lnTo>
                <a:lnTo>
                  <a:pt x="31038" y="8217"/>
                </a:lnTo>
                <a:lnTo>
                  <a:pt x="33434" y="10279"/>
                </a:lnTo>
                <a:lnTo>
                  <a:pt x="35895" y="12275"/>
                </a:lnTo>
                <a:lnTo>
                  <a:pt x="37725" y="15269"/>
                </a:lnTo>
                <a:lnTo>
                  <a:pt x="38923" y="19262"/>
                </a:lnTo>
                <a:lnTo>
                  <a:pt x="40187" y="23254"/>
                </a:lnTo>
                <a:lnTo>
                  <a:pt x="40819" y="28144"/>
                </a:lnTo>
                <a:lnTo>
                  <a:pt x="40819" y="39721"/>
                </a:lnTo>
                <a:lnTo>
                  <a:pt x="40187" y="44612"/>
                </a:lnTo>
                <a:lnTo>
                  <a:pt x="38923" y="48604"/>
                </a:lnTo>
                <a:lnTo>
                  <a:pt x="37725" y="52596"/>
                </a:lnTo>
                <a:lnTo>
                  <a:pt x="35895" y="55623"/>
                </a:lnTo>
                <a:lnTo>
                  <a:pt x="33434" y="57686"/>
                </a:lnTo>
                <a:lnTo>
                  <a:pt x="31038" y="59682"/>
                </a:lnTo>
                <a:lnTo>
                  <a:pt x="28077" y="60680"/>
                </a:lnTo>
                <a:lnTo>
                  <a:pt x="24551" y="60680"/>
                </a:lnTo>
                <a:lnTo>
                  <a:pt x="24551" y="67866"/>
                </a:lnTo>
                <a:lnTo>
                  <a:pt x="32070" y="67866"/>
                </a:lnTo>
                <a:lnTo>
                  <a:pt x="38024" y="6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2009804" y="18740363"/>
            <a:ext cx="14471" cy="19262"/>
          </a:xfrm>
          <a:custGeom>
            <a:avLst/>
            <a:gdLst/>
            <a:ahLst/>
            <a:cxnLst/>
            <a:rect l="l" t="t" r="r" b="b"/>
            <a:pathLst>
              <a:path w="14471" h="19262">
                <a:moveTo>
                  <a:pt x="14471" y="12076"/>
                </a:moveTo>
                <a:lnTo>
                  <a:pt x="10945" y="12076"/>
                </a:lnTo>
                <a:lnTo>
                  <a:pt x="7950" y="11078"/>
                </a:lnTo>
                <a:lnTo>
                  <a:pt x="5489" y="9082"/>
                </a:lnTo>
                <a:lnTo>
                  <a:pt x="3093" y="7019"/>
                </a:lnTo>
                <a:lnTo>
                  <a:pt x="1264" y="3992"/>
                </a:lnTo>
                <a:lnTo>
                  <a:pt x="0" y="0"/>
                </a:lnTo>
                <a:lnTo>
                  <a:pt x="1064" y="16367"/>
                </a:lnTo>
                <a:lnTo>
                  <a:pt x="7019" y="19262"/>
                </a:lnTo>
                <a:lnTo>
                  <a:pt x="14471" y="19262"/>
                </a:lnTo>
                <a:lnTo>
                  <a:pt x="14471" y="1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4" name="object 304"/>
          <p:cNvSpPr/>
          <p:nvPr/>
        </p:nvSpPr>
        <p:spPr>
          <a:xfrm>
            <a:off x="2061808" y="18691759"/>
            <a:ext cx="49103" cy="67866"/>
          </a:xfrm>
          <a:custGeom>
            <a:avLst/>
            <a:gdLst/>
            <a:ahLst/>
            <a:cxnLst/>
            <a:rect l="l" t="t" r="r" b="b"/>
            <a:pathLst>
              <a:path w="49103" h="67866">
                <a:moveTo>
                  <a:pt x="38024" y="64971"/>
                </a:moveTo>
                <a:lnTo>
                  <a:pt x="42416" y="59183"/>
                </a:lnTo>
                <a:lnTo>
                  <a:pt x="42780" y="58698"/>
                </a:lnTo>
                <a:lnTo>
                  <a:pt x="47522" y="48179"/>
                </a:lnTo>
                <a:lnTo>
                  <a:pt x="49103" y="33933"/>
                </a:lnTo>
                <a:lnTo>
                  <a:pt x="49098" y="33024"/>
                </a:lnTo>
                <a:lnTo>
                  <a:pt x="47337" y="18990"/>
                </a:lnTo>
                <a:lnTo>
                  <a:pt x="42416" y="8682"/>
                </a:lnTo>
                <a:lnTo>
                  <a:pt x="38024" y="2894"/>
                </a:lnTo>
                <a:lnTo>
                  <a:pt x="32070" y="0"/>
                </a:lnTo>
                <a:lnTo>
                  <a:pt x="17099" y="0"/>
                </a:lnTo>
                <a:lnTo>
                  <a:pt x="11144" y="2894"/>
                </a:lnTo>
                <a:lnTo>
                  <a:pt x="6686" y="8682"/>
                </a:lnTo>
                <a:lnTo>
                  <a:pt x="1580" y="19686"/>
                </a:lnTo>
                <a:lnTo>
                  <a:pt x="0" y="33933"/>
                </a:lnTo>
                <a:lnTo>
                  <a:pt x="5" y="34841"/>
                </a:lnTo>
                <a:lnTo>
                  <a:pt x="1765" y="48876"/>
                </a:lnTo>
                <a:lnTo>
                  <a:pt x="6686" y="59183"/>
                </a:lnTo>
                <a:lnTo>
                  <a:pt x="11144" y="64971"/>
                </a:lnTo>
                <a:lnTo>
                  <a:pt x="10080" y="48604"/>
                </a:lnTo>
                <a:lnTo>
                  <a:pt x="8882" y="44612"/>
                </a:lnTo>
                <a:lnTo>
                  <a:pt x="8283" y="39721"/>
                </a:lnTo>
                <a:lnTo>
                  <a:pt x="8283" y="28144"/>
                </a:lnTo>
                <a:lnTo>
                  <a:pt x="8882" y="23254"/>
                </a:lnTo>
                <a:lnTo>
                  <a:pt x="10080" y="19262"/>
                </a:lnTo>
                <a:lnTo>
                  <a:pt x="11344" y="15269"/>
                </a:lnTo>
                <a:lnTo>
                  <a:pt x="13174" y="12275"/>
                </a:lnTo>
                <a:lnTo>
                  <a:pt x="15569" y="10279"/>
                </a:lnTo>
                <a:lnTo>
                  <a:pt x="18031" y="8217"/>
                </a:lnTo>
                <a:lnTo>
                  <a:pt x="21025" y="7185"/>
                </a:lnTo>
                <a:lnTo>
                  <a:pt x="28077" y="7185"/>
                </a:lnTo>
                <a:lnTo>
                  <a:pt x="31038" y="8217"/>
                </a:lnTo>
                <a:lnTo>
                  <a:pt x="33434" y="10279"/>
                </a:lnTo>
                <a:lnTo>
                  <a:pt x="35895" y="12275"/>
                </a:lnTo>
                <a:lnTo>
                  <a:pt x="37725" y="15269"/>
                </a:lnTo>
                <a:lnTo>
                  <a:pt x="38923" y="19262"/>
                </a:lnTo>
                <a:lnTo>
                  <a:pt x="40187" y="23254"/>
                </a:lnTo>
                <a:lnTo>
                  <a:pt x="40819" y="28144"/>
                </a:lnTo>
                <a:lnTo>
                  <a:pt x="40819" y="39721"/>
                </a:lnTo>
                <a:lnTo>
                  <a:pt x="40187" y="44612"/>
                </a:lnTo>
                <a:lnTo>
                  <a:pt x="38923" y="48604"/>
                </a:lnTo>
                <a:lnTo>
                  <a:pt x="37725" y="52596"/>
                </a:lnTo>
                <a:lnTo>
                  <a:pt x="35895" y="55623"/>
                </a:lnTo>
                <a:lnTo>
                  <a:pt x="33434" y="57686"/>
                </a:lnTo>
                <a:lnTo>
                  <a:pt x="31038" y="59682"/>
                </a:lnTo>
                <a:lnTo>
                  <a:pt x="28077" y="60680"/>
                </a:lnTo>
                <a:lnTo>
                  <a:pt x="24551" y="60680"/>
                </a:lnTo>
                <a:lnTo>
                  <a:pt x="24551" y="67866"/>
                </a:lnTo>
                <a:lnTo>
                  <a:pt x="32070" y="67866"/>
                </a:lnTo>
                <a:lnTo>
                  <a:pt x="38024" y="6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2071888" y="18740363"/>
            <a:ext cx="14471" cy="19262"/>
          </a:xfrm>
          <a:custGeom>
            <a:avLst/>
            <a:gdLst/>
            <a:ahLst/>
            <a:cxnLst/>
            <a:rect l="l" t="t" r="r" b="b"/>
            <a:pathLst>
              <a:path w="14471" h="19262">
                <a:moveTo>
                  <a:pt x="14471" y="12076"/>
                </a:moveTo>
                <a:lnTo>
                  <a:pt x="10945" y="12076"/>
                </a:lnTo>
                <a:lnTo>
                  <a:pt x="7950" y="11078"/>
                </a:lnTo>
                <a:lnTo>
                  <a:pt x="5489" y="9082"/>
                </a:lnTo>
                <a:lnTo>
                  <a:pt x="3093" y="7019"/>
                </a:lnTo>
                <a:lnTo>
                  <a:pt x="1264" y="3992"/>
                </a:lnTo>
                <a:lnTo>
                  <a:pt x="0" y="0"/>
                </a:lnTo>
                <a:lnTo>
                  <a:pt x="1064" y="16367"/>
                </a:lnTo>
                <a:lnTo>
                  <a:pt x="7019" y="19262"/>
                </a:lnTo>
                <a:lnTo>
                  <a:pt x="14471" y="19262"/>
                </a:lnTo>
                <a:lnTo>
                  <a:pt x="14471" y="1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6" name="object 306"/>
          <p:cNvSpPr/>
          <p:nvPr/>
        </p:nvSpPr>
        <p:spPr>
          <a:xfrm>
            <a:off x="2157908" y="18691759"/>
            <a:ext cx="49103" cy="67866"/>
          </a:xfrm>
          <a:custGeom>
            <a:avLst/>
            <a:gdLst/>
            <a:ahLst/>
            <a:cxnLst/>
            <a:rect l="l" t="t" r="r" b="b"/>
            <a:pathLst>
              <a:path w="49103" h="67866">
                <a:moveTo>
                  <a:pt x="38024" y="64971"/>
                </a:moveTo>
                <a:lnTo>
                  <a:pt x="42416" y="59183"/>
                </a:lnTo>
                <a:lnTo>
                  <a:pt x="42780" y="58698"/>
                </a:lnTo>
                <a:lnTo>
                  <a:pt x="47522" y="48179"/>
                </a:lnTo>
                <a:lnTo>
                  <a:pt x="49103" y="33933"/>
                </a:lnTo>
                <a:lnTo>
                  <a:pt x="49098" y="33024"/>
                </a:lnTo>
                <a:lnTo>
                  <a:pt x="47337" y="18990"/>
                </a:lnTo>
                <a:lnTo>
                  <a:pt x="42416" y="8682"/>
                </a:lnTo>
                <a:lnTo>
                  <a:pt x="38024" y="2894"/>
                </a:lnTo>
                <a:lnTo>
                  <a:pt x="32070" y="0"/>
                </a:lnTo>
                <a:lnTo>
                  <a:pt x="17099" y="0"/>
                </a:lnTo>
                <a:lnTo>
                  <a:pt x="11144" y="2894"/>
                </a:lnTo>
                <a:lnTo>
                  <a:pt x="6686" y="8682"/>
                </a:lnTo>
                <a:lnTo>
                  <a:pt x="1580" y="19686"/>
                </a:lnTo>
                <a:lnTo>
                  <a:pt x="0" y="33933"/>
                </a:lnTo>
                <a:lnTo>
                  <a:pt x="5" y="34841"/>
                </a:lnTo>
                <a:lnTo>
                  <a:pt x="1765" y="48876"/>
                </a:lnTo>
                <a:lnTo>
                  <a:pt x="6686" y="59183"/>
                </a:lnTo>
                <a:lnTo>
                  <a:pt x="11144" y="64971"/>
                </a:lnTo>
                <a:lnTo>
                  <a:pt x="10080" y="48604"/>
                </a:lnTo>
                <a:lnTo>
                  <a:pt x="8882" y="44612"/>
                </a:lnTo>
                <a:lnTo>
                  <a:pt x="8283" y="39721"/>
                </a:lnTo>
                <a:lnTo>
                  <a:pt x="8283" y="28144"/>
                </a:lnTo>
                <a:lnTo>
                  <a:pt x="8882" y="23254"/>
                </a:lnTo>
                <a:lnTo>
                  <a:pt x="10080" y="19262"/>
                </a:lnTo>
                <a:lnTo>
                  <a:pt x="11344" y="15269"/>
                </a:lnTo>
                <a:lnTo>
                  <a:pt x="13174" y="12275"/>
                </a:lnTo>
                <a:lnTo>
                  <a:pt x="15569" y="10279"/>
                </a:lnTo>
                <a:lnTo>
                  <a:pt x="18031" y="8217"/>
                </a:lnTo>
                <a:lnTo>
                  <a:pt x="21025" y="7185"/>
                </a:lnTo>
                <a:lnTo>
                  <a:pt x="28077" y="7185"/>
                </a:lnTo>
                <a:lnTo>
                  <a:pt x="31038" y="8217"/>
                </a:lnTo>
                <a:lnTo>
                  <a:pt x="33434" y="10279"/>
                </a:lnTo>
                <a:lnTo>
                  <a:pt x="35895" y="12275"/>
                </a:lnTo>
                <a:lnTo>
                  <a:pt x="37725" y="15269"/>
                </a:lnTo>
                <a:lnTo>
                  <a:pt x="38923" y="19262"/>
                </a:lnTo>
                <a:lnTo>
                  <a:pt x="40187" y="23254"/>
                </a:lnTo>
                <a:lnTo>
                  <a:pt x="40819" y="28144"/>
                </a:lnTo>
                <a:lnTo>
                  <a:pt x="40819" y="39721"/>
                </a:lnTo>
                <a:lnTo>
                  <a:pt x="40187" y="44612"/>
                </a:lnTo>
                <a:lnTo>
                  <a:pt x="38923" y="48604"/>
                </a:lnTo>
                <a:lnTo>
                  <a:pt x="37725" y="52596"/>
                </a:lnTo>
                <a:lnTo>
                  <a:pt x="35895" y="55623"/>
                </a:lnTo>
                <a:lnTo>
                  <a:pt x="33434" y="57686"/>
                </a:lnTo>
                <a:lnTo>
                  <a:pt x="31038" y="59682"/>
                </a:lnTo>
                <a:lnTo>
                  <a:pt x="28077" y="60680"/>
                </a:lnTo>
                <a:lnTo>
                  <a:pt x="24551" y="60680"/>
                </a:lnTo>
                <a:lnTo>
                  <a:pt x="24551" y="67866"/>
                </a:lnTo>
                <a:lnTo>
                  <a:pt x="32070" y="67866"/>
                </a:lnTo>
                <a:lnTo>
                  <a:pt x="38024" y="6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2167988" y="18740363"/>
            <a:ext cx="14471" cy="19262"/>
          </a:xfrm>
          <a:custGeom>
            <a:avLst/>
            <a:gdLst/>
            <a:ahLst/>
            <a:cxnLst/>
            <a:rect l="l" t="t" r="r" b="b"/>
            <a:pathLst>
              <a:path w="14471" h="19262">
                <a:moveTo>
                  <a:pt x="14471" y="12076"/>
                </a:moveTo>
                <a:lnTo>
                  <a:pt x="10945" y="12076"/>
                </a:lnTo>
                <a:lnTo>
                  <a:pt x="7950" y="11078"/>
                </a:lnTo>
                <a:lnTo>
                  <a:pt x="5489" y="9082"/>
                </a:lnTo>
                <a:lnTo>
                  <a:pt x="3093" y="7019"/>
                </a:lnTo>
                <a:lnTo>
                  <a:pt x="1264" y="3992"/>
                </a:lnTo>
                <a:lnTo>
                  <a:pt x="0" y="0"/>
                </a:lnTo>
                <a:lnTo>
                  <a:pt x="1064" y="16367"/>
                </a:lnTo>
                <a:lnTo>
                  <a:pt x="7019" y="19262"/>
                </a:lnTo>
                <a:lnTo>
                  <a:pt x="14471" y="19262"/>
                </a:lnTo>
                <a:lnTo>
                  <a:pt x="14471" y="1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8" name="object 308"/>
          <p:cNvSpPr/>
          <p:nvPr/>
        </p:nvSpPr>
        <p:spPr>
          <a:xfrm>
            <a:off x="2219992" y="18691759"/>
            <a:ext cx="49103" cy="67866"/>
          </a:xfrm>
          <a:custGeom>
            <a:avLst/>
            <a:gdLst/>
            <a:ahLst/>
            <a:cxnLst/>
            <a:rect l="l" t="t" r="r" b="b"/>
            <a:pathLst>
              <a:path w="49103" h="67866">
                <a:moveTo>
                  <a:pt x="38025" y="64971"/>
                </a:moveTo>
                <a:lnTo>
                  <a:pt x="42416" y="59183"/>
                </a:lnTo>
                <a:lnTo>
                  <a:pt x="42780" y="58698"/>
                </a:lnTo>
                <a:lnTo>
                  <a:pt x="47522" y="48179"/>
                </a:lnTo>
                <a:lnTo>
                  <a:pt x="49103" y="33933"/>
                </a:lnTo>
                <a:lnTo>
                  <a:pt x="49098" y="33024"/>
                </a:lnTo>
                <a:lnTo>
                  <a:pt x="47337" y="18990"/>
                </a:lnTo>
                <a:lnTo>
                  <a:pt x="42416" y="8682"/>
                </a:lnTo>
                <a:lnTo>
                  <a:pt x="38025" y="2894"/>
                </a:lnTo>
                <a:lnTo>
                  <a:pt x="32070" y="0"/>
                </a:lnTo>
                <a:lnTo>
                  <a:pt x="17099" y="0"/>
                </a:lnTo>
                <a:lnTo>
                  <a:pt x="11144" y="2894"/>
                </a:lnTo>
                <a:lnTo>
                  <a:pt x="6686" y="8682"/>
                </a:lnTo>
                <a:lnTo>
                  <a:pt x="1580" y="19686"/>
                </a:lnTo>
                <a:lnTo>
                  <a:pt x="0" y="33933"/>
                </a:lnTo>
                <a:lnTo>
                  <a:pt x="5" y="34841"/>
                </a:lnTo>
                <a:lnTo>
                  <a:pt x="1765" y="48876"/>
                </a:lnTo>
                <a:lnTo>
                  <a:pt x="6686" y="59183"/>
                </a:lnTo>
                <a:lnTo>
                  <a:pt x="11144" y="64971"/>
                </a:lnTo>
                <a:lnTo>
                  <a:pt x="10080" y="48604"/>
                </a:lnTo>
                <a:lnTo>
                  <a:pt x="8882" y="44612"/>
                </a:lnTo>
                <a:lnTo>
                  <a:pt x="8283" y="39721"/>
                </a:lnTo>
                <a:lnTo>
                  <a:pt x="8283" y="28144"/>
                </a:lnTo>
                <a:lnTo>
                  <a:pt x="8882" y="23254"/>
                </a:lnTo>
                <a:lnTo>
                  <a:pt x="10080" y="19262"/>
                </a:lnTo>
                <a:lnTo>
                  <a:pt x="11344" y="15269"/>
                </a:lnTo>
                <a:lnTo>
                  <a:pt x="13173" y="12275"/>
                </a:lnTo>
                <a:lnTo>
                  <a:pt x="15569" y="10279"/>
                </a:lnTo>
                <a:lnTo>
                  <a:pt x="18031" y="8217"/>
                </a:lnTo>
                <a:lnTo>
                  <a:pt x="21025" y="7185"/>
                </a:lnTo>
                <a:lnTo>
                  <a:pt x="28077" y="7185"/>
                </a:lnTo>
                <a:lnTo>
                  <a:pt x="31038" y="8217"/>
                </a:lnTo>
                <a:lnTo>
                  <a:pt x="33434" y="10279"/>
                </a:lnTo>
                <a:lnTo>
                  <a:pt x="35895" y="12275"/>
                </a:lnTo>
                <a:lnTo>
                  <a:pt x="37725" y="15269"/>
                </a:lnTo>
                <a:lnTo>
                  <a:pt x="38923" y="19262"/>
                </a:lnTo>
                <a:lnTo>
                  <a:pt x="40187" y="23254"/>
                </a:lnTo>
                <a:lnTo>
                  <a:pt x="40819" y="28144"/>
                </a:lnTo>
                <a:lnTo>
                  <a:pt x="40819" y="39721"/>
                </a:lnTo>
                <a:lnTo>
                  <a:pt x="40187" y="44612"/>
                </a:lnTo>
                <a:lnTo>
                  <a:pt x="38923" y="48604"/>
                </a:lnTo>
                <a:lnTo>
                  <a:pt x="37725" y="52596"/>
                </a:lnTo>
                <a:lnTo>
                  <a:pt x="35895" y="55623"/>
                </a:lnTo>
                <a:lnTo>
                  <a:pt x="33434" y="57686"/>
                </a:lnTo>
                <a:lnTo>
                  <a:pt x="31038" y="59682"/>
                </a:lnTo>
                <a:lnTo>
                  <a:pt x="28077" y="60680"/>
                </a:lnTo>
                <a:lnTo>
                  <a:pt x="24551" y="60680"/>
                </a:lnTo>
                <a:lnTo>
                  <a:pt x="24551" y="67866"/>
                </a:lnTo>
                <a:lnTo>
                  <a:pt x="32070" y="67866"/>
                </a:lnTo>
                <a:lnTo>
                  <a:pt x="38025" y="6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2230072" y="18740363"/>
            <a:ext cx="14471" cy="19262"/>
          </a:xfrm>
          <a:custGeom>
            <a:avLst/>
            <a:gdLst/>
            <a:ahLst/>
            <a:cxnLst/>
            <a:rect l="l" t="t" r="r" b="b"/>
            <a:pathLst>
              <a:path w="14471" h="19262">
                <a:moveTo>
                  <a:pt x="14471" y="12076"/>
                </a:moveTo>
                <a:lnTo>
                  <a:pt x="10945" y="12076"/>
                </a:lnTo>
                <a:lnTo>
                  <a:pt x="7950" y="11078"/>
                </a:lnTo>
                <a:lnTo>
                  <a:pt x="5489" y="9082"/>
                </a:lnTo>
                <a:lnTo>
                  <a:pt x="3093" y="7019"/>
                </a:lnTo>
                <a:lnTo>
                  <a:pt x="1264" y="3992"/>
                </a:lnTo>
                <a:lnTo>
                  <a:pt x="0" y="0"/>
                </a:lnTo>
                <a:lnTo>
                  <a:pt x="1064" y="16367"/>
                </a:lnTo>
                <a:lnTo>
                  <a:pt x="7019" y="19262"/>
                </a:lnTo>
                <a:lnTo>
                  <a:pt x="14471" y="19262"/>
                </a:lnTo>
                <a:lnTo>
                  <a:pt x="14471" y="1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0" name="object 310"/>
          <p:cNvSpPr/>
          <p:nvPr/>
        </p:nvSpPr>
        <p:spPr>
          <a:xfrm>
            <a:off x="2316092" y="18691759"/>
            <a:ext cx="49103" cy="67866"/>
          </a:xfrm>
          <a:custGeom>
            <a:avLst/>
            <a:gdLst/>
            <a:ahLst/>
            <a:cxnLst/>
            <a:rect l="l" t="t" r="r" b="b"/>
            <a:pathLst>
              <a:path w="49103" h="67866">
                <a:moveTo>
                  <a:pt x="38025" y="64971"/>
                </a:moveTo>
                <a:lnTo>
                  <a:pt x="42416" y="59183"/>
                </a:lnTo>
                <a:lnTo>
                  <a:pt x="42780" y="58698"/>
                </a:lnTo>
                <a:lnTo>
                  <a:pt x="47522" y="48179"/>
                </a:lnTo>
                <a:lnTo>
                  <a:pt x="49103" y="33933"/>
                </a:lnTo>
                <a:lnTo>
                  <a:pt x="49098" y="33024"/>
                </a:lnTo>
                <a:lnTo>
                  <a:pt x="47338" y="18990"/>
                </a:lnTo>
                <a:lnTo>
                  <a:pt x="42416" y="8682"/>
                </a:lnTo>
                <a:lnTo>
                  <a:pt x="38025" y="2894"/>
                </a:lnTo>
                <a:lnTo>
                  <a:pt x="32070" y="0"/>
                </a:lnTo>
                <a:lnTo>
                  <a:pt x="17099" y="0"/>
                </a:lnTo>
                <a:lnTo>
                  <a:pt x="11144" y="2894"/>
                </a:lnTo>
                <a:lnTo>
                  <a:pt x="6686" y="8682"/>
                </a:lnTo>
                <a:lnTo>
                  <a:pt x="1580" y="19686"/>
                </a:lnTo>
                <a:lnTo>
                  <a:pt x="0" y="33933"/>
                </a:lnTo>
                <a:lnTo>
                  <a:pt x="5" y="34841"/>
                </a:lnTo>
                <a:lnTo>
                  <a:pt x="1765" y="48876"/>
                </a:lnTo>
                <a:lnTo>
                  <a:pt x="6686" y="59183"/>
                </a:lnTo>
                <a:lnTo>
                  <a:pt x="11144" y="64971"/>
                </a:lnTo>
                <a:lnTo>
                  <a:pt x="10080" y="48604"/>
                </a:lnTo>
                <a:lnTo>
                  <a:pt x="8882" y="44612"/>
                </a:lnTo>
                <a:lnTo>
                  <a:pt x="8283" y="39721"/>
                </a:lnTo>
                <a:lnTo>
                  <a:pt x="8283" y="28144"/>
                </a:lnTo>
                <a:lnTo>
                  <a:pt x="8882" y="23254"/>
                </a:lnTo>
                <a:lnTo>
                  <a:pt x="10080" y="19262"/>
                </a:lnTo>
                <a:lnTo>
                  <a:pt x="11344" y="15269"/>
                </a:lnTo>
                <a:lnTo>
                  <a:pt x="13174" y="12275"/>
                </a:lnTo>
                <a:lnTo>
                  <a:pt x="15569" y="10279"/>
                </a:lnTo>
                <a:lnTo>
                  <a:pt x="18031" y="8217"/>
                </a:lnTo>
                <a:lnTo>
                  <a:pt x="21025" y="7185"/>
                </a:lnTo>
                <a:lnTo>
                  <a:pt x="28078" y="7185"/>
                </a:lnTo>
                <a:lnTo>
                  <a:pt x="31038" y="8217"/>
                </a:lnTo>
                <a:lnTo>
                  <a:pt x="33434" y="10279"/>
                </a:lnTo>
                <a:lnTo>
                  <a:pt x="35895" y="12275"/>
                </a:lnTo>
                <a:lnTo>
                  <a:pt x="37725" y="15269"/>
                </a:lnTo>
                <a:lnTo>
                  <a:pt x="38923" y="19262"/>
                </a:lnTo>
                <a:lnTo>
                  <a:pt x="40187" y="23254"/>
                </a:lnTo>
                <a:lnTo>
                  <a:pt x="40819" y="28144"/>
                </a:lnTo>
                <a:lnTo>
                  <a:pt x="40819" y="39721"/>
                </a:lnTo>
                <a:lnTo>
                  <a:pt x="40187" y="44612"/>
                </a:lnTo>
                <a:lnTo>
                  <a:pt x="38923" y="48604"/>
                </a:lnTo>
                <a:lnTo>
                  <a:pt x="37725" y="52596"/>
                </a:lnTo>
                <a:lnTo>
                  <a:pt x="35895" y="55623"/>
                </a:lnTo>
                <a:lnTo>
                  <a:pt x="33434" y="57686"/>
                </a:lnTo>
                <a:lnTo>
                  <a:pt x="31038" y="59682"/>
                </a:lnTo>
                <a:lnTo>
                  <a:pt x="28078" y="60680"/>
                </a:lnTo>
                <a:lnTo>
                  <a:pt x="24551" y="60680"/>
                </a:lnTo>
                <a:lnTo>
                  <a:pt x="24551" y="67866"/>
                </a:lnTo>
                <a:lnTo>
                  <a:pt x="32070" y="67866"/>
                </a:lnTo>
                <a:lnTo>
                  <a:pt x="38025" y="6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2326172" y="18740363"/>
            <a:ext cx="14471" cy="19262"/>
          </a:xfrm>
          <a:custGeom>
            <a:avLst/>
            <a:gdLst/>
            <a:ahLst/>
            <a:cxnLst/>
            <a:rect l="l" t="t" r="r" b="b"/>
            <a:pathLst>
              <a:path w="14471" h="19262">
                <a:moveTo>
                  <a:pt x="14471" y="12076"/>
                </a:moveTo>
                <a:lnTo>
                  <a:pt x="10945" y="12076"/>
                </a:lnTo>
                <a:lnTo>
                  <a:pt x="7950" y="11078"/>
                </a:lnTo>
                <a:lnTo>
                  <a:pt x="5489" y="9082"/>
                </a:lnTo>
                <a:lnTo>
                  <a:pt x="3093" y="7019"/>
                </a:lnTo>
                <a:lnTo>
                  <a:pt x="1264" y="3992"/>
                </a:lnTo>
                <a:lnTo>
                  <a:pt x="0" y="0"/>
                </a:lnTo>
                <a:lnTo>
                  <a:pt x="1064" y="16367"/>
                </a:lnTo>
                <a:lnTo>
                  <a:pt x="7019" y="19262"/>
                </a:lnTo>
                <a:lnTo>
                  <a:pt x="14471" y="19262"/>
                </a:lnTo>
                <a:lnTo>
                  <a:pt x="14471" y="1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2" name="object 312"/>
          <p:cNvSpPr/>
          <p:nvPr/>
        </p:nvSpPr>
        <p:spPr>
          <a:xfrm>
            <a:off x="2378176" y="18691759"/>
            <a:ext cx="49103" cy="67866"/>
          </a:xfrm>
          <a:custGeom>
            <a:avLst/>
            <a:gdLst/>
            <a:ahLst/>
            <a:cxnLst/>
            <a:rect l="l" t="t" r="r" b="b"/>
            <a:pathLst>
              <a:path w="49103" h="67866">
                <a:moveTo>
                  <a:pt x="38025" y="64971"/>
                </a:moveTo>
                <a:lnTo>
                  <a:pt x="42416" y="59183"/>
                </a:lnTo>
                <a:lnTo>
                  <a:pt x="42780" y="58698"/>
                </a:lnTo>
                <a:lnTo>
                  <a:pt x="47522" y="48179"/>
                </a:lnTo>
                <a:lnTo>
                  <a:pt x="49103" y="33933"/>
                </a:lnTo>
                <a:lnTo>
                  <a:pt x="49098" y="33024"/>
                </a:lnTo>
                <a:lnTo>
                  <a:pt x="47338" y="18990"/>
                </a:lnTo>
                <a:lnTo>
                  <a:pt x="42416" y="8682"/>
                </a:lnTo>
                <a:lnTo>
                  <a:pt x="38025" y="2894"/>
                </a:lnTo>
                <a:lnTo>
                  <a:pt x="32070" y="0"/>
                </a:lnTo>
                <a:lnTo>
                  <a:pt x="17099" y="0"/>
                </a:lnTo>
                <a:lnTo>
                  <a:pt x="11144" y="2894"/>
                </a:lnTo>
                <a:lnTo>
                  <a:pt x="6686" y="8682"/>
                </a:lnTo>
                <a:lnTo>
                  <a:pt x="1580" y="19686"/>
                </a:lnTo>
                <a:lnTo>
                  <a:pt x="0" y="33933"/>
                </a:lnTo>
                <a:lnTo>
                  <a:pt x="5" y="34841"/>
                </a:lnTo>
                <a:lnTo>
                  <a:pt x="1765" y="48876"/>
                </a:lnTo>
                <a:lnTo>
                  <a:pt x="6686" y="59183"/>
                </a:lnTo>
                <a:lnTo>
                  <a:pt x="11144" y="64971"/>
                </a:lnTo>
                <a:lnTo>
                  <a:pt x="10080" y="48604"/>
                </a:lnTo>
                <a:lnTo>
                  <a:pt x="8882" y="44612"/>
                </a:lnTo>
                <a:lnTo>
                  <a:pt x="8283" y="39721"/>
                </a:lnTo>
                <a:lnTo>
                  <a:pt x="8283" y="28144"/>
                </a:lnTo>
                <a:lnTo>
                  <a:pt x="8882" y="23254"/>
                </a:lnTo>
                <a:lnTo>
                  <a:pt x="10080" y="19262"/>
                </a:lnTo>
                <a:lnTo>
                  <a:pt x="11344" y="15269"/>
                </a:lnTo>
                <a:lnTo>
                  <a:pt x="13174" y="12275"/>
                </a:lnTo>
                <a:lnTo>
                  <a:pt x="15569" y="10279"/>
                </a:lnTo>
                <a:lnTo>
                  <a:pt x="18031" y="8217"/>
                </a:lnTo>
                <a:lnTo>
                  <a:pt x="21025" y="7185"/>
                </a:lnTo>
                <a:lnTo>
                  <a:pt x="28078" y="7185"/>
                </a:lnTo>
                <a:lnTo>
                  <a:pt x="31038" y="8217"/>
                </a:lnTo>
                <a:lnTo>
                  <a:pt x="33434" y="10279"/>
                </a:lnTo>
                <a:lnTo>
                  <a:pt x="35895" y="12275"/>
                </a:lnTo>
                <a:lnTo>
                  <a:pt x="37725" y="15269"/>
                </a:lnTo>
                <a:lnTo>
                  <a:pt x="38923" y="19262"/>
                </a:lnTo>
                <a:lnTo>
                  <a:pt x="40187" y="23254"/>
                </a:lnTo>
                <a:lnTo>
                  <a:pt x="40819" y="28144"/>
                </a:lnTo>
                <a:lnTo>
                  <a:pt x="40819" y="39721"/>
                </a:lnTo>
                <a:lnTo>
                  <a:pt x="40187" y="44612"/>
                </a:lnTo>
                <a:lnTo>
                  <a:pt x="38923" y="48604"/>
                </a:lnTo>
                <a:lnTo>
                  <a:pt x="37725" y="52596"/>
                </a:lnTo>
                <a:lnTo>
                  <a:pt x="35895" y="55623"/>
                </a:lnTo>
                <a:lnTo>
                  <a:pt x="33434" y="57686"/>
                </a:lnTo>
                <a:lnTo>
                  <a:pt x="31038" y="59682"/>
                </a:lnTo>
                <a:lnTo>
                  <a:pt x="28078" y="60680"/>
                </a:lnTo>
                <a:lnTo>
                  <a:pt x="24551" y="60680"/>
                </a:lnTo>
                <a:lnTo>
                  <a:pt x="24551" y="67866"/>
                </a:lnTo>
                <a:lnTo>
                  <a:pt x="32070" y="67866"/>
                </a:lnTo>
                <a:lnTo>
                  <a:pt x="38025" y="6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2388257" y="18740363"/>
            <a:ext cx="14471" cy="19262"/>
          </a:xfrm>
          <a:custGeom>
            <a:avLst/>
            <a:gdLst/>
            <a:ahLst/>
            <a:cxnLst/>
            <a:rect l="l" t="t" r="r" b="b"/>
            <a:pathLst>
              <a:path w="14471" h="19262">
                <a:moveTo>
                  <a:pt x="14471" y="12076"/>
                </a:moveTo>
                <a:lnTo>
                  <a:pt x="10945" y="12076"/>
                </a:lnTo>
                <a:lnTo>
                  <a:pt x="7950" y="11078"/>
                </a:lnTo>
                <a:lnTo>
                  <a:pt x="5489" y="9082"/>
                </a:lnTo>
                <a:lnTo>
                  <a:pt x="3093" y="7019"/>
                </a:lnTo>
                <a:lnTo>
                  <a:pt x="1264" y="3992"/>
                </a:lnTo>
                <a:lnTo>
                  <a:pt x="0" y="0"/>
                </a:lnTo>
                <a:lnTo>
                  <a:pt x="1064" y="16367"/>
                </a:lnTo>
                <a:lnTo>
                  <a:pt x="7019" y="19262"/>
                </a:lnTo>
                <a:lnTo>
                  <a:pt x="14471" y="19262"/>
                </a:lnTo>
                <a:lnTo>
                  <a:pt x="14471" y="1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4" name="object 314"/>
          <p:cNvSpPr/>
          <p:nvPr/>
        </p:nvSpPr>
        <p:spPr>
          <a:xfrm>
            <a:off x="2474276" y="18691759"/>
            <a:ext cx="49103" cy="67866"/>
          </a:xfrm>
          <a:custGeom>
            <a:avLst/>
            <a:gdLst/>
            <a:ahLst/>
            <a:cxnLst/>
            <a:rect l="l" t="t" r="r" b="b"/>
            <a:pathLst>
              <a:path w="49103" h="67866">
                <a:moveTo>
                  <a:pt x="38025" y="64971"/>
                </a:moveTo>
                <a:lnTo>
                  <a:pt x="42416" y="59183"/>
                </a:lnTo>
                <a:lnTo>
                  <a:pt x="42780" y="58698"/>
                </a:lnTo>
                <a:lnTo>
                  <a:pt x="47522" y="48179"/>
                </a:lnTo>
                <a:lnTo>
                  <a:pt x="49103" y="33933"/>
                </a:lnTo>
                <a:lnTo>
                  <a:pt x="49098" y="33024"/>
                </a:lnTo>
                <a:lnTo>
                  <a:pt x="47338" y="18990"/>
                </a:lnTo>
                <a:lnTo>
                  <a:pt x="42416" y="8682"/>
                </a:lnTo>
                <a:lnTo>
                  <a:pt x="38025" y="2894"/>
                </a:lnTo>
                <a:lnTo>
                  <a:pt x="32070" y="0"/>
                </a:lnTo>
                <a:lnTo>
                  <a:pt x="17099" y="0"/>
                </a:lnTo>
                <a:lnTo>
                  <a:pt x="11144" y="2894"/>
                </a:lnTo>
                <a:lnTo>
                  <a:pt x="6686" y="8682"/>
                </a:lnTo>
                <a:lnTo>
                  <a:pt x="1580" y="19686"/>
                </a:lnTo>
                <a:lnTo>
                  <a:pt x="0" y="33933"/>
                </a:lnTo>
                <a:lnTo>
                  <a:pt x="5" y="34841"/>
                </a:lnTo>
                <a:lnTo>
                  <a:pt x="1765" y="48876"/>
                </a:lnTo>
                <a:lnTo>
                  <a:pt x="6686" y="59183"/>
                </a:lnTo>
                <a:lnTo>
                  <a:pt x="11144" y="64971"/>
                </a:lnTo>
                <a:lnTo>
                  <a:pt x="10080" y="48604"/>
                </a:lnTo>
                <a:lnTo>
                  <a:pt x="8882" y="44612"/>
                </a:lnTo>
                <a:lnTo>
                  <a:pt x="8283" y="39721"/>
                </a:lnTo>
                <a:lnTo>
                  <a:pt x="8283" y="28144"/>
                </a:lnTo>
                <a:lnTo>
                  <a:pt x="8882" y="23254"/>
                </a:lnTo>
                <a:lnTo>
                  <a:pt x="10080" y="19262"/>
                </a:lnTo>
                <a:lnTo>
                  <a:pt x="11344" y="15269"/>
                </a:lnTo>
                <a:lnTo>
                  <a:pt x="13174" y="12275"/>
                </a:lnTo>
                <a:lnTo>
                  <a:pt x="15569" y="10279"/>
                </a:lnTo>
                <a:lnTo>
                  <a:pt x="18031" y="8217"/>
                </a:lnTo>
                <a:lnTo>
                  <a:pt x="21025" y="7185"/>
                </a:lnTo>
                <a:lnTo>
                  <a:pt x="28078" y="7185"/>
                </a:lnTo>
                <a:lnTo>
                  <a:pt x="31038" y="8217"/>
                </a:lnTo>
                <a:lnTo>
                  <a:pt x="33434" y="10279"/>
                </a:lnTo>
                <a:lnTo>
                  <a:pt x="35895" y="12275"/>
                </a:lnTo>
                <a:lnTo>
                  <a:pt x="37725" y="15269"/>
                </a:lnTo>
                <a:lnTo>
                  <a:pt x="38923" y="19262"/>
                </a:lnTo>
                <a:lnTo>
                  <a:pt x="40187" y="23254"/>
                </a:lnTo>
                <a:lnTo>
                  <a:pt x="40819" y="28144"/>
                </a:lnTo>
                <a:lnTo>
                  <a:pt x="40819" y="39721"/>
                </a:lnTo>
                <a:lnTo>
                  <a:pt x="40187" y="44612"/>
                </a:lnTo>
                <a:lnTo>
                  <a:pt x="38923" y="48604"/>
                </a:lnTo>
                <a:lnTo>
                  <a:pt x="37725" y="52596"/>
                </a:lnTo>
                <a:lnTo>
                  <a:pt x="35895" y="55623"/>
                </a:lnTo>
                <a:lnTo>
                  <a:pt x="33434" y="57686"/>
                </a:lnTo>
                <a:lnTo>
                  <a:pt x="31038" y="59682"/>
                </a:lnTo>
                <a:lnTo>
                  <a:pt x="28078" y="60680"/>
                </a:lnTo>
                <a:lnTo>
                  <a:pt x="24551" y="60680"/>
                </a:lnTo>
                <a:lnTo>
                  <a:pt x="24551" y="67866"/>
                </a:lnTo>
                <a:lnTo>
                  <a:pt x="32070" y="67866"/>
                </a:lnTo>
                <a:lnTo>
                  <a:pt x="38025" y="6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2484356" y="18740363"/>
            <a:ext cx="14471" cy="19262"/>
          </a:xfrm>
          <a:custGeom>
            <a:avLst/>
            <a:gdLst/>
            <a:ahLst/>
            <a:cxnLst/>
            <a:rect l="l" t="t" r="r" b="b"/>
            <a:pathLst>
              <a:path w="14471" h="19262">
                <a:moveTo>
                  <a:pt x="14471" y="12076"/>
                </a:moveTo>
                <a:lnTo>
                  <a:pt x="10945" y="12076"/>
                </a:lnTo>
                <a:lnTo>
                  <a:pt x="7950" y="11078"/>
                </a:lnTo>
                <a:lnTo>
                  <a:pt x="5489" y="9082"/>
                </a:lnTo>
                <a:lnTo>
                  <a:pt x="3093" y="7019"/>
                </a:lnTo>
                <a:lnTo>
                  <a:pt x="1264" y="3992"/>
                </a:lnTo>
                <a:lnTo>
                  <a:pt x="0" y="0"/>
                </a:lnTo>
                <a:lnTo>
                  <a:pt x="1064" y="16367"/>
                </a:lnTo>
                <a:lnTo>
                  <a:pt x="7019" y="19262"/>
                </a:lnTo>
                <a:lnTo>
                  <a:pt x="14471" y="19262"/>
                </a:lnTo>
                <a:lnTo>
                  <a:pt x="14471" y="1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6" name="object 316"/>
          <p:cNvSpPr/>
          <p:nvPr/>
        </p:nvSpPr>
        <p:spPr>
          <a:xfrm>
            <a:off x="2536360" y="18691759"/>
            <a:ext cx="49103" cy="67866"/>
          </a:xfrm>
          <a:custGeom>
            <a:avLst/>
            <a:gdLst/>
            <a:ahLst/>
            <a:cxnLst/>
            <a:rect l="l" t="t" r="r" b="b"/>
            <a:pathLst>
              <a:path w="49103" h="67866">
                <a:moveTo>
                  <a:pt x="38025" y="64971"/>
                </a:moveTo>
                <a:lnTo>
                  <a:pt x="42416" y="59183"/>
                </a:lnTo>
                <a:lnTo>
                  <a:pt x="42780" y="58698"/>
                </a:lnTo>
                <a:lnTo>
                  <a:pt x="47522" y="48179"/>
                </a:lnTo>
                <a:lnTo>
                  <a:pt x="49103" y="33933"/>
                </a:lnTo>
                <a:lnTo>
                  <a:pt x="49098" y="33024"/>
                </a:lnTo>
                <a:lnTo>
                  <a:pt x="47338" y="18990"/>
                </a:lnTo>
                <a:lnTo>
                  <a:pt x="42416" y="8682"/>
                </a:lnTo>
                <a:lnTo>
                  <a:pt x="38025" y="2894"/>
                </a:lnTo>
                <a:lnTo>
                  <a:pt x="32070" y="0"/>
                </a:lnTo>
                <a:lnTo>
                  <a:pt x="17099" y="0"/>
                </a:lnTo>
                <a:lnTo>
                  <a:pt x="11144" y="2894"/>
                </a:lnTo>
                <a:lnTo>
                  <a:pt x="6686" y="8682"/>
                </a:lnTo>
                <a:lnTo>
                  <a:pt x="1580" y="19686"/>
                </a:lnTo>
                <a:lnTo>
                  <a:pt x="0" y="33933"/>
                </a:lnTo>
                <a:lnTo>
                  <a:pt x="5" y="34841"/>
                </a:lnTo>
                <a:lnTo>
                  <a:pt x="1765" y="48876"/>
                </a:lnTo>
                <a:lnTo>
                  <a:pt x="6686" y="59183"/>
                </a:lnTo>
                <a:lnTo>
                  <a:pt x="11144" y="64971"/>
                </a:lnTo>
                <a:lnTo>
                  <a:pt x="10080" y="48604"/>
                </a:lnTo>
                <a:lnTo>
                  <a:pt x="8882" y="44612"/>
                </a:lnTo>
                <a:lnTo>
                  <a:pt x="8283" y="39721"/>
                </a:lnTo>
                <a:lnTo>
                  <a:pt x="8283" y="28144"/>
                </a:lnTo>
                <a:lnTo>
                  <a:pt x="8882" y="23254"/>
                </a:lnTo>
                <a:lnTo>
                  <a:pt x="10080" y="19262"/>
                </a:lnTo>
                <a:lnTo>
                  <a:pt x="11344" y="15269"/>
                </a:lnTo>
                <a:lnTo>
                  <a:pt x="13174" y="12275"/>
                </a:lnTo>
                <a:lnTo>
                  <a:pt x="15569" y="10279"/>
                </a:lnTo>
                <a:lnTo>
                  <a:pt x="18031" y="8217"/>
                </a:lnTo>
                <a:lnTo>
                  <a:pt x="21025" y="7185"/>
                </a:lnTo>
                <a:lnTo>
                  <a:pt x="28078" y="7185"/>
                </a:lnTo>
                <a:lnTo>
                  <a:pt x="31038" y="8217"/>
                </a:lnTo>
                <a:lnTo>
                  <a:pt x="33434" y="10279"/>
                </a:lnTo>
                <a:lnTo>
                  <a:pt x="35895" y="12275"/>
                </a:lnTo>
                <a:lnTo>
                  <a:pt x="37725" y="15269"/>
                </a:lnTo>
                <a:lnTo>
                  <a:pt x="38923" y="19262"/>
                </a:lnTo>
                <a:lnTo>
                  <a:pt x="40187" y="23254"/>
                </a:lnTo>
                <a:lnTo>
                  <a:pt x="40819" y="28144"/>
                </a:lnTo>
                <a:lnTo>
                  <a:pt x="40819" y="39721"/>
                </a:lnTo>
                <a:lnTo>
                  <a:pt x="40187" y="44612"/>
                </a:lnTo>
                <a:lnTo>
                  <a:pt x="38923" y="48604"/>
                </a:lnTo>
                <a:lnTo>
                  <a:pt x="37725" y="52596"/>
                </a:lnTo>
                <a:lnTo>
                  <a:pt x="35895" y="55623"/>
                </a:lnTo>
                <a:lnTo>
                  <a:pt x="33434" y="57686"/>
                </a:lnTo>
                <a:lnTo>
                  <a:pt x="31038" y="59682"/>
                </a:lnTo>
                <a:lnTo>
                  <a:pt x="28078" y="60680"/>
                </a:lnTo>
                <a:lnTo>
                  <a:pt x="24551" y="60680"/>
                </a:lnTo>
                <a:lnTo>
                  <a:pt x="24551" y="67866"/>
                </a:lnTo>
                <a:lnTo>
                  <a:pt x="32070" y="67866"/>
                </a:lnTo>
                <a:lnTo>
                  <a:pt x="38025" y="6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2546441" y="18740363"/>
            <a:ext cx="14471" cy="19262"/>
          </a:xfrm>
          <a:custGeom>
            <a:avLst/>
            <a:gdLst/>
            <a:ahLst/>
            <a:cxnLst/>
            <a:rect l="l" t="t" r="r" b="b"/>
            <a:pathLst>
              <a:path w="14471" h="19262">
                <a:moveTo>
                  <a:pt x="14471" y="12076"/>
                </a:moveTo>
                <a:lnTo>
                  <a:pt x="10945" y="12076"/>
                </a:lnTo>
                <a:lnTo>
                  <a:pt x="7950" y="11078"/>
                </a:lnTo>
                <a:lnTo>
                  <a:pt x="5489" y="9082"/>
                </a:lnTo>
                <a:lnTo>
                  <a:pt x="3093" y="7019"/>
                </a:lnTo>
                <a:lnTo>
                  <a:pt x="1264" y="3992"/>
                </a:lnTo>
                <a:lnTo>
                  <a:pt x="0" y="0"/>
                </a:lnTo>
                <a:lnTo>
                  <a:pt x="1064" y="16367"/>
                </a:lnTo>
                <a:lnTo>
                  <a:pt x="7019" y="19262"/>
                </a:lnTo>
                <a:lnTo>
                  <a:pt x="14471" y="19262"/>
                </a:lnTo>
                <a:lnTo>
                  <a:pt x="14471" y="12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8" name="object 318"/>
          <p:cNvSpPr/>
          <p:nvPr/>
        </p:nvSpPr>
        <p:spPr>
          <a:xfrm>
            <a:off x="1898056" y="18692757"/>
            <a:ext cx="26946" cy="65870"/>
          </a:xfrm>
          <a:custGeom>
            <a:avLst/>
            <a:gdLst/>
            <a:ahLst/>
            <a:cxnLst/>
            <a:rect l="l" t="t" r="r" b="b"/>
            <a:pathLst>
              <a:path w="26946" h="65870">
                <a:moveTo>
                  <a:pt x="2095" y="19162"/>
                </a:moveTo>
                <a:lnTo>
                  <a:pt x="5223" y="18430"/>
                </a:lnTo>
                <a:lnTo>
                  <a:pt x="8283" y="17265"/>
                </a:lnTo>
                <a:lnTo>
                  <a:pt x="11277" y="15669"/>
                </a:lnTo>
                <a:lnTo>
                  <a:pt x="14271" y="14005"/>
                </a:lnTo>
                <a:lnTo>
                  <a:pt x="16900" y="12076"/>
                </a:lnTo>
                <a:lnTo>
                  <a:pt x="19162" y="9880"/>
                </a:lnTo>
                <a:lnTo>
                  <a:pt x="19095" y="11277"/>
                </a:lnTo>
                <a:lnTo>
                  <a:pt x="19029" y="12641"/>
                </a:lnTo>
                <a:lnTo>
                  <a:pt x="18962" y="13972"/>
                </a:lnTo>
                <a:lnTo>
                  <a:pt x="18962" y="65870"/>
                </a:lnTo>
                <a:lnTo>
                  <a:pt x="26946" y="65870"/>
                </a:lnTo>
                <a:lnTo>
                  <a:pt x="26946" y="0"/>
                </a:lnTo>
                <a:lnTo>
                  <a:pt x="19960" y="0"/>
                </a:lnTo>
                <a:lnTo>
                  <a:pt x="19029" y="1264"/>
                </a:lnTo>
                <a:lnTo>
                  <a:pt x="17698" y="2561"/>
                </a:lnTo>
                <a:lnTo>
                  <a:pt x="15968" y="3892"/>
                </a:lnTo>
                <a:lnTo>
                  <a:pt x="14238" y="5223"/>
                </a:lnTo>
                <a:lnTo>
                  <a:pt x="12342" y="6487"/>
                </a:lnTo>
                <a:lnTo>
                  <a:pt x="10279" y="7684"/>
                </a:lnTo>
                <a:lnTo>
                  <a:pt x="8283" y="8815"/>
                </a:lnTo>
                <a:lnTo>
                  <a:pt x="6354" y="9780"/>
                </a:lnTo>
                <a:lnTo>
                  <a:pt x="4491" y="10579"/>
                </a:lnTo>
                <a:lnTo>
                  <a:pt x="2694" y="11311"/>
                </a:lnTo>
                <a:lnTo>
                  <a:pt x="1197" y="11743"/>
                </a:lnTo>
                <a:lnTo>
                  <a:pt x="0" y="11876"/>
                </a:lnTo>
                <a:lnTo>
                  <a:pt x="2095" y="191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1692734" y="18728886"/>
            <a:ext cx="29991" cy="798"/>
          </a:xfrm>
          <a:custGeom>
            <a:avLst/>
            <a:gdLst/>
            <a:ahLst/>
            <a:cxnLst/>
            <a:rect l="l" t="t" r="r" b="b"/>
            <a:pathLst>
              <a:path w="29991" h="798">
                <a:moveTo>
                  <a:pt x="29991" y="0"/>
                </a:moveTo>
                <a:lnTo>
                  <a:pt x="0" y="0"/>
                </a:lnTo>
                <a:lnTo>
                  <a:pt x="29991" y="798"/>
                </a:lnTo>
                <a:lnTo>
                  <a:pt x="299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0" name="object 320"/>
          <p:cNvSpPr/>
          <p:nvPr/>
        </p:nvSpPr>
        <p:spPr>
          <a:xfrm>
            <a:off x="1563166" y="18707727"/>
            <a:ext cx="48304" cy="51897"/>
          </a:xfrm>
          <a:custGeom>
            <a:avLst/>
            <a:gdLst/>
            <a:ahLst/>
            <a:cxnLst/>
            <a:rect l="l" t="t" r="r" b="b"/>
            <a:pathLst>
              <a:path w="48304" h="51897">
                <a:moveTo>
                  <a:pt x="1031" y="35995"/>
                </a:moveTo>
                <a:lnTo>
                  <a:pt x="3093" y="39921"/>
                </a:lnTo>
                <a:lnTo>
                  <a:pt x="5156" y="43780"/>
                </a:lnTo>
                <a:lnTo>
                  <a:pt x="8017" y="46741"/>
                </a:lnTo>
                <a:lnTo>
                  <a:pt x="11676" y="48803"/>
                </a:lnTo>
                <a:lnTo>
                  <a:pt x="15336" y="50866"/>
                </a:lnTo>
                <a:lnTo>
                  <a:pt x="19494" y="51897"/>
                </a:lnTo>
                <a:lnTo>
                  <a:pt x="17864" y="44246"/>
                </a:lnTo>
                <a:lnTo>
                  <a:pt x="15469" y="42715"/>
                </a:lnTo>
                <a:lnTo>
                  <a:pt x="13074" y="41185"/>
                </a:lnTo>
                <a:lnTo>
                  <a:pt x="11211" y="38989"/>
                </a:lnTo>
                <a:lnTo>
                  <a:pt x="9880" y="36128"/>
                </a:lnTo>
                <a:lnTo>
                  <a:pt x="8616" y="33267"/>
                </a:lnTo>
                <a:lnTo>
                  <a:pt x="7984" y="29874"/>
                </a:lnTo>
                <a:lnTo>
                  <a:pt x="7984" y="21956"/>
                </a:lnTo>
                <a:lnTo>
                  <a:pt x="8616" y="18563"/>
                </a:lnTo>
                <a:lnTo>
                  <a:pt x="9880" y="15768"/>
                </a:lnTo>
                <a:lnTo>
                  <a:pt x="11211" y="12907"/>
                </a:lnTo>
                <a:lnTo>
                  <a:pt x="13074" y="10712"/>
                </a:lnTo>
                <a:lnTo>
                  <a:pt x="15469" y="9181"/>
                </a:lnTo>
                <a:lnTo>
                  <a:pt x="17864" y="7651"/>
                </a:lnTo>
                <a:lnTo>
                  <a:pt x="20759" y="6886"/>
                </a:lnTo>
                <a:lnTo>
                  <a:pt x="27545" y="6886"/>
                </a:lnTo>
                <a:lnTo>
                  <a:pt x="30439" y="7651"/>
                </a:lnTo>
                <a:lnTo>
                  <a:pt x="32835" y="9181"/>
                </a:lnTo>
                <a:lnTo>
                  <a:pt x="35230" y="10712"/>
                </a:lnTo>
                <a:lnTo>
                  <a:pt x="37060" y="12907"/>
                </a:lnTo>
                <a:lnTo>
                  <a:pt x="38324" y="15768"/>
                </a:lnTo>
                <a:lnTo>
                  <a:pt x="39655" y="18563"/>
                </a:lnTo>
                <a:lnTo>
                  <a:pt x="40320" y="21956"/>
                </a:lnTo>
                <a:lnTo>
                  <a:pt x="40320" y="29874"/>
                </a:lnTo>
                <a:lnTo>
                  <a:pt x="39655" y="33267"/>
                </a:lnTo>
                <a:lnTo>
                  <a:pt x="38324" y="36128"/>
                </a:lnTo>
                <a:lnTo>
                  <a:pt x="37060" y="38989"/>
                </a:lnTo>
                <a:lnTo>
                  <a:pt x="35230" y="41185"/>
                </a:lnTo>
                <a:lnTo>
                  <a:pt x="32835" y="42715"/>
                </a:lnTo>
                <a:lnTo>
                  <a:pt x="30439" y="44246"/>
                </a:lnTo>
                <a:lnTo>
                  <a:pt x="27545" y="45011"/>
                </a:lnTo>
                <a:lnTo>
                  <a:pt x="24152" y="45011"/>
                </a:lnTo>
                <a:lnTo>
                  <a:pt x="24152" y="51897"/>
                </a:lnTo>
                <a:lnTo>
                  <a:pt x="28876" y="51897"/>
                </a:lnTo>
                <a:lnTo>
                  <a:pt x="33034" y="50866"/>
                </a:lnTo>
                <a:lnTo>
                  <a:pt x="36627" y="48803"/>
                </a:lnTo>
                <a:lnTo>
                  <a:pt x="40287" y="46741"/>
                </a:lnTo>
                <a:lnTo>
                  <a:pt x="43148" y="43780"/>
                </a:lnTo>
                <a:lnTo>
                  <a:pt x="45210" y="39921"/>
                </a:lnTo>
                <a:lnTo>
                  <a:pt x="47273" y="35995"/>
                </a:lnTo>
                <a:lnTo>
                  <a:pt x="48304" y="31338"/>
                </a:lnTo>
                <a:lnTo>
                  <a:pt x="48304" y="20559"/>
                </a:lnTo>
                <a:lnTo>
                  <a:pt x="47273" y="15935"/>
                </a:lnTo>
                <a:lnTo>
                  <a:pt x="45210" y="12076"/>
                </a:lnTo>
                <a:lnTo>
                  <a:pt x="43148" y="8150"/>
                </a:lnTo>
                <a:lnTo>
                  <a:pt x="40287" y="5156"/>
                </a:lnTo>
                <a:lnTo>
                  <a:pt x="36627" y="3093"/>
                </a:lnTo>
                <a:lnTo>
                  <a:pt x="33034" y="1031"/>
                </a:lnTo>
                <a:lnTo>
                  <a:pt x="28876" y="0"/>
                </a:lnTo>
                <a:lnTo>
                  <a:pt x="19494" y="0"/>
                </a:lnTo>
                <a:lnTo>
                  <a:pt x="15336" y="1031"/>
                </a:lnTo>
                <a:lnTo>
                  <a:pt x="11676" y="3093"/>
                </a:lnTo>
                <a:lnTo>
                  <a:pt x="8017" y="5156"/>
                </a:lnTo>
                <a:lnTo>
                  <a:pt x="5156" y="8150"/>
                </a:lnTo>
                <a:lnTo>
                  <a:pt x="3093" y="12076"/>
                </a:lnTo>
                <a:lnTo>
                  <a:pt x="1031" y="15935"/>
                </a:lnTo>
                <a:lnTo>
                  <a:pt x="0" y="20559"/>
                </a:lnTo>
                <a:lnTo>
                  <a:pt x="0" y="31338"/>
                </a:lnTo>
                <a:lnTo>
                  <a:pt x="1031" y="35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1453433" y="18692757"/>
            <a:ext cx="37426" cy="40120"/>
          </a:xfrm>
          <a:custGeom>
            <a:avLst/>
            <a:gdLst/>
            <a:ahLst/>
            <a:cxnLst/>
            <a:rect l="l" t="t" r="r" b="b"/>
            <a:pathLst>
              <a:path w="37426" h="40120">
                <a:moveTo>
                  <a:pt x="37426" y="20060"/>
                </a:moveTo>
                <a:lnTo>
                  <a:pt x="37426" y="15935"/>
                </a:lnTo>
                <a:lnTo>
                  <a:pt x="36494" y="12375"/>
                </a:lnTo>
                <a:lnTo>
                  <a:pt x="34631" y="9381"/>
                </a:lnTo>
                <a:lnTo>
                  <a:pt x="32768" y="6387"/>
                </a:lnTo>
                <a:lnTo>
                  <a:pt x="30173" y="4091"/>
                </a:lnTo>
                <a:lnTo>
                  <a:pt x="26847" y="2495"/>
                </a:lnTo>
                <a:lnTo>
                  <a:pt x="23586" y="831"/>
                </a:lnTo>
                <a:lnTo>
                  <a:pt x="19727" y="0"/>
                </a:lnTo>
                <a:lnTo>
                  <a:pt x="15269" y="0"/>
                </a:lnTo>
                <a:lnTo>
                  <a:pt x="0" y="7485"/>
                </a:lnTo>
                <a:lnTo>
                  <a:pt x="19262" y="7485"/>
                </a:lnTo>
                <a:lnTo>
                  <a:pt x="23054" y="8549"/>
                </a:lnTo>
                <a:lnTo>
                  <a:pt x="25449" y="10678"/>
                </a:lnTo>
                <a:lnTo>
                  <a:pt x="27845" y="12808"/>
                </a:lnTo>
                <a:lnTo>
                  <a:pt x="29042" y="15935"/>
                </a:lnTo>
                <a:lnTo>
                  <a:pt x="29042" y="24119"/>
                </a:lnTo>
                <a:lnTo>
                  <a:pt x="27845" y="27246"/>
                </a:lnTo>
                <a:lnTo>
                  <a:pt x="25449" y="29441"/>
                </a:lnTo>
                <a:lnTo>
                  <a:pt x="23054" y="31571"/>
                </a:lnTo>
                <a:lnTo>
                  <a:pt x="19262" y="32635"/>
                </a:lnTo>
                <a:lnTo>
                  <a:pt x="15269" y="40120"/>
                </a:lnTo>
                <a:lnTo>
                  <a:pt x="19727" y="40120"/>
                </a:lnTo>
                <a:lnTo>
                  <a:pt x="23586" y="39322"/>
                </a:lnTo>
                <a:lnTo>
                  <a:pt x="26847" y="37725"/>
                </a:lnTo>
                <a:lnTo>
                  <a:pt x="30173" y="36062"/>
                </a:lnTo>
                <a:lnTo>
                  <a:pt x="32768" y="33733"/>
                </a:lnTo>
                <a:lnTo>
                  <a:pt x="34631" y="30739"/>
                </a:lnTo>
                <a:lnTo>
                  <a:pt x="36494" y="27745"/>
                </a:lnTo>
                <a:lnTo>
                  <a:pt x="37426" y="24185"/>
                </a:lnTo>
                <a:lnTo>
                  <a:pt x="37426" y="20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2" name="object 322"/>
          <p:cNvSpPr/>
          <p:nvPr/>
        </p:nvSpPr>
        <p:spPr>
          <a:xfrm>
            <a:off x="1445449" y="18692757"/>
            <a:ext cx="27246" cy="65870"/>
          </a:xfrm>
          <a:custGeom>
            <a:avLst/>
            <a:gdLst/>
            <a:ahLst/>
            <a:cxnLst/>
            <a:rect l="l" t="t" r="r" b="b"/>
            <a:pathLst>
              <a:path w="27246" h="65870">
                <a:moveTo>
                  <a:pt x="27246" y="32635"/>
                </a:moveTo>
                <a:lnTo>
                  <a:pt x="7984" y="32635"/>
                </a:lnTo>
                <a:lnTo>
                  <a:pt x="7984" y="7485"/>
                </a:lnTo>
                <a:lnTo>
                  <a:pt x="23254" y="0"/>
                </a:lnTo>
                <a:lnTo>
                  <a:pt x="0" y="0"/>
                </a:lnTo>
                <a:lnTo>
                  <a:pt x="0" y="65870"/>
                </a:lnTo>
                <a:lnTo>
                  <a:pt x="7984" y="65870"/>
                </a:lnTo>
                <a:lnTo>
                  <a:pt x="7984" y="40120"/>
                </a:lnTo>
                <a:lnTo>
                  <a:pt x="23254" y="40120"/>
                </a:lnTo>
                <a:lnTo>
                  <a:pt x="27246" y="326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1504867" y="18685771"/>
            <a:ext cx="43713" cy="72856"/>
          </a:xfrm>
          <a:custGeom>
            <a:avLst/>
            <a:gdLst/>
            <a:ahLst/>
            <a:cxnLst/>
            <a:rect l="l" t="t" r="r" b="b"/>
            <a:pathLst>
              <a:path w="43713" h="72856">
                <a:moveTo>
                  <a:pt x="21058" y="28942"/>
                </a:moveTo>
                <a:lnTo>
                  <a:pt x="26913" y="28942"/>
                </a:lnTo>
                <a:lnTo>
                  <a:pt x="29807" y="30040"/>
                </a:lnTo>
                <a:lnTo>
                  <a:pt x="32136" y="32236"/>
                </a:lnTo>
                <a:lnTo>
                  <a:pt x="34531" y="34365"/>
                </a:lnTo>
                <a:lnTo>
                  <a:pt x="35729" y="38191"/>
                </a:lnTo>
                <a:lnTo>
                  <a:pt x="35729" y="72856"/>
                </a:lnTo>
                <a:lnTo>
                  <a:pt x="43713" y="72856"/>
                </a:lnTo>
                <a:lnTo>
                  <a:pt x="43713" y="36594"/>
                </a:lnTo>
                <a:lnTo>
                  <a:pt x="42815" y="33034"/>
                </a:lnTo>
                <a:lnTo>
                  <a:pt x="41019" y="30240"/>
                </a:lnTo>
                <a:lnTo>
                  <a:pt x="39289" y="27445"/>
                </a:lnTo>
                <a:lnTo>
                  <a:pt x="36960" y="25383"/>
                </a:lnTo>
                <a:lnTo>
                  <a:pt x="34032" y="24052"/>
                </a:lnTo>
                <a:lnTo>
                  <a:pt x="31105" y="22655"/>
                </a:lnTo>
                <a:lnTo>
                  <a:pt x="27845" y="21956"/>
                </a:lnTo>
                <a:lnTo>
                  <a:pt x="20858" y="21956"/>
                </a:lnTo>
                <a:lnTo>
                  <a:pt x="17731" y="22622"/>
                </a:lnTo>
                <a:lnTo>
                  <a:pt x="14870" y="23952"/>
                </a:lnTo>
                <a:lnTo>
                  <a:pt x="12009" y="25283"/>
                </a:lnTo>
                <a:lnTo>
                  <a:pt x="9714" y="27445"/>
                </a:lnTo>
                <a:lnTo>
                  <a:pt x="7984" y="30439"/>
                </a:lnTo>
                <a:lnTo>
                  <a:pt x="7984" y="0"/>
                </a:lnTo>
                <a:lnTo>
                  <a:pt x="0" y="0"/>
                </a:lnTo>
                <a:lnTo>
                  <a:pt x="0" y="72856"/>
                </a:lnTo>
                <a:lnTo>
                  <a:pt x="7984" y="72856"/>
                </a:lnTo>
                <a:lnTo>
                  <a:pt x="7984" y="42150"/>
                </a:lnTo>
                <a:lnTo>
                  <a:pt x="8749" y="38756"/>
                </a:lnTo>
                <a:lnTo>
                  <a:pt x="10279" y="36228"/>
                </a:lnTo>
                <a:lnTo>
                  <a:pt x="11876" y="33633"/>
                </a:lnTo>
                <a:lnTo>
                  <a:pt x="13872" y="31770"/>
                </a:lnTo>
                <a:lnTo>
                  <a:pt x="16267" y="30639"/>
                </a:lnTo>
                <a:lnTo>
                  <a:pt x="18663" y="29508"/>
                </a:lnTo>
                <a:lnTo>
                  <a:pt x="21058" y="289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4" name="object 324"/>
          <p:cNvSpPr/>
          <p:nvPr/>
        </p:nvSpPr>
        <p:spPr>
          <a:xfrm>
            <a:off x="1581031" y="18751973"/>
            <a:ext cx="6287" cy="7651"/>
          </a:xfrm>
          <a:custGeom>
            <a:avLst/>
            <a:gdLst/>
            <a:ahLst/>
            <a:cxnLst/>
            <a:rect l="l" t="t" r="r" b="b"/>
            <a:pathLst>
              <a:path w="6287" h="7651">
                <a:moveTo>
                  <a:pt x="2894" y="765"/>
                </a:moveTo>
                <a:lnTo>
                  <a:pt x="0" y="0"/>
                </a:lnTo>
                <a:lnTo>
                  <a:pt x="1630" y="7651"/>
                </a:lnTo>
                <a:lnTo>
                  <a:pt x="6287" y="7651"/>
                </a:lnTo>
                <a:lnTo>
                  <a:pt x="6287" y="765"/>
                </a:lnTo>
                <a:lnTo>
                  <a:pt x="2894" y="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1626502" y="18707727"/>
            <a:ext cx="43713" cy="50899"/>
          </a:xfrm>
          <a:custGeom>
            <a:avLst/>
            <a:gdLst/>
            <a:ahLst/>
            <a:cxnLst/>
            <a:rect l="l" t="t" r="r" b="b"/>
            <a:pathLst>
              <a:path w="43713" h="50899">
                <a:moveTo>
                  <a:pt x="7984" y="20093"/>
                </a:moveTo>
                <a:lnTo>
                  <a:pt x="8749" y="16700"/>
                </a:lnTo>
                <a:lnTo>
                  <a:pt x="10279" y="14172"/>
                </a:lnTo>
                <a:lnTo>
                  <a:pt x="11876" y="11643"/>
                </a:lnTo>
                <a:lnTo>
                  <a:pt x="13872" y="9813"/>
                </a:lnTo>
                <a:lnTo>
                  <a:pt x="16267" y="8682"/>
                </a:lnTo>
                <a:lnTo>
                  <a:pt x="18663" y="7551"/>
                </a:lnTo>
                <a:lnTo>
                  <a:pt x="21058" y="6986"/>
                </a:lnTo>
                <a:lnTo>
                  <a:pt x="26913" y="6986"/>
                </a:lnTo>
                <a:lnTo>
                  <a:pt x="29807" y="8084"/>
                </a:lnTo>
                <a:lnTo>
                  <a:pt x="32136" y="10279"/>
                </a:lnTo>
                <a:lnTo>
                  <a:pt x="34531" y="12408"/>
                </a:lnTo>
                <a:lnTo>
                  <a:pt x="35729" y="16234"/>
                </a:lnTo>
                <a:lnTo>
                  <a:pt x="35729" y="50899"/>
                </a:lnTo>
                <a:lnTo>
                  <a:pt x="43713" y="50899"/>
                </a:lnTo>
                <a:lnTo>
                  <a:pt x="43713" y="14637"/>
                </a:lnTo>
                <a:lnTo>
                  <a:pt x="42815" y="11078"/>
                </a:lnTo>
                <a:lnTo>
                  <a:pt x="41019" y="8283"/>
                </a:lnTo>
                <a:lnTo>
                  <a:pt x="39289" y="5489"/>
                </a:lnTo>
                <a:lnTo>
                  <a:pt x="36960" y="3426"/>
                </a:lnTo>
                <a:lnTo>
                  <a:pt x="34032" y="2095"/>
                </a:lnTo>
                <a:lnTo>
                  <a:pt x="31105" y="698"/>
                </a:lnTo>
                <a:lnTo>
                  <a:pt x="27845" y="0"/>
                </a:lnTo>
                <a:lnTo>
                  <a:pt x="21723" y="0"/>
                </a:lnTo>
                <a:lnTo>
                  <a:pt x="19262" y="365"/>
                </a:lnTo>
                <a:lnTo>
                  <a:pt x="16866" y="1097"/>
                </a:lnTo>
                <a:lnTo>
                  <a:pt x="14537" y="1829"/>
                </a:lnTo>
                <a:lnTo>
                  <a:pt x="12475" y="3027"/>
                </a:lnTo>
                <a:lnTo>
                  <a:pt x="10678" y="4690"/>
                </a:lnTo>
                <a:lnTo>
                  <a:pt x="8882" y="6287"/>
                </a:lnTo>
                <a:lnTo>
                  <a:pt x="7684" y="12175"/>
                </a:lnTo>
                <a:lnTo>
                  <a:pt x="7450" y="8421"/>
                </a:lnTo>
                <a:lnTo>
                  <a:pt x="6387" y="11078"/>
                </a:lnTo>
                <a:lnTo>
                  <a:pt x="7450" y="8421"/>
                </a:lnTo>
                <a:lnTo>
                  <a:pt x="6986" y="998"/>
                </a:lnTo>
                <a:lnTo>
                  <a:pt x="0" y="998"/>
                </a:lnTo>
                <a:lnTo>
                  <a:pt x="0" y="50899"/>
                </a:lnTo>
                <a:lnTo>
                  <a:pt x="7984" y="50899"/>
                </a:lnTo>
                <a:lnTo>
                  <a:pt x="7984" y="2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6" name="object 326"/>
          <p:cNvSpPr/>
          <p:nvPr/>
        </p:nvSpPr>
        <p:spPr>
          <a:xfrm>
            <a:off x="1633952" y="18714015"/>
            <a:ext cx="1432" cy="5888"/>
          </a:xfrm>
          <a:custGeom>
            <a:avLst/>
            <a:gdLst/>
            <a:ahLst/>
            <a:cxnLst/>
            <a:rect l="l" t="t" r="r" b="b"/>
            <a:pathLst>
              <a:path w="1432" h="5888">
                <a:moveTo>
                  <a:pt x="1" y="2129"/>
                </a:moveTo>
                <a:lnTo>
                  <a:pt x="234" y="5888"/>
                </a:lnTo>
                <a:lnTo>
                  <a:pt x="1432" y="0"/>
                </a:lnTo>
                <a:lnTo>
                  <a:pt x="1" y="2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1692586" y="18729684"/>
            <a:ext cx="37725" cy="6287"/>
          </a:xfrm>
          <a:custGeom>
            <a:avLst/>
            <a:gdLst/>
            <a:ahLst/>
            <a:cxnLst/>
            <a:rect l="l" t="t" r="r" b="b"/>
            <a:pathLst>
              <a:path w="37725" h="6287">
                <a:moveTo>
                  <a:pt x="0" y="3992"/>
                </a:moveTo>
                <a:lnTo>
                  <a:pt x="0" y="0"/>
                </a:lnTo>
                <a:lnTo>
                  <a:pt x="0" y="6287"/>
                </a:lnTo>
                <a:lnTo>
                  <a:pt x="37725" y="6287"/>
                </a:lnTo>
                <a:lnTo>
                  <a:pt x="0" y="0"/>
                </a:lnTo>
                <a:lnTo>
                  <a:pt x="0" y="3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8" name="object 328"/>
          <p:cNvSpPr/>
          <p:nvPr/>
        </p:nvSpPr>
        <p:spPr>
          <a:xfrm>
            <a:off x="1684801" y="18707727"/>
            <a:ext cx="42017" cy="46741"/>
          </a:xfrm>
          <a:custGeom>
            <a:avLst/>
            <a:gdLst/>
            <a:ahLst/>
            <a:cxnLst/>
            <a:rect l="l" t="t" r="r" b="b"/>
            <a:pathLst>
              <a:path w="42017" h="46741">
                <a:moveTo>
                  <a:pt x="11577" y="3093"/>
                </a:moveTo>
                <a:lnTo>
                  <a:pt x="7984" y="5156"/>
                </a:lnTo>
                <a:lnTo>
                  <a:pt x="5156" y="8150"/>
                </a:lnTo>
                <a:lnTo>
                  <a:pt x="3093" y="12076"/>
                </a:lnTo>
                <a:lnTo>
                  <a:pt x="1031" y="15935"/>
                </a:lnTo>
                <a:lnTo>
                  <a:pt x="0" y="20559"/>
                </a:lnTo>
                <a:lnTo>
                  <a:pt x="0" y="31338"/>
                </a:lnTo>
                <a:lnTo>
                  <a:pt x="1031" y="35995"/>
                </a:lnTo>
                <a:lnTo>
                  <a:pt x="3093" y="39921"/>
                </a:lnTo>
                <a:lnTo>
                  <a:pt x="5156" y="43780"/>
                </a:lnTo>
                <a:lnTo>
                  <a:pt x="8017" y="46741"/>
                </a:lnTo>
                <a:lnTo>
                  <a:pt x="5189" y="28244"/>
                </a:lnTo>
                <a:lnTo>
                  <a:pt x="5189" y="21158"/>
                </a:lnTo>
                <a:lnTo>
                  <a:pt x="7933" y="21158"/>
                </a:lnTo>
                <a:lnTo>
                  <a:pt x="8416" y="18563"/>
                </a:lnTo>
                <a:lnTo>
                  <a:pt x="9680" y="15768"/>
                </a:lnTo>
                <a:lnTo>
                  <a:pt x="11011" y="12907"/>
                </a:lnTo>
                <a:lnTo>
                  <a:pt x="12841" y="10745"/>
                </a:lnTo>
                <a:lnTo>
                  <a:pt x="15170" y="9281"/>
                </a:lnTo>
                <a:lnTo>
                  <a:pt x="17565" y="7751"/>
                </a:lnTo>
                <a:lnTo>
                  <a:pt x="20393" y="6986"/>
                </a:lnTo>
                <a:lnTo>
                  <a:pt x="27911" y="6986"/>
                </a:lnTo>
                <a:lnTo>
                  <a:pt x="31338" y="8283"/>
                </a:lnTo>
                <a:lnTo>
                  <a:pt x="33933" y="10878"/>
                </a:lnTo>
                <a:lnTo>
                  <a:pt x="36594" y="13473"/>
                </a:lnTo>
                <a:lnTo>
                  <a:pt x="37925" y="17166"/>
                </a:lnTo>
                <a:lnTo>
                  <a:pt x="42017" y="21158"/>
                </a:lnTo>
                <a:lnTo>
                  <a:pt x="39056" y="4990"/>
                </a:lnTo>
                <a:lnTo>
                  <a:pt x="35729" y="2994"/>
                </a:lnTo>
                <a:lnTo>
                  <a:pt x="32469" y="998"/>
                </a:lnTo>
                <a:lnTo>
                  <a:pt x="28510" y="0"/>
                </a:lnTo>
                <a:lnTo>
                  <a:pt x="19261" y="0"/>
                </a:lnTo>
                <a:lnTo>
                  <a:pt x="15170" y="1031"/>
                </a:lnTo>
                <a:lnTo>
                  <a:pt x="11577" y="3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1434670" y="19008135"/>
            <a:ext cx="293171" cy="286934"/>
          </a:xfrm>
          <a:custGeom>
            <a:avLst/>
            <a:gdLst/>
            <a:ahLst/>
            <a:cxnLst/>
            <a:rect l="l" t="t" r="r" b="b"/>
            <a:pathLst>
              <a:path w="293171" h="286934">
                <a:moveTo>
                  <a:pt x="293171" y="143467"/>
                </a:moveTo>
                <a:lnTo>
                  <a:pt x="292190" y="126781"/>
                </a:lnTo>
                <a:lnTo>
                  <a:pt x="289799" y="112731"/>
                </a:lnTo>
                <a:lnTo>
                  <a:pt x="286053" y="99176"/>
                </a:lnTo>
                <a:lnTo>
                  <a:pt x="281022" y="86188"/>
                </a:lnTo>
                <a:lnTo>
                  <a:pt x="274779" y="73836"/>
                </a:lnTo>
                <a:lnTo>
                  <a:pt x="267396" y="62190"/>
                </a:lnTo>
                <a:lnTo>
                  <a:pt x="258943" y="51320"/>
                </a:lnTo>
                <a:lnTo>
                  <a:pt x="249493" y="41297"/>
                </a:lnTo>
                <a:lnTo>
                  <a:pt x="239118" y="32191"/>
                </a:lnTo>
                <a:lnTo>
                  <a:pt x="227888" y="24071"/>
                </a:lnTo>
                <a:lnTo>
                  <a:pt x="215876" y="17008"/>
                </a:lnTo>
                <a:lnTo>
                  <a:pt x="203153" y="11072"/>
                </a:lnTo>
                <a:lnTo>
                  <a:pt x="189791" y="6333"/>
                </a:lnTo>
                <a:lnTo>
                  <a:pt x="175861" y="2861"/>
                </a:lnTo>
                <a:lnTo>
                  <a:pt x="161435" y="727"/>
                </a:lnTo>
                <a:lnTo>
                  <a:pt x="146585" y="0"/>
                </a:lnTo>
                <a:lnTo>
                  <a:pt x="144327" y="16"/>
                </a:lnTo>
                <a:lnTo>
                  <a:pt x="129537" y="959"/>
                </a:lnTo>
                <a:lnTo>
                  <a:pt x="115181" y="3300"/>
                </a:lnTo>
                <a:lnTo>
                  <a:pt x="101332" y="6966"/>
                </a:lnTo>
                <a:lnTo>
                  <a:pt x="88062" y="11890"/>
                </a:lnTo>
                <a:lnTo>
                  <a:pt x="75441" y="18000"/>
                </a:lnTo>
                <a:lnTo>
                  <a:pt x="63542" y="25226"/>
                </a:lnTo>
                <a:lnTo>
                  <a:pt x="52436" y="33499"/>
                </a:lnTo>
                <a:lnTo>
                  <a:pt x="42195" y="42748"/>
                </a:lnTo>
                <a:lnTo>
                  <a:pt x="32891" y="52903"/>
                </a:lnTo>
                <a:lnTo>
                  <a:pt x="24594" y="63894"/>
                </a:lnTo>
                <a:lnTo>
                  <a:pt x="17378" y="75650"/>
                </a:lnTo>
                <a:lnTo>
                  <a:pt x="11313" y="88103"/>
                </a:lnTo>
                <a:lnTo>
                  <a:pt x="6471" y="101181"/>
                </a:lnTo>
                <a:lnTo>
                  <a:pt x="2923" y="114814"/>
                </a:lnTo>
                <a:lnTo>
                  <a:pt x="742" y="128933"/>
                </a:lnTo>
                <a:lnTo>
                  <a:pt x="0" y="143467"/>
                </a:lnTo>
                <a:lnTo>
                  <a:pt x="17" y="145676"/>
                </a:lnTo>
                <a:lnTo>
                  <a:pt x="980" y="160152"/>
                </a:lnTo>
                <a:lnTo>
                  <a:pt x="3371" y="174203"/>
                </a:lnTo>
                <a:lnTo>
                  <a:pt x="7118" y="187757"/>
                </a:lnTo>
                <a:lnTo>
                  <a:pt x="12148" y="200745"/>
                </a:lnTo>
                <a:lnTo>
                  <a:pt x="18391" y="213097"/>
                </a:lnTo>
                <a:lnTo>
                  <a:pt x="25775" y="224743"/>
                </a:lnTo>
                <a:lnTo>
                  <a:pt x="34227" y="235613"/>
                </a:lnTo>
                <a:lnTo>
                  <a:pt x="43677" y="245636"/>
                </a:lnTo>
                <a:lnTo>
                  <a:pt x="54053" y="254742"/>
                </a:lnTo>
                <a:lnTo>
                  <a:pt x="65283" y="262862"/>
                </a:lnTo>
                <a:lnTo>
                  <a:pt x="77295" y="269925"/>
                </a:lnTo>
                <a:lnTo>
                  <a:pt x="90018" y="275861"/>
                </a:lnTo>
                <a:lnTo>
                  <a:pt x="103380" y="280600"/>
                </a:lnTo>
                <a:lnTo>
                  <a:pt x="117310" y="284072"/>
                </a:lnTo>
                <a:lnTo>
                  <a:pt x="131736" y="286207"/>
                </a:lnTo>
                <a:lnTo>
                  <a:pt x="146585" y="286934"/>
                </a:lnTo>
                <a:lnTo>
                  <a:pt x="148843" y="286917"/>
                </a:lnTo>
                <a:lnTo>
                  <a:pt x="163634" y="285974"/>
                </a:lnTo>
                <a:lnTo>
                  <a:pt x="177990" y="283634"/>
                </a:lnTo>
                <a:lnTo>
                  <a:pt x="191838" y="279967"/>
                </a:lnTo>
                <a:lnTo>
                  <a:pt x="205109" y="275043"/>
                </a:lnTo>
                <a:lnTo>
                  <a:pt x="217730" y="268933"/>
                </a:lnTo>
                <a:lnTo>
                  <a:pt x="229629" y="261707"/>
                </a:lnTo>
                <a:lnTo>
                  <a:pt x="240735" y="253434"/>
                </a:lnTo>
                <a:lnTo>
                  <a:pt x="250976" y="244185"/>
                </a:lnTo>
                <a:lnTo>
                  <a:pt x="260280" y="234030"/>
                </a:lnTo>
                <a:lnTo>
                  <a:pt x="268577" y="223039"/>
                </a:lnTo>
                <a:lnTo>
                  <a:pt x="275793" y="211283"/>
                </a:lnTo>
                <a:lnTo>
                  <a:pt x="281858" y="198830"/>
                </a:lnTo>
                <a:lnTo>
                  <a:pt x="286700" y="185752"/>
                </a:lnTo>
                <a:lnTo>
                  <a:pt x="290248" y="172119"/>
                </a:lnTo>
                <a:lnTo>
                  <a:pt x="292428" y="158000"/>
                </a:lnTo>
                <a:lnTo>
                  <a:pt x="293171" y="143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0" name="object 330"/>
          <p:cNvSpPr/>
          <p:nvPr/>
        </p:nvSpPr>
        <p:spPr>
          <a:xfrm>
            <a:off x="1540711" y="19076749"/>
            <a:ext cx="74852" cy="149704"/>
          </a:xfrm>
          <a:custGeom>
            <a:avLst/>
            <a:gdLst/>
            <a:ahLst/>
            <a:cxnLst/>
            <a:rect l="l" t="t" r="r" b="b"/>
            <a:pathLst>
              <a:path w="74852" h="149704">
                <a:moveTo>
                  <a:pt x="18127" y="20682"/>
                </a:moveTo>
                <a:lnTo>
                  <a:pt x="16583" y="33734"/>
                </a:lnTo>
                <a:lnTo>
                  <a:pt x="16583" y="49301"/>
                </a:lnTo>
                <a:lnTo>
                  <a:pt x="0" y="49301"/>
                </a:lnTo>
                <a:lnTo>
                  <a:pt x="0" y="75233"/>
                </a:lnTo>
                <a:lnTo>
                  <a:pt x="16583" y="75233"/>
                </a:lnTo>
                <a:lnTo>
                  <a:pt x="16583" y="147859"/>
                </a:lnTo>
                <a:lnTo>
                  <a:pt x="23044" y="149066"/>
                </a:lnTo>
                <a:lnTo>
                  <a:pt x="29723" y="149704"/>
                </a:lnTo>
                <a:lnTo>
                  <a:pt x="40980" y="149704"/>
                </a:lnTo>
                <a:lnTo>
                  <a:pt x="45393" y="149437"/>
                </a:lnTo>
                <a:lnTo>
                  <a:pt x="49774" y="148904"/>
                </a:lnTo>
                <a:lnTo>
                  <a:pt x="49774" y="75229"/>
                </a:lnTo>
                <a:lnTo>
                  <a:pt x="71917" y="75229"/>
                </a:lnTo>
                <a:lnTo>
                  <a:pt x="74852" y="49299"/>
                </a:lnTo>
                <a:lnTo>
                  <a:pt x="49774" y="49299"/>
                </a:lnTo>
                <a:lnTo>
                  <a:pt x="49811" y="29556"/>
                </a:lnTo>
                <a:lnTo>
                  <a:pt x="50496" y="25934"/>
                </a:lnTo>
                <a:lnTo>
                  <a:pt x="74697" y="25934"/>
                </a:lnTo>
                <a:lnTo>
                  <a:pt x="74697" y="0"/>
                </a:lnTo>
                <a:lnTo>
                  <a:pt x="52549" y="0"/>
                </a:lnTo>
                <a:lnTo>
                  <a:pt x="35290" y="2434"/>
                </a:lnTo>
                <a:lnTo>
                  <a:pt x="24085" y="9465"/>
                </a:lnTo>
                <a:lnTo>
                  <a:pt x="18127" y="20682"/>
                </a:lnTo>
                <a:close/>
              </a:path>
            </a:pathLst>
          </a:custGeom>
          <a:solidFill>
            <a:srgbClr val="006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1833883" y="19008135"/>
            <a:ext cx="293171" cy="286934"/>
          </a:xfrm>
          <a:custGeom>
            <a:avLst/>
            <a:gdLst/>
            <a:ahLst/>
            <a:cxnLst/>
            <a:rect l="l" t="t" r="r" b="b"/>
            <a:pathLst>
              <a:path w="293171" h="286934">
                <a:moveTo>
                  <a:pt x="293171" y="143467"/>
                </a:moveTo>
                <a:lnTo>
                  <a:pt x="292190" y="126781"/>
                </a:lnTo>
                <a:lnTo>
                  <a:pt x="289799" y="112731"/>
                </a:lnTo>
                <a:lnTo>
                  <a:pt x="286053" y="99176"/>
                </a:lnTo>
                <a:lnTo>
                  <a:pt x="281022" y="86188"/>
                </a:lnTo>
                <a:lnTo>
                  <a:pt x="274779" y="73836"/>
                </a:lnTo>
                <a:lnTo>
                  <a:pt x="267396" y="62190"/>
                </a:lnTo>
                <a:lnTo>
                  <a:pt x="258943" y="51320"/>
                </a:lnTo>
                <a:lnTo>
                  <a:pt x="249493" y="41297"/>
                </a:lnTo>
                <a:lnTo>
                  <a:pt x="239118" y="32191"/>
                </a:lnTo>
                <a:lnTo>
                  <a:pt x="227888" y="24071"/>
                </a:lnTo>
                <a:lnTo>
                  <a:pt x="215876" y="17008"/>
                </a:lnTo>
                <a:lnTo>
                  <a:pt x="203153" y="11072"/>
                </a:lnTo>
                <a:lnTo>
                  <a:pt x="189791" y="6333"/>
                </a:lnTo>
                <a:lnTo>
                  <a:pt x="175861" y="2861"/>
                </a:lnTo>
                <a:lnTo>
                  <a:pt x="161435" y="727"/>
                </a:lnTo>
                <a:lnTo>
                  <a:pt x="146585" y="0"/>
                </a:lnTo>
                <a:lnTo>
                  <a:pt x="144327" y="16"/>
                </a:lnTo>
                <a:lnTo>
                  <a:pt x="129537" y="959"/>
                </a:lnTo>
                <a:lnTo>
                  <a:pt x="115181" y="3300"/>
                </a:lnTo>
                <a:lnTo>
                  <a:pt x="101332" y="6966"/>
                </a:lnTo>
                <a:lnTo>
                  <a:pt x="88062" y="11890"/>
                </a:lnTo>
                <a:lnTo>
                  <a:pt x="75441" y="18000"/>
                </a:lnTo>
                <a:lnTo>
                  <a:pt x="63542" y="25226"/>
                </a:lnTo>
                <a:lnTo>
                  <a:pt x="52436" y="33499"/>
                </a:lnTo>
                <a:lnTo>
                  <a:pt x="42195" y="42748"/>
                </a:lnTo>
                <a:lnTo>
                  <a:pt x="32891" y="52903"/>
                </a:lnTo>
                <a:lnTo>
                  <a:pt x="24594" y="63894"/>
                </a:lnTo>
                <a:lnTo>
                  <a:pt x="17378" y="75650"/>
                </a:lnTo>
                <a:lnTo>
                  <a:pt x="11313" y="88103"/>
                </a:lnTo>
                <a:lnTo>
                  <a:pt x="6471" y="101181"/>
                </a:lnTo>
                <a:lnTo>
                  <a:pt x="2923" y="114814"/>
                </a:lnTo>
                <a:lnTo>
                  <a:pt x="742" y="128933"/>
                </a:lnTo>
                <a:lnTo>
                  <a:pt x="0" y="143467"/>
                </a:lnTo>
                <a:lnTo>
                  <a:pt x="17" y="145676"/>
                </a:lnTo>
                <a:lnTo>
                  <a:pt x="980" y="160152"/>
                </a:lnTo>
                <a:lnTo>
                  <a:pt x="3371" y="174203"/>
                </a:lnTo>
                <a:lnTo>
                  <a:pt x="7118" y="187757"/>
                </a:lnTo>
                <a:lnTo>
                  <a:pt x="12148" y="200745"/>
                </a:lnTo>
                <a:lnTo>
                  <a:pt x="18391" y="213097"/>
                </a:lnTo>
                <a:lnTo>
                  <a:pt x="25775" y="224743"/>
                </a:lnTo>
                <a:lnTo>
                  <a:pt x="34227" y="235613"/>
                </a:lnTo>
                <a:lnTo>
                  <a:pt x="43677" y="245636"/>
                </a:lnTo>
                <a:lnTo>
                  <a:pt x="54053" y="254742"/>
                </a:lnTo>
                <a:lnTo>
                  <a:pt x="65283" y="262862"/>
                </a:lnTo>
                <a:lnTo>
                  <a:pt x="77295" y="269925"/>
                </a:lnTo>
                <a:lnTo>
                  <a:pt x="90018" y="275861"/>
                </a:lnTo>
                <a:lnTo>
                  <a:pt x="103380" y="280600"/>
                </a:lnTo>
                <a:lnTo>
                  <a:pt x="117310" y="284072"/>
                </a:lnTo>
                <a:lnTo>
                  <a:pt x="131736" y="286207"/>
                </a:lnTo>
                <a:lnTo>
                  <a:pt x="146585" y="286934"/>
                </a:lnTo>
                <a:lnTo>
                  <a:pt x="148843" y="286917"/>
                </a:lnTo>
                <a:lnTo>
                  <a:pt x="163634" y="285974"/>
                </a:lnTo>
                <a:lnTo>
                  <a:pt x="177990" y="283634"/>
                </a:lnTo>
                <a:lnTo>
                  <a:pt x="191838" y="279967"/>
                </a:lnTo>
                <a:lnTo>
                  <a:pt x="205109" y="275043"/>
                </a:lnTo>
                <a:lnTo>
                  <a:pt x="217730" y="268933"/>
                </a:lnTo>
                <a:lnTo>
                  <a:pt x="229629" y="261707"/>
                </a:lnTo>
                <a:lnTo>
                  <a:pt x="240735" y="253434"/>
                </a:lnTo>
                <a:lnTo>
                  <a:pt x="250976" y="244185"/>
                </a:lnTo>
                <a:lnTo>
                  <a:pt x="260280" y="234030"/>
                </a:lnTo>
                <a:lnTo>
                  <a:pt x="268577" y="223039"/>
                </a:lnTo>
                <a:lnTo>
                  <a:pt x="275793" y="211283"/>
                </a:lnTo>
                <a:lnTo>
                  <a:pt x="281858" y="198830"/>
                </a:lnTo>
                <a:lnTo>
                  <a:pt x="286700" y="185752"/>
                </a:lnTo>
                <a:lnTo>
                  <a:pt x="290248" y="172119"/>
                </a:lnTo>
                <a:lnTo>
                  <a:pt x="292428" y="158000"/>
                </a:lnTo>
                <a:lnTo>
                  <a:pt x="293171" y="143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2" name="object 332"/>
          <p:cNvSpPr/>
          <p:nvPr/>
        </p:nvSpPr>
        <p:spPr>
          <a:xfrm>
            <a:off x="1908735" y="19089225"/>
            <a:ext cx="143467" cy="118516"/>
          </a:xfrm>
          <a:custGeom>
            <a:avLst/>
            <a:gdLst/>
            <a:ahLst/>
            <a:cxnLst/>
            <a:rect l="l" t="t" r="r" b="b"/>
            <a:pathLst>
              <a:path w="143467" h="118516">
                <a:moveTo>
                  <a:pt x="85698" y="3395"/>
                </a:moveTo>
                <a:lnTo>
                  <a:pt x="75435" y="12443"/>
                </a:lnTo>
                <a:lnTo>
                  <a:pt x="70222" y="25434"/>
                </a:lnTo>
                <a:lnTo>
                  <a:pt x="69894" y="29914"/>
                </a:lnTo>
                <a:lnTo>
                  <a:pt x="69894" y="32263"/>
                </a:lnTo>
                <a:lnTo>
                  <a:pt x="70153" y="34546"/>
                </a:lnTo>
                <a:lnTo>
                  <a:pt x="70658" y="36737"/>
                </a:lnTo>
                <a:lnTo>
                  <a:pt x="57318" y="34960"/>
                </a:lnTo>
                <a:lnTo>
                  <a:pt x="44724" y="31143"/>
                </a:lnTo>
                <a:lnTo>
                  <a:pt x="33046" y="25457"/>
                </a:lnTo>
                <a:lnTo>
                  <a:pt x="22455" y="18074"/>
                </a:lnTo>
                <a:lnTo>
                  <a:pt x="13120" y="9167"/>
                </a:lnTo>
                <a:lnTo>
                  <a:pt x="9983" y="5477"/>
                </a:lnTo>
                <a:lnTo>
                  <a:pt x="7368" y="10043"/>
                </a:lnTo>
                <a:lnTo>
                  <a:pt x="5993" y="15232"/>
                </a:lnTo>
                <a:lnTo>
                  <a:pt x="5998" y="20515"/>
                </a:lnTo>
                <a:lnTo>
                  <a:pt x="8944" y="33588"/>
                </a:lnTo>
                <a:lnTo>
                  <a:pt x="16868" y="43748"/>
                </a:lnTo>
                <a:lnTo>
                  <a:pt x="19096" y="45419"/>
                </a:lnTo>
                <a:lnTo>
                  <a:pt x="14422" y="45274"/>
                </a:lnTo>
                <a:lnTo>
                  <a:pt x="9850" y="43991"/>
                </a:lnTo>
                <a:lnTo>
                  <a:pt x="5766" y="41677"/>
                </a:lnTo>
                <a:lnTo>
                  <a:pt x="5761" y="42059"/>
                </a:lnTo>
                <a:lnTo>
                  <a:pt x="8962" y="55637"/>
                </a:lnTo>
                <a:lnTo>
                  <a:pt x="17517" y="65979"/>
                </a:lnTo>
                <a:lnTo>
                  <a:pt x="29376" y="71388"/>
                </a:lnTo>
                <a:lnTo>
                  <a:pt x="26846" y="72088"/>
                </a:lnTo>
                <a:lnTo>
                  <a:pt x="24236" y="72442"/>
                </a:lnTo>
                <a:lnTo>
                  <a:pt x="19721" y="72441"/>
                </a:lnTo>
                <a:lnTo>
                  <a:pt x="17875" y="72251"/>
                </a:lnTo>
                <a:lnTo>
                  <a:pt x="16082" y="71902"/>
                </a:lnTo>
                <a:lnTo>
                  <a:pt x="22869" y="83466"/>
                </a:lnTo>
                <a:lnTo>
                  <a:pt x="33924" y="90840"/>
                </a:lnTo>
                <a:lnTo>
                  <a:pt x="43579" y="92682"/>
                </a:lnTo>
                <a:lnTo>
                  <a:pt x="32880" y="99476"/>
                </a:lnTo>
                <a:lnTo>
                  <a:pt x="20813" y="103851"/>
                </a:lnTo>
                <a:lnTo>
                  <a:pt x="7700" y="105485"/>
                </a:lnTo>
                <a:lnTo>
                  <a:pt x="4674" y="105491"/>
                </a:lnTo>
                <a:lnTo>
                  <a:pt x="2330" y="105352"/>
                </a:lnTo>
                <a:lnTo>
                  <a:pt x="0" y="105074"/>
                </a:lnTo>
                <a:lnTo>
                  <a:pt x="11050" y="111143"/>
                </a:lnTo>
                <a:lnTo>
                  <a:pt x="23014" y="115502"/>
                </a:lnTo>
                <a:lnTo>
                  <a:pt x="35742" y="117983"/>
                </a:lnTo>
                <a:lnTo>
                  <a:pt x="45120" y="118514"/>
                </a:lnTo>
                <a:lnTo>
                  <a:pt x="61553" y="117031"/>
                </a:lnTo>
                <a:lnTo>
                  <a:pt x="76287" y="112825"/>
                </a:lnTo>
                <a:lnTo>
                  <a:pt x="89283" y="106270"/>
                </a:lnTo>
                <a:lnTo>
                  <a:pt x="100503" y="97740"/>
                </a:lnTo>
                <a:lnTo>
                  <a:pt x="109913" y="87607"/>
                </a:lnTo>
                <a:lnTo>
                  <a:pt x="117474" y="76244"/>
                </a:lnTo>
                <a:lnTo>
                  <a:pt x="123151" y="64023"/>
                </a:lnTo>
                <a:lnTo>
                  <a:pt x="126907" y="51318"/>
                </a:lnTo>
                <a:lnTo>
                  <a:pt x="128705" y="38500"/>
                </a:lnTo>
                <a:lnTo>
                  <a:pt x="128867" y="33388"/>
                </a:lnTo>
                <a:lnTo>
                  <a:pt x="128784" y="29521"/>
                </a:lnTo>
                <a:lnTo>
                  <a:pt x="134545" y="25284"/>
                </a:lnTo>
                <a:lnTo>
                  <a:pt x="139517" y="20037"/>
                </a:lnTo>
                <a:lnTo>
                  <a:pt x="143467" y="14028"/>
                </a:lnTo>
                <a:lnTo>
                  <a:pt x="138192" y="16411"/>
                </a:lnTo>
                <a:lnTo>
                  <a:pt x="132517" y="18015"/>
                </a:lnTo>
                <a:lnTo>
                  <a:pt x="126563" y="18738"/>
                </a:lnTo>
                <a:lnTo>
                  <a:pt x="132640" y="15034"/>
                </a:lnTo>
                <a:lnTo>
                  <a:pt x="137306" y="9175"/>
                </a:lnTo>
                <a:lnTo>
                  <a:pt x="139507" y="2190"/>
                </a:lnTo>
                <a:lnTo>
                  <a:pt x="133729" y="5674"/>
                </a:lnTo>
                <a:lnTo>
                  <a:pt x="127408" y="8130"/>
                </a:lnTo>
                <a:lnTo>
                  <a:pt x="120816" y="9452"/>
                </a:lnTo>
                <a:lnTo>
                  <a:pt x="115445" y="3637"/>
                </a:lnTo>
                <a:lnTo>
                  <a:pt x="107798" y="0"/>
                </a:lnTo>
                <a:lnTo>
                  <a:pt x="99330" y="0"/>
                </a:lnTo>
                <a:lnTo>
                  <a:pt x="85698" y="3395"/>
                </a:lnTo>
                <a:close/>
              </a:path>
            </a:pathLst>
          </a:custGeom>
          <a:solidFill>
            <a:srgbClr val="1CA1F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3" name="object 333"/>
          <p:cNvSpPr/>
          <p:nvPr/>
        </p:nvSpPr>
        <p:spPr>
          <a:xfrm>
            <a:off x="2239333" y="19008135"/>
            <a:ext cx="286934" cy="286934"/>
          </a:xfrm>
          <a:custGeom>
            <a:avLst/>
            <a:gdLst/>
            <a:ahLst/>
            <a:cxnLst/>
            <a:rect l="l" t="t" r="r" b="b"/>
            <a:pathLst>
              <a:path w="286934" h="286934">
                <a:moveTo>
                  <a:pt x="286934" y="143467"/>
                </a:moveTo>
                <a:lnTo>
                  <a:pt x="286226" y="129126"/>
                </a:lnTo>
                <a:lnTo>
                  <a:pt x="284079" y="114850"/>
                </a:lnTo>
                <a:lnTo>
                  <a:pt x="280566" y="101069"/>
                </a:lnTo>
                <a:lnTo>
                  <a:pt x="275758" y="87857"/>
                </a:lnTo>
                <a:lnTo>
                  <a:pt x="269728" y="75285"/>
                </a:lnTo>
                <a:lnTo>
                  <a:pt x="262549" y="63426"/>
                </a:lnTo>
                <a:lnTo>
                  <a:pt x="254292" y="52353"/>
                </a:lnTo>
                <a:lnTo>
                  <a:pt x="245031" y="42138"/>
                </a:lnTo>
                <a:lnTo>
                  <a:pt x="234837" y="32853"/>
                </a:lnTo>
                <a:lnTo>
                  <a:pt x="223784" y="24572"/>
                </a:lnTo>
                <a:lnTo>
                  <a:pt x="211944" y="17365"/>
                </a:lnTo>
                <a:lnTo>
                  <a:pt x="199388" y="11307"/>
                </a:lnTo>
                <a:lnTo>
                  <a:pt x="186190" y="6469"/>
                </a:lnTo>
                <a:lnTo>
                  <a:pt x="172423" y="2923"/>
                </a:lnTo>
                <a:lnTo>
                  <a:pt x="158157" y="742"/>
                </a:lnTo>
                <a:lnTo>
                  <a:pt x="143467" y="0"/>
                </a:lnTo>
                <a:lnTo>
                  <a:pt x="129126" y="707"/>
                </a:lnTo>
                <a:lnTo>
                  <a:pt x="114850" y="2854"/>
                </a:lnTo>
                <a:lnTo>
                  <a:pt x="101069" y="6367"/>
                </a:lnTo>
                <a:lnTo>
                  <a:pt x="87857" y="11175"/>
                </a:lnTo>
                <a:lnTo>
                  <a:pt x="75285" y="17205"/>
                </a:lnTo>
                <a:lnTo>
                  <a:pt x="63426" y="24385"/>
                </a:lnTo>
                <a:lnTo>
                  <a:pt x="52353" y="32641"/>
                </a:lnTo>
                <a:lnTo>
                  <a:pt x="42138" y="41902"/>
                </a:lnTo>
                <a:lnTo>
                  <a:pt x="32853" y="52096"/>
                </a:lnTo>
                <a:lnTo>
                  <a:pt x="24572" y="63149"/>
                </a:lnTo>
                <a:lnTo>
                  <a:pt x="17365" y="74989"/>
                </a:lnTo>
                <a:lnTo>
                  <a:pt x="11307" y="87545"/>
                </a:lnTo>
                <a:lnTo>
                  <a:pt x="6469" y="100743"/>
                </a:lnTo>
                <a:lnTo>
                  <a:pt x="2923" y="114511"/>
                </a:lnTo>
                <a:lnTo>
                  <a:pt x="742" y="128776"/>
                </a:lnTo>
                <a:lnTo>
                  <a:pt x="0" y="143467"/>
                </a:lnTo>
                <a:lnTo>
                  <a:pt x="707" y="157807"/>
                </a:lnTo>
                <a:lnTo>
                  <a:pt x="2854" y="172083"/>
                </a:lnTo>
                <a:lnTo>
                  <a:pt x="6367" y="185864"/>
                </a:lnTo>
                <a:lnTo>
                  <a:pt x="11175" y="199077"/>
                </a:lnTo>
                <a:lnTo>
                  <a:pt x="17205" y="211648"/>
                </a:lnTo>
                <a:lnTo>
                  <a:pt x="24385" y="223507"/>
                </a:lnTo>
                <a:lnTo>
                  <a:pt x="32641" y="234580"/>
                </a:lnTo>
                <a:lnTo>
                  <a:pt x="41902" y="244795"/>
                </a:lnTo>
                <a:lnTo>
                  <a:pt x="52096" y="254080"/>
                </a:lnTo>
                <a:lnTo>
                  <a:pt x="63149" y="262361"/>
                </a:lnTo>
                <a:lnTo>
                  <a:pt x="74989" y="269568"/>
                </a:lnTo>
                <a:lnTo>
                  <a:pt x="87545" y="275626"/>
                </a:lnTo>
                <a:lnTo>
                  <a:pt x="100743" y="280465"/>
                </a:lnTo>
                <a:lnTo>
                  <a:pt x="114511" y="284010"/>
                </a:lnTo>
                <a:lnTo>
                  <a:pt x="128776" y="286191"/>
                </a:lnTo>
                <a:lnTo>
                  <a:pt x="143467" y="286934"/>
                </a:lnTo>
                <a:lnTo>
                  <a:pt x="157807" y="286226"/>
                </a:lnTo>
                <a:lnTo>
                  <a:pt x="172083" y="284079"/>
                </a:lnTo>
                <a:lnTo>
                  <a:pt x="185864" y="280566"/>
                </a:lnTo>
                <a:lnTo>
                  <a:pt x="199077" y="275758"/>
                </a:lnTo>
                <a:lnTo>
                  <a:pt x="211648" y="269728"/>
                </a:lnTo>
                <a:lnTo>
                  <a:pt x="223507" y="262549"/>
                </a:lnTo>
                <a:lnTo>
                  <a:pt x="234580" y="254292"/>
                </a:lnTo>
                <a:lnTo>
                  <a:pt x="244795" y="245031"/>
                </a:lnTo>
                <a:lnTo>
                  <a:pt x="254080" y="234837"/>
                </a:lnTo>
                <a:lnTo>
                  <a:pt x="262361" y="223784"/>
                </a:lnTo>
                <a:lnTo>
                  <a:pt x="269568" y="211944"/>
                </a:lnTo>
                <a:lnTo>
                  <a:pt x="275626" y="199388"/>
                </a:lnTo>
                <a:lnTo>
                  <a:pt x="280465" y="186190"/>
                </a:lnTo>
                <a:lnTo>
                  <a:pt x="284010" y="172423"/>
                </a:lnTo>
                <a:lnTo>
                  <a:pt x="286191" y="158157"/>
                </a:lnTo>
                <a:lnTo>
                  <a:pt x="286934" y="143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4" name="object 334"/>
          <p:cNvSpPr/>
          <p:nvPr/>
        </p:nvSpPr>
        <p:spPr>
          <a:xfrm>
            <a:off x="2295487" y="19089228"/>
            <a:ext cx="180816" cy="124741"/>
          </a:xfrm>
          <a:custGeom>
            <a:avLst/>
            <a:gdLst/>
            <a:ahLst/>
            <a:cxnLst/>
            <a:rect l="l" t="t" r="r" b="b"/>
            <a:pathLst>
              <a:path w="180816" h="124741">
                <a:moveTo>
                  <a:pt x="446" y="47126"/>
                </a:moveTo>
                <a:lnTo>
                  <a:pt x="0" y="59815"/>
                </a:lnTo>
                <a:lnTo>
                  <a:pt x="176" y="72502"/>
                </a:lnTo>
                <a:lnTo>
                  <a:pt x="965" y="85143"/>
                </a:lnTo>
                <a:lnTo>
                  <a:pt x="1340" y="89309"/>
                </a:lnTo>
                <a:lnTo>
                  <a:pt x="3532" y="103189"/>
                </a:lnTo>
                <a:lnTo>
                  <a:pt x="9318" y="114939"/>
                </a:lnTo>
                <a:lnTo>
                  <a:pt x="21484" y="121702"/>
                </a:lnTo>
                <a:lnTo>
                  <a:pt x="31939" y="123193"/>
                </a:lnTo>
                <a:lnTo>
                  <a:pt x="44605" y="123765"/>
                </a:lnTo>
                <a:lnTo>
                  <a:pt x="57327" y="123910"/>
                </a:lnTo>
                <a:lnTo>
                  <a:pt x="94439" y="124586"/>
                </a:lnTo>
                <a:lnTo>
                  <a:pt x="83690" y="82336"/>
                </a:lnTo>
                <a:lnTo>
                  <a:pt x="72621" y="88675"/>
                </a:lnTo>
                <a:lnTo>
                  <a:pt x="72621" y="35750"/>
                </a:lnTo>
                <a:lnTo>
                  <a:pt x="74748" y="36967"/>
                </a:lnTo>
                <a:lnTo>
                  <a:pt x="85755" y="43270"/>
                </a:lnTo>
                <a:lnTo>
                  <a:pt x="96738" y="49566"/>
                </a:lnTo>
                <a:lnTo>
                  <a:pt x="107746" y="55874"/>
                </a:lnTo>
                <a:lnTo>
                  <a:pt x="118827" y="62213"/>
                </a:lnTo>
                <a:lnTo>
                  <a:pt x="116699" y="63430"/>
                </a:lnTo>
                <a:lnTo>
                  <a:pt x="105688" y="69733"/>
                </a:lnTo>
                <a:lnTo>
                  <a:pt x="105351" y="124741"/>
                </a:lnTo>
                <a:lnTo>
                  <a:pt x="118024" y="124497"/>
                </a:lnTo>
                <a:lnTo>
                  <a:pt x="130659" y="123971"/>
                </a:lnTo>
                <a:lnTo>
                  <a:pt x="143309" y="123234"/>
                </a:lnTo>
                <a:lnTo>
                  <a:pt x="156027" y="122352"/>
                </a:lnTo>
                <a:lnTo>
                  <a:pt x="167107" y="119058"/>
                </a:lnTo>
                <a:lnTo>
                  <a:pt x="174983" y="109170"/>
                </a:lnTo>
                <a:lnTo>
                  <a:pt x="178410" y="95124"/>
                </a:lnTo>
                <a:lnTo>
                  <a:pt x="180018" y="81415"/>
                </a:lnTo>
                <a:lnTo>
                  <a:pt x="180764" y="68757"/>
                </a:lnTo>
                <a:lnTo>
                  <a:pt x="180816" y="56079"/>
                </a:lnTo>
                <a:lnTo>
                  <a:pt x="180182" y="43406"/>
                </a:lnTo>
                <a:lnTo>
                  <a:pt x="179403" y="33805"/>
                </a:lnTo>
                <a:lnTo>
                  <a:pt x="176903" y="19951"/>
                </a:lnTo>
                <a:lnTo>
                  <a:pt x="170543" y="8701"/>
                </a:lnTo>
                <a:lnTo>
                  <a:pt x="157799" y="2461"/>
                </a:lnTo>
                <a:lnTo>
                  <a:pt x="153636" y="1725"/>
                </a:lnTo>
                <a:lnTo>
                  <a:pt x="149385" y="1078"/>
                </a:lnTo>
                <a:lnTo>
                  <a:pt x="145163" y="960"/>
                </a:lnTo>
                <a:lnTo>
                  <a:pt x="139035" y="770"/>
                </a:lnTo>
                <a:lnTo>
                  <a:pt x="126369" y="432"/>
                </a:lnTo>
                <a:lnTo>
                  <a:pt x="113686" y="182"/>
                </a:lnTo>
                <a:lnTo>
                  <a:pt x="100991" y="32"/>
                </a:lnTo>
                <a:lnTo>
                  <a:pt x="88286" y="0"/>
                </a:lnTo>
                <a:lnTo>
                  <a:pt x="75578" y="98"/>
                </a:lnTo>
                <a:lnTo>
                  <a:pt x="62870" y="343"/>
                </a:lnTo>
                <a:lnTo>
                  <a:pt x="50166" y="750"/>
                </a:lnTo>
                <a:lnTo>
                  <a:pt x="37472" y="1333"/>
                </a:lnTo>
                <a:lnTo>
                  <a:pt x="24791" y="2108"/>
                </a:lnTo>
                <a:lnTo>
                  <a:pt x="9016" y="9054"/>
                </a:lnTo>
                <a:lnTo>
                  <a:pt x="3298" y="21621"/>
                </a:lnTo>
                <a:lnTo>
                  <a:pt x="1526" y="34479"/>
                </a:lnTo>
                <a:lnTo>
                  <a:pt x="446" y="471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5" name="object 335"/>
          <p:cNvSpPr/>
          <p:nvPr/>
        </p:nvSpPr>
        <p:spPr>
          <a:xfrm>
            <a:off x="2379177" y="19158962"/>
            <a:ext cx="21998" cy="55007"/>
          </a:xfrm>
          <a:custGeom>
            <a:avLst/>
            <a:gdLst/>
            <a:ahLst/>
            <a:cxnLst/>
            <a:rect l="l" t="t" r="r" b="b"/>
            <a:pathLst>
              <a:path w="21998" h="55007">
                <a:moveTo>
                  <a:pt x="11008" y="6295"/>
                </a:moveTo>
                <a:lnTo>
                  <a:pt x="0" y="12603"/>
                </a:lnTo>
                <a:lnTo>
                  <a:pt x="10749" y="54853"/>
                </a:lnTo>
                <a:lnTo>
                  <a:pt x="10926" y="54944"/>
                </a:lnTo>
                <a:lnTo>
                  <a:pt x="21661" y="55007"/>
                </a:lnTo>
                <a:lnTo>
                  <a:pt x="21998" y="0"/>
                </a:lnTo>
                <a:lnTo>
                  <a:pt x="11008" y="62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6" name="object 336"/>
          <p:cNvSpPr/>
          <p:nvPr/>
        </p:nvSpPr>
        <p:spPr>
          <a:xfrm>
            <a:off x="6732158" y="17349063"/>
            <a:ext cx="25678" cy="112122"/>
          </a:xfrm>
          <a:custGeom>
            <a:avLst/>
            <a:gdLst/>
            <a:ahLst/>
            <a:cxnLst/>
            <a:rect l="l" t="t" r="r" b="b"/>
            <a:pathLst>
              <a:path w="25678" h="112122">
                <a:moveTo>
                  <a:pt x="23547" y="86236"/>
                </a:moveTo>
                <a:lnTo>
                  <a:pt x="22091" y="82597"/>
                </a:lnTo>
                <a:lnTo>
                  <a:pt x="21364" y="78283"/>
                </a:lnTo>
                <a:lnTo>
                  <a:pt x="21364" y="56139"/>
                </a:lnTo>
                <a:lnTo>
                  <a:pt x="20116" y="87327"/>
                </a:lnTo>
                <a:lnTo>
                  <a:pt x="18869" y="94605"/>
                </a:lnTo>
                <a:lnTo>
                  <a:pt x="17933" y="90134"/>
                </a:lnTo>
                <a:lnTo>
                  <a:pt x="19336" y="52864"/>
                </a:lnTo>
                <a:lnTo>
                  <a:pt x="21000" y="47042"/>
                </a:lnTo>
                <a:lnTo>
                  <a:pt x="21364" y="56139"/>
                </a:lnTo>
                <a:lnTo>
                  <a:pt x="21364" y="68302"/>
                </a:lnTo>
                <a:lnTo>
                  <a:pt x="22091" y="63988"/>
                </a:lnTo>
                <a:lnTo>
                  <a:pt x="23547" y="60349"/>
                </a:lnTo>
                <a:lnTo>
                  <a:pt x="25106" y="56711"/>
                </a:lnTo>
                <a:lnTo>
                  <a:pt x="24171" y="42208"/>
                </a:lnTo>
                <a:lnTo>
                  <a:pt x="21364" y="46487"/>
                </a:lnTo>
                <a:lnTo>
                  <a:pt x="21364" y="0"/>
                </a:lnTo>
                <a:lnTo>
                  <a:pt x="0" y="0"/>
                </a:lnTo>
                <a:lnTo>
                  <a:pt x="0" y="112122"/>
                </a:lnTo>
                <a:lnTo>
                  <a:pt x="18869" y="112122"/>
                </a:lnTo>
                <a:lnTo>
                  <a:pt x="19656" y="96466"/>
                </a:lnTo>
                <a:lnTo>
                  <a:pt x="20584" y="98659"/>
                </a:lnTo>
                <a:lnTo>
                  <a:pt x="23079" y="102298"/>
                </a:lnTo>
                <a:lnTo>
                  <a:pt x="25678" y="105832"/>
                </a:lnTo>
                <a:lnTo>
                  <a:pt x="25106" y="89874"/>
                </a:lnTo>
                <a:lnTo>
                  <a:pt x="23547" y="862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7" name="object 337"/>
          <p:cNvSpPr/>
          <p:nvPr/>
        </p:nvSpPr>
        <p:spPr>
          <a:xfrm>
            <a:off x="6823689" y="17381655"/>
            <a:ext cx="72045" cy="81090"/>
          </a:xfrm>
          <a:custGeom>
            <a:avLst/>
            <a:gdLst/>
            <a:ahLst/>
            <a:cxnLst/>
            <a:rect l="l" t="t" r="r" b="b"/>
            <a:pathLst>
              <a:path w="72045" h="81090">
                <a:moveTo>
                  <a:pt x="32799" y="16062"/>
                </a:moveTo>
                <a:lnTo>
                  <a:pt x="35294" y="15750"/>
                </a:lnTo>
                <a:lnTo>
                  <a:pt x="42260" y="15750"/>
                </a:lnTo>
                <a:lnTo>
                  <a:pt x="46107" y="16737"/>
                </a:lnTo>
                <a:lnTo>
                  <a:pt x="49745" y="18713"/>
                </a:lnTo>
                <a:lnTo>
                  <a:pt x="53488" y="20584"/>
                </a:lnTo>
                <a:lnTo>
                  <a:pt x="56503" y="23339"/>
                </a:lnTo>
                <a:lnTo>
                  <a:pt x="58790" y="26978"/>
                </a:lnTo>
                <a:lnTo>
                  <a:pt x="71577" y="14502"/>
                </a:lnTo>
                <a:lnTo>
                  <a:pt x="68250" y="9720"/>
                </a:lnTo>
                <a:lnTo>
                  <a:pt x="63676" y="6133"/>
                </a:lnTo>
                <a:lnTo>
                  <a:pt x="57854" y="3742"/>
                </a:lnTo>
                <a:lnTo>
                  <a:pt x="52136" y="1247"/>
                </a:lnTo>
                <a:lnTo>
                  <a:pt x="45379" y="0"/>
                </a:lnTo>
                <a:lnTo>
                  <a:pt x="29992" y="0"/>
                </a:lnTo>
                <a:lnTo>
                  <a:pt x="23651" y="1195"/>
                </a:lnTo>
                <a:lnTo>
                  <a:pt x="18557" y="3586"/>
                </a:lnTo>
                <a:lnTo>
                  <a:pt x="13463" y="5873"/>
                </a:lnTo>
                <a:lnTo>
                  <a:pt x="9616" y="8888"/>
                </a:lnTo>
                <a:lnTo>
                  <a:pt x="7017" y="12631"/>
                </a:lnTo>
                <a:lnTo>
                  <a:pt x="4522" y="16373"/>
                </a:lnTo>
                <a:lnTo>
                  <a:pt x="3274" y="20376"/>
                </a:lnTo>
                <a:lnTo>
                  <a:pt x="3274" y="30668"/>
                </a:lnTo>
                <a:lnTo>
                  <a:pt x="5146" y="35606"/>
                </a:lnTo>
                <a:lnTo>
                  <a:pt x="8888" y="39453"/>
                </a:lnTo>
                <a:lnTo>
                  <a:pt x="12735" y="43196"/>
                </a:lnTo>
                <a:lnTo>
                  <a:pt x="19180" y="46003"/>
                </a:lnTo>
                <a:lnTo>
                  <a:pt x="28225" y="47874"/>
                </a:lnTo>
                <a:lnTo>
                  <a:pt x="41948" y="50681"/>
                </a:lnTo>
                <a:lnTo>
                  <a:pt x="45379" y="51409"/>
                </a:lnTo>
                <a:lnTo>
                  <a:pt x="47666" y="52396"/>
                </a:lnTo>
                <a:lnTo>
                  <a:pt x="48809" y="53644"/>
                </a:lnTo>
                <a:lnTo>
                  <a:pt x="49953" y="54787"/>
                </a:lnTo>
                <a:lnTo>
                  <a:pt x="50525" y="56191"/>
                </a:lnTo>
                <a:lnTo>
                  <a:pt x="50525" y="60453"/>
                </a:lnTo>
                <a:lnTo>
                  <a:pt x="49277" y="62376"/>
                </a:lnTo>
                <a:lnTo>
                  <a:pt x="46782" y="63624"/>
                </a:lnTo>
                <a:lnTo>
                  <a:pt x="44391" y="64768"/>
                </a:lnTo>
                <a:lnTo>
                  <a:pt x="41168" y="65339"/>
                </a:lnTo>
                <a:lnTo>
                  <a:pt x="31396" y="65339"/>
                </a:lnTo>
                <a:lnTo>
                  <a:pt x="26458" y="64144"/>
                </a:lnTo>
                <a:lnTo>
                  <a:pt x="22299" y="61753"/>
                </a:lnTo>
                <a:lnTo>
                  <a:pt x="18141" y="59362"/>
                </a:lnTo>
                <a:lnTo>
                  <a:pt x="14814" y="56295"/>
                </a:lnTo>
                <a:lnTo>
                  <a:pt x="12319" y="52552"/>
                </a:lnTo>
                <a:lnTo>
                  <a:pt x="0" y="65028"/>
                </a:lnTo>
                <a:lnTo>
                  <a:pt x="4054" y="70122"/>
                </a:lnTo>
                <a:lnTo>
                  <a:pt x="9304" y="74072"/>
                </a:lnTo>
                <a:lnTo>
                  <a:pt x="15750" y="76879"/>
                </a:lnTo>
                <a:lnTo>
                  <a:pt x="22299" y="79686"/>
                </a:lnTo>
                <a:lnTo>
                  <a:pt x="29525" y="81090"/>
                </a:lnTo>
                <a:lnTo>
                  <a:pt x="44911" y="81090"/>
                </a:lnTo>
                <a:lnTo>
                  <a:pt x="51201" y="79998"/>
                </a:lnTo>
                <a:lnTo>
                  <a:pt x="56295" y="77815"/>
                </a:lnTo>
                <a:lnTo>
                  <a:pt x="61493" y="75528"/>
                </a:lnTo>
                <a:lnTo>
                  <a:pt x="65391" y="72461"/>
                </a:lnTo>
                <a:lnTo>
                  <a:pt x="67990" y="68614"/>
                </a:lnTo>
                <a:lnTo>
                  <a:pt x="70693" y="64664"/>
                </a:lnTo>
                <a:lnTo>
                  <a:pt x="72045" y="60193"/>
                </a:lnTo>
                <a:lnTo>
                  <a:pt x="72045" y="50005"/>
                </a:lnTo>
                <a:lnTo>
                  <a:pt x="70382" y="45587"/>
                </a:lnTo>
                <a:lnTo>
                  <a:pt x="67055" y="41948"/>
                </a:lnTo>
                <a:lnTo>
                  <a:pt x="63728" y="38205"/>
                </a:lnTo>
                <a:lnTo>
                  <a:pt x="58218" y="35554"/>
                </a:lnTo>
                <a:lnTo>
                  <a:pt x="50525" y="33995"/>
                </a:lnTo>
                <a:lnTo>
                  <a:pt x="34619" y="30720"/>
                </a:lnTo>
                <a:lnTo>
                  <a:pt x="30772" y="29888"/>
                </a:lnTo>
                <a:lnTo>
                  <a:pt x="28121" y="28901"/>
                </a:lnTo>
                <a:lnTo>
                  <a:pt x="26666" y="27757"/>
                </a:lnTo>
                <a:lnTo>
                  <a:pt x="25210" y="26510"/>
                </a:lnTo>
                <a:lnTo>
                  <a:pt x="24482" y="25054"/>
                </a:lnTo>
                <a:lnTo>
                  <a:pt x="24482" y="21727"/>
                </a:lnTo>
                <a:lnTo>
                  <a:pt x="25002" y="20376"/>
                </a:lnTo>
                <a:lnTo>
                  <a:pt x="27082" y="18193"/>
                </a:lnTo>
                <a:lnTo>
                  <a:pt x="28641" y="17309"/>
                </a:lnTo>
                <a:lnTo>
                  <a:pt x="30720" y="16685"/>
                </a:lnTo>
                <a:lnTo>
                  <a:pt x="32799" y="16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8" name="object 338"/>
          <p:cNvSpPr/>
          <p:nvPr/>
        </p:nvSpPr>
        <p:spPr>
          <a:xfrm>
            <a:off x="6908100" y="17381655"/>
            <a:ext cx="75788" cy="81090"/>
          </a:xfrm>
          <a:custGeom>
            <a:avLst/>
            <a:gdLst/>
            <a:ahLst/>
            <a:cxnLst/>
            <a:rect l="l" t="t" r="r" b="b"/>
            <a:pathLst>
              <a:path w="75788" h="81090">
                <a:moveTo>
                  <a:pt x="25314" y="79478"/>
                </a:moveTo>
                <a:lnTo>
                  <a:pt x="32384" y="81090"/>
                </a:lnTo>
                <a:lnTo>
                  <a:pt x="46834" y="81090"/>
                </a:lnTo>
                <a:lnTo>
                  <a:pt x="52500" y="80102"/>
                </a:lnTo>
                <a:lnTo>
                  <a:pt x="57386" y="78127"/>
                </a:lnTo>
                <a:lnTo>
                  <a:pt x="62273" y="76151"/>
                </a:lnTo>
                <a:lnTo>
                  <a:pt x="66275" y="73396"/>
                </a:lnTo>
                <a:lnTo>
                  <a:pt x="69394" y="69862"/>
                </a:lnTo>
                <a:lnTo>
                  <a:pt x="72513" y="66327"/>
                </a:lnTo>
                <a:lnTo>
                  <a:pt x="74644" y="62221"/>
                </a:lnTo>
                <a:lnTo>
                  <a:pt x="75788" y="57542"/>
                </a:lnTo>
                <a:lnTo>
                  <a:pt x="56451" y="51305"/>
                </a:lnTo>
                <a:lnTo>
                  <a:pt x="55931" y="54215"/>
                </a:lnTo>
                <a:lnTo>
                  <a:pt x="54943" y="56711"/>
                </a:lnTo>
                <a:lnTo>
                  <a:pt x="53488" y="58790"/>
                </a:lnTo>
                <a:lnTo>
                  <a:pt x="52136" y="60869"/>
                </a:lnTo>
                <a:lnTo>
                  <a:pt x="50369" y="62480"/>
                </a:lnTo>
                <a:lnTo>
                  <a:pt x="48186" y="63624"/>
                </a:lnTo>
                <a:lnTo>
                  <a:pt x="46003" y="64664"/>
                </a:lnTo>
                <a:lnTo>
                  <a:pt x="43352" y="65183"/>
                </a:lnTo>
                <a:lnTo>
                  <a:pt x="36386" y="65183"/>
                </a:lnTo>
                <a:lnTo>
                  <a:pt x="33007" y="64300"/>
                </a:lnTo>
                <a:lnTo>
                  <a:pt x="30096" y="62532"/>
                </a:lnTo>
                <a:lnTo>
                  <a:pt x="27289" y="60765"/>
                </a:lnTo>
                <a:lnTo>
                  <a:pt x="25106" y="58062"/>
                </a:lnTo>
                <a:lnTo>
                  <a:pt x="23547" y="54423"/>
                </a:lnTo>
                <a:lnTo>
                  <a:pt x="22091" y="50785"/>
                </a:lnTo>
                <a:lnTo>
                  <a:pt x="21364" y="46210"/>
                </a:lnTo>
                <a:lnTo>
                  <a:pt x="21364" y="35191"/>
                </a:lnTo>
                <a:lnTo>
                  <a:pt x="22091" y="30616"/>
                </a:lnTo>
                <a:lnTo>
                  <a:pt x="23547" y="26978"/>
                </a:lnTo>
                <a:lnTo>
                  <a:pt x="25002" y="23235"/>
                </a:lnTo>
                <a:lnTo>
                  <a:pt x="27133" y="20480"/>
                </a:lnTo>
                <a:lnTo>
                  <a:pt x="29940" y="18713"/>
                </a:lnTo>
                <a:lnTo>
                  <a:pt x="32747" y="16841"/>
                </a:lnTo>
                <a:lnTo>
                  <a:pt x="36126" y="15906"/>
                </a:lnTo>
                <a:lnTo>
                  <a:pt x="44339" y="15906"/>
                </a:lnTo>
                <a:lnTo>
                  <a:pt x="47718" y="17101"/>
                </a:lnTo>
                <a:lnTo>
                  <a:pt x="50213" y="19492"/>
                </a:lnTo>
                <a:lnTo>
                  <a:pt x="52708" y="21883"/>
                </a:lnTo>
                <a:lnTo>
                  <a:pt x="54475" y="25418"/>
                </a:lnTo>
                <a:lnTo>
                  <a:pt x="55515" y="30096"/>
                </a:lnTo>
                <a:lnTo>
                  <a:pt x="75476" y="22923"/>
                </a:lnTo>
                <a:lnTo>
                  <a:pt x="74228" y="18661"/>
                </a:lnTo>
                <a:lnTo>
                  <a:pt x="72097" y="14814"/>
                </a:lnTo>
                <a:lnTo>
                  <a:pt x="69082" y="11383"/>
                </a:lnTo>
                <a:lnTo>
                  <a:pt x="66171" y="7849"/>
                </a:lnTo>
                <a:lnTo>
                  <a:pt x="62273" y="5094"/>
                </a:lnTo>
                <a:lnTo>
                  <a:pt x="57386" y="3118"/>
                </a:lnTo>
                <a:lnTo>
                  <a:pt x="52604" y="1039"/>
                </a:lnTo>
                <a:lnTo>
                  <a:pt x="46730" y="0"/>
                </a:lnTo>
                <a:lnTo>
                  <a:pt x="31968" y="0"/>
                </a:lnTo>
                <a:lnTo>
                  <a:pt x="25054" y="1611"/>
                </a:lnTo>
                <a:lnTo>
                  <a:pt x="19024" y="4834"/>
                </a:lnTo>
                <a:lnTo>
                  <a:pt x="12995" y="8057"/>
                </a:lnTo>
                <a:lnTo>
                  <a:pt x="8316" y="12683"/>
                </a:lnTo>
                <a:lnTo>
                  <a:pt x="4990" y="18713"/>
                </a:lnTo>
                <a:lnTo>
                  <a:pt x="1663" y="24742"/>
                </a:lnTo>
                <a:lnTo>
                  <a:pt x="0" y="32020"/>
                </a:lnTo>
                <a:lnTo>
                  <a:pt x="0" y="49069"/>
                </a:lnTo>
                <a:lnTo>
                  <a:pt x="1663" y="56347"/>
                </a:lnTo>
                <a:lnTo>
                  <a:pt x="4990" y="62376"/>
                </a:lnTo>
                <a:lnTo>
                  <a:pt x="8316" y="68406"/>
                </a:lnTo>
                <a:lnTo>
                  <a:pt x="13047" y="73033"/>
                </a:lnTo>
                <a:lnTo>
                  <a:pt x="19180" y="76255"/>
                </a:lnTo>
                <a:lnTo>
                  <a:pt x="25314" y="794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9" name="object 339"/>
          <p:cNvSpPr/>
          <p:nvPr/>
        </p:nvSpPr>
        <p:spPr>
          <a:xfrm>
            <a:off x="7000489" y="17381655"/>
            <a:ext cx="52552" cy="79530"/>
          </a:xfrm>
          <a:custGeom>
            <a:avLst/>
            <a:gdLst/>
            <a:ahLst/>
            <a:cxnLst/>
            <a:rect l="l" t="t" r="r" b="b"/>
            <a:pathLst>
              <a:path w="52552" h="79530">
                <a:moveTo>
                  <a:pt x="22299" y="30616"/>
                </a:moveTo>
                <a:lnTo>
                  <a:pt x="24171" y="27601"/>
                </a:lnTo>
                <a:lnTo>
                  <a:pt x="26042" y="24482"/>
                </a:lnTo>
                <a:lnTo>
                  <a:pt x="28433" y="22195"/>
                </a:lnTo>
                <a:lnTo>
                  <a:pt x="31344" y="20740"/>
                </a:lnTo>
                <a:lnTo>
                  <a:pt x="34255" y="19180"/>
                </a:lnTo>
                <a:lnTo>
                  <a:pt x="37270" y="18401"/>
                </a:lnTo>
                <a:lnTo>
                  <a:pt x="42780" y="18401"/>
                </a:lnTo>
                <a:lnTo>
                  <a:pt x="44703" y="18505"/>
                </a:lnTo>
                <a:lnTo>
                  <a:pt x="46158" y="18713"/>
                </a:lnTo>
                <a:lnTo>
                  <a:pt x="47718" y="18921"/>
                </a:lnTo>
                <a:lnTo>
                  <a:pt x="49017" y="19232"/>
                </a:lnTo>
                <a:lnTo>
                  <a:pt x="50057" y="19648"/>
                </a:lnTo>
                <a:lnTo>
                  <a:pt x="52552" y="1715"/>
                </a:lnTo>
                <a:lnTo>
                  <a:pt x="50421" y="779"/>
                </a:lnTo>
                <a:lnTo>
                  <a:pt x="48965" y="467"/>
                </a:lnTo>
                <a:lnTo>
                  <a:pt x="47510" y="155"/>
                </a:lnTo>
                <a:lnTo>
                  <a:pt x="45899" y="0"/>
                </a:lnTo>
                <a:lnTo>
                  <a:pt x="38101" y="0"/>
                </a:lnTo>
                <a:lnTo>
                  <a:pt x="33059" y="1455"/>
                </a:lnTo>
                <a:lnTo>
                  <a:pt x="29005" y="4366"/>
                </a:lnTo>
                <a:lnTo>
                  <a:pt x="25054" y="7277"/>
                </a:lnTo>
                <a:lnTo>
                  <a:pt x="22039" y="11435"/>
                </a:lnTo>
                <a:lnTo>
                  <a:pt x="19960" y="16841"/>
                </a:lnTo>
                <a:lnTo>
                  <a:pt x="18557" y="1559"/>
                </a:lnTo>
                <a:lnTo>
                  <a:pt x="0" y="1559"/>
                </a:lnTo>
                <a:lnTo>
                  <a:pt x="0" y="79530"/>
                </a:lnTo>
                <a:lnTo>
                  <a:pt x="21364" y="79530"/>
                </a:lnTo>
                <a:lnTo>
                  <a:pt x="21364" y="34463"/>
                </a:lnTo>
                <a:lnTo>
                  <a:pt x="22299" y="30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0" name="object 340"/>
          <p:cNvSpPr/>
          <p:nvPr/>
        </p:nvSpPr>
        <p:spPr>
          <a:xfrm>
            <a:off x="7063782" y="17349063"/>
            <a:ext cx="26510" cy="22923"/>
          </a:xfrm>
          <a:custGeom>
            <a:avLst/>
            <a:gdLst/>
            <a:ahLst/>
            <a:cxnLst/>
            <a:rect l="l" t="t" r="r" b="b"/>
            <a:pathLst>
              <a:path w="26510" h="22923">
                <a:moveTo>
                  <a:pt x="26510" y="11539"/>
                </a:moveTo>
                <a:lnTo>
                  <a:pt x="26510" y="7693"/>
                </a:lnTo>
                <a:lnTo>
                  <a:pt x="25418" y="4834"/>
                </a:lnTo>
                <a:lnTo>
                  <a:pt x="23235" y="2962"/>
                </a:lnTo>
                <a:lnTo>
                  <a:pt x="21052" y="987"/>
                </a:lnTo>
                <a:lnTo>
                  <a:pt x="17725" y="0"/>
                </a:lnTo>
                <a:lnTo>
                  <a:pt x="8784" y="0"/>
                </a:lnTo>
                <a:lnTo>
                  <a:pt x="5457" y="987"/>
                </a:lnTo>
                <a:lnTo>
                  <a:pt x="3274" y="2962"/>
                </a:lnTo>
                <a:lnTo>
                  <a:pt x="1091" y="4834"/>
                </a:lnTo>
                <a:lnTo>
                  <a:pt x="0" y="7693"/>
                </a:lnTo>
                <a:lnTo>
                  <a:pt x="0" y="15282"/>
                </a:lnTo>
                <a:lnTo>
                  <a:pt x="1091" y="18141"/>
                </a:lnTo>
                <a:lnTo>
                  <a:pt x="3274" y="20116"/>
                </a:lnTo>
                <a:lnTo>
                  <a:pt x="5457" y="21987"/>
                </a:lnTo>
                <a:lnTo>
                  <a:pt x="8784" y="22923"/>
                </a:lnTo>
                <a:lnTo>
                  <a:pt x="17725" y="22923"/>
                </a:lnTo>
                <a:lnTo>
                  <a:pt x="21052" y="21987"/>
                </a:lnTo>
                <a:lnTo>
                  <a:pt x="23235" y="20116"/>
                </a:lnTo>
                <a:lnTo>
                  <a:pt x="25418" y="18141"/>
                </a:lnTo>
                <a:lnTo>
                  <a:pt x="26510" y="15282"/>
                </a:lnTo>
                <a:lnTo>
                  <a:pt x="26510" y="11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1" name="object 341"/>
          <p:cNvSpPr/>
          <p:nvPr/>
        </p:nvSpPr>
        <p:spPr>
          <a:xfrm>
            <a:off x="7076959" y="17383214"/>
            <a:ext cx="0" cy="77971"/>
          </a:xfrm>
          <a:custGeom>
            <a:avLst/>
            <a:gdLst/>
            <a:ahLst/>
            <a:cxnLst/>
            <a:rect l="l" t="t" r="r" b="b"/>
            <a:pathLst>
              <a:path w="0" h="77971">
                <a:moveTo>
                  <a:pt x="0" y="0"/>
                </a:moveTo>
                <a:lnTo>
                  <a:pt x="0" y="77971"/>
                </a:lnTo>
              </a:path>
            </a:pathLst>
          </a:custGeom>
          <a:ln w="2263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2" name="object 342"/>
          <p:cNvSpPr/>
          <p:nvPr/>
        </p:nvSpPr>
        <p:spPr>
          <a:xfrm>
            <a:off x="7128221" y="17396106"/>
            <a:ext cx="3430" cy="47562"/>
          </a:xfrm>
          <a:custGeom>
            <a:avLst/>
            <a:gdLst/>
            <a:ahLst/>
            <a:cxnLst/>
            <a:rect l="l" t="t" r="r" b="b"/>
            <a:pathLst>
              <a:path w="3430" h="47562">
                <a:moveTo>
                  <a:pt x="2183" y="40285"/>
                </a:moveTo>
                <a:lnTo>
                  <a:pt x="3430" y="9096"/>
                </a:lnTo>
                <a:lnTo>
                  <a:pt x="3066" y="0"/>
                </a:lnTo>
                <a:lnTo>
                  <a:pt x="1403" y="5821"/>
                </a:lnTo>
                <a:lnTo>
                  <a:pt x="0" y="43092"/>
                </a:lnTo>
                <a:lnTo>
                  <a:pt x="935" y="47562"/>
                </a:lnTo>
                <a:lnTo>
                  <a:pt x="2183" y="402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3" name="object 343"/>
          <p:cNvSpPr/>
          <p:nvPr/>
        </p:nvSpPr>
        <p:spPr>
          <a:xfrm>
            <a:off x="7134459" y="17381655"/>
            <a:ext cx="55047" cy="81090"/>
          </a:xfrm>
          <a:custGeom>
            <a:avLst/>
            <a:gdLst/>
            <a:ahLst/>
            <a:cxnLst/>
            <a:rect l="l" t="t" r="r" b="b"/>
            <a:pathLst>
              <a:path w="55047" h="81090">
                <a:moveTo>
                  <a:pt x="11747" y="64716"/>
                </a:moveTo>
                <a:lnTo>
                  <a:pt x="8576" y="63780"/>
                </a:lnTo>
                <a:lnTo>
                  <a:pt x="5769" y="61909"/>
                </a:lnTo>
                <a:lnTo>
                  <a:pt x="3066" y="60037"/>
                </a:lnTo>
                <a:lnTo>
                  <a:pt x="935" y="57282"/>
                </a:lnTo>
                <a:lnTo>
                  <a:pt x="1507" y="73240"/>
                </a:lnTo>
                <a:lnTo>
                  <a:pt x="4730" y="76047"/>
                </a:lnTo>
                <a:lnTo>
                  <a:pt x="8576" y="78127"/>
                </a:lnTo>
                <a:lnTo>
                  <a:pt x="12527" y="80102"/>
                </a:lnTo>
                <a:lnTo>
                  <a:pt x="16893" y="81090"/>
                </a:lnTo>
                <a:lnTo>
                  <a:pt x="28121" y="81090"/>
                </a:lnTo>
                <a:lnTo>
                  <a:pt x="33839" y="79478"/>
                </a:lnTo>
                <a:lnTo>
                  <a:pt x="38829" y="76255"/>
                </a:lnTo>
                <a:lnTo>
                  <a:pt x="43923" y="73033"/>
                </a:lnTo>
                <a:lnTo>
                  <a:pt x="47874" y="68406"/>
                </a:lnTo>
                <a:lnTo>
                  <a:pt x="50681" y="62376"/>
                </a:lnTo>
                <a:lnTo>
                  <a:pt x="53592" y="56347"/>
                </a:lnTo>
                <a:lnTo>
                  <a:pt x="55047" y="49121"/>
                </a:lnTo>
                <a:lnTo>
                  <a:pt x="55047" y="32072"/>
                </a:lnTo>
                <a:lnTo>
                  <a:pt x="53592" y="24742"/>
                </a:lnTo>
                <a:lnTo>
                  <a:pt x="50681" y="18713"/>
                </a:lnTo>
                <a:lnTo>
                  <a:pt x="47874" y="12683"/>
                </a:lnTo>
                <a:lnTo>
                  <a:pt x="43975" y="8057"/>
                </a:lnTo>
                <a:lnTo>
                  <a:pt x="38985" y="4834"/>
                </a:lnTo>
                <a:lnTo>
                  <a:pt x="34099" y="1611"/>
                </a:lnTo>
                <a:lnTo>
                  <a:pt x="28537" y="0"/>
                </a:lnTo>
                <a:lnTo>
                  <a:pt x="15230" y="0"/>
                </a:lnTo>
                <a:lnTo>
                  <a:pt x="9356" y="1923"/>
                </a:lnTo>
                <a:lnTo>
                  <a:pt x="4678" y="5769"/>
                </a:lnTo>
                <a:lnTo>
                  <a:pt x="0" y="9616"/>
                </a:lnTo>
                <a:lnTo>
                  <a:pt x="935" y="24119"/>
                </a:lnTo>
                <a:lnTo>
                  <a:pt x="3066" y="21312"/>
                </a:lnTo>
                <a:lnTo>
                  <a:pt x="5769" y="19336"/>
                </a:lnTo>
                <a:lnTo>
                  <a:pt x="8472" y="17361"/>
                </a:lnTo>
                <a:lnTo>
                  <a:pt x="11695" y="16373"/>
                </a:lnTo>
                <a:lnTo>
                  <a:pt x="21156" y="16373"/>
                </a:lnTo>
                <a:lnTo>
                  <a:pt x="25626" y="18453"/>
                </a:lnTo>
                <a:lnTo>
                  <a:pt x="28849" y="22611"/>
                </a:lnTo>
                <a:lnTo>
                  <a:pt x="32072" y="26666"/>
                </a:lnTo>
                <a:lnTo>
                  <a:pt x="33683" y="32643"/>
                </a:lnTo>
                <a:lnTo>
                  <a:pt x="33683" y="48446"/>
                </a:lnTo>
                <a:lnTo>
                  <a:pt x="32020" y="54475"/>
                </a:lnTo>
                <a:lnTo>
                  <a:pt x="28693" y="58634"/>
                </a:lnTo>
                <a:lnTo>
                  <a:pt x="25470" y="62688"/>
                </a:lnTo>
                <a:lnTo>
                  <a:pt x="21000" y="64716"/>
                </a:lnTo>
                <a:lnTo>
                  <a:pt x="11747" y="64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4" name="object 344"/>
          <p:cNvSpPr/>
          <p:nvPr/>
        </p:nvSpPr>
        <p:spPr>
          <a:xfrm>
            <a:off x="7110288" y="17349063"/>
            <a:ext cx="25678" cy="112122"/>
          </a:xfrm>
          <a:custGeom>
            <a:avLst/>
            <a:gdLst/>
            <a:ahLst/>
            <a:cxnLst/>
            <a:rect l="l" t="t" r="r" b="b"/>
            <a:pathLst>
              <a:path w="25678" h="112122">
                <a:moveTo>
                  <a:pt x="23547" y="86236"/>
                </a:moveTo>
                <a:lnTo>
                  <a:pt x="22091" y="82597"/>
                </a:lnTo>
                <a:lnTo>
                  <a:pt x="21364" y="78283"/>
                </a:lnTo>
                <a:lnTo>
                  <a:pt x="21364" y="56139"/>
                </a:lnTo>
                <a:lnTo>
                  <a:pt x="20116" y="87327"/>
                </a:lnTo>
                <a:lnTo>
                  <a:pt x="18869" y="94605"/>
                </a:lnTo>
                <a:lnTo>
                  <a:pt x="17933" y="90134"/>
                </a:lnTo>
                <a:lnTo>
                  <a:pt x="19336" y="52864"/>
                </a:lnTo>
                <a:lnTo>
                  <a:pt x="21000" y="47042"/>
                </a:lnTo>
                <a:lnTo>
                  <a:pt x="21364" y="56139"/>
                </a:lnTo>
                <a:lnTo>
                  <a:pt x="21364" y="68302"/>
                </a:lnTo>
                <a:lnTo>
                  <a:pt x="22091" y="63988"/>
                </a:lnTo>
                <a:lnTo>
                  <a:pt x="23547" y="60349"/>
                </a:lnTo>
                <a:lnTo>
                  <a:pt x="25106" y="56711"/>
                </a:lnTo>
                <a:lnTo>
                  <a:pt x="24171" y="42208"/>
                </a:lnTo>
                <a:lnTo>
                  <a:pt x="21364" y="46487"/>
                </a:lnTo>
                <a:lnTo>
                  <a:pt x="21364" y="0"/>
                </a:lnTo>
                <a:lnTo>
                  <a:pt x="0" y="0"/>
                </a:lnTo>
                <a:lnTo>
                  <a:pt x="0" y="112122"/>
                </a:lnTo>
                <a:lnTo>
                  <a:pt x="18868" y="112122"/>
                </a:lnTo>
                <a:lnTo>
                  <a:pt x="19656" y="96466"/>
                </a:lnTo>
                <a:lnTo>
                  <a:pt x="20584" y="98659"/>
                </a:lnTo>
                <a:lnTo>
                  <a:pt x="23079" y="102298"/>
                </a:lnTo>
                <a:lnTo>
                  <a:pt x="25678" y="105832"/>
                </a:lnTo>
                <a:lnTo>
                  <a:pt x="25106" y="89874"/>
                </a:lnTo>
                <a:lnTo>
                  <a:pt x="23547" y="862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5" name="object 345"/>
          <p:cNvSpPr/>
          <p:nvPr/>
        </p:nvSpPr>
        <p:spPr>
          <a:xfrm>
            <a:off x="7203690" y="17381655"/>
            <a:ext cx="66587" cy="73033"/>
          </a:xfrm>
          <a:custGeom>
            <a:avLst/>
            <a:gdLst/>
            <a:ahLst/>
            <a:cxnLst/>
            <a:rect l="l" t="t" r="r" b="b"/>
            <a:pathLst>
              <a:path w="66587" h="73033">
                <a:moveTo>
                  <a:pt x="20870" y="32436"/>
                </a:moveTo>
                <a:lnTo>
                  <a:pt x="21156" y="30616"/>
                </a:lnTo>
                <a:lnTo>
                  <a:pt x="22611" y="26978"/>
                </a:lnTo>
                <a:lnTo>
                  <a:pt x="24067" y="23235"/>
                </a:lnTo>
                <a:lnTo>
                  <a:pt x="26198" y="20428"/>
                </a:lnTo>
                <a:lnTo>
                  <a:pt x="29005" y="18557"/>
                </a:lnTo>
                <a:lnTo>
                  <a:pt x="31916" y="16685"/>
                </a:lnTo>
                <a:lnTo>
                  <a:pt x="35346" y="15750"/>
                </a:lnTo>
                <a:lnTo>
                  <a:pt x="44703" y="15750"/>
                </a:lnTo>
                <a:lnTo>
                  <a:pt x="48861" y="17517"/>
                </a:lnTo>
                <a:lnTo>
                  <a:pt x="51772" y="21052"/>
                </a:lnTo>
                <a:lnTo>
                  <a:pt x="54787" y="24586"/>
                </a:lnTo>
                <a:lnTo>
                  <a:pt x="56295" y="29629"/>
                </a:lnTo>
                <a:lnTo>
                  <a:pt x="66587" y="32436"/>
                </a:lnTo>
                <a:lnTo>
                  <a:pt x="59570" y="4834"/>
                </a:lnTo>
                <a:lnTo>
                  <a:pt x="54060" y="1611"/>
                </a:lnTo>
                <a:lnTo>
                  <a:pt x="47354" y="0"/>
                </a:lnTo>
                <a:lnTo>
                  <a:pt x="31760" y="0"/>
                </a:lnTo>
                <a:lnTo>
                  <a:pt x="24898" y="1611"/>
                </a:lnTo>
                <a:lnTo>
                  <a:pt x="18869" y="4834"/>
                </a:lnTo>
                <a:lnTo>
                  <a:pt x="12943" y="8057"/>
                </a:lnTo>
                <a:lnTo>
                  <a:pt x="8316" y="12683"/>
                </a:lnTo>
                <a:lnTo>
                  <a:pt x="4990" y="18713"/>
                </a:lnTo>
                <a:lnTo>
                  <a:pt x="1663" y="24742"/>
                </a:lnTo>
                <a:lnTo>
                  <a:pt x="0" y="32020"/>
                </a:lnTo>
                <a:lnTo>
                  <a:pt x="0" y="49069"/>
                </a:lnTo>
                <a:lnTo>
                  <a:pt x="1663" y="56347"/>
                </a:lnTo>
                <a:lnTo>
                  <a:pt x="4990" y="62376"/>
                </a:lnTo>
                <a:lnTo>
                  <a:pt x="8316" y="68406"/>
                </a:lnTo>
                <a:lnTo>
                  <a:pt x="12995" y="73033"/>
                </a:lnTo>
                <a:lnTo>
                  <a:pt x="13722" y="32436"/>
                </a:lnTo>
                <a:lnTo>
                  <a:pt x="20428" y="46366"/>
                </a:lnTo>
                <a:lnTo>
                  <a:pt x="20428" y="35242"/>
                </a:lnTo>
                <a:lnTo>
                  <a:pt x="20870" y="32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6" name="object 346"/>
          <p:cNvSpPr/>
          <p:nvPr/>
        </p:nvSpPr>
        <p:spPr>
          <a:xfrm>
            <a:off x="7216685" y="17386489"/>
            <a:ext cx="63572" cy="71421"/>
          </a:xfrm>
          <a:custGeom>
            <a:avLst/>
            <a:gdLst/>
            <a:ahLst/>
            <a:cxnLst/>
            <a:rect l="l" t="t" r="r" b="b"/>
            <a:pathLst>
              <a:path w="63572" h="71421">
                <a:moveTo>
                  <a:pt x="63572" y="24534"/>
                </a:moveTo>
                <a:lnTo>
                  <a:pt x="62117" y="18349"/>
                </a:lnTo>
                <a:lnTo>
                  <a:pt x="59206" y="12943"/>
                </a:lnTo>
                <a:lnTo>
                  <a:pt x="56295" y="7433"/>
                </a:lnTo>
                <a:lnTo>
                  <a:pt x="52084" y="3118"/>
                </a:lnTo>
                <a:lnTo>
                  <a:pt x="46574" y="0"/>
                </a:lnTo>
                <a:lnTo>
                  <a:pt x="53592" y="27601"/>
                </a:lnTo>
                <a:lnTo>
                  <a:pt x="43300" y="24794"/>
                </a:lnTo>
                <a:lnTo>
                  <a:pt x="43300" y="31344"/>
                </a:lnTo>
                <a:lnTo>
                  <a:pt x="7874" y="27601"/>
                </a:lnTo>
                <a:lnTo>
                  <a:pt x="7433" y="30408"/>
                </a:lnTo>
                <a:lnTo>
                  <a:pt x="7433" y="41532"/>
                </a:lnTo>
                <a:lnTo>
                  <a:pt x="727" y="27601"/>
                </a:lnTo>
                <a:lnTo>
                  <a:pt x="0" y="68198"/>
                </a:lnTo>
                <a:lnTo>
                  <a:pt x="6029" y="71421"/>
                </a:lnTo>
                <a:lnTo>
                  <a:pt x="727" y="42416"/>
                </a:lnTo>
                <a:lnTo>
                  <a:pt x="7583" y="42416"/>
                </a:lnTo>
                <a:lnTo>
                  <a:pt x="7433" y="36022"/>
                </a:lnTo>
                <a:lnTo>
                  <a:pt x="7583" y="42416"/>
                </a:lnTo>
                <a:lnTo>
                  <a:pt x="62948" y="42416"/>
                </a:lnTo>
                <a:lnTo>
                  <a:pt x="63156" y="40960"/>
                </a:lnTo>
                <a:lnTo>
                  <a:pt x="63312" y="39297"/>
                </a:lnTo>
                <a:lnTo>
                  <a:pt x="63416" y="37426"/>
                </a:lnTo>
                <a:lnTo>
                  <a:pt x="63520" y="35554"/>
                </a:lnTo>
                <a:lnTo>
                  <a:pt x="63572" y="245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7" name="object 347"/>
          <p:cNvSpPr/>
          <p:nvPr/>
        </p:nvSpPr>
        <p:spPr>
          <a:xfrm>
            <a:off x="7217413" y="17428906"/>
            <a:ext cx="61285" cy="33839"/>
          </a:xfrm>
          <a:custGeom>
            <a:avLst/>
            <a:gdLst/>
            <a:ahLst/>
            <a:cxnLst/>
            <a:rect l="l" t="t" r="r" b="b"/>
            <a:pathLst>
              <a:path w="61285" h="33839">
                <a:moveTo>
                  <a:pt x="11435" y="32228"/>
                </a:moveTo>
                <a:lnTo>
                  <a:pt x="18609" y="33839"/>
                </a:lnTo>
                <a:lnTo>
                  <a:pt x="32124" y="33839"/>
                </a:lnTo>
                <a:lnTo>
                  <a:pt x="37062" y="33111"/>
                </a:lnTo>
                <a:lnTo>
                  <a:pt x="41636" y="31656"/>
                </a:lnTo>
                <a:lnTo>
                  <a:pt x="46314" y="30096"/>
                </a:lnTo>
                <a:lnTo>
                  <a:pt x="50317" y="27861"/>
                </a:lnTo>
                <a:lnTo>
                  <a:pt x="53644" y="24950"/>
                </a:lnTo>
                <a:lnTo>
                  <a:pt x="57074" y="22039"/>
                </a:lnTo>
                <a:lnTo>
                  <a:pt x="59621" y="18557"/>
                </a:lnTo>
                <a:lnTo>
                  <a:pt x="61285" y="14502"/>
                </a:lnTo>
                <a:lnTo>
                  <a:pt x="44287" y="7953"/>
                </a:lnTo>
                <a:lnTo>
                  <a:pt x="42728" y="11071"/>
                </a:lnTo>
                <a:lnTo>
                  <a:pt x="40545" y="13515"/>
                </a:lnTo>
                <a:lnTo>
                  <a:pt x="37738" y="15282"/>
                </a:lnTo>
                <a:lnTo>
                  <a:pt x="34931" y="17049"/>
                </a:lnTo>
                <a:lnTo>
                  <a:pt x="31240" y="17933"/>
                </a:lnTo>
                <a:lnTo>
                  <a:pt x="22507" y="17933"/>
                </a:lnTo>
                <a:lnTo>
                  <a:pt x="18920" y="17049"/>
                </a:lnTo>
                <a:lnTo>
                  <a:pt x="15906" y="15282"/>
                </a:lnTo>
                <a:lnTo>
                  <a:pt x="12995" y="13515"/>
                </a:lnTo>
                <a:lnTo>
                  <a:pt x="10708" y="10864"/>
                </a:lnTo>
                <a:lnTo>
                  <a:pt x="9044" y="7329"/>
                </a:lnTo>
                <a:lnTo>
                  <a:pt x="7485" y="3690"/>
                </a:lnTo>
                <a:lnTo>
                  <a:pt x="6856" y="0"/>
                </a:lnTo>
                <a:lnTo>
                  <a:pt x="0" y="0"/>
                </a:lnTo>
                <a:lnTo>
                  <a:pt x="5302" y="29005"/>
                </a:lnTo>
                <a:lnTo>
                  <a:pt x="11435" y="322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8" name="object 348"/>
          <p:cNvSpPr/>
          <p:nvPr/>
        </p:nvSpPr>
        <p:spPr>
          <a:xfrm>
            <a:off x="7224560" y="17414091"/>
            <a:ext cx="35425" cy="3742"/>
          </a:xfrm>
          <a:custGeom>
            <a:avLst/>
            <a:gdLst/>
            <a:ahLst/>
            <a:cxnLst/>
            <a:rect l="l" t="t" r="r" b="b"/>
            <a:pathLst>
              <a:path w="35425" h="3742">
                <a:moveTo>
                  <a:pt x="35425" y="0"/>
                </a:moveTo>
                <a:lnTo>
                  <a:pt x="0" y="0"/>
                </a:lnTo>
                <a:lnTo>
                  <a:pt x="35425" y="3742"/>
                </a:lnTo>
                <a:lnTo>
                  <a:pt x="35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7131652" y="17405202"/>
            <a:ext cx="0" cy="17153"/>
          </a:xfrm>
          <a:custGeom>
            <a:avLst/>
            <a:gdLst/>
            <a:ahLst/>
            <a:cxnLst/>
            <a:rect l="l" t="t" r="r" b="b"/>
            <a:pathLst>
              <a:path w="0" h="17153">
                <a:moveTo>
                  <a:pt x="0" y="0"/>
                </a:moveTo>
                <a:lnTo>
                  <a:pt x="0" y="171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6753522" y="17405202"/>
            <a:ext cx="0" cy="17153"/>
          </a:xfrm>
          <a:custGeom>
            <a:avLst/>
            <a:gdLst/>
            <a:ahLst/>
            <a:cxnLst/>
            <a:rect l="l" t="t" r="r" b="b"/>
            <a:pathLst>
              <a:path w="0" h="17153">
                <a:moveTo>
                  <a:pt x="0" y="0"/>
                </a:moveTo>
                <a:lnTo>
                  <a:pt x="0" y="171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6528686" y="17356704"/>
            <a:ext cx="89666" cy="106040"/>
          </a:xfrm>
          <a:custGeom>
            <a:avLst/>
            <a:gdLst/>
            <a:ahLst/>
            <a:cxnLst/>
            <a:rect l="l" t="t" r="r" b="b"/>
            <a:pathLst>
              <a:path w="89666" h="106040">
                <a:moveTo>
                  <a:pt x="12163" y="71421"/>
                </a:moveTo>
                <a:lnTo>
                  <a:pt x="0" y="85924"/>
                </a:lnTo>
                <a:lnTo>
                  <a:pt x="3118" y="89874"/>
                </a:lnTo>
                <a:lnTo>
                  <a:pt x="7017" y="93357"/>
                </a:lnTo>
                <a:lnTo>
                  <a:pt x="11695" y="96372"/>
                </a:lnTo>
                <a:lnTo>
                  <a:pt x="16373" y="99387"/>
                </a:lnTo>
                <a:lnTo>
                  <a:pt x="21675" y="101778"/>
                </a:lnTo>
                <a:lnTo>
                  <a:pt x="27601" y="103545"/>
                </a:lnTo>
                <a:lnTo>
                  <a:pt x="33631" y="105209"/>
                </a:lnTo>
                <a:lnTo>
                  <a:pt x="40233" y="106040"/>
                </a:lnTo>
                <a:lnTo>
                  <a:pt x="55619" y="106040"/>
                </a:lnTo>
                <a:lnTo>
                  <a:pt x="62896" y="104793"/>
                </a:lnTo>
                <a:lnTo>
                  <a:pt x="69238" y="102298"/>
                </a:lnTo>
                <a:lnTo>
                  <a:pt x="75580" y="99699"/>
                </a:lnTo>
                <a:lnTo>
                  <a:pt x="80518" y="96008"/>
                </a:lnTo>
                <a:lnTo>
                  <a:pt x="84052" y="91226"/>
                </a:lnTo>
                <a:lnTo>
                  <a:pt x="87587" y="86340"/>
                </a:lnTo>
                <a:lnTo>
                  <a:pt x="89355" y="80518"/>
                </a:lnTo>
                <a:lnTo>
                  <a:pt x="89355" y="66587"/>
                </a:lnTo>
                <a:lnTo>
                  <a:pt x="87119" y="60765"/>
                </a:lnTo>
                <a:lnTo>
                  <a:pt x="82649" y="56295"/>
                </a:lnTo>
                <a:lnTo>
                  <a:pt x="78283" y="51720"/>
                </a:lnTo>
                <a:lnTo>
                  <a:pt x="71005" y="48290"/>
                </a:lnTo>
                <a:lnTo>
                  <a:pt x="60817" y="46003"/>
                </a:lnTo>
                <a:lnTo>
                  <a:pt x="41636" y="41636"/>
                </a:lnTo>
                <a:lnTo>
                  <a:pt x="36334" y="40389"/>
                </a:lnTo>
                <a:lnTo>
                  <a:pt x="32591" y="38829"/>
                </a:lnTo>
                <a:lnTo>
                  <a:pt x="30408" y="36958"/>
                </a:lnTo>
                <a:lnTo>
                  <a:pt x="28225" y="34983"/>
                </a:lnTo>
                <a:lnTo>
                  <a:pt x="27133" y="32591"/>
                </a:lnTo>
                <a:lnTo>
                  <a:pt x="27133" y="27497"/>
                </a:lnTo>
                <a:lnTo>
                  <a:pt x="27757" y="25418"/>
                </a:lnTo>
                <a:lnTo>
                  <a:pt x="29005" y="23547"/>
                </a:lnTo>
                <a:lnTo>
                  <a:pt x="30356" y="21675"/>
                </a:lnTo>
                <a:lnTo>
                  <a:pt x="32436" y="20168"/>
                </a:lnTo>
                <a:lnTo>
                  <a:pt x="35242" y="19024"/>
                </a:lnTo>
                <a:lnTo>
                  <a:pt x="38153" y="17881"/>
                </a:lnTo>
                <a:lnTo>
                  <a:pt x="41792" y="17309"/>
                </a:lnTo>
                <a:lnTo>
                  <a:pt x="52812" y="17309"/>
                </a:lnTo>
                <a:lnTo>
                  <a:pt x="58634" y="18609"/>
                </a:lnTo>
                <a:lnTo>
                  <a:pt x="63624" y="21208"/>
                </a:lnTo>
                <a:lnTo>
                  <a:pt x="68718" y="23703"/>
                </a:lnTo>
                <a:lnTo>
                  <a:pt x="73396" y="27653"/>
                </a:lnTo>
                <a:lnTo>
                  <a:pt x="77659" y="33059"/>
                </a:lnTo>
                <a:lnTo>
                  <a:pt x="89666" y="19180"/>
                </a:lnTo>
                <a:lnTo>
                  <a:pt x="84676" y="12839"/>
                </a:lnTo>
                <a:lnTo>
                  <a:pt x="78646" y="8057"/>
                </a:lnTo>
                <a:lnTo>
                  <a:pt x="71577" y="4834"/>
                </a:lnTo>
                <a:lnTo>
                  <a:pt x="64508" y="1611"/>
                </a:lnTo>
                <a:lnTo>
                  <a:pt x="56295" y="0"/>
                </a:lnTo>
                <a:lnTo>
                  <a:pt x="38101" y="0"/>
                </a:lnTo>
                <a:lnTo>
                  <a:pt x="30512" y="1455"/>
                </a:lnTo>
                <a:lnTo>
                  <a:pt x="24171" y="4366"/>
                </a:lnTo>
                <a:lnTo>
                  <a:pt x="17933" y="7173"/>
                </a:lnTo>
                <a:lnTo>
                  <a:pt x="13151" y="11019"/>
                </a:lnTo>
                <a:lnTo>
                  <a:pt x="9824" y="15906"/>
                </a:lnTo>
                <a:lnTo>
                  <a:pt x="6497" y="20792"/>
                </a:lnTo>
                <a:lnTo>
                  <a:pt x="4834" y="26302"/>
                </a:lnTo>
                <a:lnTo>
                  <a:pt x="4834" y="37530"/>
                </a:lnTo>
                <a:lnTo>
                  <a:pt x="5925" y="41948"/>
                </a:lnTo>
                <a:lnTo>
                  <a:pt x="8109" y="45691"/>
                </a:lnTo>
                <a:lnTo>
                  <a:pt x="10396" y="49329"/>
                </a:lnTo>
                <a:lnTo>
                  <a:pt x="13670" y="52344"/>
                </a:lnTo>
                <a:lnTo>
                  <a:pt x="17933" y="54735"/>
                </a:lnTo>
                <a:lnTo>
                  <a:pt x="22299" y="57022"/>
                </a:lnTo>
                <a:lnTo>
                  <a:pt x="27497" y="58894"/>
                </a:lnTo>
                <a:lnTo>
                  <a:pt x="33527" y="60349"/>
                </a:lnTo>
                <a:lnTo>
                  <a:pt x="54423" y="65027"/>
                </a:lnTo>
                <a:lnTo>
                  <a:pt x="59310" y="66067"/>
                </a:lnTo>
                <a:lnTo>
                  <a:pt x="62636" y="67575"/>
                </a:lnTo>
                <a:lnTo>
                  <a:pt x="64404" y="69550"/>
                </a:lnTo>
                <a:lnTo>
                  <a:pt x="66275" y="71421"/>
                </a:lnTo>
                <a:lnTo>
                  <a:pt x="67211" y="73708"/>
                </a:lnTo>
                <a:lnTo>
                  <a:pt x="67211" y="79010"/>
                </a:lnTo>
                <a:lnTo>
                  <a:pt x="66431" y="81246"/>
                </a:lnTo>
                <a:lnTo>
                  <a:pt x="64872" y="83117"/>
                </a:lnTo>
                <a:lnTo>
                  <a:pt x="63416" y="84884"/>
                </a:lnTo>
                <a:lnTo>
                  <a:pt x="61181" y="86288"/>
                </a:lnTo>
                <a:lnTo>
                  <a:pt x="58166" y="87327"/>
                </a:lnTo>
                <a:lnTo>
                  <a:pt x="55255" y="88263"/>
                </a:lnTo>
                <a:lnTo>
                  <a:pt x="51668" y="88731"/>
                </a:lnTo>
                <a:lnTo>
                  <a:pt x="42416" y="88731"/>
                </a:lnTo>
                <a:lnTo>
                  <a:pt x="37634" y="88003"/>
                </a:lnTo>
                <a:lnTo>
                  <a:pt x="33059" y="86548"/>
                </a:lnTo>
                <a:lnTo>
                  <a:pt x="28589" y="84988"/>
                </a:lnTo>
                <a:lnTo>
                  <a:pt x="24586" y="82909"/>
                </a:lnTo>
                <a:lnTo>
                  <a:pt x="21052" y="80310"/>
                </a:lnTo>
                <a:lnTo>
                  <a:pt x="17517" y="77711"/>
                </a:lnTo>
                <a:lnTo>
                  <a:pt x="14554" y="74748"/>
                </a:lnTo>
                <a:lnTo>
                  <a:pt x="12163" y="71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6635292" y="17383214"/>
            <a:ext cx="74384" cy="79530"/>
          </a:xfrm>
          <a:custGeom>
            <a:avLst/>
            <a:gdLst/>
            <a:ahLst/>
            <a:cxnLst/>
            <a:rect l="l" t="t" r="r" b="b"/>
            <a:pathLst>
              <a:path w="74384" h="79530">
                <a:moveTo>
                  <a:pt x="21364" y="0"/>
                </a:moveTo>
                <a:lnTo>
                  <a:pt x="0" y="0"/>
                </a:lnTo>
                <a:lnTo>
                  <a:pt x="0" y="58322"/>
                </a:lnTo>
                <a:lnTo>
                  <a:pt x="1195" y="63676"/>
                </a:lnTo>
                <a:lnTo>
                  <a:pt x="3586" y="67834"/>
                </a:lnTo>
                <a:lnTo>
                  <a:pt x="6081" y="71889"/>
                </a:lnTo>
                <a:lnTo>
                  <a:pt x="9408" y="74852"/>
                </a:lnTo>
                <a:lnTo>
                  <a:pt x="13566" y="76723"/>
                </a:lnTo>
                <a:lnTo>
                  <a:pt x="17725" y="78594"/>
                </a:lnTo>
                <a:lnTo>
                  <a:pt x="22403" y="79530"/>
                </a:lnTo>
                <a:lnTo>
                  <a:pt x="33943" y="79530"/>
                </a:lnTo>
                <a:lnTo>
                  <a:pt x="39349" y="78335"/>
                </a:lnTo>
                <a:lnTo>
                  <a:pt x="43819" y="75943"/>
                </a:lnTo>
                <a:lnTo>
                  <a:pt x="48394" y="73448"/>
                </a:lnTo>
                <a:lnTo>
                  <a:pt x="51980" y="69602"/>
                </a:lnTo>
                <a:lnTo>
                  <a:pt x="54579" y="64404"/>
                </a:lnTo>
                <a:lnTo>
                  <a:pt x="55359" y="77971"/>
                </a:lnTo>
                <a:lnTo>
                  <a:pt x="74384" y="77971"/>
                </a:lnTo>
                <a:lnTo>
                  <a:pt x="74384" y="0"/>
                </a:lnTo>
                <a:lnTo>
                  <a:pt x="53020" y="0"/>
                </a:lnTo>
                <a:lnTo>
                  <a:pt x="53020" y="45587"/>
                </a:lnTo>
                <a:lnTo>
                  <a:pt x="52552" y="48758"/>
                </a:lnTo>
                <a:lnTo>
                  <a:pt x="51616" y="51461"/>
                </a:lnTo>
                <a:lnTo>
                  <a:pt x="50681" y="54060"/>
                </a:lnTo>
                <a:lnTo>
                  <a:pt x="49381" y="56191"/>
                </a:lnTo>
                <a:lnTo>
                  <a:pt x="47718" y="57854"/>
                </a:lnTo>
                <a:lnTo>
                  <a:pt x="46158" y="59518"/>
                </a:lnTo>
                <a:lnTo>
                  <a:pt x="44339" y="60765"/>
                </a:lnTo>
                <a:lnTo>
                  <a:pt x="42260" y="61597"/>
                </a:lnTo>
                <a:lnTo>
                  <a:pt x="40181" y="62324"/>
                </a:lnTo>
                <a:lnTo>
                  <a:pt x="38049" y="62688"/>
                </a:lnTo>
                <a:lnTo>
                  <a:pt x="31188" y="62688"/>
                </a:lnTo>
                <a:lnTo>
                  <a:pt x="27601" y="61545"/>
                </a:lnTo>
                <a:lnTo>
                  <a:pt x="25106" y="59258"/>
                </a:lnTo>
                <a:lnTo>
                  <a:pt x="22611" y="56867"/>
                </a:lnTo>
                <a:lnTo>
                  <a:pt x="21364" y="52656"/>
                </a:lnTo>
                <a:lnTo>
                  <a:pt x="213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6750091" y="17396106"/>
            <a:ext cx="3430" cy="47562"/>
          </a:xfrm>
          <a:custGeom>
            <a:avLst/>
            <a:gdLst/>
            <a:ahLst/>
            <a:cxnLst/>
            <a:rect l="l" t="t" r="r" b="b"/>
            <a:pathLst>
              <a:path w="3430" h="47562">
                <a:moveTo>
                  <a:pt x="2183" y="40285"/>
                </a:moveTo>
                <a:lnTo>
                  <a:pt x="3430" y="9096"/>
                </a:lnTo>
                <a:lnTo>
                  <a:pt x="3066" y="0"/>
                </a:lnTo>
                <a:lnTo>
                  <a:pt x="1403" y="5821"/>
                </a:lnTo>
                <a:lnTo>
                  <a:pt x="0" y="43092"/>
                </a:lnTo>
                <a:lnTo>
                  <a:pt x="935" y="47562"/>
                </a:lnTo>
                <a:lnTo>
                  <a:pt x="2183" y="402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6756329" y="17381655"/>
            <a:ext cx="55047" cy="81090"/>
          </a:xfrm>
          <a:custGeom>
            <a:avLst/>
            <a:gdLst/>
            <a:ahLst/>
            <a:cxnLst/>
            <a:rect l="l" t="t" r="r" b="b"/>
            <a:pathLst>
              <a:path w="55047" h="81090">
                <a:moveTo>
                  <a:pt x="11747" y="64716"/>
                </a:moveTo>
                <a:lnTo>
                  <a:pt x="8576" y="63780"/>
                </a:lnTo>
                <a:lnTo>
                  <a:pt x="5769" y="61909"/>
                </a:lnTo>
                <a:lnTo>
                  <a:pt x="3066" y="60037"/>
                </a:lnTo>
                <a:lnTo>
                  <a:pt x="935" y="57282"/>
                </a:lnTo>
                <a:lnTo>
                  <a:pt x="1507" y="73240"/>
                </a:lnTo>
                <a:lnTo>
                  <a:pt x="4730" y="76047"/>
                </a:lnTo>
                <a:lnTo>
                  <a:pt x="8576" y="78127"/>
                </a:lnTo>
                <a:lnTo>
                  <a:pt x="12527" y="80102"/>
                </a:lnTo>
                <a:lnTo>
                  <a:pt x="16893" y="81090"/>
                </a:lnTo>
                <a:lnTo>
                  <a:pt x="28121" y="81090"/>
                </a:lnTo>
                <a:lnTo>
                  <a:pt x="33839" y="79478"/>
                </a:lnTo>
                <a:lnTo>
                  <a:pt x="38829" y="76255"/>
                </a:lnTo>
                <a:lnTo>
                  <a:pt x="43923" y="73033"/>
                </a:lnTo>
                <a:lnTo>
                  <a:pt x="47874" y="68406"/>
                </a:lnTo>
                <a:lnTo>
                  <a:pt x="50681" y="62376"/>
                </a:lnTo>
                <a:lnTo>
                  <a:pt x="53592" y="56347"/>
                </a:lnTo>
                <a:lnTo>
                  <a:pt x="55047" y="49121"/>
                </a:lnTo>
                <a:lnTo>
                  <a:pt x="55047" y="32072"/>
                </a:lnTo>
                <a:lnTo>
                  <a:pt x="53592" y="24742"/>
                </a:lnTo>
                <a:lnTo>
                  <a:pt x="50681" y="18713"/>
                </a:lnTo>
                <a:lnTo>
                  <a:pt x="47874" y="12683"/>
                </a:lnTo>
                <a:lnTo>
                  <a:pt x="43975" y="8057"/>
                </a:lnTo>
                <a:lnTo>
                  <a:pt x="38985" y="4834"/>
                </a:lnTo>
                <a:lnTo>
                  <a:pt x="34099" y="1611"/>
                </a:lnTo>
                <a:lnTo>
                  <a:pt x="28537" y="0"/>
                </a:lnTo>
                <a:lnTo>
                  <a:pt x="15230" y="0"/>
                </a:lnTo>
                <a:lnTo>
                  <a:pt x="9356" y="1923"/>
                </a:lnTo>
                <a:lnTo>
                  <a:pt x="4678" y="5769"/>
                </a:lnTo>
                <a:lnTo>
                  <a:pt x="0" y="9616"/>
                </a:lnTo>
                <a:lnTo>
                  <a:pt x="935" y="24119"/>
                </a:lnTo>
                <a:lnTo>
                  <a:pt x="3066" y="21312"/>
                </a:lnTo>
                <a:lnTo>
                  <a:pt x="5769" y="19336"/>
                </a:lnTo>
                <a:lnTo>
                  <a:pt x="8472" y="17361"/>
                </a:lnTo>
                <a:lnTo>
                  <a:pt x="11695" y="16373"/>
                </a:lnTo>
                <a:lnTo>
                  <a:pt x="21156" y="16373"/>
                </a:lnTo>
                <a:lnTo>
                  <a:pt x="25626" y="18453"/>
                </a:lnTo>
                <a:lnTo>
                  <a:pt x="28849" y="22611"/>
                </a:lnTo>
                <a:lnTo>
                  <a:pt x="32072" y="26666"/>
                </a:lnTo>
                <a:lnTo>
                  <a:pt x="33683" y="32643"/>
                </a:lnTo>
                <a:lnTo>
                  <a:pt x="33683" y="48446"/>
                </a:lnTo>
                <a:lnTo>
                  <a:pt x="32020" y="54475"/>
                </a:lnTo>
                <a:lnTo>
                  <a:pt x="28693" y="58634"/>
                </a:lnTo>
                <a:lnTo>
                  <a:pt x="25470" y="62688"/>
                </a:lnTo>
                <a:lnTo>
                  <a:pt x="21000" y="64716"/>
                </a:lnTo>
                <a:lnTo>
                  <a:pt x="11747" y="64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6518394" y="17685743"/>
            <a:ext cx="2039727" cy="411688"/>
          </a:xfrm>
          <a:custGeom>
            <a:avLst/>
            <a:gdLst/>
            <a:ahLst/>
            <a:cxnLst/>
            <a:rect l="l" t="t" r="r" b="b"/>
            <a:pathLst>
              <a:path w="2039727" h="411688">
                <a:moveTo>
                  <a:pt x="1991698" y="404794"/>
                </a:moveTo>
                <a:lnTo>
                  <a:pt x="2005146" y="400565"/>
                </a:lnTo>
                <a:lnTo>
                  <a:pt x="2016648" y="392928"/>
                </a:lnTo>
                <a:lnTo>
                  <a:pt x="2025605" y="382480"/>
                </a:lnTo>
                <a:lnTo>
                  <a:pt x="2031418" y="369820"/>
                </a:lnTo>
                <a:lnTo>
                  <a:pt x="2033489" y="355548"/>
                </a:lnTo>
                <a:lnTo>
                  <a:pt x="2033489" y="56139"/>
                </a:lnTo>
                <a:lnTo>
                  <a:pt x="2028605" y="34581"/>
                </a:lnTo>
                <a:lnTo>
                  <a:pt x="2020967" y="23079"/>
                </a:lnTo>
                <a:lnTo>
                  <a:pt x="2010519" y="14121"/>
                </a:lnTo>
                <a:lnTo>
                  <a:pt x="1997859" y="8308"/>
                </a:lnTo>
                <a:lnTo>
                  <a:pt x="1990509" y="7241"/>
                </a:lnTo>
                <a:lnTo>
                  <a:pt x="1997757" y="14825"/>
                </a:lnTo>
                <a:lnTo>
                  <a:pt x="2009985" y="21355"/>
                </a:lnTo>
                <a:lnTo>
                  <a:pt x="2019490" y="31282"/>
                </a:lnTo>
                <a:lnTo>
                  <a:pt x="2025491" y="43824"/>
                </a:lnTo>
                <a:lnTo>
                  <a:pt x="2027251" y="56139"/>
                </a:lnTo>
                <a:lnTo>
                  <a:pt x="2027251" y="355548"/>
                </a:lnTo>
                <a:lnTo>
                  <a:pt x="2008444" y="391451"/>
                </a:lnTo>
                <a:lnTo>
                  <a:pt x="1983587" y="399212"/>
                </a:lnTo>
                <a:lnTo>
                  <a:pt x="56139" y="399212"/>
                </a:lnTo>
                <a:lnTo>
                  <a:pt x="1019863" y="405450"/>
                </a:lnTo>
                <a:lnTo>
                  <a:pt x="1983587" y="405450"/>
                </a:lnTo>
                <a:lnTo>
                  <a:pt x="1991698" y="404794"/>
                </a:lnTo>
                <a:close/>
              </a:path>
              <a:path w="2039727" h="411688">
                <a:moveTo>
                  <a:pt x="56139" y="399212"/>
                </a:moveTo>
                <a:lnTo>
                  <a:pt x="20236" y="380405"/>
                </a:lnTo>
                <a:lnTo>
                  <a:pt x="12475" y="355548"/>
                </a:lnTo>
                <a:lnTo>
                  <a:pt x="12475" y="56139"/>
                </a:lnTo>
                <a:lnTo>
                  <a:pt x="31282" y="20236"/>
                </a:lnTo>
                <a:lnTo>
                  <a:pt x="56139" y="12475"/>
                </a:lnTo>
                <a:lnTo>
                  <a:pt x="1983587" y="12475"/>
                </a:lnTo>
                <a:lnTo>
                  <a:pt x="1997757" y="14825"/>
                </a:lnTo>
                <a:lnTo>
                  <a:pt x="1990509" y="7241"/>
                </a:lnTo>
                <a:lnTo>
                  <a:pt x="1983587" y="6237"/>
                </a:lnTo>
                <a:lnTo>
                  <a:pt x="56139" y="6237"/>
                </a:lnTo>
                <a:lnTo>
                  <a:pt x="14121" y="29207"/>
                </a:lnTo>
                <a:lnTo>
                  <a:pt x="6237" y="56139"/>
                </a:lnTo>
                <a:lnTo>
                  <a:pt x="6237" y="355548"/>
                </a:lnTo>
                <a:lnTo>
                  <a:pt x="29207" y="397566"/>
                </a:lnTo>
                <a:lnTo>
                  <a:pt x="56139" y="405450"/>
                </a:lnTo>
                <a:lnTo>
                  <a:pt x="1019863" y="405450"/>
                </a:lnTo>
                <a:lnTo>
                  <a:pt x="56139" y="3992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6574533" y="17691981"/>
            <a:ext cx="1927448" cy="0"/>
          </a:xfrm>
          <a:custGeom>
            <a:avLst/>
            <a:gdLst/>
            <a:ahLst/>
            <a:cxnLst/>
            <a:rect l="l" t="t" r="r" b="b"/>
            <a:pathLst>
              <a:path w="1927448" h="0">
                <a:moveTo>
                  <a:pt x="1927448" y="0"/>
                </a:moveTo>
                <a:lnTo>
                  <a:pt x="0" y="0"/>
                </a:lnTo>
              </a:path>
              <a:path w="1927448" h="0">
                <a:moveTo>
                  <a:pt x="0" y="1"/>
                </a:moveTo>
                <a:lnTo>
                  <a:pt x="1927448" y="0"/>
                </a:lnTo>
              </a:path>
            </a:pathLst>
          </a:custGeom>
          <a:ln w="1374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6524631" y="17741882"/>
            <a:ext cx="0" cy="299409"/>
          </a:xfrm>
          <a:custGeom>
            <a:avLst/>
            <a:gdLst/>
            <a:ahLst/>
            <a:cxnLst/>
            <a:rect l="l" t="t" r="r" b="b"/>
            <a:pathLst>
              <a:path w="0" h="299409">
                <a:moveTo>
                  <a:pt x="0" y="0"/>
                </a:moveTo>
                <a:lnTo>
                  <a:pt x="0" y="299409"/>
                </a:lnTo>
              </a:path>
            </a:pathLst>
          </a:custGeom>
          <a:ln w="1374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6667749" y="17847050"/>
            <a:ext cx="893131" cy="106103"/>
          </a:xfrm>
          <a:custGeom>
            <a:avLst/>
            <a:gdLst/>
            <a:ahLst/>
            <a:cxnLst/>
            <a:rect l="l" t="t" r="r" b="b"/>
            <a:pathLst>
              <a:path w="893131" h="106103">
                <a:moveTo>
                  <a:pt x="678886" y="81963"/>
                </a:moveTo>
                <a:lnTo>
                  <a:pt x="678886" y="47344"/>
                </a:lnTo>
                <a:lnTo>
                  <a:pt x="679746" y="43601"/>
                </a:lnTo>
                <a:lnTo>
                  <a:pt x="681468" y="40757"/>
                </a:lnTo>
                <a:lnTo>
                  <a:pt x="683190" y="37912"/>
                </a:lnTo>
                <a:lnTo>
                  <a:pt x="685323" y="35854"/>
                </a:lnTo>
                <a:lnTo>
                  <a:pt x="687868" y="34581"/>
                </a:lnTo>
                <a:lnTo>
                  <a:pt x="690488" y="33234"/>
                </a:lnTo>
                <a:lnTo>
                  <a:pt x="693033" y="32560"/>
                </a:lnTo>
                <a:lnTo>
                  <a:pt x="699246" y="32560"/>
                </a:lnTo>
                <a:lnTo>
                  <a:pt x="702389" y="33683"/>
                </a:lnTo>
                <a:lnTo>
                  <a:pt x="704934" y="35929"/>
                </a:lnTo>
                <a:lnTo>
                  <a:pt x="707479" y="38174"/>
                </a:lnTo>
                <a:lnTo>
                  <a:pt x="708752" y="41842"/>
                </a:lnTo>
                <a:lnTo>
                  <a:pt x="708752" y="81963"/>
                </a:lnTo>
                <a:lnTo>
                  <a:pt x="717734" y="81963"/>
                </a:lnTo>
                <a:lnTo>
                  <a:pt x="717734" y="47156"/>
                </a:lnTo>
                <a:lnTo>
                  <a:pt x="718483" y="43751"/>
                </a:lnTo>
                <a:lnTo>
                  <a:pt x="719980" y="40981"/>
                </a:lnTo>
                <a:lnTo>
                  <a:pt x="721552" y="38212"/>
                </a:lnTo>
                <a:lnTo>
                  <a:pt x="723610" y="36116"/>
                </a:lnTo>
                <a:lnTo>
                  <a:pt x="726155" y="34694"/>
                </a:lnTo>
                <a:lnTo>
                  <a:pt x="728700" y="33271"/>
                </a:lnTo>
                <a:lnTo>
                  <a:pt x="731432" y="32560"/>
                </a:lnTo>
                <a:lnTo>
                  <a:pt x="738094" y="32560"/>
                </a:lnTo>
                <a:lnTo>
                  <a:pt x="741238" y="33683"/>
                </a:lnTo>
                <a:lnTo>
                  <a:pt x="743783" y="35929"/>
                </a:lnTo>
                <a:lnTo>
                  <a:pt x="746328" y="38174"/>
                </a:lnTo>
                <a:lnTo>
                  <a:pt x="747600" y="41842"/>
                </a:lnTo>
                <a:lnTo>
                  <a:pt x="747600" y="81963"/>
                </a:lnTo>
                <a:lnTo>
                  <a:pt x="756582" y="81963"/>
                </a:lnTo>
                <a:lnTo>
                  <a:pt x="756582" y="41093"/>
                </a:lnTo>
                <a:lnTo>
                  <a:pt x="755535" y="37051"/>
                </a:lnTo>
                <a:lnTo>
                  <a:pt x="753439" y="33908"/>
                </a:lnTo>
                <a:lnTo>
                  <a:pt x="751343" y="30764"/>
                </a:lnTo>
                <a:lnTo>
                  <a:pt x="748648" y="28443"/>
                </a:lnTo>
                <a:lnTo>
                  <a:pt x="745355" y="26946"/>
                </a:lnTo>
                <a:lnTo>
                  <a:pt x="742136" y="25449"/>
                </a:lnTo>
                <a:lnTo>
                  <a:pt x="738730" y="24701"/>
                </a:lnTo>
                <a:lnTo>
                  <a:pt x="732817" y="24701"/>
                </a:lnTo>
                <a:lnTo>
                  <a:pt x="730347" y="25112"/>
                </a:lnTo>
                <a:lnTo>
                  <a:pt x="727727" y="25936"/>
                </a:lnTo>
                <a:lnTo>
                  <a:pt x="725182" y="26684"/>
                </a:lnTo>
                <a:lnTo>
                  <a:pt x="722824" y="27882"/>
                </a:lnTo>
                <a:lnTo>
                  <a:pt x="720653" y="29529"/>
                </a:lnTo>
                <a:lnTo>
                  <a:pt x="718483" y="31101"/>
                </a:lnTo>
                <a:lnTo>
                  <a:pt x="716798" y="33159"/>
                </a:lnTo>
                <a:lnTo>
                  <a:pt x="715601" y="35704"/>
                </a:lnTo>
                <a:lnTo>
                  <a:pt x="713729" y="31961"/>
                </a:lnTo>
                <a:lnTo>
                  <a:pt x="711035" y="29192"/>
                </a:lnTo>
                <a:lnTo>
                  <a:pt x="707517" y="27395"/>
                </a:lnTo>
                <a:lnTo>
                  <a:pt x="703999" y="25599"/>
                </a:lnTo>
                <a:lnTo>
                  <a:pt x="700256" y="24701"/>
                </a:lnTo>
                <a:lnTo>
                  <a:pt x="692846" y="24701"/>
                </a:lnTo>
                <a:lnTo>
                  <a:pt x="689477" y="25487"/>
                </a:lnTo>
                <a:lnTo>
                  <a:pt x="686184" y="27059"/>
                </a:lnTo>
                <a:lnTo>
                  <a:pt x="682965" y="28631"/>
                </a:lnTo>
                <a:lnTo>
                  <a:pt x="680345" y="31138"/>
                </a:lnTo>
                <a:lnTo>
                  <a:pt x="678324" y="34581"/>
                </a:lnTo>
                <a:lnTo>
                  <a:pt x="677763" y="25824"/>
                </a:lnTo>
                <a:lnTo>
                  <a:pt x="669903" y="25824"/>
                </a:lnTo>
                <a:lnTo>
                  <a:pt x="669903" y="81963"/>
                </a:lnTo>
                <a:lnTo>
                  <a:pt x="678886" y="81963"/>
                </a:lnTo>
                <a:close/>
              </a:path>
              <a:path w="893131" h="106103">
                <a:moveTo>
                  <a:pt x="809966" y="76087"/>
                </a:moveTo>
                <a:lnTo>
                  <a:pt x="810939" y="77809"/>
                </a:lnTo>
                <a:lnTo>
                  <a:pt x="811725" y="70623"/>
                </a:lnTo>
                <a:lnTo>
                  <a:pt x="809480" y="70286"/>
                </a:lnTo>
                <a:lnTo>
                  <a:pt x="809480" y="73954"/>
                </a:lnTo>
                <a:lnTo>
                  <a:pt x="809293" y="75937"/>
                </a:lnTo>
                <a:lnTo>
                  <a:pt x="809764" y="75201"/>
                </a:lnTo>
                <a:lnTo>
                  <a:pt x="809480" y="71409"/>
                </a:lnTo>
                <a:lnTo>
                  <a:pt x="809764" y="75201"/>
                </a:lnTo>
                <a:lnTo>
                  <a:pt x="810827" y="73542"/>
                </a:lnTo>
                <a:lnTo>
                  <a:pt x="809966" y="76087"/>
                </a:lnTo>
                <a:close/>
              </a:path>
              <a:path w="893131" h="106103">
                <a:moveTo>
                  <a:pt x="777929" y="31176"/>
                </a:moveTo>
                <a:lnTo>
                  <a:pt x="775160" y="34544"/>
                </a:lnTo>
                <a:lnTo>
                  <a:pt x="773663" y="38736"/>
                </a:lnTo>
                <a:lnTo>
                  <a:pt x="780961" y="43227"/>
                </a:lnTo>
                <a:lnTo>
                  <a:pt x="782233" y="39484"/>
                </a:lnTo>
                <a:lnTo>
                  <a:pt x="784217" y="36789"/>
                </a:lnTo>
                <a:lnTo>
                  <a:pt x="786912" y="35143"/>
                </a:lnTo>
                <a:lnTo>
                  <a:pt x="789606" y="33421"/>
                </a:lnTo>
                <a:lnTo>
                  <a:pt x="792900" y="32560"/>
                </a:lnTo>
                <a:lnTo>
                  <a:pt x="800909" y="32560"/>
                </a:lnTo>
                <a:lnTo>
                  <a:pt x="804090" y="33720"/>
                </a:lnTo>
                <a:lnTo>
                  <a:pt x="806336" y="36041"/>
                </a:lnTo>
                <a:lnTo>
                  <a:pt x="808581" y="38286"/>
                </a:lnTo>
                <a:lnTo>
                  <a:pt x="809704" y="41505"/>
                </a:lnTo>
                <a:lnTo>
                  <a:pt x="809704" y="47847"/>
                </a:lnTo>
                <a:lnTo>
                  <a:pt x="789270" y="51872"/>
                </a:lnTo>
                <a:lnTo>
                  <a:pt x="789756" y="59357"/>
                </a:lnTo>
                <a:lnTo>
                  <a:pt x="793424" y="58609"/>
                </a:lnTo>
                <a:lnTo>
                  <a:pt x="809704" y="55272"/>
                </a:lnTo>
                <a:lnTo>
                  <a:pt x="811501" y="54904"/>
                </a:lnTo>
                <a:lnTo>
                  <a:pt x="811501" y="47493"/>
                </a:lnTo>
                <a:lnTo>
                  <a:pt x="813896" y="30277"/>
                </a:lnTo>
                <a:lnTo>
                  <a:pt x="811314" y="28181"/>
                </a:lnTo>
                <a:lnTo>
                  <a:pt x="808020" y="26834"/>
                </a:lnTo>
                <a:lnTo>
                  <a:pt x="804727" y="25412"/>
                </a:lnTo>
                <a:lnTo>
                  <a:pt x="801059" y="24701"/>
                </a:lnTo>
                <a:lnTo>
                  <a:pt x="791028" y="24701"/>
                </a:lnTo>
                <a:lnTo>
                  <a:pt x="786013" y="26011"/>
                </a:lnTo>
                <a:lnTo>
                  <a:pt x="781971" y="28631"/>
                </a:lnTo>
                <a:lnTo>
                  <a:pt x="777929" y="31176"/>
                </a:lnTo>
                <a:close/>
              </a:path>
              <a:path w="893131" h="106103">
                <a:moveTo>
                  <a:pt x="789270" y="51872"/>
                </a:moveTo>
                <a:lnTo>
                  <a:pt x="784254" y="52845"/>
                </a:lnTo>
                <a:lnTo>
                  <a:pt x="780325" y="54717"/>
                </a:lnTo>
                <a:lnTo>
                  <a:pt x="777480" y="57486"/>
                </a:lnTo>
                <a:lnTo>
                  <a:pt x="774711" y="60181"/>
                </a:lnTo>
                <a:lnTo>
                  <a:pt x="773326" y="63624"/>
                </a:lnTo>
                <a:lnTo>
                  <a:pt x="773326" y="71184"/>
                </a:lnTo>
                <a:lnTo>
                  <a:pt x="774149" y="74028"/>
                </a:lnTo>
                <a:lnTo>
                  <a:pt x="775796" y="76349"/>
                </a:lnTo>
                <a:lnTo>
                  <a:pt x="777518" y="78594"/>
                </a:lnTo>
                <a:lnTo>
                  <a:pt x="779801" y="80279"/>
                </a:lnTo>
                <a:lnTo>
                  <a:pt x="782645" y="81401"/>
                </a:lnTo>
                <a:lnTo>
                  <a:pt x="785490" y="82524"/>
                </a:lnTo>
                <a:lnTo>
                  <a:pt x="788558" y="83086"/>
                </a:lnTo>
                <a:lnTo>
                  <a:pt x="794472" y="83086"/>
                </a:lnTo>
                <a:lnTo>
                  <a:pt x="797129" y="82674"/>
                </a:lnTo>
                <a:lnTo>
                  <a:pt x="799824" y="81851"/>
                </a:lnTo>
                <a:lnTo>
                  <a:pt x="802518" y="80952"/>
                </a:lnTo>
                <a:lnTo>
                  <a:pt x="804951" y="79605"/>
                </a:lnTo>
                <a:lnTo>
                  <a:pt x="807122" y="77809"/>
                </a:lnTo>
                <a:lnTo>
                  <a:pt x="809293" y="75937"/>
                </a:lnTo>
                <a:lnTo>
                  <a:pt x="809480" y="73954"/>
                </a:lnTo>
                <a:lnTo>
                  <a:pt x="809480" y="70286"/>
                </a:lnTo>
                <a:lnTo>
                  <a:pt x="811725" y="70623"/>
                </a:lnTo>
                <a:lnTo>
                  <a:pt x="810939" y="77809"/>
                </a:lnTo>
                <a:lnTo>
                  <a:pt x="811912" y="79455"/>
                </a:lnTo>
                <a:lnTo>
                  <a:pt x="813260" y="80690"/>
                </a:lnTo>
                <a:lnTo>
                  <a:pt x="814981" y="81514"/>
                </a:lnTo>
                <a:lnTo>
                  <a:pt x="816703" y="82337"/>
                </a:lnTo>
                <a:lnTo>
                  <a:pt x="818649" y="82749"/>
                </a:lnTo>
                <a:lnTo>
                  <a:pt x="823215" y="82749"/>
                </a:lnTo>
                <a:lnTo>
                  <a:pt x="825161" y="82375"/>
                </a:lnTo>
                <a:lnTo>
                  <a:pt x="826658" y="81626"/>
                </a:lnTo>
                <a:lnTo>
                  <a:pt x="827107" y="74552"/>
                </a:lnTo>
                <a:lnTo>
                  <a:pt x="825760" y="74927"/>
                </a:lnTo>
                <a:lnTo>
                  <a:pt x="824375" y="75114"/>
                </a:lnTo>
                <a:lnTo>
                  <a:pt x="820109" y="75114"/>
                </a:lnTo>
                <a:lnTo>
                  <a:pt x="818686" y="73767"/>
                </a:lnTo>
                <a:lnTo>
                  <a:pt x="818686" y="39484"/>
                </a:lnTo>
                <a:lnTo>
                  <a:pt x="817713" y="35891"/>
                </a:lnTo>
                <a:lnTo>
                  <a:pt x="815767" y="33122"/>
                </a:lnTo>
                <a:lnTo>
                  <a:pt x="813896" y="30277"/>
                </a:lnTo>
                <a:lnTo>
                  <a:pt x="811501" y="47493"/>
                </a:lnTo>
                <a:lnTo>
                  <a:pt x="811501" y="54904"/>
                </a:lnTo>
                <a:lnTo>
                  <a:pt x="809704" y="55272"/>
                </a:lnTo>
                <a:lnTo>
                  <a:pt x="809704" y="63587"/>
                </a:lnTo>
                <a:lnTo>
                  <a:pt x="809255" y="65682"/>
                </a:lnTo>
                <a:lnTo>
                  <a:pt x="808357" y="67479"/>
                </a:lnTo>
                <a:lnTo>
                  <a:pt x="807459" y="69201"/>
                </a:lnTo>
                <a:lnTo>
                  <a:pt x="806224" y="70660"/>
                </a:lnTo>
                <a:lnTo>
                  <a:pt x="804652" y="71858"/>
                </a:lnTo>
                <a:lnTo>
                  <a:pt x="803080" y="72981"/>
                </a:lnTo>
                <a:lnTo>
                  <a:pt x="801283" y="73841"/>
                </a:lnTo>
                <a:lnTo>
                  <a:pt x="799262" y="74440"/>
                </a:lnTo>
                <a:lnTo>
                  <a:pt x="797316" y="74964"/>
                </a:lnTo>
                <a:lnTo>
                  <a:pt x="795258" y="75226"/>
                </a:lnTo>
                <a:lnTo>
                  <a:pt x="789719" y="75226"/>
                </a:lnTo>
                <a:lnTo>
                  <a:pt x="787099" y="74515"/>
                </a:lnTo>
                <a:lnTo>
                  <a:pt x="785227" y="73093"/>
                </a:lnTo>
                <a:lnTo>
                  <a:pt x="783431" y="71596"/>
                </a:lnTo>
                <a:lnTo>
                  <a:pt x="782533" y="69687"/>
                </a:lnTo>
                <a:lnTo>
                  <a:pt x="782533" y="64971"/>
                </a:lnTo>
                <a:lnTo>
                  <a:pt x="783431" y="63100"/>
                </a:lnTo>
                <a:lnTo>
                  <a:pt x="785227" y="61753"/>
                </a:lnTo>
                <a:lnTo>
                  <a:pt x="787024" y="60405"/>
                </a:lnTo>
                <a:lnTo>
                  <a:pt x="789756" y="59357"/>
                </a:lnTo>
                <a:lnTo>
                  <a:pt x="789270" y="51872"/>
                </a:lnTo>
                <a:close/>
              </a:path>
              <a:path w="893131" h="106103">
                <a:moveTo>
                  <a:pt x="851742" y="8308"/>
                </a:moveTo>
                <a:lnTo>
                  <a:pt x="851742" y="6287"/>
                </a:lnTo>
                <a:lnTo>
                  <a:pt x="851106" y="4678"/>
                </a:lnTo>
                <a:lnTo>
                  <a:pt x="849833" y="3480"/>
                </a:lnTo>
                <a:lnTo>
                  <a:pt x="848636" y="2208"/>
                </a:lnTo>
                <a:lnTo>
                  <a:pt x="847026" y="1571"/>
                </a:lnTo>
                <a:lnTo>
                  <a:pt x="842984" y="1571"/>
                </a:lnTo>
                <a:lnTo>
                  <a:pt x="841338" y="2208"/>
                </a:lnTo>
                <a:lnTo>
                  <a:pt x="840065" y="3480"/>
                </a:lnTo>
                <a:lnTo>
                  <a:pt x="838867" y="4678"/>
                </a:lnTo>
                <a:lnTo>
                  <a:pt x="838269" y="6287"/>
                </a:lnTo>
                <a:lnTo>
                  <a:pt x="838269" y="10329"/>
                </a:lnTo>
                <a:lnTo>
                  <a:pt x="838867" y="11976"/>
                </a:lnTo>
                <a:lnTo>
                  <a:pt x="840065" y="13248"/>
                </a:lnTo>
                <a:lnTo>
                  <a:pt x="841338" y="14446"/>
                </a:lnTo>
                <a:lnTo>
                  <a:pt x="842984" y="15045"/>
                </a:lnTo>
                <a:lnTo>
                  <a:pt x="847026" y="15045"/>
                </a:lnTo>
                <a:lnTo>
                  <a:pt x="848636" y="14446"/>
                </a:lnTo>
                <a:lnTo>
                  <a:pt x="849833" y="13248"/>
                </a:lnTo>
                <a:lnTo>
                  <a:pt x="851106" y="11976"/>
                </a:lnTo>
                <a:lnTo>
                  <a:pt x="851742" y="10329"/>
                </a:lnTo>
                <a:lnTo>
                  <a:pt x="851742" y="8308"/>
                </a:lnTo>
                <a:close/>
              </a:path>
              <a:path w="893131" h="106103">
                <a:moveTo>
                  <a:pt x="840514" y="25824"/>
                </a:moveTo>
                <a:lnTo>
                  <a:pt x="840514" y="81963"/>
                </a:lnTo>
                <a:lnTo>
                  <a:pt x="849496" y="81963"/>
                </a:lnTo>
                <a:lnTo>
                  <a:pt x="849496" y="25824"/>
                </a:lnTo>
                <a:lnTo>
                  <a:pt x="840514" y="25824"/>
                </a:lnTo>
                <a:close/>
              </a:path>
              <a:path w="893131" h="106103">
                <a:moveTo>
                  <a:pt x="878871" y="0"/>
                </a:moveTo>
                <a:lnTo>
                  <a:pt x="869889" y="0"/>
                </a:lnTo>
                <a:lnTo>
                  <a:pt x="869889" y="73130"/>
                </a:lnTo>
                <a:lnTo>
                  <a:pt x="870974" y="76910"/>
                </a:lnTo>
                <a:lnTo>
                  <a:pt x="873145" y="79380"/>
                </a:lnTo>
                <a:lnTo>
                  <a:pt x="875391" y="81851"/>
                </a:lnTo>
                <a:lnTo>
                  <a:pt x="878796" y="83086"/>
                </a:lnTo>
                <a:lnTo>
                  <a:pt x="884860" y="83086"/>
                </a:lnTo>
                <a:lnTo>
                  <a:pt x="886319" y="82936"/>
                </a:lnTo>
                <a:lnTo>
                  <a:pt x="887741" y="82637"/>
                </a:lnTo>
                <a:lnTo>
                  <a:pt x="889164" y="82412"/>
                </a:lnTo>
                <a:lnTo>
                  <a:pt x="890473" y="82038"/>
                </a:lnTo>
                <a:lnTo>
                  <a:pt x="891671" y="81514"/>
                </a:lnTo>
                <a:lnTo>
                  <a:pt x="893131" y="73654"/>
                </a:lnTo>
                <a:lnTo>
                  <a:pt x="891484" y="74253"/>
                </a:lnTo>
                <a:lnTo>
                  <a:pt x="890174" y="74665"/>
                </a:lnTo>
                <a:lnTo>
                  <a:pt x="889201" y="74889"/>
                </a:lnTo>
                <a:lnTo>
                  <a:pt x="886993" y="75226"/>
                </a:lnTo>
                <a:lnTo>
                  <a:pt x="883175" y="75226"/>
                </a:lnTo>
                <a:lnTo>
                  <a:pt x="881491" y="74702"/>
                </a:lnTo>
                <a:lnTo>
                  <a:pt x="879395" y="72531"/>
                </a:lnTo>
                <a:lnTo>
                  <a:pt x="878871" y="70548"/>
                </a:lnTo>
                <a:lnTo>
                  <a:pt x="878871" y="0"/>
                </a:lnTo>
                <a:close/>
              </a:path>
              <a:path w="893131" h="106103">
                <a:moveTo>
                  <a:pt x="809966" y="76087"/>
                </a:moveTo>
                <a:lnTo>
                  <a:pt x="810827" y="73542"/>
                </a:lnTo>
                <a:lnTo>
                  <a:pt x="809764" y="75201"/>
                </a:lnTo>
                <a:lnTo>
                  <a:pt x="809966" y="76087"/>
                </a:lnTo>
                <a:close/>
              </a:path>
              <a:path w="893131" h="106103">
                <a:moveTo>
                  <a:pt x="643838" y="48504"/>
                </a:moveTo>
                <a:lnTo>
                  <a:pt x="610097" y="48504"/>
                </a:lnTo>
                <a:lnTo>
                  <a:pt x="643838" y="49402"/>
                </a:lnTo>
                <a:lnTo>
                  <a:pt x="643838" y="48504"/>
                </a:lnTo>
                <a:close/>
              </a:path>
              <a:path w="893131" h="106103">
                <a:moveTo>
                  <a:pt x="384245" y="65196"/>
                </a:moveTo>
                <a:lnTo>
                  <a:pt x="386565" y="69612"/>
                </a:lnTo>
                <a:lnTo>
                  <a:pt x="388885" y="73954"/>
                </a:lnTo>
                <a:lnTo>
                  <a:pt x="392104" y="77285"/>
                </a:lnTo>
                <a:lnTo>
                  <a:pt x="396221" y="79605"/>
                </a:lnTo>
                <a:lnTo>
                  <a:pt x="400338" y="81925"/>
                </a:lnTo>
                <a:lnTo>
                  <a:pt x="405016" y="83086"/>
                </a:lnTo>
                <a:lnTo>
                  <a:pt x="403182" y="74478"/>
                </a:lnTo>
                <a:lnTo>
                  <a:pt x="400487" y="72756"/>
                </a:lnTo>
                <a:lnTo>
                  <a:pt x="397793" y="71034"/>
                </a:lnTo>
                <a:lnTo>
                  <a:pt x="395697" y="68564"/>
                </a:lnTo>
                <a:lnTo>
                  <a:pt x="394200" y="65346"/>
                </a:lnTo>
                <a:lnTo>
                  <a:pt x="392778" y="62127"/>
                </a:lnTo>
                <a:lnTo>
                  <a:pt x="392067" y="58309"/>
                </a:lnTo>
                <a:lnTo>
                  <a:pt x="392067" y="49402"/>
                </a:lnTo>
                <a:lnTo>
                  <a:pt x="392778" y="45585"/>
                </a:lnTo>
                <a:lnTo>
                  <a:pt x="394200" y="42441"/>
                </a:lnTo>
                <a:lnTo>
                  <a:pt x="395697" y="39222"/>
                </a:lnTo>
                <a:lnTo>
                  <a:pt x="397793" y="36752"/>
                </a:lnTo>
                <a:lnTo>
                  <a:pt x="400487" y="35030"/>
                </a:lnTo>
                <a:lnTo>
                  <a:pt x="403182" y="33309"/>
                </a:lnTo>
                <a:lnTo>
                  <a:pt x="406438" y="32448"/>
                </a:lnTo>
                <a:lnTo>
                  <a:pt x="414073" y="32448"/>
                </a:lnTo>
                <a:lnTo>
                  <a:pt x="417329" y="33309"/>
                </a:lnTo>
                <a:lnTo>
                  <a:pt x="420024" y="35030"/>
                </a:lnTo>
                <a:lnTo>
                  <a:pt x="422719" y="36752"/>
                </a:lnTo>
                <a:lnTo>
                  <a:pt x="424777" y="39222"/>
                </a:lnTo>
                <a:lnTo>
                  <a:pt x="426199" y="42441"/>
                </a:lnTo>
                <a:lnTo>
                  <a:pt x="427696" y="45585"/>
                </a:lnTo>
                <a:lnTo>
                  <a:pt x="428445" y="49402"/>
                </a:lnTo>
                <a:lnTo>
                  <a:pt x="428445" y="58309"/>
                </a:lnTo>
                <a:lnTo>
                  <a:pt x="427696" y="62127"/>
                </a:lnTo>
                <a:lnTo>
                  <a:pt x="426199" y="65346"/>
                </a:lnTo>
                <a:lnTo>
                  <a:pt x="424777" y="68564"/>
                </a:lnTo>
                <a:lnTo>
                  <a:pt x="422719" y="71034"/>
                </a:lnTo>
                <a:lnTo>
                  <a:pt x="420024" y="72756"/>
                </a:lnTo>
                <a:lnTo>
                  <a:pt x="417329" y="74478"/>
                </a:lnTo>
                <a:lnTo>
                  <a:pt x="414073" y="75338"/>
                </a:lnTo>
                <a:lnTo>
                  <a:pt x="410256" y="75338"/>
                </a:lnTo>
                <a:lnTo>
                  <a:pt x="410256" y="83086"/>
                </a:lnTo>
                <a:lnTo>
                  <a:pt x="415570" y="83086"/>
                </a:lnTo>
                <a:lnTo>
                  <a:pt x="420248" y="81925"/>
                </a:lnTo>
                <a:lnTo>
                  <a:pt x="424291" y="79605"/>
                </a:lnTo>
                <a:lnTo>
                  <a:pt x="428407" y="77285"/>
                </a:lnTo>
                <a:lnTo>
                  <a:pt x="431626" y="73954"/>
                </a:lnTo>
                <a:lnTo>
                  <a:pt x="433946" y="69612"/>
                </a:lnTo>
                <a:lnTo>
                  <a:pt x="436267" y="65196"/>
                </a:lnTo>
                <a:lnTo>
                  <a:pt x="437427" y="59956"/>
                </a:lnTo>
                <a:lnTo>
                  <a:pt x="437427" y="47830"/>
                </a:lnTo>
                <a:lnTo>
                  <a:pt x="436267" y="42628"/>
                </a:lnTo>
                <a:lnTo>
                  <a:pt x="433946" y="38286"/>
                </a:lnTo>
                <a:lnTo>
                  <a:pt x="431626" y="33870"/>
                </a:lnTo>
                <a:lnTo>
                  <a:pt x="428407" y="30502"/>
                </a:lnTo>
                <a:lnTo>
                  <a:pt x="424291" y="28181"/>
                </a:lnTo>
                <a:lnTo>
                  <a:pt x="420248" y="25861"/>
                </a:lnTo>
                <a:lnTo>
                  <a:pt x="415570" y="24701"/>
                </a:lnTo>
                <a:lnTo>
                  <a:pt x="405016" y="24701"/>
                </a:lnTo>
                <a:lnTo>
                  <a:pt x="400338" y="25861"/>
                </a:lnTo>
                <a:lnTo>
                  <a:pt x="396221" y="28181"/>
                </a:lnTo>
                <a:lnTo>
                  <a:pt x="392104" y="30502"/>
                </a:lnTo>
                <a:lnTo>
                  <a:pt x="388885" y="33870"/>
                </a:lnTo>
                <a:lnTo>
                  <a:pt x="386565" y="38286"/>
                </a:lnTo>
                <a:lnTo>
                  <a:pt x="384245" y="42628"/>
                </a:lnTo>
                <a:lnTo>
                  <a:pt x="383084" y="47830"/>
                </a:lnTo>
                <a:lnTo>
                  <a:pt x="383084" y="59956"/>
                </a:lnTo>
                <a:lnTo>
                  <a:pt x="384245" y="65196"/>
                </a:lnTo>
                <a:close/>
              </a:path>
              <a:path w="893131" h="106103">
                <a:moveTo>
                  <a:pt x="224438" y="48504"/>
                </a:moveTo>
                <a:lnTo>
                  <a:pt x="190697" y="48504"/>
                </a:lnTo>
                <a:lnTo>
                  <a:pt x="224438" y="49402"/>
                </a:lnTo>
                <a:lnTo>
                  <a:pt x="224438" y="48504"/>
                </a:lnTo>
                <a:close/>
              </a:path>
              <a:path w="893131" h="106103">
                <a:moveTo>
                  <a:pt x="8982" y="73542"/>
                </a:moveTo>
                <a:lnTo>
                  <a:pt x="8982" y="48616"/>
                </a:lnTo>
                <a:lnTo>
                  <a:pt x="42441" y="48616"/>
                </a:lnTo>
                <a:lnTo>
                  <a:pt x="42441" y="40195"/>
                </a:lnTo>
                <a:lnTo>
                  <a:pt x="8982" y="40195"/>
                </a:lnTo>
                <a:lnTo>
                  <a:pt x="8982" y="16280"/>
                </a:lnTo>
                <a:lnTo>
                  <a:pt x="51984" y="16280"/>
                </a:lnTo>
                <a:lnTo>
                  <a:pt x="51984" y="7859"/>
                </a:lnTo>
                <a:lnTo>
                  <a:pt x="0" y="7859"/>
                </a:lnTo>
                <a:lnTo>
                  <a:pt x="0" y="81963"/>
                </a:lnTo>
                <a:lnTo>
                  <a:pt x="53669" y="81963"/>
                </a:lnTo>
                <a:lnTo>
                  <a:pt x="53669" y="73542"/>
                </a:lnTo>
                <a:lnTo>
                  <a:pt x="8982" y="73542"/>
                </a:lnTo>
                <a:close/>
              </a:path>
              <a:path w="893131" h="106103">
                <a:moveTo>
                  <a:pt x="78897" y="47306"/>
                </a:moveTo>
                <a:lnTo>
                  <a:pt x="79758" y="43489"/>
                </a:lnTo>
                <a:lnTo>
                  <a:pt x="81480" y="40644"/>
                </a:lnTo>
                <a:lnTo>
                  <a:pt x="83276" y="37800"/>
                </a:lnTo>
                <a:lnTo>
                  <a:pt x="85522" y="35742"/>
                </a:lnTo>
                <a:lnTo>
                  <a:pt x="88216" y="34469"/>
                </a:lnTo>
                <a:lnTo>
                  <a:pt x="90911" y="33197"/>
                </a:lnTo>
                <a:lnTo>
                  <a:pt x="93606" y="32560"/>
                </a:lnTo>
                <a:lnTo>
                  <a:pt x="100193" y="32560"/>
                </a:lnTo>
                <a:lnTo>
                  <a:pt x="103449" y="33795"/>
                </a:lnTo>
                <a:lnTo>
                  <a:pt x="106069" y="36265"/>
                </a:lnTo>
                <a:lnTo>
                  <a:pt x="108763" y="38661"/>
                </a:lnTo>
                <a:lnTo>
                  <a:pt x="110111" y="42965"/>
                </a:lnTo>
                <a:lnTo>
                  <a:pt x="110111" y="81963"/>
                </a:lnTo>
                <a:lnTo>
                  <a:pt x="119093" y="81963"/>
                </a:lnTo>
                <a:lnTo>
                  <a:pt x="119093" y="41168"/>
                </a:lnTo>
                <a:lnTo>
                  <a:pt x="118082" y="37164"/>
                </a:lnTo>
                <a:lnTo>
                  <a:pt x="116061" y="34020"/>
                </a:lnTo>
                <a:lnTo>
                  <a:pt x="114115" y="30876"/>
                </a:lnTo>
                <a:lnTo>
                  <a:pt x="111495" y="28556"/>
                </a:lnTo>
                <a:lnTo>
                  <a:pt x="108202" y="27059"/>
                </a:lnTo>
                <a:lnTo>
                  <a:pt x="104908" y="25487"/>
                </a:lnTo>
                <a:lnTo>
                  <a:pt x="101241" y="24701"/>
                </a:lnTo>
                <a:lnTo>
                  <a:pt x="94354" y="24701"/>
                </a:lnTo>
                <a:lnTo>
                  <a:pt x="91585" y="25112"/>
                </a:lnTo>
                <a:lnTo>
                  <a:pt x="88890" y="25936"/>
                </a:lnTo>
                <a:lnTo>
                  <a:pt x="86270" y="26759"/>
                </a:lnTo>
                <a:lnTo>
                  <a:pt x="83950" y="28107"/>
                </a:lnTo>
                <a:lnTo>
                  <a:pt x="81929" y="29978"/>
                </a:lnTo>
                <a:lnTo>
                  <a:pt x="79908" y="31774"/>
                </a:lnTo>
                <a:lnTo>
                  <a:pt x="78560" y="38399"/>
                </a:lnTo>
                <a:lnTo>
                  <a:pt x="78296" y="34175"/>
                </a:lnTo>
                <a:lnTo>
                  <a:pt x="77101" y="37164"/>
                </a:lnTo>
                <a:lnTo>
                  <a:pt x="78296" y="34175"/>
                </a:lnTo>
                <a:lnTo>
                  <a:pt x="77774" y="25824"/>
                </a:lnTo>
                <a:lnTo>
                  <a:pt x="69915" y="25824"/>
                </a:lnTo>
                <a:lnTo>
                  <a:pt x="69915" y="81963"/>
                </a:lnTo>
                <a:lnTo>
                  <a:pt x="78897" y="81963"/>
                </a:lnTo>
                <a:lnTo>
                  <a:pt x="78897" y="47306"/>
                </a:lnTo>
                <a:close/>
              </a:path>
              <a:path w="893131" h="106103">
                <a:moveTo>
                  <a:pt x="78298" y="34170"/>
                </a:moveTo>
                <a:lnTo>
                  <a:pt x="78560" y="38399"/>
                </a:lnTo>
                <a:lnTo>
                  <a:pt x="79908" y="31774"/>
                </a:lnTo>
                <a:lnTo>
                  <a:pt x="78298" y="34170"/>
                </a:lnTo>
                <a:close/>
              </a:path>
              <a:path w="893131" h="106103">
                <a:moveTo>
                  <a:pt x="151912" y="69238"/>
                </a:moveTo>
                <a:lnTo>
                  <a:pt x="151912" y="33571"/>
                </a:lnTo>
                <a:lnTo>
                  <a:pt x="172347" y="33571"/>
                </a:lnTo>
                <a:lnTo>
                  <a:pt x="172347" y="25824"/>
                </a:lnTo>
                <a:lnTo>
                  <a:pt x="151912" y="25824"/>
                </a:lnTo>
                <a:lnTo>
                  <a:pt x="151912" y="9880"/>
                </a:lnTo>
                <a:lnTo>
                  <a:pt x="142930" y="12350"/>
                </a:lnTo>
                <a:lnTo>
                  <a:pt x="142930" y="25824"/>
                </a:lnTo>
                <a:lnTo>
                  <a:pt x="131702" y="25824"/>
                </a:lnTo>
                <a:lnTo>
                  <a:pt x="131702" y="33571"/>
                </a:lnTo>
                <a:lnTo>
                  <a:pt x="142930" y="33571"/>
                </a:lnTo>
                <a:lnTo>
                  <a:pt x="142930" y="68040"/>
                </a:lnTo>
                <a:lnTo>
                  <a:pt x="143005" y="71633"/>
                </a:lnTo>
                <a:lnTo>
                  <a:pt x="143753" y="74552"/>
                </a:lnTo>
                <a:lnTo>
                  <a:pt x="145176" y="76798"/>
                </a:lnTo>
                <a:lnTo>
                  <a:pt x="146673" y="78969"/>
                </a:lnTo>
                <a:lnTo>
                  <a:pt x="148656" y="80578"/>
                </a:lnTo>
                <a:lnTo>
                  <a:pt x="151126" y="81626"/>
                </a:lnTo>
                <a:lnTo>
                  <a:pt x="153597" y="82599"/>
                </a:lnTo>
                <a:lnTo>
                  <a:pt x="156254" y="83086"/>
                </a:lnTo>
                <a:lnTo>
                  <a:pt x="162167" y="83086"/>
                </a:lnTo>
                <a:lnTo>
                  <a:pt x="164862" y="82637"/>
                </a:lnTo>
                <a:lnTo>
                  <a:pt x="167182" y="81738"/>
                </a:lnTo>
                <a:lnTo>
                  <a:pt x="169578" y="80840"/>
                </a:lnTo>
                <a:lnTo>
                  <a:pt x="171636" y="79605"/>
                </a:lnTo>
                <a:lnTo>
                  <a:pt x="173358" y="78033"/>
                </a:lnTo>
                <a:lnTo>
                  <a:pt x="170214" y="70510"/>
                </a:lnTo>
                <a:lnTo>
                  <a:pt x="168941" y="71783"/>
                </a:lnTo>
                <a:lnTo>
                  <a:pt x="167519" y="72793"/>
                </a:lnTo>
                <a:lnTo>
                  <a:pt x="165947" y="73542"/>
                </a:lnTo>
                <a:lnTo>
                  <a:pt x="164375" y="74290"/>
                </a:lnTo>
                <a:lnTo>
                  <a:pt x="162504" y="74665"/>
                </a:lnTo>
                <a:lnTo>
                  <a:pt x="157863" y="74665"/>
                </a:lnTo>
                <a:lnTo>
                  <a:pt x="155842" y="73991"/>
                </a:lnTo>
                <a:lnTo>
                  <a:pt x="154270" y="72644"/>
                </a:lnTo>
                <a:lnTo>
                  <a:pt x="152698" y="71296"/>
                </a:lnTo>
                <a:lnTo>
                  <a:pt x="151912" y="69238"/>
                </a:lnTo>
                <a:close/>
              </a:path>
              <a:path w="893131" h="106103">
                <a:moveTo>
                  <a:pt x="190530" y="53893"/>
                </a:moveTo>
                <a:lnTo>
                  <a:pt x="190530" y="49402"/>
                </a:lnTo>
                <a:lnTo>
                  <a:pt x="190530" y="56476"/>
                </a:lnTo>
                <a:lnTo>
                  <a:pt x="232971" y="56476"/>
                </a:lnTo>
                <a:lnTo>
                  <a:pt x="190530" y="49402"/>
                </a:lnTo>
                <a:lnTo>
                  <a:pt x="190530" y="53893"/>
                </a:lnTo>
                <a:close/>
              </a:path>
              <a:path w="893131" h="106103">
                <a:moveTo>
                  <a:pt x="194797" y="28181"/>
                </a:moveTo>
                <a:lnTo>
                  <a:pt x="190755" y="30502"/>
                </a:lnTo>
                <a:lnTo>
                  <a:pt x="187573" y="33870"/>
                </a:lnTo>
                <a:lnTo>
                  <a:pt x="185253" y="38286"/>
                </a:lnTo>
                <a:lnTo>
                  <a:pt x="182933" y="42628"/>
                </a:lnTo>
                <a:lnTo>
                  <a:pt x="181772" y="47830"/>
                </a:lnTo>
                <a:lnTo>
                  <a:pt x="181772" y="59956"/>
                </a:lnTo>
                <a:lnTo>
                  <a:pt x="182933" y="65196"/>
                </a:lnTo>
                <a:lnTo>
                  <a:pt x="185253" y="69612"/>
                </a:lnTo>
                <a:lnTo>
                  <a:pt x="187573" y="73954"/>
                </a:lnTo>
                <a:lnTo>
                  <a:pt x="190792" y="77285"/>
                </a:lnTo>
                <a:lnTo>
                  <a:pt x="187611" y="56476"/>
                </a:lnTo>
                <a:lnTo>
                  <a:pt x="187611" y="48504"/>
                </a:lnTo>
                <a:lnTo>
                  <a:pt x="190697" y="48504"/>
                </a:lnTo>
                <a:lnTo>
                  <a:pt x="191241" y="45585"/>
                </a:lnTo>
                <a:lnTo>
                  <a:pt x="192663" y="42441"/>
                </a:lnTo>
                <a:lnTo>
                  <a:pt x="194160" y="39222"/>
                </a:lnTo>
                <a:lnTo>
                  <a:pt x="196219" y="36789"/>
                </a:lnTo>
                <a:lnTo>
                  <a:pt x="198839" y="35143"/>
                </a:lnTo>
                <a:lnTo>
                  <a:pt x="201533" y="33421"/>
                </a:lnTo>
                <a:lnTo>
                  <a:pt x="204715" y="32560"/>
                </a:lnTo>
                <a:lnTo>
                  <a:pt x="213173" y="32560"/>
                </a:lnTo>
                <a:lnTo>
                  <a:pt x="217028" y="34020"/>
                </a:lnTo>
                <a:lnTo>
                  <a:pt x="219947" y="36939"/>
                </a:lnTo>
                <a:lnTo>
                  <a:pt x="222941" y="39858"/>
                </a:lnTo>
                <a:lnTo>
                  <a:pt x="224438" y="44013"/>
                </a:lnTo>
                <a:lnTo>
                  <a:pt x="229042" y="48504"/>
                </a:lnTo>
                <a:lnTo>
                  <a:pt x="225711" y="30315"/>
                </a:lnTo>
                <a:lnTo>
                  <a:pt x="221968" y="28069"/>
                </a:lnTo>
                <a:lnTo>
                  <a:pt x="218300" y="25824"/>
                </a:lnTo>
                <a:lnTo>
                  <a:pt x="213847" y="24701"/>
                </a:lnTo>
                <a:lnTo>
                  <a:pt x="203442" y="24701"/>
                </a:lnTo>
                <a:lnTo>
                  <a:pt x="198839" y="25861"/>
                </a:lnTo>
                <a:lnTo>
                  <a:pt x="194797" y="28181"/>
                </a:lnTo>
                <a:close/>
              </a:path>
              <a:path w="893131" h="106103">
                <a:moveTo>
                  <a:pt x="233420" y="45397"/>
                </a:moveTo>
                <a:lnTo>
                  <a:pt x="232447" y="41093"/>
                </a:lnTo>
                <a:lnTo>
                  <a:pt x="230501" y="37276"/>
                </a:lnTo>
                <a:lnTo>
                  <a:pt x="228555" y="33384"/>
                </a:lnTo>
                <a:lnTo>
                  <a:pt x="225711" y="30315"/>
                </a:lnTo>
                <a:lnTo>
                  <a:pt x="229042" y="48504"/>
                </a:lnTo>
                <a:lnTo>
                  <a:pt x="224438" y="44013"/>
                </a:lnTo>
                <a:lnTo>
                  <a:pt x="224438" y="49402"/>
                </a:lnTo>
                <a:lnTo>
                  <a:pt x="190697" y="48504"/>
                </a:lnTo>
                <a:lnTo>
                  <a:pt x="187611" y="48504"/>
                </a:lnTo>
                <a:lnTo>
                  <a:pt x="187611" y="56476"/>
                </a:lnTo>
                <a:lnTo>
                  <a:pt x="190792" y="77285"/>
                </a:lnTo>
                <a:lnTo>
                  <a:pt x="194909" y="79605"/>
                </a:lnTo>
                <a:lnTo>
                  <a:pt x="199101" y="81925"/>
                </a:lnTo>
                <a:lnTo>
                  <a:pt x="203854" y="83086"/>
                </a:lnTo>
                <a:lnTo>
                  <a:pt x="212836" y="83086"/>
                </a:lnTo>
                <a:lnTo>
                  <a:pt x="216130" y="82599"/>
                </a:lnTo>
                <a:lnTo>
                  <a:pt x="219049" y="81626"/>
                </a:lnTo>
                <a:lnTo>
                  <a:pt x="222043" y="80578"/>
                </a:lnTo>
                <a:lnTo>
                  <a:pt x="224625" y="79118"/>
                </a:lnTo>
                <a:lnTo>
                  <a:pt x="226796" y="77247"/>
                </a:lnTo>
                <a:lnTo>
                  <a:pt x="229042" y="75376"/>
                </a:lnTo>
                <a:lnTo>
                  <a:pt x="230876" y="73168"/>
                </a:lnTo>
                <a:lnTo>
                  <a:pt x="232298" y="70623"/>
                </a:lnTo>
                <a:lnTo>
                  <a:pt x="225224" y="66468"/>
                </a:lnTo>
                <a:lnTo>
                  <a:pt x="223652" y="69163"/>
                </a:lnTo>
                <a:lnTo>
                  <a:pt x="221556" y="71296"/>
                </a:lnTo>
                <a:lnTo>
                  <a:pt x="218937" y="72868"/>
                </a:lnTo>
                <a:lnTo>
                  <a:pt x="216392" y="74440"/>
                </a:lnTo>
                <a:lnTo>
                  <a:pt x="213061" y="75226"/>
                </a:lnTo>
                <a:lnTo>
                  <a:pt x="205126" y="75226"/>
                </a:lnTo>
                <a:lnTo>
                  <a:pt x="201833" y="74403"/>
                </a:lnTo>
                <a:lnTo>
                  <a:pt x="199063" y="72756"/>
                </a:lnTo>
                <a:lnTo>
                  <a:pt x="196369" y="71034"/>
                </a:lnTo>
                <a:lnTo>
                  <a:pt x="194273" y="68564"/>
                </a:lnTo>
                <a:lnTo>
                  <a:pt x="192776" y="65346"/>
                </a:lnTo>
                <a:lnTo>
                  <a:pt x="191279" y="62127"/>
                </a:lnTo>
                <a:lnTo>
                  <a:pt x="190530" y="58309"/>
                </a:lnTo>
                <a:lnTo>
                  <a:pt x="190530" y="49402"/>
                </a:lnTo>
                <a:lnTo>
                  <a:pt x="232971" y="56476"/>
                </a:lnTo>
                <a:lnTo>
                  <a:pt x="233121" y="55652"/>
                </a:lnTo>
                <a:lnTo>
                  <a:pt x="233308" y="53669"/>
                </a:lnTo>
                <a:lnTo>
                  <a:pt x="233420" y="51461"/>
                </a:lnTo>
                <a:lnTo>
                  <a:pt x="233420" y="45397"/>
                </a:lnTo>
                <a:close/>
              </a:path>
              <a:path w="893131" h="106103">
                <a:moveTo>
                  <a:pt x="263416" y="38548"/>
                </a:moveTo>
                <a:lnTo>
                  <a:pt x="265362" y="36490"/>
                </a:lnTo>
                <a:lnTo>
                  <a:pt x="267682" y="35143"/>
                </a:lnTo>
                <a:lnTo>
                  <a:pt x="270077" y="33795"/>
                </a:lnTo>
                <a:lnTo>
                  <a:pt x="272435" y="33122"/>
                </a:lnTo>
                <a:lnTo>
                  <a:pt x="276552" y="33122"/>
                </a:lnTo>
                <a:lnTo>
                  <a:pt x="277937" y="33197"/>
                </a:lnTo>
                <a:lnTo>
                  <a:pt x="279883" y="33496"/>
                </a:lnTo>
                <a:lnTo>
                  <a:pt x="281605" y="34020"/>
                </a:lnTo>
                <a:lnTo>
                  <a:pt x="283177" y="25824"/>
                </a:lnTo>
                <a:lnTo>
                  <a:pt x="281343" y="25075"/>
                </a:lnTo>
                <a:lnTo>
                  <a:pt x="279022" y="24776"/>
                </a:lnTo>
                <a:lnTo>
                  <a:pt x="277001" y="24701"/>
                </a:lnTo>
                <a:lnTo>
                  <a:pt x="272660" y="24701"/>
                </a:lnTo>
                <a:lnTo>
                  <a:pt x="268955" y="25562"/>
                </a:lnTo>
                <a:lnTo>
                  <a:pt x="265886" y="27283"/>
                </a:lnTo>
                <a:lnTo>
                  <a:pt x="262892" y="29005"/>
                </a:lnTo>
                <a:lnTo>
                  <a:pt x="260609" y="31587"/>
                </a:lnTo>
                <a:lnTo>
                  <a:pt x="259037" y="35030"/>
                </a:lnTo>
                <a:lnTo>
                  <a:pt x="257802" y="25824"/>
                </a:lnTo>
                <a:lnTo>
                  <a:pt x="250503" y="25824"/>
                </a:lnTo>
                <a:lnTo>
                  <a:pt x="250503" y="81963"/>
                </a:lnTo>
                <a:lnTo>
                  <a:pt x="259486" y="81963"/>
                </a:lnTo>
                <a:lnTo>
                  <a:pt x="259486" y="47456"/>
                </a:lnTo>
                <a:lnTo>
                  <a:pt x="260272" y="44013"/>
                </a:lnTo>
                <a:lnTo>
                  <a:pt x="261844" y="41318"/>
                </a:lnTo>
                <a:lnTo>
                  <a:pt x="263416" y="38548"/>
                </a:lnTo>
                <a:close/>
              </a:path>
              <a:path w="893131" h="106103">
                <a:moveTo>
                  <a:pt x="318791" y="102173"/>
                </a:moveTo>
                <a:lnTo>
                  <a:pt x="320438" y="103371"/>
                </a:lnTo>
                <a:lnTo>
                  <a:pt x="322309" y="104306"/>
                </a:lnTo>
                <a:lnTo>
                  <a:pt x="324405" y="104980"/>
                </a:lnTo>
                <a:lnTo>
                  <a:pt x="326575" y="105728"/>
                </a:lnTo>
                <a:lnTo>
                  <a:pt x="328933" y="106103"/>
                </a:lnTo>
                <a:lnTo>
                  <a:pt x="334173" y="106103"/>
                </a:lnTo>
                <a:lnTo>
                  <a:pt x="336531" y="105616"/>
                </a:lnTo>
                <a:lnTo>
                  <a:pt x="338552" y="104643"/>
                </a:lnTo>
                <a:lnTo>
                  <a:pt x="340648" y="103745"/>
                </a:lnTo>
                <a:lnTo>
                  <a:pt x="342519" y="102210"/>
                </a:lnTo>
                <a:lnTo>
                  <a:pt x="344166" y="100040"/>
                </a:lnTo>
                <a:lnTo>
                  <a:pt x="345887" y="97944"/>
                </a:lnTo>
                <a:lnTo>
                  <a:pt x="347459" y="95062"/>
                </a:lnTo>
                <a:lnTo>
                  <a:pt x="348881" y="91394"/>
                </a:lnTo>
                <a:lnTo>
                  <a:pt x="375267" y="25824"/>
                </a:lnTo>
                <a:lnTo>
                  <a:pt x="365611" y="25824"/>
                </a:lnTo>
                <a:lnTo>
                  <a:pt x="352474" y="61304"/>
                </a:lnTo>
                <a:lnTo>
                  <a:pt x="348432" y="72419"/>
                </a:lnTo>
                <a:lnTo>
                  <a:pt x="344952" y="62426"/>
                </a:lnTo>
                <a:lnTo>
                  <a:pt x="330917" y="25824"/>
                </a:lnTo>
                <a:lnTo>
                  <a:pt x="320700" y="25824"/>
                </a:lnTo>
                <a:lnTo>
                  <a:pt x="338552" y="68489"/>
                </a:lnTo>
                <a:lnTo>
                  <a:pt x="344166" y="81851"/>
                </a:lnTo>
                <a:lnTo>
                  <a:pt x="341246" y="89149"/>
                </a:lnTo>
                <a:lnTo>
                  <a:pt x="339824" y="92816"/>
                </a:lnTo>
                <a:lnTo>
                  <a:pt x="338252" y="95249"/>
                </a:lnTo>
                <a:lnTo>
                  <a:pt x="336531" y="96447"/>
                </a:lnTo>
                <a:lnTo>
                  <a:pt x="334809" y="97644"/>
                </a:lnTo>
                <a:lnTo>
                  <a:pt x="332975" y="98243"/>
                </a:lnTo>
                <a:lnTo>
                  <a:pt x="329382" y="98243"/>
                </a:lnTo>
                <a:lnTo>
                  <a:pt x="327698" y="97906"/>
                </a:lnTo>
                <a:lnTo>
                  <a:pt x="325977" y="97233"/>
                </a:lnTo>
                <a:lnTo>
                  <a:pt x="324330" y="96634"/>
                </a:lnTo>
                <a:lnTo>
                  <a:pt x="322758" y="95661"/>
                </a:lnTo>
                <a:lnTo>
                  <a:pt x="321261" y="94313"/>
                </a:lnTo>
                <a:lnTo>
                  <a:pt x="318791" y="102173"/>
                </a:lnTo>
                <a:close/>
              </a:path>
              <a:path w="893131" h="106103">
                <a:moveTo>
                  <a:pt x="406438" y="75338"/>
                </a:moveTo>
                <a:lnTo>
                  <a:pt x="403182" y="74478"/>
                </a:lnTo>
                <a:lnTo>
                  <a:pt x="405016" y="83086"/>
                </a:lnTo>
                <a:lnTo>
                  <a:pt x="410256" y="83086"/>
                </a:lnTo>
                <a:lnTo>
                  <a:pt x="410256" y="75338"/>
                </a:lnTo>
                <a:lnTo>
                  <a:pt x="406438" y="75338"/>
                </a:lnTo>
                <a:close/>
              </a:path>
              <a:path w="893131" h="106103">
                <a:moveTo>
                  <a:pt x="462758" y="25824"/>
                </a:moveTo>
                <a:lnTo>
                  <a:pt x="453776" y="25824"/>
                </a:lnTo>
                <a:lnTo>
                  <a:pt x="453776" y="67516"/>
                </a:lnTo>
                <a:lnTo>
                  <a:pt x="454749" y="71484"/>
                </a:lnTo>
                <a:lnTo>
                  <a:pt x="456695" y="74552"/>
                </a:lnTo>
                <a:lnTo>
                  <a:pt x="458716" y="77547"/>
                </a:lnTo>
                <a:lnTo>
                  <a:pt x="461299" y="79717"/>
                </a:lnTo>
                <a:lnTo>
                  <a:pt x="464442" y="81065"/>
                </a:lnTo>
                <a:lnTo>
                  <a:pt x="467661" y="82412"/>
                </a:lnTo>
                <a:lnTo>
                  <a:pt x="471067" y="83086"/>
                </a:lnTo>
                <a:lnTo>
                  <a:pt x="479151" y="83086"/>
                </a:lnTo>
                <a:lnTo>
                  <a:pt x="483043" y="82337"/>
                </a:lnTo>
                <a:lnTo>
                  <a:pt x="486337" y="80840"/>
                </a:lnTo>
                <a:lnTo>
                  <a:pt x="489705" y="79268"/>
                </a:lnTo>
                <a:lnTo>
                  <a:pt x="492362" y="76798"/>
                </a:lnTo>
                <a:lnTo>
                  <a:pt x="494309" y="73430"/>
                </a:lnTo>
                <a:lnTo>
                  <a:pt x="494870" y="81963"/>
                </a:lnTo>
                <a:lnTo>
                  <a:pt x="502729" y="81963"/>
                </a:lnTo>
                <a:lnTo>
                  <a:pt x="502729" y="25824"/>
                </a:lnTo>
                <a:lnTo>
                  <a:pt x="493747" y="25824"/>
                </a:lnTo>
                <a:lnTo>
                  <a:pt x="493747" y="59657"/>
                </a:lnTo>
                <a:lnTo>
                  <a:pt x="493261" y="62501"/>
                </a:lnTo>
                <a:lnTo>
                  <a:pt x="492287" y="64897"/>
                </a:lnTo>
                <a:lnTo>
                  <a:pt x="491389" y="67292"/>
                </a:lnTo>
                <a:lnTo>
                  <a:pt x="490117" y="69275"/>
                </a:lnTo>
                <a:lnTo>
                  <a:pt x="488470" y="70847"/>
                </a:lnTo>
                <a:lnTo>
                  <a:pt x="486898" y="72344"/>
                </a:lnTo>
                <a:lnTo>
                  <a:pt x="485102" y="73467"/>
                </a:lnTo>
                <a:lnTo>
                  <a:pt x="483081" y="74216"/>
                </a:lnTo>
                <a:lnTo>
                  <a:pt x="481060" y="74889"/>
                </a:lnTo>
                <a:lnTo>
                  <a:pt x="479001" y="75226"/>
                </a:lnTo>
                <a:lnTo>
                  <a:pt x="472414" y="75226"/>
                </a:lnTo>
                <a:lnTo>
                  <a:pt x="468934" y="74178"/>
                </a:lnTo>
                <a:lnTo>
                  <a:pt x="466463" y="72082"/>
                </a:lnTo>
                <a:lnTo>
                  <a:pt x="463993" y="69912"/>
                </a:lnTo>
                <a:lnTo>
                  <a:pt x="462758" y="65982"/>
                </a:lnTo>
                <a:lnTo>
                  <a:pt x="462758" y="25824"/>
                </a:lnTo>
                <a:close/>
              </a:path>
              <a:path w="893131" h="106103">
                <a:moveTo>
                  <a:pt x="536546" y="38548"/>
                </a:moveTo>
                <a:lnTo>
                  <a:pt x="538492" y="36490"/>
                </a:lnTo>
                <a:lnTo>
                  <a:pt x="540813" y="35143"/>
                </a:lnTo>
                <a:lnTo>
                  <a:pt x="543208" y="33795"/>
                </a:lnTo>
                <a:lnTo>
                  <a:pt x="545566" y="33122"/>
                </a:lnTo>
                <a:lnTo>
                  <a:pt x="549683" y="33122"/>
                </a:lnTo>
                <a:lnTo>
                  <a:pt x="551068" y="33197"/>
                </a:lnTo>
                <a:lnTo>
                  <a:pt x="553014" y="33496"/>
                </a:lnTo>
                <a:lnTo>
                  <a:pt x="554735" y="34020"/>
                </a:lnTo>
                <a:lnTo>
                  <a:pt x="556307" y="25824"/>
                </a:lnTo>
                <a:lnTo>
                  <a:pt x="554473" y="25075"/>
                </a:lnTo>
                <a:lnTo>
                  <a:pt x="552153" y="24776"/>
                </a:lnTo>
                <a:lnTo>
                  <a:pt x="550132" y="24701"/>
                </a:lnTo>
                <a:lnTo>
                  <a:pt x="545791" y="24701"/>
                </a:lnTo>
                <a:lnTo>
                  <a:pt x="542085" y="25562"/>
                </a:lnTo>
                <a:lnTo>
                  <a:pt x="539016" y="27283"/>
                </a:lnTo>
                <a:lnTo>
                  <a:pt x="536022" y="29005"/>
                </a:lnTo>
                <a:lnTo>
                  <a:pt x="533739" y="31587"/>
                </a:lnTo>
                <a:lnTo>
                  <a:pt x="532167" y="35030"/>
                </a:lnTo>
                <a:lnTo>
                  <a:pt x="530932" y="25824"/>
                </a:lnTo>
                <a:lnTo>
                  <a:pt x="523634" y="25824"/>
                </a:lnTo>
                <a:lnTo>
                  <a:pt x="523634" y="81963"/>
                </a:lnTo>
                <a:lnTo>
                  <a:pt x="532617" y="81963"/>
                </a:lnTo>
                <a:lnTo>
                  <a:pt x="532617" y="47456"/>
                </a:lnTo>
                <a:lnTo>
                  <a:pt x="533402" y="44013"/>
                </a:lnTo>
                <a:lnTo>
                  <a:pt x="534974" y="41318"/>
                </a:lnTo>
                <a:lnTo>
                  <a:pt x="536546" y="38548"/>
                </a:lnTo>
                <a:close/>
              </a:path>
              <a:path w="893131" h="106103">
                <a:moveTo>
                  <a:pt x="609930" y="53893"/>
                </a:moveTo>
                <a:lnTo>
                  <a:pt x="609930" y="49402"/>
                </a:lnTo>
                <a:lnTo>
                  <a:pt x="609930" y="56476"/>
                </a:lnTo>
                <a:lnTo>
                  <a:pt x="652371" y="56476"/>
                </a:lnTo>
                <a:lnTo>
                  <a:pt x="609930" y="49402"/>
                </a:lnTo>
                <a:lnTo>
                  <a:pt x="609930" y="53893"/>
                </a:lnTo>
                <a:close/>
              </a:path>
              <a:path w="893131" h="106103">
                <a:moveTo>
                  <a:pt x="614197" y="28181"/>
                </a:moveTo>
                <a:lnTo>
                  <a:pt x="610155" y="30502"/>
                </a:lnTo>
                <a:lnTo>
                  <a:pt x="606973" y="33870"/>
                </a:lnTo>
                <a:lnTo>
                  <a:pt x="604653" y="38286"/>
                </a:lnTo>
                <a:lnTo>
                  <a:pt x="602332" y="42628"/>
                </a:lnTo>
                <a:lnTo>
                  <a:pt x="601172" y="47830"/>
                </a:lnTo>
                <a:lnTo>
                  <a:pt x="601172" y="59956"/>
                </a:lnTo>
                <a:lnTo>
                  <a:pt x="602332" y="65196"/>
                </a:lnTo>
                <a:lnTo>
                  <a:pt x="604653" y="69612"/>
                </a:lnTo>
                <a:lnTo>
                  <a:pt x="606973" y="73954"/>
                </a:lnTo>
                <a:lnTo>
                  <a:pt x="610192" y="77285"/>
                </a:lnTo>
                <a:lnTo>
                  <a:pt x="607011" y="56476"/>
                </a:lnTo>
                <a:lnTo>
                  <a:pt x="607011" y="48504"/>
                </a:lnTo>
                <a:lnTo>
                  <a:pt x="610097" y="48504"/>
                </a:lnTo>
                <a:lnTo>
                  <a:pt x="610641" y="45585"/>
                </a:lnTo>
                <a:lnTo>
                  <a:pt x="612063" y="42441"/>
                </a:lnTo>
                <a:lnTo>
                  <a:pt x="613560" y="39222"/>
                </a:lnTo>
                <a:lnTo>
                  <a:pt x="615619" y="36789"/>
                </a:lnTo>
                <a:lnTo>
                  <a:pt x="618239" y="35143"/>
                </a:lnTo>
                <a:lnTo>
                  <a:pt x="620933" y="33421"/>
                </a:lnTo>
                <a:lnTo>
                  <a:pt x="624114" y="32560"/>
                </a:lnTo>
                <a:lnTo>
                  <a:pt x="632573" y="32560"/>
                </a:lnTo>
                <a:lnTo>
                  <a:pt x="636428" y="34020"/>
                </a:lnTo>
                <a:lnTo>
                  <a:pt x="639347" y="36939"/>
                </a:lnTo>
                <a:lnTo>
                  <a:pt x="642341" y="39858"/>
                </a:lnTo>
                <a:lnTo>
                  <a:pt x="643838" y="44013"/>
                </a:lnTo>
                <a:lnTo>
                  <a:pt x="648442" y="48504"/>
                </a:lnTo>
                <a:lnTo>
                  <a:pt x="645111" y="30315"/>
                </a:lnTo>
                <a:lnTo>
                  <a:pt x="641368" y="28069"/>
                </a:lnTo>
                <a:lnTo>
                  <a:pt x="637700" y="25824"/>
                </a:lnTo>
                <a:lnTo>
                  <a:pt x="633247" y="24701"/>
                </a:lnTo>
                <a:lnTo>
                  <a:pt x="622842" y="24701"/>
                </a:lnTo>
                <a:lnTo>
                  <a:pt x="618239" y="25861"/>
                </a:lnTo>
                <a:lnTo>
                  <a:pt x="614197" y="28181"/>
                </a:lnTo>
                <a:close/>
              </a:path>
              <a:path w="893131" h="106103">
                <a:moveTo>
                  <a:pt x="652820" y="45397"/>
                </a:moveTo>
                <a:lnTo>
                  <a:pt x="651847" y="41093"/>
                </a:lnTo>
                <a:lnTo>
                  <a:pt x="649901" y="37276"/>
                </a:lnTo>
                <a:lnTo>
                  <a:pt x="647955" y="33384"/>
                </a:lnTo>
                <a:lnTo>
                  <a:pt x="645111" y="30315"/>
                </a:lnTo>
                <a:lnTo>
                  <a:pt x="648442" y="48504"/>
                </a:lnTo>
                <a:lnTo>
                  <a:pt x="643838" y="44013"/>
                </a:lnTo>
                <a:lnTo>
                  <a:pt x="643838" y="49402"/>
                </a:lnTo>
                <a:lnTo>
                  <a:pt x="610097" y="48504"/>
                </a:lnTo>
                <a:lnTo>
                  <a:pt x="607011" y="48504"/>
                </a:lnTo>
                <a:lnTo>
                  <a:pt x="607011" y="56476"/>
                </a:lnTo>
                <a:lnTo>
                  <a:pt x="610192" y="77285"/>
                </a:lnTo>
                <a:lnTo>
                  <a:pt x="614309" y="79605"/>
                </a:lnTo>
                <a:lnTo>
                  <a:pt x="618501" y="81925"/>
                </a:lnTo>
                <a:lnTo>
                  <a:pt x="623254" y="83086"/>
                </a:lnTo>
                <a:lnTo>
                  <a:pt x="632236" y="83086"/>
                </a:lnTo>
                <a:lnTo>
                  <a:pt x="635529" y="82599"/>
                </a:lnTo>
                <a:lnTo>
                  <a:pt x="638449" y="81626"/>
                </a:lnTo>
                <a:lnTo>
                  <a:pt x="641443" y="80578"/>
                </a:lnTo>
                <a:lnTo>
                  <a:pt x="644025" y="79118"/>
                </a:lnTo>
                <a:lnTo>
                  <a:pt x="646196" y="77247"/>
                </a:lnTo>
                <a:lnTo>
                  <a:pt x="648442" y="75376"/>
                </a:lnTo>
                <a:lnTo>
                  <a:pt x="650275" y="73168"/>
                </a:lnTo>
                <a:lnTo>
                  <a:pt x="651698" y="70623"/>
                </a:lnTo>
                <a:lnTo>
                  <a:pt x="644624" y="66468"/>
                </a:lnTo>
                <a:lnTo>
                  <a:pt x="643052" y="69163"/>
                </a:lnTo>
                <a:lnTo>
                  <a:pt x="640956" y="71296"/>
                </a:lnTo>
                <a:lnTo>
                  <a:pt x="638336" y="72868"/>
                </a:lnTo>
                <a:lnTo>
                  <a:pt x="635791" y="74440"/>
                </a:lnTo>
                <a:lnTo>
                  <a:pt x="632461" y="75226"/>
                </a:lnTo>
                <a:lnTo>
                  <a:pt x="624526" y="75226"/>
                </a:lnTo>
                <a:lnTo>
                  <a:pt x="621233" y="74403"/>
                </a:lnTo>
                <a:lnTo>
                  <a:pt x="618463" y="72756"/>
                </a:lnTo>
                <a:lnTo>
                  <a:pt x="615768" y="71034"/>
                </a:lnTo>
                <a:lnTo>
                  <a:pt x="613673" y="68564"/>
                </a:lnTo>
                <a:lnTo>
                  <a:pt x="612176" y="65346"/>
                </a:lnTo>
                <a:lnTo>
                  <a:pt x="610679" y="62127"/>
                </a:lnTo>
                <a:lnTo>
                  <a:pt x="609930" y="58309"/>
                </a:lnTo>
                <a:lnTo>
                  <a:pt x="609930" y="49402"/>
                </a:lnTo>
                <a:lnTo>
                  <a:pt x="652371" y="56476"/>
                </a:lnTo>
                <a:lnTo>
                  <a:pt x="652521" y="55652"/>
                </a:lnTo>
                <a:lnTo>
                  <a:pt x="652708" y="53669"/>
                </a:lnTo>
                <a:lnTo>
                  <a:pt x="652820" y="51461"/>
                </a:lnTo>
                <a:lnTo>
                  <a:pt x="652820" y="4539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6799452" y="17876747"/>
            <a:ext cx="40644" cy="0"/>
          </a:xfrm>
          <a:custGeom>
            <a:avLst/>
            <a:gdLst/>
            <a:ahLst/>
            <a:cxnLst/>
            <a:rect l="l" t="t" r="r" b="b"/>
            <a:pathLst>
              <a:path w="40644" h="0">
                <a:moveTo>
                  <a:pt x="0" y="0"/>
                </a:moveTo>
                <a:lnTo>
                  <a:pt x="40644" y="0"/>
                </a:lnTo>
              </a:path>
            </a:pathLst>
          </a:custGeom>
          <a:ln w="9017">
            <a:solidFill>
              <a:srgbClr val="F2F2F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7512755" y="17872874"/>
            <a:ext cx="0" cy="56139"/>
          </a:xfrm>
          <a:custGeom>
            <a:avLst/>
            <a:gdLst/>
            <a:ahLst/>
            <a:cxnLst/>
            <a:rect l="l" t="t" r="r" b="b"/>
            <a:pathLst>
              <a:path w="0" h="56139">
                <a:moveTo>
                  <a:pt x="0" y="0"/>
                </a:moveTo>
                <a:lnTo>
                  <a:pt x="0" y="56139"/>
                </a:lnTo>
              </a:path>
            </a:pathLst>
          </a:custGeom>
          <a:ln w="10252">
            <a:solidFill>
              <a:srgbClr val="F2F2F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6524631" y="18190996"/>
            <a:ext cx="1061071" cy="399212"/>
          </a:xfrm>
          <a:custGeom>
            <a:avLst/>
            <a:gdLst/>
            <a:ahLst/>
            <a:cxnLst/>
            <a:rect l="l" t="t" r="r" b="b"/>
            <a:pathLst>
              <a:path w="1061071" h="399212">
                <a:moveTo>
                  <a:pt x="0" y="49901"/>
                </a:moveTo>
                <a:lnTo>
                  <a:pt x="0" y="349311"/>
                </a:lnTo>
                <a:lnTo>
                  <a:pt x="655" y="357421"/>
                </a:lnTo>
                <a:lnTo>
                  <a:pt x="22969" y="391328"/>
                </a:lnTo>
                <a:lnTo>
                  <a:pt x="49901" y="399212"/>
                </a:lnTo>
                <a:lnTo>
                  <a:pt x="1011170" y="399212"/>
                </a:lnTo>
                <a:lnTo>
                  <a:pt x="1053187" y="376242"/>
                </a:lnTo>
                <a:lnTo>
                  <a:pt x="1061071" y="349311"/>
                </a:lnTo>
                <a:lnTo>
                  <a:pt x="1061071" y="49901"/>
                </a:lnTo>
                <a:lnTo>
                  <a:pt x="1038101" y="7884"/>
                </a:lnTo>
                <a:lnTo>
                  <a:pt x="1011170" y="0"/>
                </a:lnTo>
                <a:lnTo>
                  <a:pt x="49901" y="0"/>
                </a:lnTo>
                <a:lnTo>
                  <a:pt x="7884" y="22969"/>
                </a:lnTo>
                <a:lnTo>
                  <a:pt x="0" y="499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7291184" y="18376896"/>
            <a:ext cx="62642" cy="58699"/>
          </a:xfrm>
          <a:custGeom>
            <a:avLst/>
            <a:gdLst/>
            <a:ahLst/>
            <a:cxnLst/>
            <a:rect l="l" t="t" r="r" b="b"/>
            <a:pathLst>
              <a:path w="62642" h="58699">
                <a:moveTo>
                  <a:pt x="26743" y="45468"/>
                </a:moveTo>
                <a:lnTo>
                  <a:pt x="24144" y="43991"/>
                </a:lnTo>
                <a:lnTo>
                  <a:pt x="21545" y="42485"/>
                </a:lnTo>
                <a:lnTo>
                  <a:pt x="19522" y="40329"/>
                </a:lnTo>
                <a:lnTo>
                  <a:pt x="18075" y="37523"/>
                </a:lnTo>
                <a:lnTo>
                  <a:pt x="16627" y="34688"/>
                </a:lnTo>
                <a:lnTo>
                  <a:pt x="15904" y="31291"/>
                </a:lnTo>
                <a:lnTo>
                  <a:pt x="15904" y="27732"/>
                </a:lnTo>
                <a:lnTo>
                  <a:pt x="7531" y="27732"/>
                </a:lnTo>
                <a:lnTo>
                  <a:pt x="6674" y="0"/>
                </a:lnTo>
                <a:lnTo>
                  <a:pt x="3987" y="5316"/>
                </a:lnTo>
                <a:lnTo>
                  <a:pt x="1329" y="10602"/>
                </a:lnTo>
                <a:lnTo>
                  <a:pt x="0" y="16746"/>
                </a:lnTo>
                <a:lnTo>
                  <a:pt x="0" y="30863"/>
                </a:lnTo>
                <a:lnTo>
                  <a:pt x="1329" y="37051"/>
                </a:lnTo>
                <a:lnTo>
                  <a:pt x="3987" y="42308"/>
                </a:lnTo>
                <a:lnTo>
                  <a:pt x="6645" y="47535"/>
                </a:lnTo>
                <a:lnTo>
                  <a:pt x="10440" y="51582"/>
                </a:lnTo>
                <a:lnTo>
                  <a:pt x="15372" y="54446"/>
                </a:lnTo>
                <a:lnTo>
                  <a:pt x="20334" y="57282"/>
                </a:lnTo>
                <a:lnTo>
                  <a:pt x="26226" y="58699"/>
                </a:lnTo>
                <a:lnTo>
                  <a:pt x="38335" y="58699"/>
                </a:lnTo>
                <a:lnTo>
                  <a:pt x="43031" y="57902"/>
                </a:lnTo>
                <a:lnTo>
                  <a:pt x="47137" y="56307"/>
                </a:lnTo>
                <a:lnTo>
                  <a:pt x="51242" y="54683"/>
                </a:lnTo>
                <a:lnTo>
                  <a:pt x="54609" y="52409"/>
                </a:lnTo>
                <a:lnTo>
                  <a:pt x="57237" y="49485"/>
                </a:lnTo>
                <a:lnTo>
                  <a:pt x="59896" y="46531"/>
                </a:lnTo>
                <a:lnTo>
                  <a:pt x="61697" y="43076"/>
                </a:lnTo>
                <a:lnTo>
                  <a:pt x="62642" y="39118"/>
                </a:lnTo>
                <a:lnTo>
                  <a:pt x="47668" y="37435"/>
                </a:lnTo>
                <a:lnTo>
                  <a:pt x="46959" y="39354"/>
                </a:lnTo>
                <a:lnTo>
                  <a:pt x="45911" y="40964"/>
                </a:lnTo>
                <a:lnTo>
                  <a:pt x="44523" y="42263"/>
                </a:lnTo>
                <a:lnTo>
                  <a:pt x="43135" y="43563"/>
                </a:lnTo>
                <a:lnTo>
                  <a:pt x="41496" y="44552"/>
                </a:lnTo>
                <a:lnTo>
                  <a:pt x="39605" y="45232"/>
                </a:lnTo>
                <a:lnTo>
                  <a:pt x="37715" y="45881"/>
                </a:lnTo>
                <a:lnTo>
                  <a:pt x="35603" y="46206"/>
                </a:lnTo>
                <a:lnTo>
                  <a:pt x="29785" y="46206"/>
                </a:lnTo>
                <a:lnTo>
                  <a:pt x="26743" y="45468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7216237" y="18343536"/>
            <a:ext cx="64237" cy="91926"/>
          </a:xfrm>
          <a:custGeom>
            <a:avLst/>
            <a:gdLst/>
            <a:ahLst/>
            <a:cxnLst/>
            <a:rect l="l" t="t" r="r" b="b"/>
            <a:pathLst>
              <a:path w="64237" h="91926">
                <a:moveTo>
                  <a:pt x="15771" y="90730"/>
                </a:moveTo>
                <a:lnTo>
                  <a:pt x="15771" y="80009"/>
                </a:lnTo>
                <a:lnTo>
                  <a:pt x="16347" y="64961"/>
                </a:lnTo>
                <a:lnTo>
                  <a:pt x="15727" y="61106"/>
                </a:lnTo>
                <a:lnTo>
                  <a:pt x="15727" y="52305"/>
                </a:lnTo>
                <a:lnTo>
                  <a:pt x="16332" y="48480"/>
                </a:lnTo>
                <a:lnTo>
                  <a:pt x="17543" y="45232"/>
                </a:lnTo>
                <a:lnTo>
                  <a:pt x="18783" y="41983"/>
                </a:lnTo>
                <a:lnTo>
                  <a:pt x="20600" y="39458"/>
                </a:lnTo>
                <a:lnTo>
                  <a:pt x="22992" y="37656"/>
                </a:lnTo>
                <a:lnTo>
                  <a:pt x="25384" y="35854"/>
                </a:lnTo>
                <a:lnTo>
                  <a:pt x="28294" y="34954"/>
                </a:lnTo>
                <a:lnTo>
                  <a:pt x="35293" y="34954"/>
                </a:lnTo>
                <a:lnTo>
                  <a:pt x="38276" y="35884"/>
                </a:lnTo>
                <a:lnTo>
                  <a:pt x="40669" y="37745"/>
                </a:lnTo>
                <a:lnTo>
                  <a:pt x="43061" y="39605"/>
                </a:lnTo>
                <a:lnTo>
                  <a:pt x="44862" y="42175"/>
                </a:lnTo>
                <a:lnTo>
                  <a:pt x="46073" y="45453"/>
                </a:lnTo>
                <a:lnTo>
                  <a:pt x="47284" y="48732"/>
                </a:lnTo>
                <a:lnTo>
                  <a:pt x="47890" y="52482"/>
                </a:lnTo>
                <a:lnTo>
                  <a:pt x="47890" y="60959"/>
                </a:lnTo>
                <a:lnTo>
                  <a:pt x="47270" y="64754"/>
                </a:lnTo>
                <a:lnTo>
                  <a:pt x="46029" y="68091"/>
                </a:lnTo>
                <a:lnTo>
                  <a:pt x="44818" y="71399"/>
                </a:lnTo>
                <a:lnTo>
                  <a:pt x="43017" y="74013"/>
                </a:lnTo>
                <a:lnTo>
                  <a:pt x="40624" y="75933"/>
                </a:lnTo>
                <a:lnTo>
                  <a:pt x="38232" y="77823"/>
                </a:lnTo>
                <a:lnTo>
                  <a:pt x="35264" y="78768"/>
                </a:lnTo>
                <a:lnTo>
                  <a:pt x="28323" y="78768"/>
                </a:lnTo>
                <a:lnTo>
                  <a:pt x="25429" y="77853"/>
                </a:lnTo>
                <a:lnTo>
                  <a:pt x="23036" y="76021"/>
                </a:lnTo>
                <a:lnTo>
                  <a:pt x="20674" y="74161"/>
                </a:lnTo>
                <a:lnTo>
                  <a:pt x="18857" y="71576"/>
                </a:lnTo>
                <a:lnTo>
                  <a:pt x="17587" y="68269"/>
                </a:lnTo>
                <a:lnTo>
                  <a:pt x="16701" y="80009"/>
                </a:lnTo>
                <a:lnTo>
                  <a:pt x="17558" y="81663"/>
                </a:lnTo>
                <a:lnTo>
                  <a:pt x="18754" y="83420"/>
                </a:lnTo>
                <a:lnTo>
                  <a:pt x="20290" y="85281"/>
                </a:lnTo>
                <a:lnTo>
                  <a:pt x="21855" y="87112"/>
                </a:lnTo>
                <a:lnTo>
                  <a:pt x="23922" y="88677"/>
                </a:lnTo>
                <a:lnTo>
                  <a:pt x="26492" y="89977"/>
                </a:lnTo>
                <a:lnTo>
                  <a:pt x="29061" y="91276"/>
                </a:lnTo>
                <a:lnTo>
                  <a:pt x="32295" y="91926"/>
                </a:lnTo>
                <a:lnTo>
                  <a:pt x="41540" y="91926"/>
                </a:lnTo>
                <a:lnTo>
                  <a:pt x="46324" y="90552"/>
                </a:lnTo>
                <a:lnTo>
                  <a:pt x="50548" y="87806"/>
                </a:lnTo>
                <a:lnTo>
                  <a:pt x="54771" y="85059"/>
                </a:lnTo>
                <a:lnTo>
                  <a:pt x="58109" y="81072"/>
                </a:lnTo>
                <a:lnTo>
                  <a:pt x="60560" y="75844"/>
                </a:lnTo>
                <a:lnTo>
                  <a:pt x="63011" y="70617"/>
                </a:lnTo>
                <a:lnTo>
                  <a:pt x="64237" y="64267"/>
                </a:lnTo>
                <a:lnTo>
                  <a:pt x="64237" y="49234"/>
                </a:lnTo>
                <a:lnTo>
                  <a:pt x="62982" y="42854"/>
                </a:lnTo>
                <a:lnTo>
                  <a:pt x="60472" y="37656"/>
                </a:lnTo>
                <a:lnTo>
                  <a:pt x="57991" y="32428"/>
                </a:lnTo>
                <a:lnTo>
                  <a:pt x="54624" y="28486"/>
                </a:lnTo>
                <a:lnTo>
                  <a:pt x="50371" y="25827"/>
                </a:lnTo>
                <a:lnTo>
                  <a:pt x="46147" y="23140"/>
                </a:lnTo>
                <a:lnTo>
                  <a:pt x="41407" y="21796"/>
                </a:lnTo>
                <a:lnTo>
                  <a:pt x="32163" y="21796"/>
                </a:lnTo>
                <a:lnTo>
                  <a:pt x="28884" y="22475"/>
                </a:lnTo>
                <a:lnTo>
                  <a:pt x="26315" y="23834"/>
                </a:lnTo>
                <a:lnTo>
                  <a:pt x="23745" y="25163"/>
                </a:lnTo>
                <a:lnTo>
                  <a:pt x="21707" y="26773"/>
                </a:lnTo>
                <a:lnTo>
                  <a:pt x="20201" y="28663"/>
                </a:lnTo>
                <a:lnTo>
                  <a:pt x="18695" y="30523"/>
                </a:lnTo>
                <a:lnTo>
                  <a:pt x="17528" y="32281"/>
                </a:lnTo>
                <a:lnTo>
                  <a:pt x="16701" y="33935"/>
                </a:lnTo>
                <a:lnTo>
                  <a:pt x="16037" y="33935"/>
                </a:lnTo>
                <a:lnTo>
                  <a:pt x="16037" y="0"/>
                </a:lnTo>
                <a:lnTo>
                  <a:pt x="0" y="0"/>
                </a:lnTo>
                <a:lnTo>
                  <a:pt x="0" y="90730"/>
                </a:lnTo>
                <a:lnTo>
                  <a:pt x="15771" y="9073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6915195" y="18343536"/>
            <a:ext cx="64237" cy="91926"/>
          </a:xfrm>
          <a:custGeom>
            <a:avLst/>
            <a:gdLst/>
            <a:ahLst/>
            <a:cxnLst/>
            <a:rect l="l" t="t" r="r" b="b"/>
            <a:pathLst>
              <a:path w="64237" h="91926">
                <a:moveTo>
                  <a:pt x="15771" y="90730"/>
                </a:moveTo>
                <a:lnTo>
                  <a:pt x="15771" y="80009"/>
                </a:lnTo>
                <a:lnTo>
                  <a:pt x="16347" y="64961"/>
                </a:lnTo>
                <a:lnTo>
                  <a:pt x="15727" y="61106"/>
                </a:lnTo>
                <a:lnTo>
                  <a:pt x="15727" y="52305"/>
                </a:lnTo>
                <a:lnTo>
                  <a:pt x="16332" y="48480"/>
                </a:lnTo>
                <a:lnTo>
                  <a:pt x="17543" y="45232"/>
                </a:lnTo>
                <a:lnTo>
                  <a:pt x="18783" y="41983"/>
                </a:lnTo>
                <a:lnTo>
                  <a:pt x="20600" y="39458"/>
                </a:lnTo>
                <a:lnTo>
                  <a:pt x="22992" y="37656"/>
                </a:lnTo>
                <a:lnTo>
                  <a:pt x="25384" y="35854"/>
                </a:lnTo>
                <a:lnTo>
                  <a:pt x="28294" y="34954"/>
                </a:lnTo>
                <a:lnTo>
                  <a:pt x="35293" y="34954"/>
                </a:lnTo>
                <a:lnTo>
                  <a:pt x="38276" y="35884"/>
                </a:lnTo>
                <a:lnTo>
                  <a:pt x="40669" y="37745"/>
                </a:lnTo>
                <a:lnTo>
                  <a:pt x="43061" y="39605"/>
                </a:lnTo>
                <a:lnTo>
                  <a:pt x="44862" y="42175"/>
                </a:lnTo>
                <a:lnTo>
                  <a:pt x="46073" y="45453"/>
                </a:lnTo>
                <a:lnTo>
                  <a:pt x="47284" y="48732"/>
                </a:lnTo>
                <a:lnTo>
                  <a:pt x="47890" y="52482"/>
                </a:lnTo>
                <a:lnTo>
                  <a:pt x="47890" y="60959"/>
                </a:lnTo>
                <a:lnTo>
                  <a:pt x="47270" y="64754"/>
                </a:lnTo>
                <a:lnTo>
                  <a:pt x="46029" y="68091"/>
                </a:lnTo>
                <a:lnTo>
                  <a:pt x="44818" y="71399"/>
                </a:lnTo>
                <a:lnTo>
                  <a:pt x="43017" y="74013"/>
                </a:lnTo>
                <a:lnTo>
                  <a:pt x="40624" y="75933"/>
                </a:lnTo>
                <a:lnTo>
                  <a:pt x="38232" y="77823"/>
                </a:lnTo>
                <a:lnTo>
                  <a:pt x="35264" y="78768"/>
                </a:lnTo>
                <a:lnTo>
                  <a:pt x="28323" y="78768"/>
                </a:lnTo>
                <a:lnTo>
                  <a:pt x="25429" y="77853"/>
                </a:lnTo>
                <a:lnTo>
                  <a:pt x="23036" y="76021"/>
                </a:lnTo>
                <a:lnTo>
                  <a:pt x="20674" y="74161"/>
                </a:lnTo>
                <a:lnTo>
                  <a:pt x="18857" y="71576"/>
                </a:lnTo>
                <a:lnTo>
                  <a:pt x="17587" y="68269"/>
                </a:lnTo>
                <a:lnTo>
                  <a:pt x="16701" y="80009"/>
                </a:lnTo>
                <a:lnTo>
                  <a:pt x="17558" y="81663"/>
                </a:lnTo>
                <a:lnTo>
                  <a:pt x="18754" y="83420"/>
                </a:lnTo>
                <a:lnTo>
                  <a:pt x="20290" y="85281"/>
                </a:lnTo>
                <a:lnTo>
                  <a:pt x="21855" y="87112"/>
                </a:lnTo>
                <a:lnTo>
                  <a:pt x="23922" y="88677"/>
                </a:lnTo>
                <a:lnTo>
                  <a:pt x="26492" y="89977"/>
                </a:lnTo>
                <a:lnTo>
                  <a:pt x="29061" y="91276"/>
                </a:lnTo>
                <a:lnTo>
                  <a:pt x="32296" y="91926"/>
                </a:lnTo>
                <a:lnTo>
                  <a:pt x="41540" y="91926"/>
                </a:lnTo>
                <a:lnTo>
                  <a:pt x="46324" y="90552"/>
                </a:lnTo>
                <a:lnTo>
                  <a:pt x="50548" y="87806"/>
                </a:lnTo>
                <a:lnTo>
                  <a:pt x="54771" y="85059"/>
                </a:lnTo>
                <a:lnTo>
                  <a:pt x="58109" y="81072"/>
                </a:lnTo>
                <a:lnTo>
                  <a:pt x="60560" y="75844"/>
                </a:lnTo>
                <a:lnTo>
                  <a:pt x="63011" y="70617"/>
                </a:lnTo>
                <a:lnTo>
                  <a:pt x="64237" y="64267"/>
                </a:lnTo>
                <a:lnTo>
                  <a:pt x="64237" y="49234"/>
                </a:lnTo>
                <a:lnTo>
                  <a:pt x="62982" y="42854"/>
                </a:lnTo>
                <a:lnTo>
                  <a:pt x="60471" y="37656"/>
                </a:lnTo>
                <a:lnTo>
                  <a:pt x="57991" y="32428"/>
                </a:lnTo>
                <a:lnTo>
                  <a:pt x="54624" y="28486"/>
                </a:lnTo>
                <a:lnTo>
                  <a:pt x="50371" y="25827"/>
                </a:lnTo>
                <a:lnTo>
                  <a:pt x="46147" y="23140"/>
                </a:lnTo>
                <a:lnTo>
                  <a:pt x="41407" y="21796"/>
                </a:lnTo>
                <a:lnTo>
                  <a:pt x="32163" y="21796"/>
                </a:lnTo>
                <a:lnTo>
                  <a:pt x="28884" y="22475"/>
                </a:lnTo>
                <a:lnTo>
                  <a:pt x="26315" y="23834"/>
                </a:lnTo>
                <a:lnTo>
                  <a:pt x="23745" y="25163"/>
                </a:lnTo>
                <a:lnTo>
                  <a:pt x="21707" y="26773"/>
                </a:lnTo>
                <a:lnTo>
                  <a:pt x="20201" y="28663"/>
                </a:lnTo>
                <a:lnTo>
                  <a:pt x="18695" y="30523"/>
                </a:lnTo>
                <a:lnTo>
                  <a:pt x="17528" y="32281"/>
                </a:lnTo>
                <a:lnTo>
                  <a:pt x="16701" y="33935"/>
                </a:lnTo>
                <a:lnTo>
                  <a:pt x="16037" y="33935"/>
                </a:lnTo>
                <a:lnTo>
                  <a:pt x="16037" y="0"/>
                </a:lnTo>
                <a:lnTo>
                  <a:pt x="0" y="0"/>
                </a:lnTo>
                <a:lnTo>
                  <a:pt x="0" y="90730"/>
                </a:lnTo>
                <a:lnTo>
                  <a:pt x="15771" y="9073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6754999" y="18342296"/>
            <a:ext cx="69642" cy="93343"/>
          </a:xfrm>
          <a:custGeom>
            <a:avLst/>
            <a:gdLst/>
            <a:ahLst/>
            <a:cxnLst/>
            <a:rect l="l" t="t" r="r" b="b"/>
            <a:pathLst>
              <a:path w="69642" h="93343">
                <a:moveTo>
                  <a:pt x="23671" y="1122"/>
                </a:moveTo>
                <a:lnTo>
                  <a:pt x="18651" y="3366"/>
                </a:lnTo>
                <a:lnTo>
                  <a:pt x="13630" y="5582"/>
                </a:lnTo>
                <a:lnTo>
                  <a:pt x="9657" y="8697"/>
                </a:lnTo>
                <a:lnTo>
                  <a:pt x="6733" y="12714"/>
                </a:lnTo>
                <a:lnTo>
                  <a:pt x="3839" y="16731"/>
                </a:lnTo>
                <a:lnTo>
                  <a:pt x="2392" y="21412"/>
                </a:lnTo>
                <a:lnTo>
                  <a:pt x="2392" y="33255"/>
                </a:lnTo>
                <a:lnTo>
                  <a:pt x="4548" y="38468"/>
                </a:lnTo>
                <a:lnTo>
                  <a:pt x="8860" y="42396"/>
                </a:lnTo>
                <a:lnTo>
                  <a:pt x="13201" y="46295"/>
                </a:lnTo>
                <a:lnTo>
                  <a:pt x="19108" y="49204"/>
                </a:lnTo>
                <a:lnTo>
                  <a:pt x="26581" y="51124"/>
                </a:lnTo>
                <a:lnTo>
                  <a:pt x="36903" y="53782"/>
                </a:lnTo>
                <a:lnTo>
                  <a:pt x="40152" y="54609"/>
                </a:lnTo>
                <a:lnTo>
                  <a:pt x="42987" y="55554"/>
                </a:lnTo>
                <a:lnTo>
                  <a:pt x="45409" y="56617"/>
                </a:lnTo>
                <a:lnTo>
                  <a:pt x="47860" y="57651"/>
                </a:lnTo>
                <a:lnTo>
                  <a:pt x="49765" y="58950"/>
                </a:lnTo>
                <a:lnTo>
                  <a:pt x="51124" y="60516"/>
                </a:lnTo>
                <a:lnTo>
                  <a:pt x="52482" y="62052"/>
                </a:lnTo>
                <a:lnTo>
                  <a:pt x="53176" y="64001"/>
                </a:lnTo>
                <a:lnTo>
                  <a:pt x="53176" y="68963"/>
                </a:lnTo>
                <a:lnTo>
                  <a:pt x="52394" y="71237"/>
                </a:lnTo>
                <a:lnTo>
                  <a:pt x="50858" y="73186"/>
                </a:lnTo>
                <a:lnTo>
                  <a:pt x="49322" y="75106"/>
                </a:lnTo>
                <a:lnTo>
                  <a:pt x="47196" y="76612"/>
                </a:lnTo>
                <a:lnTo>
                  <a:pt x="44479" y="77705"/>
                </a:lnTo>
                <a:lnTo>
                  <a:pt x="41791" y="78768"/>
                </a:lnTo>
                <a:lnTo>
                  <a:pt x="38660" y="79300"/>
                </a:lnTo>
                <a:lnTo>
                  <a:pt x="31661" y="79300"/>
                </a:lnTo>
                <a:lnTo>
                  <a:pt x="28559" y="78783"/>
                </a:lnTo>
                <a:lnTo>
                  <a:pt x="25783" y="77749"/>
                </a:lnTo>
                <a:lnTo>
                  <a:pt x="23036" y="76716"/>
                </a:lnTo>
                <a:lnTo>
                  <a:pt x="20807" y="75150"/>
                </a:lnTo>
                <a:lnTo>
                  <a:pt x="19094" y="73053"/>
                </a:lnTo>
                <a:lnTo>
                  <a:pt x="17381" y="70956"/>
                </a:lnTo>
                <a:lnTo>
                  <a:pt x="16406" y="68328"/>
                </a:lnTo>
                <a:lnTo>
                  <a:pt x="16170" y="65167"/>
                </a:lnTo>
                <a:lnTo>
                  <a:pt x="0" y="65167"/>
                </a:lnTo>
                <a:lnTo>
                  <a:pt x="236" y="71193"/>
                </a:lnTo>
                <a:lnTo>
                  <a:pt x="1801" y="76302"/>
                </a:lnTo>
                <a:lnTo>
                  <a:pt x="4695" y="80496"/>
                </a:lnTo>
                <a:lnTo>
                  <a:pt x="7619" y="84690"/>
                </a:lnTo>
                <a:lnTo>
                  <a:pt x="11666" y="87880"/>
                </a:lnTo>
                <a:lnTo>
                  <a:pt x="16834" y="90065"/>
                </a:lnTo>
                <a:lnTo>
                  <a:pt x="22032" y="92251"/>
                </a:lnTo>
                <a:lnTo>
                  <a:pt x="28161" y="93343"/>
                </a:lnTo>
                <a:lnTo>
                  <a:pt x="42485" y="93343"/>
                </a:lnTo>
                <a:lnTo>
                  <a:pt x="48672" y="92221"/>
                </a:lnTo>
                <a:lnTo>
                  <a:pt x="53782" y="89977"/>
                </a:lnTo>
                <a:lnTo>
                  <a:pt x="58921" y="87702"/>
                </a:lnTo>
                <a:lnTo>
                  <a:pt x="62849" y="84557"/>
                </a:lnTo>
                <a:lnTo>
                  <a:pt x="65566" y="80540"/>
                </a:lnTo>
                <a:lnTo>
                  <a:pt x="68283" y="76494"/>
                </a:lnTo>
                <a:lnTo>
                  <a:pt x="69642" y="71813"/>
                </a:lnTo>
                <a:lnTo>
                  <a:pt x="69642" y="62568"/>
                </a:lnTo>
                <a:lnTo>
                  <a:pt x="68904" y="59142"/>
                </a:lnTo>
                <a:lnTo>
                  <a:pt x="67427" y="56219"/>
                </a:lnTo>
                <a:lnTo>
                  <a:pt x="65950" y="53295"/>
                </a:lnTo>
                <a:lnTo>
                  <a:pt x="63942" y="50799"/>
                </a:lnTo>
                <a:lnTo>
                  <a:pt x="61402" y="48732"/>
                </a:lnTo>
                <a:lnTo>
                  <a:pt x="58891" y="46664"/>
                </a:lnTo>
                <a:lnTo>
                  <a:pt x="56041" y="44951"/>
                </a:lnTo>
                <a:lnTo>
                  <a:pt x="52852" y="43593"/>
                </a:lnTo>
                <a:lnTo>
                  <a:pt x="49691" y="42234"/>
                </a:lnTo>
                <a:lnTo>
                  <a:pt x="46398" y="41156"/>
                </a:lnTo>
                <a:lnTo>
                  <a:pt x="42972" y="40358"/>
                </a:lnTo>
                <a:lnTo>
                  <a:pt x="34466" y="38232"/>
                </a:lnTo>
                <a:lnTo>
                  <a:pt x="32606" y="37789"/>
                </a:lnTo>
                <a:lnTo>
                  <a:pt x="30760" y="37243"/>
                </a:lnTo>
                <a:lnTo>
                  <a:pt x="28929" y="36593"/>
                </a:lnTo>
                <a:lnTo>
                  <a:pt x="27097" y="35943"/>
                </a:lnTo>
                <a:lnTo>
                  <a:pt x="25429" y="35146"/>
                </a:lnTo>
                <a:lnTo>
                  <a:pt x="23922" y="34201"/>
                </a:lnTo>
                <a:lnTo>
                  <a:pt x="22416" y="33226"/>
                </a:lnTo>
                <a:lnTo>
                  <a:pt x="21220" y="32044"/>
                </a:lnTo>
                <a:lnTo>
                  <a:pt x="20334" y="30656"/>
                </a:lnTo>
                <a:lnTo>
                  <a:pt x="19478" y="29268"/>
                </a:lnTo>
                <a:lnTo>
                  <a:pt x="19049" y="27629"/>
                </a:lnTo>
                <a:lnTo>
                  <a:pt x="19079" y="23465"/>
                </a:lnTo>
                <a:lnTo>
                  <a:pt x="19743" y="21442"/>
                </a:lnTo>
                <a:lnTo>
                  <a:pt x="21043" y="19670"/>
                </a:lnTo>
                <a:lnTo>
                  <a:pt x="22342" y="17897"/>
                </a:lnTo>
                <a:lnTo>
                  <a:pt x="24218" y="16495"/>
                </a:lnTo>
                <a:lnTo>
                  <a:pt x="26669" y="15461"/>
                </a:lnTo>
                <a:lnTo>
                  <a:pt x="29121" y="14427"/>
                </a:lnTo>
                <a:lnTo>
                  <a:pt x="32059" y="13910"/>
                </a:lnTo>
                <a:lnTo>
                  <a:pt x="40358" y="13910"/>
                </a:lnTo>
                <a:lnTo>
                  <a:pt x="44316" y="14988"/>
                </a:lnTo>
                <a:lnTo>
                  <a:pt x="47358" y="17144"/>
                </a:lnTo>
                <a:lnTo>
                  <a:pt x="50430" y="19300"/>
                </a:lnTo>
                <a:lnTo>
                  <a:pt x="52172" y="22313"/>
                </a:lnTo>
                <a:lnTo>
                  <a:pt x="52586" y="26182"/>
                </a:lnTo>
                <a:lnTo>
                  <a:pt x="68402" y="26182"/>
                </a:lnTo>
                <a:lnTo>
                  <a:pt x="68313" y="21072"/>
                </a:lnTo>
                <a:lnTo>
                  <a:pt x="66881" y="16554"/>
                </a:lnTo>
                <a:lnTo>
                  <a:pt x="64104" y="12626"/>
                </a:lnTo>
                <a:lnTo>
                  <a:pt x="61328" y="8668"/>
                </a:lnTo>
                <a:lnTo>
                  <a:pt x="57503" y="5582"/>
                </a:lnTo>
                <a:lnTo>
                  <a:pt x="52630" y="3366"/>
                </a:lnTo>
                <a:lnTo>
                  <a:pt x="47786" y="1122"/>
                </a:lnTo>
                <a:lnTo>
                  <a:pt x="42145" y="0"/>
                </a:lnTo>
                <a:lnTo>
                  <a:pt x="29357" y="0"/>
                </a:lnTo>
                <a:lnTo>
                  <a:pt x="23671" y="1122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6838586" y="18366219"/>
            <a:ext cx="59408" cy="68933"/>
          </a:xfrm>
          <a:custGeom>
            <a:avLst/>
            <a:gdLst/>
            <a:ahLst/>
            <a:cxnLst/>
            <a:rect l="l" t="t" r="r" b="b"/>
            <a:pathLst>
              <a:path w="59408" h="68933">
                <a:moveTo>
                  <a:pt x="16037" y="0"/>
                </a:moveTo>
                <a:lnTo>
                  <a:pt x="0" y="0"/>
                </a:lnTo>
                <a:lnTo>
                  <a:pt x="0" y="48761"/>
                </a:lnTo>
                <a:lnTo>
                  <a:pt x="959" y="53398"/>
                </a:lnTo>
                <a:lnTo>
                  <a:pt x="2879" y="57237"/>
                </a:lnTo>
                <a:lnTo>
                  <a:pt x="4799" y="61047"/>
                </a:lnTo>
                <a:lnTo>
                  <a:pt x="7457" y="63957"/>
                </a:lnTo>
                <a:lnTo>
                  <a:pt x="10853" y="65965"/>
                </a:lnTo>
                <a:lnTo>
                  <a:pt x="14279" y="67944"/>
                </a:lnTo>
                <a:lnTo>
                  <a:pt x="18222" y="68933"/>
                </a:lnTo>
                <a:lnTo>
                  <a:pt x="27792" y="68933"/>
                </a:lnTo>
                <a:lnTo>
                  <a:pt x="32089" y="67722"/>
                </a:lnTo>
                <a:lnTo>
                  <a:pt x="35574" y="65300"/>
                </a:lnTo>
                <a:lnTo>
                  <a:pt x="39088" y="62879"/>
                </a:lnTo>
                <a:lnTo>
                  <a:pt x="41614" y="59763"/>
                </a:lnTo>
                <a:lnTo>
                  <a:pt x="43149" y="55953"/>
                </a:lnTo>
                <a:lnTo>
                  <a:pt x="43858" y="55953"/>
                </a:lnTo>
                <a:lnTo>
                  <a:pt x="43858" y="68047"/>
                </a:lnTo>
                <a:lnTo>
                  <a:pt x="59408" y="68047"/>
                </a:lnTo>
                <a:lnTo>
                  <a:pt x="59408" y="0"/>
                </a:lnTo>
                <a:lnTo>
                  <a:pt x="43371" y="0"/>
                </a:lnTo>
                <a:lnTo>
                  <a:pt x="43371" y="42884"/>
                </a:lnTo>
                <a:lnTo>
                  <a:pt x="42647" y="45763"/>
                </a:lnTo>
                <a:lnTo>
                  <a:pt x="41200" y="48067"/>
                </a:lnTo>
                <a:lnTo>
                  <a:pt x="39783" y="50341"/>
                </a:lnTo>
                <a:lnTo>
                  <a:pt x="37966" y="52054"/>
                </a:lnTo>
                <a:lnTo>
                  <a:pt x="35751" y="53206"/>
                </a:lnTo>
                <a:lnTo>
                  <a:pt x="33536" y="54358"/>
                </a:lnTo>
                <a:lnTo>
                  <a:pt x="31247" y="54934"/>
                </a:lnTo>
                <a:lnTo>
                  <a:pt x="25045" y="54934"/>
                </a:lnTo>
                <a:lnTo>
                  <a:pt x="21944" y="53664"/>
                </a:lnTo>
                <a:lnTo>
                  <a:pt x="19581" y="51124"/>
                </a:lnTo>
                <a:lnTo>
                  <a:pt x="17218" y="48584"/>
                </a:lnTo>
                <a:lnTo>
                  <a:pt x="16037" y="45158"/>
                </a:lnTo>
                <a:lnTo>
                  <a:pt x="16037" y="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6930966" y="18408498"/>
            <a:ext cx="1816" cy="15047"/>
          </a:xfrm>
          <a:custGeom>
            <a:avLst/>
            <a:gdLst/>
            <a:ahLst/>
            <a:cxnLst/>
            <a:rect l="l" t="t" r="r" b="b"/>
            <a:pathLst>
              <a:path w="1816" h="15047">
                <a:moveTo>
                  <a:pt x="575" y="0"/>
                </a:moveTo>
                <a:lnTo>
                  <a:pt x="0" y="15047"/>
                </a:lnTo>
                <a:lnTo>
                  <a:pt x="930" y="15047"/>
                </a:lnTo>
                <a:lnTo>
                  <a:pt x="1816" y="3307"/>
                </a:lnTo>
                <a:lnTo>
                  <a:pt x="575" y="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6990054" y="18365333"/>
            <a:ext cx="58227" cy="70262"/>
          </a:xfrm>
          <a:custGeom>
            <a:avLst/>
            <a:gdLst/>
            <a:ahLst/>
            <a:cxnLst/>
            <a:rect l="l" t="t" r="r" b="b"/>
            <a:pathLst>
              <a:path w="58227" h="70262">
                <a:moveTo>
                  <a:pt x="4001" y="61520"/>
                </a:moveTo>
                <a:lnTo>
                  <a:pt x="9081" y="65035"/>
                </a:lnTo>
                <a:lnTo>
                  <a:pt x="14161" y="68520"/>
                </a:lnTo>
                <a:lnTo>
                  <a:pt x="20866" y="70262"/>
                </a:lnTo>
                <a:lnTo>
                  <a:pt x="34865" y="70262"/>
                </a:lnTo>
                <a:lnTo>
                  <a:pt x="39886" y="69347"/>
                </a:lnTo>
                <a:lnTo>
                  <a:pt x="44257" y="67515"/>
                </a:lnTo>
                <a:lnTo>
                  <a:pt x="48628" y="65684"/>
                </a:lnTo>
                <a:lnTo>
                  <a:pt x="52039" y="63144"/>
                </a:lnTo>
                <a:lnTo>
                  <a:pt x="54491" y="59896"/>
                </a:lnTo>
                <a:lnTo>
                  <a:pt x="56972" y="56617"/>
                </a:lnTo>
                <a:lnTo>
                  <a:pt x="58227" y="52837"/>
                </a:lnTo>
                <a:lnTo>
                  <a:pt x="58227" y="43681"/>
                </a:lnTo>
                <a:lnTo>
                  <a:pt x="56632" y="39738"/>
                </a:lnTo>
                <a:lnTo>
                  <a:pt x="53472" y="36726"/>
                </a:lnTo>
                <a:lnTo>
                  <a:pt x="50341" y="33713"/>
                </a:lnTo>
                <a:lnTo>
                  <a:pt x="45557" y="31513"/>
                </a:lnTo>
                <a:lnTo>
                  <a:pt x="39118" y="30125"/>
                </a:lnTo>
                <a:lnTo>
                  <a:pt x="27511" y="27644"/>
                </a:lnTo>
                <a:lnTo>
                  <a:pt x="24055" y="26846"/>
                </a:lnTo>
                <a:lnTo>
                  <a:pt x="21574" y="25827"/>
                </a:lnTo>
                <a:lnTo>
                  <a:pt x="20068" y="24587"/>
                </a:lnTo>
                <a:lnTo>
                  <a:pt x="18591" y="23347"/>
                </a:lnTo>
                <a:lnTo>
                  <a:pt x="17868" y="21737"/>
                </a:lnTo>
                <a:lnTo>
                  <a:pt x="17868" y="17454"/>
                </a:lnTo>
                <a:lnTo>
                  <a:pt x="18975" y="15579"/>
                </a:lnTo>
                <a:lnTo>
                  <a:pt x="21220" y="14132"/>
                </a:lnTo>
                <a:lnTo>
                  <a:pt x="23494" y="12685"/>
                </a:lnTo>
                <a:lnTo>
                  <a:pt x="26300" y="11961"/>
                </a:lnTo>
                <a:lnTo>
                  <a:pt x="32118" y="11961"/>
                </a:lnTo>
                <a:lnTo>
                  <a:pt x="34215" y="12360"/>
                </a:lnTo>
                <a:lnTo>
                  <a:pt x="35928" y="13157"/>
                </a:lnTo>
                <a:lnTo>
                  <a:pt x="37641" y="13955"/>
                </a:lnTo>
                <a:lnTo>
                  <a:pt x="39000" y="15003"/>
                </a:lnTo>
                <a:lnTo>
                  <a:pt x="40004" y="16303"/>
                </a:lnTo>
                <a:lnTo>
                  <a:pt x="41038" y="17602"/>
                </a:lnTo>
                <a:lnTo>
                  <a:pt x="41761" y="18990"/>
                </a:lnTo>
                <a:lnTo>
                  <a:pt x="42175" y="20467"/>
                </a:lnTo>
                <a:lnTo>
                  <a:pt x="56794" y="18872"/>
                </a:lnTo>
                <a:lnTo>
                  <a:pt x="55702" y="13083"/>
                </a:lnTo>
                <a:lnTo>
                  <a:pt x="52852" y="8491"/>
                </a:lnTo>
                <a:lnTo>
                  <a:pt x="48244" y="5094"/>
                </a:lnTo>
                <a:lnTo>
                  <a:pt x="43666" y="1698"/>
                </a:lnTo>
                <a:lnTo>
                  <a:pt x="37390" y="0"/>
                </a:lnTo>
                <a:lnTo>
                  <a:pt x="23982" y="0"/>
                </a:lnTo>
                <a:lnTo>
                  <a:pt x="19182" y="856"/>
                </a:lnTo>
                <a:lnTo>
                  <a:pt x="15018" y="2569"/>
                </a:lnTo>
                <a:lnTo>
                  <a:pt x="10883" y="4252"/>
                </a:lnTo>
                <a:lnTo>
                  <a:pt x="7649" y="6645"/>
                </a:lnTo>
                <a:lnTo>
                  <a:pt x="5316" y="9746"/>
                </a:lnTo>
                <a:lnTo>
                  <a:pt x="3012" y="12817"/>
                </a:lnTo>
                <a:lnTo>
                  <a:pt x="1875" y="16450"/>
                </a:lnTo>
                <a:lnTo>
                  <a:pt x="1875" y="25606"/>
                </a:lnTo>
                <a:lnTo>
                  <a:pt x="3425" y="29711"/>
                </a:lnTo>
                <a:lnTo>
                  <a:pt x="6556" y="32960"/>
                </a:lnTo>
                <a:lnTo>
                  <a:pt x="9687" y="36179"/>
                </a:lnTo>
                <a:lnTo>
                  <a:pt x="14516" y="38468"/>
                </a:lnTo>
                <a:lnTo>
                  <a:pt x="21043" y="39827"/>
                </a:lnTo>
                <a:lnTo>
                  <a:pt x="32650" y="42263"/>
                </a:lnTo>
                <a:lnTo>
                  <a:pt x="35781" y="42943"/>
                </a:lnTo>
                <a:lnTo>
                  <a:pt x="38084" y="43917"/>
                </a:lnTo>
                <a:lnTo>
                  <a:pt x="39561" y="45187"/>
                </a:lnTo>
                <a:lnTo>
                  <a:pt x="41067" y="46457"/>
                </a:lnTo>
                <a:lnTo>
                  <a:pt x="41820" y="48067"/>
                </a:lnTo>
                <a:lnTo>
                  <a:pt x="41820" y="52320"/>
                </a:lnTo>
                <a:lnTo>
                  <a:pt x="40654" y="54254"/>
                </a:lnTo>
                <a:lnTo>
                  <a:pt x="38321" y="55820"/>
                </a:lnTo>
                <a:lnTo>
                  <a:pt x="36017" y="57385"/>
                </a:lnTo>
                <a:lnTo>
                  <a:pt x="32960" y="58168"/>
                </a:lnTo>
                <a:lnTo>
                  <a:pt x="25458" y="58168"/>
                </a:lnTo>
                <a:lnTo>
                  <a:pt x="22461" y="57385"/>
                </a:lnTo>
                <a:lnTo>
                  <a:pt x="20157" y="55820"/>
                </a:lnTo>
                <a:lnTo>
                  <a:pt x="17853" y="54254"/>
                </a:lnTo>
                <a:lnTo>
                  <a:pt x="16347" y="51936"/>
                </a:lnTo>
                <a:lnTo>
                  <a:pt x="15638" y="48864"/>
                </a:lnTo>
                <a:lnTo>
                  <a:pt x="0" y="50371"/>
                </a:lnTo>
                <a:lnTo>
                  <a:pt x="974" y="56632"/>
                </a:lnTo>
                <a:lnTo>
                  <a:pt x="4001" y="6152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7058611" y="18365333"/>
            <a:ext cx="61756" cy="70262"/>
          </a:xfrm>
          <a:custGeom>
            <a:avLst/>
            <a:gdLst/>
            <a:ahLst/>
            <a:cxnLst/>
            <a:rect l="l" t="t" r="r" b="b"/>
            <a:pathLst>
              <a:path w="61756" h="70262">
                <a:moveTo>
                  <a:pt x="16258" y="34909"/>
                </a:moveTo>
                <a:lnTo>
                  <a:pt x="16258" y="30331"/>
                </a:lnTo>
                <a:lnTo>
                  <a:pt x="16938" y="26403"/>
                </a:lnTo>
                <a:lnTo>
                  <a:pt x="18296" y="23125"/>
                </a:lnTo>
                <a:lnTo>
                  <a:pt x="19684" y="19847"/>
                </a:lnTo>
                <a:lnTo>
                  <a:pt x="21619" y="17336"/>
                </a:lnTo>
                <a:lnTo>
                  <a:pt x="24100" y="15594"/>
                </a:lnTo>
                <a:lnTo>
                  <a:pt x="26581" y="13822"/>
                </a:lnTo>
                <a:lnTo>
                  <a:pt x="29460" y="12936"/>
                </a:lnTo>
                <a:lnTo>
                  <a:pt x="36608" y="12936"/>
                </a:lnTo>
                <a:lnTo>
                  <a:pt x="39694" y="14043"/>
                </a:lnTo>
                <a:lnTo>
                  <a:pt x="41998" y="16258"/>
                </a:lnTo>
                <a:lnTo>
                  <a:pt x="44331" y="18444"/>
                </a:lnTo>
                <a:lnTo>
                  <a:pt x="45808" y="21176"/>
                </a:lnTo>
                <a:lnTo>
                  <a:pt x="46428" y="24454"/>
                </a:lnTo>
                <a:lnTo>
                  <a:pt x="61756" y="24454"/>
                </a:lnTo>
                <a:lnTo>
                  <a:pt x="61402" y="19551"/>
                </a:lnTo>
                <a:lnTo>
                  <a:pt x="59955" y="15269"/>
                </a:lnTo>
                <a:lnTo>
                  <a:pt x="57415" y="11607"/>
                </a:lnTo>
                <a:lnTo>
                  <a:pt x="54875" y="7915"/>
                </a:lnTo>
                <a:lnTo>
                  <a:pt x="51463" y="5065"/>
                </a:lnTo>
                <a:lnTo>
                  <a:pt x="47181" y="3056"/>
                </a:lnTo>
                <a:lnTo>
                  <a:pt x="42928" y="1018"/>
                </a:lnTo>
                <a:lnTo>
                  <a:pt x="38040" y="0"/>
                </a:lnTo>
                <a:lnTo>
                  <a:pt x="25872" y="0"/>
                </a:lnTo>
                <a:lnTo>
                  <a:pt x="20113" y="1491"/>
                </a:lnTo>
                <a:lnTo>
                  <a:pt x="15239" y="4474"/>
                </a:lnTo>
                <a:lnTo>
                  <a:pt x="10396" y="7427"/>
                </a:lnTo>
                <a:lnTo>
                  <a:pt x="6645" y="11562"/>
                </a:lnTo>
                <a:lnTo>
                  <a:pt x="3987" y="16878"/>
                </a:lnTo>
                <a:lnTo>
                  <a:pt x="1329" y="22165"/>
                </a:lnTo>
                <a:lnTo>
                  <a:pt x="0" y="28264"/>
                </a:lnTo>
                <a:lnTo>
                  <a:pt x="0" y="42057"/>
                </a:lnTo>
                <a:lnTo>
                  <a:pt x="1299" y="48141"/>
                </a:lnTo>
                <a:lnTo>
                  <a:pt x="3898" y="53428"/>
                </a:lnTo>
                <a:lnTo>
                  <a:pt x="6527" y="58685"/>
                </a:lnTo>
                <a:lnTo>
                  <a:pt x="10263" y="62805"/>
                </a:lnTo>
                <a:lnTo>
                  <a:pt x="15106" y="65788"/>
                </a:lnTo>
                <a:lnTo>
                  <a:pt x="19980" y="68771"/>
                </a:lnTo>
                <a:lnTo>
                  <a:pt x="25813" y="70262"/>
                </a:lnTo>
                <a:lnTo>
                  <a:pt x="38306" y="70262"/>
                </a:lnTo>
                <a:lnTo>
                  <a:pt x="43268" y="69228"/>
                </a:lnTo>
                <a:lnTo>
                  <a:pt x="47491" y="67161"/>
                </a:lnTo>
                <a:lnTo>
                  <a:pt x="51714" y="65064"/>
                </a:lnTo>
                <a:lnTo>
                  <a:pt x="55052" y="62170"/>
                </a:lnTo>
                <a:lnTo>
                  <a:pt x="57503" y="58478"/>
                </a:lnTo>
                <a:lnTo>
                  <a:pt x="59955" y="54757"/>
                </a:lnTo>
                <a:lnTo>
                  <a:pt x="61372" y="50489"/>
                </a:lnTo>
                <a:lnTo>
                  <a:pt x="61756" y="45675"/>
                </a:lnTo>
                <a:lnTo>
                  <a:pt x="46428" y="45675"/>
                </a:lnTo>
                <a:lnTo>
                  <a:pt x="45955" y="48126"/>
                </a:lnTo>
                <a:lnTo>
                  <a:pt x="45084" y="50208"/>
                </a:lnTo>
                <a:lnTo>
                  <a:pt x="43814" y="51921"/>
                </a:lnTo>
                <a:lnTo>
                  <a:pt x="42544" y="53634"/>
                </a:lnTo>
                <a:lnTo>
                  <a:pt x="40964" y="54949"/>
                </a:lnTo>
                <a:lnTo>
                  <a:pt x="39074" y="55864"/>
                </a:lnTo>
                <a:lnTo>
                  <a:pt x="37213" y="56750"/>
                </a:lnTo>
                <a:lnTo>
                  <a:pt x="35101" y="57193"/>
                </a:lnTo>
                <a:lnTo>
                  <a:pt x="29401" y="57193"/>
                </a:lnTo>
                <a:lnTo>
                  <a:pt x="26492" y="56307"/>
                </a:lnTo>
                <a:lnTo>
                  <a:pt x="24011" y="54535"/>
                </a:lnTo>
                <a:lnTo>
                  <a:pt x="21560" y="52733"/>
                </a:lnTo>
                <a:lnTo>
                  <a:pt x="19655" y="50179"/>
                </a:lnTo>
                <a:lnTo>
                  <a:pt x="18296" y="46871"/>
                </a:lnTo>
                <a:lnTo>
                  <a:pt x="16938" y="43533"/>
                </a:lnTo>
                <a:lnTo>
                  <a:pt x="16258" y="39546"/>
                </a:lnTo>
                <a:lnTo>
                  <a:pt x="16258" y="34909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7133536" y="18365244"/>
            <a:ext cx="38808" cy="69022"/>
          </a:xfrm>
          <a:custGeom>
            <a:avLst/>
            <a:gdLst/>
            <a:ahLst/>
            <a:cxnLst/>
            <a:rect l="l" t="t" r="r" b="b"/>
            <a:pathLst>
              <a:path w="38808" h="69022">
                <a:moveTo>
                  <a:pt x="0" y="974"/>
                </a:moveTo>
                <a:lnTo>
                  <a:pt x="0" y="69022"/>
                </a:lnTo>
                <a:lnTo>
                  <a:pt x="16037" y="69022"/>
                </a:lnTo>
                <a:lnTo>
                  <a:pt x="16037" y="26123"/>
                </a:lnTo>
                <a:lnTo>
                  <a:pt x="16701" y="23568"/>
                </a:lnTo>
                <a:lnTo>
                  <a:pt x="18030" y="21353"/>
                </a:lnTo>
                <a:lnTo>
                  <a:pt x="19359" y="19138"/>
                </a:lnTo>
                <a:lnTo>
                  <a:pt x="21176" y="17410"/>
                </a:lnTo>
                <a:lnTo>
                  <a:pt x="23479" y="16170"/>
                </a:lnTo>
                <a:lnTo>
                  <a:pt x="25813" y="14900"/>
                </a:lnTo>
                <a:lnTo>
                  <a:pt x="28441" y="14265"/>
                </a:lnTo>
                <a:lnTo>
                  <a:pt x="32724" y="14265"/>
                </a:lnTo>
                <a:lnTo>
                  <a:pt x="34127" y="14368"/>
                </a:lnTo>
                <a:lnTo>
                  <a:pt x="35574" y="14575"/>
                </a:lnTo>
                <a:lnTo>
                  <a:pt x="37051" y="14752"/>
                </a:lnTo>
                <a:lnTo>
                  <a:pt x="38808" y="15195"/>
                </a:lnTo>
                <a:lnTo>
                  <a:pt x="38808" y="443"/>
                </a:lnTo>
                <a:lnTo>
                  <a:pt x="37139" y="191"/>
                </a:lnTo>
                <a:lnTo>
                  <a:pt x="34924" y="44"/>
                </a:lnTo>
                <a:lnTo>
                  <a:pt x="29150" y="0"/>
                </a:lnTo>
                <a:lnTo>
                  <a:pt x="25680" y="1078"/>
                </a:lnTo>
                <a:lnTo>
                  <a:pt x="22638" y="3234"/>
                </a:lnTo>
                <a:lnTo>
                  <a:pt x="19625" y="5360"/>
                </a:lnTo>
                <a:lnTo>
                  <a:pt x="17499" y="8387"/>
                </a:lnTo>
                <a:lnTo>
                  <a:pt x="16258" y="12315"/>
                </a:lnTo>
                <a:lnTo>
                  <a:pt x="15549" y="12315"/>
                </a:lnTo>
                <a:lnTo>
                  <a:pt x="15549" y="974"/>
                </a:lnTo>
                <a:lnTo>
                  <a:pt x="0" y="974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7191018" y="18366219"/>
            <a:ext cx="0" cy="68047"/>
          </a:xfrm>
          <a:custGeom>
            <a:avLst/>
            <a:gdLst/>
            <a:ahLst/>
            <a:cxnLst/>
            <a:rect l="l" t="t" r="r" b="b"/>
            <a:pathLst>
              <a:path w="0" h="68047">
                <a:moveTo>
                  <a:pt x="0" y="0"/>
                </a:moveTo>
                <a:lnTo>
                  <a:pt x="0" y="68047"/>
                </a:lnTo>
              </a:path>
            </a:pathLst>
          </a:custGeom>
          <a:ln w="17307">
            <a:solidFill>
              <a:srgbClr val="F05B2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7181759" y="18339151"/>
            <a:ext cx="18606" cy="17410"/>
          </a:xfrm>
          <a:custGeom>
            <a:avLst/>
            <a:gdLst/>
            <a:ahLst/>
            <a:cxnLst/>
            <a:rect l="l" t="t" r="r" b="b"/>
            <a:pathLst>
              <a:path w="18606" h="17410">
                <a:moveTo>
                  <a:pt x="18606" y="8727"/>
                </a:moveTo>
                <a:lnTo>
                  <a:pt x="18606" y="6305"/>
                </a:lnTo>
                <a:lnTo>
                  <a:pt x="17691" y="4252"/>
                </a:lnTo>
                <a:lnTo>
                  <a:pt x="15860" y="2569"/>
                </a:lnTo>
                <a:lnTo>
                  <a:pt x="14058" y="856"/>
                </a:lnTo>
                <a:lnTo>
                  <a:pt x="11872" y="0"/>
                </a:lnTo>
                <a:lnTo>
                  <a:pt x="6763" y="0"/>
                </a:lnTo>
                <a:lnTo>
                  <a:pt x="4577" y="856"/>
                </a:lnTo>
                <a:lnTo>
                  <a:pt x="2746" y="2569"/>
                </a:lnTo>
                <a:lnTo>
                  <a:pt x="915" y="4252"/>
                </a:lnTo>
                <a:lnTo>
                  <a:pt x="0" y="6305"/>
                </a:lnTo>
                <a:lnTo>
                  <a:pt x="0" y="11119"/>
                </a:lnTo>
                <a:lnTo>
                  <a:pt x="915" y="13172"/>
                </a:lnTo>
                <a:lnTo>
                  <a:pt x="2746" y="14885"/>
                </a:lnTo>
                <a:lnTo>
                  <a:pt x="4577" y="16568"/>
                </a:lnTo>
                <a:lnTo>
                  <a:pt x="6763" y="17410"/>
                </a:lnTo>
                <a:lnTo>
                  <a:pt x="11872" y="17410"/>
                </a:lnTo>
                <a:lnTo>
                  <a:pt x="14058" y="16568"/>
                </a:lnTo>
                <a:lnTo>
                  <a:pt x="15860" y="14885"/>
                </a:lnTo>
                <a:lnTo>
                  <a:pt x="17691" y="13172"/>
                </a:lnTo>
                <a:lnTo>
                  <a:pt x="18606" y="11119"/>
                </a:lnTo>
                <a:lnTo>
                  <a:pt x="18606" y="8727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7232008" y="18408498"/>
            <a:ext cx="1816" cy="15047"/>
          </a:xfrm>
          <a:custGeom>
            <a:avLst/>
            <a:gdLst/>
            <a:ahLst/>
            <a:cxnLst/>
            <a:rect l="l" t="t" r="r" b="b"/>
            <a:pathLst>
              <a:path w="1816" h="15047">
                <a:moveTo>
                  <a:pt x="575" y="0"/>
                </a:moveTo>
                <a:lnTo>
                  <a:pt x="0" y="15047"/>
                </a:lnTo>
                <a:lnTo>
                  <a:pt x="930" y="15047"/>
                </a:lnTo>
                <a:lnTo>
                  <a:pt x="1816" y="3307"/>
                </a:lnTo>
                <a:lnTo>
                  <a:pt x="575" y="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7297859" y="18376896"/>
            <a:ext cx="9229" cy="27732"/>
          </a:xfrm>
          <a:custGeom>
            <a:avLst/>
            <a:gdLst/>
            <a:ahLst/>
            <a:cxnLst/>
            <a:rect l="l" t="t" r="r" b="b"/>
            <a:pathLst>
              <a:path w="9229" h="27732">
                <a:moveTo>
                  <a:pt x="856" y="16923"/>
                </a:moveTo>
                <a:lnTo>
                  <a:pt x="0" y="0"/>
                </a:lnTo>
                <a:lnTo>
                  <a:pt x="856" y="27732"/>
                </a:lnTo>
                <a:lnTo>
                  <a:pt x="9229" y="27732"/>
                </a:lnTo>
                <a:lnTo>
                  <a:pt x="9229" y="17897"/>
                </a:lnTo>
                <a:lnTo>
                  <a:pt x="856" y="16923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7309171" y="18365333"/>
            <a:ext cx="18414" cy="21087"/>
          </a:xfrm>
          <a:custGeom>
            <a:avLst/>
            <a:gdLst/>
            <a:ahLst/>
            <a:cxnLst/>
            <a:rect l="l" t="t" r="r" b="b"/>
            <a:pathLst>
              <a:path w="18414" h="21087">
                <a:moveTo>
                  <a:pt x="14220" y="0"/>
                </a:moveTo>
                <a:lnTo>
                  <a:pt x="7723" y="0"/>
                </a:lnTo>
                <a:lnTo>
                  <a:pt x="2067" y="1491"/>
                </a:lnTo>
                <a:lnTo>
                  <a:pt x="0" y="21087"/>
                </a:lnTo>
                <a:lnTo>
                  <a:pt x="1388" y="18518"/>
                </a:lnTo>
                <a:lnTo>
                  <a:pt x="3322" y="16450"/>
                </a:lnTo>
                <a:lnTo>
                  <a:pt x="5803" y="14885"/>
                </a:lnTo>
                <a:lnTo>
                  <a:pt x="8284" y="13290"/>
                </a:lnTo>
                <a:lnTo>
                  <a:pt x="11164" y="12493"/>
                </a:lnTo>
                <a:lnTo>
                  <a:pt x="14442" y="12493"/>
                </a:lnTo>
                <a:lnTo>
                  <a:pt x="18414" y="0"/>
                </a:lnTo>
                <a:lnTo>
                  <a:pt x="14220" y="0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7297859" y="18365333"/>
            <a:ext cx="56632" cy="39295"/>
          </a:xfrm>
          <a:custGeom>
            <a:avLst/>
            <a:gdLst/>
            <a:ahLst/>
            <a:cxnLst/>
            <a:rect l="l" t="t" r="r" b="b"/>
            <a:pathLst>
              <a:path w="56632" h="39295">
                <a:moveTo>
                  <a:pt x="56632" y="39295"/>
                </a:moveTo>
                <a:lnTo>
                  <a:pt x="56632" y="28412"/>
                </a:lnTo>
                <a:lnTo>
                  <a:pt x="55805" y="23273"/>
                </a:lnTo>
                <a:lnTo>
                  <a:pt x="54151" y="18961"/>
                </a:lnTo>
                <a:lnTo>
                  <a:pt x="52497" y="14619"/>
                </a:lnTo>
                <a:lnTo>
                  <a:pt x="50223" y="11045"/>
                </a:lnTo>
                <a:lnTo>
                  <a:pt x="47329" y="8240"/>
                </a:lnTo>
                <a:lnTo>
                  <a:pt x="44464" y="5434"/>
                </a:lnTo>
                <a:lnTo>
                  <a:pt x="41156" y="3366"/>
                </a:lnTo>
                <a:lnTo>
                  <a:pt x="37405" y="2037"/>
                </a:lnTo>
                <a:lnTo>
                  <a:pt x="33684" y="679"/>
                </a:lnTo>
                <a:lnTo>
                  <a:pt x="29726" y="0"/>
                </a:lnTo>
                <a:lnTo>
                  <a:pt x="25754" y="12493"/>
                </a:lnTo>
                <a:lnTo>
                  <a:pt x="28825" y="12493"/>
                </a:lnTo>
                <a:lnTo>
                  <a:pt x="31513" y="13187"/>
                </a:lnTo>
                <a:lnTo>
                  <a:pt x="33817" y="14575"/>
                </a:lnTo>
                <a:lnTo>
                  <a:pt x="36150" y="15963"/>
                </a:lnTo>
                <a:lnTo>
                  <a:pt x="37966" y="17868"/>
                </a:lnTo>
                <a:lnTo>
                  <a:pt x="39266" y="20290"/>
                </a:lnTo>
                <a:lnTo>
                  <a:pt x="40565" y="22682"/>
                </a:lnTo>
                <a:lnTo>
                  <a:pt x="41230" y="25414"/>
                </a:lnTo>
                <a:lnTo>
                  <a:pt x="41259" y="28486"/>
                </a:lnTo>
                <a:lnTo>
                  <a:pt x="9238" y="28486"/>
                </a:lnTo>
                <a:lnTo>
                  <a:pt x="9259" y="26418"/>
                </a:lnTo>
                <a:lnTo>
                  <a:pt x="9953" y="23627"/>
                </a:lnTo>
                <a:lnTo>
                  <a:pt x="11311" y="21087"/>
                </a:lnTo>
                <a:lnTo>
                  <a:pt x="13379" y="1491"/>
                </a:lnTo>
                <a:lnTo>
                  <a:pt x="8565" y="4474"/>
                </a:lnTo>
                <a:lnTo>
                  <a:pt x="3750" y="7427"/>
                </a:lnTo>
                <a:lnTo>
                  <a:pt x="0" y="11562"/>
                </a:lnTo>
                <a:lnTo>
                  <a:pt x="856" y="28486"/>
                </a:lnTo>
                <a:lnTo>
                  <a:pt x="9229" y="29460"/>
                </a:lnTo>
                <a:lnTo>
                  <a:pt x="9229" y="38897"/>
                </a:lnTo>
                <a:lnTo>
                  <a:pt x="9229" y="29460"/>
                </a:lnTo>
                <a:lnTo>
                  <a:pt x="9229" y="39295"/>
                </a:lnTo>
                <a:lnTo>
                  <a:pt x="56632" y="39295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5381286" y="8122979"/>
            <a:ext cx="2512150" cy="581353"/>
          </a:xfrm>
          <a:custGeom>
            <a:avLst/>
            <a:gdLst/>
            <a:ahLst/>
            <a:cxnLst/>
            <a:rect l="l" t="t" r="r" b="b"/>
            <a:pathLst>
              <a:path w="2512150" h="581353">
                <a:moveTo>
                  <a:pt x="800083" y="354700"/>
                </a:moveTo>
                <a:lnTo>
                  <a:pt x="818247" y="354700"/>
                </a:lnTo>
                <a:lnTo>
                  <a:pt x="800083" y="347814"/>
                </a:lnTo>
                <a:lnTo>
                  <a:pt x="792098" y="347814"/>
                </a:lnTo>
                <a:lnTo>
                  <a:pt x="792098" y="354700"/>
                </a:lnTo>
                <a:lnTo>
                  <a:pt x="792165" y="388533"/>
                </a:lnTo>
                <a:lnTo>
                  <a:pt x="792830" y="391128"/>
                </a:lnTo>
                <a:lnTo>
                  <a:pt x="794094" y="393124"/>
                </a:lnTo>
                <a:lnTo>
                  <a:pt x="795425" y="395054"/>
                </a:lnTo>
                <a:lnTo>
                  <a:pt x="797188" y="396484"/>
                </a:lnTo>
                <a:lnTo>
                  <a:pt x="799384" y="397416"/>
                </a:lnTo>
                <a:lnTo>
                  <a:pt x="800083" y="386404"/>
                </a:lnTo>
                <a:lnTo>
                  <a:pt x="800083" y="354700"/>
                </a:lnTo>
                <a:close/>
              </a:path>
              <a:path w="2512150" h="581353">
                <a:moveTo>
                  <a:pt x="816350" y="387535"/>
                </a:moveTo>
                <a:lnTo>
                  <a:pt x="815219" y="388666"/>
                </a:lnTo>
                <a:lnTo>
                  <a:pt x="815785" y="396717"/>
                </a:lnTo>
                <a:lnTo>
                  <a:pt x="817615" y="395619"/>
                </a:lnTo>
                <a:lnTo>
                  <a:pt x="819145" y="394222"/>
                </a:lnTo>
                <a:lnTo>
                  <a:pt x="816350" y="387535"/>
                </a:lnTo>
                <a:close/>
              </a:path>
              <a:path w="2512150" h="581353">
                <a:moveTo>
                  <a:pt x="811161" y="390895"/>
                </a:moveTo>
                <a:lnTo>
                  <a:pt x="811593" y="398314"/>
                </a:lnTo>
                <a:lnTo>
                  <a:pt x="813656" y="397516"/>
                </a:lnTo>
                <a:lnTo>
                  <a:pt x="815785" y="396717"/>
                </a:lnTo>
                <a:lnTo>
                  <a:pt x="815219" y="388666"/>
                </a:lnTo>
                <a:lnTo>
                  <a:pt x="813955" y="389565"/>
                </a:lnTo>
                <a:lnTo>
                  <a:pt x="812558" y="390230"/>
                </a:lnTo>
                <a:lnTo>
                  <a:pt x="811161" y="390895"/>
                </a:lnTo>
                <a:close/>
              </a:path>
              <a:path w="2512150" h="581353">
                <a:moveTo>
                  <a:pt x="803576" y="390629"/>
                </a:moveTo>
                <a:lnTo>
                  <a:pt x="803942" y="398713"/>
                </a:lnTo>
                <a:lnTo>
                  <a:pt x="809198" y="398713"/>
                </a:lnTo>
                <a:lnTo>
                  <a:pt x="811593" y="398314"/>
                </a:lnTo>
                <a:lnTo>
                  <a:pt x="811161" y="390895"/>
                </a:lnTo>
                <a:lnTo>
                  <a:pt x="809497" y="391228"/>
                </a:lnTo>
                <a:lnTo>
                  <a:pt x="805372" y="391228"/>
                </a:lnTo>
                <a:lnTo>
                  <a:pt x="803576" y="390629"/>
                </a:lnTo>
                <a:close/>
              </a:path>
              <a:path w="2512150" h="581353">
                <a:moveTo>
                  <a:pt x="802178" y="389431"/>
                </a:moveTo>
                <a:lnTo>
                  <a:pt x="800781" y="388234"/>
                </a:lnTo>
                <a:lnTo>
                  <a:pt x="801580" y="398281"/>
                </a:lnTo>
                <a:lnTo>
                  <a:pt x="803942" y="398713"/>
                </a:lnTo>
                <a:lnTo>
                  <a:pt x="803576" y="390629"/>
                </a:lnTo>
                <a:lnTo>
                  <a:pt x="802178" y="389431"/>
                </a:lnTo>
                <a:close/>
              </a:path>
              <a:path w="2512150" h="581353">
                <a:moveTo>
                  <a:pt x="800083" y="386404"/>
                </a:moveTo>
                <a:lnTo>
                  <a:pt x="799384" y="397416"/>
                </a:lnTo>
                <a:lnTo>
                  <a:pt x="801580" y="398281"/>
                </a:lnTo>
                <a:lnTo>
                  <a:pt x="800781" y="388234"/>
                </a:lnTo>
                <a:lnTo>
                  <a:pt x="800083" y="386404"/>
                </a:lnTo>
                <a:close/>
              </a:path>
              <a:path w="2512150" h="581353">
                <a:moveTo>
                  <a:pt x="792098" y="335837"/>
                </a:moveTo>
                <a:lnTo>
                  <a:pt x="792098" y="347814"/>
                </a:lnTo>
                <a:lnTo>
                  <a:pt x="800083" y="347814"/>
                </a:lnTo>
                <a:lnTo>
                  <a:pt x="800083" y="333641"/>
                </a:lnTo>
                <a:lnTo>
                  <a:pt x="792098" y="335837"/>
                </a:lnTo>
                <a:close/>
              </a:path>
              <a:path w="2512150" h="581353">
                <a:moveTo>
                  <a:pt x="817384" y="23453"/>
                </a:moveTo>
                <a:lnTo>
                  <a:pt x="809399" y="23453"/>
                </a:lnTo>
                <a:lnTo>
                  <a:pt x="809898" y="65770"/>
                </a:lnTo>
                <a:lnTo>
                  <a:pt x="810397" y="73355"/>
                </a:lnTo>
                <a:lnTo>
                  <a:pt x="817384" y="73355"/>
                </a:lnTo>
                <a:lnTo>
                  <a:pt x="817384" y="23453"/>
                </a:lnTo>
                <a:close/>
              </a:path>
              <a:path w="2512150" h="581353">
                <a:moveTo>
                  <a:pt x="809898" y="65770"/>
                </a:moveTo>
                <a:lnTo>
                  <a:pt x="809399" y="23453"/>
                </a:lnTo>
                <a:lnTo>
                  <a:pt x="809399" y="53527"/>
                </a:lnTo>
                <a:lnTo>
                  <a:pt x="808967" y="56056"/>
                </a:lnTo>
                <a:lnTo>
                  <a:pt x="808168" y="68764"/>
                </a:lnTo>
                <a:lnTo>
                  <a:pt x="809898" y="65770"/>
                </a:lnTo>
                <a:close/>
              </a:path>
              <a:path w="2512150" h="581353">
                <a:moveTo>
                  <a:pt x="808168" y="68764"/>
                </a:moveTo>
                <a:lnTo>
                  <a:pt x="808967" y="56056"/>
                </a:lnTo>
                <a:lnTo>
                  <a:pt x="808102" y="58185"/>
                </a:lnTo>
                <a:lnTo>
                  <a:pt x="807303" y="60314"/>
                </a:lnTo>
                <a:lnTo>
                  <a:pt x="806172" y="62077"/>
                </a:lnTo>
                <a:lnTo>
                  <a:pt x="805806" y="70960"/>
                </a:lnTo>
                <a:lnTo>
                  <a:pt x="808168" y="68764"/>
                </a:lnTo>
                <a:close/>
              </a:path>
              <a:path w="2512150" h="581353">
                <a:moveTo>
                  <a:pt x="806172" y="62077"/>
                </a:moveTo>
                <a:lnTo>
                  <a:pt x="804709" y="63474"/>
                </a:lnTo>
                <a:lnTo>
                  <a:pt x="803311" y="64805"/>
                </a:lnTo>
                <a:lnTo>
                  <a:pt x="801714" y="65803"/>
                </a:lnTo>
                <a:lnTo>
                  <a:pt x="799918" y="66468"/>
                </a:lnTo>
                <a:lnTo>
                  <a:pt x="802812" y="72357"/>
                </a:lnTo>
                <a:lnTo>
                  <a:pt x="805806" y="70960"/>
                </a:lnTo>
                <a:lnTo>
                  <a:pt x="806172" y="62077"/>
                </a:lnTo>
                <a:close/>
              </a:path>
              <a:path w="2512150" h="581353">
                <a:moveTo>
                  <a:pt x="802812" y="72357"/>
                </a:moveTo>
                <a:lnTo>
                  <a:pt x="799918" y="66468"/>
                </a:lnTo>
                <a:lnTo>
                  <a:pt x="798122" y="67067"/>
                </a:lnTo>
                <a:lnTo>
                  <a:pt x="796292" y="67367"/>
                </a:lnTo>
                <a:lnTo>
                  <a:pt x="794429" y="67367"/>
                </a:lnTo>
                <a:lnTo>
                  <a:pt x="796425" y="74353"/>
                </a:lnTo>
                <a:lnTo>
                  <a:pt x="799885" y="73687"/>
                </a:lnTo>
                <a:lnTo>
                  <a:pt x="802812" y="72357"/>
                </a:lnTo>
                <a:close/>
              </a:path>
              <a:path w="2512150" h="581353">
                <a:moveTo>
                  <a:pt x="796425" y="74353"/>
                </a:moveTo>
                <a:lnTo>
                  <a:pt x="794429" y="67367"/>
                </a:lnTo>
                <a:lnTo>
                  <a:pt x="790437" y="67367"/>
                </a:lnTo>
                <a:lnTo>
                  <a:pt x="787343" y="66435"/>
                </a:lnTo>
                <a:lnTo>
                  <a:pt x="785147" y="64572"/>
                </a:lnTo>
                <a:lnTo>
                  <a:pt x="782951" y="62643"/>
                </a:lnTo>
                <a:lnTo>
                  <a:pt x="781854" y="59150"/>
                </a:lnTo>
                <a:lnTo>
                  <a:pt x="783351" y="72556"/>
                </a:lnTo>
                <a:lnTo>
                  <a:pt x="786212" y="73754"/>
                </a:lnTo>
                <a:lnTo>
                  <a:pt x="789239" y="74353"/>
                </a:lnTo>
                <a:lnTo>
                  <a:pt x="796425" y="74353"/>
                </a:lnTo>
                <a:close/>
              </a:path>
              <a:path w="2512150" h="581353">
                <a:moveTo>
                  <a:pt x="843551" y="499"/>
                </a:moveTo>
                <a:lnTo>
                  <a:pt x="835566" y="499"/>
                </a:lnTo>
                <a:lnTo>
                  <a:pt x="836531" y="68864"/>
                </a:lnTo>
                <a:lnTo>
                  <a:pt x="838461" y="71059"/>
                </a:lnTo>
                <a:lnTo>
                  <a:pt x="840457" y="73255"/>
                </a:lnTo>
                <a:lnTo>
                  <a:pt x="843484" y="74353"/>
                </a:lnTo>
                <a:lnTo>
                  <a:pt x="843551" y="63208"/>
                </a:lnTo>
                <a:lnTo>
                  <a:pt x="843551" y="499"/>
                </a:lnTo>
                <a:close/>
              </a:path>
              <a:path w="2512150" h="581353">
                <a:moveTo>
                  <a:pt x="835566" y="60979"/>
                </a:moveTo>
                <a:lnTo>
                  <a:pt x="835566" y="65504"/>
                </a:lnTo>
                <a:lnTo>
                  <a:pt x="836531" y="68864"/>
                </a:lnTo>
                <a:lnTo>
                  <a:pt x="835566" y="499"/>
                </a:lnTo>
                <a:lnTo>
                  <a:pt x="835566" y="60979"/>
                </a:lnTo>
                <a:close/>
              </a:path>
              <a:path w="2512150" h="581353">
                <a:moveTo>
                  <a:pt x="851435" y="73954"/>
                </a:moveTo>
                <a:lnTo>
                  <a:pt x="852699" y="73754"/>
                </a:lnTo>
                <a:lnTo>
                  <a:pt x="854928" y="72956"/>
                </a:lnTo>
                <a:lnTo>
                  <a:pt x="856226" y="65969"/>
                </a:lnTo>
                <a:lnTo>
                  <a:pt x="854762" y="66502"/>
                </a:lnTo>
                <a:lnTo>
                  <a:pt x="852733" y="67067"/>
                </a:lnTo>
                <a:lnTo>
                  <a:pt x="851435" y="73954"/>
                </a:lnTo>
                <a:close/>
              </a:path>
              <a:path w="2512150" h="581353">
                <a:moveTo>
                  <a:pt x="847543" y="74353"/>
                </a:moveTo>
                <a:lnTo>
                  <a:pt x="848873" y="74353"/>
                </a:lnTo>
                <a:lnTo>
                  <a:pt x="850171" y="74220"/>
                </a:lnTo>
                <a:lnTo>
                  <a:pt x="851435" y="73954"/>
                </a:lnTo>
                <a:lnTo>
                  <a:pt x="852733" y="67067"/>
                </a:lnTo>
                <a:lnTo>
                  <a:pt x="850770" y="67367"/>
                </a:lnTo>
                <a:lnTo>
                  <a:pt x="849439" y="67367"/>
                </a:lnTo>
                <a:lnTo>
                  <a:pt x="847543" y="74353"/>
                </a:lnTo>
                <a:close/>
              </a:path>
              <a:path w="2512150" h="581353">
                <a:moveTo>
                  <a:pt x="847543" y="74353"/>
                </a:moveTo>
                <a:lnTo>
                  <a:pt x="849439" y="67367"/>
                </a:lnTo>
                <a:lnTo>
                  <a:pt x="847376" y="67367"/>
                </a:lnTo>
                <a:lnTo>
                  <a:pt x="845879" y="66901"/>
                </a:lnTo>
                <a:lnTo>
                  <a:pt x="844016" y="64971"/>
                </a:lnTo>
                <a:lnTo>
                  <a:pt x="843484" y="74353"/>
                </a:lnTo>
                <a:lnTo>
                  <a:pt x="847543" y="74353"/>
                </a:lnTo>
                <a:close/>
              </a:path>
              <a:path w="2512150" h="581353">
                <a:moveTo>
                  <a:pt x="895847" y="68132"/>
                </a:moveTo>
                <a:lnTo>
                  <a:pt x="896712" y="69662"/>
                </a:lnTo>
                <a:lnTo>
                  <a:pt x="897411" y="63275"/>
                </a:lnTo>
                <a:lnTo>
                  <a:pt x="895415" y="62975"/>
                </a:lnTo>
                <a:lnTo>
                  <a:pt x="895415" y="66236"/>
                </a:lnTo>
                <a:lnTo>
                  <a:pt x="895248" y="67999"/>
                </a:lnTo>
                <a:lnTo>
                  <a:pt x="895668" y="67344"/>
                </a:lnTo>
                <a:lnTo>
                  <a:pt x="895415" y="63973"/>
                </a:lnTo>
                <a:lnTo>
                  <a:pt x="895668" y="67344"/>
                </a:lnTo>
                <a:lnTo>
                  <a:pt x="896612" y="65870"/>
                </a:lnTo>
                <a:lnTo>
                  <a:pt x="895847" y="68132"/>
                </a:lnTo>
                <a:close/>
              </a:path>
              <a:path w="2512150" h="581353">
                <a:moveTo>
                  <a:pt x="880677" y="29441"/>
                </a:moveTo>
                <a:lnTo>
                  <a:pt x="887796" y="29441"/>
                </a:lnTo>
                <a:lnTo>
                  <a:pt x="890624" y="30473"/>
                </a:lnTo>
                <a:lnTo>
                  <a:pt x="892620" y="32535"/>
                </a:lnTo>
                <a:lnTo>
                  <a:pt x="894616" y="34531"/>
                </a:lnTo>
                <a:lnTo>
                  <a:pt x="895614" y="37392"/>
                </a:lnTo>
                <a:lnTo>
                  <a:pt x="895614" y="43030"/>
                </a:lnTo>
                <a:lnTo>
                  <a:pt x="897211" y="42715"/>
                </a:lnTo>
                <a:lnTo>
                  <a:pt x="897045" y="25549"/>
                </a:lnTo>
                <a:lnTo>
                  <a:pt x="894117" y="24351"/>
                </a:lnTo>
                <a:lnTo>
                  <a:pt x="891190" y="23087"/>
                </a:lnTo>
                <a:lnTo>
                  <a:pt x="887930" y="22455"/>
                </a:lnTo>
                <a:lnTo>
                  <a:pt x="884337" y="22455"/>
                </a:lnTo>
                <a:lnTo>
                  <a:pt x="880677" y="29441"/>
                </a:lnTo>
                <a:close/>
              </a:path>
              <a:path w="2512150" h="581353">
                <a:moveTo>
                  <a:pt x="879014" y="22455"/>
                </a:moveTo>
                <a:lnTo>
                  <a:pt x="874556" y="23620"/>
                </a:lnTo>
                <a:lnTo>
                  <a:pt x="875354" y="31737"/>
                </a:lnTo>
                <a:lnTo>
                  <a:pt x="877750" y="30207"/>
                </a:lnTo>
                <a:lnTo>
                  <a:pt x="880677" y="29441"/>
                </a:lnTo>
                <a:lnTo>
                  <a:pt x="884337" y="22455"/>
                </a:lnTo>
                <a:lnTo>
                  <a:pt x="879014" y="22455"/>
                </a:lnTo>
                <a:close/>
              </a:path>
              <a:path w="2512150" h="581353">
                <a:moveTo>
                  <a:pt x="867370" y="28211"/>
                </a:moveTo>
                <a:lnTo>
                  <a:pt x="870065" y="38923"/>
                </a:lnTo>
                <a:lnTo>
                  <a:pt x="871196" y="35596"/>
                </a:lnTo>
                <a:lnTo>
                  <a:pt x="872959" y="33201"/>
                </a:lnTo>
                <a:lnTo>
                  <a:pt x="875354" y="31737"/>
                </a:lnTo>
                <a:lnTo>
                  <a:pt x="874556" y="23620"/>
                </a:lnTo>
                <a:lnTo>
                  <a:pt x="870963" y="25948"/>
                </a:lnTo>
                <a:lnTo>
                  <a:pt x="867370" y="28211"/>
                </a:lnTo>
                <a:close/>
              </a:path>
              <a:path w="2512150" h="581353">
                <a:moveTo>
                  <a:pt x="864908" y="31205"/>
                </a:moveTo>
                <a:lnTo>
                  <a:pt x="863578" y="34931"/>
                </a:lnTo>
                <a:lnTo>
                  <a:pt x="870065" y="38923"/>
                </a:lnTo>
                <a:lnTo>
                  <a:pt x="867370" y="28211"/>
                </a:lnTo>
                <a:lnTo>
                  <a:pt x="864908" y="31205"/>
                </a:lnTo>
                <a:close/>
              </a:path>
              <a:path w="2512150" h="581353">
                <a:moveTo>
                  <a:pt x="903599" y="35596"/>
                </a:moveTo>
                <a:lnTo>
                  <a:pt x="902734" y="32402"/>
                </a:lnTo>
                <a:lnTo>
                  <a:pt x="903565" y="74053"/>
                </a:lnTo>
                <a:lnTo>
                  <a:pt x="903599" y="35596"/>
                </a:lnTo>
                <a:close/>
              </a:path>
              <a:path w="2512150" h="581353">
                <a:moveTo>
                  <a:pt x="897577" y="71126"/>
                </a:moveTo>
                <a:lnTo>
                  <a:pt x="898775" y="72224"/>
                </a:lnTo>
                <a:lnTo>
                  <a:pt x="900305" y="72956"/>
                </a:lnTo>
                <a:lnTo>
                  <a:pt x="901835" y="73687"/>
                </a:lnTo>
                <a:lnTo>
                  <a:pt x="903565" y="74053"/>
                </a:lnTo>
                <a:lnTo>
                  <a:pt x="902734" y="32402"/>
                </a:lnTo>
                <a:lnTo>
                  <a:pt x="901004" y="29940"/>
                </a:lnTo>
                <a:lnTo>
                  <a:pt x="899340" y="27412"/>
                </a:lnTo>
                <a:lnTo>
                  <a:pt x="897577" y="71126"/>
                </a:lnTo>
                <a:close/>
              </a:path>
              <a:path w="2512150" h="581353">
                <a:moveTo>
                  <a:pt x="897411" y="63275"/>
                </a:moveTo>
                <a:lnTo>
                  <a:pt x="896712" y="69662"/>
                </a:lnTo>
                <a:lnTo>
                  <a:pt x="897577" y="71126"/>
                </a:lnTo>
                <a:lnTo>
                  <a:pt x="899340" y="27412"/>
                </a:lnTo>
                <a:lnTo>
                  <a:pt x="897211" y="42715"/>
                </a:lnTo>
                <a:lnTo>
                  <a:pt x="897211" y="49302"/>
                </a:lnTo>
                <a:lnTo>
                  <a:pt x="895614" y="49630"/>
                </a:lnTo>
                <a:lnTo>
                  <a:pt x="895614" y="57020"/>
                </a:lnTo>
                <a:lnTo>
                  <a:pt x="895415" y="62975"/>
                </a:lnTo>
                <a:lnTo>
                  <a:pt x="897411" y="63275"/>
                </a:lnTo>
                <a:close/>
              </a:path>
              <a:path w="2512150" h="581353">
                <a:moveTo>
                  <a:pt x="910685" y="73055"/>
                </a:moveTo>
                <a:lnTo>
                  <a:pt x="911084" y="66768"/>
                </a:lnTo>
                <a:lnTo>
                  <a:pt x="908655" y="67267"/>
                </a:lnTo>
                <a:lnTo>
                  <a:pt x="904863" y="67267"/>
                </a:lnTo>
                <a:lnTo>
                  <a:pt x="903599" y="66069"/>
                </a:lnTo>
                <a:lnTo>
                  <a:pt x="905495" y="74053"/>
                </a:lnTo>
                <a:lnTo>
                  <a:pt x="907624" y="74053"/>
                </a:lnTo>
                <a:lnTo>
                  <a:pt x="909354" y="73721"/>
                </a:lnTo>
                <a:lnTo>
                  <a:pt x="910685" y="73055"/>
                </a:lnTo>
                <a:close/>
              </a:path>
              <a:path w="2512150" h="581353">
                <a:moveTo>
                  <a:pt x="895248" y="67999"/>
                </a:moveTo>
                <a:lnTo>
                  <a:pt x="895415" y="66236"/>
                </a:lnTo>
                <a:lnTo>
                  <a:pt x="895415" y="62975"/>
                </a:lnTo>
                <a:lnTo>
                  <a:pt x="895215" y="58883"/>
                </a:lnTo>
                <a:lnTo>
                  <a:pt x="894417" y="60480"/>
                </a:lnTo>
                <a:lnTo>
                  <a:pt x="893618" y="62011"/>
                </a:lnTo>
                <a:lnTo>
                  <a:pt x="893319" y="69662"/>
                </a:lnTo>
                <a:lnTo>
                  <a:pt x="895248" y="67999"/>
                </a:lnTo>
                <a:close/>
              </a:path>
              <a:path w="2512150" h="581353">
                <a:moveTo>
                  <a:pt x="892520" y="63308"/>
                </a:moveTo>
                <a:lnTo>
                  <a:pt x="891123" y="64373"/>
                </a:lnTo>
                <a:lnTo>
                  <a:pt x="891389" y="71259"/>
                </a:lnTo>
                <a:lnTo>
                  <a:pt x="893319" y="69662"/>
                </a:lnTo>
                <a:lnTo>
                  <a:pt x="893618" y="62011"/>
                </a:lnTo>
                <a:lnTo>
                  <a:pt x="892520" y="63308"/>
                </a:lnTo>
                <a:close/>
              </a:path>
              <a:path w="2512150" h="581353">
                <a:moveTo>
                  <a:pt x="886333" y="66668"/>
                </a:moveTo>
                <a:lnTo>
                  <a:pt x="886832" y="73255"/>
                </a:lnTo>
                <a:lnTo>
                  <a:pt x="889227" y="72457"/>
                </a:lnTo>
                <a:lnTo>
                  <a:pt x="891389" y="71259"/>
                </a:lnTo>
                <a:lnTo>
                  <a:pt x="891123" y="64373"/>
                </a:lnTo>
                <a:lnTo>
                  <a:pt x="889726" y="65371"/>
                </a:lnTo>
                <a:lnTo>
                  <a:pt x="888129" y="66136"/>
                </a:lnTo>
                <a:lnTo>
                  <a:pt x="886333" y="66668"/>
                </a:lnTo>
                <a:close/>
              </a:path>
              <a:path w="2512150" h="581353">
                <a:moveTo>
                  <a:pt x="873857" y="65470"/>
                </a:moveTo>
                <a:lnTo>
                  <a:pt x="874090" y="73854"/>
                </a:lnTo>
                <a:lnTo>
                  <a:pt x="876818" y="74353"/>
                </a:lnTo>
                <a:lnTo>
                  <a:pt x="882074" y="74353"/>
                </a:lnTo>
                <a:lnTo>
                  <a:pt x="884436" y="73987"/>
                </a:lnTo>
                <a:lnTo>
                  <a:pt x="886832" y="73255"/>
                </a:lnTo>
                <a:lnTo>
                  <a:pt x="886333" y="66668"/>
                </a:lnTo>
                <a:lnTo>
                  <a:pt x="884603" y="67134"/>
                </a:lnTo>
                <a:lnTo>
                  <a:pt x="882773" y="67367"/>
                </a:lnTo>
                <a:lnTo>
                  <a:pt x="877849" y="67367"/>
                </a:lnTo>
                <a:lnTo>
                  <a:pt x="875521" y="66735"/>
                </a:lnTo>
                <a:lnTo>
                  <a:pt x="873857" y="65470"/>
                </a:lnTo>
                <a:close/>
              </a:path>
              <a:path w="2512150" h="581353">
                <a:moveTo>
                  <a:pt x="872260" y="56588"/>
                </a:moveTo>
                <a:lnTo>
                  <a:pt x="872992" y="47473"/>
                </a:lnTo>
                <a:lnTo>
                  <a:pt x="869499" y="49136"/>
                </a:lnTo>
                <a:lnTo>
                  <a:pt x="871562" y="72856"/>
                </a:lnTo>
                <a:lnTo>
                  <a:pt x="874090" y="73854"/>
                </a:lnTo>
                <a:lnTo>
                  <a:pt x="873857" y="65470"/>
                </a:lnTo>
                <a:lnTo>
                  <a:pt x="872260" y="64140"/>
                </a:lnTo>
                <a:lnTo>
                  <a:pt x="871462" y="62443"/>
                </a:lnTo>
                <a:lnTo>
                  <a:pt x="871462" y="58251"/>
                </a:lnTo>
                <a:lnTo>
                  <a:pt x="872260" y="56588"/>
                </a:lnTo>
                <a:close/>
              </a:path>
              <a:path w="2512150" h="581353">
                <a:moveTo>
                  <a:pt x="863278" y="57054"/>
                </a:moveTo>
                <a:lnTo>
                  <a:pt x="864010" y="66302"/>
                </a:lnTo>
                <a:lnTo>
                  <a:pt x="865474" y="68365"/>
                </a:lnTo>
                <a:lnTo>
                  <a:pt x="867004" y="70361"/>
                </a:lnTo>
                <a:lnTo>
                  <a:pt x="869033" y="71858"/>
                </a:lnTo>
                <a:lnTo>
                  <a:pt x="871562" y="72856"/>
                </a:lnTo>
                <a:lnTo>
                  <a:pt x="869499" y="49136"/>
                </a:lnTo>
                <a:lnTo>
                  <a:pt x="866971" y="51598"/>
                </a:lnTo>
                <a:lnTo>
                  <a:pt x="864509" y="53993"/>
                </a:lnTo>
                <a:lnTo>
                  <a:pt x="863278" y="57054"/>
                </a:lnTo>
                <a:close/>
              </a:path>
              <a:path w="2512150" h="581353">
                <a:moveTo>
                  <a:pt x="863278" y="60780"/>
                </a:moveTo>
                <a:lnTo>
                  <a:pt x="863278" y="63774"/>
                </a:lnTo>
                <a:lnTo>
                  <a:pt x="864010" y="66302"/>
                </a:lnTo>
                <a:lnTo>
                  <a:pt x="863278" y="57054"/>
                </a:lnTo>
                <a:lnTo>
                  <a:pt x="863278" y="60780"/>
                </a:lnTo>
                <a:close/>
              </a:path>
              <a:path w="2512150" h="581353">
                <a:moveTo>
                  <a:pt x="895614" y="43030"/>
                </a:moveTo>
                <a:lnTo>
                  <a:pt x="877450" y="46608"/>
                </a:lnTo>
                <a:lnTo>
                  <a:pt x="877883" y="53261"/>
                </a:lnTo>
                <a:lnTo>
                  <a:pt x="881143" y="52596"/>
                </a:lnTo>
                <a:lnTo>
                  <a:pt x="895614" y="49630"/>
                </a:lnTo>
                <a:lnTo>
                  <a:pt x="897211" y="49302"/>
                </a:lnTo>
                <a:lnTo>
                  <a:pt x="897211" y="42715"/>
                </a:lnTo>
                <a:lnTo>
                  <a:pt x="895614" y="43030"/>
                </a:lnTo>
                <a:close/>
              </a:path>
              <a:path w="2512150" h="581353">
                <a:moveTo>
                  <a:pt x="877450" y="46608"/>
                </a:moveTo>
                <a:lnTo>
                  <a:pt x="872992" y="47473"/>
                </a:lnTo>
                <a:lnTo>
                  <a:pt x="873857" y="55390"/>
                </a:lnTo>
                <a:lnTo>
                  <a:pt x="875454" y="54193"/>
                </a:lnTo>
                <a:lnTo>
                  <a:pt x="877883" y="53261"/>
                </a:lnTo>
                <a:lnTo>
                  <a:pt x="877450" y="46608"/>
                </a:lnTo>
                <a:close/>
              </a:path>
              <a:path w="2512150" h="581353">
                <a:moveTo>
                  <a:pt x="1003401" y="30889"/>
                </a:moveTo>
                <a:lnTo>
                  <a:pt x="1003401" y="499"/>
                </a:lnTo>
                <a:lnTo>
                  <a:pt x="995417" y="499"/>
                </a:lnTo>
                <a:lnTo>
                  <a:pt x="1002403" y="73355"/>
                </a:lnTo>
                <a:lnTo>
                  <a:pt x="1002890" y="64871"/>
                </a:lnTo>
                <a:lnTo>
                  <a:pt x="1004166" y="66868"/>
                </a:lnTo>
                <a:lnTo>
                  <a:pt x="1004033" y="55723"/>
                </a:lnTo>
                <a:lnTo>
                  <a:pt x="1003401" y="52396"/>
                </a:lnTo>
                <a:lnTo>
                  <a:pt x="1003102" y="61179"/>
                </a:lnTo>
                <a:lnTo>
                  <a:pt x="1002869" y="64838"/>
                </a:lnTo>
                <a:lnTo>
                  <a:pt x="1002004" y="62576"/>
                </a:lnTo>
                <a:lnTo>
                  <a:pt x="1002403" y="33234"/>
                </a:lnTo>
                <a:lnTo>
                  <a:pt x="1003401" y="30889"/>
                </a:lnTo>
                <a:close/>
              </a:path>
              <a:path w="2512150" h="581353">
                <a:moveTo>
                  <a:pt x="1005963" y="27545"/>
                </a:moveTo>
                <a:lnTo>
                  <a:pt x="1003734" y="30107"/>
                </a:lnTo>
                <a:lnTo>
                  <a:pt x="1003401" y="30889"/>
                </a:lnTo>
                <a:lnTo>
                  <a:pt x="1002403" y="33234"/>
                </a:lnTo>
                <a:lnTo>
                  <a:pt x="1002004" y="62576"/>
                </a:lnTo>
                <a:lnTo>
                  <a:pt x="1002869" y="64838"/>
                </a:lnTo>
                <a:lnTo>
                  <a:pt x="1003102" y="61179"/>
                </a:lnTo>
                <a:lnTo>
                  <a:pt x="1003401" y="34731"/>
                </a:lnTo>
                <a:lnTo>
                  <a:pt x="1004066" y="41385"/>
                </a:lnTo>
                <a:lnTo>
                  <a:pt x="1005963" y="27545"/>
                </a:lnTo>
                <a:close/>
              </a:path>
              <a:path w="2512150" h="581353">
                <a:moveTo>
                  <a:pt x="1042724" y="48404"/>
                </a:moveTo>
                <a:lnTo>
                  <a:pt x="1042724" y="42948"/>
                </a:lnTo>
                <a:lnTo>
                  <a:pt x="1041692" y="38291"/>
                </a:lnTo>
                <a:lnTo>
                  <a:pt x="1039630" y="34432"/>
                </a:lnTo>
                <a:lnTo>
                  <a:pt x="1037567" y="30573"/>
                </a:lnTo>
                <a:lnTo>
                  <a:pt x="1034806" y="27612"/>
                </a:lnTo>
                <a:lnTo>
                  <a:pt x="1033375" y="38091"/>
                </a:lnTo>
                <a:lnTo>
                  <a:pt x="1034739" y="42682"/>
                </a:lnTo>
                <a:lnTo>
                  <a:pt x="1037467" y="66236"/>
                </a:lnTo>
                <a:lnTo>
                  <a:pt x="1039530" y="62376"/>
                </a:lnTo>
                <a:lnTo>
                  <a:pt x="1041659" y="58451"/>
                </a:lnTo>
                <a:lnTo>
                  <a:pt x="1042724" y="53793"/>
                </a:lnTo>
                <a:lnTo>
                  <a:pt x="1042724" y="48404"/>
                </a:lnTo>
                <a:close/>
              </a:path>
              <a:path w="2512150" h="581353">
                <a:moveTo>
                  <a:pt x="1031346" y="25549"/>
                </a:moveTo>
                <a:lnTo>
                  <a:pt x="1027886" y="23487"/>
                </a:lnTo>
                <a:lnTo>
                  <a:pt x="1027919" y="31171"/>
                </a:lnTo>
                <a:lnTo>
                  <a:pt x="1030647" y="34631"/>
                </a:lnTo>
                <a:lnTo>
                  <a:pt x="1033375" y="38091"/>
                </a:lnTo>
                <a:lnTo>
                  <a:pt x="1034806" y="27612"/>
                </a:lnTo>
                <a:lnTo>
                  <a:pt x="1031346" y="25549"/>
                </a:lnTo>
                <a:close/>
              </a:path>
              <a:path w="2512150" h="581353">
                <a:moveTo>
                  <a:pt x="1016043" y="29441"/>
                </a:moveTo>
                <a:lnTo>
                  <a:pt x="1024094" y="29441"/>
                </a:lnTo>
                <a:lnTo>
                  <a:pt x="1027919" y="31171"/>
                </a:lnTo>
                <a:lnTo>
                  <a:pt x="1027886" y="23487"/>
                </a:lnTo>
                <a:lnTo>
                  <a:pt x="1024094" y="22455"/>
                </a:lnTo>
                <a:lnTo>
                  <a:pt x="1019968" y="22455"/>
                </a:lnTo>
                <a:lnTo>
                  <a:pt x="1016043" y="29441"/>
                </a:lnTo>
                <a:close/>
              </a:path>
              <a:path w="2512150" h="581353">
                <a:moveTo>
                  <a:pt x="1006728" y="35663"/>
                </a:moveTo>
                <a:lnTo>
                  <a:pt x="1008558" y="33434"/>
                </a:lnTo>
                <a:lnTo>
                  <a:pt x="1010886" y="31837"/>
                </a:lnTo>
                <a:lnTo>
                  <a:pt x="1013282" y="30240"/>
                </a:lnTo>
                <a:lnTo>
                  <a:pt x="1016043" y="29441"/>
                </a:lnTo>
                <a:lnTo>
                  <a:pt x="1019968" y="22455"/>
                </a:lnTo>
                <a:lnTo>
                  <a:pt x="1015910" y="22455"/>
                </a:lnTo>
                <a:lnTo>
                  <a:pt x="1012284" y="23487"/>
                </a:lnTo>
                <a:lnTo>
                  <a:pt x="1009090" y="25549"/>
                </a:lnTo>
                <a:lnTo>
                  <a:pt x="1006728" y="35663"/>
                </a:lnTo>
                <a:close/>
              </a:path>
              <a:path w="2512150" h="581353">
                <a:moveTo>
                  <a:pt x="1005963" y="27545"/>
                </a:moveTo>
                <a:lnTo>
                  <a:pt x="1004066" y="41385"/>
                </a:lnTo>
                <a:lnTo>
                  <a:pt x="1005397" y="38524"/>
                </a:lnTo>
                <a:lnTo>
                  <a:pt x="1006728" y="35663"/>
                </a:lnTo>
                <a:lnTo>
                  <a:pt x="1009090" y="25549"/>
                </a:lnTo>
                <a:lnTo>
                  <a:pt x="1005963" y="27545"/>
                </a:lnTo>
                <a:close/>
              </a:path>
              <a:path w="2512150" h="581353">
                <a:moveTo>
                  <a:pt x="1003401" y="34731"/>
                </a:moveTo>
                <a:lnTo>
                  <a:pt x="1003102" y="61179"/>
                </a:lnTo>
                <a:lnTo>
                  <a:pt x="1003401" y="52396"/>
                </a:lnTo>
                <a:lnTo>
                  <a:pt x="1003401" y="44745"/>
                </a:lnTo>
                <a:lnTo>
                  <a:pt x="1004066" y="41385"/>
                </a:lnTo>
                <a:lnTo>
                  <a:pt x="1003401" y="34731"/>
                </a:lnTo>
                <a:close/>
              </a:path>
              <a:path w="2512150" h="581353">
                <a:moveTo>
                  <a:pt x="1034739" y="42682"/>
                </a:moveTo>
                <a:lnTo>
                  <a:pt x="1034739" y="54126"/>
                </a:lnTo>
                <a:lnTo>
                  <a:pt x="1033342" y="58717"/>
                </a:lnTo>
                <a:lnTo>
                  <a:pt x="1030547" y="62177"/>
                </a:lnTo>
                <a:lnTo>
                  <a:pt x="1027820" y="65637"/>
                </a:lnTo>
                <a:lnTo>
                  <a:pt x="1031246" y="71259"/>
                </a:lnTo>
                <a:lnTo>
                  <a:pt x="1034706" y="69196"/>
                </a:lnTo>
                <a:lnTo>
                  <a:pt x="1037467" y="66236"/>
                </a:lnTo>
                <a:lnTo>
                  <a:pt x="1034739" y="42682"/>
                </a:lnTo>
                <a:close/>
              </a:path>
              <a:path w="2512150" h="581353">
                <a:moveTo>
                  <a:pt x="1019869" y="74353"/>
                </a:moveTo>
                <a:lnTo>
                  <a:pt x="1023994" y="74353"/>
                </a:lnTo>
                <a:lnTo>
                  <a:pt x="1027786" y="73322"/>
                </a:lnTo>
                <a:lnTo>
                  <a:pt x="1031246" y="71259"/>
                </a:lnTo>
                <a:lnTo>
                  <a:pt x="1027820" y="65637"/>
                </a:lnTo>
                <a:lnTo>
                  <a:pt x="1023994" y="67367"/>
                </a:lnTo>
                <a:lnTo>
                  <a:pt x="1019869" y="74353"/>
                </a:lnTo>
                <a:close/>
              </a:path>
              <a:path w="2512150" h="581353">
                <a:moveTo>
                  <a:pt x="1004033" y="55723"/>
                </a:moveTo>
                <a:lnTo>
                  <a:pt x="1004166" y="66868"/>
                </a:lnTo>
                <a:lnTo>
                  <a:pt x="1005896" y="68664"/>
                </a:lnTo>
                <a:lnTo>
                  <a:pt x="1007626" y="70461"/>
                </a:lnTo>
                <a:lnTo>
                  <a:pt x="1009689" y="71858"/>
                </a:lnTo>
                <a:lnTo>
                  <a:pt x="1012084" y="72856"/>
                </a:lnTo>
                <a:lnTo>
                  <a:pt x="1014479" y="73854"/>
                </a:lnTo>
                <a:lnTo>
                  <a:pt x="1017074" y="74353"/>
                </a:lnTo>
                <a:lnTo>
                  <a:pt x="1019869" y="74353"/>
                </a:lnTo>
                <a:lnTo>
                  <a:pt x="1023994" y="67367"/>
                </a:lnTo>
                <a:lnTo>
                  <a:pt x="1015943" y="67367"/>
                </a:lnTo>
                <a:lnTo>
                  <a:pt x="1013182" y="66602"/>
                </a:lnTo>
                <a:lnTo>
                  <a:pt x="1010786" y="65071"/>
                </a:lnTo>
                <a:lnTo>
                  <a:pt x="1008458" y="63541"/>
                </a:lnTo>
                <a:lnTo>
                  <a:pt x="1006628" y="61378"/>
                </a:lnTo>
                <a:lnTo>
                  <a:pt x="1005297" y="58584"/>
                </a:lnTo>
                <a:lnTo>
                  <a:pt x="1004033" y="55723"/>
                </a:lnTo>
                <a:close/>
              </a:path>
              <a:path w="2512150" h="581353">
                <a:moveTo>
                  <a:pt x="1087530" y="65271"/>
                </a:moveTo>
                <a:lnTo>
                  <a:pt x="1087630" y="73055"/>
                </a:lnTo>
                <a:lnTo>
                  <a:pt x="1090292" y="72124"/>
                </a:lnTo>
                <a:lnTo>
                  <a:pt x="1092587" y="70826"/>
                </a:lnTo>
                <a:lnTo>
                  <a:pt x="1094517" y="69163"/>
                </a:lnTo>
                <a:lnTo>
                  <a:pt x="1096513" y="67500"/>
                </a:lnTo>
                <a:lnTo>
                  <a:pt x="1098143" y="65537"/>
                </a:lnTo>
                <a:lnTo>
                  <a:pt x="1099407" y="63275"/>
                </a:lnTo>
                <a:lnTo>
                  <a:pt x="1093119" y="59582"/>
                </a:lnTo>
                <a:lnTo>
                  <a:pt x="1091722" y="61977"/>
                </a:lnTo>
                <a:lnTo>
                  <a:pt x="1089859" y="63874"/>
                </a:lnTo>
                <a:lnTo>
                  <a:pt x="1087530" y="65271"/>
                </a:lnTo>
                <a:close/>
              </a:path>
              <a:path w="2512150" h="581353">
                <a:moveTo>
                  <a:pt x="1078848" y="74353"/>
                </a:moveTo>
                <a:lnTo>
                  <a:pt x="1082108" y="74353"/>
                </a:lnTo>
                <a:lnTo>
                  <a:pt x="1085035" y="73920"/>
                </a:lnTo>
                <a:lnTo>
                  <a:pt x="1087630" y="73055"/>
                </a:lnTo>
                <a:lnTo>
                  <a:pt x="1087530" y="65271"/>
                </a:lnTo>
                <a:lnTo>
                  <a:pt x="1085268" y="66668"/>
                </a:lnTo>
                <a:lnTo>
                  <a:pt x="1082307" y="67367"/>
                </a:lnTo>
                <a:lnTo>
                  <a:pt x="1078848" y="74353"/>
                </a:lnTo>
                <a:close/>
              </a:path>
              <a:path w="2512150" h="581353">
                <a:moveTo>
                  <a:pt x="1082307" y="67367"/>
                </a:moveTo>
                <a:lnTo>
                  <a:pt x="1075255" y="67367"/>
                </a:lnTo>
                <a:lnTo>
                  <a:pt x="1072327" y="66635"/>
                </a:lnTo>
                <a:lnTo>
                  <a:pt x="1069865" y="65171"/>
                </a:lnTo>
                <a:lnTo>
                  <a:pt x="1067470" y="63641"/>
                </a:lnTo>
                <a:lnTo>
                  <a:pt x="1069899" y="73322"/>
                </a:lnTo>
                <a:lnTo>
                  <a:pt x="1074123" y="74353"/>
                </a:lnTo>
                <a:lnTo>
                  <a:pt x="1078848" y="74353"/>
                </a:lnTo>
                <a:lnTo>
                  <a:pt x="1082307" y="67367"/>
                </a:lnTo>
                <a:close/>
              </a:path>
              <a:path w="2512150" h="581353">
                <a:moveTo>
                  <a:pt x="1066173" y="71259"/>
                </a:moveTo>
                <a:lnTo>
                  <a:pt x="1069899" y="73322"/>
                </a:lnTo>
                <a:lnTo>
                  <a:pt x="1067470" y="63641"/>
                </a:lnTo>
                <a:lnTo>
                  <a:pt x="1065607" y="61445"/>
                </a:lnTo>
                <a:lnTo>
                  <a:pt x="1064276" y="58584"/>
                </a:lnTo>
                <a:lnTo>
                  <a:pt x="1062946" y="55723"/>
                </a:lnTo>
                <a:lnTo>
                  <a:pt x="1062513" y="69196"/>
                </a:lnTo>
                <a:lnTo>
                  <a:pt x="1066173" y="71259"/>
                </a:lnTo>
                <a:close/>
              </a:path>
              <a:path w="2512150" h="581353">
                <a:moveTo>
                  <a:pt x="1092421" y="39621"/>
                </a:moveTo>
                <a:lnTo>
                  <a:pt x="1092421" y="44412"/>
                </a:lnTo>
                <a:lnTo>
                  <a:pt x="1062429" y="43614"/>
                </a:lnTo>
                <a:lnTo>
                  <a:pt x="1059685" y="43614"/>
                </a:lnTo>
                <a:lnTo>
                  <a:pt x="1059685" y="50699"/>
                </a:lnTo>
                <a:lnTo>
                  <a:pt x="1062513" y="69196"/>
                </a:lnTo>
                <a:lnTo>
                  <a:pt x="1062946" y="55723"/>
                </a:lnTo>
                <a:lnTo>
                  <a:pt x="1062280" y="52330"/>
                </a:lnTo>
                <a:lnTo>
                  <a:pt x="1062280" y="44412"/>
                </a:lnTo>
                <a:lnTo>
                  <a:pt x="1100006" y="50699"/>
                </a:lnTo>
                <a:lnTo>
                  <a:pt x="1096513" y="43614"/>
                </a:lnTo>
                <a:lnTo>
                  <a:pt x="1092421" y="39621"/>
                </a:lnTo>
                <a:close/>
              </a:path>
              <a:path w="2512150" h="581353">
                <a:moveTo>
                  <a:pt x="1062429" y="43614"/>
                </a:moveTo>
                <a:lnTo>
                  <a:pt x="1062480" y="27612"/>
                </a:lnTo>
                <a:lnTo>
                  <a:pt x="1059652" y="30606"/>
                </a:lnTo>
                <a:lnTo>
                  <a:pt x="1059652" y="66236"/>
                </a:lnTo>
                <a:lnTo>
                  <a:pt x="1062513" y="69196"/>
                </a:lnTo>
                <a:lnTo>
                  <a:pt x="1059685" y="50699"/>
                </a:lnTo>
                <a:lnTo>
                  <a:pt x="1059685" y="43614"/>
                </a:lnTo>
                <a:lnTo>
                  <a:pt x="1062429" y="43614"/>
                </a:lnTo>
                <a:close/>
              </a:path>
              <a:path w="2512150" h="581353">
                <a:moveTo>
                  <a:pt x="1054496" y="43015"/>
                </a:moveTo>
                <a:lnTo>
                  <a:pt x="1055527" y="58451"/>
                </a:lnTo>
                <a:lnTo>
                  <a:pt x="1057589" y="62376"/>
                </a:lnTo>
                <a:lnTo>
                  <a:pt x="1059652" y="66236"/>
                </a:lnTo>
                <a:lnTo>
                  <a:pt x="1059652" y="30606"/>
                </a:lnTo>
                <a:lnTo>
                  <a:pt x="1057589" y="34531"/>
                </a:lnTo>
                <a:lnTo>
                  <a:pt x="1055527" y="38390"/>
                </a:lnTo>
                <a:lnTo>
                  <a:pt x="1054496" y="43015"/>
                </a:lnTo>
                <a:close/>
              </a:path>
              <a:path w="2512150" h="581353">
                <a:moveTo>
                  <a:pt x="1054496" y="48404"/>
                </a:moveTo>
                <a:lnTo>
                  <a:pt x="1054496" y="53793"/>
                </a:lnTo>
                <a:lnTo>
                  <a:pt x="1055527" y="58451"/>
                </a:lnTo>
                <a:lnTo>
                  <a:pt x="1054496" y="43015"/>
                </a:lnTo>
                <a:lnTo>
                  <a:pt x="1054496" y="48404"/>
                </a:lnTo>
                <a:close/>
              </a:path>
              <a:path w="2512150" h="581353">
                <a:moveTo>
                  <a:pt x="1062280" y="48404"/>
                </a:moveTo>
                <a:lnTo>
                  <a:pt x="1062280" y="44412"/>
                </a:lnTo>
                <a:lnTo>
                  <a:pt x="1062280" y="50699"/>
                </a:lnTo>
                <a:lnTo>
                  <a:pt x="1100006" y="50699"/>
                </a:lnTo>
                <a:lnTo>
                  <a:pt x="1062280" y="44412"/>
                </a:lnTo>
                <a:lnTo>
                  <a:pt x="1062280" y="48404"/>
                </a:lnTo>
                <a:close/>
              </a:path>
              <a:path w="2512150" h="581353">
                <a:moveTo>
                  <a:pt x="1074889" y="29441"/>
                </a:moveTo>
                <a:lnTo>
                  <a:pt x="1082407" y="29441"/>
                </a:lnTo>
                <a:lnTo>
                  <a:pt x="1085834" y="30739"/>
                </a:lnTo>
                <a:lnTo>
                  <a:pt x="1088429" y="33334"/>
                </a:lnTo>
                <a:lnTo>
                  <a:pt x="1091090" y="35929"/>
                </a:lnTo>
                <a:lnTo>
                  <a:pt x="1092421" y="39621"/>
                </a:lnTo>
                <a:lnTo>
                  <a:pt x="1096513" y="43614"/>
                </a:lnTo>
                <a:lnTo>
                  <a:pt x="1093552" y="27445"/>
                </a:lnTo>
                <a:lnTo>
                  <a:pt x="1090225" y="25449"/>
                </a:lnTo>
                <a:lnTo>
                  <a:pt x="1086965" y="23453"/>
                </a:lnTo>
                <a:lnTo>
                  <a:pt x="1083006" y="22455"/>
                </a:lnTo>
                <a:lnTo>
                  <a:pt x="1078349" y="22455"/>
                </a:lnTo>
                <a:lnTo>
                  <a:pt x="1074889" y="29441"/>
                </a:lnTo>
                <a:close/>
              </a:path>
              <a:path w="2512150" h="581353">
                <a:moveTo>
                  <a:pt x="1067337" y="33201"/>
                </a:moveTo>
                <a:lnTo>
                  <a:pt x="1069666" y="31737"/>
                </a:lnTo>
                <a:lnTo>
                  <a:pt x="1072061" y="30207"/>
                </a:lnTo>
                <a:lnTo>
                  <a:pt x="1074889" y="29441"/>
                </a:lnTo>
                <a:lnTo>
                  <a:pt x="1078349" y="22455"/>
                </a:lnTo>
                <a:lnTo>
                  <a:pt x="1073758" y="22455"/>
                </a:lnTo>
                <a:lnTo>
                  <a:pt x="1069666" y="23487"/>
                </a:lnTo>
                <a:lnTo>
                  <a:pt x="1067337" y="33201"/>
                </a:lnTo>
                <a:close/>
              </a:path>
              <a:path w="2512150" h="581353">
                <a:moveTo>
                  <a:pt x="1066073" y="25549"/>
                </a:moveTo>
                <a:lnTo>
                  <a:pt x="1062480" y="27612"/>
                </a:lnTo>
                <a:lnTo>
                  <a:pt x="1062912" y="41019"/>
                </a:lnTo>
                <a:lnTo>
                  <a:pt x="1064176" y="38224"/>
                </a:lnTo>
                <a:lnTo>
                  <a:pt x="1065507" y="35363"/>
                </a:lnTo>
                <a:lnTo>
                  <a:pt x="1067337" y="33201"/>
                </a:lnTo>
                <a:lnTo>
                  <a:pt x="1069666" y="23487"/>
                </a:lnTo>
                <a:lnTo>
                  <a:pt x="1066073" y="25549"/>
                </a:lnTo>
                <a:close/>
              </a:path>
              <a:path w="2512150" h="581353">
                <a:moveTo>
                  <a:pt x="1100405" y="40852"/>
                </a:moveTo>
                <a:lnTo>
                  <a:pt x="1099540" y="37026"/>
                </a:lnTo>
                <a:lnTo>
                  <a:pt x="1097810" y="33633"/>
                </a:lnTo>
                <a:lnTo>
                  <a:pt x="1096080" y="30173"/>
                </a:lnTo>
                <a:lnTo>
                  <a:pt x="1093552" y="27445"/>
                </a:lnTo>
                <a:lnTo>
                  <a:pt x="1096513" y="43614"/>
                </a:lnTo>
                <a:lnTo>
                  <a:pt x="1100006" y="50699"/>
                </a:lnTo>
                <a:lnTo>
                  <a:pt x="1100405" y="40852"/>
                </a:lnTo>
                <a:close/>
              </a:path>
              <a:path w="2512150" h="581353">
                <a:moveTo>
                  <a:pt x="1100405" y="40852"/>
                </a:moveTo>
                <a:lnTo>
                  <a:pt x="1100006" y="50699"/>
                </a:lnTo>
                <a:lnTo>
                  <a:pt x="1100239" y="49136"/>
                </a:lnTo>
                <a:lnTo>
                  <a:pt x="1100372" y="47273"/>
                </a:lnTo>
                <a:lnTo>
                  <a:pt x="1100405" y="40852"/>
                </a:lnTo>
                <a:close/>
              </a:path>
              <a:path w="2512150" h="581353">
                <a:moveTo>
                  <a:pt x="1123175" y="499"/>
                </a:moveTo>
                <a:lnTo>
                  <a:pt x="1115191" y="499"/>
                </a:lnTo>
                <a:lnTo>
                  <a:pt x="1116155" y="68864"/>
                </a:lnTo>
                <a:lnTo>
                  <a:pt x="1118085" y="71059"/>
                </a:lnTo>
                <a:lnTo>
                  <a:pt x="1120081" y="73255"/>
                </a:lnTo>
                <a:lnTo>
                  <a:pt x="1123108" y="74353"/>
                </a:lnTo>
                <a:lnTo>
                  <a:pt x="1123175" y="63208"/>
                </a:lnTo>
                <a:lnTo>
                  <a:pt x="1123175" y="499"/>
                </a:lnTo>
                <a:close/>
              </a:path>
              <a:path w="2512150" h="581353">
                <a:moveTo>
                  <a:pt x="1115191" y="60979"/>
                </a:moveTo>
                <a:lnTo>
                  <a:pt x="1115191" y="65504"/>
                </a:lnTo>
                <a:lnTo>
                  <a:pt x="1116155" y="68864"/>
                </a:lnTo>
                <a:lnTo>
                  <a:pt x="1115191" y="499"/>
                </a:lnTo>
                <a:lnTo>
                  <a:pt x="1115191" y="60979"/>
                </a:lnTo>
                <a:close/>
              </a:path>
              <a:path w="2512150" h="581353">
                <a:moveTo>
                  <a:pt x="1131059" y="73954"/>
                </a:moveTo>
                <a:lnTo>
                  <a:pt x="1132324" y="73754"/>
                </a:lnTo>
                <a:lnTo>
                  <a:pt x="1134553" y="72956"/>
                </a:lnTo>
                <a:lnTo>
                  <a:pt x="1135850" y="65969"/>
                </a:lnTo>
                <a:lnTo>
                  <a:pt x="1134386" y="66502"/>
                </a:lnTo>
                <a:lnTo>
                  <a:pt x="1132357" y="67067"/>
                </a:lnTo>
                <a:lnTo>
                  <a:pt x="1131059" y="73954"/>
                </a:lnTo>
                <a:close/>
              </a:path>
              <a:path w="2512150" h="581353">
                <a:moveTo>
                  <a:pt x="1127167" y="74353"/>
                </a:moveTo>
                <a:lnTo>
                  <a:pt x="1128498" y="74353"/>
                </a:lnTo>
                <a:lnTo>
                  <a:pt x="1129795" y="74220"/>
                </a:lnTo>
                <a:lnTo>
                  <a:pt x="1131059" y="73954"/>
                </a:lnTo>
                <a:lnTo>
                  <a:pt x="1132357" y="67067"/>
                </a:lnTo>
                <a:lnTo>
                  <a:pt x="1130394" y="67367"/>
                </a:lnTo>
                <a:lnTo>
                  <a:pt x="1129063" y="67367"/>
                </a:lnTo>
                <a:lnTo>
                  <a:pt x="1127167" y="74353"/>
                </a:lnTo>
                <a:close/>
              </a:path>
              <a:path w="2512150" h="581353">
                <a:moveTo>
                  <a:pt x="1127167" y="74353"/>
                </a:moveTo>
                <a:lnTo>
                  <a:pt x="1129063" y="67367"/>
                </a:lnTo>
                <a:lnTo>
                  <a:pt x="1127001" y="67367"/>
                </a:lnTo>
                <a:lnTo>
                  <a:pt x="1125504" y="66901"/>
                </a:lnTo>
                <a:lnTo>
                  <a:pt x="1123641" y="64971"/>
                </a:lnTo>
                <a:lnTo>
                  <a:pt x="1123108" y="74353"/>
                </a:lnTo>
                <a:lnTo>
                  <a:pt x="1127167" y="74353"/>
                </a:lnTo>
                <a:close/>
              </a:path>
              <a:path w="2512150" h="581353">
                <a:moveTo>
                  <a:pt x="1156076" y="7884"/>
                </a:moveTo>
                <a:lnTo>
                  <a:pt x="1156076" y="6088"/>
                </a:lnTo>
                <a:lnTo>
                  <a:pt x="1155511" y="4657"/>
                </a:lnTo>
                <a:lnTo>
                  <a:pt x="1153315" y="2461"/>
                </a:lnTo>
                <a:lnTo>
                  <a:pt x="1151885" y="1896"/>
                </a:lnTo>
                <a:lnTo>
                  <a:pt x="1148292" y="1896"/>
                </a:lnTo>
                <a:lnTo>
                  <a:pt x="1146828" y="2461"/>
                </a:lnTo>
                <a:lnTo>
                  <a:pt x="1144632" y="4657"/>
                </a:lnTo>
                <a:lnTo>
                  <a:pt x="1144100" y="6088"/>
                </a:lnTo>
                <a:lnTo>
                  <a:pt x="1144100" y="7884"/>
                </a:lnTo>
                <a:lnTo>
                  <a:pt x="1144632" y="11144"/>
                </a:lnTo>
                <a:lnTo>
                  <a:pt x="1146828" y="13340"/>
                </a:lnTo>
                <a:lnTo>
                  <a:pt x="1148292" y="13872"/>
                </a:lnTo>
                <a:lnTo>
                  <a:pt x="1151885" y="13872"/>
                </a:lnTo>
                <a:lnTo>
                  <a:pt x="1153315" y="13340"/>
                </a:lnTo>
                <a:lnTo>
                  <a:pt x="1155511" y="11144"/>
                </a:lnTo>
                <a:lnTo>
                  <a:pt x="1156076" y="9680"/>
                </a:lnTo>
                <a:lnTo>
                  <a:pt x="1156076" y="7884"/>
                </a:lnTo>
                <a:close/>
              </a:path>
              <a:path w="2512150" h="581353">
                <a:moveTo>
                  <a:pt x="1146096" y="23453"/>
                </a:moveTo>
                <a:lnTo>
                  <a:pt x="1146096" y="73355"/>
                </a:lnTo>
                <a:lnTo>
                  <a:pt x="1154080" y="73355"/>
                </a:lnTo>
                <a:lnTo>
                  <a:pt x="1154080" y="23453"/>
                </a:lnTo>
                <a:lnTo>
                  <a:pt x="1146096" y="23453"/>
                </a:lnTo>
                <a:close/>
              </a:path>
              <a:path w="2512150" h="581353">
                <a:moveTo>
                  <a:pt x="1202148" y="65271"/>
                </a:moveTo>
                <a:lnTo>
                  <a:pt x="1202248" y="73055"/>
                </a:lnTo>
                <a:lnTo>
                  <a:pt x="1204909" y="72124"/>
                </a:lnTo>
                <a:lnTo>
                  <a:pt x="1207205" y="70826"/>
                </a:lnTo>
                <a:lnTo>
                  <a:pt x="1209134" y="69163"/>
                </a:lnTo>
                <a:lnTo>
                  <a:pt x="1211130" y="67500"/>
                </a:lnTo>
                <a:lnTo>
                  <a:pt x="1212761" y="65537"/>
                </a:lnTo>
                <a:lnTo>
                  <a:pt x="1214025" y="63275"/>
                </a:lnTo>
                <a:lnTo>
                  <a:pt x="1207737" y="59582"/>
                </a:lnTo>
                <a:lnTo>
                  <a:pt x="1206340" y="61977"/>
                </a:lnTo>
                <a:lnTo>
                  <a:pt x="1204477" y="63874"/>
                </a:lnTo>
                <a:lnTo>
                  <a:pt x="1202148" y="65271"/>
                </a:lnTo>
                <a:close/>
              </a:path>
              <a:path w="2512150" h="581353">
                <a:moveTo>
                  <a:pt x="1193465" y="74353"/>
                </a:moveTo>
                <a:lnTo>
                  <a:pt x="1196725" y="74353"/>
                </a:lnTo>
                <a:lnTo>
                  <a:pt x="1199653" y="73920"/>
                </a:lnTo>
                <a:lnTo>
                  <a:pt x="1202248" y="73055"/>
                </a:lnTo>
                <a:lnTo>
                  <a:pt x="1202148" y="65271"/>
                </a:lnTo>
                <a:lnTo>
                  <a:pt x="1199886" y="66668"/>
                </a:lnTo>
                <a:lnTo>
                  <a:pt x="1196925" y="67367"/>
                </a:lnTo>
                <a:lnTo>
                  <a:pt x="1193465" y="74353"/>
                </a:lnTo>
                <a:close/>
              </a:path>
              <a:path w="2512150" h="581353">
                <a:moveTo>
                  <a:pt x="1196925" y="67367"/>
                </a:moveTo>
                <a:lnTo>
                  <a:pt x="1189872" y="67367"/>
                </a:lnTo>
                <a:lnTo>
                  <a:pt x="1186945" y="66635"/>
                </a:lnTo>
                <a:lnTo>
                  <a:pt x="1184483" y="65171"/>
                </a:lnTo>
                <a:lnTo>
                  <a:pt x="1182088" y="63641"/>
                </a:lnTo>
                <a:lnTo>
                  <a:pt x="1184516" y="73322"/>
                </a:lnTo>
                <a:lnTo>
                  <a:pt x="1188741" y="74353"/>
                </a:lnTo>
                <a:lnTo>
                  <a:pt x="1193465" y="74353"/>
                </a:lnTo>
                <a:lnTo>
                  <a:pt x="1196925" y="67367"/>
                </a:lnTo>
                <a:close/>
              </a:path>
              <a:path w="2512150" h="581353">
                <a:moveTo>
                  <a:pt x="1180790" y="71259"/>
                </a:moveTo>
                <a:lnTo>
                  <a:pt x="1184516" y="73322"/>
                </a:lnTo>
                <a:lnTo>
                  <a:pt x="1182088" y="63641"/>
                </a:lnTo>
                <a:lnTo>
                  <a:pt x="1180225" y="61445"/>
                </a:lnTo>
                <a:lnTo>
                  <a:pt x="1178894" y="58584"/>
                </a:lnTo>
                <a:lnTo>
                  <a:pt x="1177563" y="55723"/>
                </a:lnTo>
                <a:lnTo>
                  <a:pt x="1177131" y="69196"/>
                </a:lnTo>
                <a:lnTo>
                  <a:pt x="1180790" y="71259"/>
                </a:lnTo>
                <a:close/>
              </a:path>
              <a:path w="2512150" h="581353">
                <a:moveTo>
                  <a:pt x="1207038" y="39621"/>
                </a:moveTo>
                <a:lnTo>
                  <a:pt x="1207038" y="44412"/>
                </a:lnTo>
                <a:lnTo>
                  <a:pt x="1177047" y="43614"/>
                </a:lnTo>
                <a:lnTo>
                  <a:pt x="1174303" y="43614"/>
                </a:lnTo>
                <a:lnTo>
                  <a:pt x="1174303" y="50699"/>
                </a:lnTo>
                <a:lnTo>
                  <a:pt x="1177131" y="69196"/>
                </a:lnTo>
                <a:lnTo>
                  <a:pt x="1177563" y="55723"/>
                </a:lnTo>
                <a:lnTo>
                  <a:pt x="1176898" y="52330"/>
                </a:lnTo>
                <a:lnTo>
                  <a:pt x="1176898" y="44412"/>
                </a:lnTo>
                <a:lnTo>
                  <a:pt x="1214624" y="50699"/>
                </a:lnTo>
                <a:lnTo>
                  <a:pt x="1211130" y="43614"/>
                </a:lnTo>
                <a:lnTo>
                  <a:pt x="1207038" y="39621"/>
                </a:lnTo>
                <a:close/>
              </a:path>
              <a:path w="2512150" h="581353">
                <a:moveTo>
                  <a:pt x="1177047" y="43614"/>
                </a:moveTo>
                <a:lnTo>
                  <a:pt x="1177097" y="27612"/>
                </a:lnTo>
                <a:lnTo>
                  <a:pt x="1174270" y="30606"/>
                </a:lnTo>
                <a:lnTo>
                  <a:pt x="1174270" y="66236"/>
                </a:lnTo>
                <a:lnTo>
                  <a:pt x="1177131" y="69196"/>
                </a:lnTo>
                <a:lnTo>
                  <a:pt x="1174303" y="50699"/>
                </a:lnTo>
                <a:lnTo>
                  <a:pt x="1174303" y="43614"/>
                </a:lnTo>
                <a:lnTo>
                  <a:pt x="1177047" y="43614"/>
                </a:lnTo>
                <a:close/>
              </a:path>
              <a:path w="2512150" h="581353">
                <a:moveTo>
                  <a:pt x="1169113" y="43015"/>
                </a:moveTo>
                <a:lnTo>
                  <a:pt x="1170144" y="58451"/>
                </a:lnTo>
                <a:lnTo>
                  <a:pt x="1172207" y="62376"/>
                </a:lnTo>
                <a:lnTo>
                  <a:pt x="1174270" y="66236"/>
                </a:lnTo>
                <a:lnTo>
                  <a:pt x="1174270" y="30606"/>
                </a:lnTo>
                <a:lnTo>
                  <a:pt x="1172207" y="34531"/>
                </a:lnTo>
                <a:lnTo>
                  <a:pt x="1170144" y="38390"/>
                </a:lnTo>
                <a:lnTo>
                  <a:pt x="1169113" y="43015"/>
                </a:lnTo>
                <a:close/>
              </a:path>
              <a:path w="2512150" h="581353">
                <a:moveTo>
                  <a:pt x="1169113" y="48404"/>
                </a:moveTo>
                <a:lnTo>
                  <a:pt x="1169113" y="53793"/>
                </a:lnTo>
                <a:lnTo>
                  <a:pt x="1170144" y="58451"/>
                </a:lnTo>
                <a:lnTo>
                  <a:pt x="1169113" y="43015"/>
                </a:lnTo>
                <a:lnTo>
                  <a:pt x="1169113" y="48404"/>
                </a:lnTo>
                <a:close/>
              </a:path>
              <a:path w="2512150" h="581353">
                <a:moveTo>
                  <a:pt x="1176898" y="48404"/>
                </a:moveTo>
                <a:lnTo>
                  <a:pt x="1176898" y="44412"/>
                </a:lnTo>
                <a:lnTo>
                  <a:pt x="1176898" y="50699"/>
                </a:lnTo>
                <a:lnTo>
                  <a:pt x="1214624" y="50699"/>
                </a:lnTo>
                <a:lnTo>
                  <a:pt x="1176898" y="44412"/>
                </a:lnTo>
                <a:lnTo>
                  <a:pt x="1176898" y="48404"/>
                </a:lnTo>
                <a:close/>
              </a:path>
              <a:path w="2512150" h="581353">
                <a:moveTo>
                  <a:pt x="1189506" y="29441"/>
                </a:moveTo>
                <a:lnTo>
                  <a:pt x="1197025" y="29441"/>
                </a:lnTo>
                <a:lnTo>
                  <a:pt x="1200451" y="30739"/>
                </a:lnTo>
                <a:lnTo>
                  <a:pt x="1203046" y="33334"/>
                </a:lnTo>
                <a:lnTo>
                  <a:pt x="1205708" y="35929"/>
                </a:lnTo>
                <a:lnTo>
                  <a:pt x="1207038" y="39621"/>
                </a:lnTo>
                <a:lnTo>
                  <a:pt x="1211130" y="43614"/>
                </a:lnTo>
                <a:lnTo>
                  <a:pt x="1208170" y="27445"/>
                </a:lnTo>
                <a:lnTo>
                  <a:pt x="1204843" y="25449"/>
                </a:lnTo>
                <a:lnTo>
                  <a:pt x="1201583" y="23453"/>
                </a:lnTo>
                <a:lnTo>
                  <a:pt x="1197624" y="22455"/>
                </a:lnTo>
                <a:lnTo>
                  <a:pt x="1192966" y="22455"/>
                </a:lnTo>
                <a:lnTo>
                  <a:pt x="1189506" y="29441"/>
                </a:lnTo>
                <a:close/>
              </a:path>
              <a:path w="2512150" h="581353">
                <a:moveTo>
                  <a:pt x="1181955" y="33201"/>
                </a:moveTo>
                <a:lnTo>
                  <a:pt x="1184283" y="31737"/>
                </a:lnTo>
                <a:lnTo>
                  <a:pt x="1186679" y="30207"/>
                </a:lnTo>
                <a:lnTo>
                  <a:pt x="1189506" y="29441"/>
                </a:lnTo>
                <a:lnTo>
                  <a:pt x="1192966" y="22455"/>
                </a:lnTo>
                <a:lnTo>
                  <a:pt x="1188375" y="22455"/>
                </a:lnTo>
                <a:lnTo>
                  <a:pt x="1184283" y="23487"/>
                </a:lnTo>
                <a:lnTo>
                  <a:pt x="1181955" y="33201"/>
                </a:lnTo>
                <a:close/>
              </a:path>
              <a:path w="2512150" h="581353">
                <a:moveTo>
                  <a:pt x="1180690" y="25549"/>
                </a:moveTo>
                <a:lnTo>
                  <a:pt x="1177097" y="27612"/>
                </a:lnTo>
                <a:lnTo>
                  <a:pt x="1177530" y="41019"/>
                </a:lnTo>
                <a:lnTo>
                  <a:pt x="1178794" y="38224"/>
                </a:lnTo>
                <a:lnTo>
                  <a:pt x="1180125" y="35363"/>
                </a:lnTo>
                <a:lnTo>
                  <a:pt x="1181955" y="33201"/>
                </a:lnTo>
                <a:lnTo>
                  <a:pt x="1184283" y="23487"/>
                </a:lnTo>
                <a:lnTo>
                  <a:pt x="1180690" y="25549"/>
                </a:lnTo>
                <a:close/>
              </a:path>
              <a:path w="2512150" h="581353">
                <a:moveTo>
                  <a:pt x="1215023" y="40852"/>
                </a:moveTo>
                <a:lnTo>
                  <a:pt x="1214158" y="37026"/>
                </a:lnTo>
                <a:lnTo>
                  <a:pt x="1212428" y="33633"/>
                </a:lnTo>
                <a:lnTo>
                  <a:pt x="1210698" y="30173"/>
                </a:lnTo>
                <a:lnTo>
                  <a:pt x="1208170" y="27445"/>
                </a:lnTo>
                <a:lnTo>
                  <a:pt x="1211130" y="43614"/>
                </a:lnTo>
                <a:lnTo>
                  <a:pt x="1214624" y="50699"/>
                </a:lnTo>
                <a:lnTo>
                  <a:pt x="1215023" y="40852"/>
                </a:lnTo>
                <a:close/>
              </a:path>
              <a:path w="2512150" h="581353">
                <a:moveTo>
                  <a:pt x="1215023" y="40852"/>
                </a:moveTo>
                <a:lnTo>
                  <a:pt x="1214624" y="50699"/>
                </a:lnTo>
                <a:lnTo>
                  <a:pt x="1214856" y="49136"/>
                </a:lnTo>
                <a:lnTo>
                  <a:pt x="1214989" y="47273"/>
                </a:lnTo>
                <a:lnTo>
                  <a:pt x="1215023" y="40852"/>
                </a:lnTo>
                <a:close/>
              </a:path>
              <a:path w="2512150" h="581353">
                <a:moveTo>
                  <a:pt x="1241597" y="30340"/>
                </a:moveTo>
                <a:lnTo>
                  <a:pt x="1258264" y="30340"/>
                </a:lnTo>
                <a:lnTo>
                  <a:pt x="1241597" y="23453"/>
                </a:lnTo>
                <a:lnTo>
                  <a:pt x="1223632" y="23453"/>
                </a:lnTo>
                <a:lnTo>
                  <a:pt x="1223632" y="30340"/>
                </a:lnTo>
                <a:lnTo>
                  <a:pt x="1241597" y="30340"/>
                </a:lnTo>
                <a:lnTo>
                  <a:pt x="1241597" y="26048"/>
                </a:lnTo>
                <a:lnTo>
                  <a:pt x="1241597" y="30340"/>
                </a:lnTo>
                <a:close/>
              </a:path>
              <a:path w="2512150" h="581353">
                <a:moveTo>
                  <a:pt x="1233613" y="30340"/>
                </a:moveTo>
                <a:lnTo>
                  <a:pt x="1233613" y="73355"/>
                </a:lnTo>
                <a:lnTo>
                  <a:pt x="1241597" y="73355"/>
                </a:lnTo>
                <a:lnTo>
                  <a:pt x="1241597" y="30340"/>
                </a:lnTo>
                <a:lnTo>
                  <a:pt x="1233613" y="30340"/>
                </a:lnTo>
                <a:close/>
              </a:path>
              <a:path w="2512150" h="581353">
                <a:moveTo>
                  <a:pt x="1241597" y="12874"/>
                </a:moveTo>
                <a:lnTo>
                  <a:pt x="1242395" y="10712"/>
                </a:lnTo>
                <a:lnTo>
                  <a:pt x="1243992" y="9381"/>
                </a:lnTo>
                <a:lnTo>
                  <a:pt x="1245589" y="7984"/>
                </a:lnTo>
                <a:lnTo>
                  <a:pt x="1247818" y="7285"/>
                </a:lnTo>
                <a:lnTo>
                  <a:pt x="1250679" y="7285"/>
                </a:lnTo>
                <a:lnTo>
                  <a:pt x="1252841" y="7418"/>
                </a:lnTo>
                <a:lnTo>
                  <a:pt x="1254704" y="7884"/>
                </a:lnTo>
                <a:lnTo>
                  <a:pt x="1256368" y="8782"/>
                </a:lnTo>
                <a:lnTo>
                  <a:pt x="1258464" y="2295"/>
                </a:lnTo>
                <a:lnTo>
                  <a:pt x="1256401" y="998"/>
                </a:lnTo>
                <a:lnTo>
                  <a:pt x="1254871" y="598"/>
                </a:lnTo>
                <a:lnTo>
                  <a:pt x="1253340" y="199"/>
                </a:lnTo>
                <a:lnTo>
                  <a:pt x="1251710" y="0"/>
                </a:lnTo>
                <a:lnTo>
                  <a:pt x="1247252" y="0"/>
                </a:lnTo>
                <a:lnTo>
                  <a:pt x="1244857" y="365"/>
                </a:lnTo>
                <a:lnTo>
                  <a:pt x="1242795" y="1097"/>
                </a:lnTo>
                <a:lnTo>
                  <a:pt x="1241597" y="12874"/>
                </a:lnTo>
                <a:close/>
              </a:path>
              <a:path w="2512150" h="581353">
                <a:moveTo>
                  <a:pt x="1241597" y="23453"/>
                </a:moveTo>
                <a:lnTo>
                  <a:pt x="1241597" y="12874"/>
                </a:lnTo>
                <a:lnTo>
                  <a:pt x="1240732" y="1829"/>
                </a:lnTo>
                <a:lnTo>
                  <a:pt x="1239002" y="2861"/>
                </a:lnTo>
                <a:lnTo>
                  <a:pt x="1237605" y="4191"/>
                </a:lnTo>
                <a:lnTo>
                  <a:pt x="1236274" y="5522"/>
                </a:lnTo>
                <a:lnTo>
                  <a:pt x="1235276" y="7119"/>
                </a:lnTo>
                <a:lnTo>
                  <a:pt x="1234611" y="8982"/>
                </a:lnTo>
                <a:lnTo>
                  <a:pt x="1233945" y="10845"/>
                </a:lnTo>
                <a:lnTo>
                  <a:pt x="1233613" y="12874"/>
                </a:lnTo>
                <a:lnTo>
                  <a:pt x="1233613" y="23453"/>
                </a:lnTo>
                <a:lnTo>
                  <a:pt x="1241597" y="23453"/>
                </a:lnTo>
                <a:close/>
              </a:path>
              <a:path w="2512150" h="581353">
                <a:moveTo>
                  <a:pt x="1274043" y="71059"/>
                </a:moveTo>
                <a:lnTo>
                  <a:pt x="1274043" y="69130"/>
                </a:lnTo>
                <a:lnTo>
                  <a:pt x="1273744" y="67466"/>
                </a:lnTo>
                <a:lnTo>
                  <a:pt x="1273145" y="66069"/>
                </a:lnTo>
                <a:lnTo>
                  <a:pt x="1272546" y="64605"/>
                </a:lnTo>
                <a:lnTo>
                  <a:pt x="1271681" y="63474"/>
                </a:lnTo>
                <a:lnTo>
                  <a:pt x="1269485" y="61811"/>
                </a:lnTo>
                <a:lnTo>
                  <a:pt x="1268753" y="73854"/>
                </a:lnTo>
                <a:lnTo>
                  <a:pt x="1268487" y="75251"/>
                </a:lnTo>
                <a:lnTo>
                  <a:pt x="1269352" y="83435"/>
                </a:lnTo>
                <a:lnTo>
                  <a:pt x="1270949" y="81639"/>
                </a:lnTo>
                <a:lnTo>
                  <a:pt x="1272114" y="79676"/>
                </a:lnTo>
                <a:lnTo>
                  <a:pt x="1272845" y="77547"/>
                </a:lnTo>
                <a:lnTo>
                  <a:pt x="1273644" y="75417"/>
                </a:lnTo>
                <a:lnTo>
                  <a:pt x="1274043" y="73255"/>
                </a:lnTo>
                <a:lnTo>
                  <a:pt x="1274043" y="71059"/>
                </a:lnTo>
                <a:close/>
              </a:path>
              <a:path w="2512150" h="581353">
                <a:moveTo>
                  <a:pt x="1260370" y="65770"/>
                </a:moveTo>
                <a:lnTo>
                  <a:pt x="1260969" y="71658"/>
                </a:lnTo>
                <a:lnTo>
                  <a:pt x="1262266" y="73189"/>
                </a:lnTo>
                <a:lnTo>
                  <a:pt x="1263930" y="74120"/>
                </a:lnTo>
                <a:lnTo>
                  <a:pt x="1265560" y="74353"/>
                </a:lnTo>
                <a:lnTo>
                  <a:pt x="1267356" y="74153"/>
                </a:lnTo>
                <a:lnTo>
                  <a:pt x="1268753" y="73854"/>
                </a:lnTo>
                <a:lnTo>
                  <a:pt x="1269485" y="61811"/>
                </a:lnTo>
                <a:lnTo>
                  <a:pt x="1268155" y="61378"/>
                </a:lnTo>
                <a:lnTo>
                  <a:pt x="1265360" y="61378"/>
                </a:lnTo>
                <a:lnTo>
                  <a:pt x="1263264" y="62277"/>
                </a:lnTo>
                <a:lnTo>
                  <a:pt x="1261568" y="63707"/>
                </a:lnTo>
                <a:lnTo>
                  <a:pt x="1260370" y="65770"/>
                </a:lnTo>
                <a:close/>
              </a:path>
              <a:path w="2512150" h="581353">
                <a:moveTo>
                  <a:pt x="1260071" y="68065"/>
                </a:moveTo>
                <a:lnTo>
                  <a:pt x="1260071" y="69529"/>
                </a:lnTo>
                <a:lnTo>
                  <a:pt x="1260969" y="71658"/>
                </a:lnTo>
                <a:lnTo>
                  <a:pt x="1260370" y="65770"/>
                </a:lnTo>
                <a:lnTo>
                  <a:pt x="1260071" y="68065"/>
                </a:lnTo>
                <a:close/>
              </a:path>
              <a:path w="2512150" h="581353">
                <a:moveTo>
                  <a:pt x="1267922" y="76615"/>
                </a:moveTo>
                <a:lnTo>
                  <a:pt x="1267057" y="77946"/>
                </a:lnTo>
                <a:lnTo>
                  <a:pt x="1267755" y="85231"/>
                </a:lnTo>
                <a:lnTo>
                  <a:pt x="1269352" y="83435"/>
                </a:lnTo>
                <a:lnTo>
                  <a:pt x="1268487" y="75251"/>
                </a:lnTo>
                <a:lnTo>
                  <a:pt x="1267922" y="76615"/>
                </a:lnTo>
                <a:close/>
              </a:path>
              <a:path w="2512150" h="581353">
                <a:moveTo>
                  <a:pt x="1266192" y="79276"/>
                </a:moveTo>
                <a:lnTo>
                  <a:pt x="1265061" y="80474"/>
                </a:lnTo>
                <a:lnTo>
                  <a:pt x="1265693" y="86728"/>
                </a:lnTo>
                <a:lnTo>
                  <a:pt x="1267755" y="85231"/>
                </a:lnTo>
                <a:lnTo>
                  <a:pt x="1267057" y="77946"/>
                </a:lnTo>
                <a:lnTo>
                  <a:pt x="1266192" y="79276"/>
                </a:lnTo>
                <a:close/>
              </a:path>
              <a:path w="2512150" h="581353">
                <a:moveTo>
                  <a:pt x="1263664" y="81539"/>
                </a:moveTo>
                <a:lnTo>
                  <a:pt x="1262333" y="82603"/>
                </a:lnTo>
                <a:lnTo>
                  <a:pt x="1263164" y="87926"/>
                </a:lnTo>
                <a:lnTo>
                  <a:pt x="1265693" y="86728"/>
                </a:lnTo>
                <a:lnTo>
                  <a:pt x="1265061" y="80474"/>
                </a:lnTo>
                <a:lnTo>
                  <a:pt x="1263664" y="81539"/>
                </a:lnTo>
                <a:close/>
              </a:path>
              <a:path w="2512150" h="581353">
                <a:moveTo>
                  <a:pt x="1260769" y="83435"/>
                </a:moveTo>
                <a:lnTo>
                  <a:pt x="1258973" y="84034"/>
                </a:lnTo>
                <a:lnTo>
                  <a:pt x="1263164" y="87926"/>
                </a:lnTo>
                <a:lnTo>
                  <a:pt x="1262333" y="82603"/>
                </a:lnTo>
                <a:lnTo>
                  <a:pt x="1260769" y="83435"/>
                </a:lnTo>
                <a:close/>
              </a:path>
              <a:path w="2512150" h="581353">
                <a:moveTo>
                  <a:pt x="1332572" y="65870"/>
                </a:moveTo>
                <a:lnTo>
                  <a:pt x="1332572" y="7485"/>
                </a:lnTo>
                <a:lnTo>
                  <a:pt x="1324588" y="7485"/>
                </a:lnTo>
                <a:lnTo>
                  <a:pt x="1324588" y="73355"/>
                </a:lnTo>
                <a:lnTo>
                  <a:pt x="1370298" y="73355"/>
                </a:lnTo>
                <a:lnTo>
                  <a:pt x="1370298" y="65870"/>
                </a:lnTo>
                <a:lnTo>
                  <a:pt x="1332572" y="65870"/>
                </a:lnTo>
                <a:close/>
              </a:path>
              <a:path w="2512150" h="581353">
                <a:moveTo>
                  <a:pt x="1426088" y="48404"/>
                </a:moveTo>
                <a:lnTo>
                  <a:pt x="1426088" y="43015"/>
                </a:lnTo>
                <a:lnTo>
                  <a:pt x="1425057" y="38390"/>
                </a:lnTo>
                <a:lnTo>
                  <a:pt x="1422995" y="34531"/>
                </a:lnTo>
                <a:lnTo>
                  <a:pt x="1420932" y="30606"/>
                </a:lnTo>
                <a:lnTo>
                  <a:pt x="1418104" y="44412"/>
                </a:lnTo>
                <a:lnTo>
                  <a:pt x="1418104" y="48404"/>
                </a:lnTo>
                <a:lnTo>
                  <a:pt x="1420932" y="66236"/>
                </a:lnTo>
                <a:lnTo>
                  <a:pt x="1422995" y="62376"/>
                </a:lnTo>
                <a:lnTo>
                  <a:pt x="1425057" y="58451"/>
                </a:lnTo>
                <a:lnTo>
                  <a:pt x="1426088" y="53793"/>
                </a:lnTo>
                <a:lnTo>
                  <a:pt x="1426088" y="48404"/>
                </a:lnTo>
                <a:close/>
              </a:path>
              <a:path w="2512150" h="581353">
                <a:moveTo>
                  <a:pt x="1418071" y="27612"/>
                </a:moveTo>
                <a:lnTo>
                  <a:pt x="1414412" y="25549"/>
                </a:lnTo>
                <a:lnTo>
                  <a:pt x="1414844" y="35363"/>
                </a:lnTo>
                <a:lnTo>
                  <a:pt x="1416108" y="38224"/>
                </a:lnTo>
                <a:lnTo>
                  <a:pt x="1417439" y="41019"/>
                </a:lnTo>
                <a:lnTo>
                  <a:pt x="1418104" y="44412"/>
                </a:lnTo>
                <a:lnTo>
                  <a:pt x="1420932" y="30606"/>
                </a:lnTo>
                <a:lnTo>
                  <a:pt x="1418071" y="27612"/>
                </a:lnTo>
                <a:close/>
              </a:path>
              <a:path w="2512150" h="581353">
                <a:moveTo>
                  <a:pt x="1408224" y="30107"/>
                </a:moveTo>
                <a:lnTo>
                  <a:pt x="1410619" y="31637"/>
                </a:lnTo>
                <a:lnTo>
                  <a:pt x="1413014" y="33167"/>
                </a:lnTo>
                <a:lnTo>
                  <a:pt x="1414844" y="35363"/>
                </a:lnTo>
                <a:lnTo>
                  <a:pt x="1414412" y="25549"/>
                </a:lnTo>
                <a:lnTo>
                  <a:pt x="1410819" y="23487"/>
                </a:lnTo>
                <a:lnTo>
                  <a:pt x="1408224" y="30107"/>
                </a:lnTo>
                <a:close/>
              </a:path>
              <a:path w="2512150" h="581353">
                <a:moveTo>
                  <a:pt x="1398543" y="29342"/>
                </a:moveTo>
                <a:lnTo>
                  <a:pt x="1405329" y="29342"/>
                </a:lnTo>
                <a:lnTo>
                  <a:pt x="1408224" y="30107"/>
                </a:lnTo>
                <a:lnTo>
                  <a:pt x="1410819" y="23487"/>
                </a:lnTo>
                <a:lnTo>
                  <a:pt x="1406660" y="22455"/>
                </a:lnTo>
                <a:lnTo>
                  <a:pt x="1401936" y="22455"/>
                </a:lnTo>
                <a:lnTo>
                  <a:pt x="1398543" y="29342"/>
                </a:lnTo>
                <a:close/>
              </a:path>
              <a:path w="2512150" h="581353">
                <a:moveTo>
                  <a:pt x="1397279" y="22455"/>
                </a:moveTo>
                <a:lnTo>
                  <a:pt x="1393120" y="23487"/>
                </a:lnTo>
                <a:lnTo>
                  <a:pt x="1393253" y="31637"/>
                </a:lnTo>
                <a:lnTo>
                  <a:pt x="1395648" y="30107"/>
                </a:lnTo>
                <a:lnTo>
                  <a:pt x="1398543" y="29342"/>
                </a:lnTo>
                <a:lnTo>
                  <a:pt x="1401936" y="22455"/>
                </a:lnTo>
                <a:lnTo>
                  <a:pt x="1397279" y="22455"/>
                </a:lnTo>
                <a:close/>
              </a:path>
              <a:path w="2512150" h="581353">
                <a:moveTo>
                  <a:pt x="1387664" y="38224"/>
                </a:moveTo>
                <a:lnTo>
                  <a:pt x="1388995" y="35363"/>
                </a:lnTo>
                <a:lnTo>
                  <a:pt x="1390858" y="33167"/>
                </a:lnTo>
                <a:lnTo>
                  <a:pt x="1393253" y="31637"/>
                </a:lnTo>
                <a:lnTo>
                  <a:pt x="1393120" y="23487"/>
                </a:lnTo>
                <a:lnTo>
                  <a:pt x="1389461" y="25549"/>
                </a:lnTo>
                <a:lnTo>
                  <a:pt x="1387664" y="38224"/>
                </a:lnTo>
                <a:close/>
              </a:path>
              <a:path w="2512150" h="581353">
                <a:moveTo>
                  <a:pt x="1388995" y="61445"/>
                </a:moveTo>
                <a:lnTo>
                  <a:pt x="1387664" y="58584"/>
                </a:lnTo>
                <a:lnTo>
                  <a:pt x="1386400" y="55723"/>
                </a:lnTo>
                <a:lnTo>
                  <a:pt x="1385768" y="52330"/>
                </a:lnTo>
                <a:lnTo>
                  <a:pt x="1385768" y="44412"/>
                </a:lnTo>
                <a:lnTo>
                  <a:pt x="1386400" y="41019"/>
                </a:lnTo>
                <a:lnTo>
                  <a:pt x="1387664" y="38224"/>
                </a:lnTo>
                <a:lnTo>
                  <a:pt x="1389461" y="25549"/>
                </a:lnTo>
                <a:lnTo>
                  <a:pt x="1385801" y="27612"/>
                </a:lnTo>
                <a:lnTo>
                  <a:pt x="1382940" y="30606"/>
                </a:lnTo>
                <a:lnTo>
                  <a:pt x="1385801" y="69196"/>
                </a:lnTo>
                <a:lnTo>
                  <a:pt x="1389461" y="71259"/>
                </a:lnTo>
                <a:lnTo>
                  <a:pt x="1388995" y="61445"/>
                </a:lnTo>
                <a:close/>
              </a:path>
              <a:path w="2512150" h="581353">
                <a:moveTo>
                  <a:pt x="1418104" y="52330"/>
                </a:moveTo>
                <a:lnTo>
                  <a:pt x="1417439" y="55723"/>
                </a:lnTo>
                <a:lnTo>
                  <a:pt x="1418071" y="69196"/>
                </a:lnTo>
                <a:lnTo>
                  <a:pt x="1420932" y="66236"/>
                </a:lnTo>
                <a:lnTo>
                  <a:pt x="1418104" y="48404"/>
                </a:lnTo>
                <a:lnTo>
                  <a:pt x="1418104" y="52330"/>
                </a:lnTo>
                <a:close/>
              </a:path>
              <a:path w="2512150" h="581353">
                <a:moveTo>
                  <a:pt x="1417439" y="55723"/>
                </a:moveTo>
                <a:lnTo>
                  <a:pt x="1416108" y="58584"/>
                </a:lnTo>
                <a:lnTo>
                  <a:pt x="1414844" y="61445"/>
                </a:lnTo>
                <a:lnTo>
                  <a:pt x="1413014" y="63641"/>
                </a:lnTo>
                <a:lnTo>
                  <a:pt x="1410619" y="65171"/>
                </a:lnTo>
                <a:lnTo>
                  <a:pt x="1408224" y="66701"/>
                </a:lnTo>
                <a:lnTo>
                  <a:pt x="1410819" y="73322"/>
                </a:lnTo>
                <a:lnTo>
                  <a:pt x="1414412" y="71259"/>
                </a:lnTo>
                <a:lnTo>
                  <a:pt x="1418071" y="69196"/>
                </a:lnTo>
                <a:lnTo>
                  <a:pt x="1417439" y="55723"/>
                </a:lnTo>
                <a:close/>
              </a:path>
              <a:path w="2512150" h="581353">
                <a:moveTo>
                  <a:pt x="1406660" y="74353"/>
                </a:moveTo>
                <a:lnTo>
                  <a:pt x="1410819" y="73322"/>
                </a:lnTo>
                <a:lnTo>
                  <a:pt x="1408224" y="66701"/>
                </a:lnTo>
                <a:lnTo>
                  <a:pt x="1405329" y="67466"/>
                </a:lnTo>
                <a:lnTo>
                  <a:pt x="1401936" y="67466"/>
                </a:lnTo>
                <a:lnTo>
                  <a:pt x="1401936" y="74353"/>
                </a:lnTo>
                <a:lnTo>
                  <a:pt x="1406660" y="74353"/>
                </a:lnTo>
                <a:close/>
              </a:path>
              <a:path w="2512150" h="581353">
                <a:moveTo>
                  <a:pt x="1398543" y="67466"/>
                </a:moveTo>
                <a:lnTo>
                  <a:pt x="1395648" y="66701"/>
                </a:lnTo>
                <a:lnTo>
                  <a:pt x="1397279" y="74353"/>
                </a:lnTo>
                <a:lnTo>
                  <a:pt x="1401936" y="74353"/>
                </a:lnTo>
                <a:lnTo>
                  <a:pt x="1401936" y="67466"/>
                </a:lnTo>
                <a:lnTo>
                  <a:pt x="1398543" y="67466"/>
                </a:lnTo>
                <a:close/>
              </a:path>
              <a:path w="2512150" h="581353">
                <a:moveTo>
                  <a:pt x="1388995" y="61445"/>
                </a:moveTo>
                <a:lnTo>
                  <a:pt x="1389461" y="71259"/>
                </a:lnTo>
                <a:lnTo>
                  <a:pt x="1393120" y="73322"/>
                </a:lnTo>
                <a:lnTo>
                  <a:pt x="1397279" y="74353"/>
                </a:lnTo>
                <a:lnTo>
                  <a:pt x="1395648" y="66701"/>
                </a:lnTo>
                <a:lnTo>
                  <a:pt x="1393253" y="65171"/>
                </a:lnTo>
                <a:lnTo>
                  <a:pt x="1390858" y="63641"/>
                </a:lnTo>
                <a:lnTo>
                  <a:pt x="1388995" y="61445"/>
                </a:lnTo>
                <a:close/>
              </a:path>
              <a:path w="2512150" h="581353">
                <a:moveTo>
                  <a:pt x="1385801" y="69196"/>
                </a:moveTo>
                <a:lnTo>
                  <a:pt x="1382940" y="30606"/>
                </a:lnTo>
                <a:lnTo>
                  <a:pt x="1380878" y="34531"/>
                </a:lnTo>
                <a:lnTo>
                  <a:pt x="1378815" y="38390"/>
                </a:lnTo>
                <a:lnTo>
                  <a:pt x="1377784" y="43015"/>
                </a:lnTo>
                <a:lnTo>
                  <a:pt x="1377784" y="48404"/>
                </a:lnTo>
                <a:lnTo>
                  <a:pt x="1378815" y="58451"/>
                </a:lnTo>
                <a:lnTo>
                  <a:pt x="1380878" y="62376"/>
                </a:lnTo>
                <a:lnTo>
                  <a:pt x="1382940" y="66236"/>
                </a:lnTo>
                <a:lnTo>
                  <a:pt x="1385801" y="69196"/>
                </a:lnTo>
                <a:close/>
              </a:path>
              <a:path w="2512150" h="581353">
                <a:moveTo>
                  <a:pt x="1462677" y="29940"/>
                </a:moveTo>
                <a:lnTo>
                  <a:pt x="1464274" y="29940"/>
                </a:lnTo>
                <a:lnTo>
                  <a:pt x="1465505" y="30007"/>
                </a:lnTo>
                <a:lnTo>
                  <a:pt x="1467235" y="30273"/>
                </a:lnTo>
                <a:lnTo>
                  <a:pt x="1468765" y="30739"/>
                </a:lnTo>
                <a:lnTo>
                  <a:pt x="1470162" y="23453"/>
                </a:lnTo>
                <a:lnTo>
                  <a:pt x="1468532" y="22788"/>
                </a:lnTo>
                <a:lnTo>
                  <a:pt x="1466470" y="22522"/>
                </a:lnTo>
                <a:lnTo>
                  <a:pt x="1464673" y="22455"/>
                </a:lnTo>
                <a:lnTo>
                  <a:pt x="1462677" y="29940"/>
                </a:lnTo>
                <a:close/>
              </a:path>
              <a:path w="2512150" h="581353">
                <a:moveTo>
                  <a:pt x="1460814" y="22455"/>
                </a:moveTo>
                <a:lnTo>
                  <a:pt x="1457521" y="23220"/>
                </a:lnTo>
                <a:lnTo>
                  <a:pt x="1458519" y="30539"/>
                </a:lnTo>
                <a:lnTo>
                  <a:pt x="1460615" y="29940"/>
                </a:lnTo>
                <a:lnTo>
                  <a:pt x="1462677" y="29940"/>
                </a:lnTo>
                <a:lnTo>
                  <a:pt x="1464673" y="22455"/>
                </a:lnTo>
                <a:lnTo>
                  <a:pt x="1460814" y="22455"/>
                </a:lnTo>
                <a:close/>
              </a:path>
              <a:path w="2512150" h="581353">
                <a:moveTo>
                  <a:pt x="1452597" y="34764"/>
                </a:moveTo>
                <a:lnTo>
                  <a:pt x="1454327" y="32935"/>
                </a:lnTo>
                <a:lnTo>
                  <a:pt x="1456390" y="31737"/>
                </a:lnTo>
                <a:lnTo>
                  <a:pt x="1458519" y="30539"/>
                </a:lnTo>
                <a:lnTo>
                  <a:pt x="1457521" y="23220"/>
                </a:lnTo>
                <a:lnTo>
                  <a:pt x="1454793" y="24751"/>
                </a:lnTo>
                <a:lnTo>
                  <a:pt x="1452597" y="34764"/>
                </a:lnTo>
                <a:close/>
              </a:path>
              <a:path w="2512150" h="581353">
                <a:moveTo>
                  <a:pt x="1449104" y="42682"/>
                </a:moveTo>
                <a:lnTo>
                  <a:pt x="1449803" y="39621"/>
                </a:lnTo>
                <a:lnTo>
                  <a:pt x="1451200" y="37226"/>
                </a:lnTo>
                <a:lnTo>
                  <a:pt x="1452597" y="34764"/>
                </a:lnTo>
                <a:lnTo>
                  <a:pt x="1454793" y="24751"/>
                </a:lnTo>
                <a:lnTo>
                  <a:pt x="1452131" y="26281"/>
                </a:lnTo>
                <a:lnTo>
                  <a:pt x="1450102" y="28576"/>
                </a:lnTo>
                <a:lnTo>
                  <a:pt x="1449104" y="42682"/>
                </a:lnTo>
                <a:close/>
              </a:path>
              <a:path w="2512150" h="581353">
                <a:moveTo>
                  <a:pt x="1449104" y="73355"/>
                </a:moveTo>
                <a:lnTo>
                  <a:pt x="1449104" y="42682"/>
                </a:lnTo>
                <a:lnTo>
                  <a:pt x="1448705" y="31637"/>
                </a:lnTo>
                <a:lnTo>
                  <a:pt x="1447607" y="23453"/>
                </a:lnTo>
                <a:lnTo>
                  <a:pt x="1441120" y="23453"/>
                </a:lnTo>
                <a:lnTo>
                  <a:pt x="1441120" y="73355"/>
                </a:lnTo>
                <a:lnTo>
                  <a:pt x="1449104" y="73355"/>
                </a:lnTo>
                <a:close/>
              </a:path>
              <a:path w="2512150" h="581353">
                <a:moveTo>
                  <a:pt x="1509842" y="65271"/>
                </a:moveTo>
                <a:lnTo>
                  <a:pt x="1509942" y="73055"/>
                </a:lnTo>
                <a:lnTo>
                  <a:pt x="1512603" y="72124"/>
                </a:lnTo>
                <a:lnTo>
                  <a:pt x="1514899" y="70826"/>
                </a:lnTo>
                <a:lnTo>
                  <a:pt x="1516828" y="69163"/>
                </a:lnTo>
                <a:lnTo>
                  <a:pt x="1518824" y="67500"/>
                </a:lnTo>
                <a:lnTo>
                  <a:pt x="1520454" y="65537"/>
                </a:lnTo>
                <a:lnTo>
                  <a:pt x="1521719" y="63275"/>
                </a:lnTo>
                <a:lnTo>
                  <a:pt x="1515431" y="59582"/>
                </a:lnTo>
                <a:lnTo>
                  <a:pt x="1514034" y="61977"/>
                </a:lnTo>
                <a:lnTo>
                  <a:pt x="1512171" y="63874"/>
                </a:lnTo>
                <a:lnTo>
                  <a:pt x="1509842" y="65271"/>
                </a:lnTo>
                <a:close/>
              </a:path>
              <a:path w="2512150" h="581353">
                <a:moveTo>
                  <a:pt x="1501159" y="74353"/>
                </a:moveTo>
                <a:lnTo>
                  <a:pt x="1504419" y="74353"/>
                </a:lnTo>
                <a:lnTo>
                  <a:pt x="1507347" y="73920"/>
                </a:lnTo>
                <a:lnTo>
                  <a:pt x="1509942" y="73055"/>
                </a:lnTo>
                <a:lnTo>
                  <a:pt x="1509842" y="65271"/>
                </a:lnTo>
                <a:lnTo>
                  <a:pt x="1507580" y="66668"/>
                </a:lnTo>
                <a:lnTo>
                  <a:pt x="1504619" y="67367"/>
                </a:lnTo>
                <a:lnTo>
                  <a:pt x="1501159" y="74353"/>
                </a:lnTo>
                <a:close/>
              </a:path>
              <a:path w="2512150" h="581353">
                <a:moveTo>
                  <a:pt x="1504619" y="67367"/>
                </a:moveTo>
                <a:lnTo>
                  <a:pt x="1497566" y="67367"/>
                </a:lnTo>
                <a:lnTo>
                  <a:pt x="1494639" y="66635"/>
                </a:lnTo>
                <a:lnTo>
                  <a:pt x="1492177" y="65171"/>
                </a:lnTo>
                <a:lnTo>
                  <a:pt x="1489782" y="63641"/>
                </a:lnTo>
                <a:lnTo>
                  <a:pt x="1492210" y="73322"/>
                </a:lnTo>
                <a:lnTo>
                  <a:pt x="1496435" y="74353"/>
                </a:lnTo>
                <a:lnTo>
                  <a:pt x="1501159" y="74353"/>
                </a:lnTo>
                <a:lnTo>
                  <a:pt x="1504619" y="67367"/>
                </a:lnTo>
                <a:close/>
              </a:path>
              <a:path w="2512150" h="581353">
                <a:moveTo>
                  <a:pt x="1488484" y="71259"/>
                </a:moveTo>
                <a:lnTo>
                  <a:pt x="1492210" y="73322"/>
                </a:lnTo>
                <a:lnTo>
                  <a:pt x="1489782" y="63641"/>
                </a:lnTo>
                <a:lnTo>
                  <a:pt x="1487919" y="61445"/>
                </a:lnTo>
                <a:lnTo>
                  <a:pt x="1486588" y="58584"/>
                </a:lnTo>
                <a:lnTo>
                  <a:pt x="1485257" y="55723"/>
                </a:lnTo>
                <a:lnTo>
                  <a:pt x="1484825" y="69196"/>
                </a:lnTo>
                <a:lnTo>
                  <a:pt x="1488484" y="71259"/>
                </a:lnTo>
                <a:close/>
              </a:path>
              <a:path w="2512150" h="581353">
                <a:moveTo>
                  <a:pt x="1514732" y="39621"/>
                </a:moveTo>
                <a:lnTo>
                  <a:pt x="1514732" y="44412"/>
                </a:lnTo>
                <a:lnTo>
                  <a:pt x="1484741" y="43614"/>
                </a:lnTo>
                <a:lnTo>
                  <a:pt x="1481997" y="43614"/>
                </a:lnTo>
                <a:lnTo>
                  <a:pt x="1481997" y="50699"/>
                </a:lnTo>
                <a:lnTo>
                  <a:pt x="1484825" y="69196"/>
                </a:lnTo>
                <a:lnTo>
                  <a:pt x="1485257" y="55723"/>
                </a:lnTo>
                <a:lnTo>
                  <a:pt x="1484592" y="52330"/>
                </a:lnTo>
                <a:lnTo>
                  <a:pt x="1484592" y="44412"/>
                </a:lnTo>
                <a:lnTo>
                  <a:pt x="1522317" y="50699"/>
                </a:lnTo>
                <a:lnTo>
                  <a:pt x="1518824" y="43614"/>
                </a:lnTo>
                <a:lnTo>
                  <a:pt x="1514732" y="39621"/>
                </a:lnTo>
                <a:close/>
              </a:path>
              <a:path w="2512150" h="581353">
                <a:moveTo>
                  <a:pt x="1484741" y="43614"/>
                </a:moveTo>
                <a:lnTo>
                  <a:pt x="1484791" y="27612"/>
                </a:lnTo>
                <a:lnTo>
                  <a:pt x="1481964" y="30606"/>
                </a:lnTo>
                <a:lnTo>
                  <a:pt x="1481964" y="66236"/>
                </a:lnTo>
                <a:lnTo>
                  <a:pt x="1484825" y="69196"/>
                </a:lnTo>
                <a:lnTo>
                  <a:pt x="1481997" y="50699"/>
                </a:lnTo>
                <a:lnTo>
                  <a:pt x="1481997" y="43614"/>
                </a:lnTo>
                <a:lnTo>
                  <a:pt x="1484741" y="43614"/>
                </a:lnTo>
                <a:close/>
              </a:path>
              <a:path w="2512150" h="581353">
                <a:moveTo>
                  <a:pt x="1476807" y="43015"/>
                </a:moveTo>
                <a:lnTo>
                  <a:pt x="1477838" y="58451"/>
                </a:lnTo>
                <a:lnTo>
                  <a:pt x="1479901" y="62376"/>
                </a:lnTo>
                <a:lnTo>
                  <a:pt x="1481964" y="66236"/>
                </a:lnTo>
                <a:lnTo>
                  <a:pt x="1481964" y="30606"/>
                </a:lnTo>
                <a:lnTo>
                  <a:pt x="1479901" y="34531"/>
                </a:lnTo>
                <a:lnTo>
                  <a:pt x="1477838" y="38390"/>
                </a:lnTo>
                <a:lnTo>
                  <a:pt x="1476807" y="43015"/>
                </a:lnTo>
                <a:close/>
              </a:path>
              <a:path w="2512150" h="581353">
                <a:moveTo>
                  <a:pt x="1476807" y="48404"/>
                </a:moveTo>
                <a:lnTo>
                  <a:pt x="1476807" y="53793"/>
                </a:lnTo>
                <a:lnTo>
                  <a:pt x="1477838" y="58451"/>
                </a:lnTo>
                <a:lnTo>
                  <a:pt x="1476807" y="43015"/>
                </a:lnTo>
                <a:lnTo>
                  <a:pt x="1476807" y="48404"/>
                </a:lnTo>
                <a:close/>
              </a:path>
              <a:path w="2512150" h="581353">
                <a:moveTo>
                  <a:pt x="1484592" y="48404"/>
                </a:moveTo>
                <a:lnTo>
                  <a:pt x="1484592" y="44412"/>
                </a:lnTo>
                <a:lnTo>
                  <a:pt x="1484592" y="50699"/>
                </a:lnTo>
                <a:lnTo>
                  <a:pt x="1522317" y="50699"/>
                </a:lnTo>
                <a:lnTo>
                  <a:pt x="1484592" y="44412"/>
                </a:lnTo>
                <a:lnTo>
                  <a:pt x="1484592" y="48404"/>
                </a:lnTo>
                <a:close/>
              </a:path>
              <a:path w="2512150" h="581353">
                <a:moveTo>
                  <a:pt x="1497200" y="29441"/>
                </a:moveTo>
                <a:lnTo>
                  <a:pt x="1504719" y="29441"/>
                </a:lnTo>
                <a:lnTo>
                  <a:pt x="1508145" y="30739"/>
                </a:lnTo>
                <a:lnTo>
                  <a:pt x="1510740" y="33334"/>
                </a:lnTo>
                <a:lnTo>
                  <a:pt x="1513402" y="35929"/>
                </a:lnTo>
                <a:lnTo>
                  <a:pt x="1514732" y="39621"/>
                </a:lnTo>
                <a:lnTo>
                  <a:pt x="1518824" y="43614"/>
                </a:lnTo>
                <a:lnTo>
                  <a:pt x="1515863" y="27445"/>
                </a:lnTo>
                <a:lnTo>
                  <a:pt x="1512537" y="25449"/>
                </a:lnTo>
                <a:lnTo>
                  <a:pt x="1509276" y="23453"/>
                </a:lnTo>
                <a:lnTo>
                  <a:pt x="1505318" y="22455"/>
                </a:lnTo>
                <a:lnTo>
                  <a:pt x="1500660" y="22455"/>
                </a:lnTo>
                <a:lnTo>
                  <a:pt x="1497200" y="29441"/>
                </a:lnTo>
                <a:close/>
              </a:path>
              <a:path w="2512150" h="581353">
                <a:moveTo>
                  <a:pt x="1489649" y="33201"/>
                </a:moveTo>
                <a:lnTo>
                  <a:pt x="1491977" y="31737"/>
                </a:lnTo>
                <a:lnTo>
                  <a:pt x="1494373" y="30207"/>
                </a:lnTo>
                <a:lnTo>
                  <a:pt x="1497200" y="29441"/>
                </a:lnTo>
                <a:lnTo>
                  <a:pt x="1500660" y="22455"/>
                </a:lnTo>
                <a:lnTo>
                  <a:pt x="1496069" y="22455"/>
                </a:lnTo>
                <a:lnTo>
                  <a:pt x="1491977" y="23487"/>
                </a:lnTo>
                <a:lnTo>
                  <a:pt x="1489649" y="33201"/>
                </a:lnTo>
                <a:close/>
              </a:path>
              <a:path w="2512150" h="581353">
                <a:moveTo>
                  <a:pt x="1488384" y="25549"/>
                </a:moveTo>
                <a:lnTo>
                  <a:pt x="1484791" y="27612"/>
                </a:lnTo>
                <a:lnTo>
                  <a:pt x="1485224" y="41019"/>
                </a:lnTo>
                <a:lnTo>
                  <a:pt x="1486488" y="38224"/>
                </a:lnTo>
                <a:lnTo>
                  <a:pt x="1487819" y="35363"/>
                </a:lnTo>
                <a:lnTo>
                  <a:pt x="1489649" y="33201"/>
                </a:lnTo>
                <a:lnTo>
                  <a:pt x="1491977" y="23487"/>
                </a:lnTo>
                <a:lnTo>
                  <a:pt x="1488384" y="25549"/>
                </a:lnTo>
                <a:close/>
              </a:path>
              <a:path w="2512150" h="581353">
                <a:moveTo>
                  <a:pt x="1522717" y="40852"/>
                </a:moveTo>
                <a:lnTo>
                  <a:pt x="1521852" y="37026"/>
                </a:lnTo>
                <a:lnTo>
                  <a:pt x="1520122" y="33633"/>
                </a:lnTo>
                <a:lnTo>
                  <a:pt x="1518392" y="30173"/>
                </a:lnTo>
                <a:lnTo>
                  <a:pt x="1515863" y="27445"/>
                </a:lnTo>
                <a:lnTo>
                  <a:pt x="1518824" y="43614"/>
                </a:lnTo>
                <a:lnTo>
                  <a:pt x="1522317" y="50699"/>
                </a:lnTo>
                <a:lnTo>
                  <a:pt x="1522717" y="40852"/>
                </a:lnTo>
                <a:close/>
              </a:path>
              <a:path w="2512150" h="581353">
                <a:moveTo>
                  <a:pt x="1522717" y="40852"/>
                </a:moveTo>
                <a:lnTo>
                  <a:pt x="1522317" y="50699"/>
                </a:lnTo>
                <a:lnTo>
                  <a:pt x="1522550" y="49136"/>
                </a:lnTo>
                <a:lnTo>
                  <a:pt x="1522683" y="47273"/>
                </a:lnTo>
                <a:lnTo>
                  <a:pt x="1522717" y="40852"/>
                </a:lnTo>
                <a:close/>
              </a:path>
              <a:path w="2512150" h="581353">
                <a:moveTo>
                  <a:pt x="1578521" y="32236"/>
                </a:moveTo>
                <a:lnTo>
                  <a:pt x="1576858" y="28909"/>
                </a:lnTo>
                <a:lnTo>
                  <a:pt x="1574463" y="26447"/>
                </a:lnTo>
                <a:lnTo>
                  <a:pt x="1571336" y="24850"/>
                </a:lnTo>
                <a:lnTo>
                  <a:pt x="1569040" y="32436"/>
                </a:lnTo>
                <a:lnTo>
                  <a:pt x="1571302" y="34432"/>
                </a:lnTo>
                <a:lnTo>
                  <a:pt x="1572433" y="37692"/>
                </a:lnTo>
                <a:lnTo>
                  <a:pt x="1580418" y="73355"/>
                </a:lnTo>
                <a:lnTo>
                  <a:pt x="1578521" y="32236"/>
                </a:lnTo>
                <a:close/>
              </a:path>
              <a:path w="2512150" h="581353">
                <a:moveTo>
                  <a:pt x="1558461" y="29441"/>
                </a:moveTo>
                <a:lnTo>
                  <a:pt x="1563984" y="29441"/>
                </a:lnTo>
                <a:lnTo>
                  <a:pt x="1566778" y="30439"/>
                </a:lnTo>
                <a:lnTo>
                  <a:pt x="1569040" y="32436"/>
                </a:lnTo>
                <a:lnTo>
                  <a:pt x="1571336" y="24850"/>
                </a:lnTo>
                <a:lnTo>
                  <a:pt x="1568208" y="23254"/>
                </a:lnTo>
                <a:lnTo>
                  <a:pt x="1564882" y="22455"/>
                </a:lnTo>
                <a:lnTo>
                  <a:pt x="1561355" y="22455"/>
                </a:lnTo>
                <a:lnTo>
                  <a:pt x="1558461" y="29441"/>
                </a:lnTo>
                <a:close/>
              </a:path>
              <a:path w="2512150" h="581353">
                <a:moveTo>
                  <a:pt x="1549712" y="34199"/>
                </a:moveTo>
                <a:lnTo>
                  <a:pt x="1551608" y="32369"/>
                </a:lnTo>
                <a:lnTo>
                  <a:pt x="1553870" y="31238"/>
                </a:lnTo>
                <a:lnTo>
                  <a:pt x="1556199" y="30040"/>
                </a:lnTo>
                <a:lnTo>
                  <a:pt x="1558461" y="29441"/>
                </a:lnTo>
                <a:lnTo>
                  <a:pt x="1561355" y="22455"/>
                </a:lnTo>
                <a:lnTo>
                  <a:pt x="1558295" y="22455"/>
                </a:lnTo>
                <a:lnTo>
                  <a:pt x="1555301" y="23154"/>
                </a:lnTo>
                <a:lnTo>
                  <a:pt x="1552373" y="24551"/>
                </a:lnTo>
                <a:lnTo>
                  <a:pt x="1549712" y="34199"/>
                </a:lnTo>
                <a:close/>
              </a:path>
              <a:path w="2512150" h="581353">
                <a:moveTo>
                  <a:pt x="1545886" y="42582"/>
                </a:moveTo>
                <a:lnTo>
                  <a:pt x="1546651" y="39255"/>
                </a:lnTo>
                <a:lnTo>
                  <a:pt x="1548181" y="36727"/>
                </a:lnTo>
                <a:lnTo>
                  <a:pt x="1549712" y="34199"/>
                </a:lnTo>
                <a:lnTo>
                  <a:pt x="1552373" y="24551"/>
                </a:lnTo>
                <a:lnTo>
                  <a:pt x="1549512" y="25948"/>
                </a:lnTo>
                <a:lnTo>
                  <a:pt x="1547183" y="28177"/>
                </a:lnTo>
                <a:lnTo>
                  <a:pt x="1545886" y="42582"/>
                </a:lnTo>
                <a:close/>
              </a:path>
              <a:path w="2512150" h="581353">
                <a:moveTo>
                  <a:pt x="1545886" y="73355"/>
                </a:moveTo>
                <a:lnTo>
                  <a:pt x="1545886" y="42582"/>
                </a:lnTo>
                <a:lnTo>
                  <a:pt x="1545387" y="31238"/>
                </a:lnTo>
                <a:lnTo>
                  <a:pt x="1544888" y="23453"/>
                </a:lnTo>
                <a:lnTo>
                  <a:pt x="1537902" y="23453"/>
                </a:lnTo>
                <a:lnTo>
                  <a:pt x="1537902" y="73355"/>
                </a:lnTo>
                <a:lnTo>
                  <a:pt x="1545886" y="73355"/>
                </a:lnTo>
                <a:close/>
              </a:path>
              <a:path w="2512150" h="581353">
                <a:moveTo>
                  <a:pt x="1580418" y="42416"/>
                </a:moveTo>
                <a:lnTo>
                  <a:pt x="1581083" y="39388"/>
                </a:lnTo>
                <a:lnTo>
                  <a:pt x="1582414" y="36927"/>
                </a:lnTo>
                <a:lnTo>
                  <a:pt x="1583811" y="34465"/>
                </a:lnTo>
                <a:lnTo>
                  <a:pt x="1585641" y="32602"/>
                </a:lnTo>
                <a:lnTo>
                  <a:pt x="1587903" y="31338"/>
                </a:lnTo>
                <a:lnTo>
                  <a:pt x="1590165" y="30074"/>
                </a:lnTo>
                <a:lnTo>
                  <a:pt x="1592594" y="29441"/>
                </a:lnTo>
                <a:lnTo>
                  <a:pt x="1598515" y="29441"/>
                </a:lnTo>
                <a:lnTo>
                  <a:pt x="1601310" y="30439"/>
                </a:lnTo>
                <a:lnTo>
                  <a:pt x="1603572" y="32436"/>
                </a:lnTo>
                <a:lnTo>
                  <a:pt x="1605834" y="34432"/>
                </a:lnTo>
                <a:lnTo>
                  <a:pt x="1606965" y="37692"/>
                </a:lnTo>
                <a:lnTo>
                  <a:pt x="1606965" y="73355"/>
                </a:lnTo>
                <a:lnTo>
                  <a:pt x="1614950" y="73355"/>
                </a:lnTo>
                <a:lnTo>
                  <a:pt x="1607897" y="25782"/>
                </a:lnTo>
                <a:lnTo>
                  <a:pt x="1604969" y="24451"/>
                </a:lnTo>
                <a:lnTo>
                  <a:pt x="1602108" y="23121"/>
                </a:lnTo>
                <a:lnTo>
                  <a:pt x="1599081" y="22455"/>
                </a:lnTo>
                <a:lnTo>
                  <a:pt x="1593825" y="22455"/>
                </a:lnTo>
                <a:lnTo>
                  <a:pt x="1591629" y="22821"/>
                </a:lnTo>
                <a:lnTo>
                  <a:pt x="1589300" y="23553"/>
                </a:lnTo>
                <a:lnTo>
                  <a:pt x="1587038" y="24218"/>
                </a:lnTo>
                <a:lnTo>
                  <a:pt x="1584942" y="25283"/>
                </a:lnTo>
                <a:lnTo>
                  <a:pt x="1583013" y="26747"/>
                </a:lnTo>
                <a:lnTo>
                  <a:pt x="1581083" y="28144"/>
                </a:lnTo>
                <a:lnTo>
                  <a:pt x="1580418" y="42416"/>
                </a:lnTo>
                <a:close/>
              </a:path>
              <a:path w="2512150" h="581353">
                <a:moveTo>
                  <a:pt x="1580418" y="42416"/>
                </a:moveTo>
                <a:lnTo>
                  <a:pt x="1581083" y="28144"/>
                </a:lnTo>
                <a:lnTo>
                  <a:pt x="1579586" y="29974"/>
                </a:lnTo>
                <a:lnTo>
                  <a:pt x="1580418" y="73355"/>
                </a:lnTo>
                <a:lnTo>
                  <a:pt x="1580418" y="42416"/>
                </a:lnTo>
                <a:close/>
              </a:path>
              <a:path w="2512150" h="581353">
                <a:moveTo>
                  <a:pt x="1572433" y="42216"/>
                </a:moveTo>
                <a:lnTo>
                  <a:pt x="1572433" y="73355"/>
                </a:lnTo>
                <a:lnTo>
                  <a:pt x="1580418" y="73355"/>
                </a:lnTo>
                <a:lnTo>
                  <a:pt x="1572433" y="37692"/>
                </a:lnTo>
                <a:lnTo>
                  <a:pt x="1572433" y="42216"/>
                </a:lnTo>
                <a:close/>
              </a:path>
              <a:path w="2512150" h="581353">
                <a:moveTo>
                  <a:pt x="1614950" y="73355"/>
                </a:moveTo>
                <a:lnTo>
                  <a:pt x="1614950" y="37026"/>
                </a:lnTo>
                <a:lnTo>
                  <a:pt x="1614018" y="33434"/>
                </a:lnTo>
                <a:lnTo>
                  <a:pt x="1612155" y="30639"/>
                </a:lnTo>
                <a:lnTo>
                  <a:pt x="1610292" y="27845"/>
                </a:lnTo>
                <a:lnTo>
                  <a:pt x="1607897" y="25782"/>
                </a:lnTo>
                <a:lnTo>
                  <a:pt x="1614950" y="73355"/>
                </a:lnTo>
                <a:close/>
              </a:path>
              <a:path w="2512150" h="581353">
                <a:moveTo>
                  <a:pt x="1668538" y="7485"/>
                </a:moveTo>
                <a:lnTo>
                  <a:pt x="1668538" y="73355"/>
                </a:lnTo>
                <a:lnTo>
                  <a:pt x="1676523" y="73355"/>
                </a:lnTo>
                <a:lnTo>
                  <a:pt x="1676523" y="7485"/>
                </a:lnTo>
                <a:lnTo>
                  <a:pt x="1668538" y="7485"/>
                </a:lnTo>
                <a:close/>
              </a:path>
              <a:path w="2512150" h="581353">
                <a:moveTo>
                  <a:pt x="1788033" y="57320"/>
                </a:moveTo>
                <a:lnTo>
                  <a:pt x="1788499" y="58584"/>
                </a:lnTo>
                <a:lnTo>
                  <a:pt x="1789996" y="71192"/>
                </a:lnTo>
                <a:lnTo>
                  <a:pt x="1792325" y="69396"/>
                </a:lnTo>
                <a:lnTo>
                  <a:pt x="1793988" y="67067"/>
                </a:lnTo>
                <a:lnTo>
                  <a:pt x="1795651" y="64672"/>
                </a:lnTo>
                <a:lnTo>
                  <a:pt x="1796483" y="61911"/>
                </a:lnTo>
                <a:lnTo>
                  <a:pt x="1796483" y="55723"/>
                </a:lnTo>
                <a:lnTo>
                  <a:pt x="1795552" y="53128"/>
                </a:lnTo>
                <a:lnTo>
                  <a:pt x="1793689" y="50999"/>
                </a:lnTo>
                <a:lnTo>
                  <a:pt x="1791825" y="48870"/>
                </a:lnTo>
                <a:lnTo>
                  <a:pt x="1788565" y="47339"/>
                </a:lnTo>
                <a:lnTo>
                  <a:pt x="1788033" y="57320"/>
                </a:lnTo>
                <a:close/>
              </a:path>
              <a:path w="2512150" h="581353">
                <a:moveTo>
                  <a:pt x="1768704" y="43281"/>
                </a:moveTo>
                <a:lnTo>
                  <a:pt x="1770035" y="51099"/>
                </a:lnTo>
                <a:lnTo>
                  <a:pt x="1782011" y="53594"/>
                </a:lnTo>
                <a:lnTo>
                  <a:pt x="1784540" y="54126"/>
                </a:lnTo>
                <a:lnTo>
                  <a:pt x="1786237" y="54991"/>
                </a:lnTo>
                <a:lnTo>
                  <a:pt x="1788033" y="57320"/>
                </a:lnTo>
                <a:lnTo>
                  <a:pt x="1788565" y="47339"/>
                </a:lnTo>
                <a:lnTo>
                  <a:pt x="1783908" y="46408"/>
                </a:lnTo>
                <a:lnTo>
                  <a:pt x="1771432" y="43813"/>
                </a:lnTo>
                <a:lnTo>
                  <a:pt x="1768704" y="43281"/>
                </a:lnTo>
                <a:close/>
              </a:path>
              <a:path w="2512150" h="581353">
                <a:moveTo>
                  <a:pt x="1768704" y="43281"/>
                </a:moveTo>
                <a:lnTo>
                  <a:pt x="1766842" y="42416"/>
                </a:lnTo>
                <a:lnTo>
                  <a:pt x="1765843" y="41218"/>
                </a:lnTo>
                <a:lnTo>
                  <a:pt x="1764845" y="39954"/>
                </a:lnTo>
                <a:lnTo>
                  <a:pt x="1764346" y="38590"/>
                </a:lnTo>
                <a:lnTo>
                  <a:pt x="1765178" y="50101"/>
                </a:lnTo>
                <a:lnTo>
                  <a:pt x="1770035" y="51099"/>
                </a:lnTo>
                <a:lnTo>
                  <a:pt x="1768704" y="43281"/>
                </a:lnTo>
                <a:close/>
              </a:path>
              <a:path w="2512150" h="581353">
                <a:moveTo>
                  <a:pt x="1757227" y="32203"/>
                </a:moveTo>
                <a:lnTo>
                  <a:pt x="1757493" y="43780"/>
                </a:lnTo>
                <a:lnTo>
                  <a:pt x="1759556" y="46109"/>
                </a:lnTo>
                <a:lnTo>
                  <a:pt x="1761685" y="48437"/>
                </a:lnTo>
                <a:lnTo>
                  <a:pt x="1765178" y="50101"/>
                </a:lnTo>
                <a:lnTo>
                  <a:pt x="1764346" y="38590"/>
                </a:lnTo>
                <a:lnTo>
                  <a:pt x="1762583" y="25882"/>
                </a:lnTo>
                <a:lnTo>
                  <a:pt x="1760354" y="27678"/>
                </a:lnTo>
                <a:lnTo>
                  <a:pt x="1758757" y="29940"/>
                </a:lnTo>
                <a:lnTo>
                  <a:pt x="1757227" y="32203"/>
                </a:lnTo>
                <a:close/>
              </a:path>
              <a:path w="2512150" h="581353">
                <a:moveTo>
                  <a:pt x="1757493" y="43780"/>
                </a:moveTo>
                <a:lnTo>
                  <a:pt x="1757227" y="32203"/>
                </a:lnTo>
                <a:lnTo>
                  <a:pt x="1756462" y="34698"/>
                </a:lnTo>
                <a:lnTo>
                  <a:pt x="1756462" y="40886"/>
                </a:lnTo>
                <a:lnTo>
                  <a:pt x="1757493" y="43780"/>
                </a:lnTo>
                <a:close/>
              </a:path>
              <a:path w="2512150" h="581353">
                <a:moveTo>
                  <a:pt x="1789996" y="71192"/>
                </a:moveTo>
                <a:lnTo>
                  <a:pt x="1788499" y="58584"/>
                </a:lnTo>
                <a:lnTo>
                  <a:pt x="1788499" y="62177"/>
                </a:lnTo>
                <a:lnTo>
                  <a:pt x="1787501" y="63973"/>
                </a:lnTo>
                <a:lnTo>
                  <a:pt x="1787002" y="72457"/>
                </a:lnTo>
                <a:lnTo>
                  <a:pt x="1789996" y="71192"/>
                </a:lnTo>
                <a:close/>
              </a:path>
              <a:path w="2512150" h="581353">
                <a:moveTo>
                  <a:pt x="1785505" y="65371"/>
                </a:moveTo>
                <a:lnTo>
                  <a:pt x="1783509" y="66701"/>
                </a:lnTo>
                <a:lnTo>
                  <a:pt x="1784008" y="73721"/>
                </a:lnTo>
                <a:lnTo>
                  <a:pt x="1787002" y="72457"/>
                </a:lnTo>
                <a:lnTo>
                  <a:pt x="1787501" y="63973"/>
                </a:lnTo>
                <a:lnTo>
                  <a:pt x="1785505" y="65371"/>
                </a:lnTo>
                <a:close/>
              </a:path>
              <a:path w="2512150" h="581353">
                <a:moveTo>
                  <a:pt x="1766941" y="64772"/>
                </a:moveTo>
                <a:lnTo>
                  <a:pt x="1767274" y="73322"/>
                </a:lnTo>
                <a:lnTo>
                  <a:pt x="1771765" y="74353"/>
                </a:lnTo>
                <a:lnTo>
                  <a:pt x="1780548" y="74353"/>
                </a:lnTo>
                <a:lnTo>
                  <a:pt x="1784008" y="73721"/>
                </a:lnTo>
                <a:lnTo>
                  <a:pt x="1783509" y="66701"/>
                </a:lnTo>
                <a:lnTo>
                  <a:pt x="1780747" y="67367"/>
                </a:lnTo>
                <a:lnTo>
                  <a:pt x="1773229" y="67367"/>
                </a:lnTo>
                <a:lnTo>
                  <a:pt x="1769802" y="66502"/>
                </a:lnTo>
                <a:lnTo>
                  <a:pt x="1766941" y="64772"/>
                </a:lnTo>
                <a:close/>
              </a:path>
              <a:path w="2512150" h="581353">
                <a:moveTo>
                  <a:pt x="1764147" y="63042"/>
                </a:moveTo>
                <a:lnTo>
                  <a:pt x="1762018" y="60647"/>
                </a:lnTo>
                <a:lnTo>
                  <a:pt x="1763149" y="71259"/>
                </a:lnTo>
                <a:lnTo>
                  <a:pt x="1767274" y="73322"/>
                </a:lnTo>
                <a:lnTo>
                  <a:pt x="1766941" y="64772"/>
                </a:lnTo>
                <a:lnTo>
                  <a:pt x="1764147" y="63042"/>
                </a:lnTo>
                <a:close/>
              </a:path>
              <a:path w="2512150" h="581353">
                <a:moveTo>
                  <a:pt x="1760554" y="57586"/>
                </a:moveTo>
                <a:lnTo>
                  <a:pt x="1753767" y="62476"/>
                </a:lnTo>
                <a:lnTo>
                  <a:pt x="1755963" y="66269"/>
                </a:lnTo>
                <a:lnTo>
                  <a:pt x="1759090" y="69196"/>
                </a:lnTo>
                <a:lnTo>
                  <a:pt x="1763149" y="71259"/>
                </a:lnTo>
                <a:lnTo>
                  <a:pt x="1762018" y="60647"/>
                </a:lnTo>
                <a:lnTo>
                  <a:pt x="1760554" y="57586"/>
                </a:lnTo>
                <a:close/>
              </a:path>
              <a:path w="2512150" h="581353">
                <a:moveTo>
                  <a:pt x="1786137" y="32868"/>
                </a:moveTo>
                <a:lnTo>
                  <a:pt x="1787966" y="34997"/>
                </a:lnTo>
                <a:lnTo>
                  <a:pt x="1789098" y="37925"/>
                </a:lnTo>
                <a:lnTo>
                  <a:pt x="1795784" y="33533"/>
                </a:lnTo>
                <a:lnTo>
                  <a:pt x="1794121" y="30007"/>
                </a:lnTo>
                <a:lnTo>
                  <a:pt x="1791593" y="27279"/>
                </a:lnTo>
                <a:lnTo>
                  <a:pt x="1788199" y="25350"/>
                </a:lnTo>
                <a:lnTo>
                  <a:pt x="1786137" y="32868"/>
                </a:lnTo>
                <a:close/>
              </a:path>
              <a:path w="2512150" h="581353">
                <a:moveTo>
                  <a:pt x="1784806" y="23420"/>
                </a:moveTo>
                <a:lnTo>
                  <a:pt x="1780648" y="22455"/>
                </a:lnTo>
                <a:lnTo>
                  <a:pt x="1781080" y="30140"/>
                </a:lnTo>
                <a:lnTo>
                  <a:pt x="1783608" y="31537"/>
                </a:lnTo>
                <a:lnTo>
                  <a:pt x="1786137" y="32868"/>
                </a:lnTo>
                <a:lnTo>
                  <a:pt x="1788199" y="25350"/>
                </a:lnTo>
                <a:lnTo>
                  <a:pt x="1784806" y="23420"/>
                </a:lnTo>
                <a:close/>
              </a:path>
              <a:path w="2512150" h="581353">
                <a:moveTo>
                  <a:pt x="1773329" y="29441"/>
                </a:moveTo>
                <a:lnTo>
                  <a:pt x="1778452" y="29441"/>
                </a:lnTo>
                <a:lnTo>
                  <a:pt x="1781080" y="30140"/>
                </a:lnTo>
                <a:lnTo>
                  <a:pt x="1780648" y="22455"/>
                </a:lnTo>
                <a:lnTo>
                  <a:pt x="1775724" y="22455"/>
                </a:lnTo>
                <a:lnTo>
                  <a:pt x="1773329" y="29441"/>
                </a:lnTo>
                <a:close/>
              </a:path>
              <a:path w="2512150" h="581353">
                <a:moveTo>
                  <a:pt x="1771798" y="22455"/>
                </a:moveTo>
                <a:lnTo>
                  <a:pt x="1768372" y="23154"/>
                </a:lnTo>
                <a:lnTo>
                  <a:pt x="1769536" y="30439"/>
                </a:lnTo>
                <a:lnTo>
                  <a:pt x="1771266" y="29774"/>
                </a:lnTo>
                <a:lnTo>
                  <a:pt x="1773329" y="29441"/>
                </a:lnTo>
                <a:lnTo>
                  <a:pt x="1775724" y="22455"/>
                </a:lnTo>
                <a:lnTo>
                  <a:pt x="1771798" y="22455"/>
                </a:lnTo>
                <a:close/>
              </a:path>
              <a:path w="2512150" h="581353">
                <a:moveTo>
                  <a:pt x="1764346" y="35663"/>
                </a:moveTo>
                <a:lnTo>
                  <a:pt x="1764779" y="34365"/>
                </a:lnTo>
                <a:lnTo>
                  <a:pt x="1766575" y="32036"/>
                </a:lnTo>
                <a:lnTo>
                  <a:pt x="1767873" y="31105"/>
                </a:lnTo>
                <a:lnTo>
                  <a:pt x="1769536" y="30439"/>
                </a:lnTo>
                <a:lnTo>
                  <a:pt x="1768372" y="23154"/>
                </a:lnTo>
                <a:lnTo>
                  <a:pt x="1765444" y="24551"/>
                </a:lnTo>
                <a:lnTo>
                  <a:pt x="1764346" y="35663"/>
                </a:lnTo>
                <a:close/>
              </a:path>
              <a:path w="2512150" h="581353">
                <a:moveTo>
                  <a:pt x="1764346" y="35663"/>
                </a:moveTo>
                <a:lnTo>
                  <a:pt x="1765444" y="24551"/>
                </a:lnTo>
                <a:lnTo>
                  <a:pt x="1762583" y="25882"/>
                </a:lnTo>
                <a:lnTo>
                  <a:pt x="1764346" y="38590"/>
                </a:lnTo>
                <a:lnTo>
                  <a:pt x="1764346" y="35663"/>
                </a:lnTo>
                <a:close/>
              </a:path>
              <a:path w="2512150" h="581353">
                <a:moveTo>
                  <a:pt x="1818773" y="23453"/>
                </a:moveTo>
                <a:lnTo>
                  <a:pt x="1810789" y="23453"/>
                </a:lnTo>
                <a:lnTo>
                  <a:pt x="1811654" y="64040"/>
                </a:lnTo>
                <a:lnTo>
                  <a:pt x="1813384" y="66768"/>
                </a:lnTo>
                <a:lnTo>
                  <a:pt x="1815180" y="69429"/>
                </a:lnTo>
                <a:lnTo>
                  <a:pt x="1817476" y="71359"/>
                </a:lnTo>
                <a:lnTo>
                  <a:pt x="1818773" y="59150"/>
                </a:lnTo>
                <a:lnTo>
                  <a:pt x="1818773" y="23453"/>
                </a:lnTo>
                <a:close/>
              </a:path>
              <a:path w="2512150" h="581353">
                <a:moveTo>
                  <a:pt x="1810789" y="56189"/>
                </a:moveTo>
                <a:lnTo>
                  <a:pt x="1810789" y="60513"/>
                </a:lnTo>
                <a:lnTo>
                  <a:pt x="1811654" y="64040"/>
                </a:lnTo>
                <a:lnTo>
                  <a:pt x="1810789" y="23453"/>
                </a:lnTo>
                <a:lnTo>
                  <a:pt x="1810789" y="56189"/>
                </a:lnTo>
                <a:close/>
              </a:path>
              <a:path w="2512150" h="581353">
                <a:moveTo>
                  <a:pt x="1854303" y="23453"/>
                </a:moveTo>
                <a:lnTo>
                  <a:pt x="1846319" y="23453"/>
                </a:lnTo>
                <a:lnTo>
                  <a:pt x="1846818" y="65770"/>
                </a:lnTo>
                <a:lnTo>
                  <a:pt x="1847317" y="73355"/>
                </a:lnTo>
                <a:lnTo>
                  <a:pt x="1854303" y="73355"/>
                </a:lnTo>
                <a:lnTo>
                  <a:pt x="1854303" y="23453"/>
                </a:lnTo>
                <a:close/>
              </a:path>
              <a:path w="2512150" h="581353">
                <a:moveTo>
                  <a:pt x="1846818" y="65770"/>
                </a:moveTo>
                <a:lnTo>
                  <a:pt x="1846319" y="23453"/>
                </a:lnTo>
                <a:lnTo>
                  <a:pt x="1846319" y="53527"/>
                </a:lnTo>
                <a:lnTo>
                  <a:pt x="1845887" y="56056"/>
                </a:lnTo>
                <a:lnTo>
                  <a:pt x="1845088" y="68764"/>
                </a:lnTo>
                <a:lnTo>
                  <a:pt x="1846818" y="65770"/>
                </a:lnTo>
                <a:close/>
              </a:path>
              <a:path w="2512150" h="581353">
                <a:moveTo>
                  <a:pt x="1845088" y="68764"/>
                </a:moveTo>
                <a:lnTo>
                  <a:pt x="1845887" y="56056"/>
                </a:lnTo>
                <a:lnTo>
                  <a:pt x="1845022" y="58185"/>
                </a:lnTo>
                <a:lnTo>
                  <a:pt x="1844223" y="60314"/>
                </a:lnTo>
                <a:lnTo>
                  <a:pt x="1843092" y="62077"/>
                </a:lnTo>
                <a:lnTo>
                  <a:pt x="1842726" y="70960"/>
                </a:lnTo>
                <a:lnTo>
                  <a:pt x="1845088" y="68764"/>
                </a:lnTo>
                <a:close/>
              </a:path>
              <a:path w="2512150" h="581353">
                <a:moveTo>
                  <a:pt x="1843092" y="62077"/>
                </a:moveTo>
                <a:lnTo>
                  <a:pt x="1841628" y="63474"/>
                </a:lnTo>
                <a:lnTo>
                  <a:pt x="1840231" y="64805"/>
                </a:lnTo>
                <a:lnTo>
                  <a:pt x="1838634" y="65803"/>
                </a:lnTo>
                <a:lnTo>
                  <a:pt x="1836838" y="66468"/>
                </a:lnTo>
                <a:lnTo>
                  <a:pt x="1839732" y="72357"/>
                </a:lnTo>
                <a:lnTo>
                  <a:pt x="1842726" y="70960"/>
                </a:lnTo>
                <a:lnTo>
                  <a:pt x="1843092" y="62077"/>
                </a:lnTo>
                <a:close/>
              </a:path>
              <a:path w="2512150" h="581353">
                <a:moveTo>
                  <a:pt x="1839732" y="72357"/>
                </a:moveTo>
                <a:lnTo>
                  <a:pt x="1836838" y="66468"/>
                </a:lnTo>
                <a:lnTo>
                  <a:pt x="1835041" y="67067"/>
                </a:lnTo>
                <a:lnTo>
                  <a:pt x="1833212" y="67367"/>
                </a:lnTo>
                <a:lnTo>
                  <a:pt x="1831349" y="67367"/>
                </a:lnTo>
                <a:lnTo>
                  <a:pt x="1833345" y="74353"/>
                </a:lnTo>
                <a:lnTo>
                  <a:pt x="1836805" y="73687"/>
                </a:lnTo>
                <a:lnTo>
                  <a:pt x="1839732" y="72357"/>
                </a:lnTo>
                <a:close/>
              </a:path>
              <a:path w="2512150" h="581353">
                <a:moveTo>
                  <a:pt x="1833345" y="74353"/>
                </a:moveTo>
                <a:lnTo>
                  <a:pt x="1831349" y="67367"/>
                </a:lnTo>
                <a:lnTo>
                  <a:pt x="1827356" y="67367"/>
                </a:lnTo>
                <a:lnTo>
                  <a:pt x="1824263" y="66435"/>
                </a:lnTo>
                <a:lnTo>
                  <a:pt x="1822067" y="64572"/>
                </a:lnTo>
                <a:lnTo>
                  <a:pt x="1819871" y="62643"/>
                </a:lnTo>
                <a:lnTo>
                  <a:pt x="1818773" y="59150"/>
                </a:lnTo>
                <a:lnTo>
                  <a:pt x="1820270" y="72556"/>
                </a:lnTo>
                <a:lnTo>
                  <a:pt x="1823131" y="73754"/>
                </a:lnTo>
                <a:lnTo>
                  <a:pt x="1826159" y="74353"/>
                </a:lnTo>
                <a:lnTo>
                  <a:pt x="1833345" y="74353"/>
                </a:lnTo>
                <a:close/>
              </a:path>
              <a:path w="2512150" h="581353">
                <a:moveTo>
                  <a:pt x="1913505" y="32236"/>
                </a:moveTo>
                <a:lnTo>
                  <a:pt x="1911842" y="28909"/>
                </a:lnTo>
                <a:lnTo>
                  <a:pt x="1909447" y="26447"/>
                </a:lnTo>
                <a:lnTo>
                  <a:pt x="1906319" y="24850"/>
                </a:lnTo>
                <a:lnTo>
                  <a:pt x="1904024" y="32436"/>
                </a:lnTo>
                <a:lnTo>
                  <a:pt x="1906286" y="34432"/>
                </a:lnTo>
                <a:lnTo>
                  <a:pt x="1907417" y="37692"/>
                </a:lnTo>
                <a:lnTo>
                  <a:pt x="1915402" y="73355"/>
                </a:lnTo>
                <a:lnTo>
                  <a:pt x="1913505" y="32236"/>
                </a:lnTo>
                <a:close/>
              </a:path>
              <a:path w="2512150" h="581353">
                <a:moveTo>
                  <a:pt x="1893445" y="29441"/>
                </a:moveTo>
                <a:lnTo>
                  <a:pt x="1898967" y="29441"/>
                </a:lnTo>
                <a:lnTo>
                  <a:pt x="1901762" y="30439"/>
                </a:lnTo>
                <a:lnTo>
                  <a:pt x="1904024" y="32436"/>
                </a:lnTo>
                <a:lnTo>
                  <a:pt x="1906319" y="24850"/>
                </a:lnTo>
                <a:lnTo>
                  <a:pt x="1903192" y="23254"/>
                </a:lnTo>
                <a:lnTo>
                  <a:pt x="1899865" y="22455"/>
                </a:lnTo>
                <a:lnTo>
                  <a:pt x="1896339" y="22455"/>
                </a:lnTo>
                <a:lnTo>
                  <a:pt x="1893445" y="29441"/>
                </a:lnTo>
                <a:close/>
              </a:path>
              <a:path w="2512150" h="581353">
                <a:moveTo>
                  <a:pt x="1884695" y="34199"/>
                </a:moveTo>
                <a:lnTo>
                  <a:pt x="1886592" y="32369"/>
                </a:lnTo>
                <a:lnTo>
                  <a:pt x="1888854" y="31238"/>
                </a:lnTo>
                <a:lnTo>
                  <a:pt x="1891183" y="30040"/>
                </a:lnTo>
                <a:lnTo>
                  <a:pt x="1893445" y="29441"/>
                </a:lnTo>
                <a:lnTo>
                  <a:pt x="1896339" y="22455"/>
                </a:lnTo>
                <a:lnTo>
                  <a:pt x="1893278" y="22455"/>
                </a:lnTo>
                <a:lnTo>
                  <a:pt x="1890285" y="23154"/>
                </a:lnTo>
                <a:lnTo>
                  <a:pt x="1887357" y="24551"/>
                </a:lnTo>
                <a:lnTo>
                  <a:pt x="1884695" y="34199"/>
                </a:lnTo>
                <a:close/>
              </a:path>
              <a:path w="2512150" h="581353">
                <a:moveTo>
                  <a:pt x="1880870" y="42582"/>
                </a:moveTo>
                <a:lnTo>
                  <a:pt x="1881635" y="39255"/>
                </a:lnTo>
                <a:lnTo>
                  <a:pt x="1883165" y="36727"/>
                </a:lnTo>
                <a:lnTo>
                  <a:pt x="1884695" y="34199"/>
                </a:lnTo>
                <a:lnTo>
                  <a:pt x="1887357" y="24551"/>
                </a:lnTo>
                <a:lnTo>
                  <a:pt x="1884496" y="25948"/>
                </a:lnTo>
                <a:lnTo>
                  <a:pt x="1882167" y="28177"/>
                </a:lnTo>
                <a:lnTo>
                  <a:pt x="1880870" y="42582"/>
                </a:lnTo>
                <a:close/>
              </a:path>
              <a:path w="2512150" h="581353">
                <a:moveTo>
                  <a:pt x="1880870" y="73355"/>
                </a:moveTo>
                <a:lnTo>
                  <a:pt x="1880870" y="42582"/>
                </a:lnTo>
                <a:lnTo>
                  <a:pt x="1880371" y="31238"/>
                </a:lnTo>
                <a:lnTo>
                  <a:pt x="1879872" y="23453"/>
                </a:lnTo>
                <a:lnTo>
                  <a:pt x="1872885" y="23453"/>
                </a:lnTo>
                <a:lnTo>
                  <a:pt x="1872885" y="73355"/>
                </a:lnTo>
                <a:lnTo>
                  <a:pt x="1880870" y="73355"/>
                </a:lnTo>
                <a:close/>
              </a:path>
              <a:path w="2512150" h="581353">
                <a:moveTo>
                  <a:pt x="1915402" y="42416"/>
                </a:moveTo>
                <a:lnTo>
                  <a:pt x="1916067" y="39388"/>
                </a:lnTo>
                <a:lnTo>
                  <a:pt x="1917398" y="36927"/>
                </a:lnTo>
                <a:lnTo>
                  <a:pt x="1918795" y="34465"/>
                </a:lnTo>
                <a:lnTo>
                  <a:pt x="1920625" y="32602"/>
                </a:lnTo>
                <a:lnTo>
                  <a:pt x="1922887" y="31338"/>
                </a:lnTo>
                <a:lnTo>
                  <a:pt x="1925149" y="30074"/>
                </a:lnTo>
                <a:lnTo>
                  <a:pt x="1927578" y="29441"/>
                </a:lnTo>
                <a:lnTo>
                  <a:pt x="1933499" y="29441"/>
                </a:lnTo>
                <a:lnTo>
                  <a:pt x="1936294" y="30439"/>
                </a:lnTo>
                <a:lnTo>
                  <a:pt x="1938556" y="32436"/>
                </a:lnTo>
                <a:lnTo>
                  <a:pt x="1940818" y="34432"/>
                </a:lnTo>
                <a:lnTo>
                  <a:pt x="1941949" y="37692"/>
                </a:lnTo>
                <a:lnTo>
                  <a:pt x="1941949" y="73355"/>
                </a:lnTo>
                <a:lnTo>
                  <a:pt x="1949933" y="73355"/>
                </a:lnTo>
                <a:lnTo>
                  <a:pt x="1942881" y="25782"/>
                </a:lnTo>
                <a:lnTo>
                  <a:pt x="1939953" y="24451"/>
                </a:lnTo>
                <a:lnTo>
                  <a:pt x="1937092" y="23121"/>
                </a:lnTo>
                <a:lnTo>
                  <a:pt x="1934065" y="22455"/>
                </a:lnTo>
                <a:lnTo>
                  <a:pt x="1928808" y="22455"/>
                </a:lnTo>
                <a:lnTo>
                  <a:pt x="1926613" y="22821"/>
                </a:lnTo>
                <a:lnTo>
                  <a:pt x="1924284" y="23553"/>
                </a:lnTo>
                <a:lnTo>
                  <a:pt x="1922022" y="24218"/>
                </a:lnTo>
                <a:lnTo>
                  <a:pt x="1919926" y="25283"/>
                </a:lnTo>
                <a:lnTo>
                  <a:pt x="1917996" y="26747"/>
                </a:lnTo>
                <a:lnTo>
                  <a:pt x="1916067" y="28144"/>
                </a:lnTo>
                <a:lnTo>
                  <a:pt x="1915402" y="42416"/>
                </a:lnTo>
                <a:close/>
              </a:path>
              <a:path w="2512150" h="581353">
                <a:moveTo>
                  <a:pt x="1915402" y="42416"/>
                </a:moveTo>
                <a:lnTo>
                  <a:pt x="1916067" y="28144"/>
                </a:lnTo>
                <a:lnTo>
                  <a:pt x="1914570" y="29974"/>
                </a:lnTo>
                <a:lnTo>
                  <a:pt x="1915402" y="73355"/>
                </a:lnTo>
                <a:lnTo>
                  <a:pt x="1915402" y="42416"/>
                </a:lnTo>
                <a:close/>
              </a:path>
              <a:path w="2512150" h="581353">
                <a:moveTo>
                  <a:pt x="1907417" y="42216"/>
                </a:moveTo>
                <a:lnTo>
                  <a:pt x="1907417" y="73355"/>
                </a:lnTo>
                <a:lnTo>
                  <a:pt x="1915402" y="73355"/>
                </a:lnTo>
                <a:lnTo>
                  <a:pt x="1907417" y="37692"/>
                </a:lnTo>
                <a:lnTo>
                  <a:pt x="1907417" y="42216"/>
                </a:lnTo>
                <a:close/>
              </a:path>
              <a:path w="2512150" h="581353">
                <a:moveTo>
                  <a:pt x="1949933" y="73355"/>
                </a:moveTo>
                <a:lnTo>
                  <a:pt x="1949933" y="37026"/>
                </a:lnTo>
                <a:lnTo>
                  <a:pt x="1949002" y="33434"/>
                </a:lnTo>
                <a:lnTo>
                  <a:pt x="1947139" y="30639"/>
                </a:lnTo>
                <a:lnTo>
                  <a:pt x="1945276" y="27845"/>
                </a:lnTo>
                <a:lnTo>
                  <a:pt x="1942881" y="25782"/>
                </a:lnTo>
                <a:lnTo>
                  <a:pt x="1949933" y="73355"/>
                </a:lnTo>
                <a:close/>
              </a:path>
              <a:path w="2512150" h="581353">
                <a:moveTo>
                  <a:pt x="2012006" y="7884"/>
                </a:moveTo>
                <a:lnTo>
                  <a:pt x="2012006" y="6088"/>
                </a:lnTo>
                <a:lnTo>
                  <a:pt x="2011440" y="4657"/>
                </a:lnTo>
                <a:lnTo>
                  <a:pt x="2009244" y="2461"/>
                </a:lnTo>
                <a:lnTo>
                  <a:pt x="2007814" y="1896"/>
                </a:lnTo>
                <a:lnTo>
                  <a:pt x="2004221" y="1896"/>
                </a:lnTo>
                <a:lnTo>
                  <a:pt x="2002757" y="2461"/>
                </a:lnTo>
                <a:lnTo>
                  <a:pt x="2000561" y="4657"/>
                </a:lnTo>
                <a:lnTo>
                  <a:pt x="2000029" y="6088"/>
                </a:lnTo>
                <a:lnTo>
                  <a:pt x="2000029" y="7884"/>
                </a:lnTo>
                <a:lnTo>
                  <a:pt x="2000561" y="11144"/>
                </a:lnTo>
                <a:lnTo>
                  <a:pt x="2002757" y="13340"/>
                </a:lnTo>
                <a:lnTo>
                  <a:pt x="2004221" y="13872"/>
                </a:lnTo>
                <a:lnTo>
                  <a:pt x="2007814" y="13872"/>
                </a:lnTo>
                <a:lnTo>
                  <a:pt x="2009244" y="13340"/>
                </a:lnTo>
                <a:lnTo>
                  <a:pt x="2011440" y="11144"/>
                </a:lnTo>
                <a:lnTo>
                  <a:pt x="2012006" y="9680"/>
                </a:lnTo>
                <a:lnTo>
                  <a:pt x="2012006" y="7884"/>
                </a:lnTo>
                <a:close/>
              </a:path>
              <a:path w="2512150" h="581353">
                <a:moveTo>
                  <a:pt x="2002025" y="23453"/>
                </a:moveTo>
                <a:lnTo>
                  <a:pt x="2002025" y="73355"/>
                </a:lnTo>
                <a:lnTo>
                  <a:pt x="2010010" y="73355"/>
                </a:lnTo>
                <a:lnTo>
                  <a:pt x="2010010" y="23453"/>
                </a:lnTo>
                <a:lnTo>
                  <a:pt x="2002025" y="23453"/>
                </a:lnTo>
                <a:close/>
              </a:path>
              <a:path w="2512150" h="581353">
                <a:moveTo>
                  <a:pt x="2057911" y="57320"/>
                </a:moveTo>
                <a:lnTo>
                  <a:pt x="2058377" y="58584"/>
                </a:lnTo>
                <a:lnTo>
                  <a:pt x="2059874" y="71192"/>
                </a:lnTo>
                <a:lnTo>
                  <a:pt x="2062202" y="69396"/>
                </a:lnTo>
                <a:lnTo>
                  <a:pt x="2063866" y="67067"/>
                </a:lnTo>
                <a:lnTo>
                  <a:pt x="2065529" y="64672"/>
                </a:lnTo>
                <a:lnTo>
                  <a:pt x="2066361" y="61911"/>
                </a:lnTo>
                <a:lnTo>
                  <a:pt x="2066361" y="55723"/>
                </a:lnTo>
                <a:lnTo>
                  <a:pt x="2065429" y="53128"/>
                </a:lnTo>
                <a:lnTo>
                  <a:pt x="2063566" y="50999"/>
                </a:lnTo>
                <a:lnTo>
                  <a:pt x="2061703" y="48870"/>
                </a:lnTo>
                <a:lnTo>
                  <a:pt x="2058443" y="47339"/>
                </a:lnTo>
                <a:lnTo>
                  <a:pt x="2057911" y="57320"/>
                </a:lnTo>
                <a:close/>
              </a:path>
              <a:path w="2512150" h="581353">
                <a:moveTo>
                  <a:pt x="2038582" y="43281"/>
                </a:moveTo>
                <a:lnTo>
                  <a:pt x="2039913" y="51099"/>
                </a:lnTo>
                <a:lnTo>
                  <a:pt x="2051889" y="53594"/>
                </a:lnTo>
                <a:lnTo>
                  <a:pt x="2054418" y="54126"/>
                </a:lnTo>
                <a:lnTo>
                  <a:pt x="2056114" y="54991"/>
                </a:lnTo>
                <a:lnTo>
                  <a:pt x="2057911" y="57320"/>
                </a:lnTo>
                <a:lnTo>
                  <a:pt x="2058443" y="47339"/>
                </a:lnTo>
                <a:lnTo>
                  <a:pt x="2053786" y="46408"/>
                </a:lnTo>
                <a:lnTo>
                  <a:pt x="2041310" y="43813"/>
                </a:lnTo>
                <a:lnTo>
                  <a:pt x="2038582" y="43281"/>
                </a:lnTo>
                <a:close/>
              </a:path>
              <a:path w="2512150" h="581353">
                <a:moveTo>
                  <a:pt x="2038582" y="43281"/>
                </a:moveTo>
                <a:lnTo>
                  <a:pt x="2036719" y="42416"/>
                </a:lnTo>
                <a:lnTo>
                  <a:pt x="2035721" y="41218"/>
                </a:lnTo>
                <a:lnTo>
                  <a:pt x="2034723" y="39954"/>
                </a:lnTo>
                <a:lnTo>
                  <a:pt x="2034224" y="38590"/>
                </a:lnTo>
                <a:lnTo>
                  <a:pt x="2035056" y="50101"/>
                </a:lnTo>
                <a:lnTo>
                  <a:pt x="2039913" y="51099"/>
                </a:lnTo>
                <a:lnTo>
                  <a:pt x="2038582" y="43281"/>
                </a:lnTo>
                <a:close/>
              </a:path>
              <a:path w="2512150" h="581353">
                <a:moveTo>
                  <a:pt x="2027105" y="32203"/>
                </a:moveTo>
                <a:lnTo>
                  <a:pt x="2027371" y="43780"/>
                </a:lnTo>
                <a:lnTo>
                  <a:pt x="2029434" y="46109"/>
                </a:lnTo>
                <a:lnTo>
                  <a:pt x="2031563" y="48437"/>
                </a:lnTo>
                <a:lnTo>
                  <a:pt x="2035056" y="50101"/>
                </a:lnTo>
                <a:lnTo>
                  <a:pt x="2034224" y="38590"/>
                </a:lnTo>
                <a:lnTo>
                  <a:pt x="2032461" y="25882"/>
                </a:lnTo>
                <a:lnTo>
                  <a:pt x="2030232" y="27678"/>
                </a:lnTo>
                <a:lnTo>
                  <a:pt x="2028635" y="29940"/>
                </a:lnTo>
                <a:lnTo>
                  <a:pt x="2027105" y="32203"/>
                </a:lnTo>
                <a:close/>
              </a:path>
              <a:path w="2512150" h="581353">
                <a:moveTo>
                  <a:pt x="2027371" y="43780"/>
                </a:moveTo>
                <a:lnTo>
                  <a:pt x="2027105" y="32203"/>
                </a:lnTo>
                <a:lnTo>
                  <a:pt x="2026340" y="34698"/>
                </a:lnTo>
                <a:lnTo>
                  <a:pt x="2026340" y="40886"/>
                </a:lnTo>
                <a:lnTo>
                  <a:pt x="2027371" y="43780"/>
                </a:lnTo>
                <a:close/>
              </a:path>
              <a:path w="2512150" h="581353">
                <a:moveTo>
                  <a:pt x="2059874" y="71192"/>
                </a:moveTo>
                <a:lnTo>
                  <a:pt x="2058377" y="58584"/>
                </a:lnTo>
                <a:lnTo>
                  <a:pt x="2058377" y="62177"/>
                </a:lnTo>
                <a:lnTo>
                  <a:pt x="2057379" y="63973"/>
                </a:lnTo>
                <a:lnTo>
                  <a:pt x="2056880" y="72457"/>
                </a:lnTo>
                <a:lnTo>
                  <a:pt x="2059874" y="71192"/>
                </a:lnTo>
                <a:close/>
              </a:path>
              <a:path w="2512150" h="581353">
                <a:moveTo>
                  <a:pt x="2055382" y="65371"/>
                </a:moveTo>
                <a:lnTo>
                  <a:pt x="2053387" y="66701"/>
                </a:lnTo>
                <a:lnTo>
                  <a:pt x="2053885" y="73721"/>
                </a:lnTo>
                <a:lnTo>
                  <a:pt x="2056880" y="72457"/>
                </a:lnTo>
                <a:lnTo>
                  <a:pt x="2057379" y="63973"/>
                </a:lnTo>
                <a:lnTo>
                  <a:pt x="2055382" y="65371"/>
                </a:lnTo>
                <a:close/>
              </a:path>
              <a:path w="2512150" h="581353">
                <a:moveTo>
                  <a:pt x="2036819" y="64772"/>
                </a:moveTo>
                <a:lnTo>
                  <a:pt x="2037152" y="73322"/>
                </a:lnTo>
                <a:lnTo>
                  <a:pt x="2041643" y="74353"/>
                </a:lnTo>
                <a:lnTo>
                  <a:pt x="2050426" y="74353"/>
                </a:lnTo>
                <a:lnTo>
                  <a:pt x="2053885" y="73721"/>
                </a:lnTo>
                <a:lnTo>
                  <a:pt x="2053387" y="66701"/>
                </a:lnTo>
                <a:lnTo>
                  <a:pt x="2050625" y="67367"/>
                </a:lnTo>
                <a:lnTo>
                  <a:pt x="2043107" y="67367"/>
                </a:lnTo>
                <a:lnTo>
                  <a:pt x="2039680" y="66502"/>
                </a:lnTo>
                <a:lnTo>
                  <a:pt x="2036819" y="64772"/>
                </a:lnTo>
                <a:close/>
              </a:path>
              <a:path w="2512150" h="581353">
                <a:moveTo>
                  <a:pt x="2034025" y="63042"/>
                </a:moveTo>
                <a:lnTo>
                  <a:pt x="2031896" y="60647"/>
                </a:lnTo>
                <a:lnTo>
                  <a:pt x="2033027" y="71259"/>
                </a:lnTo>
                <a:lnTo>
                  <a:pt x="2037152" y="73322"/>
                </a:lnTo>
                <a:lnTo>
                  <a:pt x="2036819" y="64772"/>
                </a:lnTo>
                <a:lnTo>
                  <a:pt x="2034025" y="63042"/>
                </a:lnTo>
                <a:close/>
              </a:path>
              <a:path w="2512150" h="581353">
                <a:moveTo>
                  <a:pt x="2030432" y="57586"/>
                </a:moveTo>
                <a:lnTo>
                  <a:pt x="2023645" y="62476"/>
                </a:lnTo>
                <a:lnTo>
                  <a:pt x="2025841" y="66269"/>
                </a:lnTo>
                <a:lnTo>
                  <a:pt x="2028968" y="69196"/>
                </a:lnTo>
                <a:lnTo>
                  <a:pt x="2033027" y="71259"/>
                </a:lnTo>
                <a:lnTo>
                  <a:pt x="2031896" y="60647"/>
                </a:lnTo>
                <a:lnTo>
                  <a:pt x="2030432" y="57586"/>
                </a:lnTo>
                <a:close/>
              </a:path>
              <a:path w="2512150" h="581353">
                <a:moveTo>
                  <a:pt x="2056015" y="32868"/>
                </a:moveTo>
                <a:lnTo>
                  <a:pt x="2057844" y="34997"/>
                </a:lnTo>
                <a:lnTo>
                  <a:pt x="2058976" y="37925"/>
                </a:lnTo>
                <a:lnTo>
                  <a:pt x="2065662" y="33533"/>
                </a:lnTo>
                <a:lnTo>
                  <a:pt x="2063999" y="30007"/>
                </a:lnTo>
                <a:lnTo>
                  <a:pt x="2061471" y="27279"/>
                </a:lnTo>
                <a:lnTo>
                  <a:pt x="2058077" y="25350"/>
                </a:lnTo>
                <a:lnTo>
                  <a:pt x="2056015" y="32868"/>
                </a:lnTo>
                <a:close/>
              </a:path>
              <a:path w="2512150" h="581353">
                <a:moveTo>
                  <a:pt x="2054684" y="23420"/>
                </a:moveTo>
                <a:lnTo>
                  <a:pt x="2050525" y="22455"/>
                </a:lnTo>
                <a:lnTo>
                  <a:pt x="2050958" y="30140"/>
                </a:lnTo>
                <a:lnTo>
                  <a:pt x="2053486" y="31537"/>
                </a:lnTo>
                <a:lnTo>
                  <a:pt x="2056015" y="32868"/>
                </a:lnTo>
                <a:lnTo>
                  <a:pt x="2058077" y="25350"/>
                </a:lnTo>
                <a:lnTo>
                  <a:pt x="2054684" y="23420"/>
                </a:lnTo>
                <a:close/>
              </a:path>
              <a:path w="2512150" h="581353">
                <a:moveTo>
                  <a:pt x="2043207" y="29441"/>
                </a:moveTo>
                <a:lnTo>
                  <a:pt x="2048330" y="29441"/>
                </a:lnTo>
                <a:lnTo>
                  <a:pt x="2050958" y="30140"/>
                </a:lnTo>
                <a:lnTo>
                  <a:pt x="2050525" y="22455"/>
                </a:lnTo>
                <a:lnTo>
                  <a:pt x="2045602" y="22455"/>
                </a:lnTo>
                <a:lnTo>
                  <a:pt x="2043207" y="29441"/>
                </a:lnTo>
                <a:close/>
              </a:path>
              <a:path w="2512150" h="581353">
                <a:moveTo>
                  <a:pt x="2041676" y="22455"/>
                </a:moveTo>
                <a:lnTo>
                  <a:pt x="2038250" y="23154"/>
                </a:lnTo>
                <a:lnTo>
                  <a:pt x="2039414" y="30439"/>
                </a:lnTo>
                <a:lnTo>
                  <a:pt x="2041144" y="29774"/>
                </a:lnTo>
                <a:lnTo>
                  <a:pt x="2043207" y="29441"/>
                </a:lnTo>
                <a:lnTo>
                  <a:pt x="2045602" y="22455"/>
                </a:lnTo>
                <a:lnTo>
                  <a:pt x="2041676" y="22455"/>
                </a:lnTo>
                <a:close/>
              </a:path>
              <a:path w="2512150" h="581353">
                <a:moveTo>
                  <a:pt x="2034224" y="35663"/>
                </a:moveTo>
                <a:lnTo>
                  <a:pt x="2034657" y="34365"/>
                </a:lnTo>
                <a:lnTo>
                  <a:pt x="2036453" y="32036"/>
                </a:lnTo>
                <a:lnTo>
                  <a:pt x="2037751" y="31105"/>
                </a:lnTo>
                <a:lnTo>
                  <a:pt x="2039414" y="30439"/>
                </a:lnTo>
                <a:lnTo>
                  <a:pt x="2038250" y="23154"/>
                </a:lnTo>
                <a:lnTo>
                  <a:pt x="2035322" y="24551"/>
                </a:lnTo>
                <a:lnTo>
                  <a:pt x="2034224" y="35663"/>
                </a:lnTo>
                <a:close/>
              </a:path>
              <a:path w="2512150" h="581353">
                <a:moveTo>
                  <a:pt x="2034224" y="35663"/>
                </a:moveTo>
                <a:lnTo>
                  <a:pt x="2035322" y="24551"/>
                </a:lnTo>
                <a:lnTo>
                  <a:pt x="2032461" y="25882"/>
                </a:lnTo>
                <a:lnTo>
                  <a:pt x="2034224" y="38590"/>
                </a:lnTo>
                <a:lnTo>
                  <a:pt x="2034224" y="35663"/>
                </a:lnTo>
                <a:close/>
              </a:path>
              <a:path w="2512150" h="581353">
                <a:moveTo>
                  <a:pt x="2121568" y="33533"/>
                </a:moveTo>
                <a:lnTo>
                  <a:pt x="2122631" y="30877"/>
                </a:lnTo>
                <a:lnTo>
                  <a:pt x="2122167" y="23453"/>
                </a:lnTo>
                <a:lnTo>
                  <a:pt x="2115181" y="23453"/>
                </a:lnTo>
                <a:lnTo>
                  <a:pt x="2123165" y="73355"/>
                </a:lnTo>
                <a:lnTo>
                  <a:pt x="2122866" y="34631"/>
                </a:lnTo>
                <a:lnTo>
                  <a:pt x="2122631" y="30877"/>
                </a:lnTo>
                <a:lnTo>
                  <a:pt x="2121568" y="33533"/>
                </a:lnTo>
                <a:close/>
              </a:path>
              <a:path w="2512150" h="581353">
                <a:moveTo>
                  <a:pt x="2123165" y="42549"/>
                </a:moveTo>
                <a:lnTo>
                  <a:pt x="2123930" y="39156"/>
                </a:lnTo>
                <a:lnTo>
                  <a:pt x="2125461" y="36627"/>
                </a:lnTo>
                <a:lnTo>
                  <a:pt x="2127058" y="34099"/>
                </a:lnTo>
                <a:lnTo>
                  <a:pt x="2129054" y="32269"/>
                </a:lnTo>
                <a:lnTo>
                  <a:pt x="2131449" y="31138"/>
                </a:lnTo>
                <a:lnTo>
                  <a:pt x="2133844" y="30007"/>
                </a:lnTo>
                <a:lnTo>
                  <a:pt x="2136239" y="29441"/>
                </a:lnTo>
                <a:lnTo>
                  <a:pt x="2142094" y="29441"/>
                </a:lnTo>
                <a:lnTo>
                  <a:pt x="2144989" y="30539"/>
                </a:lnTo>
                <a:lnTo>
                  <a:pt x="2147318" y="32735"/>
                </a:lnTo>
                <a:lnTo>
                  <a:pt x="2149713" y="34864"/>
                </a:lnTo>
                <a:lnTo>
                  <a:pt x="2150911" y="38690"/>
                </a:lnTo>
                <a:lnTo>
                  <a:pt x="2150911" y="73355"/>
                </a:lnTo>
                <a:lnTo>
                  <a:pt x="2158895" y="73355"/>
                </a:lnTo>
                <a:lnTo>
                  <a:pt x="2152141" y="25882"/>
                </a:lnTo>
                <a:lnTo>
                  <a:pt x="2149214" y="24551"/>
                </a:lnTo>
                <a:lnTo>
                  <a:pt x="2146286" y="23154"/>
                </a:lnTo>
                <a:lnTo>
                  <a:pt x="2143026" y="22455"/>
                </a:lnTo>
                <a:lnTo>
                  <a:pt x="2136905" y="22455"/>
                </a:lnTo>
                <a:lnTo>
                  <a:pt x="2134443" y="22821"/>
                </a:lnTo>
                <a:lnTo>
                  <a:pt x="2132048" y="23553"/>
                </a:lnTo>
                <a:lnTo>
                  <a:pt x="2129719" y="24285"/>
                </a:lnTo>
                <a:lnTo>
                  <a:pt x="2127656" y="25483"/>
                </a:lnTo>
                <a:lnTo>
                  <a:pt x="2125860" y="27146"/>
                </a:lnTo>
                <a:lnTo>
                  <a:pt x="2124064" y="28743"/>
                </a:lnTo>
                <a:lnTo>
                  <a:pt x="2123165" y="42549"/>
                </a:lnTo>
                <a:close/>
              </a:path>
              <a:path w="2512150" h="581353">
                <a:moveTo>
                  <a:pt x="2123165" y="42549"/>
                </a:moveTo>
                <a:lnTo>
                  <a:pt x="2124064" y="28743"/>
                </a:lnTo>
                <a:lnTo>
                  <a:pt x="2122866" y="34631"/>
                </a:lnTo>
                <a:lnTo>
                  <a:pt x="2123165" y="73355"/>
                </a:lnTo>
                <a:lnTo>
                  <a:pt x="2123165" y="42549"/>
                </a:lnTo>
                <a:close/>
              </a:path>
              <a:path w="2512150" h="581353">
                <a:moveTo>
                  <a:pt x="2122633" y="30872"/>
                </a:moveTo>
                <a:lnTo>
                  <a:pt x="2122866" y="34631"/>
                </a:lnTo>
                <a:lnTo>
                  <a:pt x="2124064" y="28743"/>
                </a:lnTo>
                <a:lnTo>
                  <a:pt x="2122633" y="30872"/>
                </a:lnTo>
                <a:close/>
              </a:path>
              <a:path w="2512150" h="581353">
                <a:moveTo>
                  <a:pt x="2158895" y="73355"/>
                </a:moveTo>
                <a:lnTo>
                  <a:pt x="2158895" y="37093"/>
                </a:lnTo>
                <a:lnTo>
                  <a:pt x="2157996" y="33533"/>
                </a:lnTo>
                <a:lnTo>
                  <a:pt x="2156200" y="30739"/>
                </a:lnTo>
                <a:lnTo>
                  <a:pt x="2154470" y="27944"/>
                </a:lnTo>
                <a:lnTo>
                  <a:pt x="2152141" y="25882"/>
                </a:lnTo>
                <a:lnTo>
                  <a:pt x="2158895" y="73355"/>
                </a:lnTo>
                <a:close/>
              </a:path>
              <a:path w="2512150" h="581353">
                <a:moveTo>
                  <a:pt x="2221785" y="48404"/>
                </a:moveTo>
                <a:lnTo>
                  <a:pt x="2221785" y="43015"/>
                </a:lnTo>
                <a:lnTo>
                  <a:pt x="2220753" y="38390"/>
                </a:lnTo>
                <a:lnTo>
                  <a:pt x="2218691" y="34531"/>
                </a:lnTo>
                <a:lnTo>
                  <a:pt x="2216628" y="30606"/>
                </a:lnTo>
                <a:lnTo>
                  <a:pt x="2213801" y="44412"/>
                </a:lnTo>
                <a:lnTo>
                  <a:pt x="2213801" y="48404"/>
                </a:lnTo>
                <a:lnTo>
                  <a:pt x="2216628" y="66236"/>
                </a:lnTo>
                <a:lnTo>
                  <a:pt x="2218691" y="62376"/>
                </a:lnTo>
                <a:lnTo>
                  <a:pt x="2220753" y="58451"/>
                </a:lnTo>
                <a:lnTo>
                  <a:pt x="2221785" y="53793"/>
                </a:lnTo>
                <a:lnTo>
                  <a:pt x="2221785" y="48404"/>
                </a:lnTo>
                <a:close/>
              </a:path>
              <a:path w="2512150" h="581353">
                <a:moveTo>
                  <a:pt x="2213767" y="27612"/>
                </a:moveTo>
                <a:lnTo>
                  <a:pt x="2210108" y="25549"/>
                </a:lnTo>
                <a:lnTo>
                  <a:pt x="2210540" y="35363"/>
                </a:lnTo>
                <a:lnTo>
                  <a:pt x="2211804" y="38224"/>
                </a:lnTo>
                <a:lnTo>
                  <a:pt x="2213135" y="41019"/>
                </a:lnTo>
                <a:lnTo>
                  <a:pt x="2213801" y="44412"/>
                </a:lnTo>
                <a:lnTo>
                  <a:pt x="2216628" y="30606"/>
                </a:lnTo>
                <a:lnTo>
                  <a:pt x="2213767" y="27612"/>
                </a:lnTo>
                <a:close/>
              </a:path>
              <a:path w="2512150" h="581353">
                <a:moveTo>
                  <a:pt x="2203920" y="30107"/>
                </a:moveTo>
                <a:lnTo>
                  <a:pt x="2206315" y="31637"/>
                </a:lnTo>
                <a:lnTo>
                  <a:pt x="2208711" y="33167"/>
                </a:lnTo>
                <a:lnTo>
                  <a:pt x="2210540" y="35363"/>
                </a:lnTo>
                <a:lnTo>
                  <a:pt x="2210108" y="25549"/>
                </a:lnTo>
                <a:lnTo>
                  <a:pt x="2206515" y="23487"/>
                </a:lnTo>
                <a:lnTo>
                  <a:pt x="2203920" y="30107"/>
                </a:lnTo>
                <a:close/>
              </a:path>
              <a:path w="2512150" h="581353">
                <a:moveTo>
                  <a:pt x="2194239" y="29342"/>
                </a:moveTo>
                <a:lnTo>
                  <a:pt x="2201026" y="29342"/>
                </a:lnTo>
                <a:lnTo>
                  <a:pt x="2203920" y="30107"/>
                </a:lnTo>
                <a:lnTo>
                  <a:pt x="2206515" y="23487"/>
                </a:lnTo>
                <a:lnTo>
                  <a:pt x="2202357" y="22455"/>
                </a:lnTo>
                <a:lnTo>
                  <a:pt x="2197632" y="22455"/>
                </a:lnTo>
                <a:lnTo>
                  <a:pt x="2194239" y="29342"/>
                </a:lnTo>
                <a:close/>
              </a:path>
              <a:path w="2512150" h="581353">
                <a:moveTo>
                  <a:pt x="2192975" y="22455"/>
                </a:moveTo>
                <a:lnTo>
                  <a:pt x="2188816" y="23487"/>
                </a:lnTo>
                <a:lnTo>
                  <a:pt x="2188950" y="31637"/>
                </a:lnTo>
                <a:lnTo>
                  <a:pt x="2191345" y="30107"/>
                </a:lnTo>
                <a:lnTo>
                  <a:pt x="2194239" y="29342"/>
                </a:lnTo>
                <a:lnTo>
                  <a:pt x="2197632" y="22455"/>
                </a:lnTo>
                <a:lnTo>
                  <a:pt x="2192975" y="22455"/>
                </a:lnTo>
                <a:close/>
              </a:path>
              <a:path w="2512150" h="581353">
                <a:moveTo>
                  <a:pt x="2183361" y="38224"/>
                </a:moveTo>
                <a:lnTo>
                  <a:pt x="2184691" y="35363"/>
                </a:lnTo>
                <a:lnTo>
                  <a:pt x="2186554" y="33167"/>
                </a:lnTo>
                <a:lnTo>
                  <a:pt x="2188950" y="31637"/>
                </a:lnTo>
                <a:lnTo>
                  <a:pt x="2188816" y="23487"/>
                </a:lnTo>
                <a:lnTo>
                  <a:pt x="2185157" y="25549"/>
                </a:lnTo>
                <a:lnTo>
                  <a:pt x="2183361" y="38224"/>
                </a:lnTo>
                <a:close/>
              </a:path>
              <a:path w="2512150" h="581353">
                <a:moveTo>
                  <a:pt x="2184691" y="61445"/>
                </a:moveTo>
                <a:lnTo>
                  <a:pt x="2183361" y="58584"/>
                </a:lnTo>
                <a:lnTo>
                  <a:pt x="2182096" y="55723"/>
                </a:lnTo>
                <a:lnTo>
                  <a:pt x="2181464" y="52330"/>
                </a:lnTo>
                <a:lnTo>
                  <a:pt x="2181464" y="44412"/>
                </a:lnTo>
                <a:lnTo>
                  <a:pt x="2182096" y="41019"/>
                </a:lnTo>
                <a:lnTo>
                  <a:pt x="2183361" y="38224"/>
                </a:lnTo>
                <a:lnTo>
                  <a:pt x="2185157" y="25549"/>
                </a:lnTo>
                <a:lnTo>
                  <a:pt x="2181498" y="27612"/>
                </a:lnTo>
                <a:lnTo>
                  <a:pt x="2178637" y="30606"/>
                </a:lnTo>
                <a:lnTo>
                  <a:pt x="2181498" y="69196"/>
                </a:lnTo>
                <a:lnTo>
                  <a:pt x="2185157" y="71259"/>
                </a:lnTo>
                <a:lnTo>
                  <a:pt x="2184691" y="61445"/>
                </a:lnTo>
                <a:close/>
              </a:path>
              <a:path w="2512150" h="581353">
                <a:moveTo>
                  <a:pt x="2213801" y="52330"/>
                </a:moveTo>
                <a:lnTo>
                  <a:pt x="2213135" y="55723"/>
                </a:lnTo>
                <a:lnTo>
                  <a:pt x="2213767" y="69196"/>
                </a:lnTo>
                <a:lnTo>
                  <a:pt x="2216628" y="66236"/>
                </a:lnTo>
                <a:lnTo>
                  <a:pt x="2213801" y="48404"/>
                </a:lnTo>
                <a:lnTo>
                  <a:pt x="2213801" y="52330"/>
                </a:lnTo>
                <a:close/>
              </a:path>
              <a:path w="2512150" h="581353">
                <a:moveTo>
                  <a:pt x="2213135" y="55723"/>
                </a:moveTo>
                <a:lnTo>
                  <a:pt x="2211804" y="58584"/>
                </a:lnTo>
                <a:lnTo>
                  <a:pt x="2210540" y="61445"/>
                </a:lnTo>
                <a:lnTo>
                  <a:pt x="2208711" y="63641"/>
                </a:lnTo>
                <a:lnTo>
                  <a:pt x="2206315" y="65171"/>
                </a:lnTo>
                <a:lnTo>
                  <a:pt x="2203920" y="66701"/>
                </a:lnTo>
                <a:lnTo>
                  <a:pt x="2206515" y="73322"/>
                </a:lnTo>
                <a:lnTo>
                  <a:pt x="2210108" y="71259"/>
                </a:lnTo>
                <a:lnTo>
                  <a:pt x="2213767" y="69196"/>
                </a:lnTo>
                <a:lnTo>
                  <a:pt x="2213135" y="55723"/>
                </a:lnTo>
                <a:close/>
              </a:path>
              <a:path w="2512150" h="581353">
                <a:moveTo>
                  <a:pt x="2202357" y="74353"/>
                </a:moveTo>
                <a:lnTo>
                  <a:pt x="2206515" y="73322"/>
                </a:lnTo>
                <a:lnTo>
                  <a:pt x="2203920" y="66701"/>
                </a:lnTo>
                <a:lnTo>
                  <a:pt x="2201026" y="67466"/>
                </a:lnTo>
                <a:lnTo>
                  <a:pt x="2197632" y="67466"/>
                </a:lnTo>
                <a:lnTo>
                  <a:pt x="2197632" y="74353"/>
                </a:lnTo>
                <a:lnTo>
                  <a:pt x="2202357" y="74353"/>
                </a:lnTo>
                <a:close/>
              </a:path>
              <a:path w="2512150" h="581353">
                <a:moveTo>
                  <a:pt x="2194239" y="67466"/>
                </a:moveTo>
                <a:lnTo>
                  <a:pt x="2191345" y="66701"/>
                </a:lnTo>
                <a:lnTo>
                  <a:pt x="2192975" y="74353"/>
                </a:lnTo>
                <a:lnTo>
                  <a:pt x="2197632" y="74353"/>
                </a:lnTo>
                <a:lnTo>
                  <a:pt x="2197632" y="67466"/>
                </a:lnTo>
                <a:lnTo>
                  <a:pt x="2194239" y="67466"/>
                </a:lnTo>
                <a:close/>
              </a:path>
              <a:path w="2512150" h="581353">
                <a:moveTo>
                  <a:pt x="2184691" y="61445"/>
                </a:moveTo>
                <a:lnTo>
                  <a:pt x="2185157" y="71259"/>
                </a:lnTo>
                <a:lnTo>
                  <a:pt x="2188816" y="73322"/>
                </a:lnTo>
                <a:lnTo>
                  <a:pt x="2192975" y="74353"/>
                </a:lnTo>
                <a:lnTo>
                  <a:pt x="2191345" y="66701"/>
                </a:lnTo>
                <a:lnTo>
                  <a:pt x="2188950" y="65171"/>
                </a:lnTo>
                <a:lnTo>
                  <a:pt x="2186554" y="63641"/>
                </a:lnTo>
                <a:lnTo>
                  <a:pt x="2184691" y="61445"/>
                </a:lnTo>
                <a:close/>
              </a:path>
              <a:path w="2512150" h="581353">
                <a:moveTo>
                  <a:pt x="2181498" y="69196"/>
                </a:moveTo>
                <a:lnTo>
                  <a:pt x="2178637" y="30606"/>
                </a:lnTo>
                <a:lnTo>
                  <a:pt x="2176574" y="34531"/>
                </a:lnTo>
                <a:lnTo>
                  <a:pt x="2174511" y="38390"/>
                </a:lnTo>
                <a:lnTo>
                  <a:pt x="2173480" y="43015"/>
                </a:lnTo>
                <a:lnTo>
                  <a:pt x="2173480" y="48404"/>
                </a:lnTo>
                <a:lnTo>
                  <a:pt x="2174511" y="58451"/>
                </a:lnTo>
                <a:lnTo>
                  <a:pt x="2176574" y="62376"/>
                </a:lnTo>
                <a:lnTo>
                  <a:pt x="2178637" y="66236"/>
                </a:lnTo>
                <a:lnTo>
                  <a:pt x="2181498" y="69196"/>
                </a:lnTo>
                <a:close/>
              </a:path>
              <a:path w="2512150" h="581353">
                <a:moveTo>
                  <a:pt x="2239731" y="30340"/>
                </a:moveTo>
                <a:lnTo>
                  <a:pt x="2239731" y="60979"/>
                </a:lnTo>
                <a:lnTo>
                  <a:pt x="2239798" y="64173"/>
                </a:lnTo>
                <a:lnTo>
                  <a:pt x="2247716" y="30340"/>
                </a:lnTo>
                <a:lnTo>
                  <a:pt x="2239731" y="23453"/>
                </a:lnTo>
                <a:lnTo>
                  <a:pt x="2229751" y="23453"/>
                </a:lnTo>
                <a:lnTo>
                  <a:pt x="2229751" y="30340"/>
                </a:lnTo>
                <a:lnTo>
                  <a:pt x="2239731" y="30340"/>
                </a:lnTo>
                <a:close/>
              </a:path>
              <a:path w="2512150" h="581353">
                <a:moveTo>
                  <a:pt x="2247716" y="30340"/>
                </a:moveTo>
                <a:lnTo>
                  <a:pt x="2239798" y="64173"/>
                </a:lnTo>
                <a:lnTo>
                  <a:pt x="2240463" y="66768"/>
                </a:lnTo>
                <a:lnTo>
                  <a:pt x="2241727" y="68764"/>
                </a:lnTo>
                <a:lnTo>
                  <a:pt x="2243058" y="70693"/>
                </a:lnTo>
                <a:lnTo>
                  <a:pt x="2244821" y="72124"/>
                </a:lnTo>
                <a:lnTo>
                  <a:pt x="2247017" y="73055"/>
                </a:lnTo>
                <a:lnTo>
                  <a:pt x="2247716" y="62044"/>
                </a:lnTo>
                <a:lnTo>
                  <a:pt x="2247716" y="30340"/>
                </a:lnTo>
                <a:close/>
              </a:path>
              <a:path w="2512150" h="581353">
                <a:moveTo>
                  <a:pt x="2263984" y="63175"/>
                </a:moveTo>
                <a:lnTo>
                  <a:pt x="2262853" y="64306"/>
                </a:lnTo>
                <a:lnTo>
                  <a:pt x="2263418" y="72357"/>
                </a:lnTo>
                <a:lnTo>
                  <a:pt x="2265248" y="71259"/>
                </a:lnTo>
                <a:lnTo>
                  <a:pt x="2266778" y="69862"/>
                </a:lnTo>
                <a:lnTo>
                  <a:pt x="2263984" y="63175"/>
                </a:lnTo>
                <a:close/>
              </a:path>
              <a:path w="2512150" h="581353">
                <a:moveTo>
                  <a:pt x="2258794" y="66535"/>
                </a:moveTo>
                <a:lnTo>
                  <a:pt x="2259226" y="73954"/>
                </a:lnTo>
                <a:lnTo>
                  <a:pt x="2261289" y="73155"/>
                </a:lnTo>
                <a:lnTo>
                  <a:pt x="2263418" y="72357"/>
                </a:lnTo>
                <a:lnTo>
                  <a:pt x="2262853" y="64306"/>
                </a:lnTo>
                <a:lnTo>
                  <a:pt x="2261588" y="65204"/>
                </a:lnTo>
                <a:lnTo>
                  <a:pt x="2260191" y="65870"/>
                </a:lnTo>
                <a:lnTo>
                  <a:pt x="2258794" y="66535"/>
                </a:lnTo>
                <a:close/>
              </a:path>
              <a:path w="2512150" h="581353">
                <a:moveTo>
                  <a:pt x="2251209" y="66269"/>
                </a:moveTo>
                <a:lnTo>
                  <a:pt x="2251575" y="74353"/>
                </a:lnTo>
                <a:lnTo>
                  <a:pt x="2256831" y="74353"/>
                </a:lnTo>
                <a:lnTo>
                  <a:pt x="2259226" y="73954"/>
                </a:lnTo>
                <a:lnTo>
                  <a:pt x="2258794" y="66535"/>
                </a:lnTo>
                <a:lnTo>
                  <a:pt x="2257131" y="66868"/>
                </a:lnTo>
                <a:lnTo>
                  <a:pt x="2253005" y="66868"/>
                </a:lnTo>
                <a:lnTo>
                  <a:pt x="2251209" y="66269"/>
                </a:lnTo>
                <a:close/>
              </a:path>
              <a:path w="2512150" h="581353">
                <a:moveTo>
                  <a:pt x="2249812" y="65071"/>
                </a:moveTo>
                <a:lnTo>
                  <a:pt x="2248414" y="63874"/>
                </a:lnTo>
                <a:lnTo>
                  <a:pt x="2249213" y="73920"/>
                </a:lnTo>
                <a:lnTo>
                  <a:pt x="2251575" y="74353"/>
                </a:lnTo>
                <a:lnTo>
                  <a:pt x="2251209" y="66269"/>
                </a:lnTo>
                <a:lnTo>
                  <a:pt x="2249812" y="65071"/>
                </a:lnTo>
                <a:close/>
              </a:path>
              <a:path w="2512150" h="581353">
                <a:moveTo>
                  <a:pt x="2247716" y="62044"/>
                </a:moveTo>
                <a:lnTo>
                  <a:pt x="2247017" y="73055"/>
                </a:lnTo>
                <a:lnTo>
                  <a:pt x="2249213" y="73920"/>
                </a:lnTo>
                <a:lnTo>
                  <a:pt x="2248414" y="63874"/>
                </a:lnTo>
                <a:lnTo>
                  <a:pt x="2247716" y="62044"/>
                </a:lnTo>
                <a:close/>
              </a:path>
              <a:path w="2512150" h="581353">
                <a:moveTo>
                  <a:pt x="2247716" y="23453"/>
                </a:moveTo>
                <a:lnTo>
                  <a:pt x="2247716" y="9281"/>
                </a:lnTo>
                <a:lnTo>
                  <a:pt x="2239731" y="11477"/>
                </a:lnTo>
                <a:lnTo>
                  <a:pt x="2239731" y="23453"/>
                </a:lnTo>
                <a:lnTo>
                  <a:pt x="2247716" y="30340"/>
                </a:lnTo>
                <a:lnTo>
                  <a:pt x="2265880" y="30340"/>
                </a:lnTo>
                <a:lnTo>
                  <a:pt x="2265880" y="23453"/>
                </a:lnTo>
                <a:lnTo>
                  <a:pt x="2247716" y="23453"/>
                </a:lnTo>
                <a:close/>
              </a:path>
              <a:path w="2512150" h="581353">
                <a:moveTo>
                  <a:pt x="34265" y="219500"/>
                </a:moveTo>
                <a:lnTo>
                  <a:pt x="34731" y="220764"/>
                </a:lnTo>
                <a:lnTo>
                  <a:pt x="36228" y="233373"/>
                </a:lnTo>
                <a:lnTo>
                  <a:pt x="38557" y="231576"/>
                </a:lnTo>
                <a:lnTo>
                  <a:pt x="40220" y="229247"/>
                </a:lnTo>
                <a:lnTo>
                  <a:pt x="41884" y="226852"/>
                </a:lnTo>
                <a:lnTo>
                  <a:pt x="42715" y="224091"/>
                </a:lnTo>
                <a:lnTo>
                  <a:pt x="42715" y="217903"/>
                </a:lnTo>
                <a:lnTo>
                  <a:pt x="41784" y="215308"/>
                </a:lnTo>
                <a:lnTo>
                  <a:pt x="39921" y="213179"/>
                </a:lnTo>
                <a:lnTo>
                  <a:pt x="38058" y="211050"/>
                </a:lnTo>
                <a:lnTo>
                  <a:pt x="34798" y="209520"/>
                </a:lnTo>
                <a:lnTo>
                  <a:pt x="34265" y="219500"/>
                </a:lnTo>
                <a:close/>
              </a:path>
              <a:path w="2512150" h="581353">
                <a:moveTo>
                  <a:pt x="14937" y="205461"/>
                </a:moveTo>
                <a:lnTo>
                  <a:pt x="16267" y="213279"/>
                </a:lnTo>
                <a:lnTo>
                  <a:pt x="28244" y="215774"/>
                </a:lnTo>
                <a:lnTo>
                  <a:pt x="30772" y="216306"/>
                </a:lnTo>
                <a:lnTo>
                  <a:pt x="32469" y="217171"/>
                </a:lnTo>
                <a:lnTo>
                  <a:pt x="34265" y="219500"/>
                </a:lnTo>
                <a:lnTo>
                  <a:pt x="34798" y="209520"/>
                </a:lnTo>
                <a:lnTo>
                  <a:pt x="30140" y="208588"/>
                </a:lnTo>
                <a:lnTo>
                  <a:pt x="17665" y="205993"/>
                </a:lnTo>
                <a:lnTo>
                  <a:pt x="14937" y="205461"/>
                </a:lnTo>
                <a:close/>
              </a:path>
              <a:path w="2512150" h="581353">
                <a:moveTo>
                  <a:pt x="14937" y="205461"/>
                </a:moveTo>
                <a:lnTo>
                  <a:pt x="13074" y="204596"/>
                </a:lnTo>
                <a:lnTo>
                  <a:pt x="12076" y="203398"/>
                </a:lnTo>
                <a:lnTo>
                  <a:pt x="11078" y="202134"/>
                </a:lnTo>
                <a:lnTo>
                  <a:pt x="10579" y="200770"/>
                </a:lnTo>
                <a:lnTo>
                  <a:pt x="11410" y="212281"/>
                </a:lnTo>
                <a:lnTo>
                  <a:pt x="16267" y="213279"/>
                </a:lnTo>
                <a:lnTo>
                  <a:pt x="14937" y="205461"/>
                </a:lnTo>
                <a:close/>
              </a:path>
              <a:path w="2512150" h="581353">
                <a:moveTo>
                  <a:pt x="3459" y="194383"/>
                </a:moveTo>
                <a:lnTo>
                  <a:pt x="3725" y="205960"/>
                </a:lnTo>
                <a:lnTo>
                  <a:pt x="5788" y="208289"/>
                </a:lnTo>
                <a:lnTo>
                  <a:pt x="7917" y="210617"/>
                </a:lnTo>
                <a:lnTo>
                  <a:pt x="11410" y="212281"/>
                </a:lnTo>
                <a:lnTo>
                  <a:pt x="10579" y="200770"/>
                </a:lnTo>
                <a:lnTo>
                  <a:pt x="8815" y="188062"/>
                </a:lnTo>
                <a:lnTo>
                  <a:pt x="6587" y="189858"/>
                </a:lnTo>
                <a:lnTo>
                  <a:pt x="4990" y="192121"/>
                </a:lnTo>
                <a:lnTo>
                  <a:pt x="3459" y="194383"/>
                </a:lnTo>
                <a:close/>
              </a:path>
              <a:path w="2512150" h="581353">
                <a:moveTo>
                  <a:pt x="3725" y="205960"/>
                </a:moveTo>
                <a:lnTo>
                  <a:pt x="3459" y="194383"/>
                </a:lnTo>
                <a:lnTo>
                  <a:pt x="2694" y="196878"/>
                </a:lnTo>
                <a:lnTo>
                  <a:pt x="2694" y="203066"/>
                </a:lnTo>
                <a:lnTo>
                  <a:pt x="3725" y="205960"/>
                </a:lnTo>
                <a:close/>
              </a:path>
              <a:path w="2512150" h="581353">
                <a:moveTo>
                  <a:pt x="36228" y="233373"/>
                </a:moveTo>
                <a:lnTo>
                  <a:pt x="34731" y="220764"/>
                </a:lnTo>
                <a:lnTo>
                  <a:pt x="34731" y="224357"/>
                </a:lnTo>
                <a:lnTo>
                  <a:pt x="33733" y="226153"/>
                </a:lnTo>
                <a:lnTo>
                  <a:pt x="33234" y="234637"/>
                </a:lnTo>
                <a:lnTo>
                  <a:pt x="36228" y="233373"/>
                </a:lnTo>
                <a:close/>
              </a:path>
              <a:path w="2512150" h="581353">
                <a:moveTo>
                  <a:pt x="31737" y="227551"/>
                </a:moveTo>
                <a:lnTo>
                  <a:pt x="29741" y="228881"/>
                </a:lnTo>
                <a:lnTo>
                  <a:pt x="30240" y="235901"/>
                </a:lnTo>
                <a:lnTo>
                  <a:pt x="33234" y="234637"/>
                </a:lnTo>
                <a:lnTo>
                  <a:pt x="33733" y="226153"/>
                </a:lnTo>
                <a:lnTo>
                  <a:pt x="31737" y="227551"/>
                </a:lnTo>
                <a:close/>
              </a:path>
              <a:path w="2512150" h="581353">
                <a:moveTo>
                  <a:pt x="13174" y="226952"/>
                </a:moveTo>
                <a:lnTo>
                  <a:pt x="13506" y="235502"/>
                </a:lnTo>
                <a:lnTo>
                  <a:pt x="17997" y="236533"/>
                </a:lnTo>
                <a:lnTo>
                  <a:pt x="26780" y="236533"/>
                </a:lnTo>
                <a:lnTo>
                  <a:pt x="30240" y="235901"/>
                </a:lnTo>
                <a:lnTo>
                  <a:pt x="29741" y="228881"/>
                </a:lnTo>
                <a:lnTo>
                  <a:pt x="26980" y="229547"/>
                </a:lnTo>
                <a:lnTo>
                  <a:pt x="19461" y="229547"/>
                </a:lnTo>
                <a:lnTo>
                  <a:pt x="16035" y="228682"/>
                </a:lnTo>
                <a:lnTo>
                  <a:pt x="13174" y="226952"/>
                </a:lnTo>
                <a:close/>
              </a:path>
              <a:path w="2512150" h="581353">
                <a:moveTo>
                  <a:pt x="10379" y="225222"/>
                </a:moveTo>
                <a:lnTo>
                  <a:pt x="8250" y="222827"/>
                </a:lnTo>
                <a:lnTo>
                  <a:pt x="9381" y="233439"/>
                </a:lnTo>
                <a:lnTo>
                  <a:pt x="13506" y="235502"/>
                </a:lnTo>
                <a:lnTo>
                  <a:pt x="13174" y="226952"/>
                </a:lnTo>
                <a:lnTo>
                  <a:pt x="10379" y="225222"/>
                </a:lnTo>
                <a:close/>
              </a:path>
              <a:path w="2512150" h="581353">
                <a:moveTo>
                  <a:pt x="6786" y="219766"/>
                </a:moveTo>
                <a:lnTo>
                  <a:pt x="0" y="224656"/>
                </a:lnTo>
                <a:lnTo>
                  <a:pt x="2195" y="228449"/>
                </a:lnTo>
                <a:lnTo>
                  <a:pt x="5322" y="231377"/>
                </a:lnTo>
                <a:lnTo>
                  <a:pt x="9381" y="233439"/>
                </a:lnTo>
                <a:lnTo>
                  <a:pt x="8250" y="222827"/>
                </a:lnTo>
                <a:lnTo>
                  <a:pt x="6786" y="219766"/>
                </a:lnTo>
                <a:close/>
              </a:path>
              <a:path w="2512150" h="581353">
                <a:moveTo>
                  <a:pt x="32369" y="195048"/>
                </a:moveTo>
                <a:lnTo>
                  <a:pt x="34199" y="197177"/>
                </a:lnTo>
                <a:lnTo>
                  <a:pt x="35330" y="200105"/>
                </a:lnTo>
                <a:lnTo>
                  <a:pt x="42017" y="195714"/>
                </a:lnTo>
                <a:lnTo>
                  <a:pt x="40353" y="192187"/>
                </a:lnTo>
                <a:lnTo>
                  <a:pt x="37825" y="189459"/>
                </a:lnTo>
                <a:lnTo>
                  <a:pt x="34432" y="187530"/>
                </a:lnTo>
                <a:lnTo>
                  <a:pt x="32369" y="195048"/>
                </a:lnTo>
                <a:close/>
              </a:path>
              <a:path w="2512150" h="581353">
                <a:moveTo>
                  <a:pt x="31038" y="185600"/>
                </a:moveTo>
                <a:lnTo>
                  <a:pt x="26880" y="184635"/>
                </a:lnTo>
                <a:lnTo>
                  <a:pt x="27312" y="192320"/>
                </a:lnTo>
                <a:lnTo>
                  <a:pt x="29841" y="193717"/>
                </a:lnTo>
                <a:lnTo>
                  <a:pt x="32369" y="195048"/>
                </a:lnTo>
                <a:lnTo>
                  <a:pt x="34432" y="187530"/>
                </a:lnTo>
                <a:lnTo>
                  <a:pt x="31038" y="185600"/>
                </a:lnTo>
                <a:close/>
              </a:path>
              <a:path w="2512150" h="581353">
                <a:moveTo>
                  <a:pt x="19561" y="191622"/>
                </a:moveTo>
                <a:lnTo>
                  <a:pt x="24684" y="191622"/>
                </a:lnTo>
                <a:lnTo>
                  <a:pt x="27312" y="192320"/>
                </a:lnTo>
                <a:lnTo>
                  <a:pt x="26880" y="184635"/>
                </a:lnTo>
                <a:lnTo>
                  <a:pt x="21956" y="184635"/>
                </a:lnTo>
                <a:lnTo>
                  <a:pt x="19561" y="191622"/>
                </a:lnTo>
                <a:close/>
              </a:path>
              <a:path w="2512150" h="581353">
                <a:moveTo>
                  <a:pt x="18031" y="184635"/>
                </a:moveTo>
                <a:lnTo>
                  <a:pt x="14604" y="185334"/>
                </a:lnTo>
                <a:lnTo>
                  <a:pt x="15768" y="192620"/>
                </a:lnTo>
                <a:lnTo>
                  <a:pt x="17498" y="191954"/>
                </a:lnTo>
                <a:lnTo>
                  <a:pt x="19561" y="191622"/>
                </a:lnTo>
                <a:lnTo>
                  <a:pt x="21956" y="184635"/>
                </a:lnTo>
                <a:lnTo>
                  <a:pt x="18031" y="184635"/>
                </a:lnTo>
                <a:close/>
              </a:path>
              <a:path w="2512150" h="581353">
                <a:moveTo>
                  <a:pt x="10579" y="197843"/>
                </a:moveTo>
                <a:lnTo>
                  <a:pt x="11011" y="196545"/>
                </a:lnTo>
                <a:lnTo>
                  <a:pt x="12808" y="194216"/>
                </a:lnTo>
                <a:lnTo>
                  <a:pt x="14105" y="193285"/>
                </a:lnTo>
                <a:lnTo>
                  <a:pt x="15768" y="192620"/>
                </a:lnTo>
                <a:lnTo>
                  <a:pt x="14604" y="185334"/>
                </a:lnTo>
                <a:lnTo>
                  <a:pt x="11676" y="186731"/>
                </a:lnTo>
                <a:lnTo>
                  <a:pt x="10579" y="197843"/>
                </a:lnTo>
                <a:close/>
              </a:path>
              <a:path w="2512150" h="581353">
                <a:moveTo>
                  <a:pt x="10579" y="197843"/>
                </a:moveTo>
                <a:lnTo>
                  <a:pt x="11676" y="186731"/>
                </a:lnTo>
                <a:lnTo>
                  <a:pt x="8815" y="188062"/>
                </a:lnTo>
                <a:lnTo>
                  <a:pt x="10579" y="200770"/>
                </a:lnTo>
                <a:lnTo>
                  <a:pt x="10579" y="197843"/>
                </a:lnTo>
                <a:close/>
              </a:path>
              <a:path w="2512150" h="581353">
                <a:moveTo>
                  <a:pt x="67501" y="170064"/>
                </a:moveTo>
                <a:lnTo>
                  <a:pt x="67501" y="168268"/>
                </a:lnTo>
                <a:lnTo>
                  <a:pt x="66935" y="166837"/>
                </a:lnTo>
                <a:lnTo>
                  <a:pt x="64740" y="164641"/>
                </a:lnTo>
                <a:lnTo>
                  <a:pt x="63309" y="164076"/>
                </a:lnTo>
                <a:lnTo>
                  <a:pt x="59716" y="164076"/>
                </a:lnTo>
                <a:lnTo>
                  <a:pt x="58252" y="164641"/>
                </a:lnTo>
                <a:lnTo>
                  <a:pt x="56057" y="166837"/>
                </a:lnTo>
                <a:lnTo>
                  <a:pt x="55524" y="168268"/>
                </a:lnTo>
                <a:lnTo>
                  <a:pt x="55524" y="170064"/>
                </a:lnTo>
                <a:lnTo>
                  <a:pt x="56057" y="173324"/>
                </a:lnTo>
                <a:lnTo>
                  <a:pt x="58252" y="175520"/>
                </a:lnTo>
                <a:lnTo>
                  <a:pt x="59716" y="176052"/>
                </a:lnTo>
                <a:lnTo>
                  <a:pt x="63309" y="176052"/>
                </a:lnTo>
                <a:lnTo>
                  <a:pt x="64740" y="175520"/>
                </a:lnTo>
                <a:lnTo>
                  <a:pt x="66935" y="173324"/>
                </a:lnTo>
                <a:lnTo>
                  <a:pt x="67501" y="171861"/>
                </a:lnTo>
                <a:lnTo>
                  <a:pt x="67501" y="170064"/>
                </a:lnTo>
                <a:close/>
              </a:path>
              <a:path w="2512150" h="581353">
                <a:moveTo>
                  <a:pt x="57520" y="185633"/>
                </a:moveTo>
                <a:lnTo>
                  <a:pt x="57520" y="235535"/>
                </a:lnTo>
                <a:lnTo>
                  <a:pt x="65505" y="235535"/>
                </a:lnTo>
                <a:lnTo>
                  <a:pt x="65505" y="185633"/>
                </a:lnTo>
                <a:lnTo>
                  <a:pt x="57520" y="185633"/>
                </a:lnTo>
                <a:close/>
              </a:path>
              <a:path w="2512150" h="581353">
                <a:moveTo>
                  <a:pt x="124651" y="194416"/>
                </a:moveTo>
                <a:lnTo>
                  <a:pt x="122987" y="191089"/>
                </a:lnTo>
                <a:lnTo>
                  <a:pt x="120592" y="188627"/>
                </a:lnTo>
                <a:lnTo>
                  <a:pt x="117465" y="187031"/>
                </a:lnTo>
                <a:lnTo>
                  <a:pt x="115169" y="194616"/>
                </a:lnTo>
                <a:lnTo>
                  <a:pt x="117431" y="196612"/>
                </a:lnTo>
                <a:lnTo>
                  <a:pt x="118563" y="199872"/>
                </a:lnTo>
                <a:lnTo>
                  <a:pt x="126547" y="235535"/>
                </a:lnTo>
                <a:lnTo>
                  <a:pt x="124651" y="194416"/>
                </a:lnTo>
                <a:close/>
              </a:path>
              <a:path w="2512150" h="581353">
                <a:moveTo>
                  <a:pt x="104590" y="191622"/>
                </a:moveTo>
                <a:lnTo>
                  <a:pt x="110113" y="191622"/>
                </a:lnTo>
                <a:lnTo>
                  <a:pt x="112907" y="192620"/>
                </a:lnTo>
                <a:lnTo>
                  <a:pt x="115169" y="194616"/>
                </a:lnTo>
                <a:lnTo>
                  <a:pt x="117465" y="187031"/>
                </a:lnTo>
                <a:lnTo>
                  <a:pt x="114338" y="185434"/>
                </a:lnTo>
                <a:lnTo>
                  <a:pt x="111011" y="184635"/>
                </a:lnTo>
                <a:lnTo>
                  <a:pt x="107484" y="184635"/>
                </a:lnTo>
                <a:lnTo>
                  <a:pt x="104590" y="191622"/>
                </a:lnTo>
                <a:close/>
              </a:path>
              <a:path w="2512150" h="581353">
                <a:moveTo>
                  <a:pt x="95841" y="196379"/>
                </a:moveTo>
                <a:lnTo>
                  <a:pt x="97737" y="194549"/>
                </a:lnTo>
                <a:lnTo>
                  <a:pt x="99999" y="193418"/>
                </a:lnTo>
                <a:lnTo>
                  <a:pt x="102328" y="192220"/>
                </a:lnTo>
                <a:lnTo>
                  <a:pt x="104590" y="191622"/>
                </a:lnTo>
                <a:lnTo>
                  <a:pt x="107484" y="184635"/>
                </a:lnTo>
                <a:lnTo>
                  <a:pt x="104424" y="184635"/>
                </a:lnTo>
                <a:lnTo>
                  <a:pt x="101430" y="185334"/>
                </a:lnTo>
                <a:lnTo>
                  <a:pt x="98502" y="186731"/>
                </a:lnTo>
                <a:lnTo>
                  <a:pt x="95841" y="196379"/>
                </a:lnTo>
                <a:close/>
              </a:path>
              <a:path w="2512150" h="581353">
                <a:moveTo>
                  <a:pt x="92015" y="204762"/>
                </a:moveTo>
                <a:lnTo>
                  <a:pt x="92780" y="201436"/>
                </a:lnTo>
                <a:lnTo>
                  <a:pt x="94310" y="198907"/>
                </a:lnTo>
                <a:lnTo>
                  <a:pt x="95841" y="196379"/>
                </a:lnTo>
                <a:lnTo>
                  <a:pt x="98502" y="186731"/>
                </a:lnTo>
                <a:lnTo>
                  <a:pt x="95641" y="188128"/>
                </a:lnTo>
                <a:lnTo>
                  <a:pt x="93312" y="190357"/>
                </a:lnTo>
                <a:lnTo>
                  <a:pt x="92015" y="204762"/>
                </a:lnTo>
                <a:close/>
              </a:path>
              <a:path w="2512150" h="581353">
                <a:moveTo>
                  <a:pt x="92015" y="235535"/>
                </a:moveTo>
                <a:lnTo>
                  <a:pt x="92015" y="204762"/>
                </a:lnTo>
                <a:lnTo>
                  <a:pt x="91516" y="193418"/>
                </a:lnTo>
                <a:lnTo>
                  <a:pt x="91017" y="185633"/>
                </a:lnTo>
                <a:lnTo>
                  <a:pt x="84031" y="185633"/>
                </a:lnTo>
                <a:lnTo>
                  <a:pt x="84031" y="235535"/>
                </a:lnTo>
                <a:lnTo>
                  <a:pt x="92015" y="235535"/>
                </a:lnTo>
                <a:close/>
              </a:path>
              <a:path w="2512150" h="581353">
                <a:moveTo>
                  <a:pt x="126547" y="204596"/>
                </a:moveTo>
                <a:lnTo>
                  <a:pt x="127212" y="201569"/>
                </a:lnTo>
                <a:lnTo>
                  <a:pt x="128543" y="199107"/>
                </a:lnTo>
                <a:lnTo>
                  <a:pt x="129940" y="196645"/>
                </a:lnTo>
                <a:lnTo>
                  <a:pt x="131770" y="194782"/>
                </a:lnTo>
                <a:lnTo>
                  <a:pt x="134032" y="193518"/>
                </a:lnTo>
                <a:lnTo>
                  <a:pt x="136294" y="192254"/>
                </a:lnTo>
                <a:lnTo>
                  <a:pt x="138723" y="191622"/>
                </a:lnTo>
                <a:lnTo>
                  <a:pt x="144644" y="191622"/>
                </a:lnTo>
                <a:lnTo>
                  <a:pt x="147439" y="192620"/>
                </a:lnTo>
                <a:lnTo>
                  <a:pt x="149701" y="194616"/>
                </a:lnTo>
                <a:lnTo>
                  <a:pt x="151963" y="196612"/>
                </a:lnTo>
                <a:lnTo>
                  <a:pt x="153094" y="199872"/>
                </a:lnTo>
                <a:lnTo>
                  <a:pt x="153094" y="235535"/>
                </a:lnTo>
                <a:lnTo>
                  <a:pt x="161079" y="235535"/>
                </a:lnTo>
                <a:lnTo>
                  <a:pt x="154026" y="187962"/>
                </a:lnTo>
                <a:lnTo>
                  <a:pt x="151098" y="186631"/>
                </a:lnTo>
                <a:lnTo>
                  <a:pt x="148237" y="185301"/>
                </a:lnTo>
                <a:lnTo>
                  <a:pt x="145210" y="184635"/>
                </a:lnTo>
                <a:lnTo>
                  <a:pt x="139954" y="184635"/>
                </a:lnTo>
                <a:lnTo>
                  <a:pt x="137758" y="185001"/>
                </a:lnTo>
                <a:lnTo>
                  <a:pt x="135429" y="185733"/>
                </a:lnTo>
                <a:lnTo>
                  <a:pt x="133167" y="186399"/>
                </a:lnTo>
                <a:lnTo>
                  <a:pt x="131071" y="187463"/>
                </a:lnTo>
                <a:lnTo>
                  <a:pt x="129142" y="188927"/>
                </a:lnTo>
                <a:lnTo>
                  <a:pt x="127212" y="190324"/>
                </a:lnTo>
                <a:lnTo>
                  <a:pt x="126547" y="204596"/>
                </a:lnTo>
                <a:close/>
              </a:path>
              <a:path w="2512150" h="581353">
                <a:moveTo>
                  <a:pt x="126547" y="204596"/>
                </a:moveTo>
                <a:lnTo>
                  <a:pt x="127212" y="190324"/>
                </a:lnTo>
                <a:lnTo>
                  <a:pt x="125715" y="192154"/>
                </a:lnTo>
                <a:lnTo>
                  <a:pt x="126547" y="235535"/>
                </a:lnTo>
                <a:lnTo>
                  <a:pt x="126547" y="204596"/>
                </a:lnTo>
                <a:close/>
              </a:path>
              <a:path w="2512150" h="581353">
                <a:moveTo>
                  <a:pt x="118563" y="204396"/>
                </a:moveTo>
                <a:lnTo>
                  <a:pt x="118563" y="235535"/>
                </a:lnTo>
                <a:lnTo>
                  <a:pt x="126547" y="235535"/>
                </a:lnTo>
                <a:lnTo>
                  <a:pt x="118563" y="199872"/>
                </a:lnTo>
                <a:lnTo>
                  <a:pt x="118563" y="204396"/>
                </a:lnTo>
                <a:close/>
              </a:path>
              <a:path w="2512150" h="581353">
                <a:moveTo>
                  <a:pt x="161079" y="235535"/>
                </a:moveTo>
                <a:lnTo>
                  <a:pt x="161079" y="199207"/>
                </a:lnTo>
                <a:lnTo>
                  <a:pt x="160147" y="195614"/>
                </a:lnTo>
                <a:lnTo>
                  <a:pt x="158284" y="192819"/>
                </a:lnTo>
                <a:lnTo>
                  <a:pt x="156421" y="190025"/>
                </a:lnTo>
                <a:lnTo>
                  <a:pt x="154026" y="187962"/>
                </a:lnTo>
                <a:lnTo>
                  <a:pt x="161079" y="235535"/>
                </a:lnTo>
                <a:close/>
              </a:path>
              <a:path w="2512150" h="581353">
                <a:moveTo>
                  <a:pt x="187140" y="206725"/>
                </a:moveTo>
                <a:lnTo>
                  <a:pt x="187905" y="192054"/>
                </a:lnTo>
                <a:lnTo>
                  <a:pt x="186625" y="194056"/>
                </a:lnTo>
                <a:lnTo>
                  <a:pt x="186142" y="185633"/>
                </a:lnTo>
                <a:lnTo>
                  <a:pt x="179156" y="185633"/>
                </a:lnTo>
                <a:lnTo>
                  <a:pt x="187140" y="256494"/>
                </a:lnTo>
                <a:lnTo>
                  <a:pt x="187140" y="228100"/>
                </a:lnTo>
                <a:lnTo>
                  <a:pt x="186142" y="225754"/>
                </a:lnTo>
                <a:lnTo>
                  <a:pt x="185743" y="196412"/>
                </a:lnTo>
                <a:lnTo>
                  <a:pt x="186608" y="194083"/>
                </a:lnTo>
                <a:lnTo>
                  <a:pt x="186840" y="197809"/>
                </a:lnTo>
                <a:lnTo>
                  <a:pt x="187140" y="206725"/>
                </a:lnTo>
                <a:close/>
              </a:path>
              <a:path w="2512150" h="581353">
                <a:moveTo>
                  <a:pt x="187140" y="224257"/>
                </a:moveTo>
                <a:lnTo>
                  <a:pt x="186142" y="225754"/>
                </a:lnTo>
                <a:lnTo>
                  <a:pt x="187140" y="228100"/>
                </a:lnTo>
                <a:lnTo>
                  <a:pt x="187472" y="228881"/>
                </a:lnTo>
                <a:lnTo>
                  <a:pt x="187140" y="214377"/>
                </a:lnTo>
                <a:lnTo>
                  <a:pt x="187140" y="206725"/>
                </a:lnTo>
                <a:lnTo>
                  <a:pt x="186840" y="197809"/>
                </a:lnTo>
                <a:lnTo>
                  <a:pt x="186142" y="225754"/>
                </a:lnTo>
                <a:lnTo>
                  <a:pt x="187140" y="224257"/>
                </a:lnTo>
                <a:close/>
              </a:path>
              <a:path w="2512150" h="581353">
                <a:moveTo>
                  <a:pt x="226462" y="210584"/>
                </a:moveTo>
                <a:lnTo>
                  <a:pt x="226462" y="205128"/>
                </a:lnTo>
                <a:lnTo>
                  <a:pt x="225431" y="200471"/>
                </a:lnTo>
                <a:lnTo>
                  <a:pt x="223368" y="196612"/>
                </a:lnTo>
                <a:lnTo>
                  <a:pt x="221306" y="192753"/>
                </a:lnTo>
                <a:lnTo>
                  <a:pt x="218545" y="189792"/>
                </a:lnTo>
                <a:lnTo>
                  <a:pt x="217114" y="200271"/>
                </a:lnTo>
                <a:lnTo>
                  <a:pt x="218478" y="204862"/>
                </a:lnTo>
                <a:lnTo>
                  <a:pt x="221206" y="228416"/>
                </a:lnTo>
                <a:lnTo>
                  <a:pt x="223269" y="224557"/>
                </a:lnTo>
                <a:lnTo>
                  <a:pt x="225398" y="220631"/>
                </a:lnTo>
                <a:lnTo>
                  <a:pt x="226462" y="215974"/>
                </a:lnTo>
                <a:lnTo>
                  <a:pt x="226462" y="210584"/>
                </a:lnTo>
                <a:close/>
              </a:path>
              <a:path w="2512150" h="581353">
                <a:moveTo>
                  <a:pt x="215085" y="187729"/>
                </a:moveTo>
                <a:lnTo>
                  <a:pt x="211691" y="185667"/>
                </a:lnTo>
                <a:lnTo>
                  <a:pt x="211725" y="193351"/>
                </a:lnTo>
                <a:lnTo>
                  <a:pt x="214386" y="196811"/>
                </a:lnTo>
                <a:lnTo>
                  <a:pt x="217114" y="200271"/>
                </a:lnTo>
                <a:lnTo>
                  <a:pt x="218545" y="189792"/>
                </a:lnTo>
                <a:lnTo>
                  <a:pt x="215085" y="187729"/>
                </a:lnTo>
                <a:close/>
              </a:path>
              <a:path w="2512150" h="581353">
                <a:moveTo>
                  <a:pt x="187140" y="206725"/>
                </a:moveTo>
                <a:lnTo>
                  <a:pt x="187805" y="203398"/>
                </a:lnTo>
                <a:lnTo>
                  <a:pt x="189136" y="200604"/>
                </a:lnTo>
                <a:lnTo>
                  <a:pt x="190467" y="197743"/>
                </a:lnTo>
                <a:lnTo>
                  <a:pt x="192330" y="195547"/>
                </a:lnTo>
                <a:lnTo>
                  <a:pt x="194725" y="194017"/>
                </a:lnTo>
                <a:lnTo>
                  <a:pt x="197120" y="192420"/>
                </a:lnTo>
                <a:lnTo>
                  <a:pt x="199915" y="191622"/>
                </a:lnTo>
                <a:lnTo>
                  <a:pt x="207965" y="191622"/>
                </a:lnTo>
                <a:lnTo>
                  <a:pt x="211725" y="193351"/>
                </a:lnTo>
                <a:lnTo>
                  <a:pt x="211691" y="185667"/>
                </a:lnTo>
                <a:lnTo>
                  <a:pt x="207965" y="184635"/>
                </a:lnTo>
                <a:lnTo>
                  <a:pt x="201046" y="184635"/>
                </a:lnTo>
                <a:lnTo>
                  <a:pt x="198384" y="185134"/>
                </a:lnTo>
                <a:lnTo>
                  <a:pt x="195922" y="186132"/>
                </a:lnTo>
                <a:lnTo>
                  <a:pt x="193461" y="187130"/>
                </a:lnTo>
                <a:lnTo>
                  <a:pt x="191365" y="188528"/>
                </a:lnTo>
                <a:lnTo>
                  <a:pt x="189635" y="190324"/>
                </a:lnTo>
                <a:lnTo>
                  <a:pt x="187905" y="192054"/>
                </a:lnTo>
                <a:lnTo>
                  <a:pt x="187140" y="206725"/>
                </a:lnTo>
                <a:close/>
              </a:path>
              <a:path w="2512150" h="581353">
                <a:moveTo>
                  <a:pt x="218478" y="204862"/>
                </a:moveTo>
                <a:lnTo>
                  <a:pt x="218478" y="216306"/>
                </a:lnTo>
                <a:lnTo>
                  <a:pt x="217081" y="220897"/>
                </a:lnTo>
                <a:lnTo>
                  <a:pt x="214286" y="224357"/>
                </a:lnTo>
                <a:lnTo>
                  <a:pt x="211558" y="227817"/>
                </a:lnTo>
                <a:lnTo>
                  <a:pt x="214985" y="233439"/>
                </a:lnTo>
                <a:lnTo>
                  <a:pt x="218445" y="231377"/>
                </a:lnTo>
                <a:lnTo>
                  <a:pt x="221206" y="228416"/>
                </a:lnTo>
                <a:lnTo>
                  <a:pt x="218478" y="204862"/>
                </a:lnTo>
                <a:close/>
              </a:path>
              <a:path w="2512150" h="581353">
                <a:moveTo>
                  <a:pt x="202809" y="229547"/>
                </a:moveTo>
                <a:lnTo>
                  <a:pt x="203607" y="236533"/>
                </a:lnTo>
                <a:lnTo>
                  <a:pt x="207733" y="236533"/>
                </a:lnTo>
                <a:lnTo>
                  <a:pt x="211525" y="235502"/>
                </a:lnTo>
                <a:lnTo>
                  <a:pt x="214985" y="233439"/>
                </a:lnTo>
                <a:lnTo>
                  <a:pt x="211558" y="227817"/>
                </a:lnTo>
                <a:lnTo>
                  <a:pt x="207733" y="229547"/>
                </a:lnTo>
                <a:lnTo>
                  <a:pt x="202809" y="229547"/>
                </a:lnTo>
                <a:close/>
              </a:path>
              <a:path w="2512150" h="581353">
                <a:moveTo>
                  <a:pt x="192196" y="225654"/>
                </a:moveTo>
                <a:lnTo>
                  <a:pt x="192729" y="233539"/>
                </a:lnTo>
                <a:lnTo>
                  <a:pt x="195856" y="235535"/>
                </a:lnTo>
                <a:lnTo>
                  <a:pt x="199482" y="236533"/>
                </a:lnTo>
                <a:lnTo>
                  <a:pt x="203607" y="236533"/>
                </a:lnTo>
                <a:lnTo>
                  <a:pt x="202809" y="229547"/>
                </a:lnTo>
                <a:lnTo>
                  <a:pt x="199682" y="229547"/>
                </a:lnTo>
                <a:lnTo>
                  <a:pt x="196920" y="228782"/>
                </a:lnTo>
                <a:lnTo>
                  <a:pt x="194525" y="227251"/>
                </a:lnTo>
                <a:lnTo>
                  <a:pt x="192196" y="225654"/>
                </a:lnTo>
                <a:close/>
              </a:path>
              <a:path w="2512150" h="581353">
                <a:moveTo>
                  <a:pt x="190367" y="223426"/>
                </a:moveTo>
                <a:lnTo>
                  <a:pt x="189036" y="220564"/>
                </a:lnTo>
                <a:lnTo>
                  <a:pt x="189668" y="231476"/>
                </a:lnTo>
                <a:lnTo>
                  <a:pt x="192729" y="233539"/>
                </a:lnTo>
                <a:lnTo>
                  <a:pt x="192196" y="225654"/>
                </a:lnTo>
                <a:lnTo>
                  <a:pt x="190367" y="223426"/>
                </a:lnTo>
                <a:close/>
              </a:path>
              <a:path w="2512150" h="581353">
                <a:moveTo>
                  <a:pt x="187772" y="217703"/>
                </a:moveTo>
                <a:lnTo>
                  <a:pt x="187140" y="214377"/>
                </a:lnTo>
                <a:lnTo>
                  <a:pt x="187472" y="228881"/>
                </a:lnTo>
                <a:lnTo>
                  <a:pt x="189668" y="231476"/>
                </a:lnTo>
                <a:lnTo>
                  <a:pt x="189036" y="220564"/>
                </a:lnTo>
                <a:lnTo>
                  <a:pt x="187772" y="217703"/>
                </a:lnTo>
                <a:close/>
              </a:path>
              <a:path w="2512150" h="581353">
                <a:moveTo>
                  <a:pt x="186840" y="197809"/>
                </a:moveTo>
                <a:lnTo>
                  <a:pt x="186608" y="194083"/>
                </a:lnTo>
                <a:lnTo>
                  <a:pt x="185743" y="196412"/>
                </a:lnTo>
                <a:lnTo>
                  <a:pt x="186142" y="225754"/>
                </a:lnTo>
                <a:lnTo>
                  <a:pt x="186840" y="197809"/>
                </a:lnTo>
                <a:close/>
              </a:path>
              <a:path w="2512150" h="581353">
                <a:moveTo>
                  <a:pt x="249312" y="162679"/>
                </a:moveTo>
                <a:lnTo>
                  <a:pt x="241328" y="162679"/>
                </a:lnTo>
                <a:lnTo>
                  <a:pt x="242293" y="231044"/>
                </a:lnTo>
                <a:lnTo>
                  <a:pt x="244223" y="233240"/>
                </a:lnTo>
                <a:lnTo>
                  <a:pt x="246219" y="235435"/>
                </a:lnTo>
                <a:lnTo>
                  <a:pt x="249246" y="236533"/>
                </a:lnTo>
                <a:lnTo>
                  <a:pt x="249312" y="225388"/>
                </a:lnTo>
                <a:lnTo>
                  <a:pt x="249312" y="162679"/>
                </a:lnTo>
                <a:close/>
              </a:path>
              <a:path w="2512150" h="581353">
                <a:moveTo>
                  <a:pt x="241328" y="223159"/>
                </a:moveTo>
                <a:lnTo>
                  <a:pt x="241328" y="227684"/>
                </a:lnTo>
                <a:lnTo>
                  <a:pt x="242293" y="231044"/>
                </a:lnTo>
                <a:lnTo>
                  <a:pt x="241328" y="162679"/>
                </a:lnTo>
                <a:lnTo>
                  <a:pt x="241328" y="223159"/>
                </a:lnTo>
                <a:close/>
              </a:path>
              <a:path w="2512150" h="581353">
                <a:moveTo>
                  <a:pt x="257197" y="236134"/>
                </a:moveTo>
                <a:lnTo>
                  <a:pt x="258461" y="235934"/>
                </a:lnTo>
                <a:lnTo>
                  <a:pt x="260690" y="235136"/>
                </a:lnTo>
                <a:lnTo>
                  <a:pt x="261987" y="228150"/>
                </a:lnTo>
                <a:lnTo>
                  <a:pt x="260524" y="228682"/>
                </a:lnTo>
                <a:lnTo>
                  <a:pt x="258494" y="229247"/>
                </a:lnTo>
                <a:lnTo>
                  <a:pt x="257197" y="236134"/>
                </a:lnTo>
                <a:close/>
              </a:path>
              <a:path w="2512150" h="581353">
                <a:moveTo>
                  <a:pt x="253305" y="236533"/>
                </a:moveTo>
                <a:lnTo>
                  <a:pt x="254635" y="236533"/>
                </a:lnTo>
                <a:lnTo>
                  <a:pt x="255933" y="236400"/>
                </a:lnTo>
                <a:lnTo>
                  <a:pt x="257197" y="236134"/>
                </a:lnTo>
                <a:lnTo>
                  <a:pt x="258494" y="229247"/>
                </a:lnTo>
                <a:lnTo>
                  <a:pt x="256532" y="229547"/>
                </a:lnTo>
                <a:lnTo>
                  <a:pt x="255201" y="229547"/>
                </a:lnTo>
                <a:lnTo>
                  <a:pt x="253305" y="236533"/>
                </a:lnTo>
                <a:close/>
              </a:path>
              <a:path w="2512150" h="581353">
                <a:moveTo>
                  <a:pt x="253305" y="236533"/>
                </a:moveTo>
                <a:lnTo>
                  <a:pt x="255201" y="229547"/>
                </a:lnTo>
                <a:lnTo>
                  <a:pt x="253138" y="229547"/>
                </a:lnTo>
                <a:lnTo>
                  <a:pt x="251641" y="229081"/>
                </a:lnTo>
                <a:lnTo>
                  <a:pt x="249778" y="227152"/>
                </a:lnTo>
                <a:lnTo>
                  <a:pt x="249246" y="236533"/>
                </a:lnTo>
                <a:lnTo>
                  <a:pt x="253305" y="236533"/>
                </a:lnTo>
                <a:close/>
              </a:path>
              <a:path w="2512150" h="581353">
                <a:moveTo>
                  <a:pt x="283073" y="235435"/>
                </a:moveTo>
                <a:lnTo>
                  <a:pt x="280478" y="241922"/>
                </a:lnTo>
                <a:lnTo>
                  <a:pt x="281609" y="253533"/>
                </a:lnTo>
                <a:lnTo>
                  <a:pt x="283073" y="251603"/>
                </a:lnTo>
                <a:lnTo>
                  <a:pt x="284604" y="249740"/>
                </a:lnTo>
                <a:lnTo>
                  <a:pt x="283772" y="218169"/>
                </a:lnTo>
                <a:lnTo>
                  <a:pt x="278083" y="223559"/>
                </a:lnTo>
                <a:lnTo>
                  <a:pt x="283073" y="235435"/>
                </a:lnTo>
                <a:close/>
              </a:path>
              <a:path w="2512150" h="581353">
                <a:moveTo>
                  <a:pt x="271296" y="185633"/>
                </a:moveTo>
                <a:lnTo>
                  <a:pt x="262214" y="185633"/>
                </a:lnTo>
                <a:lnTo>
                  <a:pt x="278083" y="223559"/>
                </a:lnTo>
                <a:lnTo>
                  <a:pt x="283772" y="218169"/>
                </a:lnTo>
                <a:lnTo>
                  <a:pt x="271296" y="185633"/>
                </a:lnTo>
                <a:close/>
              </a:path>
              <a:path w="2512150" h="581353">
                <a:moveTo>
                  <a:pt x="284604" y="249740"/>
                </a:moveTo>
                <a:lnTo>
                  <a:pt x="286001" y="247179"/>
                </a:lnTo>
                <a:lnTo>
                  <a:pt x="287265" y="243918"/>
                </a:lnTo>
                <a:lnTo>
                  <a:pt x="310719" y="185633"/>
                </a:lnTo>
                <a:lnTo>
                  <a:pt x="302136" y="185633"/>
                </a:lnTo>
                <a:lnTo>
                  <a:pt x="290459" y="217171"/>
                </a:lnTo>
                <a:lnTo>
                  <a:pt x="286866" y="227052"/>
                </a:lnTo>
                <a:lnTo>
                  <a:pt x="284604" y="249740"/>
                </a:lnTo>
                <a:close/>
              </a:path>
              <a:path w="2512150" h="581353">
                <a:moveTo>
                  <a:pt x="281609" y="253533"/>
                </a:moveTo>
                <a:lnTo>
                  <a:pt x="280478" y="241922"/>
                </a:lnTo>
                <a:lnTo>
                  <a:pt x="279214" y="245183"/>
                </a:lnTo>
                <a:lnTo>
                  <a:pt x="277817" y="247345"/>
                </a:lnTo>
                <a:lnTo>
                  <a:pt x="276287" y="248410"/>
                </a:lnTo>
                <a:lnTo>
                  <a:pt x="274756" y="249474"/>
                </a:lnTo>
                <a:lnTo>
                  <a:pt x="276287" y="256560"/>
                </a:lnTo>
                <a:lnTo>
                  <a:pt x="278083" y="255695"/>
                </a:lnTo>
                <a:lnTo>
                  <a:pt x="279946" y="254897"/>
                </a:lnTo>
                <a:lnTo>
                  <a:pt x="281609" y="253533"/>
                </a:lnTo>
                <a:close/>
              </a:path>
              <a:path w="2512150" h="581353">
                <a:moveTo>
                  <a:pt x="276287" y="256560"/>
                </a:moveTo>
                <a:lnTo>
                  <a:pt x="274756" y="249474"/>
                </a:lnTo>
                <a:lnTo>
                  <a:pt x="273126" y="250006"/>
                </a:lnTo>
                <a:lnTo>
                  <a:pt x="269932" y="250006"/>
                </a:lnTo>
                <a:lnTo>
                  <a:pt x="271795" y="256993"/>
                </a:lnTo>
                <a:lnTo>
                  <a:pt x="274191" y="256993"/>
                </a:lnTo>
                <a:lnTo>
                  <a:pt x="276287" y="256560"/>
                </a:lnTo>
                <a:close/>
              </a:path>
              <a:path w="2512150" h="581353">
                <a:moveTo>
                  <a:pt x="271795" y="256993"/>
                </a:moveTo>
                <a:lnTo>
                  <a:pt x="269932" y="250006"/>
                </a:lnTo>
                <a:lnTo>
                  <a:pt x="268435" y="249707"/>
                </a:lnTo>
                <a:lnTo>
                  <a:pt x="266905" y="249108"/>
                </a:lnTo>
                <a:lnTo>
                  <a:pt x="265441" y="248576"/>
                </a:lnTo>
                <a:lnTo>
                  <a:pt x="264044" y="247711"/>
                </a:lnTo>
                <a:lnTo>
                  <a:pt x="265508" y="255995"/>
                </a:lnTo>
                <a:lnTo>
                  <a:pt x="267437" y="256660"/>
                </a:lnTo>
                <a:lnTo>
                  <a:pt x="269533" y="256993"/>
                </a:lnTo>
                <a:lnTo>
                  <a:pt x="271795" y="256993"/>
                </a:lnTo>
                <a:close/>
              </a:path>
              <a:path w="2512150" h="581353">
                <a:moveTo>
                  <a:pt x="260518" y="253500"/>
                </a:moveTo>
                <a:lnTo>
                  <a:pt x="261982" y="254564"/>
                </a:lnTo>
                <a:lnTo>
                  <a:pt x="263645" y="255396"/>
                </a:lnTo>
                <a:lnTo>
                  <a:pt x="265508" y="255995"/>
                </a:lnTo>
                <a:lnTo>
                  <a:pt x="264044" y="247711"/>
                </a:lnTo>
                <a:lnTo>
                  <a:pt x="262713" y="246513"/>
                </a:lnTo>
                <a:lnTo>
                  <a:pt x="260518" y="253500"/>
                </a:lnTo>
                <a:close/>
              </a:path>
              <a:path w="2512150" h="581353">
                <a:moveTo>
                  <a:pt x="374199" y="192121"/>
                </a:moveTo>
                <a:lnTo>
                  <a:pt x="375796" y="192121"/>
                </a:lnTo>
                <a:lnTo>
                  <a:pt x="377027" y="192187"/>
                </a:lnTo>
                <a:lnTo>
                  <a:pt x="378757" y="192453"/>
                </a:lnTo>
                <a:lnTo>
                  <a:pt x="380287" y="192919"/>
                </a:lnTo>
                <a:lnTo>
                  <a:pt x="381684" y="185633"/>
                </a:lnTo>
                <a:lnTo>
                  <a:pt x="380054" y="184968"/>
                </a:lnTo>
                <a:lnTo>
                  <a:pt x="377992" y="184702"/>
                </a:lnTo>
                <a:lnTo>
                  <a:pt x="376195" y="184635"/>
                </a:lnTo>
                <a:lnTo>
                  <a:pt x="374199" y="192121"/>
                </a:lnTo>
                <a:close/>
              </a:path>
              <a:path w="2512150" h="581353">
                <a:moveTo>
                  <a:pt x="372336" y="184635"/>
                </a:moveTo>
                <a:lnTo>
                  <a:pt x="369042" y="185401"/>
                </a:lnTo>
                <a:lnTo>
                  <a:pt x="370041" y="192719"/>
                </a:lnTo>
                <a:lnTo>
                  <a:pt x="372136" y="192121"/>
                </a:lnTo>
                <a:lnTo>
                  <a:pt x="374199" y="192121"/>
                </a:lnTo>
                <a:lnTo>
                  <a:pt x="376195" y="184635"/>
                </a:lnTo>
                <a:lnTo>
                  <a:pt x="372336" y="184635"/>
                </a:lnTo>
                <a:close/>
              </a:path>
              <a:path w="2512150" h="581353">
                <a:moveTo>
                  <a:pt x="364119" y="196944"/>
                </a:moveTo>
                <a:lnTo>
                  <a:pt x="365849" y="195115"/>
                </a:lnTo>
                <a:lnTo>
                  <a:pt x="367911" y="193917"/>
                </a:lnTo>
                <a:lnTo>
                  <a:pt x="370041" y="192719"/>
                </a:lnTo>
                <a:lnTo>
                  <a:pt x="369042" y="185401"/>
                </a:lnTo>
                <a:lnTo>
                  <a:pt x="366315" y="186931"/>
                </a:lnTo>
                <a:lnTo>
                  <a:pt x="364119" y="196944"/>
                </a:lnTo>
                <a:close/>
              </a:path>
              <a:path w="2512150" h="581353">
                <a:moveTo>
                  <a:pt x="360626" y="204862"/>
                </a:moveTo>
                <a:lnTo>
                  <a:pt x="361324" y="201802"/>
                </a:lnTo>
                <a:lnTo>
                  <a:pt x="362722" y="199406"/>
                </a:lnTo>
                <a:lnTo>
                  <a:pt x="364119" y="196944"/>
                </a:lnTo>
                <a:lnTo>
                  <a:pt x="366315" y="186931"/>
                </a:lnTo>
                <a:lnTo>
                  <a:pt x="363653" y="188461"/>
                </a:lnTo>
                <a:lnTo>
                  <a:pt x="361624" y="190757"/>
                </a:lnTo>
                <a:lnTo>
                  <a:pt x="360626" y="204862"/>
                </a:lnTo>
                <a:close/>
              </a:path>
              <a:path w="2512150" h="581353">
                <a:moveTo>
                  <a:pt x="360626" y="235535"/>
                </a:moveTo>
                <a:lnTo>
                  <a:pt x="360626" y="204862"/>
                </a:lnTo>
                <a:lnTo>
                  <a:pt x="360227" y="193817"/>
                </a:lnTo>
                <a:lnTo>
                  <a:pt x="359129" y="185633"/>
                </a:lnTo>
                <a:lnTo>
                  <a:pt x="352642" y="185633"/>
                </a:lnTo>
                <a:lnTo>
                  <a:pt x="352642" y="235535"/>
                </a:lnTo>
                <a:lnTo>
                  <a:pt x="360626" y="235535"/>
                </a:lnTo>
                <a:close/>
              </a:path>
              <a:path w="2512150" h="581353">
                <a:moveTo>
                  <a:pt x="421392" y="230312"/>
                </a:moveTo>
                <a:lnTo>
                  <a:pt x="422257" y="231842"/>
                </a:lnTo>
                <a:lnTo>
                  <a:pt x="422956" y="225455"/>
                </a:lnTo>
                <a:lnTo>
                  <a:pt x="420960" y="225155"/>
                </a:lnTo>
                <a:lnTo>
                  <a:pt x="420960" y="228416"/>
                </a:lnTo>
                <a:lnTo>
                  <a:pt x="420794" y="230179"/>
                </a:lnTo>
                <a:lnTo>
                  <a:pt x="421213" y="229524"/>
                </a:lnTo>
                <a:lnTo>
                  <a:pt x="420960" y="226153"/>
                </a:lnTo>
                <a:lnTo>
                  <a:pt x="421213" y="229524"/>
                </a:lnTo>
                <a:lnTo>
                  <a:pt x="422158" y="228050"/>
                </a:lnTo>
                <a:lnTo>
                  <a:pt x="421392" y="230312"/>
                </a:lnTo>
                <a:close/>
              </a:path>
              <a:path w="2512150" h="581353">
                <a:moveTo>
                  <a:pt x="406222" y="191622"/>
                </a:moveTo>
                <a:lnTo>
                  <a:pt x="413342" y="191622"/>
                </a:lnTo>
                <a:lnTo>
                  <a:pt x="416169" y="192653"/>
                </a:lnTo>
                <a:lnTo>
                  <a:pt x="418165" y="194715"/>
                </a:lnTo>
                <a:lnTo>
                  <a:pt x="420161" y="196712"/>
                </a:lnTo>
                <a:lnTo>
                  <a:pt x="421160" y="199573"/>
                </a:lnTo>
                <a:lnTo>
                  <a:pt x="421160" y="205210"/>
                </a:lnTo>
                <a:lnTo>
                  <a:pt x="422756" y="204895"/>
                </a:lnTo>
                <a:lnTo>
                  <a:pt x="422590" y="187729"/>
                </a:lnTo>
                <a:lnTo>
                  <a:pt x="419662" y="186532"/>
                </a:lnTo>
                <a:lnTo>
                  <a:pt x="416735" y="185267"/>
                </a:lnTo>
                <a:lnTo>
                  <a:pt x="413475" y="184635"/>
                </a:lnTo>
                <a:lnTo>
                  <a:pt x="409882" y="184635"/>
                </a:lnTo>
                <a:lnTo>
                  <a:pt x="406222" y="191622"/>
                </a:lnTo>
                <a:close/>
              </a:path>
              <a:path w="2512150" h="581353">
                <a:moveTo>
                  <a:pt x="404559" y="184635"/>
                </a:moveTo>
                <a:lnTo>
                  <a:pt x="400101" y="185800"/>
                </a:lnTo>
                <a:lnTo>
                  <a:pt x="400899" y="193917"/>
                </a:lnTo>
                <a:lnTo>
                  <a:pt x="403295" y="192387"/>
                </a:lnTo>
                <a:lnTo>
                  <a:pt x="406222" y="191622"/>
                </a:lnTo>
                <a:lnTo>
                  <a:pt x="409882" y="184635"/>
                </a:lnTo>
                <a:lnTo>
                  <a:pt x="404559" y="184635"/>
                </a:lnTo>
                <a:close/>
              </a:path>
              <a:path w="2512150" h="581353">
                <a:moveTo>
                  <a:pt x="392915" y="190391"/>
                </a:moveTo>
                <a:lnTo>
                  <a:pt x="395610" y="201103"/>
                </a:lnTo>
                <a:lnTo>
                  <a:pt x="396741" y="197776"/>
                </a:lnTo>
                <a:lnTo>
                  <a:pt x="398504" y="195381"/>
                </a:lnTo>
                <a:lnTo>
                  <a:pt x="400899" y="193917"/>
                </a:lnTo>
                <a:lnTo>
                  <a:pt x="400101" y="185800"/>
                </a:lnTo>
                <a:lnTo>
                  <a:pt x="396508" y="188128"/>
                </a:lnTo>
                <a:lnTo>
                  <a:pt x="392915" y="190391"/>
                </a:lnTo>
                <a:close/>
              </a:path>
              <a:path w="2512150" h="581353">
                <a:moveTo>
                  <a:pt x="390453" y="193385"/>
                </a:moveTo>
                <a:lnTo>
                  <a:pt x="389123" y="197111"/>
                </a:lnTo>
                <a:lnTo>
                  <a:pt x="395610" y="201103"/>
                </a:lnTo>
                <a:lnTo>
                  <a:pt x="392915" y="190391"/>
                </a:lnTo>
                <a:lnTo>
                  <a:pt x="390453" y="193385"/>
                </a:lnTo>
                <a:close/>
              </a:path>
              <a:path w="2512150" h="581353">
                <a:moveTo>
                  <a:pt x="429144" y="197776"/>
                </a:moveTo>
                <a:lnTo>
                  <a:pt x="428279" y="194582"/>
                </a:lnTo>
                <a:lnTo>
                  <a:pt x="429110" y="236234"/>
                </a:lnTo>
                <a:lnTo>
                  <a:pt x="429144" y="197776"/>
                </a:lnTo>
                <a:close/>
              </a:path>
              <a:path w="2512150" h="581353">
                <a:moveTo>
                  <a:pt x="423122" y="233306"/>
                </a:moveTo>
                <a:lnTo>
                  <a:pt x="424320" y="234404"/>
                </a:lnTo>
                <a:lnTo>
                  <a:pt x="425850" y="235136"/>
                </a:lnTo>
                <a:lnTo>
                  <a:pt x="427381" y="235868"/>
                </a:lnTo>
                <a:lnTo>
                  <a:pt x="429110" y="236234"/>
                </a:lnTo>
                <a:lnTo>
                  <a:pt x="428279" y="194582"/>
                </a:lnTo>
                <a:lnTo>
                  <a:pt x="426549" y="192121"/>
                </a:lnTo>
                <a:lnTo>
                  <a:pt x="424885" y="189592"/>
                </a:lnTo>
                <a:lnTo>
                  <a:pt x="423122" y="233306"/>
                </a:lnTo>
                <a:close/>
              </a:path>
              <a:path w="2512150" h="581353">
                <a:moveTo>
                  <a:pt x="422956" y="225455"/>
                </a:moveTo>
                <a:lnTo>
                  <a:pt x="422257" y="231842"/>
                </a:lnTo>
                <a:lnTo>
                  <a:pt x="423122" y="233306"/>
                </a:lnTo>
                <a:lnTo>
                  <a:pt x="424885" y="189592"/>
                </a:lnTo>
                <a:lnTo>
                  <a:pt x="422756" y="204895"/>
                </a:lnTo>
                <a:lnTo>
                  <a:pt x="422756" y="211482"/>
                </a:lnTo>
                <a:lnTo>
                  <a:pt x="421160" y="211810"/>
                </a:lnTo>
                <a:lnTo>
                  <a:pt x="421160" y="219201"/>
                </a:lnTo>
                <a:lnTo>
                  <a:pt x="420960" y="225155"/>
                </a:lnTo>
                <a:lnTo>
                  <a:pt x="422956" y="225455"/>
                </a:lnTo>
                <a:close/>
              </a:path>
              <a:path w="2512150" h="581353">
                <a:moveTo>
                  <a:pt x="436230" y="235236"/>
                </a:moveTo>
                <a:lnTo>
                  <a:pt x="436629" y="228948"/>
                </a:lnTo>
                <a:lnTo>
                  <a:pt x="434200" y="229447"/>
                </a:lnTo>
                <a:lnTo>
                  <a:pt x="430408" y="229447"/>
                </a:lnTo>
                <a:lnTo>
                  <a:pt x="429144" y="228249"/>
                </a:lnTo>
                <a:lnTo>
                  <a:pt x="431040" y="236234"/>
                </a:lnTo>
                <a:lnTo>
                  <a:pt x="433169" y="236234"/>
                </a:lnTo>
                <a:lnTo>
                  <a:pt x="434899" y="235901"/>
                </a:lnTo>
                <a:lnTo>
                  <a:pt x="436230" y="235236"/>
                </a:lnTo>
                <a:close/>
              </a:path>
              <a:path w="2512150" h="581353">
                <a:moveTo>
                  <a:pt x="420794" y="230179"/>
                </a:moveTo>
                <a:lnTo>
                  <a:pt x="420960" y="228416"/>
                </a:lnTo>
                <a:lnTo>
                  <a:pt x="420960" y="225155"/>
                </a:lnTo>
                <a:lnTo>
                  <a:pt x="420760" y="221064"/>
                </a:lnTo>
                <a:lnTo>
                  <a:pt x="419962" y="222660"/>
                </a:lnTo>
                <a:lnTo>
                  <a:pt x="419163" y="224191"/>
                </a:lnTo>
                <a:lnTo>
                  <a:pt x="418864" y="231842"/>
                </a:lnTo>
                <a:lnTo>
                  <a:pt x="420794" y="230179"/>
                </a:lnTo>
                <a:close/>
              </a:path>
              <a:path w="2512150" h="581353">
                <a:moveTo>
                  <a:pt x="418066" y="225488"/>
                </a:moveTo>
                <a:lnTo>
                  <a:pt x="416668" y="226553"/>
                </a:lnTo>
                <a:lnTo>
                  <a:pt x="416934" y="233439"/>
                </a:lnTo>
                <a:lnTo>
                  <a:pt x="418864" y="231842"/>
                </a:lnTo>
                <a:lnTo>
                  <a:pt x="419163" y="224191"/>
                </a:lnTo>
                <a:lnTo>
                  <a:pt x="418066" y="225488"/>
                </a:lnTo>
                <a:close/>
              </a:path>
              <a:path w="2512150" h="581353">
                <a:moveTo>
                  <a:pt x="411878" y="228848"/>
                </a:moveTo>
                <a:lnTo>
                  <a:pt x="412377" y="235435"/>
                </a:lnTo>
                <a:lnTo>
                  <a:pt x="414772" y="234637"/>
                </a:lnTo>
                <a:lnTo>
                  <a:pt x="416934" y="233439"/>
                </a:lnTo>
                <a:lnTo>
                  <a:pt x="416668" y="226553"/>
                </a:lnTo>
                <a:lnTo>
                  <a:pt x="415271" y="227551"/>
                </a:lnTo>
                <a:lnTo>
                  <a:pt x="413674" y="228316"/>
                </a:lnTo>
                <a:lnTo>
                  <a:pt x="411878" y="228848"/>
                </a:lnTo>
                <a:close/>
              </a:path>
              <a:path w="2512150" h="581353">
                <a:moveTo>
                  <a:pt x="399402" y="227651"/>
                </a:moveTo>
                <a:lnTo>
                  <a:pt x="399635" y="236034"/>
                </a:lnTo>
                <a:lnTo>
                  <a:pt x="402363" y="236533"/>
                </a:lnTo>
                <a:lnTo>
                  <a:pt x="407620" y="236533"/>
                </a:lnTo>
                <a:lnTo>
                  <a:pt x="409982" y="236167"/>
                </a:lnTo>
                <a:lnTo>
                  <a:pt x="412377" y="235435"/>
                </a:lnTo>
                <a:lnTo>
                  <a:pt x="411878" y="228848"/>
                </a:lnTo>
                <a:lnTo>
                  <a:pt x="410148" y="229314"/>
                </a:lnTo>
                <a:lnTo>
                  <a:pt x="408318" y="229547"/>
                </a:lnTo>
                <a:lnTo>
                  <a:pt x="403395" y="229547"/>
                </a:lnTo>
                <a:lnTo>
                  <a:pt x="401066" y="228915"/>
                </a:lnTo>
                <a:lnTo>
                  <a:pt x="399402" y="227651"/>
                </a:lnTo>
                <a:close/>
              </a:path>
              <a:path w="2512150" h="581353">
                <a:moveTo>
                  <a:pt x="397806" y="218768"/>
                </a:moveTo>
                <a:lnTo>
                  <a:pt x="398537" y="209653"/>
                </a:lnTo>
                <a:lnTo>
                  <a:pt x="395044" y="211316"/>
                </a:lnTo>
                <a:lnTo>
                  <a:pt x="397107" y="235036"/>
                </a:lnTo>
                <a:lnTo>
                  <a:pt x="399635" y="236034"/>
                </a:lnTo>
                <a:lnTo>
                  <a:pt x="399402" y="227651"/>
                </a:lnTo>
                <a:lnTo>
                  <a:pt x="397806" y="226320"/>
                </a:lnTo>
                <a:lnTo>
                  <a:pt x="397007" y="224623"/>
                </a:lnTo>
                <a:lnTo>
                  <a:pt x="397007" y="220431"/>
                </a:lnTo>
                <a:lnTo>
                  <a:pt x="397806" y="218768"/>
                </a:lnTo>
                <a:close/>
              </a:path>
              <a:path w="2512150" h="581353">
                <a:moveTo>
                  <a:pt x="388823" y="219234"/>
                </a:moveTo>
                <a:lnTo>
                  <a:pt x="389555" y="228482"/>
                </a:lnTo>
                <a:lnTo>
                  <a:pt x="391019" y="230545"/>
                </a:lnTo>
                <a:lnTo>
                  <a:pt x="392549" y="232541"/>
                </a:lnTo>
                <a:lnTo>
                  <a:pt x="394579" y="234038"/>
                </a:lnTo>
                <a:lnTo>
                  <a:pt x="397107" y="235036"/>
                </a:lnTo>
                <a:lnTo>
                  <a:pt x="395044" y="211316"/>
                </a:lnTo>
                <a:lnTo>
                  <a:pt x="392516" y="213778"/>
                </a:lnTo>
                <a:lnTo>
                  <a:pt x="390054" y="216173"/>
                </a:lnTo>
                <a:lnTo>
                  <a:pt x="388823" y="219234"/>
                </a:lnTo>
                <a:close/>
              </a:path>
              <a:path w="2512150" h="581353">
                <a:moveTo>
                  <a:pt x="388823" y="222960"/>
                </a:moveTo>
                <a:lnTo>
                  <a:pt x="388823" y="225954"/>
                </a:lnTo>
                <a:lnTo>
                  <a:pt x="389555" y="228482"/>
                </a:lnTo>
                <a:lnTo>
                  <a:pt x="388823" y="219234"/>
                </a:lnTo>
                <a:lnTo>
                  <a:pt x="388823" y="222960"/>
                </a:lnTo>
                <a:close/>
              </a:path>
              <a:path w="2512150" h="581353">
                <a:moveTo>
                  <a:pt x="421160" y="205210"/>
                </a:moveTo>
                <a:lnTo>
                  <a:pt x="402995" y="208788"/>
                </a:lnTo>
                <a:lnTo>
                  <a:pt x="403428" y="215441"/>
                </a:lnTo>
                <a:lnTo>
                  <a:pt x="406688" y="214776"/>
                </a:lnTo>
                <a:lnTo>
                  <a:pt x="421160" y="211810"/>
                </a:lnTo>
                <a:lnTo>
                  <a:pt x="422756" y="211482"/>
                </a:lnTo>
                <a:lnTo>
                  <a:pt x="422756" y="204895"/>
                </a:lnTo>
                <a:lnTo>
                  <a:pt x="421160" y="205210"/>
                </a:lnTo>
                <a:close/>
              </a:path>
              <a:path w="2512150" h="581353">
                <a:moveTo>
                  <a:pt x="402995" y="208788"/>
                </a:moveTo>
                <a:lnTo>
                  <a:pt x="398537" y="209653"/>
                </a:lnTo>
                <a:lnTo>
                  <a:pt x="399402" y="217570"/>
                </a:lnTo>
                <a:lnTo>
                  <a:pt x="400999" y="216373"/>
                </a:lnTo>
                <a:lnTo>
                  <a:pt x="403428" y="215441"/>
                </a:lnTo>
                <a:lnTo>
                  <a:pt x="402995" y="208788"/>
                </a:lnTo>
                <a:close/>
              </a:path>
              <a:path w="2512150" h="581353">
                <a:moveTo>
                  <a:pt x="454934" y="195714"/>
                </a:moveTo>
                <a:lnTo>
                  <a:pt x="455996" y="193057"/>
                </a:lnTo>
                <a:lnTo>
                  <a:pt x="455532" y="185633"/>
                </a:lnTo>
                <a:lnTo>
                  <a:pt x="448546" y="185633"/>
                </a:lnTo>
                <a:lnTo>
                  <a:pt x="456530" y="235535"/>
                </a:lnTo>
                <a:lnTo>
                  <a:pt x="456231" y="196811"/>
                </a:lnTo>
                <a:lnTo>
                  <a:pt x="455996" y="193057"/>
                </a:lnTo>
                <a:lnTo>
                  <a:pt x="454934" y="195714"/>
                </a:lnTo>
                <a:close/>
              </a:path>
              <a:path w="2512150" h="581353">
                <a:moveTo>
                  <a:pt x="456530" y="204729"/>
                </a:moveTo>
                <a:lnTo>
                  <a:pt x="457295" y="201336"/>
                </a:lnTo>
                <a:lnTo>
                  <a:pt x="458826" y="198807"/>
                </a:lnTo>
                <a:lnTo>
                  <a:pt x="460423" y="196279"/>
                </a:lnTo>
                <a:lnTo>
                  <a:pt x="462419" y="194449"/>
                </a:lnTo>
                <a:lnTo>
                  <a:pt x="464814" y="193318"/>
                </a:lnTo>
                <a:lnTo>
                  <a:pt x="467209" y="192187"/>
                </a:lnTo>
                <a:lnTo>
                  <a:pt x="469605" y="191622"/>
                </a:lnTo>
                <a:lnTo>
                  <a:pt x="475460" y="191622"/>
                </a:lnTo>
                <a:lnTo>
                  <a:pt x="478354" y="192719"/>
                </a:lnTo>
                <a:lnTo>
                  <a:pt x="480683" y="194915"/>
                </a:lnTo>
                <a:lnTo>
                  <a:pt x="483078" y="197044"/>
                </a:lnTo>
                <a:lnTo>
                  <a:pt x="484276" y="200870"/>
                </a:lnTo>
                <a:lnTo>
                  <a:pt x="484276" y="235535"/>
                </a:lnTo>
                <a:lnTo>
                  <a:pt x="492260" y="235535"/>
                </a:lnTo>
                <a:lnTo>
                  <a:pt x="485507" y="188062"/>
                </a:lnTo>
                <a:lnTo>
                  <a:pt x="482579" y="186731"/>
                </a:lnTo>
                <a:lnTo>
                  <a:pt x="479651" y="185334"/>
                </a:lnTo>
                <a:lnTo>
                  <a:pt x="476391" y="184635"/>
                </a:lnTo>
                <a:lnTo>
                  <a:pt x="470270" y="184635"/>
                </a:lnTo>
                <a:lnTo>
                  <a:pt x="467808" y="185001"/>
                </a:lnTo>
                <a:lnTo>
                  <a:pt x="465413" y="185733"/>
                </a:lnTo>
                <a:lnTo>
                  <a:pt x="463084" y="186465"/>
                </a:lnTo>
                <a:lnTo>
                  <a:pt x="461022" y="187663"/>
                </a:lnTo>
                <a:lnTo>
                  <a:pt x="459225" y="189326"/>
                </a:lnTo>
                <a:lnTo>
                  <a:pt x="457429" y="190923"/>
                </a:lnTo>
                <a:lnTo>
                  <a:pt x="456530" y="204729"/>
                </a:lnTo>
                <a:close/>
              </a:path>
              <a:path w="2512150" h="581353">
                <a:moveTo>
                  <a:pt x="456530" y="204729"/>
                </a:moveTo>
                <a:lnTo>
                  <a:pt x="457429" y="190923"/>
                </a:lnTo>
                <a:lnTo>
                  <a:pt x="456231" y="196811"/>
                </a:lnTo>
                <a:lnTo>
                  <a:pt x="456530" y="235535"/>
                </a:lnTo>
                <a:lnTo>
                  <a:pt x="456530" y="204729"/>
                </a:lnTo>
                <a:close/>
              </a:path>
              <a:path w="2512150" h="581353">
                <a:moveTo>
                  <a:pt x="455998" y="193052"/>
                </a:moveTo>
                <a:lnTo>
                  <a:pt x="456231" y="196811"/>
                </a:lnTo>
                <a:lnTo>
                  <a:pt x="457429" y="190923"/>
                </a:lnTo>
                <a:lnTo>
                  <a:pt x="455998" y="193052"/>
                </a:lnTo>
                <a:close/>
              </a:path>
              <a:path w="2512150" h="581353">
                <a:moveTo>
                  <a:pt x="492260" y="235535"/>
                </a:moveTo>
                <a:lnTo>
                  <a:pt x="492260" y="199273"/>
                </a:lnTo>
                <a:lnTo>
                  <a:pt x="491362" y="195714"/>
                </a:lnTo>
                <a:lnTo>
                  <a:pt x="489565" y="192919"/>
                </a:lnTo>
                <a:lnTo>
                  <a:pt x="487835" y="190125"/>
                </a:lnTo>
                <a:lnTo>
                  <a:pt x="485507" y="188062"/>
                </a:lnTo>
                <a:lnTo>
                  <a:pt x="492260" y="235535"/>
                </a:lnTo>
                <a:close/>
              </a:path>
              <a:path w="2512150" h="581353">
                <a:moveTo>
                  <a:pt x="617722" y="210584"/>
                </a:moveTo>
                <a:lnTo>
                  <a:pt x="617722" y="205195"/>
                </a:lnTo>
                <a:lnTo>
                  <a:pt x="616691" y="200571"/>
                </a:lnTo>
                <a:lnTo>
                  <a:pt x="614628" y="196712"/>
                </a:lnTo>
                <a:lnTo>
                  <a:pt x="612565" y="192786"/>
                </a:lnTo>
                <a:lnTo>
                  <a:pt x="609738" y="206592"/>
                </a:lnTo>
                <a:lnTo>
                  <a:pt x="609738" y="210584"/>
                </a:lnTo>
                <a:lnTo>
                  <a:pt x="612565" y="228416"/>
                </a:lnTo>
                <a:lnTo>
                  <a:pt x="614628" y="224557"/>
                </a:lnTo>
                <a:lnTo>
                  <a:pt x="616691" y="220631"/>
                </a:lnTo>
                <a:lnTo>
                  <a:pt x="617722" y="215974"/>
                </a:lnTo>
                <a:lnTo>
                  <a:pt x="617722" y="210584"/>
                </a:lnTo>
                <a:close/>
              </a:path>
              <a:path w="2512150" h="581353">
                <a:moveTo>
                  <a:pt x="609704" y="189792"/>
                </a:moveTo>
                <a:lnTo>
                  <a:pt x="606045" y="187729"/>
                </a:lnTo>
                <a:lnTo>
                  <a:pt x="606477" y="197543"/>
                </a:lnTo>
                <a:lnTo>
                  <a:pt x="607742" y="200404"/>
                </a:lnTo>
                <a:lnTo>
                  <a:pt x="609072" y="203199"/>
                </a:lnTo>
                <a:lnTo>
                  <a:pt x="609738" y="206592"/>
                </a:lnTo>
                <a:lnTo>
                  <a:pt x="612565" y="192786"/>
                </a:lnTo>
                <a:lnTo>
                  <a:pt x="609704" y="189792"/>
                </a:lnTo>
                <a:close/>
              </a:path>
              <a:path w="2512150" h="581353">
                <a:moveTo>
                  <a:pt x="599857" y="192287"/>
                </a:moveTo>
                <a:lnTo>
                  <a:pt x="602252" y="193817"/>
                </a:lnTo>
                <a:lnTo>
                  <a:pt x="604648" y="195348"/>
                </a:lnTo>
                <a:lnTo>
                  <a:pt x="606477" y="197543"/>
                </a:lnTo>
                <a:lnTo>
                  <a:pt x="606045" y="187729"/>
                </a:lnTo>
                <a:lnTo>
                  <a:pt x="602452" y="185667"/>
                </a:lnTo>
                <a:lnTo>
                  <a:pt x="599857" y="192287"/>
                </a:lnTo>
                <a:close/>
              </a:path>
              <a:path w="2512150" h="581353">
                <a:moveTo>
                  <a:pt x="590176" y="191522"/>
                </a:moveTo>
                <a:lnTo>
                  <a:pt x="596963" y="191522"/>
                </a:lnTo>
                <a:lnTo>
                  <a:pt x="599857" y="192287"/>
                </a:lnTo>
                <a:lnTo>
                  <a:pt x="602452" y="185667"/>
                </a:lnTo>
                <a:lnTo>
                  <a:pt x="598293" y="184635"/>
                </a:lnTo>
                <a:lnTo>
                  <a:pt x="593569" y="184635"/>
                </a:lnTo>
                <a:lnTo>
                  <a:pt x="590176" y="191522"/>
                </a:lnTo>
                <a:close/>
              </a:path>
              <a:path w="2512150" h="581353">
                <a:moveTo>
                  <a:pt x="588912" y="184635"/>
                </a:moveTo>
                <a:lnTo>
                  <a:pt x="584754" y="185667"/>
                </a:lnTo>
                <a:lnTo>
                  <a:pt x="584887" y="193817"/>
                </a:lnTo>
                <a:lnTo>
                  <a:pt x="587282" y="192287"/>
                </a:lnTo>
                <a:lnTo>
                  <a:pt x="590176" y="191522"/>
                </a:lnTo>
                <a:lnTo>
                  <a:pt x="593569" y="184635"/>
                </a:lnTo>
                <a:lnTo>
                  <a:pt x="588912" y="184635"/>
                </a:lnTo>
                <a:close/>
              </a:path>
              <a:path w="2512150" h="581353">
                <a:moveTo>
                  <a:pt x="579298" y="200404"/>
                </a:moveTo>
                <a:lnTo>
                  <a:pt x="580628" y="197543"/>
                </a:lnTo>
                <a:lnTo>
                  <a:pt x="582491" y="195348"/>
                </a:lnTo>
                <a:lnTo>
                  <a:pt x="584887" y="193817"/>
                </a:lnTo>
                <a:lnTo>
                  <a:pt x="584754" y="185667"/>
                </a:lnTo>
                <a:lnTo>
                  <a:pt x="581094" y="187729"/>
                </a:lnTo>
                <a:lnTo>
                  <a:pt x="579298" y="200404"/>
                </a:lnTo>
                <a:close/>
              </a:path>
              <a:path w="2512150" h="581353">
                <a:moveTo>
                  <a:pt x="580628" y="223625"/>
                </a:moveTo>
                <a:lnTo>
                  <a:pt x="579298" y="220764"/>
                </a:lnTo>
                <a:lnTo>
                  <a:pt x="578033" y="217903"/>
                </a:lnTo>
                <a:lnTo>
                  <a:pt x="577401" y="214510"/>
                </a:lnTo>
                <a:lnTo>
                  <a:pt x="577401" y="206592"/>
                </a:lnTo>
                <a:lnTo>
                  <a:pt x="578033" y="203199"/>
                </a:lnTo>
                <a:lnTo>
                  <a:pt x="579298" y="200404"/>
                </a:lnTo>
                <a:lnTo>
                  <a:pt x="581094" y="187729"/>
                </a:lnTo>
                <a:lnTo>
                  <a:pt x="577435" y="189792"/>
                </a:lnTo>
                <a:lnTo>
                  <a:pt x="574574" y="192786"/>
                </a:lnTo>
                <a:lnTo>
                  <a:pt x="577435" y="231377"/>
                </a:lnTo>
                <a:lnTo>
                  <a:pt x="581094" y="233439"/>
                </a:lnTo>
                <a:lnTo>
                  <a:pt x="580628" y="223625"/>
                </a:lnTo>
                <a:close/>
              </a:path>
              <a:path w="2512150" h="581353">
                <a:moveTo>
                  <a:pt x="609738" y="214510"/>
                </a:moveTo>
                <a:lnTo>
                  <a:pt x="609072" y="217903"/>
                </a:lnTo>
                <a:lnTo>
                  <a:pt x="609704" y="231377"/>
                </a:lnTo>
                <a:lnTo>
                  <a:pt x="612565" y="228416"/>
                </a:lnTo>
                <a:lnTo>
                  <a:pt x="609738" y="210584"/>
                </a:lnTo>
                <a:lnTo>
                  <a:pt x="609738" y="214510"/>
                </a:lnTo>
                <a:close/>
              </a:path>
              <a:path w="2512150" h="581353">
                <a:moveTo>
                  <a:pt x="609072" y="217903"/>
                </a:moveTo>
                <a:lnTo>
                  <a:pt x="607742" y="220764"/>
                </a:lnTo>
                <a:lnTo>
                  <a:pt x="606477" y="223625"/>
                </a:lnTo>
                <a:lnTo>
                  <a:pt x="604648" y="225821"/>
                </a:lnTo>
                <a:lnTo>
                  <a:pt x="602252" y="227351"/>
                </a:lnTo>
                <a:lnTo>
                  <a:pt x="599857" y="228881"/>
                </a:lnTo>
                <a:lnTo>
                  <a:pt x="602452" y="235502"/>
                </a:lnTo>
                <a:lnTo>
                  <a:pt x="606045" y="233439"/>
                </a:lnTo>
                <a:lnTo>
                  <a:pt x="609704" y="231377"/>
                </a:lnTo>
                <a:lnTo>
                  <a:pt x="609072" y="217903"/>
                </a:lnTo>
                <a:close/>
              </a:path>
              <a:path w="2512150" h="581353">
                <a:moveTo>
                  <a:pt x="598293" y="236533"/>
                </a:moveTo>
                <a:lnTo>
                  <a:pt x="602452" y="235502"/>
                </a:lnTo>
                <a:lnTo>
                  <a:pt x="599857" y="228881"/>
                </a:lnTo>
                <a:lnTo>
                  <a:pt x="596963" y="229647"/>
                </a:lnTo>
                <a:lnTo>
                  <a:pt x="593569" y="229647"/>
                </a:lnTo>
                <a:lnTo>
                  <a:pt x="593569" y="236533"/>
                </a:lnTo>
                <a:lnTo>
                  <a:pt x="598293" y="236533"/>
                </a:lnTo>
                <a:close/>
              </a:path>
              <a:path w="2512150" h="581353">
                <a:moveTo>
                  <a:pt x="590176" y="229647"/>
                </a:moveTo>
                <a:lnTo>
                  <a:pt x="587282" y="228881"/>
                </a:lnTo>
                <a:lnTo>
                  <a:pt x="588912" y="236533"/>
                </a:lnTo>
                <a:lnTo>
                  <a:pt x="593569" y="236533"/>
                </a:lnTo>
                <a:lnTo>
                  <a:pt x="593569" y="229647"/>
                </a:lnTo>
                <a:lnTo>
                  <a:pt x="590176" y="229647"/>
                </a:lnTo>
                <a:close/>
              </a:path>
              <a:path w="2512150" h="581353">
                <a:moveTo>
                  <a:pt x="580628" y="223625"/>
                </a:moveTo>
                <a:lnTo>
                  <a:pt x="581094" y="233439"/>
                </a:lnTo>
                <a:lnTo>
                  <a:pt x="584754" y="235502"/>
                </a:lnTo>
                <a:lnTo>
                  <a:pt x="588912" y="236533"/>
                </a:lnTo>
                <a:lnTo>
                  <a:pt x="587282" y="228881"/>
                </a:lnTo>
                <a:lnTo>
                  <a:pt x="584887" y="227351"/>
                </a:lnTo>
                <a:lnTo>
                  <a:pt x="582491" y="225821"/>
                </a:lnTo>
                <a:lnTo>
                  <a:pt x="580628" y="223625"/>
                </a:lnTo>
                <a:close/>
              </a:path>
              <a:path w="2512150" h="581353">
                <a:moveTo>
                  <a:pt x="577435" y="231377"/>
                </a:moveTo>
                <a:lnTo>
                  <a:pt x="574574" y="192786"/>
                </a:lnTo>
                <a:lnTo>
                  <a:pt x="572511" y="196712"/>
                </a:lnTo>
                <a:lnTo>
                  <a:pt x="570448" y="200571"/>
                </a:lnTo>
                <a:lnTo>
                  <a:pt x="569417" y="205195"/>
                </a:lnTo>
                <a:lnTo>
                  <a:pt x="569417" y="210584"/>
                </a:lnTo>
                <a:lnTo>
                  <a:pt x="570448" y="220631"/>
                </a:lnTo>
                <a:lnTo>
                  <a:pt x="572511" y="224557"/>
                </a:lnTo>
                <a:lnTo>
                  <a:pt x="574574" y="228416"/>
                </a:lnTo>
                <a:lnTo>
                  <a:pt x="577435" y="231377"/>
                </a:lnTo>
                <a:close/>
              </a:path>
              <a:path w="2512150" h="581353">
                <a:moveTo>
                  <a:pt x="673373" y="194416"/>
                </a:moveTo>
                <a:lnTo>
                  <a:pt x="671710" y="191089"/>
                </a:lnTo>
                <a:lnTo>
                  <a:pt x="669314" y="188627"/>
                </a:lnTo>
                <a:lnTo>
                  <a:pt x="666187" y="187031"/>
                </a:lnTo>
                <a:lnTo>
                  <a:pt x="663892" y="194616"/>
                </a:lnTo>
                <a:lnTo>
                  <a:pt x="666154" y="196612"/>
                </a:lnTo>
                <a:lnTo>
                  <a:pt x="667285" y="199872"/>
                </a:lnTo>
                <a:lnTo>
                  <a:pt x="675269" y="235535"/>
                </a:lnTo>
                <a:lnTo>
                  <a:pt x="673373" y="194416"/>
                </a:lnTo>
                <a:close/>
              </a:path>
              <a:path w="2512150" h="581353">
                <a:moveTo>
                  <a:pt x="653313" y="191622"/>
                </a:moveTo>
                <a:lnTo>
                  <a:pt x="658835" y="191622"/>
                </a:lnTo>
                <a:lnTo>
                  <a:pt x="661629" y="192620"/>
                </a:lnTo>
                <a:lnTo>
                  <a:pt x="663892" y="194616"/>
                </a:lnTo>
                <a:lnTo>
                  <a:pt x="666187" y="187031"/>
                </a:lnTo>
                <a:lnTo>
                  <a:pt x="663060" y="185434"/>
                </a:lnTo>
                <a:lnTo>
                  <a:pt x="659733" y="184635"/>
                </a:lnTo>
                <a:lnTo>
                  <a:pt x="656207" y="184635"/>
                </a:lnTo>
                <a:lnTo>
                  <a:pt x="653313" y="191622"/>
                </a:lnTo>
                <a:close/>
              </a:path>
              <a:path w="2512150" h="581353">
                <a:moveTo>
                  <a:pt x="644563" y="196379"/>
                </a:moveTo>
                <a:lnTo>
                  <a:pt x="646459" y="194549"/>
                </a:lnTo>
                <a:lnTo>
                  <a:pt x="648722" y="193418"/>
                </a:lnTo>
                <a:lnTo>
                  <a:pt x="651050" y="192220"/>
                </a:lnTo>
                <a:lnTo>
                  <a:pt x="653313" y="191622"/>
                </a:lnTo>
                <a:lnTo>
                  <a:pt x="656207" y="184635"/>
                </a:lnTo>
                <a:lnTo>
                  <a:pt x="653146" y="184635"/>
                </a:lnTo>
                <a:lnTo>
                  <a:pt x="650152" y="185334"/>
                </a:lnTo>
                <a:lnTo>
                  <a:pt x="647225" y="186731"/>
                </a:lnTo>
                <a:lnTo>
                  <a:pt x="644563" y="196379"/>
                </a:lnTo>
                <a:close/>
              </a:path>
              <a:path w="2512150" h="581353">
                <a:moveTo>
                  <a:pt x="640737" y="204762"/>
                </a:moveTo>
                <a:lnTo>
                  <a:pt x="641503" y="201436"/>
                </a:lnTo>
                <a:lnTo>
                  <a:pt x="643033" y="198907"/>
                </a:lnTo>
                <a:lnTo>
                  <a:pt x="644563" y="196379"/>
                </a:lnTo>
                <a:lnTo>
                  <a:pt x="647225" y="186731"/>
                </a:lnTo>
                <a:lnTo>
                  <a:pt x="644364" y="188128"/>
                </a:lnTo>
                <a:lnTo>
                  <a:pt x="642035" y="190357"/>
                </a:lnTo>
                <a:lnTo>
                  <a:pt x="640737" y="204762"/>
                </a:lnTo>
                <a:close/>
              </a:path>
              <a:path w="2512150" h="581353">
                <a:moveTo>
                  <a:pt x="640737" y="235535"/>
                </a:moveTo>
                <a:lnTo>
                  <a:pt x="640737" y="204762"/>
                </a:lnTo>
                <a:lnTo>
                  <a:pt x="640238" y="193418"/>
                </a:lnTo>
                <a:lnTo>
                  <a:pt x="639739" y="185633"/>
                </a:lnTo>
                <a:lnTo>
                  <a:pt x="632753" y="185633"/>
                </a:lnTo>
                <a:lnTo>
                  <a:pt x="632753" y="235535"/>
                </a:lnTo>
                <a:lnTo>
                  <a:pt x="640737" y="235535"/>
                </a:lnTo>
                <a:close/>
              </a:path>
              <a:path w="2512150" h="581353">
                <a:moveTo>
                  <a:pt x="675269" y="204596"/>
                </a:moveTo>
                <a:lnTo>
                  <a:pt x="675935" y="201569"/>
                </a:lnTo>
                <a:lnTo>
                  <a:pt x="677265" y="199107"/>
                </a:lnTo>
                <a:lnTo>
                  <a:pt x="678663" y="196645"/>
                </a:lnTo>
                <a:lnTo>
                  <a:pt x="680492" y="194782"/>
                </a:lnTo>
                <a:lnTo>
                  <a:pt x="682754" y="193518"/>
                </a:lnTo>
                <a:lnTo>
                  <a:pt x="685017" y="192254"/>
                </a:lnTo>
                <a:lnTo>
                  <a:pt x="687445" y="191622"/>
                </a:lnTo>
                <a:lnTo>
                  <a:pt x="693367" y="191622"/>
                </a:lnTo>
                <a:lnTo>
                  <a:pt x="696161" y="192620"/>
                </a:lnTo>
                <a:lnTo>
                  <a:pt x="698424" y="194616"/>
                </a:lnTo>
                <a:lnTo>
                  <a:pt x="700686" y="196612"/>
                </a:lnTo>
                <a:lnTo>
                  <a:pt x="701817" y="199872"/>
                </a:lnTo>
                <a:lnTo>
                  <a:pt x="701817" y="235535"/>
                </a:lnTo>
                <a:lnTo>
                  <a:pt x="709801" y="235535"/>
                </a:lnTo>
                <a:lnTo>
                  <a:pt x="702748" y="187962"/>
                </a:lnTo>
                <a:lnTo>
                  <a:pt x="699821" y="186631"/>
                </a:lnTo>
                <a:lnTo>
                  <a:pt x="696960" y="185301"/>
                </a:lnTo>
                <a:lnTo>
                  <a:pt x="693932" y="184635"/>
                </a:lnTo>
                <a:lnTo>
                  <a:pt x="688676" y="184635"/>
                </a:lnTo>
                <a:lnTo>
                  <a:pt x="686480" y="185001"/>
                </a:lnTo>
                <a:lnTo>
                  <a:pt x="684152" y="185733"/>
                </a:lnTo>
                <a:lnTo>
                  <a:pt x="681890" y="186399"/>
                </a:lnTo>
                <a:lnTo>
                  <a:pt x="679794" y="187463"/>
                </a:lnTo>
                <a:lnTo>
                  <a:pt x="677864" y="188927"/>
                </a:lnTo>
                <a:lnTo>
                  <a:pt x="675935" y="190324"/>
                </a:lnTo>
                <a:lnTo>
                  <a:pt x="675269" y="204596"/>
                </a:lnTo>
                <a:close/>
              </a:path>
              <a:path w="2512150" h="581353">
                <a:moveTo>
                  <a:pt x="675269" y="204596"/>
                </a:moveTo>
                <a:lnTo>
                  <a:pt x="675935" y="190324"/>
                </a:lnTo>
                <a:lnTo>
                  <a:pt x="674438" y="192154"/>
                </a:lnTo>
                <a:lnTo>
                  <a:pt x="675269" y="235535"/>
                </a:lnTo>
                <a:lnTo>
                  <a:pt x="675269" y="204596"/>
                </a:lnTo>
                <a:close/>
              </a:path>
              <a:path w="2512150" h="581353">
                <a:moveTo>
                  <a:pt x="667285" y="204396"/>
                </a:moveTo>
                <a:lnTo>
                  <a:pt x="667285" y="235535"/>
                </a:lnTo>
                <a:lnTo>
                  <a:pt x="675269" y="235535"/>
                </a:lnTo>
                <a:lnTo>
                  <a:pt x="667285" y="199872"/>
                </a:lnTo>
                <a:lnTo>
                  <a:pt x="667285" y="204396"/>
                </a:lnTo>
                <a:close/>
              </a:path>
              <a:path w="2512150" h="581353">
                <a:moveTo>
                  <a:pt x="709801" y="235535"/>
                </a:moveTo>
                <a:lnTo>
                  <a:pt x="709801" y="199207"/>
                </a:lnTo>
                <a:lnTo>
                  <a:pt x="708870" y="195614"/>
                </a:lnTo>
                <a:lnTo>
                  <a:pt x="707007" y="192819"/>
                </a:lnTo>
                <a:lnTo>
                  <a:pt x="705144" y="190025"/>
                </a:lnTo>
                <a:lnTo>
                  <a:pt x="702748" y="187962"/>
                </a:lnTo>
                <a:lnTo>
                  <a:pt x="709801" y="235535"/>
                </a:lnTo>
                <a:close/>
              </a:path>
              <a:path w="2512150" h="581353">
                <a:moveTo>
                  <a:pt x="763736" y="192520"/>
                </a:moveTo>
                <a:lnTo>
                  <a:pt x="763736" y="223159"/>
                </a:lnTo>
                <a:lnTo>
                  <a:pt x="763803" y="226353"/>
                </a:lnTo>
                <a:lnTo>
                  <a:pt x="771720" y="192520"/>
                </a:lnTo>
                <a:lnTo>
                  <a:pt x="763736" y="185633"/>
                </a:lnTo>
                <a:lnTo>
                  <a:pt x="753756" y="185633"/>
                </a:lnTo>
                <a:lnTo>
                  <a:pt x="753756" y="192520"/>
                </a:lnTo>
                <a:lnTo>
                  <a:pt x="763736" y="192520"/>
                </a:lnTo>
                <a:close/>
              </a:path>
              <a:path w="2512150" h="581353">
                <a:moveTo>
                  <a:pt x="771720" y="192520"/>
                </a:moveTo>
                <a:lnTo>
                  <a:pt x="763803" y="226353"/>
                </a:lnTo>
                <a:lnTo>
                  <a:pt x="764468" y="228948"/>
                </a:lnTo>
                <a:lnTo>
                  <a:pt x="765732" y="230944"/>
                </a:lnTo>
                <a:lnTo>
                  <a:pt x="767063" y="232874"/>
                </a:lnTo>
                <a:lnTo>
                  <a:pt x="768826" y="234304"/>
                </a:lnTo>
                <a:lnTo>
                  <a:pt x="771022" y="235236"/>
                </a:lnTo>
                <a:lnTo>
                  <a:pt x="771720" y="224224"/>
                </a:lnTo>
                <a:lnTo>
                  <a:pt x="771720" y="192520"/>
                </a:lnTo>
                <a:close/>
              </a:path>
              <a:path w="2512150" h="581353">
                <a:moveTo>
                  <a:pt x="787988" y="225355"/>
                </a:moveTo>
                <a:lnTo>
                  <a:pt x="786857" y="226486"/>
                </a:lnTo>
                <a:lnTo>
                  <a:pt x="787423" y="234537"/>
                </a:lnTo>
                <a:lnTo>
                  <a:pt x="789253" y="233439"/>
                </a:lnTo>
                <a:lnTo>
                  <a:pt x="790783" y="232042"/>
                </a:lnTo>
                <a:lnTo>
                  <a:pt x="787988" y="225355"/>
                </a:lnTo>
                <a:close/>
              </a:path>
              <a:path w="2512150" h="581353">
                <a:moveTo>
                  <a:pt x="782799" y="228715"/>
                </a:moveTo>
                <a:lnTo>
                  <a:pt x="783231" y="236134"/>
                </a:lnTo>
                <a:lnTo>
                  <a:pt x="785294" y="235335"/>
                </a:lnTo>
                <a:lnTo>
                  <a:pt x="787423" y="234537"/>
                </a:lnTo>
                <a:lnTo>
                  <a:pt x="786857" y="226486"/>
                </a:lnTo>
                <a:lnTo>
                  <a:pt x="785593" y="227384"/>
                </a:lnTo>
                <a:lnTo>
                  <a:pt x="784196" y="228050"/>
                </a:lnTo>
                <a:lnTo>
                  <a:pt x="782799" y="228715"/>
                </a:lnTo>
                <a:close/>
              </a:path>
              <a:path w="2512150" h="581353">
                <a:moveTo>
                  <a:pt x="775214" y="228449"/>
                </a:moveTo>
                <a:lnTo>
                  <a:pt x="775580" y="236533"/>
                </a:lnTo>
                <a:lnTo>
                  <a:pt x="780836" y="236533"/>
                </a:lnTo>
                <a:lnTo>
                  <a:pt x="783231" y="236134"/>
                </a:lnTo>
                <a:lnTo>
                  <a:pt x="782799" y="228715"/>
                </a:lnTo>
                <a:lnTo>
                  <a:pt x="781135" y="229048"/>
                </a:lnTo>
                <a:lnTo>
                  <a:pt x="777010" y="229048"/>
                </a:lnTo>
                <a:lnTo>
                  <a:pt x="775214" y="228449"/>
                </a:lnTo>
                <a:close/>
              </a:path>
              <a:path w="2512150" h="581353">
                <a:moveTo>
                  <a:pt x="773816" y="227251"/>
                </a:moveTo>
                <a:lnTo>
                  <a:pt x="772419" y="226054"/>
                </a:lnTo>
                <a:lnTo>
                  <a:pt x="773217" y="236101"/>
                </a:lnTo>
                <a:lnTo>
                  <a:pt x="775580" y="236533"/>
                </a:lnTo>
                <a:lnTo>
                  <a:pt x="775214" y="228449"/>
                </a:lnTo>
                <a:lnTo>
                  <a:pt x="773816" y="227251"/>
                </a:lnTo>
                <a:close/>
              </a:path>
              <a:path w="2512150" h="581353">
                <a:moveTo>
                  <a:pt x="771720" y="224224"/>
                </a:moveTo>
                <a:lnTo>
                  <a:pt x="771022" y="235236"/>
                </a:lnTo>
                <a:lnTo>
                  <a:pt x="773217" y="236101"/>
                </a:lnTo>
                <a:lnTo>
                  <a:pt x="772419" y="226054"/>
                </a:lnTo>
                <a:lnTo>
                  <a:pt x="771720" y="224224"/>
                </a:lnTo>
                <a:close/>
              </a:path>
              <a:path w="2512150" h="581353">
                <a:moveTo>
                  <a:pt x="771720" y="185633"/>
                </a:moveTo>
                <a:lnTo>
                  <a:pt x="771720" y="171461"/>
                </a:lnTo>
                <a:lnTo>
                  <a:pt x="763736" y="173657"/>
                </a:lnTo>
                <a:lnTo>
                  <a:pt x="763736" y="185633"/>
                </a:lnTo>
                <a:lnTo>
                  <a:pt x="771720" y="192520"/>
                </a:lnTo>
                <a:lnTo>
                  <a:pt x="789885" y="192520"/>
                </a:lnTo>
                <a:lnTo>
                  <a:pt x="789885" y="185633"/>
                </a:lnTo>
                <a:lnTo>
                  <a:pt x="771720" y="185633"/>
                </a:lnTo>
                <a:close/>
              </a:path>
              <a:path w="2512150" h="581353">
                <a:moveTo>
                  <a:pt x="831297" y="227451"/>
                </a:moveTo>
                <a:lnTo>
                  <a:pt x="831397" y="235236"/>
                </a:lnTo>
                <a:lnTo>
                  <a:pt x="834059" y="234304"/>
                </a:lnTo>
                <a:lnTo>
                  <a:pt x="836354" y="233007"/>
                </a:lnTo>
                <a:lnTo>
                  <a:pt x="838284" y="231343"/>
                </a:lnTo>
                <a:lnTo>
                  <a:pt x="840280" y="229680"/>
                </a:lnTo>
                <a:lnTo>
                  <a:pt x="841910" y="227717"/>
                </a:lnTo>
                <a:lnTo>
                  <a:pt x="843174" y="225455"/>
                </a:lnTo>
                <a:lnTo>
                  <a:pt x="836886" y="221762"/>
                </a:lnTo>
                <a:lnTo>
                  <a:pt x="835489" y="224157"/>
                </a:lnTo>
                <a:lnTo>
                  <a:pt x="833626" y="226054"/>
                </a:lnTo>
                <a:lnTo>
                  <a:pt x="831297" y="227451"/>
                </a:lnTo>
                <a:close/>
              </a:path>
              <a:path w="2512150" h="581353">
                <a:moveTo>
                  <a:pt x="822615" y="236533"/>
                </a:moveTo>
                <a:lnTo>
                  <a:pt x="825875" y="236533"/>
                </a:lnTo>
                <a:lnTo>
                  <a:pt x="828802" y="236101"/>
                </a:lnTo>
                <a:lnTo>
                  <a:pt x="831397" y="235236"/>
                </a:lnTo>
                <a:lnTo>
                  <a:pt x="831297" y="227451"/>
                </a:lnTo>
                <a:lnTo>
                  <a:pt x="829035" y="228848"/>
                </a:lnTo>
                <a:lnTo>
                  <a:pt x="826074" y="229547"/>
                </a:lnTo>
                <a:lnTo>
                  <a:pt x="822615" y="236533"/>
                </a:lnTo>
                <a:close/>
              </a:path>
              <a:path w="2512150" h="581353">
                <a:moveTo>
                  <a:pt x="826074" y="229547"/>
                </a:moveTo>
                <a:lnTo>
                  <a:pt x="819022" y="229547"/>
                </a:lnTo>
                <a:lnTo>
                  <a:pt x="816094" y="228815"/>
                </a:lnTo>
                <a:lnTo>
                  <a:pt x="813632" y="227351"/>
                </a:lnTo>
                <a:lnTo>
                  <a:pt x="811237" y="225821"/>
                </a:lnTo>
                <a:lnTo>
                  <a:pt x="813666" y="235502"/>
                </a:lnTo>
                <a:lnTo>
                  <a:pt x="817891" y="236533"/>
                </a:lnTo>
                <a:lnTo>
                  <a:pt x="822615" y="236533"/>
                </a:lnTo>
                <a:lnTo>
                  <a:pt x="826074" y="229547"/>
                </a:lnTo>
                <a:close/>
              </a:path>
              <a:path w="2512150" h="581353">
                <a:moveTo>
                  <a:pt x="809940" y="233439"/>
                </a:moveTo>
                <a:lnTo>
                  <a:pt x="813666" y="235502"/>
                </a:lnTo>
                <a:lnTo>
                  <a:pt x="811237" y="225821"/>
                </a:lnTo>
                <a:lnTo>
                  <a:pt x="809374" y="223625"/>
                </a:lnTo>
                <a:lnTo>
                  <a:pt x="808043" y="220764"/>
                </a:lnTo>
                <a:lnTo>
                  <a:pt x="806713" y="217903"/>
                </a:lnTo>
                <a:lnTo>
                  <a:pt x="806280" y="231377"/>
                </a:lnTo>
                <a:lnTo>
                  <a:pt x="809940" y="233439"/>
                </a:lnTo>
                <a:close/>
              </a:path>
              <a:path w="2512150" h="581353">
                <a:moveTo>
                  <a:pt x="836188" y="201802"/>
                </a:moveTo>
                <a:lnTo>
                  <a:pt x="836188" y="206592"/>
                </a:lnTo>
                <a:lnTo>
                  <a:pt x="806196" y="205794"/>
                </a:lnTo>
                <a:lnTo>
                  <a:pt x="803452" y="205794"/>
                </a:lnTo>
                <a:lnTo>
                  <a:pt x="803452" y="212880"/>
                </a:lnTo>
                <a:lnTo>
                  <a:pt x="806280" y="231377"/>
                </a:lnTo>
                <a:lnTo>
                  <a:pt x="806713" y="217903"/>
                </a:lnTo>
                <a:lnTo>
                  <a:pt x="806047" y="214510"/>
                </a:lnTo>
                <a:lnTo>
                  <a:pt x="806047" y="206592"/>
                </a:lnTo>
                <a:lnTo>
                  <a:pt x="843773" y="212880"/>
                </a:lnTo>
                <a:lnTo>
                  <a:pt x="840280" y="205794"/>
                </a:lnTo>
                <a:lnTo>
                  <a:pt x="836188" y="201802"/>
                </a:lnTo>
                <a:close/>
              </a:path>
              <a:path w="2512150" h="581353">
                <a:moveTo>
                  <a:pt x="806196" y="205794"/>
                </a:moveTo>
                <a:lnTo>
                  <a:pt x="806247" y="189792"/>
                </a:lnTo>
                <a:lnTo>
                  <a:pt x="803419" y="192786"/>
                </a:lnTo>
                <a:lnTo>
                  <a:pt x="803419" y="228416"/>
                </a:lnTo>
                <a:lnTo>
                  <a:pt x="806280" y="231377"/>
                </a:lnTo>
                <a:lnTo>
                  <a:pt x="803452" y="212880"/>
                </a:lnTo>
                <a:lnTo>
                  <a:pt x="803452" y="205794"/>
                </a:lnTo>
                <a:lnTo>
                  <a:pt x="806196" y="205794"/>
                </a:lnTo>
                <a:close/>
              </a:path>
              <a:path w="2512150" h="581353">
                <a:moveTo>
                  <a:pt x="798263" y="205195"/>
                </a:moveTo>
                <a:lnTo>
                  <a:pt x="799294" y="220631"/>
                </a:lnTo>
                <a:lnTo>
                  <a:pt x="801357" y="224557"/>
                </a:lnTo>
                <a:lnTo>
                  <a:pt x="803419" y="228416"/>
                </a:lnTo>
                <a:lnTo>
                  <a:pt x="803419" y="192786"/>
                </a:lnTo>
                <a:lnTo>
                  <a:pt x="801357" y="196712"/>
                </a:lnTo>
                <a:lnTo>
                  <a:pt x="799294" y="200571"/>
                </a:lnTo>
                <a:lnTo>
                  <a:pt x="798263" y="205195"/>
                </a:lnTo>
                <a:close/>
              </a:path>
              <a:path w="2512150" h="581353">
                <a:moveTo>
                  <a:pt x="798263" y="210584"/>
                </a:moveTo>
                <a:lnTo>
                  <a:pt x="798263" y="215974"/>
                </a:lnTo>
                <a:lnTo>
                  <a:pt x="799294" y="220631"/>
                </a:lnTo>
                <a:lnTo>
                  <a:pt x="798263" y="205195"/>
                </a:lnTo>
                <a:lnTo>
                  <a:pt x="798263" y="210584"/>
                </a:lnTo>
                <a:close/>
              </a:path>
              <a:path w="2512150" h="581353">
                <a:moveTo>
                  <a:pt x="806047" y="210584"/>
                </a:moveTo>
                <a:lnTo>
                  <a:pt x="806047" y="206592"/>
                </a:lnTo>
                <a:lnTo>
                  <a:pt x="806047" y="212880"/>
                </a:lnTo>
                <a:lnTo>
                  <a:pt x="843773" y="212880"/>
                </a:lnTo>
                <a:lnTo>
                  <a:pt x="806047" y="206592"/>
                </a:lnTo>
                <a:lnTo>
                  <a:pt x="806047" y="210584"/>
                </a:lnTo>
                <a:close/>
              </a:path>
              <a:path w="2512150" h="581353">
                <a:moveTo>
                  <a:pt x="818656" y="191622"/>
                </a:moveTo>
                <a:lnTo>
                  <a:pt x="826174" y="191622"/>
                </a:lnTo>
                <a:lnTo>
                  <a:pt x="829601" y="192919"/>
                </a:lnTo>
                <a:lnTo>
                  <a:pt x="832196" y="195514"/>
                </a:lnTo>
                <a:lnTo>
                  <a:pt x="834857" y="198109"/>
                </a:lnTo>
                <a:lnTo>
                  <a:pt x="836188" y="201802"/>
                </a:lnTo>
                <a:lnTo>
                  <a:pt x="840280" y="205794"/>
                </a:lnTo>
                <a:lnTo>
                  <a:pt x="837319" y="189626"/>
                </a:lnTo>
                <a:lnTo>
                  <a:pt x="833992" y="187629"/>
                </a:lnTo>
                <a:lnTo>
                  <a:pt x="830732" y="185633"/>
                </a:lnTo>
                <a:lnTo>
                  <a:pt x="826773" y="184635"/>
                </a:lnTo>
                <a:lnTo>
                  <a:pt x="822116" y="184635"/>
                </a:lnTo>
                <a:lnTo>
                  <a:pt x="818656" y="191622"/>
                </a:lnTo>
                <a:close/>
              </a:path>
              <a:path w="2512150" h="581353">
                <a:moveTo>
                  <a:pt x="811104" y="195381"/>
                </a:moveTo>
                <a:lnTo>
                  <a:pt x="813433" y="193917"/>
                </a:lnTo>
                <a:lnTo>
                  <a:pt x="815828" y="192387"/>
                </a:lnTo>
                <a:lnTo>
                  <a:pt x="818656" y="191622"/>
                </a:lnTo>
                <a:lnTo>
                  <a:pt x="822116" y="184635"/>
                </a:lnTo>
                <a:lnTo>
                  <a:pt x="817525" y="184635"/>
                </a:lnTo>
                <a:lnTo>
                  <a:pt x="813433" y="185667"/>
                </a:lnTo>
                <a:lnTo>
                  <a:pt x="811104" y="195381"/>
                </a:lnTo>
                <a:close/>
              </a:path>
              <a:path w="2512150" h="581353">
                <a:moveTo>
                  <a:pt x="809840" y="187729"/>
                </a:moveTo>
                <a:lnTo>
                  <a:pt x="806247" y="189792"/>
                </a:lnTo>
                <a:lnTo>
                  <a:pt x="806679" y="203199"/>
                </a:lnTo>
                <a:lnTo>
                  <a:pt x="807944" y="200404"/>
                </a:lnTo>
                <a:lnTo>
                  <a:pt x="809274" y="197543"/>
                </a:lnTo>
                <a:lnTo>
                  <a:pt x="811104" y="195381"/>
                </a:lnTo>
                <a:lnTo>
                  <a:pt x="813433" y="185667"/>
                </a:lnTo>
                <a:lnTo>
                  <a:pt x="809840" y="187729"/>
                </a:lnTo>
                <a:close/>
              </a:path>
              <a:path w="2512150" h="581353">
                <a:moveTo>
                  <a:pt x="844172" y="203032"/>
                </a:moveTo>
                <a:lnTo>
                  <a:pt x="843307" y="199207"/>
                </a:lnTo>
                <a:lnTo>
                  <a:pt x="841577" y="195813"/>
                </a:lnTo>
                <a:lnTo>
                  <a:pt x="839847" y="192353"/>
                </a:lnTo>
                <a:lnTo>
                  <a:pt x="837319" y="189626"/>
                </a:lnTo>
                <a:lnTo>
                  <a:pt x="840280" y="205794"/>
                </a:lnTo>
                <a:lnTo>
                  <a:pt x="843773" y="212880"/>
                </a:lnTo>
                <a:lnTo>
                  <a:pt x="844172" y="203032"/>
                </a:lnTo>
                <a:close/>
              </a:path>
              <a:path w="2512150" h="581353">
                <a:moveTo>
                  <a:pt x="844172" y="203032"/>
                </a:moveTo>
                <a:lnTo>
                  <a:pt x="843773" y="212880"/>
                </a:lnTo>
                <a:lnTo>
                  <a:pt x="844006" y="211316"/>
                </a:lnTo>
                <a:lnTo>
                  <a:pt x="844139" y="209453"/>
                </a:lnTo>
                <a:lnTo>
                  <a:pt x="844172" y="203032"/>
                </a:lnTo>
                <a:close/>
              </a:path>
              <a:path w="2512150" h="581353">
                <a:moveTo>
                  <a:pt x="914513" y="192520"/>
                </a:moveTo>
                <a:lnTo>
                  <a:pt x="914513" y="223159"/>
                </a:lnTo>
                <a:lnTo>
                  <a:pt x="914580" y="226353"/>
                </a:lnTo>
                <a:lnTo>
                  <a:pt x="922497" y="192520"/>
                </a:lnTo>
                <a:lnTo>
                  <a:pt x="914513" y="185633"/>
                </a:lnTo>
                <a:lnTo>
                  <a:pt x="904533" y="185633"/>
                </a:lnTo>
                <a:lnTo>
                  <a:pt x="904533" y="192520"/>
                </a:lnTo>
                <a:lnTo>
                  <a:pt x="914513" y="192520"/>
                </a:lnTo>
                <a:close/>
              </a:path>
              <a:path w="2512150" h="581353">
                <a:moveTo>
                  <a:pt x="922497" y="192520"/>
                </a:moveTo>
                <a:lnTo>
                  <a:pt x="914580" y="226353"/>
                </a:lnTo>
                <a:lnTo>
                  <a:pt x="915245" y="228948"/>
                </a:lnTo>
                <a:lnTo>
                  <a:pt x="916509" y="230944"/>
                </a:lnTo>
                <a:lnTo>
                  <a:pt x="917840" y="232874"/>
                </a:lnTo>
                <a:lnTo>
                  <a:pt x="919603" y="234304"/>
                </a:lnTo>
                <a:lnTo>
                  <a:pt x="921799" y="235236"/>
                </a:lnTo>
                <a:lnTo>
                  <a:pt x="922497" y="224224"/>
                </a:lnTo>
                <a:lnTo>
                  <a:pt x="922497" y="192520"/>
                </a:lnTo>
                <a:close/>
              </a:path>
              <a:path w="2512150" h="581353">
                <a:moveTo>
                  <a:pt x="938765" y="225355"/>
                </a:moveTo>
                <a:lnTo>
                  <a:pt x="937634" y="226486"/>
                </a:lnTo>
                <a:lnTo>
                  <a:pt x="938200" y="234537"/>
                </a:lnTo>
                <a:lnTo>
                  <a:pt x="940029" y="233439"/>
                </a:lnTo>
                <a:lnTo>
                  <a:pt x="941560" y="232042"/>
                </a:lnTo>
                <a:lnTo>
                  <a:pt x="938765" y="225355"/>
                </a:lnTo>
                <a:close/>
              </a:path>
              <a:path w="2512150" h="581353">
                <a:moveTo>
                  <a:pt x="933575" y="228715"/>
                </a:moveTo>
                <a:lnTo>
                  <a:pt x="934008" y="236134"/>
                </a:lnTo>
                <a:lnTo>
                  <a:pt x="936071" y="235335"/>
                </a:lnTo>
                <a:lnTo>
                  <a:pt x="938200" y="234537"/>
                </a:lnTo>
                <a:lnTo>
                  <a:pt x="937634" y="226486"/>
                </a:lnTo>
                <a:lnTo>
                  <a:pt x="936370" y="227384"/>
                </a:lnTo>
                <a:lnTo>
                  <a:pt x="934973" y="228050"/>
                </a:lnTo>
                <a:lnTo>
                  <a:pt x="933575" y="228715"/>
                </a:lnTo>
                <a:close/>
              </a:path>
              <a:path w="2512150" h="581353">
                <a:moveTo>
                  <a:pt x="925990" y="228449"/>
                </a:moveTo>
                <a:lnTo>
                  <a:pt x="926356" y="236533"/>
                </a:lnTo>
                <a:lnTo>
                  <a:pt x="931613" y="236533"/>
                </a:lnTo>
                <a:lnTo>
                  <a:pt x="934008" y="236134"/>
                </a:lnTo>
                <a:lnTo>
                  <a:pt x="933575" y="228715"/>
                </a:lnTo>
                <a:lnTo>
                  <a:pt x="931912" y="229048"/>
                </a:lnTo>
                <a:lnTo>
                  <a:pt x="927787" y="229048"/>
                </a:lnTo>
                <a:lnTo>
                  <a:pt x="925990" y="228449"/>
                </a:lnTo>
                <a:close/>
              </a:path>
              <a:path w="2512150" h="581353">
                <a:moveTo>
                  <a:pt x="924593" y="227251"/>
                </a:moveTo>
                <a:lnTo>
                  <a:pt x="923196" y="226054"/>
                </a:lnTo>
                <a:lnTo>
                  <a:pt x="923994" y="236101"/>
                </a:lnTo>
                <a:lnTo>
                  <a:pt x="926356" y="236533"/>
                </a:lnTo>
                <a:lnTo>
                  <a:pt x="925990" y="228449"/>
                </a:lnTo>
                <a:lnTo>
                  <a:pt x="924593" y="227251"/>
                </a:lnTo>
                <a:close/>
              </a:path>
              <a:path w="2512150" h="581353">
                <a:moveTo>
                  <a:pt x="922497" y="224224"/>
                </a:moveTo>
                <a:lnTo>
                  <a:pt x="921799" y="235236"/>
                </a:lnTo>
                <a:lnTo>
                  <a:pt x="923994" y="236101"/>
                </a:lnTo>
                <a:lnTo>
                  <a:pt x="923196" y="226054"/>
                </a:lnTo>
                <a:lnTo>
                  <a:pt x="922497" y="224224"/>
                </a:lnTo>
                <a:close/>
              </a:path>
              <a:path w="2512150" h="581353">
                <a:moveTo>
                  <a:pt x="922497" y="185633"/>
                </a:moveTo>
                <a:lnTo>
                  <a:pt x="922497" y="171461"/>
                </a:lnTo>
                <a:lnTo>
                  <a:pt x="914513" y="173657"/>
                </a:lnTo>
                <a:lnTo>
                  <a:pt x="914513" y="185633"/>
                </a:lnTo>
                <a:lnTo>
                  <a:pt x="922497" y="192520"/>
                </a:lnTo>
                <a:lnTo>
                  <a:pt x="940661" y="192520"/>
                </a:lnTo>
                <a:lnTo>
                  <a:pt x="940661" y="185633"/>
                </a:lnTo>
                <a:lnTo>
                  <a:pt x="922497" y="185633"/>
                </a:lnTo>
                <a:close/>
              </a:path>
              <a:path w="2512150" h="581353">
                <a:moveTo>
                  <a:pt x="944558" y="29940"/>
                </a:moveTo>
                <a:lnTo>
                  <a:pt x="946155" y="29940"/>
                </a:lnTo>
                <a:lnTo>
                  <a:pt x="947386" y="30007"/>
                </a:lnTo>
                <a:lnTo>
                  <a:pt x="949116" y="30273"/>
                </a:lnTo>
                <a:lnTo>
                  <a:pt x="950646" y="30739"/>
                </a:lnTo>
                <a:lnTo>
                  <a:pt x="952044" y="23453"/>
                </a:lnTo>
                <a:lnTo>
                  <a:pt x="950414" y="22788"/>
                </a:lnTo>
                <a:lnTo>
                  <a:pt x="948351" y="22522"/>
                </a:lnTo>
                <a:lnTo>
                  <a:pt x="946555" y="22455"/>
                </a:lnTo>
                <a:lnTo>
                  <a:pt x="944558" y="29940"/>
                </a:lnTo>
                <a:close/>
              </a:path>
              <a:path w="2512150" h="581353">
                <a:moveTo>
                  <a:pt x="942696" y="22455"/>
                </a:moveTo>
                <a:lnTo>
                  <a:pt x="939402" y="23220"/>
                </a:lnTo>
                <a:lnTo>
                  <a:pt x="940400" y="30539"/>
                </a:lnTo>
                <a:lnTo>
                  <a:pt x="942496" y="29940"/>
                </a:lnTo>
                <a:lnTo>
                  <a:pt x="944558" y="29940"/>
                </a:lnTo>
                <a:lnTo>
                  <a:pt x="946555" y="22455"/>
                </a:lnTo>
                <a:lnTo>
                  <a:pt x="942696" y="22455"/>
                </a:lnTo>
                <a:close/>
              </a:path>
              <a:path w="2512150" h="581353">
                <a:moveTo>
                  <a:pt x="934478" y="34764"/>
                </a:moveTo>
                <a:lnTo>
                  <a:pt x="936208" y="32935"/>
                </a:lnTo>
                <a:lnTo>
                  <a:pt x="938271" y="31737"/>
                </a:lnTo>
                <a:lnTo>
                  <a:pt x="940400" y="30539"/>
                </a:lnTo>
                <a:lnTo>
                  <a:pt x="939402" y="23220"/>
                </a:lnTo>
                <a:lnTo>
                  <a:pt x="936674" y="24751"/>
                </a:lnTo>
                <a:lnTo>
                  <a:pt x="934478" y="34764"/>
                </a:lnTo>
                <a:close/>
              </a:path>
              <a:path w="2512150" h="581353">
                <a:moveTo>
                  <a:pt x="930985" y="42682"/>
                </a:moveTo>
                <a:lnTo>
                  <a:pt x="931684" y="39621"/>
                </a:lnTo>
                <a:lnTo>
                  <a:pt x="933081" y="37226"/>
                </a:lnTo>
                <a:lnTo>
                  <a:pt x="934478" y="34764"/>
                </a:lnTo>
                <a:lnTo>
                  <a:pt x="936674" y="24751"/>
                </a:lnTo>
                <a:lnTo>
                  <a:pt x="934013" y="26281"/>
                </a:lnTo>
                <a:lnTo>
                  <a:pt x="931983" y="28576"/>
                </a:lnTo>
                <a:lnTo>
                  <a:pt x="930985" y="42682"/>
                </a:lnTo>
                <a:close/>
              </a:path>
              <a:path w="2512150" h="581353">
                <a:moveTo>
                  <a:pt x="930985" y="73355"/>
                </a:moveTo>
                <a:lnTo>
                  <a:pt x="930985" y="42682"/>
                </a:lnTo>
                <a:lnTo>
                  <a:pt x="930586" y="31637"/>
                </a:lnTo>
                <a:lnTo>
                  <a:pt x="929488" y="23453"/>
                </a:lnTo>
                <a:lnTo>
                  <a:pt x="923001" y="23453"/>
                </a:lnTo>
                <a:lnTo>
                  <a:pt x="923001" y="73355"/>
                </a:lnTo>
                <a:lnTo>
                  <a:pt x="930985" y="73355"/>
                </a:lnTo>
                <a:close/>
              </a:path>
              <a:path w="2512150" h="581353">
                <a:moveTo>
                  <a:pt x="963012" y="230046"/>
                </a:moveTo>
                <a:lnTo>
                  <a:pt x="963012" y="228116"/>
                </a:lnTo>
                <a:lnTo>
                  <a:pt x="962413" y="226553"/>
                </a:lnTo>
                <a:lnTo>
                  <a:pt x="960018" y="224157"/>
                </a:lnTo>
                <a:lnTo>
                  <a:pt x="958454" y="223559"/>
                </a:lnTo>
                <a:lnTo>
                  <a:pt x="954595" y="223559"/>
                </a:lnTo>
                <a:lnTo>
                  <a:pt x="953032" y="224157"/>
                </a:lnTo>
                <a:lnTo>
                  <a:pt x="950636" y="226553"/>
                </a:lnTo>
                <a:lnTo>
                  <a:pt x="950038" y="228116"/>
                </a:lnTo>
                <a:lnTo>
                  <a:pt x="950038" y="230046"/>
                </a:lnTo>
                <a:lnTo>
                  <a:pt x="950636" y="233539"/>
                </a:lnTo>
                <a:lnTo>
                  <a:pt x="953032" y="235934"/>
                </a:lnTo>
                <a:lnTo>
                  <a:pt x="954595" y="236533"/>
                </a:lnTo>
                <a:lnTo>
                  <a:pt x="958454" y="236533"/>
                </a:lnTo>
                <a:lnTo>
                  <a:pt x="960018" y="235934"/>
                </a:lnTo>
                <a:lnTo>
                  <a:pt x="962413" y="233539"/>
                </a:lnTo>
                <a:lnTo>
                  <a:pt x="963012" y="231975"/>
                </a:lnTo>
                <a:lnTo>
                  <a:pt x="963012" y="230046"/>
                </a:lnTo>
                <a:close/>
              </a:path>
              <a:path w="2512150" h="581353">
                <a:moveTo>
                  <a:pt x="1014555" y="169665"/>
                </a:moveTo>
                <a:lnTo>
                  <a:pt x="1014555" y="235535"/>
                </a:lnTo>
                <a:lnTo>
                  <a:pt x="1022539" y="235535"/>
                </a:lnTo>
                <a:lnTo>
                  <a:pt x="1022539" y="169665"/>
                </a:lnTo>
                <a:lnTo>
                  <a:pt x="1014555" y="169665"/>
                </a:lnTo>
                <a:close/>
              </a:path>
              <a:path w="2512150" h="581353">
                <a:moveTo>
                  <a:pt x="1046382" y="192520"/>
                </a:moveTo>
                <a:lnTo>
                  <a:pt x="1046382" y="223159"/>
                </a:lnTo>
                <a:lnTo>
                  <a:pt x="1046448" y="226353"/>
                </a:lnTo>
                <a:lnTo>
                  <a:pt x="1054366" y="192520"/>
                </a:lnTo>
                <a:lnTo>
                  <a:pt x="1046382" y="185633"/>
                </a:lnTo>
                <a:lnTo>
                  <a:pt x="1036402" y="185633"/>
                </a:lnTo>
                <a:lnTo>
                  <a:pt x="1036402" y="192520"/>
                </a:lnTo>
                <a:lnTo>
                  <a:pt x="1046382" y="192520"/>
                </a:lnTo>
                <a:close/>
              </a:path>
              <a:path w="2512150" h="581353">
                <a:moveTo>
                  <a:pt x="1054366" y="192520"/>
                </a:moveTo>
                <a:lnTo>
                  <a:pt x="1046448" y="226353"/>
                </a:lnTo>
                <a:lnTo>
                  <a:pt x="1047114" y="228948"/>
                </a:lnTo>
                <a:lnTo>
                  <a:pt x="1048378" y="230944"/>
                </a:lnTo>
                <a:lnTo>
                  <a:pt x="1049709" y="232874"/>
                </a:lnTo>
                <a:lnTo>
                  <a:pt x="1051472" y="234304"/>
                </a:lnTo>
                <a:lnTo>
                  <a:pt x="1053668" y="235236"/>
                </a:lnTo>
                <a:lnTo>
                  <a:pt x="1054366" y="224224"/>
                </a:lnTo>
                <a:lnTo>
                  <a:pt x="1054366" y="192520"/>
                </a:lnTo>
                <a:close/>
              </a:path>
              <a:path w="2512150" h="581353">
                <a:moveTo>
                  <a:pt x="1070634" y="225355"/>
                </a:moveTo>
                <a:lnTo>
                  <a:pt x="1069503" y="226486"/>
                </a:lnTo>
                <a:lnTo>
                  <a:pt x="1070068" y="234537"/>
                </a:lnTo>
                <a:lnTo>
                  <a:pt x="1071898" y="233439"/>
                </a:lnTo>
                <a:lnTo>
                  <a:pt x="1073429" y="232042"/>
                </a:lnTo>
                <a:lnTo>
                  <a:pt x="1070634" y="225355"/>
                </a:lnTo>
                <a:close/>
              </a:path>
              <a:path w="2512150" h="581353">
                <a:moveTo>
                  <a:pt x="1065444" y="228715"/>
                </a:moveTo>
                <a:lnTo>
                  <a:pt x="1065877" y="236134"/>
                </a:lnTo>
                <a:lnTo>
                  <a:pt x="1067939" y="235335"/>
                </a:lnTo>
                <a:lnTo>
                  <a:pt x="1070068" y="234537"/>
                </a:lnTo>
                <a:lnTo>
                  <a:pt x="1069503" y="226486"/>
                </a:lnTo>
                <a:lnTo>
                  <a:pt x="1068239" y="227384"/>
                </a:lnTo>
                <a:lnTo>
                  <a:pt x="1066842" y="228050"/>
                </a:lnTo>
                <a:lnTo>
                  <a:pt x="1065444" y="228715"/>
                </a:lnTo>
                <a:close/>
              </a:path>
              <a:path w="2512150" h="581353">
                <a:moveTo>
                  <a:pt x="1057859" y="228449"/>
                </a:moveTo>
                <a:lnTo>
                  <a:pt x="1058225" y="236533"/>
                </a:lnTo>
                <a:lnTo>
                  <a:pt x="1063481" y="236533"/>
                </a:lnTo>
                <a:lnTo>
                  <a:pt x="1065877" y="236134"/>
                </a:lnTo>
                <a:lnTo>
                  <a:pt x="1065444" y="228715"/>
                </a:lnTo>
                <a:lnTo>
                  <a:pt x="1063781" y="229048"/>
                </a:lnTo>
                <a:lnTo>
                  <a:pt x="1059656" y="229048"/>
                </a:lnTo>
                <a:lnTo>
                  <a:pt x="1057859" y="228449"/>
                </a:lnTo>
                <a:close/>
              </a:path>
              <a:path w="2512150" h="581353">
                <a:moveTo>
                  <a:pt x="1056462" y="227251"/>
                </a:moveTo>
                <a:lnTo>
                  <a:pt x="1055065" y="226054"/>
                </a:lnTo>
                <a:lnTo>
                  <a:pt x="1055863" y="236101"/>
                </a:lnTo>
                <a:lnTo>
                  <a:pt x="1058225" y="236533"/>
                </a:lnTo>
                <a:lnTo>
                  <a:pt x="1057859" y="228449"/>
                </a:lnTo>
                <a:lnTo>
                  <a:pt x="1056462" y="227251"/>
                </a:lnTo>
                <a:close/>
              </a:path>
              <a:path w="2512150" h="581353">
                <a:moveTo>
                  <a:pt x="1054366" y="224224"/>
                </a:moveTo>
                <a:lnTo>
                  <a:pt x="1053668" y="235236"/>
                </a:lnTo>
                <a:lnTo>
                  <a:pt x="1055863" y="236101"/>
                </a:lnTo>
                <a:lnTo>
                  <a:pt x="1055065" y="226054"/>
                </a:lnTo>
                <a:lnTo>
                  <a:pt x="1054366" y="224224"/>
                </a:lnTo>
                <a:close/>
              </a:path>
              <a:path w="2512150" h="581353">
                <a:moveTo>
                  <a:pt x="1054366" y="185633"/>
                </a:moveTo>
                <a:lnTo>
                  <a:pt x="1054366" y="171461"/>
                </a:lnTo>
                <a:lnTo>
                  <a:pt x="1046382" y="173657"/>
                </a:lnTo>
                <a:lnTo>
                  <a:pt x="1046382" y="185633"/>
                </a:lnTo>
                <a:lnTo>
                  <a:pt x="1054366" y="192520"/>
                </a:lnTo>
                <a:lnTo>
                  <a:pt x="1072530" y="192520"/>
                </a:lnTo>
                <a:lnTo>
                  <a:pt x="1072530" y="185633"/>
                </a:lnTo>
                <a:lnTo>
                  <a:pt x="1054366" y="185633"/>
                </a:lnTo>
                <a:close/>
              </a:path>
              <a:path w="2512150" h="581353">
                <a:moveTo>
                  <a:pt x="1126401" y="235535"/>
                </a:moveTo>
                <a:lnTo>
                  <a:pt x="1126401" y="204829"/>
                </a:lnTo>
                <a:lnTo>
                  <a:pt x="1127166" y="201436"/>
                </a:lnTo>
                <a:lnTo>
                  <a:pt x="1128696" y="198907"/>
                </a:lnTo>
                <a:lnTo>
                  <a:pt x="1130293" y="196312"/>
                </a:lnTo>
                <a:lnTo>
                  <a:pt x="1132289" y="194449"/>
                </a:lnTo>
                <a:lnTo>
                  <a:pt x="1130426" y="187962"/>
                </a:lnTo>
                <a:lnTo>
                  <a:pt x="1128131" y="190125"/>
                </a:lnTo>
                <a:lnTo>
                  <a:pt x="1126401" y="193119"/>
                </a:lnTo>
                <a:lnTo>
                  <a:pt x="1126401" y="162679"/>
                </a:lnTo>
                <a:lnTo>
                  <a:pt x="1126401" y="235535"/>
                </a:lnTo>
                <a:close/>
              </a:path>
              <a:path w="2512150" h="581353">
                <a:moveTo>
                  <a:pt x="1118416" y="162679"/>
                </a:moveTo>
                <a:lnTo>
                  <a:pt x="1118416" y="235535"/>
                </a:lnTo>
                <a:lnTo>
                  <a:pt x="1126401" y="235535"/>
                </a:lnTo>
                <a:lnTo>
                  <a:pt x="1126401" y="162679"/>
                </a:lnTo>
                <a:lnTo>
                  <a:pt x="1118416" y="162679"/>
                </a:lnTo>
                <a:close/>
              </a:path>
              <a:path w="2512150" h="581353">
                <a:moveTo>
                  <a:pt x="1139475" y="191622"/>
                </a:moveTo>
                <a:lnTo>
                  <a:pt x="1145330" y="191622"/>
                </a:lnTo>
                <a:lnTo>
                  <a:pt x="1148224" y="192719"/>
                </a:lnTo>
                <a:lnTo>
                  <a:pt x="1150553" y="194915"/>
                </a:lnTo>
                <a:lnTo>
                  <a:pt x="1152948" y="197044"/>
                </a:lnTo>
                <a:lnTo>
                  <a:pt x="1154146" y="200870"/>
                </a:lnTo>
                <a:lnTo>
                  <a:pt x="1154146" y="235535"/>
                </a:lnTo>
                <a:lnTo>
                  <a:pt x="1162130" y="235535"/>
                </a:lnTo>
                <a:lnTo>
                  <a:pt x="1155377" y="188062"/>
                </a:lnTo>
                <a:lnTo>
                  <a:pt x="1152449" y="186731"/>
                </a:lnTo>
                <a:lnTo>
                  <a:pt x="1149522" y="185334"/>
                </a:lnTo>
                <a:lnTo>
                  <a:pt x="1146262" y="184635"/>
                </a:lnTo>
                <a:lnTo>
                  <a:pt x="1142669" y="184635"/>
                </a:lnTo>
                <a:lnTo>
                  <a:pt x="1139475" y="191622"/>
                </a:lnTo>
                <a:close/>
              </a:path>
              <a:path w="2512150" h="581353">
                <a:moveTo>
                  <a:pt x="1130426" y="187962"/>
                </a:moveTo>
                <a:lnTo>
                  <a:pt x="1132289" y="194449"/>
                </a:lnTo>
                <a:lnTo>
                  <a:pt x="1134684" y="193318"/>
                </a:lnTo>
                <a:lnTo>
                  <a:pt x="1137080" y="192187"/>
                </a:lnTo>
                <a:lnTo>
                  <a:pt x="1139475" y="191622"/>
                </a:lnTo>
                <a:lnTo>
                  <a:pt x="1142669" y="184635"/>
                </a:lnTo>
                <a:lnTo>
                  <a:pt x="1139275" y="184635"/>
                </a:lnTo>
                <a:lnTo>
                  <a:pt x="1136148" y="185301"/>
                </a:lnTo>
                <a:lnTo>
                  <a:pt x="1133287" y="186631"/>
                </a:lnTo>
                <a:lnTo>
                  <a:pt x="1130426" y="187962"/>
                </a:lnTo>
                <a:close/>
              </a:path>
              <a:path w="2512150" h="581353">
                <a:moveTo>
                  <a:pt x="1162130" y="235535"/>
                </a:moveTo>
                <a:lnTo>
                  <a:pt x="1162130" y="199273"/>
                </a:lnTo>
                <a:lnTo>
                  <a:pt x="1161232" y="195714"/>
                </a:lnTo>
                <a:lnTo>
                  <a:pt x="1159435" y="192919"/>
                </a:lnTo>
                <a:lnTo>
                  <a:pt x="1157706" y="190125"/>
                </a:lnTo>
                <a:lnTo>
                  <a:pt x="1155377" y="188062"/>
                </a:lnTo>
                <a:lnTo>
                  <a:pt x="1162130" y="235535"/>
                </a:lnTo>
                <a:close/>
              </a:path>
              <a:path w="2512150" h="581353">
                <a:moveTo>
                  <a:pt x="1209584" y="230312"/>
                </a:moveTo>
                <a:lnTo>
                  <a:pt x="1210449" y="231842"/>
                </a:lnTo>
                <a:lnTo>
                  <a:pt x="1211148" y="225455"/>
                </a:lnTo>
                <a:lnTo>
                  <a:pt x="1209152" y="225155"/>
                </a:lnTo>
                <a:lnTo>
                  <a:pt x="1209152" y="228416"/>
                </a:lnTo>
                <a:lnTo>
                  <a:pt x="1208985" y="230179"/>
                </a:lnTo>
                <a:lnTo>
                  <a:pt x="1209404" y="229524"/>
                </a:lnTo>
                <a:lnTo>
                  <a:pt x="1209152" y="226153"/>
                </a:lnTo>
                <a:lnTo>
                  <a:pt x="1209404" y="229524"/>
                </a:lnTo>
                <a:lnTo>
                  <a:pt x="1210349" y="228050"/>
                </a:lnTo>
                <a:lnTo>
                  <a:pt x="1209584" y="230312"/>
                </a:lnTo>
                <a:close/>
              </a:path>
              <a:path w="2512150" h="581353">
                <a:moveTo>
                  <a:pt x="1194414" y="191622"/>
                </a:moveTo>
                <a:lnTo>
                  <a:pt x="1201533" y="191622"/>
                </a:lnTo>
                <a:lnTo>
                  <a:pt x="1204361" y="192653"/>
                </a:lnTo>
                <a:lnTo>
                  <a:pt x="1206357" y="194715"/>
                </a:lnTo>
                <a:lnTo>
                  <a:pt x="1208353" y="196712"/>
                </a:lnTo>
                <a:lnTo>
                  <a:pt x="1209351" y="199573"/>
                </a:lnTo>
                <a:lnTo>
                  <a:pt x="1209351" y="205210"/>
                </a:lnTo>
                <a:lnTo>
                  <a:pt x="1210948" y="204895"/>
                </a:lnTo>
                <a:lnTo>
                  <a:pt x="1210782" y="187729"/>
                </a:lnTo>
                <a:lnTo>
                  <a:pt x="1207854" y="186532"/>
                </a:lnTo>
                <a:lnTo>
                  <a:pt x="1204926" y="185267"/>
                </a:lnTo>
                <a:lnTo>
                  <a:pt x="1201666" y="184635"/>
                </a:lnTo>
                <a:lnTo>
                  <a:pt x="1198073" y="184635"/>
                </a:lnTo>
                <a:lnTo>
                  <a:pt x="1194414" y="191622"/>
                </a:lnTo>
                <a:close/>
              </a:path>
              <a:path w="2512150" h="581353">
                <a:moveTo>
                  <a:pt x="1192751" y="184635"/>
                </a:moveTo>
                <a:lnTo>
                  <a:pt x="1188293" y="185800"/>
                </a:lnTo>
                <a:lnTo>
                  <a:pt x="1189091" y="193917"/>
                </a:lnTo>
                <a:lnTo>
                  <a:pt x="1191486" y="192387"/>
                </a:lnTo>
                <a:lnTo>
                  <a:pt x="1194414" y="191622"/>
                </a:lnTo>
                <a:lnTo>
                  <a:pt x="1198073" y="184635"/>
                </a:lnTo>
                <a:lnTo>
                  <a:pt x="1192751" y="184635"/>
                </a:lnTo>
                <a:close/>
              </a:path>
              <a:path w="2512150" h="581353">
                <a:moveTo>
                  <a:pt x="1181107" y="190391"/>
                </a:moveTo>
                <a:lnTo>
                  <a:pt x="1183801" y="201103"/>
                </a:lnTo>
                <a:lnTo>
                  <a:pt x="1184933" y="197776"/>
                </a:lnTo>
                <a:lnTo>
                  <a:pt x="1186696" y="195381"/>
                </a:lnTo>
                <a:lnTo>
                  <a:pt x="1189091" y="193917"/>
                </a:lnTo>
                <a:lnTo>
                  <a:pt x="1188293" y="185800"/>
                </a:lnTo>
                <a:lnTo>
                  <a:pt x="1184700" y="188128"/>
                </a:lnTo>
                <a:lnTo>
                  <a:pt x="1181107" y="190391"/>
                </a:lnTo>
                <a:close/>
              </a:path>
              <a:path w="2512150" h="581353">
                <a:moveTo>
                  <a:pt x="1178645" y="193385"/>
                </a:moveTo>
                <a:lnTo>
                  <a:pt x="1177314" y="197111"/>
                </a:lnTo>
                <a:lnTo>
                  <a:pt x="1183801" y="201103"/>
                </a:lnTo>
                <a:lnTo>
                  <a:pt x="1181107" y="190391"/>
                </a:lnTo>
                <a:lnTo>
                  <a:pt x="1178645" y="193385"/>
                </a:lnTo>
                <a:close/>
              </a:path>
              <a:path w="2512150" h="581353">
                <a:moveTo>
                  <a:pt x="1217335" y="197776"/>
                </a:moveTo>
                <a:lnTo>
                  <a:pt x="1216470" y="194582"/>
                </a:lnTo>
                <a:lnTo>
                  <a:pt x="1217302" y="236234"/>
                </a:lnTo>
                <a:lnTo>
                  <a:pt x="1217335" y="197776"/>
                </a:lnTo>
                <a:close/>
              </a:path>
              <a:path w="2512150" h="581353">
                <a:moveTo>
                  <a:pt x="1211314" y="233306"/>
                </a:moveTo>
                <a:lnTo>
                  <a:pt x="1212512" y="234404"/>
                </a:lnTo>
                <a:lnTo>
                  <a:pt x="1214042" y="235136"/>
                </a:lnTo>
                <a:lnTo>
                  <a:pt x="1215572" y="235868"/>
                </a:lnTo>
                <a:lnTo>
                  <a:pt x="1217302" y="236234"/>
                </a:lnTo>
                <a:lnTo>
                  <a:pt x="1216470" y="194582"/>
                </a:lnTo>
                <a:lnTo>
                  <a:pt x="1214740" y="192121"/>
                </a:lnTo>
                <a:lnTo>
                  <a:pt x="1213077" y="189592"/>
                </a:lnTo>
                <a:lnTo>
                  <a:pt x="1211314" y="233306"/>
                </a:lnTo>
                <a:close/>
              </a:path>
              <a:path w="2512150" h="581353">
                <a:moveTo>
                  <a:pt x="1211148" y="225455"/>
                </a:moveTo>
                <a:lnTo>
                  <a:pt x="1210449" y="231842"/>
                </a:lnTo>
                <a:lnTo>
                  <a:pt x="1211314" y="233306"/>
                </a:lnTo>
                <a:lnTo>
                  <a:pt x="1213077" y="189592"/>
                </a:lnTo>
                <a:lnTo>
                  <a:pt x="1210948" y="204895"/>
                </a:lnTo>
                <a:lnTo>
                  <a:pt x="1210948" y="211482"/>
                </a:lnTo>
                <a:lnTo>
                  <a:pt x="1209351" y="211810"/>
                </a:lnTo>
                <a:lnTo>
                  <a:pt x="1209351" y="219201"/>
                </a:lnTo>
                <a:lnTo>
                  <a:pt x="1209152" y="225155"/>
                </a:lnTo>
                <a:lnTo>
                  <a:pt x="1211148" y="225455"/>
                </a:lnTo>
                <a:close/>
              </a:path>
              <a:path w="2512150" h="581353">
                <a:moveTo>
                  <a:pt x="1224421" y="235236"/>
                </a:moveTo>
                <a:lnTo>
                  <a:pt x="1224821" y="228948"/>
                </a:lnTo>
                <a:lnTo>
                  <a:pt x="1222392" y="229447"/>
                </a:lnTo>
                <a:lnTo>
                  <a:pt x="1218600" y="229447"/>
                </a:lnTo>
                <a:lnTo>
                  <a:pt x="1217335" y="228249"/>
                </a:lnTo>
                <a:lnTo>
                  <a:pt x="1219232" y="236234"/>
                </a:lnTo>
                <a:lnTo>
                  <a:pt x="1221361" y="236234"/>
                </a:lnTo>
                <a:lnTo>
                  <a:pt x="1223091" y="235901"/>
                </a:lnTo>
                <a:lnTo>
                  <a:pt x="1224421" y="235236"/>
                </a:lnTo>
                <a:close/>
              </a:path>
              <a:path w="2512150" h="581353">
                <a:moveTo>
                  <a:pt x="1208985" y="230179"/>
                </a:moveTo>
                <a:lnTo>
                  <a:pt x="1209152" y="228416"/>
                </a:lnTo>
                <a:lnTo>
                  <a:pt x="1209152" y="225155"/>
                </a:lnTo>
                <a:lnTo>
                  <a:pt x="1208952" y="221064"/>
                </a:lnTo>
                <a:lnTo>
                  <a:pt x="1208153" y="222660"/>
                </a:lnTo>
                <a:lnTo>
                  <a:pt x="1207355" y="224191"/>
                </a:lnTo>
                <a:lnTo>
                  <a:pt x="1207056" y="231842"/>
                </a:lnTo>
                <a:lnTo>
                  <a:pt x="1208985" y="230179"/>
                </a:lnTo>
                <a:close/>
              </a:path>
              <a:path w="2512150" h="581353">
                <a:moveTo>
                  <a:pt x="1206257" y="225488"/>
                </a:moveTo>
                <a:lnTo>
                  <a:pt x="1204860" y="226553"/>
                </a:lnTo>
                <a:lnTo>
                  <a:pt x="1205126" y="233439"/>
                </a:lnTo>
                <a:lnTo>
                  <a:pt x="1207056" y="231842"/>
                </a:lnTo>
                <a:lnTo>
                  <a:pt x="1207355" y="224191"/>
                </a:lnTo>
                <a:lnTo>
                  <a:pt x="1206257" y="225488"/>
                </a:lnTo>
                <a:close/>
              </a:path>
              <a:path w="2512150" h="581353">
                <a:moveTo>
                  <a:pt x="1200069" y="228848"/>
                </a:moveTo>
                <a:lnTo>
                  <a:pt x="1200568" y="235435"/>
                </a:lnTo>
                <a:lnTo>
                  <a:pt x="1202964" y="234637"/>
                </a:lnTo>
                <a:lnTo>
                  <a:pt x="1205126" y="233439"/>
                </a:lnTo>
                <a:lnTo>
                  <a:pt x="1204860" y="226553"/>
                </a:lnTo>
                <a:lnTo>
                  <a:pt x="1203463" y="227551"/>
                </a:lnTo>
                <a:lnTo>
                  <a:pt x="1201866" y="228316"/>
                </a:lnTo>
                <a:lnTo>
                  <a:pt x="1200069" y="228848"/>
                </a:lnTo>
                <a:close/>
              </a:path>
              <a:path w="2512150" h="581353">
                <a:moveTo>
                  <a:pt x="1187594" y="227651"/>
                </a:moveTo>
                <a:lnTo>
                  <a:pt x="1187827" y="236034"/>
                </a:lnTo>
                <a:lnTo>
                  <a:pt x="1190555" y="236533"/>
                </a:lnTo>
                <a:lnTo>
                  <a:pt x="1195811" y="236533"/>
                </a:lnTo>
                <a:lnTo>
                  <a:pt x="1198173" y="236167"/>
                </a:lnTo>
                <a:lnTo>
                  <a:pt x="1200568" y="235435"/>
                </a:lnTo>
                <a:lnTo>
                  <a:pt x="1200069" y="228848"/>
                </a:lnTo>
                <a:lnTo>
                  <a:pt x="1198339" y="229314"/>
                </a:lnTo>
                <a:lnTo>
                  <a:pt x="1196510" y="229547"/>
                </a:lnTo>
                <a:lnTo>
                  <a:pt x="1191586" y="229547"/>
                </a:lnTo>
                <a:lnTo>
                  <a:pt x="1189257" y="228915"/>
                </a:lnTo>
                <a:lnTo>
                  <a:pt x="1187594" y="227651"/>
                </a:lnTo>
                <a:close/>
              </a:path>
              <a:path w="2512150" h="581353">
                <a:moveTo>
                  <a:pt x="1185997" y="218768"/>
                </a:moveTo>
                <a:lnTo>
                  <a:pt x="1186729" y="209653"/>
                </a:lnTo>
                <a:lnTo>
                  <a:pt x="1183236" y="211316"/>
                </a:lnTo>
                <a:lnTo>
                  <a:pt x="1185299" y="235036"/>
                </a:lnTo>
                <a:lnTo>
                  <a:pt x="1187827" y="236034"/>
                </a:lnTo>
                <a:lnTo>
                  <a:pt x="1187594" y="227651"/>
                </a:lnTo>
                <a:lnTo>
                  <a:pt x="1185997" y="226320"/>
                </a:lnTo>
                <a:lnTo>
                  <a:pt x="1185199" y="224623"/>
                </a:lnTo>
                <a:lnTo>
                  <a:pt x="1185199" y="220431"/>
                </a:lnTo>
                <a:lnTo>
                  <a:pt x="1185997" y="218768"/>
                </a:lnTo>
                <a:close/>
              </a:path>
              <a:path w="2512150" h="581353">
                <a:moveTo>
                  <a:pt x="1177015" y="219234"/>
                </a:moveTo>
                <a:lnTo>
                  <a:pt x="1177747" y="228482"/>
                </a:lnTo>
                <a:lnTo>
                  <a:pt x="1179211" y="230545"/>
                </a:lnTo>
                <a:lnTo>
                  <a:pt x="1180741" y="232541"/>
                </a:lnTo>
                <a:lnTo>
                  <a:pt x="1182770" y="234038"/>
                </a:lnTo>
                <a:lnTo>
                  <a:pt x="1185299" y="235036"/>
                </a:lnTo>
                <a:lnTo>
                  <a:pt x="1183236" y="211316"/>
                </a:lnTo>
                <a:lnTo>
                  <a:pt x="1180708" y="213778"/>
                </a:lnTo>
                <a:lnTo>
                  <a:pt x="1178246" y="216173"/>
                </a:lnTo>
                <a:lnTo>
                  <a:pt x="1177015" y="219234"/>
                </a:lnTo>
                <a:close/>
              </a:path>
              <a:path w="2512150" h="581353">
                <a:moveTo>
                  <a:pt x="1177015" y="222960"/>
                </a:moveTo>
                <a:lnTo>
                  <a:pt x="1177015" y="225954"/>
                </a:lnTo>
                <a:lnTo>
                  <a:pt x="1177747" y="228482"/>
                </a:lnTo>
                <a:lnTo>
                  <a:pt x="1177015" y="219234"/>
                </a:lnTo>
                <a:lnTo>
                  <a:pt x="1177015" y="222960"/>
                </a:lnTo>
                <a:close/>
              </a:path>
              <a:path w="2512150" h="581353">
                <a:moveTo>
                  <a:pt x="1209351" y="205210"/>
                </a:moveTo>
                <a:lnTo>
                  <a:pt x="1191187" y="208788"/>
                </a:lnTo>
                <a:lnTo>
                  <a:pt x="1191619" y="215441"/>
                </a:lnTo>
                <a:lnTo>
                  <a:pt x="1194880" y="214776"/>
                </a:lnTo>
                <a:lnTo>
                  <a:pt x="1209351" y="211810"/>
                </a:lnTo>
                <a:lnTo>
                  <a:pt x="1210948" y="211482"/>
                </a:lnTo>
                <a:lnTo>
                  <a:pt x="1210948" y="204895"/>
                </a:lnTo>
                <a:lnTo>
                  <a:pt x="1209351" y="205210"/>
                </a:lnTo>
                <a:close/>
              </a:path>
              <a:path w="2512150" h="581353">
                <a:moveTo>
                  <a:pt x="1191187" y="208788"/>
                </a:moveTo>
                <a:lnTo>
                  <a:pt x="1186729" y="209653"/>
                </a:lnTo>
                <a:lnTo>
                  <a:pt x="1187594" y="217570"/>
                </a:lnTo>
                <a:lnTo>
                  <a:pt x="1189191" y="216373"/>
                </a:lnTo>
                <a:lnTo>
                  <a:pt x="1191619" y="215441"/>
                </a:lnTo>
                <a:lnTo>
                  <a:pt x="1191187" y="208788"/>
                </a:lnTo>
                <a:close/>
              </a:path>
              <a:path w="2512150" h="581353">
                <a:moveTo>
                  <a:pt x="1266113" y="219500"/>
                </a:moveTo>
                <a:lnTo>
                  <a:pt x="1266579" y="220764"/>
                </a:lnTo>
                <a:lnTo>
                  <a:pt x="1268076" y="233373"/>
                </a:lnTo>
                <a:lnTo>
                  <a:pt x="1270405" y="231576"/>
                </a:lnTo>
                <a:lnTo>
                  <a:pt x="1272068" y="229247"/>
                </a:lnTo>
                <a:lnTo>
                  <a:pt x="1273731" y="226852"/>
                </a:lnTo>
                <a:lnTo>
                  <a:pt x="1274563" y="224091"/>
                </a:lnTo>
                <a:lnTo>
                  <a:pt x="1274563" y="217903"/>
                </a:lnTo>
                <a:lnTo>
                  <a:pt x="1273632" y="215308"/>
                </a:lnTo>
                <a:lnTo>
                  <a:pt x="1271769" y="213179"/>
                </a:lnTo>
                <a:lnTo>
                  <a:pt x="1269906" y="211050"/>
                </a:lnTo>
                <a:lnTo>
                  <a:pt x="1266645" y="209520"/>
                </a:lnTo>
                <a:lnTo>
                  <a:pt x="1266113" y="219500"/>
                </a:lnTo>
                <a:close/>
              </a:path>
              <a:path w="2512150" h="581353">
                <a:moveTo>
                  <a:pt x="1246785" y="205461"/>
                </a:moveTo>
                <a:lnTo>
                  <a:pt x="1248115" y="213279"/>
                </a:lnTo>
                <a:lnTo>
                  <a:pt x="1260092" y="215774"/>
                </a:lnTo>
                <a:lnTo>
                  <a:pt x="1262620" y="216306"/>
                </a:lnTo>
                <a:lnTo>
                  <a:pt x="1264317" y="217171"/>
                </a:lnTo>
                <a:lnTo>
                  <a:pt x="1266113" y="219500"/>
                </a:lnTo>
                <a:lnTo>
                  <a:pt x="1266645" y="209520"/>
                </a:lnTo>
                <a:lnTo>
                  <a:pt x="1261988" y="208588"/>
                </a:lnTo>
                <a:lnTo>
                  <a:pt x="1249512" y="205993"/>
                </a:lnTo>
                <a:lnTo>
                  <a:pt x="1246785" y="205461"/>
                </a:lnTo>
                <a:close/>
              </a:path>
              <a:path w="2512150" h="581353">
                <a:moveTo>
                  <a:pt x="1246785" y="205461"/>
                </a:moveTo>
                <a:lnTo>
                  <a:pt x="1244922" y="204596"/>
                </a:lnTo>
                <a:lnTo>
                  <a:pt x="1243924" y="203398"/>
                </a:lnTo>
                <a:lnTo>
                  <a:pt x="1242925" y="202134"/>
                </a:lnTo>
                <a:lnTo>
                  <a:pt x="1242426" y="200770"/>
                </a:lnTo>
                <a:lnTo>
                  <a:pt x="1243258" y="212281"/>
                </a:lnTo>
                <a:lnTo>
                  <a:pt x="1248115" y="213279"/>
                </a:lnTo>
                <a:lnTo>
                  <a:pt x="1246785" y="205461"/>
                </a:lnTo>
                <a:close/>
              </a:path>
              <a:path w="2512150" h="581353">
                <a:moveTo>
                  <a:pt x="1235307" y="194383"/>
                </a:moveTo>
                <a:lnTo>
                  <a:pt x="1235573" y="205960"/>
                </a:lnTo>
                <a:lnTo>
                  <a:pt x="1237636" y="208289"/>
                </a:lnTo>
                <a:lnTo>
                  <a:pt x="1239765" y="210617"/>
                </a:lnTo>
                <a:lnTo>
                  <a:pt x="1243258" y="212281"/>
                </a:lnTo>
                <a:lnTo>
                  <a:pt x="1242426" y="200770"/>
                </a:lnTo>
                <a:lnTo>
                  <a:pt x="1240663" y="188062"/>
                </a:lnTo>
                <a:lnTo>
                  <a:pt x="1238434" y="189858"/>
                </a:lnTo>
                <a:lnTo>
                  <a:pt x="1236837" y="192121"/>
                </a:lnTo>
                <a:lnTo>
                  <a:pt x="1235307" y="194383"/>
                </a:lnTo>
                <a:close/>
              </a:path>
              <a:path w="2512150" h="581353">
                <a:moveTo>
                  <a:pt x="1235573" y="205960"/>
                </a:moveTo>
                <a:lnTo>
                  <a:pt x="1235307" y="194383"/>
                </a:lnTo>
                <a:lnTo>
                  <a:pt x="1234542" y="196878"/>
                </a:lnTo>
                <a:lnTo>
                  <a:pt x="1234542" y="203066"/>
                </a:lnTo>
                <a:lnTo>
                  <a:pt x="1235573" y="205960"/>
                </a:lnTo>
                <a:close/>
              </a:path>
              <a:path w="2512150" h="581353">
                <a:moveTo>
                  <a:pt x="1268076" y="233373"/>
                </a:moveTo>
                <a:lnTo>
                  <a:pt x="1266579" y="220764"/>
                </a:lnTo>
                <a:lnTo>
                  <a:pt x="1266579" y="224357"/>
                </a:lnTo>
                <a:lnTo>
                  <a:pt x="1265581" y="226153"/>
                </a:lnTo>
                <a:lnTo>
                  <a:pt x="1265082" y="234637"/>
                </a:lnTo>
                <a:lnTo>
                  <a:pt x="1268076" y="233373"/>
                </a:lnTo>
                <a:close/>
              </a:path>
              <a:path w="2512150" h="581353">
                <a:moveTo>
                  <a:pt x="1263585" y="227551"/>
                </a:moveTo>
                <a:lnTo>
                  <a:pt x="1261589" y="228881"/>
                </a:lnTo>
                <a:lnTo>
                  <a:pt x="1262088" y="235901"/>
                </a:lnTo>
                <a:lnTo>
                  <a:pt x="1265082" y="234637"/>
                </a:lnTo>
                <a:lnTo>
                  <a:pt x="1265581" y="226153"/>
                </a:lnTo>
                <a:lnTo>
                  <a:pt x="1263585" y="227551"/>
                </a:lnTo>
                <a:close/>
              </a:path>
              <a:path w="2512150" h="581353">
                <a:moveTo>
                  <a:pt x="1245021" y="226952"/>
                </a:moveTo>
                <a:lnTo>
                  <a:pt x="1245354" y="235502"/>
                </a:lnTo>
                <a:lnTo>
                  <a:pt x="1249845" y="236533"/>
                </a:lnTo>
                <a:lnTo>
                  <a:pt x="1258628" y="236533"/>
                </a:lnTo>
                <a:lnTo>
                  <a:pt x="1262088" y="235901"/>
                </a:lnTo>
                <a:lnTo>
                  <a:pt x="1261589" y="228881"/>
                </a:lnTo>
                <a:lnTo>
                  <a:pt x="1258827" y="229547"/>
                </a:lnTo>
                <a:lnTo>
                  <a:pt x="1251309" y="229547"/>
                </a:lnTo>
                <a:lnTo>
                  <a:pt x="1247882" y="228682"/>
                </a:lnTo>
                <a:lnTo>
                  <a:pt x="1245021" y="226952"/>
                </a:lnTo>
                <a:close/>
              </a:path>
              <a:path w="2512150" h="581353">
                <a:moveTo>
                  <a:pt x="1242227" y="225222"/>
                </a:moveTo>
                <a:lnTo>
                  <a:pt x="1240098" y="222827"/>
                </a:lnTo>
                <a:lnTo>
                  <a:pt x="1241229" y="233439"/>
                </a:lnTo>
                <a:lnTo>
                  <a:pt x="1245354" y="235502"/>
                </a:lnTo>
                <a:lnTo>
                  <a:pt x="1245021" y="226952"/>
                </a:lnTo>
                <a:lnTo>
                  <a:pt x="1242227" y="225222"/>
                </a:lnTo>
                <a:close/>
              </a:path>
              <a:path w="2512150" h="581353">
                <a:moveTo>
                  <a:pt x="1238634" y="219766"/>
                </a:moveTo>
                <a:lnTo>
                  <a:pt x="1231847" y="224656"/>
                </a:lnTo>
                <a:lnTo>
                  <a:pt x="1234043" y="228449"/>
                </a:lnTo>
                <a:lnTo>
                  <a:pt x="1237170" y="231377"/>
                </a:lnTo>
                <a:lnTo>
                  <a:pt x="1241229" y="233439"/>
                </a:lnTo>
                <a:lnTo>
                  <a:pt x="1240098" y="222827"/>
                </a:lnTo>
                <a:lnTo>
                  <a:pt x="1238634" y="219766"/>
                </a:lnTo>
                <a:close/>
              </a:path>
              <a:path w="2512150" h="581353">
                <a:moveTo>
                  <a:pt x="1264217" y="195048"/>
                </a:moveTo>
                <a:lnTo>
                  <a:pt x="1266047" y="197177"/>
                </a:lnTo>
                <a:lnTo>
                  <a:pt x="1267178" y="200105"/>
                </a:lnTo>
                <a:lnTo>
                  <a:pt x="1273864" y="195714"/>
                </a:lnTo>
                <a:lnTo>
                  <a:pt x="1272201" y="192187"/>
                </a:lnTo>
                <a:lnTo>
                  <a:pt x="1269673" y="189459"/>
                </a:lnTo>
                <a:lnTo>
                  <a:pt x="1266279" y="187530"/>
                </a:lnTo>
                <a:lnTo>
                  <a:pt x="1264217" y="195048"/>
                </a:lnTo>
                <a:close/>
              </a:path>
              <a:path w="2512150" h="581353">
                <a:moveTo>
                  <a:pt x="1262886" y="185600"/>
                </a:moveTo>
                <a:lnTo>
                  <a:pt x="1258728" y="184635"/>
                </a:lnTo>
                <a:lnTo>
                  <a:pt x="1259160" y="192320"/>
                </a:lnTo>
                <a:lnTo>
                  <a:pt x="1261689" y="193717"/>
                </a:lnTo>
                <a:lnTo>
                  <a:pt x="1264217" y="195048"/>
                </a:lnTo>
                <a:lnTo>
                  <a:pt x="1266279" y="187530"/>
                </a:lnTo>
                <a:lnTo>
                  <a:pt x="1262886" y="185600"/>
                </a:lnTo>
                <a:close/>
              </a:path>
              <a:path w="2512150" h="581353">
                <a:moveTo>
                  <a:pt x="1251409" y="191622"/>
                </a:moveTo>
                <a:lnTo>
                  <a:pt x="1256532" y="191622"/>
                </a:lnTo>
                <a:lnTo>
                  <a:pt x="1259160" y="192320"/>
                </a:lnTo>
                <a:lnTo>
                  <a:pt x="1258728" y="184635"/>
                </a:lnTo>
                <a:lnTo>
                  <a:pt x="1253804" y="184635"/>
                </a:lnTo>
                <a:lnTo>
                  <a:pt x="1251409" y="191622"/>
                </a:lnTo>
                <a:close/>
              </a:path>
              <a:path w="2512150" h="581353">
                <a:moveTo>
                  <a:pt x="1249878" y="184635"/>
                </a:moveTo>
                <a:lnTo>
                  <a:pt x="1246452" y="185334"/>
                </a:lnTo>
                <a:lnTo>
                  <a:pt x="1247616" y="192620"/>
                </a:lnTo>
                <a:lnTo>
                  <a:pt x="1249346" y="191954"/>
                </a:lnTo>
                <a:lnTo>
                  <a:pt x="1251409" y="191622"/>
                </a:lnTo>
                <a:lnTo>
                  <a:pt x="1253804" y="184635"/>
                </a:lnTo>
                <a:lnTo>
                  <a:pt x="1249878" y="184635"/>
                </a:lnTo>
                <a:close/>
              </a:path>
              <a:path w="2512150" h="581353">
                <a:moveTo>
                  <a:pt x="1242426" y="197843"/>
                </a:moveTo>
                <a:lnTo>
                  <a:pt x="1242859" y="196545"/>
                </a:lnTo>
                <a:lnTo>
                  <a:pt x="1244655" y="194216"/>
                </a:lnTo>
                <a:lnTo>
                  <a:pt x="1245953" y="193285"/>
                </a:lnTo>
                <a:lnTo>
                  <a:pt x="1247616" y="192620"/>
                </a:lnTo>
                <a:lnTo>
                  <a:pt x="1246452" y="185334"/>
                </a:lnTo>
                <a:lnTo>
                  <a:pt x="1243524" y="186731"/>
                </a:lnTo>
                <a:lnTo>
                  <a:pt x="1242426" y="197843"/>
                </a:lnTo>
                <a:close/>
              </a:path>
              <a:path w="2512150" h="581353">
                <a:moveTo>
                  <a:pt x="1242426" y="197843"/>
                </a:moveTo>
                <a:lnTo>
                  <a:pt x="1243524" y="186731"/>
                </a:lnTo>
                <a:lnTo>
                  <a:pt x="1240663" y="188062"/>
                </a:lnTo>
                <a:lnTo>
                  <a:pt x="1242426" y="200770"/>
                </a:lnTo>
                <a:lnTo>
                  <a:pt x="1242426" y="197843"/>
                </a:lnTo>
                <a:close/>
              </a:path>
              <a:path w="2512150" h="581353">
                <a:moveTo>
                  <a:pt x="1344941" y="192121"/>
                </a:moveTo>
                <a:lnTo>
                  <a:pt x="1346538" y="192121"/>
                </a:lnTo>
                <a:lnTo>
                  <a:pt x="1347769" y="192187"/>
                </a:lnTo>
                <a:lnTo>
                  <a:pt x="1349498" y="192453"/>
                </a:lnTo>
                <a:lnTo>
                  <a:pt x="1351029" y="192919"/>
                </a:lnTo>
                <a:lnTo>
                  <a:pt x="1352426" y="185633"/>
                </a:lnTo>
                <a:lnTo>
                  <a:pt x="1350796" y="184968"/>
                </a:lnTo>
                <a:lnTo>
                  <a:pt x="1348733" y="184702"/>
                </a:lnTo>
                <a:lnTo>
                  <a:pt x="1346937" y="184635"/>
                </a:lnTo>
                <a:lnTo>
                  <a:pt x="1344941" y="192121"/>
                </a:lnTo>
                <a:close/>
              </a:path>
              <a:path w="2512150" h="581353">
                <a:moveTo>
                  <a:pt x="1343078" y="184635"/>
                </a:moveTo>
                <a:lnTo>
                  <a:pt x="1339784" y="185401"/>
                </a:lnTo>
                <a:lnTo>
                  <a:pt x="1340782" y="192719"/>
                </a:lnTo>
                <a:lnTo>
                  <a:pt x="1342878" y="192121"/>
                </a:lnTo>
                <a:lnTo>
                  <a:pt x="1344941" y="192121"/>
                </a:lnTo>
                <a:lnTo>
                  <a:pt x="1346937" y="184635"/>
                </a:lnTo>
                <a:lnTo>
                  <a:pt x="1343078" y="184635"/>
                </a:lnTo>
                <a:close/>
              </a:path>
              <a:path w="2512150" h="581353">
                <a:moveTo>
                  <a:pt x="1334861" y="196944"/>
                </a:moveTo>
                <a:lnTo>
                  <a:pt x="1336590" y="195115"/>
                </a:lnTo>
                <a:lnTo>
                  <a:pt x="1338653" y="193917"/>
                </a:lnTo>
                <a:lnTo>
                  <a:pt x="1340782" y="192719"/>
                </a:lnTo>
                <a:lnTo>
                  <a:pt x="1339784" y="185401"/>
                </a:lnTo>
                <a:lnTo>
                  <a:pt x="1337056" y="186931"/>
                </a:lnTo>
                <a:lnTo>
                  <a:pt x="1334861" y="196944"/>
                </a:lnTo>
                <a:close/>
              </a:path>
              <a:path w="2512150" h="581353">
                <a:moveTo>
                  <a:pt x="1331368" y="204862"/>
                </a:moveTo>
                <a:lnTo>
                  <a:pt x="1332066" y="201802"/>
                </a:lnTo>
                <a:lnTo>
                  <a:pt x="1333463" y="199406"/>
                </a:lnTo>
                <a:lnTo>
                  <a:pt x="1334861" y="196944"/>
                </a:lnTo>
                <a:lnTo>
                  <a:pt x="1337056" y="186931"/>
                </a:lnTo>
                <a:lnTo>
                  <a:pt x="1334395" y="188461"/>
                </a:lnTo>
                <a:lnTo>
                  <a:pt x="1332365" y="190757"/>
                </a:lnTo>
                <a:lnTo>
                  <a:pt x="1331368" y="204862"/>
                </a:lnTo>
                <a:close/>
              </a:path>
              <a:path w="2512150" h="581353">
                <a:moveTo>
                  <a:pt x="1331368" y="235535"/>
                </a:moveTo>
                <a:lnTo>
                  <a:pt x="1331368" y="204862"/>
                </a:lnTo>
                <a:lnTo>
                  <a:pt x="1330968" y="193817"/>
                </a:lnTo>
                <a:lnTo>
                  <a:pt x="1329870" y="185633"/>
                </a:lnTo>
                <a:lnTo>
                  <a:pt x="1323383" y="185633"/>
                </a:lnTo>
                <a:lnTo>
                  <a:pt x="1323383" y="235535"/>
                </a:lnTo>
                <a:lnTo>
                  <a:pt x="1331368" y="235535"/>
                </a:lnTo>
                <a:close/>
              </a:path>
              <a:path w="2512150" h="581353">
                <a:moveTo>
                  <a:pt x="1407375" y="210584"/>
                </a:moveTo>
                <a:lnTo>
                  <a:pt x="1407375" y="205195"/>
                </a:lnTo>
                <a:lnTo>
                  <a:pt x="1406344" y="200571"/>
                </a:lnTo>
                <a:lnTo>
                  <a:pt x="1404281" y="196712"/>
                </a:lnTo>
                <a:lnTo>
                  <a:pt x="1402219" y="192786"/>
                </a:lnTo>
                <a:lnTo>
                  <a:pt x="1399391" y="206592"/>
                </a:lnTo>
                <a:lnTo>
                  <a:pt x="1399391" y="210584"/>
                </a:lnTo>
                <a:lnTo>
                  <a:pt x="1402219" y="228416"/>
                </a:lnTo>
                <a:lnTo>
                  <a:pt x="1404281" y="224557"/>
                </a:lnTo>
                <a:lnTo>
                  <a:pt x="1406344" y="220631"/>
                </a:lnTo>
                <a:lnTo>
                  <a:pt x="1407375" y="215974"/>
                </a:lnTo>
                <a:lnTo>
                  <a:pt x="1407375" y="210584"/>
                </a:lnTo>
                <a:close/>
              </a:path>
              <a:path w="2512150" h="581353">
                <a:moveTo>
                  <a:pt x="1399358" y="189792"/>
                </a:moveTo>
                <a:lnTo>
                  <a:pt x="1395698" y="187729"/>
                </a:lnTo>
                <a:lnTo>
                  <a:pt x="1396131" y="197543"/>
                </a:lnTo>
                <a:lnTo>
                  <a:pt x="1397395" y="200404"/>
                </a:lnTo>
                <a:lnTo>
                  <a:pt x="1398726" y="203199"/>
                </a:lnTo>
                <a:lnTo>
                  <a:pt x="1399391" y="206592"/>
                </a:lnTo>
                <a:lnTo>
                  <a:pt x="1402219" y="192786"/>
                </a:lnTo>
                <a:lnTo>
                  <a:pt x="1399358" y="189792"/>
                </a:lnTo>
                <a:close/>
              </a:path>
              <a:path w="2512150" h="581353">
                <a:moveTo>
                  <a:pt x="1389511" y="192287"/>
                </a:moveTo>
                <a:lnTo>
                  <a:pt x="1391906" y="193817"/>
                </a:lnTo>
                <a:lnTo>
                  <a:pt x="1394301" y="195348"/>
                </a:lnTo>
                <a:lnTo>
                  <a:pt x="1396131" y="197543"/>
                </a:lnTo>
                <a:lnTo>
                  <a:pt x="1395698" y="187729"/>
                </a:lnTo>
                <a:lnTo>
                  <a:pt x="1392105" y="185667"/>
                </a:lnTo>
                <a:lnTo>
                  <a:pt x="1389511" y="192287"/>
                </a:lnTo>
                <a:close/>
              </a:path>
              <a:path w="2512150" h="581353">
                <a:moveTo>
                  <a:pt x="1379830" y="191522"/>
                </a:moveTo>
                <a:lnTo>
                  <a:pt x="1386616" y="191522"/>
                </a:lnTo>
                <a:lnTo>
                  <a:pt x="1389511" y="192287"/>
                </a:lnTo>
                <a:lnTo>
                  <a:pt x="1392105" y="185667"/>
                </a:lnTo>
                <a:lnTo>
                  <a:pt x="1387947" y="184635"/>
                </a:lnTo>
                <a:lnTo>
                  <a:pt x="1383223" y="184635"/>
                </a:lnTo>
                <a:lnTo>
                  <a:pt x="1379830" y="191522"/>
                </a:lnTo>
                <a:close/>
              </a:path>
              <a:path w="2512150" h="581353">
                <a:moveTo>
                  <a:pt x="1378566" y="184635"/>
                </a:moveTo>
                <a:lnTo>
                  <a:pt x="1374407" y="185667"/>
                </a:lnTo>
                <a:lnTo>
                  <a:pt x="1374540" y="193817"/>
                </a:lnTo>
                <a:lnTo>
                  <a:pt x="1376935" y="192287"/>
                </a:lnTo>
                <a:lnTo>
                  <a:pt x="1379830" y="191522"/>
                </a:lnTo>
                <a:lnTo>
                  <a:pt x="1383223" y="184635"/>
                </a:lnTo>
                <a:lnTo>
                  <a:pt x="1378566" y="184635"/>
                </a:lnTo>
                <a:close/>
              </a:path>
              <a:path w="2512150" h="581353">
                <a:moveTo>
                  <a:pt x="1368951" y="200404"/>
                </a:moveTo>
                <a:lnTo>
                  <a:pt x="1370282" y="197543"/>
                </a:lnTo>
                <a:lnTo>
                  <a:pt x="1372145" y="195348"/>
                </a:lnTo>
                <a:lnTo>
                  <a:pt x="1374540" y="193817"/>
                </a:lnTo>
                <a:lnTo>
                  <a:pt x="1374407" y="185667"/>
                </a:lnTo>
                <a:lnTo>
                  <a:pt x="1370748" y="187729"/>
                </a:lnTo>
                <a:lnTo>
                  <a:pt x="1368951" y="200404"/>
                </a:lnTo>
                <a:close/>
              </a:path>
              <a:path w="2512150" h="581353">
                <a:moveTo>
                  <a:pt x="1370282" y="223625"/>
                </a:moveTo>
                <a:lnTo>
                  <a:pt x="1368951" y="220764"/>
                </a:lnTo>
                <a:lnTo>
                  <a:pt x="1367687" y="217903"/>
                </a:lnTo>
                <a:lnTo>
                  <a:pt x="1367055" y="214510"/>
                </a:lnTo>
                <a:lnTo>
                  <a:pt x="1367055" y="206592"/>
                </a:lnTo>
                <a:lnTo>
                  <a:pt x="1367687" y="203199"/>
                </a:lnTo>
                <a:lnTo>
                  <a:pt x="1368951" y="200404"/>
                </a:lnTo>
                <a:lnTo>
                  <a:pt x="1370748" y="187729"/>
                </a:lnTo>
                <a:lnTo>
                  <a:pt x="1367088" y="189792"/>
                </a:lnTo>
                <a:lnTo>
                  <a:pt x="1364227" y="192786"/>
                </a:lnTo>
                <a:lnTo>
                  <a:pt x="1367088" y="231377"/>
                </a:lnTo>
                <a:lnTo>
                  <a:pt x="1370748" y="233439"/>
                </a:lnTo>
                <a:lnTo>
                  <a:pt x="1370282" y="223625"/>
                </a:lnTo>
                <a:close/>
              </a:path>
              <a:path w="2512150" h="581353">
                <a:moveTo>
                  <a:pt x="1399391" y="214510"/>
                </a:moveTo>
                <a:lnTo>
                  <a:pt x="1398726" y="217903"/>
                </a:lnTo>
                <a:lnTo>
                  <a:pt x="1399358" y="231377"/>
                </a:lnTo>
                <a:lnTo>
                  <a:pt x="1402219" y="228416"/>
                </a:lnTo>
                <a:lnTo>
                  <a:pt x="1399391" y="210584"/>
                </a:lnTo>
                <a:lnTo>
                  <a:pt x="1399391" y="214510"/>
                </a:lnTo>
                <a:close/>
              </a:path>
              <a:path w="2512150" h="581353">
                <a:moveTo>
                  <a:pt x="1398726" y="217903"/>
                </a:moveTo>
                <a:lnTo>
                  <a:pt x="1397395" y="220764"/>
                </a:lnTo>
                <a:lnTo>
                  <a:pt x="1396131" y="223625"/>
                </a:lnTo>
                <a:lnTo>
                  <a:pt x="1394301" y="225821"/>
                </a:lnTo>
                <a:lnTo>
                  <a:pt x="1391906" y="227351"/>
                </a:lnTo>
                <a:lnTo>
                  <a:pt x="1389511" y="228881"/>
                </a:lnTo>
                <a:lnTo>
                  <a:pt x="1392105" y="235502"/>
                </a:lnTo>
                <a:lnTo>
                  <a:pt x="1395698" y="233439"/>
                </a:lnTo>
                <a:lnTo>
                  <a:pt x="1399358" y="231377"/>
                </a:lnTo>
                <a:lnTo>
                  <a:pt x="1398726" y="217903"/>
                </a:lnTo>
                <a:close/>
              </a:path>
              <a:path w="2512150" h="581353">
                <a:moveTo>
                  <a:pt x="1387947" y="236533"/>
                </a:moveTo>
                <a:lnTo>
                  <a:pt x="1392105" y="235502"/>
                </a:lnTo>
                <a:lnTo>
                  <a:pt x="1389511" y="228881"/>
                </a:lnTo>
                <a:lnTo>
                  <a:pt x="1386616" y="229647"/>
                </a:lnTo>
                <a:lnTo>
                  <a:pt x="1383223" y="229647"/>
                </a:lnTo>
                <a:lnTo>
                  <a:pt x="1383223" y="236533"/>
                </a:lnTo>
                <a:lnTo>
                  <a:pt x="1387947" y="236533"/>
                </a:lnTo>
                <a:close/>
              </a:path>
              <a:path w="2512150" h="581353">
                <a:moveTo>
                  <a:pt x="1379830" y="229647"/>
                </a:moveTo>
                <a:lnTo>
                  <a:pt x="1376935" y="228881"/>
                </a:lnTo>
                <a:lnTo>
                  <a:pt x="1378566" y="236533"/>
                </a:lnTo>
                <a:lnTo>
                  <a:pt x="1383223" y="236533"/>
                </a:lnTo>
                <a:lnTo>
                  <a:pt x="1383223" y="229647"/>
                </a:lnTo>
                <a:lnTo>
                  <a:pt x="1379830" y="229647"/>
                </a:lnTo>
                <a:close/>
              </a:path>
              <a:path w="2512150" h="581353">
                <a:moveTo>
                  <a:pt x="1370282" y="223625"/>
                </a:moveTo>
                <a:lnTo>
                  <a:pt x="1370748" y="233439"/>
                </a:lnTo>
                <a:lnTo>
                  <a:pt x="1374407" y="235502"/>
                </a:lnTo>
                <a:lnTo>
                  <a:pt x="1378566" y="236533"/>
                </a:lnTo>
                <a:lnTo>
                  <a:pt x="1376935" y="228881"/>
                </a:lnTo>
                <a:lnTo>
                  <a:pt x="1374540" y="227351"/>
                </a:lnTo>
                <a:lnTo>
                  <a:pt x="1372145" y="225821"/>
                </a:lnTo>
                <a:lnTo>
                  <a:pt x="1370282" y="223625"/>
                </a:lnTo>
                <a:close/>
              </a:path>
              <a:path w="2512150" h="581353">
                <a:moveTo>
                  <a:pt x="1367088" y="231377"/>
                </a:moveTo>
                <a:lnTo>
                  <a:pt x="1364227" y="192786"/>
                </a:lnTo>
                <a:lnTo>
                  <a:pt x="1362165" y="196712"/>
                </a:lnTo>
                <a:lnTo>
                  <a:pt x="1360102" y="200571"/>
                </a:lnTo>
                <a:lnTo>
                  <a:pt x="1359071" y="205195"/>
                </a:lnTo>
                <a:lnTo>
                  <a:pt x="1359071" y="210584"/>
                </a:lnTo>
                <a:lnTo>
                  <a:pt x="1360102" y="220631"/>
                </a:lnTo>
                <a:lnTo>
                  <a:pt x="1362165" y="224557"/>
                </a:lnTo>
                <a:lnTo>
                  <a:pt x="1364227" y="228416"/>
                </a:lnTo>
                <a:lnTo>
                  <a:pt x="1367088" y="231377"/>
                </a:lnTo>
                <a:close/>
              </a:path>
              <a:path w="2512150" h="581353">
                <a:moveTo>
                  <a:pt x="1467218" y="210584"/>
                </a:moveTo>
                <a:lnTo>
                  <a:pt x="1467218" y="205195"/>
                </a:lnTo>
                <a:lnTo>
                  <a:pt x="1466187" y="200571"/>
                </a:lnTo>
                <a:lnTo>
                  <a:pt x="1464124" y="196712"/>
                </a:lnTo>
                <a:lnTo>
                  <a:pt x="1462062" y="192786"/>
                </a:lnTo>
                <a:lnTo>
                  <a:pt x="1459234" y="206592"/>
                </a:lnTo>
                <a:lnTo>
                  <a:pt x="1459234" y="210584"/>
                </a:lnTo>
                <a:lnTo>
                  <a:pt x="1462062" y="228416"/>
                </a:lnTo>
                <a:lnTo>
                  <a:pt x="1464124" y="224557"/>
                </a:lnTo>
                <a:lnTo>
                  <a:pt x="1466187" y="220631"/>
                </a:lnTo>
                <a:lnTo>
                  <a:pt x="1467218" y="215974"/>
                </a:lnTo>
                <a:lnTo>
                  <a:pt x="1467218" y="210584"/>
                </a:lnTo>
                <a:close/>
              </a:path>
              <a:path w="2512150" h="581353">
                <a:moveTo>
                  <a:pt x="1459201" y="189792"/>
                </a:moveTo>
                <a:lnTo>
                  <a:pt x="1455541" y="187729"/>
                </a:lnTo>
                <a:lnTo>
                  <a:pt x="1455974" y="197543"/>
                </a:lnTo>
                <a:lnTo>
                  <a:pt x="1457238" y="200404"/>
                </a:lnTo>
                <a:lnTo>
                  <a:pt x="1458569" y="203199"/>
                </a:lnTo>
                <a:lnTo>
                  <a:pt x="1459234" y="206592"/>
                </a:lnTo>
                <a:lnTo>
                  <a:pt x="1462062" y="192786"/>
                </a:lnTo>
                <a:lnTo>
                  <a:pt x="1459201" y="189792"/>
                </a:lnTo>
                <a:close/>
              </a:path>
              <a:path w="2512150" h="581353">
                <a:moveTo>
                  <a:pt x="1449354" y="192287"/>
                </a:moveTo>
                <a:lnTo>
                  <a:pt x="1451749" y="193817"/>
                </a:lnTo>
                <a:lnTo>
                  <a:pt x="1454144" y="195348"/>
                </a:lnTo>
                <a:lnTo>
                  <a:pt x="1455974" y="197543"/>
                </a:lnTo>
                <a:lnTo>
                  <a:pt x="1455541" y="187729"/>
                </a:lnTo>
                <a:lnTo>
                  <a:pt x="1451948" y="185667"/>
                </a:lnTo>
                <a:lnTo>
                  <a:pt x="1449354" y="192287"/>
                </a:lnTo>
                <a:close/>
              </a:path>
              <a:path w="2512150" h="581353">
                <a:moveTo>
                  <a:pt x="1439673" y="191522"/>
                </a:moveTo>
                <a:lnTo>
                  <a:pt x="1446459" y="191522"/>
                </a:lnTo>
                <a:lnTo>
                  <a:pt x="1449354" y="192287"/>
                </a:lnTo>
                <a:lnTo>
                  <a:pt x="1451948" y="185667"/>
                </a:lnTo>
                <a:lnTo>
                  <a:pt x="1447790" y="184635"/>
                </a:lnTo>
                <a:lnTo>
                  <a:pt x="1443066" y="184635"/>
                </a:lnTo>
                <a:lnTo>
                  <a:pt x="1439673" y="191522"/>
                </a:lnTo>
                <a:close/>
              </a:path>
              <a:path w="2512150" h="581353">
                <a:moveTo>
                  <a:pt x="1438408" y="184635"/>
                </a:moveTo>
                <a:lnTo>
                  <a:pt x="1434250" y="185667"/>
                </a:lnTo>
                <a:lnTo>
                  <a:pt x="1434383" y="193817"/>
                </a:lnTo>
                <a:lnTo>
                  <a:pt x="1436778" y="192287"/>
                </a:lnTo>
                <a:lnTo>
                  <a:pt x="1439673" y="191522"/>
                </a:lnTo>
                <a:lnTo>
                  <a:pt x="1443066" y="184635"/>
                </a:lnTo>
                <a:lnTo>
                  <a:pt x="1438408" y="184635"/>
                </a:lnTo>
                <a:close/>
              </a:path>
              <a:path w="2512150" h="581353">
                <a:moveTo>
                  <a:pt x="1428794" y="200404"/>
                </a:moveTo>
                <a:lnTo>
                  <a:pt x="1430125" y="197543"/>
                </a:lnTo>
                <a:lnTo>
                  <a:pt x="1431988" y="195348"/>
                </a:lnTo>
                <a:lnTo>
                  <a:pt x="1434383" y="193817"/>
                </a:lnTo>
                <a:lnTo>
                  <a:pt x="1434250" y="185667"/>
                </a:lnTo>
                <a:lnTo>
                  <a:pt x="1430591" y="187729"/>
                </a:lnTo>
                <a:lnTo>
                  <a:pt x="1428794" y="200404"/>
                </a:lnTo>
                <a:close/>
              </a:path>
              <a:path w="2512150" h="581353">
                <a:moveTo>
                  <a:pt x="1430125" y="223625"/>
                </a:moveTo>
                <a:lnTo>
                  <a:pt x="1428794" y="220764"/>
                </a:lnTo>
                <a:lnTo>
                  <a:pt x="1427530" y="217903"/>
                </a:lnTo>
                <a:lnTo>
                  <a:pt x="1426898" y="214510"/>
                </a:lnTo>
                <a:lnTo>
                  <a:pt x="1426898" y="206592"/>
                </a:lnTo>
                <a:lnTo>
                  <a:pt x="1427530" y="203199"/>
                </a:lnTo>
                <a:lnTo>
                  <a:pt x="1428794" y="200404"/>
                </a:lnTo>
                <a:lnTo>
                  <a:pt x="1430591" y="187729"/>
                </a:lnTo>
                <a:lnTo>
                  <a:pt x="1426931" y="189792"/>
                </a:lnTo>
                <a:lnTo>
                  <a:pt x="1424070" y="192786"/>
                </a:lnTo>
                <a:lnTo>
                  <a:pt x="1426931" y="231377"/>
                </a:lnTo>
                <a:lnTo>
                  <a:pt x="1430591" y="233439"/>
                </a:lnTo>
                <a:lnTo>
                  <a:pt x="1430125" y="223625"/>
                </a:lnTo>
                <a:close/>
              </a:path>
              <a:path w="2512150" h="581353">
                <a:moveTo>
                  <a:pt x="1459234" y="214510"/>
                </a:moveTo>
                <a:lnTo>
                  <a:pt x="1458569" y="217903"/>
                </a:lnTo>
                <a:lnTo>
                  <a:pt x="1459201" y="231377"/>
                </a:lnTo>
                <a:lnTo>
                  <a:pt x="1462062" y="228416"/>
                </a:lnTo>
                <a:lnTo>
                  <a:pt x="1459234" y="210584"/>
                </a:lnTo>
                <a:lnTo>
                  <a:pt x="1459234" y="214510"/>
                </a:lnTo>
                <a:close/>
              </a:path>
              <a:path w="2512150" h="581353">
                <a:moveTo>
                  <a:pt x="1458569" y="217903"/>
                </a:moveTo>
                <a:lnTo>
                  <a:pt x="1457238" y="220764"/>
                </a:lnTo>
                <a:lnTo>
                  <a:pt x="1455974" y="223625"/>
                </a:lnTo>
                <a:lnTo>
                  <a:pt x="1454144" y="225821"/>
                </a:lnTo>
                <a:lnTo>
                  <a:pt x="1451749" y="227351"/>
                </a:lnTo>
                <a:lnTo>
                  <a:pt x="1449354" y="228881"/>
                </a:lnTo>
                <a:lnTo>
                  <a:pt x="1451948" y="235502"/>
                </a:lnTo>
                <a:lnTo>
                  <a:pt x="1455541" y="233439"/>
                </a:lnTo>
                <a:lnTo>
                  <a:pt x="1459201" y="231377"/>
                </a:lnTo>
                <a:lnTo>
                  <a:pt x="1458569" y="217903"/>
                </a:lnTo>
                <a:close/>
              </a:path>
              <a:path w="2512150" h="581353">
                <a:moveTo>
                  <a:pt x="1447790" y="236533"/>
                </a:moveTo>
                <a:lnTo>
                  <a:pt x="1451948" y="235502"/>
                </a:lnTo>
                <a:lnTo>
                  <a:pt x="1449354" y="228881"/>
                </a:lnTo>
                <a:lnTo>
                  <a:pt x="1446459" y="229647"/>
                </a:lnTo>
                <a:lnTo>
                  <a:pt x="1443066" y="229647"/>
                </a:lnTo>
                <a:lnTo>
                  <a:pt x="1443066" y="236533"/>
                </a:lnTo>
                <a:lnTo>
                  <a:pt x="1447790" y="236533"/>
                </a:lnTo>
                <a:close/>
              </a:path>
              <a:path w="2512150" h="581353">
                <a:moveTo>
                  <a:pt x="1439673" y="229647"/>
                </a:moveTo>
                <a:lnTo>
                  <a:pt x="1436778" y="228881"/>
                </a:lnTo>
                <a:lnTo>
                  <a:pt x="1438408" y="236533"/>
                </a:lnTo>
                <a:lnTo>
                  <a:pt x="1443066" y="236533"/>
                </a:lnTo>
                <a:lnTo>
                  <a:pt x="1443066" y="229647"/>
                </a:lnTo>
                <a:lnTo>
                  <a:pt x="1439673" y="229647"/>
                </a:lnTo>
                <a:close/>
              </a:path>
              <a:path w="2512150" h="581353">
                <a:moveTo>
                  <a:pt x="1430125" y="223625"/>
                </a:moveTo>
                <a:lnTo>
                  <a:pt x="1430591" y="233439"/>
                </a:lnTo>
                <a:lnTo>
                  <a:pt x="1434250" y="235502"/>
                </a:lnTo>
                <a:lnTo>
                  <a:pt x="1438408" y="236533"/>
                </a:lnTo>
                <a:lnTo>
                  <a:pt x="1436778" y="228881"/>
                </a:lnTo>
                <a:lnTo>
                  <a:pt x="1434383" y="227351"/>
                </a:lnTo>
                <a:lnTo>
                  <a:pt x="1431988" y="225821"/>
                </a:lnTo>
                <a:lnTo>
                  <a:pt x="1430125" y="223625"/>
                </a:lnTo>
                <a:close/>
              </a:path>
              <a:path w="2512150" h="581353">
                <a:moveTo>
                  <a:pt x="1426931" y="231377"/>
                </a:moveTo>
                <a:lnTo>
                  <a:pt x="1424070" y="192786"/>
                </a:lnTo>
                <a:lnTo>
                  <a:pt x="1422007" y="196712"/>
                </a:lnTo>
                <a:lnTo>
                  <a:pt x="1419945" y="200571"/>
                </a:lnTo>
                <a:lnTo>
                  <a:pt x="1418914" y="205195"/>
                </a:lnTo>
                <a:lnTo>
                  <a:pt x="1418914" y="210584"/>
                </a:lnTo>
                <a:lnTo>
                  <a:pt x="1419945" y="220631"/>
                </a:lnTo>
                <a:lnTo>
                  <a:pt x="1422007" y="224557"/>
                </a:lnTo>
                <a:lnTo>
                  <a:pt x="1424070" y="228416"/>
                </a:lnTo>
                <a:lnTo>
                  <a:pt x="1426931" y="231377"/>
                </a:lnTo>
                <a:close/>
              </a:path>
              <a:path w="2512150" h="581353">
                <a:moveTo>
                  <a:pt x="1485165" y="192520"/>
                </a:moveTo>
                <a:lnTo>
                  <a:pt x="1485165" y="223159"/>
                </a:lnTo>
                <a:lnTo>
                  <a:pt x="1485231" y="226353"/>
                </a:lnTo>
                <a:lnTo>
                  <a:pt x="1493149" y="192520"/>
                </a:lnTo>
                <a:lnTo>
                  <a:pt x="1485165" y="185633"/>
                </a:lnTo>
                <a:lnTo>
                  <a:pt x="1475185" y="185633"/>
                </a:lnTo>
                <a:lnTo>
                  <a:pt x="1475185" y="192520"/>
                </a:lnTo>
                <a:lnTo>
                  <a:pt x="1485165" y="192520"/>
                </a:lnTo>
                <a:close/>
              </a:path>
              <a:path w="2512150" h="581353">
                <a:moveTo>
                  <a:pt x="1493149" y="192520"/>
                </a:moveTo>
                <a:lnTo>
                  <a:pt x="1485231" y="226353"/>
                </a:lnTo>
                <a:lnTo>
                  <a:pt x="1485897" y="228948"/>
                </a:lnTo>
                <a:lnTo>
                  <a:pt x="1487161" y="230944"/>
                </a:lnTo>
                <a:lnTo>
                  <a:pt x="1488492" y="232874"/>
                </a:lnTo>
                <a:lnTo>
                  <a:pt x="1490255" y="234304"/>
                </a:lnTo>
                <a:lnTo>
                  <a:pt x="1492451" y="235236"/>
                </a:lnTo>
                <a:lnTo>
                  <a:pt x="1493149" y="224224"/>
                </a:lnTo>
                <a:lnTo>
                  <a:pt x="1493149" y="192520"/>
                </a:lnTo>
                <a:close/>
              </a:path>
              <a:path w="2512150" h="581353">
                <a:moveTo>
                  <a:pt x="1509417" y="225355"/>
                </a:moveTo>
                <a:lnTo>
                  <a:pt x="1508286" y="226486"/>
                </a:lnTo>
                <a:lnTo>
                  <a:pt x="1508852" y="234537"/>
                </a:lnTo>
                <a:lnTo>
                  <a:pt x="1510681" y="233439"/>
                </a:lnTo>
                <a:lnTo>
                  <a:pt x="1512212" y="232042"/>
                </a:lnTo>
                <a:lnTo>
                  <a:pt x="1509417" y="225355"/>
                </a:lnTo>
                <a:close/>
              </a:path>
              <a:path w="2512150" h="581353">
                <a:moveTo>
                  <a:pt x="1504227" y="228715"/>
                </a:moveTo>
                <a:lnTo>
                  <a:pt x="1504660" y="236134"/>
                </a:lnTo>
                <a:lnTo>
                  <a:pt x="1506722" y="235335"/>
                </a:lnTo>
                <a:lnTo>
                  <a:pt x="1508852" y="234537"/>
                </a:lnTo>
                <a:lnTo>
                  <a:pt x="1508286" y="226486"/>
                </a:lnTo>
                <a:lnTo>
                  <a:pt x="1507022" y="227384"/>
                </a:lnTo>
                <a:lnTo>
                  <a:pt x="1505625" y="228050"/>
                </a:lnTo>
                <a:lnTo>
                  <a:pt x="1504227" y="228715"/>
                </a:lnTo>
                <a:close/>
              </a:path>
              <a:path w="2512150" h="581353">
                <a:moveTo>
                  <a:pt x="1496642" y="228449"/>
                </a:moveTo>
                <a:lnTo>
                  <a:pt x="1497008" y="236533"/>
                </a:lnTo>
                <a:lnTo>
                  <a:pt x="1502264" y="236533"/>
                </a:lnTo>
                <a:lnTo>
                  <a:pt x="1504660" y="236134"/>
                </a:lnTo>
                <a:lnTo>
                  <a:pt x="1504227" y="228715"/>
                </a:lnTo>
                <a:lnTo>
                  <a:pt x="1502564" y="229048"/>
                </a:lnTo>
                <a:lnTo>
                  <a:pt x="1498439" y="229048"/>
                </a:lnTo>
                <a:lnTo>
                  <a:pt x="1496642" y="228449"/>
                </a:lnTo>
                <a:close/>
              </a:path>
              <a:path w="2512150" h="581353">
                <a:moveTo>
                  <a:pt x="1495245" y="227251"/>
                </a:moveTo>
                <a:lnTo>
                  <a:pt x="1493848" y="226054"/>
                </a:lnTo>
                <a:lnTo>
                  <a:pt x="1494646" y="236101"/>
                </a:lnTo>
                <a:lnTo>
                  <a:pt x="1497008" y="236533"/>
                </a:lnTo>
                <a:lnTo>
                  <a:pt x="1496642" y="228449"/>
                </a:lnTo>
                <a:lnTo>
                  <a:pt x="1495245" y="227251"/>
                </a:lnTo>
                <a:close/>
              </a:path>
              <a:path w="2512150" h="581353">
                <a:moveTo>
                  <a:pt x="1493149" y="224224"/>
                </a:moveTo>
                <a:lnTo>
                  <a:pt x="1492451" y="235236"/>
                </a:lnTo>
                <a:lnTo>
                  <a:pt x="1494646" y="236101"/>
                </a:lnTo>
                <a:lnTo>
                  <a:pt x="1493848" y="226054"/>
                </a:lnTo>
                <a:lnTo>
                  <a:pt x="1493149" y="224224"/>
                </a:lnTo>
                <a:close/>
              </a:path>
              <a:path w="2512150" h="581353">
                <a:moveTo>
                  <a:pt x="1493149" y="185633"/>
                </a:moveTo>
                <a:lnTo>
                  <a:pt x="1493149" y="171461"/>
                </a:lnTo>
                <a:lnTo>
                  <a:pt x="1485165" y="173657"/>
                </a:lnTo>
                <a:lnTo>
                  <a:pt x="1485165" y="185633"/>
                </a:lnTo>
                <a:lnTo>
                  <a:pt x="1493149" y="192520"/>
                </a:lnTo>
                <a:lnTo>
                  <a:pt x="1511313" y="192520"/>
                </a:lnTo>
                <a:lnTo>
                  <a:pt x="1511313" y="185633"/>
                </a:lnTo>
                <a:lnTo>
                  <a:pt x="1493149" y="185633"/>
                </a:lnTo>
                <a:close/>
              </a:path>
              <a:path w="2512150" h="581353">
                <a:moveTo>
                  <a:pt x="1552560" y="219500"/>
                </a:moveTo>
                <a:lnTo>
                  <a:pt x="1553026" y="220764"/>
                </a:lnTo>
                <a:lnTo>
                  <a:pt x="1554523" y="233373"/>
                </a:lnTo>
                <a:lnTo>
                  <a:pt x="1556851" y="231576"/>
                </a:lnTo>
                <a:lnTo>
                  <a:pt x="1558515" y="229247"/>
                </a:lnTo>
                <a:lnTo>
                  <a:pt x="1560178" y="226852"/>
                </a:lnTo>
                <a:lnTo>
                  <a:pt x="1561010" y="224091"/>
                </a:lnTo>
                <a:lnTo>
                  <a:pt x="1561010" y="217903"/>
                </a:lnTo>
                <a:lnTo>
                  <a:pt x="1560078" y="215308"/>
                </a:lnTo>
                <a:lnTo>
                  <a:pt x="1558215" y="213179"/>
                </a:lnTo>
                <a:lnTo>
                  <a:pt x="1556352" y="211050"/>
                </a:lnTo>
                <a:lnTo>
                  <a:pt x="1553092" y="209520"/>
                </a:lnTo>
                <a:lnTo>
                  <a:pt x="1552560" y="219500"/>
                </a:lnTo>
                <a:close/>
              </a:path>
              <a:path w="2512150" h="581353">
                <a:moveTo>
                  <a:pt x="1533231" y="205461"/>
                </a:moveTo>
                <a:lnTo>
                  <a:pt x="1534562" y="213279"/>
                </a:lnTo>
                <a:lnTo>
                  <a:pt x="1546538" y="215774"/>
                </a:lnTo>
                <a:lnTo>
                  <a:pt x="1549067" y="216306"/>
                </a:lnTo>
                <a:lnTo>
                  <a:pt x="1550763" y="217171"/>
                </a:lnTo>
                <a:lnTo>
                  <a:pt x="1552560" y="219500"/>
                </a:lnTo>
                <a:lnTo>
                  <a:pt x="1553092" y="209520"/>
                </a:lnTo>
                <a:lnTo>
                  <a:pt x="1548435" y="208588"/>
                </a:lnTo>
                <a:lnTo>
                  <a:pt x="1535959" y="205993"/>
                </a:lnTo>
                <a:lnTo>
                  <a:pt x="1533231" y="205461"/>
                </a:lnTo>
                <a:close/>
              </a:path>
              <a:path w="2512150" h="581353">
                <a:moveTo>
                  <a:pt x="1533231" y="205461"/>
                </a:moveTo>
                <a:lnTo>
                  <a:pt x="1531368" y="204596"/>
                </a:lnTo>
                <a:lnTo>
                  <a:pt x="1530370" y="203398"/>
                </a:lnTo>
                <a:lnTo>
                  <a:pt x="1529372" y="202134"/>
                </a:lnTo>
                <a:lnTo>
                  <a:pt x="1528873" y="200770"/>
                </a:lnTo>
                <a:lnTo>
                  <a:pt x="1529705" y="212281"/>
                </a:lnTo>
                <a:lnTo>
                  <a:pt x="1534562" y="213279"/>
                </a:lnTo>
                <a:lnTo>
                  <a:pt x="1533231" y="205461"/>
                </a:lnTo>
                <a:close/>
              </a:path>
              <a:path w="2512150" h="581353">
                <a:moveTo>
                  <a:pt x="1521754" y="194383"/>
                </a:moveTo>
                <a:lnTo>
                  <a:pt x="1522020" y="205960"/>
                </a:lnTo>
                <a:lnTo>
                  <a:pt x="1524083" y="208289"/>
                </a:lnTo>
                <a:lnTo>
                  <a:pt x="1526212" y="210617"/>
                </a:lnTo>
                <a:lnTo>
                  <a:pt x="1529705" y="212281"/>
                </a:lnTo>
                <a:lnTo>
                  <a:pt x="1528873" y="200770"/>
                </a:lnTo>
                <a:lnTo>
                  <a:pt x="1527110" y="188062"/>
                </a:lnTo>
                <a:lnTo>
                  <a:pt x="1524881" y="189858"/>
                </a:lnTo>
                <a:lnTo>
                  <a:pt x="1523284" y="192121"/>
                </a:lnTo>
                <a:lnTo>
                  <a:pt x="1521754" y="194383"/>
                </a:lnTo>
                <a:close/>
              </a:path>
              <a:path w="2512150" h="581353">
                <a:moveTo>
                  <a:pt x="1522020" y="205960"/>
                </a:moveTo>
                <a:lnTo>
                  <a:pt x="1521754" y="194383"/>
                </a:lnTo>
                <a:lnTo>
                  <a:pt x="1520989" y="196878"/>
                </a:lnTo>
                <a:lnTo>
                  <a:pt x="1520989" y="203066"/>
                </a:lnTo>
                <a:lnTo>
                  <a:pt x="1522020" y="205960"/>
                </a:lnTo>
                <a:close/>
              </a:path>
              <a:path w="2512150" h="581353">
                <a:moveTo>
                  <a:pt x="1554523" y="233373"/>
                </a:moveTo>
                <a:lnTo>
                  <a:pt x="1553026" y="220764"/>
                </a:lnTo>
                <a:lnTo>
                  <a:pt x="1553026" y="224357"/>
                </a:lnTo>
                <a:lnTo>
                  <a:pt x="1552028" y="226153"/>
                </a:lnTo>
                <a:lnTo>
                  <a:pt x="1551529" y="234637"/>
                </a:lnTo>
                <a:lnTo>
                  <a:pt x="1554523" y="233373"/>
                </a:lnTo>
                <a:close/>
              </a:path>
              <a:path w="2512150" h="581353">
                <a:moveTo>
                  <a:pt x="1550032" y="227551"/>
                </a:moveTo>
                <a:lnTo>
                  <a:pt x="1548035" y="228881"/>
                </a:lnTo>
                <a:lnTo>
                  <a:pt x="1548535" y="235901"/>
                </a:lnTo>
                <a:lnTo>
                  <a:pt x="1551529" y="234637"/>
                </a:lnTo>
                <a:lnTo>
                  <a:pt x="1552028" y="226153"/>
                </a:lnTo>
                <a:lnTo>
                  <a:pt x="1550032" y="227551"/>
                </a:lnTo>
                <a:close/>
              </a:path>
              <a:path w="2512150" h="581353">
                <a:moveTo>
                  <a:pt x="1531468" y="226952"/>
                </a:moveTo>
                <a:lnTo>
                  <a:pt x="1531801" y="235502"/>
                </a:lnTo>
                <a:lnTo>
                  <a:pt x="1536292" y="236533"/>
                </a:lnTo>
                <a:lnTo>
                  <a:pt x="1545075" y="236533"/>
                </a:lnTo>
                <a:lnTo>
                  <a:pt x="1548535" y="235901"/>
                </a:lnTo>
                <a:lnTo>
                  <a:pt x="1548035" y="228881"/>
                </a:lnTo>
                <a:lnTo>
                  <a:pt x="1545274" y="229547"/>
                </a:lnTo>
                <a:lnTo>
                  <a:pt x="1537756" y="229547"/>
                </a:lnTo>
                <a:lnTo>
                  <a:pt x="1534329" y="228682"/>
                </a:lnTo>
                <a:lnTo>
                  <a:pt x="1531468" y="226952"/>
                </a:lnTo>
                <a:close/>
              </a:path>
              <a:path w="2512150" h="581353">
                <a:moveTo>
                  <a:pt x="1528674" y="225222"/>
                </a:moveTo>
                <a:lnTo>
                  <a:pt x="1526545" y="222827"/>
                </a:lnTo>
                <a:lnTo>
                  <a:pt x="1527676" y="233439"/>
                </a:lnTo>
                <a:lnTo>
                  <a:pt x="1531801" y="235502"/>
                </a:lnTo>
                <a:lnTo>
                  <a:pt x="1531468" y="226952"/>
                </a:lnTo>
                <a:lnTo>
                  <a:pt x="1528674" y="225222"/>
                </a:lnTo>
                <a:close/>
              </a:path>
              <a:path w="2512150" h="581353">
                <a:moveTo>
                  <a:pt x="1525081" y="219766"/>
                </a:moveTo>
                <a:lnTo>
                  <a:pt x="1518294" y="224656"/>
                </a:lnTo>
                <a:lnTo>
                  <a:pt x="1520490" y="228449"/>
                </a:lnTo>
                <a:lnTo>
                  <a:pt x="1523617" y="231377"/>
                </a:lnTo>
                <a:lnTo>
                  <a:pt x="1527676" y="233439"/>
                </a:lnTo>
                <a:lnTo>
                  <a:pt x="1526545" y="222827"/>
                </a:lnTo>
                <a:lnTo>
                  <a:pt x="1525081" y="219766"/>
                </a:lnTo>
                <a:close/>
              </a:path>
              <a:path w="2512150" h="581353">
                <a:moveTo>
                  <a:pt x="1550664" y="195048"/>
                </a:moveTo>
                <a:lnTo>
                  <a:pt x="1552493" y="197177"/>
                </a:lnTo>
                <a:lnTo>
                  <a:pt x="1553624" y="200105"/>
                </a:lnTo>
                <a:lnTo>
                  <a:pt x="1560311" y="195714"/>
                </a:lnTo>
                <a:lnTo>
                  <a:pt x="1558648" y="192187"/>
                </a:lnTo>
                <a:lnTo>
                  <a:pt x="1556119" y="189459"/>
                </a:lnTo>
                <a:lnTo>
                  <a:pt x="1552726" y="187530"/>
                </a:lnTo>
                <a:lnTo>
                  <a:pt x="1550664" y="195048"/>
                </a:lnTo>
                <a:close/>
              </a:path>
              <a:path w="2512150" h="581353">
                <a:moveTo>
                  <a:pt x="1549333" y="185600"/>
                </a:moveTo>
                <a:lnTo>
                  <a:pt x="1545174" y="184635"/>
                </a:lnTo>
                <a:lnTo>
                  <a:pt x="1545607" y="192320"/>
                </a:lnTo>
                <a:lnTo>
                  <a:pt x="1548135" y="193717"/>
                </a:lnTo>
                <a:lnTo>
                  <a:pt x="1550664" y="195048"/>
                </a:lnTo>
                <a:lnTo>
                  <a:pt x="1552726" y="187530"/>
                </a:lnTo>
                <a:lnTo>
                  <a:pt x="1549333" y="185600"/>
                </a:lnTo>
                <a:close/>
              </a:path>
              <a:path w="2512150" h="581353">
                <a:moveTo>
                  <a:pt x="1537856" y="191622"/>
                </a:moveTo>
                <a:lnTo>
                  <a:pt x="1542979" y="191622"/>
                </a:lnTo>
                <a:lnTo>
                  <a:pt x="1545607" y="192320"/>
                </a:lnTo>
                <a:lnTo>
                  <a:pt x="1545174" y="184635"/>
                </a:lnTo>
                <a:lnTo>
                  <a:pt x="1540251" y="184635"/>
                </a:lnTo>
                <a:lnTo>
                  <a:pt x="1537856" y="191622"/>
                </a:lnTo>
                <a:close/>
              </a:path>
              <a:path w="2512150" h="581353">
                <a:moveTo>
                  <a:pt x="1536325" y="184635"/>
                </a:moveTo>
                <a:lnTo>
                  <a:pt x="1532899" y="185334"/>
                </a:lnTo>
                <a:lnTo>
                  <a:pt x="1534063" y="192620"/>
                </a:lnTo>
                <a:lnTo>
                  <a:pt x="1535793" y="191954"/>
                </a:lnTo>
                <a:lnTo>
                  <a:pt x="1537856" y="191622"/>
                </a:lnTo>
                <a:lnTo>
                  <a:pt x="1540251" y="184635"/>
                </a:lnTo>
                <a:lnTo>
                  <a:pt x="1536325" y="184635"/>
                </a:lnTo>
                <a:close/>
              </a:path>
              <a:path w="2512150" h="581353">
                <a:moveTo>
                  <a:pt x="1528873" y="197843"/>
                </a:moveTo>
                <a:lnTo>
                  <a:pt x="1529306" y="196545"/>
                </a:lnTo>
                <a:lnTo>
                  <a:pt x="1531102" y="194216"/>
                </a:lnTo>
                <a:lnTo>
                  <a:pt x="1532400" y="193285"/>
                </a:lnTo>
                <a:lnTo>
                  <a:pt x="1534063" y="192620"/>
                </a:lnTo>
                <a:lnTo>
                  <a:pt x="1532899" y="185334"/>
                </a:lnTo>
                <a:lnTo>
                  <a:pt x="1529971" y="186731"/>
                </a:lnTo>
                <a:lnTo>
                  <a:pt x="1528873" y="197843"/>
                </a:lnTo>
                <a:close/>
              </a:path>
              <a:path w="2512150" h="581353">
                <a:moveTo>
                  <a:pt x="1528873" y="197843"/>
                </a:moveTo>
                <a:lnTo>
                  <a:pt x="1529971" y="186731"/>
                </a:lnTo>
                <a:lnTo>
                  <a:pt x="1527110" y="188062"/>
                </a:lnTo>
                <a:lnTo>
                  <a:pt x="1528873" y="200770"/>
                </a:lnTo>
                <a:lnTo>
                  <a:pt x="1528873" y="197843"/>
                </a:lnTo>
                <a:close/>
              </a:path>
              <a:path w="2512150" h="581353">
                <a:moveTo>
                  <a:pt x="1619810" y="170064"/>
                </a:moveTo>
                <a:lnTo>
                  <a:pt x="1619810" y="168268"/>
                </a:lnTo>
                <a:lnTo>
                  <a:pt x="1619245" y="166837"/>
                </a:lnTo>
                <a:lnTo>
                  <a:pt x="1617049" y="164641"/>
                </a:lnTo>
                <a:lnTo>
                  <a:pt x="1615618" y="164076"/>
                </a:lnTo>
                <a:lnTo>
                  <a:pt x="1612026" y="164076"/>
                </a:lnTo>
                <a:lnTo>
                  <a:pt x="1610562" y="164641"/>
                </a:lnTo>
                <a:lnTo>
                  <a:pt x="1608366" y="166837"/>
                </a:lnTo>
                <a:lnTo>
                  <a:pt x="1607834" y="168268"/>
                </a:lnTo>
                <a:lnTo>
                  <a:pt x="1607834" y="170064"/>
                </a:lnTo>
                <a:lnTo>
                  <a:pt x="1608366" y="173324"/>
                </a:lnTo>
                <a:lnTo>
                  <a:pt x="1610562" y="175520"/>
                </a:lnTo>
                <a:lnTo>
                  <a:pt x="1612026" y="176052"/>
                </a:lnTo>
                <a:lnTo>
                  <a:pt x="1615618" y="176052"/>
                </a:lnTo>
                <a:lnTo>
                  <a:pt x="1617049" y="175520"/>
                </a:lnTo>
                <a:lnTo>
                  <a:pt x="1619245" y="173324"/>
                </a:lnTo>
                <a:lnTo>
                  <a:pt x="1619810" y="171861"/>
                </a:lnTo>
                <a:lnTo>
                  <a:pt x="1619810" y="170064"/>
                </a:lnTo>
                <a:close/>
              </a:path>
              <a:path w="2512150" h="581353">
                <a:moveTo>
                  <a:pt x="1609830" y="185633"/>
                </a:moveTo>
                <a:lnTo>
                  <a:pt x="1609830" y="235535"/>
                </a:lnTo>
                <a:lnTo>
                  <a:pt x="1617814" y="235535"/>
                </a:lnTo>
                <a:lnTo>
                  <a:pt x="1617814" y="185633"/>
                </a:lnTo>
                <a:lnTo>
                  <a:pt x="1609830" y="185633"/>
                </a:lnTo>
                <a:close/>
              </a:path>
              <a:path w="2512150" h="581353">
                <a:moveTo>
                  <a:pt x="1642728" y="195714"/>
                </a:moveTo>
                <a:lnTo>
                  <a:pt x="1643790" y="193057"/>
                </a:lnTo>
                <a:lnTo>
                  <a:pt x="1643326" y="185633"/>
                </a:lnTo>
                <a:lnTo>
                  <a:pt x="1636340" y="185633"/>
                </a:lnTo>
                <a:lnTo>
                  <a:pt x="1644325" y="235535"/>
                </a:lnTo>
                <a:lnTo>
                  <a:pt x="1644025" y="196811"/>
                </a:lnTo>
                <a:lnTo>
                  <a:pt x="1643790" y="193057"/>
                </a:lnTo>
                <a:lnTo>
                  <a:pt x="1642728" y="195714"/>
                </a:lnTo>
                <a:close/>
              </a:path>
              <a:path w="2512150" h="581353">
                <a:moveTo>
                  <a:pt x="1644325" y="204729"/>
                </a:moveTo>
                <a:lnTo>
                  <a:pt x="1645090" y="201336"/>
                </a:lnTo>
                <a:lnTo>
                  <a:pt x="1646620" y="198807"/>
                </a:lnTo>
                <a:lnTo>
                  <a:pt x="1648217" y="196279"/>
                </a:lnTo>
                <a:lnTo>
                  <a:pt x="1650213" y="194449"/>
                </a:lnTo>
                <a:lnTo>
                  <a:pt x="1652608" y="193318"/>
                </a:lnTo>
                <a:lnTo>
                  <a:pt x="1655003" y="192187"/>
                </a:lnTo>
                <a:lnTo>
                  <a:pt x="1657399" y="191622"/>
                </a:lnTo>
                <a:lnTo>
                  <a:pt x="1663254" y="191622"/>
                </a:lnTo>
                <a:lnTo>
                  <a:pt x="1666148" y="192719"/>
                </a:lnTo>
                <a:lnTo>
                  <a:pt x="1668477" y="194915"/>
                </a:lnTo>
                <a:lnTo>
                  <a:pt x="1670872" y="197044"/>
                </a:lnTo>
                <a:lnTo>
                  <a:pt x="1672070" y="200870"/>
                </a:lnTo>
                <a:lnTo>
                  <a:pt x="1672070" y="235535"/>
                </a:lnTo>
                <a:lnTo>
                  <a:pt x="1680054" y="235535"/>
                </a:lnTo>
                <a:lnTo>
                  <a:pt x="1673301" y="188062"/>
                </a:lnTo>
                <a:lnTo>
                  <a:pt x="1670373" y="186731"/>
                </a:lnTo>
                <a:lnTo>
                  <a:pt x="1667446" y="185334"/>
                </a:lnTo>
                <a:lnTo>
                  <a:pt x="1664185" y="184635"/>
                </a:lnTo>
                <a:lnTo>
                  <a:pt x="1658064" y="184635"/>
                </a:lnTo>
                <a:lnTo>
                  <a:pt x="1655602" y="185001"/>
                </a:lnTo>
                <a:lnTo>
                  <a:pt x="1653207" y="185733"/>
                </a:lnTo>
                <a:lnTo>
                  <a:pt x="1650878" y="186465"/>
                </a:lnTo>
                <a:lnTo>
                  <a:pt x="1648816" y="187663"/>
                </a:lnTo>
                <a:lnTo>
                  <a:pt x="1647019" y="189326"/>
                </a:lnTo>
                <a:lnTo>
                  <a:pt x="1645223" y="190923"/>
                </a:lnTo>
                <a:lnTo>
                  <a:pt x="1644325" y="204729"/>
                </a:lnTo>
                <a:close/>
              </a:path>
              <a:path w="2512150" h="581353">
                <a:moveTo>
                  <a:pt x="1644325" y="204729"/>
                </a:moveTo>
                <a:lnTo>
                  <a:pt x="1645223" y="190923"/>
                </a:lnTo>
                <a:lnTo>
                  <a:pt x="1644025" y="196811"/>
                </a:lnTo>
                <a:lnTo>
                  <a:pt x="1644325" y="235535"/>
                </a:lnTo>
                <a:lnTo>
                  <a:pt x="1644325" y="204729"/>
                </a:lnTo>
                <a:close/>
              </a:path>
              <a:path w="2512150" h="581353">
                <a:moveTo>
                  <a:pt x="1643792" y="193052"/>
                </a:moveTo>
                <a:lnTo>
                  <a:pt x="1644025" y="196811"/>
                </a:lnTo>
                <a:lnTo>
                  <a:pt x="1645223" y="190923"/>
                </a:lnTo>
                <a:lnTo>
                  <a:pt x="1643792" y="193052"/>
                </a:lnTo>
                <a:close/>
              </a:path>
              <a:path w="2512150" h="581353">
                <a:moveTo>
                  <a:pt x="1680054" y="235535"/>
                </a:moveTo>
                <a:lnTo>
                  <a:pt x="1680054" y="199273"/>
                </a:lnTo>
                <a:lnTo>
                  <a:pt x="1679156" y="195714"/>
                </a:lnTo>
                <a:lnTo>
                  <a:pt x="1677359" y="192919"/>
                </a:lnTo>
                <a:lnTo>
                  <a:pt x="1675629" y="190125"/>
                </a:lnTo>
                <a:lnTo>
                  <a:pt x="1673301" y="188062"/>
                </a:lnTo>
                <a:lnTo>
                  <a:pt x="1680054" y="235535"/>
                </a:lnTo>
                <a:close/>
              </a:path>
              <a:path w="2512150" h="581353">
                <a:moveTo>
                  <a:pt x="1761523" y="230312"/>
                </a:moveTo>
                <a:lnTo>
                  <a:pt x="1762388" y="231842"/>
                </a:lnTo>
                <a:lnTo>
                  <a:pt x="1763086" y="225455"/>
                </a:lnTo>
                <a:lnTo>
                  <a:pt x="1761090" y="225155"/>
                </a:lnTo>
                <a:lnTo>
                  <a:pt x="1761090" y="228416"/>
                </a:lnTo>
                <a:lnTo>
                  <a:pt x="1760924" y="230179"/>
                </a:lnTo>
                <a:lnTo>
                  <a:pt x="1761343" y="229525"/>
                </a:lnTo>
                <a:lnTo>
                  <a:pt x="1761090" y="226153"/>
                </a:lnTo>
                <a:lnTo>
                  <a:pt x="1761343" y="229525"/>
                </a:lnTo>
                <a:lnTo>
                  <a:pt x="1762288" y="228050"/>
                </a:lnTo>
                <a:lnTo>
                  <a:pt x="1761523" y="230312"/>
                </a:lnTo>
                <a:close/>
              </a:path>
              <a:path w="2512150" h="581353">
                <a:moveTo>
                  <a:pt x="1746818" y="214776"/>
                </a:moveTo>
                <a:lnTo>
                  <a:pt x="1761290" y="211810"/>
                </a:lnTo>
                <a:lnTo>
                  <a:pt x="1762887" y="211482"/>
                </a:lnTo>
                <a:lnTo>
                  <a:pt x="1763086" y="225455"/>
                </a:lnTo>
                <a:lnTo>
                  <a:pt x="1763253" y="233306"/>
                </a:lnTo>
                <a:lnTo>
                  <a:pt x="1764450" y="234404"/>
                </a:lnTo>
                <a:lnTo>
                  <a:pt x="1765016" y="189592"/>
                </a:lnTo>
                <a:lnTo>
                  <a:pt x="1762887" y="204895"/>
                </a:lnTo>
                <a:lnTo>
                  <a:pt x="1761290" y="205210"/>
                </a:lnTo>
                <a:lnTo>
                  <a:pt x="1746818" y="214776"/>
                </a:lnTo>
                <a:close/>
              </a:path>
              <a:path w="2512150" h="581353">
                <a:moveTo>
                  <a:pt x="1739533" y="217570"/>
                </a:moveTo>
                <a:lnTo>
                  <a:pt x="1741130" y="216373"/>
                </a:lnTo>
                <a:lnTo>
                  <a:pt x="1743558" y="215441"/>
                </a:lnTo>
                <a:lnTo>
                  <a:pt x="1746818" y="214776"/>
                </a:lnTo>
                <a:lnTo>
                  <a:pt x="1761290" y="205210"/>
                </a:lnTo>
                <a:lnTo>
                  <a:pt x="1743126" y="208788"/>
                </a:lnTo>
                <a:lnTo>
                  <a:pt x="1739533" y="217570"/>
                </a:lnTo>
                <a:close/>
              </a:path>
              <a:path w="2512150" h="581353">
                <a:moveTo>
                  <a:pt x="1738668" y="209653"/>
                </a:moveTo>
                <a:lnTo>
                  <a:pt x="1735175" y="211316"/>
                </a:lnTo>
                <a:lnTo>
                  <a:pt x="1737137" y="220431"/>
                </a:lnTo>
                <a:lnTo>
                  <a:pt x="1737936" y="218768"/>
                </a:lnTo>
                <a:lnTo>
                  <a:pt x="1739533" y="217570"/>
                </a:lnTo>
                <a:lnTo>
                  <a:pt x="1743126" y="208788"/>
                </a:lnTo>
                <a:lnTo>
                  <a:pt x="1738668" y="209653"/>
                </a:lnTo>
                <a:close/>
              </a:path>
              <a:path w="2512150" h="581353">
                <a:moveTo>
                  <a:pt x="1737137" y="224623"/>
                </a:moveTo>
                <a:lnTo>
                  <a:pt x="1737137" y="220431"/>
                </a:lnTo>
                <a:lnTo>
                  <a:pt x="1735175" y="211316"/>
                </a:lnTo>
                <a:lnTo>
                  <a:pt x="1737237" y="235036"/>
                </a:lnTo>
                <a:lnTo>
                  <a:pt x="1737936" y="226320"/>
                </a:lnTo>
                <a:lnTo>
                  <a:pt x="1737137" y="224623"/>
                </a:lnTo>
                <a:close/>
              </a:path>
              <a:path w="2512150" h="581353">
                <a:moveTo>
                  <a:pt x="1746353" y="191622"/>
                </a:moveTo>
                <a:lnTo>
                  <a:pt x="1753472" y="191622"/>
                </a:lnTo>
                <a:lnTo>
                  <a:pt x="1756300" y="192653"/>
                </a:lnTo>
                <a:lnTo>
                  <a:pt x="1758296" y="194715"/>
                </a:lnTo>
                <a:lnTo>
                  <a:pt x="1760292" y="196712"/>
                </a:lnTo>
                <a:lnTo>
                  <a:pt x="1761290" y="199573"/>
                </a:lnTo>
                <a:lnTo>
                  <a:pt x="1761290" y="205210"/>
                </a:lnTo>
                <a:lnTo>
                  <a:pt x="1762887" y="204895"/>
                </a:lnTo>
                <a:lnTo>
                  <a:pt x="1762720" y="187729"/>
                </a:lnTo>
                <a:lnTo>
                  <a:pt x="1759793" y="186532"/>
                </a:lnTo>
                <a:lnTo>
                  <a:pt x="1756865" y="185267"/>
                </a:lnTo>
                <a:lnTo>
                  <a:pt x="1753605" y="184635"/>
                </a:lnTo>
                <a:lnTo>
                  <a:pt x="1750012" y="184635"/>
                </a:lnTo>
                <a:lnTo>
                  <a:pt x="1746353" y="191622"/>
                </a:lnTo>
                <a:close/>
              </a:path>
              <a:path w="2512150" h="581353">
                <a:moveTo>
                  <a:pt x="1744689" y="184635"/>
                </a:moveTo>
                <a:lnTo>
                  <a:pt x="1740231" y="185800"/>
                </a:lnTo>
                <a:lnTo>
                  <a:pt x="1741030" y="193917"/>
                </a:lnTo>
                <a:lnTo>
                  <a:pt x="1743425" y="192387"/>
                </a:lnTo>
                <a:lnTo>
                  <a:pt x="1746353" y="191622"/>
                </a:lnTo>
                <a:lnTo>
                  <a:pt x="1750012" y="184635"/>
                </a:lnTo>
                <a:lnTo>
                  <a:pt x="1744689" y="184635"/>
                </a:lnTo>
                <a:close/>
              </a:path>
              <a:path w="2512150" h="581353">
                <a:moveTo>
                  <a:pt x="1733046" y="190391"/>
                </a:moveTo>
                <a:lnTo>
                  <a:pt x="1735740" y="201103"/>
                </a:lnTo>
                <a:lnTo>
                  <a:pt x="1736871" y="197776"/>
                </a:lnTo>
                <a:lnTo>
                  <a:pt x="1738634" y="195381"/>
                </a:lnTo>
                <a:lnTo>
                  <a:pt x="1741030" y="193917"/>
                </a:lnTo>
                <a:lnTo>
                  <a:pt x="1740231" y="185800"/>
                </a:lnTo>
                <a:lnTo>
                  <a:pt x="1736639" y="188128"/>
                </a:lnTo>
                <a:lnTo>
                  <a:pt x="1733046" y="190391"/>
                </a:lnTo>
                <a:close/>
              </a:path>
              <a:path w="2512150" h="581353">
                <a:moveTo>
                  <a:pt x="1730584" y="193385"/>
                </a:moveTo>
                <a:lnTo>
                  <a:pt x="1729253" y="197111"/>
                </a:lnTo>
                <a:lnTo>
                  <a:pt x="1735740" y="201103"/>
                </a:lnTo>
                <a:lnTo>
                  <a:pt x="1733046" y="190391"/>
                </a:lnTo>
                <a:lnTo>
                  <a:pt x="1730584" y="193385"/>
                </a:lnTo>
                <a:close/>
              </a:path>
              <a:path w="2512150" h="581353">
                <a:moveTo>
                  <a:pt x="1769274" y="197776"/>
                </a:moveTo>
                <a:lnTo>
                  <a:pt x="1768409" y="194582"/>
                </a:lnTo>
                <a:lnTo>
                  <a:pt x="1769241" y="236234"/>
                </a:lnTo>
                <a:lnTo>
                  <a:pt x="1769274" y="197776"/>
                </a:lnTo>
                <a:close/>
              </a:path>
              <a:path w="2512150" h="581353">
                <a:moveTo>
                  <a:pt x="1769241" y="236234"/>
                </a:moveTo>
                <a:lnTo>
                  <a:pt x="1768409" y="194582"/>
                </a:lnTo>
                <a:lnTo>
                  <a:pt x="1766679" y="192121"/>
                </a:lnTo>
                <a:lnTo>
                  <a:pt x="1765016" y="189592"/>
                </a:lnTo>
                <a:lnTo>
                  <a:pt x="1764450" y="234404"/>
                </a:lnTo>
                <a:lnTo>
                  <a:pt x="1765981" y="235136"/>
                </a:lnTo>
                <a:lnTo>
                  <a:pt x="1767511" y="235868"/>
                </a:lnTo>
                <a:lnTo>
                  <a:pt x="1769241" y="236234"/>
                </a:lnTo>
                <a:close/>
              </a:path>
              <a:path w="2512150" h="581353">
                <a:moveTo>
                  <a:pt x="1776360" y="235236"/>
                </a:moveTo>
                <a:lnTo>
                  <a:pt x="1776759" y="228948"/>
                </a:lnTo>
                <a:lnTo>
                  <a:pt x="1774331" y="229447"/>
                </a:lnTo>
                <a:lnTo>
                  <a:pt x="1770538" y="229447"/>
                </a:lnTo>
                <a:lnTo>
                  <a:pt x="1769274" y="228249"/>
                </a:lnTo>
                <a:lnTo>
                  <a:pt x="1771170" y="236234"/>
                </a:lnTo>
                <a:lnTo>
                  <a:pt x="1773299" y="236234"/>
                </a:lnTo>
                <a:lnTo>
                  <a:pt x="1775029" y="235901"/>
                </a:lnTo>
                <a:lnTo>
                  <a:pt x="1776360" y="235236"/>
                </a:lnTo>
                <a:close/>
              </a:path>
              <a:path w="2512150" h="581353">
                <a:moveTo>
                  <a:pt x="1763086" y="225455"/>
                </a:moveTo>
                <a:lnTo>
                  <a:pt x="1762887" y="211482"/>
                </a:lnTo>
                <a:lnTo>
                  <a:pt x="1761290" y="211810"/>
                </a:lnTo>
                <a:lnTo>
                  <a:pt x="1761290" y="219201"/>
                </a:lnTo>
                <a:lnTo>
                  <a:pt x="1761090" y="225155"/>
                </a:lnTo>
                <a:lnTo>
                  <a:pt x="1763086" y="225455"/>
                </a:lnTo>
                <a:close/>
              </a:path>
              <a:path w="2512150" h="581353">
                <a:moveTo>
                  <a:pt x="1760924" y="230179"/>
                </a:moveTo>
                <a:lnTo>
                  <a:pt x="1761090" y="228416"/>
                </a:lnTo>
                <a:lnTo>
                  <a:pt x="1761090" y="225155"/>
                </a:lnTo>
                <a:lnTo>
                  <a:pt x="1760891" y="221064"/>
                </a:lnTo>
                <a:lnTo>
                  <a:pt x="1760092" y="222660"/>
                </a:lnTo>
                <a:lnTo>
                  <a:pt x="1759294" y="224191"/>
                </a:lnTo>
                <a:lnTo>
                  <a:pt x="1758994" y="231842"/>
                </a:lnTo>
                <a:lnTo>
                  <a:pt x="1760924" y="230179"/>
                </a:lnTo>
                <a:close/>
              </a:path>
              <a:path w="2512150" h="581353">
                <a:moveTo>
                  <a:pt x="1758196" y="225488"/>
                </a:moveTo>
                <a:lnTo>
                  <a:pt x="1756799" y="226553"/>
                </a:lnTo>
                <a:lnTo>
                  <a:pt x="1757065" y="233439"/>
                </a:lnTo>
                <a:lnTo>
                  <a:pt x="1758994" y="231842"/>
                </a:lnTo>
                <a:lnTo>
                  <a:pt x="1759294" y="224191"/>
                </a:lnTo>
                <a:lnTo>
                  <a:pt x="1758196" y="225488"/>
                </a:lnTo>
                <a:close/>
              </a:path>
              <a:path w="2512150" h="581353">
                <a:moveTo>
                  <a:pt x="1752008" y="228848"/>
                </a:moveTo>
                <a:lnTo>
                  <a:pt x="1752507" y="235435"/>
                </a:lnTo>
                <a:lnTo>
                  <a:pt x="1754903" y="234637"/>
                </a:lnTo>
                <a:lnTo>
                  <a:pt x="1757065" y="233439"/>
                </a:lnTo>
                <a:lnTo>
                  <a:pt x="1756799" y="226553"/>
                </a:lnTo>
                <a:lnTo>
                  <a:pt x="1755402" y="227551"/>
                </a:lnTo>
                <a:lnTo>
                  <a:pt x="1753805" y="228316"/>
                </a:lnTo>
                <a:lnTo>
                  <a:pt x="1752008" y="228848"/>
                </a:lnTo>
                <a:close/>
              </a:path>
              <a:path w="2512150" h="581353">
                <a:moveTo>
                  <a:pt x="1739533" y="227651"/>
                </a:moveTo>
                <a:lnTo>
                  <a:pt x="1739766" y="236034"/>
                </a:lnTo>
                <a:lnTo>
                  <a:pt x="1742494" y="236533"/>
                </a:lnTo>
                <a:lnTo>
                  <a:pt x="1747750" y="236533"/>
                </a:lnTo>
                <a:lnTo>
                  <a:pt x="1750112" y="236167"/>
                </a:lnTo>
                <a:lnTo>
                  <a:pt x="1752507" y="235435"/>
                </a:lnTo>
                <a:lnTo>
                  <a:pt x="1752008" y="228848"/>
                </a:lnTo>
                <a:lnTo>
                  <a:pt x="1750278" y="229314"/>
                </a:lnTo>
                <a:lnTo>
                  <a:pt x="1748449" y="229547"/>
                </a:lnTo>
                <a:lnTo>
                  <a:pt x="1743525" y="229547"/>
                </a:lnTo>
                <a:lnTo>
                  <a:pt x="1741196" y="228915"/>
                </a:lnTo>
                <a:lnTo>
                  <a:pt x="1739533" y="227651"/>
                </a:lnTo>
                <a:close/>
              </a:path>
              <a:path w="2512150" h="581353">
                <a:moveTo>
                  <a:pt x="1737936" y="226320"/>
                </a:moveTo>
                <a:lnTo>
                  <a:pt x="1737237" y="235036"/>
                </a:lnTo>
                <a:lnTo>
                  <a:pt x="1739766" y="236034"/>
                </a:lnTo>
                <a:lnTo>
                  <a:pt x="1739533" y="227651"/>
                </a:lnTo>
                <a:lnTo>
                  <a:pt x="1737936" y="226320"/>
                </a:lnTo>
                <a:close/>
              </a:path>
              <a:path w="2512150" h="581353">
                <a:moveTo>
                  <a:pt x="1728954" y="219234"/>
                </a:moveTo>
                <a:lnTo>
                  <a:pt x="1729686" y="228482"/>
                </a:lnTo>
                <a:lnTo>
                  <a:pt x="1731149" y="230545"/>
                </a:lnTo>
                <a:lnTo>
                  <a:pt x="1732680" y="232541"/>
                </a:lnTo>
                <a:lnTo>
                  <a:pt x="1734709" y="234038"/>
                </a:lnTo>
                <a:lnTo>
                  <a:pt x="1737237" y="235036"/>
                </a:lnTo>
                <a:lnTo>
                  <a:pt x="1735175" y="211316"/>
                </a:lnTo>
                <a:lnTo>
                  <a:pt x="1732646" y="213778"/>
                </a:lnTo>
                <a:lnTo>
                  <a:pt x="1730185" y="216173"/>
                </a:lnTo>
                <a:lnTo>
                  <a:pt x="1728954" y="219234"/>
                </a:lnTo>
                <a:close/>
              </a:path>
              <a:path w="2512150" h="581353">
                <a:moveTo>
                  <a:pt x="1728954" y="222960"/>
                </a:moveTo>
                <a:lnTo>
                  <a:pt x="1728954" y="225954"/>
                </a:lnTo>
                <a:lnTo>
                  <a:pt x="1729686" y="228482"/>
                </a:lnTo>
                <a:lnTo>
                  <a:pt x="1728954" y="219234"/>
                </a:lnTo>
                <a:lnTo>
                  <a:pt x="1728954" y="222960"/>
                </a:lnTo>
                <a:close/>
              </a:path>
              <a:path w="2512150" h="581353">
                <a:moveTo>
                  <a:pt x="1828337" y="206725"/>
                </a:moveTo>
                <a:lnTo>
                  <a:pt x="1829102" y="192054"/>
                </a:lnTo>
                <a:lnTo>
                  <a:pt x="1827822" y="194056"/>
                </a:lnTo>
                <a:lnTo>
                  <a:pt x="1827339" y="185633"/>
                </a:lnTo>
                <a:lnTo>
                  <a:pt x="1820352" y="185633"/>
                </a:lnTo>
                <a:lnTo>
                  <a:pt x="1828337" y="256494"/>
                </a:lnTo>
                <a:lnTo>
                  <a:pt x="1828337" y="228100"/>
                </a:lnTo>
                <a:lnTo>
                  <a:pt x="1827339" y="225754"/>
                </a:lnTo>
                <a:lnTo>
                  <a:pt x="1826939" y="196412"/>
                </a:lnTo>
                <a:lnTo>
                  <a:pt x="1827804" y="194083"/>
                </a:lnTo>
                <a:lnTo>
                  <a:pt x="1828037" y="197809"/>
                </a:lnTo>
                <a:lnTo>
                  <a:pt x="1828337" y="206725"/>
                </a:lnTo>
                <a:close/>
              </a:path>
              <a:path w="2512150" h="581353">
                <a:moveTo>
                  <a:pt x="1828337" y="224257"/>
                </a:moveTo>
                <a:lnTo>
                  <a:pt x="1827339" y="225754"/>
                </a:lnTo>
                <a:lnTo>
                  <a:pt x="1828337" y="228100"/>
                </a:lnTo>
                <a:lnTo>
                  <a:pt x="1828669" y="228881"/>
                </a:lnTo>
                <a:lnTo>
                  <a:pt x="1828337" y="214377"/>
                </a:lnTo>
                <a:lnTo>
                  <a:pt x="1828337" y="206725"/>
                </a:lnTo>
                <a:lnTo>
                  <a:pt x="1828037" y="197809"/>
                </a:lnTo>
                <a:lnTo>
                  <a:pt x="1827339" y="225754"/>
                </a:lnTo>
                <a:lnTo>
                  <a:pt x="1828337" y="224257"/>
                </a:lnTo>
                <a:close/>
              </a:path>
              <a:path w="2512150" h="581353">
                <a:moveTo>
                  <a:pt x="1867659" y="210584"/>
                </a:moveTo>
                <a:lnTo>
                  <a:pt x="1867659" y="205128"/>
                </a:lnTo>
                <a:lnTo>
                  <a:pt x="1866628" y="200471"/>
                </a:lnTo>
                <a:lnTo>
                  <a:pt x="1864565" y="196612"/>
                </a:lnTo>
                <a:lnTo>
                  <a:pt x="1862502" y="192753"/>
                </a:lnTo>
                <a:lnTo>
                  <a:pt x="1859741" y="189792"/>
                </a:lnTo>
                <a:lnTo>
                  <a:pt x="1858311" y="200271"/>
                </a:lnTo>
                <a:lnTo>
                  <a:pt x="1859675" y="204862"/>
                </a:lnTo>
                <a:lnTo>
                  <a:pt x="1862403" y="228416"/>
                </a:lnTo>
                <a:lnTo>
                  <a:pt x="1864465" y="224557"/>
                </a:lnTo>
                <a:lnTo>
                  <a:pt x="1866594" y="220631"/>
                </a:lnTo>
                <a:lnTo>
                  <a:pt x="1867659" y="215974"/>
                </a:lnTo>
                <a:lnTo>
                  <a:pt x="1867659" y="210584"/>
                </a:lnTo>
                <a:close/>
              </a:path>
              <a:path w="2512150" h="581353">
                <a:moveTo>
                  <a:pt x="1856281" y="187729"/>
                </a:moveTo>
                <a:lnTo>
                  <a:pt x="1852888" y="185667"/>
                </a:lnTo>
                <a:lnTo>
                  <a:pt x="1852921" y="193351"/>
                </a:lnTo>
                <a:lnTo>
                  <a:pt x="1855583" y="196811"/>
                </a:lnTo>
                <a:lnTo>
                  <a:pt x="1858311" y="200271"/>
                </a:lnTo>
                <a:lnTo>
                  <a:pt x="1859741" y="189792"/>
                </a:lnTo>
                <a:lnTo>
                  <a:pt x="1856281" y="187729"/>
                </a:lnTo>
                <a:close/>
              </a:path>
              <a:path w="2512150" h="581353">
                <a:moveTo>
                  <a:pt x="1828337" y="206725"/>
                </a:moveTo>
                <a:lnTo>
                  <a:pt x="1829002" y="203398"/>
                </a:lnTo>
                <a:lnTo>
                  <a:pt x="1830333" y="200604"/>
                </a:lnTo>
                <a:lnTo>
                  <a:pt x="1831663" y="197743"/>
                </a:lnTo>
                <a:lnTo>
                  <a:pt x="1833526" y="195547"/>
                </a:lnTo>
                <a:lnTo>
                  <a:pt x="1835922" y="194017"/>
                </a:lnTo>
                <a:lnTo>
                  <a:pt x="1838317" y="192420"/>
                </a:lnTo>
                <a:lnTo>
                  <a:pt x="1841111" y="191622"/>
                </a:lnTo>
                <a:lnTo>
                  <a:pt x="1849162" y="191622"/>
                </a:lnTo>
                <a:lnTo>
                  <a:pt x="1852921" y="193351"/>
                </a:lnTo>
                <a:lnTo>
                  <a:pt x="1852888" y="185667"/>
                </a:lnTo>
                <a:lnTo>
                  <a:pt x="1849162" y="184635"/>
                </a:lnTo>
                <a:lnTo>
                  <a:pt x="1842243" y="184635"/>
                </a:lnTo>
                <a:lnTo>
                  <a:pt x="1839581" y="185134"/>
                </a:lnTo>
                <a:lnTo>
                  <a:pt x="1837119" y="186132"/>
                </a:lnTo>
                <a:lnTo>
                  <a:pt x="1834657" y="187130"/>
                </a:lnTo>
                <a:lnTo>
                  <a:pt x="1832562" y="188528"/>
                </a:lnTo>
                <a:lnTo>
                  <a:pt x="1830832" y="190324"/>
                </a:lnTo>
                <a:lnTo>
                  <a:pt x="1829102" y="192054"/>
                </a:lnTo>
                <a:lnTo>
                  <a:pt x="1828337" y="206725"/>
                </a:lnTo>
                <a:close/>
              </a:path>
              <a:path w="2512150" h="581353">
                <a:moveTo>
                  <a:pt x="1859675" y="204862"/>
                </a:moveTo>
                <a:lnTo>
                  <a:pt x="1859675" y="216306"/>
                </a:lnTo>
                <a:lnTo>
                  <a:pt x="1858277" y="220897"/>
                </a:lnTo>
                <a:lnTo>
                  <a:pt x="1855483" y="224357"/>
                </a:lnTo>
                <a:lnTo>
                  <a:pt x="1852755" y="227817"/>
                </a:lnTo>
                <a:lnTo>
                  <a:pt x="1856182" y="233439"/>
                </a:lnTo>
                <a:lnTo>
                  <a:pt x="1859641" y="231377"/>
                </a:lnTo>
                <a:lnTo>
                  <a:pt x="1862403" y="228416"/>
                </a:lnTo>
                <a:lnTo>
                  <a:pt x="1859675" y="204862"/>
                </a:lnTo>
                <a:close/>
              </a:path>
              <a:path w="2512150" h="581353">
                <a:moveTo>
                  <a:pt x="1844804" y="236533"/>
                </a:moveTo>
                <a:lnTo>
                  <a:pt x="1848929" y="236533"/>
                </a:lnTo>
                <a:lnTo>
                  <a:pt x="1852722" y="235502"/>
                </a:lnTo>
                <a:lnTo>
                  <a:pt x="1856182" y="233439"/>
                </a:lnTo>
                <a:lnTo>
                  <a:pt x="1852755" y="227817"/>
                </a:lnTo>
                <a:lnTo>
                  <a:pt x="1848929" y="229547"/>
                </a:lnTo>
                <a:lnTo>
                  <a:pt x="1844804" y="236533"/>
                </a:lnTo>
                <a:close/>
              </a:path>
              <a:path w="2512150" h="581353">
                <a:moveTo>
                  <a:pt x="1848929" y="229547"/>
                </a:moveTo>
                <a:lnTo>
                  <a:pt x="1840879" y="229547"/>
                </a:lnTo>
                <a:lnTo>
                  <a:pt x="1838117" y="228782"/>
                </a:lnTo>
                <a:lnTo>
                  <a:pt x="1835722" y="227251"/>
                </a:lnTo>
                <a:lnTo>
                  <a:pt x="1833393" y="225654"/>
                </a:lnTo>
                <a:lnTo>
                  <a:pt x="1831564" y="223426"/>
                </a:lnTo>
                <a:lnTo>
                  <a:pt x="1833926" y="233539"/>
                </a:lnTo>
                <a:lnTo>
                  <a:pt x="1837053" y="235535"/>
                </a:lnTo>
                <a:lnTo>
                  <a:pt x="1840679" y="236533"/>
                </a:lnTo>
                <a:lnTo>
                  <a:pt x="1844804" y="236533"/>
                </a:lnTo>
                <a:lnTo>
                  <a:pt x="1848929" y="229547"/>
                </a:lnTo>
                <a:close/>
              </a:path>
              <a:path w="2512150" h="581353">
                <a:moveTo>
                  <a:pt x="1830865" y="231476"/>
                </a:moveTo>
                <a:lnTo>
                  <a:pt x="1833926" y="233539"/>
                </a:lnTo>
                <a:lnTo>
                  <a:pt x="1831564" y="223426"/>
                </a:lnTo>
                <a:lnTo>
                  <a:pt x="1830233" y="220564"/>
                </a:lnTo>
                <a:lnTo>
                  <a:pt x="1828969" y="217703"/>
                </a:lnTo>
                <a:lnTo>
                  <a:pt x="1828669" y="228881"/>
                </a:lnTo>
                <a:lnTo>
                  <a:pt x="1830865" y="231476"/>
                </a:lnTo>
                <a:close/>
              </a:path>
              <a:path w="2512150" h="581353">
                <a:moveTo>
                  <a:pt x="1828037" y="197809"/>
                </a:moveTo>
                <a:lnTo>
                  <a:pt x="1827804" y="194083"/>
                </a:lnTo>
                <a:lnTo>
                  <a:pt x="1826939" y="196412"/>
                </a:lnTo>
                <a:lnTo>
                  <a:pt x="1827339" y="225754"/>
                </a:lnTo>
                <a:lnTo>
                  <a:pt x="1828037" y="197809"/>
                </a:lnTo>
                <a:close/>
              </a:path>
              <a:path w="2512150" h="581353">
                <a:moveTo>
                  <a:pt x="1892905" y="170064"/>
                </a:moveTo>
                <a:lnTo>
                  <a:pt x="1892905" y="168268"/>
                </a:lnTo>
                <a:lnTo>
                  <a:pt x="1892339" y="166837"/>
                </a:lnTo>
                <a:lnTo>
                  <a:pt x="1890143" y="164641"/>
                </a:lnTo>
                <a:lnTo>
                  <a:pt x="1888713" y="164076"/>
                </a:lnTo>
                <a:lnTo>
                  <a:pt x="1885120" y="164076"/>
                </a:lnTo>
                <a:lnTo>
                  <a:pt x="1883656" y="164641"/>
                </a:lnTo>
                <a:lnTo>
                  <a:pt x="1881460" y="166837"/>
                </a:lnTo>
                <a:lnTo>
                  <a:pt x="1880928" y="168268"/>
                </a:lnTo>
                <a:lnTo>
                  <a:pt x="1880928" y="170064"/>
                </a:lnTo>
                <a:lnTo>
                  <a:pt x="1881460" y="173324"/>
                </a:lnTo>
                <a:lnTo>
                  <a:pt x="1883656" y="175520"/>
                </a:lnTo>
                <a:lnTo>
                  <a:pt x="1885120" y="176052"/>
                </a:lnTo>
                <a:lnTo>
                  <a:pt x="1888713" y="176052"/>
                </a:lnTo>
                <a:lnTo>
                  <a:pt x="1890143" y="175520"/>
                </a:lnTo>
                <a:lnTo>
                  <a:pt x="1892339" y="173324"/>
                </a:lnTo>
                <a:lnTo>
                  <a:pt x="1892905" y="171861"/>
                </a:lnTo>
                <a:lnTo>
                  <a:pt x="1892905" y="170064"/>
                </a:lnTo>
                <a:close/>
              </a:path>
              <a:path w="2512150" h="581353">
                <a:moveTo>
                  <a:pt x="1882924" y="185633"/>
                </a:moveTo>
                <a:lnTo>
                  <a:pt x="1882924" y="235535"/>
                </a:lnTo>
                <a:lnTo>
                  <a:pt x="1890908" y="235535"/>
                </a:lnTo>
                <a:lnTo>
                  <a:pt x="1890908" y="185633"/>
                </a:lnTo>
                <a:lnTo>
                  <a:pt x="1882924" y="185633"/>
                </a:lnTo>
                <a:close/>
              </a:path>
              <a:path w="2512150" h="581353">
                <a:moveTo>
                  <a:pt x="1938976" y="227451"/>
                </a:moveTo>
                <a:lnTo>
                  <a:pt x="1939076" y="235236"/>
                </a:lnTo>
                <a:lnTo>
                  <a:pt x="1941737" y="234304"/>
                </a:lnTo>
                <a:lnTo>
                  <a:pt x="1944033" y="233007"/>
                </a:lnTo>
                <a:lnTo>
                  <a:pt x="1945962" y="231343"/>
                </a:lnTo>
                <a:lnTo>
                  <a:pt x="1947958" y="229680"/>
                </a:lnTo>
                <a:lnTo>
                  <a:pt x="1949589" y="227717"/>
                </a:lnTo>
                <a:lnTo>
                  <a:pt x="1950853" y="225455"/>
                </a:lnTo>
                <a:lnTo>
                  <a:pt x="1944565" y="221762"/>
                </a:lnTo>
                <a:lnTo>
                  <a:pt x="1943168" y="224157"/>
                </a:lnTo>
                <a:lnTo>
                  <a:pt x="1941305" y="226054"/>
                </a:lnTo>
                <a:lnTo>
                  <a:pt x="1938976" y="227451"/>
                </a:lnTo>
                <a:close/>
              </a:path>
              <a:path w="2512150" h="581353">
                <a:moveTo>
                  <a:pt x="1930293" y="236533"/>
                </a:moveTo>
                <a:lnTo>
                  <a:pt x="1933554" y="236533"/>
                </a:lnTo>
                <a:lnTo>
                  <a:pt x="1936481" y="236101"/>
                </a:lnTo>
                <a:lnTo>
                  <a:pt x="1939076" y="235236"/>
                </a:lnTo>
                <a:lnTo>
                  <a:pt x="1938976" y="227451"/>
                </a:lnTo>
                <a:lnTo>
                  <a:pt x="1936714" y="228848"/>
                </a:lnTo>
                <a:lnTo>
                  <a:pt x="1933753" y="229547"/>
                </a:lnTo>
                <a:lnTo>
                  <a:pt x="1930293" y="236533"/>
                </a:lnTo>
                <a:close/>
              </a:path>
              <a:path w="2512150" h="581353">
                <a:moveTo>
                  <a:pt x="1933753" y="229547"/>
                </a:moveTo>
                <a:lnTo>
                  <a:pt x="1926700" y="229547"/>
                </a:lnTo>
                <a:lnTo>
                  <a:pt x="1923773" y="228815"/>
                </a:lnTo>
                <a:lnTo>
                  <a:pt x="1921311" y="227351"/>
                </a:lnTo>
                <a:lnTo>
                  <a:pt x="1918916" y="225821"/>
                </a:lnTo>
                <a:lnTo>
                  <a:pt x="1921344" y="235502"/>
                </a:lnTo>
                <a:lnTo>
                  <a:pt x="1925569" y="236533"/>
                </a:lnTo>
                <a:lnTo>
                  <a:pt x="1930293" y="236533"/>
                </a:lnTo>
                <a:lnTo>
                  <a:pt x="1933753" y="229547"/>
                </a:lnTo>
                <a:close/>
              </a:path>
              <a:path w="2512150" h="581353">
                <a:moveTo>
                  <a:pt x="1917618" y="233439"/>
                </a:moveTo>
                <a:lnTo>
                  <a:pt x="1921344" y="235502"/>
                </a:lnTo>
                <a:lnTo>
                  <a:pt x="1918916" y="225821"/>
                </a:lnTo>
                <a:lnTo>
                  <a:pt x="1917053" y="223625"/>
                </a:lnTo>
                <a:lnTo>
                  <a:pt x="1915722" y="220764"/>
                </a:lnTo>
                <a:lnTo>
                  <a:pt x="1914391" y="217903"/>
                </a:lnTo>
                <a:lnTo>
                  <a:pt x="1913959" y="231377"/>
                </a:lnTo>
                <a:lnTo>
                  <a:pt x="1917618" y="233439"/>
                </a:lnTo>
                <a:close/>
              </a:path>
              <a:path w="2512150" h="581353">
                <a:moveTo>
                  <a:pt x="1943866" y="201802"/>
                </a:moveTo>
                <a:lnTo>
                  <a:pt x="1943866" y="206592"/>
                </a:lnTo>
                <a:lnTo>
                  <a:pt x="1913875" y="205794"/>
                </a:lnTo>
                <a:lnTo>
                  <a:pt x="1911131" y="205794"/>
                </a:lnTo>
                <a:lnTo>
                  <a:pt x="1911131" y="212880"/>
                </a:lnTo>
                <a:lnTo>
                  <a:pt x="1913959" y="231377"/>
                </a:lnTo>
                <a:lnTo>
                  <a:pt x="1914391" y="217903"/>
                </a:lnTo>
                <a:lnTo>
                  <a:pt x="1913726" y="214510"/>
                </a:lnTo>
                <a:lnTo>
                  <a:pt x="1913726" y="206592"/>
                </a:lnTo>
                <a:lnTo>
                  <a:pt x="1951452" y="212880"/>
                </a:lnTo>
                <a:lnTo>
                  <a:pt x="1947958" y="205794"/>
                </a:lnTo>
                <a:lnTo>
                  <a:pt x="1943866" y="201802"/>
                </a:lnTo>
                <a:close/>
              </a:path>
              <a:path w="2512150" h="581353">
                <a:moveTo>
                  <a:pt x="1913875" y="205794"/>
                </a:moveTo>
                <a:lnTo>
                  <a:pt x="1913926" y="189792"/>
                </a:lnTo>
                <a:lnTo>
                  <a:pt x="1911098" y="192786"/>
                </a:lnTo>
                <a:lnTo>
                  <a:pt x="1911098" y="228416"/>
                </a:lnTo>
                <a:lnTo>
                  <a:pt x="1913959" y="231377"/>
                </a:lnTo>
                <a:lnTo>
                  <a:pt x="1911131" y="212880"/>
                </a:lnTo>
                <a:lnTo>
                  <a:pt x="1911131" y="205794"/>
                </a:lnTo>
                <a:lnTo>
                  <a:pt x="1913875" y="205794"/>
                </a:lnTo>
                <a:close/>
              </a:path>
              <a:path w="2512150" h="581353">
                <a:moveTo>
                  <a:pt x="1905941" y="205195"/>
                </a:moveTo>
                <a:lnTo>
                  <a:pt x="1906973" y="220631"/>
                </a:lnTo>
                <a:lnTo>
                  <a:pt x="1909035" y="224557"/>
                </a:lnTo>
                <a:lnTo>
                  <a:pt x="1911098" y="228416"/>
                </a:lnTo>
                <a:lnTo>
                  <a:pt x="1911098" y="192786"/>
                </a:lnTo>
                <a:lnTo>
                  <a:pt x="1909035" y="196712"/>
                </a:lnTo>
                <a:lnTo>
                  <a:pt x="1906973" y="200571"/>
                </a:lnTo>
                <a:lnTo>
                  <a:pt x="1905941" y="205195"/>
                </a:lnTo>
                <a:close/>
              </a:path>
              <a:path w="2512150" h="581353">
                <a:moveTo>
                  <a:pt x="1905941" y="210584"/>
                </a:moveTo>
                <a:lnTo>
                  <a:pt x="1905941" y="215974"/>
                </a:lnTo>
                <a:lnTo>
                  <a:pt x="1906973" y="220631"/>
                </a:lnTo>
                <a:lnTo>
                  <a:pt x="1905941" y="205195"/>
                </a:lnTo>
                <a:lnTo>
                  <a:pt x="1905941" y="210584"/>
                </a:lnTo>
                <a:close/>
              </a:path>
              <a:path w="2512150" h="581353">
                <a:moveTo>
                  <a:pt x="1913726" y="210584"/>
                </a:moveTo>
                <a:lnTo>
                  <a:pt x="1913726" y="206592"/>
                </a:lnTo>
                <a:lnTo>
                  <a:pt x="1913726" y="212880"/>
                </a:lnTo>
                <a:lnTo>
                  <a:pt x="1951452" y="212880"/>
                </a:lnTo>
                <a:lnTo>
                  <a:pt x="1913726" y="206592"/>
                </a:lnTo>
                <a:lnTo>
                  <a:pt x="1913726" y="210584"/>
                </a:lnTo>
                <a:close/>
              </a:path>
              <a:path w="2512150" h="581353">
                <a:moveTo>
                  <a:pt x="1926334" y="191622"/>
                </a:moveTo>
                <a:lnTo>
                  <a:pt x="1933853" y="191622"/>
                </a:lnTo>
                <a:lnTo>
                  <a:pt x="1937279" y="192919"/>
                </a:lnTo>
                <a:lnTo>
                  <a:pt x="1939874" y="195514"/>
                </a:lnTo>
                <a:lnTo>
                  <a:pt x="1942536" y="198109"/>
                </a:lnTo>
                <a:lnTo>
                  <a:pt x="1943866" y="201802"/>
                </a:lnTo>
                <a:lnTo>
                  <a:pt x="1947958" y="205794"/>
                </a:lnTo>
                <a:lnTo>
                  <a:pt x="1944998" y="189626"/>
                </a:lnTo>
                <a:lnTo>
                  <a:pt x="1941671" y="187629"/>
                </a:lnTo>
                <a:lnTo>
                  <a:pt x="1938411" y="185633"/>
                </a:lnTo>
                <a:lnTo>
                  <a:pt x="1934452" y="184635"/>
                </a:lnTo>
                <a:lnTo>
                  <a:pt x="1929794" y="184635"/>
                </a:lnTo>
                <a:lnTo>
                  <a:pt x="1926334" y="191622"/>
                </a:lnTo>
                <a:close/>
              </a:path>
              <a:path w="2512150" h="581353">
                <a:moveTo>
                  <a:pt x="1918783" y="195381"/>
                </a:moveTo>
                <a:lnTo>
                  <a:pt x="1921111" y="193917"/>
                </a:lnTo>
                <a:lnTo>
                  <a:pt x="1923507" y="192387"/>
                </a:lnTo>
                <a:lnTo>
                  <a:pt x="1926334" y="191622"/>
                </a:lnTo>
                <a:lnTo>
                  <a:pt x="1929794" y="184635"/>
                </a:lnTo>
                <a:lnTo>
                  <a:pt x="1925203" y="184635"/>
                </a:lnTo>
                <a:lnTo>
                  <a:pt x="1921111" y="185667"/>
                </a:lnTo>
                <a:lnTo>
                  <a:pt x="1918783" y="195381"/>
                </a:lnTo>
                <a:close/>
              </a:path>
              <a:path w="2512150" h="581353">
                <a:moveTo>
                  <a:pt x="1917518" y="187729"/>
                </a:moveTo>
                <a:lnTo>
                  <a:pt x="1913926" y="189792"/>
                </a:lnTo>
                <a:lnTo>
                  <a:pt x="1914358" y="203199"/>
                </a:lnTo>
                <a:lnTo>
                  <a:pt x="1915622" y="200404"/>
                </a:lnTo>
                <a:lnTo>
                  <a:pt x="1916953" y="197543"/>
                </a:lnTo>
                <a:lnTo>
                  <a:pt x="1918783" y="195381"/>
                </a:lnTo>
                <a:lnTo>
                  <a:pt x="1921111" y="185667"/>
                </a:lnTo>
                <a:lnTo>
                  <a:pt x="1917518" y="187729"/>
                </a:lnTo>
                <a:close/>
              </a:path>
              <a:path w="2512150" h="581353">
                <a:moveTo>
                  <a:pt x="1951851" y="203032"/>
                </a:moveTo>
                <a:lnTo>
                  <a:pt x="1950986" y="199207"/>
                </a:lnTo>
                <a:lnTo>
                  <a:pt x="1949256" y="195813"/>
                </a:lnTo>
                <a:lnTo>
                  <a:pt x="1947526" y="192353"/>
                </a:lnTo>
                <a:lnTo>
                  <a:pt x="1944998" y="189626"/>
                </a:lnTo>
                <a:lnTo>
                  <a:pt x="1947958" y="205794"/>
                </a:lnTo>
                <a:lnTo>
                  <a:pt x="1951452" y="212880"/>
                </a:lnTo>
                <a:lnTo>
                  <a:pt x="1951851" y="203032"/>
                </a:lnTo>
                <a:close/>
              </a:path>
              <a:path w="2512150" h="581353">
                <a:moveTo>
                  <a:pt x="1951851" y="203032"/>
                </a:moveTo>
                <a:lnTo>
                  <a:pt x="1951452" y="212880"/>
                </a:lnTo>
                <a:lnTo>
                  <a:pt x="1951685" y="211316"/>
                </a:lnTo>
                <a:lnTo>
                  <a:pt x="1951817" y="209453"/>
                </a:lnTo>
                <a:lnTo>
                  <a:pt x="1951851" y="203032"/>
                </a:lnTo>
                <a:close/>
              </a:path>
              <a:path w="2512150" h="581353">
                <a:moveTo>
                  <a:pt x="1937090" y="353802"/>
                </a:moveTo>
                <a:lnTo>
                  <a:pt x="1944209" y="353802"/>
                </a:lnTo>
                <a:lnTo>
                  <a:pt x="1947037" y="354833"/>
                </a:lnTo>
                <a:lnTo>
                  <a:pt x="1949033" y="356896"/>
                </a:lnTo>
                <a:lnTo>
                  <a:pt x="1951029" y="358892"/>
                </a:lnTo>
                <a:lnTo>
                  <a:pt x="1952027" y="361753"/>
                </a:lnTo>
                <a:lnTo>
                  <a:pt x="1952027" y="367390"/>
                </a:lnTo>
                <a:lnTo>
                  <a:pt x="1953624" y="367076"/>
                </a:lnTo>
                <a:lnTo>
                  <a:pt x="1953458" y="349909"/>
                </a:lnTo>
                <a:lnTo>
                  <a:pt x="1950530" y="348712"/>
                </a:lnTo>
                <a:lnTo>
                  <a:pt x="1947602" y="347448"/>
                </a:lnTo>
                <a:lnTo>
                  <a:pt x="1944342" y="346816"/>
                </a:lnTo>
                <a:lnTo>
                  <a:pt x="1940749" y="346816"/>
                </a:lnTo>
                <a:lnTo>
                  <a:pt x="1937090" y="353802"/>
                </a:lnTo>
                <a:close/>
              </a:path>
              <a:path w="2512150" h="581353">
                <a:moveTo>
                  <a:pt x="1935426" y="346816"/>
                </a:moveTo>
                <a:lnTo>
                  <a:pt x="1930969" y="347980"/>
                </a:lnTo>
                <a:lnTo>
                  <a:pt x="1931767" y="356097"/>
                </a:lnTo>
                <a:lnTo>
                  <a:pt x="1934162" y="354567"/>
                </a:lnTo>
                <a:lnTo>
                  <a:pt x="1937090" y="353802"/>
                </a:lnTo>
                <a:lnTo>
                  <a:pt x="1940749" y="346816"/>
                </a:lnTo>
                <a:lnTo>
                  <a:pt x="1935426" y="346816"/>
                </a:lnTo>
                <a:close/>
              </a:path>
              <a:path w="2512150" h="581353">
                <a:moveTo>
                  <a:pt x="1923783" y="352571"/>
                </a:moveTo>
                <a:lnTo>
                  <a:pt x="1926477" y="363283"/>
                </a:lnTo>
                <a:lnTo>
                  <a:pt x="1927608" y="359956"/>
                </a:lnTo>
                <a:lnTo>
                  <a:pt x="1929372" y="357561"/>
                </a:lnTo>
                <a:lnTo>
                  <a:pt x="1931767" y="356097"/>
                </a:lnTo>
                <a:lnTo>
                  <a:pt x="1930969" y="347980"/>
                </a:lnTo>
                <a:lnTo>
                  <a:pt x="1927376" y="350309"/>
                </a:lnTo>
                <a:lnTo>
                  <a:pt x="1923783" y="352571"/>
                </a:lnTo>
                <a:close/>
              </a:path>
              <a:path w="2512150" h="581353">
                <a:moveTo>
                  <a:pt x="1921321" y="355565"/>
                </a:moveTo>
                <a:lnTo>
                  <a:pt x="1919990" y="359291"/>
                </a:lnTo>
                <a:lnTo>
                  <a:pt x="1926477" y="363283"/>
                </a:lnTo>
                <a:lnTo>
                  <a:pt x="1923783" y="352571"/>
                </a:lnTo>
                <a:lnTo>
                  <a:pt x="1921321" y="355565"/>
                </a:lnTo>
                <a:close/>
              </a:path>
              <a:path w="2512150" h="581353">
                <a:moveTo>
                  <a:pt x="1953823" y="387635"/>
                </a:moveTo>
                <a:lnTo>
                  <a:pt x="1952080" y="391705"/>
                </a:lnTo>
                <a:lnTo>
                  <a:pt x="1953025" y="390230"/>
                </a:lnTo>
                <a:lnTo>
                  <a:pt x="1953125" y="394022"/>
                </a:lnTo>
                <a:lnTo>
                  <a:pt x="1953990" y="395486"/>
                </a:lnTo>
                <a:lnTo>
                  <a:pt x="1955753" y="351772"/>
                </a:lnTo>
                <a:lnTo>
                  <a:pt x="1953624" y="367076"/>
                </a:lnTo>
                <a:lnTo>
                  <a:pt x="1953624" y="373663"/>
                </a:lnTo>
                <a:lnTo>
                  <a:pt x="1952027" y="373990"/>
                </a:lnTo>
                <a:lnTo>
                  <a:pt x="1952027" y="381381"/>
                </a:lnTo>
                <a:lnTo>
                  <a:pt x="1951827" y="387336"/>
                </a:lnTo>
                <a:lnTo>
                  <a:pt x="1952080" y="391705"/>
                </a:lnTo>
                <a:lnTo>
                  <a:pt x="1953823" y="387635"/>
                </a:lnTo>
                <a:close/>
              </a:path>
              <a:path w="2512150" h="581353">
                <a:moveTo>
                  <a:pt x="1952027" y="381381"/>
                </a:moveTo>
                <a:lnTo>
                  <a:pt x="1951628" y="383244"/>
                </a:lnTo>
                <a:lnTo>
                  <a:pt x="1951661" y="392359"/>
                </a:lnTo>
                <a:lnTo>
                  <a:pt x="1952080" y="391705"/>
                </a:lnTo>
                <a:lnTo>
                  <a:pt x="1951827" y="387336"/>
                </a:lnTo>
                <a:lnTo>
                  <a:pt x="1951827" y="390596"/>
                </a:lnTo>
                <a:lnTo>
                  <a:pt x="1951827" y="388334"/>
                </a:lnTo>
                <a:lnTo>
                  <a:pt x="1951827" y="390596"/>
                </a:lnTo>
                <a:lnTo>
                  <a:pt x="1951827" y="387336"/>
                </a:lnTo>
                <a:lnTo>
                  <a:pt x="1952027" y="381381"/>
                </a:lnTo>
                <a:close/>
              </a:path>
              <a:path w="2512150" h="581353">
                <a:moveTo>
                  <a:pt x="1960011" y="359956"/>
                </a:moveTo>
                <a:lnTo>
                  <a:pt x="1959146" y="356763"/>
                </a:lnTo>
                <a:lnTo>
                  <a:pt x="1959978" y="398414"/>
                </a:lnTo>
                <a:lnTo>
                  <a:pt x="1960011" y="359956"/>
                </a:lnTo>
                <a:close/>
              </a:path>
              <a:path w="2512150" h="581353">
                <a:moveTo>
                  <a:pt x="1953990" y="395486"/>
                </a:moveTo>
                <a:lnTo>
                  <a:pt x="1955187" y="396584"/>
                </a:lnTo>
                <a:lnTo>
                  <a:pt x="1956718" y="397316"/>
                </a:lnTo>
                <a:lnTo>
                  <a:pt x="1958248" y="398048"/>
                </a:lnTo>
                <a:lnTo>
                  <a:pt x="1959978" y="398414"/>
                </a:lnTo>
                <a:lnTo>
                  <a:pt x="1959146" y="356763"/>
                </a:lnTo>
                <a:lnTo>
                  <a:pt x="1957416" y="354301"/>
                </a:lnTo>
                <a:lnTo>
                  <a:pt x="1955753" y="351772"/>
                </a:lnTo>
                <a:lnTo>
                  <a:pt x="1953990" y="395486"/>
                </a:lnTo>
                <a:close/>
              </a:path>
              <a:path w="2512150" h="581353">
                <a:moveTo>
                  <a:pt x="1967097" y="397416"/>
                </a:moveTo>
                <a:lnTo>
                  <a:pt x="1967497" y="391128"/>
                </a:lnTo>
                <a:lnTo>
                  <a:pt x="1965068" y="391627"/>
                </a:lnTo>
                <a:lnTo>
                  <a:pt x="1961275" y="391627"/>
                </a:lnTo>
                <a:lnTo>
                  <a:pt x="1960011" y="390429"/>
                </a:lnTo>
                <a:lnTo>
                  <a:pt x="1961907" y="398414"/>
                </a:lnTo>
                <a:lnTo>
                  <a:pt x="1964037" y="398414"/>
                </a:lnTo>
                <a:lnTo>
                  <a:pt x="1965767" y="398081"/>
                </a:lnTo>
                <a:lnTo>
                  <a:pt x="1967097" y="397416"/>
                </a:lnTo>
                <a:close/>
              </a:path>
              <a:path w="2512150" h="581353">
                <a:moveTo>
                  <a:pt x="1953025" y="390230"/>
                </a:moveTo>
                <a:lnTo>
                  <a:pt x="1952080" y="391705"/>
                </a:lnTo>
                <a:lnTo>
                  <a:pt x="1952260" y="392492"/>
                </a:lnTo>
                <a:lnTo>
                  <a:pt x="1953125" y="394022"/>
                </a:lnTo>
                <a:lnTo>
                  <a:pt x="1953025" y="390230"/>
                </a:lnTo>
                <a:close/>
              </a:path>
              <a:path w="2512150" h="581353">
                <a:moveTo>
                  <a:pt x="1951628" y="383244"/>
                </a:moveTo>
                <a:lnTo>
                  <a:pt x="1950829" y="384840"/>
                </a:lnTo>
                <a:lnTo>
                  <a:pt x="1950031" y="386371"/>
                </a:lnTo>
                <a:lnTo>
                  <a:pt x="1948933" y="387668"/>
                </a:lnTo>
                <a:lnTo>
                  <a:pt x="1947536" y="388733"/>
                </a:lnTo>
                <a:lnTo>
                  <a:pt x="1946139" y="389731"/>
                </a:lnTo>
                <a:lnTo>
                  <a:pt x="1947802" y="395619"/>
                </a:lnTo>
                <a:lnTo>
                  <a:pt x="1949731" y="394022"/>
                </a:lnTo>
                <a:lnTo>
                  <a:pt x="1951661" y="392359"/>
                </a:lnTo>
                <a:lnTo>
                  <a:pt x="1951628" y="383244"/>
                </a:lnTo>
                <a:close/>
              </a:path>
              <a:path w="2512150" h="581353">
                <a:moveTo>
                  <a:pt x="1947802" y="395619"/>
                </a:moveTo>
                <a:lnTo>
                  <a:pt x="1946139" y="389731"/>
                </a:lnTo>
                <a:lnTo>
                  <a:pt x="1944542" y="390496"/>
                </a:lnTo>
                <a:lnTo>
                  <a:pt x="1942745" y="391028"/>
                </a:lnTo>
                <a:lnTo>
                  <a:pt x="1941015" y="391494"/>
                </a:lnTo>
                <a:lnTo>
                  <a:pt x="1943244" y="397615"/>
                </a:lnTo>
                <a:lnTo>
                  <a:pt x="1945640" y="396817"/>
                </a:lnTo>
                <a:lnTo>
                  <a:pt x="1947802" y="395619"/>
                </a:lnTo>
                <a:close/>
              </a:path>
              <a:path w="2512150" h="581353">
                <a:moveTo>
                  <a:pt x="1943244" y="397615"/>
                </a:moveTo>
                <a:lnTo>
                  <a:pt x="1941015" y="391494"/>
                </a:lnTo>
                <a:lnTo>
                  <a:pt x="1939186" y="391727"/>
                </a:lnTo>
                <a:lnTo>
                  <a:pt x="1934262" y="391727"/>
                </a:lnTo>
                <a:lnTo>
                  <a:pt x="1931933" y="391095"/>
                </a:lnTo>
                <a:lnTo>
                  <a:pt x="1930270" y="389831"/>
                </a:lnTo>
                <a:lnTo>
                  <a:pt x="1928673" y="388500"/>
                </a:lnTo>
                <a:lnTo>
                  <a:pt x="1930503" y="398214"/>
                </a:lnTo>
                <a:lnTo>
                  <a:pt x="1933231" y="398713"/>
                </a:lnTo>
                <a:lnTo>
                  <a:pt x="1938487" y="398713"/>
                </a:lnTo>
                <a:lnTo>
                  <a:pt x="1940849" y="398347"/>
                </a:lnTo>
                <a:lnTo>
                  <a:pt x="1943244" y="397615"/>
                </a:lnTo>
                <a:close/>
              </a:path>
              <a:path w="2512150" h="581353">
                <a:moveTo>
                  <a:pt x="1930503" y="398214"/>
                </a:moveTo>
                <a:lnTo>
                  <a:pt x="1928673" y="388500"/>
                </a:lnTo>
                <a:lnTo>
                  <a:pt x="1927875" y="386803"/>
                </a:lnTo>
                <a:lnTo>
                  <a:pt x="1927875" y="382612"/>
                </a:lnTo>
                <a:lnTo>
                  <a:pt x="1928673" y="380948"/>
                </a:lnTo>
                <a:lnTo>
                  <a:pt x="1930270" y="379751"/>
                </a:lnTo>
                <a:lnTo>
                  <a:pt x="1929405" y="371833"/>
                </a:lnTo>
                <a:lnTo>
                  <a:pt x="1925912" y="373496"/>
                </a:lnTo>
                <a:lnTo>
                  <a:pt x="1927974" y="397216"/>
                </a:lnTo>
                <a:lnTo>
                  <a:pt x="1930503" y="398214"/>
                </a:lnTo>
                <a:close/>
              </a:path>
              <a:path w="2512150" h="581353">
                <a:moveTo>
                  <a:pt x="1919691" y="381414"/>
                </a:moveTo>
                <a:lnTo>
                  <a:pt x="1920423" y="390662"/>
                </a:lnTo>
                <a:lnTo>
                  <a:pt x="1921886" y="392725"/>
                </a:lnTo>
                <a:lnTo>
                  <a:pt x="1923417" y="394721"/>
                </a:lnTo>
                <a:lnTo>
                  <a:pt x="1925446" y="396218"/>
                </a:lnTo>
                <a:lnTo>
                  <a:pt x="1927974" y="397216"/>
                </a:lnTo>
                <a:lnTo>
                  <a:pt x="1925912" y="373496"/>
                </a:lnTo>
                <a:lnTo>
                  <a:pt x="1923383" y="375958"/>
                </a:lnTo>
                <a:lnTo>
                  <a:pt x="1920922" y="378353"/>
                </a:lnTo>
                <a:lnTo>
                  <a:pt x="1919691" y="381414"/>
                </a:lnTo>
                <a:close/>
              </a:path>
              <a:path w="2512150" h="581353">
                <a:moveTo>
                  <a:pt x="1919691" y="385140"/>
                </a:moveTo>
                <a:lnTo>
                  <a:pt x="1919691" y="388134"/>
                </a:lnTo>
                <a:lnTo>
                  <a:pt x="1920423" y="390662"/>
                </a:lnTo>
                <a:lnTo>
                  <a:pt x="1919691" y="381414"/>
                </a:lnTo>
                <a:lnTo>
                  <a:pt x="1919691" y="385140"/>
                </a:lnTo>
                <a:close/>
              </a:path>
              <a:path w="2512150" h="581353">
                <a:moveTo>
                  <a:pt x="2008853" y="221862"/>
                </a:moveTo>
                <a:lnTo>
                  <a:pt x="2001468" y="219267"/>
                </a:lnTo>
                <a:lnTo>
                  <a:pt x="2002233" y="231942"/>
                </a:lnTo>
                <a:lnTo>
                  <a:pt x="2004162" y="229746"/>
                </a:lnTo>
                <a:lnTo>
                  <a:pt x="2006159" y="227551"/>
                </a:lnTo>
                <a:lnTo>
                  <a:pt x="2007722" y="224923"/>
                </a:lnTo>
                <a:lnTo>
                  <a:pt x="2008853" y="221862"/>
                </a:lnTo>
                <a:close/>
              </a:path>
              <a:path w="2512150" h="581353">
                <a:moveTo>
                  <a:pt x="2001468" y="219267"/>
                </a:moveTo>
                <a:lnTo>
                  <a:pt x="2001002" y="221463"/>
                </a:lnTo>
                <a:lnTo>
                  <a:pt x="2000137" y="223326"/>
                </a:lnTo>
                <a:lnTo>
                  <a:pt x="1998873" y="224856"/>
                </a:lnTo>
                <a:lnTo>
                  <a:pt x="1997675" y="226386"/>
                </a:lnTo>
                <a:lnTo>
                  <a:pt x="1999871" y="233639"/>
                </a:lnTo>
                <a:lnTo>
                  <a:pt x="2002233" y="231942"/>
                </a:lnTo>
                <a:lnTo>
                  <a:pt x="2001468" y="219267"/>
                </a:lnTo>
                <a:close/>
              </a:path>
              <a:path w="2512150" h="581353">
                <a:moveTo>
                  <a:pt x="1999871" y="233639"/>
                </a:moveTo>
                <a:lnTo>
                  <a:pt x="1997675" y="226386"/>
                </a:lnTo>
                <a:lnTo>
                  <a:pt x="1996112" y="227551"/>
                </a:lnTo>
                <a:lnTo>
                  <a:pt x="1994182" y="228349"/>
                </a:lnTo>
                <a:lnTo>
                  <a:pt x="1992319" y="229148"/>
                </a:lnTo>
                <a:lnTo>
                  <a:pt x="1994348" y="235967"/>
                </a:lnTo>
                <a:lnTo>
                  <a:pt x="1997076" y="234836"/>
                </a:lnTo>
                <a:lnTo>
                  <a:pt x="1999871" y="233639"/>
                </a:lnTo>
                <a:close/>
              </a:path>
              <a:path w="2512150" h="581353">
                <a:moveTo>
                  <a:pt x="1994348" y="235967"/>
                </a:moveTo>
                <a:lnTo>
                  <a:pt x="1992319" y="229148"/>
                </a:lnTo>
                <a:lnTo>
                  <a:pt x="1990090" y="229547"/>
                </a:lnTo>
                <a:lnTo>
                  <a:pt x="1984168" y="229547"/>
                </a:lnTo>
                <a:lnTo>
                  <a:pt x="1987695" y="236533"/>
                </a:lnTo>
                <a:lnTo>
                  <a:pt x="1991221" y="236533"/>
                </a:lnTo>
                <a:lnTo>
                  <a:pt x="1994348" y="235967"/>
                </a:lnTo>
                <a:close/>
              </a:path>
              <a:path w="2512150" h="581353">
                <a:moveTo>
                  <a:pt x="1983037" y="236533"/>
                </a:moveTo>
                <a:lnTo>
                  <a:pt x="1987695" y="236533"/>
                </a:lnTo>
                <a:lnTo>
                  <a:pt x="1984168" y="229547"/>
                </a:lnTo>
                <a:lnTo>
                  <a:pt x="1981308" y="228815"/>
                </a:lnTo>
                <a:lnTo>
                  <a:pt x="1978912" y="227351"/>
                </a:lnTo>
                <a:lnTo>
                  <a:pt x="1978879" y="235502"/>
                </a:lnTo>
                <a:lnTo>
                  <a:pt x="1983037" y="236533"/>
                </a:lnTo>
                <a:close/>
              </a:path>
              <a:path w="2512150" h="581353">
                <a:moveTo>
                  <a:pt x="1976517" y="225821"/>
                </a:moveTo>
                <a:lnTo>
                  <a:pt x="1974687" y="223625"/>
                </a:lnTo>
                <a:lnTo>
                  <a:pt x="1975219" y="233439"/>
                </a:lnTo>
                <a:lnTo>
                  <a:pt x="1978879" y="235502"/>
                </a:lnTo>
                <a:lnTo>
                  <a:pt x="1978912" y="227351"/>
                </a:lnTo>
                <a:lnTo>
                  <a:pt x="1976517" y="225821"/>
                </a:lnTo>
                <a:close/>
              </a:path>
              <a:path w="2512150" h="581353">
                <a:moveTo>
                  <a:pt x="1974687" y="223625"/>
                </a:moveTo>
                <a:lnTo>
                  <a:pt x="1973423" y="220764"/>
                </a:lnTo>
                <a:lnTo>
                  <a:pt x="1972159" y="217903"/>
                </a:lnTo>
                <a:lnTo>
                  <a:pt x="1971527" y="214510"/>
                </a:lnTo>
                <a:lnTo>
                  <a:pt x="1971527" y="206592"/>
                </a:lnTo>
                <a:lnTo>
                  <a:pt x="1972159" y="203199"/>
                </a:lnTo>
                <a:lnTo>
                  <a:pt x="1973423" y="200404"/>
                </a:lnTo>
                <a:lnTo>
                  <a:pt x="1974687" y="197543"/>
                </a:lnTo>
                <a:lnTo>
                  <a:pt x="1975219" y="187729"/>
                </a:lnTo>
                <a:lnTo>
                  <a:pt x="1971560" y="189792"/>
                </a:lnTo>
                <a:lnTo>
                  <a:pt x="1968699" y="192786"/>
                </a:lnTo>
                <a:lnTo>
                  <a:pt x="1971560" y="231377"/>
                </a:lnTo>
                <a:lnTo>
                  <a:pt x="1975219" y="233439"/>
                </a:lnTo>
                <a:lnTo>
                  <a:pt x="1974687" y="223625"/>
                </a:lnTo>
                <a:close/>
              </a:path>
              <a:path w="2512150" h="581353">
                <a:moveTo>
                  <a:pt x="1971560" y="231377"/>
                </a:moveTo>
                <a:lnTo>
                  <a:pt x="1968699" y="192786"/>
                </a:lnTo>
                <a:lnTo>
                  <a:pt x="1966637" y="196712"/>
                </a:lnTo>
                <a:lnTo>
                  <a:pt x="1964574" y="200571"/>
                </a:lnTo>
                <a:lnTo>
                  <a:pt x="1963543" y="205195"/>
                </a:lnTo>
                <a:lnTo>
                  <a:pt x="1963543" y="210584"/>
                </a:lnTo>
                <a:lnTo>
                  <a:pt x="1964574" y="220631"/>
                </a:lnTo>
                <a:lnTo>
                  <a:pt x="1966637" y="224557"/>
                </a:lnTo>
                <a:lnTo>
                  <a:pt x="1968699" y="228416"/>
                </a:lnTo>
                <a:lnTo>
                  <a:pt x="1971560" y="231377"/>
                </a:lnTo>
                <a:close/>
              </a:path>
              <a:path w="2512150" h="581353">
                <a:moveTo>
                  <a:pt x="2008354" y="197909"/>
                </a:moveTo>
                <a:lnTo>
                  <a:pt x="2007157" y="195181"/>
                </a:lnTo>
                <a:lnTo>
                  <a:pt x="2005593" y="192819"/>
                </a:lnTo>
                <a:lnTo>
                  <a:pt x="2003663" y="190823"/>
                </a:lnTo>
                <a:lnTo>
                  <a:pt x="2001734" y="188827"/>
                </a:lnTo>
                <a:lnTo>
                  <a:pt x="2000769" y="201502"/>
                </a:lnTo>
                <a:lnTo>
                  <a:pt x="2008354" y="197909"/>
                </a:lnTo>
                <a:close/>
              </a:path>
              <a:path w="2512150" h="581353">
                <a:moveTo>
                  <a:pt x="1984168" y="191622"/>
                </a:moveTo>
                <a:lnTo>
                  <a:pt x="1990955" y="191622"/>
                </a:lnTo>
                <a:lnTo>
                  <a:pt x="1993750" y="192487"/>
                </a:lnTo>
                <a:lnTo>
                  <a:pt x="1995879" y="194216"/>
                </a:lnTo>
                <a:lnTo>
                  <a:pt x="1998075" y="195880"/>
                </a:lnTo>
                <a:lnTo>
                  <a:pt x="1999705" y="198308"/>
                </a:lnTo>
                <a:lnTo>
                  <a:pt x="2000769" y="201502"/>
                </a:lnTo>
                <a:lnTo>
                  <a:pt x="2001734" y="188827"/>
                </a:lnTo>
                <a:lnTo>
                  <a:pt x="1999438" y="187297"/>
                </a:lnTo>
                <a:lnTo>
                  <a:pt x="1996777" y="186232"/>
                </a:lnTo>
                <a:lnTo>
                  <a:pt x="1994182" y="185168"/>
                </a:lnTo>
                <a:lnTo>
                  <a:pt x="1991155" y="184635"/>
                </a:lnTo>
                <a:lnTo>
                  <a:pt x="1987695" y="184635"/>
                </a:lnTo>
                <a:lnTo>
                  <a:pt x="1984168" y="191622"/>
                </a:lnTo>
                <a:close/>
              </a:path>
              <a:path w="2512150" h="581353">
                <a:moveTo>
                  <a:pt x="1983037" y="184635"/>
                </a:moveTo>
                <a:lnTo>
                  <a:pt x="1978879" y="185667"/>
                </a:lnTo>
                <a:lnTo>
                  <a:pt x="1978912" y="193917"/>
                </a:lnTo>
                <a:lnTo>
                  <a:pt x="1981308" y="192387"/>
                </a:lnTo>
                <a:lnTo>
                  <a:pt x="1984168" y="191622"/>
                </a:lnTo>
                <a:lnTo>
                  <a:pt x="1987695" y="184635"/>
                </a:lnTo>
                <a:lnTo>
                  <a:pt x="1983037" y="184635"/>
                </a:lnTo>
                <a:close/>
              </a:path>
              <a:path w="2512150" h="581353">
                <a:moveTo>
                  <a:pt x="1976517" y="195381"/>
                </a:moveTo>
                <a:lnTo>
                  <a:pt x="1978912" y="193917"/>
                </a:lnTo>
                <a:lnTo>
                  <a:pt x="1978879" y="185667"/>
                </a:lnTo>
                <a:lnTo>
                  <a:pt x="1975219" y="187729"/>
                </a:lnTo>
                <a:lnTo>
                  <a:pt x="1974687" y="197543"/>
                </a:lnTo>
                <a:lnTo>
                  <a:pt x="1976517" y="195381"/>
                </a:lnTo>
                <a:close/>
              </a:path>
              <a:path w="2512150" h="581353">
                <a:moveTo>
                  <a:pt x="2052424" y="227451"/>
                </a:moveTo>
                <a:lnTo>
                  <a:pt x="2052524" y="235236"/>
                </a:lnTo>
                <a:lnTo>
                  <a:pt x="2055185" y="234304"/>
                </a:lnTo>
                <a:lnTo>
                  <a:pt x="2057481" y="233007"/>
                </a:lnTo>
                <a:lnTo>
                  <a:pt x="2059410" y="231343"/>
                </a:lnTo>
                <a:lnTo>
                  <a:pt x="2061407" y="229680"/>
                </a:lnTo>
                <a:lnTo>
                  <a:pt x="2063037" y="227717"/>
                </a:lnTo>
                <a:lnTo>
                  <a:pt x="2064301" y="225455"/>
                </a:lnTo>
                <a:lnTo>
                  <a:pt x="2058013" y="221762"/>
                </a:lnTo>
                <a:lnTo>
                  <a:pt x="2056616" y="224157"/>
                </a:lnTo>
                <a:lnTo>
                  <a:pt x="2054753" y="226054"/>
                </a:lnTo>
                <a:lnTo>
                  <a:pt x="2052424" y="227451"/>
                </a:lnTo>
                <a:close/>
              </a:path>
              <a:path w="2512150" h="581353">
                <a:moveTo>
                  <a:pt x="2043741" y="236533"/>
                </a:moveTo>
                <a:lnTo>
                  <a:pt x="2047002" y="236533"/>
                </a:lnTo>
                <a:lnTo>
                  <a:pt x="2049929" y="236101"/>
                </a:lnTo>
                <a:lnTo>
                  <a:pt x="2052524" y="235236"/>
                </a:lnTo>
                <a:lnTo>
                  <a:pt x="2052424" y="227451"/>
                </a:lnTo>
                <a:lnTo>
                  <a:pt x="2050162" y="228848"/>
                </a:lnTo>
                <a:lnTo>
                  <a:pt x="2047201" y="229547"/>
                </a:lnTo>
                <a:lnTo>
                  <a:pt x="2043741" y="236533"/>
                </a:lnTo>
                <a:close/>
              </a:path>
              <a:path w="2512150" h="581353">
                <a:moveTo>
                  <a:pt x="2047201" y="229547"/>
                </a:moveTo>
                <a:lnTo>
                  <a:pt x="2040149" y="229547"/>
                </a:lnTo>
                <a:lnTo>
                  <a:pt x="2037221" y="228815"/>
                </a:lnTo>
                <a:lnTo>
                  <a:pt x="2034759" y="227351"/>
                </a:lnTo>
                <a:lnTo>
                  <a:pt x="2032364" y="225821"/>
                </a:lnTo>
                <a:lnTo>
                  <a:pt x="2034792" y="235502"/>
                </a:lnTo>
                <a:lnTo>
                  <a:pt x="2039017" y="236533"/>
                </a:lnTo>
                <a:lnTo>
                  <a:pt x="2043741" y="236533"/>
                </a:lnTo>
                <a:lnTo>
                  <a:pt x="2047201" y="229547"/>
                </a:lnTo>
                <a:close/>
              </a:path>
              <a:path w="2512150" h="581353">
                <a:moveTo>
                  <a:pt x="2031066" y="233439"/>
                </a:moveTo>
                <a:lnTo>
                  <a:pt x="2034792" y="235502"/>
                </a:lnTo>
                <a:lnTo>
                  <a:pt x="2032364" y="225821"/>
                </a:lnTo>
                <a:lnTo>
                  <a:pt x="2030501" y="223625"/>
                </a:lnTo>
                <a:lnTo>
                  <a:pt x="2029170" y="220764"/>
                </a:lnTo>
                <a:lnTo>
                  <a:pt x="2027839" y="217903"/>
                </a:lnTo>
                <a:lnTo>
                  <a:pt x="2027407" y="231377"/>
                </a:lnTo>
                <a:lnTo>
                  <a:pt x="2031066" y="233439"/>
                </a:lnTo>
                <a:close/>
              </a:path>
              <a:path w="2512150" h="581353">
                <a:moveTo>
                  <a:pt x="2057315" y="201802"/>
                </a:moveTo>
                <a:lnTo>
                  <a:pt x="2057315" y="206592"/>
                </a:lnTo>
                <a:lnTo>
                  <a:pt x="2027323" y="205794"/>
                </a:lnTo>
                <a:lnTo>
                  <a:pt x="2024579" y="205794"/>
                </a:lnTo>
                <a:lnTo>
                  <a:pt x="2024579" y="212880"/>
                </a:lnTo>
                <a:lnTo>
                  <a:pt x="2027407" y="231377"/>
                </a:lnTo>
                <a:lnTo>
                  <a:pt x="2027839" y="217903"/>
                </a:lnTo>
                <a:lnTo>
                  <a:pt x="2027174" y="214510"/>
                </a:lnTo>
                <a:lnTo>
                  <a:pt x="2027174" y="206592"/>
                </a:lnTo>
                <a:lnTo>
                  <a:pt x="2064900" y="212880"/>
                </a:lnTo>
                <a:lnTo>
                  <a:pt x="2061407" y="205794"/>
                </a:lnTo>
                <a:lnTo>
                  <a:pt x="2057315" y="201802"/>
                </a:lnTo>
                <a:close/>
              </a:path>
              <a:path w="2512150" h="581353">
                <a:moveTo>
                  <a:pt x="2027323" y="205794"/>
                </a:moveTo>
                <a:lnTo>
                  <a:pt x="2027374" y="189792"/>
                </a:lnTo>
                <a:lnTo>
                  <a:pt x="2024546" y="192786"/>
                </a:lnTo>
                <a:lnTo>
                  <a:pt x="2024546" y="228416"/>
                </a:lnTo>
                <a:lnTo>
                  <a:pt x="2027407" y="231377"/>
                </a:lnTo>
                <a:lnTo>
                  <a:pt x="2024579" y="212880"/>
                </a:lnTo>
                <a:lnTo>
                  <a:pt x="2024579" y="205794"/>
                </a:lnTo>
                <a:lnTo>
                  <a:pt x="2027323" y="205794"/>
                </a:lnTo>
                <a:close/>
              </a:path>
              <a:path w="2512150" h="581353">
                <a:moveTo>
                  <a:pt x="2019390" y="205195"/>
                </a:moveTo>
                <a:lnTo>
                  <a:pt x="2020421" y="220631"/>
                </a:lnTo>
                <a:lnTo>
                  <a:pt x="2022483" y="224557"/>
                </a:lnTo>
                <a:lnTo>
                  <a:pt x="2024546" y="228416"/>
                </a:lnTo>
                <a:lnTo>
                  <a:pt x="2024546" y="192786"/>
                </a:lnTo>
                <a:lnTo>
                  <a:pt x="2022483" y="196712"/>
                </a:lnTo>
                <a:lnTo>
                  <a:pt x="2020421" y="200571"/>
                </a:lnTo>
                <a:lnTo>
                  <a:pt x="2019390" y="205195"/>
                </a:lnTo>
                <a:close/>
              </a:path>
              <a:path w="2512150" h="581353">
                <a:moveTo>
                  <a:pt x="2019390" y="210584"/>
                </a:moveTo>
                <a:lnTo>
                  <a:pt x="2019390" y="215974"/>
                </a:lnTo>
                <a:lnTo>
                  <a:pt x="2020421" y="220631"/>
                </a:lnTo>
                <a:lnTo>
                  <a:pt x="2019390" y="205195"/>
                </a:lnTo>
                <a:lnTo>
                  <a:pt x="2019390" y="210584"/>
                </a:lnTo>
                <a:close/>
              </a:path>
              <a:path w="2512150" h="581353">
                <a:moveTo>
                  <a:pt x="2027174" y="210584"/>
                </a:moveTo>
                <a:lnTo>
                  <a:pt x="2027174" y="206592"/>
                </a:lnTo>
                <a:lnTo>
                  <a:pt x="2027174" y="212880"/>
                </a:lnTo>
                <a:lnTo>
                  <a:pt x="2064900" y="212880"/>
                </a:lnTo>
                <a:lnTo>
                  <a:pt x="2027174" y="206592"/>
                </a:lnTo>
                <a:lnTo>
                  <a:pt x="2027174" y="210584"/>
                </a:lnTo>
                <a:close/>
              </a:path>
              <a:path w="2512150" h="581353">
                <a:moveTo>
                  <a:pt x="2039783" y="191622"/>
                </a:moveTo>
                <a:lnTo>
                  <a:pt x="2047301" y="191622"/>
                </a:lnTo>
                <a:lnTo>
                  <a:pt x="2050728" y="192919"/>
                </a:lnTo>
                <a:lnTo>
                  <a:pt x="2053323" y="195514"/>
                </a:lnTo>
                <a:lnTo>
                  <a:pt x="2055984" y="198109"/>
                </a:lnTo>
                <a:lnTo>
                  <a:pt x="2057315" y="201802"/>
                </a:lnTo>
                <a:lnTo>
                  <a:pt x="2061407" y="205794"/>
                </a:lnTo>
                <a:lnTo>
                  <a:pt x="2058446" y="189626"/>
                </a:lnTo>
                <a:lnTo>
                  <a:pt x="2055119" y="187629"/>
                </a:lnTo>
                <a:lnTo>
                  <a:pt x="2051859" y="185633"/>
                </a:lnTo>
                <a:lnTo>
                  <a:pt x="2047900" y="184635"/>
                </a:lnTo>
                <a:lnTo>
                  <a:pt x="2043242" y="184635"/>
                </a:lnTo>
                <a:lnTo>
                  <a:pt x="2039783" y="191622"/>
                </a:lnTo>
                <a:close/>
              </a:path>
              <a:path w="2512150" h="581353">
                <a:moveTo>
                  <a:pt x="2032231" y="195381"/>
                </a:moveTo>
                <a:lnTo>
                  <a:pt x="2034559" y="193917"/>
                </a:lnTo>
                <a:lnTo>
                  <a:pt x="2036955" y="192387"/>
                </a:lnTo>
                <a:lnTo>
                  <a:pt x="2039783" y="191622"/>
                </a:lnTo>
                <a:lnTo>
                  <a:pt x="2043242" y="184635"/>
                </a:lnTo>
                <a:lnTo>
                  <a:pt x="2038652" y="184635"/>
                </a:lnTo>
                <a:lnTo>
                  <a:pt x="2034560" y="185667"/>
                </a:lnTo>
                <a:lnTo>
                  <a:pt x="2032231" y="195381"/>
                </a:lnTo>
                <a:close/>
              </a:path>
              <a:path w="2512150" h="581353">
                <a:moveTo>
                  <a:pt x="2030967" y="187729"/>
                </a:moveTo>
                <a:lnTo>
                  <a:pt x="2027374" y="189792"/>
                </a:lnTo>
                <a:lnTo>
                  <a:pt x="2027806" y="203199"/>
                </a:lnTo>
                <a:lnTo>
                  <a:pt x="2029070" y="200404"/>
                </a:lnTo>
                <a:lnTo>
                  <a:pt x="2030401" y="197543"/>
                </a:lnTo>
                <a:lnTo>
                  <a:pt x="2032231" y="195381"/>
                </a:lnTo>
                <a:lnTo>
                  <a:pt x="2034560" y="185667"/>
                </a:lnTo>
                <a:lnTo>
                  <a:pt x="2030967" y="187729"/>
                </a:lnTo>
                <a:close/>
              </a:path>
              <a:path w="2512150" h="581353">
                <a:moveTo>
                  <a:pt x="2065299" y="203032"/>
                </a:moveTo>
                <a:lnTo>
                  <a:pt x="2064434" y="199207"/>
                </a:lnTo>
                <a:lnTo>
                  <a:pt x="2062704" y="195813"/>
                </a:lnTo>
                <a:lnTo>
                  <a:pt x="2060974" y="192353"/>
                </a:lnTo>
                <a:lnTo>
                  <a:pt x="2058446" y="189626"/>
                </a:lnTo>
                <a:lnTo>
                  <a:pt x="2061407" y="205794"/>
                </a:lnTo>
                <a:lnTo>
                  <a:pt x="2064900" y="212880"/>
                </a:lnTo>
                <a:lnTo>
                  <a:pt x="2065299" y="203032"/>
                </a:lnTo>
                <a:close/>
              </a:path>
              <a:path w="2512150" h="581353">
                <a:moveTo>
                  <a:pt x="2065299" y="203032"/>
                </a:moveTo>
                <a:lnTo>
                  <a:pt x="2064900" y="212880"/>
                </a:lnTo>
                <a:lnTo>
                  <a:pt x="2065133" y="211316"/>
                </a:lnTo>
                <a:lnTo>
                  <a:pt x="2065266" y="209453"/>
                </a:lnTo>
                <a:lnTo>
                  <a:pt x="2065299" y="203032"/>
                </a:lnTo>
                <a:close/>
              </a:path>
              <a:path w="2512150" h="581353">
                <a:moveTo>
                  <a:pt x="2159310" y="210584"/>
                </a:moveTo>
                <a:lnTo>
                  <a:pt x="2159310" y="205195"/>
                </a:lnTo>
                <a:lnTo>
                  <a:pt x="2158279" y="200571"/>
                </a:lnTo>
                <a:lnTo>
                  <a:pt x="2156216" y="196712"/>
                </a:lnTo>
                <a:lnTo>
                  <a:pt x="2154154" y="192786"/>
                </a:lnTo>
                <a:lnTo>
                  <a:pt x="2151326" y="206592"/>
                </a:lnTo>
                <a:lnTo>
                  <a:pt x="2151326" y="210584"/>
                </a:lnTo>
                <a:lnTo>
                  <a:pt x="2154154" y="228416"/>
                </a:lnTo>
                <a:lnTo>
                  <a:pt x="2156216" y="224557"/>
                </a:lnTo>
                <a:lnTo>
                  <a:pt x="2158279" y="220631"/>
                </a:lnTo>
                <a:lnTo>
                  <a:pt x="2159310" y="215974"/>
                </a:lnTo>
                <a:lnTo>
                  <a:pt x="2159310" y="210584"/>
                </a:lnTo>
                <a:close/>
              </a:path>
              <a:path w="2512150" h="581353">
                <a:moveTo>
                  <a:pt x="2151293" y="189792"/>
                </a:moveTo>
                <a:lnTo>
                  <a:pt x="2147633" y="187729"/>
                </a:lnTo>
                <a:lnTo>
                  <a:pt x="2148066" y="197543"/>
                </a:lnTo>
                <a:lnTo>
                  <a:pt x="2149330" y="200404"/>
                </a:lnTo>
                <a:lnTo>
                  <a:pt x="2150661" y="203199"/>
                </a:lnTo>
                <a:lnTo>
                  <a:pt x="2151326" y="206592"/>
                </a:lnTo>
                <a:lnTo>
                  <a:pt x="2154154" y="192786"/>
                </a:lnTo>
                <a:lnTo>
                  <a:pt x="2151293" y="189792"/>
                </a:lnTo>
                <a:close/>
              </a:path>
              <a:path w="2512150" h="581353">
                <a:moveTo>
                  <a:pt x="2141445" y="192287"/>
                </a:moveTo>
                <a:lnTo>
                  <a:pt x="2143841" y="193817"/>
                </a:lnTo>
                <a:lnTo>
                  <a:pt x="2146236" y="195348"/>
                </a:lnTo>
                <a:lnTo>
                  <a:pt x="2148066" y="197543"/>
                </a:lnTo>
                <a:lnTo>
                  <a:pt x="2147633" y="187729"/>
                </a:lnTo>
                <a:lnTo>
                  <a:pt x="2144040" y="185667"/>
                </a:lnTo>
                <a:lnTo>
                  <a:pt x="2141445" y="192287"/>
                </a:lnTo>
                <a:close/>
              </a:path>
              <a:path w="2512150" h="581353">
                <a:moveTo>
                  <a:pt x="2131765" y="191522"/>
                </a:moveTo>
                <a:lnTo>
                  <a:pt x="2138551" y="191522"/>
                </a:lnTo>
                <a:lnTo>
                  <a:pt x="2141445" y="192287"/>
                </a:lnTo>
                <a:lnTo>
                  <a:pt x="2144040" y="185667"/>
                </a:lnTo>
                <a:lnTo>
                  <a:pt x="2139882" y="184635"/>
                </a:lnTo>
                <a:lnTo>
                  <a:pt x="2135158" y="184635"/>
                </a:lnTo>
                <a:lnTo>
                  <a:pt x="2131765" y="191522"/>
                </a:lnTo>
                <a:close/>
              </a:path>
              <a:path w="2512150" h="581353">
                <a:moveTo>
                  <a:pt x="2130500" y="184635"/>
                </a:moveTo>
                <a:lnTo>
                  <a:pt x="2126342" y="185667"/>
                </a:lnTo>
                <a:lnTo>
                  <a:pt x="2126475" y="193817"/>
                </a:lnTo>
                <a:lnTo>
                  <a:pt x="2128870" y="192287"/>
                </a:lnTo>
                <a:lnTo>
                  <a:pt x="2131765" y="191522"/>
                </a:lnTo>
                <a:lnTo>
                  <a:pt x="2135158" y="184635"/>
                </a:lnTo>
                <a:lnTo>
                  <a:pt x="2130500" y="184635"/>
                </a:lnTo>
                <a:close/>
              </a:path>
              <a:path w="2512150" h="581353">
                <a:moveTo>
                  <a:pt x="2120886" y="200404"/>
                </a:moveTo>
                <a:lnTo>
                  <a:pt x="2122217" y="197543"/>
                </a:lnTo>
                <a:lnTo>
                  <a:pt x="2124080" y="195348"/>
                </a:lnTo>
                <a:lnTo>
                  <a:pt x="2126475" y="193817"/>
                </a:lnTo>
                <a:lnTo>
                  <a:pt x="2126342" y="185667"/>
                </a:lnTo>
                <a:lnTo>
                  <a:pt x="2122683" y="187729"/>
                </a:lnTo>
                <a:lnTo>
                  <a:pt x="2120886" y="200404"/>
                </a:lnTo>
                <a:close/>
              </a:path>
              <a:path w="2512150" h="581353">
                <a:moveTo>
                  <a:pt x="2122217" y="223625"/>
                </a:moveTo>
                <a:lnTo>
                  <a:pt x="2120886" y="220764"/>
                </a:lnTo>
                <a:lnTo>
                  <a:pt x="2119622" y="217903"/>
                </a:lnTo>
                <a:lnTo>
                  <a:pt x="2118990" y="214510"/>
                </a:lnTo>
                <a:lnTo>
                  <a:pt x="2118990" y="206592"/>
                </a:lnTo>
                <a:lnTo>
                  <a:pt x="2119622" y="203199"/>
                </a:lnTo>
                <a:lnTo>
                  <a:pt x="2120886" y="200404"/>
                </a:lnTo>
                <a:lnTo>
                  <a:pt x="2122683" y="187729"/>
                </a:lnTo>
                <a:lnTo>
                  <a:pt x="2119023" y="189792"/>
                </a:lnTo>
                <a:lnTo>
                  <a:pt x="2116162" y="192786"/>
                </a:lnTo>
                <a:lnTo>
                  <a:pt x="2119023" y="231377"/>
                </a:lnTo>
                <a:lnTo>
                  <a:pt x="2122683" y="233439"/>
                </a:lnTo>
                <a:lnTo>
                  <a:pt x="2122217" y="223625"/>
                </a:lnTo>
                <a:close/>
              </a:path>
              <a:path w="2512150" h="581353">
                <a:moveTo>
                  <a:pt x="2151326" y="214510"/>
                </a:moveTo>
                <a:lnTo>
                  <a:pt x="2150661" y="217903"/>
                </a:lnTo>
                <a:lnTo>
                  <a:pt x="2151293" y="231377"/>
                </a:lnTo>
                <a:lnTo>
                  <a:pt x="2154154" y="228416"/>
                </a:lnTo>
                <a:lnTo>
                  <a:pt x="2151326" y="210584"/>
                </a:lnTo>
                <a:lnTo>
                  <a:pt x="2151326" y="214510"/>
                </a:lnTo>
                <a:close/>
              </a:path>
              <a:path w="2512150" h="581353">
                <a:moveTo>
                  <a:pt x="2150661" y="217903"/>
                </a:moveTo>
                <a:lnTo>
                  <a:pt x="2149330" y="220764"/>
                </a:lnTo>
                <a:lnTo>
                  <a:pt x="2148066" y="223625"/>
                </a:lnTo>
                <a:lnTo>
                  <a:pt x="2146236" y="225821"/>
                </a:lnTo>
                <a:lnTo>
                  <a:pt x="2143841" y="227351"/>
                </a:lnTo>
                <a:lnTo>
                  <a:pt x="2141445" y="228881"/>
                </a:lnTo>
                <a:lnTo>
                  <a:pt x="2144040" y="235502"/>
                </a:lnTo>
                <a:lnTo>
                  <a:pt x="2147633" y="233439"/>
                </a:lnTo>
                <a:lnTo>
                  <a:pt x="2151293" y="231377"/>
                </a:lnTo>
                <a:lnTo>
                  <a:pt x="2150661" y="217903"/>
                </a:lnTo>
                <a:close/>
              </a:path>
              <a:path w="2512150" h="581353">
                <a:moveTo>
                  <a:pt x="2139882" y="236533"/>
                </a:moveTo>
                <a:lnTo>
                  <a:pt x="2144040" y="235502"/>
                </a:lnTo>
                <a:lnTo>
                  <a:pt x="2141445" y="228881"/>
                </a:lnTo>
                <a:lnTo>
                  <a:pt x="2138551" y="229647"/>
                </a:lnTo>
                <a:lnTo>
                  <a:pt x="2135158" y="229647"/>
                </a:lnTo>
                <a:lnTo>
                  <a:pt x="2135158" y="236533"/>
                </a:lnTo>
                <a:lnTo>
                  <a:pt x="2139882" y="236533"/>
                </a:lnTo>
                <a:close/>
              </a:path>
              <a:path w="2512150" h="581353">
                <a:moveTo>
                  <a:pt x="2131765" y="229647"/>
                </a:moveTo>
                <a:lnTo>
                  <a:pt x="2128870" y="228881"/>
                </a:lnTo>
                <a:lnTo>
                  <a:pt x="2130500" y="236533"/>
                </a:lnTo>
                <a:lnTo>
                  <a:pt x="2135158" y="236533"/>
                </a:lnTo>
                <a:lnTo>
                  <a:pt x="2135158" y="229647"/>
                </a:lnTo>
                <a:lnTo>
                  <a:pt x="2131765" y="229647"/>
                </a:lnTo>
                <a:close/>
              </a:path>
              <a:path w="2512150" h="581353">
                <a:moveTo>
                  <a:pt x="2122217" y="223625"/>
                </a:moveTo>
                <a:lnTo>
                  <a:pt x="2122683" y="233439"/>
                </a:lnTo>
                <a:lnTo>
                  <a:pt x="2126342" y="235502"/>
                </a:lnTo>
                <a:lnTo>
                  <a:pt x="2130500" y="236533"/>
                </a:lnTo>
                <a:lnTo>
                  <a:pt x="2128870" y="228881"/>
                </a:lnTo>
                <a:lnTo>
                  <a:pt x="2126475" y="227351"/>
                </a:lnTo>
                <a:lnTo>
                  <a:pt x="2124080" y="225821"/>
                </a:lnTo>
                <a:lnTo>
                  <a:pt x="2122217" y="223625"/>
                </a:lnTo>
                <a:close/>
              </a:path>
              <a:path w="2512150" h="581353">
                <a:moveTo>
                  <a:pt x="2119023" y="231377"/>
                </a:moveTo>
                <a:lnTo>
                  <a:pt x="2116162" y="192786"/>
                </a:lnTo>
                <a:lnTo>
                  <a:pt x="2114100" y="196712"/>
                </a:lnTo>
                <a:lnTo>
                  <a:pt x="2112037" y="200571"/>
                </a:lnTo>
                <a:lnTo>
                  <a:pt x="2111006" y="205195"/>
                </a:lnTo>
                <a:lnTo>
                  <a:pt x="2111006" y="210584"/>
                </a:lnTo>
                <a:lnTo>
                  <a:pt x="2112037" y="220631"/>
                </a:lnTo>
                <a:lnTo>
                  <a:pt x="2114100" y="224557"/>
                </a:lnTo>
                <a:lnTo>
                  <a:pt x="2116162" y="228416"/>
                </a:lnTo>
                <a:lnTo>
                  <a:pt x="2119023" y="231377"/>
                </a:lnTo>
                <a:close/>
              </a:path>
              <a:path w="2512150" h="581353">
                <a:moveTo>
                  <a:pt x="2185341" y="192520"/>
                </a:moveTo>
                <a:lnTo>
                  <a:pt x="2202008" y="192520"/>
                </a:lnTo>
                <a:lnTo>
                  <a:pt x="2185341" y="185633"/>
                </a:lnTo>
                <a:lnTo>
                  <a:pt x="2167376" y="185633"/>
                </a:lnTo>
                <a:lnTo>
                  <a:pt x="2167376" y="192520"/>
                </a:lnTo>
                <a:lnTo>
                  <a:pt x="2185341" y="192520"/>
                </a:lnTo>
                <a:lnTo>
                  <a:pt x="2185341" y="188228"/>
                </a:lnTo>
                <a:lnTo>
                  <a:pt x="2185341" y="192520"/>
                </a:lnTo>
                <a:close/>
              </a:path>
              <a:path w="2512150" h="581353">
                <a:moveTo>
                  <a:pt x="2177357" y="192520"/>
                </a:moveTo>
                <a:lnTo>
                  <a:pt x="2177357" y="235535"/>
                </a:lnTo>
                <a:lnTo>
                  <a:pt x="2185341" y="235535"/>
                </a:lnTo>
                <a:lnTo>
                  <a:pt x="2185341" y="192520"/>
                </a:lnTo>
                <a:lnTo>
                  <a:pt x="2177357" y="192520"/>
                </a:lnTo>
                <a:close/>
              </a:path>
              <a:path w="2512150" h="581353">
                <a:moveTo>
                  <a:pt x="2185341" y="175054"/>
                </a:moveTo>
                <a:lnTo>
                  <a:pt x="2186139" y="172892"/>
                </a:lnTo>
                <a:lnTo>
                  <a:pt x="2187736" y="171561"/>
                </a:lnTo>
                <a:lnTo>
                  <a:pt x="2189333" y="170164"/>
                </a:lnTo>
                <a:lnTo>
                  <a:pt x="2191562" y="169465"/>
                </a:lnTo>
                <a:lnTo>
                  <a:pt x="2194423" y="169465"/>
                </a:lnTo>
                <a:lnTo>
                  <a:pt x="2196586" y="169598"/>
                </a:lnTo>
                <a:lnTo>
                  <a:pt x="2198448" y="170064"/>
                </a:lnTo>
                <a:lnTo>
                  <a:pt x="2200112" y="170962"/>
                </a:lnTo>
                <a:lnTo>
                  <a:pt x="2202208" y="164475"/>
                </a:lnTo>
                <a:lnTo>
                  <a:pt x="2200145" y="163178"/>
                </a:lnTo>
                <a:lnTo>
                  <a:pt x="2198615" y="162778"/>
                </a:lnTo>
                <a:lnTo>
                  <a:pt x="2197085" y="162379"/>
                </a:lnTo>
                <a:lnTo>
                  <a:pt x="2195454" y="162180"/>
                </a:lnTo>
                <a:lnTo>
                  <a:pt x="2190996" y="162180"/>
                </a:lnTo>
                <a:lnTo>
                  <a:pt x="2188601" y="162546"/>
                </a:lnTo>
                <a:lnTo>
                  <a:pt x="2186539" y="163277"/>
                </a:lnTo>
                <a:lnTo>
                  <a:pt x="2185341" y="175054"/>
                </a:lnTo>
                <a:close/>
              </a:path>
              <a:path w="2512150" h="581353">
                <a:moveTo>
                  <a:pt x="2185341" y="185633"/>
                </a:moveTo>
                <a:lnTo>
                  <a:pt x="2185341" y="175054"/>
                </a:lnTo>
                <a:lnTo>
                  <a:pt x="2184476" y="164009"/>
                </a:lnTo>
                <a:lnTo>
                  <a:pt x="2182746" y="165041"/>
                </a:lnTo>
                <a:lnTo>
                  <a:pt x="2181349" y="166371"/>
                </a:lnTo>
                <a:lnTo>
                  <a:pt x="2180018" y="167702"/>
                </a:lnTo>
                <a:lnTo>
                  <a:pt x="2179020" y="169299"/>
                </a:lnTo>
                <a:lnTo>
                  <a:pt x="2178355" y="171162"/>
                </a:lnTo>
                <a:lnTo>
                  <a:pt x="2177690" y="173025"/>
                </a:lnTo>
                <a:lnTo>
                  <a:pt x="2177357" y="175054"/>
                </a:lnTo>
                <a:lnTo>
                  <a:pt x="2177357" y="185633"/>
                </a:lnTo>
                <a:lnTo>
                  <a:pt x="2185341" y="185633"/>
                </a:lnTo>
                <a:close/>
              </a:path>
              <a:path w="2512150" h="581353">
                <a:moveTo>
                  <a:pt x="46707" y="384042"/>
                </a:moveTo>
                <a:lnTo>
                  <a:pt x="39322" y="381447"/>
                </a:lnTo>
                <a:lnTo>
                  <a:pt x="40087" y="394122"/>
                </a:lnTo>
                <a:lnTo>
                  <a:pt x="42017" y="391927"/>
                </a:lnTo>
                <a:lnTo>
                  <a:pt x="44013" y="389731"/>
                </a:lnTo>
                <a:lnTo>
                  <a:pt x="45576" y="387103"/>
                </a:lnTo>
                <a:lnTo>
                  <a:pt x="46707" y="384042"/>
                </a:lnTo>
                <a:close/>
              </a:path>
              <a:path w="2512150" h="581353">
                <a:moveTo>
                  <a:pt x="39322" y="381447"/>
                </a:moveTo>
                <a:lnTo>
                  <a:pt x="38856" y="383643"/>
                </a:lnTo>
                <a:lnTo>
                  <a:pt x="37991" y="385506"/>
                </a:lnTo>
                <a:lnTo>
                  <a:pt x="36727" y="387036"/>
                </a:lnTo>
                <a:lnTo>
                  <a:pt x="35529" y="388566"/>
                </a:lnTo>
                <a:lnTo>
                  <a:pt x="37725" y="395819"/>
                </a:lnTo>
                <a:lnTo>
                  <a:pt x="40087" y="394122"/>
                </a:lnTo>
                <a:lnTo>
                  <a:pt x="39322" y="381447"/>
                </a:lnTo>
                <a:close/>
              </a:path>
              <a:path w="2512150" h="581353">
                <a:moveTo>
                  <a:pt x="37725" y="395819"/>
                </a:moveTo>
                <a:lnTo>
                  <a:pt x="35529" y="388566"/>
                </a:lnTo>
                <a:lnTo>
                  <a:pt x="33966" y="389731"/>
                </a:lnTo>
                <a:lnTo>
                  <a:pt x="32036" y="390529"/>
                </a:lnTo>
                <a:lnTo>
                  <a:pt x="30173" y="391328"/>
                </a:lnTo>
                <a:lnTo>
                  <a:pt x="32203" y="398148"/>
                </a:lnTo>
                <a:lnTo>
                  <a:pt x="34931" y="397017"/>
                </a:lnTo>
                <a:lnTo>
                  <a:pt x="37725" y="395819"/>
                </a:lnTo>
                <a:close/>
              </a:path>
              <a:path w="2512150" h="581353">
                <a:moveTo>
                  <a:pt x="32203" y="398148"/>
                </a:moveTo>
                <a:lnTo>
                  <a:pt x="30173" y="391328"/>
                </a:lnTo>
                <a:lnTo>
                  <a:pt x="27944" y="391727"/>
                </a:lnTo>
                <a:lnTo>
                  <a:pt x="22023" y="391727"/>
                </a:lnTo>
                <a:lnTo>
                  <a:pt x="25549" y="398713"/>
                </a:lnTo>
                <a:lnTo>
                  <a:pt x="29075" y="398713"/>
                </a:lnTo>
                <a:lnTo>
                  <a:pt x="32203" y="398148"/>
                </a:lnTo>
                <a:close/>
              </a:path>
              <a:path w="2512150" h="581353">
                <a:moveTo>
                  <a:pt x="20892" y="398713"/>
                </a:moveTo>
                <a:lnTo>
                  <a:pt x="25549" y="398713"/>
                </a:lnTo>
                <a:lnTo>
                  <a:pt x="22023" y="391727"/>
                </a:lnTo>
                <a:lnTo>
                  <a:pt x="19162" y="390995"/>
                </a:lnTo>
                <a:lnTo>
                  <a:pt x="16766" y="389531"/>
                </a:lnTo>
                <a:lnTo>
                  <a:pt x="16733" y="397682"/>
                </a:lnTo>
                <a:lnTo>
                  <a:pt x="20892" y="398713"/>
                </a:lnTo>
                <a:close/>
              </a:path>
              <a:path w="2512150" h="581353">
                <a:moveTo>
                  <a:pt x="14371" y="388001"/>
                </a:moveTo>
                <a:lnTo>
                  <a:pt x="12541" y="385805"/>
                </a:lnTo>
                <a:lnTo>
                  <a:pt x="13074" y="395619"/>
                </a:lnTo>
                <a:lnTo>
                  <a:pt x="16733" y="397682"/>
                </a:lnTo>
                <a:lnTo>
                  <a:pt x="16766" y="389531"/>
                </a:lnTo>
                <a:lnTo>
                  <a:pt x="14371" y="388001"/>
                </a:lnTo>
                <a:close/>
              </a:path>
              <a:path w="2512150" h="581353">
                <a:moveTo>
                  <a:pt x="12541" y="385805"/>
                </a:moveTo>
                <a:lnTo>
                  <a:pt x="11277" y="382944"/>
                </a:lnTo>
                <a:lnTo>
                  <a:pt x="10013" y="380083"/>
                </a:lnTo>
                <a:lnTo>
                  <a:pt x="9381" y="376690"/>
                </a:lnTo>
                <a:lnTo>
                  <a:pt x="9381" y="368772"/>
                </a:lnTo>
                <a:lnTo>
                  <a:pt x="10013" y="365379"/>
                </a:lnTo>
                <a:lnTo>
                  <a:pt x="11277" y="362584"/>
                </a:lnTo>
                <a:lnTo>
                  <a:pt x="12541" y="359723"/>
                </a:lnTo>
                <a:lnTo>
                  <a:pt x="13074" y="349909"/>
                </a:lnTo>
                <a:lnTo>
                  <a:pt x="9414" y="351972"/>
                </a:lnTo>
                <a:lnTo>
                  <a:pt x="6553" y="354966"/>
                </a:lnTo>
                <a:lnTo>
                  <a:pt x="9414" y="393557"/>
                </a:lnTo>
                <a:lnTo>
                  <a:pt x="13074" y="395619"/>
                </a:lnTo>
                <a:lnTo>
                  <a:pt x="12541" y="385805"/>
                </a:lnTo>
                <a:close/>
              </a:path>
              <a:path w="2512150" h="581353">
                <a:moveTo>
                  <a:pt x="9414" y="393557"/>
                </a:moveTo>
                <a:lnTo>
                  <a:pt x="6553" y="354966"/>
                </a:lnTo>
                <a:lnTo>
                  <a:pt x="4491" y="358892"/>
                </a:lnTo>
                <a:lnTo>
                  <a:pt x="2428" y="362751"/>
                </a:lnTo>
                <a:lnTo>
                  <a:pt x="1397" y="367375"/>
                </a:lnTo>
                <a:lnTo>
                  <a:pt x="1397" y="372764"/>
                </a:lnTo>
                <a:lnTo>
                  <a:pt x="2428" y="382811"/>
                </a:lnTo>
                <a:lnTo>
                  <a:pt x="4491" y="386737"/>
                </a:lnTo>
                <a:lnTo>
                  <a:pt x="6553" y="390596"/>
                </a:lnTo>
                <a:lnTo>
                  <a:pt x="9414" y="393557"/>
                </a:lnTo>
                <a:close/>
              </a:path>
              <a:path w="2512150" h="581353">
                <a:moveTo>
                  <a:pt x="46208" y="360089"/>
                </a:moveTo>
                <a:lnTo>
                  <a:pt x="45011" y="357361"/>
                </a:lnTo>
                <a:lnTo>
                  <a:pt x="43447" y="354999"/>
                </a:lnTo>
                <a:lnTo>
                  <a:pt x="41518" y="353003"/>
                </a:lnTo>
                <a:lnTo>
                  <a:pt x="39588" y="351007"/>
                </a:lnTo>
                <a:lnTo>
                  <a:pt x="38623" y="363682"/>
                </a:lnTo>
                <a:lnTo>
                  <a:pt x="46208" y="360089"/>
                </a:lnTo>
                <a:close/>
              </a:path>
              <a:path w="2512150" h="581353">
                <a:moveTo>
                  <a:pt x="22023" y="353802"/>
                </a:moveTo>
                <a:lnTo>
                  <a:pt x="28809" y="353802"/>
                </a:lnTo>
                <a:lnTo>
                  <a:pt x="31604" y="354667"/>
                </a:lnTo>
                <a:lnTo>
                  <a:pt x="33733" y="356397"/>
                </a:lnTo>
                <a:lnTo>
                  <a:pt x="35929" y="358060"/>
                </a:lnTo>
                <a:lnTo>
                  <a:pt x="37559" y="360489"/>
                </a:lnTo>
                <a:lnTo>
                  <a:pt x="38623" y="363682"/>
                </a:lnTo>
                <a:lnTo>
                  <a:pt x="39588" y="351007"/>
                </a:lnTo>
                <a:lnTo>
                  <a:pt x="37293" y="349477"/>
                </a:lnTo>
                <a:lnTo>
                  <a:pt x="34631" y="348412"/>
                </a:lnTo>
                <a:lnTo>
                  <a:pt x="32036" y="347348"/>
                </a:lnTo>
                <a:lnTo>
                  <a:pt x="29009" y="346816"/>
                </a:lnTo>
                <a:lnTo>
                  <a:pt x="25549" y="346816"/>
                </a:lnTo>
                <a:lnTo>
                  <a:pt x="22023" y="353802"/>
                </a:lnTo>
                <a:close/>
              </a:path>
              <a:path w="2512150" h="581353">
                <a:moveTo>
                  <a:pt x="20892" y="346816"/>
                </a:moveTo>
                <a:lnTo>
                  <a:pt x="16733" y="347847"/>
                </a:lnTo>
                <a:lnTo>
                  <a:pt x="16766" y="356097"/>
                </a:lnTo>
                <a:lnTo>
                  <a:pt x="19162" y="354567"/>
                </a:lnTo>
                <a:lnTo>
                  <a:pt x="22023" y="353802"/>
                </a:lnTo>
                <a:lnTo>
                  <a:pt x="25549" y="346816"/>
                </a:lnTo>
                <a:lnTo>
                  <a:pt x="20892" y="346816"/>
                </a:lnTo>
                <a:close/>
              </a:path>
              <a:path w="2512150" h="581353">
                <a:moveTo>
                  <a:pt x="14371" y="357561"/>
                </a:moveTo>
                <a:lnTo>
                  <a:pt x="16766" y="356097"/>
                </a:lnTo>
                <a:lnTo>
                  <a:pt x="16733" y="347847"/>
                </a:lnTo>
                <a:lnTo>
                  <a:pt x="13074" y="349909"/>
                </a:lnTo>
                <a:lnTo>
                  <a:pt x="12541" y="359723"/>
                </a:lnTo>
                <a:lnTo>
                  <a:pt x="14371" y="357561"/>
                </a:lnTo>
                <a:close/>
              </a:path>
              <a:path w="2512150" h="581353">
                <a:moveTo>
                  <a:pt x="68322" y="324859"/>
                </a:moveTo>
                <a:lnTo>
                  <a:pt x="60338" y="324859"/>
                </a:lnTo>
                <a:lnTo>
                  <a:pt x="61302" y="393224"/>
                </a:lnTo>
                <a:lnTo>
                  <a:pt x="63232" y="395420"/>
                </a:lnTo>
                <a:lnTo>
                  <a:pt x="65228" y="397615"/>
                </a:lnTo>
                <a:lnTo>
                  <a:pt x="68255" y="398713"/>
                </a:lnTo>
                <a:lnTo>
                  <a:pt x="68322" y="387568"/>
                </a:lnTo>
                <a:lnTo>
                  <a:pt x="68322" y="324859"/>
                </a:lnTo>
                <a:close/>
              </a:path>
              <a:path w="2512150" h="581353">
                <a:moveTo>
                  <a:pt x="60338" y="385340"/>
                </a:moveTo>
                <a:lnTo>
                  <a:pt x="60338" y="389864"/>
                </a:lnTo>
                <a:lnTo>
                  <a:pt x="61302" y="393224"/>
                </a:lnTo>
                <a:lnTo>
                  <a:pt x="60338" y="324859"/>
                </a:lnTo>
                <a:lnTo>
                  <a:pt x="60338" y="385340"/>
                </a:lnTo>
                <a:close/>
              </a:path>
              <a:path w="2512150" h="581353">
                <a:moveTo>
                  <a:pt x="76206" y="398314"/>
                </a:moveTo>
                <a:lnTo>
                  <a:pt x="77470" y="398114"/>
                </a:lnTo>
                <a:lnTo>
                  <a:pt x="79699" y="397316"/>
                </a:lnTo>
                <a:lnTo>
                  <a:pt x="80997" y="390330"/>
                </a:lnTo>
                <a:lnTo>
                  <a:pt x="79533" y="390862"/>
                </a:lnTo>
                <a:lnTo>
                  <a:pt x="77504" y="391428"/>
                </a:lnTo>
                <a:lnTo>
                  <a:pt x="76206" y="398314"/>
                </a:lnTo>
                <a:close/>
              </a:path>
              <a:path w="2512150" h="581353">
                <a:moveTo>
                  <a:pt x="72314" y="398713"/>
                </a:moveTo>
                <a:lnTo>
                  <a:pt x="73645" y="398713"/>
                </a:lnTo>
                <a:lnTo>
                  <a:pt x="74942" y="398580"/>
                </a:lnTo>
                <a:lnTo>
                  <a:pt x="76206" y="398314"/>
                </a:lnTo>
                <a:lnTo>
                  <a:pt x="77504" y="391428"/>
                </a:lnTo>
                <a:lnTo>
                  <a:pt x="75541" y="391727"/>
                </a:lnTo>
                <a:lnTo>
                  <a:pt x="74210" y="391727"/>
                </a:lnTo>
                <a:lnTo>
                  <a:pt x="72314" y="398713"/>
                </a:lnTo>
                <a:close/>
              </a:path>
              <a:path w="2512150" h="581353">
                <a:moveTo>
                  <a:pt x="72314" y="398713"/>
                </a:moveTo>
                <a:lnTo>
                  <a:pt x="74210" y="391727"/>
                </a:lnTo>
                <a:lnTo>
                  <a:pt x="72148" y="391727"/>
                </a:lnTo>
                <a:lnTo>
                  <a:pt x="70651" y="391261"/>
                </a:lnTo>
                <a:lnTo>
                  <a:pt x="68788" y="389332"/>
                </a:lnTo>
                <a:lnTo>
                  <a:pt x="68255" y="398713"/>
                </a:lnTo>
                <a:lnTo>
                  <a:pt x="72314" y="398713"/>
                </a:lnTo>
                <a:close/>
              </a:path>
              <a:path w="2512150" h="581353">
                <a:moveTo>
                  <a:pt x="120618" y="392492"/>
                </a:moveTo>
                <a:lnTo>
                  <a:pt x="121483" y="394022"/>
                </a:lnTo>
                <a:lnTo>
                  <a:pt x="122182" y="387635"/>
                </a:lnTo>
                <a:lnTo>
                  <a:pt x="120186" y="387336"/>
                </a:lnTo>
                <a:lnTo>
                  <a:pt x="120186" y="390596"/>
                </a:lnTo>
                <a:lnTo>
                  <a:pt x="120020" y="392359"/>
                </a:lnTo>
                <a:lnTo>
                  <a:pt x="120439" y="391705"/>
                </a:lnTo>
                <a:lnTo>
                  <a:pt x="120186" y="388334"/>
                </a:lnTo>
                <a:lnTo>
                  <a:pt x="120439" y="391705"/>
                </a:lnTo>
                <a:lnTo>
                  <a:pt x="121384" y="390230"/>
                </a:lnTo>
                <a:lnTo>
                  <a:pt x="120618" y="392492"/>
                </a:lnTo>
                <a:close/>
              </a:path>
              <a:path w="2512150" h="581353">
                <a:moveTo>
                  <a:pt x="105448" y="353802"/>
                </a:moveTo>
                <a:lnTo>
                  <a:pt x="112568" y="353802"/>
                </a:lnTo>
                <a:lnTo>
                  <a:pt x="115395" y="354833"/>
                </a:lnTo>
                <a:lnTo>
                  <a:pt x="117391" y="356896"/>
                </a:lnTo>
                <a:lnTo>
                  <a:pt x="119387" y="358892"/>
                </a:lnTo>
                <a:lnTo>
                  <a:pt x="120386" y="361753"/>
                </a:lnTo>
                <a:lnTo>
                  <a:pt x="120386" y="367390"/>
                </a:lnTo>
                <a:lnTo>
                  <a:pt x="121982" y="367076"/>
                </a:lnTo>
                <a:lnTo>
                  <a:pt x="121816" y="349909"/>
                </a:lnTo>
                <a:lnTo>
                  <a:pt x="118888" y="348712"/>
                </a:lnTo>
                <a:lnTo>
                  <a:pt x="115961" y="347448"/>
                </a:lnTo>
                <a:lnTo>
                  <a:pt x="112701" y="346816"/>
                </a:lnTo>
                <a:lnTo>
                  <a:pt x="109108" y="346816"/>
                </a:lnTo>
                <a:lnTo>
                  <a:pt x="105448" y="353802"/>
                </a:lnTo>
                <a:close/>
              </a:path>
              <a:path w="2512150" h="581353">
                <a:moveTo>
                  <a:pt x="103785" y="346816"/>
                </a:moveTo>
                <a:lnTo>
                  <a:pt x="99327" y="347980"/>
                </a:lnTo>
                <a:lnTo>
                  <a:pt x="100125" y="356097"/>
                </a:lnTo>
                <a:lnTo>
                  <a:pt x="102521" y="354567"/>
                </a:lnTo>
                <a:lnTo>
                  <a:pt x="105448" y="353802"/>
                </a:lnTo>
                <a:lnTo>
                  <a:pt x="109108" y="346816"/>
                </a:lnTo>
                <a:lnTo>
                  <a:pt x="103785" y="346816"/>
                </a:lnTo>
                <a:close/>
              </a:path>
              <a:path w="2512150" h="581353">
                <a:moveTo>
                  <a:pt x="92141" y="352571"/>
                </a:moveTo>
                <a:lnTo>
                  <a:pt x="94836" y="363283"/>
                </a:lnTo>
                <a:lnTo>
                  <a:pt x="95967" y="359956"/>
                </a:lnTo>
                <a:lnTo>
                  <a:pt x="97730" y="357561"/>
                </a:lnTo>
                <a:lnTo>
                  <a:pt x="100125" y="356097"/>
                </a:lnTo>
                <a:lnTo>
                  <a:pt x="99327" y="347980"/>
                </a:lnTo>
                <a:lnTo>
                  <a:pt x="95734" y="350309"/>
                </a:lnTo>
                <a:lnTo>
                  <a:pt x="92141" y="352571"/>
                </a:lnTo>
                <a:close/>
              </a:path>
              <a:path w="2512150" h="581353">
                <a:moveTo>
                  <a:pt x="89679" y="355565"/>
                </a:moveTo>
                <a:lnTo>
                  <a:pt x="88349" y="359291"/>
                </a:lnTo>
                <a:lnTo>
                  <a:pt x="94836" y="363283"/>
                </a:lnTo>
                <a:lnTo>
                  <a:pt x="92141" y="352571"/>
                </a:lnTo>
                <a:lnTo>
                  <a:pt x="89679" y="355565"/>
                </a:lnTo>
                <a:close/>
              </a:path>
              <a:path w="2512150" h="581353">
                <a:moveTo>
                  <a:pt x="128370" y="359956"/>
                </a:moveTo>
                <a:lnTo>
                  <a:pt x="127505" y="356763"/>
                </a:lnTo>
                <a:lnTo>
                  <a:pt x="128337" y="398414"/>
                </a:lnTo>
                <a:lnTo>
                  <a:pt x="128370" y="359956"/>
                </a:lnTo>
                <a:close/>
              </a:path>
              <a:path w="2512150" h="581353">
                <a:moveTo>
                  <a:pt x="122348" y="395486"/>
                </a:moveTo>
                <a:lnTo>
                  <a:pt x="123546" y="396584"/>
                </a:lnTo>
                <a:lnTo>
                  <a:pt x="125076" y="397316"/>
                </a:lnTo>
                <a:lnTo>
                  <a:pt x="126607" y="398048"/>
                </a:lnTo>
                <a:lnTo>
                  <a:pt x="128337" y="398414"/>
                </a:lnTo>
                <a:lnTo>
                  <a:pt x="127505" y="356763"/>
                </a:lnTo>
                <a:lnTo>
                  <a:pt x="125775" y="354301"/>
                </a:lnTo>
                <a:lnTo>
                  <a:pt x="124111" y="351772"/>
                </a:lnTo>
                <a:lnTo>
                  <a:pt x="122348" y="395486"/>
                </a:lnTo>
                <a:close/>
              </a:path>
              <a:path w="2512150" h="581353">
                <a:moveTo>
                  <a:pt x="122182" y="387635"/>
                </a:moveTo>
                <a:lnTo>
                  <a:pt x="121483" y="394022"/>
                </a:lnTo>
                <a:lnTo>
                  <a:pt x="122348" y="395486"/>
                </a:lnTo>
                <a:lnTo>
                  <a:pt x="124111" y="351772"/>
                </a:lnTo>
                <a:lnTo>
                  <a:pt x="121982" y="367076"/>
                </a:lnTo>
                <a:lnTo>
                  <a:pt x="121982" y="373663"/>
                </a:lnTo>
                <a:lnTo>
                  <a:pt x="120386" y="373990"/>
                </a:lnTo>
                <a:lnTo>
                  <a:pt x="120386" y="381381"/>
                </a:lnTo>
                <a:lnTo>
                  <a:pt x="120186" y="387336"/>
                </a:lnTo>
                <a:lnTo>
                  <a:pt x="122182" y="387635"/>
                </a:lnTo>
                <a:close/>
              </a:path>
              <a:path w="2512150" h="581353">
                <a:moveTo>
                  <a:pt x="135456" y="397416"/>
                </a:moveTo>
                <a:lnTo>
                  <a:pt x="135855" y="391128"/>
                </a:lnTo>
                <a:lnTo>
                  <a:pt x="133426" y="391627"/>
                </a:lnTo>
                <a:lnTo>
                  <a:pt x="129634" y="391627"/>
                </a:lnTo>
                <a:lnTo>
                  <a:pt x="128370" y="390429"/>
                </a:lnTo>
                <a:lnTo>
                  <a:pt x="130266" y="398414"/>
                </a:lnTo>
                <a:lnTo>
                  <a:pt x="132395" y="398414"/>
                </a:lnTo>
                <a:lnTo>
                  <a:pt x="134125" y="398081"/>
                </a:lnTo>
                <a:lnTo>
                  <a:pt x="135456" y="397416"/>
                </a:lnTo>
                <a:close/>
              </a:path>
              <a:path w="2512150" h="581353">
                <a:moveTo>
                  <a:pt x="120020" y="392359"/>
                </a:moveTo>
                <a:lnTo>
                  <a:pt x="120186" y="390596"/>
                </a:lnTo>
                <a:lnTo>
                  <a:pt x="120186" y="387336"/>
                </a:lnTo>
                <a:lnTo>
                  <a:pt x="119986" y="383244"/>
                </a:lnTo>
                <a:lnTo>
                  <a:pt x="119188" y="384840"/>
                </a:lnTo>
                <a:lnTo>
                  <a:pt x="118389" y="386371"/>
                </a:lnTo>
                <a:lnTo>
                  <a:pt x="118090" y="394022"/>
                </a:lnTo>
                <a:lnTo>
                  <a:pt x="120020" y="392359"/>
                </a:lnTo>
                <a:close/>
              </a:path>
              <a:path w="2512150" h="581353">
                <a:moveTo>
                  <a:pt x="117292" y="387668"/>
                </a:moveTo>
                <a:lnTo>
                  <a:pt x="115894" y="388733"/>
                </a:lnTo>
                <a:lnTo>
                  <a:pt x="116161" y="395619"/>
                </a:lnTo>
                <a:lnTo>
                  <a:pt x="118090" y="394022"/>
                </a:lnTo>
                <a:lnTo>
                  <a:pt x="118389" y="386371"/>
                </a:lnTo>
                <a:lnTo>
                  <a:pt x="117292" y="387668"/>
                </a:lnTo>
                <a:close/>
              </a:path>
              <a:path w="2512150" h="581353">
                <a:moveTo>
                  <a:pt x="111104" y="391028"/>
                </a:moveTo>
                <a:lnTo>
                  <a:pt x="111603" y="397615"/>
                </a:lnTo>
                <a:lnTo>
                  <a:pt x="113998" y="396817"/>
                </a:lnTo>
                <a:lnTo>
                  <a:pt x="116161" y="395619"/>
                </a:lnTo>
                <a:lnTo>
                  <a:pt x="115894" y="388733"/>
                </a:lnTo>
                <a:lnTo>
                  <a:pt x="114497" y="389731"/>
                </a:lnTo>
                <a:lnTo>
                  <a:pt x="112900" y="390496"/>
                </a:lnTo>
                <a:lnTo>
                  <a:pt x="111104" y="391028"/>
                </a:lnTo>
                <a:close/>
              </a:path>
              <a:path w="2512150" h="581353">
                <a:moveTo>
                  <a:pt x="98628" y="389831"/>
                </a:moveTo>
                <a:lnTo>
                  <a:pt x="98861" y="398214"/>
                </a:lnTo>
                <a:lnTo>
                  <a:pt x="101589" y="398713"/>
                </a:lnTo>
                <a:lnTo>
                  <a:pt x="106846" y="398713"/>
                </a:lnTo>
                <a:lnTo>
                  <a:pt x="109208" y="398347"/>
                </a:lnTo>
                <a:lnTo>
                  <a:pt x="111603" y="397615"/>
                </a:lnTo>
                <a:lnTo>
                  <a:pt x="111104" y="391028"/>
                </a:lnTo>
                <a:lnTo>
                  <a:pt x="109374" y="391494"/>
                </a:lnTo>
                <a:lnTo>
                  <a:pt x="107544" y="391727"/>
                </a:lnTo>
                <a:lnTo>
                  <a:pt x="102621" y="391727"/>
                </a:lnTo>
                <a:lnTo>
                  <a:pt x="100292" y="391095"/>
                </a:lnTo>
                <a:lnTo>
                  <a:pt x="98628" y="389831"/>
                </a:lnTo>
                <a:close/>
              </a:path>
              <a:path w="2512150" h="581353">
                <a:moveTo>
                  <a:pt x="97032" y="380948"/>
                </a:moveTo>
                <a:lnTo>
                  <a:pt x="97763" y="371833"/>
                </a:lnTo>
                <a:lnTo>
                  <a:pt x="94270" y="373496"/>
                </a:lnTo>
                <a:lnTo>
                  <a:pt x="96333" y="397216"/>
                </a:lnTo>
                <a:lnTo>
                  <a:pt x="98861" y="398214"/>
                </a:lnTo>
                <a:lnTo>
                  <a:pt x="98628" y="389831"/>
                </a:lnTo>
                <a:lnTo>
                  <a:pt x="97032" y="388500"/>
                </a:lnTo>
                <a:lnTo>
                  <a:pt x="96233" y="386803"/>
                </a:lnTo>
                <a:lnTo>
                  <a:pt x="96233" y="382612"/>
                </a:lnTo>
                <a:lnTo>
                  <a:pt x="97032" y="380948"/>
                </a:lnTo>
                <a:close/>
              </a:path>
              <a:path w="2512150" h="581353">
                <a:moveTo>
                  <a:pt x="88049" y="381414"/>
                </a:moveTo>
                <a:lnTo>
                  <a:pt x="88781" y="390662"/>
                </a:lnTo>
                <a:lnTo>
                  <a:pt x="90245" y="392725"/>
                </a:lnTo>
                <a:lnTo>
                  <a:pt x="91775" y="394721"/>
                </a:lnTo>
                <a:lnTo>
                  <a:pt x="93805" y="396218"/>
                </a:lnTo>
                <a:lnTo>
                  <a:pt x="96333" y="397216"/>
                </a:lnTo>
                <a:lnTo>
                  <a:pt x="94270" y="373496"/>
                </a:lnTo>
                <a:lnTo>
                  <a:pt x="91742" y="375958"/>
                </a:lnTo>
                <a:lnTo>
                  <a:pt x="89280" y="378353"/>
                </a:lnTo>
                <a:lnTo>
                  <a:pt x="88049" y="381414"/>
                </a:lnTo>
                <a:close/>
              </a:path>
              <a:path w="2512150" h="581353">
                <a:moveTo>
                  <a:pt x="88049" y="385140"/>
                </a:moveTo>
                <a:lnTo>
                  <a:pt x="88049" y="388134"/>
                </a:lnTo>
                <a:lnTo>
                  <a:pt x="88781" y="390662"/>
                </a:lnTo>
                <a:lnTo>
                  <a:pt x="88049" y="381414"/>
                </a:lnTo>
                <a:lnTo>
                  <a:pt x="88049" y="385140"/>
                </a:lnTo>
                <a:close/>
              </a:path>
              <a:path w="2512150" h="581353">
                <a:moveTo>
                  <a:pt x="120386" y="367390"/>
                </a:moveTo>
                <a:lnTo>
                  <a:pt x="102221" y="370968"/>
                </a:lnTo>
                <a:lnTo>
                  <a:pt x="102654" y="377621"/>
                </a:lnTo>
                <a:lnTo>
                  <a:pt x="105914" y="376956"/>
                </a:lnTo>
                <a:lnTo>
                  <a:pt x="120386" y="373990"/>
                </a:lnTo>
                <a:lnTo>
                  <a:pt x="121982" y="373663"/>
                </a:lnTo>
                <a:lnTo>
                  <a:pt x="121982" y="367076"/>
                </a:lnTo>
                <a:lnTo>
                  <a:pt x="120386" y="367390"/>
                </a:lnTo>
                <a:close/>
              </a:path>
              <a:path w="2512150" h="581353">
                <a:moveTo>
                  <a:pt x="102221" y="370968"/>
                </a:moveTo>
                <a:lnTo>
                  <a:pt x="97763" y="371833"/>
                </a:lnTo>
                <a:lnTo>
                  <a:pt x="98628" y="379751"/>
                </a:lnTo>
                <a:lnTo>
                  <a:pt x="100225" y="378553"/>
                </a:lnTo>
                <a:lnTo>
                  <a:pt x="102654" y="377621"/>
                </a:lnTo>
                <a:lnTo>
                  <a:pt x="102221" y="370968"/>
                </a:lnTo>
                <a:close/>
              </a:path>
              <a:path w="2512150" h="581353">
                <a:moveTo>
                  <a:pt x="177148" y="381680"/>
                </a:moveTo>
                <a:lnTo>
                  <a:pt x="177613" y="382944"/>
                </a:lnTo>
                <a:lnTo>
                  <a:pt x="179110" y="395553"/>
                </a:lnTo>
                <a:lnTo>
                  <a:pt x="181439" y="393756"/>
                </a:lnTo>
                <a:lnTo>
                  <a:pt x="183102" y="391428"/>
                </a:lnTo>
                <a:lnTo>
                  <a:pt x="184766" y="389032"/>
                </a:lnTo>
                <a:lnTo>
                  <a:pt x="185598" y="386271"/>
                </a:lnTo>
                <a:lnTo>
                  <a:pt x="185598" y="380083"/>
                </a:lnTo>
                <a:lnTo>
                  <a:pt x="184666" y="377488"/>
                </a:lnTo>
                <a:lnTo>
                  <a:pt x="182803" y="375359"/>
                </a:lnTo>
                <a:lnTo>
                  <a:pt x="180940" y="373230"/>
                </a:lnTo>
                <a:lnTo>
                  <a:pt x="177680" y="371700"/>
                </a:lnTo>
                <a:lnTo>
                  <a:pt x="177148" y="381680"/>
                </a:lnTo>
                <a:close/>
              </a:path>
              <a:path w="2512150" h="581353">
                <a:moveTo>
                  <a:pt x="157819" y="367641"/>
                </a:moveTo>
                <a:lnTo>
                  <a:pt x="159150" y="375459"/>
                </a:lnTo>
                <a:lnTo>
                  <a:pt x="171126" y="377954"/>
                </a:lnTo>
                <a:lnTo>
                  <a:pt x="173654" y="378486"/>
                </a:lnTo>
                <a:lnTo>
                  <a:pt x="175351" y="379351"/>
                </a:lnTo>
                <a:lnTo>
                  <a:pt x="177148" y="381680"/>
                </a:lnTo>
                <a:lnTo>
                  <a:pt x="177680" y="371700"/>
                </a:lnTo>
                <a:lnTo>
                  <a:pt x="173022" y="370768"/>
                </a:lnTo>
                <a:lnTo>
                  <a:pt x="160547" y="368173"/>
                </a:lnTo>
                <a:lnTo>
                  <a:pt x="157819" y="367641"/>
                </a:lnTo>
                <a:close/>
              </a:path>
              <a:path w="2512150" h="581353">
                <a:moveTo>
                  <a:pt x="157819" y="367641"/>
                </a:moveTo>
                <a:lnTo>
                  <a:pt x="155956" y="366776"/>
                </a:lnTo>
                <a:lnTo>
                  <a:pt x="154958" y="365578"/>
                </a:lnTo>
                <a:lnTo>
                  <a:pt x="153960" y="364314"/>
                </a:lnTo>
                <a:lnTo>
                  <a:pt x="153461" y="362950"/>
                </a:lnTo>
                <a:lnTo>
                  <a:pt x="154293" y="374461"/>
                </a:lnTo>
                <a:lnTo>
                  <a:pt x="159150" y="375459"/>
                </a:lnTo>
                <a:lnTo>
                  <a:pt x="157819" y="367641"/>
                </a:lnTo>
                <a:close/>
              </a:path>
              <a:path w="2512150" h="581353">
                <a:moveTo>
                  <a:pt x="146342" y="356563"/>
                </a:moveTo>
                <a:lnTo>
                  <a:pt x="146608" y="368140"/>
                </a:lnTo>
                <a:lnTo>
                  <a:pt x="148670" y="370469"/>
                </a:lnTo>
                <a:lnTo>
                  <a:pt x="150799" y="372798"/>
                </a:lnTo>
                <a:lnTo>
                  <a:pt x="154293" y="374461"/>
                </a:lnTo>
                <a:lnTo>
                  <a:pt x="153461" y="362950"/>
                </a:lnTo>
                <a:lnTo>
                  <a:pt x="151698" y="350242"/>
                </a:lnTo>
                <a:lnTo>
                  <a:pt x="149469" y="352039"/>
                </a:lnTo>
                <a:lnTo>
                  <a:pt x="147872" y="354301"/>
                </a:lnTo>
                <a:lnTo>
                  <a:pt x="146342" y="356563"/>
                </a:lnTo>
                <a:close/>
              </a:path>
              <a:path w="2512150" h="581353">
                <a:moveTo>
                  <a:pt x="146608" y="368140"/>
                </a:moveTo>
                <a:lnTo>
                  <a:pt x="146342" y="356563"/>
                </a:lnTo>
                <a:lnTo>
                  <a:pt x="145576" y="359058"/>
                </a:lnTo>
                <a:lnTo>
                  <a:pt x="145576" y="365246"/>
                </a:lnTo>
                <a:lnTo>
                  <a:pt x="146608" y="368140"/>
                </a:lnTo>
                <a:close/>
              </a:path>
              <a:path w="2512150" h="581353">
                <a:moveTo>
                  <a:pt x="179110" y="395553"/>
                </a:moveTo>
                <a:lnTo>
                  <a:pt x="177613" y="382944"/>
                </a:lnTo>
                <a:lnTo>
                  <a:pt x="177613" y="386537"/>
                </a:lnTo>
                <a:lnTo>
                  <a:pt x="176615" y="388334"/>
                </a:lnTo>
                <a:lnTo>
                  <a:pt x="176116" y="396817"/>
                </a:lnTo>
                <a:lnTo>
                  <a:pt x="179110" y="395553"/>
                </a:lnTo>
                <a:close/>
              </a:path>
              <a:path w="2512150" h="581353">
                <a:moveTo>
                  <a:pt x="174619" y="389731"/>
                </a:moveTo>
                <a:lnTo>
                  <a:pt x="172623" y="391062"/>
                </a:lnTo>
                <a:lnTo>
                  <a:pt x="173122" y="398081"/>
                </a:lnTo>
                <a:lnTo>
                  <a:pt x="176116" y="396817"/>
                </a:lnTo>
                <a:lnTo>
                  <a:pt x="176615" y="388334"/>
                </a:lnTo>
                <a:lnTo>
                  <a:pt x="174619" y="389731"/>
                </a:lnTo>
                <a:close/>
              </a:path>
              <a:path w="2512150" h="581353">
                <a:moveTo>
                  <a:pt x="156056" y="389132"/>
                </a:moveTo>
                <a:lnTo>
                  <a:pt x="156388" y="397682"/>
                </a:lnTo>
                <a:lnTo>
                  <a:pt x="160880" y="398713"/>
                </a:lnTo>
                <a:lnTo>
                  <a:pt x="169662" y="398713"/>
                </a:lnTo>
                <a:lnTo>
                  <a:pt x="173122" y="398081"/>
                </a:lnTo>
                <a:lnTo>
                  <a:pt x="172623" y="391062"/>
                </a:lnTo>
                <a:lnTo>
                  <a:pt x="169862" y="391727"/>
                </a:lnTo>
                <a:lnTo>
                  <a:pt x="162343" y="391727"/>
                </a:lnTo>
                <a:lnTo>
                  <a:pt x="158917" y="390862"/>
                </a:lnTo>
                <a:lnTo>
                  <a:pt x="156056" y="389132"/>
                </a:lnTo>
                <a:close/>
              </a:path>
              <a:path w="2512150" h="581353">
                <a:moveTo>
                  <a:pt x="153261" y="387402"/>
                </a:moveTo>
                <a:lnTo>
                  <a:pt x="151132" y="385007"/>
                </a:lnTo>
                <a:lnTo>
                  <a:pt x="152263" y="395619"/>
                </a:lnTo>
                <a:lnTo>
                  <a:pt x="156388" y="397682"/>
                </a:lnTo>
                <a:lnTo>
                  <a:pt x="156056" y="389132"/>
                </a:lnTo>
                <a:lnTo>
                  <a:pt x="153261" y="387402"/>
                </a:lnTo>
                <a:close/>
              </a:path>
              <a:path w="2512150" h="581353">
                <a:moveTo>
                  <a:pt x="149668" y="381946"/>
                </a:moveTo>
                <a:lnTo>
                  <a:pt x="142882" y="386837"/>
                </a:lnTo>
                <a:lnTo>
                  <a:pt x="145077" y="390629"/>
                </a:lnTo>
                <a:lnTo>
                  <a:pt x="148205" y="393557"/>
                </a:lnTo>
                <a:lnTo>
                  <a:pt x="152263" y="395619"/>
                </a:lnTo>
                <a:lnTo>
                  <a:pt x="151132" y="385007"/>
                </a:lnTo>
                <a:lnTo>
                  <a:pt x="149668" y="381946"/>
                </a:lnTo>
                <a:close/>
              </a:path>
              <a:path w="2512150" h="581353">
                <a:moveTo>
                  <a:pt x="175251" y="357228"/>
                </a:moveTo>
                <a:lnTo>
                  <a:pt x="177081" y="359357"/>
                </a:lnTo>
                <a:lnTo>
                  <a:pt x="178212" y="362285"/>
                </a:lnTo>
                <a:lnTo>
                  <a:pt x="184899" y="357894"/>
                </a:lnTo>
                <a:lnTo>
                  <a:pt x="183236" y="354367"/>
                </a:lnTo>
                <a:lnTo>
                  <a:pt x="180707" y="351639"/>
                </a:lnTo>
                <a:lnTo>
                  <a:pt x="177314" y="349710"/>
                </a:lnTo>
                <a:lnTo>
                  <a:pt x="175251" y="357228"/>
                </a:lnTo>
                <a:close/>
              </a:path>
              <a:path w="2512150" h="581353">
                <a:moveTo>
                  <a:pt x="173921" y="347780"/>
                </a:moveTo>
                <a:lnTo>
                  <a:pt x="169762" y="346816"/>
                </a:lnTo>
                <a:lnTo>
                  <a:pt x="170195" y="354500"/>
                </a:lnTo>
                <a:lnTo>
                  <a:pt x="172723" y="355898"/>
                </a:lnTo>
                <a:lnTo>
                  <a:pt x="175251" y="357228"/>
                </a:lnTo>
                <a:lnTo>
                  <a:pt x="177314" y="349710"/>
                </a:lnTo>
                <a:lnTo>
                  <a:pt x="173921" y="347780"/>
                </a:lnTo>
                <a:close/>
              </a:path>
              <a:path w="2512150" h="581353">
                <a:moveTo>
                  <a:pt x="162443" y="353802"/>
                </a:moveTo>
                <a:lnTo>
                  <a:pt x="167566" y="353802"/>
                </a:lnTo>
                <a:lnTo>
                  <a:pt x="170195" y="354500"/>
                </a:lnTo>
                <a:lnTo>
                  <a:pt x="169762" y="346816"/>
                </a:lnTo>
                <a:lnTo>
                  <a:pt x="164838" y="346816"/>
                </a:lnTo>
                <a:lnTo>
                  <a:pt x="162443" y="353802"/>
                </a:lnTo>
                <a:close/>
              </a:path>
              <a:path w="2512150" h="581353">
                <a:moveTo>
                  <a:pt x="160913" y="346816"/>
                </a:moveTo>
                <a:lnTo>
                  <a:pt x="157486" y="347514"/>
                </a:lnTo>
                <a:lnTo>
                  <a:pt x="158651" y="354800"/>
                </a:lnTo>
                <a:lnTo>
                  <a:pt x="160381" y="354134"/>
                </a:lnTo>
                <a:lnTo>
                  <a:pt x="162443" y="353802"/>
                </a:lnTo>
                <a:lnTo>
                  <a:pt x="164838" y="346816"/>
                </a:lnTo>
                <a:lnTo>
                  <a:pt x="160913" y="346816"/>
                </a:lnTo>
                <a:close/>
              </a:path>
              <a:path w="2512150" h="581353">
                <a:moveTo>
                  <a:pt x="153461" y="360023"/>
                </a:moveTo>
                <a:lnTo>
                  <a:pt x="153893" y="358725"/>
                </a:lnTo>
                <a:lnTo>
                  <a:pt x="155690" y="356397"/>
                </a:lnTo>
                <a:lnTo>
                  <a:pt x="156987" y="355465"/>
                </a:lnTo>
                <a:lnTo>
                  <a:pt x="158651" y="354800"/>
                </a:lnTo>
                <a:lnTo>
                  <a:pt x="157486" y="347514"/>
                </a:lnTo>
                <a:lnTo>
                  <a:pt x="154559" y="348911"/>
                </a:lnTo>
                <a:lnTo>
                  <a:pt x="153461" y="360023"/>
                </a:lnTo>
                <a:close/>
              </a:path>
              <a:path w="2512150" h="581353">
                <a:moveTo>
                  <a:pt x="153461" y="360023"/>
                </a:moveTo>
                <a:lnTo>
                  <a:pt x="154559" y="348911"/>
                </a:lnTo>
                <a:lnTo>
                  <a:pt x="151698" y="350242"/>
                </a:lnTo>
                <a:lnTo>
                  <a:pt x="153461" y="362950"/>
                </a:lnTo>
                <a:lnTo>
                  <a:pt x="153461" y="360023"/>
                </a:lnTo>
                <a:close/>
              </a:path>
              <a:path w="2512150" h="581353">
                <a:moveTo>
                  <a:pt x="229778" y="381680"/>
                </a:moveTo>
                <a:lnTo>
                  <a:pt x="230244" y="382944"/>
                </a:lnTo>
                <a:lnTo>
                  <a:pt x="231741" y="395553"/>
                </a:lnTo>
                <a:lnTo>
                  <a:pt x="234070" y="393756"/>
                </a:lnTo>
                <a:lnTo>
                  <a:pt x="235733" y="391428"/>
                </a:lnTo>
                <a:lnTo>
                  <a:pt x="237396" y="389032"/>
                </a:lnTo>
                <a:lnTo>
                  <a:pt x="238228" y="386271"/>
                </a:lnTo>
                <a:lnTo>
                  <a:pt x="238228" y="380083"/>
                </a:lnTo>
                <a:lnTo>
                  <a:pt x="237297" y="377488"/>
                </a:lnTo>
                <a:lnTo>
                  <a:pt x="235434" y="375359"/>
                </a:lnTo>
                <a:lnTo>
                  <a:pt x="233571" y="373230"/>
                </a:lnTo>
                <a:lnTo>
                  <a:pt x="230310" y="371700"/>
                </a:lnTo>
                <a:lnTo>
                  <a:pt x="229778" y="381680"/>
                </a:lnTo>
                <a:close/>
              </a:path>
              <a:path w="2512150" h="581353">
                <a:moveTo>
                  <a:pt x="210450" y="367641"/>
                </a:moveTo>
                <a:lnTo>
                  <a:pt x="211780" y="375459"/>
                </a:lnTo>
                <a:lnTo>
                  <a:pt x="223757" y="377954"/>
                </a:lnTo>
                <a:lnTo>
                  <a:pt x="226285" y="378486"/>
                </a:lnTo>
                <a:lnTo>
                  <a:pt x="227982" y="379351"/>
                </a:lnTo>
                <a:lnTo>
                  <a:pt x="229778" y="381680"/>
                </a:lnTo>
                <a:lnTo>
                  <a:pt x="230310" y="371700"/>
                </a:lnTo>
                <a:lnTo>
                  <a:pt x="225653" y="370768"/>
                </a:lnTo>
                <a:lnTo>
                  <a:pt x="213177" y="368173"/>
                </a:lnTo>
                <a:lnTo>
                  <a:pt x="210450" y="367641"/>
                </a:lnTo>
                <a:close/>
              </a:path>
              <a:path w="2512150" h="581353">
                <a:moveTo>
                  <a:pt x="210450" y="367641"/>
                </a:moveTo>
                <a:lnTo>
                  <a:pt x="208587" y="366776"/>
                </a:lnTo>
                <a:lnTo>
                  <a:pt x="207589" y="365578"/>
                </a:lnTo>
                <a:lnTo>
                  <a:pt x="206590" y="364314"/>
                </a:lnTo>
                <a:lnTo>
                  <a:pt x="206091" y="362950"/>
                </a:lnTo>
                <a:lnTo>
                  <a:pt x="206923" y="374461"/>
                </a:lnTo>
                <a:lnTo>
                  <a:pt x="211780" y="375459"/>
                </a:lnTo>
                <a:lnTo>
                  <a:pt x="210450" y="367641"/>
                </a:lnTo>
                <a:close/>
              </a:path>
              <a:path w="2512150" h="581353">
                <a:moveTo>
                  <a:pt x="198972" y="356563"/>
                </a:moveTo>
                <a:lnTo>
                  <a:pt x="199238" y="368140"/>
                </a:lnTo>
                <a:lnTo>
                  <a:pt x="201301" y="370469"/>
                </a:lnTo>
                <a:lnTo>
                  <a:pt x="203430" y="372798"/>
                </a:lnTo>
                <a:lnTo>
                  <a:pt x="206923" y="374461"/>
                </a:lnTo>
                <a:lnTo>
                  <a:pt x="206091" y="362950"/>
                </a:lnTo>
                <a:lnTo>
                  <a:pt x="204328" y="350242"/>
                </a:lnTo>
                <a:lnTo>
                  <a:pt x="202099" y="352039"/>
                </a:lnTo>
                <a:lnTo>
                  <a:pt x="200503" y="354301"/>
                </a:lnTo>
                <a:lnTo>
                  <a:pt x="198972" y="356563"/>
                </a:lnTo>
                <a:close/>
              </a:path>
              <a:path w="2512150" h="581353">
                <a:moveTo>
                  <a:pt x="199238" y="368140"/>
                </a:moveTo>
                <a:lnTo>
                  <a:pt x="198972" y="356563"/>
                </a:lnTo>
                <a:lnTo>
                  <a:pt x="198207" y="359058"/>
                </a:lnTo>
                <a:lnTo>
                  <a:pt x="198207" y="365246"/>
                </a:lnTo>
                <a:lnTo>
                  <a:pt x="199238" y="368140"/>
                </a:lnTo>
                <a:close/>
              </a:path>
              <a:path w="2512150" h="581353">
                <a:moveTo>
                  <a:pt x="231741" y="395553"/>
                </a:moveTo>
                <a:lnTo>
                  <a:pt x="230244" y="382944"/>
                </a:lnTo>
                <a:lnTo>
                  <a:pt x="230244" y="386537"/>
                </a:lnTo>
                <a:lnTo>
                  <a:pt x="229246" y="388334"/>
                </a:lnTo>
                <a:lnTo>
                  <a:pt x="228747" y="396817"/>
                </a:lnTo>
                <a:lnTo>
                  <a:pt x="231741" y="395553"/>
                </a:lnTo>
                <a:close/>
              </a:path>
              <a:path w="2512150" h="581353">
                <a:moveTo>
                  <a:pt x="227250" y="389731"/>
                </a:moveTo>
                <a:lnTo>
                  <a:pt x="225254" y="391062"/>
                </a:lnTo>
                <a:lnTo>
                  <a:pt x="225753" y="398081"/>
                </a:lnTo>
                <a:lnTo>
                  <a:pt x="228747" y="396817"/>
                </a:lnTo>
                <a:lnTo>
                  <a:pt x="229246" y="388334"/>
                </a:lnTo>
                <a:lnTo>
                  <a:pt x="227250" y="389731"/>
                </a:lnTo>
                <a:close/>
              </a:path>
              <a:path w="2512150" h="581353">
                <a:moveTo>
                  <a:pt x="208686" y="389132"/>
                </a:moveTo>
                <a:lnTo>
                  <a:pt x="209019" y="397682"/>
                </a:lnTo>
                <a:lnTo>
                  <a:pt x="213510" y="398713"/>
                </a:lnTo>
                <a:lnTo>
                  <a:pt x="222293" y="398713"/>
                </a:lnTo>
                <a:lnTo>
                  <a:pt x="225753" y="398081"/>
                </a:lnTo>
                <a:lnTo>
                  <a:pt x="225254" y="391062"/>
                </a:lnTo>
                <a:lnTo>
                  <a:pt x="222492" y="391727"/>
                </a:lnTo>
                <a:lnTo>
                  <a:pt x="214974" y="391727"/>
                </a:lnTo>
                <a:lnTo>
                  <a:pt x="211547" y="390862"/>
                </a:lnTo>
                <a:lnTo>
                  <a:pt x="208686" y="389132"/>
                </a:lnTo>
                <a:close/>
              </a:path>
              <a:path w="2512150" h="581353">
                <a:moveTo>
                  <a:pt x="205892" y="387402"/>
                </a:moveTo>
                <a:lnTo>
                  <a:pt x="203763" y="385007"/>
                </a:lnTo>
                <a:lnTo>
                  <a:pt x="204894" y="395619"/>
                </a:lnTo>
                <a:lnTo>
                  <a:pt x="209019" y="397682"/>
                </a:lnTo>
                <a:lnTo>
                  <a:pt x="208686" y="389132"/>
                </a:lnTo>
                <a:lnTo>
                  <a:pt x="205892" y="387402"/>
                </a:lnTo>
                <a:close/>
              </a:path>
              <a:path w="2512150" h="581353">
                <a:moveTo>
                  <a:pt x="202299" y="381946"/>
                </a:moveTo>
                <a:lnTo>
                  <a:pt x="195512" y="386837"/>
                </a:lnTo>
                <a:lnTo>
                  <a:pt x="197708" y="390629"/>
                </a:lnTo>
                <a:lnTo>
                  <a:pt x="200835" y="393557"/>
                </a:lnTo>
                <a:lnTo>
                  <a:pt x="204894" y="395619"/>
                </a:lnTo>
                <a:lnTo>
                  <a:pt x="203763" y="385007"/>
                </a:lnTo>
                <a:lnTo>
                  <a:pt x="202299" y="381946"/>
                </a:lnTo>
                <a:close/>
              </a:path>
              <a:path w="2512150" h="581353">
                <a:moveTo>
                  <a:pt x="227882" y="357228"/>
                </a:moveTo>
                <a:lnTo>
                  <a:pt x="229712" y="359357"/>
                </a:lnTo>
                <a:lnTo>
                  <a:pt x="230843" y="362285"/>
                </a:lnTo>
                <a:lnTo>
                  <a:pt x="237529" y="357894"/>
                </a:lnTo>
                <a:lnTo>
                  <a:pt x="235866" y="354367"/>
                </a:lnTo>
                <a:lnTo>
                  <a:pt x="233338" y="351639"/>
                </a:lnTo>
                <a:lnTo>
                  <a:pt x="229944" y="349710"/>
                </a:lnTo>
                <a:lnTo>
                  <a:pt x="227882" y="357228"/>
                </a:lnTo>
                <a:close/>
              </a:path>
              <a:path w="2512150" h="581353">
                <a:moveTo>
                  <a:pt x="226551" y="347780"/>
                </a:moveTo>
                <a:lnTo>
                  <a:pt x="222393" y="346816"/>
                </a:lnTo>
                <a:lnTo>
                  <a:pt x="222825" y="354500"/>
                </a:lnTo>
                <a:lnTo>
                  <a:pt x="225353" y="355898"/>
                </a:lnTo>
                <a:lnTo>
                  <a:pt x="227882" y="357228"/>
                </a:lnTo>
                <a:lnTo>
                  <a:pt x="229944" y="349710"/>
                </a:lnTo>
                <a:lnTo>
                  <a:pt x="226551" y="347780"/>
                </a:lnTo>
                <a:close/>
              </a:path>
              <a:path w="2512150" h="581353">
                <a:moveTo>
                  <a:pt x="215074" y="353802"/>
                </a:moveTo>
                <a:lnTo>
                  <a:pt x="220197" y="353802"/>
                </a:lnTo>
                <a:lnTo>
                  <a:pt x="222825" y="354500"/>
                </a:lnTo>
                <a:lnTo>
                  <a:pt x="222393" y="346816"/>
                </a:lnTo>
                <a:lnTo>
                  <a:pt x="217469" y="346816"/>
                </a:lnTo>
                <a:lnTo>
                  <a:pt x="215074" y="353802"/>
                </a:lnTo>
                <a:close/>
              </a:path>
              <a:path w="2512150" h="581353">
                <a:moveTo>
                  <a:pt x="213543" y="346816"/>
                </a:moveTo>
                <a:lnTo>
                  <a:pt x="210117" y="347514"/>
                </a:lnTo>
                <a:lnTo>
                  <a:pt x="211281" y="354800"/>
                </a:lnTo>
                <a:lnTo>
                  <a:pt x="213011" y="354134"/>
                </a:lnTo>
                <a:lnTo>
                  <a:pt x="215074" y="353802"/>
                </a:lnTo>
                <a:lnTo>
                  <a:pt x="217469" y="346816"/>
                </a:lnTo>
                <a:lnTo>
                  <a:pt x="213543" y="346816"/>
                </a:lnTo>
                <a:close/>
              </a:path>
              <a:path w="2512150" h="581353">
                <a:moveTo>
                  <a:pt x="206091" y="360023"/>
                </a:moveTo>
                <a:lnTo>
                  <a:pt x="206524" y="358725"/>
                </a:lnTo>
                <a:lnTo>
                  <a:pt x="208320" y="356397"/>
                </a:lnTo>
                <a:lnTo>
                  <a:pt x="209618" y="355465"/>
                </a:lnTo>
                <a:lnTo>
                  <a:pt x="211281" y="354800"/>
                </a:lnTo>
                <a:lnTo>
                  <a:pt x="210117" y="347514"/>
                </a:lnTo>
                <a:lnTo>
                  <a:pt x="207189" y="348911"/>
                </a:lnTo>
                <a:lnTo>
                  <a:pt x="206091" y="360023"/>
                </a:lnTo>
                <a:close/>
              </a:path>
              <a:path w="2512150" h="581353">
                <a:moveTo>
                  <a:pt x="206091" y="360023"/>
                </a:moveTo>
                <a:lnTo>
                  <a:pt x="207189" y="348911"/>
                </a:lnTo>
                <a:lnTo>
                  <a:pt x="204328" y="350242"/>
                </a:lnTo>
                <a:lnTo>
                  <a:pt x="206091" y="362950"/>
                </a:lnTo>
                <a:lnTo>
                  <a:pt x="206091" y="360023"/>
                </a:lnTo>
                <a:close/>
              </a:path>
              <a:path w="2512150" h="581353">
                <a:moveTo>
                  <a:pt x="263014" y="332244"/>
                </a:moveTo>
                <a:lnTo>
                  <a:pt x="263014" y="330448"/>
                </a:lnTo>
                <a:lnTo>
                  <a:pt x="262448" y="329017"/>
                </a:lnTo>
                <a:lnTo>
                  <a:pt x="260252" y="326822"/>
                </a:lnTo>
                <a:lnTo>
                  <a:pt x="258822" y="326256"/>
                </a:lnTo>
                <a:lnTo>
                  <a:pt x="255229" y="326256"/>
                </a:lnTo>
                <a:lnTo>
                  <a:pt x="253765" y="326822"/>
                </a:lnTo>
                <a:lnTo>
                  <a:pt x="251569" y="329017"/>
                </a:lnTo>
                <a:lnTo>
                  <a:pt x="251037" y="330448"/>
                </a:lnTo>
                <a:lnTo>
                  <a:pt x="251037" y="332244"/>
                </a:lnTo>
                <a:lnTo>
                  <a:pt x="251569" y="335504"/>
                </a:lnTo>
                <a:lnTo>
                  <a:pt x="253765" y="337700"/>
                </a:lnTo>
                <a:lnTo>
                  <a:pt x="255229" y="338232"/>
                </a:lnTo>
                <a:lnTo>
                  <a:pt x="258822" y="338232"/>
                </a:lnTo>
                <a:lnTo>
                  <a:pt x="260252" y="337700"/>
                </a:lnTo>
                <a:lnTo>
                  <a:pt x="262448" y="335504"/>
                </a:lnTo>
                <a:lnTo>
                  <a:pt x="263014" y="334041"/>
                </a:lnTo>
                <a:lnTo>
                  <a:pt x="263014" y="332244"/>
                </a:lnTo>
                <a:close/>
              </a:path>
              <a:path w="2512150" h="581353">
                <a:moveTo>
                  <a:pt x="253033" y="347814"/>
                </a:moveTo>
                <a:lnTo>
                  <a:pt x="253033" y="397715"/>
                </a:lnTo>
                <a:lnTo>
                  <a:pt x="261018" y="397715"/>
                </a:lnTo>
                <a:lnTo>
                  <a:pt x="261018" y="347814"/>
                </a:lnTo>
                <a:lnTo>
                  <a:pt x="253033" y="347814"/>
                </a:lnTo>
                <a:close/>
              </a:path>
              <a:path w="2512150" h="581353">
                <a:moveTo>
                  <a:pt x="321361" y="384042"/>
                </a:moveTo>
                <a:lnTo>
                  <a:pt x="313976" y="381447"/>
                </a:lnTo>
                <a:lnTo>
                  <a:pt x="314741" y="394122"/>
                </a:lnTo>
                <a:lnTo>
                  <a:pt x="316670" y="391927"/>
                </a:lnTo>
                <a:lnTo>
                  <a:pt x="318666" y="389731"/>
                </a:lnTo>
                <a:lnTo>
                  <a:pt x="320230" y="387103"/>
                </a:lnTo>
                <a:lnTo>
                  <a:pt x="321361" y="384042"/>
                </a:lnTo>
                <a:close/>
              </a:path>
              <a:path w="2512150" h="581353">
                <a:moveTo>
                  <a:pt x="313976" y="381447"/>
                </a:moveTo>
                <a:lnTo>
                  <a:pt x="313510" y="383643"/>
                </a:lnTo>
                <a:lnTo>
                  <a:pt x="312645" y="385506"/>
                </a:lnTo>
                <a:lnTo>
                  <a:pt x="311381" y="387036"/>
                </a:lnTo>
                <a:lnTo>
                  <a:pt x="310183" y="388566"/>
                </a:lnTo>
                <a:lnTo>
                  <a:pt x="312379" y="395819"/>
                </a:lnTo>
                <a:lnTo>
                  <a:pt x="314741" y="394122"/>
                </a:lnTo>
                <a:lnTo>
                  <a:pt x="313976" y="381447"/>
                </a:lnTo>
                <a:close/>
              </a:path>
              <a:path w="2512150" h="581353">
                <a:moveTo>
                  <a:pt x="312379" y="395819"/>
                </a:moveTo>
                <a:lnTo>
                  <a:pt x="310183" y="388566"/>
                </a:lnTo>
                <a:lnTo>
                  <a:pt x="308619" y="389731"/>
                </a:lnTo>
                <a:lnTo>
                  <a:pt x="306690" y="390529"/>
                </a:lnTo>
                <a:lnTo>
                  <a:pt x="304827" y="391328"/>
                </a:lnTo>
                <a:lnTo>
                  <a:pt x="306856" y="398148"/>
                </a:lnTo>
                <a:lnTo>
                  <a:pt x="309584" y="397017"/>
                </a:lnTo>
                <a:lnTo>
                  <a:pt x="312379" y="395819"/>
                </a:lnTo>
                <a:close/>
              </a:path>
              <a:path w="2512150" h="581353">
                <a:moveTo>
                  <a:pt x="306856" y="398148"/>
                </a:moveTo>
                <a:lnTo>
                  <a:pt x="304827" y="391328"/>
                </a:lnTo>
                <a:lnTo>
                  <a:pt x="302598" y="391727"/>
                </a:lnTo>
                <a:lnTo>
                  <a:pt x="296676" y="391727"/>
                </a:lnTo>
                <a:lnTo>
                  <a:pt x="300203" y="398713"/>
                </a:lnTo>
                <a:lnTo>
                  <a:pt x="303729" y="398713"/>
                </a:lnTo>
                <a:lnTo>
                  <a:pt x="306856" y="398148"/>
                </a:lnTo>
                <a:close/>
              </a:path>
              <a:path w="2512150" h="581353">
                <a:moveTo>
                  <a:pt x="295545" y="398713"/>
                </a:moveTo>
                <a:lnTo>
                  <a:pt x="300203" y="398713"/>
                </a:lnTo>
                <a:lnTo>
                  <a:pt x="296676" y="391727"/>
                </a:lnTo>
                <a:lnTo>
                  <a:pt x="293815" y="390995"/>
                </a:lnTo>
                <a:lnTo>
                  <a:pt x="291420" y="389531"/>
                </a:lnTo>
                <a:lnTo>
                  <a:pt x="291387" y="397682"/>
                </a:lnTo>
                <a:lnTo>
                  <a:pt x="295545" y="398713"/>
                </a:lnTo>
                <a:close/>
              </a:path>
              <a:path w="2512150" h="581353">
                <a:moveTo>
                  <a:pt x="289025" y="388001"/>
                </a:moveTo>
                <a:lnTo>
                  <a:pt x="287195" y="385805"/>
                </a:lnTo>
                <a:lnTo>
                  <a:pt x="287727" y="395619"/>
                </a:lnTo>
                <a:lnTo>
                  <a:pt x="291387" y="397682"/>
                </a:lnTo>
                <a:lnTo>
                  <a:pt x="291420" y="389531"/>
                </a:lnTo>
                <a:lnTo>
                  <a:pt x="289025" y="388001"/>
                </a:lnTo>
                <a:close/>
              </a:path>
              <a:path w="2512150" h="581353">
                <a:moveTo>
                  <a:pt x="287195" y="385805"/>
                </a:moveTo>
                <a:lnTo>
                  <a:pt x="285931" y="382944"/>
                </a:lnTo>
                <a:lnTo>
                  <a:pt x="284667" y="380083"/>
                </a:lnTo>
                <a:lnTo>
                  <a:pt x="284035" y="376690"/>
                </a:lnTo>
                <a:lnTo>
                  <a:pt x="284035" y="368772"/>
                </a:lnTo>
                <a:lnTo>
                  <a:pt x="284667" y="365379"/>
                </a:lnTo>
                <a:lnTo>
                  <a:pt x="285931" y="362584"/>
                </a:lnTo>
                <a:lnTo>
                  <a:pt x="287195" y="359723"/>
                </a:lnTo>
                <a:lnTo>
                  <a:pt x="287727" y="349909"/>
                </a:lnTo>
                <a:lnTo>
                  <a:pt x="284068" y="351972"/>
                </a:lnTo>
                <a:lnTo>
                  <a:pt x="281207" y="354966"/>
                </a:lnTo>
                <a:lnTo>
                  <a:pt x="284068" y="393557"/>
                </a:lnTo>
                <a:lnTo>
                  <a:pt x="287727" y="395619"/>
                </a:lnTo>
                <a:lnTo>
                  <a:pt x="287195" y="385805"/>
                </a:lnTo>
                <a:close/>
              </a:path>
              <a:path w="2512150" h="581353">
                <a:moveTo>
                  <a:pt x="284068" y="393557"/>
                </a:moveTo>
                <a:lnTo>
                  <a:pt x="281207" y="354966"/>
                </a:lnTo>
                <a:lnTo>
                  <a:pt x="279144" y="358892"/>
                </a:lnTo>
                <a:lnTo>
                  <a:pt x="277082" y="362751"/>
                </a:lnTo>
                <a:lnTo>
                  <a:pt x="276050" y="367375"/>
                </a:lnTo>
                <a:lnTo>
                  <a:pt x="276050" y="372764"/>
                </a:lnTo>
                <a:lnTo>
                  <a:pt x="277082" y="382811"/>
                </a:lnTo>
                <a:lnTo>
                  <a:pt x="279144" y="386737"/>
                </a:lnTo>
                <a:lnTo>
                  <a:pt x="281207" y="390596"/>
                </a:lnTo>
                <a:lnTo>
                  <a:pt x="284068" y="393557"/>
                </a:lnTo>
                <a:close/>
              </a:path>
              <a:path w="2512150" h="581353">
                <a:moveTo>
                  <a:pt x="320862" y="360089"/>
                </a:moveTo>
                <a:lnTo>
                  <a:pt x="319664" y="357361"/>
                </a:lnTo>
                <a:lnTo>
                  <a:pt x="318101" y="354999"/>
                </a:lnTo>
                <a:lnTo>
                  <a:pt x="316171" y="353003"/>
                </a:lnTo>
                <a:lnTo>
                  <a:pt x="314242" y="351007"/>
                </a:lnTo>
                <a:lnTo>
                  <a:pt x="313277" y="363682"/>
                </a:lnTo>
                <a:lnTo>
                  <a:pt x="320862" y="360089"/>
                </a:lnTo>
                <a:close/>
              </a:path>
              <a:path w="2512150" h="581353">
                <a:moveTo>
                  <a:pt x="296676" y="353802"/>
                </a:moveTo>
                <a:lnTo>
                  <a:pt x="303463" y="353802"/>
                </a:lnTo>
                <a:lnTo>
                  <a:pt x="306257" y="354667"/>
                </a:lnTo>
                <a:lnTo>
                  <a:pt x="308387" y="356397"/>
                </a:lnTo>
                <a:lnTo>
                  <a:pt x="310582" y="358060"/>
                </a:lnTo>
                <a:lnTo>
                  <a:pt x="312212" y="360489"/>
                </a:lnTo>
                <a:lnTo>
                  <a:pt x="313277" y="363682"/>
                </a:lnTo>
                <a:lnTo>
                  <a:pt x="314242" y="351007"/>
                </a:lnTo>
                <a:lnTo>
                  <a:pt x="311946" y="349477"/>
                </a:lnTo>
                <a:lnTo>
                  <a:pt x="309285" y="348412"/>
                </a:lnTo>
                <a:lnTo>
                  <a:pt x="306690" y="347348"/>
                </a:lnTo>
                <a:lnTo>
                  <a:pt x="303663" y="346816"/>
                </a:lnTo>
                <a:lnTo>
                  <a:pt x="300203" y="346816"/>
                </a:lnTo>
                <a:lnTo>
                  <a:pt x="296676" y="353802"/>
                </a:lnTo>
                <a:close/>
              </a:path>
              <a:path w="2512150" h="581353">
                <a:moveTo>
                  <a:pt x="295545" y="346816"/>
                </a:moveTo>
                <a:lnTo>
                  <a:pt x="291387" y="347847"/>
                </a:lnTo>
                <a:lnTo>
                  <a:pt x="291420" y="356097"/>
                </a:lnTo>
                <a:lnTo>
                  <a:pt x="293815" y="354567"/>
                </a:lnTo>
                <a:lnTo>
                  <a:pt x="296676" y="353802"/>
                </a:lnTo>
                <a:lnTo>
                  <a:pt x="300203" y="346816"/>
                </a:lnTo>
                <a:lnTo>
                  <a:pt x="295545" y="346816"/>
                </a:lnTo>
                <a:close/>
              </a:path>
              <a:path w="2512150" h="581353">
                <a:moveTo>
                  <a:pt x="289025" y="357561"/>
                </a:moveTo>
                <a:lnTo>
                  <a:pt x="291420" y="356097"/>
                </a:lnTo>
                <a:lnTo>
                  <a:pt x="291387" y="347847"/>
                </a:lnTo>
                <a:lnTo>
                  <a:pt x="287727" y="349909"/>
                </a:lnTo>
                <a:lnTo>
                  <a:pt x="287195" y="359723"/>
                </a:lnTo>
                <a:lnTo>
                  <a:pt x="289025" y="357561"/>
                </a:lnTo>
                <a:close/>
              </a:path>
              <a:path w="2512150" h="581353">
                <a:moveTo>
                  <a:pt x="364766" y="392492"/>
                </a:moveTo>
                <a:lnTo>
                  <a:pt x="365631" y="394022"/>
                </a:lnTo>
                <a:lnTo>
                  <a:pt x="366329" y="387635"/>
                </a:lnTo>
                <a:lnTo>
                  <a:pt x="364333" y="387336"/>
                </a:lnTo>
                <a:lnTo>
                  <a:pt x="364333" y="390596"/>
                </a:lnTo>
                <a:lnTo>
                  <a:pt x="364167" y="392359"/>
                </a:lnTo>
                <a:lnTo>
                  <a:pt x="364586" y="391705"/>
                </a:lnTo>
                <a:lnTo>
                  <a:pt x="364333" y="388334"/>
                </a:lnTo>
                <a:lnTo>
                  <a:pt x="364586" y="391705"/>
                </a:lnTo>
                <a:lnTo>
                  <a:pt x="365531" y="390230"/>
                </a:lnTo>
                <a:lnTo>
                  <a:pt x="364766" y="392492"/>
                </a:lnTo>
                <a:close/>
              </a:path>
              <a:path w="2512150" h="581353">
                <a:moveTo>
                  <a:pt x="349596" y="353802"/>
                </a:moveTo>
                <a:lnTo>
                  <a:pt x="356715" y="353802"/>
                </a:lnTo>
                <a:lnTo>
                  <a:pt x="359543" y="354833"/>
                </a:lnTo>
                <a:lnTo>
                  <a:pt x="361539" y="356896"/>
                </a:lnTo>
                <a:lnTo>
                  <a:pt x="363535" y="358892"/>
                </a:lnTo>
                <a:lnTo>
                  <a:pt x="364533" y="361753"/>
                </a:lnTo>
                <a:lnTo>
                  <a:pt x="364533" y="367390"/>
                </a:lnTo>
                <a:lnTo>
                  <a:pt x="366130" y="367076"/>
                </a:lnTo>
                <a:lnTo>
                  <a:pt x="365963" y="349909"/>
                </a:lnTo>
                <a:lnTo>
                  <a:pt x="363036" y="348712"/>
                </a:lnTo>
                <a:lnTo>
                  <a:pt x="360108" y="347448"/>
                </a:lnTo>
                <a:lnTo>
                  <a:pt x="356848" y="346816"/>
                </a:lnTo>
                <a:lnTo>
                  <a:pt x="353255" y="346816"/>
                </a:lnTo>
                <a:lnTo>
                  <a:pt x="349596" y="353802"/>
                </a:lnTo>
                <a:close/>
              </a:path>
              <a:path w="2512150" h="581353">
                <a:moveTo>
                  <a:pt x="347932" y="346816"/>
                </a:moveTo>
                <a:lnTo>
                  <a:pt x="343474" y="347980"/>
                </a:lnTo>
                <a:lnTo>
                  <a:pt x="344273" y="356097"/>
                </a:lnTo>
                <a:lnTo>
                  <a:pt x="346668" y="354567"/>
                </a:lnTo>
                <a:lnTo>
                  <a:pt x="349596" y="353802"/>
                </a:lnTo>
                <a:lnTo>
                  <a:pt x="353255" y="346816"/>
                </a:lnTo>
                <a:lnTo>
                  <a:pt x="347932" y="346816"/>
                </a:lnTo>
                <a:close/>
              </a:path>
              <a:path w="2512150" h="581353">
                <a:moveTo>
                  <a:pt x="336289" y="352571"/>
                </a:moveTo>
                <a:lnTo>
                  <a:pt x="338983" y="363283"/>
                </a:lnTo>
                <a:lnTo>
                  <a:pt x="340114" y="359956"/>
                </a:lnTo>
                <a:lnTo>
                  <a:pt x="341878" y="357561"/>
                </a:lnTo>
                <a:lnTo>
                  <a:pt x="344273" y="356097"/>
                </a:lnTo>
                <a:lnTo>
                  <a:pt x="343474" y="347980"/>
                </a:lnTo>
                <a:lnTo>
                  <a:pt x="339882" y="350309"/>
                </a:lnTo>
                <a:lnTo>
                  <a:pt x="336289" y="352571"/>
                </a:lnTo>
                <a:close/>
              </a:path>
              <a:path w="2512150" h="581353">
                <a:moveTo>
                  <a:pt x="333827" y="355565"/>
                </a:moveTo>
                <a:lnTo>
                  <a:pt x="332496" y="359291"/>
                </a:lnTo>
                <a:lnTo>
                  <a:pt x="338983" y="363283"/>
                </a:lnTo>
                <a:lnTo>
                  <a:pt x="336289" y="352571"/>
                </a:lnTo>
                <a:lnTo>
                  <a:pt x="333827" y="355565"/>
                </a:lnTo>
                <a:close/>
              </a:path>
              <a:path w="2512150" h="581353">
                <a:moveTo>
                  <a:pt x="372517" y="359956"/>
                </a:moveTo>
                <a:lnTo>
                  <a:pt x="371652" y="356763"/>
                </a:lnTo>
                <a:lnTo>
                  <a:pt x="372484" y="398414"/>
                </a:lnTo>
                <a:lnTo>
                  <a:pt x="372517" y="359956"/>
                </a:lnTo>
                <a:close/>
              </a:path>
              <a:path w="2512150" h="581353">
                <a:moveTo>
                  <a:pt x="366496" y="395486"/>
                </a:moveTo>
                <a:lnTo>
                  <a:pt x="367693" y="396584"/>
                </a:lnTo>
                <a:lnTo>
                  <a:pt x="369224" y="397316"/>
                </a:lnTo>
                <a:lnTo>
                  <a:pt x="370754" y="398048"/>
                </a:lnTo>
                <a:lnTo>
                  <a:pt x="372484" y="398414"/>
                </a:lnTo>
                <a:lnTo>
                  <a:pt x="371652" y="356763"/>
                </a:lnTo>
                <a:lnTo>
                  <a:pt x="369922" y="354301"/>
                </a:lnTo>
                <a:lnTo>
                  <a:pt x="368259" y="351772"/>
                </a:lnTo>
                <a:lnTo>
                  <a:pt x="366496" y="395486"/>
                </a:lnTo>
                <a:close/>
              </a:path>
              <a:path w="2512150" h="581353">
                <a:moveTo>
                  <a:pt x="366329" y="387635"/>
                </a:moveTo>
                <a:lnTo>
                  <a:pt x="365631" y="394022"/>
                </a:lnTo>
                <a:lnTo>
                  <a:pt x="366496" y="395486"/>
                </a:lnTo>
                <a:lnTo>
                  <a:pt x="368259" y="351772"/>
                </a:lnTo>
                <a:lnTo>
                  <a:pt x="366130" y="367076"/>
                </a:lnTo>
                <a:lnTo>
                  <a:pt x="366130" y="373663"/>
                </a:lnTo>
                <a:lnTo>
                  <a:pt x="364533" y="373990"/>
                </a:lnTo>
                <a:lnTo>
                  <a:pt x="364533" y="381381"/>
                </a:lnTo>
                <a:lnTo>
                  <a:pt x="364333" y="387336"/>
                </a:lnTo>
                <a:lnTo>
                  <a:pt x="366329" y="387635"/>
                </a:lnTo>
                <a:close/>
              </a:path>
              <a:path w="2512150" h="581353">
                <a:moveTo>
                  <a:pt x="379603" y="397416"/>
                </a:moveTo>
                <a:lnTo>
                  <a:pt x="380002" y="391128"/>
                </a:lnTo>
                <a:lnTo>
                  <a:pt x="377574" y="391627"/>
                </a:lnTo>
                <a:lnTo>
                  <a:pt x="373781" y="391627"/>
                </a:lnTo>
                <a:lnTo>
                  <a:pt x="372517" y="390429"/>
                </a:lnTo>
                <a:lnTo>
                  <a:pt x="374413" y="398414"/>
                </a:lnTo>
                <a:lnTo>
                  <a:pt x="376543" y="398414"/>
                </a:lnTo>
                <a:lnTo>
                  <a:pt x="378272" y="398081"/>
                </a:lnTo>
                <a:lnTo>
                  <a:pt x="379603" y="397416"/>
                </a:lnTo>
                <a:close/>
              </a:path>
              <a:path w="2512150" h="581353">
                <a:moveTo>
                  <a:pt x="364167" y="392359"/>
                </a:moveTo>
                <a:lnTo>
                  <a:pt x="364333" y="390596"/>
                </a:lnTo>
                <a:lnTo>
                  <a:pt x="364333" y="387336"/>
                </a:lnTo>
                <a:lnTo>
                  <a:pt x="364134" y="383244"/>
                </a:lnTo>
                <a:lnTo>
                  <a:pt x="363335" y="384840"/>
                </a:lnTo>
                <a:lnTo>
                  <a:pt x="362537" y="386371"/>
                </a:lnTo>
                <a:lnTo>
                  <a:pt x="362237" y="394022"/>
                </a:lnTo>
                <a:lnTo>
                  <a:pt x="364167" y="392359"/>
                </a:lnTo>
                <a:close/>
              </a:path>
              <a:path w="2512150" h="581353">
                <a:moveTo>
                  <a:pt x="361439" y="387668"/>
                </a:moveTo>
                <a:lnTo>
                  <a:pt x="360042" y="388733"/>
                </a:lnTo>
                <a:lnTo>
                  <a:pt x="360308" y="395619"/>
                </a:lnTo>
                <a:lnTo>
                  <a:pt x="362237" y="394022"/>
                </a:lnTo>
                <a:lnTo>
                  <a:pt x="362537" y="386371"/>
                </a:lnTo>
                <a:lnTo>
                  <a:pt x="361439" y="387668"/>
                </a:lnTo>
                <a:close/>
              </a:path>
              <a:path w="2512150" h="581353">
                <a:moveTo>
                  <a:pt x="355251" y="391028"/>
                </a:moveTo>
                <a:lnTo>
                  <a:pt x="355750" y="397615"/>
                </a:lnTo>
                <a:lnTo>
                  <a:pt x="358145" y="396817"/>
                </a:lnTo>
                <a:lnTo>
                  <a:pt x="360308" y="395619"/>
                </a:lnTo>
                <a:lnTo>
                  <a:pt x="360042" y="388733"/>
                </a:lnTo>
                <a:lnTo>
                  <a:pt x="358645" y="389731"/>
                </a:lnTo>
                <a:lnTo>
                  <a:pt x="357048" y="390496"/>
                </a:lnTo>
                <a:lnTo>
                  <a:pt x="355251" y="391028"/>
                </a:lnTo>
                <a:close/>
              </a:path>
              <a:path w="2512150" h="581353">
                <a:moveTo>
                  <a:pt x="342776" y="389831"/>
                </a:moveTo>
                <a:lnTo>
                  <a:pt x="343009" y="398214"/>
                </a:lnTo>
                <a:lnTo>
                  <a:pt x="345737" y="398713"/>
                </a:lnTo>
                <a:lnTo>
                  <a:pt x="350993" y="398713"/>
                </a:lnTo>
                <a:lnTo>
                  <a:pt x="353355" y="398347"/>
                </a:lnTo>
                <a:lnTo>
                  <a:pt x="355750" y="397615"/>
                </a:lnTo>
                <a:lnTo>
                  <a:pt x="355251" y="391028"/>
                </a:lnTo>
                <a:lnTo>
                  <a:pt x="353521" y="391494"/>
                </a:lnTo>
                <a:lnTo>
                  <a:pt x="351692" y="391727"/>
                </a:lnTo>
                <a:lnTo>
                  <a:pt x="346768" y="391727"/>
                </a:lnTo>
                <a:lnTo>
                  <a:pt x="344439" y="391095"/>
                </a:lnTo>
                <a:lnTo>
                  <a:pt x="342776" y="389831"/>
                </a:lnTo>
                <a:close/>
              </a:path>
              <a:path w="2512150" h="581353">
                <a:moveTo>
                  <a:pt x="341179" y="380948"/>
                </a:moveTo>
                <a:lnTo>
                  <a:pt x="341911" y="371833"/>
                </a:lnTo>
                <a:lnTo>
                  <a:pt x="338418" y="373496"/>
                </a:lnTo>
                <a:lnTo>
                  <a:pt x="340480" y="397216"/>
                </a:lnTo>
                <a:lnTo>
                  <a:pt x="343009" y="398214"/>
                </a:lnTo>
                <a:lnTo>
                  <a:pt x="342776" y="389831"/>
                </a:lnTo>
                <a:lnTo>
                  <a:pt x="341179" y="388500"/>
                </a:lnTo>
                <a:lnTo>
                  <a:pt x="340381" y="386803"/>
                </a:lnTo>
                <a:lnTo>
                  <a:pt x="340381" y="382612"/>
                </a:lnTo>
                <a:lnTo>
                  <a:pt x="341179" y="380948"/>
                </a:lnTo>
                <a:close/>
              </a:path>
              <a:path w="2512150" h="581353">
                <a:moveTo>
                  <a:pt x="332197" y="381414"/>
                </a:moveTo>
                <a:lnTo>
                  <a:pt x="332929" y="390662"/>
                </a:lnTo>
                <a:lnTo>
                  <a:pt x="334392" y="392725"/>
                </a:lnTo>
                <a:lnTo>
                  <a:pt x="335923" y="394721"/>
                </a:lnTo>
                <a:lnTo>
                  <a:pt x="337952" y="396218"/>
                </a:lnTo>
                <a:lnTo>
                  <a:pt x="340480" y="397216"/>
                </a:lnTo>
                <a:lnTo>
                  <a:pt x="338418" y="373496"/>
                </a:lnTo>
                <a:lnTo>
                  <a:pt x="335889" y="375958"/>
                </a:lnTo>
                <a:lnTo>
                  <a:pt x="333428" y="378353"/>
                </a:lnTo>
                <a:lnTo>
                  <a:pt x="332197" y="381414"/>
                </a:lnTo>
                <a:close/>
              </a:path>
              <a:path w="2512150" h="581353">
                <a:moveTo>
                  <a:pt x="332197" y="385140"/>
                </a:moveTo>
                <a:lnTo>
                  <a:pt x="332197" y="388134"/>
                </a:lnTo>
                <a:lnTo>
                  <a:pt x="332929" y="390662"/>
                </a:lnTo>
                <a:lnTo>
                  <a:pt x="332197" y="381414"/>
                </a:lnTo>
                <a:lnTo>
                  <a:pt x="332197" y="385140"/>
                </a:lnTo>
                <a:close/>
              </a:path>
              <a:path w="2512150" h="581353">
                <a:moveTo>
                  <a:pt x="364533" y="367390"/>
                </a:moveTo>
                <a:lnTo>
                  <a:pt x="346369" y="370968"/>
                </a:lnTo>
                <a:lnTo>
                  <a:pt x="346801" y="377621"/>
                </a:lnTo>
                <a:lnTo>
                  <a:pt x="350061" y="376956"/>
                </a:lnTo>
                <a:lnTo>
                  <a:pt x="364533" y="373990"/>
                </a:lnTo>
                <a:lnTo>
                  <a:pt x="366130" y="373663"/>
                </a:lnTo>
                <a:lnTo>
                  <a:pt x="366130" y="367076"/>
                </a:lnTo>
                <a:lnTo>
                  <a:pt x="364533" y="367390"/>
                </a:lnTo>
                <a:close/>
              </a:path>
              <a:path w="2512150" h="581353">
                <a:moveTo>
                  <a:pt x="346369" y="370968"/>
                </a:moveTo>
                <a:lnTo>
                  <a:pt x="341911" y="371833"/>
                </a:lnTo>
                <a:lnTo>
                  <a:pt x="342776" y="379751"/>
                </a:lnTo>
                <a:lnTo>
                  <a:pt x="344373" y="378553"/>
                </a:lnTo>
                <a:lnTo>
                  <a:pt x="346801" y="377621"/>
                </a:lnTo>
                <a:lnTo>
                  <a:pt x="346369" y="370968"/>
                </a:lnTo>
                <a:close/>
              </a:path>
              <a:path w="2512150" h="581353">
                <a:moveTo>
                  <a:pt x="399505" y="324859"/>
                </a:moveTo>
                <a:lnTo>
                  <a:pt x="391520" y="324859"/>
                </a:lnTo>
                <a:lnTo>
                  <a:pt x="392485" y="393224"/>
                </a:lnTo>
                <a:lnTo>
                  <a:pt x="394415" y="395420"/>
                </a:lnTo>
                <a:lnTo>
                  <a:pt x="396411" y="397615"/>
                </a:lnTo>
                <a:lnTo>
                  <a:pt x="399438" y="398713"/>
                </a:lnTo>
                <a:lnTo>
                  <a:pt x="399505" y="387568"/>
                </a:lnTo>
                <a:lnTo>
                  <a:pt x="399505" y="324859"/>
                </a:lnTo>
                <a:close/>
              </a:path>
              <a:path w="2512150" h="581353">
                <a:moveTo>
                  <a:pt x="391520" y="385340"/>
                </a:moveTo>
                <a:lnTo>
                  <a:pt x="391520" y="389864"/>
                </a:lnTo>
                <a:lnTo>
                  <a:pt x="392485" y="393224"/>
                </a:lnTo>
                <a:lnTo>
                  <a:pt x="391520" y="324859"/>
                </a:lnTo>
                <a:lnTo>
                  <a:pt x="391520" y="385340"/>
                </a:lnTo>
                <a:close/>
              </a:path>
              <a:path w="2512150" h="581353">
                <a:moveTo>
                  <a:pt x="407389" y="398314"/>
                </a:moveTo>
                <a:lnTo>
                  <a:pt x="408653" y="398114"/>
                </a:lnTo>
                <a:lnTo>
                  <a:pt x="410882" y="397316"/>
                </a:lnTo>
                <a:lnTo>
                  <a:pt x="412180" y="390330"/>
                </a:lnTo>
                <a:lnTo>
                  <a:pt x="410716" y="390862"/>
                </a:lnTo>
                <a:lnTo>
                  <a:pt x="408686" y="391428"/>
                </a:lnTo>
                <a:lnTo>
                  <a:pt x="407389" y="398314"/>
                </a:lnTo>
                <a:close/>
              </a:path>
              <a:path w="2512150" h="581353">
                <a:moveTo>
                  <a:pt x="403497" y="398713"/>
                </a:moveTo>
                <a:lnTo>
                  <a:pt x="404827" y="398713"/>
                </a:lnTo>
                <a:lnTo>
                  <a:pt x="406125" y="398580"/>
                </a:lnTo>
                <a:lnTo>
                  <a:pt x="407389" y="398314"/>
                </a:lnTo>
                <a:lnTo>
                  <a:pt x="408686" y="391428"/>
                </a:lnTo>
                <a:lnTo>
                  <a:pt x="406724" y="391727"/>
                </a:lnTo>
                <a:lnTo>
                  <a:pt x="405393" y="391727"/>
                </a:lnTo>
                <a:lnTo>
                  <a:pt x="403497" y="398713"/>
                </a:lnTo>
                <a:close/>
              </a:path>
              <a:path w="2512150" h="581353">
                <a:moveTo>
                  <a:pt x="403497" y="398713"/>
                </a:moveTo>
                <a:lnTo>
                  <a:pt x="405393" y="391727"/>
                </a:lnTo>
                <a:lnTo>
                  <a:pt x="403330" y="391727"/>
                </a:lnTo>
                <a:lnTo>
                  <a:pt x="401833" y="391261"/>
                </a:lnTo>
                <a:lnTo>
                  <a:pt x="399970" y="389332"/>
                </a:lnTo>
                <a:lnTo>
                  <a:pt x="399438" y="398713"/>
                </a:lnTo>
                <a:lnTo>
                  <a:pt x="403497" y="398713"/>
                </a:lnTo>
                <a:close/>
              </a:path>
              <a:path w="2512150" h="581353">
                <a:moveTo>
                  <a:pt x="462413" y="390230"/>
                </a:moveTo>
                <a:lnTo>
                  <a:pt x="462413" y="331845"/>
                </a:lnTo>
                <a:lnTo>
                  <a:pt x="454429" y="331845"/>
                </a:lnTo>
                <a:lnTo>
                  <a:pt x="454429" y="397715"/>
                </a:lnTo>
                <a:lnTo>
                  <a:pt x="500139" y="397715"/>
                </a:lnTo>
                <a:lnTo>
                  <a:pt x="500139" y="390230"/>
                </a:lnTo>
                <a:lnTo>
                  <a:pt x="462413" y="390230"/>
                </a:lnTo>
                <a:close/>
              </a:path>
              <a:path w="2512150" h="581353">
                <a:moveTo>
                  <a:pt x="541955" y="392492"/>
                </a:moveTo>
                <a:lnTo>
                  <a:pt x="542820" y="394022"/>
                </a:lnTo>
                <a:lnTo>
                  <a:pt x="543519" y="387635"/>
                </a:lnTo>
                <a:lnTo>
                  <a:pt x="541523" y="387336"/>
                </a:lnTo>
                <a:lnTo>
                  <a:pt x="541523" y="390596"/>
                </a:lnTo>
                <a:lnTo>
                  <a:pt x="541357" y="392359"/>
                </a:lnTo>
                <a:lnTo>
                  <a:pt x="541776" y="391705"/>
                </a:lnTo>
                <a:lnTo>
                  <a:pt x="541523" y="388334"/>
                </a:lnTo>
                <a:lnTo>
                  <a:pt x="541776" y="391705"/>
                </a:lnTo>
                <a:lnTo>
                  <a:pt x="542721" y="390230"/>
                </a:lnTo>
                <a:lnTo>
                  <a:pt x="541955" y="392492"/>
                </a:lnTo>
                <a:close/>
              </a:path>
              <a:path w="2512150" h="581353">
                <a:moveTo>
                  <a:pt x="526785" y="353802"/>
                </a:moveTo>
                <a:lnTo>
                  <a:pt x="533905" y="353802"/>
                </a:lnTo>
                <a:lnTo>
                  <a:pt x="536732" y="354833"/>
                </a:lnTo>
                <a:lnTo>
                  <a:pt x="538728" y="356896"/>
                </a:lnTo>
                <a:lnTo>
                  <a:pt x="540724" y="358892"/>
                </a:lnTo>
                <a:lnTo>
                  <a:pt x="541723" y="361753"/>
                </a:lnTo>
                <a:lnTo>
                  <a:pt x="541723" y="367390"/>
                </a:lnTo>
                <a:lnTo>
                  <a:pt x="543319" y="367076"/>
                </a:lnTo>
                <a:lnTo>
                  <a:pt x="543153" y="349909"/>
                </a:lnTo>
                <a:lnTo>
                  <a:pt x="540225" y="348712"/>
                </a:lnTo>
                <a:lnTo>
                  <a:pt x="537298" y="347448"/>
                </a:lnTo>
                <a:lnTo>
                  <a:pt x="534038" y="346816"/>
                </a:lnTo>
                <a:lnTo>
                  <a:pt x="530445" y="346816"/>
                </a:lnTo>
                <a:lnTo>
                  <a:pt x="526785" y="353802"/>
                </a:lnTo>
                <a:close/>
              </a:path>
              <a:path w="2512150" h="581353">
                <a:moveTo>
                  <a:pt x="525122" y="346816"/>
                </a:moveTo>
                <a:lnTo>
                  <a:pt x="520664" y="347980"/>
                </a:lnTo>
                <a:lnTo>
                  <a:pt x="521462" y="356097"/>
                </a:lnTo>
                <a:lnTo>
                  <a:pt x="523858" y="354567"/>
                </a:lnTo>
                <a:lnTo>
                  <a:pt x="526785" y="353802"/>
                </a:lnTo>
                <a:lnTo>
                  <a:pt x="530445" y="346816"/>
                </a:lnTo>
                <a:lnTo>
                  <a:pt x="525122" y="346816"/>
                </a:lnTo>
                <a:close/>
              </a:path>
              <a:path w="2512150" h="581353">
                <a:moveTo>
                  <a:pt x="513478" y="352571"/>
                </a:moveTo>
                <a:lnTo>
                  <a:pt x="516173" y="363283"/>
                </a:lnTo>
                <a:lnTo>
                  <a:pt x="517304" y="359956"/>
                </a:lnTo>
                <a:lnTo>
                  <a:pt x="519067" y="357561"/>
                </a:lnTo>
                <a:lnTo>
                  <a:pt x="521462" y="356097"/>
                </a:lnTo>
                <a:lnTo>
                  <a:pt x="520664" y="347980"/>
                </a:lnTo>
                <a:lnTo>
                  <a:pt x="517071" y="350309"/>
                </a:lnTo>
                <a:lnTo>
                  <a:pt x="513478" y="352571"/>
                </a:lnTo>
                <a:close/>
              </a:path>
              <a:path w="2512150" h="581353">
                <a:moveTo>
                  <a:pt x="511016" y="355565"/>
                </a:moveTo>
                <a:lnTo>
                  <a:pt x="509686" y="359291"/>
                </a:lnTo>
                <a:lnTo>
                  <a:pt x="516173" y="363283"/>
                </a:lnTo>
                <a:lnTo>
                  <a:pt x="513478" y="352571"/>
                </a:lnTo>
                <a:lnTo>
                  <a:pt x="511016" y="355565"/>
                </a:lnTo>
                <a:close/>
              </a:path>
              <a:path w="2512150" h="581353">
                <a:moveTo>
                  <a:pt x="549707" y="359956"/>
                </a:moveTo>
                <a:lnTo>
                  <a:pt x="548842" y="356763"/>
                </a:lnTo>
                <a:lnTo>
                  <a:pt x="549674" y="398414"/>
                </a:lnTo>
                <a:lnTo>
                  <a:pt x="549707" y="359956"/>
                </a:lnTo>
                <a:close/>
              </a:path>
              <a:path w="2512150" h="581353">
                <a:moveTo>
                  <a:pt x="543685" y="395486"/>
                </a:moveTo>
                <a:lnTo>
                  <a:pt x="544883" y="396584"/>
                </a:lnTo>
                <a:lnTo>
                  <a:pt x="546413" y="397316"/>
                </a:lnTo>
                <a:lnTo>
                  <a:pt x="547944" y="398048"/>
                </a:lnTo>
                <a:lnTo>
                  <a:pt x="549674" y="398414"/>
                </a:lnTo>
                <a:lnTo>
                  <a:pt x="548842" y="356763"/>
                </a:lnTo>
                <a:lnTo>
                  <a:pt x="547112" y="354301"/>
                </a:lnTo>
                <a:lnTo>
                  <a:pt x="545448" y="351772"/>
                </a:lnTo>
                <a:lnTo>
                  <a:pt x="543685" y="395486"/>
                </a:lnTo>
                <a:close/>
              </a:path>
              <a:path w="2512150" h="581353">
                <a:moveTo>
                  <a:pt x="543519" y="387635"/>
                </a:moveTo>
                <a:lnTo>
                  <a:pt x="542820" y="394022"/>
                </a:lnTo>
                <a:lnTo>
                  <a:pt x="543685" y="395486"/>
                </a:lnTo>
                <a:lnTo>
                  <a:pt x="545448" y="351772"/>
                </a:lnTo>
                <a:lnTo>
                  <a:pt x="543319" y="367076"/>
                </a:lnTo>
                <a:lnTo>
                  <a:pt x="543319" y="373663"/>
                </a:lnTo>
                <a:lnTo>
                  <a:pt x="541723" y="373990"/>
                </a:lnTo>
                <a:lnTo>
                  <a:pt x="541723" y="381381"/>
                </a:lnTo>
                <a:lnTo>
                  <a:pt x="541523" y="387336"/>
                </a:lnTo>
                <a:lnTo>
                  <a:pt x="543519" y="387635"/>
                </a:lnTo>
                <a:close/>
              </a:path>
              <a:path w="2512150" h="581353">
                <a:moveTo>
                  <a:pt x="556793" y="397416"/>
                </a:moveTo>
                <a:lnTo>
                  <a:pt x="557192" y="391128"/>
                </a:lnTo>
                <a:lnTo>
                  <a:pt x="554763" y="391627"/>
                </a:lnTo>
                <a:lnTo>
                  <a:pt x="550971" y="391627"/>
                </a:lnTo>
                <a:lnTo>
                  <a:pt x="549707" y="390429"/>
                </a:lnTo>
                <a:lnTo>
                  <a:pt x="551603" y="398414"/>
                </a:lnTo>
                <a:lnTo>
                  <a:pt x="553732" y="398414"/>
                </a:lnTo>
                <a:lnTo>
                  <a:pt x="555462" y="398081"/>
                </a:lnTo>
                <a:lnTo>
                  <a:pt x="556793" y="397416"/>
                </a:lnTo>
                <a:close/>
              </a:path>
              <a:path w="2512150" h="581353">
                <a:moveTo>
                  <a:pt x="541357" y="392359"/>
                </a:moveTo>
                <a:lnTo>
                  <a:pt x="541523" y="390596"/>
                </a:lnTo>
                <a:lnTo>
                  <a:pt x="541523" y="387336"/>
                </a:lnTo>
                <a:lnTo>
                  <a:pt x="541323" y="383244"/>
                </a:lnTo>
                <a:lnTo>
                  <a:pt x="540525" y="384840"/>
                </a:lnTo>
                <a:lnTo>
                  <a:pt x="539726" y="386371"/>
                </a:lnTo>
                <a:lnTo>
                  <a:pt x="539427" y="394022"/>
                </a:lnTo>
                <a:lnTo>
                  <a:pt x="541357" y="392359"/>
                </a:lnTo>
                <a:close/>
              </a:path>
              <a:path w="2512150" h="581353">
                <a:moveTo>
                  <a:pt x="538629" y="387668"/>
                </a:moveTo>
                <a:lnTo>
                  <a:pt x="537231" y="388733"/>
                </a:lnTo>
                <a:lnTo>
                  <a:pt x="537497" y="395619"/>
                </a:lnTo>
                <a:lnTo>
                  <a:pt x="539427" y="394022"/>
                </a:lnTo>
                <a:lnTo>
                  <a:pt x="539726" y="386371"/>
                </a:lnTo>
                <a:lnTo>
                  <a:pt x="538629" y="387668"/>
                </a:lnTo>
                <a:close/>
              </a:path>
              <a:path w="2512150" h="581353">
                <a:moveTo>
                  <a:pt x="532441" y="391028"/>
                </a:moveTo>
                <a:lnTo>
                  <a:pt x="532940" y="397615"/>
                </a:lnTo>
                <a:lnTo>
                  <a:pt x="535335" y="396817"/>
                </a:lnTo>
                <a:lnTo>
                  <a:pt x="537497" y="395619"/>
                </a:lnTo>
                <a:lnTo>
                  <a:pt x="537231" y="388733"/>
                </a:lnTo>
                <a:lnTo>
                  <a:pt x="535834" y="389731"/>
                </a:lnTo>
                <a:lnTo>
                  <a:pt x="534237" y="390496"/>
                </a:lnTo>
                <a:lnTo>
                  <a:pt x="532441" y="391028"/>
                </a:lnTo>
                <a:close/>
              </a:path>
              <a:path w="2512150" h="581353">
                <a:moveTo>
                  <a:pt x="519965" y="389831"/>
                </a:moveTo>
                <a:lnTo>
                  <a:pt x="520198" y="398214"/>
                </a:lnTo>
                <a:lnTo>
                  <a:pt x="522926" y="398713"/>
                </a:lnTo>
                <a:lnTo>
                  <a:pt x="528183" y="398713"/>
                </a:lnTo>
                <a:lnTo>
                  <a:pt x="530545" y="398347"/>
                </a:lnTo>
                <a:lnTo>
                  <a:pt x="532940" y="397615"/>
                </a:lnTo>
                <a:lnTo>
                  <a:pt x="532441" y="391028"/>
                </a:lnTo>
                <a:lnTo>
                  <a:pt x="530711" y="391494"/>
                </a:lnTo>
                <a:lnTo>
                  <a:pt x="528881" y="391727"/>
                </a:lnTo>
                <a:lnTo>
                  <a:pt x="523958" y="391727"/>
                </a:lnTo>
                <a:lnTo>
                  <a:pt x="521629" y="391095"/>
                </a:lnTo>
                <a:lnTo>
                  <a:pt x="519965" y="389831"/>
                </a:lnTo>
                <a:close/>
              </a:path>
              <a:path w="2512150" h="581353">
                <a:moveTo>
                  <a:pt x="518369" y="380948"/>
                </a:moveTo>
                <a:lnTo>
                  <a:pt x="519100" y="371833"/>
                </a:lnTo>
                <a:lnTo>
                  <a:pt x="515607" y="373496"/>
                </a:lnTo>
                <a:lnTo>
                  <a:pt x="517670" y="397216"/>
                </a:lnTo>
                <a:lnTo>
                  <a:pt x="520198" y="398214"/>
                </a:lnTo>
                <a:lnTo>
                  <a:pt x="519965" y="389831"/>
                </a:lnTo>
                <a:lnTo>
                  <a:pt x="518369" y="388500"/>
                </a:lnTo>
                <a:lnTo>
                  <a:pt x="517570" y="386803"/>
                </a:lnTo>
                <a:lnTo>
                  <a:pt x="517570" y="382612"/>
                </a:lnTo>
                <a:lnTo>
                  <a:pt x="518369" y="380948"/>
                </a:lnTo>
                <a:close/>
              </a:path>
              <a:path w="2512150" h="581353">
                <a:moveTo>
                  <a:pt x="509386" y="381414"/>
                </a:moveTo>
                <a:lnTo>
                  <a:pt x="510118" y="390662"/>
                </a:lnTo>
                <a:lnTo>
                  <a:pt x="511582" y="392725"/>
                </a:lnTo>
                <a:lnTo>
                  <a:pt x="513112" y="394721"/>
                </a:lnTo>
                <a:lnTo>
                  <a:pt x="515142" y="396218"/>
                </a:lnTo>
                <a:lnTo>
                  <a:pt x="517670" y="397216"/>
                </a:lnTo>
                <a:lnTo>
                  <a:pt x="515607" y="373496"/>
                </a:lnTo>
                <a:lnTo>
                  <a:pt x="513079" y="375958"/>
                </a:lnTo>
                <a:lnTo>
                  <a:pt x="510617" y="378353"/>
                </a:lnTo>
                <a:lnTo>
                  <a:pt x="509386" y="381414"/>
                </a:lnTo>
                <a:close/>
              </a:path>
              <a:path w="2512150" h="581353">
                <a:moveTo>
                  <a:pt x="509386" y="385140"/>
                </a:moveTo>
                <a:lnTo>
                  <a:pt x="509386" y="388134"/>
                </a:lnTo>
                <a:lnTo>
                  <a:pt x="510118" y="390662"/>
                </a:lnTo>
                <a:lnTo>
                  <a:pt x="509386" y="381414"/>
                </a:lnTo>
                <a:lnTo>
                  <a:pt x="509386" y="385140"/>
                </a:lnTo>
                <a:close/>
              </a:path>
              <a:path w="2512150" h="581353">
                <a:moveTo>
                  <a:pt x="546667" y="223459"/>
                </a:moveTo>
                <a:lnTo>
                  <a:pt x="546367" y="197011"/>
                </a:lnTo>
                <a:lnTo>
                  <a:pt x="546367" y="213878"/>
                </a:lnTo>
                <a:lnTo>
                  <a:pt x="546168" y="228283"/>
                </a:lnTo>
                <a:lnTo>
                  <a:pt x="546858" y="226761"/>
                </a:lnTo>
                <a:lnTo>
                  <a:pt x="547764" y="222860"/>
                </a:lnTo>
                <a:lnTo>
                  <a:pt x="547365" y="196312"/>
                </a:lnTo>
                <a:lnTo>
                  <a:pt x="546367" y="197011"/>
                </a:lnTo>
                <a:lnTo>
                  <a:pt x="546667" y="223459"/>
                </a:lnTo>
                <a:close/>
              </a:path>
              <a:path w="2512150" h="581353">
                <a:moveTo>
                  <a:pt x="521882" y="235502"/>
                </a:moveTo>
                <a:lnTo>
                  <a:pt x="525675" y="236533"/>
                </a:lnTo>
                <a:lnTo>
                  <a:pt x="532661" y="236533"/>
                </a:lnTo>
                <a:lnTo>
                  <a:pt x="535356" y="236001"/>
                </a:lnTo>
                <a:lnTo>
                  <a:pt x="537884" y="234936"/>
                </a:lnTo>
                <a:lnTo>
                  <a:pt x="540479" y="233872"/>
                </a:lnTo>
                <a:lnTo>
                  <a:pt x="542641" y="232341"/>
                </a:lnTo>
                <a:lnTo>
                  <a:pt x="544371" y="230345"/>
                </a:lnTo>
                <a:lnTo>
                  <a:pt x="546168" y="228283"/>
                </a:lnTo>
                <a:lnTo>
                  <a:pt x="546367" y="213878"/>
                </a:lnTo>
                <a:lnTo>
                  <a:pt x="545702" y="217371"/>
                </a:lnTo>
                <a:lnTo>
                  <a:pt x="544371" y="220365"/>
                </a:lnTo>
                <a:lnTo>
                  <a:pt x="543107" y="223292"/>
                </a:lnTo>
                <a:lnTo>
                  <a:pt x="541277" y="225555"/>
                </a:lnTo>
                <a:lnTo>
                  <a:pt x="538882" y="227152"/>
                </a:lnTo>
                <a:lnTo>
                  <a:pt x="536553" y="228748"/>
                </a:lnTo>
                <a:lnTo>
                  <a:pt x="533792" y="229547"/>
                </a:lnTo>
                <a:lnTo>
                  <a:pt x="525675" y="229547"/>
                </a:lnTo>
                <a:lnTo>
                  <a:pt x="521882" y="235502"/>
                </a:lnTo>
                <a:close/>
              </a:path>
              <a:path w="2512150" h="581353">
                <a:moveTo>
                  <a:pt x="525675" y="229547"/>
                </a:moveTo>
                <a:lnTo>
                  <a:pt x="521849" y="227817"/>
                </a:lnTo>
                <a:lnTo>
                  <a:pt x="519121" y="224357"/>
                </a:lnTo>
                <a:lnTo>
                  <a:pt x="516393" y="220897"/>
                </a:lnTo>
                <a:lnTo>
                  <a:pt x="515029" y="216306"/>
                </a:lnTo>
                <a:lnTo>
                  <a:pt x="518422" y="233439"/>
                </a:lnTo>
                <a:lnTo>
                  <a:pt x="521882" y="235502"/>
                </a:lnTo>
                <a:lnTo>
                  <a:pt x="525675" y="229547"/>
                </a:lnTo>
                <a:close/>
              </a:path>
              <a:path w="2512150" h="581353">
                <a:moveTo>
                  <a:pt x="514963" y="231377"/>
                </a:moveTo>
                <a:lnTo>
                  <a:pt x="518422" y="233439"/>
                </a:lnTo>
                <a:lnTo>
                  <a:pt x="515029" y="216306"/>
                </a:lnTo>
                <a:lnTo>
                  <a:pt x="515029" y="204862"/>
                </a:lnTo>
                <a:lnTo>
                  <a:pt x="512534" y="192653"/>
                </a:lnTo>
                <a:lnTo>
                  <a:pt x="512201" y="228416"/>
                </a:lnTo>
                <a:lnTo>
                  <a:pt x="514963" y="231377"/>
                </a:lnTo>
                <a:close/>
              </a:path>
              <a:path w="2512150" h="581353">
                <a:moveTo>
                  <a:pt x="547764" y="222860"/>
                </a:moveTo>
                <a:lnTo>
                  <a:pt x="546858" y="226761"/>
                </a:lnTo>
                <a:lnTo>
                  <a:pt x="547299" y="225788"/>
                </a:lnTo>
                <a:lnTo>
                  <a:pt x="547365" y="235535"/>
                </a:lnTo>
                <a:lnTo>
                  <a:pt x="554351" y="235535"/>
                </a:lnTo>
                <a:lnTo>
                  <a:pt x="554351" y="162679"/>
                </a:lnTo>
                <a:lnTo>
                  <a:pt x="547365" y="196312"/>
                </a:lnTo>
                <a:lnTo>
                  <a:pt x="547764" y="222860"/>
                </a:lnTo>
                <a:close/>
              </a:path>
              <a:path w="2512150" h="581353">
                <a:moveTo>
                  <a:pt x="546367" y="206093"/>
                </a:moveTo>
                <a:lnTo>
                  <a:pt x="546367" y="197011"/>
                </a:lnTo>
                <a:lnTo>
                  <a:pt x="547365" y="196312"/>
                </a:lnTo>
                <a:lnTo>
                  <a:pt x="554351" y="162679"/>
                </a:lnTo>
                <a:lnTo>
                  <a:pt x="546367" y="162679"/>
                </a:lnTo>
                <a:lnTo>
                  <a:pt x="546367" y="206093"/>
                </a:lnTo>
                <a:close/>
              </a:path>
              <a:path w="2512150" h="581353">
                <a:moveTo>
                  <a:pt x="541311" y="195281"/>
                </a:moveTo>
                <a:lnTo>
                  <a:pt x="543107" y="197377"/>
                </a:lnTo>
                <a:lnTo>
                  <a:pt x="544371" y="200105"/>
                </a:lnTo>
                <a:lnTo>
                  <a:pt x="545702" y="202833"/>
                </a:lnTo>
                <a:lnTo>
                  <a:pt x="546367" y="206093"/>
                </a:lnTo>
                <a:lnTo>
                  <a:pt x="546367" y="192786"/>
                </a:lnTo>
                <a:lnTo>
                  <a:pt x="544338" y="189958"/>
                </a:lnTo>
                <a:lnTo>
                  <a:pt x="541311" y="195281"/>
                </a:lnTo>
                <a:close/>
              </a:path>
              <a:path w="2512150" h="581353">
                <a:moveTo>
                  <a:pt x="530998" y="191622"/>
                </a:moveTo>
                <a:lnTo>
                  <a:pt x="534058" y="191622"/>
                </a:lnTo>
                <a:lnTo>
                  <a:pt x="536720" y="192353"/>
                </a:lnTo>
                <a:lnTo>
                  <a:pt x="538982" y="193817"/>
                </a:lnTo>
                <a:lnTo>
                  <a:pt x="541311" y="195281"/>
                </a:lnTo>
                <a:lnTo>
                  <a:pt x="544338" y="189958"/>
                </a:lnTo>
                <a:lnTo>
                  <a:pt x="541277" y="187829"/>
                </a:lnTo>
                <a:lnTo>
                  <a:pt x="538283" y="185700"/>
                </a:lnTo>
                <a:lnTo>
                  <a:pt x="534724" y="184635"/>
                </a:lnTo>
                <a:lnTo>
                  <a:pt x="530998" y="191622"/>
                </a:lnTo>
                <a:close/>
              </a:path>
              <a:path w="2512150" h="581353">
                <a:moveTo>
                  <a:pt x="519221" y="196811"/>
                </a:moveTo>
                <a:lnTo>
                  <a:pt x="522015" y="193351"/>
                </a:lnTo>
                <a:lnTo>
                  <a:pt x="525941" y="191622"/>
                </a:lnTo>
                <a:lnTo>
                  <a:pt x="530998" y="191622"/>
                </a:lnTo>
                <a:lnTo>
                  <a:pt x="534724" y="184635"/>
                </a:lnTo>
                <a:lnTo>
                  <a:pt x="526473" y="184635"/>
                </a:lnTo>
                <a:lnTo>
                  <a:pt x="522614" y="185667"/>
                </a:lnTo>
                <a:lnTo>
                  <a:pt x="519221" y="196811"/>
                </a:lnTo>
                <a:close/>
              </a:path>
              <a:path w="2512150" h="581353">
                <a:moveTo>
                  <a:pt x="512534" y="192653"/>
                </a:moveTo>
                <a:lnTo>
                  <a:pt x="515029" y="204862"/>
                </a:lnTo>
                <a:lnTo>
                  <a:pt x="516426" y="200271"/>
                </a:lnTo>
                <a:lnTo>
                  <a:pt x="519221" y="196811"/>
                </a:lnTo>
                <a:lnTo>
                  <a:pt x="522614" y="185667"/>
                </a:lnTo>
                <a:lnTo>
                  <a:pt x="519021" y="187729"/>
                </a:lnTo>
                <a:lnTo>
                  <a:pt x="515428" y="189725"/>
                </a:lnTo>
                <a:lnTo>
                  <a:pt x="512534" y="192653"/>
                </a:lnTo>
                <a:close/>
              </a:path>
              <a:path w="2512150" h="581353">
                <a:moveTo>
                  <a:pt x="507045" y="205062"/>
                </a:moveTo>
                <a:lnTo>
                  <a:pt x="508076" y="220631"/>
                </a:lnTo>
                <a:lnTo>
                  <a:pt x="510139" y="224557"/>
                </a:lnTo>
                <a:lnTo>
                  <a:pt x="512201" y="228416"/>
                </a:lnTo>
                <a:lnTo>
                  <a:pt x="512534" y="192653"/>
                </a:lnTo>
                <a:lnTo>
                  <a:pt x="510338" y="196512"/>
                </a:lnTo>
                <a:lnTo>
                  <a:pt x="508143" y="200371"/>
                </a:lnTo>
                <a:lnTo>
                  <a:pt x="507045" y="205062"/>
                </a:lnTo>
                <a:close/>
              </a:path>
              <a:path w="2512150" h="581353">
                <a:moveTo>
                  <a:pt x="507045" y="210584"/>
                </a:moveTo>
                <a:lnTo>
                  <a:pt x="507045" y="215974"/>
                </a:lnTo>
                <a:lnTo>
                  <a:pt x="508076" y="220631"/>
                </a:lnTo>
                <a:lnTo>
                  <a:pt x="507045" y="205062"/>
                </a:lnTo>
                <a:lnTo>
                  <a:pt x="507045" y="210584"/>
                </a:lnTo>
                <a:close/>
              </a:path>
              <a:path w="2512150" h="581353">
                <a:moveTo>
                  <a:pt x="541723" y="367390"/>
                </a:moveTo>
                <a:lnTo>
                  <a:pt x="523558" y="370968"/>
                </a:lnTo>
                <a:lnTo>
                  <a:pt x="523991" y="377621"/>
                </a:lnTo>
                <a:lnTo>
                  <a:pt x="527251" y="376956"/>
                </a:lnTo>
                <a:lnTo>
                  <a:pt x="541723" y="373990"/>
                </a:lnTo>
                <a:lnTo>
                  <a:pt x="543319" y="373663"/>
                </a:lnTo>
                <a:lnTo>
                  <a:pt x="543319" y="367076"/>
                </a:lnTo>
                <a:lnTo>
                  <a:pt x="541723" y="367390"/>
                </a:lnTo>
                <a:close/>
              </a:path>
              <a:path w="2512150" h="581353">
                <a:moveTo>
                  <a:pt x="523558" y="370968"/>
                </a:moveTo>
                <a:lnTo>
                  <a:pt x="519100" y="371833"/>
                </a:lnTo>
                <a:lnTo>
                  <a:pt x="519965" y="379751"/>
                </a:lnTo>
                <a:lnTo>
                  <a:pt x="521562" y="378553"/>
                </a:lnTo>
                <a:lnTo>
                  <a:pt x="523991" y="377621"/>
                </a:lnTo>
                <a:lnTo>
                  <a:pt x="523558" y="370968"/>
                </a:lnTo>
                <a:close/>
              </a:path>
              <a:path w="2512150" h="581353">
                <a:moveTo>
                  <a:pt x="570952" y="354700"/>
                </a:moveTo>
                <a:lnTo>
                  <a:pt x="570952" y="385340"/>
                </a:lnTo>
                <a:lnTo>
                  <a:pt x="571019" y="388533"/>
                </a:lnTo>
                <a:lnTo>
                  <a:pt x="578937" y="354700"/>
                </a:lnTo>
                <a:lnTo>
                  <a:pt x="570952" y="347814"/>
                </a:lnTo>
                <a:lnTo>
                  <a:pt x="560972" y="347814"/>
                </a:lnTo>
                <a:lnTo>
                  <a:pt x="560972" y="354700"/>
                </a:lnTo>
                <a:lnTo>
                  <a:pt x="570952" y="354700"/>
                </a:lnTo>
                <a:close/>
              </a:path>
              <a:path w="2512150" h="581353">
                <a:moveTo>
                  <a:pt x="578937" y="354700"/>
                </a:moveTo>
                <a:lnTo>
                  <a:pt x="571019" y="388533"/>
                </a:lnTo>
                <a:lnTo>
                  <a:pt x="571684" y="391128"/>
                </a:lnTo>
                <a:lnTo>
                  <a:pt x="572948" y="393124"/>
                </a:lnTo>
                <a:lnTo>
                  <a:pt x="574279" y="395054"/>
                </a:lnTo>
                <a:lnTo>
                  <a:pt x="576042" y="396484"/>
                </a:lnTo>
                <a:lnTo>
                  <a:pt x="578238" y="397416"/>
                </a:lnTo>
                <a:lnTo>
                  <a:pt x="578937" y="386404"/>
                </a:lnTo>
                <a:lnTo>
                  <a:pt x="578937" y="354700"/>
                </a:lnTo>
                <a:close/>
              </a:path>
              <a:path w="2512150" h="581353">
                <a:moveTo>
                  <a:pt x="595205" y="387535"/>
                </a:moveTo>
                <a:lnTo>
                  <a:pt x="594073" y="388666"/>
                </a:lnTo>
                <a:lnTo>
                  <a:pt x="594639" y="396717"/>
                </a:lnTo>
                <a:lnTo>
                  <a:pt x="596469" y="395619"/>
                </a:lnTo>
                <a:lnTo>
                  <a:pt x="597999" y="394222"/>
                </a:lnTo>
                <a:lnTo>
                  <a:pt x="595205" y="387535"/>
                </a:lnTo>
                <a:close/>
              </a:path>
              <a:path w="2512150" h="581353">
                <a:moveTo>
                  <a:pt x="590015" y="390895"/>
                </a:moveTo>
                <a:lnTo>
                  <a:pt x="590447" y="398314"/>
                </a:lnTo>
                <a:lnTo>
                  <a:pt x="592510" y="397516"/>
                </a:lnTo>
                <a:lnTo>
                  <a:pt x="594639" y="396717"/>
                </a:lnTo>
                <a:lnTo>
                  <a:pt x="594073" y="388666"/>
                </a:lnTo>
                <a:lnTo>
                  <a:pt x="592809" y="389565"/>
                </a:lnTo>
                <a:lnTo>
                  <a:pt x="591412" y="390230"/>
                </a:lnTo>
                <a:lnTo>
                  <a:pt x="590015" y="390895"/>
                </a:lnTo>
                <a:close/>
              </a:path>
              <a:path w="2512150" h="581353">
                <a:moveTo>
                  <a:pt x="582430" y="390629"/>
                </a:moveTo>
                <a:lnTo>
                  <a:pt x="582796" y="398713"/>
                </a:lnTo>
                <a:lnTo>
                  <a:pt x="588052" y="398713"/>
                </a:lnTo>
                <a:lnTo>
                  <a:pt x="590447" y="398314"/>
                </a:lnTo>
                <a:lnTo>
                  <a:pt x="590015" y="390895"/>
                </a:lnTo>
                <a:lnTo>
                  <a:pt x="588351" y="391228"/>
                </a:lnTo>
                <a:lnTo>
                  <a:pt x="584226" y="391228"/>
                </a:lnTo>
                <a:lnTo>
                  <a:pt x="582430" y="390629"/>
                </a:lnTo>
                <a:close/>
              </a:path>
              <a:path w="2512150" h="581353">
                <a:moveTo>
                  <a:pt x="581032" y="389431"/>
                </a:moveTo>
                <a:lnTo>
                  <a:pt x="579635" y="388234"/>
                </a:lnTo>
                <a:lnTo>
                  <a:pt x="580434" y="398281"/>
                </a:lnTo>
                <a:lnTo>
                  <a:pt x="582796" y="398713"/>
                </a:lnTo>
                <a:lnTo>
                  <a:pt x="582430" y="390629"/>
                </a:lnTo>
                <a:lnTo>
                  <a:pt x="581032" y="389431"/>
                </a:lnTo>
                <a:close/>
              </a:path>
              <a:path w="2512150" h="581353">
                <a:moveTo>
                  <a:pt x="578937" y="386404"/>
                </a:moveTo>
                <a:lnTo>
                  <a:pt x="578238" y="397416"/>
                </a:lnTo>
                <a:lnTo>
                  <a:pt x="580434" y="398281"/>
                </a:lnTo>
                <a:lnTo>
                  <a:pt x="579635" y="388234"/>
                </a:lnTo>
                <a:lnTo>
                  <a:pt x="578937" y="386404"/>
                </a:lnTo>
                <a:close/>
              </a:path>
              <a:path w="2512150" h="581353">
                <a:moveTo>
                  <a:pt x="578937" y="347814"/>
                </a:moveTo>
                <a:lnTo>
                  <a:pt x="578937" y="333641"/>
                </a:lnTo>
                <a:lnTo>
                  <a:pt x="570952" y="335837"/>
                </a:lnTo>
                <a:lnTo>
                  <a:pt x="570952" y="347814"/>
                </a:lnTo>
                <a:lnTo>
                  <a:pt x="578937" y="354700"/>
                </a:lnTo>
                <a:lnTo>
                  <a:pt x="597101" y="354700"/>
                </a:lnTo>
                <a:lnTo>
                  <a:pt x="597101" y="347814"/>
                </a:lnTo>
                <a:lnTo>
                  <a:pt x="578937" y="347814"/>
                </a:lnTo>
                <a:close/>
              </a:path>
              <a:path w="2512150" h="581353">
                <a:moveTo>
                  <a:pt x="618952" y="332244"/>
                </a:moveTo>
                <a:lnTo>
                  <a:pt x="618952" y="330448"/>
                </a:lnTo>
                <a:lnTo>
                  <a:pt x="618387" y="329017"/>
                </a:lnTo>
                <a:lnTo>
                  <a:pt x="616191" y="326822"/>
                </a:lnTo>
                <a:lnTo>
                  <a:pt x="614760" y="326256"/>
                </a:lnTo>
                <a:lnTo>
                  <a:pt x="611168" y="326256"/>
                </a:lnTo>
                <a:lnTo>
                  <a:pt x="609704" y="326822"/>
                </a:lnTo>
                <a:lnTo>
                  <a:pt x="607508" y="329017"/>
                </a:lnTo>
                <a:lnTo>
                  <a:pt x="606976" y="330448"/>
                </a:lnTo>
                <a:lnTo>
                  <a:pt x="606976" y="332244"/>
                </a:lnTo>
                <a:lnTo>
                  <a:pt x="607508" y="335504"/>
                </a:lnTo>
                <a:lnTo>
                  <a:pt x="609704" y="337700"/>
                </a:lnTo>
                <a:lnTo>
                  <a:pt x="611168" y="338232"/>
                </a:lnTo>
                <a:lnTo>
                  <a:pt x="614760" y="338232"/>
                </a:lnTo>
                <a:lnTo>
                  <a:pt x="616191" y="337700"/>
                </a:lnTo>
                <a:lnTo>
                  <a:pt x="618387" y="335504"/>
                </a:lnTo>
                <a:lnTo>
                  <a:pt x="618952" y="334041"/>
                </a:lnTo>
                <a:lnTo>
                  <a:pt x="618952" y="332244"/>
                </a:lnTo>
                <a:close/>
              </a:path>
              <a:path w="2512150" h="581353">
                <a:moveTo>
                  <a:pt x="608972" y="347814"/>
                </a:moveTo>
                <a:lnTo>
                  <a:pt x="608972" y="397715"/>
                </a:lnTo>
                <a:lnTo>
                  <a:pt x="616956" y="397715"/>
                </a:lnTo>
                <a:lnTo>
                  <a:pt x="616956" y="347814"/>
                </a:lnTo>
                <a:lnTo>
                  <a:pt x="608972" y="347814"/>
                </a:lnTo>
                <a:close/>
              </a:path>
              <a:path w="2512150" h="581353">
                <a:moveTo>
                  <a:pt x="641870" y="357894"/>
                </a:moveTo>
                <a:lnTo>
                  <a:pt x="642932" y="355237"/>
                </a:lnTo>
                <a:lnTo>
                  <a:pt x="642468" y="347814"/>
                </a:lnTo>
                <a:lnTo>
                  <a:pt x="635482" y="347814"/>
                </a:lnTo>
                <a:lnTo>
                  <a:pt x="643466" y="397715"/>
                </a:lnTo>
                <a:lnTo>
                  <a:pt x="643167" y="358991"/>
                </a:lnTo>
                <a:lnTo>
                  <a:pt x="642932" y="355237"/>
                </a:lnTo>
                <a:lnTo>
                  <a:pt x="641870" y="357894"/>
                </a:lnTo>
                <a:close/>
              </a:path>
              <a:path w="2512150" h="581353">
                <a:moveTo>
                  <a:pt x="643466" y="366909"/>
                </a:moveTo>
                <a:lnTo>
                  <a:pt x="644232" y="363516"/>
                </a:lnTo>
                <a:lnTo>
                  <a:pt x="645762" y="360988"/>
                </a:lnTo>
                <a:lnTo>
                  <a:pt x="647359" y="358459"/>
                </a:lnTo>
                <a:lnTo>
                  <a:pt x="649355" y="356629"/>
                </a:lnTo>
                <a:lnTo>
                  <a:pt x="651750" y="355498"/>
                </a:lnTo>
                <a:lnTo>
                  <a:pt x="654145" y="354367"/>
                </a:lnTo>
                <a:lnTo>
                  <a:pt x="656541" y="353802"/>
                </a:lnTo>
                <a:lnTo>
                  <a:pt x="662396" y="353802"/>
                </a:lnTo>
                <a:lnTo>
                  <a:pt x="665290" y="354900"/>
                </a:lnTo>
                <a:lnTo>
                  <a:pt x="667619" y="357095"/>
                </a:lnTo>
                <a:lnTo>
                  <a:pt x="670014" y="359224"/>
                </a:lnTo>
                <a:lnTo>
                  <a:pt x="671212" y="363050"/>
                </a:lnTo>
                <a:lnTo>
                  <a:pt x="671212" y="397715"/>
                </a:lnTo>
                <a:lnTo>
                  <a:pt x="679196" y="397715"/>
                </a:lnTo>
                <a:lnTo>
                  <a:pt x="672443" y="350242"/>
                </a:lnTo>
                <a:lnTo>
                  <a:pt x="669515" y="348911"/>
                </a:lnTo>
                <a:lnTo>
                  <a:pt x="666587" y="347514"/>
                </a:lnTo>
                <a:lnTo>
                  <a:pt x="663327" y="346816"/>
                </a:lnTo>
                <a:lnTo>
                  <a:pt x="657206" y="346816"/>
                </a:lnTo>
                <a:lnTo>
                  <a:pt x="654744" y="347181"/>
                </a:lnTo>
                <a:lnTo>
                  <a:pt x="652349" y="347913"/>
                </a:lnTo>
                <a:lnTo>
                  <a:pt x="650020" y="348645"/>
                </a:lnTo>
                <a:lnTo>
                  <a:pt x="647958" y="349843"/>
                </a:lnTo>
                <a:lnTo>
                  <a:pt x="646161" y="351506"/>
                </a:lnTo>
                <a:lnTo>
                  <a:pt x="644365" y="353103"/>
                </a:lnTo>
                <a:lnTo>
                  <a:pt x="643466" y="366909"/>
                </a:lnTo>
                <a:close/>
              </a:path>
              <a:path w="2512150" h="581353">
                <a:moveTo>
                  <a:pt x="643466" y="366909"/>
                </a:moveTo>
                <a:lnTo>
                  <a:pt x="644365" y="353103"/>
                </a:lnTo>
                <a:lnTo>
                  <a:pt x="643167" y="358991"/>
                </a:lnTo>
                <a:lnTo>
                  <a:pt x="643466" y="397715"/>
                </a:lnTo>
                <a:lnTo>
                  <a:pt x="643466" y="366909"/>
                </a:lnTo>
                <a:close/>
              </a:path>
              <a:path w="2512150" h="581353">
                <a:moveTo>
                  <a:pt x="642934" y="355232"/>
                </a:moveTo>
                <a:lnTo>
                  <a:pt x="643167" y="358991"/>
                </a:lnTo>
                <a:lnTo>
                  <a:pt x="644365" y="353103"/>
                </a:lnTo>
                <a:lnTo>
                  <a:pt x="642934" y="355232"/>
                </a:lnTo>
                <a:close/>
              </a:path>
              <a:path w="2512150" h="581353">
                <a:moveTo>
                  <a:pt x="679196" y="397715"/>
                </a:moveTo>
                <a:lnTo>
                  <a:pt x="679196" y="361453"/>
                </a:lnTo>
                <a:lnTo>
                  <a:pt x="678298" y="357894"/>
                </a:lnTo>
                <a:lnTo>
                  <a:pt x="676501" y="355099"/>
                </a:lnTo>
                <a:lnTo>
                  <a:pt x="674771" y="352305"/>
                </a:lnTo>
                <a:lnTo>
                  <a:pt x="672443" y="350242"/>
                </a:lnTo>
                <a:lnTo>
                  <a:pt x="679196" y="397715"/>
                </a:lnTo>
                <a:close/>
              </a:path>
              <a:path w="2512150" h="581353">
                <a:moveTo>
                  <a:pt x="738874" y="324859"/>
                </a:moveTo>
                <a:lnTo>
                  <a:pt x="730890" y="324859"/>
                </a:lnTo>
                <a:lnTo>
                  <a:pt x="731855" y="393224"/>
                </a:lnTo>
                <a:lnTo>
                  <a:pt x="733784" y="395420"/>
                </a:lnTo>
                <a:lnTo>
                  <a:pt x="735780" y="397615"/>
                </a:lnTo>
                <a:lnTo>
                  <a:pt x="738808" y="398713"/>
                </a:lnTo>
                <a:lnTo>
                  <a:pt x="738874" y="387568"/>
                </a:lnTo>
                <a:lnTo>
                  <a:pt x="738874" y="324859"/>
                </a:lnTo>
                <a:close/>
              </a:path>
              <a:path w="2512150" h="581353">
                <a:moveTo>
                  <a:pt x="730890" y="385340"/>
                </a:moveTo>
                <a:lnTo>
                  <a:pt x="730890" y="389864"/>
                </a:lnTo>
                <a:lnTo>
                  <a:pt x="731855" y="393224"/>
                </a:lnTo>
                <a:lnTo>
                  <a:pt x="730890" y="324859"/>
                </a:lnTo>
                <a:lnTo>
                  <a:pt x="730890" y="385340"/>
                </a:lnTo>
                <a:close/>
              </a:path>
              <a:path w="2512150" h="581353">
                <a:moveTo>
                  <a:pt x="746759" y="398314"/>
                </a:moveTo>
                <a:lnTo>
                  <a:pt x="748023" y="398114"/>
                </a:lnTo>
                <a:lnTo>
                  <a:pt x="750252" y="397316"/>
                </a:lnTo>
                <a:lnTo>
                  <a:pt x="751549" y="390330"/>
                </a:lnTo>
                <a:lnTo>
                  <a:pt x="750086" y="390862"/>
                </a:lnTo>
                <a:lnTo>
                  <a:pt x="748056" y="391428"/>
                </a:lnTo>
                <a:lnTo>
                  <a:pt x="746759" y="398314"/>
                </a:lnTo>
                <a:close/>
              </a:path>
              <a:path w="2512150" h="581353">
                <a:moveTo>
                  <a:pt x="742866" y="398713"/>
                </a:moveTo>
                <a:lnTo>
                  <a:pt x="744197" y="398713"/>
                </a:lnTo>
                <a:lnTo>
                  <a:pt x="745495" y="398580"/>
                </a:lnTo>
                <a:lnTo>
                  <a:pt x="746759" y="398314"/>
                </a:lnTo>
                <a:lnTo>
                  <a:pt x="748056" y="391428"/>
                </a:lnTo>
                <a:lnTo>
                  <a:pt x="746093" y="391727"/>
                </a:lnTo>
                <a:lnTo>
                  <a:pt x="744763" y="391727"/>
                </a:lnTo>
                <a:lnTo>
                  <a:pt x="742866" y="398713"/>
                </a:lnTo>
                <a:close/>
              </a:path>
              <a:path w="2512150" h="581353">
                <a:moveTo>
                  <a:pt x="742866" y="398713"/>
                </a:moveTo>
                <a:lnTo>
                  <a:pt x="744763" y="391727"/>
                </a:lnTo>
                <a:lnTo>
                  <a:pt x="742700" y="391727"/>
                </a:lnTo>
                <a:lnTo>
                  <a:pt x="741203" y="391261"/>
                </a:lnTo>
                <a:lnTo>
                  <a:pt x="739340" y="389332"/>
                </a:lnTo>
                <a:lnTo>
                  <a:pt x="738808" y="398713"/>
                </a:lnTo>
                <a:lnTo>
                  <a:pt x="742866" y="398713"/>
                </a:lnTo>
                <a:close/>
              </a:path>
              <a:path w="2512150" h="581353">
                <a:moveTo>
                  <a:pt x="771776" y="332244"/>
                </a:moveTo>
                <a:lnTo>
                  <a:pt x="771776" y="330448"/>
                </a:lnTo>
                <a:lnTo>
                  <a:pt x="771210" y="329017"/>
                </a:lnTo>
                <a:lnTo>
                  <a:pt x="769015" y="326822"/>
                </a:lnTo>
                <a:lnTo>
                  <a:pt x="767584" y="326256"/>
                </a:lnTo>
                <a:lnTo>
                  <a:pt x="763991" y="326256"/>
                </a:lnTo>
                <a:lnTo>
                  <a:pt x="762527" y="326822"/>
                </a:lnTo>
                <a:lnTo>
                  <a:pt x="760332" y="329017"/>
                </a:lnTo>
                <a:lnTo>
                  <a:pt x="759799" y="330448"/>
                </a:lnTo>
                <a:lnTo>
                  <a:pt x="759799" y="332244"/>
                </a:lnTo>
                <a:lnTo>
                  <a:pt x="760332" y="335504"/>
                </a:lnTo>
                <a:lnTo>
                  <a:pt x="762527" y="337700"/>
                </a:lnTo>
                <a:lnTo>
                  <a:pt x="763991" y="338232"/>
                </a:lnTo>
                <a:lnTo>
                  <a:pt x="767584" y="338232"/>
                </a:lnTo>
                <a:lnTo>
                  <a:pt x="769015" y="337700"/>
                </a:lnTo>
                <a:lnTo>
                  <a:pt x="771210" y="335504"/>
                </a:lnTo>
                <a:lnTo>
                  <a:pt x="771776" y="334041"/>
                </a:lnTo>
                <a:lnTo>
                  <a:pt x="771776" y="332244"/>
                </a:lnTo>
                <a:close/>
              </a:path>
              <a:path w="2512150" h="581353">
                <a:moveTo>
                  <a:pt x="761795" y="347814"/>
                </a:moveTo>
                <a:lnTo>
                  <a:pt x="761795" y="397715"/>
                </a:lnTo>
                <a:lnTo>
                  <a:pt x="769780" y="397715"/>
                </a:lnTo>
                <a:lnTo>
                  <a:pt x="769780" y="347814"/>
                </a:lnTo>
                <a:lnTo>
                  <a:pt x="761795" y="347814"/>
                </a:lnTo>
                <a:close/>
              </a:path>
              <a:path w="2512150" h="581353">
                <a:moveTo>
                  <a:pt x="782118" y="347814"/>
                </a:moveTo>
                <a:lnTo>
                  <a:pt x="782118" y="354700"/>
                </a:lnTo>
                <a:lnTo>
                  <a:pt x="792098" y="354700"/>
                </a:lnTo>
                <a:lnTo>
                  <a:pt x="792098" y="347814"/>
                </a:lnTo>
                <a:lnTo>
                  <a:pt x="782118" y="347814"/>
                </a:lnTo>
                <a:close/>
              </a:path>
              <a:path w="2512150" h="581353">
                <a:moveTo>
                  <a:pt x="909277" y="354301"/>
                </a:moveTo>
                <a:lnTo>
                  <a:pt x="910873" y="354301"/>
                </a:lnTo>
                <a:lnTo>
                  <a:pt x="912104" y="354367"/>
                </a:lnTo>
                <a:lnTo>
                  <a:pt x="913834" y="354633"/>
                </a:lnTo>
                <a:lnTo>
                  <a:pt x="915364" y="355099"/>
                </a:lnTo>
                <a:lnTo>
                  <a:pt x="916762" y="347814"/>
                </a:lnTo>
                <a:lnTo>
                  <a:pt x="915132" y="347148"/>
                </a:lnTo>
                <a:lnTo>
                  <a:pt x="913069" y="346882"/>
                </a:lnTo>
                <a:lnTo>
                  <a:pt x="911273" y="346816"/>
                </a:lnTo>
                <a:lnTo>
                  <a:pt x="909277" y="354301"/>
                </a:lnTo>
                <a:close/>
              </a:path>
              <a:path w="2512150" h="581353">
                <a:moveTo>
                  <a:pt x="907414" y="346816"/>
                </a:moveTo>
                <a:lnTo>
                  <a:pt x="904120" y="347581"/>
                </a:lnTo>
                <a:lnTo>
                  <a:pt x="905118" y="354900"/>
                </a:lnTo>
                <a:lnTo>
                  <a:pt x="907214" y="354301"/>
                </a:lnTo>
                <a:lnTo>
                  <a:pt x="909277" y="354301"/>
                </a:lnTo>
                <a:lnTo>
                  <a:pt x="911273" y="346816"/>
                </a:lnTo>
                <a:lnTo>
                  <a:pt x="907414" y="346816"/>
                </a:lnTo>
                <a:close/>
              </a:path>
              <a:path w="2512150" h="581353">
                <a:moveTo>
                  <a:pt x="899196" y="359125"/>
                </a:moveTo>
                <a:lnTo>
                  <a:pt x="900926" y="357295"/>
                </a:lnTo>
                <a:lnTo>
                  <a:pt x="902989" y="356097"/>
                </a:lnTo>
                <a:lnTo>
                  <a:pt x="905118" y="354900"/>
                </a:lnTo>
                <a:lnTo>
                  <a:pt x="904120" y="347581"/>
                </a:lnTo>
                <a:lnTo>
                  <a:pt x="901392" y="349111"/>
                </a:lnTo>
                <a:lnTo>
                  <a:pt x="899196" y="359125"/>
                </a:lnTo>
                <a:close/>
              </a:path>
              <a:path w="2512150" h="581353">
                <a:moveTo>
                  <a:pt x="895703" y="367042"/>
                </a:moveTo>
                <a:lnTo>
                  <a:pt x="896402" y="363982"/>
                </a:lnTo>
                <a:lnTo>
                  <a:pt x="897799" y="361586"/>
                </a:lnTo>
                <a:lnTo>
                  <a:pt x="899196" y="359125"/>
                </a:lnTo>
                <a:lnTo>
                  <a:pt x="901392" y="349111"/>
                </a:lnTo>
                <a:lnTo>
                  <a:pt x="898731" y="350641"/>
                </a:lnTo>
                <a:lnTo>
                  <a:pt x="896701" y="352937"/>
                </a:lnTo>
                <a:lnTo>
                  <a:pt x="895703" y="367042"/>
                </a:lnTo>
                <a:close/>
              </a:path>
              <a:path w="2512150" h="581353">
                <a:moveTo>
                  <a:pt x="895703" y="397715"/>
                </a:moveTo>
                <a:lnTo>
                  <a:pt x="895703" y="367042"/>
                </a:lnTo>
                <a:lnTo>
                  <a:pt x="895304" y="355997"/>
                </a:lnTo>
                <a:lnTo>
                  <a:pt x="894206" y="347814"/>
                </a:lnTo>
                <a:lnTo>
                  <a:pt x="887719" y="347814"/>
                </a:lnTo>
                <a:lnTo>
                  <a:pt x="887719" y="397715"/>
                </a:lnTo>
                <a:lnTo>
                  <a:pt x="895703" y="397715"/>
                </a:lnTo>
                <a:close/>
              </a:path>
              <a:path w="2512150" h="581353">
                <a:moveTo>
                  <a:pt x="956470" y="392492"/>
                </a:moveTo>
                <a:lnTo>
                  <a:pt x="957335" y="394022"/>
                </a:lnTo>
                <a:lnTo>
                  <a:pt x="958033" y="387635"/>
                </a:lnTo>
                <a:lnTo>
                  <a:pt x="956037" y="387336"/>
                </a:lnTo>
                <a:lnTo>
                  <a:pt x="956037" y="390596"/>
                </a:lnTo>
                <a:lnTo>
                  <a:pt x="955871" y="392359"/>
                </a:lnTo>
                <a:lnTo>
                  <a:pt x="956290" y="391705"/>
                </a:lnTo>
                <a:lnTo>
                  <a:pt x="956037" y="388334"/>
                </a:lnTo>
                <a:lnTo>
                  <a:pt x="956290" y="391705"/>
                </a:lnTo>
                <a:lnTo>
                  <a:pt x="957235" y="390230"/>
                </a:lnTo>
                <a:lnTo>
                  <a:pt x="956470" y="392492"/>
                </a:lnTo>
                <a:close/>
              </a:path>
              <a:path w="2512150" h="581353">
                <a:moveTo>
                  <a:pt x="941300" y="353802"/>
                </a:moveTo>
                <a:lnTo>
                  <a:pt x="948419" y="353802"/>
                </a:lnTo>
                <a:lnTo>
                  <a:pt x="951247" y="354833"/>
                </a:lnTo>
                <a:lnTo>
                  <a:pt x="953243" y="356896"/>
                </a:lnTo>
                <a:lnTo>
                  <a:pt x="955239" y="358892"/>
                </a:lnTo>
                <a:lnTo>
                  <a:pt x="956237" y="361753"/>
                </a:lnTo>
                <a:lnTo>
                  <a:pt x="956237" y="367390"/>
                </a:lnTo>
                <a:lnTo>
                  <a:pt x="957834" y="367076"/>
                </a:lnTo>
                <a:lnTo>
                  <a:pt x="957667" y="349909"/>
                </a:lnTo>
                <a:lnTo>
                  <a:pt x="954740" y="348712"/>
                </a:lnTo>
                <a:lnTo>
                  <a:pt x="951812" y="347448"/>
                </a:lnTo>
                <a:lnTo>
                  <a:pt x="948552" y="346816"/>
                </a:lnTo>
                <a:lnTo>
                  <a:pt x="944959" y="346816"/>
                </a:lnTo>
                <a:lnTo>
                  <a:pt x="941300" y="353802"/>
                </a:lnTo>
                <a:close/>
              </a:path>
              <a:path w="2512150" h="581353">
                <a:moveTo>
                  <a:pt x="939636" y="346816"/>
                </a:moveTo>
                <a:lnTo>
                  <a:pt x="935179" y="347980"/>
                </a:lnTo>
                <a:lnTo>
                  <a:pt x="935977" y="356097"/>
                </a:lnTo>
                <a:lnTo>
                  <a:pt x="938372" y="354567"/>
                </a:lnTo>
                <a:lnTo>
                  <a:pt x="941300" y="353802"/>
                </a:lnTo>
                <a:lnTo>
                  <a:pt x="944959" y="346816"/>
                </a:lnTo>
                <a:lnTo>
                  <a:pt x="939636" y="346816"/>
                </a:lnTo>
                <a:close/>
              </a:path>
              <a:path w="2512150" h="581353">
                <a:moveTo>
                  <a:pt x="927993" y="352571"/>
                </a:moveTo>
                <a:lnTo>
                  <a:pt x="930687" y="363283"/>
                </a:lnTo>
                <a:lnTo>
                  <a:pt x="931818" y="359956"/>
                </a:lnTo>
                <a:lnTo>
                  <a:pt x="933582" y="357561"/>
                </a:lnTo>
                <a:lnTo>
                  <a:pt x="935977" y="356097"/>
                </a:lnTo>
                <a:lnTo>
                  <a:pt x="935179" y="347980"/>
                </a:lnTo>
                <a:lnTo>
                  <a:pt x="931586" y="350309"/>
                </a:lnTo>
                <a:lnTo>
                  <a:pt x="927993" y="352571"/>
                </a:lnTo>
                <a:close/>
              </a:path>
              <a:path w="2512150" h="581353">
                <a:moveTo>
                  <a:pt x="925531" y="355565"/>
                </a:moveTo>
                <a:lnTo>
                  <a:pt x="924200" y="359291"/>
                </a:lnTo>
                <a:lnTo>
                  <a:pt x="930687" y="363283"/>
                </a:lnTo>
                <a:lnTo>
                  <a:pt x="927993" y="352571"/>
                </a:lnTo>
                <a:lnTo>
                  <a:pt x="925531" y="355565"/>
                </a:lnTo>
                <a:close/>
              </a:path>
              <a:path w="2512150" h="581353">
                <a:moveTo>
                  <a:pt x="964221" y="359956"/>
                </a:moveTo>
                <a:lnTo>
                  <a:pt x="963356" y="356763"/>
                </a:lnTo>
                <a:lnTo>
                  <a:pt x="964188" y="398414"/>
                </a:lnTo>
                <a:lnTo>
                  <a:pt x="964221" y="359956"/>
                </a:lnTo>
                <a:close/>
              </a:path>
              <a:path w="2512150" h="581353">
                <a:moveTo>
                  <a:pt x="958200" y="395486"/>
                </a:moveTo>
                <a:lnTo>
                  <a:pt x="959397" y="396584"/>
                </a:lnTo>
                <a:lnTo>
                  <a:pt x="960928" y="397316"/>
                </a:lnTo>
                <a:lnTo>
                  <a:pt x="962458" y="398048"/>
                </a:lnTo>
                <a:lnTo>
                  <a:pt x="964188" y="398414"/>
                </a:lnTo>
                <a:lnTo>
                  <a:pt x="963356" y="356763"/>
                </a:lnTo>
                <a:lnTo>
                  <a:pt x="961626" y="354301"/>
                </a:lnTo>
                <a:lnTo>
                  <a:pt x="959963" y="351772"/>
                </a:lnTo>
                <a:lnTo>
                  <a:pt x="958200" y="395486"/>
                </a:lnTo>
                <a:close/>
              </a:path>
              <a:path w="2512150" h="581353">
                <a:moveTo>
                  <a:pt x="958033" y="387635"/>
                </a:moveTo>
                <a:lnTo>
                  <a:pt x="957335" y="394022"/>
                </a:lnTo>
                <a:lnTo>
                  <a:pt x="958200" y="395486"/>
                </a:lnTo>
                <a:lnTo>
                  <a:pt x="959963" y="351772"/>
                </a:lnTo>
                <a:lnTo>
                  <a:pt x="957834" y="367076"/>
                </a:lnTo>
                <a:lnTo>
                  <a:pt x="957834" y="373663"/>
                </a:lnTo>
                <a:lnTo>
                  <a:pt x="956237" y="373990"/>
                </a:lnTo>
                <a:lnTo>
                  <a:pt x="956237" y="381381"/>
                </a:lnTo>
                <a:lnTo>
                  <a:pt x="956037" y="387336"/>
                </a:lnTo>
                <a:lnTo>
                  <a:pt x="958033" y="387635"/>
                </a:lnTo>
                <a:close/>
              </a:path>
              <a:path w="2512150" h="581353">
                <a:moveTo>
                  <a:pt x="971307" y="397416"/>
                </a:moveTo>
                <a:lnTo>
                  <a:pt x="971706" y="391128"/>
                </a:lnTo>
                <a:lnTo>
                  <a:pt x="969278" y="391627"/>
                </a:lnTo>
                <a:lnTo>
                  <a:pt x="965485" y="391627"/>
                </a:lnTo>
                <a:lnTo>
                  <a:pt x="964221" y="390429"/>
                </a:lnTo>
                <a:lnTo>
                  <a:pt x="966118" y="398414"/>
                </a:lnTo>
                <a:lnTo>
                  <a:pt x="968247" y="398414"/>
                </a:lnTo>
                <a:lnTo>
                  <a:pt x="969977" y="398081"/>
                </a:lnTo>
                <a:lnTo>
                  <a:pt x="971307" y="397416"/>
                </a:lnTo>
                <a:close/>
              </a:path>
              <a:path w="2512150" h="581353">
                <a:moveTo>
                  <a:pt x="955871" y="392359"/>
                </a:moveTo>
                <a:lnTo>
                  <a:pt x="956037" y="390596"/>
                </a:lnTo>
                <a:lnTo>
                  <a:pt x="956037" y="387336"/>
                </a:lnTo>
                <a:lnTo>
                  <a:pt x="955838" y="383244"/>
                </a:lnTo>
                <a:lnTo>
                  <a:pt x="955039" y="384840"/>
                </a:lnTo>
                <a:lnTo>
                  <a:pt x="954241" y="386371"/>
                </a:lnTo>
                <a:lnTo>
                  <a:pt x="953942" y="394022"/>
                </a:lnTo>
                <a:lnTo>
                  <a:pt x="955871" y="392359"/>
                </a:lnTo>
                <a:close/>
              </a:path>
              <a:path w="2512150" h="581353">
                <a:moveTo>
                  <a:pt x="953143" y="387668"/>
                </a:moveTo>
                <a:lnTo>
                  <a:pt x="951746" y="388733"/>
                </a:lnTo>
                <a:lnTo>
                  <a:pt x="952012" y="395619"/>
                </a:lnTo>
                <a:lnTo>
                  <a:pt x="953942" y="394022"/>
                </a:lnTo>
                <a:lnTo>
                  <a:pt x="954241" y="386371"/>
                </a:lnTo>
                <a:lnTo>
                  <a:pt x="953143" y="387668"/>
                </a:lnTo>
                <a:close/>
              </a:path>
              <a:path w="2512150" h="581353">
                <a:moveTo>
                  <a:pt x="946955" y="391028"/>
                </a:moveTo>
                <a:lnTo>
                  <a:pt x="947454" y="397615"/>
                </a:lnTo>
                <a:lnTo>
                  <a:pt x="949850" y="396817"/>
                </a:lnTo>
                <a:lnTo>
                  <a:pt x="952012" y="395619"/>
                </a:lnTo>
                <a:lnTo>
                  <a:pt x="951746" y="388733"/>
                </a:lnTo>
                <a:lnTo>
                  <a:pt x="950349" y="389731"/>
                </a:lnTo>
                <a:lnTo>
                  <a:pt x="948752" y="390496"/>
                </a:lnTo>
                <a:lnTo>
                  <a:pt x="946955" y="391028"/>
                </a:lnTo>
                <a:close/>
              </a:path>
              <a:path w="2512150" h="581353">
                <a:moveTo>
                  <a:pt x="934480" y="389831"/>
                </a:moveTo>
                <a:lnTo>
                  <a:pt x="934713" y="398214"/>
                </a:lnTo>
                <a:lnTo>
                  <a:pt x="937441" y="398713"/>
                </a:lnTo>
                <a:lnTo>
                  <a:pt x="942697" y="398713"/>
                </a:lnTo>
                <a:lnTo>
                  <a:pt x="945059" y="398347"/>
                </a:lnTo>
                <a:lnTo>
                  <a:pt x="947454" y="397615"/>
                </a:lnTo>
                <a:lnTo>
                  <a:pt x="946955" y="391028"/>
                </a:lnTo>
                <a:lnTo>
                  <a:pt x="945225" y="391494"/>
                </a:lnTo>
                <a:lnTo>
                  <a:pt x="943396" y="391727"/>
                </a:lnTo>
                <a:lnTo>
                  <a:pt x="938472" y="391727"/>
                </a:lnTo>
                <a:lnTo>
                  <a:pt x="936143" y="391095"/>
                </a:lnTo>
                <a:lnTo>
                  <a:pt x="934480" y="389831"/>
                </a:lnTo>
                <a:close/>
              </a:path>
              <a:path w="2512150" h="581353">
                <a:moveTo>
                  <a:pt x="932883" y="380948"/>
                </a:moveTo>
                <a:lnTo>
                  <a:pt x="933615" y="371833"/>
                </a:lnTo>
                <a:lnTo>
                  <a:pt x="930122" y="373496"/>
                </a:lnTo>
                <a:lnTo>
                  <a:pt x="932184" y="397216"/>
                </a:lnTo>
                <a:lnTo>
                  <a:pt x="934713" y="398214"/>
                </a:lnTo>
                <a:lnTo>
                  <a:pt x="934480" y="389831"/>
                </a:lnTo>
                <a:lnTo>
                  <a:pt x="932883" y="388500"/>
                </a:lnTo>
                <a:lnTo>
                  <a:pt x="932085" y="386803"/>
                </a:lnTo>
                <a:lnTo>
                  <a:pt x="932085" y="382612"/>
                </a:lnTo>
                <a:lnTo>
                  <a:pt x="932883" y="380948"/>
                </a:lnTo>
                <a:close/>
              </a:path>
              <a:path w="2512150" h="581353">
                <a:moveTo>
                  <a:pt x="923901" y="381414"/>
                </a:moveTo>
                <a:lnTo>
                  <a:pt x="924633" y="390662"/>
                </a:lnTo>
                <a:lnTo>
                  <a:pt x="926096" y="392725"/>
                </a:lnTo>
                <a:lnTo>
                  <a:pt x="927627" y="394721"/>
                </a:lnTo>
                <a:lnTo>
                  <a:pt x="929656" y="396218"/>
                </a:lnTo>
                <a:lnTo>
                  <a:pt x="932184" y="397216"/>
                </a:lnTo>
                <a:lnTo>
                  <a:pt x="930122" y="373496"/>
                </a:lnTo>
                <a:lnTo>
                  <a:pt x="927593" y="375958"/>
                </a:lnTo>
                <a:lnTo>
                  <a:pt x="925132" y="378353"/>
                </a:lnTo>
                <a:lnTo>
                  <a:pt x="923901" y="381414"/>
                </a:lnTo>
                <a:close/>
              </a:path>
              <a:path w="2512150" h="581353">
                <a:moveTo>
                  <a:pt x="923901" y="385140"/>
                </a:moveTo>
                <a:lnTo>
                  <a:pt x="923901" y="388134"/>
                </a:lnTo>
                <a:lnTo>
                  <a:pt x="924633" y="390662"/>
                </a:lnTo>
                <a:lnTo>
                  <a:pt x="923901" y="381414"/>
                </a:lnTo>
                <a:lnTo>
                  <a:pt x="923901" y="385140"/>
                </a:lnTo>
                <a:close/>
              </a:path>
              <a:path w="2512150" h="581353">
                <a:moveTo>
                  <a:pt x="956237" y="367390"/>
                </a:moveTo>
                <a:lnTo>
                  <a:pt x="938073" y="370968"/>
                </a:lnTo>
                <a:lnTo>
                  <a:pt x="938505" y="377621"/>
                </a:lnTo>
                <a:lnTo>
                  <a:pt x="941766" y="376956"/>
                </a:lnTo>
                <a:lnTo>
                  <a:pt x="956237" y="373990"/>
                </a:lnTo>
                <a:lnTo>
                  <a:pt x="957834" y="373663"/>
                </a:lnTo>
                <a:lnTo>
                  <a:pt x="957834" y="367076"/>
                </a:lnTo>
                <a:lnTo>
                  <a:pt x="956237" y="367390"/>
                </a:lnTo>
                <a:close/>
              </a:path>
              <a:path w="2512150" h="581353">
                <a:moveTo>
                  <a:pt x="938073" y="370968"/>
                </a:moveTo>
                <a:lnTo>
                  <a:pt x="933615" y="371833"/>
                </a:lnTo>
                <a:lnTo>
                  <a:pt x="934480" y="379751"/>
                </a:lnTo>
                <a:lnTo>
                  <a:pt x="936077" y="378553"/>
                </a:lnTo>
                <a:lnTo>
                  <a:pt x="938505" y="377621"/>
                </a:lnTo>
                <a:lnTo>
                  <a:pt x="938073" y="370968"/>
                </a:lnTo>
                <a:close/>
              </a:path>
              <a:path w="2512150" h="581353">
                <a:moveTo>
                  <a:pt x="985467" y="354700"/>
                </a:moveTo>
                <a:lnTo>
                  <a:pt x="985467" y="385340"/>
                </a:lnTo>
                <a:lnTo>
                  <a:pt x="985533" y="388533"/>
                </a:lnTo>
                <a:lnTo>
                  <a:pt x="993451" y="354700"/>
                </a:lnTo>
                <a:lnTo>
                  <a:pt x="985467" y="347814"/>
                </a:lnTo>
                <a:lnTo>
                  <a:pt x="975487" y="347814"/>
                </a:lnTo>
                <a:lnTo>
                  <a:pt x="975487" y="354700"/>
                </a:lnTo>
                <a:lnTo>
                  <a:pt x="985467" y="354700"/>
                </a:lnTo>
                <a:close/>
              </a:path>
              <a:path w="2512150" h="581353">
                <a:moveTo>
                  <a:pt x="993451" y="354700"/>
                </a:moveTo>
                <a:lnTo>
                  <a:pt x="985533" y="388533"/>
                </a:lnTo>
                <a:lnTo>
                  <a:pt x="986199" y="391128"/>
                </a:lnTo>
                <a:lnTo>
                  <a:pt x="987463" y="393124"/>
                </a:lnTo>
                <a:lnTo>
                  <a:pt x="988794" y="395054"/>
                </a:lnTo>
                <a:lnTo>
                  <a:pt x="990557" y="396484"/>
                </a:lnTo>
                <a:lnTo>
                  <a:pt x="992753" y="397416"/>
                </a:lnTo>
                <a:lnTo>
                  <a:pt x="993451" y="386404"/>
                </a:lnTo>
                <a:lnTo>
                  <a:pt x="993451" y="354700"/>
                </a:lnTo>
                <a:close/>
              </a:path>
              <a:path w="2512150" h="581353">
                <a:moveTo>
                  <a:pt x="1009719" y="387535"/>
                </a:moveTo>
                <a:lnTo>
                  <a:pt x="1008588" y="388666"/>
                </a:lnTo>
                <a:lnTo>
                  <a:pt x="1009153" y="396717"/>
                </a:lnTo>
                <a:lnTo>
                  <a:pt x="1010983" y="395619"/>
                </a:lnTo>
                <a:lnTo>
                  <a:pt x="1012514" y="394222"/>
                </a:lnTo>
                <a:lnTo>
                  <a:pt x="1009719" y="387535"/>
                </a:lnTo>
                <a:close/>
              </a:path>
              <a:path w="2512150" h="581353">
                <a:moveTo>
                  <a:pt x="1004529" y="390895"/>
                </a:moveTo>
                <a:lnTo>
                  <a:pt x="1004962" y="398314"/>
                </a:lnTo>
                <a:lnTo>
                  <a:pt x="1007024" y="397516"/>
                </a:lnTo>
                <a:lnTo>
                  <a:pt x="1009153" y="396717"/>
                </a:lnTo>
                <a:lnTo>
                  <a:pt x="1008588" y="388666"/>
                </a:lnTo>
                <a:lnTo>
                  <a:pt x="1007324" y="389565"/>
                </a:lnTo>
                <a:lnTo>
                  <a:pt x="1005927" y="390230"/>
                </a:lnTo>
                <a:lnTo>
                  <a:pt x="1004529" y="390895"/>
                </a:lnTo>
                <a:close/>
              </a:path>
              <a:path w="2512150" h="581353">
                <a:moveTo>
                  <a:pt x="996944" y="390629"/>
                </a:moveTo>
                <a:lnTo>
                  <a:pt x="997310" y="398713"/>
                </a:lnTo>
                <a:lnTo>
                  <a:pt x="1002566" y="398713"/>
                </a:lnTo>
                <a:lnTo>
                  <a:pt x="1004962" y="398314"/>
                </a:lnTo>
                <a:lnTo>
                  <a:pt x="1004529" y="390895"/>
                </a:lnTo>
                <a:lnTo>
                  <a:pt x="1002866" y="391228"/>
                </a:lnTo>
                <a:lnTo>
                  <a:pt x="998741" y="391228"/>
                </a:lnTo>
                <a:lnTo>
                  <a:pt x="996944" y="390629"/>
                </a:lnTo>
                <a:close/>
              </a:path>
              <a:path w="2512150" h="581353">
                <a:moveTo>
                  <a:pt x="995547" y="389431"/>
                </a:moveTo>
                <a:lnTo>
                  <a:pt x="994150" y="388234"/>
                </a:lnTo>
                <a:lnTo>
                  <a:pt x="994948" y="398281"/>
                </a:lnTo>
                <a:lnTo>
                  <a:pt x="997310" y="398713"/>
                </a:lnTo>
                <a:lnTo>
                  <a:pt x="996944" y="390629"/>
                </a:lnTo>
                <a:lnTo>
                  <a:pt x="995547" y="389431"/>
                </a:lnTo>
                <a:close/>
              </a:path>
              <a:path w="2512150" h="581353">
                <a:moveTo>
                  <a:pt x="993451" y="386404"/>
                </a:moveTo>
                <a:lnTo>
                  <a:pt x="992753" y="397416"/>
                </a:lnTo>
                <a:lnTo>
                  <a:pt x="994948" y="398281"/>
                </a:lnTo>
                <a:lnTo>
                  <a:pt x="994150" y="388234"/>
                </a:lnTo>
                <a:lnTo>
                  <a:pt x="993451" y="386404"/>
                </a:lnTo>
                <a:close/>
              </a:path>
              <a:path w="2512150" h="581353">
                <a:moveTo>
                  <a:pt x="993451" y="347814"/>
                </a:moveTo>
                <a:lnTo>
                  <a:pt x="993451" y="333641"/>
                </a:lnTo>
                <a:lnTo>
                  <a:pt x="985467" y="335837"/>
                </a:lnTo>
                <a:lnTo>
                  <a:pt x="985467" y="347814"/>
                </a:lnTo>
                <a:lnTo>
                  <a:pt x="993451" y="354700"/>
                </a:lnTo>
                <a:lnTo>
                  <a:pt x="1011615" y="354700"/>
                </a:lnTo>
                <a:lnTo>
                  <a:pt x="1011615" y="347814"/>
                </a:lnTo>
                <a:lnTo>
                  <a:pt x="993451" y="347814"/>
                </a:lnTo>
                <a:close/>
              </a:path>
              <a:path w="2512150" h="581353">
                <a:moveTo>
                  <a:pt x="1030972" y="347814"/>
                </a:moveTo>
                <a:lnTo>
                  <a:pt x="1022987" y="347814"/>
                </a:lnTo>
                <a:lnTo>
                  <a:pt x="1023852" y="388400"/>
                </a:lnTo>
                <a:lnTo>
                  <a:pt x="1025582" y="391128"/>
                </a:lnTo>
                <a:lnTo>
                  <a:pt x="1027379" y="393790"/>
                </a:lnTo>
                <a:lnTo>
                  <a:pt x="1029674" y="395719"/>
                </a:lnTo>
                <a:lnTo>
                  <a:pt x="1030972" y="383510"/>
                </a:lnTo>
                <a:lnTo>
                  <a:pt x="1030972" y="347814"/>
                </a:lnTo>
                <a:close/>
              </a:path>
              <a:path w="2512150" h="581353">
                <a:moveTo>
                  <a:pt x="1022987" y="380549"/>
                </a:moveTo>
                <a:lnTo>
                  <a:pt x="1022987" y="384874"/>
                </a:lnTo>
                <a:lnTo>
                  <a:pt x="1023852" y="388400"/>
                </a:lnTo>
                <a:lnTo>
                  <a:pt x="1022987" y="347814"/>
                </a:lnTo>
                <a:lnTo>
                  <a:pt x="1022987" y="380549"/>
                </a:lnTo>
                <a:close/>
              </a:path>
              <a:path w="2512150" h="581353">
                <a:moveTo>
                  <a:pt x="1066502" y="347814"/>
                </a:moveTo>
                <a:lnTo>
                  <a:pt x="1058517" y="347814"/>
                </a:lnTo>
                <a:lnTo>
                  <a:pt x="1059016" y="390130"/>
                </a:lnTo>
                <a:lnTo>
                  <a:pt x="1059515" y="397715"/>
                </a:lnTo>
                <a:lnTo>
                  <a:pt x="1066502" y="397715"/>
                </a:lnTo>
                <a:lnTo>
                  <a:pt x="1066502" y="347814"/>
                </a:lnTo>
                <a:close/>
              </a:path>
              <a:path w="2512150" h="581353">
                <a:moveTo>
                  <a:pt x="1059016" y="390130"/>
                </a:moveTo>
                <a:lnTo>
                  <a:pt x="1058517" y="347814"/>
                </a:lnTo>
                <a:lnTo>
                  <a:pt x="1058517" y="377888"/>
                </a:lnTo>
                <a:lnTo>
                  <a:pt x="1058085" y="380416"/>
                </a:lnTo>
                <a:lnTo>
                  <a:pt x="1057286" y="393124"/>
                </a:lnTo>
                <a:lnTo>
                  <a:pt x="1059016" y="390130"/>
                </a:lnTo>
                <a:close/>
              </a:path>
              <a:path w="2512150" h="581353">
                <a:moveTo>
                  <a:pt x="1057286" y="393124"/>
                </a:moveTo>
                <a:lnTo>
                  <a:pt x="1058085" y="380416"/>
                </a:lnTo>
                <a:lnTo>
                  <a:pt x="1057220" y="382545"/>
                </a:lnTo>
                <a:lnTo>
                  <a:pt x="1056421" y="384674"/>
                </a:lnTo>
                <a:lnTo>
                  <a:pt x="1055290" y="386437"/>
                </a:lnTo>
                <a:lnTo>
                  <a:pt x="1054924" y="395320"/>
                </a:lnTo>
                <a:lnTo>
                  <a:pt x="1057286" y="393124"/>
                </a:lnTo>
                <a:close/>
              </a:path>
              <a:path w="2512150" h="581353">
                <a:moveTo>
                  <a:pt x="1055290" y="386437"/>
                </a:moveTo>
                <a:lnTo>
                  <a:pt x="1053827" y="387835"/>
                </a:lnTo>
                <a:lnTo>
                  <a:pt x="1052429" y="389165"/>
                </a:lnTo>
                <a:lnTo>
                  <a:pt x="1050833" y="390163"/>
                </a:lnTo>
                <a:lnTo>
                  <a:pt x="1049036" y="390829"/>
                </a:lnTo>
                <a:lnTo>
                  <a:pt x="1051930" y="396717"/>
                </a:lnTo>
                <a:lnTo>
                  <a:pt x="1054924" y="395320"/>
                </a:lnTo>
                <a:lnTo>
                  <a:pt x="1055290" y="386437"/>
                </a:lnTo>
                <a:close/>
              </a:path>
              <a:path w="2512150" h="581353">
                <a:moveTo>
                  <a:pt x="1051930" y="396717"/>
                </a:moveTo>
                <a:lnTo>
                  <a:pt x="1049036" y="390829"/>
                </a:lnTo>
                <a:lnTo>
                  <a:pt x="1047240" y="391428"/>
                </a:lnTo>
                <a:lnTo>
                  <a:pt x="1045410" y="391727"/>
                </a:lnTo>
                <a:lnTo>
                  <a:pt x="1043547" y="391727"/>
                </a:lnTo>
                <a:lnTo>
                  <a:pt x="1045543" y="398713"/>
                </a:lnTo>
                <a:lnTo>
                  <a:pt x="1049003" y="398048"/>
                </a:lnTo>
                <a:lnTo>
                  <a:pt x="1051930" y="396717"/>
                </a:lnTo>
                <a:close/>
              </a:path>
              <a:path w="2512150" h="581353">
                <a:moveTo>
                  <a:pt x="1045543" y="398713"/>
                </a:moveTo>
                <a:lnTo>
                  <a:pt x="1043547" y="391727"/>
                </a:lnTo>
                <a:lnTo>
                  <a:pt x="1039555" y="391727"/>
                </a:lnTo>
                <a:lnTo>
                  <a:pt x="1036461" y="390795"/>
                </a:lnTo>
                <a:lnTo>
                  <a:pt x="1034265" y="388932"/>
                </a:lnTo>
                <a:lnTo>
                  <a:pt x="1032069" y="387003"/>
                </a:lnTo>
                <a:lnTo>
                  <a:pt x="1030972" y="383510"/>
                </a:lnTo>
                <a:lnTo>
                  <a:pt x="1032469" y="396917"/>
                </a:lnTo>
                <a:lnTo>
                  <a:pt x="1035330" y="398114"/>
                </a:lnTo>
                <a:lnTo>
                  <a:pt x="1038357" y="398713"/>
                </a:lnTo>
                <a:lnTo>
                  <a:pt x="1045543" y="398713"/>
                </a:lnTo>
                <a:close/>
              </a:path>
              <a:path w="2512150" h="581353">
                <a:moveTo>
                  <a:pt x="1106641" y="354301"/>
                </a:moveTo>
                <a:lnTo>
                  <a:pt x="1108238" y="354301"/>
                </a:lnTo>
                <a:lnTo>
                  <a:pt x="1109469" y="354367"/>
                </a:lnTo>
                <a:lnTo>
                  <a:pt x="1111199" y="354633"/>
                </a:lnTo>
                <a:lnTo>
                  <a:pt x="1112729" y="355099"/>
                </a:lnTo>
                <a:lnTo>
                  <a:pt x="1114126" y="347814"/>
                </a:lnTo>
                <a:lnTo>
                  <a:pt x="1112496" y="347148"/>
                </a:lnTo>
                <a:lnTo>
                  <a:pt x="1110434" y="346882"/>
                </a:lnTo>
                <a:lnTo>
                  <a:pt x="1108637" y="346816"/>
                </a:lnTo>
                <a:lnTo>
                  <a:pt x="1106641" y="354301"/>
                </a:lnTo>
                <a:close/>
              </a:path>
              <a:path w="2512150" h="581353">
                <a:moveTo>
                  <a:pt x="1104778" y="346816"/>
                </a:moveTo>
                <a:lnTo>
                  <a:pt x="1101485" y="347581"/>
                </a:lnTo>
                <a:lnTo>
                  <a:pt x="1102483" y="354900"/>
                </a:lnTo>
                <a:lnTo>
                  <a:pt x="1104579" y="354301"/>
                </a:lnTo>
                <a:lnTo>
                  <a:pt x="1106641" y="354301"/>
                </a:lnTo>
                <a:lnTo>
                  <a:pt x="1108637" y="346816"/>
                </a:lnTo>
                <a:lnTo>
                  <a:pt x="1104778" y="346816"/>
                </a:lnTo>
                <a:close/>
              </a:path>
              <a:path w="2512150" h="581353">
                <a:moveTo>
                  <a:pt x="1096561" y="359125"/>
                </a:moveTo>
                <a:lnTo>
                  <a:pt x="1098291" y="357295"/>
                </a:lnTo>
                <a:lnTo>
                  <a:pt x="1100354" y="356097"/>
                </a:lnTo>
                <a:lnTo>
                  <a:pt x="1102483" y="354900"/>
                </a:lnTo>
                <a:lnTo>
                  <a:pt x="1101485" y="347581"/>
                </a:lnTo>
                <a:lnTo>
                  <a:pt x="1098757" y="349111"/>
                </a:lnTo>
                <a:lnTo>
                  <a:pt x="1096561" y="359125"/>
                </a:lnTo>
                <a:close/>
              </a:path>
              <a:path w="2512150" h="581353">
                <a:moveTo>
                  <a:pt x="1093068" y="367042"/>
                </a:moveTo>
                <a:lnTo>
                  <a:pt x="1093767" y="363982"/>
                </a:lnTo>
                <a:lnTo>
                  <a:pt x="1095164" y="361586"/>
                </a:lnTo>
                <a:lnTo>
                  <a:pt x="1096561" y="359125"/>
                </a:lnTo>
                <a:lnTo>
                  <a:pt x="1098757" y="349111"/>
                </a:lnTo>
                <a:lnTo>
                  <a:pt x="1096095" y="350641"/>
                </a:lnTo>
                <a:lnTo>
                  <a:pt x="1094066" y="352937"/>
                </a:lnTo>
                <a:lnTo>
                  <a:pt x="1093068" y="367042"/>
                </a:lnTo>
                <a:close/>
              </a:path>
              <a:path w="2512150" h="581353">
                <a:moveTo>
                  <a:pt x="1093068" y="397715"/>
                </a:moveTo>
                <a:lnTo>
                  <a:pt x="1093068" y="367042"/>
                </a:lnTo>
                <a:lnTo>
                  <a:pt x="1092669" y="355997"/>
                </a:lnTo>
                <a:lnTo>
                  <a:pt x="1091571" y="347814"/>
                </a:lnTo>
                <a:lnTo>
                  <a:pt x="1085084" y="347814"/>
                </a:lnTo>
                <a:lnTo>
                  <a:pt x="1085084" y="397715"/>
                </a:lnTo>
                <a:lnTo>
                  <a:pt x="1093068" y="397715"/>
                </a:lnTo>
                <a:close/>
              </a:path>
              <a:path w="2512150" h="581353">
                <a:moveTo>
                  <a:pt x="1153806" y="389631"/>
                </a:moveTo>
                <a:lnTo>
                  <a:pt x="1153906" y="397416"/>
                </a:lnTo>
                <a:lnTo>
                  <a:pt x="1156567" y="396484"/>
                </a:lnTo>
                <a:lnTo>
                  <a:pt x="1158863" y="395187"/>
                </a:lnTo>
                <a:lnTo>
                  <a:pt x="1160792" y="393523"/>
                </a:lnTo>
                <a:lnTo>
                  <a:pt x="1162788" y="391860"/>
                </a:lnTo>
                <a:lnTo>
                  <a:pt x="1164418" y="389897"/>
                </a:lnTo>
                <a:lnTo>
                  <a:pt x="1165683" y="387635"/>
                </a:lnTo>
                <a:lnTo>
                  <a:pt x="1159395" y="383942"/>
                </a:lnTo>
                <a:lnTo>
                  <a:pt x="1157998" y="386338"/>
                </a:lnTo>
                <a:lnTo>
                  <a:pt x="1156135" y="388234"/>
                </a:lnTo>
                <a:lnTo>
                  <a:pt x="1153806" y="389631"/>
                </a:lnTo>
                <a:close/>
              </a:path>
              <a:path w="2512150" h="581353">
                <a:moveTo>
                  <a:pt x="1145123" y="398713"/>
                </a:moveTo>
                <a:lnTo>
                  <a:pt x="1148383" y="398713"/>
                </a:lnTo>
                <a:lnTo>
                  <a:pt x="1151311" y="398281"/>
                </a:lnTo>
                <a:lnTo>
                  <a:pt x="1153906" y="397416"/>
                </a:lnTo>
                <a:lnTo>
                  <a:pt x="1153806" y="389631"/>
                </a:lnTo>
                <a:lnTo>
                  <a:pt x="1151544" y="391028"/>
                </a:lnTo>
                <a:lnTo>
                  <a:pt x="1148583" y="391727"/>
                </a:lnTo>
                <a:lnTo>
                  <a:pt x="1145123" y="398713"/>
                </a:lnTo>
                <a:close/>
              </a:path>
              <a:path w="2512150" h="581353">
                <a:moveTo>
                  <a:pt x="1148583" y="391727"/>
                </a:moveTo>
                <a:lnTo>
                  <a:pt x="1141530" y="391727"/>
                </a:lnTo>
                <a:lnTo>
                  <a:pt x="1138603" y="390995"/>
                </a:lnTo>
                <a:lnTo>
                  <a:pt x="1136141" y="389531"/>
                </a:lnTo>
                <a:lnTo>
                  <a:pt x="1133745" y="388001"/>
                </a:lnTo>
                <a:lnTo>
                  <a:pt x="1136174" y="397682"/>
                </a:lnTo>
                <a:lnTo>
                  <a:pt x="1140399" y="398713"/>
                </a:lnTo>
                <a:lnTo>
                  <a:pt x="1145123" y="398713"/>
                </a:lnTo>
                <a:lnTo>
                  <a:pt x="1148583" y="391727"/>
                </a:lnTo>
                <a:close/>
              </a:path>
              <a:path w="2512150" h="581353">
                <a:moveTo>
                  <a:pt x="1132448" y="395619"/>
                </a:moveTo>
                <a:lnTo>
                  <a:pt x="1136174" y="397682"/>
                </a:lnTo>
                <a:lnTo>
                  <a:pt x="1133745" y="388001"/>
                </a:lnTo>
                <a:lnTo>
                  <a:pt x="1131883" y="385805"/>
                </a:lnTo>
                <a:lnTo>
                  <a:pt x="1130552" y="382944"/>
                </a:lnTo>
                <a:lnTo>
                  <a:pt x="1129221" y="380083"/>
                </a:lnTo>
                <a:lnTo>
                  <a:pt x="1128789" y="393557"/>
                </a:lnTo>
                <a:lnTo>
                  <a:pt x="1132448" y="395619"/>
                </a:lnTo>
                <a:close/>
              </a:path>
              <a:path w="2512150" h="581353">
                <a:moveTo>
                  <a:pt x="1158696" y="363982"/>
                </a:moveTo>
                <a:lnTo>
                  <a:pt x="1158696" y="368772"/>
                </a:lnTo>
                <a:lnTo>
                  <a:pt x="1128704" y="367974"/>
                </a:lnTo>
                <a:lnTo>
                  <a:pt x="1125961" y="367974"/>
                </a:lnTo>
                <a:lnTo>
                  <a:pt x="1125961" y="375060"/>
                </a:lnTo>
                <a:lnTo>
                  <a:pt x="1128789" y="393557"/>
                </a:lnTo>
                <a:lnTo>
                  <a:pt x="1129221" y="380083"/>
                </a:lnTo>
                <a:lnTo>
                  <a:pt x="1128556" y="376690"/>
                </a:lnTo>
                <a:lnTo>
                  <a:pt x="1128556" y="368772"/>
                </a:lnTo>
                <a:lnTo>
                  <a:pt x="1166281" y="375060"/>
                </a:lnTo>
                <a:lnTo>
                  <a:pt x="1162788" y="367974"/>
                </a:lnTo>
                <a:lnTo>
                  <a:pt x="1158696" y="363982"/>
                </a:lnTo>
                <a:close/>
              </a:path>
              <a:path w="2512150" h="581353">
                <a:moveTo>
                  <a:pt x="1128704" y="367974"/>
                </a:moveTo>
                <a:lnTo>
                  <a:pt x="1128755" y="351972"/>
                </a:lnTo>
                <a:lnTo>
                  <a:pt x="1125928" y="354966"/>
                </a:lnTo>
                <a:lnTo>
                  <a:pt x="1125928" y="390596"/>
                </a:lnTo>
                <a:lnTo>
                  <a:pt x="1128789" y="393557"/>
                </a:lnTo>
                <a:lnTo>
                  <a:pt x="1125961" y="375060"/>
                </a:lnTo>
                <a:lnTo>
                  <a:pt x="1125961" y="367974"/>
                </a:lnTo>
                <a:lnTo>
                  <a:pt x="1128704" y="367974"/>
                </a:lnTo>
                <a:close/>
              </a:path>
              <a:path w="2512150" h="581353">
                <a:moveTo>
                  <a:pt x="1120771" y="367375"/>
                </a:moveTo>
                <a:lnTo>
                  <a:pt x="1121802" y="382811"/>
                </a:lnTo>
                <a:lnTo>
                  <a:pt x="1123865" y="386737"/>
                </a:lnTo>
                <a:lnTo>
                  <a:pt x="1125928" y="390596"/>
                </a:lnTo>
                <a:lnTo>
                  <a:pt x="1125928" y="354966"/>
                </a:lnTo>
                <a:lnTo>
                  <a:pt x="1123865" y="358892"/>
                </a:lnTo>
                <a:lnTo>
                  <a:pt x="1121802" y="362751"/>
                </a:lnTo>
                <a:lnTo>
                  <a:pt x="1120771" y="367375"/>
                </a:lnTo>
                <a:close/>
              </a:path>
              <a:path w="2512150" h="581353">
                <a:moveTo>
                  <a:pt x="1120771" y="372764"/>
                </a:moveTo>
                <a:lnTo>
                  <a:pt x="1120771" y="378154"/>
                </a:lnTo>
                <a:lnTo>
                  <a:pt x="1121802" y="382811"/>
                </a:lnTo>
                <a:lnTo>
                  <a:pt x="1120771" y="367375"/>
                </a:lnTo>
                <a:lnTo>
                  <a:pt x="1120771" y="372764"/>
                </a:lnTo>
                <a:close/>
              </a:path>
              <a:path w="2512150" h="581353">
                <a:moveTo>
                  <a:pt x="1128556" y="372764"/>
                </a:moveTo>
                <a:lnTo>
                  <a:pt x="1128556" y="368772"/>
                </a:lnTo>
                <a:lnTo>
                  <a:pt x="1128556" y="375060"/>
                </a:lnTo>
                <a:lnTo>
                  <a:pt x="1166281" y="375060"/>
                </a:lnTo>
                <a:lnTo>
                  <a:pt x="1128556" y="368772"/>
                </a:lnTo>
                <a:lnTo>
                  <a:pt x="1128556" y="372764"/>
                </a:lnTo>
                <a:close/>
              </a:path>
              <a:path w="2512150" h="581353">
                <a:moveTo>
                  <a:pt x="1141164" y="353802"/>
                </a:moveTo>
                <a:lnTo>
                  <a:pt x="1148683" y="353802"/>
                </a:lnTo>
                <a:lnTo>
                  <a:pt x="1152109" y="355099"/>
                </a:lnTo>
                <a:lnTo>
                  <a:pt x="1154704" y="357694"/>
                </a:lnTo>
                <a:lnTo>
                  <a:pt x="1157366" y="360289"/>
                </a:lnTo>
                <a:lnTo>
                  <a:pt x="1158696" y="363982"/>
                </a:lnTo>
                <a:lnTo>
                  <a:pt x="1162788" y="367974"/>
                </a:lnTo>
                <a:lnTo>
                  <a:pt x="1159827" y="351806"/>
                </a:lnTo>
                <a:lnTo>
                  <a:pt x="1156501" y="349810"/>
                </a:lnTo>
                <a:lnTo>
                  <a:pt x="1153240" y="347814"/>
                </a:lnTo>
                <a:lnTo>
                  <a:pt x="1149281" y="346816"/>
                </a:lnTo>
                <a:lnTo>
                  <a:pt x="1144624" y="346816"/>
                </a:lnTo>
                <a:lnTo>
                  <a:pt x="1141164" y="353802"/>
                </a:lnTo>
                <a:close/>
              </a:path>
              <a:path w="2512150" h="581353">
                <a:moveTo>
                  <a:pt x="1133612" y="357561"/>
                </a:moveTo>
                <a:lnTo>
                  <a:pt x="1135941" y="356097"/>
                </a:lnTo>
                <a:lnTo>
                  <a:pt x="1138336" y="354567"/>
                </a:lnTo>
                <a:lnTo>
                  <a:pt x="1141164" y="353802"/>
                </a:lnTo>
                <a:lnTo>
                  <a:pt x="1144624" y="346816"/>
                </a:lnTo>
                <a:lnTo>
                  <a:pt x="1140033" y="346816"/>
                </a:lnTo>
                <a:lnTo>
                  <a:pt x="1135941" y="347847"/>
                </a:lnTo>
                <a:lnTo>
                  <a:pt x="1133612" y="357561"/>
                </a:lnTo>
                <a:close/>
              </a:path>
              <a:path w="2512150" h="581353">
                <a:moveTo>
                  <a:pt x="1132348" y="349909"/>
                </a:moveTo>
                <a:lnTo>
                  <a:pt x="1128755" y="351972"/>
                </a:lnTo>
                <a:lnTo>
                  <a:pt x="1129188" y="365379"/>
                </a:lnTo>
                <a:lnTo>
                  <a:pt x="1130452" y="362584"/>
                </a:lnTo>
                <a:lnTo>
                  <a:pt x="1131783" y="359723"/>
                </a:lnTo>
                <a:lnTo>
                  <a:pt x="1133612" y="357561"/>
                </a:lnTo>
                <a:lnTo>
                  <a:pt x="1135941" y="347847"/>
                </a:lnTo>
                <a:lnTo>
                  <a:pt x="1132348" y="349909"/>
                </a:lnTo>
                <a:close/>
              </a:path>
              <a:path w="2512150" h="581353">
                <a:moveTo>
                  <a:pt x="1166681" y="365213"/>
                </a:moveTo>
                <a:lnTo>
                  <a:pt x="1165816" y="361387"/>
                </a:lnTo>
                <a:lnTo>
                  <a:pt x="1164086" y="357993"/>
                </a:lnTo>
                <a:lnTo>
                  <a:pt x="1162356" y="354534"/>
                </a:lnTo>
                <a:lnTo>
                  <a:pt x="1159827" y="351806"/>
                </a:lnTo>
                <a:lnTo>
                  <a:pt x="1162788" y="367974"/>
                </a:lnTo>
                <a:lnTo>
                  <a:pt x="1166281" y="375060"/>
                </a:lnTo>
                <a:lnTo>
                  <a:pt x="1166681" y="365213"/>
                </a:lnTo>
                <a:close/>
              </a:path>
              <a:path w="2512150" h="581353">
                <a:moveTo>
                  <a:pt x="1166681" y="365213"/>
                </a:moveTo>
                <a:lnTo>
                  <a:pt x="1166281" y="375060"/>
                </a:lnTo>
                <a:lnTo>
                  <a:pt x="1166514" y="373496"/>
                </a:lnTo>
                <a:lnTo>
                  <a:pt x="1166647" y="371633"/>
                </a:lnTo>
                <a:lnTo>
                  <a:pt x="1166681" y="365213"/>
                </a:lnTo>
                <a:close/>
              </a:path>
              <a:path w="2512150" h="581353">
                <a:moveTo>
                  <a:pt x="1225905" y="354700"/>
                </a:moveTo>
                <a:lnTo>
                  <a:pt x="1242572" y="354700"/>
                </a:lnTo>
                <a:lnTo>
                  <a:pt x="1225905" y="347814"/>
                </a:lnTo>
                <a:lnTo>
                  <a:pt x="1207941" y="347814"/>
                </a:lnTo>
                <a:lnTo>
                  <a:pt x="1207941" y="354700"/>
                </a:lnTo>
                <a:lnTo>
                  <a:pt x="1225905" y="354700"/>
                </a:lnTo>
                <a:lnTo>
                  <a:pt x="1225905" y="350408"/>
                </a:lnTo>
                <a:lnTo>
                  <a:pt x="1225905" y="354700"/>
                </a:lnTo>
                <a:close/>
              </a:path>
              <a:path w="2512150" h="581353">
                <a:moveTo>
                  <a:pt x="1217921" y="354700"/>
                </a:moveTo>
                <a:lnTo>
                  <a:pt x="1217921" y="397715"/>
                </a:lnTo>
                <a:lnTo>
                  <a:pt x="1225905" y="397715"/>
                </a:lnTo>
                <a:lnTo>
                  <a:pt x="1225905" y="354700"/>
                </a:lnTo>
                <a:lnTo>
                  <a:pt x="1217921" y="354700"/>
                </a:lnTo>
                <a:close/>
              </a:path>
              <a:path w="2512150" h="581353">
                <a:moveTo>
                  <a:pt x="1225905" y="337234"/>
                </a:moveTo>
                <a:lnTo>
                  <a:pt x="1226704" y="335072"/>
                </a:lnTo>
                <a:lnTo>
                  <a:pt x="1228300" y="333741"/>
                </a:lnTo>
                <a:lnTo>
                  <a:pt x="1229897" y="332344"/>
                </a:lnTo>
                <a:lnTo>
                  <a:pt x="1232126" y="331645"/>
                </a:lnTo>
                <a:lnTo>
                  <a:pt x="1234987" y="331645"/>
                </a:lnTo>
                <a:lnTo>
                  <a:pt x="1237150" y="331778"/>
                </a:lnTo>
                <a:lnTo>
                  <a:pt x="1239013" y="332244"/>
                </a:lnTo>
                <a:lnTo>
                  <a:pt x="1240676" y="333142"/>
                </a:lnTo>
                <a:lnTo>
                  <a:pt x="1242772" y="326655"/>
                </a:lnTo>
                <a:lnTo>
                  <a:pt x="1240709" y="325358"/>
                </a:lnTo>
                <a:lnTo>
                  <a:pt x="1239179" y="324959"/>
                </a:lnTo>
                <a:lnTo>
                  <a:pt x="1237649" y="324559"/>
                </a:lnTo>
                <a:lnTo>
                  <a:pt x="1236019" y="324360"/>
                </a:lnTo>
                <a:lnTo>
                  <a:pt x="1231561" y="324360"/>
                </a:lnTo>
                <a:lnTo>
                  <a:pt x="1229165" y="324726"/>
                </a:lnTo>
                <a:lnTo>
                  <a:pt x="1227103" y="325458"/>
                </a:lnTo>
                <a:lnTo>
                  <a:pt x="1225905" y="337234"/>
                </a:lnTo>
                <a:close/>
              </a:path>
              <a:path w="2512150" h="581353">
                <a:moveTo>
                  <a:pt x="1225905" y="347814"/>
                </a:moveTo>
                <a:lnTo>
                  <a:pt x="1225905" y="337234"/>
                </a:lnTo>
                <a:lnTo>
                  <a:pt x="1225040" y="326190"/>
                </a:lnTo>
                <a:lnTo>
                  <a:pt x="1223310" y="327221"/>
                </a:lnTo>
                <a:lnTo>
                  <a:pt x="1221913" y="328552"/>
                </a:lnTo>
                <a:lnTo>
                  <a:pt x="1220582" y="329882"/>
                </a:lnTo>
                <a:lnTo>
                  <a:pt x="1219584" y="331479"/>
                </a:lnTo>
                <a:lnTo>
                  <a:pt x="1218919" y="333342"/>
                </a:lnTo>
                <a:lnTo>
                  <a:pt x="1218254" y="335205"/>
                </a:lnTo>
                <a:lnTo>
                  <a:pt x="1217921" y="337234"/>
                </a:lnTo>
                <a:lnTo>
                  <a:pt x="1217921" y="347814"/>
                </a:lnTo>
                <a:lnTo>
                  <a:pt x="1225905" y="347814"/>
                </a:lnTo>
                <a:close/>
              </a:path>
              <a:path w="2512150" h="581353">
                <a:moveTo>
                  <a:pt x="1337201" y="372764"/>
                </a:moveTo>
                <a:lnTo>
                  <a:pt x="1337201" y="367375"/>
                </a:lnTo>
                <a:lnTo>
                  <a:pt x="1336170" y="362751"/>
                </a:lnTo>
                <a:lnTo>
                  <a:pt x="1334107" y="358892"/>
                </a:lnTo>
                <a:lnTo>
                  <a:pt x="1332045" y="354966"/>
                </a:lnTo>
                <a:lnTo>
                  <a:pt x="1329217" y="368772"/>
                </a:lnTo>
                <a:lnTo>
                  <a:pt x="1329217" y="372764"/>
                </a:lnTo>
                <a:lnTo>
                  <a:pt x="1332045" y="390596"/>
                </a:lnTo>
                <a:lnTo>
                  <a:pt x="1334107" y="386737"/>
                </a:lnTo>
                <a:lnTo>
                  <a:pt x="1336170" y="382811"/>
                </a:lnTo>
                <a:lnTo>
                  <a:pt x="1337201" y="378154"/>
                </a:lnTo>
                <a:lnTo>
                  <a:pt x="1337201" y="372764"/>
                </a:lnTo>
                <a:close/>
              </a:path>
              <a:path w="2512150" h="581353">
                <a:moveTo>
                  <a:pt x="1329184" y="351972"/>
                </a:moveTo>
                <a:lnTo>
                  <a:pt x="1325524" y="349909"/>
                </a:lnTo>
                <a:lnTo>
                  <a:pt x="1325957" y="359723"/>
                </a:lnTo>
                <a:lnTo>
                  <a:pt x="1327221" y="362584"/>
                </a:lnTo>
                <a:lnTo>
                  <a:pt x="1328552" y="365379"/>
                </a:lnTo>
                <a:lnTo>
                  <a:pt x="1329217" y="368772"/>
                </a:lnTo>
                <a:lnTo>
                  <a:pt x="1332045" y="354966"/>
                </a:lnTo>
                <a:lnTo>
                  <a:pt x="1329184" y="351972"/>
                </a:lnTo>
                <a:close/>
              </a:path>
              <a:path w="2512150" h="581353">
                <a:moveTo>
                  <a:pt x="1319337" y="354467"/>
                </a:moveTo>
                <a:lnTo>
                  <a:pt x="1321732" y="355997"/>
                </a:lnTo>
                <a:lnTo>
                  <a:pt x="1324127" y="357528"/>
                </a:lnTo>
                <a:lnTo>
                  <a:pt x="1325957" y="359723"/>
                </a:lnTo>
                <a:lnTo>
                  <a:pt x="1325524" y="349909"/>
                </a:lnTo>
                <a:lnTo>
                  <a:pt x="1321931" y="347847"/>
                </a:lnTo>
                <a:lnTo>
                  <a:pt x="1319337" y="354467"/>
                </a:lnTo>
                <a:close/>
              </a:path>
              <a:path w="2512150" h="581353">
                <a:moveTo>
                  <a:pt x="1309656" y="353702"/>
                </a:moveTo>
                <a:lnTo>
                  <a:pt x="1316442" y="353702"/>
                </a:lnTo>
                <a:lnTo>
                  <a:pt x="1319337" y="354467"/>
                </a:lnTo>
                <a:lnTo>
                  <a:pt x="1321931" y="347847"/>
                </a:lnTo>
                <a:lnTo>
                  <a:pt x="1317773" y="346816"/>
                </a:lnTo>
                <a:lnTo>
                  <a:pt x="1313049" y="346816"/>
                </a:lnTo>
                <a:lnTo>
                  <a:pt x="1309656" y="353702"/>
                </a:lnTo>
                <a:close/>
              </a:path>
              <a:path w="2512150" h="581353">
                <a:moveTo>
                  <a:pt x="1308391" y="346816"/>
                </a:moveTo>
                <a:lnTo>
                  <a:pt x="1304233" y="347847"/>
                </a:lnTo>
                <a:lnTo>
                  <a:pt x="1304366" y="355997"/>
                </a:lnTo>
                <a:lnTo>
                  <a:pt x="1306761" y="354467"/>
                </a:lnTo>
                <a:lnTo>
                  <a:pt x="1309656" y="353702"/>
                </a:lnTo>
                <a:lnTo>
                  <a:pt x="1313049" y="346816"/>
                </a:lnTo>
                <a:lnTo>
                  <a:pt x="1308391" y="346816"/>
                </a:lnTo>
                <a:close/>
              </a:path>
              <a:path w="2512150" h="581353">
                <a:moveTo>
                  <a:pt x="1298777" y="362584"/>
                </a:moveTo>
                <a:lnTo>
                  <a:pt x="1300108" y="359723"/>
                </a:lnTo>
                <a:lnTo>
                  <a:pt x="1301971" y="357528"/>
                </a:lnTo>
                <a:lnTo>
                  <a:pt x="1304366" y="355997"/>
                </a:lnTo>
                <a:lnTo>
                  <a:pt x="1304233" y="347847"/>
                </a:lnTo>
                <a:lnTo>
                  <a:pt x="1300574" y="349909"/>
                </a:lnTo>
                <a:lnTo>
                  <a:pt x="1298777" y="362584"/>
                </a:lnTo>
                <a:close/>
              </a:path>
              <a:path w="2512150" h="581353">
                <a:moveTo>
                  <a:pt x="1300108" y="385805"/>
                </a:moveTo>
                <a:lnTo>
                  <a:pt x="1298777" y="382944"/>
                </a:lnTo>
                <a:lnTo>
                  <a:pt x="1297513" y="380083"/>
                </a:lnTo>
                <a:lnTo>
                  <a:pt x="1296881" y="376690"/>
                </a:lnTo>
                <a:lnTo>
                  <a:pt x="1296881" y="368772"/>
                </a:lnTo>
                <a:lnTo>
                  <a:pt x="1297513" y="365379"/>
                </a:lnTo>
                <a:lnTo>
                  <a:pt x="1298777" y="362584"/>
                </a:lnTo>
                <a:lnTo>
                  <a:pt x="1300574" y="349909"/>
                </a:lnTo>
                <a:lnTo>
                  <a:pt x="1296914" y="351972"/>
                </a:lnTo>
                <a:lnTo>
                  <a:pt x="1294053" y="354966"/>
                </a:lnTo>
                <a:lnTo>
                  <a:pt x="1296914" y="393557"/>
                </a:lnTo>
                <a:lnTo>
                  <a:pt x="1300574" y="395619"/>
                </a:lnTo>
                <a:lnTo>
                  <a:pt x="1300108" y="385805"/>
                </a:lnTo>
                <a:close/>
              </a:path>
              <a:path w="2512150" h="581353">
                <a:moveTo>
                  <a:pt x="1329217" y="376690"/>
                </a:moveTo>
                <a:lnTo>
                  <a:pt x="1328552" y="380083"/>
                </a:lnTo>
                <a:lnTo>
                  <a:pt x="1329184" y="393557"/>
                </a:lnTo>
                <a:lnTo>
                  <a:pt x="1332045" y="390596"/>
                </a:lnTo>
                <a:lnTo>
                  <a:pt x="1329217" y="372764"/>
                </a:lnTo>
                <a:lnTo>
                  <a:pt x="1329217" y="376690"/>
                </a:lnTo>
                <a:close/>
              </a:path>
              <a:path w="2512150" h="581353">
                <a:moveTo>
                  <a:pt x="1328552" y="380083"/>
                </a:moveTo>
                <a:lnTo>
                  <a:pt x="1327221" y="382944"/>
                </a:lnTo>
                <a:lnTo>
                  <a:pt x="1325957" y="385805"/>
                </a:lnTo>
                <a:lnTo>
                  <a:pt x="1324127" y="388001"/>
                </a:lnTo>
                <a:lnTo>
                  <a:pt x="1321732" y="389531"/>
                </a:lnTo>
                <a:lnTo>
                  <a:pt x="1319337" y="391062"/>
                </a:lnTo>
                <a:lnTo>
                  <a:pt x="1321931" y="397682"/>
                </a:lnTo>
                <a:lnTo>
                  <a:pt x="1325524" y="395619"/>
                </a:lnTo>
                <a:lnTo>
                  <a:pt x="1329184" y="393557"/>
                </a:lnTo>
                <a:lnTo>
                  <a:pt x="1328552" y="380083"/>
                </a:lnTo>
                <a:close/>
              </a:path>
              <a:path w="2512150" h="581353">
                <a:moveTo>
                  <a:pt x="1317773" y="398713"/>
                </a:moveTo>
                <a:lnTo>
                  <a:pt x="1321931" y="397682"/>
                </a:lnTo>
                <a:lnTo>
                  <a:pt x="1319337" y="391062"/>
                </a:lnTo>
                <a:lnTo>
                  <a:pt x="1316442" y="391827"/>
                </a:lnTo>
                <a:lnTo>
                  <a:pt x="1313049" y="391827"/>
                </a:lnTo>
                <a:lnTo>
                  <a:pt x="1313049" y="398713"/>
                </a:lnTo>
                <a:lnTo>
                  <a:pt x="1317773" y="398713"/>
                </a:lnTo>
                <a:close/>
              </a:path>
              <a:path w="2512150" h="581353">
                <a:moveTo>
                  <a:pt x="1309656" y="391827"/>
                </a:moveTo>
                <a:lnTo>
                  <a:pt x="1306761" y="391062"/>
                </a:lnTo>
                <a:lnTo>
                  <a:pt x="1308391" y="398713"/>
                </a:lnTo>
                <a:lnTo>
                  <a:pt x="1313049" y="398713"/>
                </a:lnTo>
                <a:lnTo>
                  <a:pt x="1313049" y="391827"/>
                </a:lnTo>
                <a:lnTo>
                  <a:pt x="1309656" y="391827"/>
                </a:lnTo>
                <a:close/>
              </a:path>
              <a:path w="2512150" h="581353">
                <a:moveTo>
                  <a:pt x="1300108" y="385805"/>
                </a:moveTo>
                <a:lnTo>
                  <a:pt x="1300574" y="395619"/>
                </a:lnTo>
                <a:lnTo>
                  <a:pt x="1304233" y="397682"/>
                </a:lnTo>
                <a:lnTo>
                  <a:pt x="1308391" y="398713"/>
                </a:lnTo>
                <a:lnTo>
                  <a:pt x="1306761" y="391062"/>
                </a:lnTo>
                <a:lnTo>
                  <a:pt x="1304366" y="389531"/>
                </a:lnTo>
                <a:lnTo>
                  <a:pt x="1301971" y="388001"/>
                </a:lnTo>
                <a:lnTo>
                  <a:pt x="1300108" y="385805"/>
                </a:lnTo>
                <a:close/>
              </a:path>
              <a:path w="2512150" h="581353">
                <a:moveTo>
                  <a:pt x="1296914" y="393557"/>
                </a:moveTo>
                <a:lnTo>
                  <a:pt x="1294053" y="354966"/>
                </a:lnTo>
                <a:lnTo>
                  <a:pt x="1291990" y="358892"/>
                </a:lnTo>
                <a:lnTo>
                  <a:pt x="1289928" y="362751"/>
                </a:lnTo>
                <a:lnTo>
                  <a:pt x="1288897" y="367375"/>
                </a:lnTo>
                <a:lnTo>
                  <a:pt x="1288897" y="372764"/>
                </a:lnTo>
                <a:lnTo>
                  <a:pt x="1289928" y="382811"/>
                </a:lnTo>
                <a:lnTo>
                  <a:pt x="1291990" y="386737"/>
                </a:lnTo>
                <a:lnTo>
                  <a:pt x="1294053" y="390596"/>
                </a:lnTo>
                <a:lnTo>
                  <a:pt x="1296914" y="393557"/>
                </a:lnTo>
                <a:close/>
              </a:path>
              <a:path w="2512150" h="581353">
                <a:moveTo>
                  <a:pt x="1392852" y="356596"/>
                </a:moveTo>
                <a:lnTo>
                  <a:pt x="1391189" y="353269"/>
                </a:lnTo>
                <a:lnTo>
                  <a:pt x="1388794" y="350808"/>
                </a:lnTo>
                <a:lnTo>
                  <a:pt x="1385667" y="349211"/>
                </a:lnTo>
                <a:lnTo>
                  <a:pt x="1383371" y="356796"/>
                </a:lnTo>
                <a:lnTo>
                  <a:pt x="1385633" y="358792"/>
                </a:lnTo>
                <a:lnTo>
                  <a:pt x="1386764" y="362052"/>
                </a:lnTo>
                <a:lnTo>
                  <a:pt x="1394749" y="397715"/>
                </a:lnTo>
                <a:lnTo>
                  <a:pt x="1392852" y="356596"/>
                </a:lnTo>
                <a:close/>
              </a:path>
              <a:path w="2512150" h="581353">
                <a:moveTo>
                  <a:pt x="1372792" y="353802"/>
                </a:moveTo>
                <a:lnTo>
                  <a:pt x="1378315" y="353802"/>
                </a:lnTo>
                <a:lnTo>
                  <a:pt x="1381109" y="354800"/>
                </a:lnTo>
                <a:lnTo>
                  <a:pt x="1383371" y="356796"/>
                </a:lnTo>
                <a:lnTo>
                  <a:pt x="1385667" y="349211"/>
                </a:lnTo>
                <a:lnTo>
                  <a:pt x="1382539" y="347614"/>
                </a:lnTo>
                <a:lnTo>
                  <a:pt x="1379213" y="346816"/>
                </a:lnTo>
                <a:lnTo>
                  <a:pt x="1375686" y="346816"/>
                </a:lnTo>
                <a:lnTo>
                  <a:pt x="1372792" y="353802"/>
                </a:lnTo>
                <a:close/>
              </a:path>
              <a:path w="2512150" h="581353">
                <a:moveTo>
                  <a:pt x="1364043" y="358559"/>
                </a:moveTo>
                <a:lnTo>
                  <a:pt x="1365939" y="356729"/>
                </a:lnTo>
                <a:lnTo>
                  <a:pt x="1368201" y="355598"/>
                </a:lnTo>
                <a:lnTo>
                  <a:pt x="1370530" y="354401"/>
                </a:lnTo>
                <a:lnTo>
                  <a:pt x="1372792" y="353802"/>
                </a:lnTo>
                <a:lnTo>
                  <a:pt x="1375686" y="346816"/>
                </a:lnTo>
                <a:lnTo>
                  <a:pt x="1372626" y="346816"/>
                </a:lnTo>
                <a:lnTo>
                  <a:pt x="1369632" y="347514"/>
                </a:lnTo>
                <a:lnTo>
                  <a:pt x="1366704" y="348911"/>
                </a:lnTo>
                <a:lnTo>
                  <a:pt x="1364043" y="358559"/>
                </a:lnTo>
                <a:close/>
              </a:path>
              <a:path w="2512150" h="581353">
                <a:moveTo>
                  <a:pt x="1360217" y="366942"/>
                </a:moveTo>
                <a:lnTo>
                  <a:pt x="1360982" y="363616"/>
                </a:lnTo>
                <a:lnTo>
                  <a:pt x="1362512" y="361087"/>
                </a:lnTo>
                <a:lnTo>
                  <a:pt x="1364043" y="358559"/>
                </a:lnTo>
                <a:lnTo>
                  <a:pt x="1366704" y="348911"/>
                </a:lnTo>
                <a:lnTo>
                  <a:pt x="1363843" y="350309"/>
                </a:lnTo>
                <a:lnTo>
                  <a:pt x="1361514" y="352538"/>
                </a:lnTo>
                <a:lnTo>
                  <a:pt x="1360217" y="366942"/>
                </a:lnTo>
                <a:close/>
              </a:path>
              <a:path w="2512150" h="581353">
                <a:moveTo>
                  <a:pt x="1360217" y="397715"/>
                </a:moveTo>
                <a:lnTo>
                  <a:pt x="1360217" y="366942"/>
                </a:lnTo>
                <a:lnTo>
                  <a:pt x="1359718" y="355598"/>
                </a:lnTo>
                <a:lnTo>
                  <a:pt x="1359219" y="347814"/>
                </a:lnTo>
                <a:lnTo>
                  <a:pt x="1352233" y="347814"/>
                </a:lnTo>
                <a:lnTo>
                  <a:pt x="1352233" y="397715"/>
                </a:lnTo>
                <a:lnTo>
                  <a:pt x="1360217" y="397715"/>
                </a:lnTo>
                <a:close/>
              </a:path>
              <a:path w="2512150" h="581353">
                <a:moveTo>
                  <a:pt x="1394749" y="366776"/>
                </a:moveTo>
                <a:lnTo>
                  <a:pt x="1395414" y="363749"/>
                </a:lnTo>
                <a:lnTo>
                  <a:pt x="1396745" y="361287"/>
                </a:lnTo>
                <a:lnTo>
                  <a:pt x="1398142" y="358825"/>
                </a:lnTo>
                <a:lnTo>
                  <a:pt x="1399972" y="356962"/>
                </a:lnTo>
                <a:lnTo>
                  <a:pt x="1402234" y="355698"/>
                </a:lnTo>
                <a:lnTo>
                  <a:pt x="1404496" y="354434"/>
                </a:lnTo>
                <a:lnTo>
                  <a:pt x="1406925" y="353802"/>
                </a:lnTo>
                <a:lnTo>
                  <a:pt x="1412846" y="353802"/>
                </a:lnTo>
                <a:lnTo>
                  <a:pt x="1415641" y="354800"/>
                </a:lnTo>
                <a:lnTo>
                  <a:pt x="1417903" y="356796"/>
                </a:lnTo>
                <a:lnTo>
                  <a:pt x="1420165" y="358792"/>
                </a:lnTo>
                <a:lnTo>
                  <a:pt x="1421296" y="362052"/>
                </a:lnTo>
                <a:lnTo>
                  <a:pt x="1421296" y="397715"/>
                </a:lnTo>
                <a:lnTo>
                  <a:pt x="1429281" y="397715"/>
                </a:lnTo>
                <a:lnTo>
                  <a:pt x="1422228" y="350142"/>
                </a:lnTo>
                <a:lnTo>
                  <a:pt x="1419300" y="348812"/>
                </a:lnTo>
                <a:lnTo>
                  <a:pt x="1416439" y="347481"/>
                </a:lnTo>
                <a:lnTo>
                  <a:pt x="1413412" y="346816"/>
                </a:lnTo>
                <a:lnTo>
                  <a:pt x="1408156" y="346816"/>
                </a:lnTo>
                <a:lnTo>
                  <a:pt x="1405960" y="347181"/>
                </a:lnTo>
                <a:lnTo>
                  <a:pt x="1403631" y="347913"/>
                </a:lnTo>
                <a:lnTo>
                  <a:pt x="1401369" y="348579"/>
                </a:lnTo>
                <a:lnTo>
                  <a:pt x="1399273" y="349643"/>
                </a:lnTo>
                <a:lnTo>
                  <a:pt x="1397344" y="351107"/>
                </a:lnTo>
                <a:lnTo>
                  <a:pt x="1395414" y="352504"/>
                </a:lnTo>
                <a:lnTo>
                  <a:pt x="1394749" y="366776"/>
                </a:lnTo>
                <a:close/>
              </a:path>
              <a:path w="2512150" h="581353">
                <a:moveTo>
                  <a:pt x="1394749" y="366776"/>
                </a:moveTo>
                <a:lnTo>
                  <a:pt x="1395414" y="352504"/>
                </a:lnTo>
                <a:lnTo>
                  <a:pt x="1393917" y="354334"/>
                </a:lnTo>
                <a:lnTo>
                  <a:pt x="1394749" y="397715"/>
                </a:lnTo>
                <a:lnTo>
                  <a:pt x="1394749" y="366776"/>
                </a:lnTo>
                <a:close/>
              </a:path>
              <a:path w="2512150" h="581353">
                <a:moveTo>
                  <a:pt x="1386764" y="366577"/>
                </a:moveTo>
                <a:lnTo>
                  <a:pt x="1386764" y="397715"/>
                </a:lnTo>
                <a:lnTo>
                  <a:pt x="1394749" y="397715"/>
                </a:lnTo>
                <a:lnTo>
                  <a:pt x="1386764" y="362052"/>
                </a:lnTo>
                <a:lnTo>
                  <a:pt x="1386764" y="366577"/>
                </a:lnTo>
                <a:close/>
              </a:path>
              <a:path w="2512150" h="581353">
                <a:moveTo>
                  <a:pt x="1429281" y="397715"/>
                </a:moveTo>
                <a:lnTo>
                  <a:pt x="1429281" y="361387"/>
                </a:lnTo>
                <a:lnTo>
                  <a:pt x="1428349" y="357794"/>
                </a:lnTo>
                <a:lnTo>
                  <a:pt x="1426486" y="354999"/>
                </a:lnTo>
                <a:lnTo>
                  <a:pt x="1424623" y="352205"/>
                </a:lnTo>
                <a:lnTo>
                  <a:pt x="1422228" y="350142"/>
                </a:lnTo>
                <a:lnTo>
                  <a:pt x="1429281" y="397715"/>
                </a:lnTo>
                <a:close/>
              </a:path>
              <a:path w="2512150" h="581353">
                <a:moveTo>
                  <a:pt x="1508619" y="347181"/>
                </a:moveTo>
                <a:lnTo>
                  <a:pt x="1508619" y="373563"/>
                </a:lnTo>
                <a:lnTo>
                  <a:pt x="1484965" y="373563"/>
                </a:lnTo>
                <a:lnTo>
                  <a:pt x="1506523" y="331845"/>
                </a:lnTo>
                <a:lnTo>
                  <a:pt x="1476482" y="374561"/>
                </a:lnTo>
                <a:lnTo>
                  <a:pt x="1508619" y="380449"/>
                </a:lnTo>
                <a:lnTo>
                  <a:pt x="1516603" y="397715"/>
                </a:lnTo>
                <a:lnTo>
                  <a:pt x="1508619" y="347181"/>
                </a:lnTo>
                <a:close/>
              </a:path>
              <a:path w="2512150" h="581353">
                <a:moveTo>
                  <a:pt x="1516603" y="331845"/>
                </a:moveTo>
                <a:lnTo>
                  <a:pt x="1506523" y="331845"/>
                </a:lnTo>
                <a:lnTo>
                  <a:pt x="1508818" y="338332"/>
                </a:lnTo>
                <a:lnTo>
                  <a:pt x="1509018" y="338332"/>
                </a:lnTo>
                <a:lnTo>
                  <a:pt x="1516603" y="397715"/>
                </a:lnTo>
                <a:lnTo>
                  <a:pt x="1516603" y="331845"/>
                </a:lnTo>
                <a:close/>
              </a:path>
              <a:path w="2512150" h="581353">
                <a:moveTo>
                  <a:pt x="1504460" y="345984"/>
                </a:moveTo>
                <a:lnTo>
                  <a:pt x="1505724" y="343921"/>
                </a:lnTo>
                <a:lnTo>
                  <a:pt x="1506989" y="341859"/>
                </a:lnTo>
                <a:lnTo>
                  <a:pt x="1508020" y="339996"/>
                </a:lnTo>
                <a:lnTo>
                  <a:pt x="1508818" y="338332"/>
                </a:lnTo>
                <a:lnTo>
                  <a:pt x="1506523" y="331845"/>
                </a:lnTo>
                <a:lnTo>
                  <a:pt x="1504460" y="345984"/>
                </a:lnTo>
                <a:close/>
              </a:path>
              <a:path w="2512150" h="581353">
                <a:moveTo>
                  <a:pt x="1506523" y="331845"/>
                </a:moveTo>
                <a:lnTo>
                  <a:pt x="1484965" y="373563"/>
                </a:lnTo>
                <a:lnTo>
                  <a:pt x="1502231" y="349311"/>
                </a:lnTo>
                <a:lnTo>
                  <a:pt x="1503296" y="347780"/>
                </a:lnTo>
                <a:lnTo>
                  <a:pt x="1504460" y="345984"/>
                </a:lnTo>
                <a:lnTo>
                  <a:pt x="1506523" y="331845"/>
                </a:lnTo>
                <a:close/>
              </a:path>
              <a:path w="2512150" h="581353">
                <a:moveTo>
                  <a:pt x="1516603" y="373563"/>
                </a:moveTo>
                <a:lnTo>
                  <a:pt x="1516603" y="380449"/>
                </a:lnTo>
                <a:lnTo>
                  <a:pt x="1528280" y="380449"/>
                </a:lnTo>
                <a:lnTo>
                  <a:pt x="1528280" y="373563"/>
                </a:lnTo>
                <a:lnTo>
                  <a:pt x="1516603" y="373563"/>
                </a:lnTo>
                <a:close/>
              </a:path>
              <a:path w="2512150" h="581353">
                <a:moveTo>
                  <a:pt x="1516603" y="397715"/>
                </a:moveTo>
                <a:lnTo>
                  <a:pt x="1509018" y="338332"/>
                </a:lnTo>
                <a:lnTo>
                  <a:pt x="1508951" y="340062"/>
                </a:lnTo>
                <a:lnTo>
                  <a:pt x="1508852" y="341825"/>
                </a:lnTo>
                <a:lnTo>
                  <a:pt x="1508718" y="343622"/>
                </a:lnTo>
                <a:lnTo>
                  <a:pt x="1508652" y="345418"/>
                </a:lnTo>
                <a:lnTo>
                  <a:pt x="1508619" y="347181"/>
                </a:lnTo>
                <a:lnTo>
                  <a:pt x="1516603" y="397715"/>
                </a:lnTo>
                <a:close/>
              </a:path>
              <a:path w="2512150" h="581353">
                <a:moveTo>
                  <a:pt x="1581907" y="339330"/>
                </a:moveTo>
                <a:lnTo>
                  <a:pt x="1581907" y="331845"/>
                </a:lnTo>
                <a:lnTo>
                  <a:pt x="1544880" y="331845"/>
                </a:lnTo>
                <a:lnTo>
                  <a:pt x="1547974" y="369371"/>
                </a:lnTo>
                <a:lnTo>
                  <a:pt x="1549038" y="367841"/>
                </a:lnTo>
                <a:lnTo>
                  <a:pt x="1549072" y="360089"/>
                </a:lnTo>
                <a:lnTo>
                  <a:pt x="1551667" y="339330"/>
                </a:lnTo>
                <a:lnTo>
                  <a:pt x="1581907" y="339330"/>
                </a:lnTo>
                <a:close/>
              </a:path>
              <a:path w="2512150" h="581353">
                <a:moveTo>
                  <a:pt x="1549072" y="360089"/>
                </a:moveTo>
                <a:lnTo>
                  <a:pt x="1549038" y="367841"/>
                </a:lnTo>
                <a:lnTo>
                  <a:pt x="1550303" y="366610"/>
                </a:lnTo>
                <a:lnTo>
                  <a:pt x="1551766" y="365678"/>
                </a:lnTo>
                <a:lnTo>
                  <a:pt x="1553230" y="364747"/>
                </a:lnTo>
                <a:lnTo>
                  <a:pt x="1554860" y="364081"/>
                </a:lnTo>
                <a:lnTo>
                  <a:pt x="1556657" y="363682"/>
                </a:lnTo>
                <a:lnTo>
                  <a:pt x="1555160" y="356995"/>
                </a:lnTo>
                <a:lnTo>
                  <a:pt x="1552698" y="357993"/>
                </a:lnTo>
                <a:lnTo>
                  <a:pt x="1550669" y="359324"/>
                </a:lnTo>
                <a:lnTo>
                  <a:pt x="1549072" y="360988"/>
                </a:lnTo>
                <a:lnTo>
                  <a:pt x="1549072" y="360089"/>
                </a:lnTo>
                <a:close/>
              </a:path>
              <a:path w="2512150" h="581353">
                <a:moveTo>
                  <a:pt x="1573856" y="367242"/>
                </a:moveTo>
                <a:lnTo>
                  <a:pt x="1574921" y="369371"/>
                </a:lnTo>
                <a:lnTo>
                  <a:pt x="1576052" y="371434"/>
                </a:lnTo>
                <a:lnTo>
                  <a:pt x="1576617" y="374029"/>
                </a:lnTo>
                <a:lnTo>
                  <a:pt x="1576617" y="380083"/>
                </a:lnTo>
                <a:lnTo>
                  <a:pt x="1578414" y="392925"/>
                </a:lnTo>
                <a:lnTo>
                  <a:pt x="1578148" y="359923"/>
                </a:lnTo>
                <a:lnTo>
                  <a:pt x="1575021" y="358193"/>
                </a:lnTo>
                <a:lnTo>
                  <a:pt x="1573856" y="367242"/>
                </a:lnTo>
                <a:close/>
              </a:path>
              <a:path w="2512150" h="581353">
                <a:moveTo>
                  <a:pt x="1565639" y="362984"/>
                </a:moveTo>
                <a:lnTo>
                  <a:pt x="1568167" y="363516"/>
                </a:lnTo>
                <a:lnTo>
                  <a:pt x="1570230" y="364580"/>
                </a:lnTo>
                <a:lnTo>
                  <a:pt x="1572293" y="365645"/>
                </a:lnTo>
                <a:lnTo>
                  <a:pt x="1573856" y="367242"/>
                </a:lnTo>
                <a:lnTo>
                  <a:pt x="1575021" y="358193"/>
                </a:lnTo>
                <a:lnTo>
                  <a:pt x="1571960" y="356397"/>
                </a:lnTo>
                <a:lnTo>
                  <a:pt x="1568334" y="355498"/>
                </a:lnTo>
                <a:lnTo>
                  <a:pt x="1565639" y="362984"/>
                </a:lnTo>
                <a:close/>
              </a:path>
              <a:path w="2512150" h="581353">
                <a:moveTo>
                  <a:pt x="1558520" y="363216"/>
                </a:moveTo>
                <a:lnTo>
                  <a:pt x="1560516" y="362984"/>
                </a:lnTo>
                <a:lnTo>
                  <a:pt x="1565639" y="362984"/>
                </a:lnTo>
                <a:lnTo>
                  <a:pt x="1568334" y="355498"/>
                </a:lnTo>
                <a:lnTo>
                  <a:pt x="1560682" y="355498"/>
                </a:lnTo>
                <a:lnTo>
                  <a:pt x="1558520" y="363216"/>
                </a:lnTo>
                <a:close/>
              </a:path>
              <a:path w="2512150" h="581353">
                <a:moveTo>
                  <a:pt x="1557688" y="355997"/>
                </a:moveTo>
                <a:lnTo>
                  <a:pt x="1555160" y="356995"/>
                </a:lnTo>
                <a:lnTo>
                  <a:pt x="1556657" y="363682"/>
                </a:lnTo>
                <a:lnTo>
                  <a:pt x="1558520" y="363216"/>
                </a:lnTo>
                <a:lnTo>
                  <a:pt x="1560682" y="355498"/>
                </a:lnTo>
                <a:lnTo>
                  <a:pt x="1557688" y="355997"/>
                </a:lnTo>
                <a:close/>
              </a:path>
              <a:path w="2512150" h="581353">
                <a:moveTo>
                  <a:pt x="1578414" y="392925"/>
                </a:moveTo>
                <a:lnTo>
                  <a:pt x="1580476" y="390995"/>
                </a:lnTo>
                <a:lnTo>
                  <a:pt x="1582073" y="388666"/>
                </a:lnTo>
                <a:lnTo>
                  <a:pt x="1583204" y="385938"/>
                </a:lnTo>
                <a:lnTo>
                  <a:pt x="1584335" y="383210"/>
                </a:lnTo>
                <a:lnTo>
                  <a:pt x="1584901" y="380150"/>
                </a:lnTo>
                <a:lnTo>
                  <a:pt x="1584901" y="372498"/>
                </a:lnTo>
                <a:lnTo>
                  <a:pt x="1584036" y="368772"/>
                </a:lnTo>
                <a:lnTo>
                  <a:pt x="1582306" y="365578"/>
                </a:lnTo>
                <a:lnTo>
                  <a:pt x="1580576" y="362385"/>
                </a:lnTo>
                <a:lnTo>
                  <a:pt x="1578414" y="392925"/>
                </a:lnTo>
                <a:close/>
              </a:path>
              <a:path w="2512150" h="581353">
                <a:moveTo>
                  <a:pt x="1576351" y="394788"/>
                </a:moveTo>
                <a:lnTo>
                  <a:pt x="1578414" y="392925"/>
                </a:lnTo>
                <a:lnTo>
                  <a:pt x="1576617" y="380083"/>
                </a:lnTo>
                <a:lnTo>
                  <a:pt x="1576019" y="382612"/>
                </a:lnTo>
                <a:lnTo>
                  <a:pt x="1574821" y="384741"/>
                </a:lnTo>
                <a:lnTo>
                  <a:pt x="1573889" y="396218"/>
                </a:lnTo>
                <a:lnTo>
                  <a:pt x="1576351" y="394788"/>
                </a:lnTo>
                <a:close/>
              </a:path>
              <a:path w="2512150" h="581353">
                <a:moveTo>
                  <a:pt x="1574821" y="384741"/>
                </a:moveTo>
                <a:lnTo>
                  <a:pt x="1573623" y="386803"/>
                </a:lnTo>
                <a:lnTo>
                  <a:pt x="1571927" y="388400"/>
                </a:lnTo>
                <a:lnTo>
                  <a:pt x="1569731" y="389531"/>
                </a:lnTo>
                <a:lnTo>
                  <a:pt x="1567602" y="390662"/>
                </a:lnTo>
                <a:lnTo>
                  <a:pt x="1565007" y="391228"/>
                </a:lnTo>
                <a:lnTo>
                  <a:pt x="1561946" y="391228"/>
                </a:lnTo>
                <a:lnTo>
                  <a:pt x="1565140" y="398713"/>
                </a:lnTo>
                <a:lnTo>
                  <a:pt x="1568234" y="398214"/>
                </a:lnTo>
                <a:lnTo>
                  <a:pt x="1571028" y="397216"/>
                </a:lnTo>
                <a:lnTo>
                  <a:pt x="1573889" y="396218"/>
                </a:lnTo>
                <a:lnTo>
                  <a:pt x="1574821" y="384741"/>
                </a:lnTo>
                <a:close/>
              </a:path>
              <a:path w="2512150" h="581353">
                <a:moveTo>
                  <a:pt x="1565140" y="398713"/>
                </a:moveTo>
                <a:lnTo>
                  <a:pt x="1561946" y="391228"/>
                </a:lnTo>
                <a:lnTo>
                  <a:pt x="1557621" y="391228"/>
                </a:lnTo>
                <a:lnTo>
                  <a:pt x="1554328" y="390163"/>
                </a:lnTo>
                <a:lnTo>
                  <a:pt x="1552066" y="388034"/>
                </a:lnTo>
                <a:lnTo>
                  <a:pt x="1555892" y="398713"/>
                </a:lnTo>
                <a:lnTo>
                  <a:pt x="1565140" y="398713"/>
                </a:lnTo>
                <a:close/>
              </a:path>
              <a:path w="2512150" h="581353">
                <a:moveTo>
                  <a:pt x="1551168" y="397382"/>
                </a:moveTo>
                <a:lnTo>
                  <a:pt x="1555892" y="398713"/>
                </a:lnTo>
                <a:lnTo>
                  <a:pt x="1552066" y="388034"/>
                </a:lnTo>
                <a:lnTo>
                  <a:pt x="1549870" y="385839"/>
                </a:lnTo>
                <a:lnTo>
                  <a:pt x="1548240" y="383011"/>
                </a:lnTo>
                <a:lnTo>
                  <a:pt x="1547575" y="394721"/>
                </a:lnTo>
                <a:lnTo>
                  <a:pt x="1551168" y="397382"/>
                </a:lnTo>
                <a:close/>
              </a:path>
              <a:path w="2512150" h="581353">
                <a:moveTo>
                  <a:pt x="1547175" y="379551"/>
                </a:moveTo>
                <a:lnTo>
                  <a:pt x="1539391" y="383643"/>
                </a:lnTo>
                <a:lnTo>
                  <a:pt x="1541320" y="388367"/>
                </a:lnTo>
                <a:lnTo>
                  <a:pt x="1544048" y="392060"/>
                </a:lnTo>
                <a:lnTo>
                  <a:pt x="1547575" y="394721"/>
                </a:lnTo>
                <a:lnTo>
                  <a:pt x="1548240" y="383011"/>
                </a:lnTo>
                <a:lnTo>
                  <a:pt x="1547175" y="379551"/>
                </a:lnTo>
                <a:close/>
              </a:path>
              <a:path w="2512150" h="581353">
                <a:moveTo>
                  <a:pt x="1677071" y="361753"/>
                </a:moveTo>
                <a:lnTo>
                  <a:pt x="1679001" y="359091"/>
                </a:lnTo>
                <a:lnTo>
                  <a:pt x="1680930" y="356363"/>
                </a:lnTo>
                <a:lnTo>
                  <a:pt x="1681895" y="353336"/>
                </a:lnTo>
                <a:lnTo>
                  <a:pt x="1681895" y="344420"/>
                </a:lnTo>
                <a:lnTo>
                  <a:pt x="1680099" y="339996"/>
                </a:lnTo>
                <a:lnTo>
                  <a:pt x="1677071" y="361753"/>
                </a:lnTo>
                <a:close/>
              </a:path>
              <a:path w="2512150" h="581353">
                <a:moveTo>
                  <a:pt x="1676506" y="336735"/>
                </a:moveTo>
                <a:lnTo>
                  <a:pt x="1672912" y="333475"/>
                </a:lnTo>
                <a:lnTo>
                  <a:pt x="1673511" y="342890"/>
                </a:lnTo>
                <a:lnTo>
                  <a:pt x="1674343" y="363449"/>
                </a:lnTo>
                <a:lnTo>
                  <a:pt x="1677071" y="361753"/>
                </a:lnTo>
                <a:lnTo>
                  <a:pt x="1680099" y="339996"/>
                </a:lnTo>
                <a:lnTo>
                  <a:pt x="1676506" y="336735"/>
                </a:lnTo>
                <a:close/>
              </a:path>
              <a:path w="2512150" h="581353">
                <a:moveTo>
                  <a:pt x="1673511" y="342890"/>
                </a:moveTo>
                <a:lnTo>
                  <a:pt x="1672912" y="333475"/>
                </a:lnTo>
                <a:lnTo>
                  <a:pt x="1667224" y="331845"/>
                </a:lnTo>
                <a:lnTo>
                  <a:pt x="1635985" y="331845"/>
                </a:lnTo>
                <a:lnTo>
                  <a:pt x="1635985" y="397715"/>
                </a:lnTo>
                <a:lnTo>
                  <a:pt x="1659339" y="397715"/>
                </a:lnTo>
                <a:lnTo>
                  <a:pt x="1643970" y="390230"/>
                </a:lnTo>
                <a:lnTo>
                  <a:pt x="1643970" y="339330"/>
                </a:lnTo>
                <a:lnTo>
                  <a:pt x="1668854" y="339330"/>
                </a:lnTo>
                <a:lnTo>
                  <a:pt x="1673511" y="342890"/>
                </a:lnTo>
                <a:close/>
              </a:path>
              <a:path w="2512150" h="581353">
                <a:moveTo>
                  <a:pt x="1668854" y="360788"/>
                </a:moveTo>
                <a:lnTo>
                  <a:pt x="1643970" y="360788"/>
                </a:lnTo>
                <a:lnTo>
                  <a:pt x="1643970" y="339330"/>
                </a:lnTo>
                <a:lnTo>
                  <a:pt x="1643970" y="390230"/>
                </a:lnTo>
                <a:lnTo>
                  <a:pt x="1643970" y="368273"/>
                </a:lnTo>
                <a:lnTo>
                  <a:pt x="1661236" y="368273"/>
                </a:lnTo>
                <a:lnTo>
                  <a:pt x="1668854" y="360788"/>
                </a:lnTo>
                <a:close/>
              </a:path>
              <a:path w="2512150" h="581353">
                <a:moveTo>
                  <a:pt x="1665960" y="368273"/>
                </a:moveTo>
                <a:lnTo>
                  <a:pt x="1669453" y="369238"/>
                </a:lnTo>
                <a:lnTo>
                  <a:pt x="1670817" y="364181"/>
                </a:lnTo>
                <a:lnTo>
                  <a:pt x="1674343" y="363449"/>
                </a:lnTo>
                <a:lnTo>
                  <a:pt x="1673511" y="342890"/>
                </a:lnTo>
                <a:lnTo>
                  <a:pt x="1673511" y="357195"/>
                </a:lnTo>
                <a:lnTo>
                  <a:pt x="1668854" y="360788"/>
                </a:lnTo>
                <a:lnTo>
                  <a:pt x="1665960" y="368273"/>
                </a:lnTo>
                <a:close/>
              </a:path>
              <a:path w="2512150" h="581353">
                <a:moveTo>
                  <a:pt x="1670817" y="364181"/>
                </a:moveTo>
                <a:lnTo>
                  <a:pt x="1669453" y="369238"/>
                </a:lnTo>
                <a:lnTo>
                  <a:pt x="1671715" y="371168"/>
                </a:lnTo>
                <a:lnTo>
                  <a:pt x="1674044" y="373031"/>
                </a:lnTo>
                <a:lnTo>
                  <a:pt x="1675208" y="375725"/>
                </a:lnTo>
                <a:lnTo>
                  <a:pt x="1674742" y="365013"/>
                </a:lnTo>
                <a:lnTo>
                  <a:pt x="1670817" y="364281"/>
                </a:lnTo>
                <a:close/>
              </a:path>
              <a:path w="2512150" h="581353">
                <a:moveTo>
                  <a:pt x="1683591" y="379252"/>
                </a:moveTo>
                <a:lnTo>
                  <a:pt x="1683591" y="375659"/>
                </a:lnTo>
                <a:lnTo>
                  <a:pt x="1682427" y="372465"/>
                </a:lnTo>
                <a:lnTo>
                  <a:pt x="1680098" y="369670"/>
                </a:lnTo>
                <a:lnTo>
                  <a:pt x="1677836" y="366809"/>
                </a:lnTo>
                <a:lnTo>
                  <a:pt x="1681496" y="389332"/>
                </a:lnTo>
                <a:lnTo>
                  <a:pt x="1683591" y="384841"/>
                </a:lnTo>
                <a:lnTo>
                  <a:pt x="1683591" y="379252"/>
                </a:lnTo>
                <a:close/>
              </a:path>
              <a:path w="2512150" h="581353">
                <a:moveTo>
                  <a:pt x="1677304" y="392725"/>
                </a:moveTo>
                <a:lnTo>
                  <a:pt x="1681496" y="389332"/>
                </a:lnTo>
                <a:lnTo>
                  <a:pt x="1677836" y="366809"/>
                </a:lnTo>
                <a:lnTo>
                  <a:pt x="1675208" y="375725"/>
                </a:lnTo>
                <a:lnTo>
                  <a:pt x="1675208" y="382711"/>
                </a:lnTo>
                <a:lnTo>
                  <a:pt x="1674044" y="385406"/>
                </a:lnTo>
                <a:lnTo>
                  <a:pt x="1673112" y="396052"/>
                </a:lnTo>
                <a:lnTo>
                  <a:pt x="1677304" y="392725"/>
                </a:lnTo>
                <a:close/>
              </a:path>
              <a:path w="2512150" h="581353">
                <a:moveTo>
                  <a:pt x="1674044" y="385406"/>
                </a:moveTo>
                <a:lnTo>
                  <a:pt x="1671715" y="387336"/>
                </a:lnTo>
                <a:lnTo>
                  <a:pt x="1669453" y="389265"/>
                </a:lnTo>
                <a:lnTo>
                  <a:pt x="1665960" y="390230"/>
                </a:lnTo>
                <a:lnTo>
                  <a:pt x="1661236" y="390230"/>
                </a:lnTo>
                <a:lnTo>
                  <a:pt x="1667124" y="397715"/>
                </a:lnTo>
                <a:lnTo>
                  <a:pt x="1673112" y="396052"/>
                </a:lnTo>
                <a:lnTo>
                  <a:pt x="1674044" y="385406"/>
                </a:lnTo>
                <a:close/>
              </a:path>
              <a:path w="2512150" h="581353">
                <a:moveTo>
                  <a:pt x="1661236" y="390230"/>
                </a:moveTo>
                <a:lnTo>
                  <a:pt x="1643970" y="390230"/>
                </a:lnTo>
                <a:lnTo>
                  <a:pt x="1659339" y="397715"/>
                </a:lnTo>
                <a:lnTo>
                  <a:pt x="1667124" y="397715"/>
                </a:lnTo>
                <a:lnTo>
                  <a:pt x="1661236" y="390230"/>
                </a:lnTo>
                <a:close/>
              </a:path>
              <a:path w="2512150" h="581353">
                <a:moveTo>
                  <a:pt x="1742474" y="385672"/>
                </a:moveTo>
                <a:lnTo>
                  <a:pt x="1742641" y="395220"/>
                </a:lnTo>
                <a:lnTo>
                  <a:pt x="1745701" y="393191"/>
                </a:lnTo>
                <a:lnTo>
                  <a:pt x="1748296" y="390529"/>
                </a:lnTo>
                <a:lnTo>
                  <a:pt x="1750891" y="387801"/>
                </a:lnTo>
                <a:lnTo>
                  <a:pt x="1752887" y="384574"/>
                </a:lnTo>
                <a:lnTo>
                  <a:pt x="1754284" y="380848"/>
                </a:lnTo>
                <a:lnTo>
                  <a:pt x="1746300" y="377854"/>
                </a:lnTo>
                <a:lnTo>
                  <a:pt x="1744836" y="382312"/>
                </a:lnTo>
                <a:lnTo>
                  <a:pt x="1742474" y="385672"/>
                </a:lnTo>
                <a:close/>
              </a:path>
              <a:path w="2512150" h="581353">
                <a:moveTo>
                  <a:pt x="1715960" y="388134"/>
                </a:moveTo>
                <a:lnTo>
                  <a:pt x="1716060" y="397349"/>
                </a:lnTo>
                <a:lnTo>
                  <a:pt x="1721482" y="398713"/>
                </a:lnTo>
                <a:lnTo>
                  <a:pt x="1731862" y="398713"/>
                </a:lnTo>
                <a:lnTo>
                  <a:pt x="1735654" y="398015"/>
                </a:lnTo>
                <a:lnTo>
                  <a:pt x="1739114" y="396617"/>
                </a:lnTo>
                <a:lnTo>
                  <a:pt x="1742641" y="395220"/>
                </a:lnTo>
                <a:lnTo>
                  <a:pt x="1742474" y="385672"/>
                </a:lnTo>
                <a:lnTo>
                  <a:pt x="1739214" y="387934"/>
                </a:lnTo>
                <a:lnTo>
                  <a:pt x="1735954" y="390130"/>
                </a:lnTo>
                <a:lnTo>
                  <a:pt x="1732128" y="391228"/>
                </a:lnTo>
                <a:lnTo>
                  <a:pt x="1723212" y="391228"/>
                </a:lnTo>
                <a:lnTo>
                  <a:pt x="1719287" y="390197"/>
                </a:lnTo>
                <a:lnTo>
                  <a:pt x="1715960" y="388134"/>
                </a:lnTo>
                <a:close/>
              </a:path>
              <a:path w="2512150" h="581353">
                <a:moveTo>
                  <a:pt x="1712633" y="386005"/>
                </a:moveTo>
                <a:lnTo>
                  <a:pt x="1710071" y="382978"/>
                </a:lnTo>
                <a:lnTo>
                  <a:pt x="1711469" y="394621"/>
                </a:lnTo>
                <a:lnTo>
                  <a:pt x="1716060" y="397349"/>
                </a:lnTo>
                <a:lnTo>
                  <a:pt x="1715960" y="388134"/>
                </a:lnTo>
                <a:lnTo>
                  <a:pt x="1712633" y="386005"/>
                </a:lnTo>
                <a:close/>
              </a:path>
              <a:path w="2512150" h="581353">
                <a:moveTo>
                  <a:pt x="1708275" y="379052"/>
                </a:moveTo>
                <a:lnTo>
                  <a:pt x="1706479" y="375060"/>
                </a:lnTo>
                <a:lnTo>
                  <a:pt x="1706944" y="391827"/>
                </a:lnTo>
                <a:lnTo>
                  <a:pt x="1711469" y="394621"/>
                </a:lnTo>
                <a:lnTo>
                  <a:pt x="1710071" y="382978"/>
                </a:lnTo>
                <a:lnTo>
                  <a:pt x="1708275" y="379052"/>
                </a:lnTo>
                <a:close/>
              </a:path>
              <a:path w="2512150" h="581353">
                <a:moveTo>
                  <a:pt x="1706479" y="375060"/>
                </a:moveTo>
                <a:lnTo>
                  <a:pt x="1705580" y="370303"/>
                </a:lnTo>
                <a:lnTo>
                  <a:pt x="1703418" y="341659"/>
                </a:lnTo>
                <a:lnTo>
                  <a:pt x="1700889" y="346716"/>
                </a:lnTo>
                <a:lnTo>
                  <a:pt x="1698428" y="351772"/>
                </a:lnTo>
                <a:lnTo>
                  <a:pt x="1697197" y="357794"/>
                </a:lnTo>
                <a:lnTo>
                  <a:pt x="1697197" y="364780"/>
                </a:lnTo>
                <a:lnTo>
                  <a:pt x="1698428" y="377788"/>
                </a:lnTo>
                <a:lnTo>
                  <a:pt x="1700889" y="382844"/>
                </a:lnTo>
                <a:lnTo>
                  <a:pt x="1703418" y="387901"/>
                </a:lnTo>
                <a:lnTo>
                  <a:pt x="1706944" y="391827"/>
                </a:lnTo>
                <a:lnTo>
                  <a:pt x="1706479" y="375060"/>
                </a:lnTo>
                <a:close/>
              </a:path>
              <a:path w="2512150" h="581353">
                <a:moveTo>
                  <a:pt x="1736087" y="339330"/>
                </a:moveTo>
                <a:lnTo>
                  <a:pt x="1738815" y="341326"/>
                </a:lnTo>
                <a:lnTo>
                  <a:pt x="1741609" y="343256"/>
                </a:lnTo>
                <a:lnTo>
                  <a:pt x="1743738" y="346117"/>
                </a:lnTo>
                <a:lnTo>
                  <a:pt x="1745202" y="349909"/>
                </a:lnTo>
                <a:lnTo>
                  <a:pt x="1753087" y="346217"/>
                </a:lnTo>
                <a:lnTo>
                  <a:pt x="1751689" y="342890"/>
                </a:lnTo>
                <a:lnTo>
                  <a:pt x="1749793" y="340095"/>
                </a:lnTo>
                <a:lnTo>
                  <a:pt x="1747398" y="337833"/>
                </a:lnTo>
                <a:lnTo>
                  <a:pt x="1745069" y="335504"/>
                </a:lnTo>
                <a:lnTo>
                  <a:pt x="1742241" y="333775"/>
                </a:lnTo>
                <a:lnTo>
                  <a:pt x="1738914" y="332643"/>
                </a:lnTo>
                <a:lnTo>
                  <a:pt x="1736087" y="339330"/>
                </a:lnTo>
                <a:close/>
              </a:path>
              <a:path w="2512150" h="581353">
                <a:moveTo>
                  <a:pt x="1716359" y="341526"/>
                </a:moveTo>
                <a:lnTo>
                  <a:pt x="1719752" y="339397"/>
                </a:lnTo>
                <a:lnTo>
                  <a:pt x="1723678" y="338332"/>
                </a:lnTo>
                <a:lnTo>
                  <a:pt x="1732527" y="338332"/>
                </a:lnTo>
                <a:lnTo>
                  <a:pt x="1736087" y="339330"/>
                </a:lnTo>
                <a:lnTo>
                  <a:pt x="1738914" y="332643"/>
                </a:lnTo>
                <a:lnTo>
                  <a:pt x="1735588" y="331446"/>
                </a:lnTo>
                <a:lnTo>
                  <a:pt x="1731795" y="330847"/>
                </a:lnTo>
                <a:lnTo>
                  <a:pt x="1721416" y="330847"/>
                </a:lnTo>
                <a:lnTo>
                  <a:pt x="1716359" y="341526"/>
                </a:lnTo>
                <a:close/>
              </a:path>
              <a:path w="2512150" h="581353">
                <a:moveTo>
                  <a:pt x="1708375" y="350508"/>
                </a:moveTo>
                <a:lnTo>
                  <a:pt x="1710304" y="346583"/>
                </a:lnTo>
                <a:lnTo>
                  <a:pt x="1712966" y="343589"/>
                </a:lnTo>
                <a:lnTo>
                  <a:pt x="1716359" y="341526"/>
                </a:lnTo>
                <a:lnTo>
                  <a:pt x="1721416" y="330847"/>
                </a:lnTo>
                <a:lnTo>
                  <a:pt x="1716060" y="332244"/>
                </a:lnTo>
                <a:lnTo>
                  <a:pt x="1711469" y="335039"/>
                </a:lnTo>
                <a:lnTo>
                  <a:pt x="1708375" y="350508"/>
                </a:lnTo>
                <a:close/>
              </a:path>
              <a:path w="2512150" h="581353">
                <a:moveTo>
                  <a:pt x="1706944" y="337767"/>
                </a:moveTo>
                <a:lnTo>
                  <a:pt x="1703418" y="341659"/>
                </a:lnTo>
                <a:lnTo>
                  <a:pt x="1705580" y="359191"/>
                </a:lnTo>
                <a:lnTo>
                  <a:pt x="1706512" y="354434"/>
                </a:lnTo>
                <a:lnTo>
                  <a:pt x="1708375" y="350508"/>
                </a:lnTo>
                <a:lnTo>
                  <a:pt x="1711469" y="335039"/>
                </a:lnTo>
                <a:lnTo>
                  <a:pt x="1706944" y="337767"/>
                </a:lnTo>
                <a:close/>
              </a:path>
              <a:path w="2512150" h="581353">
                <a:moveTo>
                  <a:pt x="1705580" y="359191"/>
                </a:moveTo>
                <a:lnTo>
                  <a:pt x="1703418" y="341659"/>
                </a:lnTo>
                <a:lnTo>
                  <a:pt x="1705580" y="370303"/>
                </a:lnTo>
                <a:lnTo>
                  <a:pt x="1705580" y="359191"/>
                </a:lnTo>
                <a:close/>
              </a:path>
              <a:path w="2512150" h="581353">
                <a:moveTo>
                  <a:pt x="1778712" y="395420"/>
                </a:moveTo>
                <a:lnTo>
                  <a:pt x="1778712" y="393490"/>
                </a:lnTo>
                <a:lnTo>
                  <a:pt x="1778412" y="391827"/>
                </a:lnTo>
                <a:lnTo>
                  <a:pt x="1777813" y="390429"/>
                </a:lnTo>
                <a:lnTo>
                  <a:pt x="1777215" y="388966"/>
                </a:lnTo>
                <a:lnTo>
                  <a:pt x="1776350" y="387835"/>
                </a:lnTo>
                <a:lnTo>
                  <a:pt x="1774154" y="386171"/>
                </a:lnTo>
                <a:lnTo>
                  <a:pt x="1773422" y="398214"/>
                </a:lnTo>
                <a:lnTo>
                  <a:pt x="1773156" y="399611"/>
                </a:lnTo>
                <a:lnTo>
                  <a:pt x="1774021" y="407795"/>
                </a:lnTo>
                <a:lnTo>
                  <a:pt x="1775618" y="405999"/>
                </a:lnTo>
                <a:lnTo>
                  <a:pt x="1776782" y="404036"/>
                </a:lnTo>
                <a:lnTo>
                  <a:pt x="1777514" y="401907"/>
                </a:lnTo>
                <a:lnTo>
                  <a:pt x="1778313" y="399778"/>
                </a:lnTo>
                <a:lnTo>
                  <a:pt x="1778712" y="397615"/>
                </a:lnTo>
                <a:lnTo>
                  <a:pt x="1778712" y="395420"/>
                </a:lnTo>
                <a:close/>
              </a:path>
              <a:path w="2512150" h="581353">
                <a:moveTo>
                  <a:pt x="1765039" y="390130"/>
                </a:moveTo>
                <a:lnTo>
                  <a:pt x="1765638" y="396018"/>
                </a:lnTo>
                <a:lnTo>
                  <a:pt x="1766935" y="397549"/>
                </a:lnTo>
                <a:lnTo>
                  <a:pt x="1768598" y="398480"/>
                </a:lnTo>
                <a:lnTo>
                  <a:pt x="1770228" y="398713"/>
                </a:lnTo>
                <a:lnTo>
                  <a:pt x="1772025" y="398514"/>
                </a:lnTo>
                <a:lnTo>
                  <a:pt x="1773422" y="398214"/>
                </a:lnTo>
                <a:lnTo>
                  <a:pt x="1774154" y="386171"/>
                </a:lnTo>
                <a:lnTo>
                  <a:pt x="1772823" y="385739"/>
                </a:lnTo>
                <a:lnTo>
                  <a:pt x="1770029" y="385739"/>
                </a:lnTo>
                <a:lnTo>
                  <a:pt x="1767933" y="386637"/>
                </a:lnTo>
                <a:lnTo>
                  <a:pt x="1766236" y="388067"/>
                </a:lnTo>
                <a:lnTo>
                  <a:pt x="1765039" y="390130"/>
                </a:lnTo>
                <a:close/>
              </a:path>
              <a:path w="2512150" h="581353">
                <a:moveTo>
                  <a:pt x="1764739" y="392426"/>
                </a:moveTo>
                <a:lnTo>
                  <a:pt x="1764739" y="393889"/>
                </a:lnTo>
                <a:lnTo>
                  <a:pt x="1765638" y="396018"/>
                </a:lnTo>
                <a:lnTo>
                  <a:pt x="1765039" y="390130"/>
                </a:lnTo>
                <a:lnTo>
                  <a:pt x="1764739" y="392426"/>
                </a:lnTo>
                <a:close/>
              </a:path>
              <a:path w="2512150" h="581353">
                <a:moveTo>
                  <a:pt x="1772590" y="400975"/>
                </a:moveTo>
                <a:lnTo>
                  <a:pt x="1771726" y="402306"/>
                </a:lnTo>
                <a:lnTo>
                  <a:pt x="1772424" y="409592"/>
                </a:lnTo>
                <a:lnTo>
                  <a:pt x="1774021" y="407795"/>
                </a:lnTo>
                <a:lnTo>
                  <a:pt x="1773156" y="399611"/>
                </a:lnTo>
                <a:lnTo>
                  <a:pt x="1772590" y="400975"/>
                </a:lnTo>
                <a:close/>
              </a:path>
              <a:path w="2512150" h="581353">
                <a:moveTo>
                  <a:pt x="1770861" y="403637"/>
                </a:moveTo>
                <a:lnTo>
                  <a:pt x="1769729" y="404834"/>
                </a:lnTo>
                <a:lnTo>
                  <a:pt x="1770361" y="411089"/>
                </a:lnTo>
                <a:lnTo>
                  <a:pt x="1772424" y="409592"/>
                </a:lnTo>
                <a:lnTo>
                  <a:pt x="1771726" y="402306"/>
                </a:lnTo>
                <a:lnTo>
                  <a:pt x="1770861" y="403637"/>
                </a:lnTo>
                <a:close/>
              </a:path>
              <a:path w="2512150" h="581353">
                <a:moveTo>
                  <a:pt x="1768332" y="405899"/>
                </a:moveTo>
                <a:lnTo>
                  <a:pt x="1767001" y="406964"/>
                </a:lnTo>
                <a:lnTo>
                  <a:pt x="1767833" y="412286"/>
                </a:lnTo>
                <a:lnTo>
                  <a:pt x="1770361" y="411089"/>
                </a:lnTo>
                <a:lnTo>
                  <a:pt x="1769729" y="404834"/>
                </a:lnTo>
                <a:lnTo>
                  <a:pt x="1768332" y="405899"/>
                </a:lnTo>
                <a:close/>
              </a:path>
              <a:path w="2512150" h="581353">
                <a:moveTo>
                  <a:pt x="1765438" y="407795"/>
                </a:moveTo>
                <a:lnTo>
                  <a:pt x="1763641" y="408394"/>
                </a:lnTo>
                <a:lnTo>
                  <a:pt x="1767833" y="412286"/>
                </a:lnTo>
                <a:lnTo>
                  <a:pt x="1767001" y="406964"/>
                </a:lnTo>
                <a:lnTo>
                  <a:pt x="1765438" y="407795"/>
                </a:lnTo>
                <a:close/>
              </a:path>
              <a:path w="2512150" h="581353">
                <a:moveTo>
                  <a:pt x="1868379" y="356596"/>
                </a:moveTo>
                <a:lnTo>
                  <a:pt x="1866716" y="353269"/>
                </a:lnTo>
                <a:lnTo>
                  <a:pt x="1864321" y="350808"/>
                </a:lnTo>
                <a:lnTo>
                  <a:pt x="1861194" y="349211"/>
                </a:lnTo>
                <a:lnTo>
                  <a:pt x="1858898" y="356796"/>
                </a:lnTo>
                <a:lnTo>
                  <a:pt x="1861160" y="358792"/>
                </a:lnTo>
                <a:lnTo>
                  <a:pt x="1862291" y="362052"/>
                </a:lnTo>
                <a:lnTo>
                  <a:pt x="1870276" y="397715"/>
                </a:lnTo>
                <a:lnTo>
                  <a:pt x="1868379" y="356596"/>
                </a:lnTo>
                <a:close/>
              </a:path>
              <a:path w="2512150" h="581353">
                <a:moveTo>
                  <a:pt x="1848319" y="353802"/>
                </a:moveTo>
                <a:lnTo>
                  <a:pt x="1853842" y="353802"/>
                </a:lnTo>
                <a:lnTo>
                  <a:pt x="1856636" y="354800"/>
                </a:lnTo>
                <a:lnTo>
                  <a:pt x="1858898" y="356796"/>
                </a:lnTo>
                <a:lnTo>
                  <a:pt x="1861194" y="349211"/>
                </a:lnTo>
                <a:lnTo>
                  <a:pt x="1858067" y="347614"/>
                </a:lnTo>
                <a:lnTo>
                  <a:pt x="1854740" y="346816"/>
                </a:lnTo>
                <a:lnTo>
                  <a:pt x="1851213" y="346816"/>
                </a:lnTo>
                <a:lnTo>
                  <a:pt x="1848319" y="353802"/>
                </a:lnTo>
                <a:close/>
              </a:path>
              <a:path w="2512150" h="581353">
                <a:moveTo>
                  <a:pt x="1839570" y="358559"/>
                </a:moveTo>
                <a:lnTo>
                  <a:pt x="1841466" y="356729"/>
                </a:lnTo>
                <a:lnTo>
                  <a:pt x="1843728" y="355598"/>
                </a:lnTo>
                <a:lnTo>
                  <a:pt x="1846057" y="354401"/>
                </a:lnTo>
                <a:lnTo>
                  <a:pt x="1848319" y="353802"/>
                </a:lnTo>
                <a:lnTo>
                  <a:pt x="1851213" y="346816"/>
                </a:lnTo>
                <a:lnTo>
                  <a:pt x="1848153" y="346816"/>
                </a:lnTo>
                <a:lnTo>
                  <a:pt x="1845159" y="347514"/>
                </a:lnTo>
                <a:lnTo>
                  <a:pt x="1842231" y="348911"/>
                </a:lnTo>
                <a:lnTo>
                  <a:pt x="1839570" y="358559"/>
                </a:lnTo>
                <a:close/>
              </a:path>
              <a:path w="2512150" h="581353">
                <a:moveTo>
                  <a:pt x="1835744" y="366942"/>
                </a:moveTo>
                <a:lnTo>
                  <a:pt x="1836509" y="363616"/>
                </a:lnTo>
                <a:lnTo>
                  <a:pt x="1838039" y="361087"/>
                </a:lnTo>
                <a:lnTo>
                  <a:pt x="1839570" y="358559"/>
                </a:lnTo>
                <a:lnTo>
                  <a:pt x="1842231" y="348911"/>
                </a:lnTo>
                <a:lnTo>
                  <a:pt x="1839370" y="350309"/>
                </a:lnTo>
                <a:lnTo>
                  <a:pt x="1837041" y="352538"/>
                </a:lnTo>
                <a:lnTo>
                  <a:pt x="1835744" y="366942"/>
                </a:lnTo>
                <a:close/>
              </a:path>
              <a:path w="2512150" h="581353">
                <a:moveTo>
                  <a:pt x="1835744" y="397715"/>
                </a:moveTo>
                <a:lnTo>
                  <a:pt x="1835744" y="366942"/>
                </a:lnTo>
                <a:lnTo>
                  <a:pt x="1835245" y="355598"/>
                </a:lnTo>
                <a:lnTo>
                  <a:pt x="1834746" y="347814"/>
                </a:lnTo>
                <a:lnTo>
                  <a:pt x="1827760" y="347814"/>
                </a:lnTo>
                <a:lnTo>
                  <a:pt x="1827760" y="397715"/>
                </a:lnTo>
                <a:lnTo>
                  <a:pt x="1835744" y="397715"/>
                </a:lnTo>
                <a:close/>
              </a:path>
              <a:path w="2512150" h="581353">
                <a:moveTo>
                  <a:pt x="1870276" y="366776"/>
                </a:moveTo>
                <a:lnTo>
                  <a:pt x="1870941" y="363749"/>
                </a:lnTo>
                <a:lnTo>
                  <a:pt x="1872272" y="361287"/>
                </a:lnTo>
                <a:lnTo>
                  <a:pt x="1873669" y="358825"/>
                </a:lnTo>
                <a:lnTo>
                  <a:pt x="1875499" y="356962"/>
                </a:lnTo>
                <a:lnTo>
                  <a:pt x="1877761" y="355698"/>
                </a:lnTo>
                <a:lnTo>
                  <a:pt x="1880023" y="354434"/>
                </a:lnTo>
                <a:lnTo>
                  <a:pt x="1882452" y="353802"/>
                </a:lnTo>
                <a:lnTo>
                  <a:pt x="1888373" y="353802"/>
                </a:lnTo>
                <a:lnTo>
                  <a:pt x="1891168" y="354800"/>
                </a:lnTo>
                <a:lnTo>
                  <a:pt x="1893430" y="356796"/>
                </a:lnTo>
                <a:lnTo>
                  <a:pt x="1895692" y="358792"/>
                </a:lnTo>
                <a:lnTo>
                  <a:pt x="1896823" y="362052"/>
                </a:lnTo>
                <a:lnTo>
                  <a:pt x="1896823" y="397715"/>
                </a:lnTo>
                <a:lnTo>
                  <a:pt x="1904808" y="397715"/>
                </a:lnTo>
                <a:lnTo>
                  <a:pt x="1897755" y="350142"/>
                </a:lnTo>
                <a:lnTo>
                  <a:pt x="1894827" y="348812"/>
                </a:lnTo>
                <a:lnTo>
                  <a:pt x="1891966" y="347481"/>
                </a:lnTo>
                <a:lnTo>
                  <a:pt x="1888939" y="346816"/>
                </a:lnTo>
                <a:lnTo>
                  <a:pt x="1883683" y="346816"/>
                </a:lnTo>
                <a:lnTo>
                  <a:pt x="1881487" y="347181"/>
                </a:lnTo>
                <a:lnTo>
                  <a:pt x="1879158" y="347913"/>
                </a:lnTo>
                <a:lnTo>
                  <a:pt x="1876896" y="348579"/>
                </a:lnTo>
                <a:lnTo>
                  <a:pt x="1874800" y="349643"/>
                </a:lnTo>
                <a:lnTo>
                  <a:pt x="1872871" y="351107"/>
                </a:lnTo>
                <a:lnTo>
                  <a:pt x="1870941" y="352504"/>
                </a:lnTo>
                <a:lnTo>
                  <a:pt x="1870276" y="366776"/>
                </a:lnTo>
                <a:close/>
              </a:path>
              <a:path w="2512150" h="581353">
                <a:moveTo>
                  <a:pt x="1870276" y="366776"/>
                </a:moveTo>
                <a:lnTo>
                  <a:pt x="1870941" y="352504"/>
                </a:lnTo>
                <a:lnTo>
                  <a:pt x="1869444" y="354334"/>
                </a:lnTo>
                <a:lnTo>
                  <a:pt x="1870276" y="397715"/>
                </a:lnTo>
                <a:lnTo>
                  <a:pt x="1870276" y="366776"/>
                </a:lnTo>
                <a:close/>
              </a:path>
              <a:path w="2512150" h="581353">
                <a:moveTo>
                  <a:pt x="1862291" y="366577"/>
                </a:moveTo>
                <a:lnTo>
                  <a:pt x="1862291" y="397715"/>
                </a:lnTo>
                <a:lnTo>
                  <a:pt x="1870276" y="397715"/>
                </a:lnTo>
                <a:lnTo>
                  <a:pt x="1862291" y="362052"/>
                </a:lnTo>
                <a:lnTo>
                  <a:pt x="1862291" y="366577"/>
                </a:lnTo>
                <a:close/>
              </a:path>
              <a:path w="2512150" h="581353">
                <a:moveTo>
                  <a:pt x="1904808" y="397715"/>
                </a:moveTo>
                <a:lnTo>
                  <a:pt x="1904808" y="361387"/>
                </a:lnTo>
                <a:lnTo>
                  <a:pt x="1903876" y="357794"/>
                </a:lnTo>
                <a:lnTo>
                  <a:pt x="1902013" y="354999"/>
                </a:lnTo>
                <a:lnTo>
                  <a:pt x="1900150" y="352205"/>
                </a:lnTo>
                <a:lnTo>
                  <a:pt x="1897755" y="350142"/>
                </a:lnTo>
                <a:lnTo>
                  <a:pt x="1904808" y="397715"/>
                </a:lnTo>
                <a:close/>
              </a:path>
              <a:path w="2512150" h="581353">
                <a:moveTo>
                  <a:pt x="1952027" y="367390"/>
                </a:moveTo>
                <a:lnTo>
                  <a:pt x="1933863" y="370968"/>
                </a:lnTo>
                <a:lnTo>
                  <a:pt x="1934295" y="377621"/>
                </a:lnTo>
                <a:lnTo>
                  <a:pt x="1937556" y="376956"/>
                </a:lnTo>
                <a:lnTo>
                  <a:pt x="1952027" y="373990"/>
                </a:lnTo>
                <a:lnTo>
                  <a:pt x="1953624" y="373663"/>
                </a:lnTo>
                <a:lnTo>
                  <a:pt x="1953624" y="367076"/>
                </a:lnTo>
                <a:lnTo>
                  <a:pt x="1952027" y="367390"/>
                </a:lnTo>
                <a:close/>
              </a:path>
              <a:path w="2512150" h="581353">
                <a:moveTo>
                  <a:pt x="1933863" y="370968"/>
                </a:moveTo>
                <a:lnTo>
                  <a:pt x="1929405" y="371833"/>
                </a:lnTo>
                <a:lnTo>
                  <a:pt x="1930270" y="379751"/>
                </a:lnTo>
                <a:lnTo>
                  <a:pt x="1931867" y="378553"/>
                </a:lnTo>
                <a:lnTo>
                  <a:pt x="1934295" y="377621"/>
                </a:lnTo>
                <a:lnTo>
                  <a:pt x="1933863" y="370968"/>
                </a:lnTo>
                <a:close/>
              </a:path>
              <a:path w="2512150" h="581353">
                <a:moveTo>
                  <a:pt x="1983406" y="387635"/>
                </a:moveTo>
                <a:lnTo>
                  <a:pt x="1987398" y="397715"/>
                </a:lnTo>
                <a:lnTo>
                  <a:pt x="1987398" y="383643"/>
                </a:lnTo>
                <a:lnTo>
                  <a:pt x="1983406" y="377655"/>
                </a:lnTo>
                <a:lnTo>
                  <a:pt x="1979414" y="324859"/>
                </a:lnTo>
                <a:lnTo>
                  <a:pt x="1979414" y="397715"/>
                </a:lnTo>
                <a:lnTo>
                  <a:pt x="1987398" y="397715"/>
                </a:lnTo>
                <a:lnTo>
                  <a:pt x="1983406" y="387635"/>
                </a:lnTo>
                <a:close/>
              </a:path>
              <a:path w="2512150" h="581353">
                <a:moveTo>
                  <a:pt x="1983406" y="377655"/>
                </a:moveTo>
                <a:lnTo>
                  <a:pt x="1987398" y="383643"/>
                </a:lnTo>
                <a:lnTo>
                  <a:pt x="1997948" y="373093"/>
                </a:lnTo>
                <a:lnTo>
                  <a:pt x="2002368" y="365279"/>
                </a:lnTo>
                <a:lnTo>
                  <a:pt x="2003742" y="367299"/>
                </a:lnTo>
                <a:lnTo>
                  <a:pt x="2023227" y="347814"/>
                </a:lnTo>
                <a:lnTo>
                  <a:pt x="2013147" y="347814"/>
                </a:lnTo>
                <a:lnTo>
                  <a:pt x="1995682" y="369770"/>
                </a:lnTo>
                <a:lnTo>
                  <a:pt x="1987398" y="373649"/>
                </a:lnTo>
                <a:lnTo>
                  <a:pt x="1983406" y="377655"/>
                </a:lnTo>
                <a:close/>
              </a:path>
              <a:path w="2512150" h="581353">
                <a:moveTo>
                  <a:pt x="1987398" y="324859"/>
                </a:moveTo>
                <a:lnTo>
                  <a:pt x="1979414" y="324859"/>
                </a:lnTo>
                <a:lnTo>
                  <a:pt x="1983406" y="377655"/>
                </a:lnTo>
                <a:lnTo>
                  <a:pt x="1987398" y="373649"/>
                </a:lnTo>
                <a:lnTo>
                  <a:pt x="1987398" y="324859"/>
                </a:lnTo>
                <a:close/>
              </a:path>
              <a:path w="2512150" h="581353">
                <a:moveTo>
                  <a:pt x="1997948" y="373093"/>
                </a:moveTo>
                <a:lnTo>
                  <a:pt x="1999774" y="371267"/>
                </a:lnTo>
                <a:lnTo>
                  <a:pt x="2001670" y="369371"/>
                </a:lnTo>
                <a:lnTo>
                  <a:pt x="2014744" y="397715"/>
                </a:lnTo>
                <a:lnTo>
                  <a:pt x="2024425" y="397715"/>
                </a:lnTo>
                <a:lnTo>
                  <a:pt x="2003742" y="367299"/>
                </a:lnTo>
                <a:lnTo>
                  <a:pt x="2002368" y="365279"/>
                </a:lnTo>
                <a:lnTo>
                  <a:pt x="1997948" y="373093"/>
                </a:lnTo>
                <a:close/>
              </a:path>
              <a:path w="2512150" h="581353">
                <a:moveTo>
                  <a:pt x="1999774" y="371267"/>
                </a:moveTo>
                <a:lnTo>
                  <a:pt x="1997948" y="373093"/>
                </a:lnTo>
                <a:lnTo>
                  <a:pt x="2014744" y="397715"/>
                </a:lnTo>
                <a:lnTo>
                  <a:pt x="2001670" y="369371"/>
                </a:lnTo>
                <a:lnTo>
                  <a:pt x="1999774" y="371267"/>
                </a:lnTo>
                <a:close/>
              </a:path>
              <a:path w="2512150" h="581353">
                <a:moveTo>
                  <a:pt x="2046021" y="332244"/>
                </a:moveTo>
                <a:lnTo>
                  <a:pt x="2046021" y="330448"/>
                </a:lnTo>
                <a:lnTo>
                  <a:pt x="2045455" y="329017"/>
                </a:lnTo>
                <a:lnTo>
                  <a:pt x="2043259" y="326822"/>
                </a:lnTo>
                <a:lnTo>
                  <a:pt x="2041829" y="326256"/>
                </a:lnTo>
                <a:lnTo>
                  <a:pt x="2038236" y="326256"/>
                </a:lnTo>
                <a:lnTo>
                  <a:pt x="2036772" y="326822"/>
                </a:lnTo>
                <a:lnTo>
                  <a:pt x="2034576" y="329017"/>
                </a:lnTo>
                <a:lnTo>
                  <a:pt x="2034044" y="330448"/>
                </a:lnTo>
                <a:lnTo>
                  <a:pt x="2034044" y="332244"/>
                </a:lnTo>
                <a:lnTo>
                  <a:pt x="2034576" y="335504"/>
                </a:lnTo>
                <a:lnTo>
                  <a:pt x="2036772" y="337700"/>
                </a:lnTo>
                <a:lnTo>
                  <a:pt x="2038236" y="338232"/>
                </a:lnTo>
                <a:lnTo>
                  <a:pt x="2041829" y="338232"/>
                </a:lnTo>
                <a:lnTo>
                  <a:pt x="2043259" y="337700"/>
                </a:lnTo>
                <a:lnTo>
                  <a:pt x="2045455" y="335504"/>
                </a:lnTo>
                <a:lnTo>
                  <a:pt x="2046021" y="334041"/>
                </a:lnTo>
                <a:lnTo>
                  <a:pt x="2046021" y="332244"/>
                </a:lnTo>
                <a:close/>
              </a:path>
              <a:path w="2512150" h="581353">
                <a:moveTo>
                  <a:pt x="2036040" y="347814"/>
                </a:moveTo>
                <a:lnTo>
                  <a:pt x="2036040" y="397715"/>
                </a:lnTo>
                <a:lnTo>
                  <a:pt x="2044024" y="397715"/>
                </a:lnTo>
                <a:lnTo>
                  <a:pt x="2044024" y="347814"/>
                </a:lnTo>
                <a:lnTo>
                  <a:pt x="2036040" y="347814"/>
                </a:lnTo>
                <a:close/>
              </a:path>
              <a:path w="2512150" h="581353">
                <a:moveTo>
                  <a:pt x="2068938" y="357894"/>
                </a:moveTo>
                <a:lnTo>
                  <a:pt x="2070001" y="355237"/>
                </a:lnTo>
                <a:lnTo>
                  <a:pt x="2069537" y="347814"/>
                </a:lnTo>
                <a:lnTo>
                  <a:pt x="2062550" y="347814"/>
                </a:lnTo>
                <a:lnTo>
                  <a:pt x="2070535" y="397715"/>
                </a:lnTo>
                <a:lnTo>
                  <a:pt x="2070235" y="358991"/>
                </a:lnTo>
                <a:lnTo>
                  <a:pt x="2070001" y="355237"/>
                </a:lnTo>
                <a:lnTo>
                  <a:pt x="2068938" y="357894"/>
                </a:lnTo>
                <a:close/>
              </a:path>
              <a:path w="2512150" h="581353">
                <a:moveTo>
                  <a:pt x="2070535" y="366909"/>
                </a:moveTo>
                <a:lnTo>
                  <a:pt x="2071300" y="363516"/>
                </a:lnTo>
                <a:lnTo>
                  <a:pt x="2072830" y="360988"/>
                </a:lnTo>
                <a:lnTo>
                  <a:pt x="2074427" y="358459"/>
                </a:lnTo>
                <a:lnTo>
                  <a:pt x="2076423" y="356629"/>
                </a:lnTo>
                <a:lnTo>
                  <a:pt x="2078818" y="355498"/>
                </a:lnTo>
                <a:lnTo>
                  <a:pt x="2081214" y="354367"/>
                </a:lnTo>
                <a:lnTo>
                  <a:pt x="2083609" y="353802"/>
                </a:lnTo>
                <a:lnTo>
                  <a:pt x="2089464" y="353802"/>
                </a:lnTo>
                <a:lnTo>
                  <a:pt x="2092358" y="354900"/>
                </a:lnTo>
                <a:lnTo>
                  <a:pt x="2094687" y="357095"/>
                </a:lnTo>
                <a:lnTo>
                  <a:pt x="2097082" y="359224"/>
                </a:lnTo>
                <a:lnTo>
                  <a:pt x="2098280" y="363050"/>
                </a:lnTo>
                <a:lnTo>
                  <a:pt x="2098280" y="397715"/>
                </a:lnTo>
                <a:lnTo>
                  <a:pt x="2106264" y="397715"/>
                </a:lnTo>
                <a:lnTo>
                  <a:pt x="2099511" y="350242"/>
                </a:lnTo>
                <a:lnTo>
                  <a:pt x="2096583" y="348911"/>
                </a:lnTo>
                <a:lnTo>
                  <a:pt x="2093656" y="347514"/>
                </a:lnTo>
                <a:lnTo>
                  <a:pt x="2090395" y="346816"/>
                </a:lnTo>
                <a:lnTo>
                  <a:pt x="2084274" y="346816"/>
                </a:lnTo>
                <a:lnTo>
                  <a:pt x="2081812" y="347181"/>
                </a:lnTo>
                <a:lnTo>
                  <a:pt x="2079417" y="347913"/>
                </a:lnTo>
                <a:lnTo>
                  <a:pt x="2077088" y="348645"/>
                </a:lnTo>
                <a:lnTo>
                  <a:pt x="2075026" y="349843"/>
                </a:lnTo>
                <a:lnTo>
                  <a:pt x="2073229" y="351506"/>
                </a:lnTo>
                <a:lnTo>
                  <a:pt x="2071433" y="353103"/>
                </a:lnTo>
                <a:lnTo>
                  <a:pt x="2070535" y="366909"/>
                </a:lnTo>
                <a:close/>
              </a:path>
              <a:path w="2512150" h="581353">
                <a:moveTo>
                  <a:pt x="2070535" y="366909"/>
                </a:moveTo>
                <a:lnTo>
                  <a:pt x="2071433" y="353103"/>
                </a:lnTo>
                <a:lnTo>
                  <a:pt x="2070235" y="358991"/>
                </a:lnTo>
                <a:lnTo>
                  <a:pt x="2070535" y="397715"/>
                </a:lnTo>
                <a:lnTo>
                  <a:pt x="2070535" y="366909"/>
                </a:lnTo>
                <a:close/>
              </a:path>
              <a:path w="2512150" h="581353">
                <a:moveTo>
                  <a:pt x="2070002" y="355232"/>
                </a:moveTo>
                <a:lnTo>
                  <a:pt x="2070235" y="358991"/>
                </a:lnTo>
                <a:lnTo>
                  <a:pt x="2071433" y="353103"/>
                </a:lnTo>
                <a:lnTo>
                  <a:pt x="2070002" y="355232"/>
                </a:lnTo>
                <a:close/>
              </a:path>
              <a:path w="2512150" h="581353">
                <a:moveTo>
                  <a:pt x="2106264" y="397715"/>
                </a:moveTo>
                <a:lnTo>
                  <a:pt x="2106264" y="361453"/>
                </a:lnTo>
                <a:lnTo>
                  <a:pt x="2105366" y="357894"/>
                </a:lnTo>
                <a:lnTo>
                  <a:pt x="2103569" y="355099"/>
                </a:lnTo>
                <a:lnTo>
                  <a:pt x="2101840" y="352305"/>
                </a:lnTo>
                <a:lnTo>
                  <a:pt x="2099511" y="350242"/>
                </a:lnTo>
                <a:lnTo>
                  <a:pt x="2106264" y="397715"/>
                </a:lnTo>
                <a:close/>
              </a:path>
              <a:path w="2512150" h="581353">
                <a:moveTo>
                  <a:pt x="2121448" y="384408"/>
                </a:moveTo>
                <a:lnTo>
                  <a:pt x="2122213" y="391960"/>
                </a:lnTo>
                <a:lnTo>
                  <a:pt x="2123744" y="393424"/>
                </a:lnTo>
                <a:lnTo>
                  <a:pt x="2125341" y="394821"/>
                </a:lnTo>
                <a:lnTo>
                  <a:pt x="2126047" y="395186"/>
                </a:lnTo>
                <a:lnTo>
                  <a:pt x="2127270" y="395819"/>
                </a:lnTo>
                <a:lnTo>
                  <a:pt x="2128235" y="399811"/>
                </a:lnTo>
                <a:lnTo>
                  <a:pt x="2129699" y="398746"/>
                </a:lnTo>
                <a:lnTo>
                  <a:pt x="2129532" y="396418"/>
                </a:lnTo>
                <a:lnTo>
                  <a:pt x="2130231" y="394921"/>
                </a:lnTo>
                <a:lnTo>
                  <a:pt x="2126505" y="378154"/>
                </a:lnTo>
                <a:lnTo>
                  <a:pt x="2124442" y="380150"/>
                </a:lnTo>
                <a:lnTo>
                  <a:pt x="2122446" y="382079"/>
                </a:lnTo>
                <a:lnTo>
                  <a:pt x="2121448" y="384408"/>
                </a:lnTo>
                <a:close/>
              </a:path>
              <a:path w="2512150" h="581353">
                <a:moveTo>
                  <a:pt x="2151190" y="391328"/>
                </a:moveTo>
                <a:lnTo>
                  <a:pt x="2134157" y="391328"/>
                </a:lnTo>
                <a:lnTo>
                  <a:pt x="2132227" y="390895"/>
                </a:lnTo>
                <a:lnTo>
                  <a:pt x="2130830" y="390030"/>
                </a:lnTo>
                <a:lnTo>
                  <a:pt x="2129499" y="389099"/>
                </a:lnTo>
                <a:lnTo>
                  <a:pt x="2128834" y="387702"/>
                </a:lnTo>
                <a:lnTo>
                  <a:pt x="2130231" y="394921"/>
                </a:lnTo>
                <a:lnTo>
                  <a:pt x="2131495" y="398214"/>
                </a:lnTo>
                <a:lnTo>
                  <a:pt x="2148994" y="398214"/>
                </a:lnTo>
                <a:lnTo>
                  <a:pt x="2151190" y="391328"/>
                </a:lnTo>
                <a:close/>
              </a:path>
              <a:path w="2512150" h="581353">
                <a:moveTo>
                  <a:pt x="2128029" y="377534"/>
                </a:moveTo>
                <a:lnTo>
                  <a:pt x="2126505" y="378154"/>
                </a:lnTo>
                <a:lnTo>
                  <a:pt x="2128834" y="387702"/>
                </a:lnTo>
                <a:lnTo>
                  <a:pt x="2128834" y="384308"/>
                </a:lnTo>
                <a:lnTo>
                  <a:pt x="2129665" y="378985"/>
                </a:lnTo>
                <a:lnTo>
                  <a:pt x="2129532" y="376923"/>
                </a:lnTo>
                <a:lnTo>
                  <a:pt x="2129133" y="366743"/>
                </a:lnTo>
                <a:lnTo>
                  <a:pt x="2129133" y="360555"/>
                </a:lnTo>
                <a:lnTo>
                  <a:pt x="2127669" y="350408"/>
                </a:lnTo>
                <a:lnTo>
                  <a:pt x="2126139" y="375858"/>
                </a:lnTo>
                <a:lnTo>
                  <a:pt x="2128029" y="377534"/>
                </a:lnTo>
                <a:close/>
              </a:path>
              <a:path w="2512150" h="581353">
                <a:moveTo>
                  <a:pt x="2121448" y="387136"/>
                </a:moveTo>
                <a:lnTo>
                  <a:pt x="2121448" y="389864"/>
                </a:lnTo>
                <a:lnTo>
                  <a:pt x="2122213" y="391960"/>
                </a:lnTo>
                <a:lnTo>
                  <a:pt x="2121448" y="384408"/>
                </a:lnTo>
                <a:lnTo>
                  <a:pt x="2121448" y="387136"/>
                </a:lnTo>
                <a:close/>
              </a:path>
              <a:path w="2512150" h="581353">
                <a:moveTo>
                  <a:pt x="2158142" y="400876"/>
                </a:moveTo>
                <a:lnTo>
                  <a:pt x="2158874" y="402306"/>
                </a:lnTo>
                <a:lnTo>
                  <a:pt x="2160837" y="414083"/>
                </a:lnTo>
                <a:lnTo>
                  <a:pt x="2162966" y="411688"/>
                </a:lnTo>
                <a:lnTo>
                  <a:pt x="2165162" y="409292"/>
                </a:lnTo>
                <a:lnTo>
                  <a:pt x="2166260" y="406465"/>
                </a:lnTo>
                <a:lnTo>
                  <a:pt x="2166260" y="399611"/>
                </a:lnTo>
                <a:lnTo>
                  <a:pt x="2164929" y="396750"/>
                </a:lnTo>
                <a:lnTo>
                  <a:pt x="2162268" y="394621"/>
                </a:lnTo>
                <a:lnTo>
                  <a:pt x="2159606" y="392426"/>
                </a:lnTo>
                <a:lnTo>
                  <a:pt x="2158142" y="400876"/>
                </a:lnTo>
                <a:close/>
              </a:path>
              <a:path w="2512150" h="581353">
                <a:moveTo>
                  <a:pt x="2152720" y="398214"/>
                </a:moveTo>
                <a:lnTo>
                  <a:pt x="2155282" y="398746"/>
                </a:lnTo>
                <a:lnTo>
                  <a:pt x="2156679" y="399811"/>
                </a:lnTo>
                <a:lnTo>
                  <a:pt x="2158142" y="400876"/>
                </a:lnTo>
                <a:lnTo>
                  <a:pt x="2159606" y="392426"/>
                </a:lnTo>
                <a:lnTo>
                  <a:pt x="2155914" y="391328"/>
                </a:lnTo>
                <a:lnTo>
                  <a:pt x="2152720" y="398214"/>
                </a:lnTo>
                <a:close/>
              </a:path>
              <a:path w="2512150" h="581353">
                <a:moveTo>
                  <a:pt x="2151190" y="391328"/>
                </a:moveTo>
                <a:lnTo>
                  <a:pt x="2148994" y="398214"/>
                </a:lnTo>
                <a:lnTo>
                  <a:pt x="2152720" y="398214"/>
                </a:lnTo>
                <a:lnTo>
                  <a:pt x="2155914" y="391328"/>
                </a:lnTo>
                <a:lnTo>
                  <a:pt x="2151190" y="391328"/>
                </a:lnTo>
                <a:close/>
              </a:path>
              <a:path w="2512150" h="581353">
                <a:moveTo>
                  <a:pt x="2130231" y="394921"/>
                </a:moveTo>
                <a:lnTo>
                  <a:pt x="2129532" y="396418"/>
                </a:lnTo>
                <a:lnTo>
                  <a:pt x="2129699" y="398746"/>
                </a:lnTo>
                <a:lnTo>
                  <a:pt x="2131495" y="398214"/>
                </a:lnTo>
                <a:lnTo>
                  <a:pt x="2130231" y="394921"/>
                </a:lnTo>
                <a:close/>
              </a:path>
              <a:path w="2512150" h="581353">
                <a:moveTo>
                  <a:pt x="2126771" y="400942"/>
                </a:moveTo>
                <a:lnTo>
                  <a:pt x="2128235" y="399811"/>
                </a:lnTo>
                <a:lnTo>
                  <a:pt x="2127270" y="395819"/>
                </a:lnTo>
                <a:lnTo>
                  <a:pt x="2126047" y="395186"/>
                </a:lnTo>
                <a:lnTo>
                  <a:pt x="2126039" y="402472"/>
                </a:lnTo>
                <a:lnTo>
                  <a:pt x="2126771" y="400942"/>
                </a:lnTo>
                <a:close/>
              </a:path>
              <a:path w="2512150" h="581353">
                <a:moveTo>
                  <a:pt x="2126039" y="395187"/>
                </a:moveTo>
                <a:lnTo>
                  <a:pt x="2123045" y="396351"/>
                </a:lnTo>
                <a:lnTo>
                  <a:pt x="2124442" y="415181"/>
                </a:lnTo>
                <a:lnTo>
                  <a:pt x="2126039" y="406864"/>
                </a:lnTo>
                <a:lnTo>
                  <a:pt x="2126039" y="395187"/>
                </a:lnTo>
                <a:close/>
              </a:path>
              <a:path w="2512150" h="581353">
                <a:moveTo>
                  <a:pt x="2121249" y="398414"/>
                </a:moveTo>
                <a:lnTo>
                  <a:pt x="2119519" y="400543"/>
                </a:lnTo>
                <a:lnTo>
                  <a:pt x="2120583" y="412519"/>
                </a:lnTo>
                <a:lnTo>
                  <a:pt x="2124442" y="415181"/>
                </a:lnTo>
                <a:lnTo>
                  <a:pt x="2123045" y="396351"/>
                </a:lnTo>
                <a:lnTo>
                  <a:pt x="2121249" y="398414"/>
                </a:lnTo>
                <a:close/>
              </a:path>
              <a:path w="2512150" h="581353">
                <a:moveTo>
                  <a:pt x="2120583" y="412519"/>
                </a:moveTo>
                <a:lnTo>
                  <a:pt x="2119519" y="400543"/>
                </a:lnTo>
                <a:lnTo>
                  <a:pt x="2118654" y="402938"/>
                </a:lnTo>
                <a:lnTo>
                  <a:pt x="2118654" y="409326"/>
                </a:lnTo>
                <a:lnTo>
                  <a:pt x="2120583" y="412519"/>
                </a:lnTo>
                <a:close/>
              </a:path>
              <a:path w="2512150" h="581353">
                <a:moveTo>
                  <a:pt x="2160837" y="414083"/>
                </a:moveTo>
                <a:lnTo>
                  <a:pt x="2158874" y="402306"/>
                </a:lnTo>
                <a:lnTo>
                  <a:pt x="2158874" y="405566"/>
                </a:lnTo>
                <a:lnTo>
                  <a:pt x="2158276" y="406930"/>
                </a:lnTo>
                <a:lnTo>
                  <a:pt x="2157943" y="415913"/>
                </a:lnTo>
                <a:lnTo>
                  <a:pt x="2160837" y="414083"/>
                </a:lnTo>
                <a:close/>
              </a:path>
              <a:path w="2512150" h="581353">
                <a:moveTo>
                  <a:pt x="2158276" y="406930"/>
                </a:moveTo>
                <a:lnTo>
                  <a:pt x="2157078" y="408194"/>
                </a:lnTo>
                <a:lnTo>
                  <a:pt x="2155880" y="409459"/>
                </a:lnTo>
                <a:lnTo>
                  <a:pt x="2154017" y="410490"/>
                </a:lnTo>
                <a:lnTo>
                  <a:pt x="2151489" y="411288"/>
                </a:lnTo>
                <a:lnTo>
                  <a:pt x="2154284" y="417177"/>
                </a:lnTo>
                <a:lnTo>
                  <a:pt x="2157943" y="415913"/>
                </a:lnTo>
                <a:lnTo>
                  <a:pt x="2158276" y="406930"/>
                </a:lnTo>
                <a:close/>
              </a:path>
              <a:path w="2512150" h="581353">
                <a:moveTo>
                  <a:pt x="2154284" y="417177"/>
                </a:moveTo>
                <a:lnTo>
                  <a:pt x="2151489" y="411288"/>
                </a:lnTo>
                <a:lnTo>
                  <a:pt x="2149027" y="412087"/>
                </a:lnTo>
                <a:lnTo>
                  <a:pt x="2145867" y="412486"/>
                </a:lnTo>
                <a:lnTo>
                  <a:pt x="2137018" y="412486"/>
                </a:lnTo>
                <a:lnTo>
                  <a:pt x="2142108" y="419173"/>
                </a:lnTo>
                <a:lnTo>
                  <a:pt x="2146632" y="419173"/>
                </a:lnTo>
                <a:lnTo>
                  <a:pt x="2150691" y="418507"/>
                </a:lnTo>
                <a:lnTo>
                  <a:pt x="2154284" y="417177"/>
                </a:lnTo>
                <a:close/>
              </a:path>
              <a:path w="2512150" h="581353">
                <a:moveTo>
                  <a:pt x="2134256" y="419173"/>
                </a:moveTo>
                <a:lnTo>
                  <a:pt x="2142108" y="419173"/>
                </a:lnTo>
                <a:lnTo>
                  <a:pt x="2137018" y="412486"/>
                </a:lnTo>
                <a:lnTo>
                  <a:pt x="2133092" y="411754"/>
                </a:lnTo>
                <a:lnTo>
                  <a:pt x="2130231" y="410290"/>
                </a:lnTo>
                <a:lnTo>
                  <a:pt x="2128368" y="417842"/>
                </a:lnTo>
                <a:lnTo>
                  <a:pt x="2134256" y="419173"/>
                </a:lnTo>
                <a:close/>
              </a:path>
              <a:path w="2512150" h="581353">
                <a:moveTo>
                  <a:pt x="2128368" y="417842"/>
                </a:moveTo>
                <a:lnTo>
                  <a:pt x="2130231" y="410290"/>
                </a:lnTo>
                <a:lnTo>
                  <a:pt x="2127437" y="408827"/>
                </a:lnTo>
                <a:lnTo>
                  <a:pt x="2126039" y="406864"/>
                </a:lnTo>
                <a:lnTo>
                  <a:pt x="2124442" y="415181"/>
                </a:lnTo>
                <a:lnTo>
                  <a:pt x="2128368" y="417842"/>
                </a:lnTo>
                <a:close/>
              </a:path>
              <a:path w="2512150" h="581353">
                <a:moveTo>
                  <a:pt x="2130830" y="381647"/>
                </a:moveTo>
                <a:lnTo>
                  <a:pt x="2132227" y="380316"/>
                </a:lnTo>
                <a:lnTo>
                  <a:pt x="2133035" y="380027"/>
                </a:lnTo>
                <a:lnTo>
                  <a:pt x="2134556" y="379484"/>
                </a:lnTo>
                <a:lnTo>
                  <a:pt x="2134722" y="380549"/>
                </a:lnTo>
                <a:lnTo>
                  <a:pt x="2141309" y="380549"/>
                </a:lnTo>
                <a:lnTo>
                  <a:pt x="2137816" y="379152"/>
                </a:lnTo>
                <a:lnTo>
                  <a:pt x="2133524" y="376457"/>
                </a:lnTo>
                <a:lnTo>
                  <a:pt x="2129665" y="378985"/>
                </a:lnTo>
                <a:lnTo>
                  <a:pt x="2130830" y="381647"/>
                </a:lnTo>
                <a:close/>
              </a:path>
              <a:path w="2512150" h="581353">
                <a:moveTo>
                  <a:pt x="2129665" y="378985"/>
                </a:moveTo>
                <a:lnTo>
                  <a:pt x="2128834" y="384308"/>
                </a:lnTo>
                <a:lnTo>
                  <a:pt x="2129499" y="382911"/>
                </a:lnTo>
                <a:lnTo>
                  <a:pt x="2130830" y="381647"/>
                </a:lnTo>
                <a:lnTo>
                  <a:pt x="2129665" y="378985"/>
                </a:lnTo>
                <a:close/>
              </a:path>
              <a:path w="2512150" h="581353">
                <a:moveTo>
                  <a:pt x="2133524" y="376457"/>
                </a:moveTo>
                <a:lnTo>
                  <a:pt x="2137816" y="379152"/>
                </a:lnTo>
                <a:lnTo>
                  <a:pt x="2138814" y="379152"/>
                </a:lnTo>
                <a:lnTo>
                  <a:pt x="2134955" y="373097"/>
                </a:lnTo>
                <a:lnTo>
                  <a:pt x="2132626" y="371168"/>
                </a:lnTo>
                <a:lnTo>
                  <a:pt x="2130298" y="369238"/>
                </a:lnTo>
                <a:lnTo>
                  <a:pt x="2129532" y="376923"/>
                </a:lnTo>
                <a:lnTo>
                  <a:pt x="2129665" y="378985"/>
                </a:lnTo>
                <a:lnTo>
                  <a:pt x="2133524" y="376457"/>
                </a:lnTo>
                <a:close/>
              </a:path>
              <a:path w="2512150" h="581353">
                <a:moveTo>
                  <a:pt x="2137849" y="353303"/>
                </a:moveTo>
                <a:lnTo>
                  <a:pt x="2144769" y="353303"/>
                </a:lnTo>
                <a:lnTo>
                  <a:pt x="2147663" y="354267"/>
                </a:lnTo>
                <a:lnTo>
                  <a:pt x="2149992" y="356197"/>
                </a:lnTo>
                <a:lnTo>
                  <a:pt x="2152321" y="358060"/>
                </a:lnTo>
                <a:lnTo>
                  <a:pt x="2152387" y="351406"/>
                </a:lnTo>
                <a:lnTo>
                  <a:pt x="2153485" y="360555"/>
                </a:lnTo>
                <a:lnTo>
                  <a:pt x="2153485" y="366743"/>
                </a:lnTo>
                <a:lnTo>
                  <a:pt x="2155015" y="376989"/>
                </a:lnTo>
                <a:lnTo>
                  <a:pt x="2157278" y="353902"/>
                </a:lnTo>
                <a:lnTo>
                  <a:pt x="2152387" y="349234"/>
                </a:lnTo>
                <a:lnTo>
                  <a:pt x="2151888" y="349011"/>
                </a:lnTo>
                <a:lnTo>
                  <a:pt x="2148828" y="347547"/>
                </a:lnTo>
                <a:lnTo>
                  <a:pt x="2145301" y="346816"/>
                </a:lnTo>
                <a:lnTo>
                  <a:pt x="2141309" y="346816"/>
                </a:lnTo>
                <a:lnTo>
                  <a:pt x="2137849" y="353303"/>
                </a:lnTo>
                <a:close/>
              </a:path>
              <a:path w="2512150" h="581353">
                <a:moveTo>
                  <a:pt x="2129133" y="360555"/>
                </a:moveTo>
                <a:lnTo>
                  <a:pt x="2130298" y="358060"/>
                </a:lnTo>
                <a:lnTo>
                  <a:pt x="2132626" y="356197"/>
                </a:lnTo>
                <a:lnTo>
                  <a:pt x="2134955" y="354267"/>
                </a:lnTo>
                <a:lnTo>
                  <a:pt x="2137849" y="353303"/>
                </a:lnTo>
                <a:lnTo>
                  <a:pt x="2141309" y="346816"/>
                </a:lnTo>
                <a:lnTo>
                  <a:pt x="2137317" y="346816"/>
                </a:lnTo>
                <a:lnTo>
                  <a:pt x="2133791" y="347547"/>
                </a:lnTo>
                <a:lnTo>
                  <a:pt x="2130730" y="349011"/>
                </a:lnTo>
                <a:lnTo>
                  <a:pt x="2129133" y="360555"/>
                </a:lnTo>
                <a:close/>
              </a:path>
              <a:path w="2512150" h="581353">
                <a:moveTo>
                  <a:pt x="2127669" y="350408"/>
                </a:moveTo>
                <a:lnTo>
                  <a:pt x="2125241" y="352371"/>
                </a:lnTo>
                <a:lnTo>
                  <a:pt x="2123444" y="354900"/>
                </a:lnTo>
                <a:lnTo>
                  <a:pt x="2121715" y="357428"/>
                </a:lnTo>
                <a:lnTo>
                  <a:pt x="2120850" y="360355"/>
                </a:lnTo>
                <a:lnTo>
                  <a:pt x="2122613" y="372665"/>
                </a:lnTo>
                <a:lnTo>
                  <a:pt x="2126139" y="375858"/>
                </a:lnTo>
                <a:lnTo>
                  <a:pt x="2127669" y="350408"/>
                </a:lnTo>
                <a:close/>
              </a:path>
              <a:path w="2512150" h="581353">
                <a:moveTo>
                  <a:pt x="2120850" y="363682"/>
                </a:moveTo>
                <a:lnTo>
                  <a:pt x="2120850" y="368606"/>
                </a:lnTo>
                <a:lnTo>
                  <a:pt x="2122613" y="372665"/>
                </a:lnTo>
                <a:lnTo>
                  <a:pt x="2120850" y="360355"/>
                </a:lnTo>
                <a:lnTo>
                  <a:pt x="2120850" y="363682"/>
                </a:lnTo>
                <a:close/>
              </a:path>
              <a:path w="2512150" h="581353">
                <a:moveTo>
                  <a:pt x="2147663" y="373097"/>
                </a:moveTo>
                <a:lnTo>
                  <a:pt x="2144769" y="374062"/>
                </a:lnTo>
                <a:lnTo>
                  <a:pt x="2141309" y="374062"/>
                </a:lnTo>
                <a:lnTo>
                  <a:pt x="2138814" y="379152"/>
                </a:lnTo>
                <a:lnTo>
                  <a:pt x="2137816" y="379152"/>
                </a:lnTo>
                <a:lnTo>
                  <a:pt x="2141309" y="380549"/>
                </a:lnTo>
                <a:lnTo>
                  <a:pt x="2145301" y="380549"/>
                </a:lnTo>
                <a:lnTo>
                  <a:pt x="2147663" y="373097"/>
                </a:lnTo>
                <a:close/>
              </a:path>
              <a:path w="2512150" h="581353">
                <a:moveTo>
                  <a:pt x="2161769" y="363682"/>
                </a:moveTo>
                <a:lnTo>
                  <a:pt x="2161769" y="360355"/>
                </a:lnTo>
                <a:lnTo>
                  <a:pt x="2160904" y="357428"/>
                </a:lnTo>
                <a:lnTo>
                  <a:pt x="2159174" y="354900"/>
                </a:lnTo>
                <a:lnTo>
                  <a:pt x="2157444" y="352371"/>
                </a:lnTo>
                <a:lnTo>
                  <a:pt x="2157278" y="352237"/>
                </a:lnTo>
                <a:lnTo>
                  <a:pt x="2155015" y="350408"/>
                </a:lnTo>
                <a:lnTo>
                  <a:pt x="2152387" y="348812"/>
                </a:lnTo>
                <a:lnTo>
                  <a:pt x="2152387" y="349234"/>
                </a:lnTo>
                <a:lnTo>
                  <a:pt x="2157278" y="353902"/>
                </a:lnTo>
                <a:lnTo>
                  <a:pt x="2157444" y="374993"/>
                </a:lnTo>
                <a:lnTo>
                  <a:pt x="2159174" y="372465"/>
                </a:lnTo>
                <a:lnTo>
                  <a:pt x="2160904" y="369870"/>
                </a:lnTo>
                <a:lnTo>
                  <a:pt x="2161769" y="366942"/>
                </a:lnTo>
                <a:lnTo>
                  <a:pt x="2161769" y="363682"/>
                </a:lnTo>
                <a:close/>
              </a:path>
              <a:path w="2512150" h="581353">
                <a:moveTo>
                  <a:pt x="2157278" y="351040"/>
                </a:moveTo>
                <a:lnTo>
                  <a:pt x="2158143" y="348978"/>
                </a:lnTo>
                <a:lnTo>
                  <a:pt x="2159872" y="347714"/>
                </a:lnTo>
                <a:lnTo>
                  <a:pt x="2161669" y="346383"/>
                </a:lnTo>
                <a:lnTo>
                  <a:pt x="2164197" y="345718"/>
                </a:lnTo>
                <a:lnTo>
                  <a:pt x="2168156" y="345718"/>
                </a:lnTo>
                <a:lnTo>
                  <a:pt x="2166360" y="338632"/>
                </a:lnTo>
                <a:lnTo>
                  <a:pt x="2163399" y="338632"/>
                </a:lnTo>
                <a:lnTo>
                  <a:pt x="2161137" y="339164"/>
                </a:lnTo>
                <a:lnTo>
                  <a:pt x="2159074" y="340229"/>
                </a:lnTo>
                <a:lnTo>
                  <a:pt x="2157278" y="351040"/>
                </a:lnTo>
                <a:close/>
              </a:path>
              <a:path w="2512150" h="581353">
                <a:moveTo>
                  <a:pt x="2154184" y="344620"/>
                </a:moveTo>
                <a:lnTo>
                  <a:pt x="2155015" y="350408"/>
                </a:lnTo>
                <a:lnTo>
                  <a:pt x="2157278" y="352237"/>
                </a:lnTo>
                <a:lnTo>
                  <a:pt x="2157278" y="351040"/>
                </a:lnTo>
                <a:lnTo>
                  <a:pt x="2159074" y="340229"/>
                </a:lnTo>
                <a:lnTo>
                  <a:pt x="2157012" y="341227"/>
                </a:lnTo>
                <a:lnTo>
                  <a:pt x="2155381" y="342690"/>
                </a:lnTo>
                <a:lnTo>
                  <a:pt x="2154184" y="344620"/>
                </a:lnTo>
                <a:close/>
              </a:path>
              <a:path w="2512150" h="581353">
                <a:moveTo>
                  <a:pt x="2152986" y="346549"/>
                </a:moveTo>
                <a:lnTo>
                  <a:pt x="2152387" y="348812"/>
                </a:lnTo>
                <a:lnTo>
                  <a:pt x="2155015" y="350408"/>
                </a:lnTo>
                <a:lnTo>
                  <a:pt x="2154184" y="344620"/>
                </a:lnTo>
                <a:lnTo>
                  <a:pt x="2152986" y="346549"/>
                </a:lnTo>
                <a:close/>
              </a:path>
              <a:path w="2512150" h="581353">
                <a:moveTo>
                  <a:pt x="2147663" y="373097"/>
                </a:moveTo>
                <a:lnTo>
                  <a:pt x="2148828" y="379850"/>
                </a:lnTo>
                <a:lnTo>
                  <a:pt x="2151888" y="378453"/>
                </a:lnTo>
                <a:lnTo>
                  <a:pt x="2155015" y="376989"/>
                </a:lnTo>
                <a:lnTo>
                  <a:pt x="2153485" y="366743"/>
                </a:lnTo>
                <a:lnTo>
                  <a:pt x="2152321" y="369238"/>
                </a:lnTo>
                <a:lnTo>
                  <a:pt x="2149992" y="371168"/>
                </a:lnTo>
                <a:lnTo>
                  <a:pt x="2147663" y="373097"/>
                </a:lnTo>
                <a:close/>
              </a:path>
              <a:path w="2512150" h="581353">
                <a:moveTo>
                  <a:pt x="2137849" y="374062"/>
                </a:moveTo>
                <a:lnTo>
                  <a:pt x="2134955" y="373097"/>
                </a:lnTo>
                <a:lnTo>
                  <a:pt x="2138814" y="379152"/>
                </a:lnTo>
                <a:lnTo>
                  <a:pt x="2141309" y="374062"/>
                </a:lnTo>
                <a:lnTo>
                  <a:pt x="2137849" y="374062"/>
                </a:lnTo>
                <a:close/>
              </a:path>
              <a:path w="2512150" h="581353">
                <a:moveTo>
                  <a:pt x="2221456" y="332244"/>
                </a:moveTo>
                <a:lnTo>
                  <a:pt x="2221456" y="330448"/>
                </a:lnTo>
                <a:lnTo>
                  <a:pt x="2220890" y="329017"/>
                </a:lnTo>
                <a:lnTo>
                  <a:pt x="2218694" y="326822"/>
                </a:lnTo>
                <a:lnTo>
                  <a:pt x="2217264" y="326256"/>
                </a:lnTo>
                <a:lnTo>
                  <a:pt x="2213671" y="326256"/>
                </a:lnTo>
                <a:lnTo>
                  <a:pt x="2212207" y="326822"/>
                </a:lnTo>
                <a:lnTo>
                  <a:pt x="2210012" y="329017"/>
                </a:lnTo>
                <a:lnTo>
                  <a:pt x="2209479" y="330448"/>
                </a:lnTo>
                <a:lnTo>
                  <a:pt x="2209479" y="332244"/>
                </a:lnTo>
                <a:lnTo>
                  <a:pt x="2210012" y="335504"/>
                </a:lnTo>
                <a:lnTo>
                  <a:pt x="2212207" y="337700"/>
                </a:lnTo>
                <a:lnTo>
                  <a:pt x="2213671" y="338232"/>
                </a:lnTo>
                <a:lnTo>
                  <a:pt x="2217264" y="338232"/>
                </a:lnTo>
                <a:lnTo>
                  <a:pt x="2218694" y="337700"/>
                </a:lnTo>
                <a:lnTo>
                  <a:pt x="2220890" y="335504"/>
                </a:lnTo>
                <a:lnTo>
                  <a:pt x="2221456" y="334041"/>
                </a:lnTo>
                <a:lnTo>
                  <a:pt x="2221456" y="332244"/>
                </a:lnTo>
                <a:close/>
              </a:path>
              <a:path w="2512150" h="581353">
                <a:moveTo>
                  <a:pt x="2211475" y="347814"/>
                </a:moveTo>
                <a:lnTo>
                  <a:pt x="2211475" y="397715"/>
                </a:lnTo>
                <a:lnTo>
                  <a:pt x="2219460" y="397715"/>
                </a:lnTo>
                <a:lnTo>
                  <a:pt x="2219460" y="347814"/>
                </a:lnTo>
                <a:lnTo>
                  <a:pt x="2211475" y="347814"/>
                </a:lnTo>
                <a:close/>
              </a:path>
              <a:path w="2512150" h="581353">
                <a:moveTo>
                  <a:pt x="2241778" y="354700"/>
                </a:moveTo>
                <a:lnTo>
                  <a:pt x="2241778" y="385340"/>
                </a:lnTo>
                <a:lnTo>
                  <a:pt x="2241845" y="388533"/>
                </a:lnTo>
                <a:lnTo>
                  <a:pt x="2249762" y="354700"/>
                </a:lnTo>
                <a:lnTo>
                  <a:pt x="2241778" y="347814"/>
                </a:lnTo>
                <a:lnTo>
                  <a:pt x="2231798" y="347814"/>
                </a:lnTo>
                <a:lnTo>
                  <a:pt x="2231798" y="354700"/>
                </a:lnTo>
                <a:lnTo>
                  <a:pt x="2241778" y="354700"/>
                </a:lnTo>
                <a:close/>
              </a:path>
              <a:path w="2512150" h="581353">
                <a:moveTo>
                  <a:pt x="2249762" y="354700"/>
                </a:moveTo>
                <a:lnTo>
                  <a:pt x="2241845" y="388533"/>
                </a:lnTo>
                <a:lnTo>
                  <a:pt x="2242510" y="391128"/>
                </a:lnTo>
                <a:lnTo>
                  <a:pt x="2243774" y="393124"/>
                </a:lnTo>
                <a:lnTo>
                  <a:pt x="2245105" y="395054"/>
                </a:lnTo>
                <a:lnTo>
                  <a:pt x="2246868" y="396484"/>
                </a:lnTo>
                <a:lnTo>
                  <a:pt x="2249064" y="397416"/>
                </a:lnTo>
                <a:lnTo>
                  <a:pt x="2249762" y="386404"/>
                </a:lnTo>
                <a:lnTo>
                  <a:pt x="2249762" y="354700"/>
                </a:lnTo>
                <a:close/>
              </a:path>
              <a:path w="2512150" h="581353">
                <a:moveTo>
                  <a:pt x="2266030" y="387535"/>
                </a:moveTo>
                <a:lnTo>
                  <a:pt x="2264899" y="388666"/>
                </a:lnTo>
                <a:lnTo>
                  <a:pt x="2265465" y="396717"/>
                </a:lnTo>
                <a:lnTo>
                  <a:pt x="2267295" y="395619"/>
                </a:lnTo>
                <a:lnTo>
                  <a:pt x="2268825" y="394222"/>
                </a:lnTo>
                <a:lnTo>
                  <a:pt x="2266030" y="387535"/>
                </a:lnTo>
                <a:close/>
              </a:path>
              <a:path w="2512150" h="581353">
                <a:moveTo>
                  <a:pt x="2260841" y="390895"/>
                </a:moveTo>
                <a:lnTo>
                  <a:pt x="2261273" y="398314"/>
                </a:lnTo>
                <a:lnTo>
                  <a:pt x="2263336" y="397516"/>
                </a:lnTo>
                <a:lnTo>
                  <a:pt x="2265465" y="396717"/>
                </a:lnTo>
                <a:lnTo>
                  <a:pt x="2264899" y="388666"/>
                </a:lnTo>
                <a:lnTo>
                  <a:pt x="2263635" y="389565"/>
                </a:lnTo>
                <a:lnTo>
                  <a:pt x="2262238" y="390230"/>
                </a:lnTo>
                <a:lnTo>
                  <a:pt x="2260841" y="390895"/>
                </a:lnTo>
                <a:close/>
              </a:path>
              <a:path w="2512150" h="581353">
                <a:moveTo>
                  <a:pt x="2253256" y="390629"/>
                </a:moveTo>
                <a:lnTo>
                  <a:pt x="2253621" y="398713"/>
                </a:lnTo>
                <a:lnTo>
                  <a:pt x="2258878" y="398713"/>
                </a:lnTo>
                <a:lnTo>
                  <a:pt x="2261273" y="398314"/>
                </a:lnTo>
                <a:lnTo>
                  <a:pt x="2260841" y="390895"/>
                </a:lnTo>
                <a:lnTo>
                  <a:pt x="2259177" y="391228"/>
                </a:lnTo>
                <a:lnTo>
                  <a:pt x="2255052" y="391228"/>
                </a:lnTo>
                <a:lnTo>
                  <a:pt x="2253256" y="390629"/>
                </a:lnTo>
                <a:close/>
              </a:path>
              <a:path w="2512150" h="581353">
                <a:moveTo>
                  <a:pt x="2251858" y="389431"/>
                </a:moveTo>
                <a:lnTo>
                  <a:pt x="2250461" y="388234"/>
                </a:lnTo>
                <a:lnTo>
                  <a:pt x="2251259" y="398281"/>
                </a:lnTo>
                <a:lnTo>
                  <a:pt x="2253621" y="398713"/>
                </a:lnTo>
                <a:lnTo>
                  <a:pt x="2253256" y="390629"/>
                </a:lnTo>
                <a:lnTo>
                  <a:pt x="2251858" y="389431"/>
                </a:lnTo>
                <a:close/>
              </a:path>
              <a:path w="2512150" h="581353">
                <a:moveTo>
                  <a:pt x="2249762" y="386404"/>
                </a:moveTo>
                <a:lnTo>
                  <a:pt x="2249064" y="397416"/>
                </a:lnTo>
                <a:lnTo>
                  <a:pt x="2251259" y="398281"/>
                </a:lnTo>
                <a:lnTo>
                  <a:pt x="2250461" y="388234"/>
                </a:lnTo>
                <a:lnTo>
                  <a:pt x="2249762" y="386404"/>
                </a:lnTo>
                <a:close/>
              </a:path>
              <a:path w="2512150" h="581353">
                <a:moveTo>
                  <a:pt x="2249763" y="347814"/>
                </a:moveTo>
                <a:lnTo>
                  <a:pt x="2249762" y="333641"/>
                </a:lnTo>
                <a:lnTo>
                  <a:pt x="2241778" y="335837"/>
                </a:lnTo>
                <a:lnTo>
                  <a:pt x="2241778" y="347814"/>
                </a:lnTo>
                <a:lnTo>
                  <a:pt x="2249762" y="354700"/>
                </a:lnTo>
                <a:lnTo>
                  <a:pt x="2267927" y="354700"/>
                </a:lnTo>
                <a:lnTo>
                  <a:pt x="2267927" y="347814"/>
                </a:lnTo>
                <a:lnTo>
                  <a:pt x="2249763" y="347814"/>
                </a:lnTo>
                <a:close/>
              </a:path>
              <a:path w="2512150" h="581353">
                <a:moveTo>
                  <a:pt x="2358624" y="372764"/>
                </a:moveTo>
                <a:lnTo>
                  <a:pt x="2358624" y="367375"/>
                </a:lnTo>
                <a:lnTo>
                  <a:pt x="2357593" y="362751"/>
                </a:lnTo>
                <a:lnTo>
                  <a:pt x="2355530" y="358892"/>
                </a:lnTo>
                <a:lnTo>
                  <a:pt x="2353468" y="354966"/>
                </a:lnTo>
                <a:lnTo>
                  <a:pt x="2350640" y="368772"/>
                </a:lnTo>
                <a:lnTo>
                  <a:pt x="2350640" y="372764"/>
                </a:lnTo>
                <a:lnTo>
                  <a:pt x="2353468" y="390596"/>
                </a:lnTo>
                <a:lnTo>
                  <a:pt x="2355530" y="386737"/>
                </a:lnTo>
                <a:lnTo>
                  <a:pt x="2357593" y="382811"/>
                </a:lnTo>
                <a:lnTo>
                  <a:pt x="2358624" y="378154"/>
                </a:lnTo>
                <a:lnTo>
                  <a:pt x="2358624" y="372764"/>
                </a:lnTo>
                <a:close/>
              </a:path>
              <a:path w="2512150" h="581353">
                <a:moveTo>
                  <a:pt x="2350607" y="351972"/>
                </a:moveTo>
                <a:lnTo>
                  <a:pt x="2346947" y="349909"/>
                </a:lnTo>
                <a:lnTo>
                  <a:pt x="2347380" y="359723"/>
                </a:lnTo>
                <a:lnTo>
                  <a:pt x="2348644" y="362584"/>
                </a:lnTo>
                <a:lnTo>
                  <a:pt x="2349975" y="365379"/>
                </a:lnTo>
                <a:lnTo>
                  <a:pt x="2350640" y="368772"/>
                </a:lnTo>
                <a:lnTo>
                  <a:pt x="2353468" y="354966"/>
                </a:lnTo>
                <a:lnTo>
                  <a:pt x="2350607" y="351972"/>
                </a:lnTo>
                <a:close/>
              </a:path>
              <a:path w="2512150" h="581353">
                <a:moveTo>
                  <a:pt x="2340759" y="354467"/>
                </a:moveTo>
                <a:lnTo>
                  <a:pt x="2343155" y="355997"/>
                </a:lnTo>
                <a:lnTo>
                  <a:pt x="2345550" y="357528"/>
                </a:lnTo>
                <a:lnTo>
                  <a:pt x="2347380" y="359723"/>
                </a:lnTo>
                <a:lnTo>
                  <a:pt x="2346947" y="349909"/>
                </a:lnTo>
                <a:lnTo>
                  <a:pt x="2343354" y="347847"/>
                </a:lnTo>
                <a:lnTo>
                  <a:pt x="2340759" y="354467"/>
                </a:lnTo>
                <a:close/>
              </a:path>
              <a:path w="2512150" h="581353">
                <a:moveTo>
                  <a:pt x="2331079" y="353702"/>
                </a:moveTo>
                <a:lnTo>
                  <a:pt x="2337865" y="353702"/>
                </a:lnTo>
                <a:lnTo>
                  <a:pt x="2340759" y="354467"/>
                </a:lnTo>
                <a:lnTo>
                  <a:pt x="2343354" y="347847"/>
                </a:lnTo>
                <a:lnTo>
                  <a:pt x="2339196" y="346816"/>
                </a:lnTo>
                <a:lnTo>
                  <a:pt x="2334472" y="346816"/>
                </a:lnTo>
                <a:lnTo>
                  <a:pt x="2331079" y="353702"/>
                </a:lnTo>
                <a:close/>
              </a:path>
              <a:path w="2512150" h="581353">
                <a:moveTo>
                  <a:pt x="2329814" y="346816"/>
                </a:moveTo>
                <a:lnTo>
                  <a:pt x="2325656" y="347847"/>
                </a:lnTo>
                <a:lnTo>
                  <a:pt x="2325789" y="355997"/>
                </a:lnTo>
                <a:lnTo>
                  <a:pt x="2328184" y="354467"/>
                </a:lnTo>
                <a:lnTo>
                  <a:pt x="2331079" y="353702"/>
                </a:lnTo>
                <a:lnTo>
                  <a:pt x="2334472" y="346816"/>
                </a:lnTo>
                <a:lnTo>
                  <a:pt x="2329814" y="346816"/>
                </a:lnTo>
                <a:close/>
              </a:path>
              <a:path w="2512150" h="581353">
                <a:moveTo>
                  <a:pt x="2320200" y="362584"/>
                </a:moveTo>
                <a:lnTo>
                  <a:pt x="2321531" y="359723"/>
                </a:lnTo>
                <a:lnTo>
                  <a:pt x="2323394" y="357528"/>
                </a:lnTo>
                <a:lnTo>
                  <a:pt x="2325789" y="355997"/>
                </a:lnTo>
                <a:lnTo>
                  <a:pt x="2325656" y="347847"/>
                </a:lnTo>
                <a:lnTo>
                  <a:pt x="2321996" y="349909"/>
                </a:lnTo>
                <a:lnTo>
                  <a:pt x="2320200" y="362584"/>
                </a:lnTo>
                <a:close/>
              </a:path>
              <a:path w="2512150" h="581353">
                <a:moveTo>
                  <a:pt x="2321531" y="385805"/>
                </a:moveTo>
                <a:lnTo>
                  <a:pt x="2320200" y="382944"/>
                </a:lnTo>
                <a:lnTo>
                  <a:pt x="2318936" y="380083"/>
                </a:lnTo>
                <a:lnTo>
                  <a:pt x="2318304" y="376690"/>
                </a:lnTo>
                <a:lnTo>
                  <a:pt x="2318304" y="368772"/>
                </a:lnTo>
                <a:lnTo>
                  <a:pt x="2318936" y="365379"/>
                </a:lnTo>
                <a:lnTo>
                  <a:pt x="2320200" y="362584"/>
                </a:lnTo>
                <a:lnTo>
                  <a:pt x="2321996" y="349909"/>
                </a:lnTo>
                <a:lnTo>
                  <a:pt x="2318337" y="351972"/>
                </a:lnTo>
                <a:lnTo>
                  <a:pt x="2315476" y="354966"/>
                </a:lnTo>
                <a:lnTo>
                  <a:pt x="2318337" y="393557"/>
                </a:lnTo>
                <a:lnTo>
                  <a:pt x="2321996" y="395619"/>
                </a:lnTo>
                <a:lnTo>
                  <a:pt x="2321531" y="385805"/>
                </a:lnTo>
                <a:close/>
              </a:path>
              <a:path w="2512150" h="581353">
                <a:moveTo>
                  <a:pt x="2350640" y="376690"/>
                </a:moveTo>
                <a:lnTo>
                  <a:pt x="2349975" y="380083"/>
                </a:lnTo>
                <a:lnTo>
                  <a:pt x="2350607" y="393557"/>
                </a:lnTo>
                <a:lnTo>
                  <a:pt x="2353468" y="390596"/>
                </a:lnTo>
                <a:lnTo>
                  <a:pt x="2350640" y="372764"/>
                </a:lnTo>
                <a:lnTo>
                  <a:pt x="2350640" y="376690"/>
                </a:lnTo>
                <a:close/>
              </a:path>
              <a:path w="2512150" h="581353">
                <a:moveTo>
                  <a:pt x="2349975" y="380083"/>
                </a:moveTo>
                <a:lnTo>
                  <a:pt x="2348644" y="382944"/>
                </a:lnTo>
                <a:lnTo>
                  <a:pt x="2347380" y="385805"/>
                </a:lnTo>
                <a:lnTo>
                  <a:pt x="2345550" y="388001"/>
                </a:lnTo>
                <a:lnTo>
                  <a:pt x="2343155" y="389531"/>
                </a:lnTo>
                <a:lnTo>
                  <a:pt x="2340759" y="391062"/>
                </a:lnTo>
                <a:lnTo>
                  <a:pt x="2343354" y="397682"/>
                </a:lnTo>
                <a:lnTo>
                  <a:pt x="2346947" y="395619"/>
                </a:lnTo>
                <a:lnTo>
                  <a:pt x="2350607" y="393557"/>
                </a:lnTo>
                <a:lnTo>
                  <a:pt x="2349975" y="380083"/>
                </a:lnTo>
                <a:close/>
              </a:path>
              <a:path w="2512150" h="581353">
                <a:moveTo>
                  <a:pt x="2339196" y="398713"/>
                </a:moveTo>
                <a:lnTo>
                  <a:pt x="2343354" y="397682"/>
                </a:lnTo>
                <a:lnTo>
                  <a:pt x="2340759" y="391062"/>
                </a:lnTo>
                <a:lnTo>
                  <a:pt x="2337865" y="391827"/>
                </a:lnTo>
                <a:lnTo>
                  <a:pt x="2334472" y="391827"/>
                </a:lnTo>
                <a:lnTo>
                  <a:pt x="2334472" y="398713"/>
                </a:lnTo>
                <a:lnTo>
                  <a:pt x="2339196" y="398713"/>
                </a:lnTo>
                <a:close/>
              </a:path>
              <a:path w="2512150" h="581353">
                <a:moveTo>
                  <a:pt x="2331079" y="391827"/>
                </a:moveTo>
                <a:lnTo>
                  <a:pt x="2328184" y="391062"/>
                </a:lnTo>
                <a:lnTo>
                  <a:pt x="2329814" y="398713"/>
                </a:lnTo>
                <a:lnTo>
                  <a:pt x="2334472" y="398713"/>
                </a:lnTo>
                <a:lnTo>
                  <a:pt x="2334472" y="391827"/>
                </a:lnTo>
                <a:lnTo>
                  <a:pt x="2331079" y="391827"/>
                </a:lnTo>
                <a:close/>
              </a:path>
              <a:path w="2512150" h="581353">
                <a:moveTo>
                  <a:pt x="2321531" y="385805"/>
                </a:moveTo>
                <a:lnTo>
                  <a:pt x="2321996" y="395619"/>
                </a:lnTo>
                <a:lnTo>
                  <a:pt x="2325656" y="397682"/>
                </a:lnTo>
                <a:lnTo>
                  <a:pt x="2329814" y="398713"/>
                </a:lnTo>
                <a:lnTo>
                  <a:pt x="2328184" y="391062"/>
                </a:lnTo>
                <a:lnTo>
                  <a:pt x="2325789" y="389531"/>
                </a:lnTo>
                <a:lnTo>
                  <a:pt x="2323394" y="388001"/>
                </a:lnTo>
                <a:lnTo>
                  <a:pt x="2321531" y="385805"/>
                </a:lnTo>
                <a:close/>
              </a:path>
              <a:path w="2512150" h="581353">
                <a:moveTo>
                  <a:pt x="2318337" y="393557"/>
                </a:moveTo>
                <a:lnTo>
                  <a:pt x="2315476" y="354966"/>
                </a:lnTo>
                <a:lnTo>
                  <a:pt x="2313414" y="358892"/>
                </a:lnTo>
                <a:lnTo>
                  <a:pt x="2311351" y="362751"/>
                </a:lnTo>
                <a:lnTo>
                  <a:pt x="2310320" y="367375"/>
                </a:lnTo>
                <a:lnTo>
                  <a:pt x="2310320" y="372764"/>
                </a:lnTo>
                <a:lnTo>
                  <a:pt x="2311351" y="382811"/>
                </a:lnTo>
                <a:lnTo>
                  <a:pt x="2313414" y="386737"/>
                </a:lnTo>
                <a:lnTo>
                  <a:pt x="2315476" y="390596"/>
                </a:lnTo>
                <a:lnTo>
                  <a:pt x="2318337" y="393557"/>
                </a:lnTo>
                <a:close/>
              </a:path>
              <a:path w="2512150" h="581353">
                <a:moveTo>
                  <a:pt x="2415074" y="347814"/>
                </a:moveTo>
                <a:lnTo>
                  <a:pt x="2406690" y="347814"/>
                </a:lnTo>
                <a:lnTo>
                  <a:pt x="2390422" y="389631"/>
                </a:lnTo>
                <a:lnTo>
                  <a:pt x="2374654" y="347814"/>
                </a:lnTo>
                <a:lnTo>
                  <a:pt x="2365571" y="347814"/>
                </a:lnTo>
                <a:lnTo>
                  <a:pt x="2386331" y="397715"/>
                </a:lnTo>
                <a:lnTo>
                  <a:pt x="2394315" y="397715"/>
                </a:lnTo>
                <a:lnTo>
                  <a:pt x="2415074" y="347814"/>
                </a:lnTo>
                <a:close/>
              </a:path>
              <a:path w="2512150" h="581353">
                <a:moveTo>
                  <a:pt x="2455048" y="389631"/>
                </a:moveTo>
                <a:lnTo>
                  <a:pt x="2455148" y="397416"/>
                </a:lnTo>
                <a:lnTo>
                  <a:pt x="2457809" y="396484"/>
                </a:lnTo>
                <a:lnTo>
                  <a:pt x="2460105" y="395187"/>
                </a:lnTo>
                <a:lnTo>
                  <a:pt x="2462034" y="393523"/>
                </a:lnTo>
                <a:lnTo>
                  <a:pt x="2464030" y="391860"/>
                </a:lnTo>
                <a:lnTo>
                  <a:pt x="2465661" y="389897"/>
                </a:lnTo>
                <a:lnTo>
                  <a:pt x="2466925" y="387635"/>
                </a:lnTo>
                <a:lnTo>
                  <a:pt x="2460637" y="383942"/>
                </a:lnTo>
                <a:lnTo>
                  <a:pt x="2459240" y="386338"/>
                </a:lnTo>
                <a:lnTo>
                  <a:pt x="2457377" y="388234"/>
                </a:lnTo>
                <a:lnTo>
                  <a:pt x="2455048" y="389631"/>
                </a:lnTo>
                <a:close/>
              </a:path>
              <a:path w="2512150" h="581353">
                <a:moveTo>
                  <a:pt x="2446365" y="398713"/>
                </a:moveTo>
                <a:lnTo>
                  <a:pt x="2449626" y="398713"/>
                </a:lnTo>
                <a:lnTo>
                  <a:pt x="2452553" y="398281"/>
                </a:lnTo>
                <a:lnTo>
                  <a:pt x="2455148" y="397416"/>
                </a:lnTo>
                <a:lnTo>
                  <a:pt x="2455048" y="389631"/>
                </a:lnTo>
                <a:lnTo>
                  <a:pt x="2452786" y="391028"/>
                </a:lnTo>
                <a:lnTo>
                  <a:pt x="2449825" y="391727"/>
                </a:lnTo>
                <a:lnTo>
                  <a:pt x="2446365" y="398713"/>
                </a:lnTo>
                <a:close/>
              </a:path>
              <a:path w="2512150" h="581353">
                <a:moveTo>
                  <a:pt x="2449825" y="391727"/>
                </a:moveTo>
                <a:lnTo>
                  <a:pt x="2442772" y="391727"/>
                </a:lnTo>
                <a:lnTo>
                  <a:pt x="2439845" y="390995"/>
                </a:lnTo>
                <a:lnTo>
                  <a:pt x="2437383" y="389531"/>
                </a:lnTo>
                <a:lnTo>
                  <a:pt x="2434988" y="388001"/>
                </a:lnTo>
                <a:lnTo>
                  <a:pt x="2437416" y="397682"/>
                </a:lnTo>
                <a:lnTo>
                  <a:pt x="2441641" y="398713"/>
                </a:lnTo>
                <a:lnTo>
                  <a:pt x="2446365" y="398713"/>
                </a:lnTo>
                <a:lnTo>
                  <a:pt x="2449825" y="391727"/>
                </a:lnTo>
                <a:close/>
              </a:path>
              <a:path w="2512150" h="581353">
                <a:moveTo>
                  <a:pt x="2433690" y="395619"/>
                </a:moveTo>
                <a:lnTo>
                  <a:pt x="2437416" y="397682"/>
                </a:lnTo>
                <a:lnTo>
                  <a:pt x="2434988" y="388001"/>
                </a:lnTo>
                <a:lnTo>
                  <a:pt x="2433125" y="385805"/>
                </a:lnTo>
                <a:lnTo>
                  <a:pt x="2431794" y="382944"/>
                </a:lnTo>
                <a:lnTo>
                  <a:pt x="2430463" y="380083"/>
                </a:lnTo>
                <a:lnTo>
                  <a:pt x="2430031" y="393557"/>
                </a:lnTo>
                <a:lnTo>
                  <a:pt x="2433690" y="395619"/>
                </a:lnTo>
                <a:close/>
              </a:path>
              <a:path w="2512150" h="581353">
                <a:moveTo>
                  <a:pt x="2459939" y="363982"/>
                </a:moveTo>
                <a:lnTo>
                  <a:pt x="2459939" y="368772"/>
                </a:lnTo>
                <a:lnTo>
                  <a:pt x="2429947" y="367974"/>
                </a:lnTo>
                <a:lnTo>
                  <a:pt x="2427203" y="367974"/>
                </a:lnTo>
                <a:lnTo>
                  <a:pt x="2427203" y="375060"/>
                </a:lnTo>
                <a:lnTo>
                  <a:pt x="2430031" y="393557"/>
                </a:lnTo>
                <a:lnTo>
                  <a:pt x="2430463" y="380083"/>
                </a:lnTo>
                <a:lnTo>
                  <a:pt x="2429798" y="376690"/>
                </a:lnTo>
                <a:lnTo>
                  <a:pt x="2429798" y="368772"/>
                </a:lnTo>
                <a:lnTo>
                  <a:pt x="2467524" y="375060"/>
                </a:lnTo>
                <a:lnTo>
                  <a:pt x="2464030" y="367974"/>
                </a:lnTo>
                <a:lnTo>
                  <a:pt x="2459939" y="363982"/>
                </a:lnTo>
                <a:close/>
              </a:path>
              <a:path w="2512150" h="581353">
                <a:moveTo>
                  <a:pt x="2429947" y="367974"/>
                </a:moveTo>
                <a:lnTo>
                  <a:pt x="2429998" y="351972"/>
                </a:lnTo>
                <a:lnTo>
                  <a:pt x="2427170" y="354966"/>
                </a:lnTo>
                <a:lnTo>
                  <a:pt x="2427170" y="390596"/>
                </a:lnTo>
                <a:lnTo>
                  <a:pt x="2430031" y="393557"/>
                </a:lnTo>
                <a:lnTo>
                  <a:pt x="2427203" y="375060"/>
                </a:lnTo>
                <a:lnTo>
                  <a:pt x="2427203" y="367974"/>
                </a:lnTo>
                <a:lnTo>
                  <a:pt x="2429947" y="367974"/>
                </a:lnTo>
                <a:close/>
              </a:path>
              <a:path w="2512150" h="581353">
                <a:moveTo>
                  <a:pt x="2422013" y="367375"/>
                </a:moveTo>
                <a:lnTo>
                  <a:pt x="2423045" y="382811"/>
                </a:lnTo>
                <a:lnTo>
                  <a:pt x="2425107" y="386737"/>
                </a:lnTo>
                <a:lnTo>
                  <a:pt x="2427170" y="390596"/>
                </a:lnTo>
                <a:lnTo>
                  <a:pt x="2427170" y="354966"/>
                </a:lnTo>
                <a:lnTo>
                  <a:pt x="2425107" y="358892"/>
                </a:lnTo>
                <a:lnTo>
                  <a:pt x="2423045" y="362751"/>
                </a:lnTo>
                <a:lnTo>
                  <a:pt x="2422013" y="367375"/>
                </a:lnTo>
                <a:close/>
              </a:path>
              <a:path w="2512150" h="581353">
                <a:moveTo>
                  <a:pt x="2422013" y="372764"/>
                </a:moveTo>
                <a:lnTo>
                  <a:pt x="2422013" y="378154"/>
                </a:lnTo>
                <a:lnTo>
                  <a:pt x="2423045" y="382811"/>
                </a:lnTo>
                <a:lnTo>
                  <a:pt x="2422013" y="367375"/>
                </a:lnTo>
                <a:lnTo>
                  <a:pt x="2422013" y="372764"/>
                </a:lnTo>
                <a:close/>
              </a:path>
              <a:path w="2512150" h="581353">
                <a:moveTo>
                  <a:pt x="2429798" y="372764"/>
                </a:moveTo>
                <a:lnTo>
                  <a:pt x="2429798" y="368772"/>
                </a:lnTo>
                <a:lnTo>
                  <a:pt x="2429798" y="375060"/>
                </a:lnTo>
                <a:lnTo>
                  <a:pt x="2467524" y="375060"/>
                </a:lnTo>
                <a:lnTo>
                  <a:pt x="2429798" y="368772"/>
                </a:lnTo>
                <a:lnTo>
                  <a:pt x="2429798" y="372764"/>
                </a:lnTo>
                <a:close/>
              </a:path>
              <a:path w="2512150" h="581353">
                <a:moveTo>
                  <a:pt x="2442406" y="353802"/>
                </a:moveTo>
                <a:lnTo>
                  <a:pt x="2449925" y="353802"/>
                </a:lnTo>
                <a:lnTo>
                  <a:pt x="2453352" y="355099"/>
                </a:lnTo>
                <a:lnTo>
                  <a:pt x="2455946" y="357694"/>
                </a:lnTo>
                <a:lnTo>
                  <a:pt x="2458608" y="360289"/>
                </a:lnTo>
                <a:lnTo>
                  <a:pt x="2459939" y="363982"/>
                </a:lnTo>
                <a:lnTo>
                  <a:pt x="2464030" y="367974"/>
                </a:lnTo>
                <a:lnTo>
                  <a:pt x="2461070" y="351806"/>
                </a:lnTo>
                <a:lnTo>
                  <a:pt x="2457743" y="349810"/>
                </a:lnTo>
                <a:lnTo>
                  <a:pt x="2454483" y="347814"/>
                </a:lnTo>
                <a:lnTo>
                  <a:pt x="2450524" y="346816"/>
                </a:lnTo>
                <a:lnTo>
                  <a:pt x="2445866" y="346816"/>
                </a:lnTo>
                <a:lnTo>
                  <a:pt x="2442406" y="353802"/>
                </a:lnTo>
                <a:close/>
              </a:path>
              <a:path w="2512150" h="581353">
                <a:moveTo>
                  <a:pt x="2434855" y="357561"/>
                </a:moveTo>
                <a:lnTo>
                  <a:pt x="2437183" y="356097"/>
                </a:lnTo>
                <a:lnTo>
                  <a:pt x="2439579" y="354567"/>
                </a:lnTo>
                <a:lnTo>
                  <a:pt x="2442406" y="353802"/>
                </a:lnTo>
                <a:lnTo>
                  <a:pt x="2445866" y="346816"/>
                </a:lnTo>
                <a:lnTo>
                  <a:pt x="2441275" y="346816"/>
                </a:lnTo>
                <a:lnTo>
                  <a:pt x="2437184" y="347847"/>
                </a:lnTo>
                <a:lnTo>
                  <a:pt x="2434855" y="357561"/>
                </a:lnTo>
                <a:close/>
              </a:path>
              <a:path w="2512150" h="581353">
                <a:moveTo>
                  <a:pt x="2433590" y="349909"/>
                </a:moveTo>
                <a:lnTo>
                  <a:pt x="2429998" y="351972"/>
                </a:lnTo>
                <a:lnTo>
                  <a:pt x="2430430" y="365379"/>
                </a:lnTo>
                <a:lnTo>
                  <a:pt x="2431694" y="362584"/>
                </a:lnTo>
                <a:lnTo>
                  <a:pt x="2433025" y="359723"/>
                </a:lnTo>
                <a:lnTo>
                  <a:pt x="2434855" y="357561"/>
                </a:lnTo>
                <a:lnTo>
                  <a:pt x="2437184" y="347847"/>
                </a:lnTo>
                <a:lnTo>
                  <a:pt x="2433590" y="349909"/>
                </a:lnTo>
                <a:close/>
              </a:path>
              <a:path w="2512150" h="581353">
                <a:moveTo>
                  <a:pt x="2467923" y="365213"/>
                </a:moveTo>
                <a:lnTo>
                  <a:pt x="2467058" y="361387"/>
                </a:lnTo>
                <a:lnTo>
                  <a:pt x="2465328" y="357993"/>
                </a:lnTo>
                <a:lnTo>
                  <a:pt x="2463598" y="354534"/>
                </a:lnTo>
                <a:lnTo>
                  <a:pt x="2461070" y="351806"/>
                </a:lnTo>
                <a:lnTo>
                  <a:pt x="2464030" y="367974"/>
                </a:lnTo>
                <a:lnTo>
                  <a:pt x="2467524" y="375060"/>
                </a:lnTo>
                <a:lnTo>
                  <a:pt x="2467923" y="365213"/>
                </a:lnTo>
                <a:close/>
              </a:path>
              <a:path w="2512150" h="581353">
                <a:moveTo>
                  <a:pt x="2467923" y="365213"/>
                </a:moveTo>
                <a:lnTo>
                  <a:pt x="2467524" y="375060"/>
                </a:lnTo>
                <a:lnTo>
                  <a:pt x="2467757" y="373496"/>
                </a:lnTo>
                <a:lnTo>
                  <a:pt x="2467889" y="371633"/>
                </a:lnTo>
                <a:lnTo>
                  <a:pt x="2467923" y="365213"/>
                </a:lnTo>
                <a:close/>
              </a:path>
              <a:path w="2512150" h="581353">
                <a:moveTo>
                  <a:pt x="2504665" y="354301"/>
                </a:moveTo>
                <a:lnTo>
                  <a:pt x="2506262" y="354301"/>
                </a:lnTo>
                <a:lnTo>
                  <a:pt x="2507493" y="354367"/>
                </a:lnTo>
                <a:lnTo>
                  <a:pt x="2509223" y="354633"/>
                </a:lnTo>
                <a:lnTo>
                  <a:pt x="2510753" y="355099"/>
                </a:lnTo>
                <a:lnTo>
                  <a:pt x="2512150" y="347814"/>
                </a:lnTo>
                <a:lnTo>
                  <a:pt x="2510520" y="347148"/>
                </a:lnTo>
                <a:lnTo>
                  <a:pt x="2508458" y="346882"/>
                </a:lnTo>
                <a:lnTo>
                  <a:pt x="2506661" y="346816"/>
                </a:lnTo>
                <a:lnTo>
                  <a:pt x="2504665" y="354301"/>
                </a:lnTo>
                <a:close/>
              </a:path>
              <a:path w="2512150" h="581353">
                <a:moveTo>
                  <a:pt x="2502802" y="346816"/>
                </a:moveTo>
                <a:lnTo>
                  <a:pt x="2499509" y="347581"/>
                </a:lnTo>
                <a:lnTo>
                  <a:pt x="2500507" y="354900"/>
                </a:lnTo>
                <a:lnTo>
                  <a:pt x="2502603" y="354301"/>
                </a:lnTo>
                <a:lnTo>
                  <a:pt x="2504665" y="354301"/>
                </a:lnTo>
                <a:lnTo>
                  <a:pt x="2506661" y="346816"/>
                </a:lnTo>
                <a:lnTo>
                  <a:pt x="2502802" y="346816"/>
                </a:lnTo>
                <a:close/>
              </a:path>
              <a:path w="2512150" h="581353">
                <a:moveTo>
                  <a:pt x="2494585" y="359125"/>
                </a:moveTo>
                <a:lnTo>
                  <a:pt x="2496315" y="357295"/>
                </a:lnTo>
                <a:lnTo>
                  <a:pt x="2498378" y="356097"/>
                </a:lnTo>
                <a:lnTo>
                  <a:pt x="2500507" y="354900"/>
                </a:lnTo>
                <a:lnTo>
                  <a:pt x="2499509" y="347581"/>
                </a:lnTo>
                <a:lnTo>
                  <a:pt x="2496781" y="349111"/>
                </a:lnTo>
                <a:lnTo>
                  <a:pt x="2494585" y="359125"/>
                </a:lnTo>
                <a:close/>
              </a:path>
              <a:path w="2512150" h="581353">
                <a:moveTo>
                  <a:pt x="2491092" y="367042"/>
                </a:moveTo>
                <a:lnTo>
                  <a:pt x="2491791" y="363982"/>
                </a:lnTo>
                <a:lnTo>
                  <a:pt x="2493188" y="361586"/>
                </a:lnTo>
                <a:lnTo>
                  <a:pt x="2494585" y="359125"/>
                </a:lnTo>
                <a:lnTo>
                  <a:pt x="2496781" y="349111"/>
                </a:lnTo>
                <a:lnTo>
                  <a:pt x="2494119" y="350641"/>
                </a:lnTo>
                <a:lnTo>
                  <a:pt x="2492090" y="352937"/>
                </a:lnTo>
                <a:lnTo>
                  <a:pt x="2491092" y="367042"/>
                </a:lnTo>
                <a:close/>
              </a:path>
              <a:path w="2512150" h="581353">
                <a:moveTo>
                  <a:pt x="2491092" y="397715"/>
                </a:moveTo>
                <a:lnTo>
                  <a:pt x="2491092" y="367042"/>
                </a:lnTo>
                <a:lnTo>
                  <a:pt x="2490693" y="355997"/>
                </a:lnTo>
                <a:lnTo>
                  <a:pt x="2489595" y="347814"/>
                </a:lnTo>
                <a:lnTo>
                  <a:pt x="2483108" y="347814"/>
                </a:lnTo>
                <a:lnTo>
                  <a:pt x="2483108" y="397715"/>
                </a:lnTo>
                <a:lnTo>
                  <a:pt x="2491092" y="397715"/>
                </a:lnTo>
                <a:close/>
              </a:path>
              <a:path w="2512150" h="581353">
                <a:moveTo>
                  <a:pt x="47306" y="559895"/>
                </a:moveTo>
                <a:lnTo>
                  <a:pt x="47306" y="552410"/>
                </a:lnTo>
                <a:lnTo>
                  <a:pt x="22588" y="552443"/>
                </a:lnTo>
                <a:lnTo>
                  <a:pt x="21258" y="552510"/>
                </a:lnTo>
                <a:lnTo>
                  <a:pt x="18696" y="552543"/>
                </a:lnTo>
                <a:lnTo>
                  <a:pt x="17365" y="552610"/>
                </a:lnTo>
                <a:lnTo>
                  <a:pt x="14371" y="552610"/>
                </a:lnTo>
                <a:lnTo>
                  <a:pt x="2994" y="553408"/>
                </a:lnTo>
                <a:lnTo>
                  <a:pt x="2994" y="559895"/>
                </a:lnTo>
                <a:lnTo>
                  <a:pt x="47306" y="559895"/>
                </a:lnTo>
                <a:close/>
              </a:path>
              <a:path w="2512150" h="581353">
                <a:moveTo>
                  <a:pt x="23919" y="536974"/>
                </a:moveTo>
                <a:lnTo>
                  <a:pt x="19461" y="540633"/>
                </a:lnTo>
                <a:lnTo>
                  <a:pt x="15070" y="544293"/>
                </a:lnTo>
                <a:lnTo>
                  <a:pt x="9581" y="548551"/>
                </a:lnTo>
                <a:lnTo>
                  <a:pt x="2994" y="553408"/>
                </a:lnTo>
                <a:lnTo>
                  <a:pt x="14371" y="552610"/>
                </a:lnTo>
                <a:lnTo>
                  <a:pt x="22222" y="547353"/>
                </a:lnTo>
                <a:lnTo>
                  <a:pt x="23919" y="536974"/>
                </a:lnTo>
                <a:close/>
              </a:path>
              <a:path w="2512150" h="581353">
                <a:moveTo>
                  <a:pt x="45909" y="513686"/>
                </a:moveTo>
                <a:lnTo>
                  <a:pt x="45909" y="510626"/>
                </a:lnTo>
                <a:lnTo>
                  <a:pt x="45377" y="507831"/>
                </a:lnTo>
                <a:lnTo>
                  <a:pt x="44312" y="505303"/>
                </a:lnTo>
                <a:lnTo>
                  <a:pt x="43314" y="502775"/>
                </a:lnTo>
                <a:lnTo>
                  <a:pt x="44911" y="521870"/>
                </a:lnTo>
                <a:lnTo>
                  <a:pt x="45909" y="517812"/>
                </a:lnTo>
                <a:lnTo>
                  <a:pt x="45909" y="513686"/>
                </a:lnTo>
                <a:close/>
              </a:path>
              <a:path w="2512150" h="581353">
                <a:moveTo>
                  <a:pt x="44911" y="521870"/>
                </a:moveTo>
                <a:lnTo>
                  <a:pt x="43314" y="502775"/>
                </a:lnTo>
                <a:lnTo>
                  <a:pt x="41850" y="500612"/>
                </a:lnTo>
                <a:lnTo>
                  <a:pt x="39921" y="498816"/>
                </a:lnTo>
                <a:lnTo>
                  <a:pt x="37991" y="496953"/>
                </a:lnTo>
                <a:lnTo>
                  <a:pt x="40919" y="529788"/>
                </a:lnTo>
                <a:lnTo>
                  <a:pt x="42915" y="525862"/>
                </a:lnTo>
                <a:lnTo>
                  <a:pt x="44911" y="521870"/>
                </a:lnTo>
                <a:close/>
              </a:path>
              <a:path w="2512150" h="581353">
                <a:moveTo>
                  <a:pt x="37625" y="533913"/>
                </a:moveTo>
                <a:lnTo>
                  <a:pt x="40919" y="529788"/>
                </a:lnTo>
                <a:lnTo>
                  <a:pt x="37991" y="496953"/>
                </a:lnTo>
                <a:lnTo>
                  <a:pt x="37525" y="509761"/>
                </a:lnTo>
                <a:lnTo>
                  <a:pt x="37525" y="516614"/>
                </a:lnTo>
                <a:lnTo>
                  <a:pt x="36960" y="519442"/>
                </a:lnTo>
                <a:lnTo>
                  <a:pt x="35829" y="522170"/>
                </a:lnTo>
                <a:lnTo>
                  <a:pt x="34698" y="524831"/>
                </a:lnTo>
                <a:lnTo>
                  <a:pt x="33034" y="538238"/>
                </a:lnTo>
                <a:lnTo>
                  <a:pt x="37625" y="533913"/>
                </a:lnTo>
                <a:close/>
              </a:path>
              <a:path w="2512150" h="581353">
                <a:moveTo>
                  <a:pt x="37525" y="509761"/>
                </a:moveTo>
                <a:lnTo>
                  <a:pt x="37991" y="496953"/>
                </a:lnTo>
                <a:lnTo>
                  <a:pt x="35663" y="495522"/>
                </a:lnTo>
                <a:lnTo>
                  <a:pt x="32935" y="494524"/>
                </a:lnTo>
                <a:lnTo>
                  <a:pt x="30273" y="493526"/>
                </a:lnTo>
                <a:lnTo>
                  <a:pt x="27246" y="493027"/>
                </a:lnTo>
                <a:lnTo>
                  <a:pt x="23852" y="493027"/>
                </a:lnTo>
                <a:lnTo>
                  <a:pt x="27878" y="500512"/>
                </a:lnTo>
                <a:lnTo>
                  <a:pt x="31271" y="501743"/>
                </a:lnTo>
                <a:lnTo>
                  <a:pt x="33733" y="504205"/>
                </a:lnTo>
                <a:lnTo>
                  <a:pt x="36261" y="506600"/>
                </a:lnTo>
                <a:lnTo>
                  <a:pt x="37525" y="509761"/>
                </a:lnTo>
                <a:close/>
              </a:path>
              <a:path w="2512150" h="581353">
                <a:moveTo>
                  <a:pt x="12675" y="505004"/>
                </a:moveTo>
                <a:lnTo>
                  <a:pt x="15402" y="502009"/>
                </a:lnTo>
                <a:lnTo>
                  <a:pt x="19029" y="500512"/>
                </a:lnTo>
                <a:lnTo>
                  <a:pt x="27878" y="500512"/>
                </a:lnTo>
                <a:lnTo>
                  <a:pt x="23852" y="493027"/>
                </a:lnTo>
                <a:lnTo>
                  <a:pt x="19395" y="493027"/>
                </a:lnTo>
                <a:lnTo>
                  <a:pt x="15536" y="493859"/>
                </a:lnTo>
                <a:lnTo>
                  <a:pt x="12675" y="505004"/>
                </a:lnTo>
                <a:close/>
              </a:path>
              <a:path w="2512150" h="581353">
                <a:moveTo>
                  <a:pt x="7884" y="516780"/>
                </a:moveTo>
                <a:lnTo>
                  <a:pt x="8350" y="511857"/>
                </a:lnTo>
                <a:lnTo>
                  <a:pt x="9947" y="507931"/>
                </a:lnTo>
                <a:lnTo>
                  <a:pt x="12675" y="505004"/>
                </a:lnTo>
                <a:lnTo>
                  <a:pt x="15536" y="493859"/>
                </a:lnTo>
                <a:lnTo>
                  <a:pt x="12275" y="495522"/>
                </a:lnTo>
                <a:lnTo>
                  <a:pt x="9082" y="497186"/>
                </a:lnTo>
                <a:lnTo>
                  <a:pt x="7884" y="516780"/>
                </a:lnTo>
                <a:close/>
              </a:path>
              <a:path w="2512150" h="581353">
                <a:moveTo>
                  <a:pt x="7884" y="516780"/>
                </a:moveTo>
                <a:lnTo>
                  <a:pt x="9082" y="497186"/>
                </a:lnTo>
                <a:lnTo>
                  <a:pt x="6520" y="499481"/>
                </a:lnTo>
                <a:lnTo>
                  <a:pt x="4590" y="502409"/>
                </a:lnTo>
                <a:lnTo>
                  <a:pt x="2727" y="505336"/>
                </a:lnTo>
                <a:lnTo>
                  <a:pt x="1497" y="508730"/>
                </a:lnTo>
                <a:lnTo>
                  <a:pt x="898" y="512589"/>
                </a:lnTo>
                <a:lnTo>
                  <a:pt x="7884" y="516780"/>
                </a:lnTo>
                <a:close/>
              </a:path>
              <a:path w="2512150" h="581353">
                <a:moveTo>
                  <a:pt x="34698" y="524831"/>
                </a:moveTo>
                <a:lnTo>
                  <a:pt x="32801" y="527659"/>
                </a:lnTo>
                <a:lnTo>
                  <a:pt x="30140" y="530653"/>
                </a:lnTo>
                <a:lnTo>
                  <a:pt x="27479" y="533647"/>
                </a:lnTo>
                <a:lnTo>
                  <a:pt x="23919" y="536974"/>
                </a:lnTo>
                <a:lnTo>
                  <a:pt x="28443" y="542563"/>
                </a:lnTo>
                <a:lnTo>
                  <a:pt x="33034" y="538238"/>
                </a:lnTo>
                <a:lnTo>
                  <a:pt x="34698" y="524831"/>
                </a:lnTo>
                <a:close/>
              </a:path>
              <a:path w="2512150" h="581353">
                <a:moveTo>
                  <a:pt x="109385" y="526960"/>
                </a:moveTo>
                <a:lnTo>
                  <a:pt x="109379" y="526052"/>
                </a:lnTo>
                <a:lnTo>
                  <a:pt x="107619" y="512017"/>
                </a:lnTo>
                <a:lnTo>
                  <a:pt x="102698" y="501710"/>
                </a:lnTo>
                <a:lnTo>
                  <a:pt x="101101" y="521172"/>
                </a:lnTo>
                <a:lnTo>
                  <a:pt x="101101" y="526960"/>
                </a:lnTo>
                <a:lnTo>
                  <a:pt x="102698" y="552210"/>
                </a:lnTo>
                <a:lnTo>
                  <a:pt x="103062" y="551725"/>
                </a:lnTo>
                <a:lnTo>
                  <a:pt x="107804" y="541207"/>
                </a:lnTo>
                <a:lnTo>
                  <a:pt x="109385" y="526960"/>
                </a:lnTo>
                <a:close/>
              </a:path>
              <a:path w="2512150" h="581353">
                <a:moveTo>
                  <a:pt x="96177" y="505303"/>
                </a:moveTo>
                <a:lnTo>
                  <a:pt x="98007" y="508297"/>
                </a:lnTo>
                <a:lnTo>
                  <a:pt x="99205" y="512289"/>
                </a:lnTo>
                <a:lnTo>
                  <a:pt x="100469" y="516281"/>
                </a:lnTo>
                <a:lnTo>
                  <a:pt x="101101" y="521172"/>
                </a:lnTo>
                <a:lnTo>
                  <a:pt x="102698" y="501710"/>
                </a:lnTo>
                <a:lnTo>
                  <a:pt x="98306" y="495921"/>
                </a:lnTo>
                <a:lnTo>
                  <a:pt x="96177" y="505303"/>
                </a:lnTo>
                <a:close/>
              </a:path>
              <a:path w="2512150" h="581353">
                <a:moveTo>
                  <a:pt x="88359" y="500213"/>
                </a:moveTo>
                <a:lnTo>
                  <a:pt x="91320" y="501244"/>
                </a:lnTo>
                <a:lnTo>
                  <a:pt x="93715" y="503307"/>
                </a:lnTo>
                <a:lnTo>
                  <a:pt x="96177" y="505303"/>
                </a:lnTo>
                <a:lnTo>
                  <a:pt x="98306" y="495921"/>
                </a:lnTo>
                <a:lnTo>
                  <a:pt x="92351" y="493027"/>
                </a:lnTo>
                <a:lnTo>
                  <a:pt x="88359" y="500213"/>
                </a:lnTo>
                <a:close/>
              </a:path>
              <a:path w="2512150" h="581353">
                <a:moveTo>
                  <a:pt x="84833" y="493027"/>
                </a:moveTo>
                <a:lnTo>
                  <a:pt x="77381" y="493027"/>
                </a:lnTo>
                <a:lnTo>
                  <a:pt x="78312" y="501244"/>
                </a:lnTo>
                <a:lnTo>
                  <a:pt x="81307" y="500213"/>
                </a:lnTo>
                <a:lnTo>
                  <a:pt x="88359" y="500213"/>
                </a:lnTo>
                <a:lnTo>
                  <a:pt x="92351" y="493027"/>
                </a:lnTo>
                <a:lnTo>
                  <a:pt x="84833" y="493027"/>
                </a:lnTo>
                <a:close/>
              </a:path>
              <a:path w="2512150" h="581353">
                <a:moveTo>
                  <a:pt x="77381" y="493027"/>
                </a:moveTo>
                <a:lnTo>
                  <a:pt x="71426" y="495921"/>
                </a:lnTo>
                <a:lnTo>
                  <a:pt x="71626" y="508297"/>
                </a:lnTo>
                <a:lnTo>
                  <a:pt x="73455" y="505303"/>
                </a:lnTo>
                <a:lnTo>
                  <a:pt x="75851" y="503307"/>
                </a:lnTo>
                <a:lnTo>
                  <a:pt x="78312" y="501244"/>
                </a:lnTo>
                <a:lnTo>
                  <a:pt x="77381" y="493027"/>
                </a:lnTo>
                <a:close/>
              </a:path>
              <a:path w="2512150" h="581353">
                <a:moveTo>
                  <a:pt x="71426" y="495921"/>
                </a:moveTo>
                <a:lnTo>
                  <a:pt x="66968" y="501710"/>
                </a:lnTo>
                <a:lnTo>
                  <a:pt x="68565" y="521172"/>
                </a:lnTo>
                <a:lnTo>
                  <a:pt x="69164" y="516281"/>
                </a:lnTo>
                <a:lnTo>
                  <a:pt x="70362" y="512289"/>
                </a:lnTo>
                <a:lnTo>
                  <a:pt x="71626" y="508297"/>
                </a:lnTo>
                <a:lnTo>
                  <a:pt x="71426" y="495921"/>
                </a:lnTo>
                <a:close/>
              </a:path>
              <a:path w="2512150" h="581353">
                <a:moveTo>
                  <a:pt x="60281" y="526960"/>
                </a:moveTo>
                <a:lnTo>
                  <a:pt x="60286" y="527868"/>
                </a:lnTo>
                <a:lnTo>
                  <a:pt x="62047" y="541903"/>
                </a:lnTo>
                <a:lnTo>
                  <a:pt x="66968" y="552210"/>
                </a:lnTo>
                <a:lnTo>
                  <a:pt x="68565" y="532749"/>
                </a:lnTo>
                <a:lnTo>
                  <a:pt x="68565" y="521172"/>
                </a:lnTo>
                <a:lnTo>
                  <a:pt x="66968" y="501710"/>
                </a:lnTo>
                <a:lnTo>
                  <a:pt x="66604" y="502195"/>
                </a:lnTo>
                <a:lnTo>
                  <a:pt x="61862" y="512714"/>
                </a:lnTo>
                <a:lnTo>
                  <a:pt x="60281" y="526960"/>
                </a:lnTo>
                <a:close/>
              </a:path>
              <a:path w="2512150" h="581353">
                <a:moveTo>
                  <a:pt x="102698" y="552210"/>
                </a:moveTo>
                <a:lnTo>
                  <a:pt x="101101" y="526960"/>
                </a:lnTo>
                <a:lnTo>
                  <a:pt x="101101" y="532749"/>
                </a:lnTo>
                <a:lnTo>
                  <a:pt x="100469" y="537639"/>
                </a:lnTo>
                <a:lnTo>
                  <a:pt x="99205" y="541631"/>
                </a:lnTo>
                <a:lnTo>
                  <a:pt x="98306" y="557999"/>
                </a:lnTo>
                <a:lnTo>
                  <a:pt x="102698" y="552210"/>
                </a:lnTo>
                <a:close/>
              </a:path>
              <a:path w="2512150" h="581353">
                <a:moveTo>
                  <a:pt x="98306" y="557999"/>
                </a:moveTo>
                <a:lnTo>
                  <a:pt x="99205" y="541631"/>
                </a:lnTo>
                <a:lnTo>
                  <a:pt x="98007" y="545623"/>
                </a:lnTo>
                <a:lnTo>
                  <a:pt x="96177" y="548651"/>
                </a:lnTo>
                <a:lnTo>
                  <a:pt x="93715" y="550713"/>
                </a:lnTo>
                <a:lnTo>
                  <a:pt x="92351" y="560893"/>
                </a:lnTo>
                <a:lnTo>
                  <a:pt x="98306" y="557999"/>
                </a:lnTo>
                <a:close/>
              </a:path>
              <a:path w="2512150" h="581353">
                <a:moveTo>
                  <a:pt x="92351" y="560893"/>
                </a:moveTo>
                <a:lnTo>
                  <a:pt x="93715" y="550713"/>
                </a:lnTo>
                <a:lnTo>
                  <a:pt x="91320" y="552709"/>
                </a:lnTo>
                <a:lnTo>
                  <a:pt x="88359" y="553707"/>
                </a:lnTo>
                <a:lnTo>
                  <a:pt x="84833" y="553707"/>
                </a:lnTo>
                <a:lnTo>
                  <a:pt x="84833" y="560893"/>
                </a:lnTo>
                <a:lnTo>
                  <a:pt x="92351" y="560893"/>
                </a:lnTo>
                <a:close/>
              </a:path>
              <a:path w="2512150" h="581353">
                <a:moveTo>
                  <a:pt x="84833" y="553707"/>
                </a:moveTo>
                <a:lnTo>
                  <a:pt x="81307" y="553707"/>
                </a:lnTo>
                <a:lnTo>
                  <a:pt x="78312" y="552709"/>
                </a:lnTo>
                <a:lnTo>
                  <a:pt x="75851" y="550713"/>
                </a:lnTo>
                <a:lnTo>
                  <a:pt x="73455" y="548651"/>
                </a:lnTo>
                <a:lnTo>
                  <a:pt x="77381" y="560893"/>
                </a:lnTo>
                <a:lnTo>
                  <a:pt x="84833" y="560893"/>
                </a:lnTo>
                <a:lnTo>
                  <a:pt x="84833" y="553707"/>
                </a:lnTo>
                <a:close/>
              </a:path>
              <a:path w="2512150" h="581353">
                <a:moveTo>
                  <a:pt x="71626" y="545623"/>
                </a:moveTo>
                <a:lnTo>
                  <a:pt x="70362" y="541631"/>
                </a:lnTo>
                <a:lnTo>
                  <a:pt x="71426" y="557999"/>
                </a:lnTo>
                <a:lnTo>
                  <a:pt x="77381" y="560893"/>
                </a:lnTo>
                <a:lnTo>
                  <a:pt x="73455" y="548651"/>
                </a:lnTo>
                <a:lnTo>
                  <a:pt x="71626" y="545623"/>
                </a:lnTo>
                <a:close/>
              </a:path>
              <a:path w="2512150" h="581353">
                <a:moveTo>
                  <a:pt x="71426" y="557999"/>
                </a:moveTo>
                <a:lnTo>
                  <a:pt x="70362" y="541631"/>
                </a:lnTo>
                <a:lnTo>
                  <a:pt x="69164" y="537639"/>
                </a:lnTo>
                <a:lnTo>
                  <a:pt x="68565" y="532749"/>
                </a:lnTo>
                <a:lnTo>
                  <a:pt x="66968" y="552210"/>
                </a:lnTo>
                <a:lnTo>
                  <a:pt x="71426" y="557999"/>
                </a:lnTo>
                <a:close/>
              </a:path>
              <a:path w="2512150" h="581353">
                <a:moveTo>
                  <a:pt x="171469" y="526960"/>
                </a:moveTo>
                <a:lnTo>
                  <a:pt x="171464" y="526052"/>
                </a:lnTo>
                <a:lnTo>
                  <a:pt x="169704" y="512017"/>
                </a:lnTo>
                <a:lnTo>
                  <a:pt x="164782" y="501710"/>
                </a:lnTo>
                <a:lnTo>
                  <a:pt x="163185" y="521172"/>
                </a:lnTo>
                <a:lnTo>
                  <a:pt x="163185" y="526960"/>
                </a:lnTo>
                <a:lnTo>
                  <a:pt x="164782" y="552210"/>
                </a:lnTo>
                <a:lnTo>
                  <a:pt x="165146" y="551725"/>
                </a:lnTo>
                <a:lnTo>
                  <a:pt x="169888" y="541207"/>
                </a:lnTo>
                <a:lnTo>
                  <a:pt x="171469" y="526960"/>
                </a:lnTo>
                <a:close/>
              </a:path>
              <a:path w="2512150" h="581353">
                <a:moveTo>
                  <a:pt x="158262" y="505303"/>
                </a:moveTo>
                <a:lnTo>
                  <a:pt x="160092" y="508297"/>
                </a:lnTo>
                <a:lnTo>
                  <a:pt x="161289" y="512289"/>
                </a:lnTo>
                <a:lnTo>
                  <a:pt x="162553" y="516281"/>
                </a:lnTo>
                <a:lnTo>
                  <a:pt x="163185" y="521172"/>
                </a:lnTo>
                <a:lnTo>
                  <a:pt x="164782" y="501710"/>
                </a:lnTo>
                <a:lnTo>
                  <a:pt x="160391" y="495921"/>
                </a:lnTo>
                <a:lnTo>
                  <a:pt x="158262" y="505303"/>
                </a:lnTo>
                <a:close/>
              </a:path>
              <a:path w="2512150" h="581353">
                <a:moveTo>
                  <a:pt x="150444" y="500213"/>
                </a:moveTo>
                <a:lnTo>
                  <a:pt x="153405" y="501244"/>
                </a:lnTo>
                <a:lnTo>
                  <a:pt x="155800" y="503307"/>
                </a:lnTo>
                <a:lnTo>
                  <a:pt x="158262" y="505303"/>
                </a:lnTo>
                <a:lnTo>
                  <a:pt x="160391" y="495921"/>
                </a:lnTo>
                <a:lnTo>
                  <a:pt x="154436" y="493027"/>
                </a:lnTo>
                <a:lnTo>
                  <a:pt x="150444" y="500213"/>
                </a:lnTo>
                <a:close/>
              </a:path>
              <a:path w="2512150" h="581353">
                <a:moveTo>
                  <a:pt x="146918" y="493027"/>
                </a:moveTo>
                <a:lnTo>
                  <a:pt x="139466" y="493027"/>
                </a:lnTo>
                <a:lnTo>
                  <a:pt x="140397" y="501244"/>
                </a:lnTo>
                <a:lnTo>
                  <a:pt x="143391" y="500213"/>
                </a:lnTo>
                <a:lnTo>
                  <a:pt x="150444" y="500213"/>
                </a:lnTo>
                <a:lnTo>
                  <a:pt x="154436" y="493027"/>
                </a:lnTo>
                <a:lnTo>
                  <a:pt x="146918" y="493027"/>
                </a:lnTo>
                <a:close/>
              </a:path>
              <a:path w="2512150" h="581353">
                <a:moveTo>
                  <a:pt x="139466" y="493027"/>
                </a:moveTo>
                <a:lnTo>
                  <a:pt x="133511" y="495921"/>
                </a:lnTo>
                <a:lnTo>
                  <a:pt x="133710" y="508297"/>
                </a:lnTo>
                <a:lnTo>
                  <a:pt x="135540" y="505303"/>
                </a:lnTo>
                <a:lnTo>
                  <a:pt x="137935" y="503307"/>
                </a:lnTo>
                <a:lnTo>
                  <a:pt x="140397" y="501244"/>
                </a:lnTo>
                <a:lnTo>
                  <a:pt x="139466" y="493027"/>
                </a:lnTo>
                <a:close/>
              </a:path>
              <a:path w="2512150" h="581353">
                <a:moveTo>
                  <a:pt x="133511" y="495921"/>
                </a:moveTo>
                <a:lnTo>
                  <a:pt x="129053" y="501710"/>
                </a:lnTo>
                <a:lnTo>
                  <a:pt x="130650" y="521172"/>
                </a:lnTo>
                <a:lnTo>
                  <a:pt x="131248" y="516281"/>
                </a:lnTo>
                <a:lnTo>
                  <a:pt x="132446" y="512289"/>
                </a:lnTo>
                <a:lnTo>
                  <a:pt x="133710" y="508297"/>
                </a:lnTo>
                <a:lnTo>
                  <a:pt x="133511" y="495921"/>
                </a:lnTo>
                <a:close/>
              </a:path>
              <a:path w="2512150" h="581353">
                <a:moveTo>
                  <a:pt x="122366" y="526960"/>
                </a:moveTo>
                <a:lnTo>
                  <a:pt x="122371" y="527868"/>
                </a:lnTo>
                <a:lnTo>
                  <a:pt x="124131" y="541903"/>
                </a:lnTo>
                <a:lnTo>
                  <a:pt x="129053" y="552210"/>
                </a:lnTo>
                <a:lnTo>
                  <a:pt x="130650" y="532749"/>
                </a:lnTo>
                <a:lnTo>
                  <a:pt x="130650" y="521172"/>
                </a:lnTo>
                <a:lnTo>
                  <a:pt x="129053" y="501710"/>
                </a:lnTo>
                <a:lnTo>
                  <a:pt x="128689" y="502195"/>
                </a:lnTo>
                <a:lnTo>
                  <a:pt x="123947" y="512714"/>
                </a:lnTo>
                <a:lnTo>
                  <a:pt x="122366" y="526960"/>
                </a:lnTo>
                <a:close/>
              </a:path>
              <a:path w="2512150" h="581353">
                <a:moveTo>
                  <a:pt x="164782" y="552210"/>
                </a:moveTo>
                <a:lnTo>
                  <a:pt x="163185" y="526960"/>
                </a:lnTo>
                <a:lnTo>
                  <a:pt x="163185" y="532749"/>
                </a:lnTo>
                <a:lnTo>
                  <a:pt x="162553" y="537639"/>
                </a:lnTo>
                <a:lnTo>
                  <a:pt x="161289" y="541631"/>
                </a:lnTo>
                <a:lnTo>
                  <a:pt x="160391" y="557999"/>
                </a:lnTo>
                <a:lnTo>
                  <a:pt x="164782" y="552210"/>
                </a:lnTo>
                <a:close/>
              </a:path>
              <a:path w="2512150" h="581353">
                <a:moveTo>
                  <a:pt x="160391" y="557999"/>
                </a:moveTo>
                <a:lnTo>
                  <a:pt x="161289" y="541631"/>
                </a:lnTo>
                <a:lnTo>
                  <a:pt x="160092" y="545623"/>
                </a:lnTo>
                <a:lnTo>
                  <a:pt x="158262" y="548651"/>
                </a:lnTo>
                <a:lnTo>
                  <a:pt x="155800" y="550713"/>
                </a:lnTo>
                <a:lnTo>
                  <a:pt x="154436" y="560893"/>
                </a:lnTo>
                <a:lnTo>
                  <a:pt x="160391" y="557999"/>
                </a:lnTo>
                <a:close/>
              </a:path>
              <a:path w="2512150" h="581353">
                <a:moveTo>
                  <a:pt x="154436" y="560893"/>
                </a:moveTo>
                <a:lnTo>
                  <a:pt x="155800" y="550713"/>
                </a:lnTo>
                <a:lnTo>
                  <a:pt x="153405" y="552709"/>
                </a:lnTo>
                <a:lnTo>
                  <a:pt x="150444" y="553707"/>
                </a:lnTo>
                <a:lnTo>
                  <a:pt x="146918" y="553707"/>
                </a:lnTo>
                <a:lnTo>
                  <a:pt x="146918" y="560893"/>
                </a:lnTo>
                <a:lnTo>
                  <a:pt x="154436" y="560893"/>
                </a:lnTo>
                <a:close/>
              </a:path>
              <a:path w="2512150" h="581353">
                <a:moveTo>
                  <a:pt x="146918" y="553707"/>
                </a:moveTo>
                <a:lnTo>
                  <a:pt x="143391" y="553707"/>
                </a:lnTo>
                <a:lnTo>
                  <a:pt x="140397" y="552709"/>
                </a:lnTo>
                <a:lnTo>
                  <a:pt x="137935" y="550713"/>
                </a:lnTo>
                <a:lnTo>
                  <a:pt x="135540" y="548651"/>
                </a:lnTo>
                <a:lnTo>
                  <a:pt x="139466" y="560893"/>
                </a:lnTo>
                <a:lnTo>
                  <a:pt x="146918" y="560893"/>
                </a:lnTo>
                <a:lnTo>
                  <a:pt x="146918" y="553707"/>
                </a:lnTo>
                <a:close/>
              </a:path>
              <a:path w="2512150" h="581353">
                <a:moveTo>
                  <a:pt x="133710" y="545623"/>
                </a:moveTo>
                <a:lnTo>
                  <a:pt x="132446" y="541631"/>
                </a:lnTo>
                <a:lnTo>
                  <a:pt x="133511" y="557999"/>
                </a:lnTo>
                <a:lnTo>
                  <a:pt x="139466" y="560893"/>
                </a:lnTo>
                <a:lnTo>
                  <a:pt x="135540" y="548651"/>
                </a:lnTo>
                <a:lnTo>
                  <a:pt x="133710" y="545623"/>
                </a:lnTo>
                <a:close/>
              </a:path>
              <a:path w="2512150" h="581353">
                <a:moveTo>
                  <a:pt x="133511" y="557999"/>
                </a:moveTo>
                <a:lnTo>
                  <a:pt x="132446" y="541631"/>
                </a:lnTo>
                <a:lnTo>
                  <a:pt x="131248" y="537639"/>
                </a:lnTo>
                <a:lnTo>
                  <a:pt x="130650" y="532749"/>
                </a:lnTo>
                <a:lnTo>
                  <a:pt x="129053" y="552210"/>
                </a:lnTo>
                <a:lnTo>
                  <a:pt x="133511" y="557999"/>
                </a:lnTo>
                <a:close/>
              </a:path>
              <a:path w="2512150" h="581353">
                <a:moveTo>
                  <a:pt x="233554" y="526960"/>
                </a:moveTo>
                <a:lnTo>
                  <a:pt x="233549" y="526052"/>
                </a:lnTo>
                <a:lnTo>
                  <a:pt x="231789" y="512017"/>
                </a:lnTo>
                <a:lnTo>
                  <a:pt x="226867" y="501710"/>
                </a:lnTo>
                <a:lnTo>
                  <a:pt x="225270" y="521172"/>
                </a:lnTo>
                <a:lnTo>
                  <a:pt x="225270" y="526960"/>
                </a:lnTo>
                <a:lnTo>
                  <a:pt x="226867" y="552210"/>
                </a:lnTo>
                <a:lnTo>
                  <a:pt x="227231" y="551725"/>
                </a:lnTo>
                <a:lnTo>
                  <a:pt x="231973" y="541207"/>
                </a:lnTo>
                <a:lnTo>
                  <a:pt x="233554" y="526960"/>
                </a:lnTo>
                <a:close/>
              </a:path>
              <a:path w="2512150" h="581353">
                <a:moveTo>
                  <a:pt x="220346" y="505303"/>
                </a:moveTo>
                <a:lnTo>
                  <a:pt x="222176" y="508297"/>
                </a:lnTo>
                <a:lnTo>
                  <a:pt x="223374" y="512289"/>
                </a:lnTo>
                <a:lnTo>
                  <a:pt x="224638" y="516281"/>
                </a:lnTo>
                <a:lnTo>
                  <a:pt x="225270" y="521172"/>
                </a:lnTo>
                <a:lnTo>
                  <a:pt x="226867" y="501710"/>
                </a:lnTo>
                <a:lnTo>
                  <a:pt x="222476" y="495921"/>
                </a:lnTo>
                <a:lnTo>
                  <a:pt x="220346" y="505303"/>
                </a:lnTo>
                <a:close/>
              </a:path>
              <a:path w="2512150" h="581353">
                <a:moveTo>
                  <a:pt x="212529" y="500213"/>
                </a:moveTo>
                <a:lnTo>
                  <a:pt x="215489" y="501244"/>
                </a:lnTo>
                <a:lnTo>
                  <a:pt x="217885" y="503307"/>
                </a:lnTo>
                <a:lnTo>
                  <a:pt x="220346" y="505303"/>
                </a:lnTo>
                <a:lnTo>
                  <a:pt x="222476" y="495921"/>
                </a:lnTo>
                <a:lnTo>
                  <a:pt x="216521" y="493027"/>
                </a:lnTo>
                <a:lnTo>
                  <a:pt x="212529" y="500213"/>
                </a:lnTo>
                <a:close/>
              </a:path>
              <a:path w="2512150" h="581353">
                <a:moveTo>
                  <a:pt x="209002" y="493027"/>
                </a:moveTo>
                <a:lnTo>
                  <a:pt x="201550" y="493027"/>
                </a:lnTo>
                <a:lnTo>
                  <a:pt x="202482" y="501244"/>
                </a:lnTo>
                <a:lnTo>
                  <a:pt x="205476" y="500213"/>
                </a:lnTo>
                <a:lnTo>
                  <a:pt x="212529" y="500213"/>
                </a:lnTo>
                <a:lnTo>
                  <a:pt x="216521" y="493027"/>
                </a:lnTo>
                <a:lnTo>
                  <a:pt x="209002" y="493027"/>
                </a:lnTo>
                <a:close/>
              </a:path>
              <a:path w="2512150" h="581353">
                <a:moveTo>
                  <a:pt x="201550" y="493027"/>
                </a:moveTo>
                <a:lnTo>
                  <a:pt x="195595" y="495921"/>
                </a:lnTo>
                <a:lnTo>
                  <a:pt x="195795" y="508297"/>
                </a:lnTo>
                <a:lnTo>
                  <a:pt x="197625" y="505303"/>
                </a:lnTo>
                <a:lnTo>
                  <a:pt x="200020" y="503307"/>
                </a:lnTo>
                <a:lnTo>
                  <a:pt x="202482" y="501244"/>
                </a:lnTo>
                <a:lnTo>
                  <a:pt x="201550" y="493027"/>
                </a:lnTo>
                <a:close/>
              </a:path>
              <a:path w="2512150" h="581353">
                <a:moveTo>
                  <a:pt x="195595" y="495921"/>
                </a:moveTo>
                <a:lnTo>
                  <a:pt x="191137" y="501710"/>
                </a:lnTo>
                <a:lnTo>
                  <a:pt x="192734" y="521172"/>
                </a:lnTo>
                <a:lnTo>
                  <a:pt x="193333" y="516281"/>
                </a:lnTo>
                <a:lnTo>
                  <a:pt x="194531" y="512289"/>
                </a:lnTo>
                <a:lnTo>
                  <a:pt x="195795" y="508297"/>
                </a:lnTo>
                <a:lnTo>
                  <a:pt x="195595" y="495921"/>
                </a:lnTo>
                <a:close/>
              </a:path>
              <a:path w="2512150" h="581353">
                <a:moveTo>
                  <a:pt x="184451" y="526960"/>
                </a:moveTo>
                <a:lnTo>
                  <a:pt x="184456" y="527868"/>
                </a:lnTo>
                <a:lnTo>
                  <a:pt x="186216" y="541903"/>
                </a:lnTo>
                <a:lnTo>
                  <a:pt x="191137" y="552210"/>
                </a:lnTo>
                <a:lnTo>
                  <a:pt x="192734" y="532749"/>
                </a:lnTo>
                <a:lnTo>
                  <a:pt x="192734" y="521172"/>
                </a:lnTo>
                <a:lnTo>
                  <a:pt x="191137" y="501710"/>
                </a:lnTo>
                <a:lnTo>
                  <a:pt x="190774" y="502195"/>
                </a:lnTo>
                <a:lnTo>
                  <a:pt x="186031" y="512714"/>
                </a:lnTo>
                <a:lnTo>
                  <a:pt x="184451" y="526960"/>
                </a:lnTo>
                <a:close/>
              </a:path>
              <a:path w="2512150" h="581353">
                <a:moveTo>
                  <a:pt x="226867" y="552210"/>
                </a:moveTo>
                <a:lnTo>
                  <a:pt x="225270" y="526960"/>
                </a:lnTo>
                <a:lnTo>
                  <a:pt x="225270" y="532749"/>
                </a:lnTo>
                <a:lnTo>
                  <a:pt x="224638" y="537639"/>
                </a:lnTo>
                <a:lnTo>
                  <a:pt x="223374" y="541631"/>
                </a:lnTo>
                <a:lnTo>
                  <a:pt x="222476" y="557999"/>
                </a:lnTo>
                <a:lnTo>
                  <a:pt x="226867" y="552210"/>
                </a:lnTo>
                <a:close/>
              </a:path>
              <a:path w="2512150" h="581353">
                <a:moveTo>
                  <a:pt x="222476" y="557999"/>
                </a:moveTo>
                <a:lnTo>
                  <a:pt x="223374" y="541631"/>
                </a:lnTo>
                <a:lnTo>
                  <a:pt x="222176" y="545623"/>
                </a:lnTo>
                <a:lnTo>
                  <a:pt x="220346" y="548651"/>
                </a:lnTo>
                <a:lnTo>
                  <a:pt x="217885" y="550713"/>
                </a:lnTo>
                <a:lnTo>
                  <a:pt x="216521" y="560893"/>
                </a:lnTo>
                <a:lnTo>
                  <a:pt x="222476" y="557999"/>
                </a:lnTo>
                <a:close/>
              </a:path>
              <a:path w="2512150" h="581353">
                <a:moveTo>
                  <a:pt x="216521" y="560893"/>
                </a:moveTo>
                <a:lnTo>
                  <a:pt x="217885" y="550713"/>
                </a:lnTo>
                <a:lnTo>
                  <a:pt x="215489" y="552709"/>
                </a:lnTo>
                <a:lnTo>
                  <a:pt x="212529" y="553707"/>
                </a:lnTo>
                <a:lnTo>
                  <a:pt x="209002" y="553707"/>
                </a:lnTo>
                <a:lnTo>
                  <a:pt x="209002" y="560893"/>
                </a:lnTo>
                <a:lnTo>
                  <a:pt x="216521" y="560893"/>
                </a:lnTo>
                <a:close/>
              </a:path>
              <a:path w="2512150" h="581353">
                <a:moveTo>
                  <a:pt x="209002" y="553707"/>
                </a:moveTo>
                <a:lnTo>
                  <a:pt x="205476" y="553707"/>
                </a:lnTo>
                <a:lnTo>
                  <a:pt x="202482" y="552709"/>
                </a:lnTo>
                <a:lnTo>
                  <a:pt x="200020" y="550713"/>
                </a:lnTo>
                <a:lnTo>
                  <a:pt x="197625" y="548651"/>
                </a:lnTo>
                <a:lnTo>
                  <a:pt x="201550" y="560893"/>
                </a:lnTo>
                <a:lnTo>
                  <a:pt x="209002" y="560893"/>
                </a:lnTo>
                <a:lnTo>
                  <a:pt x="209002" y="553707"/>
                </a:lnTo>
                <a:close/>
              </a:path>
              <a:path w="2512150" h="581353">
                <a:moveTo>
                  <a:pt x="195795" y="545623"/>
                </a:moveTo>
                <a:lnTo>
                  <a:pt x="194531" y="541631"/>
                </a:lnTo>
                <a:lnTo>
                  <a:pt x="195595" y="557999"/>
                </a:lnTo>
                <a:lnTo>
                  <a:pt x="201550" y="560893"/>
                </a:lnTo>
                <a:lnTo>
                  <a:pt x="197625" y="548651"/>
                </a:lnTo>
                <a:lnTo>
                  <a:pt x="195795" y="545623"/>
                </a:lnTo>
                <a:close/>
              </a:path>
              <a:path w="2512150" h="581353">
                <a:moveTo>
                  <a:pt x="195595" y="557999"/>
                </a:moveTo>
                <a:lnTo>
                  <a:pt x="194531" y="541631"/>
                </a:lnTo>
                <a:lnTo>
                  <a:pt x="193333" y="537639"/>
                </a:lnTo>
                <a:lnTo>
                  <a:pt x="192734" y="532749"/>
                </a:lnTo>
                <a:lnTo>
                  <a:pt x="191137" y="552210"/>
                </a:lnTo>
                <a:lnTo>
                  <a:pt x="195595" y="557999"/>
                </a:lnTo>
                <a:close/>
              </a:path>
              <a:path w="2512150" h="581353">
                <a:moveTo>
                  <a:pt x="294184" y="559795"/>
                </a:moveTo>
                <a:lnTo>
                  <a:pt x="291589" y="566283"/>
                </a:lnTo>
                <a:lnTo>
                  <a:pt x="292720" y="577893"/>
                </a:lnTo>
                <a:lnTo>
                  <a:pt x="294184" y="575964"/>
                </a:lnTo>
                <a:lnTo>
                  <a:pt x="295714" y="574101"/>
                </a:lnTo>
                <a:lnTo>
                  <a:pt x="294883" y="542530"/>
                </a:lnTo>
                <a:lnTo>
                  <a:pt x="289194" y="547919"/>
                </a:lnTo>
                <a:lnTo>
                  <a:pt x="294184" y="559795"/>
                </a:lnTo>
                <a:close/>
              </a:path>
              <a:path w="2512150" h="581353">
                <a:moveTo>
                  <a:pt x="282407" y="509994"/>
                </a:moveTo>
                <a:lnTo>
                  <a:pt x="273325" y="509994"/>
                </a:lnTo>
                <a:lnTo>
                  <a:pt x="289194" y="547919"/>
                </a:lnTo>
                <a:lnTo>
                  <a:pt x="294883" y="542530"/>
                </a:lnTo>
                <a:lnTo>
                  <a:pt x="282407" y="509994"/>
                </a:lnTo>
                <a:close/>
              </a:path>
              <a:path w="2512150" h="581353">
                <a:moveTo>
                  <a:pt x="295714" y="574101"/>
                </a:moveTo>
                <a:lnTo>
                  <a:pt x="297112" y="571539"/>
                </a:lnTo>
                <a:lnTo>
                  <a:pt x="298376" y="568279"/>
                </a:lnTo>
                <a:lnTo>
                  <a:pt x="321830" y="509994"/>
                </a:lnTo>
                <a:lnTo>
                  <a:pt x="313247" y="509994"/>
                </a:lnTo>
                <a:lnTo>
                  <a:pt x="301570" y="541531"/>
                </a:lnTo>
                <a:lnTo>
                  <a:pt x="297977" y="551412"/>
                </a:lnTo>
                <a:lnTo>
                  <a:pt x="295714" y="574101"/>
                </a:lnTo>
                <a:close/>
              </a:path>
              <a:path w="2512150" h="581353">
                <a:moveTo>
                  <a:pt x="292720" y="577893"/>
                </a:moveTo>
                <a:lnTo>
                  <a:pt x="291589" y="566283"/>
                </a:lnTo>
                <a:lnTo>
                  <a:pt x="290325" y="569543"/>
                </a:lnTo>
                <a:lnTo>
                  <a:pt x="288928" y="571705"/>
                </a:lnTo>
                <a:lnTo>
                  <a:pt x="287398" y="572770"/>
                </a:lnTo>
                <a:lnTo>
                  <a:pt x="285867" y="573834"/>
                </a:lnTo>
                <a:lnTo>
                  <a:pt x="287398" y="580920"/>
                </a:lnTo>
                <a:lnTo>
                  <a:pt x="289194" y="580056"/>
                </a:lnTo>
                <a:lnTo>
                  <a:pt x="291057" y="579257"/>
                </a:lnTo>
                <a:lnTo>
                  <a:pt x="292720" y="577893"/>
                </a:lnTo>
                <a:close/>
              </a:path>
              <a:path w="2512150" h="581353">
                <a:moveTo>
                  <a:pt x="287398" y="580920"/>
                </a:moveTo>
                <a:lnTo>
                  <a:pt x="285867" y="573834"/>
                </a:lnTo>
                <a:lnTo>
                  <a:pt x="284237" y="574367"/>
                </a:lnTo>
                <a:lnTo>
                  <a:pt x="281043" y="574367"/>
                </a:lnTo>
                <a:lnTo>
                  <a:pt x="282906" y="581353"/>
                </a:lnTo>
                <a:lnTo>
                  <a:pt x="285302" y="581353"/>
                </a:lnTo>
                <a:lnTo>
                  <a:pt x="287398" y="580920"/>
                </a:lnTo>
                <a:close/>
              </a:path>
              <a:path w="2512150" h="581353">
                <a:moveTo>
                  <a:pt x="282906" y="581353"/>
                </a:moveTo>
                <a:lnTo>
                  <a:pt x="281043" y="574367"/>
                </a:lnTo>
                <a:lnTo>
                  <a:pt x="279546" y="574067"/>
                </a:lnTo>
                <a:lnTo>
                  <a:pt x="278016" y="573469"/>
                </a:lnTo>
                <a:lnTo>
                  <a:pt x="276552" y="572936"/>
                </a:lnTo>
                <a:lnTo>
                  <a:pt x="275155" y="572071"/>
                </a:lnTo>
                <a:lnTo>
                  <a:pt x="276619" y="580355"/>
                </a:lnTo>
                <a:lnTo>
                  <a:pt x="278548" y="581020"/>
                </a:lnTo>
                <a:lnTo>
                  <a:pt x="280644" y="581353"/>
                </a:lnTo>
                <a:lnTo>
                  <a:pt x="282906" y="581353"/>
                </a:lnTo>
                <a:close/>
              </a:path>
              <a:path w="2512150" h="581353">
                <a:moveTo>
                  <a:pt x="271629" y="577860"/>
                </a:moveTo>
                <a:lnTo>
                  <a:pt x="273092" y="578924"/>
                </a:lnTo>
                <a:lnTo>
                  <a:pt x="274756" y="579756"/>
                </a:lnTo>
                <a:lnTo>
                  <a:pt x="276619" y="580355"/>
                </a:lnTo>
                <a:lnTo>
                  <a:pt x="275155" y="572071"/>
                </a:lnTo>
                <a:lnTo>
                  <a:pt x="273824" y="570874"/>
                </a:lnTo>
                <a:lnTo>
                  <a:pt x="271629" y="577860"/>
                </a:lnTo>
                <a:close/>
              </a:path>
              <a:path w="2512150" h="581353">
                <a:moveTo>
                  <a:pt x="361813" y="551811"/>
                </a:moveTo>
                <a:lnTo>
                  <a:pt x="361913" y="559596"/>
                </a:lnTo>
                <a:lnTo>
                  <a:pt x="364574" y="558664"/>
                </a:lnTo>
                <a:lnTo>
                  <a:pt x="366870" y="557367"/>
                </a:lnTo>
                <a:lnTo>
                  <a:pt x="368799" y="555704"/>
                </a:lnTo>
                <a:lnTo>
                  <a:pt x="370796" y="554040"/>
                </a:lnTo>
                <a:lnTo>
                  <a:pt x="372426" y="552077"/>
                </a:lnTo>
                <a:lnTo>
                  <a:pt x="373690" y="549815"/>
                </a:lnTo>
                <a:lnTo>
                  <a:pt x="367402" y="546122"/>
                </a:lnTo>
                <a:lnTo>
                  <a:pt x="366005" y="548518"/>
                </a:lnTo>
                <a:lnTo>
                  <a:pt x="364142" y="550414"/>
                </a:lnTo>
                <a:lnTo>
                  <a:pt x="361813" y="551811"/>
                </a:lnTo>
                <a:close/>
              </a:path>
              <a:path w="2512150" h="581353">
                <a:moveTo>
                  <a:pt x="353130" y="560893"/>
                </a:moveTo>
                <a:lnTo>
                  <a:pt x="356391" y="560893"/>
                </a:lnTo>
                <a:lnTo>
                  <a:pt x="359318" y="560461"/>
                </a:lnTo>
                <a:lnTo>
                  <a:pt x="361913" y="559596"/>
                </a:lnTo>
                <a:lnTo>
                  <a:pt x="361813" y="551811"/>
                </a:lnTo>
                <a:lnTo>
                  <a:pt x="359551" y="553208"/>
                </a:lnTo>
                <a:lnTo>
                  <a:pt x="356590" y="553907"/>
                </a:lnTo>
                <a:lnTo>
                  <a:pt x="353130" y="560893"/>
                </a:lnTo>
                <a:close/>
              </a:path>
              <a:path w="2512150" h="581353">
                <a:moveTo>
                  <a:pt x="356590" y="553907"/>
                </a:moveTo>
                <a:lnTo>
                  <a:pt x="349537" y="553907"/>
                </a:lnTo>
                <a:lnTo>
                  <a:pt x="346610" y="553175"/>
                </a:lnTo>
                <a:lnTo>
                  <a:pt x="344148" y="551711"/>
                </a:lnTo>
                <a:lnTo>
                  <a:pt x="341753" y="550181"/>
                </a:lnTo>
                <a:lnTo>
                  <a:pt x="344181" y="559862"/>
                </a:lnTo>
                <a:lnTo>
                  <a:pt x="348406" y="560893"/>
                </a:lnTo>
                <a:lnTo>
                  <a:pt x="353130" y="560893"/>
                </a:lnTo>
                <a:lnTo>
                  <a:pt x="356590" y="553907"/>
                </a:lnTo>
                <a:close/>
              </a:path>
              <a:path w="2512150" h="581353">
                <a:moveTo>
                  <a:pt x="340455" y="557799"/>
                </a:moveTo>
                <a:lnTo>
                  <a:pt x="344181" y="559862"/>
                </a:lnTo>
                <a:lnTo>
                  <a:pt x="341753" y="550181"/>
                </a:lnTo>
                <a:lnTo>
                  <a:pt x="339890" y="547985"/>
                </a:lnTo>
                <a:lnTo>
                  <a:pt x="338559" y="545124"/>
                </a:lnTo>
                <a:lnTo>
                  <a:pt x="337228" y="542263"/>
                </a:lnTo>
                <a:lnTo>
                  <a:pt x="336796" y="555737"/>
                </a:lnTo>
                <a:lnTo>
                  <a:pt x="340455" y="557799"/>
                </a:lnTo>
                <a:close/>
              </a:path>
              <a:path w="2512150" h="581353">
                <a:moveTo>
                  <a:pt x="366704" y="526162"/>
                </a:moveTo>
                <a:lnTo>
                  <a:pt x="366704" y="530952"/>
                </a:lnTo>
                <a:lnTo>
                  <a:pt x="336712" y="530154"/>
                </a:lnTo>
                <a:lnTo>
                  <a:pt x="333968" y="530154"/>
                </a:lnTo>
                <a:lnTo>
                  <a:pt x="333968" y="537240"/>
                </a:lnTo>
                <a:lnTo>
                  <a:pt x="336796" y="555737"/>
                </a:lnTo>
                <a:lnTo>
                  <a:pt x="337228" y="542263"/>
                </a:lnTo>
                <a:lnTo>
                  <a:pt x="336563" y="538870"/>
                </a:lnTo>
                <a:lnTo>
                  <a:pt x="336563" y="530952"/>
                </a:lnTo>
                <a:lnTo>
                  <a:pt x="374289" y="537240"/>
                </a:lnTo>
                <a:lnTo>
                  <a:pt x="370796" y="530154"/>
                </a:lnTo>
                <a:lnTo>
                  <a:pt x="366704" y="526162"/>
                </a:lnTo>
                <a:close/>
              </a:path>
              <a:path w="2512150" h="581353">
                <a:moveTo>
                  <a:pt x="336712" y="530154"/>
                </a:moveTo>
                <a:lnTo>
                  <a:pt x="336763" y="514152"/>
                </a:lnTo>
                <a:lnTo>
                  <a:pt x="333935" y="517146"/>
                </a:lnTo>
                <a:lnTo>
                  <a:pt x="333935" y="552776"/>
                </a:lnTo>
                <a:lnTo>
                  <a:pt x="336796" y="555737"/>
                </a:lnTo>
                <a:lnTo>
                  <a:pt x="333968" y="537240"/>
                </a:lnTo>
                <a:lnTo>
                  <a:pt x="333968" y="530154"/>
                </a:lnTo>
                <a:lnTo>
                  <a:pt x="336712" y="530154"/>
                </a:lnTo>
                <a:close/>
              </a:path>
              <a:path w="2512150" h="581353">
                <a:moveTo>
                  <a:pt x="328778" y="529555"/>
                </a:moveTo>
                <a:lnTo>
                  <a:pt x="329810" y="544991"/>
                </a:lnTo>
                <a:lnTo>
                  <a:pt x="331872" y="548917"/>
                </a:lnTo>
                <a:lnTo>
                  <a:pt x="333935" y="552776"/>
                </a:lnTo>
                <a:lnTo>
                  <a:pt x="333935" y="517146"/>
                </a:lnTo>
                <a:lnTo>
                  <a:pt x="331872" y="521072"/>
                </a:lnTo>
                <a:lnTo>
                  <a:pt x="329810" y="524931"/>
                </a:lnTo>
                <a:lnTo>
                  <a:pt x="328778" y="529555"/>
                </a:lnTo>
                <a:close/>
              </a:path>
              <a:path w="2512150" h="581353">
                <a:moveTo>
                  <a:pt x="328778" y="534944"/>
                </a:moveTo>
                <a:lnTo>
                  <a:pt x="328778" y="540334"/>
                </a:lnTo>
                <a:lnTo>
                  <a:pt x="329810" y="544991"/>
                </a:lnTo>
                <a:lnTo>
                  <a:pt x="328778" y="529555"/>
                </a:lnTo>
                <a:lnTo>
                  <a:pt x="328778" y="534944"/>
                </a:lnTo>
                <a:close/>
              </a:path>
              <a:path w="2512150" h="581353">
                <a:moveTo>
                  <a:pt x="336563" y="534944"/>
                </a:moveTo>
                <a:lnTo>
                  <a:pt x="336563" y="530952"/>
                </a:lnTo>
                <a:lnTo>
                  <a:pt x="336563" y="537240"/>
                </a:lnTo>
                <a:lnTo>
                  <a:pt x="374289" y="537240"/>
                </a:lnTo>
                <a:lnTo>
                  <a:pt x="336563" y="530952"/>
                </a:lnTo>
                <a:lnTo>
                  <a:pt x="336563" y="534944"/>
                </a:lnTo>
                <a:close/>
              </a:path>
              <a:path w="2512150" h="581353">
                <a:moveTo>
                  <a:pt x="349172" y="515982"/>
                </a:moveTo>
                <a:lnTo>
                  <a:pt x="356690" y="515982"/>
                </a:lnTo>
                <a:lnTo>
                  <a:pt x="360117" y="517279"/>
                </a:lnTo>
                <a:lnTo>
                  <a:pt x="362711" y="519874"/>
                </a:lnTo>
                <a:lnTo>
                  <a:pt x="365373" y="522469"/>
                </a:lnTo>
                <a:lnTo>
                  <a:pt x="366704" y="526162"/>
                </a:lnTo>
                <a:lnTo>
                  <a:pt x="370796" y="530154"/>
                </a:lnTo>
                <a:lnTo>
                  <a:pt x="367835" y="513986"/>
                </a:lnTo>
                <a:lnTo>
                  <a:pt x="364508" y="511990"/>
                </a:lnTo>
                <a:lnTo>
                  <a:pt x="361248" y="509994"/>
                </a:lnTo>
                <a:lnTo>
                  <a:pt x="357289" y="508996"/>
                </a:lnTo>
                <a:lnTo>
                  <a:pt x="352631" y="508996"/>
                </a:lnTo>
                <a:lnTo>
                  <a:pt x="349172" y="515982"/>
                </a:lnTo>
                <a:close/>
              </a:path>
              <a:path w="2512150" h="581353">
                <a:moveTo>
                  <a:pt x="341620" y="519741"/>
                </a:moveTo>
                <a:lnTo>
                  <a:pt x="343949" y="518277"/>
                </a:lnTo>
                <a:lnTo>
                  <a:pt x="346344" y="516747"/>
                </a:lnTo>
                <a:lnTo>
                  <a:pt x="349172" y="515982"/>
                </a:lnTo>
                <a:lnTo>
                  <a:pt x="352631" y="508996"/>
                </a:lnTo>
                <a:lnTo>
                  <a:pt x="348040" y="508996"/>
                </a:lnTo>
                <a:lnTo>
                  <a:pt x="343949" y="510027"/>
                </a:lnTo>
                <a:lnTo>
                  <a:pt x="341620" y="519741"/>
                </a:lnTo>
                <a:close/>
              </a:path>
              <a:path w="2512150" h="581353">
                <a:moveTo>
                  <a:pt x="340356" y="512090"/>
                </a:moveTo>
                <a:lnTo>
                  <a:pt x="336763" y="514152"/>
                </a:lnTo>
                <a:lnTo>
                  <a:pt x="337195" y="527559"/>
                </a:lnTo>
                <a:lnTo>
                  <a:pt x="338459" y="524765"/>
                </a:lnTo>
                <a:lnTo>
                  <a:pt x="339790" y="521904"/>
                </a:lnTo>
                <a:lnTo>
                  <a:pt x="341620" y="519741"/>
                </a:lnTo>
                <a:lnTo>
                  <a:pt x="343949" y="510027"/>
                </a:lnTo>
                <a:lnTo>
                  <a:pt x="340356" y="512090"/>
                </a:lnTo>
                <a:close/>
              </a:path>
              <a:path w="2512150" h="581353">
                <a:moveTo>
                  <a:pt x="374688" y="527393"/>
                </a:moveTo>
                <a:lnTo>
                  <a:pt x="373823" y="523567"/>
                </a:lnTo>
                <a:lnTo>
                  <a:pt x="372093" y="520174"/>
                </a:lnTo>
                <a:lnTo>
                  <a:pt x="370363" y="516714"/>
                </a:lnTo>
                <a:lnTo>
                  <a:pt x="367835" y="513986"/>
                </a:lnTo>
                <a:lnTo>
                  <a:pt x="370796" y="530154"/>
                </a:lnTo>
                <a:lnTo>
                  <a:pt x="374289" y="537240"/>
                </a:lnTo>
                <a:lnTo>
                  <a:pt x="374688" y="527393"/>
                </a:lnTo>
                <a:close/>
              </a:path>
              <a:path w="2512150" h="581353">
                <a:moveTo>
                  <a:pt x="374688" y="527393"/>
                </a:moveTo>
                <a:lnTo>
                  <a:pt x="374289" y="537240"/>
                </a:lnTo>
                <a:lnTo>
                  <a:pt x="374522" y="535676"/>
                </a:lnTo>
                <a:lnTo>
                  <a:pt x="374655" y="533813"/>
                </a:lnTo>
                <a:lnTo>
                  <a:pt x="374688" y="527393"/>
                </a:lnTo>
                <a:close/>
              </a:path>
              <a:path w="2512150" h="581353">
                <a:moveTo>
                  <a:pt x="419248" y="554672"/>
                </a:moveTo>
                <a:lnTo>
                  <a:pt x="420113" y="556203"/>
                </a:lnTo>
                <a:lnTo>
                  <a:pt x="420812" y="549815"/>
                </a:lnTo>
                <a:lnTo>
                  <a:pt x="418816" y="549516"/>
                </a:lnTo>
                <a:lnTo>
                  <a:pt x="418816" y="552776"/>
                </a:lnTo>
                <a:lnTo>
                  <a:pt x="418649" y="554539"/>
                </a:lnTo>
                <a:lnTo>
                  <a:pt x="419069" y="553885"/>
                </a:lnTo>
                <a:lnTo>
                  <a:pt x="418816" y="550514"/>
                </a:lnTo>
                <a:lnTo>
                  <a:pt x="419069" y="553885"/>
                </a:lnTo>
                <a:lnTo>
                  <a:pt x="420013" y="552410"/>
                </a:lnTo>
                <a:lnTo>
                  <a:pt x="419248" y="554672"/>
                </a:lnTo>
                <a:close/>
              </a:path>
              <a:path w="2512150" h="581353">
                <a:moveTo>
                  <a:pt x="404078" y="515982"/>
                </a:moveTo>
                <a:lnTo>
                  <a:pt x="411197" y="515982"/>
                </a:lnTo>
                <a:lnTo>
                  <a:pt x="414025" y="517013"/>
                </a:lnTo>
                <a:lnTo>
                  <a:pt x="416021" y="519076"/>
                </a:lnTo>
                <a:lnTo>
                  <a:pt x="418017" y="521072"/>
                </a:lnTo>
                <a:lnTo>
                  <a:pt x="419015" y="523933"/>
                </a:lnTo>
                <a:lnTo>
                  <a:pt x="419015" y="529570"/>
                </a:lnTo>
                <a:lnTo>
                  <a:pt x="420612" y="529256"/>
                </a:lnTo>
                <a:lnTo>
                  <a:pt x="420446" y="512090"/>
                </a:lnTo>
                <a:lnTo>
                  <a:pt x="417518" y="510892"/>
                </a:lnTo>
                <a:lnTo>
                  <a:pt x="414591" y="509628"/>
                </a:lnTo>
                <a:lnTo>
                  <a:pt x="411330" y="508996"/>
                </a:lnTo>
                <a:lnTo>
                  <a:pt x="407738" y="508996"/>
                </a:lnTo>
                <a:lnTo>
                  <a:pt x="404078" y="515982"/>
                </a:lnTo>
                <a:close/>
              </a:path>
              <a:path w="2512150" h="581353">
                <a:moveTo>
                  <a:pt x="402415" y="508996"/>
                </a:moveTo>
                <a:lnTo>
                  <a:pt x="397957" y="510160"/>
                </a:lnTo>
                <a:lnTo>
                  <a:pt x="398755" y="518277"/>
                </a:lnTo>
                <a:lnTo>
                  <a:pt x="401151" y="516747"/>
                </a:lnTo>
                <a:lnTo>
                  <a:pt x="404078" y="515982"/>
                </a:lnTo>
                <a:lnTo>
                  <a:pt x="407738" y="508996"/>
                </a:lnTo>
                <a:lnTo>
                  <a:pt x="402415" y="508996"/>
                </a:lnTo>
                <a:close/>
              </a:path>
              <a:path w="2512150" h="581353">
                <a:moveTo>
                  <a:pt x="390771" y="514751"/>
                </a:moveTo>
                <a:lnTo>
                  <a:pt x="393466" y="525463"/>
                </a:lnTo>
                <a:lnTo>
                  <a:pt x="394597" y="522136"/>
                </a:lnTo>
                <a:lnTo>
                  <a:pt x="396360" y="519741"/>
                </a:lnTo>
                <a:lnTo>
                  <a:pt x="398755" y="518277"/>
                </a:lnTo>
                <a:lnTo>
                  <a:pt x="397957" y="510160"/>
                </a:lnTo>
                <a:lnTo>
                  <a:pt x="394364" y="512489"/>
                </a:lnTo>
                <a:lnTo>
                  <a:pt x="390771" y="514751"/>
                </a:lnTo>
                <a:close/>
              </a:path>
              <a:path w="2512150" h="581353">
                <a:moveTo>
                  <a:pt x="388309" y="517745"/>
                </a:moveTo>
                <a:lnTo>
                  <a:pt x="386978" y="521471"/>
                </a:lnTo>
                <a:lnTo>
                  <a:pt x="393466" y="525463"/>
                </a:lnTo>
                <a:lnTo>
                  <a:pt x="390771" y="514751"/>
                </a:lnTo>
                <a:lnTo>
                  <a:pt x="388309" y="517745"/>
                </a:lnTo>
                <a:close/>
              </a:path>
              <a:path w="2512150" h="581353">
                <a:moveTo>
                  <a:pt x="427000" y="522136"/>
                </a:moveTo>
                <a:lnTo>
                  <a:pt x="426135" y="518943"/>
                </a:lnTo>
                <a:lnTo>
                  <a:pt x="426966" y="560594"/>
                </a:lnTo>
                <a:lnTo>
                  <a:pt x="427000" y="522136"/>
                </a:lnTo>
                <a:close/>
              </a:path>
              <a:path w="2512150" h="581353">
                <a:moveTo>
                  <a:pt x="420978" y="557666"/>
                </a:moveTo>
                <a:lnTo>
                  <a:pt x="422176" y="558764"/>
                </a:lnTo>
                <a:lnTo>
                  <a:pt x="423706" y="559496"/>
                </a:lnTo>
                <a:lnTo>
                  <a:pt x="425236" y="560228"/>
                </a:lnTo>
                <a:lnTo>
                  <a:pt x="426966" y="560594"/>
                </a:lnTo>
                <a:lnTo>
                  <a:pt x="426135" y="518943"/>
                </a:lnTo>
                <a:lnTo>
                  <a:pt x="424405" y="516481"/>
                </a:lnTo>
                <a:lnTo>
                  <a:pt x="422741" y="513953"/>
                </a:lnTo>
                <a:lnTo>
                  <a:pt x="420978" y="557666"/>
                </a:lnTo>
                <a:close/>
              </a:path>
              <a:path w="2512150" h="581353">
                <a:moveTo>
                  <a:pt x="420812" y="549815"/>
                </a:moveTo>
                <a:lnTo>
                  <a:pt x="420113" y="556203"/>
                </a:lnTo>
                <a:lnTo>
                  <a:pt x="420978" y="557666"/>
                </a:lnTo>
                <a:lnTo>
                  <a:pt x="422741" y="513953"/>
                </a:lnTo>
                <a:lnTo>
                  <a:pt x="420612" y="529256"/>
                </a:lnTo>
                <a:lnTo>
                  <a:pt x="420612" y="535843"/>
                </a:lnTo>
                <a:lnTo>
                  <a:pt x="419015" y="536170"/>
                </a:lnTo>
                <a:lnTo>
                  <a:pt x="419015" y="543561"/>
                </a:lnTo>
                <a:lnTo>
                  <a:pt x="418816" y="549516"/>
                </a:lnTo>
                <a:lnTo>
                  <a:pt x="420812" y="549815"/>
                </a:lnTo>
                <a:close/>
              </a:path>
              <a:path w="2512150" h="581353">
                <a:moveTo>
                  <a:pt x="434086" y="559596"/>
                </a:moveTo>
                <a:lnTo>
                  <a:pt x="434485" y="553308"/>
                </a:lnTo>
                <a:lnTo>
                  <a:pt x="432056" y="553807"/>
                </a:lnTo>
                <a:lnTo>
                  <a:pt x="428264" y="553807"/>
                </a:lnTo>
                <a:lnTo>
                  <a:pt x="427000" y="552610"/>
                </a:lnTo>
                <a:lnTo>
                  <a:pt x="428896" y="560594"/>
                </a:lnTo>
                <a:lnTo>
                  <a:pt x="431025" y="560594"/>
                </a:lnTo>
                <a:lnTo>
                  <a:pt x="432755" y="560261"/>
                </a:lnTo>
                <a:lnTo>
                  <a:pt x="434086" y="559596"/>
                </a:lnTo>
                <a:close/>
              </a:path>
              <a:path w="2512150" h="581353">
                <a:moveTo>
                  <a:pt x="418649" y="554539"/>
                </a:moveTo>
                <a:lnTo>
                  <a:pt x="418816" y="552776"/>
                </a:lnTo>
                <a:lnTo>
                  <a:pt x="418816" y="549516"/>
                </a:lnTo>
                <a:lnTo>
                  <a:pt x="418616" y="545424"/>
                </a:lnTo>
                <a:lnTo>
                  <a:pt x="417818" y="547021"/>
                </a:lnTo>
                <a:lnTo>
                  <a:pt x="417019" y="548551"/>
                </a:lnTo>
                <a:lnTo>
                  <a:pt x="416720" y="556203"/>
                </a:lnTo>
                <a:lnTo>
                  <a:pt x="418649" y="554539"/>
                </a:lnTo>
                <a:close/>
              </a:path>
              <a:path w="2512150" h="581353">
                <a:moveTo>
                  <a:pt x="415921" y="549848"/>
                </a:moveTo>
                <a:lnTo>
                  <a:pt x="414524" y="550913"/>
                </a:lnTo>
                <a:lnTo>
                  <a:pt x="414790" y="557799"/>
                </a:lnTo>
                <a:lnTo>
                  <a:pt x="416720" y="556203"/>
                </a:lnTo>
                <a:lnTo>
                  <a:pt x="417019" y="548551"/>
                </a:lnTo>
                <a:lnTo>
                  <a:pt x="415921" y="549848"/>
                </a:lnTo>
                <a:close/>
              </a:path>
              <a:path w="2512150" h="581353">
                <a:moveTo>
                  <a:pt x="409734" y="553208"/>
                </a:moveTo>
                <a:lnTo>
                  <a:pt x="410233" y="559795"/>
                </a:lnTo>
                <a:lnTo>
                  <a:pt x="412628" y="558997"/>
                </a:lnTo>
                <a:lnTo>
                  <a:pt x="414790" y="557799"/>
                </a:lnTo>
                <a:lnTo>
                  <a:pt x="414524" y="550913"/>
                </a:lnTo>
                <a:lnTo>
                  <a:pt x="413127" y="551911"/>
                </a:lnTo>
                <a:lnTo>
                  <a:pt x="411530" y="552676"/>
                </a:lnTo>
                <a:lnTo>
                  <a:pt x="409734" y="553208"/>
                </a:lnTo>
                <a:close/>
              </a:path>
              <a:path w="2512150" h="581353">
                <a:moveTo>
                  <a:pt x="397258" y="552011"/>
                </a:moveTo>
                <a:lnTo>
                  <a:pt x="397491" y="560394"/>
                </a:lnTo>
                <a:lnTo>
                  <a:pt x="400219" y="560893"/>
                </a:lnTo>
                <a:lnTo>
                  <a:pt x="405475" y="560893"/>
                </a:lnTo>
                <a:lnTo>
                  <a:pt x="407837" y="560527"/>
                </a:lnTo>
                <a:lnTo>
                  <a:pt x="410233" y="559795"/>
                </a:lnTo>
                <a:lnTo>
                  <a:pt x="409734" y="553208"/>
                </a:lnTo>
                <a:lnTo>
                  <a:pt x="408004" y="553674"/>
                </a:lnTo>
                <a:lnTo>
                  <a:pt x="406174" y="553907"/>
                </a:lnTo>
                <a:lnTo>
                  <a:pt x="401250" y="553907"/>
                </a:lnTo>
                <a:lnTo>
                  <a:pt x="398922" y="553275"/>
                </a:lnTo>
                <a:lnTo>
                  <a:pt x="397258" y="552011"/>
                </a:lnTo>
                <a:close/>
              </a:path>
              <a:path w="2512150" h="581353">
                <a:moveTo>
                  <a:pt x="395661" y="543128"/>
                </a:moveTo>
                <a:lnTo>
                  <a:pt x="396393" y="534013"/>
                </a:lnTo>
                <a:lnTo>
                  <a:pt x="392900" y="535676"/>
                </a:lnTo>
                <a:lnTo>
                  <a:pt x="394963" y="559396"/>
                </a:lnTo>
                <a:lnTo>
                  <a:pt x="397491" y="560394"/>
                </a:lnTo>
                <a:lnTo>
                  <a:pt x="397258" y="552011"/>
                </a:lnTo>
                <a:lnTo>
                  <a:pt x="395661" y="550680"/>
                </a:lnTo>
                <a:lnTo>
                  <a:pt x="394863" y="548983"/>
                </a:lnTo>
                <a:lnTo>
                  <a:pt x="394863" y="544792"/>
                </a:lnTo>
                <a:lnTo>
                  <a:pt x="395661" y="543128"/>
                </a:lnTo>
                <a:close/>
              </a:path>
              <a:path w="2512150" h="581353">
                <a:moveTo>
                  <a:pt x="386679" y="543594"/>
                </a:moveTo>
                <a:lnTo>
                  <a:pt x="387411" y="552842"/>
                </a:lnTo>
                <a:lnTo>
                  <a:pt x="388875" y="554905"/>
                </a:lnTo>
                <a:lnTo>
                  <a:pt x="390405" y="556901"/>
                </a:lnTo>
                <a:lnTo>
                  <a:pt x="392434" y="558398"/>
                </a:lnTo>
                <a:lnTo>
                  <a:pt x="394963" y="559396"/>
                </a:lnTo>
                <a:lnTo>
                  <a:pt x="392900" y="535676"/>
                </a:lnTo>
                <a:lnTo>
                  <a:pt x="390372" y="538138"/>
                </a:lnTo>
                <a:lnTo>
                  <a:pt x="387910" y="540533"/>
                </a:lnTo>
                <a:lnTo>
                  <a:pt x="386679" y="543594"/>
                </a:lnTo>
                <a:close/>
              </a:path>
              <a:path w="2512150" h="581353">
                <a:moveTo>
                  <a:pt x="386679" y="547320"/>
                </a:moveTo>
                <a:lnTo>
                  <a:pt x="386679" y="550314"/>
                </a:lnTo>
                <a:lnTo>
                  <a:pt x="387411" y="552842"/>
                </a:lnTo>
                <a:lnTo>
                  <a:pt x="386679" y="543594"/>
                </a:lnTo>
                <a:lnTo>
                  <a:pt x="386679" y="547320"/>
                </a:lnTo>
                <a:close/>
              </a:path>
              <a:path w="2512150" h="581353">
                <a:moveTo>
                  <a:pt x="419015" y="529570"/>
                </a:moveTo>
                <a:lnTo>
                  <a:pt x="400851" y="533148"/>
                </a:lnTo>
                <a:lnTo>
                  <a:pt x="401284" y="539802"/>
                </a:lnTo>
                <a:lnTo>
                  <a:pt x="404544" y="539136"/>
                </a:lnTo>
                <a:lnTo>
                  <a:pt x="419015" y="536170"/>
                </a:lnTo>
                <a:lnTo>
                  <a:pt x="420612" y="535843"/>
                </a:lnTo>
                <a:lnTo>
                  <a:pt x="420612" y="529256"/>
                </a:lnTo>
                <a:lnTo>
                  <a:pt x="419015" y="529570"/>
                </a:lnTo>
                <a:close/>
              </a:path>
              <a:path w="2512150" h="581353">
                <a:moveTo>
                  <a:pt x="400851" y="533148"/>
                </a:moveTo>
                <a:lnTo>
                  <a:pt x="396393" y="534013"/>
                </a:lnTo>
                <a:lnTo>
                  <a:pt x="397258" y="541931"/>
                </a:lnTo>
                <a:lnTo>
                  <a:pt x="398855" y="540733"/>
                </a:lnTo>
                <a:lnTo>
                  <a:pt x="401284" y="539802"/>
                </a:lnTo>
                <a:lnTo>
                  <a:pt x="400851" y="533148"/>
                </a:lnTo>
                <a:close/>
              </a:path>
              <a:path w="2512150" h="581353">
                <a:moveTo>
                  <a:pt x="467959" y="516481"/>
                </a:moveTo>
                <a:lnTo>
                  <a:pt x="469556" y="516481"/>
                </a:lnTo>
                <a:lnTo>
                  <a:pt x="470787" y="516547"/>
                </a:lnTo>
                <a:lnTo>
                  <a:pt x="472517" y="516814"/>
                </a:lnTo>
                <a:lnTo>
                  <a:pt x="474047" y="517279"/>
                </a:lnTo>
                <a:lnTo>
                  <a:pt x="475445" y="509994"/>
                </a:lnTo>
                <a:lnTo>
                  <a:pt x="473815" y="509328"/>
                </a:lnTo>
                <a:lnTo>
                  <a:pt x="471752" y="509062"/>
                </a:lnTo>
                <a:lnTo>
                  <a:pt x="469955" y="508996"/>
                </a:lnTo>
                <a:lnTo>
                  <a:pt x="467959" y="516481"/>
                </a:lnTo>
                <a:close/>
              </a:path>
              <a:path w="2512150" h="581353">
                <a:moveTo>
                  <a:pt x="466096" y="508996"/>
                </a:moveTo>
                <a:lnTo>
                  <a:pt x="462803" y="509761"/>
                </a:lnTo>
                <a:lnTo>
                  <a:pt x="463801" y="517080"/>
                </a:lnTo>
                <a:lnTo>
                  <a:pt x="465897" y="516481"/>
                </a:lnTo>
                <a:lnTo>
                  <a:pt x="467959" y="516481"/>
                </a:lnTo>
                <a:lnTo>
                  <a:pt x="469955" y="508996"/>
                </a:lnTo>
                <a:lnTo>
                  <a:pt x="466096" y="508996"/>
                </a:lnTo>
                <a:close/>
              </a:path>
              <a:path w="2512150" h="581353">
                <a:moveTo>
                  <a:pt x="457879" y="521305"/>
                </a:moveTo>
                <a:lnTo>
                  <a:pt x="459609" y="519475"/>
                </a:lnTo>
                <a:lnTo>
                  <a:pt x="461672" y="518277"/>
                </a:lnTo>
                <a:lnTo>
                  <a:pt x="463801" y="517080"/>
                </a:lnTo>
                <a:lnTo>
                  <a:pt x="462803" y="509761"/>
                </a:lnTo>
                <a:lnTo>
                  <a:pt x="460075" y="511291"/>
                </a:lnTo>
                <a:lnTo>
                  <a:pt x="457879" y="521305"/>
                </a:lnTo>
                <a:close/>
              </a:path>
              <a:path w="2512150" h="581353">
                <a:moveTo>
                  <a:pt x="454386" y="529222"/>
                </a:moveTo>
                <a:lnTo>
                  <a:pt x="455085" y="526162"/>
                </a:lnTo>
                <a:lnTo>
                  <a:pt x="456482" y="523767"/>
                </a:lnTo>
                <a:lnTo>
                  <a:pt x="457879" y="521305"/>
                </a:lnTo>
                <a:lnTo>
                  <a:pt x="460075" y="511291"/>
                </a:lnTo>
                <a:lnTo>
                  <a:pt x="457414" y="512821"/>
                </a:lnTo>
                <a:lnTo>
                  <a:pt x="455384" y="515117"/>
                </a:lnTo>
                <a:lnTo>
                  <a:pt x="454386" y="529222"/>
                </a:lnTo>
                <a:close/>
              </a:path>
              <a:path w="2512150" h="581353">
                <a:moveTo>
                  <a:pt x="454386" y="559895"/>
                </a:moveTo>
                <a:lnTo>
                  <a:pt x="454386" y="529222"/>
                </a:lnTo>
                <a:lnTo>
                  <a:pt x="453987" y="518178"/>
                </a:lnTo>
                <a:lnTo>
                  <a:pt x="452889" y="509994"/>
                </a:lnTo>
                <a:lnTo>
                  <a:pt x="446402" y="509994"/>
                </a:lnTo>
                <a:lnTo>
                  <a:pt x="446402" y="559895"/>
                </a:lnTo>
                <a:lnTo>
                  <a:pt x="454386" y="559895"/>
                </a:lnTo>
                <a:close/>
              </a:path>
              <a:path w="2512150" h="581353">
                <a:moveTo>
                  <a:pt x="514373" y="543860"/>
                </a:moveTo>
                <a:lnTo>
                  <a:pt x="514839" y="545124"/>
                </a:lnTo>
                <a:lnTo>
                  <a:pt x="516336" y="557733"/>
                </a:lnTo>
                <a:lnTo>
                  <a:pt x="518665" y="555936"/>
                </a:lnTo>
                <a:lnTo>
                  <a:pt x="520328" y="553608"/>
                </a:lnTo>
                <a:lnTo>
                  <a:pt x="521991" y="551212"/>
                </a:lnTo>
                <a:lnTo>
                  <a:pt x="522823" y="548451"/>
                </a:lnTo>
                <a:lnTo>
                  <a:pt x="522823" y="542263"/>
                </a:lnTo>
                <a:lnTo>
                  <a:pt x="521892" y="539668"/>
                </a:lnTo>
                <a:lnTo>
                  <a:pt x="520029" y="537539"/>
                </a:lnTo>
                <a:lnTo>
                  <a:pt x="518166" y="535410"/>
                </a:lnTo>
                <a:lnTo>
                  <a:pt x="514905" y="533880"/>
                </a:lnTo>
                <a:lnTo>
                  <a:pt x="514373" y="543860"/>
                </a:lnTo>
                <a:close/>
              </a:path>
              <a:path w="2512150" h="581353">
                <a:moveTo>
                  <a:pt x="495044" y="529821"/>
                </a:moveTo>
                <a:lnTo>
                  <a:pt x="496375" y="537639"/>
                </a:lnTo>
                <a:lnTo>
                  <a:pt x="508352" y="540134"/>
                </a:lnTo>
                <a:lnTo>
                  <a:pt x="510880" y="540667"/>
                </a:lnTo>
                <a:lnTo>
                  <a:pt x="512577" y="541531"/>
                </a:lnTo>
                <a:lnTo>
                  <a:pt x="514373" y="543860"/>
                </a:lnTo>
                <a:lnTo>
                  <a:pt x="514905" y="533880"/>
                </a:lnTo>
                <a:lnTo>
                  <a:pt x="510248" y="532948"/>
                </a:lnTo>
                <a:lnTo>
                  <a:pt x="497772" y="530354"/>
                </a:lnTo>
                <a:lnTo>
                  <a:pt x="495044" y="529821"/>
                </a:lnTo>
                <a:close/>
              </a:path>
              <a:path w="2512150" h="581353">
                <a:moveTo>
                  <a:pt x="495044" y="529821"/>
                </a:moveTo>
                <a:lnTo>
                  <a:pt x="493181" y="528956"/>
                </a:lnTo>
                <a:lnTo>
                  <a:pt x="492183" y="527759"/>
                </a:lnTo>
                <a:lnTo>
                  <a:pt x="491185" y="526494"/>
                </a:lnTo>
                <a:lnTo>
                  <a:pt x="490686" y="525130"/>
                </a:lnTo>
                <a:lnTo>
                  <a:pt x="491518" y="536641"/>
                </a:lnTo>
                <a:lnTo>
                  <a:pt x="496375" y="537639"/>
                </a:lnTo>
                <a:lnTo>
                  <a:pt x="495044" y="529821"/>
                </a:lnTo>
                <a:close/>
              </a:path>
              <a:path w="2512150" h="581353">
                <a:moveTo>
                  <a:pt x="483567" y="518743"/>
                </a:moveTo>
                <a:lnTo>
                  <a:pt x="483833" y="530320"/>
                </a:lnTo>
                <a:lnTo>
                  <a:pt x="485896" y="532649"/>
                </a:lnTo>
                <a:lnTo>
                  <a:pt x="488025" y="534978"/>
                </a:lnTo>
                <a:lnTo>
                  <a:pt x="491518" y="536641"/>
                </a:lnTo>
                <a:lnTo>
                  <a:pt x="490686" y="525130"/>
                </a:lnTo>
                <a:lnTo>
                  <a:pt x="488923" y="512422"/>
                </a:lnTo>
                <a:lnTo>
                  <a:pt x="486694" y="514219"/>
                </a:lnTo>
                <a:lnTo>
                  <a:pt x="485097" y="516481"/>
                </a:lnTo>
                <a:lnTo>
                  <a:pt x="483567" y="518743"/>
                </a:lnTo>
                <a:close/>
              </a:path>
              <a:path w="2512150" h="581353">
                <a:moveTo>
                  <a:pt x="483833" y="530320"/>
                </a:moveTo>
                <a:lnTo>
                  <a:pt x="483567" y="518743"/>
                </a:lnTo>
                <a:lnTo>
                  <a:pt x="482802" y="521238"/>
                </a:lnTo>
                <a:lnTo>
                  <a:pt x="482802" y="527426"/>
                </a:lnTo>
                <a:lnTo>
                  <a:pt x="483833" y="530320"/>
                </a:lnTo>
                <a:close/>
              </a:path>
              <a:path w="2512150" h="581353">
                <a:moveTo>
                  <a:pt x="516336" y="557733"/>
                </a:moveTo>
                <a:lnTo>
                  <a:pt x="514839" y="545124"/>
                </a:lnTo>
                <a:lnTo>
                  <a:pt x="514839" y="548717"/>
                </a:lnTo>
                <a:lnTo>
                  <a:pt x="513841" y="550514"/>
                </a:lnTo>
                <a:lnTo>
                  <a:pt x="513342" y="558997"/>
                </a:lnTo>
                <a:lnTo>
                  <a:pt x="516336" y="557733"/>
                </a:lnTo>
                <a:close/>
              </a:path>
              <a:path w="2512150" h="581353">
                <a:moveTo>
                  <a:pt x="511845" y="551911"/>
                </a:moveTo>
                <a:lnTo>
                  <a:pt x="509849" y="553242"/>
                </a:lnTo>
                <a:lnTo>
                  <a:pt x="510348" y="560261"/>
                </a:lnTo>
                <a:lnTo>
                  <a:pt x="513342" y="558997"/>
                </a:lnTo>
                <a:lnTo>
                  <a:pt x="513841" y="550514"/>
                </a:lnTo>
                <a:lnTo>
                  <a:pt x="511845" y="551911"/>
                </a:lnTo>
                <a:close/>
              </a:path>
              <a:path w="2512150" h="581353">
                <a:moveTo>
                  <a:pt x="493281" y="551312"/>
                </a:moveTo>
                <a:lnTo>
                  <a:pt x="493614" y="559862"/>
                </a:lnTo>
                <a:lnTo>
                  <a:pt x="498105" y="560893"/>
                </a:lnTo>
                <a:lnTo>
                  <a:pt x="506888" y="560893"/>
                </a:lnTo>
                <a:lnTo>
                  <a:pt x="510348" y="560261"/>
                </a:lnTo>
                <a:lnTo>
                  <a:pt x="509849" y="553242"/>
                </a:lnTo>
                <a:lnTo>
                  <a:pt x="507087" y="553907"/>
                </a:lnTo>
                <a:lnTo>
                  <a:pt x="499569" y="553907"/>
                </a:lnTo>
                <a:lnTo>
                  <a:pt x="496142" y="553042"/>
                </a:lnTo>
                <a:lnTo>
                  <a:pt x="493281" y="551312"/>
                </a:lnTo>
                <a:close/>
              </a:path>
              <a:path w="2512150" h="581353">
                <a:moveTo>
                  <a:pt x="490487" y="549582"/>
                </a:moveTo>
                <a:lnTo>
                  <a:pt x="488358" y="547187"/>
                </a:lnTo>
                <a:lnTo>
                  <a:pt x="489489" y="557799"/>
                </a:lnTo>
                <a:lnTo>
                  <a:pt x="493614" y="559862"/>
                </a:lnTo>
                <a:lnTo>
                  <a:pt x="493281" y="551312"/>
                </a:lnTo>
                <a:lnTo>
                  <a:pt x="490487" y="549582"/>
                </a:lnTo>
                <a:close/>
              </a:path>
              <a:path w="2512150" h="581353">
                <a:moveTo>
                  <a:pt x="486894" y="544126"/>
                </a:moveTo>
                <a:lnTo>
                  <a:pt x="480107" y="549017"/>
                </a:lnTo>
                <a:lnTo>
                  <a:pt x="482303" y="552809"/>
                </a:lnTo>
                <a:lnTo>
                  <a:pt x="485430" y="555737"/>
                </a:lnTo>
                <a:lnTo>
                  <a:pt x="489489" y="557799"/>
                </a:lnTo>
                <a:lnTo>
                  <a:pt x="488358" y="547187"/>
                </a:lnTo>
                <a:lnTo>
                  <a:pt x="486894" y="544126"/>
                </a:lnTo>
                <a:close/>
              </a:path>
              <a:path w="2512150" h="581353">
                <a:moveTo>
                  <a:pt x="512477" y="519408"/>
                </a:moveTo>
                <a:lnTo>
                  <a:pt x="514307" y="521538"/>
                </a:lnTo>
                <a:lnTo>
                  <a:pt x="515438" y="524465"/>
                </a:lnTo>
                <a:lnTo>
                  <a:pt x="522124" y="520074"/>
                </a:lnTo>
                <a:lnTo>
                  <a:pt x="520461" y="516547"/>
                </a:lnTo>
                <a:lnTo>
                  <a:pt x="517933" y="513819"/>
                </a:lnTo>
                <a:lnTo>
                  <a:pt x="514539" y="511890"/>
                </a:lnTo>
                <a:lnTo>
                  <a:pt x="512477" y="519408"/>
                </a:lnTo>
                <a:close/>
              </a:path>
              <a:path w="2512150" h="581353">
                <a:moveTo>
                  <a:pt x="511146" y="509960"/>
                </a:moveTo>
                <a:lnTo>
                  <a:pt x="506988" y="508996"/>
                </a:lnTo>
                <a:lnTo>
                  <a:pt x="507420" y="516680"/>
                </a:lnTo>
                <a:lnTo>
                  <a:pt x="509948" y="518078"/>
                </a:lnTo>
                <a:lnTo>
                  <a:pt x="512477" y="519408"/>
                </a:lnTo>
                <a:lnTo>
                  <a:pt x="514539" y="511890"/>
                </a:lnTo>
                <a:lnTo>
                  <a:pt x="511146" y="509960"/>
                </a:lnTo>
                <a:close/>
              </a:path>
              <a:path w="2512150" h="581353">
                <a:moveTo>
                  <a:pt x="499669" y="515982"/>
                </a:moveTo>
                <a:lnTo>
                  <a:pt x="504792" y="515982"/>
                </a:lnTo>
                <a:lnTo>
                  <a:pt x="507420" y="516680"/>
                </a:lnTo>
                <a:lnTo>
                  <a:pt x="506988" y="508996"/>
                </a:lnTo>
                <a:lnTo>
                  <a:pt x="502064" y="508996"/>
                </a:lnTo>
                <a:lnTo>
                  <a:pt x="499669" y="515982"/>
                </a:lnTo>
                <a:close/>
              </a:path>
              <a:path w="2512150" h="581353">
                <a:moveTo>
                  <a:pt x="498138" y="508996"/>
                </a:moveTo>
                <a:lnTo>
                  <a:pt x="494712" y="509694"/>
                </a:lnTo>
                <a:lnTo>
                  <a:pt x="495876" y="516980"/>
                </a:lnTo>
                <a:lnTo>
                  <a:pt x="497606" y="516315"/>
                </a:lnTo>
                <a:lnTo>
                  <a:pt x="499669" y="515982"/>
                </a:lnTo>
                <a:lnTo>
                  <a:pt x="502064" y="508996"/>
                </a:lnTo>
                <a:lnTo>
                  <a:pt x="498138" y="508996"/>
                </a:lnTo>
                <a:close/>
              </a:path>
              <a:path w="2512150" h="581353">
                <a:moveTo>
                  <a:pt x="490686" y="522203"/>
                </a:moveTo>
                <a:lnTo>
                  <a:pt x="491119" y="520905"/>
                </a:lnTo>
                <a:lnTo>
                  <a:pt x="492915" y="518577"/>
                </a:lnTo>
                <a:lnTo>
                  <a:pt x="494213" y="517645"/>
                </a:lnTo>
                <a:lnTo>
                  <a:pt x="495876" y="516980"/>
                </a:lnTo>
                <a:lnTo>
                  <a:pt x="494712" y="509694"/>
                </a:lnTo>
                <a:lnTo>
                  <a:pt x="491784" y="511092"/>
                </a:lnTo>
                <a:lnTo>
                  <a:pt x="490686" y="522203"/>
                </a:lnTo>
                <a:close/>
              </a:path>
              <a:path w="2512150" h="581353">
                <a:moveTo>
                  <a:pt x="490686" y="522203"/>
                </a:moveTo>
                <a:lnTo>
                  <a:pt x="491784" y="511092"/>
                </a:lnTo>
                <a:lnTo>
                  <a:pt x="488923" y="512422"/>
                </a:lnTo>
                <a:lnTo>
                  <a:pt x="490686" y="525130"/>
                </a:lnTo>
                <a:lnTo>
                  <a:pt x="490686" y="522203"/>
                </a:lnTo>
                <a:close/>
              </a:path>
              <a:path w="2512150" h="581353">
                <a:moveTo>
                  <a:pt x="616455" y="534944"/>
                </a:moveTo>
                <a:lnTo>
                  <a:pt x="616455" y="529555"/>
                </a:lnTo>
                <a:lnTo>
                  <a:pt x="615424" y="524931"/>
                </a:lnTo>
                <a:lnTo>
                  <a:pt x="613361" y="521072"/>
                </a:lnTo>
                <a:lnTo>
                  <a:pt x="611298" y="517146"/>
                </a:lnTo>
                <a:lnTo>
                  <a:pt x="608471" y="530952"/>
                </a:lnTo>
                <a:lnTo>
                  <a:pt x="608471" y="534944"/>
                </a:lnTo>
                <a:lnTo>
                  <a:pt x="611298" y="552776"/>
                </a:lnTo>
                <a:lnTo>
                  <a:pt x="613361" y="548917"/>
                </a:lnTo>
                <a:lnTo>
                  <a:pt x="615424" y="544991"/>
                </a:lnTo>
                <a:lnTo>
                  <a:pt x="616455" y="540334"/>
                </a:lnTo>
                <a:lnTo>
                  <a:pt x="616455" y="534944"/>
                </a:lnTo>
                <a:close/>
              </a:path>
              <a:path w="2512150" h="581353">
                <a:moveTo>
                  <a:pt x="608437" y="514152"/>
                </a:moveTo>
                <a:lnTo>
                  <a:pt x="604778" y="512090"/>
                </a:lnTo>
                <a:lnTo>
                  <a:pt x="605210" y="521904"/>
                </a:lnTo>
                <a:lnTo>
                  <a:pt x="606474" y="524765"/>
                </a:lnTo>
                <a:lnTo>
                  <a:pt x="607805" y="527559"/>
                </a:lnTo>
                <a:lnTo>
                  <a:pt x="608471" y="530952"/>
                </a:lnTo>
                <a:lnTo>
                  <a:pt x="611298" y="517146"/>
                </a:lnTo>
                <a:lnTo>
                  <a:pt x="608437" y="514152"/>
                </a:lnTo>
                <a:close/>
              </a:path>
              <a:path w="2512150" h="581353">
                <a:moveTo>
                  <a:pt x="598590" y="516647"/>
                </a:moveTo>
                <a:lnTo>
                  <a:pt x="600985" y="518178"/>
                </a:lnTo>
                <a:lnTo>
                  <a:pt x="603381" y="519708"/>
                </a:lnTo>
                <a:lnTo>
                  <a:pt x="605210" y="521904"/>
                </a:lnTo>
                <a:lnTo>
                  <a:pt x="604778" y="512090"/>
                </a:lnTo>
                <a:lnTo>
                  <a:pt x="601185" y="510027"/>
                </a:lnTo>
                <a:lnTo>
                  <a:pt x="598590" y="516647"/>
                </a:lnTo>
                <a:close/>
              </a:path>
              <a:path w="2512150" h="581353">
                <a:moveTo>
                  <a:pt x="588909" y="515882"/>
                </a:moveTo>
                <a:lnTo>
                  <a:pt x="595696" y="515882"/>
                </a:lnTo>
                <a:lnTo>
                  <a:pt x="598590" y="516647"/>
                </a:lnTo>
                <a:lnTo>
                  <a:pt x="601185" y="510027"/>
                </a:lnTo>
                <a:lnTo>
                  <a:pt x="597026" y="508996"/>
                </a:lnTo>
                <a:lnTo>
                  <a:pt x="592302" y="508996"/>
                </a:lnTo>
                <a:lnTo>
                  <a:pt x="588909" y="515882"/>
                </a:lnTo>
                <a:close/>
              </a:path>
              <a:path w="2512150" h="581353">
                <a:moveTo>
                  <a:pt x="587645" y="508996"/>
                </a:moveTo>
                <a:lnTo>
                  <a:pt x="583486" y="510027"/>
                </a:lnTo>
                <a:lnTo>
                  <a:pt x="583620" y="518178"/>
                </a:lnTo>
                <a:lnTo>
                  <a:pt x="586015" y="516647"/>
                </a:lnTo>
                <a:lnTo>
                  <a:pt x="588909" y="515882"/>
                </a:lnTo>
                <a:lnTo>
                  <a:pt x="592302" y="508996"/>
                </a:lnTo>
                <a:lnTo>
                  <a:pt x="587645" y="508996"/>
                </a:lnTo>
                <a:close/>
              </a:path>
              <a:path w="2512150" h="581353">
                <a:moveTo>
                  <a:pt x="578031" y="524765"/>
                </a:moveTo>
                <a:lnTo>
                  <a:pt x="579361" y="521904"/>
                </a:lnTo>
                <a:lnTo>
                  <a:pt x="581224" y="519708"/>
                </a:lnTo>
                <a:lnTo>
                  <a:pt x="583620" y="518178"/>
                </a:lnTo>
                <a:lnTo>
                  <a:pt x="583486" y="510027"/>
                </a:lnTo>
                <a:lnTo>
                  <a:pt x="579827" y="512090"/>
                </a:lnTo>
                <a:lnTo>
                  <a:pt x="578031" y="524765"/>
                </a:lnTo>
                <a:close/>
              </a:path>
              <a:path w="2512150" h="581353">
                <a:moveTo>
                  <a:pt x="579361" y="547985"/>
                </a:moveTo>
                <a:lnTo>
                  <a:pt x="578031" y="545124"/>
                </a:lnTo>
                <a:lnTo>
                  <a:pt x="576766" y="542263"/>
                </a:lnTo>
                <a:lnTo>
                  <a:pt x="576134" y="538870"/>
                </a:lnTo>
                <a:lnTo>
                  <a:pt x="576134" y="530952"/>
                </a:lnTo>
                <a:lnTo>
                  <a:pt x="576766" y="527559"/>
                </a:lnTo>
                <a:lnTo>
                  <a:pt x="578031" y="524765"/>
                </a:lnTo>
                <a:lnTo>
                  <a:pt x="579827" y="512090"/>
                </a:lnTo>
                <a:lnTo>
                  <a:pt x="576168" y="514152"/>
                </a:lnTo>
                <a:lnTo>
                  <a:pt x="573307" y="517146"/>
                </a:lnTo>
                <a:lnTo>
                  <a:pt x="576168" y="555737"/>
                </a:lnTo>
                <a:lnTo>
                  <a:pt x="579827" y="557799"/>
                </a:lnTo>
                <a:lnTo>
                  <a:pt x="579361" y="547985"/>
                </a:lnTo>
                <a:close/>
              </a:path>
              <a:path w="2512150" h="581353">
                <a:moveTo>
                  <a:pt x="608471" y="538870"/>
                </a:moveTo>
                <a:lnTo>
                  <a:pt x="607805" y="542263"/>
                </a:lnTo>
                <a:lnTo>
                  <a:pt x="608437" y="555737"/>
                </a:lnTo>
                <a:lnTo>
                  <a:pt x="611298" y="552776"/>
                </a:lnTo>
                <a:lnTo>
                  <a:pt x="608471" y="534944"/>
                </a:lnTo>
                <a:lnTo>
                  <a:pt x="608471" y="538870"/>
                </a:lnTo>
                <a:close/>
              </a:path>
              <a:path w="2512150" h="581353">
                <a:moveTo>
                  <a:pt x="607805" y="542263"/>
                </a:moveTo>
                <a:lnTo>
                  <a:pt x="606474" y="545124"/>
                </a:lnTo>
                <a:lnTo>
                  <a:pt x="605210" y="547985"/>
                </a:lnTo>
                <a:lnTo>
                  <a:pt x="603381" y="550181"/>
                </a:lnTo>
                <a:lnTo>
                  <a:pt x="600985" y="551711"/>
                </a:lnTo>
                <a:lnTo>
                  <a:pt x="598590" y="553242"/>
                </a:lnTo>
                <a:lnTo>
                  <a:pt x="601185" y="559862"/>
                </a:lnTo>
                <a:lnTo>
                  <a:pt x="604778" y="557799"/>
                </a:lnTo>
                <a:lnTo>
                  <a:pt x="608437" y="555737"/>
                </a:lnTo>
                <a:lnTo>
                  <a:pt x="607805" y="542263"/>
                </a:lnTo>
                <a:close/>
              </a:path>
              <a:path w="2512150" h="581353">
                <a:moveTo>
                  <a:pt x="597026" y="560893"/>
                </a:moveTo>
                <a:lnTo>
                  <a:pt x="601185" y="559862"/>
                </a:lnTo>
                <a:lnTo>
                  <a:pt x="598590" y="553242"/>
                </a:lnTo>
                <a:lnTo>
                  <a:pt x="595696" y="554007"/>
                </a:lnTo>
                <a:lnTo>
                  <a:pt x="592302" y="554007"/>
                </a:lnTo>
                <a:lnTo>
                  <a:pt x="592302" y="560893"/>
                </a:lnTo>
                <a:lnTo>
                  <a:pt x="597026" y="560893"/>
                </a:lnTo>
                <a:close/>
              </a:path>
              <a:path w="2512150" h="581353">
                <a:moveTo>
                  <a:pt x="588909" y="554007"/>
                </a:moveTo>
                <a:lnTo>
                  <a:pt x="586015" y="553242"/>
                </a:lnTo>
                <a:lnTo>
                  <a:pt x="587645" y="560893"/>
                </a:lnTo>
                <a:lnTo>
                  <a:pt x="592302" y="560893"/>
                </a:lnTo>
                <a:lnTo>
                  <a:pt x="592302" y="554007"/>
                </a:lnTo>
                <a:lnTo>
                  <a:pt x="588909" y="554007"/>
                </a:lnTo>
                <a:close/>
              </a:path>
              <a:path w="2512150" h="581353">
                <a:moveTo>
                  <a:pt x="579361" y="547985"/>
                </a:moveTo>
                <a:lnTo>
                  <a:pt x="579827" y="557799"/>
                </a:lnTo>
                <a:lnTo>
                  <a:pt x="583486" y="559862"/>
                </a:lnTo>
                <a:lnTo>
                  <a:pt x="587645" y="560893"/>
                </a:lnTo>
                <a:lnTo>
                  <a:pt x="586015" y="553242"/>
                </a:lnTo>
                <a:lnTo>
                  <a:pt x="583620" y="551711"/>
                </a:lnTo>
                <a:lnTo>
                  <a:pt x="581224" y="550181"/>
                </a:lnTo>
                <a:lnTo>
                  <a:pt x="579361" y="547985"/>
                </a:lnTo>
                <a:close/>
              </a:path>
              <a:path w="2512150" h="581353">
                <a:moveTo>
                  <a:pt x="576168" y="555737"/>
                </a:moveTo>
                <a:lnTo>
                  <a:pt x="573307" y="517146"/>
                </a:lnTo>
                <a:lnTo>
                  <a:pt x="571244" y="521072"/>
                </a:lnTo>
                <a:lnTo>
                  <a:pt x="569181" y="524931"/>
                </a:lnTo>
                <a:lnTo>
                  <a:pt x="568150" y="529555"/>
                </a:lnTo>
                <a:lnTo>
                  <a:pt x="568150" y="534944"/>
                </a:lnTo>
                <a:lnTo>
                  <a:pt x="569181" y="544991"/>
                </a:lnTo>
                <a:lnTo>
                  <a:pt x="571244" y="548917"/>
                </a:lnTo>
                <a:lnTo>
                  <a:pt x="573307" y="552776"/>
                </a:lnTo>
                <a:lnTo>
                  <a:pt x="576168" y="555737"/>
                </a:lnTo>
                <a:close/>
              </a:path>
              <a:path w="2512150" h="581353">
                <a:moveTo>
                  <a:pt x="639071" y="487039"/>
                </a:moveTo>
                <a:lnTo>
                  <a:pt x="631087" y="487039"/>
                </a:lnTo>
                <a:lnTo>
                  <a:pt x="632052" y="555404"/>
                </a:lnTo>
                <a:lnTo>
                  <a:pt x="633981" y="557600"/>
                </a:lnTo>
                <a:lnTo>
                  <a:pt x="635977" y="559795"/>
                </a:lnTo>
                <a:lnTo>
                  <a:pt x="639005" y="560893"/>
                </a:lnTo>
                <a:lnTo>
                  <a:pt x="639071" y="549749"/>
                </a:lnTo>
                <a:lnTo>
                  <a:pt x="639071" y="487039"/>
                </a:lnTo>
                <a:close/>
              </a:path>
              <a:path w="2512150" h="581353">
                <a:moveTo>
                  <a:pt x="631087" y="547520"/>
                </a:moveTo>
                <a:lnTo>
                  <a:pt x="631087" y="552044"/>
                </a:lnTo>
                <a:lnTo>
                  <a:pt x="632052" y="555404"/>
                </a:lnTo>
                <a:lnTo>
                  <a:pt x="631087" y="487039"/>
                </a:lnTo>
                <a:lnTo>
                  <a:pt x="631087" y="547520"/>
                </a:lnTo>
                <a:close/>
              </a:path>
              <a:path w="2512150" h="581353">
                <a:moveTo>
                  <a:pt x="646956" y="560494"/>
                </a:moveTo>
                <a:lnTo>
                  <a:pt x="648220" y="560294"/>
                </a:lnTo>
                <a:lnTo>
                  <a:pt x="650449" y="559496"/>
                </a:lnTo>
                <a:lnTo>
                  <a:pt x="651746" y="552510"/>
                </a:lnTo>
                <a:lnTo>
                  <a:pt x="650282" y="553042"/>
                </a:lnTo>
                <a:lnTo>
                  <a:pt x="648253" y="553608"/>
                </a:lnTo>
                <a:lnTo>
                  <a:pt x="646956" y="560494"/>
                </a:lnTo>
                <a:close/>
              </a:path>
              <a:path w="2512150" h="581353">
                <a:moveTo>
                  <a:pt x="643063" y="560893"/>
                </a:moveTo>
                <a:lnTo>
                  <a:pt x="644394" y="560893"/>
                </a:lnTo>
                <a:lnTo>
                  <a:pt x="645691" y="560760"/>
                </a:lnTo>
                <a:lnTo>
                  <a:pt x="646956" y="560494"/>
                </a:lnTo>
                <a:lnTo>
                  <a:pt x="648253" y="553608"/>
                </a:lnTo>
                <a:lnTo>
                  <a:pt x="646290" y="553907"/>
                </a:lnTo>
                <a:lnTo>
                  <a:pt x="644960" y="553907"/>
                </a:lnTo>
                <a:lnTo>
                  <a:pt x="643063" y="560893"/>
                </a:lnTo>
                <a:close/>
              </a:path>
              <a:path w="2512150" h="581353">
                <a:moveTo>
                  <a:pt x="643063" y="560893"/>
                </a:moveTo>
                <a:lnTo>
                  <a:pt x="644960" y="553907"/>
                </a:lnTo>
                <a:lnTo>
                  <a:pt x="642897" y="553907"/>
                </a:lnTo>
                <a:lnTo>
                  <a:pt x="641400" y="553441"/>
                </a:lnTo>
                <a:lnTo>
                  <a:pt x="639537" y="551512"/>
                </a:lnTo>
                <a:lnTo>
                  <a:pt x="639005" y="560893"/>
                </a:lnTo>
                <a:lnTo>
                  <a:pt x="643063" y="560893"/>
                </a:lnTo>
                <a:close/>
              </a:path>
              <a:path w="2512150" h="581353">
                <a:moveTo>
                  <a:pt x="698321" y="547819"/>
                </a:moveTo>
                <a:lnTo>
                  <a:pt x="698021" y="521371"/>
                </a:lnTo>
                <a:lnTo>
                  <a:pt x="698021" y="538238"/>
                </a:lnTo>
                <a:lnTo>
                  <a:pt x="697822" y="552643"/>
                </a:lnTo>
                <a:lnTo>
                  <a:pt x="698512" y="551121"/>
                </a:lnTo>
                <a:lnTo>
                  <a:pt x="699419" y="547220"/>
                </a:lnTo>
                <a:lnTo>
                  <a:pt x="699019" y="520673"/>
                </a:lnTo>
                <a:lnTo>
                  <a:pt x="698021" y="521371"/>
                </a:lnTo>
                <a:lnTo>
                  <a:pt x="698321" y="547819"/>
                </a:lnTo>
                <a:close/>
              </a:path>
              <a:path w="2512150" h="581353">
                <a:moveTo>
                  <a:pt x="673536" y="559862"/>
                </a:moveTo>
                <a:lnTo>
                  <a:pt x="677329" y="560893"/>
                </a:lnTo>
                <a:lnTo>
                  <a:pt x="684315" y="560893"/>
                </a:lnTo>
                <a:lnTo>
                  <a:pt x="687010" y="560361"/>
                </a:lnTo>
                <a:lnTo>
                  <a:pt x="689538" y="559296"/>
                </a:lnTo>
                <a:lnTo>
                  <a:pt x="692133" y="558232"/>
                </a:lnTo>
                <a:lnTo>
                  <a:pt x="694295" y="556702"/>
                </a:lnTo>
                <a:lnTo>
                  <a:pt x="696025" y="554705"/>
                </a:lnTo>
                <a:lnTo>
                  <a:pt x="697822" y="552643"/>
                </a:lnTo>
                <a:lnTo>
                  <a:pt x="698021" y="538238"/>
                </a:lnTo>
                <a:lnTo>
                  <a:pt x="697356" y="541731"/>
                </a:lnTo>
                <a:lnTo>
                  <a:pt x="696025" y="544725"/>
                </a:lnTo>
                <a:lnTo>
                  <a:pt x="694761" y="547653"/>
                </a:lnTo>
                <a:lnTo>
                  <a:pt x="692931" y="549915"/>
                </a:lnTo>
                <a:lnTo>
                  <a:pt x="690536" y="551512"/>
                </a:lnTo>
                <a:lnTo>
                  <a:pt x="688207" y="553109"/>
                </a:lnTo>
                <a:lnTo>
                  <a:pt x="685446" y="553907"/>
                </a:lnTo>
                <a:lnTo>
                  <a:pt x="677329" y="553907"/>
                </a:lnTo>
                <a:lnTo>
                  <a:pt x="673536" y="559862"/>
                </a:lnTo>
                <a:close/>
              </a:path>
              <a:path w="2512150" h="581353">
                <a:moveTo>
                  <a:pt x="677329" y="553907"/>
                </a:moveTo>
                <a:lnTo>
                  <a:pt x="673503" y="552177"/>
                </a:lnTo>
                <a:lnTo>
                  <a:pt x="670775" y="548717"/>
                </a:lnTo>
                <a:lnTo>
                  <a:pt x="668047" y="545257"/>
                </a:lnTo>
                <a:lnTo>
                  <a:pt x="666683" y="540667"/>
                </a:lnTo>
                <a:lnTo>
                  <a:pt x="670076" y="557799"/>
                </a:lnTo>
                <a:lnTo>
                  <a:pt x="673536" y="559862"/>
                </a:lnTo>
                <a:lnTo>
                  <a:pt x="677329" y="553907"/>
                </a:lnTo>
                <a:close/>
              </a:path>
              <a:path w="2512150" h="581353">
                <a:moveTo>
                  <a:pt x="666617" y="555737"/>
                </a:moveTo>
                <a:lnTo>
                  <a:pt x="670076" y="557799"/>
                </a:lnTo>
                <a:lnTo>
                  <a:pt x="666683" y="540667"/>
                </a:lnTo>
                <a:lnTo>
                  <a:pt x="666683" y="529222"/>
                </a:lnTo>
                <a:lnTo>
                  <a:pt x="664188" y="517013"/>
                </a:lnTo>
                <a:lnTo>
                  <a:pt x="663855" y="552776"/>
                </a:lnTo>
                <a:lnTo>
                  <a:pt x="666617" y="555737"/>
                </a:lnTo>
                <a:close/>
              </a:path>
              <a:path w="2512150" h="581353">
                <a:moveTo>
                  <a:pt x="699419" y="547220"/>
                </a:moveTo>
                <a:lnTo>
                  <a:pt x="698512" y="551121"/>
                </a:lnTo>
                <a:lnTo>
                  <a:pt x="698953" y="550148"/>
                </a:lnTo>
                <a:lnTo>
                  <a:pt x="699019" y="559895"/>
                </a:lnTo>
                <a:lnTo>
                  <a:pt x="706006" y="559895"/>
                </a:lnTo>
                <a:lnTo>
                  <a:pt x="706006" y="487039"/>
                </a:lnTo>
                <a:lnTo>
                  <a:pt x="699019" y="520673"/>
                </a:lnTo>
                <a:lnTo>
                  <a:pt x="699419" y="547220"/>
                </a:lnTo>
                <a:close/>
              </a:path>
              <a:path w="2512150" h="581353">
                <a:moveTo>
                  <a:pt x="698021" y="530453"/>
                </a:moveTo>
                <a:lnTo>
                  <a:pt x="698021" y="521371"/>
                </a:lnTo>
                <a:lnTo>
                  <a:pt x="699019" y="520673"/>
                </a:lnTo>
                <a:lnTo>
                  <a:pt x="706006" y="487039"/>
                </a:lnTo>
                <a:lnTo>
                  <a:pt x="698021" y="487039"/>
                </a:lnTo>
                <a:lnTo>
                  <a:pt x="698021" y="530453"/>
                </a:lnTo>
                <a:close/>
              </a:path>
              <a:path w="2512150" h="581353">
                <a:moveTo>
                  <a:pt x="719781" y="44545"/>
                </a:moveTo>
                <a:lnTo>
                  <a:pt x="720546" y="29874"/>
                </a:lnTo>
                <a:lnTo>
                  <a:pt x="719266" y="31876"/>
                </a:lnTo>
                <a:lnTo>
                  <a:pt x="718783" y="23453"/>
                </a:lnTo>
                <a:lnTo>
                  <a:pt x="711796" y="23453"/>
                </a:lnTo>
                <a:lnTo>
                  <a:pt x="719781" y="94314"/>
                </a:lnTo>
                <a:lnTo>
                  <a:pt x="719781" y="65919"/>
                </a:lnTo>
                <a:lnTo>
                  <a:pt x="718783" y="63574"/>
                </a:lnTo>
                <a:lnTo>
                  <a:pt x="718383" y="34232"/>
                </a:lnTo>
                <a:lnTo>
                  <a:pt x="719248" y="31903"/>
                </a:lnTo>
                <a:lnTo>
                  <a:pt x="719481" y="35629"/>
                </a:lnTo>
                <a:lnTo>
                  <a:pt x="719781" y="44545"/>
                </a:lnTo>
                <a:close/>
              </a:path>
              <a:path w="2512150" h="581353">
                <a:moveTo>
                  <a:pt x="719781" y="62077"/>
                </a:moveTo>
                <a:lnTo>
                  <a:pt x="718783" y="63574"/>
                </a:lnTo>
                <a:lnTo>
                  <a:pt x="719781" y="65919"/>
                </a:lnTo>
                <a:lnTo>
                  <a:pt x="720113" y="66701"/>
                </a:lnTo>
                <a:lnTo>
                  <a:pt x="719781" y="52197"/>
                </a:lnTo>
                <a:lnTo>
                  <a:pt x="719781" y="44545"/>
                </a:lnTo>
                <a:lnTo>
                  <a:pt x="719481" y="35629"/>
                </a:lnTo>
                <a:lnTo>
                  <a:pt x="718783" y="63574"/>
                </a:lnTo>
                <a:lnTo>
                  <a:pt x="719781" y="62077"/>
                </a:lnTo>
                <a:close/>
              </a:path>
              <a:path w="2512150" h="581353">
                <a:moveTo>
                  <a:pt x="759103" y="48404"/>
                </a:moveTo>
                <a:lnTo>
                  <a:pt x="759103" y="42948"/>
                </a:lnTo>
                <a:lnTo>
                  <a:pt x="758072" y="38291"/>
                </a:lnTo>
                <a:lnTo>
                  <a:pt x="756009" y="34432"/>
                </a:lnTo>
                <a:lnTo>
                  <a:pt x="753947" y="30573"/>
                </a:lnTo>
                <a:lnTo>
                  <a:pt x="751185" y="27612"/>
                </a:lnTo>
                <a:lnTo>
                  <a:pt x="749755" y="38091"/>
                </a:lnTo>
                <a:lnTo>
                  <a:pt x="751119" y="42682"/>
                </a:lnTo>
                <a:lnTo>
                  <a:pt x="753847" y="66236"/>
                </a:lnTo>
                <a:lnTo>
                  <a:pt x="755909" y="62376"/>
                </a:lnTo>
                <a:lnTo>
                  <a:pt x="758039" y="58451"/>
                </a:lnTo>
                <a:lnTo>
                  <a:pt x="759103" y="53793"/>
                </a:lnTo>
                <a:lnTo>
                  <a:pt x="759103" y="48404"/>
                </a:lnTo>
                <a:close/>
              </a:path>
              <a:path w="2512150" h="581353">
                <a:moveTo>
                  <a:pt x="747726" y="25549"/>
                </a:moveTo>
                <a:lnTo>
                  <a:pt x="744332" y="23487"/>
                </a:lnTo>
                <a:lnTo>
                  <a:pt x="744366" y="31171"/>
                </a:lnTo>
                <a:lnTo>
                  <a:pt x="747027" y="34631"/>
                </a:lnTo>
                <a:lnTo>
                  <a:pt x="749755" y="38091"/>
                </a:lnTo>
                <a:lnTo>
                  <a:pt x="751185" y="27612"/>
                </a:lnTo>
                <a:lnTo>
                  <a:pt x="747726" y="25549"/>
                </a:lnTo>
                <a:close/>
              </a:path>
              <a:path w="2512150" h="581353">
                <a:moveTo>
                  <a:pt x="719781" y="44545"/>
                </a:moveTo>
                <a:lnTo>
                  <a:pt x="720446" y="41218"/>
                </a:lnTo>
                <a:lnTo>
                  <a:pt x="721777" y="38424"/>
                </a:lnTo>
                <a:lnTo>
                  <a:pt x="723107" y="35563"/>
                </a:lnTo>
                <a:lnTo>
                  <a:pt x="724970" y="33367"/>
                </a:lnTo>
                <a:lnTo>
                  <a:pt x="727366" y="31837"/>
                </a:lnTo>
                <a:lnTo>
                  <a:pt x="729761" y="30240"/>
                </a:lnTo>
                <a:lnTo>
                  <a:pt x="732556" y="29441"/>
                </a:lnTo>
                <a:lnTo>
                  <a:pt x="740606" y="29441"/>
                </a:lnTo>
                <a:lnTo>
                  <a:pt x="744366" y="31171"/>
                </a:lnTo>
                <a:lnTo>
                  <a:pt x="744332" y="23487"/>
                </a:lnTo>
                <a:lnTo>
                  <a:pt x="740606" y="22455"/>
                </a:lnTo>
                <a:lnTo>
                  <a:pt x="733687" y="22455"/>
                </a:lnTo>
                <a:lnTo>
                  <a:pt x="731025" y="22954"/>
                </a:lnTo>
                <a:lnTo>
                  <a:pt x="728563" y="23952"/>
                </a:lnTo>
                <a:lnTo>
                  <a:pt x="726102" y="24950"/>
                </a:lnTo>
                <a:lnTo>
                  <a:pt x="724006" y="26348"/>
                </a:lnTo>
                <a:lnTo>
                  <a:pt x="722276" y="28144"/>
                </a:lnTo>
                <a:lnTo>
                  <a:pt x="720546" y="29874"/>
                </a:lnTo>
                <a:lnTo>
                  <a:pt x="719781" y="44545"/>
                </a:lnTo>
                <a:close/>
              </a:path>
              <a:path w="2512150" h="581353">
                <a:moveTo>
                  <a:pt x="751119" y="42682"/>
                </a:moveTo>
                <a:lnTo>
                  <a:pt x="751119" y="54126"/>
                </a:lnTo>
                <a:lnTo>
                  <a:pt x="749722" y="58717"/>
                </a:lnTo>
                <a:lnTo>
                  <a:pt x="746927" y="62177"/>
                </a:lnTo>
                <a:lnTo>
                  <a:pt x="744199" y="65637"/>
                </a:lnTo>
                <a:lnTo>
                  <a:pt x="747626" y="71259"/>
                </a:lnTo>
                <a:lnTo>
                  <a:pt x="751086" y="69196"/>
                </a:lnTo>
                <a:lnTo>
                  <a:pt x="753847" y="66236"/>
                </a:lnTo>
                <a:lnTo>
                  <a:pt x="751119" y="42682"/>
                </a:lnTo>
                <a:close/>
              </a:path>
              <a:path w="2512150" h="581353">
                <a:moveTo>
                  <a:pt x="735450" y="67367"/>
                </a:moveTo>
                <a:lnTo>
                  <a:pt x="736248" y="74353"/>
                </a:lnTo>
                <a:lnTo>
                  <a:pt x="740373" y="74353"/>
                </a:lnTo>
                <a:lnTo>
                  <a:pt x="744166" y="73322"/>
                </a:lnTo>
                <a:lnTo>
                  <a:pt x="747626" y="71259"/>
                </a:lnTo>
                <a:lnTo>
                  <a:pt x="744199" y="65637"/>
                </a:lnTo>
                <a:lnTo>
                  <a:pt x="740373" y="67367"/>
                </a:lnTo>
                <a:lnTo>
                  <a:pt x="735450" y="67367"/>
                </a:lnTo>
                <a:close/>
              </a:path>
              <a:path w="2512150" h="581353">
                <a:moveTo>
                  <a:pt x="724837" y="63474"/>
                </a:moveTo>
                <a:lnTo>
                  <a:pt x="725370" y="71359"/>
                </a:lnTo>
                <a:lnTo>
                  <a:pt x="728497" y="73355"/>
                </a:lnTo>
                <a:lnTo>
                  <a:pt x="732123" y="74353"/>
                </a:lnTo>
                <a:lnTo>
                  <a:pt x="736248" y="74353"/>
                </a:lnTo>
                <a:lnTo>
                  <a:pt x="735450" y="67367"/>
                </a:lnTo>
                <a:lnTo>
                  <a:pt x="732323" y="67367"/>
                </a:lnTo>
                <a:lnTo>
                  <a:pt x="729561" y="66602"/>
                </a:lnTo>
                <a:lnTo>
                  <a:pt x="727166" y="65071"/>
                </a:lnTo>
                <a:lnTo>
                  <a:pt x="724837" y="63474"/>
                </a:lnTo>
                <a:close/>
              </a:path>
              <a:path w="2512150" h="581353">
                <a:moveTo>
                  <a:pt x="723008" y="61245"/>
                </a:moveTo>
                <a:lnTo>
                  <a:pt x="721677" y="58384"/>
                </a:lnTo>
                <a:lnTo>
                  <a:pt x="722309" y="69296"/>
                </a:lnTo>
                <a:lnTo>
                  <a:pt x="725370" y="71359"/>
                </a:lnTo>
                <a:lnTo>
                  <a:pt x="724837" y="63474"/>
                </a:lnTo>
                <a:lnTo>
                  <a:pt x="723008" y="61245"/>
                </a:lnTo>
                <a:close/>
              </a:path>
              <a:path w="2512150" h="581353">
                <a:moveTo>
                  <a:pt x="720413" y="55523"/>
                </a:moveTo>
                <a:lnTo>
                  <a:pt x="719781" y="52197"/>
                </a:lnTo>
                <a:lnTo>
                  <a:pt x="720113" y="66701"/>
                </a:lnTo>
                <a:lnTo>
                  <a:pt x="722309" y="69296"/>
                </a:lnTo>
                <a:lnTo>
                  <a:pt x="721677" y="58384"/>
                </a:lnTo>
                <a:lnTo>
                  <a:pt x="720413" y="55523"/>
                </a:lnTo>
                <a:close/>
              </a:path>
              <a:path w="2512150" h="581353">
                <a:moveTo>
                  <a:pt x="719481" y="35629"/>
                </a:moveTo>
                <a:lnTo>
                  <a:pt x="719248" y="31903"/>
                </a:lnTo>
                <a:lnTo>
                  <a:pt x="718383" y="34232"/>
                </a:lnTo>
                <a:lnTo>
                  <a:pt x="718783" y="63574"/>
                </a:lnTo>
                <a:lnTo>
                  <a:pt x="719481" y="35629"/>
                </a:lnTo>
                <a:close/>
              </a:path>
              <a:path w="2512150" h="581353">
                <a:moveTo>
                  <a:pt x="692965" y="519641"/>
                </a:moveTo>
                <a:lnTo>
                  <a:pt x="694761" y="521737"/>
                </a:lnTo>
                <a:lnTo>
                  <a:pt x="696025" y="524465"/>
                </a:lnTo>
                <a:lnTo>
                  <a:pt x="697356" y="527193"/>
                </a:lnTo>
                <a:lnTo>
                  <a:pt x="698021" y="530453"/>
                </a:lnTo>
                <a:lnTo>
                  <a:pt x="698021" y="517146"/>
                </a:lnTo>
                <a:lnTo>
                  <a:pt x="695992" y="514318"/>
                </a:lnTo>
                <a:lnTo>
                  <a:pt x="692965" y="519641"/>
                </a:lnTo>
                <a:close/>
              </a:path>
              <a:path w="2512150" h="581353">
                <a:moveTo>
                  <a:pt x="682652" y="515982"/>
                </a:moveTo>
                <a:lnTo>
                  <a:pt x="685712" y="515982"/>
                </a:lnTo>
                <a:lnTo>
                  <a:pt x="688374" y="516714"/>
                </a:lnTo>
                <a:lnTo>
                  <a:pt x="690636" y="518178"/>
                </a:lnTo>
                <a:lnTo>
                  <a:pt x="692965" y="519641"/>
                </a:lnTo>
                <a:lnTo>
                  <a:pt x="695992" y="514318"/>
                </a:lnTo>
                <a:lnTo>
                  <a:pt x="692931" y="512189"/>
                </a:lnTo>
                <a:lnTo>
                  <a:pt x="689937" y="510060"/>
                </a:lnTo>
                <a:lnTo>
                  <a:pt x="686378" y="508996"/>
                </a:lnTo>
                <a:lnTo>
                  <a:pt x="682652" y="515982"/>
                </a:lnTo>
                <a:close/>
              </a:path>
              <a:path w="2512150" h="581353">
                <a:moveTo>
                  <a:pt x="670875" y="521172"/>
                </a:moveTo>
                <a:lnTo>
                  <a:pt x="673669" y="517712"/>
                </a:lnTo>
                <a:lnTo>
                  <a:pt x="677595" y="515982"/>
                </a:lnTo>
                <a:lnTo>
                  <a:pt x="682652" y="515982"/>
                </a:lnTo>
                <a:lnTo>
                  <a:pt x="686378" y="508996"/>
                </a:lnTo>
                <a:lnTo>
                  <a:pt x="678127" y="508996"/>
                </a:lnTo>
                <a:lnTo>
                  <a:pt x="674268" y="510027"/>
                </a:lnTo>
                <a:lnTo>
                  <a:pt x="670875" y="521172"/>
                </a:lnTo>
                <a:close/>
              </a:path>
              <a:path w="2512150" h="581353">
                <a:moveTo>
                  <a:pt x="664188" y="517013"/>
                </a:moveTo>
                <a:lnTo>
                  <a:pt x="666683" y="529222"/>
                </a:lnTo>
                <a:lnTo>
                  <a:pt x="668080" y="524631"/>
                </a:lnTo>
                <a:lnTo>
                  <a:pt x="670875" y="521172"/>
                </a:lnTo>
                <a:lnTo>
                  <a:pt x="674268" y="510027"/>
                </a:lnTo>
                <a:lnTo>
                  <a:pt x="670675" y="512090"/>
                </a:lnTo>
                <a:lnTo>
                  <a:pt x="667082" y="514086"/>
                </a:lnTo>
                <a:lnTo>
                  <a:pt x="664188" y="517013"/>
                </a:lnTo>
                <a:close/>
              </a:path>
              <a:path w="2512150" h="581353">
                <a:moveTo>
                  <a:pt x="658699" y="529422"/>
                </a:moveTo>
                <a:lnTo>
                  <a:pt x="659730" y="544991"/>
                </a:lnTo>
                <a:lnTo>
                  <a:pt x="661793" y="548917"/>
                </a:lnTo>
                <a:lnTo>
                  <a:pt x="663855" y="552776"/>
                </a:lnTo>
                <a:lnTo>
                  <a:pt x="664188" y="517013"/>
                </a:lnTo>
                <a:lnTo>
                  <a:pt x="661992" y="520872"/>
                </a:lnTo>
                <a:lnTo>
                  <a:pt x="659797" y="524731"/>
                </a:lnTo>
                <a:lnTo>
                  <a:pt x="658699" y="529422"/>
                </a:lnTo>
                <a:close/>
              </a:path>
              <a:path w="2512150" h="581353">
                <a:moveTo>
                  <a:pt x="658699" y="534944"/>
                </a:moveTo>
                <a:lnTo>
                  <a:pt x="658699" y="540334"/>
                </a:lnTo>
                <a:lnTo>
                  <a:pt x="659730" y="544991"/>
                </a:lnTo>
                <a:lnTo>
                  <a:pt x="658699" y="529422"/>
                </a:lnTo>
                <a:lnTo>
                  <a:pt x="658699" y="534944"/>
                </a:lnTo>
                <a:close/>
              </a:path>
              <a:path w="2512150" h="581353">
                <a:moveTo>
                  <a:pt x="735044" y="554406"/>
                </a:moveTo>
                <a:lnTo>
                  <a:pt x="735044" y="552477"/>
                </a:lnTo>
                <a:lnTo>
                  <a:pt x="734445" y="550913"/>
                </a:lnTo>
                <a:lnTo>
                  <a:pt x="732050" y="548518"/>
                </a:lnTo>
                <a:lnTo>
                  <a:pt x="730486" y="547919"/>
                </a:lnTo>
                <a:lnTo>
                  <a:pt x="726627" y="547919"/>
                </a:lnTo>
                <a:lnTo>
                  <a:pt x="725063" y="548518"/>
                </a:lnTo>
                <a:lnTo>
                  <a:pt x="722668" y="550913"/>
                </a:lnTo>
                <a:lnTo>
                  <a:pt x="722069" y="552477"/>
                </a:lnTo>
                <a:lnTo>
                  <a:pt x="722069" y="554406"/>
                </a:lnTo>
                <a:lnTo>
                  <a:pt x="722668" y="557899"/>
                </a:lnTo>
                <a:lnTo>
                  <a:pt x="725063" y="560294"/>
                </a:lnTo>
                <a:lnTo>
                  <a:pt x="726627" y="560893"/>
                </a:lnTo>
                <a:lnTo>
                  <a:pt x="730486" y="560893"/>
                </a:lnTo>
                <a:lnTo>
                  <a:pt x="732050" y="560294"/>
                </a:lnTo>
                <a:lnTo>
                  <a:pt x="734445" y="557899"/>
                </a:lnTo>
                <a:lnTo>
                  <a:pt x="735044" y="556336"/>
                </a:lnTo>
                <a:lnTo>
                  <a:pt x="735044" y="554406"/>
                </a:lnTo>
                <a:close/>
              </a:path>
              <a:path w="2512150" h="581353">
                <a:moveTo>
                  <a:pt x="811437" y="525064"/>
                </a:moveTo>
                <a:lnTo>
                  <a:pt x="794571" y="525064"/>
                </a:lnTo>
                <a:lnTo>
                  <a:pt x="810326" y="532549"/>
                </a:lnTo>
                <a:lnTo>
                  <a:pt x="810739" y="532549"/>
                </a:lnTo>
                <a:lnTo>
                  <a:pt x="828304" y="559895"/>
                </a:lnTo>
                <a:lnTo>
                  <a:pt x="819325" y="531697"/>
                </a:lnTo>
                <a:lnTo>
                  <a:pt x="816162" y="525064"/>
                </a:lnTo>
                <a:lnTo>
                  <a:pt x="811437" y="525064"/>
                </a:lnTo>
                <a:lnTo>
                  <a:pt x="816028" y="526661"/>
                </a:lnTo>
                <a:lnTo>
                  <a:pt x="818158" y="532050"/>
                </a:lnTo>
                <a:lnTo>
                  <a:pt x="811437" y="532050"/>
                </a:lnTo>
                <a:lnTo>
                  <a:pt x="816028" y="526661"/>
                </a:lnTo>
                <a:lnTo>
                  <a:pt x="809342" y="531052"/>
                </a:lnTo>
                <a:lnTo>
                  <a:pt x="811437" y="525064"/>
                </a:lnTo>
                <a:close/>
              </a:path>
              <a:path w="2512150" h="581353">
                <a:moveTo>
                  <a:pt x="810326" y="532549"/>
                </a:moveTo>
                <a:lnTo>
                  <a:pt x="794571" y="525064"/>
                </a:lnTo>
                <a:lnTo>
                  <a:pt x="794571" y="501510"/>
                </a:lnTo>
                <a:lnTo>
                  <a:pt x="786586" y="494025"/>
                </a:lnTo>
                <a:lnTo>
                  <a:pt x="786586" y="559895"/>
                </a:lnTo>
                <a:lnTo>
                  <a:pt x="794571" y="559895"/>
                </a:lnTo>
                <a:lnTo>
                  <a:pt x="794571" y="532549"/>
                </a:lnTo>
                <a:lnTo>
                  <a:pt x="810326" y="532549"/>
                </a:lnTo>
                <a:close/>
              </a:path>
              <a:path w="2512150" h="581353">
                <a:moveTo>
                  <a:pt x="833793" y="513287"/>
                </a:moveTo>
                <a:lnTo>
                  <a:pt x="833793" y="507366"/>
                </a:lnTo>
                <a:lnTo>
                  <a:pt x="831764" y="502675"/>
                </a:lnTo>
                <a:lnTo>
                  <a:pt x="827705" y="499215"/>
                </a:lnTo>
                <a:lnTo>
                  <a:pt x="825410" y="509362"/>
                </a:lnTo>
                <a:lnTo>
                  <a:pt x="825410" y="513287"/>
                </a:lnTo>
                <a:lnTo>
                  <a:pt x="827606" y="527160"/>
                </a:lnTo>
                <a:lnTo>
                  <a:pt x="831731" y="523833"/>
                </a:lnTo>
                <a:lnTo>
                  <a:pt x="833793" y="519209"/>
                </a:lnTo>
                <a:lnTo>
                  <a:pt x="833793" y="513287"/>
                </a:lnTo>
                <a:close/>
              </a:path>
              <a:path w="2512150" h="581353">
                <a:moveTo>
                  <a:pt x="819655" y="502508"/>
                </a:moveTo>
                <a:lnTo>
                  <a:pt x="821917" y="504505"/>
                </a:lnTo>
                <a:lnTo>
                  <a:pt x="824246" y="506434"/>
                </a:lnTo>
                <a:lnTo>
                  <a:pt x="825410" y="509362"/>
                </a:lnTo>
                <a:lnTo>
                  <a:pt x="827705" y="499215"/>
                </a:lnTo>
                <a:lnTo>
                  <a:pt x="823647" y="495755"/>
                </a:lnTo>
                <a:lnTo>
                  <a:pt x="819655" y="502508"/>
                </a:lnTo>
                <a:close/>
              </a:path>
              <a:path w="2512150" h="581353">
                <a:moveTo>
                  <a:pt x="794571" y="501510"/>
                </a:moveTo>
                <a:lnTo>
                  <a:pt x="816162" y="501510"/>
                </a:lnTo>
                <a:lnTo>
                  <a:pt x="819655" y="502508"/>
                </a:lnTo>
                <a:lnTo>
                  <a:pt x="823647" y="495755"/>
                </a:lnTo>
                <a:lnTo>
                  <a:pt x="818257" y="494025"/>
                </a:lnTo>
                <a:lnTo>
                  <a:pt x="811537" y="494025"/>
                </a:lnTo>
                <a:lnTo>
                  <a:pt x="794571" y="501510"/>
                </a:lnTo>
                <a:close/>
              </a:path>
              <a:path w="2512150" h="581353">
                <a:moveTo>
                  <a:pt x="825410" y="513287"/>
                </a:moveTo>
                <a:lnTo>
                  <a:pt x="825410" y="517213"/>
                </a:lnTo>
                <a:lnTo>
                  <a:pt x="824246" y="520174"/>
                </a:lnTo>
                <a:lnTo>
                  <a:pt x="821917" y="522170"/>
                </a:lnTo>
                <a:lnTo>
                  <a:pt x="819655" y="524099"/>
                </a:lnTo>
                <a:lnTo>
                  <a:pt x="823547" y="530420"/>
                </a:lnTo>
                <a:lnTo>
                  <a:pt x="827606" y="527160"/>
                </a:lnTo>
                <a:lnTo>
                  <a:pt x="825410" y="513287"/>
                </a:lnTo>
                <a:close/>
              </a:path>
              <a:path w="2512150" h="581353">
                <a:moveTo>
                  <a:pt x="819655" y="524099"/>
                </a:moveTo>
                <a:lnTo>
                  <a:pt x="816162" y="525064"/>
                </a:lnTo>
                <a:lnTo>
                  <a:pt x="819325" y="531697"/>
                </a:lnTo>
                <a:lnTo>
                  <a:pt x="823547" y="530420"/>
                </a:lnTo>
                <a:lnTo>
                  <a:pt x="819655" y="524099"/>
                </a:lnTo>
                <a:close/>
              </a:path>
              <a:path w="2512150" h="581353">
                <a:moveTo>
                  <a:pt x="859660" y="389631"/>
                </a:moveTo>
                <a:lnTo>
                  <a:pt x="859759" y="397416"/>
                </a:lnTo>
                <a:lnTo>
                  <a:pt x="862421" y="396484"/>
                </a:lnTo>
                <a:lnTo>
                  <a:pt x="864716" y="395187"/>
                </a:lnTo>
                <a:lnTo>
                  <a:pt x="866646" y="393523"/>
                </a:lnTo>
                <a:lnTo>
                  <a:pt x="868642" y="391860"/>
                </a:lnTo>
                <a:lnTo>
                  <a:pt x="870272" y="389897"/>
                </a:lnTo>
                <a:lnTo>
                  <a:pt x="871536" y="387635"/>
                </a:lnTo>
                <a:lnTo>
                  <a:pt x="865248" y="383942"/>
                </a:lnTo>
                <a:lnTo>
                  <a:pt x="863851" y="386338"/>
                </a:lnTo>
                <a:lnTo>
                  <a:pt x="861988" y="388234"/>
                </a:lnTo>
                <a:lnTo>
                  <a:pt x="859660" y="389631"/>
                </a:lnTo>
                <a:close/>
              </a:path>
              <a:path w="2512150" h="581353">
                <a:moveTo>
                  <a:pt x="850977" y="398713"/>
                </a:moveTo>
                <a:lnTo>
                  <a:pt x="854237" y="398713"/>
                </a:lnTo>
                <a:lnTo>
                  <a:pt x="857164" y="398281"/>
                </a:lnTo>
                <a:lnTo>
                  <a:pt x="859759" y="397416"/>
                </a:lnTo>
                <a:lnTo>
                  <a:pt x="859660" y="389631"/>
                </a:lnTo>
                <a:lnTo>
                  <a:pt x="857397" y="391028"/>
                </a:lnTo>
                <a:lnTo>
                  <a:pt x="854436" y="391727"/>
                </a:lnTo>
                <a:lnTo>
                  <a:pt x="850977" y="398713"/>
                </a:lnTo>
                <a:close/>
              </a:path>
              <a:path w="2512150" h="581353">
                <a:moveTo>
                  <a:pt x="854436" y="391727"/>
                </a:moveTo>
                <a:lnTo>
                  <a:pt x="847384" y="391727"/>
                </a:lnTo>
                <a:lnTo>
                  <a:pt x="844456" y="390995"/>
                </a:lnTo>
                <a:lnTo>
                  <a:pt x="841994" y="389531"/>
                </a:lnTo>
                <a:lnTo>
                  <a:pt x="839599" y="388001"/>
                </a:lnTo>
                <a:lnTo>
                  <a:pt x="842028" y="397682"/>
                </a:lnTo>
                <a:lnTo>
                  <a:pt x="846253" y="398713"/>
                </a:lnTo>
                <a:lnTo>
                  <a:pt x="850977" y="398713"/>
                </a:lnTo>
                <a:lnTo>
                  <a:pt x="854436" y="391727"/>
                </a:lnTo>
                <a:close/>
              </a:path>
              <a:path w="2512150" h="581353">
                <a:moveTo>
                  <a:pt x="838302" y="395619"/>
                </a:moveTo>
                <a:lnTo>
                  <a:pt x="842028" y="397682"/>
                </a:lnTo>
                <a:lnTo>
                  <a:pt x="839599" y="388001"/>
                </a:lnTo>
                <a:lnTo>
                  <a:pt x="837736" y="385805"/>
                </a:lnTo>
                <a:lnTo>
                  <a:pt x="836405" y="382944"/>
                </a:lnTo>
                <a:lnTo>
                  <a:pt x="835075" y="380083"/>
                </a:lnTo>
                <a:lnTo>
                  <a:pt x="834642" y="393557"/>
                </a:lnTo>
                <a:lnTo>
                  <a:pt x="838302" y="395619"/>
                </a:lnTo>
                <a:close/>
              </a:path>
              <a:path w="2512150" h="581353">
                <a:moveTo>
                  <a:pt x="864550" y="363982"/>
                </a:moveTo>
                <a:lnTo>
                  <a:pt x="864550" y="368772"/>
                </a:lnTo>
                <a:lnTo>
                  <a:pt x="834558" y="367974"/>
                </a:lnTo>
                <a:lnTo>
                  <a:pt x="831814" y="367974"/>
                </a:lnTo>
                <a:lnTo>
                  <a:pt x="831814" y="375060"/>
                </a:lnTo>
                <a:lnTo>
                  <a:pt x="834642" y="393557"/>
                </a:lnTo>
                <a:lnTo>
                  <a:pt x="835075" y="380083"/>
                </a:lnTo>
                <a:lnTo>
                  <a:pt x="834409" y="376690"/>
                </a:lnTo>
                <a:lnTo>
                  <a:pt x="834409" y="368772"/>
                </a:lnTo>
                <a:lnTo>
                  <a:pt x="872135" y="375060"/>
                </a:lnTo>
                <a:lnTo>
                  <a:pt x="868642" y="367974"/>
                </a:lnTo>
                <a:lnTo>
                  <a:pt x="864550" y="363982"/>
                </a:lnTo>
                <a:close/>
              </a:path>
              <a:path w="2512150" h="581353">
                <a:moveTo>
                  <a:pt x="834558" y="367974"/>
                </a:moveTo>
                <a:lnTo>
                  <a:pt x="834609" y="351972"/>
                </a:lnTo>
                <a:lnTo>
                  <a:pt x="831781" y="354966"/>
                </a:lnTo>
                <a:lnTo>
                  <a:pt x="831781" y="390596"/>
                </a:lnTo>
                <a:lnTo>
                  <a:pt x="834642" y="393557"/>
                </a:lnTo>
                <a:lnTo>
                  <a:pt x="831814" y="375060"/>
                </a:lnTo>
                <a:lnTo>
                  <a:pt x="831814" y="367974"/>
                </a:lnTo>
                <a:lnTo>
                  <a:pt x="834558" y="367974"/>
                </a:lnTo>
                <a:close/>
              </a:path>
              <a:path w="2512150" h="581353">
                <a:moveTo>
                  <a:pt x="826625" y="367375"/>
                </a:moveTo>
                <a:lnTo>
                  <a:pt x="827656" y="382811"/>
                </a:lnTo>
                <a:lnTo>
                  <a:pt x="829719" y="386737"/>
                </a:lnTo>
                <a:lnTo>
                  <a:pt x="831781" y="390596"/>
                </a:lnTo>
                <a:lnTo>
                  <a:pt x="831781" y="354966"/>
                </a:lnTo>
                <a:lnTo>
                  <a:pt x="829719" y="358892"/>
                </a:lnTo>
                <a:lnTo>
                  <a:pt x="827656" y="362751"/>
                </a:lnTo>
                <a:lnTo>
                  <a:pt x="826625" y="367375"/>
                </a:lnTo>
                <a:close/>
              </a:path>
              <a:path w="2512150" h="581353">
                <a:moveTo>
                  <a:pt x="826625" y="372764"/>
                </a:moveTo>
                <a:lnTo>
                  <a:pt x="826625" y="378154"/>
                </a:lnTo>
                <a:lnTo>
                  <a:pt x="827656" y="382811"/>
                </a:lnTo>
                <a:lnTo>
                  <a:pt x="826625" y="367375"/>
                </a:lnTo>
                <a:lnTo>
                  <a:pt x="826625" y="372764"/>
                </a:lnTo>
                <a:close/>
              </a:path>
              <a:path w="2512150" h="581353">
                <a:moveTo>
                  <a:pt x="834409" y="372764"/>
                </a:moveTo>
                <a:lnTo>
                  <a:pt x="834409" y="368772"/>
                </a:lnTo>
                <a:lnTo>
                  <a:pt x="834409" y="375060"/>
                </a:lnTo>
                <a:lnTo>
                  <a:pt x="872135" y="375060"/>
                </a:lnTo>
                <a:lnTo>
                  <a:pt x="834409" y="368772"/>
                </a:lnTo>
                <a:lnTo>
                  <a:pt x="834409" y="372764"/>
                </a:lnTo>
                <a:close/>
              </a:path>
              <a:path w="2512150" h="581353">
                <a:moveTo>
                  <a:pt x="847018" y="353802"/>
                </a:moveTo>
                <a:lnTo>
                  <a:pt x="854536" y="353802"/>
                </a:lnTo>
                <a:lnTo>
                  <a:pt x="857963" y="355099"/>
                </a:lnTo>
                <a:lnTo>
                  <a:pt x="860558" y="357694"/>
                </a:lnTo>
                <a:lnTo>
                  <a:pt x="863219" y="360289"/>
                </a:lnTo>
                <a:lnTo>
                  <a:pt x="864550" y="363982"/>
                </a:lnTo>
                <a:lnTo>
                  <a:pt x="868642" y="367974"/>
                </a:lnTo>
                <a:lnTo>
                  <a:pt x="865681" y="351806"/>
                </a:lnTo>
                <a:lnTo>
                  <a:pt x="862354" y="349810"/>
                </a:lnTo>
                <a:lnTo>
                  <a:pt x="859094" y="347814"/>
                </a:lnTo>
                <a:lnTo>
                  <a:pt x="855135" y="346816"/>
                </a:lnTo>
                <a:lnTo>
                  <a:pt x="850478" y="346816"/>
                </a:lnTo>
                <a:lnTo>
                  <a:pt x="847018" y="353802"/>
                </a:lnTo>
                <a:close/>
              </a:path>
              <a:path w="2512150" h="581353">
                <a:moveTo>
                  <a:pt x="839466" y="357561"/>
                </a:moveTo>
                <a:lnTo>
                  <a:pt x="841795" y="356097"/>
                </a:lnTo>
                <a:lnTo>
                  <a:pt x="844190" y="354567"/>
                </a:lnTo>
                <a:lnTo>
                  <a:pt x="847018" y="353802"/>
                </a:lnTo>
                <a:lnTo>
                  <a:pt x="850478" y="346816"/>
                </a:lnTo>
                <a:lnTo>
                  <a:pt x="845887" y="346816"/>
                </a:lnTo>
                <a:lnTo>
                  <a:pt x="841795" y="347847"/>
                </a:lnTo>
                <a:lnTo>
                  <a:pt x="839466" y="357561"/>
                </a:lnTo>
                <a:close/>
              </a:path>
              <a:path w="2512150" h="581353">
                <a:moveTo>
                  <a:pt x="838202" y="349909"/>
                </a:moveTo>
                <a:lnTo>
                  <a:pt x="834609" y="351972"/>
                </a:lnTo>
                <a:lnTo>
                  <a:pt x="835041" y="365379"/>
                </a:lnTo>
                <a:lnTo>
                  <a:pt x="836306" y="362584"/>
                </a:lnTo>
                <a:lnTo>
                  <a:pt x="837636" y="359723"/>
                </a:lnTo>
                <a:lnTo>
                  <a:pt x="839466" y="357561"/>
                </a:lnTo>
                <a:lnTo>
                  <a:pt x="841795" y="347847"/>
                </a:lnTo>
                <a:lnTo>
                  <a:pt x="838202" y="349909"/>
                </a:lnTo>
                <a:close/>
              </a:path>
              <a:path w="2512150" h="581353">
                <a:moveTo>
                  <a:pt x="872534" y="365213"/>
                </a:moveTo>
                <a:lnTo>
                  <a:pt x="871669" y="361387"/>
                </a:lnTo>
                <a:lnTo>
                  <a:pt x="869939" y="357993"/>
                </a:lnTo>
                <a:lnTo>
                  <a:pt x="868209" y="354534"/>
                </a:lnTo>
                <a:lnTo>
                  <a:pt x="865681" y="351806"/>
                </a:lnTo>
                <a:lnTo>
                  <a:pt x="868642" y="367974"/>
                </a:lnTo>
                <a:lnTo>
                  <a:pt x="872135" y="375060"/>
                </a:lnTo>
                <a:lnTo>
                  <a:pt x="872534" y="365213"/>
                </a:lnTo>
                <a:close/>
              </a:path>
              <a:path w="2512150" h="581353">
                <a:moveTo>
                  <a:pt x="872534" y="365213"/>
                </a:moveTo>
                <a:lnTo>
                  <a:pt x="872135" y="375060"/>
                </a:lnTo>
                <a:lnTo>
                  <a:pt x="872368" y="373496"/>
                </a:lnTo>
                <a:lnTo>
                  <a:pt x="872501" y="371633"/>
                </a:lnTo>
                <a:lnTo>
                  <a:pt x="872534" y="365213"/>
                </a:lnTo>
                <a:close/>
              </a:path>
              <a:path w="2512150" h="581353">
                <a:moveTo>
                  <a:pt x="860955" y="494424"/>
                </a:moveTo>
                <a:lnTo>
                  <a:pt x="860955" y="492628"/>
                </a:lnTo>
                <a:lnTo>
                  <a:pt x="860390" y="491197"/>
                </a:lnTo>
                <a:lnTo>
                  <a:pt x="858194" y="489002"/>
                </a:lnTo>
                <a:lnTo>
                  <a:pt x="856764" y="488436"/>
                </a:lnTo>
                <a:lnTo>
                  <a:pt x="853171" y="488436"/>
                </a:lnTo>
                <a:lnTo>
                  <a:pt x="851707" y="489002"/>
                </a:lnTo>
                <a:lnTo>
                  <a:pt x="849511" y="491197"/>
                </a:lnTo>
                <a:lnTo>
                  <a:pt x="848979" y="492628"/>
                </a:lnTo>
                <a:lnTo>
                  <a:pt x="848979" y="494424"/>
                </a:lnTo>
                <a:lnTo>
                  <a:pt x="849511" y="497685"/>
                </a:lnTo>
                <a:lnTo>
                  <a:pt x="851707" y="499880"/>
                </a:lnTo>
                <a:lnTo>
                  <a:pt x="853171" y="500413"/>
                </a:lnTo>
                <a:lnTo>
                  <a:pt x="856764" y="500413"/>
                </a:lnTo>
                <a:lnTo>
                  <a:pt x="858194" y="499880"/>
                </a:lnTo>
                <a:lnTo>
                  <a:pt x="860390" y="497685"/>
                </a:lnTo>
                <a:lnTo>
                  <a:pt x="860955" y="496221"/>
                </a:lnTo>
                <a:lnTo>
                  <a:pt x="860955" y="494424"/>
                </a:lnTo>
                <a:close/>
              </a:path>
              <a:path w="2512150" h="581353">
                <a:moveTo>
                  <a:pt x="850975" y="509994"/>
                </a:moveTo>
                <a:lnTo>
                  <a:pt x="850975" y="559895"/>
                </a:lnTo>
                <a:lnTo>
                  <a:pt x="858959" y="559895"/>
                </a:lnTo>
                <a:lnTo>
                  <a:pt x="858959" y="509994"/>
                </a:lnTo>
                <a:lnTo>
                  <a:pt x="850975" y="509994"/>
                </a:lnTo>
                <a:close/>
              </a:path>
              <a:path w="2512150" h="581353">
                <a:moveTo>
                  <a:pt x="875450" y="204085"/>
                </a:moveTo>
                <a:lnTo>
                  <a:pt x="877166" y="206492"/>
                </a:lnTo>
                <a:lnTo>
                  <a:pt x="877665" y="207191"/>
                </a:lnTo>
                <a:lnTo>
                  <a:pt x="878065" y="212281"/>
                </a:lnTo>
                <a:lnTo>
                  <a:pt x="877566" y="212281"/>
                </a:lnTo>
                <a:lnTo>
                  <a:pt x="875450" y="204085"/>
                </a:lnTo>
                <a:lnTo>
                  <a:pt x="872875" y="206891"/>
                </a:lnTo>
                <a:lnTo>
                  <a:pt x="872875" y="213878"/>
                </a:lnTo>
                <a:lnTo>
                  <a:pt x="872875" y="206891"/>
                </a:lnTo>
                <a:lnTo>
                  <a:pt x="862296" y="185633"/>
                </a:lnTo>
                <a:lnTo>
                  <a:pt x="852315" y="185633"/>
                </a:lnTo>
                <a:lnTo>
                  <a:pt x="870232" y="210371"/>
                </a:lnTo>
                <a:lnTo>
                  <a:pt x="871977" y="212780"/>
                </a:lnTo>
                <a:lnTo>
                  <a:pt x="874602" y="216296"/>
                </a:lnTo>
                <a:lnTo>
                  <a:pt x="873474" y="206891"/>
                </a:lnTo>
                <a:lnTo>
                  <a:pt x="874602" y="216296"/>
                </a:lnTo>
                <a:lnTo>
                  <a:pt x="888344" y="235535"/>
                </a:lnTo>
                <a:lnTo>
                  <a:pt x="879724" y="210043"/>
                </a:lnTo>
                <a:lnTo>
                  <a:pt x="888444" y="185633"/>
                </a:lnTo>
                <a:lnTo>
                  <a:pt x="875450" y="204085"/>
                </a:lnTo>
                <a:close/>
              </a:path>
              <a:path w="2512150" h="581353">
                <a:moveTo>
                  <a:pt x="860399" y="235535"/>
                </a:moveTo>
                <a:lnTo>
                  <a:pt x="874602" y="216296"/>
                </a:lnTo>
                <a:lnTo>
                  <a:pt x="871977" y="212780"/>
                </a:lnTo>
                <a:lnTo>
                  <a:pt x="870232" y="210371"/>
                </a:lnTo>
                <a:lnTo>
                  <a:pt x="851118" y="235535"/>
                </a:lnTo>
                <a:lnTo>
                  <a:pt x="860399" y="235535"/>
                </a:lnTo>
                <a:close/>
              </a:path>
              <a:path w="2512150" h="581353">
                <a:moveTo>
                  <a:pt x="919303" y="546222"/>
                </a:moveTo>
                <a:lnTo>
                  <a:pt x="911917" y="543627"/>
                </a:lnTo>
                <a:lnTo>
                  <a:pt x="912683" y="556302"/>
                </a:lnTo>
                <a:lnTo>
                  <a:pt x="914612" y="554107"/>
                </a:lnTo>
                <a:lnTo>
                  <a:pt x="916608" y="551911"/>
                </a:lnTo>
                <a:lnTo>
                  <a:pt x="918172" y="549283"/>
                </a:lnTo>
                <a:lnTo>
                  <a:pt x="919303" y="546222"/>
                </a:lnTo>
                <a:close/>
              </a:path>
              <a:path w="2512150" h="581353">
                <a:moveTo>
                  <a:pt x="911917" y="543627"/>
                </a:moveTo>
                <a:lnTo>
                  <a:pt x="911452" y="545823"/>
                </a:lnTo>
                <a:lnTo>
                  <a:pt x="910587" y="547686"/>
                </a:lnTo>
                <a:lnTo>
                  <a:pt x="909322" y="549216"/>
                </a:lnTo>
                <a:lnTo>
                  <a:pt x="908125" y="550747"/>
                </a:lnTo>
                <a:lnTo>
                  <a:pt x="910321" y="557999"/>
                </a:lnTo>
                <a:lnTo>
                  <a:pt x="912683" y="556302"/>
                </a:lnTo>
                <a:lnTo>
                  <a:pt x="911917" y="543627"/>
                </a:lnTo>
                <a:close/>
              </a:path>
              <a:path w="2512150" h="581353">
                <a:moveTo>
                  <a:pt x="910321" y="557999"/>
                </a:moveTo>
                <a:lnTo>
                  <a:pt x="908125" y="550747"/>
                </a:lnTo>
                <a:lnTo>
                  <a:pt x="906561" y="551911"/>
                </a:lnTo>
                <a:lnTo>
                  <a:pt x="904632" y="552709"/>
                </a:lnTo>
                <a:lnTo>
                  <a:pt x="902769" y="553508"/>
                </a:lnTo>
                <a:lnTo>
                  <a:pt x="904798" y="560328"/>
                </a:lnTo>
                <a:lnTo>
                  <a:pt x="907526" y="559197"/>
                </a:lnTo>
                <a:lnTo>
                  <a:pt x="910321" y="557999"/>
                </a:lnTo>
                <a:close/>
              </a:path>
              <a:path w="2512150" h="581353">
                <a:moveTo>
                  <a:pt x="904798" y="560328"/>
                </a:moveTo>
                <a:lnTo>
                  <a:pt x="902769" y="553508"/>
                </a:lnTo>
                <a:lnTo>
                  <a:pt x="900540" y="553907"/>
                </a:lnTo>
                <a:lnTo>
                  <a:pt x="894618" y="553907"/>
                </a:lnTo>
                <a:lnTo>
                  <a:pt x="898145" y="560893"/>
                </a:lnTo>
                <a:lnTo>
                  <a:pt x="901671" y="560893"/>
                </a:lnTo>
                <a:lnTo>
                  <a:pt x="904798" y="560328"/>
                </a:lnTo>
                <a:close/>
              </a:path>
              <a:path w="2512150" h="581353">
                <a:moveTo>
                  <a:pt x="893487" y="560893"/>
                </a:moveTo>
                <a:lnTo>
                  <a:pt x="898145" y="560893"/>
                </a:lnTo>
                <a:lnTo>
                  <a:pt x="894618" y="553907"/>
                </a:lnTo>
                <a:lnTo>
                  <a:pt x="891757" y="553175"/>
                </a:lnTo>
                <a:lnTo>
                  <a:pt x="889362" y="551711"/>
                </a:lnTo>
                <a:lnTo>
                  <a:pt x="889329" y="559862"/>
                </a:lnTo>
                <a:lnTo>
                  <a:pt x="893487" y="560893"/>
                </a:lnTo>
                <a:close/>
              </a:path>
              <a:path w="2512150" h="581353">
                <a:moveTo>
                  <a:pt x="886967" y="550181"/>
                </a:moveTo>
                <a:lnTo>
                  <a:pt x="885137" y="547985"/>
                </a:lnTo>
                <a:lnTo>
                  <a:pt x="885669" y="557799"/>
                </a:lnTo>
                <a:lnTo>
                  <a:pt x="889329" y="559862"/>
                </a:lnTo>
                <a:lnTo>
                  <a:pt x="889362" y="551711"/>
                </a:lnTo>
                <a:lnTo>
                  <a:pt x="886967" y="550181"/>
                </a:lnTo>
                <a:close/>
              </a:path>
              <a:path w="2512150" h="581353">
                <a:moveTo>
                  <a:pt x="885137" y="547985"/>
                </a:moveTo>
                <a:lnTo>
                  <a:pt x="883873" y="545124"/>
                </a:lnTo>
                <a:lnTo>
                  <a:pt x="882609" y="542263"/>
                </a:lnTo>
                <a:lnTo>
                  <a:pt x="881976" y="538870"/>
                </a:lnTo>
                <a:lnTo>
                  <a:pt x="881976" y="530952"/>
                </a:lnTo>
                <a:lnTo>
                  <a:pt x="882609" y="527559"/>
                </a:lnTo>
                <a:lnTo>
                  <a:pt x="883873" y="524765"/>
                </a:lnTo>
                <a:lnTo>
                  <a:pt x="885137" y="521904"/>
                </a:lnTo>
                <a:lnTo>
                  <a:pt x="885669" y="512090"/>
                </a:lnTo>
                <a:lnTo>
                  <a:pt x="882010" y="514152"/>
                </a:lnTo>
                <a:lnTo>
                  <a:pt x="879149" y="517146"/>
                </a:lnTo>
                <a:lnTo>
                  <a:pt x="882010" y="555737"/>
                </a:lnTo>
                <a:lnTo>
                  <a:pt x="885669" y="557799"/>
                </a:lnTo>
                <a:lnTo>
                  <a:pt x="885137" y="547985"/>
                </a:lnTo>
                <a:close/>
              </a:path>
              <a:path w="2512150" h="581353">
                <a:moveTo>
                  <a:pt x="882010" y="555737"/>
                </a:moveTo>
                <a:lnTo>
                  <a:pt x="879149" y="517146"/>
                </a:lnTo>
                <a:lnTo>
                  <a:pt x="877086" y="521072"/>
                </a:lnTo>
                <a:lnTo>
                  <a:pt x="875023" y="524931"/>
                </a:lnTo>
                <a:lnTo>
                  <a:pt x="873992" y="529555"/>
                </a:lnTo>
                <a:lnTo>
                  <a:pt x="873992" y="534944"/>
                </a:lnTo>
                <a:lnTo>
                  <a:pt x="875023" y="544991"/>
                </a:lnTo>
                <a:lnTo>
                  <a:pt x="877086" y="548917"/>
                </a:lnTo>
                <a:lnTo>
                  <a:pt x="879149" y="552776"/>
                </a:lnTo>
                <a:lnTo>
                  <a:pt x="882010" y="555737"/>
                </a:lnTo>
                <a:close/>
              </a:path>
              <a:path w="2512150" h="581353">
                <a:moveTo>
                  <a:pt x="918804" y="522269"/>
                </a:moveTo>
                <a:lnTo>
                  <a:pt x="917606" y="519541"/>
                </a:lnTo>
                <a:lnTo>
                  <a:pt x="916043" y="517180"/>
                </a:lnTo>
                <a:lnTo>
                  <a:pt x="914113" y="515183"/>
                </a:lnTo>
                <a:lnTo>
                  <a:pt x="912183" y="513187"/>
                </a:lnTo>
                <a:lnTo>
                  <a:pt x="911219" y="525862"/>
                </a:lnTo>
                <a:lnTo>
                  <a:pt x="918804" y="522269"/>
                </a:lnTo>
                <a:close/>
              </a:path>
              <a:path w="2512150" h="581353">
                <a:moveTo>
                  <a:pt x="894618" y="515982"/>
                </a:moveTo>
                <a:lnTo>
                  <a:pt x="901405" y="515982"/>
                </a:lnTo>
                <a:lnTo>
                  <a:pt x="904199" y="516847"/>
                </a:lnTo>
                <a:lnTo>
                  <a:pt x="906328" y="518577"/>
                </a:lnTo>
                <a:lnTo>
                  <a:pt x="908524" y="520240"/>
                </a:lnTo>
                <a:lnTo>
                  <a:pt x="910154" y="522669"/>
                </a:lnTo>
                <a:lnTo>
                  <a:pt x="911219" y="525862"/>
                </a:lnTo>
                <a:lnTo>
                  <a:pt x="912183" y="513187"/>
                </a:lnTo>
                <a:lnTo>
                  <a:pt x="909888" y="511657"/>
                </a:lnTo>
                <a:lnTo>
                  <a:pt x="907227" y="510593"/>
                </a:lnTo>
                <a:lnTo>
                  <a:pt x="904632" y="509528"/>
                </a:lnTo>
                <a:lnTo>
                  <a:pt x="901604" y="508996"/>
                </a:lnTo>
                <a:lnTo>
                  <a:pt x="898145" y="508996"/>
                </a:lnTo>
                <a:lnTo>
                  <a:pt x="894618" y="515982"/>
                </a:lnTo>
                <a:close/>
              </a:path>
              <a:path w="2512150" h="581353">
                <a:moveTo>
                  <a:pt x="893487" y="508996"/>
                </a:moveTo>
                <a:lnTo>
                  <a:pt x="889329" y="510027"/>
                </a:lnTo>
                <a:lnTo>
                  <a:pt x="889362" y="518277"/>
                </a:lnTo>
                <a:lnTo>
                  <a:pt x="891757" y="516747"/>
                </a:lnTo>
                <a:lnTo>
                  <a:pt x="894618" y="515982"/>
                </a:lnTo>
                <a:lnTo>
                  <a:pt x="898145" y="508996"/>
                </a:lnTo>
                <a:lnTo>
                  <a:pt x="893487" y="508996"/>
                </a:lnTo>
                <a:close/>
              </a:path>
              <a:path w="2512150" h="581353">
                <a:moveTo>
                  <a:pt x="886967" y="519741"/>
                </a:moveTo>
                <a:lnTo>
                  <a:pt x="889362" y="518277"/>
                </a:lnTo>
                <a:lnTo>
                  <a:pt x="889329" y="510027"/>
                </a:lnTo>
                <a:lnTo>
                  <a:pt x="885669" y="512090"/>
                </a:lnTo>
                <a:lnTo>
                  <a:pt x="885137" y="521904"/>
                </a:lnTo>
                <a:lnTo>
                  <a:pt x="886967" y="519741"/>
                </a:lnTo>
                <a:close/>
              </a:path>
              <a:path w="2512150" h="581353">
                <a:moveTo>
                  <a:pt x="877566" y="212281"/>
                </a:moveTo>
                <a:lnTo>
                  <a:pt x="878065" y="212281"/>
                </a:lnTo>
                <a:lnTo>
                  <a:pt x="877665" y="207191"/>
                </a:lnTo>
                <a:lnTo>
                  <a:pt x="877166" y="206492"/>
                </a:lnTo>
                <a:lnTo>
                  <a:pt x="875450" y="204085"/>
                </a:lnTo>
                <a:lnTo>
                  <a:pt x="877566" y="212281"/>
                </a:lnTo>
                <a:close/>
              </a:path>
              <a:path w="2512150" h="581353">
                <a:moveTo>
                  <a:pt x="941316" y="559895"/>
                </a:moveTo>
                <a:lnTo>
                  <a:pt x="941316" y="529189"/>
                </a:lnTo>
                <a:lnTo>
                  <a:pt x="942082" y="525796"/>
                </a:lnTo>
                <a:lnTo>
                  <a:pt x="943612" y="523267"/>
                </a:lnTo>
                <a:lnTo>
                  <a:pt x="945209" y="520673"/>
                </a:lnTo>
                <a:lnTo>
                  <a:pt x="947205" y="518810"/>
                </a:lnTo>
                <a:lnTo>
                  <a:pt x="945342" y="512322"/>
                </a:lnTo>
                <a:lnTo>
                  <a:pt x="943046" y="514485"/>
                </a:lnTo>
                <a:lnTo>
                  <a:pt x="941316" y="517479"/>
                </a:lnTo>
                <a:lnTo>
                  <a:pt x="941316" y="487039"/>
                </a:lnTo>
                <a:lnTo>
                  <a:pt x="941316" y="559895"/>
                </a:lnTo>
                <a:close/>
              </a:path>
              <a:path w="2512150" h="581353">
                <a:moveTo>
                  <a:pt x="933332" y="487039"/>
                </a:moveTo>
                <a:lnTo>
                  <a:pt x="933332" y="559895"/>
                </a:lnTo>
                <a:lnTo>
                  <a:pt x="941316" y="559895"/>
                </a:lnTo>
                <a:lnTo>
                  <a:pt x="941316" y="487039"/>
                </a:lnTo>
                <a:lnTo>
                  <a:pt x="933332" y="487039"/>
                </a:lnTo>
                <a:close/>
              </a:path>
              <a:path w="2512150" h="581353">
                <a:moveTo>
                  <a:pt x="954391" y="515982"/>
                </a:moveTo>
                <a:lnTo>
                  <a:pt x="960246" y="515982"/>
                </a:lnTo>
                <a:lnTo>
                  <a:pt x="963140" y="517080"/>
                </a:lnTo>
                <a:lnTo>
                  <a:pt x="965469" y="519275"/>
                </a:lnTo>
                <a:lnTo>
                  <a:pt x="967864" y="521404"/>
                </a:lnTo>
                <a:lnTo>
                  <a:pt x="969062" y="525230"/>
                </a:lnTo>
                <a:lnTo>
                  <a:pt x="969062" y="559895"/>
                </a:lnTo>
                <a:lnTo>
                  <a:pt x="977046" y="559895"/>
                </a:lnTo>
                <a:lnTo>
                  <a:pt x="970293" y="512422"/>
                </a:lnTo>
                <a:lnTo>
                  <a:pt x="967365" y="511092"/>
                </a:lnTo>
                <a:lnTo>
                  <a:pt x="964438" y="509694"/>
                </a:lnTo>
                <a:lnTo>
                  <a:pt x="961177" y="508996"/>
                </a:lnTo>
                <a:lnTo>
                  <a:pt x="957584" y="508996"/>
                </a:lnTo>
                <a:lnTo>
                  <a:pt x="954391" y="515982"/>
                </a:lnTo>
                <a:close/>
              </a:path>
              <a:path w="2512150" h="581353">
                <a:moveTo>
                  <a:pt x="945342" y="512322"/>
                </a:moveTo>
                <a:lnTo>
                  <a:pt x="947205" y="518810"/>
                </a:lnTo>
                <a:lnTo>
                  <a:pt x="949600" y="517679"/>
                </a:lnTo>
                <a:lnTo>
                  <a:pt x="951995" y="516547"/>
                </a:lnTo>
                <a:lnTo>
                  <a:pt x="954391" y="515982"/>
                </a:lnTo>
                <a:lnTo>
                  <a:pt x="957584" y="508996"/>
                </a:lnTo>
                <a:lnTo>
                  <a:pt x="954191" y="508996"/>
                </a:lnTo>
                <a:lnTo>
                  <a:pt x="951064" y="509661"/>
                </a:lnTo>
                <a:lnTo>
                  <a:pt x="948203" y="510992"/>
                </a:lnTo>
                <a:lnTo>
                  <a:pt x="945342" y="512322"/>
                </a:lnTo>
                <a:close/>
              </a:path>
              <a:path w="2512150" h="581353">
                <a:moveTo>
                  <a:pt x="977046" y="559895"/>
                </a:moveTo>
                <a:lnTo>
                  <a:pt x="977046" y="523633"/>
                </a:lnTo>
                <a:lnTo>
                  <a:pt x="976148" y="520074"/>
                </a:lnTo>
                <a:lnTo>
                  <a:pt x="974351" y="517279"/>
                </a:lnTo>
                <a:lnTo>
                  <a:pt x="972621" y="514485"/>
                </a:lnTo>
                <a:lnTo>
                  <a:pt x="970293" y="512422"/>
                </a:lnTo>
                <a:lnTo>
                  <a:pt x="977046" y="559895"/>
                </a:lnTo>
                <a:close/>
              </a:path>
              <a:path w="2512150" h="581353">
                <a:moveTo>
                  <a:pt x="1024500" y="554672"/>
                </a:moveTo>
                <a:lnTo>
                  <a:pt x="1025365" y="556203"/>
                </a:lnTo>
                <a:lnTo>
                  <a:pt x="1026063" y="549815"/>
                </a:lnTo>
                <a:lnTo>
                  <a:pt x="1024067" y="549516"/>
                </a:lnTo>
                <a:lnTo>
                  <a:pt x="1024067" y="552776"/>
                </a:lnTo>
                <a:lnTo>
                  <a:pt x="1023901" y="554539"/>
                </a:lnTo>
                <a:lnTo>
                  <a:pt x="1024320" y="553885"/>
                </a:lnTo>
                <a:lnTo>
                  <a:pt x="1024067" y="550514"/>
                </a:lnTo>
                <a:lnTo>
                  <a:pt x="1024320" y="553885"/>
                </a:lnTo>
                <a:lnTo>
                  <a:pt x="1025265" y="552410"/>
                </a:lnTo>
                <a:lnTo>
                  <a:pt x="1024500" y="554672"/>
                </a:lnTo>
                <a:close/>
              </a:path>
              <a:path w="2512150" h="581353">
                <a:moveTo>
                  <a:pt x="1009330" y="515982"/>
                </a:moveTo>
                <a:lnTo>
                  <a:pt x="1016449" y="515982"/>
                </a:lnTo>
                <a:lnTo>
                  <a:pt x="1019277" y="517013"/>
                </a:lnTo>
                <a:lnTo>
                  <a:pt x="1021273" y="519076"/>
                </a:lnTo>
                <a:lnTo>
                  <a:pt x="1023269" y="521072"/>
                </a:lnTo>
                <a:lnTo>
                  <a:pt x="1024267" y="523933"/>
                </a:lnTo>
                <a:lnTo>
                  <a:pt x="1024267" y="529570"/>
                </a:lnTo>
                <a:lnTo>
                  <a:pt x="1025864" y="529256"/>
                </a:lnTo>
                <a:lnTo>
                  <a:pt x="1025697" y="512090"/>
                </a:lnTo>
                <a:lnTo>
                  <a:pt x="1022770" y="510892"/>
                </a:lnTo>
                <a:lnTo>
                  <a:pt x="1019842" y="509628"/>
                </a:lnTo>
                <a:lnTo>
                  <a:pt x="1016582" y="508996"/>
                </a:lnTo>
                <a:lnTo>
                  <a:pt x="1012989" y="508996"/>
                </a:lnTo>
                <a:lnTo>
                  <a:pt x="1009330" y="515982"/>
                </a:lnTo>
                <a:close/>
              </a:path>
              <a:path w="2512150" h="581353">
                <a:moveTo>
                  <a:pt x="1007666" y="508996"/>
                </a:moveTo>
                <a:lnTo>
                  <a:pt x="1003209" y="510160"/>
                </a:lnTo>
                <a:lnTo>
                  <a:pt x="1004007" y="518277"/>
                </a:lnTo>
                <a:lnTo>
                  <a:pt x="1006402" y="516747"/>
                </a:lnTo>
                <a:lnTo>
                  <a:pt x="1009330" y="515982"/>
                </a:lnTo>
                <a:lnTo>
                  <a:pt x="1012989" y="508996"/>
                </a:lnTo>
                <a:lnTo>
                  <a:pt x="1007666" y="508996"/>
                </a:lnTo>
                <a:close/>
              </a:path>
              <a:path w="2512150" h="581353">
                <a:moveTo>
                  <a:pt x="996023" y="514751"/>
                </a:moveTo>
                <a:lnTo>
                  <a:pt x="998717" y="525463"/>
                </a:lnTo>
                <a:lnTo>
                  <a:pt x="999848" y="522136"/>
                </a:lnTo>
                <a:lnTo>
                  <a:pt x="1001612" y="519741"/>
                </a:lnTo>
                <a:lnTo>
                  <a:pt x="1004007" y="518277"/>
                </a:lnTo>
                <a:lnTo>
                  <a:pt x="1003209" y="510160"/>
                </a:lnTo>
                <a:lnTo>
                  <a:pt x="999616" y="512489"/>
                </a:lnTo>
                <a:lnTo>
                  <a:pt x="996023" y="514751"/>
                </a:lnTo>
                <a:close/>
              </a:path>
              <a:path w="2512150" h="581353">
                <a:moveTo>
                  <a:pt x="993561" y="517745"/>
                </a:moveTo>
                <a:lnTo>
                  <a:pt x="992230" y="521471"/>
                </a:lnTo>
                <a:lnTo>
                  <a:pt x="998717" y="525463"/>
                </a:lnTo>
                <a:lnTo>
                  <a:pt x="996023" y="514751"/>
                </a:lnTo>
                <a:lnTo>
                  <a:pt x="993561" y="517745"/>
                </a:lnTo>
                <a:close/>
              </a:path>
              <a:path w="2512150" h="581353">
                <a:moveTo>
                  <a:pt x="1032251" y="522136"/>
                </a:moveTo>
                <a:lnTo>
                  <a:pt x="1031386" y="518943"/>
                </a:lnTo>
                <a:lnTo>
                  <a:pt x="1032218" y="560594"/>
                </a:lnTo>
                <a:lnTo>
                  <a:pt x="1032251" y="522136"/>
                </a:lnTo>
                <a:close/>
              </a:path>
              <a:path w="2512150" h="581353">
                <a:moveTo>
                  <a:pt x="1026230" y="557666"/>
                </a:moveTo>
                <a:lnTo>
                  <a:pt x="1027427" y="558764"/>
                </a:lnTo>
                <a:lnTo>
                  <a:pt x="1028958" y="559496"/>
                </a:lnTo>
                <a:lnTo>
                  <a:pt x="1030488" y="560228"/>
                </a:lnTo>
                <a:lnTo>
                  <a:pt x="1032218" y="560594"/>
                </a:lnTo>
                <a:lnTo>
                  <a:pt x="1031386" y="518943"/>
                </a:lnTo>
                <a:lnTo>
                  <a:pt x="1029656" y="516481"/>
                </a:lnTo>
                <a:lnTo>
                  <a:pt x="1027993" y="513953"/>
                </a:lnTo>
                <a:lnTo>
                  <a:pt x="1026230" y="557666"/>
                </a:lnTo>
                <a:close/>
              </a:path>
              <a:path w="2512150" h="581353">
                <a:moveTo>
                  <a:pt x="1026063" y="549815"/>
                </a:moveTo>
                <a:lnTo>
                  <a:pt x="1025365" y="556203"/>
                </a:lnTo>
                <a:lnTo>
                  <a:pt x="1026230" y="557666"/>
                </a:lnTo>
                <a:lnTo>
                  <a:pt x="1027993" y="513953"/>
                </a:lnTo>
                <a:lnTo>
                  <a:pt x="1025864" y="529256"/>
                </a:lnTo>
                <a:lnTo>
                  <a:pt x="1025864" y="535843"/>
                </a:lnTo>
                <a:lnTo>
                  <a:pt x="1024267" y="536170"/>
                </a:lnTo>
                <a:lnTo>
                  <a:pt x="1024267" y="543561"/>
                </a:lnTo>
                <a:lnTo>
                  <a:pt x="1024067" y="549516"/>
                </a:lnTo>
                <a:lnTo>
                  <a:pt x="1026063" y="549815"/>
                </a:lnTo>
                <a:close/>
              </a:path>
              <a:path w="2512150" h="581353">
                <a:moveTo>
                  <a:pt x="1039337" y="559596"/>
                </a:moveTo>
                <a:lnTo>
                  <a:pt x="1039736" y="553308"/>
                </a:lnTo>
                <a:lnTo>
                  <a:pt x="1037308" y="553807"/>
                </a:lnTo>
                <a:lnTo>
                  <a:pt x="1033515" y="553807"/>
                </a:lnTo>
                <a:lnTo>
                  <a:pt x="1032251" y="552610"/>
                </a:lnTo>
                <a:lnTo>
                  <a:pt x="1034147" y="560594"/>
                </a:lnTo>
                <a:lnTo>
                  <a:pt x="1036277" y="560594"/>
                </a:lnTo>
                <a:lnTo>
                  <a:pt x="1038007" y="560261"/>
                </a:lnTo>
                <a:lnTo>
                  <a:pt x="1039337" y="559596"/>
                </a:lnTo>
                <a:close/>
              </a:path>
              <a:path w="2512150" h="581353">
                <a:moveTo>
                  <a:pt x="1023901" y="554539"/>
                </a:moveTo>
                <a:lnTo>
                  <a:pt x="1024067" y="552776"/>
                </a:lnTo>
                <a:lnTo>
                  <a:pt x="1024067" y="549516"/>
                </a:lnTo>
                <a:lnTo>
                  <a:pt x="1023868" y="545424"/>
                </a:lnTo>
                <a:lnTo>
                  <a:pt x="1023069" y="547021"/>
                </a:lnTo>
                <a:lnTo>
                  <a:pt x="1022271" y="548551"/>
                </a:lnTo>
                <a:lnTo>
                  <a:pt x="1021971" y="556203"/>
                </a:lnTo>
                <a:lnTo>
                  <a:pt x="1023901" y="554539"/>
                </a:lnTo>
                <a:close/>
              </a:path>
              <a:path w="2512150" h="581353">
                <a:moveTo>
                  <a:pt x="1021173" y="549848"/>
                </a:moveTo>
                <a:lnTo>
                  <a:pt x="1019776" y="550913"/>
                </a:lnTo>
                <a:lnTo>
                  <a:pt x="1020042" y="557799"/>
                </a:lnTo>
                <a:lnTo>
                  <a:pt x="1021971" y="556203"/>
                </a:lnTo>
                <a:lnTo>
                  <a:pt x="1022271" y="548551"/>
                </a:lnTo>
                <a:lnTo>
                  <a:pt x="1021173" y="549848"/>
                </a:lnTo>
                <a:close/>
              </a:path>
              <a:path w="2512150" h="581353">
                <a:moveTo>
                  <a:pt x="1014985" y="553208"/>
                </a:moveTo>
                <a:lnTo>
                  <a:pt x="1015484" y="559795"/>
                </a:lnTo>
                <a:lnTo>
                  <a:pt x="1017880" y="558997"/>
                </a:lnTo>
                <a:lnTo>
                  <a:pt x="1020042" y="557799"/>
                </a:lnTo>
                <a:lnTo>
                  <a:pt x="1019776" y="550913"/>
                </a:lnTo>
                <a:lnTo>
                  <a:pt x="1018379" y="551911"/>
                </a:lnTo>
                <a:lnTo>
                  <a:pt x="1016782" y="552676"/>
                </a:lnTo>
                <a:lnTo>
                  <a:pt x="1014985" y="553208"/>
                </a:lnTo>
                <a:close/>
              </a:path>
              <a:path w="2512150" h="581353">
                <a:moveTo>
                  <a:pt x="1002510" y="552011"/>
                </a:moveTo>
                <a:lnTo>
                  <a:pt x="1002743" y="560394"/>
                </a:lnTo>
                <a:lnTo>
                  <a:pt x="1005471" y="560893"/>
                </a:lnTo>
                <a:lnTo>
                  <a:pt x="1010727" y="560893"/>
                </a:lnTo>
                <a:lnTo>
                  <a:pt x="1013089" y="560527"/>
                </a:lnTo>
                <a:lnTo>
                  <a:pt x="1015484" y="559795"/>
                </a:lnTo>
                <a:lnTo>
                  <a:pt x="1014985" y="553208"/>
                </a:lnTo>
                <a:lnTo>
                  <a:pt x="1013255" y="553674"/>
                </a:lnTo>
                <a:lnTo>
                  <a:pt x="1011426" y="553907"/>
                </a:lnTo>
                <a:lnTo>
                  <a:pt x="1006502" y="553907"/>
                </a:lnTo>
                <a:lnTo>
                  <a:pt x="1004173" y="553275"/>
                </a:lnTo>
                <a:lnTo>
                  <a:pt x="1002510" y="552011"/>
                </a:lnTo>
                <a:close/>
              </a:path>
              <a:path w="2512150" h="581353">
                <a:moveTo>
                  <a:pt x="1000913" y="543128"/>
                </a:moveTo>
                <a:lnTo>
                  <a:pt x="1001645" y="534013"/>
                </a:lnTo>
                <a:lnTo>
                  <a:pt x="998152" y="535676"/>
                </a:lnTo>
                <a:lnTo>
                  <a:pt x="1000214" y="559396"/>
                </a:lnTo>
                <a:lnTo>
                  <a:pt x="1002743" y="560394"/>
                </a:lnTo>
                <a:lnTo>
                  <a:pt x="1002510" y="552011"/>
                </a:lnTo>
                <a:lnTo>
                  <a:pt x="1000913" y="550680"/>
                </a:lnTo>
                <a:lnTo>
                  <a:pt x="1000115" y="548983"/>
                </a:lnTo>
                <a:lnTo>
                  <a:pt x="1000115" y="544792"/>
                </a:lnTo>
                <a:lnTo>
                  <a:pt x="1000913" y="543128"/>
                </a:lnTo>
                <a:close/>
              </a:path>
              <a:path w="2512150" h="581353">
                <a:moveTo>
                  <a:pt x="991931" y="543594"/>
                </a:moveTo>
                <a:lnTo>
                  <a:pt x="992663" y="552842"/>
                </a:lnTo>
                <a:lnTo>
                  <a:pt x="994126" y="554905"/>
                </a:lnTo>
                <a:lnTo>
                  <a:pt x="995657" y="556901"/>
                </a:lnTo>
                <a:lnTo>
                  <a:pt x="997686" y="558398"/>
                </a:lnTo>
                <a:lnTo>
                  <a:pt x="1000214" y="559396"/>
                </a:lnTo>
                <a:lnTo>
                  <a:pt x="998152" y="535676"/>
                </a:lnTo>
                <a:lnTo>
                  <a:pt x="995623" y="538138"/>
                </a:lnTo>
                <a:lnTo>
                  <a:pt x="993162" y="540533"/>
                </a:lnTo>
                <a:lnTo>
                  <a:pt x="991931" y="543594"/>
                </a:lnTo>
                <a:close/>
              </a:path>
              <a:path w="2512150" h="581353">
                <a:moveTo>
                  <a:pt x="991931" y="547320"/>
                </a:moveTo>
                <a:lnTo>
                  <a:pt x="991931" y="550314"/>
                </a:lnTo>
                <a:lnTo>
                  <a:pt x="992663" y="552842"/>
                </a:lnTo>
                <a:lnTo>
                  <a:pt x="991931" y="543594"/>
                </a:lnTo>
                <a:lnTo>
                  <a:pt x="991931" y="547320"/>
                </a:lnTo>
                <a:close/>
              </a:path>
              <a:path w="2512150" h="581353">
                <a:moveTo>
                  <a:pt x="1024267" y="529570"/>
                </a:moveTo>
                <a:lnTo>
                  <a:pt x="1006103" y="533148"/>
                </a:lnTo>
                <a:lnTo>
                  <a:pt x="1006535" y="539802"/>
                </a:lnTo>
                <a:lnTo>
                  <a:pt x="1009795" y="539136"/>
                </a:lnTo>
                <a:lnTo>
                  <a:pt x="1024267" y="536170"/>
                </a:lnTo>
                <a:lnTo>
                  <a:pt x="1025864" y="535843"/>
                </a:lnTo>
                <a:lnTo>
                  <a:pt x="1025864" y="529256"/>
                </a:lnTo>
                <a:lnTo>
                  <a:pt x="1024267" y="529570"/>
                </a:lnTo>
                <a:close/>
              </a:path>
              <a:path w="2512150" h="581353">
                <a:moveTo>
                  <a:pt x="1006103" y="533148"/>
                </a:moveTo>
                <a:lnTo>
                  <a:pt x="1001645" y="534013"/>
                </a:lnTo>
                <a:lnTo>
                  <a:pt x="1002510" y="541931"/>
                </a:lnTo>
                <a:lnTo>
                  <a:pt x="1004107" y="540733"/>
                </a:lnTo>
                <a:lnTo>
                  <a:pt x="1006535" y="539802"/>
                </a:lnTo>
                <a:lnTo>
                  <a:pt x="1006103" y="533148"/>
                </a:lnTo>
                <a:close/>
              </a:path>
              <a:path w="2512150" h="581353">
                <a:moveTo>
                  <a:pt x="1073211" y="516481"/>
                </a:moveTo>
                <a:lnTo>
                  <a:pt x="1074808" y="516481"/>
                </a:lnTo>
                <a:lnTo>
                  <a:pt x="1076039" y="516547"/>
                </a:lnTo>
                <a:lnTo>
                  <a:pt x="1077769" y="516814"/>
                </a:lnTo>
                <a:lnTo>
                  <a:pt x="1079299" y="517279"/>
                </a:lnTo>
                <a:lnTo>
                  <a:pt x="1080696" y="509994"/>
                </a:lnTo>
                <a:lnTo>
                  <a:pt x="1079066" y="509328"/>
                </a:lnTo>
                <a:lnTo>
                  <a:pt x="1077004" y="509062"/>
                </a:lnTo>
                <a:lnTo>
                  <a:pt x="1075207" y="508996"/>
                </a:lnTo>
                <a:lnTo>
                  <a:pt x="1073211" y="516481"/>
                </a:lnTo>
                <a:close/>
              </a:path>
              <a:path w="2512150" h="581353">
                <a:moveTo>
                  <a:pt x="1071348" y="508996"/>
                </a:moveTo>
                <a:lnTo>
                  <a:pt x="1068054" y="509761"/>
                </a:lnTo>
                <a:lnTo>
                  <a:pt x="1069053" y="517080"/>
                </a:lnTo>
                <a:lnTo>
                  <a:pt x="1071148" y="516481"/>
                </a:lnTo>
                <a:lnTo>
                  <a:pt x="1073211" y="516481"/>
                </a:lnTo>
                <a:lnTo>
                  <a:pt x="1075207" y="508996"/>
                </a:lnTo>
                <a:lnTo>
                  <a:pt x="1071348" y="508996"/>
                </a:lnTo>
                <a:close/>
              </a:path>
              <a:path w="2512150" h="581353">
                <a:moveTo>
                  <a:pt x="1063131" y="521305"/>
                </a:moveTo>
                <a:lnTo>
                  <a:pt x="1064861" y="519475"/>
                </a:lnTo>
                <a:lnTo>
                  <a:pt x="1066923" y="518277"/>
                </a:lnTo>
                <a:lnTo>
                  <a:pt x="1069053" y="517080"/>
                </a:lnTo>
                <a:lnTo>
                  <a:pt x="1068054" y="509761"/>
                </a:lnTo>
                <a:lnTo>
                  <a:pt x="1065327" y="511291"/>
                </a:lnTo>
                <a:lnTo>
                  <a:pt x="1063131" y="521305"/>
                </a:lnTo>
                <a:close/>
              </a:path>
              <a:path w="2512150" h="581353">
                <a:moveTo>
                  <a:pt x="1059638" y="529222"/>
                </a:moveTo>
                <a:lnTo>
                  <a:pt x="1060336" y="526162"/>
                </a:lnTo>
                <a:lnTo>
                  <a:pt x="1061734" y="523767"/>
                </a:lnTo>
                <a:lnTo>
                  <a:pt x="1063131" y="521305"/>
                </a:lnTo>
                <a:lnTo>
                  <a:pt x="1065327" y="511291"/>
                </a:lnTo>
                <a:lnTo>
                  <a:pt x="1062665" y="512821"/>
                </a:lnTo>
                <a:lnTo>
                  <a:pt x="1060636" y="515117"/>
                </a:lnTo>
                <a:lnTo>
                  <a:pt x="1059638" y="529222"/>
                </a:lnTo>
                <a:close/>
              </a:path>
              <a:path w="2512150" h="581353">
                <a:moveTo>
                  <a:pt x="1059638" y="559895"/>
                </a:moveTo>
                <a:lnTo>
                  <a:pt x="1059638" y="529222"/>
                </a:lnTo>
                <a:lnTo>
                  <a:pt x="1059239" y="518178"/>
                </a:lnTo>
                <a:lnTo>
                  <a:pt x="1058141" y="509994"/>
                </a:lnTo>
                <a:lnTo>
                  <a:pt x="1051654" y="509994"/>
                </a:lnTo>
                <a:lnTo>
                  <a:pt x="1051654" y="559895"/>
                </a:lnTo>
                <a:lnTo>
                  <a:pt x="1059638" y="559895"/>
                </a:lnTo>
                <a:close/>
              </a:path>
              <a:path w="2512150" h="581353">
                <a:moveTo>
                  <a:pt x="1127162" y="547819"/>
                </a:moveTo>
                <a:lnTo>
                  <a:pt x="1126863" y="521371"/>
                </a:lnTo>
                <a:lnTo>
                  <a:pt x="1126863" y="538238"/>
                </a:lnTo>
                <a:lnTo>
                  <a:pt x="1126663" y="552643"/>
                </a:lnTo>
                <a:lnTo>
                  <a:pt x="1127353" y="551121"/>
                </a:lnTo>
                <a:lnTo>
                  <a:pt x="1128260" y="547220"/>
                </a:lnTo>
                <a:lnTo>
                  <a:pt x="1127861" y="520673"/>
                </a:lnTo>
                <a:lnTo>
                  <a:pt x="1126863" y="521371"/>
                </a:lnTo>
                <a:lnTo>
                  <a:pt x="1127162" y="547819"/>
                </a:lnTo>
                <a:close/>
              </a:path>
              <a:path w="2512150" h="581353">
                <a:moveTo>
                  <a:pt x="1102378" y="559862"/>
                </a:moveTo>
                <a:lnTo>
                  <a:pt x="1106171" y="560893"/>
                </a:lnTo>
                <a:lnTo>
                  <a:pt x="1113157" y="560893"/>
                </a:lnTo>
                <a:lnTo>
                  <a:pt x="1115851" y="560361"/>
                </a:lnTo>
                <a:lnTo>
                  <a:pt x="1118380" y="559296"/>
                </a:lnTo>
                <a:lnTo>
                  <a:pt x="1120975" y="558232"/>
                </a:lnTo>
                <a:lnTo>
                  <a:pt x="1123137" y="556702"/>
                </a:lnTo>
                <a:lnTo>
                  <a:pt x="1124867" y="554705"/>
                </a:lnTo>
                <a:lnTo>
                  <a:pt x="1126663" y="552643"/>
                </a:lnTo>
                <a:lnTo>
                  <a:pt x="1126863" y="538238"/>
                </a:lnTo>
                <a:lnTo>
                  <a:pt x="1126198" y="541731"/>
                </a:lnTo>
                <a:lnTo>
                  <a:pt x="1124867" y="544725"/>
                </a:lnTo>
                <a:lnTo>
                  <a:pt x="1123603" y="547653"/>
                </a:lnTo>
                <a:lnTo>
                  <a:pt x="1121773" y="549915"/>
                </a:lnTo>
                <a:lnTo>
                  <a:pt x="1119378" y="551512"/>
                </a:lnTo>
                <a:lnTo>
                  <a:pt x="1117049" y="553109"/>
                </a:lnTo>
                <a:lnTo>
                  <a:pt x="1114288" y="553907"/>
                </a:lnTo>
                <a:lnTo>
                  <a:pt x="1106171" y="553907"/>
                </a:lnTo>
                <a:lnTo>
                  <a:pt x="1102378" y="559862"/>
                </a:lnTo>
                <a:close/>
              </a:path>
              <a:path w="2512150" h="581353">
                <a:moveTo>
                  <a:pt x="1106171" y="553907"/>
                </a:moveTo>
                <a:lnTo>
                  <a:pt x="1102345" y="552177"/>
                </a:lnTo>
                <a:lnTo>
                  <a:pt x="1099617" y="548717"/>
                </a:lnTo>
                <a:lnTo>
                  <a:pt x="1096889" y="545257"/>
                </a:lnTo>
                <a:lnTo>
                  <a:pt x="1095525" y="540667"/>
                </a:lnTo>
                <a:lnTo>
                  <a:pt x="1098918" y="557799"/>
                </a:lnTo>
                <a:lnTo>
                  <a:pt x="1102378" y="559862"/>
                </a:lnTo>
                <a:lnTo>
                  <a:pt x="1106171" y="553907"/>
                </a:lnTo>
                <a:close/>
              </a:path>
              <a:path w="2512150" h="581353">
                <a:moveTo>
                  <a:pt x="1095458" y="555737"/>
                </a:moveTo>
                <a:lnTo>
                  <a:pt x="1098918" y="557799"/>
                </a:lnTo>
                <a:lnTo>
                  <a:pt x="1095525" y="540667"/>
                </a:lnTo>
                <a:lnTo>
                  <a:pt x="1095525" y="529222"/>
                </a:lnTo>
                <a:lnTo>
                  <a:pt x="1093030" y="517013"/>
                </a:lnTo>
                <a:lnTo>
                  <a:pt x="1092697" y="552776"/>
                </a:lnTo>
                <a:lnTo>
                  <a:pt x="1095458" y="555737"/>
                </a:lnTo>
                <a:close/>
              </a:path>
              <a:path w="2512150" h="581353">
                <a:moveTo>
                  <a:pt x="1128260" y="547220"/>
                </a:moveTo>
                <a:lnTo>
                  <a:pt x="1127353" y="551121"/>
                </a:lnTo>
                <a:lnTo>
                  <a:pt x="1127795" y="550148"/>
                </a:lnTo>
                <a:lnTo>
                  <a:pt x="1127861" y="559895"/>
                </a:lnTo>
                <a:lnTo>
                  <a:pt x="1134847" y="559895"/>
                </a:lnTo>
                <a:lnTo>
                  <a:pt x="1134847" y="487039"/>
                </a:lnTo>
                <a:lnTo>
                  <a:pt x="1127861" y="520673"/>
                </a:lnTo>
                <a:lnTo>
                  <a:pt x="1128260" y="547220"/>
                </a:lnTo>
                <a:close/>
              </a:path>
              <a:path w="2512150" h="581353">
                <a:moveTo>
                  <a:pt x="1126863" y="530453"/>
                </a:moveTo>
                <a:lnTo>
                  <a:pt x="1126863" y="521371"/>
                </a:lnTo>
                <a:lnTo>
                  <a:pt x="1127861" y="520673"/>
                </a:lnTo>
                <a:lnTo>
                  <a:pt x="1134847" y="487039"/>
                </a:lnTo>
                <a:lnTo>
                  <a:pt x="1126863" y="487039"/>
                </a:lnTo>
                <a:lnTo>
                  <a:pt x="1126863" y="530453"/>
                </a:lnTo>
                <a:close/>
              </a:path>
              <a:path w="2512150" h="581353">
                <a:moveTo>
                  <a:pt x="1121806" y="519641"/>
                </a:moveTo>
                <a:lnTo>
                  <a:pt x="1123603" y="521737"/>
                </a:lnTo>
                <a:lnTo>
                  <a:pt x="1124867" y="524465"/>
                </a:lnTo>
                <a:lnTo>
                  <a:pt x="1126198" y="527193"/>
                </a:lnTo>
                <a:lnTo>
                  <a:pt x="1126863" y="530453"/>
                </a:lnTo>
                <a:lnTo>
                  <a:pt x="1126863" y="517146"/>
                </a:lnTo>
                <a:lnTo>
                  <a:pt x="1124834" y="514318"/>
                </a:lnTo>
                <a:lnTo>
                  <a:pt x="1121806" y="519641"/>
                </a:lnTo>
                <a:close/>
              </a:path>
              <a:path w="2512150" h="581353">
                <a:moveTo>
                  <a:pt x="1111493" y="515982"/>
                </a:moveTo>
                <a:lnTo>
                  <a:pt x="1114554" y="515982"/>
                </a:lnTo>
                <a:lnTo>
                  <a:pt x="1117215" y="516714"/>
                </a:lnTo>
                <a:lnTo>
                  <a:pt x="1119478" y="518178"/>
                </a:lnTo>
                <a:lnTo>
                  <a:pt x="1121806" y="519641"/>
                </a:lnTo>
                <a:lnTo>
                  <a:pt x="1124834" y="514318"/>
                </a:lnTo>
                <a:lnTo>
                  <a:pt x="1121773" y="512189"/>
                </a:lnTo>
                <a:lnTo>
                  <a:pt x="1118779" y="510060"/>
                </a:lnTo>
                <a:lnTo>
                  <a:pt x="1115219" y="508996"/>
                </a:lnTo>
                <a:lnTo>
                  <a:pt x="1111493" y="515982"/>
                </a:lnTo>
                <a:close/>
              </a:path>
              <a:path w="2512150" h="581353">
                <a:moveTo>
                  <a:pt x="1099717" y="521172"/>
                </a:moveTo>
                <a:lnTo>
                  <a:pt x="1102511" y="517712"/>
                </a:lnTo>
                <a:lnTo>
                  <a:pt x="1106437" y="515982"/>
                </a:lnTo>
                <a:lnTo>
                  <a:pt x="1111493" y="515982"/>
                </a:lnTo>
                <a:lnTo>
                  <a:pt x="1115219" y="508996"/>
                </a:lnTo>
                <a:lnTo>
                  <a:pt x="1106969" y="508996"/>
                </a:lnTo>
                <a:lnTo>
                  <a:pt x="1103110" y="510027"/>
                </a:lnTo>
                <a:lnTo>
                  <a:pt x="1099717" y="521172"/>
                </a:lnTo>
                <a:close/>
              </a:path>
              <a:path w="2512150" h="581353">
                <a:moveTo>
                  <a:pt x="1093030" y="517013"/>
                </a:moveTo>
                <a:lnTo>
                  <a:pt x="1095525" y="529222"/>
                </a:lnTo>
                <a:lnTo>
                  <a:pt x="1096922" y="524631"/>
                </a:lnTo>
                <a:lnTo>
                  <a:pt x="1099717" y="521172"/>
                </a:lnTo>
                <a:lnTo>
                  <a:pt x="1103110" y="510027"/>
                </a:lnTo>
                <a:lnTo>
                  <a:pt x="1099517" y="512090"/>
                </a:lnTo>
                <a:lnTo>
                  <a:pt x="1095924" y="514086"/>
                </a:lnTo>
                <a:lnTo>
                  <a:pt x="1093030" y="517013"/>
                </a:lnTo>
                <a:close/>
              </a:path>
              <a:path w="2512150" h="581353">
                <a:moveTo>
                  <a:pt x="1087541" y="529422"/>
                </a:moveTo>
                <a:lnTo>
                  <a:pt x="1088572" y="544991"/>
                </a:lnTo>
                <a:lnTo>
                  <a:pt x="1090634" y="548917"/>
                </a:lnTo>
                <a:lnTo>
                  <a:pt x="1092697" y="552776"/>
                </a:lnTo>
                <a:lnTo>
                  <a:pt x="1093030" y="517013"/>
                </a:lnTo>
                <a:lnTo>
                  <a:pt x="1090834" y="520872"/>
                </a:lnTo>
                <a:lnTo>
                  <a:pt x="1088638" y="524731"/>
                </a:lnTo>
                <a:lnTo>
                  <a:pt x="1087541" y="529422"/>
                </a:lnTo>
                <a:close/>
              </a:path>
              <a:path w="2512150" h="581353">
                <a:moveTo>
                  <a:pt x="1087541" y="534944"/>
                </a:moveTo>
                <a:lnTo>
                  <a:pt x="1087541" y="540334"/>
                </a:lnTo>
                <a:lnTo>
                  <a:pt x="1088572" y="544991"/>
                </a:lnTo>
                <a:lnTo>
                  <a:pt x="1087541" y="529422"/>
                </a:lnTo>
                <a:lnTo>
                  <a:pt x="1087541" y="534944"/>
                </a:lnTo>
                <a:close/>
              </a:path>
              <a:path w="2512150" h="581353">
                <a:moveTo>
                  <a:pt x="1195605" y="501111"/>
                </a:moveTo>
                <a:lnTo>
                  <a:pt x="1201194" y="494025"/>
                </a:lnTo>
                <a:lnTo>
                  <a:pt x="1188918" y="494025"/>
                </a:lnTo>
                <a:lnTo>
                  <a:pt x="1196503" y="559895"/>
                </a:lnTo>
                <a:lnTo>
                  <a:pt x="1196503" y="518477"/>
                </a:lnTo>
                <a:lnTo>
                  <a:pt x="1195605" y="501111"/>
                </a:lnTo>
                <a:close/>
              </a:path>
              <a:path w="2512150" h="581353">
                <a:moveTo>
                  <a:pt x="1240317" y="494025"/>
                </a:moveTo>
                <a:lnTo>
                  <a:pt x="1245806" y="501111"/>
                </a:lnTo>
                <a:lnTo>
                  <a:pt x="1245007" y="518477"/>
                </a:lnTo>
                <a:lnTo>
                  <a:pt x="1245007" y="559895"/>
                </a:lnTo>
                <a:lnTo>
                  <a:pt x="1252592" y="559895"/>
                </a:lnTo>
                <a:lnTo>
                  <a:pt x="1252592" y="494025"/>
                </a:lnTo>
                <a:lnTo>
                  <a:pt x="1240317" y="494025"/>
                </a:lnTo>
                <a:close/>
              </a:path>
              <a:path w="2512150" h="581353">
                <a:moveTo>
                  <a:pt x="1225945" y="534146"/>
                </a:moveTo>
                <a:lnTo>
                  <a:pt x="1220855" y="550514"/>
                </a:lnTo>
                <a:lnTo>
                  <a:pt x="1224149" y="559895"/>
                </a:lnTo>
                <a:lnTo>
                  <a:pt x="1245806" y="501111"/>
                </a:lnTo>
                <a:lnTo>
                  <a:pt x="1240317" y="494025"/>
                </a:lnTo>
                <a:lnTo>
                  <a:pt x="1225945" y="534146"/>
                </a:lnTo>
                <a:close/>
              </a:path>
              <a:path w="2512150" h="581353">
                <a:moveTo>
                  <a:pt x="1220655" y="550514"/>
                </a:moveTo>
                <a:lnTo>
                  <a:pt x="1215665" y="534046"/>
                </a:lnTo>
                <a:lnTo>
                  <a:pt x="1217362" y="559895"/>
                </a:lnTo>
                <a:lnTo>
                  <a:pt x="1224149" y="559895"/>
                </a:lnTo>
                <a:lnTo>
                  <a:pt x="1220855" y="550514"/>
                </a:lnTo>
                <a:lnTo>
                  <a:pt x="1220655" y="550514"/>
                </a:lnTo>
                <a:close/>
              </a:path>
              <a:path w="2512150" h="581353">
                <a:moveTo>
                  <a:pt x="1201194" y="494025"/>
                </a:moveTo>
                <a:lnTo>
                  <a:pt x="1195705" y="501111"/>
                </a:lnTo>
                <a:lnTo>
                  <a:pt x="1217362" y="559895"/>
                </a:lnTo>
                <a:lnTo>
                  <a:pt x="1215665" y="534046"/>
                </a:lnTo>
                <a:lnTo>
                  <a:pt x="1201194" y="494025"/>
                </a:lnTo>
                <a:close/>
              </a:path>
              <a:path w="2512150" h="581353">
                <a:moveTo>
                  <a:pt x="1274767" y="354301"/>
                </a:moveTo>
                <a:lnTo>
                  <a:pt x="1276363" y="354301"/>
                </a:lnTo>
                <a:lnTo>
                  <a:pt x="1277594" y="354367"/>
                </a:lnTo>
                <a:lnTo>
                  <a:pt x="1279324" y="354633"/>
                </a:lnTo>
                <a:lnTo>
                  <a:pt x="1280855" y="355099"/>
                </a:lnTo>
                <a:lnTo>
                  <a:pt x="1282252" y="347814"/>
                </a:lnTo>
                <a:lnTo>
                  <a:pt x="1280622" y="347148"/>
                </a:lnTo>
                <a:lnTo>
                  <a:pt x="1278559" y="346882"/>
                </a:lnTo>
                <a:lnTo>
                  <a:pt x="1276763" y="346816"/>
                </a:lnTo>
                <a:lnTo>
                  <a:pt x="1274767" y="354301"/>
                </a:lnTo>
                <a:close/>
              </a:path>
              <a:path w="2512150" h="581353">
                <a:moveTo>
                  <a:pt x="1272904" y="346816"/>
                </a:moveTo>
                <a:lnTo>
                  <a:pt x="1269610" y="347581"/>
                </a:lnTo>
                <a:lnTo>
                  <a:pt x="1270608" y="354900"/>
                </a:lnTo>
                <a:lnTo>
                  <a:pt x="1272704" y="354301"/>
                </a:lnTo>
                <a:lnTo>
                  <a:pt x="1274767" y="354301"/>
                </a:lnTo>
                <a:lnTo>
                  <a:pt x="1276763" y="346816"/>
                </a:lnTo>
                <a:lnTo>
                  <a:pt x="1272904" y="346816"/>
                </a:lnTo>
                <a:close/>
              </a:path>
              <a:path w="2512150" h="581353">
                <a:moveTo>
                  <a:pt x="1264687" y="359125"/>
                </a:moveTo>
                <a:lnTo>
                  <a:pt x="1266416" y="357295"/>
                </a:lnTo>
                <a:lnTo>
                  <a:pt x="1268479" y="356097"/>
                </a:lnTo>
                <a:lnTo>
                  <a:pt x="1270608" y="354900"/>
                </a:lnTo>
                <a:lnTo>
                  <a:pt x="1269610" y="347581"/>
                </a:lnTo>
                <a:lnTo>
                  <a:pt x="1266882" y="349111"/>
                </a:lnTo>
                <a:lnTo>
                  <a:pt x="1264687" y="359125"/>
                </a:lnTo>
                <a:close/>
              </a:path>
              <a:path w="2512150" h="581353">
                <a:moveTo>
                  <a:pt x="1261193" y="367042"/>
                </a:moveTo>
                <a:lnTo>
                  <a:pt x="1261892" y="363982"/>
                </a:lnTo>
                <a:lnTo>
                  <a:pt x="1263289" y="361586"/>
                </a:lnTo>
                <a:lnTo>
                  <a:pt x="1264687" y="359125"/>
                </a:lnTo>
                <a:lnTo>
                  <a:pt x="1266882" y="349111"/>
                </a:lnTo>
                <a:lnTo>
                  <a:pt x="1264221" y="350641"/>
                </a:lnTo>
                <a:lnTo>
                  <a:pt x="1262191" y="352937"/>
                </a:lnTo>
                <a:lnTo>
                  <a:pt x="1261193" y="367042"/>
                </a:lnTo>
                <a:close/>
              </a:path>
              <a:path w="2512150" h="581353">
                <a:moveTo>
                  <a:pt x="1261193" y="397715"/>
                </a:moveTo>
                <a:lnTo>
                  <a:pt x="1261193" y="367042"/>
                </a:lnTo>
                <a:lnTo>
                  <a:pt x="1260794" y="355997"/>
                </a:lnTo>
                <a:lnTo>
                  <a:pt x="1259696" y="347814"/>
                </a:lnTo>
                <a:lnTo>
                  <a:pt x="1253209" y="347814"/>
                </a:lnTo>
                <a:lnTo>
                  <a:pt x="1253209" y="397715"/>
                </a:lnTo>
                <a:lnTo>
                  <a:pt x="1261193" y="397715"/>
                </a:lnTo>
                <a:close/>
              </a:path>
              <a:path w="2512150" h="581353">
                <a:moveTo>
                  <a:pt x="1313642" y="546222"/>
                </a:moveTo>
                <a:lnTo>
                  <a:pt x="1306257" y="543627"/>
                </a:lnTo>
                <a:lnTo>
                  <a:pt x="1307022" y="556302"/>
                </a:lnTo>
                <a:lnTo>
                  <a:pt x="1308952" y="554107"/>
                </a:lnTo>
                <a:lnTo>
                  <a:pt x="1310948" y="551911"/>
                </a:lnTo>
                <a:lnTo>
                  <a:pt x="1312511" y="549283"/>
                </a:lnTo>
                <a:lnTo>
                  <a:pt x="1313642" y="546222"/>
                </a:lnTo>
                <a:close/>
              </a:path>
              <a:path w="2512150" h="581353">
                <a:moveTo>
                  <a:pt x="1306257" y="543627"/>
                </a:moveTo>
                <a:lnTo>
                  <a:pt x="1305791" y="545823"/>
                </a:lnTo>
                <a:lnTo>
                  <a:pt x="1304926" y="547686"/>
                </a:lnTo>
                <a:lnTo>
                  <a:pt x="1303662" y="549216"/>
                </a:lnTo>
                <a:lnTo>
                  <a:pt x="1302464" y="550747"/>
                </a:lnTo>
                <a:lnTo>
                  <a:pt x="1304660" y="557999"/>
                </a:lnTo>
                <a:lnTo>
                  <a:pt x="1307022" y="556302"/>
                </a:lnTo>
                <a:lnTo>
                  <a:pt x="1306257" y="543627"/>
                </a:lnTo>
                <a:close/>
              </a:path>
              <a:path w="2512150" h="581353">
                <a:moveTo>
                  <a:pt x="1304660" y="557999"/>
                </a:moveTo>
                <a:lnTo>
                  <a:pt x="1302464" y="550747"/>
                </a:lnTo>
                <a:lnTo>
                  <a:pt x="1300901" y="551911"/>
                </a:lnTo>
                <a:lnTo>
                  <a:pt x="1298971" y="552709"/>
                </a:lnTo>
                <a:lnTo>
                  <a:pt x="1297108" y="553508"/>
                </a:lnTo>
                <a:lnTo>
                  <a:pt x="1299138" y="560328"/>
                </a:lnTo>
                <a:lnTo>
                  <a:pt x="1301866" y="559197"/>
                </a:lnTo>
                <a:lnTo>
                  <a:pt x="1304660" y="557999"/>
                </a:lnTo>
                <a:close/>
              </a:path>
              <a:path w="2512150" h="581353">
                <a:moveTo>
                  <a:pt x="1299138" y="560328"/>
                </a:moveTo>
                <a:lnTo>
                  <a:pt x="1297108" y="553508"/>
                </a:lnTo>
                <a:lnTo>
                  <a:pt x="1294879" y="553907"/>
                </a:lnTo>
                <a:lnTo>
                  <a:pt x="1288958" y="553907"/>
                </a:lnTo>
                <a:lnTo>
                  <a:pt x="1292484" y="560893"/>
                </a:lnTo>
                <a:lnTo>
                  <a:pt x="1296010" y="560893"/>
                </a:lnTo>
                <a:lnTo>
                  <a:pt x="1299138" y="560328"/>
                </a:lnTo>
                <a:close/>
              </a:path>
              <a:path w="2512150" h="581353">
                <a:moveTo>
                  <a:pt x="1287827" y="560893"/>
                </a:moveTo>
                <a:lnTo>
                  <a:pt x="1292484" y="560893"/>
                </a:lnTo>
                <a:lnTo>
                  <a:pt x="1288958" y="553907"/>
                </a:lnTo>
                <a:lnTo>
                  <a:pt x="1286097" y="553175"/>
                </a:lnTo>
                <a:lnTo>
                  <a:pt x="1283701" y="551711"/>
                </a:lnTo>
                <a:lnTo>
                  <a:pt x="1283668" y="559862"/>
                </a:lnTo>
                <a:lnTo>
                  <a:pt x="1287827" y="560893"/>
                </a:lnTo>
                <a:close/>
              </a:path>
              <a:path w="2512150" h="581353">
                <a:moveTo>
                  <a:pt x="1281306" y="550181"/>
                </a:moveTo>
                <a:lnTo>
                  <a:pt x="1279476" y="547985"/>
                </a:lnTo>
                <a:lnTo>
                  <a:pt x="1280009" y="557799"/>
                </a:lnTo>
                <a:lnTo>
                  <a:pt x="1283668" y="559862"/>
                </a:lnTo>
                <a:lnTo>
                  <a:pt x="1283701" y="551711"/>
                </a:lnTo>
                <a:lnTo>
                  <a:pt x="1281306" y="550181"/>
                </a:lnTo>
                <a:close/>
              </a:path>
              <a:path w="2512150" h="581353">
                <a:moveTo>
                  <a:pt x="1279476" y="547985"/>
                </a:moveTo>
                <a:lnTo>
                  <a:pt x="1278212" y="545124"/>
                </a:lnTo>
                <a:lnTo>
                  <a:pt x="1276948" y="542263"/>
                </a:lnTo>
                <a:lnTo>
                  <a:pt x="1276316" y="538870"/>
                </a:lnTo>
                <a:lnTo>
                  <a:pt x="1276316" y="530952"/>
                </a:lnTo>
                <a:lnTo>
                  <a:pt x="1276948" y="527559"/>
                </a:lnTo>
                <a:lnTo>
                  <a:pt x="1278212" y="524765"/>
                </a:lnTo>
                <a:lnTo>
                  <a:pt x="1279476" y="521904"/>
                </a:lnTo>
                <a:lnTo>
                  <a:pt x="1280009" y="512090"/>
                </a:lnTo>
                <a:lnTo>
                  <a:pt x="1276349" y="514152"/>
                </a:lnTo>
                <a:lnTo>
                  <a:pt x="1273488" y="517146"/>
                </a:lnTo>
                <a:lnTo>
                  <a:pt x="1276349" y="555737"/>
                </a:lnTo>
                <a:lnTo>
                  <a:pt x="1280009" y="557799"/>
                </a:lnTo>
                <a:lnTo>
                  <a:pt x="1279476" y="547985"/>
                </a:lnTo>
                <a:close/>
              </a:path>
              <a:path w="2512150" h="581353">
                <a:moveTo>
                  <a:pt x="1276349" y="555737"/>
                </a:moveTo>
                <a:lnTo>
                  <a:pt x="1273488" y="517146"/>
                </a:lnTo>
                <a:lnTo>
                  <a:pt x="1271426" y="521072"/>
                </a:lnTo>
                <a:lnTo>
                  <a:pt x="1269363" y="524931"/>
                </a:lnTo>
                <a:lnTo>
                  <a:pt x="1268332" y="529555"/>
                </a:lnTo>
                <a:lnTo>
                  <a:pt x="1268332" y="534944"/>
                </a:lnTo>
                <a:lnTo>
                  <a:pt x="1269363" y="544991"/>
                </a:lnTo>
                <a:lnTo>
                  <a:pt x="1271426" y="548917"/>
                </a:lnTo>
                <a:lnTo>
                  <a:pt x="1273488" y="552776"/>
                </a:lnTo>
                <a:lnTo>
                  <a:pt x="1276349" y="555737"/>
                </a:lnTo>
                <a:close/>
              </a:path>
              <a:path w="2512150" h="581353">
                <a:moveTo>
                  <a:pt x="1313143" y="522269"/>
                </a:moveTo>
                <a:lnTo>
                  <a:pt x="1311946" y="519541"/>
                </a:lnTo>
                <a:lnTo>
                  <a:pt x="1310382" y="517180"/>
                </a:lnTo>
                <a:lnTo>
                  <a:pt x="1308453" y="515183"/>
                </a:lnTo>
                <a:lnTo>
                  <a:pt x="1306523" y="513187"/>
                </a:lnTo>
                <a:lnTo>
                  <a:pt x="1305558" y="525862"/>
                </a:lnTo>
                <a:lnTo>
                  <a:pt x="1313143" y="522269"/>
                </a:lnTo>
                <a:close/>
              </a:path>
              <a:path w="2512150" h="581353">
                <a:moveTo>
                  <a:pt x="1288958" y="515982"/>
                </a:moveTo>
                <a:lnTo>
                  <a:pt x="1295744" y="515982"/>
                </a:lnTo>
                <a:lnTo>
                  <a:pt x="1298539" y="516847"/>
                </a:lnTo>
                <a:lnTo>
                  <a:pt x="1300668" y="518577"/>
                </a:lnTo>
                <a:lnTo>
                  <a:pt x="1302864" y="520240"/>
                </a:lnTo>
                <a:lnTo>
                  <a:pt x="1304494" y="522669"/>
                </a:lnTo>
                <a:lnTo>
                  <a:pt x="1305558" y="525862"/>
                </a:lnTo>
                <a:lnTo>
                  <a:pt x="1306523" y="513187"/>
                </a:lnTo>
                <a:lnTo>
                  <a:pt x="1304227" y="511657"/>
                </a:lnTo>
                <a:lnTo>
                  <a:pt x="1301566" y="510593"/>
                </a:lnTo>
                <a:lnTo>
                  <a:pt x="1298971" y="509528"/>
                </a:lnTo>
                <a:lnTo>
                  <a:pt x="1295944" y="508996"/>
                </a:lnTo>
                <a:lnTo>
                  <a:pt x="1292484" y="508996"/>
                </a:lnTo>
                <a:lnTo>
                  <a:pt x="1288958" y="515982"/>
                </a:lnTo>
                <a:close/>
              </a:path>
              <a:path w="2512150" h="581353">
                <a:moveTo>
                  <a:pt x="1287827" y="508996"/>
                </a:moveTo>
                <a:lnTo>
                  <a:pt x="1283668" y="510027"/>
                </a:lnTo>
                <a:lnTo>
                  <a:pt x="1283701" y="518277"/>
                </a:lnTo>
                <a:lnTo>
                  <a:pt x="1286097" y="516747"/>
                </a:lnTo>
                <a:lnTo>
                  <a:pt x="1288958" y="515982"/>
                </a:lnTo>
                <a:lnTo>
                  <a:pt x="1292484" y="508996"/>
                </a:lnTo>
                <a:lnTo>
                  <a:pt x="1287827" y="508996"/>
                </a:lnTo>
                <a:close/>
              </a:path>
              <a:path w="2512150" h="581353">
                <a:moveTo>
                  <a:pt x="1281306" y="519741"/>
                </a:moveTo>
                <a:lnTo>
                  <a:pt x="1283701" y="518277"/>
                </a:lnTo>
                <a:lnTo>
                  <a:pt x="1283668" y="510027"/>
                </a:lnTo>
                <a:lnTo>
                  <a:pt x="1280009" y="512090"/>
                </a:lnTo>
                <a:lnTo>
                  <a:pt x="1279476" y="521904"/>
                </a:lnTo>
                <a:lnTo>
                  <a:pt x="1281306" y="519741"/>
                </a:lnTo>
                <a:close/>
              </a:path>
              <a:path w="2512150" h="581353">
                <a:moveTo>
                  <a:pt x="1369869" y="547852"/>
                </a:moveTo>
                <a:lnTo>
                  <a:pt x="1370036" y="557400"/>
                </a:lnTo>
                <a:lnTo>
                  <a:pt x="1373096" y="555371"/>
                </a:lnTo>
                <a:lnTo>
                  <a:pt x="1375691" y="552709"/>
                </a:lnTo>
                <a:lnTo>
                  <a:pt x="1378286" y="549981"/>
                </a:lnTo>
                <a:lnTo>
                  <a:pt x="1380282" y="546755"/>
                </a:lnTo>
                <a:lnTo>
                  <a:pt x="1381679" y="543029"/>
                </a:lnTo>
                <a:lnTo>
                  <a:pt x="1373695" y="540034"/>
                </a:lnTo>
                <a:lnTo>
                  <a:pt x="1372231" y="544492"/>
                </a:lnTo>
                <a:lnTo>
                  <a:pt x="1369869" y="547852"/>
                </a:lnTo>
                <a:close/>
              </a:path>
              <a:path w="2512150" h="581353">
                <a:moveTo>
                  <a:pt x="1343355" y="550314"/>
                </a:moveTo>
                <a:lnTo>
                  <a:pt x="1343455" y="559529"/>
                </a:lnTo>
                <a:lnTo>
                  <a:pt x="1348877" y="560893"/>
                </a:lnTo>
                <a:lnTo>
                  <a:pt x="1359257" y="560893"/>
                </a:lnTo>
                <a:lnTo>
                  <a:pt x="1363049" y="560195"/>
                </a:lnTo>
                <a:lnTo>
                  <a:pt x="1366509" y="558797"/>
                </a:lnTo>
                <a:lnTo>
                  <a:pt x="1370036" y="557400"/>
                </a:lnTo>
                <a:lnTo>
                  <a:pt x="1369869" y="547852"/>
                </a:lnTo>
                <a:lnTo>
                  <a:pt x="1366609" y="550115"/>
                </a:lnTo>
                <a:lnTo>
                  <a:pt x="1363349" y="552310"/>
                </a:lnTo>
                <a:lnTo>
                  <a:pt x="1359523" y="553408"/>
                </a:lnTo>
                <a:lnTo>
                  <a:pt x="1350607" y="553408"/>
                </a:lnTo>
                <a:lnTo>
                  <a:pt x="1346682" y="552377"/>
                </a:lnTo>
                <a:lnTo>
                  <a:pt x="1343355" y="550314"/>
                </a:lnTo>
                <a:close/>
              </a:path>
              <a:path w="2512150" h="581353">
                <a:moveTo>
                  <a:pt x="1340028" y="548185"/>
                </a:moveTo>
                <a:lnTo>
                  <a:pt x="1337466" y="545158"/>
                </a:lnTo>
                <a:lnTo>
                  <a:pt x="1338864" y="556801"/>
                </a:lnTo>
                <a:lnTo>
                  <a:pt x="1343455" y="559529"/>
                </a:lnTo>
                <a:lnTo>
                  <a:pt x="1343355" y="550314"/>
                </a:lnTo>
                <a:lnTo>
                  <a:pt x="1340028" y="548185"/>
                </a:lnTo>
                <a:close/>
              </a:path>
              <a:path w="2512150" h="581353">
                <a:moveTo>
                  <a:pt x="1335670" y="541232"/>
                </a:moveTo>
                <a:lnTo>
                  <a:pt x="1333874" y="537240"/>
                </a:lnTo>
                <a:lnTo>
                  <a:pt x="1334339" y="554007"/>
                </a:lnTo>
                <a:lnTo>
                  <a:pt x="1338864" y="556801"/>
                </a:lnTo>
                <a:lnTo>
                  <a:pt x="1337466" y="545158"/>
                </a:lnTo>
                <a:lnTo>
                  <a:pt x="1335670" y="541232"/>
                </a:lnTo>
                <a:close/>
              </a:path>
              <a:path w="2512150" h="581353">
                <a:moveTo>
                  <a:pt x="1333874" y="537240"/>
                </a:moveTo>
                <a:lnTo>
                  <a:pt x="1332975" y="532483"/>
                </a:lnTo>
                <a:lnTo>
                  <a:pt x="1330813" y="503839"/>
                </a:lnTo>
                <a:lnTo>
                  <a:pt x="1328284" y="508896"/>
                </a:lnTo>
                <a:lnTo>
                  <a:pt x="1325823" y="513953"/>
                </a:lnTo>
                <a:lnTo>
                  <a:pt x="1324592" y="519974"/>
                </a:lnTo>
                <a:lnTo>
                  <a:pt x="1324592" y="526960"/>
                </a:lnTo>
                <a:lnTo>
                  <a:pt x="1325823" y="539968"/>
                </a:lnTo>
                <a:lnTo>
                  <a:pt x="1328284" y="545025"/>
                </a:lnTo>
                <a:lnTo>
                  <a:pt x="1330813" y="550081"/>
                </a:lnTo>
                <a:lnTo>
                  <a:pt x="1334339" y="554007"/>
                </a:lnTo>
                <a:lnTo>
                  <a:pt x="1333874" y="537240"/>
                </a:lnTo>
                <a:close/>
              </a:path>
              <a:path w="2512150" h="581353">
                <a:moveTo>
                  <a:pt x="1363482" y="501510"/>
                </a:moveTo>
                <a:lnTo>
                  <a:pt x="1366210" y="503506"/>
                </a:lnTo>
                <a:lnTo>
                  <a:pt x="1369004" y="505436"/>
                </a:lnTo>
                <a:lnTo>
                  <a:pt x="1371133" y="508297"/>
                </a:lnTo>
                <a:lnTo>
                  <a:pt x="1372597" y="512090"/>
                </a:lnTo>
                <a:lnTo>
                  <a:pt x="1380482" y="508397"/>
                </a:lnTo>
                <a:lnTo>
                  <a:pt x="1379084" y="505070"/>
                </a:lnTo>
                <a:lnTo>
                  <a:pt x="1377188" y="502276"/>
                </a:lnTo>
                <a:lnTo>
                  <a:pt x="1374793" y="500013"/>
                </a:lnTo>
                <a:lnTo>
                  <a:pt x="1372464" y="497685"/>
                </a:lnTo>
                <a:lnTo>
                  <a:pt x="1369636" y="495955"/>
                </a:lnTo>
                <a:lnTo>
                  <a:pt x="1366310" y="494824"/>
                </a:lnTo>
                <a:lnTo>
                  <a:pt x="1363482" y="501510"/>
                </a:lnTo>
                <a:close/>
              </a:path>
              <a:path w="2512150" h="581353">
                <a:moveTo>
                  <a:pt x="1343754" y="503706"/>
                </a:moveTo>
                <a:lnTo>
                  <a:pt x="1347147" y="501577"/>
                </a:lnTo>
                <a:lnTo>
                  <a:pt x="1351073" y="500512"/>
                </a:lnTo>
                <a:lnTo>
                  <a:pt x="1359922" y="500512"/>
                </a:lnTo>
                <a:lnTo>
                  <a:pt x="1363482" y="501510"/>
                </a:lnTo>
                <a:lnTo>
                  <a:pt x="1366310" y="494824"/>
                </a:lnTo>
                <a:lnTo>
                  <a:pt x="1362983" y="493626"/>
                </a:lnTo>
                <a:lnTo>
                  <a:pt x="1359190" y="493027"/>
                </a:lnTo>
                <a:lnTo>
                  <a:pt x="1348811" y="493027"/>
                </a:lnTo>
                <a:lnTo>
                  <a:pt x="1343754" y="503706"/>
                </a:lnTo>
                <a:close/>
              </a:path>
              <a:path w="2512150" h="581353">
                <a:moveTo>
                  <a:pt x="1335770" y="512688"/>
                </a:moveTo>
                <a:lnTo>
                  <a:pt x="1337699" y="508763"/>
                </a:lnTo>
                <a:lnTo>
                  <a:pt x="1340361" y="505769"/>
                </a:lnTo>
                <a:lnTo>
                  <a:pt x="1343754" y="503706"/>
                </a:lnTo>
                <a:lnTo>
                  <a:pt x="1348811" y="493027"/>
                </a:lnTo>
                <a:lnTo>
                  <a:pt x="1343455" y="494424"/>
                </a:lnTo>
                <a:lnTo>
                  <a:pt x="1338864" y="497219"/>
                </a:lnTo>
                <a:lnTo>
                  <a:pt x="1335770" y="512688"/>
                </a:lnTo>
                <a:close/>
              </a:path>
              <a:path w="2512150" h="581353">
                <a:moveTo>
                  <a:pt x="1334339" y="499947"/>
                </a:moveTo>
                <a:lnTo>
                  <a:pt x="1330813" y="503839"/>
                </a:lnTo>
                <a:lnTo>
                  <a:pt x="1332975" y="521371"/>
                </a:lnTo>
                <a:lnTo>
                  <a:pt x="1333907" y="516614"/>
                </a:lnTo>
                <a:lnTo>
                  <a:pt x="1335770" y="512688"/>
                </a:lnTo>
                <a:lnTo>
                  <a:pt x="1338864" y="497219"/>
                </a:lnTo>
                <a:lnTo>
                  <a:pt x="1334339" y="499947"/>
                </a:lnTo>
                <a:close/>
              </a:path>
              <a:path w="2512150" h="581353">
                <a:moveTo>
                  <a:pt x="1332975" y="521371"/>
                </a:moveTo>
                <a:lnTo>
                  <a:pt x="1330813" y="503839"/>
                </a:lnTo>
                <a:lnTo>
                  <a:pt x="1332975" y="532483"/>
                </a:lnTo>
                <a:lnTo>
                  <a:pt x="1332975" y="521371"/>
                </a:lnTo>
                <a:close/>
              </a:path>
              <a:path w="2512150" h="581353">
                <a:moveTo>
                  <a:pt x="1403092" y="487039"/>
                </a:moveTo>
                <a:lnTo>
                  <a:pt x="1395107" y="487039"/>
                </a:lnTo>
                <a:lnTo>
                  <a:pt x="1396072" y="555404"/>
                </a:lnTo>
                <a:lnTo>
                  <a:pt x="1398002" y="557600"/>
                </a:lnTo>
                <a:lnTo>
                  <a:pt x="1399998" y="559795"/>
                </a:lnTo>
                <a:lnTo>
                  <a:pt x="1403025" y="560893"/>
                </a:lnTo>
                <a:lnTo>
                  <a:pt x="1403092" y="549749"/>
                </a:lnTo>
                <a:lnTo>
                  <a:pt x="1403092" y="487039"/>
                </a:lnTo>
                <a:close/>
              </a:path>
              <a:path w="2512150" h="581353">
                <a:moveTo>
                  <a:pt x="1395107" y="547520"/>
                </a:moveTo>
                <a:lnTo>
                  <a:pt x="1395107" y="552044"/>
                </a:lnTo>
                <a:lnTo>
                  <a:pt x="1396072" y="555404"/>
                </a:lnTo>
                <a:lnTo>
                  <a:pt x="1395107" y="487039"/>
                </a:lnTo>
                <a:lnTo>
                  <a:pt x="1395107" y="547520"/>
                </a:lnTo>
                <a:close/>
              </a:path>
              <a:path w="2512150" h="581353">
                <a:moveTo>
                  <a:pt x="1410976" y="560494"/>
                </a:moveTo>
                <a:lnTo>
                  <a:pt x="1412240" y="560294"/>
                </a:lnTo>
                <a:lnTo>
                  <a:pt x="1414469" y="559496"/>
                </a:lnTo>
                <a:lnTo>
                  <a:pt x="1415767" y="552510"/>
                </a:lnTo>
                <a:lnTo>
                  <a:pt x="1414303" y="553042"/>
                </a:lnTo>
                <a:lnTo>
                  <a:pt x="1412274" y="553608"/>
                </a:lnTo>
                <a:lnTo>
                  <a:pt x="1410976" y="560494"/>
                </a:lnTo>
                <a:close/>
              </a:path>
              <a:path w="2512150" h="581353">
                <a:moveTo>
                  <a:pt x="1407084" y="560893"/>
                </a:moveTo>
                <a:lnTo>
                  <a:pt x="1408414" y="560893"/>
                </a:lnTo>
                <a:lnTo>
                  <a:pt x="1409712" y="560760"/>
                </a:lnTo>
                <a:lnTo>
                  <a:pt x="1410976" y="560494"/>
                </a:lnTo>
                <a:lnTo>
                  <a:pt x="1412274" y="553608"/>
                </a:lnTo>
                <a:lnTo>
                  <a:pt x="1410311" y="553907"/>
                </a:lnTo>
                <a:lnTo>
                  <a:pt x="1408980" y="553907"/>
                </a:lnTo>
                <a:lnTo>
                  <a:pt x="1407084" y="560893"/>
                </a:lnTo>
                <a:close/>
              </a:path>
              <a:path w="2512150" h="581353">
                <a:moveTo>
                  <a:pt x="1407084" y="560893"/>
                </a:moveTo>
                <a:lnTo>
                  <a:pt x="1408980" y="553907"/>
                </a:lnTo>
                <a:lnTo>
                  <a:pt x="1406917" y="553907"/>
                </a:lnTo>
                <a:lnTo>
                  <a:pt x="1405420" y="553441"/>
                </a:lnTo>
                <a:lnTo>
                  <a:pt x="1403557" y="551512"/>
                </a:lnTo>
                <a:lnTo>
                  <a:pt x="1403025" y="560893"/>
                </a:lnTo>
                <a:lnTo>
                  <a:pt x="1407084" y="560893"/>
                </a:lnTo>
                <a:close/>
              </a:path>
              <a:path w="2512150" h="581353">
                <a:moveTo>
                  <a:pt x="1435993" y="494424"/>
                </a:moveTo>
                <a:lnTo>
                  <a:pt x="1435993" y="492628"/>
                </a:lnTo>
                <a:lnTo>
                  <a:pt x="1435428" y="491197"/>
                </a:lnTo>
                <a:lnTo>
                  <a:pt x="1433232" y="489002"/>
                </a:lnTo>
                <a:lnTo>
                  <a:pt x="1431801" y="488436"/>
                </a:lnTo>
                <a:lnTo>
                  <a:pt x="1428208" y="488436"/>
                </a:lnTo>
                <a:lnTo>
                  <a:pt x="1426745" y="489002"/>
                </a:lnTo>
                <a:lnTo>
                  <a:pt x="1424549" y="491197"/>
                </a:lnTo>
                <a:lnTo>
                  <a:pt x="1424017" y="492628"/>
                </a:lnTo>
                <a:lnTo>
                  <a:pt x="1424017" y="494424"/>
                </a:lnTo>
                <a:lnTo>
                  <a:pt x="1424549" y="497685"/>
                </a:lnTo>
                <a:lnTo>
                  <a:pt x="1426745" y="499880"/>
                </a:lnTo>
                <a:lnTo>
                  <a:pt x="1428208" y="500413"/>
                </a:lnTo>
                <a:lnTo>
                  <a:pt x="1431801" y="500413"/>
                </a:lnTo>
                <a:lnTo>
                  <a:pt x="1433232" y="499880"/>
                </a:lnTo>
                <a:lnTo>
                  <a:pt x="1435428" y="497685"/>
                </a:lnTo>
                <a:lnTo>
                  <a:pt x="1435993" y="496221"/>
                </a:lnTo>
                <a:lnTo>
                  <a:pt x="1435993" y="494424"/>
                </a:lnTo>
                <a:close/>
              </a:path>
              <a:path w="2512150" h="581353">
                <a:moveTo>
                  <a:pt x="1426013" y="509994"/>
                </a:moveTo>
                <a:lnTo>
                  <a:pt x="1426013" y="559895"/>
                </a:lnTo>
                <a:lnTo>
                  <a:pt x="1433997" y="559895"/>
                </a:lnTo>
                <a:lnTo>
                  <a:pt x="1433997" y="509994"/>
                </a:lnTo>
                <a:lnTo>
                  <a:pt x="1426013" y="509994"/>
                </a:lnTo>
                <a:close/>
              </a:path>
              <a:path w="2512150" h="581353">
                <a:moveTo>
                  <a:pt x="1458910" y="520074"/>
                </a:moveTo>
                <a:lnTo>
                  <a:pt x="1459973" y="517417"/>
                </a:lnTo>
                <a:lnTo>
                  <a:pt x="1459509" y="509994"/>
                </a:lnTo>
                <a:lnTo>
                  <a:pt x="1452523" y="509994"/>
                </a:lnTo>
                <a:lnTo>
                  <a:pt x="1460507" y="559895"/>
                </a:lnTo>
                <a:lnTo>
                  <a:pt x="1460208" y="521172"/>
                </a:lnTo>
                <a:lnTo>
                  <a:pt x="1459973" y="517417"/>
                </a:lnTo>
                <a:lnTo>
                  <a:pt x="1458910" y="520074"/>
                </a:lnTo>
                <a:close/>
              </a:path>
              <a:path w="2512150" h="581353">
                <a:moveTo>
                  <a:pt x="1460507" y="529089"/>
                </a:moveTo>
                <a:lnTo>
                  <a:pt x="1461273" y="525696"/>
                </a:lnTo>
                <a:lnTo>
                  <a:pt x="1462803" y="523168"/>
                </a:lnTo>
                <a:lnTo>
                  <a:pt x="1464400" y="520639"/>
                </a:lnTo>
                <a:lnTo>
                  <a:pt x="1466396" y="518810"/>
                </a:lnTo>
                <a:lnTo>
                  <a:pt x="1468791" y="517679"/>
                </a:lnTo>
                <a:lnTo>
                  <a:pt x="1471186" y="516547"/>
                </a:lnTo>
                <a:lnTo>
                  <a:pt x="1473582" y="515982"/>
                </a:lnTo>
                <a:lnTo>
                  <a:pt x="1479437" y="515982"/>
                </a:lnTo>
                <a:lnTo>
                  <a:pt x="1482331" y="517080"/>
                </a:lnTo>
                <a:lnTo>
                  <a:pt x="1484660" y="519275"/>
                </a:lnTo>
                <a:lnTo>
                  <a:pt x="1487055" y="521404"/>
                </a:lnTo>
                <a:lnTo>
                  <a:pt x="1488253" y="525230"/>
                </a:lnTo>
                <a:lnTo>
                  <a:pt x="1488253" y="559895"/>
                </a:lnTo>
                <a:lnTo>
                  <a:pt x="1496237" y="559895"/>
                </a:lnTo>
                <a:lnTo>
                  <a:pt x="1489483" y="512422"/>
                </a:lnTo>
                <a:lnTo>
                  <a:pt x="1486556" y="511092"/>
                </a:lnTo>
                <a:lnTo>
                  <a:pt x="1483628" y="509694"/>
                </a:lnTo>
                <a:lnTo>
                  <a:pt x="1480368" y="508996"/>
                </a:lnTo>
                <a:lnTo>
                  <a:pt x="1474247" y="508996"/>
                </a:lnTo>
                <a:lnTo>
                  <a:pt x="1471785" y="509362"/>
                </a:lnTo>
                <a:lnTo>
                  <a:pt x="1469390" y="510093"/>
                </a:lnTo>
                <a:lnTo>
                  <a:pt x="1467061" y="510825"/>
                </a:lnTo>
                <a:lnTo>
                  <a:pt x="1464999" y="512023"/>
                </a:lnTo>
                <a:lnTo>
                  <a:pt x="1463202" y="513686"/>
                </a:lnTo>
                <a:lnTo>
                  <a:pt x="1461406" y="515283"/>
                </a:lnTo>
                <a:lnTo>
                  <a:pt x="1460507" y="529089"/>
                </a:lnTo>
                <a:close/>
              </a:path>
              <a:path w="2512150" h="581353">
                <a:moveTo>
                  <a:pt x="1460507" y="529089"/>
                </a:moveTo>
                <a:lnTo>
                  <a:pt x="1461406" y="515283"/>
                </a:lnTo>
                <a:lnTo>
                  <a:pt x="1460208" y="521172"/>
                </a:lnTo>
                <a:lnTo>
                  <a:pt x="1460507" y="559895"/>
                </a:lnTo>
                <a:lnTo>
                  <a:pt x="1460507" y="529089"/>
                </a:lnTo>
                <a:close/>
              </a:path>
              <a:path w="2512150" h="581353">
                <a:moveTo>
                  <a:pt x="1459975" y="517412"/>
                </a:moveTo>
                <a:lnTo>
                  <a:pt x="1460208" y="521172"/>
                </a:lnTo>
                <a:lnTo>
                  <a:pt x="1461406" y="515283"/>
                </a:lnTo>
                <a:lnTo>
                  <a:pt x="1459975" y="517412"/>
                </a:lnTo>
                <a:close/>
              </a:path>
              <a:path w="2512150" h="581353">
                <a:moveTo>
                  <a:pt x="1496237" y="559895"/>
                </a:moveTo>
                <a:lnTo>
                  <a:pt x="1496237" y="523633"/>
                </a:lnTo>
                <a:lnTo>
                  <a:pt x="1495339" y="520074"/>
                </a:lnTo>
                <a:lnTo>
                  <a:pt x="1493542" y="517279"/>
                </a:lnTo>
                <a:lnTo>
                  <a:pt x="1491812" y="514485"/>
                </a:lnTo>
                <a:lnTo>
                  <a:pt x="1489483" y="512422"/>
                </a:lnTo>
                <a:lnTo>
                  <a:pt x="1496237" y="559895"/>
                </a:lnTo>
                <a:close/>
              </a:path>
              <a:path w="2512150" h="581353">
                <a:moveTo>
                  <a:pt x="1517426" y="516880"/>
                </a:moveTo>
                <a:lnTo>
                  <a:pt x="1517425" y="547520"/>
                </a:lnTo>
                <a:lnTo>
                  <a:pt x="1517492" y="550713"/>
                </a:lnTo>
                <a:lnTo>
                  <a:pt x="1525410" y="516880"/>
                </a:lnTo>
                <a:lnTo>
                  <a:pt x="1517426" y="509994"/>
                </a:lnTo>
                <a:lnTo>
                  <a:pt x="1507445" y="509994"/>
                </a:lnTo>
                <a:lnTo>
                  <a:pt x="1507445" y="516880"/>
                </a:lnTo>
                <a:lnTo>
                  <a:pt x="1517426" y="516880"/>
                </a:lnTo>
                <a:close/>
              </a:path>
              <a:path w="2512150" h="581353">
                <a:moveTo>
                  <a:pt x="1525410" y="516880"/>
                </a:moveTo>
                <a:lnTo>
                  <a:pt x="1517492" y="550713"/>
                </a:lnTo>
                <a:lnTo>
                  <a:pt x="1518157" y="553308"/>
                </a:lnTo>
                <a:lnTo>
                  <a:pt x="1519422" y="555304"/>
                </a:lnTo>
                <a:lnTo>
                  <a:pt x="1520752" y="557234"/>
                </a:lnTo>
                <a:lnTo>
                  <a:pt x="1522516" y="558664"/>
                </a:lnTo>
                <a:lnTo>
                  <a:pt x="1524711" y="559596"/>
                </a:lnTo>
                <a:lnTo>
                  <a:pt x="1525410" y="548584"/>
                </a:lnTo>
                <a:lnTo>
                  <a:pt x="1525410" y="516880"/>
                </a:lnTo>
                <a:close/>
              </a:path>
              <a:path w="2512150" h="581353">
                <a:moveTo>
                  <a:pt x="1541678" y="549715"/>
                </a:moveTo>
                <a:lnTo>
                  <a:pt x="1540547" y="550846"/>
                </a:lnTo>
                <a:lnTo>
                  <a:pt x="1541112" y="558897"/>
                </a:lnTo>
                <a:lnTo>
                  <a:pt x="1542942" y="557799"/>
                </a:lnTo>
                <a:lnTo>
                  <a:pt x="1544472" y="556402"/>
                </a:lnTo>
                <a:lnTo>
                  <a:pt x="1541678" y="549715"/>
                </a:lnTo>
                <a:close/>
              </a:path>
              <a:path w="2512150" h="581353">
                <a:moveTo>
                  <a:pt x="1536488" y="553075"/>
                </a:moveTo>
                <a:lnTo>
                  <a:pt x="1536920" y="560494"/>
                </a:lnTo>
                <a:lnTo>
                  <a:pt x="1538983" y="559696"/>
                </a:lnTo>
                <a:lnTo>
                  <a:pt x="1541112" y="558897"/>
                </a:lnTo>
                <a:lnTo>
                  <a:pt x="1540547" y="550846"/>
                </a:lnTo>
                <a:lnTo>
                  <a:pt x="1539282" y="551745"/>
                </a:lnTo>
                <a:lnTo>
                  <a:pt x="1537885" y="552410"/>
                </a:lnTo>
                <a:lnTo>
                  <a:pt x="1536488" y="553075"/>
                </a:lnTo>
                <a:close/>
              </a:path>
              <a:path w="2512150" h="581353">
                <a:moveTo>
                  <a:pt x="1528903" y="552809"/>
                </a:moveTo>
                <a:lnTo>
                  <a:pt x="1529269" y="560893"/>
                </a:lnTo>
                <a:lnTo>
                  <a:pt x="1534525" y="560893"/>
                </a:lnTo>
                <a:lnTo>
                  <a:pt x="1536920" y="560494"/>
                </a:lnTo>
                <a:lnTo>
                  <a:pt x="1536488" y="553075"/>
                </a:lnTo>
                <a:lnTo>
                  <a:pt x="1534825" y="553408"/>
                </a:lnTo>
                <a:lnTo>
                  <a:pt x="1530699" y="553408"/>
                </a:lnTo>
                <a:lnTo>
                  <a:pt x="1528903" y="552809"/>
                </a:lnTo>
                <a:close/>
              </a:path>
              <a:path w="2512150" h="581353">
                <a:moveTo>
                  <a:pt x="1527506" y="551612"/>
                </a:moveTo>
                <a:lnTo>
                  <a:pt x="1526108" y="550414"/>
                </a:lnTo>
                <a:lnTo>
                  <a:pt x="1526907" y="560461"/>
                </a:lnTo>
                <a:lnTo>
                  <a:pt x="1529269" y="560893"/>
                </a:lnTo>
                <a:lnTo>
                  <a:pt x="1528903" y="552809"/>
                </a:lnTo>
                <a:lnTo>
                  <a:pt x="1527506" y="551612"/>
                </a:lnTo>
                <a:close/>
              </a:path>
              <a:path w="2512150" h="581353">
                <a:moveTo>
                  <a:pt x="1525410" y="548584"/>
                </a:moveTo>
                <a:lnTo>
                  <a:pt x="1524711" y="559596"/>
                </a:lnTo>
                <a:lnTo>
                  <a:pt x="1526907" y="560461"/>
                </a:lnTo>
                <a:lnTo>
                  <a:pt x="1526108" y="550414"/>
                </a:lnTo>
                <a:lnTo>
                  <a:pt x="1525410" y="548584"/>
                </a:lnTo>
                <a:close/>
              </a:path>
              <a:path w="2512150" h="581353">
                <a:moveTo>
                  <a:pt x="1525410" y="509994"/>
                </a:moveTo>
                <a:lnTo>
                  <a:pt x="1525410" y="495822"/>
                </a:lnTo>
                <a:lnTo>
                  <a:pt x="1517425" y="498017"/>
                </a:lnTo>
                <a:lnTo>
                  <a:pt x="1517426" y="509994"/>
                </a:lnTo>
                <a:lnTo>
                  <a:pt x="1525410" y="516880"/>
                </a:lnTo>
                <a:lnTo>
                  <a:pt x="1543574" y="516880"/>
                </a:lnTo>
                <a:lnTo>
                  <a:pt x="1543574" y="509994"/>
                </a:lnTo>
                <a:lnTo>
                  <a:pt x="1525410" y="509994"/>
                </a:lnTo>
                <a:close/>
              </a:path>
              <a:path w="2512150" h="581353">
                <a:moveTo>
                  <a:pt x="1600257" y="534944"/>
                </a:moveTo>
                <a:lnTo>
                  <a:pt x="1600257" y="529555"/>
                </a:lnTo>
                <a:lnTo>
                  <a:pt x="1599225" y="524931"/>
                </a:lnTo>
                <a:lnTo>
                  <a:pt x="1597163" y="521072"/>
                </a:lnTo>
                <a:lnTo>
                  <a:pt x="1595100" y="517146"/>
                </a:lnTo>
                <a:lnTo>
                  <a:pt x="1592272" y="530952"/>
                </a:lnTo>
                <a:lnTo>
                  <a:pt x="1592272" y="534944"/>
                </a:lnTo>
                <a:lnTo>
                  <a:pt x="1595100" y="552776"/>
                </a:lnTo>
                <a:lnTo>
                  <a:pt x="1597163" y="548917"/>
                </a:lnTo>
                <a:lnTo>
                  <a:pt x="1599225" y="544991"/>
                </a:lnTo>
                <a:lnTo>
                  <a:pt x="1600257" y="540334"/>
                </a:lnTo>
                <a:lnTo>
                  <a:pt x="1600257" y="534944"/>
                </a:lnTo>
                <a:close/>
              </a:path>
              <a:path w="2512150" h="581353">
                <a:moveTo>
                  <a:pt x="1592239" y="514152"/>
                </a:moveTo>
                <a:lnTo>
                  <a:pt x="1588580" y="512090"/>
                </a:lnTo>
                <a:lnTo>
                  <a:pt x="1589012" y="521904"/>
                </a:lnTo>
                <a:lnTo>
                  <a:pt x="1590276" y="524765"/>
                </a:lnTo>
                <a:lnTo>
                  <a:pt x="1591607" y="527559"/>
                </a:lnTo>
                <a:lnTo>
                  <a:pt x="1592272" y="530952"/>
                </a:lnTo>
                <a:lnTo>
                  <a:pt x="1595100" y="517146"/>
                </a:lnTo>
                <a:lnTo>
                  <a:pt x="1592239" y="514152"/>
                </a:lnTo>
                <a:close/>
              </a:path>
              <a:path w="2512150" h="581353">
                <a:moveTo>
                  <a:pt x="1582392" y="516647"/>
                </a:moveTo>
                <a:lnTo>
                  <a:pt x="1584787" y="518178"/>
                </a:lnTo>
                <a:lnTo>
                  <a:pt x="1587183" y="519708"/>
                </a:lnTo>
                <a:lnTo>
                  <a:pt x="1589012" y="521904"/>
                </a:lnTo>
                <a:lnTo>
                  <a:pt x="1588580" y="512090"/>
                </a:lnTo>
                <a:lnTo>
                  <a:pt x="1584987" y="510027"/>
                </a:lnTo>
                <a:lnTo>
                  <a:pt x="1582392" y="516647"/>
                </a:lnTo>
                <a:close/>
              </a:path>
              <a:path w="2512150" h="581353">
                <a:moveTo>
                  <a:pt x="1572711" y="515882"/>
                </a:moveTo>
                <a:lnTo>
                  <a:pt x="1579498" y="515882"/>
                </a:lnTo>
                <a:lnTo>
                  <a:pt x="1582392" y="516647"/>
                </a:lnTo>
                <a:lnTo>
                  <a:pt x="1584987" y="510027"/>
                </a:lnTo>
                <a:lnTo>
                  <a:pt x="1580828" y="508996"/>
                </a:lnTo>
                <a:lnTo>
                  <a:pt x="1576104" y="508996"/>
                </a:lnTo>
                <a:lnTo>
                  <a:pt x="1572711" y="515882"/>
                </a:lnTo>
                <a:close/>
              </a:path>
              <a:path w="2512150" h="581353">
                <a:moveTo>
                  <a:pt x="1571447" y="508996"/>
                </a:moveTo>
                <a:lnTo>
                  <a:pt x="1567288" y="510027"/>
                </a:lnTo>
                <a:lnTo>
                  <a:pt x="1567421" y="518178"/>
                </a:lnTo>
                <a:lnTo>
                  <a:pt x="1569817" y="516647"/>
                </a:lnTo>
                <a:lnTo>
                  <a:pt x="1572711" y="515882"/>
                </a:lnTo>
                <a:lnTo>
                  <a:pt x="1576104" y="508996"/>
                </a:lnTo>
                <a:lnTo>
                  <a:pt x="1571447" y="508996"/>
                </a:lnTo>
                <a:close/>
              </a:path>
              <a:path w="2512150" h="581353">
                <a:moveTo>
                  <a:pt x="1561832" y="524765"/>
                </a:moveTo>
                <a:lnTo>
                  <a:pt x="1563163" y="521904"/>
                </a:lnTo>
                <a:lnTo>
                  <a:pt x="1565026" y="519708"/>
                </a:lnTo>
                <a:lnTo>
                  <a:pt x="1567421" y="518178"/>
                </a:lnTo>
                <a:lnTo>
                  <a:pt x="1567288" y="510027"/>
                </a:lnTo>
                <a:lnTo>
                  <a:pt x="1563629" y="512090"/>
                </a:lnTo>
                <a:lnTo>
                  <a:pt x="1561832" y="524765"/>
                </a:lnTo>
                <a:close/>
              </a:path>
              <a:path w="2512150" h="581353">
                <a:moveTo>
                  <a:pt x="1563163" y="547985"/>
                </a:moveTo>
                <a:lnTo>
                  <a:pt x="1561832" y="545124"/>
                </a:lnTo>
                <a:lnTo>
                  <a:pt x="1560568" y="542263"/>
                </a:lnTo>
                <a:lnTo>
                  <a:pt x="1559936" y="538870"/>
                </a:lnTo>
                <a:lnTo>
                  <a:pt x="1559936" y="530952"/>
                </a:lnTo>
                <a:lnTo>
                  <a:pt x="1560568" y="527559"/>
                </a:lnTo>
                <a:lnTo>
                  <a:pt x="1561832" y="524765"/>
                </a:lnTo>
                <a:lnTo>
                  <a:pt x="1563629" y="512090"/>
                </a:lnTo>
                <a:lnTo>
                  <a:pt x="1559969" y="514152"/>
                </a:lnTo>
                <a:lnTo>
                  <a:pt x="1557108" y="517146"/>
                </a:lnTo>
                <a:lnTo>
                  <a:pt x="1559969" y="555737"/>
                </a:lnTo>
                <a:lnTo>
                  <a:pt x="1563629" y="557799"/>
                </a:lnTo>
                <a:lnTo>
                  <a:pt x="1563163" y="547985"/>
                </a:lnTo>
                <a:close/>
              </a:path>
              <a:path w="2512150" h="581353">
                <a:moveTo>
                  <a:pt x="1592272" y="538870"/>
                </a:moveTo>
                <a:lnTo>
                  <a:pt x="1591607" y="542263"/>
                </a:lnTo>
                <a:lnTo>
                  <a:pt x="1592239" y="555737"/>
                </a:lnTo>
                <a:lnTo>
                  <a:pt x="1595100" y="552776"/>
                </a:lnTo>
                <a:lnTo>
                  <a:pt x="1592272" y="534944"/>
                </a:lnTo>
                <a:lnTo>
                  <a:pt x="1592272" y="538870"/>
                </a:lnTo>
                <a:close/>
              </a:path>
              <a:path w="2512150" h="581353">
                <a:moveTo>
                  <a:pt x="1591607" y="542263"/>
                </a:moveTo>
                <a:lnTo>
                  <a:pt x="1590276" y="545124"/>
                </a:lnTo>
                <a:lnTo>
                  <a:pt x="1589012" y="547985"/>
                </a:lnTo>
                <a:lnTo>
                  <a:pt x="1587183" y="550181"/>
                </a:lnTo>
                <a:lnTo>
                  <a:pt x="1584787" y="551711"/>
                </a:lnTo>
                <a:lnTo>
                  <a:pt x="1582392" y="553242"/>
                </a:lnTo>
                <a:lnTo>
                  <a:pt x="1584987" y="559862"/>
                </a:lnTo>
                <a:lnTo>
                  <a:pt x="1588580" y="557799"/>
                </a:lnTo>
                <a:lnTo>
                  <a:pt x="1592239" y="555737"/>
                </a:lnTo>
                <a:lnTo>
                  <a:pt x="1591607" y="542263"/>
                </a:lnTo>
                <a:close/>
              </a:path>
              <a:path w="2512150" h="581353">
                <a:moveTo>
                  <a:pt x="1580828" y="560893"/>
                </a:moveTo>
                <a:lnTo>
                  <a:pt x="1584987" y="559862"/>
                </a:lnTo>
                <a:lnTo>
                  <a:pt x="1582392" y="553242"/>
                </a:lnTo>
                <a:lnTo>
                  <a:pt x="1579498" y="554007"/>
                </a:lnTo>
                <a:lnTo>
                  <a:pt x="1576104" y="554007"/>
                </a:lnTo>
                <a:lnTo>
                  <a:pt x="1576104" y="560893"/>
                </a:lnTo>
                <a:lnTo>
                  <a:pt x="1580828" y="560893"/>
                </a:lnTo>
                <a:close/>
              </a:path>
              <a:path w="2512150" h="581353">
                <a:moveTo>
                  <a:pt x="1572711" y="554007"/>
                </a:moveTo>
                <a:lnTo>
                  <a:pt x="1569817" y="553242"/>
                </a:lnTo>
                <a:lnTo>
                  <a:pt x="1571447" y="560893"/>
                </a:lnTo>
                <a:lnTo>
                  <a:pt x="1576104" y="560893"/>
                </a:lnTo>
                <a:lnTo>
                  <a:pt x="1576104" y="554007"/>
                </a:lnTo>
                <a:lnTo>
                  <a:pt x="1572711" y="554007"/>
                </a:lnTo>
                <a:close/>
              </a:path>
              <a:path w="2512150" h="581353">
                <a:moveTo>
                  <a:pt x="1563163" y="547985"/>
                </a:moveTo>
                <a:lnTo>
                  <a:pt x="1563629" y="557799"/>
                </a:lnTo>
                <a:lnTo>
                  <a:pt x="1567288" y="559862"/>
                </a:lnTo>
                <a:lnTo>
                  <a:pt x="1571447" y="560893"/>
                </a:lnTo>
                <a:lnTo>
                  <a:pt x="1569817" y="553242"/>
                </a:lnTo>
                <a:lnTo>
                  <a:pt x="1567421" y="551711"/>
                </a:lnTo>
                <a:lnTo>
                  <a:pt x="1565026" y="550181"/>
                </a:lnTo>
                <a:lnTo>
                  <a:pt x="1563163" y="547985"/>
                </a:lnTo>
                <a:close/>
              </a:path>
              <a:path w="2512150" h="581353">
                <a:moveTo>
                  <a:pt x="1559969" y="555737"/>
                </a:moveTo>
                <a:lnTo>
                  <a:pt x="1557108" y="517146"/>
                </a:lnTo>
                <a:lnTo>
                  <a:pt x="1555046" y="521072"/>
                </a:lnTo>
                <a:lnTo>
                  <a:pt x="1552983" y="524931"/>
                </a:lnTo>
                <a:lnTo>
                  <a:pt x="1551952" y="529555"/>
                </a:lnTo>
                <a:lnTo>
                  <a:pt x="1551952" y="534944"/>
                </a:lnTo>
                <a:lnTo>
                  <a:pt x="1552983" y="544991"/>
                </a:lnTo>
                <a:lnTo>
                  <a:pt x="1555046" y="548917"/>
                </a:lnTo>
                <a:lnTo>
                  <a:pt x="1557108" y="552776"/>
                </a:lnTo>
                <a:lnTo>
                  <a:pt x="1559969" y="555737"/>
                </a:lnTo>
                <a:close/>
              </a:path>
              <a:path w="2512150" h="581353">
                <a:moveTo>
                  <a:pt x="1657105" y="546222"/>
                </a:moveTo>
                <a:lnTo>
                  <a:pt x="1649720" y="543627"/>
                </a:lnTo>
                <a:lnTo>
                  <a:pt x="1650485" y="556302"/>
                </a:lnTo>
                <a:lnTo>
                  <a:pt x="1652415" y="554107"/>
                </a:lnTo>
                <a:lnTo>
                  <a:pt x="1654411" y="551911"/>
                </a:lnTo>
                <a:lnTo>
                  <a:pt x="1655975" y="549283"/>
                </a:lnTo>
                <a:lnTo>
                  <a:pt x="1657105" y="546222"/>
                </a:lnTo>
                <a:close/>
              </a:path>
              <a:path w="2512150" h="581353">
                <a:moveTo>
                  <a:pt x="1649720" y="543627"/>
                </a:moveTo>
                <a:lnTo>
                  <a:pt x="1649254" y="545823"/>
                </a:lnTo>
                <a:lnTo>
                  <a:pt x="1648389" y="547686"/>
                </a:lnTo>
                <a:lnTo>
                  <a:pt x="1647125" y="549216"/>
                </a:lnTo>
                <a:lnTo>
                  <a:pt x="1645928" y="550747"/>
                </a:lnTo>
                <a:lnTo>
                  <a:pt x="1648123" y="557999"/>
                </a:lnTo>
                <a:lnTo>
                  <a:pt x="1650485" y="556302"/>
                </a:lnTo>
                <a:lnTo>
                  <a:pt x="1649720" y="543627"/>
                </a:lnTo>
                <a:close/>
              </a:path>
              <a:path w="2512150" h="581353">
                <a:moveTo>
                  <a:pt x="1648123" y="557999"/>
                </a:moveTo>
                <a:lnTo>
                  <a:pt x="1645928" y="550747"/>
                </a:lnTo>
                <a:lnTo>
                  <a:pt x="1644364" y="551911"/>
                </a:lnTo>
                <a:lnTo>
                  <a:pt x="1642434" y="552709"/>
                </a:lnTo>
                <a:lnTo>
                  <a:pt x="1640571" y="553508"/>
                </a:lnTo>
                <a:lnTo>
                  <a:pt x="1642601" y="560328"/>
                </a:lnTo>
                <a:lnTo>
                  <a:pt x="1645329" y="559197"/>
                </a:lnTo>
                <a:lnTo>
                  <a:pt x="1648123" y="557999"/>
                </a:lnTo>
                <a:close/>
              </a:path>
              <a:path w="2512150" h="581353">
                <a:moveTo>
                  <a:pt x="1642601" y="560328"/>
                </a:moveTo>
                <a:lnTo>
                  <a:pt x="1640571" y="553508"/>
                </a:lnTo>
                <a:lnTo>
                  <a:pt x="1638342" y="553907"/>
                </a:lnTo>
                <a:lnTo>
                  <a:pt x="1632421" y="553907"/>
                </a:lnTo>
                <a:lnTo>
                  <a:pt x="1635947" y="560893"/>
                </a:lnTo>
                <a:lnTo>
                  <a:pt x="1639474" y="560893"/>
                </a:lnTo>
                <a:lnTo>
                  <a:pt x="1642601" y="560328"/>
                </a:lnTo>
                <a:close/>
              </a:path>
              <a:path w="2512150" h="581353">
                <a:moveTo>
                  <a:pt x="1631290" y="560893"/>
                </a:moveTo>
                <a:lnTo>
                  <a:pt x="1635947" y="560893"/>
                </a:lnTo>
                <a:lnTo>
                  <a:pt x="1632421" y="553907"/>
                </a:lnTo>
                <a:lnTo>
                  <a:pt x="1629560" y="553175"/>
                </a:lnTo>
                <a:lnTo>
                  <a:pt x="1627165" y="551711"/>
                </a:lnTo>
                <a:lnTo>
                  <a:pt x="1627131" y="559862"/>
                </a:lnTo>
                <a:lnTo>
                  <a:pt x="1631290" y="560893"/>
                </a:lnTo>
                <a:close/>
              </a:path>
              <a:path w="2512150" h="581353">
                <a:moveTo>
                  <a:pt x="1624769" y="550181"/>
                </a:moveTo>
                <a:lnTo>
                  <a:pt x="1622940" y="547985"/>
                </a:lnTo>
                <a:lnTo>
                  <a:pt x="1623472" y="557799"/>
                </a:lnTo>
                <a:lnTo>
                  <a:pt x="1627131" y="559862"/>
                </a:lnTo>
                <a:lnTo>
                  <a:pt x="1627165" y="551711"/>
                </a:lnTo>
                <a:lnTo>
                  <a:pt x="1624769" y="550181"/>
                </a:lnTo>
                <a:close/>
              </a:path>
              <a:path w="2512150" h="581353">
                <a:moveTo>
                  <a:pt x="1622940" y="547985"/>
                </a:moveTo>
                <a:lnTo>
                  <a:pt x="1621675" y="545124"/>
                </a:lnTo>
                <a:lnTo>
                  <a:pt x="1620411" y="542263"/>
                </a:lnTo>
                <a:lnTo>
                  <a:pt x="1619779" y="538870"/>
                </a:lnTo>
                <a:lnTo>
                  <a:pt x="1619779" y="530952"/>
                </a:lnTo>
                <a:lnTo>
                  <a:pt x="1620411" y="527559"/>
                </a:lnTo>
                <a:lnTo>
                  <a:pt x="1621675" y="524765"/>
                </a:lnTo>
                <a:lnTo>
                  <a:pt x="1622940" y="521904"/>
                </a:lnTo>
                <a:lnTo>
                  <a:pt x="1623472" y="512090"/>
                </a:lnTo>
                <a:lnTo>
                  <a:pt x="1619812" y="514152"/>
                </a:lnTo>
                <a:lnTo>
                  <a:pt x="1616951" y="517146"/>
                </a:lnTo>
                <a:lnTo>
                  <a:pt x="1619812" y="555737"/>
                </a:lnTo>
                <a:lnTo>
                  <a:pt x="1623472" y="557799"/>
                </a:lnTo>
                <a:lnTo>
                  <a:pt x="1622940" y="547985"/>
                </a:lnTo>
                <a:close/>
              </a:path>
              <a:path w="2512150" h="581353">
                <a:moveTo>
                  <a:pt x="1619812" y="555737"/>
                </a:moveTo>
                <a:lnTo>
                  <a:pt x="1616951" y="517146"/>
                </a:lnTo>
                <a:lnTo>
                  <a:pt x="1614889" y="521072"/>
                </a:lnTo>
                <a:lnTo>
                  <a:pt x="1612826" y="524931"/>
                </a:lnTo>
                <a:lnTo>
                  <a:pt x="1611795" y="529555"/>
                </a:lnTo>
                <a:lnTo>
                  <a:pt x="1611795" y="534944"/>
                </a:lnTo>
                <a:lnTo>
                  <a:pt x="1612826" y="544991"/>
                </a:lnTo>
                <a:lnTo>
                  <a:pt x="1614889" y="548917"/>
                </a:lnTo>
                <a:lnTo>
                  <a:pt x="1616951" y="552776"/>
                </a:lnTo>
                <a:lnTo>
                  <a:pt x="1619812" y="555737"/>
                </a:lnTo>
                <a:close/>
              </a:path>
              <a:path w="2512150" h="581353">
                <a:moveTo>
                  <a:pt x="1656607" y="522269"/>
                </a:moveTo>
                <a:lnTo>
                  <a:pt x="1655409" y="519541"/>
                </a:lnTo>
                <a:lnTo>
                  <a:pt x="1653845" y="517180"/>
                </a:lnTo>
                <a:lnTo>
                  <a:pt x="1651916" y="515183"/>
                </a:lnTo>
                <a:lnTo>
                  <a:pt x="1649986" y="513187"/>
                </a:lnTo>
                <a:lnTo>
                  <a:pt x="1649021" y="525862"/>
                </a:lnTo>
                <a:lnTo>
                  <a:pt x="1656607" y="522269"/>
                </a:lnTo>
                <a:close/>
              </a:path>
              <a:path w="2512150" h="581353">
                <a:moveTo>
                  <a:pt x="1632421" y="515982"/>
                </a:moveTo>
                <a:lnTo>
                  <a:pt x="1639207" y="515982"/>
                </a:lnTo>
                <a:lnTo>
                  <a:pt x="1642002" y="516847"/>
                </a:lnTo>
                <a:lnTo>
                  <a:pt x="1644131" y="518577"/>
                </a:lnTo>
                <a:lnTo>
                  <a:pt x="1646327" y="520240"/>
                </a:lnTo>
                <a:lnTo>
                  <a:pt x="1647957" y="522669"/>
                </a:lnTo>
                <a:lnTo>
                  <a:pt x="1649021" y="525862"/>
                </a:lnTo>
                <a:lnTo>
                  <a:pt x="1649986" y="513187"/>
                </a:lnTo>
                <a:lnTo>
                  <a:pt x="1647691" y="511657"/>
                </a:lnTo>
                <a:lnTo>
                  <a:pt x="1645029" y="510593"/>
                </a:lnTo>
                <a:lnTo>
                  <a:pt x="1642434" y="509528"/>
                </a:lnTo>
                <a:lnTo>
                  <a:pt x="1639407" y="508996"/>
                </a:lnTo>
                <a:lnTo>
                  <a:pt x="1635947" y="508996"/>
                </a:lnTo>
                <a:lnTo>
                  <a:pt x="1632421" y="515982"/>
                </a:lnTo>
                <a:close/>
              </a:path>
              <a:path w="2512150" h="581353">
                <a:moveTo>
                  <a:pt x="1631290" y="508996"/>
                </a:moveTo>
                <a:lnTo>
                  <a:pt x="1627131" y="510027"/>
                </a:lnTo>
                <a:lnTo>
                  <a:pt x="1627165" y="518277"/>
                </a:lnTo>
                <a:lnTo>
                  <a:pt x="1629560" y="516747"/>
                </a:lnTo>
                <a:lnTo>
                  <a:pt x="1632421" y="515982"/>
                </a:lnTo>
                <a:lnTo>
                  <a:pt x="1635947" y="508996"/>
                </a:lnTo>
                <a:lnTo>
                  <a:pt x="1631290" y="508996"/>
                </a:lnTo>
                <a:close/>
              </a:path>
              <a:path w="2512150" h="581353">
                <a:moveTo>
                  <a:pt x="1624769" y="519741"/>
                </a:moveTo>
                <a:lnTo>
                  <a:pt x="1627165" y="518277"/>
                </a:lnTo>
                <a:lnTo>
                  <a:pt x="1627131" y="510027"/>
                </a:lnTo>
                <a:lnTo>
                  <a:pt x="1623472" y="512090"/>
                </a:lnTo>
                <a:lnTo>
                  <a:pt x="1622940" y="521904"/>
                </a:lnTo>
                <a:lnTo>
                  <a:pt x="1624769" y="519741"/>
                </a:lnTo>
                <a:close/>
              </a:path>
              <a:path w="2512150" h="581353">
                <a:moveTo>
                  <a:pt x="1675127" y="549815"/>
                </a:moveTo>
                <a:lnTo>
                  <a:pt x="1679119" y="559895"/>
                </a:lnTo>
                <a:lnTo>
                  <a:pt x="1679119" y="545823"/>
                </a:lnTo>
                <a:lnTo>
                  <a:pt x="1675127" y="539835"/>
                </a:lnTo>
                <a:lnTo>
                  <a:pt x="1671135" y="487039"/>
                </a:lnTo>
                <a:lnTo>
                  <a:pt x="1671135" y="559895"/>
                </a:lnTo>
                <a:lnTo>
                  <a:pt x="1679119" y="559895"/>
                </a:lnTo>
                <a:lnTo>
                  <a:pt x="1675127" y="549815"/>
                </a:lnTo>
                <a:close/>
              </a:path>
              <a:path w="2512150" h="581353">
                <a:moveTo>
                  <a:pt x="1675127" y="539835"/>
                </a:moveTo>
                <a:lnTo>
                  <a:pt x="1679119" y="545823"/>
                </a:lnTo>
                <a:lnTo>
                  <a:pt x="1689669" y="535273"/>
                </a:lnTo>
                <a:lnTo>
                  <a:pt x="1694090" y="527459"/>
                </a:lnTo>
                <a:lnTo>
                  <a:pt x="1695463" y="529479"/>
                </a:lnTo>
                <a:lnTo>
                  <a:pt x="1714948" y="509994"/>
                </a:lnTo>
                <a:lnTo>
                  <a:pt x="1704868" y="509994"/>
                </a:lnTo>
                <a:lnTo>
                  <a:pt x="1687403" y="531950"/>
                </a:lnTo>
                <a:lnTo>
                  <a:pt x="1679119" y="535829"/>
                </a:lnTo>
                <a:lnTo>
                  <a:pt x="1675127" y="539835"/>
                </a:lnTo>
                <a:close/>
              </a:path>
              <a:path w="2512150" h="581353">
                <a:moveTo>
                  <a:pt x="1679119" y="487039"/>
                </a:moveTo>
                <a:lnTo>
                  <a:pt x="1671135" y="487039"/>
                </a:lnTo>
                <a:lnTo>
                  <a:pt x="1675127" y="539835"/>
                </a:lnTo>
                <a:lnTo>
                  <a:pt x="1679119" y="535829"/>
                </a:lnTo>
                <a:lnTo>
                  <a:pt x="1679119" y="487039"/>
                </a:lnTo>
                <a:close/>
              </a:path>
              <a:path w="2512150" h="581353">
                <a:moveTo>
                  <a:pt x="1689669" y="535273"/>
                </a:moveTo>
                <a:lnTo>
                  <a:pt x="1691495" y="533447"/>
                </a:lnTo>
                <a:lnTo>
                  <a:pt x="1693391" y="531551"/>
                </a:lnTo>
                <a:lnTo>
                  <a:pt x="1706465" y="559895"/>
                </a:lnTo>
                <a:lnTo>
                  <a:pt x="1716146" y="559895"/>
                </a:lnTo>
                <a:lnTo>
                  <a:pt x="1695463" y="529479"/>
                </a:lnTo>
                <a:lnTo>
                  <a:pt x="1694090" y="527459"/>
                </a:lnTo>
                <a:lnTo>
                  <a:pt x="1689669" y="535273"/>
                </a:lnTo>
                <a:close/>
              </a:path>
              <a:path w="2512150" h="581353">
                <a:moveTo>
                  <a:pt x="1704070" y="44545"/>
                </a:moveTo>
                <a:lnTo>
                  <a:pt x="1704835" y="29874"/>
                </a:lnTo>
                <a:lnTo>
                  <a:pt x="1703555" y="31876"/>
                </a:lnTo>
                <a:lnTo>
                  <a:pt x="1703072" y="23453"/>
                </a:lnTo>
                <a:lnTo>
                  <a:pt x="1696086" y="23453"/>
                </a:lnTo>
                <a:lnTo>
                  <a:pt x="1704070" y="94314"/>
                </a:lnTo>
                <a:lnTo>
                  <a:pt x="1704070" y="65919"/>
                </a:lnTo>
                <a:lnTo>
                  <a:pt x="1703072" y="63574"/>
                </a:lnTo>
                <a:lnTo>
                  <a:pt x="1702673" y="34232"/>
                </a:lnTo>
                <a:lnTo>
                  <a:pt x="1703538" y="31903"/>
                </a:lnTo>
                <a:lnTo>
                  <a:pt x="1703771" y="35629"/>
                </a:lnTo>
                <a:lnTo>
                  <a:pt x="1704070" y="44545"/>
                </a:lnTo>
                <a:close/>
              </a:path>
              <a:path w="2512150" h="581353">
                <a:moveTo>
                  <a:pt x="1704070" y="62077"/>
                </a:moveTo>
                <a:lnTo>
                  <a:pt x="1703072" y="63574"/>
                </a:lnTo>
                <a:lnTo>
                  <a:pt x="1704070" y="65919"/>
                </a:lnTo>
                <a:lnTo>
                  <a:pt x="1704403" y="66701"/>
                </a:lnTo>
                <a:lnTo>
                  <a:pt x="1704070" y="52197"/>
                </a:lnTo>
                <a:lnTo>
                  <a:pt x="1704070" y="44545"/>
                </a:lnTo>
                <a:lnTo>
                  <a:pt x="1703771" y="35629"/>
                </a:lnTo>
                <a:lnTo>
                  <a:pt x="1703072" y="63574"/>
                </a:lnTo>
                <a:lnTo>
                  <a:pt x="1704070" y="62077"/>
                </a:lnTo>
                <a:close/>
              </a:path>
              <a:path w="2512150" h="581353">
                <a:moveTo>
                  <a:pt x="1743392" y="48404"/>
                </a:moveTo>
                <a:lnTo>
                  <a:pt x="1743392" y="42948"/>
                </a:lnTo>
                <a:lnTo>
                  <a:pt x="1742361" y="38291"/>
                </a:lnTo>
                <a:lnTo>
                  <a:pt x="1740298" y="34432"/>
                </a:lnTo>
                <a:lnTo>
                  <a:pt x="1738236" y="30573"/>
                </a:lnTo>
                <a:lnTo>
                  <a:pt x="1735475" y="27612"/>
                </a:lnTo>
                <a:lnTo>
                  <a:pt x="1734044" y="38091"/>
                </a:lnTo>
                <a:lnTo>
                  <a:pt x="1735408" y="42682"/>
                </a:lnTo>
                <a:lnTo>
                  <a:pt x="1738136" y="66236"/>
                </a:lnTo>
                <a:lnTo>
                  <a:pt x="1740199" y="62376"/>
                </a:lnTo>
                <a:lnTo>
                  <a:pt x="1742328" y="58451"/>
                </a:lnTo>
                <a:lnTo>
                  <a:pt x="1743392" y="53793"/>
                </a:lnTo>
                <a:lnTo>
                  <a:pt x="1743392" y="48404"/>
                </a:lnTo>
                <a:close/>
              </a:path>
              <a:path w="2512150" h="581353">
                <a:moveTo>
                  <a:pt x="1732015" y="25549"/>
                </a:moveTo>
                <a:lnTo>
                  <a:pt x="1728622" y="23487"/>
                </a:lnTo>
                <a:lnTo>
                  <a:pt x="1728655" y="31171"/>
                </a:lnTo>
                <a:lnTo>
                  <a:pt x="1731316" y="34631"/>
                </a:lnTo>
                <a:lnTo>
                  <a:pt x="1734044" y="38091"/>
                </a:lnTo>
                <a:lnTo>
                  <a:pt x="1735475" y="27612"/>
                </a:lnTo>
                <a:lnTo>
                  <a:pt x="1732015" y="25549"/>
                </a:lnTo>
                <a:close/>
              </a:path>
              <a:path w="2512150" h="581353">
                <a:moveTo>
                  <a:pt x="1704070" y="44545"/>
                </a:moveTo>
                <a:lnTo>
                  <a:pt x="1704735" y="41218"/>
                </a:lnTo>
                <a:lnTo>
                  <a:pt x="1706066" y="38424"/>
                </a:lnTo>
                <a:lnTo>
                  <a:pt x="1707397" y="35563"/>
                </a:lnTo>
                <a:lnTo>
                  <a:pt x="1709260" y="33367"/>
                </a:lnTo>
                <a:lnTo>
                  <a:pt x="1711655" y="31837"/>
                </a:lnTo>
                <a:lnTo>
                  <a:pt x="1714050" y="30240"/>
                </a:lnTo>
                <a:lnTo>
                  <a:pt x="1716845" y="29441"/>
                </a:lnTo>
                <a:lnTo>
                  <a:pt x="1724895" y="29441"/>
                </a:lnTo>
                <a:lnTo>
                  <a:pt x="1728655" y="31171"/>
                </a:lnTo>
                <a:lnTo>
                  <a:pt x="1728622" y="23487"/>
                </a:lnTo>
                <a:lnTo>
                  <a:pt x="1724895" y="22455"/>
                </a:lnTo>
                <a:lnTo>
                  <a:pt x="1717976" y="22455"/>
                </a:lnTo>
                <a:lnTo>
                  <a:pt x="1715314" y="22954"/>
                </a:lnTo>
                <a:lnTo>
                  <a:pt x="1712853" y="23952"/>
                </a:lnTo>
                <a:lnTo>
                  <a:pt x="1710391" y="24950"/>
                </a:lnTo>
                <a:lnTo>
                  <a:pt x="1708295" y="26348"/>
                </a:lnTo>
                <a:lnTo>
                  <a:pt x="1706565" y="28144"/>
                </a:lnTo>
                <a:lnTo>
                  <a:pt x="1704835" y="29874"/>
                </a:lnTo>
                <a:lnTo>
                  <a:pt x="1704070" y="44545"/>
                </a:lnTo>
                <a:close/>
              </a:path>
              <a:path w="2512150" h="581353">
                <a:moveTo>
                  <a:pt x="1735408" y="42682"/>
                </a:moveTo>
                <a:lnTo>
                  <a:pt x="1735408" y="54126"/>
                </a:lnTo>
                <a:lnTo>
                  <a:pt x="1734011" y="58717"/>
                </a:lnTo>
                <a:lnTo>
                  <a:pt x="1731216" y="62177"/>
                </a:lnTo>
                <a:lnTo>
                  <a:pt x="1728488" y="65637"/>
                </a:lnTo>
                <a:lnTo>
                  <a:pt x="1731915" y="71259"/>
                </a:lnTo>
                <a:lnTo>
                  <a:pt x="1735375" y="69196"/>
                </a:lnTo>
                <a:lnTo>
                  <a:pt x="1738136" y="66236"/>
                </a:lnTo>
                <a:lnTo>
                  <a:pt x="1735408" y="42682"/>
                </a:lnTo>
                <a:close/>
              </a:path>
              <a:path w="2512150" h="581353">
                <a:moveTo>
                  <a:pt x="1720537" y="74353"/>
                </a:moveTo>
                <a:lnTo>
                  <a:pt x="1724663" y="74353"/>
                </a:lnTo>
                <a:lnTo>
                  <a:pt x="1728455" y="73322"/>
                </a:lnTo>
                <a:lnTo>
                  <a:pt x="1731915" y="71259"/>
                </a:lnTo>
                <a:lnTo>
                  <a:pt x="1728488" y="65637"/>
                </a:lnTo>
                <a:lnTo>
                  <a:pt x="1724663" y="67367"/>
                </a:lnTo>
                <a:lnTo>
                  <a:pt x="1720537" y="74353"/>
                </a:lnTo>
                <a:close/>
              </a:path>
              <a:path w="2512150" h="581353">
                <a:moveTo>
                  <a:pt x="1724663" y="67367"/>
                </a:moveTo>
                <a:lnTo>
                  <a:pt x="1716612" y="67367"/>
                </a:lnTo>
                <a:lnTo>
                  <a:pt x="1713851" y="66602"/>
                </a:lnTo>
                <a:lnTo>
                  <a:pt x="1711455" y="65071"/>
                </a:lnTo>
                <a:lnTo>
                  <a:pt x="1709127" y="63474"/>
                </a:lnTo>
                <a:lnTo>
                  <a:pt x="1707297" y="61245"/>
                </a:lnTo>
                <a:lnTo>
                  <a:pt x="1709659" y="71359"/>
                </a:lnTo>
                <a:lnTo>
                  <a:pt x="1712786" y="73355"/>
                </a:lnTo>
                <a:lnTo>
                  <a:pt x="1716412" y="74353"/>
                </a:lnTo>
                <a:lnTo>
                  <a:pt x="1720537" y="74353"/>
                </a:lnTo>
                <a:lnTo>
                  <a:pt x="1724663" y="67367"/>
                </a:lnTo>
                <a:close/>
              </a:path>
              <a:path w="2512150" h="581353">
                <a:moveTo>
                  <a:pt x="1706598" y="69296"/>
                </a:moveTo>
                <a:lnTo>
                  <a:pt x="1709659" y="71359"/>
                </a:lnTo>
                <a:lnTo>
                  <a:pt x="1707297" y="61245"/>
                </a:lnTo>
                <a:lnTo>
                  <a:pt x="1705966" y="58384"/>
                </a:lnTo>
                <a:lnTo>
                  <a:pt x="1704702" y="55523"/>
                </a:lnTo>
                <a:lnTo>
                  <a:pt x="1704403" y="66701"/>
                </a:lnTo>
                <a:lnTo>
                  <a:pt x="1706598" y="69296"/>
                </a:lnTo>
                <a:close/>
              </a:path>
              <a:path w="2512150" h="581353">
                <a:moveTo>
                  <a:pt x="1703771" y="35629"/>
                </a:moveTo>
                <a:lnTo>
                  <a:pt x="1703538" y="31903"/>
                </a:lnTo>
                <a:lnTo>
                  <a:pt x="1702673" y="34232"/>
                </a:lnTo>
                <a:lnTo>
                  <a:pt x="1703072" y="63574"/>
                </a:lnTo>
                <a:lnTo>
                  <a:pt x="1703771" y="35629"/>
                </a:lnTo>
                <a:close/>
              </a:path>
              <a:path w="2512150" h="581353">
                <a:moveTo>
                  <a:pt x="1691495" y="533447"/>
                </a:moveTo>
                <a:lnTo>
                  <a:pt x="1689669" y="535273"/>
                </a:lnTo>
                <a:lnTo>
                  <a:pt x="1706465" y="559895"/>
                </a:lnTo>
                <a:lnTo>
                  <a:pt x="1693391" y="531551"/>
                </a:lnTo>
                <a:lnTo>
                  <a:pt x="1691495" y="533447"/>
                </a:lnTo>
                <a:close/>
              </a:path>
              <a:path w="2512150" h="581353">
                <a:moveTo>
                  <a:pt x="1738241" y="554406"/>
                </a:moveTo>
                <a:lnTo>
                  <a:pt x="1738241" y="552477"/>
                </a:lnTo>
                <a:lnTo>
                  <a:pt x="1737642" y="550913"/>
                </a:lnTo>
                <a:lnTo>
                  <a:pt x="1735247" y="548518"/>
                </a:lnTo>
                <a:lnTo>
                  <a:pt x="1733683" y="547919"/>
                </a:lnTo>
                <a:lnTo>
                  <a:pt x="1729824" y="547919"/>
                </a:lnTo>
                <a:lnTo>
                  <a:pt x="1728260" y="548518"/>
                </a:lnTo>
                <a:lnTo>
                  <a:pt x="1725865" y="550913"/>
                </a:lnTo>
                <a:lnTo>
                  <a:pt x="1725266" y="552477"/>
                </a:lnTo>
                <a:lnTo>
                  <a:pt x="1725266" y="554406"/>
                </a:lnTo>
                <a:lnTo>
                  <a:pt x="1725865" y="557899"/>
                </a:lnTo>
                <a:lnTo>
                  <a:pt x="1728260" y="560294"/>
                </a:lnTo>
                <a:lnTo>
                  <a:pt x="1729824" y="560893"/>
                </a:lnTo>
                <a:lnTo>
                  <a:pt x="1733683" y="560893"/>
                </a:lnTo>
                <a:lnTo>
                  <a:pt x="1735247" y="560294"/>
                </a:lnTo>
                <a:lnTo>
                  <a:pt x="1737642" y="557899"/>
                </a:lnTo>
                <a:lnTo>
                  <a:pt x="1738241" y="556336"/>
                </a:lnTo>
                <a:lnTo>
                  <a:pt x="1738241" y="554406"/>
                </a:lnTo>
                <a:close/>
              </a:path>
              <a:path w="2512150" h="581353">
                <a:moveTo>
                  <a:pt x="1725865" y="557899"/>
                </a:moveTo>
                <a:lnTo>
                  <a:pt x="1725266" y="554406"/>
                </a:lnTo>
                <a:lnTo>
                  <a:pt x="1725266" y="556336"/>
                </a:lnTo>
                <a:lnTo>
                  <a:pt x="1725865" y="557899"/>
                </a:lnTo>
                <a:close/>
              </a:path>
              <a:path w="2512150" h="581353">
                <a:moveTo>
                  <a:pt x="1704070" y="52197"/>
                </a:moveTo>
                <a:lnTo>
                  <a:pt x="1704403" y="66701"/>
                </a:lnTo>
                <a:lnTo>
                  <a:pt x="1704702" y="55523"/>
                </a:lnTo>
                <a:lnTo>
                  <a:pt x="1704070" y="52197"/>
                </a:lnTo>
                <a:close/>
              </a:path>
              <a:path w="2512150" h="581353">
                <a:moveTo>
                  <a:pt x="1704070" y="44545"/>
                </a:moveTo>
                <a:lnTo>
                  <a:pt x="1704070" y="52197"/>
                </a:lnTo>
                <a:lnTo>
                  <a:pt x="1704070" y="44545"/>
                </a:lnTo>
                <a:close/>
              </a:path>
              <a:path w="2512150" h="581353">
                <a:moveTo>
                  <a:pt x="1704070" y="94314"/>
                </a:moveTo>
                <a:lnTo>
                  <a:pt x="1696086" y="23453"/>
                </a:lnTo>
                <a:lnTo>
                  <a:pt x="1696086" y="94314"/>
                </a:lnTo>
                <a:lnTo>
                  <a:pt x="1704070" y="94314"/>
                </a:lnTo>
                <a:close/>
              </a:path>
              <a:path w="2512150" h="581353">
                <a:moveTo>
                  <a:pt x="1687403" y="531950"/>
                </a:moveTo>
                <a:lnTo>
                  <a:pt x="1704868" y="509994"/>
                </a:lnTo>
                <a:lnTo>
                  <a:pt x="1679119" y="535829"/>
                </a:lnTo>
                <a:lnTo>
                  <a:pt x="1687403" y="531950"/>
                </a:lnTo>
                <a:close/>
              </a:path>
              <a:path w="2512150" h="581353">
                <a:moveTo>
                  <a:pt x="1619779" y="530952"/>
                </a:moveTo>
                <a:lnTo>
                  <a:pt x="1619779" y="538870"/>
                </a:lnTo>
                <a:lnTo>
                  <a:pt x="1619779" y="530952"/>
                </a:lnTo>
                <a:close/>
              </a:path>
              <a:path w="2512150" h="581353">
                <a:moveTo>
                  <a:pt x="1612826" y="544991"/>
                </a:moveTo>
                <a:lnTo>
                  <a:pt x="1611795" y="534944"/>
                </a:lnTo>
                <a:lnTo>
                  <a:pt x="1611795" y="540334"/>
                </a:lnTo>
                <a:lnTo>
                  <a:pt x="1612826" y="544991"/>
                </a:lnTo>
                <a:close/>
              </a:path>
              <a:path w="2512150" h="581353">
                <a:moveTo>
                  <a:pt x="1552983" y="544991"/>
                </a:moveTo>
                <a:lnTo>
                  <a:pt x="1551952" y="534944"/>
                </a:lnTo>
                <a:lnTo>
                  <a:pt x="1551952" y="540334"/>
                </a:lnTo>
                <a:lnTo>
                  <a:pt x="1552983" y="544991"/>
                </a:lnTo>
                <a:close/>
              </a:path>
              <a:path w="2512150" h="581353">
                <a:moveTo>
                  <a:pt x="1559936" y="530952"/>
                </a:moveTo>
                <a:lnTo>
                  <a:pt x="1559936" y="538870"/>
                </a:lnTo>
                <a:lnTo>
                  <a:pt x="1559936" y="530952"/>
                </a:lnTo>
                <a:close/>
              </a:path>
              <a:path w="2512150" h="581353">
                <a:moveTo>
                  <a:pt x="1460507" y="559895"/>
                </a:moveTo>
                <a:lnTo>
                  <a:pt x="1452523" y="509994"/>
                </a:lnTo>
                <a:lnTo>
                  <a:pt x="1452523" y="559895"/>
                </a:lnTo>
                <a:lnTo>
                  <a:pt x="1460507" y="559895"/>
                </a:lnTo>
                <a:close/>
              </a:path>
              <a:path w="2512150" h="581353">
                <a:moveTo>
                  <a:pt x="1424549" y="497685"/>
                </a:moveTo>
                <a:lnTo>
                  <a:pt x="1424017" y="494424"/>
                </a:lnTo>
                <a:lnTo>
                  <a:pt x="1424017" y="496221"/>
                </a:lnTo>
                <a:lnTo>
                  <a:pt x="1424549" y="497685"/>
                </a:lnTo>
                <a:close/>
              </a:path>
              <a:path w="2512150" h="581353">
                <a:moveTo>
                  <a:pt x="1403025" y="560893"/>
                </a:moveTo>
                <a:lnTo>
                  <a:pt x="1403557" y="551512"/>
                </a:lnTo>
                <a:lnTo>
                  <a:pt x="1403092" y="549749"/>
                </a:lnTo>
                <a:lnTo>
                  <a:pt x="1403025" y="560893"/>
                </a:lnTo>
                <a:close/>
              </a:path>
              <a:path w="2512150" h="581353">
                <a:moveTo>
                  <a:pt x="1325823" y="539968"/>
                </a:moveTo>
                <a:lnTo>
                  <a:pt x="1324592" y="526960"/>
                </a:lnTo>
                <a:lnTo>
                  <a:pt x="1324592" y="533946"/>
                </a:lnTo>
                <a:lnTo>
                  <a:pt x="1325823" y="539968"/>
                </a:lnTo>
                <a:close/>
              </a:path>
              <a:path w="2512150" h="581353">
                <a:moveTo>
                  <a:pt x="1276316" y="530952"/>
                </a:moveTo>
                <a:lnTo>
                  <a:pt x="1276316" y="538870"/>
                </a:lnTo>
                <a:lnTo>
                  <a:pt x="1276316" y="530952"/>
                </a:lnTo>
                <a:close/>
              </a:path>
              <a:path w="2512150" h="581353">
                <a:moveTo>
                  <a:pt x="1269363" y="544991"/>
                </a:moveTo>
                <a:lnTo>
                  <a:pt x="1268332" y="534944"/>
                </a:lnTo>
                <a:lnTo>
                  <a:pt x="1268332" y="540334"/>
                </a:lnTo>
                <a:lnTo>
                  <a:pt x="1269363" y="544991"/>
                </a:lnTo>
                <a:close/>
              </a:path>
              <a:path w="2512150" h="581353">
                <a:moveTo>
                  <a:pt x="1260794" y="355997"/>
                </a:moveTo>
                <a:lnTo>
                  <a:pt x="1261193" y="367042"/>
                </a:lnTo>
                <a:lnTo>
                  <a:pt x="1262191" y="352937"/>
                </a:lnTo>
                <a:lnTo>
                  <a:pt x="1260794" y="355997"/>
                </a:lnTo>
                <a:close/>
              </a:path>
              <a:path w="2512150" h="581353">
                <a:moveTo>
                  <a:pt x="1196503" y="559895"/>
                </a:moveTo>
                <a:lnTo>
                  <a:pt x="1188918" y="494025"/>
                </a:lnTo>
                <a:lnTo>
                  <a:pt x="1188918" y="559895"/>
                </a:lnTo>
                <a:lnTo>
                  <a:pt x="1196503" y="559895"/>
                </a:lnTo>
                <a:close/>
              </a:path>
              <a:path w="2512150" h="581353">
                <a:moveTo>
                  <a:pt x="1095525" y="529222"/>
                </a:moveTo>
                <a:lnTo>
                  <a:pt x="1095525" y="540667"/>
                </a:lnTo>
                <a:lnTo>
                  <a:pt x="1095525" y="529222"/>
                </a:lnTo>
                <a:close/>
              </a:path>
              <a:path w="2512150" h="581353">
                <a:moveTo>
                  <a:pt x="1127861" y="559895"/>
                </a:moveTo>
                <a:lnTo>
                  <a:pt x="1127795" y="550148"/>
                </a:lnTo>
                <a:lnTo>
                  <a:pt x="1127353" y="551121"/>
                </a:lnTo>
                <a:lnTo>
                  <a:pt x="1127861" y="559895"/>
                </a:lnTo>
                <a:close/>
              </a:path>
              <a:path w="2512150" h="581353">
                <a:moveTo>
                  <a:pt x="1059239" y="518178"/>
                </a:moveTo>
                <a:lnTo>
                  <a:pt x="1059638" y="529222"/>
                </a:lnTo>
                <a:lnTo>
                  <a:pt x="1060636" y="515117"/>
                </a:lnTo>
                <a:lnTo>
                  <a:pt x="1059239" y="518178"/>
                </a:lnTo>
                <a:close/>
              </a:path>
              <a:path w="2512150" h="581353">
                <a:moveTo>
                  <a:pt x="1000115" y="544792"/>
                </a:moveTo>
                <a:lnTo>
                  <a:pt x="1000115" y="548983"/>
                </a:lnTo>
                <a:lnTo>
                  <a:pt x="1000115" y="544792"/>
                </a:lnTo>
                <a:close/>
              </a:path>
              <a:path w="2512150" h="581353">
                <a:moveTo>
                  <a:pt x="1001645" y="534013"/>
                </a:moveTo>
                <a:lnTo>
                  <a:pt x="1000913" y="543128"/>
                </a:lnTo>
                <a:lnTo>
                  <a:pt x="1002510" y="541931"/>
                </a:lnTo>
                <a:lnTo>
                  <a:pt x="1001645" y="534013"/>
                </a:lnTo>
                <a:close/>
              </a:path>
              <a:path w="2512150" h="581353">
                <a:moveTo>
                  <a:pt x="1023868" y="545424"/>
                </a:moveTo>
                <a:lnTo>
                  <a:pt x="1024067" y="549516"/>
                </a:lnTo>
                <a:lnTo>
                  <a:pt x="1024267" y="543561"/>
                </a:lnTo>
                <a:lnTo>
                  <a:pt x="1023868" y="545424"/>
                </a:lnTo>
                <a:close/>
              </a:path>
              <a:path w="2512150" h="581353">
                <a:moveTo>
                  <a:pt x="1024500" y="554672"/>
                </a:moveTo>
                <a:lnTo>
                  <a:pt x="1025265" y="552410"/>
                </a:lnTo>
                <a:lnTo>
                  <a:pt x="1024320" y="553885"/>
                </a:lnTo>
                <a:lnTo>
                  <a:pt x="1024500" y="554672"/>
                </a:lnTo>
                <a:close/>
              </a:path>
              <a:path w="2512150" h="581353">
                <a:moveTo>
                  <a:pt x="1034147" y="560594"/>
                </a:moveTo>
                <a:lnTo>
                  <a:pt x="1032251" y="552610"/>
                </a:lnTo>
                <a:lnTo>
                  <a:pt x="1032218" y="560594"/>
                </a:lnTo>
                <a:lnTo>
                  <a:pt x="1034147" y="560594"/>
                </a:lnTo>
                <a:close/>
              </a:path>
              <a:path w="2512150" h="581353">
                <a:moveTo>
                  <a:pt x="1025697" y="512090"/>
                </a:moveTo>
                <a:lnTo>
                  <a:pt x="1025864" y="529256"/>
                </a:lnTo>
                <a:lnTo>
                  <a:pt x="1027993" y="513953"/>
                </a:lnTo>
                <a:lnTo>
                  <a:pt x="1025697" y="512090"/>
                </a:lnTo>
                <a:close/>
              </a:path>
              <a:path w="2512150" h="581353">
                <a:moveTo>
                  <a:pt x="879724" y="210043"/>
                </a:moveTo>
                <a:lnTo>
                  <a:pt x="888344" y="235535"/>
                </a:lnTo>
                <a:lnTo>
                  <a:pt x="898125" y="235535"/>
                </a:lnTo>
                <a:lnTo>
                  <a:pt x="879724" y="210043"/>
                </a:lnTo>
                <a:close/>
              </a:path>
              <a:path w="2512150" h="581353">
                <a:moveTo>
                  <a:pt x="888444" y="185633"/>
                </a:moveTo>
                <a:lnTo>
                  <a:pt x="879724" y="210043"/>
                </a:lnTo>
                <a:lnTo>
                  <a:pt x="897826" y="185633"/>
                </a:lnTo>
                <a:lnTo>
                  <a:pt x="888444" y="185633"/>
                </a:lnTo>
                <a:close/>
              </a:path>
              <a:path w="2512150" h="581353">
                <a:moveTo>
                  <a:pt x="881976" y="530952"/>
                </a:moveTo>
                <a:lnTo>
                  <a:pt x="881976" y="538870"/>
                </a:lnTo>
                <a:lnTo>
                  <a:pt x="881976" y="530952"/>
                </a:lnTo>
                <a:close/>
              </a:path>
              <a:path w="2512150" h="581353">
                <a:moveTo>
                  <a:pt x="875023" y="544991"/>
                </a:moveTo>
                <a:lnTo>
                  <a:pt x="873992" y="534944"/>
                </a:lnTo>
                <a:lnTo>
                  <a:pt x="873992" y="540334"/>
                </a:lnTo>
                <a:lnTo>
                  <a:pt x="875023" y="544991"/>
                </a:lnTo>
                <a:close/>
              </a:path>
              <a:path w="2512150" h="581353">
                <a:moveTo>
                  <a:pt x="862296" y="185633"/>
                </a:moveTo>
                <a:lnTo>
                  <a:pt x="872875" y="206891"/>
                </a:lnTo>
                <a:lnTo>
                  <a:pt x="875450" y="204085"/>
                </a:lnTo>
                <a:lnTo>
                  <a:pt x="862296" y="185633"/>
                </a:lnTo>
                <a:close/>
              </a:path>
              <a:path w="2512150" h="581353">
                <a:moveTo>
                  <a:pt x="849511" y="497685"/>
                </a:moveTo>
                <a:lnTo>
                  <a:pt x="848979" y="494424"/>
                </a:lnTo>
                <a:lnTo>
                  <a:pt x="848979" y="496221"/>
                </a:lnTo>
                <a:lnTo>
                  <a:pt x="849511" y="497685"/>
                </a:lnTo>
                <a:close/>
              </a:path>
              <a:path w="2512150" h="581353">
                <a:moveTo>
                  <a:pt x="828304" y="559895"/>
                </a:moveTo>
                <a:lnTo>
                  <a:pt x="810739" y="532549"/>
                </a:lnTo>
                <a:lnTo>
                  <a:pt x="810326" y="532549"/>
                </a:lnTo>
                <a:lnTo>
                  <a:pt x="828304" y="559895"/>
                </a:lnTo>
                <a:close/>
              </a:path>
              <a:path w="2512150" h="581353">
                <a:moveTo>
                  <a:pt x="819325" y="531697"/>
                </a:moveTo>
                <a:lnTo>
                  <a:pt x="828304" y="559895"/>
                </a:lnTo>
                <a:lnTo>
                  <a:pt x="837786" y="559895"/>
                </a:lnTo>
                <a:lnTo>
                  <a:pt x="819325" y="531697"/>
                </a:lnTo>
                <a:close/>
              </a:path>
              <a:path w="2512150" h="581353">
                <a:moveTo>
                  <a:pt x="834609" y="351972"/>
                </a:moveTo>
                <a:lnTo>
                  <a:pt x="834558" y="367974"/>
                </a:lnTo>
                <a:lnTo>
                  <a:pt x="835041" y="365379"/>
                </a:lnTo>
                <a:lnTo>
                  <a:pt x="834609" y="351972"/>
                </a:lnTo>
                <a:close/>
              </a:path>
              <a:path w="2512150" h="581353">
                <a:moveTo>
                  <a:pt x="864550" y="367974"/>
                </a:moveTo>
                <a:lnTo>
                  <a:pt x="834558" y="367974"/>
                </a:lnTo>
                <a:lnTo>
                  <a:pt x="864550" y="368772"/>
                </a:lnTo>
                <a:lnTo>
                  <a:pt x="864550" y="367974"/>
                </a:lnTo>
                <a:close/>
              </a:path>
              <a:path w="2512150" h="581353">
                <a:moveTo>
                  <a:pt x="811437" y="525064"/>
                </a:moveTo>
                <a:lnTo>
                  <a:pt x="809342" y="531052"/>
                </a:lnTo>
                <a:lnTo>
                  <a:pt x="816028" y="526661"/>
                </a:lnTo>
                <a:lnTo>
                  <a:pt x="811437" y="525064"/>
                </a:lnTo>
                <a:close/>
              </a:path>
              <a:path w="2512150" h="581353">
                <a:moveTo>
                  <a:pt x="786586" y="494025"/>
                </a:moveTo>
                <a:lnTo>
                  <a:pt x="794571" y="501510"/>
                </a:lnTo>
                <a:lnTo>
                  <a:pt x="811537" y="494025"/>
                </a:lnTo>
                <a:lnTo>
                  <a:pt x="786586" y="494025"/>
                </a:lnTo>
                <a:close/>
              </a:path>
              <a:path w="2512150" h="581353">
                <a:moveTo>
                  <a:pt x="816028" y="526661"/>
                </a:moveTo>
                <a:lnTo>
                  <a:pt x="811437" y="532050"/>
                </a:lnTo>
                <a:lnTo>
                  <a:pt x="818158" y="532050"/>
                </a:lnTo>
                <a:lnTo>
                  <a:pt x="816028" y="526661"/>
                </a:lnTo>
                <a:close/>
              </a:path>
              <a:path w="2512150" h="581353">
                <a:moveTo>
                  <a:pt x="722668" y="557899"/>
                </a:moveTo>
                <a:lnTo>
                  <a:pt x="722069" y="554406"/>
                </a:lnTo>
                <a:lnTo>
                  <a:pt x="722069" y="556336"/>
                </a:lnTo>
                <a:lnTo>
                  <a:pt x="722668" y="557899"/>
                </a:lnTo>
                <a:close/>
              </a:path>
              <a:path w="2512150" h="581353">
                <a:moveTo>
                  <a:pt x="666683" y="529222"/>
                </a:moveTo>
                <a:lnTo>
                  <a:pt x="666683" y="540667"/>
                </a:lnTo>
                <a:lnTo>
                  <a:pt x="666683" y="529222"/>
                </a:lnTo>
                <a:close/>
              </a:path>
              <a:path w="2512150" h="581353">
                <a:moveTo>
                  <a:pt x="719781" y="44545"/>
                </a:moveTo>
                <a:lnTo>
                  <a:pt x="719781" y="52197"/>
                </a:lnTo>
                <a:lnTo>
                  <a:pt x="719781" y="44545"/>
                </a:lnTo>
                <a:close/>
              </a:path>
              <a:path w="2512150" h="581353">
                <a:moveTo>
                  <a:pt x="719781" y="94314"/>
                </a:moveTo>
                <a:lnTo>
                  <a:pt x="711796" y="23453"/>
                </a:lnTo>
                <a:lnTo>
                  <a:pt x="711796" y="94314"/>
                </a:lnTo>
                <a:lnTo>
                  <a:pt x="719781" y="94314"/>
                </a:lnTo>
                <a:close/>
              </a:path>
              <a:path w="2512150" h="581353">
                <a:moveTo>
                  <a:pt x="699019" y="559895"/>
                </a:moveTo>
                <a:lnTo>
                  <a:pt x="698953" y="550148"/>
                </a:lnTo>
                <a:lnTo>
                  <a:pt x="698512" y="551121"/>
                </a:lnTo>
                <a:lnTo>
                  <a:pt x="699019" y="559895"/>
                </a:lnTo>
                <a:close/>
              </a:path>
              <a:path w="2512150" h="581353">
                <a:moveTo>
                  <a:pt x="639005" y="560893"/>
                </a:moveTo>
                <a:lnTo>
                  <a:pt x="639537" y="551512"/>
                </a:lnTo>
                <a:lnTo>
                  <a:pt x="639071" y="549749"/>
                </a:lnTo>
                <a:lnTo>
                  <a:pt x="639005" y="560893"/>
                </a:lnTo>
                <a:close/>
              </a:path>
              <a:path w="2512150" h="581353">
                <a:moveTo>
                  <a:pt x="569181" y="544991"/>
                </a:moveTo>
                <a:lnTo>
                  <a:pt x="568150" y="534944"/>
                </a:lnTo>
                <a:lnTo>
                  <a:pt x="568150" y="540334"/>
                </a:lnTo>
                <a:lnTo>
                  <a:pt x="569181" y="544991"/>
                </a:lnTo>
                <a:close/>
              </a:path>
              <a:path w="2512150" h="581353">
                <a:moveTo>
                  <a:pt x="576134" y="530952"/>
                </a:moveTo>
                <a:lnTo>
                  <a:pt x="576134" y="538870"/>
                </a:lnTo>
                <a:lnTo>
                  <a:pt x="576134" y="530952"/>
                </a:lnTo>
                <a:close/>
              </a:path>
              <a:path w="2512150" h="581353">
                <a:moveTo>
                  <a:pt x="453987" y="518178"/>
                </a:moveTo>
                <a:lnTo>
                  <a:pt x="454386" y="529222"/>
                </a:lnTo>
                <a:lnTo>
                  <a:pt x="455384" y="515117"/>
                </a:lnTo>
                <a:lnTo>
                  <a:pt x="453987" y="518178"/>
                </a:lnTo>
                <a:close/>
              </a:path>
              <a:path w="2512150" h="581353">
                <a:moveTo>
                  <a:pt x="394863" y="544792"/>
                </a:moveTo>
                <a:lnTo>
                  <a:pt x="394863" y="548983"/>
                </a:lnTo>
                <a:lnTo>
                  <a:pt x="394863" y="544792"/>
                </a:lnTo>
                <a:close/>
              </a:path>
              <a:path w="2512150" h="581353">
                <a:moveTo>
                  <a:pt x="396393" y="534013"/>
                </a:moveTo>
                <a:lnTo>
                  <a:pt x="395661" y="543128"/>
                </a:lnTo>
                <a:lnTo>
                  <a:pt x="397258" y="541931"/>
                </a:lnTo>
                <a:lnTo>
                  <a:pt x="396393" y="534013"/>
                </a:lnTo>
                <a:close/>
              </a:path>
              <a:path w="2512150" h="581353">
                <a:moveTo>
                  <a:pt x="418616" y="545424"/>
                </a:moveTo>
                <a:lnTo>
                  <a:pt x="418816" y="549516"/>
                </a:lnTo>
                <a:lnTo>
                  <a:pt x="419015" y="543561"/>
                </a:lnTo>
                <a:lnTo>
                  <a:pt x="418616" y="545424"/>
                </a:lnTo>
                <a:close/>
              </a:path>
              <a:path w="2512150" h="581353">
                <a:moveTo>
                  <a:pt x="419248" y="554672"/>
                </a:moveTo>
                <a:lnTo>
                  <a:pt x="420013" y="552410"/>
                </a:lnTo>
                <a:lnTo>
                  <a:pt x="419069" y="553885"/>
                </a:lnTo>
                <a:lnTo>
                  <a:pt x="419248" y="554672"/>
                </a:lnTo>
                <a:close/>
              </a:path>
              <a:path w="2512150" h="581353">
                <a:moveTo>
                  <a:pt x="428896" y="560594"/>
                </a:moveTo>
                <a:lnTo>
                  <a:pt x="427000" y="552610"/>
                </a:lnTo>
                <a:lnTo>
                  <a:pt x="426966" y="560594"/>
                </a:lnTo>
                <a:lnTo>
                  <a:pt x="428896" y="560594"/>
                </a:lnTo>
                <a:close/>
              </a:path>
              <a:path w="2512150" h="581353">
                <a:moveTo>
                  <a:pt x="420446" y="512090"/>
                </a:moveTo>
                <a:lnTo>
                  <a:pt x="420612" y="529256"/>
                </a:lnTo>
                <a:lnTo>
                  <a:pt x="422741" y="513953"/>
                </a:lnTo>
                <a:lnTo>
                  <a:pt x="420446" y="512090"/>
                </a:lnTo>
                <a:close/>
              </a:path>
              <a:path w="2512150" h="581353">
                <a:moveTo>
                  <a:pt x="336763" y="514152"/>
                </a:moveTo>
                <a:lnTo>
                  <a:pt x="336712" y="530154"/>
                </a:lnTo>
                <a:lnTo>
                  <a:pt x="337195" y="527559"/>
                </a:lnTo>
                <a:lnTo>
                  <a:pt x="336763" y="514152"/>
                </a:lnTo>
                <a:close/>
              </a:path>
              <a:path w="2512150" h="581353">
                <a:moveTo>
                  <a:pt x="366704" y="530154"/>
                </a:moveTo>
                <a:lnTo>
                  <a:pt x="336712" y="530154"/>
                </a:lnTo>
                <a:lnTo>
                  <a:pt x="366704" y="530952"/>
                </a:lnTo>
                <a:lnTo>
                  <a:pt x="366704" y="530154"/>
                </a:lnTo>
                <a:close/>
              </a:path>
              <a:path w="2512150" h="581353">
                <a:moveTo>
                  <a:pt x="294883" y="542530"/>
                </a:moveTo>
                <a:lnTo>
                  <a:pt x="295714" y="574101"/>
                </a:lnTo>
                <a:lnTo>
                  <a:pt x="297977" y="551412"/>
                </a:lnTo>
                <a:lnTo>
                  <a:pt x="294883" y="542530"/>
                </a:lnTo>
                <a:close/>
              </a:path>
              <a:path w="2512150" h="581353">
                <a:moveTo>
                  <a:pt x="23919" y="536974"/>
                </a:moveTo>
                <a:lnTo>
                  <a:pt x="22222" y="547353"/>
                </a:lnTo>
                <a:lnTo>
                  <a:pt x="28443" y="542563"/>
                </a:lnTo>
                <a:lnTo>
                  <a:pt x="23919" y="536974"/>
                </a:lnTo>
                <a:close/>
              </a:path>
              <a:path w="2512150" h="581353">
                <a:moveTo>
                  <a:pt x="2490693" y="355997"/>
                </a:moveTo>
                <a:lnTo>
                  <a:pt x="2491092" y="367042"/>
                </a:lnTo>
                <a:lnTo>
                  <a:pt x="2492090" y="352937"/>
                </a:lnTo>
                <a:lnTo>
                  <a:pt x="2490693" y="355997"/>
                </a:lnTo>
                <a:close/>
              </a:path>
              <a:path w="2512150" h="581353">
                <a:moveTo>
                  <a:pt x="2429998" y="351972"/>
                </a:moveTo>
                <a:lnTo>
                  <a:pt x="2429947" y="367974"/>
                </a:lnTo>
                <a:lnTo>
                  <a:pt x="2430430" y="365379"/>
                </a:lnTo>
                <a:lnTo>
                  <a:pt x="2429998" y="351972"/>
                </a:lnTo>
                <a:close/>
              </a:path>
              <a:path w="2512150" h="581353">
                <a:moveTo>
                  <a:pt x="2459939" y="367974"/>
                </a:moveTo>
                <a:lnTo>
                  <a:pt x="2429947" y="367974"/>
                </a:lnTo>
                <a:lnTo>
                  <a:pt x="2459939" y="368772"/>
                </a:lnTo>
                <a:lnTo>
                  <a:pt x="2459939" y="367974"/>
                </a:lnTo>
                <a:close/>
              </a:path>
              <a:path w="2512150" h="581353">
                <a:moveTo>
                  <a:pt x="2311351" y="382811"/>
                </a:moveTo>
                <a:lnTo>
                  <a:pt x="2310320" y="372764"/>
                </a:lnTo>
                <a:lnTo>
                  <a:pt x="2310320" y="378154"/>
                </a:lnTo>
                <a:lnTo>
                  <a:pt x="2311351" y="382811"/>
                </a:lnTo>
                <a:close/>
              </a:path>
              <a:path w="2512150" h="581353">
                <a:moveTo>
                  <a:pt x="2318304" y="368772"/>
                </a:moveTo>
                <a:lnTo>
                  <a:pt x="2318304" y="376690"/>
                </a:lnTo>
                <a:lnTo>
                  <a:pt x="2318304" y="368772"/>
                </a:lnTo>
                <a:close/>
              </a:path>
              <a:path w="2512150" h="581353">
                <a:moveTo>
                  <a:pt x="2210012" y="335504"/>
                </a:moveTo>
                <a:lnTo>
                  <a:pt x="2209479" y="332244"/>
                </a:lnTo>
                <a:lnTo>
                  <a:pt x="2209479" y="334041"/>
                </a:lnTo>
                <a:lnTo>
                  <a:pt x="2210012" y="335504"/>
                </a:lnTo>
                <a:close/>
              </a:path>
              <a:path w="2512150" h="581353">
                <a:moveTo>
                  <a:pt x="2129133" y="366743"/>
                </a:moveTo>
                <a:lnTo>
                  <a:pt x="2129532" y="376923"/>
                </a:lnTo>
                <a:lnTo>
                  <a:pt x="2130298" y="369238"/>
                </a:lnTo>
                <a:lnTo>
                  <a:pt x="2129133" y="366743"/>
                </a:lnTo>
                <a:close/>
              </a:path>
              <a:path w="2512150" h="581353">
                <a:moveTo>
                  <a:pt x="2147663" y="373097"/>
                </a:moveTo>
                <a:lnTo>
                  <a:pt x="2145301" y="380549"/>
                </a:lnTo>
                <a:lnTo>
                  <a:pt x="2148828" y="379850"/>
                </a:lnTo>
                <a:lnTo>
                  <a:pt x="2147663" y="373097"/>
                </a:lnTo>
                <a:close/>
              </a:path>
              <a:path w="2512150" h="581353">
                <a:moveTo>
                  <a:pt x="2153485" y="360555"/>
                </a:moveTo>
                <a:lnTo>
                  <a:pt x="2152387" y="351406"/>
                </a:lnTo>
                <a:lnTo>
                  <a:pt x="2152321" y="358060"/>
                </a:lnTo>
                <a:lnTo>
                  <a:pt x="2153485" y="360555"/>
                </a:lnTo>
                <a:close/>
              </a:path>
              <a:path w="2512150" h="581353">
                <a:moveTo>
                  <a:pt x="2157278" y="353902"/>
                </a:moveTo>
                <a:lnTo>
                  <a:pt x="2155015" y="376989"/>
                </a:lnTo>
                <a:lnTo>
                  <a:pt x="2157444" y="374993"/>
                </a:lnTo>
                <a:lnTo>
                  <a:pt x="2157278" y="353902"/>
                </a:lnTo>
                <a:close/>
              </a:path>
              <a:path w="2512150" h="581353">
                <a:moveTo>
                  <a:pt x="2134722" y="380549"/>
                </a:moveTo>
                <a:lnTo>
                  <a:pt x="2134556" y="379484"/>
                </a:lnTo>
                <a:lnTo>
                  <a:pt x="2133035" y="380027"/>
                </a:lnTo>
                <a:lnTo>
                  <a:pt x="2134722" y="380549"/>
                </a:lnTo>
                <a:close/>
              </a:path>
              <a:path w="2512150" h="581353">
                <a:moveTo>
                  <a:pt x="2127669" y="350408"/>
                </a:moveTo>
                <a:lnTo>
                  <a:pt x="2129133" y="360555"/>
                </a:lnTo>
                <a:lnTo>
                  <a:pt x="2130730" y="349011"/>
                </a:lnTo>
                <a:lnTo>
                  <a:pt x="2127669" y="350408"/>
                </a:lnTo>
                <a:close/>
              </a:path>
              <a:path w="2512150" h="581353">
                <a:moveTo>
                  <a:pt x="2129133" y="360555"/>
                </a:moveTo>
                <a:lnTo>
                  <a:pt x="2129133" y="366743"/>
                </a:lnTo>
                <a:lnTo>
                  <a:pt x="2129133" y="360555"/>
                </a:lnTo>
                <a:close/>
              </a:path>
              <a:path w="2512150" h="581353">
                <a:moveTo>
                  <a:pt x="2128834" y="384308"/>
                </a:moveTo>
                <a:lnTo>
                  <a:pt x="2128834" y="387702"/>
                </a:lnTo>
                <a:lnTo>
                  <a:pt x="2128834" y="384308"/>
                </a:lnTo>
                <a:close/>
              </a:path>
              <a:path w="2512150" h="581353">
                <a:moveTo>
                  <a:pt x="2126505" y="378154"/>
                </a:moveTo>
                <a:lnTo>
                  <a:pt x="2130231" y="394921"/>
                </a:lnTo>
                <a:lnTo>
                  <a:pt x="2128834" y="387702"/>
                </a:lnTo>
                <a:lnTo>
                  <a:pt x="2126505" y="378154"/>
                </a:lnTo>
                <a:close/>
              </a:path>
              <a:path w="2512150" h="581353">
                <a:moveTo>
                  <a:pt x="2070535" y="397715"/>
                </a:moveTo>
                <a:lnTo>
                  <a:pt x="2062550" y="347814"/>
                </a:lnTo>
                <a:lnTo>
                  <a:pt x="2062550" y="397715"/>
                </a:lnTo>
                <a:lnTo>
                  <a:pt x="2070535" y="397715"/>
                </a:lnTo>
                <a:close/>
              </a:path>
              <a:path w="2512150" h="581353">
                <a:moveTo>
                  <a:pt x="2034576" y="335504"/>
                </a:moveTo>
                <a:lnTo>
                  <a:pt x="2034044" y="332244"/>
                </a:lnTo>
                <a:lnTo>
                  <a:pt x="2034044" y="334041"/>
                </a:lnTo>
                <a:lnTo>
                  <a:pt x="2034576" y="335504"/>
                </a:lnTo>
                <a:close/>
              </a:path>
              <a:path w="2512150" h="581353">
                <a:moveTo>
                  <a:pt x="1995682" y="369770"/>
                </a:moveTo>
                <a:lnTo>
                  <a:pt x="2013147" y="347814"/>
                </a:lnTo>
                <a:lnTo>
                  <a:pt x="1987398" y="373649"/>
                </a:lnTo>
                <a:lnTo>
                  <a:pt x="1995682" y="369770"/>
                </a:lnTo>
                <a:close/>
              </a:path>
              <a:path w="2512150" h="581353">
                <a:moveTo>
                  <a:pt x="1927875" y="382612"/>
                </a:moveTo>
                <a:lnTo>
                  <a:pt x="1927875" y="386803"/>
                </a:lnTo>
                <a:lnTo>
                  <a:pt x="1927875" y="382612"/>
                </a:lnTo>
                <a:close/>
              </a:path>
              <a:path w="2512150" h="581353">
                <a:moveTo>
                  <a:pt x="1868379" y="356596"/>
                </a:moveTo>
                <a:lnTo>
                  <a:pt x="1870276" y="397715"/>
                </a:lnTo>
                <a:lnTo>
                  <a:pt x="1869444" y="354334"/>
                </a:lnTo>
                <a:lnTo>
                  <a:pt x="1868379" y="356596"/>
                </a:lnTo>
                <a:close/>
              </a:path>
              <a:path w="2512150" h="581353">
                <a:moveTo>
                  <a:pt x="1835245" y="355598"/>
                </a:moveTo>
                <a:lnTo>
                  <a:pt x="1835744" y="366942"/>
                </a:lnTo>
                <a:lnTo>
                  <a:pt x="1837041" y="352538"/>
                </a:lnTo>
                <a:lnTo>
                  <a:pt x="1835245" y="355598"/>
                </a:lnTo>
                <a:close/>
              </a:path>
              <a:path w="2512150" h="581353">
                <a:moveTo>
                  <a:pt x="1698428" y="377788"/>
                </a:moveTo>
                <a:lnTo>
                  <a:pt x="1697197" y="364780"/>
                </a:lnTo>
                <a:lnTo>
                  <a:pt x="1697197" y="371766"/>
                </a:lnTo>
                <a:lnTo>
                  <a:pt x="1698428" y="377788"/>
                </a:lnTo>
                <a:close/>
              </a:path>
              <a:path w="2512150" h="581353">
                <a:moveTo>
                  <a:pt x="1674742" y="365013"/>
                </a:moveTo>
                <a:lnTo>
                  <a:pt x="1675208" y="375725"/>
                </a:lnTo>
                <a:lnTo>
                  <a:pt x="1677836" y="366809"/>
                </a:lnTo>
                <a:lnTo>
                  <a:pt x="1674742" y="365013"/>
                </a:lnTo>
                <a:close/>
              </a:path>
              <a:path w="2512150" h="581353">
                <a:moveTo>
                  <a:pt x="1668854" y="360788"/>
                </a:moveTo>
                <a:lnTo>
                  <a:pt x="1661236" y="368273"/>
                </a:lnTo>
                <a:lnTo>
                  <a:pt x="1665960" y="368273"/>
                </a:lnTo>
                <a:lnTo>
                  <a:pt x="1668854" y="360788"/>
                </a:lnTo>
                <a:close/>
              </a:path>
              <a:path w="2512150" h="581353">
                <a:moveTo>
                  <a:pt x="1578148" y="359923"/>
                </a:moveTo>
                <a:lnTo>
                  <a:pt x="1578414" y="392925"/>
                </a:lnTo>
                <a:lnTo>
                  <a:pt x="1580576" y="362385"/>
                </a:lnTo>
                <a:lnTo>
                  <a:pt x="1578148" y="359923"/>
                </a:lnTo>
                <a:close/>
              </a:path>
              <a:path w="2512150" h="581353">
                <a:moveTo>
                  <a:pt x="1547974" y="369371"/>
                </a:moveTo>
                <a:lnTo>
                  <a:pt x="1544880" y="331845"/>
                </a:lnTo>
                <a:lnTo>
                  <a:pt x="1540988" y="368074"/>
                </a:lnTo>
                <a:lnTo>
                  <a:pt x="1547974" y="369371"/>
                </a:lnTo>
                <a:close/>
              </a:path>
              <a:path w="2512150" h="581353">
                <a:moveTo>
                  <a:pt x="1516603" y="397715"/>
                </a:moveTo>
                <a:lnTo>
                  <a:pt x="1508619" y="380449"/>
                </a:lnTo>
                <a:lnTo>
                  <a:pt x="1508619" y="397715"/>
                </a:lnTo>
                <a:lnTo>
                  <a:pt x="1516603" y="397715"/>
                </a:lnTo>
                <a:close/>
              </a:path>
              <a:path w="2512150" h="581353">
                <a:moveTo>
                  <a:pt x="1508619" y="380449"/>
                </a:moveTo>
                <a:lnTo>
                  <a:pt x="1476482" y="374561"/>
                </a:lnTo>
                <a:lnTo>
                  <a:pt x="1476482" y="380449"/>
                </a:lnTo>
                <a:lnTo>
                  <a:pt x="1508619" y="380449"/>
                </a:lnTo>
                <a:close/>
              </a:path>
              <a:path w="2512150" h="581353">
                <a:moveTo>
                  <a:pt x="1392852" y="356596"/>
                </a:moveTo>
                <a:lnTo>
                  <a:pt x="1394749" y="397715"/>
                </a:lnTo>
                <a:lnTo>
                  <a:pt x="1393917" y="354334"/>
                </a:lnTo>
                <a:lnTo>
                  <a:pt x="1392852" y="356596"/>
                </a:lnTo>
                <a:close/>
              </a:path>
              <a:path w="2512150" h="581353">
                <a:moveTo>
                  <a:pt x="1359718" y="355598"/>
                </a:moveTo>
                <a:lnTo>
                  <a:pt x="1360217" y="366942"/>
                </a:lnTo>
                <a:lnTo>
                  <a:pt x="1361514" y="352538"/>
                </a:lnTo>
                <a:lnTo>
                  <a:pt x="1359718" y="355598"/>
                </a:lnTo>
                <a:close/>
              </a:path>
              <a:path w="2512150" h="581353">
                <a:moveTo>
                  <a:pt x="1289928" y="382811"/>
                </a:moveTo>
                <a:lnTo>
                  <a:pt x="1288897" y="372764"/>
                </a:lnTo>
                <a:lnTo>
                  <a:pt x="1288897" y="378154"/>
                </a:lnTo>
                <a:lnTo>
                  <a:pt x="1289928" y="382811"/>
                </a:lnTo>
                <a:close/>
              </a:path>
              <a:path w="2512150" h="581353">
                <a:moveTo>
                  <a:pt x="1296881" y="368772"/>
                </a:moveTo>
                <a:lnTo>
                  <a:pt x="1296881" y="376690"/>
                </a:lnTo>
                <a:lnTo>
                  <a:pt x="1296881" y="368772"/>
                </a:lnTo>
                <a:close/>
              </a:path>
              <a:path w="2512150" h="581353">
                <a:moveTo>
                  <a:pt x="1225905" y="347814"/>
                </a:moveTo>
                <a:lnTo>
                  <a:pt x="1242572" y="354700"/>
                </a:lnTo>
                <a:lnTo>
                  <a:pt x="1242572" y="347814"/>
                </a:lnTo>
                <a:lnTo>
                  <a:pt x="1225905" y="347814"/>
                </a:lnTo>
                <a:close/>
              </a:path>
              <a:path w="2512150" h="581353">
                <a:moveTo>
                  <a:pt x="1225040" y="326190"/>
                </a:moveTo>
                <a:lnTo>
                  <a:pt x="1225905" y="337234"/>
                </a:lnTo>
                <a:lnTo>
                  <a:pt x="1227103" y="325458"/>
                </a:lnTo>
                <a:lnTo>
                  <a:pt x="1225040" y="326190"/>
                </a:lnTo>
                <a:close/>
              </a:path>
              <a:path w="2512150" h="581353">
                <a:moveTo>
                  <a:pt x="1128755" y="351972"/>
                </a:moveTo>
                <a:lnTo>
                  <a:pt x="1128704" y="367974"/>
                </a:lnTo>
                <a:lnTo>
                  <a:pt x="1129188" y="365379"/>
                </a:lnTo>
                <a:lnTo>
                  <a:pt x="1128755" y="351972"/>
                </a:lnTo>
                <a:close/>
              </a:path>
              <a:path w="2512150" h="581353">
                <a:moveTo>
                  <a:pt x="1158696" y="367974"/>
                </a:moveTo>
                <a:lnTo>
                  <a:pt x="1128704" y="367974"/>
                </a:lnTo>
                <a:lnTo>
                  <a:pt x="1158696" y="368772"/>
                </a:lnTo>
                <a:lnTo>
                  <a:pt x="1158696" y="367974"/>
                </a:lnTo>
                <a:close/>
              </a:path>
              <a:path w="2512150" h="581353">
                <a:moveTo>
                  <a:pt x="1092669" y="355997"/>
                </a:moveTo>
                <a:lnTo>
                  <a:pt x="1093068" y="367042"/>
                </a:lnTo>
                <a:lnTo>
                  <a:pt x="1094066" y="352937"/>
                </a:lnTo>
                <a:lnTo>
                  <a:pt x="1092669" y="355997"/>
                </a:lnTo>
                <a:close/>
              </a:path>
              <a:path w="2512150" h="581353">
                <a:moveTo>
                  <a:pt x="1032469" y="396917"/>
                </a:moveTo>
                <a:lnTo>
                  <a:pt x="1030972" y="383510"/>
                </a:lnTo>
                <a:lnTo>
                  <a:pt x="1029674" y="395719"/>
                </a:lnTo>
                <a:lnTo>
                  <a:pt x="1032469" y="396917"/>
                </a:lnTo>
                <a:close/>
              </a:path>
              <a:path w="2512150" h="581353">
                <a:moveTo>
                  <a:pt x="932085" y="382612"/>
                </a:moveTo>
                <a:lnTo>
                  <a:pt x="932085" y="386803"/>
                </a:lnTo>
                <a:lnTo>
                  <a:pt x="932085" y="382612"/>
                </a:lnTo>
                <a:close/>
              </a:path>
              <a:path w="2512150" h="581353">
                <a:moveTo>
                  <a:pt x="933615" y="371833"/>
                </a:moveTo>
                <a:lnTo>
                  <a:pt x="932883" y="380948"/>
                </a:lnTo>
                <a:lnTo>
                  <a:pt x="934480" y="379751"/>
                </a:lnTo>
                <a:lnTo>
                  <a:pt x="933615" y="371833"/>
                </a:lnTo>
                <a:close/>
              </a:path>
              <a:path w="2512150" h="581353">
                <a:moveTo>
                  <a:pt x="955838" y="383244"/>
                </a:moveTo>
                <a:lnTo>
                  <a:pt x="956037" y="387336"/>
                </a:lnTo>
                <a:lnTo>
                  <a:pt x="956237" y="381381"/>
                </a:lnTo>
                <a:lnTo>
                  <a:pt x="955838" y="383244"/>
                </a:lnTo>
                <a:close/>
              </a:path>
              <a:path w="2512150" h="581353">
                <a:moveTo>
                  <a:pt x="956470" y="392492"/>
                </a:moveTo>
                <a:lnTo>
                  <a:pt x="957235" y="390230"/>
                </a:lnTo>
                <a:lnTo>
                  <a:pt x="956290" y="391705"/>
                </a:lnTo>
                <a:lnTo>
                  <a:pt x="956470" y="392492"/>
                </a:lnTo>
                <a:close/>
              </a:path>
              <a:path w="2512150" h="581353">
                <a:moveTo>
                  <a:pt x="966118" y="398414"/>
                </a:moveTo>
                <a:lnTo>
                  <a:pt x="964221" y="390429"/>
                </a:lnTo>
                <a:lnTo>
                  <a:pt x="964188" y="398414"/>
                </a:lnTo>
                <a:lnTo>
                  <a:pt x="966118" y="398414"/>
                </a:lnTo>
                <a:close/>
              </a:path>
              <a:path w="2512150" h="581353">
                <a:moveTo>
                  <a:pt x="957667" y="349909"/>
                </a:moveTo>
                <a:lnTo>
                  <a:pt x="957834" y="367076"/>
                </a:lnTo>
                <a:lnTo>
                  <a:pt x="959963" y="351772"/>
                </a:lnTo>
                <a:lnTo>
                  <a:pt x="957667" y="349909"/>
                </a:lnTo>
                <a:close/>
              </a:path>
              <a:path w="2512150" h="581353">
                <a:moveTo>
                  <a:pt x="895304" y="355997"/>
                </a:moveTo>
                <a:lnTo>
                  <a:pt x="895703" y="367042"/>
                </a:lnTo>
                <a:lnTo>
                  <a:pt x="896701" y="352937"/>
                </a:lnTo>
                <a:lnTo>
                  <a:pt x="895304" y="355997"/>
                </a:lnTo>
                <a:close/>
              </a:path>
              <a:path w="2512150" h="581353">
                <a:moveTo>
                  <a:pt x="760332" y="335504"/>
                </a:moveTo>
                <a:lnTo>
                  <a:pt x="759799" y="332244"/>
                </a:lnTo>
                <a:lnTo>
                  <a:pt x="759799" y="334041"/>
                </a:lnTo>
                <a:lnTo>
                  <a:pt x="760332" y="335504"/>
                </a:lnTo>
                <a:close/>
              </a:path>
              <a:path w="2512150" h="581353">
                <a:moveTo>
                  <a:pt x="738808" y="398713"/>
                </a:moveTo>
                <a:lnTo>
                  <a:pt x="739340" y="389332"/>
                </a:lnTo>
                <a:lnTo>
                  <a:pt x="738874" y="387568"/>
                </a:lnTo>
                <a:lnTo>
                  <a:pt x="738808" y="398713"/>
                </a:lnTo>
                <a:close/>
              </a:path>
              <a:path w="2512150" h="581353">
                <a:moveTo>
                  <a:pt x="643466" y="397715"/>
                </a:moveTo>
                <a:lnTo>
                  <a:pt x="635482" y="347814"/>
                </a:lnTo>
                <a:lnTo>
                  <a:pt x="635482" y="397715"/>
                </a:lnTo>
                <a:lnTo>
                  <a:pt x="643466" y="397715"/>
                </a:lnTo>
                <a:close/>
              </a:path>
              <a:path w="2512150" h="581353">
                <a:moveTo>
                  <a:pt x="607508" y="335504"/>
                </a:moveTo>
                <a:lnTo>
                  <a:pt x="606976" y="332244"/>
                </a:lnTo>
                <a:lnTo>
                  <a:pt x="606976" y="334041"/>
                </a:lnTo>
                <a:lnTo>
                  <a:pt x="607508" y="335504"/>
                </a:lnTo>
                <a:close/>
              </a:path>
              <a:path w="2512150" h="581353">
                <a:moveTo>
                  <a:pt x="517570" y="382612"/>
                </a:moveTo>
                <a:lnTo>
                  <a:pt x="517570" y="386803"/>
                </a:lnTo>
                <a:lnTo>
                  <a:pt x="517570" y="382612"/>
                </a:lnTo>
                <a:close/>
              </a:path>
              <a:path w="2512150" h="581353">
                <a:moveTo>
                  <a:pt x="519100" y="371833"/>
                </a:moveTo>
                <a:lnTo>
                  <a:pt x="518369" y="380948"/>
                </a:lnTo>
                <a:lnTo>
                  <a:pt x="519965" y="379751"/>
                </a:lnTo>
                <a:lnTo>
                  <a:pt x="519100" y="371833"/>
                </a:lnTo>
                <a:close/>
              </a:path>
              <a:path w="2512150" h="581353">
                <a:moveTo>
                  <a:pt x="515029" y="204862"/>
                </a:moveTo>
                <a:lnTo>
                  <a:pt x="515029" y="216306"/>
                </a:lnTo>
                <a:lnTo>
                  <a:pt x="515029" y="204862"/>
                </a:lnTo>
                <a:close/>
              </a:path>
              <a:path w="2512150" h="581353">
                <a:moveTo>
                  <a:pt x="547365" y="235535"/>
                </a:moveTo>
                <a:lnTo>
                  <a:pt x="547299" y="225788"/>
                </a:lnTo>
                <a:lnTo>
                  <a:pt x="546858" y="226761"/>
                </a:lnTo>
                <a:lnTo>
                  <a:pt x="547365" y="235535"/>
                </a:lnTo>
                <a:close/>
              </a:path>
              <a:path w="2512150" h="581353">
                <a:moveTo>
                  <a:pt x="541323" y="383244"/>
                </a:moveTo>
                <a:lnTo>
                  <a:pt x="541523" y="387336"/>
                </a:lnTo>
                <a:lnTo>
                  <a:pt x="541723" y="381381"/>
                </a:lnTo>
                <a:lnTo>
                  <a:pt x="541323" y="383244"/>
                </a:lnTo>
                <a:close/>
              </a:path>
              <a:path w="2512150" h="581353">
                <a:moveTo>
                  <a:pt x="541955" y="392492"/>
                </a:moveTo>
                <a:lnTo>
                  <a:pt x="542721" y="390230"/>
                </a:lnTo>
                <a:lnTo>
                  <a:pt x="541776" y="391705"/>
                </a:lnTo>
                <a:lnTo>
                  <a:pt x="541955" y="392492"/>
                </a:lnTo>
                <a:close/>
              </a:path>
              <a:path w="2512150" h="581353">
                <a:moveTo>
                  <a:pt x="551603" y="398414"/>
                </a:moveTo>
                <a:lnTo>
                  <a:pt x="549707" y="390429"/>
                </a:lnTo>
                <a:lnTo>
                  <a:pt x="549674" y="398414"/>
                </a:lnTo>
                <a:lnTo>
                  <a:pt x="551603" y="398414"/>
                </a:lnTo>
                <a:close/>
              </a:path>
              <a:path w="2512150" h="581353">
                <a:moveTo>
                  <a:pt x="543153" y="349909"/>
                </a:moveTo>
                <a:lnTo>
                  <a:pt x="543319" y="367076"/>
                </a:lnTo>
                <a:lnTo>
                  <a:pt x="545448" y="351772"/>
                </a:lnTo>
                <a:lnTo>
                  <a:pt x="543153" y="349909"/>
                </a:lnTo>
                <a:close/>
              </a:path>
              <a:path w="2512150" h="581353">
                <a:moveTo>
                  <a:pt x="399438" y="398713"/>
                </a:moveTo>
                <a:lnTo>
                  <a:pt x="399970" y="389332"/>
                </a:lnTo>
                <a:lnTo>
                  <a:pt x="399505" y="387568"/>
                </a:lnTo>
                <a:lnTo>
                  <a:pt x="399438" y="398713"/>
                </a:lnTo>
                <a:close/>
              </a:path>
              <a:path w="2512150" h="581353">
                <a:moveTo>
                  <a:pt x="340381" y="382612"/>
                </a:moveTo>
                <a:lnTo>
                  <a:pt x="340381" y="386803"/>
                </a:lnTo>
                <a:lnTo>
                  <a:pt x="340381" y="382612"/>
                </a:lnTo>
                <a:close/>
              </a:path>
              <a:path w="2512150" h="581353">
                <a:moveTo>
                  <a:pt x="341911" y="371833"/>
                </a:moveTo>
                <a:lnTo>
                  <a:pt x="341179" y="380948"/>
                </a:lnTo>
                <a:lnTo>
                  <a:pt x="342776" y="379751"/>
                </a:lnTo>
                <a:lnTo>
                  <a:pt x="341911" y="371833"/>
                </a:lnTo>
                <a:close/>
              </a:path>
              <a:path w="2512150" h="581353">
                <a:moveTo>
                  <a:pt x="364134" y="383244"/>
                </a:moveTo>
                <a:lnTo>
                  <a:pt x="364333" y="387336"/>
                </a:lnTo>
                <a:lnTo>
                  <a:pt x="364533" y="381381"/>
                </a:lnTo>
                <a:lnTo>
                  <a:pt x="364134" y="383244"/>
                </a:lnTo>
                <a:close/>
              </a:path>
              <a:path w="2512150" h="581353">
                <a:moveTo>
                  <a:pt x="364766" y="392492"/>
                </a:moveTo>
                <a:lnTo>
                  <a:pt x="365531" y="390230"/>
                </a:lnTo>
                <a:lnTo>
                  <a:pt x="364586" y="391705"/>
                </a:lnTo>
                <a:lnTo>
                  <a:pt x="364766" y="392492"/>
                </a:lnTo>
                <a:close/>
              </a:path>
              <a:path w="2512150" h="581353">
                <a:moveTo>
                  <a:pt x="374413" y="398414"/>
                </a:moveTo>
                <a:lnTo>
                  <a:pt x="372517" y="390429"/>
                </a:lnTo>
                <a:lnTo>
                  <a:pt x="372484" y="398414"/>
                </a:lnTo>
                <a:lnTo>
                  <a:pt x="374413" y="398414"/>
                </a:lnTo>
                <a:close/>
              </a:path>
              <a:path w="2512150" h="581353">
                <a:moveTo>
                  <a:pt x="365963" y="349909"/>
                </a:moveTo>
                <a:lnTo>
                  <a:pt x="366130" y="367076"/>
                </a:lnTo>
                <a:lnTo>
                  <a:pt x="368259" y="351772"/>
                </a:lnTo>
                <a:lnTo>
                  <a:pt x="365963" y="349909"/>
                </a:lnTo>
                <a:close/>
              </a:path>
              <a:path w="2512150" h="581353">
                <a:moveTo>
                  <a:pt x="284035" y="368772"/>
                </a:moveTo>
                <a:lnTo>
                  <a:pt x="284035" y="376690"/>
                </a:lnTo>
                <a:lnTo>
                  <a:pt x="284035" y="368772"/>
                </a:lnTo>
                <a:close/>
              </a:path>
              <a:path w="2512150" h="581353">
                <a:moveTo>
                  <a:pt x="277082" y="382811"/>
                </a:moveTo>
                <a:lnTo>
                  <a:pt x="276050" y="372764"/>
                </a:lnTo>
                <a:lnTo>
                  <a:pt x="276050" y="378154"/>
                </a:lnTo>
                <a:lnTo>
                  <a:pt x="277082" y="382811"/>
                </a:lnTo>
                <a:close/>
              </a:path>
              <a:path w="2512150" h="581353">
                <a:moveTo>
                  <a:pt x="251569" y="335504"/>
                </a:moveTo>
                <a:lnTo>
                  <a:pt x="251037" y="332244"/>
                </a:lnTo>
                <a:lnTo>
                  <a:pt x="251037" y="334041"/>
                </a:lnTo>
                <a:lnTo>
                  <a:pt x="251569" y="335504"/>
                </a:lnTo>
                <a:close/>
              </a:path>
              <a:path w="2512150" h="581353">
                <a:moveTo>
                  <a:pt x="96233" y="382612"/>
                </a:moveTo>
                <a:lnTo>
                  <a:pt x="96233" y="386803"/>
                </a:lnTo>
                <a:lnTo>
                  <a:pt x="96233" y="382612"/>
                </a:lnTo>
                <a:close/>
              </a:path>
              <a:path w="2512150" h="581353">
                <a:moveTo>
                  <a:pt x="97763" y="371833"/>
                </a:moveTo>
                <a:lnTo>
                  <a:pt x="97032" y="380948"/>
                </a:lnTo>
                <a:lnTo>
                  <a:pt x="98628" y="379751"/>
                </a:lnTo>
                <a:lnTo>
                  <a:pt x="97763" y="371833"/>
                </a:lnTo>
                <a:close/>
              </a:path>
              <a:path w="2512150" h="581353">
                <a:moveTo>
                  <a:pt x="119986" y="383244"/>
                </a:moveTo>
                <a:lnTo>
                  <a:pt x="120186" y="387336"/>
                </a:lnTo>
                <a:lnTo>
                  <a:pt x="120386" y="381381"/>
                </a:lnTo>
                <a:lnTo>
                  <a:pt x="119986" y="383244"/>
                </a:lnTo>
                <a:close/>
              </a:path>
              <a:path w="2512150" h="581353">
                <a:moveTo>
                  <a:pt x="120618" y="392492"/>
                </a:moveTo>
                <a:lnTo>
                  <a:pt x="121384" y="390230"/>
                </a:lnTo>
                <a:lnTo>
                  <a:pt x="120439" y="391705"/>
                </a:lnTo>
                <a:lnTo>
                  <a:pt x="120618" y="392492"/>
                </a:lnTo>
                <a:close/>
              </a:path>
              <a:path w="2512150" h="581353">
                <a:moveTo>
                  <a:pt x="130266" y="398414"/>
                </a:moveTo>
                <a:lnTo>
                  <a:pt x="128370" y="390429"/>
                </a:lnTo>
                <a:lnTo>
                  <a:pt x="128337" y="398414"/>
                </a:lnTo>
                <a:lnTo>
                  <a:pt x="130266" y="398414"/>
                </a:lnTo>
                <a:close/>
              </a:path>
              <a:path w="2512150" h="581353">
                <a:moveTo>
                  <a:pt x="121816" y="349909"/>
                </a:moveTo>
                <a:lnTo>
                  <a:pt x="121982" y="367076"/>
                </a:lnTo>
                <a:lnTo>
                  <a:pt x="124111" y="351772"/>
                </a:lnTo>
                <a:lnTo>
                  <a:pt x="121816" y="349909"/>
                </a:lnTo>
                <a:close/>
              </a:path>
              <a:path w="2512150" h="581353">
                <a:moveTo>
                  <a:pt x="68255" y="398713"/>
                </a:moveTo>
                <a:lnTo>
                  <a:pt x="68788" y="389332"/>
                </a:lnTo>
                <a:lnTo>
                  <a:pt x="68322" y="387568"/>
                </a:lnTo>
                <a:lnTo>
                  <a:pt x="68255" y="398713"/>
                </a:lnTo>
                <a:close/>
              </a:path>
              <a:path w="2512150" h="581353">
                <a:moveTo>
                  <a:pt x="9381" y="368772"/>
                </a:moveTo>
                <a:lnTo>
                  <a:pt x="9381" y="376690"/>
                </a:lnTo>
                <a:lnTo>
                  <a:pt x="9381" y="368772"/>
                </a:lnTo>
                <a:close/>
              </a:path>
              <a:path w="2512150" h="581353">
                <a:moveTo>
                  <a:pt x="2428" y="382811"/>
                </a:moveTo>
                <a:lnTo>
                  <a:pt x="1397" y="372764"/>
                </a:lnTo>
                <a:lnTo>
                  <a:pt x="1397" y="378154"/>
                </a:lnTo>
                <a:lnTo>
                  <a:pt x="2428" y="382811"/>
                </a:lnTo>
                <a:close/>
              </a:path>
              <a:path w="2512150" h="581353">
                <a:moveTo>
                  <a:pt x="2185341" y="185633"/>
                </a:moveTo>
                <a:lnTo>
                  <a:pt x="2202008" y="192520"/>
                </a:lnTo>
                <a:lnTo>
                  <a:pt x="2202008" y="185633"/>
                </a:lnTo>
                <a:lnTo>
                  <a:pt x="2185341" y="185633"/>
                </a:lnTo>
                <a:close/>
              </a:path>
              <a:path w="2512150" h="581353">
                <a:moveTo>
                  <a:pt x="2184476" y="164009"/>
                </a:moveTo>
                <a:lnTo>
                  <a:pt x="2185341" y="175054"/>
                </a:lnTo>
                <a:lnTo>
                  <a:pt x="2186539" y="163277"/>
                </a:lnTo>
                <a:lnTo>
                  <a:pt x="2184476" y="164009"/>
                </a:lnTo>
                <a:close/>
              </a:path>
              <a:path w="2512150" h="581353">
                <a:moveTo>
                  <a:pt x="2112037" y="220631"/>
                </a:moveTo>
                <a:lnTo>
                  <a:pt x="2111006" y="210584"/>
                </a:lnTo>
                <a:lnTo>
                  <a:pt x="2111006" y="215974"/>
                </a:lnTo>
                <a:lnTo>
                  <a:pt x="2112037" y="220631"/>
                </a:lnTo>
                <a:close/>
              </a:path>
              <a:path w="2512150" h="581353">
                <a:moveTo>
                  <a:pt x="2118990" y="206592"/>
                </a:moveTo>
                <a:lnTo>
                  <a:pt x="2118990" y="214510"/>
                </a:lnTo>
                <a:lnTo>
                  <a:pt x="2118990" y="206592"/>
                </a:lnTo>
                <a:close/>
              </a:path>
              <a:path w="2512150" h="581353">
                <a:moveTo>
                  <a:pt x="2027374" y="189792"/>
                </a:moveTo>
                <a:lnTo>
                  <a:pt x="2027323" y="205794"/>
                </a:lnTo>
                <a:lnTo>
                  <a:pt x="2027806" y="203199"/>
                </a:lnTo>
                <a:lnTo>
                  <a:pt x="2027374" y="189792"/>
                </a:lnTo>
                <a:close/>
              </a:path>
              <a:path w="2512150" h="581353">
                <a:moveTo>
                  <a:pt x="2057315" y="205794"/>
                </a:moveTo>
                <a:lnTo>
                  <a:pt x="2027323" y="205794"/>
                </a:lnTo>
                <a:lnTo>
                  <a:pt x="2057315" y="206592"/>
                </a:lnTo>
                <a:lnTo>
                  <a:pt x="2057315" y="205794"/>
                </a:lnTo>
                <a:close/>
              </a:path>
              <a:path w="2512150" h="581353">
                <a:moveTo>
                  <a:pt x="1971527" y="206592"/>
                </a:moveTo>
                <a:lnTo>
                  <a:pt x="1971527" y="214510"/>
                </a:lnTo>
                <a:lnTo>
                  <a:pt x="1971527" y="206592"/>
                </a:lnTo>
                <a:close/>
              </a:path>
              <a:path w="2512150" h="581353">
                <a:moveTo>
                  <a:pt x="1964574" y="220631"/>
                </a:moveTo>
                <a:lnTo>
                  <a:pt x="1963543" y="210584"/>
                </a:lnTo>
                <a:lnTo>
                  <a:pt x="1963543" y="215974"/>
                </a:lnTo>
                <a:lnTo>
                  <a:pt x="1964574" y="220631"/>
                </a:lnTo>
                <a:close/>
              </a:path>
              <a:path w="2512150" h="581353">
                <a:moveTo>
                  <a:pt x="1961907" y="398414"/>
                </a:moveTo>
                <a:lnTo>
                  <a:pt x="1960011" y="390429"/>
                </a:lnTo>
                <a:lnTo>
                  <a:pt x="1959978" y="398414"/>
                </a:lnTo>
                <a:lnTo>
                  <a:pt x="1961907" y="398414"/>
                </a:lnTo>
                <a:close/>
              </a:path>
              <a:path w="2512150" h="581353">
                <a:moveTo>
                  <a:pt x="1953458" y="349909"/>
                </a:moveTo>
                <a:lnTo>
                  <a:pt x="1953624" y="367076"/>
                </a:lnTo>
                <a:lnTo>
                  <a:pt x="1955753" y="351772"/>
                </a:lnTo>
                <a:lnTo>
                  <a:pt x="1953458" y="349909"/>
                </a:lnTo>
                <a:close/>
              </a:path>
              <a:path w="2512150" h="581353">
                <a:moveTo>
                  <a:pt x="1913926" y="189792"/>
                </a:moveTo>
                <a:lnTo>
                  <a:pt x="1913875" y="205794"/>
                </a:lnTo>
                <a:lnTo>
                  <a:pt x="1914358" y="203199"/>
                </a:lnTo>
                <a:lnTo>
                  <a:pt x="1913926" y="189792"/>
                </a:lnTo>
                <a:close/>
              </a:path>
              <a:path w="2512150" h="581353">
                <a:moveTo>
                  <a:pt x="1943867" y="205794"/>
                </a:moveTo>
                <a:lnTo>
                  <a:pt x="1913875" y="205794"/>
                </a:lnTo>
                <a:lnTo>
                  <a:pt x="1943866" y="206592"/>
                </a:lnTo>
                <a:lnTo>
                  <a:pt x="1943867" y="205794"/>
                </a:lnTo>
                <a:close/>
              </a:path>
              <a:path w="2512150" h="581353">
                <a:moveTo>
                  <a:pt x="1881460" y="173324"/>
                </a:moveTo>
                <a:lnTo>
                  <a:pt x="1880928" y="170064"/>
                </a:lnTo>
                <a:lnTo>
                  <a:pt x="1880928" y="171861"/>
                </a:lnTo>
                <a:lnTo>
                  <a:pt x="1881460" y="173324"/>
                </a:lnTo>
                <a:close/>
              </a:path>
              <a:path w="2512150" h="581353">
                <a:moveTo>
                  <a:pt x="1828337" y="214377"/>
                </a:moveTo>
                <a:lnTo>
                  <a:pt x="1828669" y="228881"/>
                </a:lnTo>
                <a:lnTo>
                  <a:pt x="1828969" y="217703"/>
                </a:lnTo>
                <a:lnTo>
                  <a:pt x="1828337" y="214377"/>
                </a:lnTo>
                <a:close/>
              </a:path>
              <a:path w="2512150" h="581353">
                <a:moveTo>
                  <a:pt x="1828337" y="206725"/>
                </a:moveTo>
                <a:lnTo>
                  <a:pt x="1828337" y="214377"/>
                </a:lnTo>
                <a:lnTo>
                  <a:pt x="1828337" y="206725"/>
                </a:lnTo>
                <a:close/>
              </a:path>
              <a:path w="2512150" h="581353">
                <a:moveTo>
                  <a:pt x="1828337" y="256494"/>
                </a:moveTo>
                <a:lnTo>
                  <a:pt x="1820352" y="185633"/>
                </a:lnTo>
                <a:lnTo>
                  <a:pt x="1820352" y="256494"/>
                </a:lnTo>
                <a:lnTo>
                  <a:pt x="1828337" y="256494"/>
                </a:lnTo>
                <a:close/>
              </a:path>
              <a:path w="2512150" h="581353">
                <a:moveTo>
                  <a:pt x="1760891" y="221064"/>
                </a:moveTo>
                <a:lnTo>
                  <a:pt x="1761090" y="225155"/>
                </a:lnTo>
                <a:lnTo>
                  <a:pt x="1761290" y="219201"/>
                </a:lnTo>
                <a:lnTo>
                  <a:pt x="1760891" y="221064"/>
                </a:lnTo>
                <a:close/>
              </a:path>
              <a:path w="2512150" h="581353">
                <a:moveTo>
                  <a:pt x="1761523" y="230312"/>
                </a:moveTo>
                <a:lnTo>
                  <a:pt x="1762288" y="228050"/>
                </a:lnTo>
                <a:lnTo>
                  <a:pt x="1761343" y="229525"/>
                </a:lnTo>
                <a:lnTo>
                  <a:pt x="1761523" y="230312"/>
                </a:lnTo>
                <a:close/>
              </a:path>
              <a:path w="2512150" h="581353">
                <a:moveTo>
                  <a:pt x="1763086" y="225455"/>
                </a:moveTo>
                <a:lnTo>
                  <a:pt x="1762388" y="231842"/>
                </a:lnTo>
                <a:lnTo>
                  <a:pt x="1763253" y="233306"/>
                </a:lnTo>
                <a:lnTo>
                  <a:pt x="1763086" y="225455"/>
                </a:lnTo>
                <a:close/>
              </a:path>
              <a:path w="2512150" h="581353">
                <a:moveTo>
                  <a:pt x="1771170" y="236234"/>
                </a:moveTo>
                <a:lnTo>
                  <a:pt x="1769274" y="228249"/>
                </a:lnTo>
                <a:lnTo>
                  <a:pt x="1769241" y="236234"/>
                </a:lnTo>
                <a:lnTo>
                  <a:pt x="1771170" y="236234"/>
                </a:lnTo>
                <a:close/>
              </a:path>
              <a:path w="2512150" h="581353">
                <a:moveTo>
                  <a:pt x="1762720" y="187729"/>
                </a:moveTo>
                <a:lnTo>
                  <a:pt x="1762887" y="204895"/>
                </a:lnTo>
                <a:lnTo>
                  <a:pt x="1765016" y="189592"/>
                </a:lnTo>
                <a:lnTo>
                  <a:pt x="1762720" y="187729"/>
                </a:lnTo>
                <a:close/>
              </a:path>
              <a:path w="2512150" h="581353">
                <a:moveTo>
                  <a:pt x="1644325" y="235535"/>
                </a:moveTo>
                <a:lnTo>
                  <a:pt x="1636340" y="185633"/>
                </a:lnTo>
                <a:lnTo>
                  <a:pt x="1636340" y="235535"/>
                </a:lnTo>
                <a:lnTo>
                  <a:pt x="1644325" y="235535"/>
                </a:lnTo>
                <a:close/>
              </a:path>
              <a:path w="2512150" h="581353">
                <a:moveTo>
                  <a:pt x="1608366" y="173324"/>
                </a:moveTo>
                <a:lnTo>
                  <a:pt x="1607834" y="170064"/>
                </a:lnTo>
                <a:lnTo>
                  <a:pt x="1607834" y="171861"/>
                </a:lnTo>
                <a:lnTo>
                  <a:pt x="1608366" y="173324"/>
                </a:lnTo>
                <a:close/>
              </a:path>
              <a:path w="2512150" h="581353">
                <a:moveTo>
                  <a:pt x="1419945" y="220631"/>
                </a:moveTo>
                <a:lnTo>
                  <a:pt x="1418914" y="210584"/>
                </a:lnTo>
                <a:lnTo>
                  <a:pt x="1418914" y="215974"/>
                </a:lnTo>
                <a:lnTo>
                  <a:pt x="1419945" y="220631"/>
                </a:lnTo>
                <a:close/>
              </a:path>
              <a:path w="2512150" h="581353">
                <a:moveTo>
                  <a:pt x="1426898" y="206592"/>
                </a:moveTo>
                <a:lnTo>
                  <a:pt x="1426898" y="214510"/>
                </a:lnTo>
                <a:lnTo>
                  <a:pt x="1426898" y="206592"/>
                </a:lnTo>
                <a:close/>
              </a:path>
              <a:path w="2512150" h="581353">
                <a:moveTo>
                  <a:pt x="1360102" y="220631"/>
                </a:moveTo>
                <a:lnTo>
                  <a:pt x="1359071" y="210584"/>
                </a:lnTo>
                <a:lnTo>
                  <a:pt x="1359071" y="215974"/>
                </a:lnTo>
                <a:lnTo>
                  <a:pt x="1360102" y="220631"/>
                </a:lnTo>
                <a:close/>
              </a:path>
              <a:path w="2512150" h="581353">
                <a:moveTo>
                  <a:pt x="1367055" y="206592"/>
                </a:moveTo>
                <a:lnTo>
                  <a:pt x="1367055" y="214510"/>
                </a:lnTo>
                <a:lnTo>
                  <a:pt x="1367055" y="206592"/>
                </a:lnTo>
                <a:close/>
              </a:path>
              <a:path w="2512150" h="581353">
                <a:moveTo>
                  <a:pt x="1330968" y="193817"/>
                </a:moveTo>
                <a:lnTo>
                  <a:pt x="1331368" y="204862"/>
                </a:lnTo>
                <a:lnTo>
                  <a:pt x="1332365" y="190757"/>
                </a:lnTo>
                <a:lnTo>
                  <a:pt x="1330968" y="193817"/>
                </a:lnTo>
                <a:close/>
              </a:path>
              <a:path w="2512150" h="581353">
                <a:moveTo>
                  <a:pt x="1185199" y="220431"/>
                </a:moveTo>
                <a:lnTo>
                  <a:pt x="1185199" y="224623"/>
                </a:lnTo>
                <a:lnTo>
                  <a:pt x="1185199" y="220431"/>
                </a:lnTo>
                <a:close/>
              </a:path>
              <a:path w="2512150" h="581353">
                <a:moveTo>
                  <a:pt x="1186729" y="209653"/>
                </a:moveTo>
                <a:lnTo>
                  <a:pt x="1185997" y="218768"/>
                </a:lnTo>
                <a:lnTo>
                  <a:pt x="1187594" y="217570"/>
                </a:lnTo>
                <a:lnTo>
                  <a:pt x="1186729" y="209653"/>
                </a:lnTo>
                <a:close/>
              </a:path>
              <a:path w="2512150" h="581353">
                <a:moveTo>
                  <a:pt x="1208952" y="221064"/>
                </a:moveTo>
                <a:lnTo>
                  <a:pt x="1209152" y="225155"/>
                </a:lnTo>
                <a:lnTo>
                  <a:pt x="1209351" y="219201"/>
                </a:lnTo>
                <a:lnTo>
                  <a:pt x="1208952" y="221064"/>
                </a:lnTo>
                <a:close/>
              </a:path>
              <a:path w="2512150" h="581353">
                <a:moveTo>
                  <a:pt x="1209584" y="230312"/>
                </a:moveTo>
                <a:lnTo>
                  <a:pt x="1210349" y="228050"/>
                </a:lnTo>
                <a:lnTo>
                  <a:pt x="1209404" y="229524"/>
                </a:lnTo>
                <a:lnTo>
                  <a:pt x="1209584" y="230312"/>
                </a:lnTo>
                <a:close/>
              </a:path>
              <a:path w="2512150" h="581353">
                <a:moveTo>
                  <a:pt x="1219232" y="236234"/>
                </a:moveTo>
                <a:lnTo>
                  <a:pt x="1217335" y="228249"/>
                </a:lnTo>
                <a:lnTo>
                  <a:pt x="1217302" y="236234"/>
                </a:lnTo>
                <a:lnTo>
                  <a:pt x="1219232" y="236234"/>
                </a:lnTo>
                <a:close/>
              </a:path>
              <a:path w="2512150" h="581353">
                <a:moveTo>
                  <a:pt x="1210782" y="187729"/>
                </a:moveTo>
                <a:lnTo>
                  <a:pt x="1210948" y="204895"/>
                </a:lnTo>
                <a:lnTo>
                  <a:pt x="1213077" y="189592"/>
                </a:lnTo>
                <a:lnTo>
                  <a:pt x="1210782" y="187729"/>
                </a:lnTo>
                <a:close/>
              </a:path>
              <a:path w="2512150" h="581353">
                <a:moveTo>
                  <a:pt x="950636" y="233539"/>
                </a:moveTo>
                <a:lnTo>
                  <a:pt x="950038" y="230046"/>
                </a:lnTo>
                <a:lnTo>
                  <a:pt x="950038" y="231975"/>
                </a:lnTo>
                <a:lnTo>
                  <a:pt x="950636" y="233539"/>
                </a:lnTo>
                <a:close/>
              </a:path>
              <a:path w="2512150" h="581353">
                <a:moveTo>
                  <a:pt x="930586" y="31637"/>
                </a:moveTo>
                <a:lnTo>
                  <a:pt x="930985" y="42682"/>
                </a:lnTo>
                <a:lnTo>
                  <a:pt x="931983" y="28576"/>
                </a:lnTo>
                <a:lnTo>
                  <a:pt x="930586" y="31637"/>
                </a:lnTo>
                <a:close/>
              </a:path>
              <a:path w="2512150" h="581353">
                <a:moveTo>
                  <a:pt x="806247" y="189792"/>
                </a:moveTo>
                <a:lnTo>
                  <a:pt x="806196" y="205794"/>
                </a:lnTo>
                <a:lnTo>
                  <a:pt x="806679" y="203199"/>
                </a:lnTo>
                <a:lnTo>
                  <a:pt x="806247" y="189792"/>
                </a:lnTo>
                <a:close/>
              </a:path>
              <a:path w="2512150" h="581353">
                <a:moveTo>
                  <a:pt x="836188" y="205794"/>
                </a:moveTo>
                <a:lnTo>
                  <a:pt x="806196" y="205794"/>
                </a:lnTo>
                <a:lnTo>
                  <a:pt x="836188" y="206592"/>
                </a:lnTo>
                <a:lnTo>
                  <a:pt x="836188" y="205794"/>
                </a:lnTo>
                <a:close/>
              </a:path>
              <a:path w="2512150" h="581353">
                <a:moveTo>
                  <a:pt x="673373" y="194416"/>
                </a:moveTo>
                <a:lnTo>
                  <a:pt x="675269" y="235535"/>
                </a:lnTo>
                <a:lnTo>
                  <a:pt x="674438" y="192154"/>
                </a:lnTo>
                <a:lnTo>
                  <a:pt x="673373" y="194416"/>
                </a:lnTo>
                <a:close/>
              </a:path>
              <a:path w="2512150" h="581353">
                <a:moveTo>
                  <a:pt x="640238" y="193418"/>
                </a:moveTo>
                <a:lnTo>
                  <a:pt x="640737" y="204762"/>
                </a:lnTo>
                <a:lnTo>
                  <a:pt x="642035" y="190357"/>
                </a:lnTo>
                <a:lnTo>
                  <a:pt x="640238" y="193418"/>
                </a:lnTo>
                <a:close/>
              </a:path>
              <a:path w="2512150" h="581353">
                <a:moveTo>
                  <a:pt x="570448" y="220631"/>
                </a:moveTo>
                <a:lnTo>
                  <a:pt x="569417" y="210584"/>
                </a:lnTo>
                <a:lnTo>
                  <a:pt x="569417" y="215974"/>
                </a:lnTo>
                <a:lnTo>
                  <a:pt x="570448" y="220631"/>
                </a:lnTo>
                <a:close/>
              </a:path>
              <a:path w="2512150" h="581353">
                <a:moveTo>
                  <a:pt x="577401" y="206592"/>
                </a:moveTo>
                <a:lnTo>
                  <a:pt x="577401" y="214510"/>
                </a:lnTo>
                <a:lnTo>
                  <a:pt x="577401" y="206592"/>
                </a:lnTo>
                <a:close/>
              </a:path>
              <a:path w="2512150" h="581353">
                <a:moveTo>
                  <a:pt x="456530" y="235535"/>
                </a:moveTo>
                <a:lnTo>
                  <a:pt x="448546" y="185633"/>
                </a:lnTo>
                <a:lnTo>
                  <a:pt x="448546" y="235535"/>
                </a:lnTo>
                <a:lnTo>
                  <a:pt x="456530" y="235535"/>
                </a:lnTo>
                <a:close/>
              </a:path>
              <a:path w="2512150" h="581353">
                <a:moveTo>
                  <a:pt x="397007" y="220431"/>
                </a:moveTo>
                <a:lnTo>
                  <a:pt x="397007" y="224623"/>
                </a:lnTo>
                <a:lnTo>
                  <a:pt x="397007" y="220431"/>
                </a:lnTo>
                <a:close/>
              </a:path>
              <a:path w="2512150" h="581353">
                <a:moveTo>
                  <a:pt x="398537" y="209653"/>
                </a:moveTo>
                <a:lnTo>
                  <a:pt x="397806" y="218768"/>
                </a:lnTo>
                <a:lnTo>
                  <a:pt x="399402" y="217570"/>
                </a:lnTo>
                <a:lnTo>
                  <a:pt x="398537" y="209653"/>
                </a:lnTo>
                <a:close/>
              </a:path>
              <a:path w="2512150" h="581353">
                <a:moveTo>
                  <a:pt x="420760" y="221064"/>
                </a:moveTo>
                <a:lnTo>
                  <a:pt x="420960" y="225155"/>
                </a:lnTo>
                <a:lnTo>
                  <a:pt x="421160" y="219201"/>
                </a:lnTo>
                <a:lnTo>
                  <a:pt x="420760" y="221064"/>
                </a:lnTo>
                <a:close/>
              </a:path>
              <a:path w="2512150" h="581353">
                <a:moveTo>
                  <a:pt x="421392" y="230312"/>
                </a:moveTo>
                <a:lnTo>
                  <a:pt x="422158" y="228050"/>
                </a:lnTo>
                <a:lnTo>
                  <a:pt x="421213" y="229524"/>
                </a:lnTo>
                <a:lnTo>
                  <a:pt x="421392" y="230312"/>
                </a:lnTo>
                <a:close/>
              </a:path>
              <a:path w="2512150" h="581353">
                <a:moveTo>
                  <a:pt x="431040" y="236234"/>
                </a:moveTo>
                <a:lnTo>
                  <a:pt x="429144" y="228249"/>
                </a:lnTo>
                <a:lnTo>
                  <a:pt x="429110" y="236234"/>
                </a:lnTo>
                <a:lnTo>
                  <a:pt x="431040" y="236234"/>
                </a:lnTo>
                <a:close/>
              </a:path>
              <a:path w="2512150" h="581353">
                <a:moveTo>
                  <a:pt x="422590" y="187729"/>
                </a:moveTo>
                <a:lnTo>
                  <a:pt x="422756" y="204895"/>
                </a:lnTo>
                <a:lnTo>
                  <a:pt x="424885" y="189592"/>
                </a:lnTo>
                <a:lnTo>
                  <a:pt x="422590" y="187729"/>
                </a:lnTo>
                <a:close/>
              </a:path>
              <a:path w="2512150" h="581353">
                <a:moveTo>
                  <a:pt x="360227" y="193817"/>
                </a:moveTo>
                <a:lnTo>
                  <a:pt x="360626" y="204862"/>
                </a:lnTo>
                <a:lnTo>
                  <a:pt x="361624" y="190757"/>
                </a:lnTo>
                <a:lnTo>
                  <a:pt x="360227" y="193817"/>
                </a:lnTo>
                <a:close/>
              </a:path>
              <a:path w="2512150" h="581353">
                <a:moveTo>
                  <a:pt x="283772" y="218169"/>
                </a:moveTo>
                <a:lnTo>
                  <a:pt x="284604" y="249740"/>
                </a:lnTo>
                <a:lnTo>
                  <a:pt x="286866" y="227052"/>
                </a:lnTo>
                <a:lnTo>
                  <a:pt x="283772" y="218169"/>
                </a:lnTo>
                <a:close/>
              </a:path>
              <a:path w="2512150" h="581353">
                <a:moveTo>
                  <a:pt x="249246" y="236533"/>
                </a:moveTo>
                <a:lnTo>
                  <a:pt x="249778" y="227152"/>
                </a:lnTo>
                <a:lnTo>
                  <a:pt x="249312" y="225388"/>
                </a:lnTo>
                <a:lnTo>
                  <a:pt x="249246" y="236533"/>
                </a:lnTo>
                <a:close/>
              </a:path>
              <a:path w="2512150" h="581353">
                <a:moveTo>
                  <a:pt x="187140" y="206725"/>
                </a:moveTo>
                <a:lnTo>
                  <a:pt x="187140" y="214377"/>
                </a:lnTo>
                <a:lnTo>
                  <a:pt x="187140" y="206725"/>
                </a:lnTo>
                <a:close/>
              </a:path>
              <a:path w="2512150" h="581353">
                <a:moveTo>
                  <a:pt x="187140" y="256494"/>
                </a:moveTo>
                <a:lnTo>
                  <a:pt x="179156" y="185633"/>
                </a:lnTo>
                <a:lnTo>
                  <a:pt x="179156" y="256494"/>
                </a:lnTo>
                <a:lnTo>
                  <a:pt x="187140" y="256494"/>
                </a:lnTo>
                <a:close/>
              </a:path>
              <a:path w="2512150" h="581353">
                <a:moveTo>
                  <a:pt x="124651" y="194416"/>
                </a:moveTo>
                <a:lnTo>
                  <a:pt x="126547" y="235535"/>
                </a:lnTo>
                <a:lnTo>
                  <a:pt x="125715" y="192154"/>
                </a:lnTo>
                <a:lnTo>
                  <a:pt x="124651" y="194416"/>
                </a:lnTo>
                <a:close/>
              </a:path>
              <a:path w="2512150" h="581353">
                <a:moveTo>
                  <a:pt x="91516" y="193418"/>
                </a:moveTo>
                <a:lnTo>
                  <a:pt x="92015" y="204762"/>
                </a:lnTo>
                <a:lnTo>
                  <a:pt x="93312" y="190357"/>
                </a:lnTo>
                <a:lnTo>
                  <a:pt x="91516" y="193418"/>
                </a:lnTo>
                <a:close/>
              </a:path>
              <a:path w="2512150" h="581353">
                <a:moveTo>
                  <a:pt x="56057" y="173324"/>
                </a:moveTo>
                <a:lnTo>
                  <a:pt x="55524" y="170064"/>
                </a:lnTo>
                <a:lnTo>
                  <a:pt x="55524" y="171861"/>
                </a:lnTo>
                <a:lnTo>
                  <a:pt x="56057" y="173324"/>
                </a:lnTo>
                <a:close/>
              </a:path>
              <a:path w="2512150" h="581353">
                <a:moveTo>
                  <a:pt x="2174511" y="58451"/>
                </a:moveTo>
                <a:lnTo>
                  <a:pt x="2173480" y="48404"/>
                </a:lnTo>
                <a:lnTo>
                  <a:pt x="2173480" y="53793"/>
                </a:lnTo>
                <a:lnTo>
                  <a:pt x="2174511" y="58451"/>
                </a:lnTo>
                <a:close/>
              </a:path>
              <a:path w="2512150" h="581353">
                <a:moveTo>
                  <a:pt x="2181464" y="44412"/>
                </a:moveTo>
                <a:lnTo>
                  <a:pt x="2181464" y="52330"/>
                </a:lnTo>
                <a:lnTo>
                  <a:pt x="2181464" y="44412"/>
                </a:lnTo>
                <a:close/>
              </a:path>
              <a:path w="2512150" h="581353">
                <a:moveTo>
                  <a:pt x="2123165" y="73355"/>
                </a:moveTo>
                <a:lnTo>
                  <a:pt x="2115181" y="23453"/>
                </a:lnTo>
                <a:lnTo>
                  <a:pt x="2115181" y="73355"/>
                </a:lnTo>
                <a:lnTo>
                  <a:pt x="2123165" y="73355"/>
                </a:lnTo>
                <a:close/>
              </a:path>
              <a:path w="2512150" h="581353">
                <a:moveTo>
                  <a:pt x="2000561" y="11144"/>
                </a:moveTo>
                <a:lnTo>
                  <a:pt x="2000029" y="7884"/>
                </a:lnTo>
                <a:lnTo>
                  <a:pt x="2000029" y="9680"/>
                </a:lnTo>
                <a:lnTo>
                  <a:pt x="2000561" y="11144"/>
                </a:lnTo>
                <a:close/>
              </a:path>
              <a:path w="2512150" h="581353">
                <a:moveTo>
                  <a:pt x="1913505" y="32236"/>
                </a:moveTo>
                <a:lnTo>
                  <a:pt x="1915402" y="73355"/>
                </a:lnTo>
                <a:lnTo>
                  <a:pt x="1914570" y="29974"/>
                </a:lnTo>
                <a:lnTo>
                  <a:pt x="1913505" y="32236"/>
                </a:lnTo>
                <a:close/>
              </a:path>
              <a:path w="2512150" h="581353">
                <a:moveTo>
                  <a:pt x="1880371" y="31238"/>
                </a:moveTo>
                <a:lnTo>
                  <a:pt x="1880870" y="42582"/>
                </a:lnTo>
                <a:lnTo>
                  <a:pt x="1882167" y="28177"/>
                </a:lnTo>
                <a:lnTo>
                  <a:pt x="1880371" y="31238"/>
                </a:lnTo>
                <a:close/>
              </a:path>
              <a:path w="2512150" h="581353">
                <a:moveTo>
                  <a:pt x="1820270" y="72556"/>
                </a:moveTo>
                <a:lnTo>
                  <a:pt x="1818773" y="59150"/>
                </a:lnTo>
                <a:lnTo>
                  <a:pt x="1817476" y="71359"/>
                </a:lnTo>
                <a:lnTo>
                  <a:pt x="1820270" y="72556"/>
                </a:lnTo>
                <a:close/>
              </a:path>
              <a:path w="2512150" h="581353">
                <a:moveTo>
                  <a:pt x="1578521" y="32236"/>
                </a:moveTo>
                <a:lnTo>
                  <a:pt x="1580418" y="73355"/>
                </a:lnTo>
                <a:lnTo>
                  <a:pt x="1579586" y="29974"/>
                </a:lnTo>
                <a:lnTo>
                  <a:pt x="1578521" y="32236"/>
                </a:lnTo>
                <a:close/>
              </a:path>
              <a:path w="2512150" h="581353">
                <a:moveTo>
                  <a:pt x="1545387" y="31238"/>
                </a:moveTo>
                <a:lnTo>
                  <a:pt x="1545886" y="42582"/>
                </a:lnTo>
                <a:lnTo>
                  <a:pt x="1547183" y="28177"/>
                </a:lnTo>
                <a:lnTo>
                  <a:pt x="1545387" y="31238"/>
                </a:lnTo>
                <a:close/>
              </a:path>
              <a:path w="2512150" h="581353">
                <a:moveTo>
                  <a:pt x="1484791" y="27612"/>
                </a:moveTo>
                <a:lnTo>
                  <a:pt x="1484741" y="43614"/>
                </a:lnTo>
                <a:lnTo>
                  <a:pt x="1485224" y="41019"/>
                </a:lnTo>
                <a:lnTo>
                  <a:pt x="1484791" y="27612"/>
                </a:lnTo>
                <a:close/>
              </a:path>
              <a:path w="2512150" h="581353">
                <a:moveTo>
                  <a:pt x="1514732" y="43614"/>
                </a:moveTo>
                <a:lnTo>
                  <a:pt x="1484741" y="43614"/>
                </a:lnTo>
                <a:lnTo>
                  <a:pt x="1514732" y="44412"/>
                </a:lnTo>
                <a:lnTo>
                  <a:pt x="1514732" y="43614"/>
                </a:lnTo>
                <a:close/>
              </a:path>
              <a:path w="2512150" h="581353">
                <a:moveTo>
                  <a:pt x="1448705" y="31637"/>
                </a:moveTo>
                <a:lnTo>
                  <a:pt x="1449104" y="42682"/>
                </a:lnTo>
                <a:lnTo>
                  <a:pt x="1450102" y="28576"/>
                </a:lnTo>
                <a:lnTo>
                  <a:pt x="1448705" y="31637"/>
                </a:lnTo>
                <a:close/>
              </a:path>
              <a:path w="2512150" h="581353">
                <a:moveTo>
                  <a:pt x="1378815" y="58451"/>
                </a:moveTo>
                <a:lnTo>
                  <a:pt x="1377784" y="48404"/>
                </a:lnTo>
                <a:lnTo>
                  <a:pt x="1377784" y="53793"/>
                </a:lnTo>
                <a:lnTo>
                  <a:pt x="1378815" y="58451"/>
                </a:lnTo>
                <a:close/>
              </a:path>
              <a:path w="2512150" h="581353">
                <a:moveTo>
                  <a:pt x="1385768" y="44412"/>
                </a:moveTo>
                <a:lnTo>
                  <a:pt x="1385768" y="52330"/>
                </a:lnTo>
                <a:lnTo>
                  <a:pt x="1385768" y="44412"/>
                </a:lnTo>
                <a:close/>
              </a:path>
              <a:path w="2512150" h="581353">
                <a:moveTo>
                  <a:pt x="1241597" y="23453"/>
                </a:moveTo>
                <a:lnTo>
                  <a:pt x="1258264" y="30340"/>
                </a:lnTo>
                <a:lnTo>
                  <a:pt x="1258264" y="23453"/>
                </a:lnTo>
                <a:lnTo>
                  <a:pt x="1241597" y="23453"/>
                </a:lnTo>
                <a:close/>
              </a:path>
              <a:path w="2512150" h="581353">
                <a:moveTo>
                  <a:pt x="1240732" y="1829"/>
                </a:moveTo>
                <a:lnTo>
                  <a:pt x="1241597" y="12874"/>
                </a:lnTo>
                <a:lnTo>
                  <a:pt x="1242795" y="1097"/>
                </a:lnTo>
                <a:lnTo>
                  <a:pt x="1240732" y="1829"/>
                </a:lnTo>
                <a:close/>
              </a:path>
              <a:path w="2512150" h="581353">
                <a:moveTo>
                  <a:pt x="1177097" y="27612"/>
                </a:moveTo>
                <a:lnTo>
                  <a:pt x="1177047" y="43614"/>
                </a:lnTo>
                <a:lnTo>
                  <a:pt x="1177530" y="41019"/>
                </a:lnTo>
                <a:lnTo>
                  <a:pt x="1177097" y="27612"/>
                </a:lnTo>
                <a:close/>
              </a:path>
              <a:path w="2512150" h="581353">
                <a:moveTo>
                  <a:pt x="1207038" y="43614"/>
                </a:moveTo>
                <a:lnTo>
                  <a:pt x="1177047" y="43614"/>
                </a:lnTo>
                <a:lnTo>
                  <a:pt x="1207038" y="44412"/>
                </a:lnTo>
                <a:lnTo>
                  <a:pt x="1207038" y="43614"/>
                </a:lnTo>
                <a:close/>
              </a:path>
              <a:path w="2512150" h="581353">
                <a:moveTo>
                  <a:pt x="1144632" y="11144"/>
                </a:moveTo>
                <a:lnTo>
                  <a:pt x="1144100" y="7884"/>
                </a:lnTo>
                <a:lnTo>
                  <a:pt x="1144100" y="9680"/>
                </a:lnTo>
                <a:lnTo>
                  <a:pt x="1144632" y="11144"/>
                </a:lnTo>
                <a:close/>
              </a:path>
              <a:path w="2512150" h="581353">
                <a:moveTo>
                  <a:pt x="1123108" y="74353"/>
                </a:moveTo>
                <a:lnTo>
                  <a:pt x="1123641" y="64971"/>
                </a:lnTo>
                <a:lnTo>
                  <a:pt x="1123175" y="63208"/>
                </a:lnTo>
                <a:lnTo>
                  <a:pt x="1123108" y="74353"/>
                </a:lnTo>
                <a:close/>
              </a:path>
              <a:path w="2512150" h="581353">
                <a:moveTo>
                  <a:pt x="1062480" y="27612"/>
                </a:moveTo>
                <a:lnTo>
                  <a:pt x="1062429" y="43614"/>
                </a:lnTo>
                <a:lnTo>
                  <a:pt x="1062912" y="41019"/>
                </a:lnTo>
                <a:lnTo>
                  <a:pt x="1062480" y="27612"/>
                </a:lnTo>
                <a:close/>
              </a:path>
              <a:path w="2512150" h="581353">
                <a:moveTo>
                  <a:pt x="1092421" y="43614"/>
                </a:moveTo>
                <a:lnTo>
                  <a:pt x="1062429" y="43614"/>
                </a:lnTo>
                <a:lnTo>
                  <a:pt x="1092421" y="44412"/>
                </a:lnTo>
                <a:lnTo>
                  <a:pt x="1092421" y="43614"/>
                </a:lnTo>
                <a:close/>
              </a:path>
              <a:path w="2512150" h="581353">
                <a:moveTo>
                  <a:pt x="1002403" y="73355"/>
                </a:moveTo>
                <a:lnTo>
                  <a:pt x="995417" y="499"/>
                </a:lnTo>
                <a:lnTo>
                  <a:pt x="995417" y="73355"/>
                </a:lnTo>
                <a:lnTo>
                  <a:pt x="1002403" y="73355"/>
                </a:lnTo>
                <a:close/>
              </a:path>
              <a:path w="2512150" h="581353">
                <a:moveTo>
                  <a:pt x="871462" y="58251"/>
                </a:moveTo>
                <a:lnTo>
                  <a:pt x="871462" y="62443"/>
                </a:lnTo>
                <a:lnTo>
                  <a:pt x="871462" y="58251"/>
                </a:lnTo>
                <a:close/>
              </a:path>
              <a:path w="2512150" h="581353">
                <a:moveTo>
                  <a:pt x="872992" y="47473"/>
                </a:moveTo>
                <a:lnTo>
                  <a:pt x="872260" y="56588"/>
                </a:lnTo>
                <a:lnTo>
                  <a:pt x="873857" y="55390"/>
                </a:lnTo>
                <a:lnTo>
                  <a:pt x="872992" y="47473"/>
                </a:lnTo>
                <a:close/>
              </a:path>
              <a:path w="2512150" h="581353">
                <a:moveTo>
                  <a:pt x="895215" y="58883"/>
                </a:moveTo>
                <a:lnTo>
                  <a:pt x="895415" y="62975"/>
                </a:lnTo>
                <a:lnTo>
                  <a:pt x="895614" y="57020"/>
                </a:lnTo>
                <a:lnTo>
                  <a:pt x="895215" y="58883"/>
                </a:lnTo>
                <a:close/>
              </a:path>
              <a:path w="2512150" h="581353">
                <a:moveTo>
                  <a:pt x="895847" y="68132"/>
                </a:moveTo>
                <a:lnTo>
                  <a:pt x="896612" y="65870"/>
                </a:lnTo>
                <a:lnTo>
                  <a:pt x="895668" y="67344"/>
                </a:lnTo>
                <a:lnTo>
                  <a:pt x="895847" y="68132"/>
                </a:lnTo>
                <a:close/>
              </a:path>
              <a:path w="2512150" h="581353">
                <a:moveTo>
                  <a:pt x="905495" y="74053"/>
                </a:moveTo>
                <a:lnTo>
                  <a:pt x="903599" y="66069"/>
                </a:lnTo>
                <a:lnTo>
                  <a:pt x="903565" y="74053"/>
                </a:lnTo>
                <a:lnTo>
                  <a:pt x="905495" y="74053"/>
                </a:lnTo>
                <a:close/>
              </a:path>
              <a:path w="2512150" h="581353">
                <a:moveTo>
                  <a:pt x="897045" y="25549"/>
                </a:moveTo>
                <a:lnTo>
                  <a:pt x="897211" y="42715"/>
                </a:lnTo>
                <a:lnTo>
                  <a:pt x="899340" y="27412"/>
                </a:lnTo>
                <a:lnTo>
                  <a:pt x="897045" y="25549"/>
                </a:lnTo>
                <a:close/>
              </a:path>
              <a:path w="2512150" h="581353">
                <a:moveTo>
                  <a:pt x="843484" y="74353"/>
                </a:moveTo>
                <a:lnTo>
                  <a:pt x="844016" y="64971"/>
                </a:lnTo>
                <a:lnTo>
                  <a:pt x="843551" y="63208"/>
                </a:lnTo>
                <a:lnTo>
                  <a:pt x="843484" y="74353"/>
                </a:lnTo>
                <a:close/>
              </a:path>
              <a:path w="2512150" h="581353">
                <a:moveTo>
                  <a:pt x="800083" y="347814"/>
                </a:moveTo>
                <a:lnTo>
                  <a:pt x="818247" y="354700"/>
                </a:lnTo>
                <a:lnTo>
                  <a:pt x="818247" y="347814"/>
                </a:lnTo>
                <a:lnTo>
                  <a:pt x="800083" y="347814"/>
                </a:lnTo>
                <a:close/>
              </a:path>
              <a:path w="2512150" h="581353">
                <a:moveTo>
                  <a:pt x="792165" y="388533"/>
                </a:moveTo>
                <a:lnTo>
                  <a:pt x="792098" y="354700"/>
                </a:lnTo>
                <a:lnTo>
                  <a:pt x="792098" y="385340"/>
                </a:lnTo>
                <a:lnTo>
                  <a:pt x="792165" y="388533"/>
                </a:lnTo>
                <a:close/>
              </a:path>
              <a:path w="2512150" h="581353">
                <a:moveTo>
                  <a:pt x="649492" y="58451"/>
                </a:moveTo>
                <a:lnTo>
                  <a:pt x="648460" y="48404"/>
                </a:lnTo>
                <a:lnTo>
                  <a:pt x="648460" y="53793"/>
                </a:lnTo>
                <a:lnTo>
                  <a:pt x="649492" y="58451"/>
                </a:lnTo>
                <a:close/>
              </a:path>
              <a:path w="2512150" h="581353">
                <a:moveTo>
                  <a:pt x="493062" y="58451"/>
                </a:moveTo>
                <a:lnTo>
                  <a:pt x="492031" y="48404"/>
                </a:lnTo>
                <a:lnTo>
                  <a:pt x="492031" y="53793"/>
                </a:lnTo>
                <a:lnTo>
                  <a:pt x="493062" y="58451"/>
                </a:lnTo>
                <a:close/>
              </a:path>
              <a:path w="2512150" h="581353">
                <a:moveTo>
                  <a:pt x="304825" y="68132"/>
                </a:moveTo>
                <a:lnTo>
                  <a:pt x="305591" y="65870"/>
                </a:lnTo>
                <a:lnTo>
                  <a:pt x="304646" y="67344"/>
                </a:lnTo>
                <a:lnTo>
                  <a:pt x="304825" y="68132"/>
                </a:lnTo>
                <a:close/>
              </a:path>
              <a:path w="2512150" h="581353">
                <a:moveTo>
                  <a:pt x="70848" y="58451"/>
                </a:moveTo>
                <a:lnTo>
                  <a:pt x="69816" y="48404"/>
                </a:lnTo>
                <a:lnTo>
                  <a:pt x="69816" y="53793"/>
                </a:lnTo>
                <a:lnTo>
                  <a:pt x="70848" y="58451"/>
                </a:lnTo>
                <a:close/>
              </a:path>
              <a:path w="2512150" h="581353">
                <a:moveTo>
                  <a:pt x="11676" y="50699"/>
                </a:moveTo>
                <a:lnTo>
                  <a:pt x="10778" y="45942"/>
                </a:lnTo>
                <a:lnTo>
                  <a:pt x="10778" y="34831"/>
                </a:lnTo>
                <a:lnTo>
                  <a:pt x="8616" y="17299"/>
                </a:lnTo>
                <a:lnTo>
                  <a:pt x="6087" y="22355"/>
                </a:lnTo>
                <a:lnTo>
                  <a:pt x="3626" y="27412"/>
                </a:lnTo>
                <a:lnTo>
                  <a:pt x="2395" y="33434"/>
                </a:lnTo>
                <a:lnTo>
                  <a:pt x="2395" y="47406"/>
                </a:lnTo>
                <a:lnTo>
                  <a:pt x="3626" y="53427"/>
                </a:lnTo>
                <a:lnTo>
                  <a:pt x="6087" y="58484"/>
                </a:lnTo>
                <a:lnTo>
                  <a:pt x="8616" y="63541"/>
                </a:lnTo>
                <a:lnTo>
                  <a:pt x="12142" y="67466"/>
                </a:lnTo>
                <a:lnTo>
                  <a:pt x="16667" y="70261"/>
                </a:lnTo>
                <a:lnTo>
                  <a:pt x="21258" y="72989"/>
                </a:lnTo>
                <a:lnTo>
                  <a:pt x="26680" y="74353"/>
                </a:lnTo>
                <a:lnTo>
                  <a:pt x="37060" y="74353"/>
                </a:lnTo>
                <a:lnTo>
                  <a:pt x="40852" y="73654"/>
                </a:lnTo>
                <a:lnTo>
                  <a:pt x="44312" y="72257"/>
                </a:lnTo>
                <a:lnTo>
                  <a:pt x="47838" y="70860"/>
                </a:lnTo>
                <a:lnTo>
                  <a:pt x="50899" y="68830"/>
                </a:lnTo>
                <a:lnTo>
                  <a:pt x="53494" y="66169"/>
                </a:lnTo>
                <a:lnTo>
                  <a:pt x="56089" y="63441"/>
                </a:lnTo>
                <a:lnTo>
                  <a:pt x="58085" y="60214"/>
                </a:lnTo>
                <a:lnTo>
                  <a:pt x="59482" y="56488"/>
                </a:lnTo>
                <a:lnTo>
                  <a:pt x="51498" y="53494"/>
                </a:lnTo>
                <a:lnTo>
                  <a:pt x="50034" y="57952"/>
                </a:lnTo>
                <a:lnTo>
                  <a:pt x="47672" y="61312"/>
                </a:lnTo>
                <a:lnTo>
                  <a:pt x="44412" y="63574"/>
                </a:lnTo>
                <a:lnTo>
                  <a:pt x="41152" y="65770"/>
                </a:lnTo>
                <a:lnTo>
                  <a:pt x="37326" y="66868"/>
                </a:lnTo>
                <a:lnTo>
                  <a:pt x="28410" y="66868"/>
                </a:lnTo>
                <a:lnTo>
                  <a:pt x="24485" y="65836"/>
                </a:lnTo>
                <a:lnTo>
                  <a:pt x="21158" y="63774"/>
                </a:lnTo>
                <a:lnTo>
                  <a:pt x="17831" y="61645"/>
                </a:lnTo>
                <a:lnTo>
                  <a:pt x="15269" y="58617"/>
                </a:lnTo>
                <a:lnTo>
                  <a:pt x="13473" y="54692"/>
                </a:lnTo>
                <a:lnTo>
                  <a:pt x="11676" y="50699"/>
                </a:lnTo>
                <a:close/>
              </a:path>
              <a:path w="2512150" h="581353">
                <a:moveTo>
                  <a:pt x="13573" y="26148"/>
                </a:moveTo>
                <a:lnTo>
                  <a:pt x="15502" y="22222"/>
                </a:lnTo>
                <a:lnTo>
                  <a:pt x="18164" y="19228"/>
                </a:lnTo>
                <a:lnTo>
                  <a:pt x="21557" y="17166"/>
                </a:lnTo>
                <a:lnTo>
                  <a:pt x="24950" y="15037"/>
                </a:lnTo>
                <a:lnTo>
                  <a:pt x="28876" y="13972"/>
                </a:lnTo>
                <a:lnTo>
                  <a:pt x="37725" y="13972"/>
                </a:lnTo>
                <a:lnTo>
                  <a:pt x="41285" y="14970"/>
                </a:lnTo>
                <a:lnTo>
                  <a:pt x="44013" y="16966"/>
                </a:lnTo>
                <a:lnTo>
                  <a:pt x="46807" y="18896"/>
                </a:lnTo>
                <a:lnTo>
                  <a:pt x="48936" y="21757"/>
                </a:lnTo>
                <a:lnTo>
                  <a:pt x="50400" y="25549"/>
                </a:lnTo>
                <a:lnTo>
                  <a:pt x="58285" y="21856"/>
                </a:lnTo>
                <a:lnTo>
                  <a:pt x="56887" y="18530"/>
                </a:lnTo>
                <a:lnTo>
                  <a:pt x="54991" y="15735"/>
                </a:lnTo>
                <a:lnTo>
                  <a:pt x="52596" y="13473"/>
                </a:lnTo>
                <a:lnTo>
                  <a:pt x="50267" y="11144"/>
                </a:lnTo>
                <a:lnTo>
                  <a:pt x="47439" y="9414"/>
                </a:lnTo>
                <a:lnTo>
                  <a:pt x="44112" y="8283"/>
                </a:lnTo>
                <a:lnTo>
                  <a:pt x="40786" y="7086"/>
                </a:lnTo>
                <a:lnTo>
                  <a:pt x="36993" y="6487"/>
                </a:lnTo>
                <a:lnTo>
                  <a:pt x="26614" y="6487"/>
                </a:lnTo>
                <a:lnTo>
                  <a:pt x="21258" y="7884"/>
                </a:lnTo>
                <a:lnTo>
                  <a:pt x="16667" y="10678"/>
                </a:lnTo>
                <a:lnTo>
                  <a:pt x="12142" y="13406"/>
                </a:lnTo>
                <a:lnTo>
                  <a:pt x="8616" y="17299"/>
                </a:lnTo>
                <a:lnTo>
                  <a:pt x="10778" y="34831"/>
                </a:lnTo>
                <a:lnTo>
                  <a:pt x="11710" y="30074"/>
                </a:lnTo>
                <a:lnTo>
                  <a:pt x="13573" y="26148"/>
                </a:lnTo>
                <a:close/>
              </a:path>
              <a:path w="2512150" h="581353">
                <a:moveTo>
                  <a:pt x="109472" y="55723"/>
                </a:moveTo>
                <a:lnTo>
                  <a:pt x="108141" y="58584"/>
                </a:lnTo>
                <a:lnTo>
                  <a:pt x="106877" y="61445"/>
                </a:lnTo>
                <a:lnTo>
                  <a:pt x="105047" y="63641"/>
                </a:lnTo>
                <a:lnTo>
                  <a:pt x="102652" y="65171"/>
                </a:lnTo>
                <a:lnTo>
                  <a:pt x="100256" y="66701"/>
                </a:lnTo>
                <a:lnTo>
                  <a:pt x="97362" y="67466"/>
                </a:lnTo>
                <a:lnTo>
                  <a:pt x="93969" y="67466"/>
                </a:lnTo>
                <a:lnTo>
                  <a:pt x="93969" y="74353"/>
                </a:lnTo>
                <a:lnTo>
                  <a:pt x="98693" y="74353"/>
                </a:lnTo>
                <a:lnTo>
                  <a:pt x="102851" y="73322"/>
                </a:lnTo>
                <a:lnTo>
                  <a:pt x="106444" y="71259"/>
                </a:lnTo>
                <a:lnTo>
                  <a:pt x="110104" y="69196"/>
                </a:lnTo>
                <a:lnTo>
                  <a:pt x="112965" y="66236"/>
                </a:lnTo>
                <a:lnTo>
                  <a:pt x="115027" y="62376"/>
                </a:lnTo>
                <a:lnTo>
                  <a:pt x="117090" y="58451"/>
                </a:lnTo>
                <a:lnTo>
                  <a:pt x="118121" y="53793"/>
                </a:lnTo>
                <a:lnTo>
                  <a:pt x="118121" y="43015"/>
                </a:lnTo>
                <a:lnTo>
                  <a:pt x="117090" y="38390"/>
                </a:lnTo>
                <a:lnTo>
                  <a:pt x="115027" y="34531"/>
                </a:lnTo>
                <a:lnTo>
                  <a:pt x="112965" y="30606"/>
                </a:lnTo>
                <a:lnTo>
                  <a:pt x="110104" y="27612"/>
                </a:lnTo>
                <a:lnTo>
                  <a:pt x="106444" y="25549"/>
                </a:lnTo>
                <a:lnTo>
                  <a:pt x="102851" y="23487"/>
                </a:lnTo>
                <a:lnTo>
                  <a:pt x="98693" y="22455"/>
                </a:lnTo>
                <a:lnTo>
                  <a:pt x="89311" y="22455"/>
                </a:lnTo>
                <a:lnTo>
                  <a:pt x="85153" y="23487"/>
                </a:lnTo>
                <a:lnTo>
                  <a:pt x="81493" y="25549"/>
                </a:lnTo>
                <a:lnTo>
                  <a:pt x="77834" y="27612"/>
                </a:lnTo>
                <a:lnTo>
                  <a:pt x="74973" y="30606"/>
                </a:lnTo>
                <a:lnTo>
                  <a:pt x="72910" y="34531"/>
                </a:lnTo>
                <a:lnTo>
                  <a:pt x="70848" y="38390"/>
                </a:lnTo>
                <a:lnTo>
                  <a:pt x="69816" y="43015"/>
                </a:lnTo>
                <a:lnTo>
                  <a:pt x="69816" y="48404"/>
                </a:lnTo>
                <a:lnTo>
                  <a:pt x="70848" y="58451"/>
                </a:lnTo>
                <a:lnTo>
                  <a:pt x="72910" y="62376"/>
                </a:lnTo>
                <a:lnTo>
                  <a:pt x="74973" y="66236"/>
                </a:lnTo>
                <a:lnTo>
                  <a:pt x="77834" y="69196"/>
                </a:lnTo>
                <a:lnTo>
                  <a:pt x="81493" y="71259"/>
                </a:lnTo>
                <a:lnTo>
                  <a:pt x="85153" y="73322"/>
                </a:lnTo>
                <a:lnTo>
                  <a:pt x="89311" y="74353"/>
                </a:lnTo>
                <a:lnTo>
                  <a:pt x="87681" y="66701"/>
                </a:lnTo>
                <a:lnTo>
                  <a:pt x="85286" y="65171"/>
                </a:lnTo>
                <a:lnTo>
                  <a:pt x="82891" y="63641"/>
                </a:lnTo>
                <a:lnTo>
                  <a:pt x="81028" y="61445"/>
                </a:lnTo>
                <a:lnTo>
                  <a:pt x="79697" y="58584"/>
                </a:lnTo>
                <a:lnTo>
                  <a:pt x="78433" y="55723"/>
                </a:lnTo>
                <a:lnTo>
                  <a:pt x="77801" y="52330"/>
                </a:lnTo>
                <a:lnTo>
                  <a:pt x="77801" y="44412"/>
                </a:lnTo>
                <a:lnTo>
                  <a:pt x="78433" y="41019"/>
                </a:lnTo>
                <a:lnTo>
                  <a:pt x="79697" y="38224"/>
                </a:lnTo>
                <a:lnTo>
                  <a:pt x="81028" y="35363"/>
                </a:lnTo>
                <a:lnTo>
                  <a:pt x="82891" y="33167"/>
                </a:lnTo>
                <a:lnTo>
                  <a:pt x="85286" y="31637"/>
                </a:lnTo>
                <a:lnTo>
                  <a:pt x="87681" y="30107"/>
                </a:lnTo>
                <a:lnTo>
                  <a:pt x="90576" y="29342"/>
                </a:lnTo>
                <a:lnTo>
                  <a:pt x="97362" y="29342"/>
                </a:lnTo>
                <a:lnTo>
                  <a:pt x="100256" y="30107"/>
                </a:lnTo>
                <a:lnTo>
                  <a:pt x="102652" y="31637"/>
                </a:lnTo>
                <a:lnTo>
                  <a:pt x="105047" y="33167"/>
                </a:lnTo>
                <a:lnTo>
                  <a:pt x="106877" y="35363"/>
                </a:lnTo>
                <a:lnTo>
                  <a:pt x="108141" y="38224"/>
                </a:lnTo>
                <a:lnTo>
                  <a:pt x="109472" y="41019"/>
                </a:lnTo>
                <a:lnTo>
                  <a:pt x="110137" y="44412"/>
                </a:lnTo>
                <a:lnTo>
                  <a:pt x="110137" y="52330"/>
                </a:lnTo>
                <a:lnTo>
                  <a:pt x="109472" y="55723"/>
                </a:lnTo>
                <a:close/>
              </a:path>
              <a:path w="2512150" h="581353">
                <a:moveTo>
                  <a:pt x="90576" y="67466"/>
                </a:moveTo>
                <a:lnTo>
                  <a:pt x="87681" y="66701"/>
                </a:lnTo>
                <a:lnTo>
                  <a:pt x="89311" y="74353"/>
                </a:lnTo>
                <a:lnTo>
                  <a:pt x="93969" y="74353"/>
                </a:lnTo>
                <a:lnTo>
                  <a:pt x="93969" y="67466"/>
                </a:lnTo>
                <a:lnTo>
                  <a:pt x="90576" y="67466"/>
                </a:lnTo>
                <a:close/>
              </a:path>
              <a:path w="2512150" h="581353">
                <a:moveTo>
                  <a:pt x="141137" y="42549"/>
                </a:moveTo>
                <a:lnTo>
                  <a:pt x="141902" y="39156"/>
                </a:lnTo>
                <a:lnTo>
                  <a:pt x="143432" y="36627"/>
                </a:lnTo>
                <a:lnTo>
                  <a:pt x="145029" y="34099"/>
                </a:lnTo>
                <a:lnTo>
                  <a:pt x="147025" y="32269"/>
                </a:lnTo>
                <a:lnTo>
                  <a:pt x="149420" y="31138"/>
                </a:lnTo>
                <a:lnTo>
                  <a:pt x="151816" y="30007"/>
                </a:lnTo>
                <a:lnTo>
                  <a:pt x="154211" y="29441"/>
                </a:lnTo>
                <a:lnTo>
                  <a:pt x="160066" y="29441"/>
                </a:lnTo>
                <a:lnTo>
                  <a:pt x="162960" y="30539"/>
                </a:lnTo>
                <a:lnTo>
                  <a:pt x="165289" y="32735"/>
                </a:lnTo>
                <a:lnTo>
                  <a:pt x="167684" y="34864"/>
                </a:lnTo>
                <a:lnTo>
                  <a:pt x="168882" y="38690"/>
                </a:lnTo>
                <a:lnTo>
                  <a:pt x="168882" y="73355"/>
                </a:lnTo>
                <a:lnTo>
                  <a:pt x="176866" y="73355"/>
                </a:lnTo>
                <a:lnTo>
                  <a:pt x="176866" y="37093"/>
                </a:lnTo>
                <a:lnTo>
                  <a:pt x="175968" y="33533"/>
                </a:lnTo>
                <a:lnTo>
                  <a:pt x="174172" y="30739"/>
                </a:lnTo>
                <a:lnTo>
                  <a:pt x="172442" y="27944"/>
                </a:lnTo>
                <a:lnTo>
                  <a:pt x="170113" y="25882"/>
                </a:lnTo>
                <a:lnTo>
                  <a:pt x="167185" y="24551"/>
                </a:lnTo>
                <a:lnTo>
                  <a:pt x="164258" y="23154"/>
                </a:lnTo>
                <a:lnTo>
                  <a:pt x="160998" y="22455"/>
                </a:lnTo>
                <a:lnTo>
                  <a:pt x="154876" y="22455"/>
                </a:lnTo>
                <a:lnTo>
                  <a:pt x="152415" y="22821"/>
                </a:lnTo>
                <a:lnTo>
                  <a:pt x="150019" y="23553"/>
                </a:lnTo>
                <a:lnTo>
                  <a:pt x="147691" y="24285"/>
                </a:lnTo>
                <a:lnTo>
                  <a:pt x="145628" y="25483"/>
                </a:lnTo>
                <a:lnTo>
                  <a:pt x="143831" y="27146"/>
                </a:lnTo>
                <a:lnTo>
                  <a:pt x="142035" y="28743"/>
                </a:lnTo>
                <a:lnTo>
                  <a:pt x="140837" y="34631"/>
                </a:lnTo>
                <a:lnTo>
                  <a:pt x="140603" y="30876"/>
                </a:lnTo>
                <a:lnTo>
                  <a:pt x="139540" y="33533"/>
                </a:lnTo>
                <a:lnTo>
                  <a:pt x="140603" y="30876"/>
                </a:lnTo>
                <a:lnTo>
                  <a:pt x="140139" y="23453"/>
                </a:lnTo>
                <a:lnTo>
                  <a:pt x="133153" y="23453"/>
                </a:lnTo>
                <a:lnTo>
                  <a:pt x="133153" y="73355"/>
                </a:lnTo>
                <a:lnTo>
                  <a:pt x="141137" y="73355"/>
                </a:lnTo>
                <a:lnTo>
                  <a:pt x="141137" y="42549"/>
                </a:lnTo>
                <a:close/>
              </a:path>
              <a:path w="2512150" h="581353">
                <a:moveTo>
                  <a:pt x="140604" y="30872"/>
                </a:moveTo>
                <a:lnTo>
                  <a:pt x="140837" y="34631"/>
                </a:lnTo>
                <a:lnTo>
                  <a:pt x="142035" y="28743"/>
                </a:lnTo>
                <a:lnTo>
                  <a:pt x="140604" y="30872"/>
                </a:lnTo>
                <a:close/>
              </a:path>
              <a:path w="2512150" h="581353">
                <a:moveTo>
                  <a:pt x="206039" y="62044"/>
                </a:moveTo>
                <a:lnTo>
                  <a:pt x="206039" y="30340"/>
                </a:lnTo>
                <a:lnTo>
                  <a:pt x="224203" y="30340"/>
                </a:lnTo>
                <a:lnTo>
                  <a:pt x="224203" y="23453"/>
                </a:lnTo>
                <a:lnTo>
                  <a:pt x="206039" y="23453"/>
                </a:lnTo>
                <a:lnTo>
                  <a:pt x="206039" y="9281"/>
                </a:lnTo>
                <a:lnTo>
                  <a:pt x="198055" y="11477"/>
                </a:lnTo>
                <a:lnTo>
                  <a:pt x="198055" y="23453"/>
                </a:lnTo>
                <a:lnTo>
                  <a:pt x="188075" y="23453"/>
                </a:lnTo>
                <a:lnTo>
                  <a:pt x="188075" y="30340"/>
                </a:lnTo>
                <a:lnTo>
                  <a:pt x="198055" y="30340"/>
                </a:lnTo>
                <a:lnTo>
                  <a:pt x="198055" y="60979"/>
                </a:lnTo>
                <a:lnTo>
                  <a:pt x="198122" y="64173"/>
                </a:lnTo>
                <a:lnTo>
                  <a:pt x="198787" y="66768"/>
                </a:lnTo>
                <a:lnTo>
                  <a:pt x="200051" y="68764"/>
                </a:lnTo>
                <a:lnTo>
                  <a:pt x="201382" y="70693"/>
                </a:lnTo>
                <a:lnTo>
                  <a:pt x="203145" y="72124"/>
                </a:lnTo>
                <a:lnTo>
                  <a:pt x="205341" y="73055"/>
                </a:lnTo>
                <a:lnTo>
                  <a:pt x="207536" y="73920"/>
                </a:lnTo>
                <a:lnTo>
                  <a:pt x="209898" y="74353"/>
                </a:lnTo>
                <a:lnTo>
                  <a:pt x="215155" y="74353"/>
                </a:lnTo>
                <a:lnTo>
                  <a:pt x="217550" y="73954"/>
                </a:lnTo>
                <a:lnTo>
                  <a:pt x="219612" y="73155"/>
                </a:lnTo>
                <a:lnTo>
                  <a:pt x="221742" y="72357"/>
                </a:lnTo>
                <a:lnTo>
                  <a:pt x="223571" y="71259"/>
                </a:lnTo>
                <a:lnTo>
                  <a:pt x="225102" y="69862"/>
                </a:lnTo>
                <a:lnTo>
                  <a:pt x="222307" y="63175"/>
                </a:lnTo>
                <a:lnTo>
                  <a:pt x="221176" y="64306"/>
                </a:lnTo>
                <a:lnTo>
                  <a:pt x="219912" y="65204"/>
                </a:lnTo>
                <a:lnTo>
                  <a:pt x="218515" y="65870"/>
                </a:lnTo>
                <a:lnTo>
                  <a:pt x="217117" y="66535"/>
                </a:lnTo>
                <a:lnTo>
                  <a:pt x="215454" y="66868"/>
                </a:lnTo>
                <a:lnTo>
                  <a:pt x="211329" y="66868"/>
                </a:lnTo>
                <a:lnTo>
                  <a:pt x="209532" y="66269"/>
                </a:lnTo>
                <a:lnTo>
                  <a:pt x="208135" y="65071"/>
                </a:lnTo>
                <a:lnTo>
                  <a:pt x="206738" y="63874"/>
                </a:lnTo>
                <a:lnTo>
                  <a:pt x="206039" y="62044"/>
                </a:lnTo>
                <a:close/>
              </a:path>
              <a:path w="2512150" h="581353">
                <a:moveTo>
                  <a:pt x="247552" y="34764"/>
                </a:moveTo>
                <a:lnTo>
                  <a:pt x="249282" y="32935"/>
                </a:lnTo>
                <a:lnTo>
                  <a:pt x="251344" y="31737"/>
                </a:lnTo>
                <a:lnTo>
                  <a:pt x="253474" y="30539"/>
                </a:lnTo>
                <a:lnTo>
                  <a:pt x="255569" y="29940"/>
                </a:lnTo>
                <a:lnTo>
                  <a:pt x="259229" y="29940"/>
                </a:lnTo>
                <a:lnTo>
                  <a:pt x="260460" y="30007"/>
                </a:lnTo>
                <a:lnTo>
                  <a:pt x="262190" y="30273"/>
                </a:lnTo>
                <a:lnTo>
                  <a:pt x="263720" y="30739"/>
                </a:lnTo>
                <a:lnTo>
                  <a:pt x="265117" y="23453"/>
                </a:lnTo>
                <a:lnTo>
                  <a:pt x="263487" y="22788"/>
                </a:lnTo>
                <a:lnTo>
                  <a:pt x="261425" y="22522"/>
                </a:lnTo>
                <a:lnTo>
                  <a:pt x="259628" y="22455"/>
                </a:lnTo>
                <a:lnTo>
                  <a:pt x="255769" y="22455"/>
                </a:lnTo>
                <a:lnTo>
                  <a:pt x="252476" y="23220"/>
                </a:lnTo>
                <a:lnTo>
                  <a:pt x="249748" y="24751"/>
                </a:lnTo>
                <a:lnTo>
                  <a:pt x="247086" y="26281"/>
                </a:lnTo>
                <a:lnTo>
                  <a:pt x="245057" y="28576"/>
                </a:lnTo>
                <a:lnTo>
                  <a:pt x="244059" y="42682"/>
                </a:lnTo>
                <a:lnTo>
                  <a:pt x="244757" y="39621"/>
                </a:lnTo>
                <a:lnTo>
                  <a:pt x="246155" y="37226"/>
                </a:lnTo>
                <a:lnTo>
                  <a:pt x="247552" y="34764"/>
                </a:lnTo>
                <a:close/>
              </a:path>
              <a:path w="2512150" h="581353">
                <a:moveTo>
                  <a:pt x="244059" y="73355"/>
                </a:moveTo>
                <a:lnTo>
                  <a:pt x="244059" y="42682"/>
                </a:lnTo>
                <a:lnTo>
                  <a:pt x="245057" y="28576"/>
                </a:lnTo>
                <a:lnTo>
                  <a:pt x="243660" y="31637"/>
                </a:lnTo>
                <a:lnTo>
                  <a:pt x="242562" y="23453"/>
                </a:lnTo>
                <a:lnTo>
                  <a:pt x="236075" y="23453"/>
                </a:lnTo>
                <a:lnTo>
                  <a:pt x="236075" y="73355"/>
                </a:lnTo>
                <a:lnTo>
                  <a:pt x="244059" y="73355"/>
                </a:lnTo>
                <a:close/>
              </a:path>
              <a:path w="2512150" h="581353">
                <a:moveTo>
                  <a:pt x="304825" y="68132"/>
                </a:moveTo>
                <a:lnTo>
                  <a:pt x="305690" y="69662"/>
                </a:lnTo>
                <a:lnTo>
                  <a:pt x="306389" y="63275"/>
                </a:lnTo>
                <a:lnTo>
                  <a:pt x="304393" y="62975"/>
                </a:lnTo>
                <a:lnTo>
                  <a:pt x="304393" y="66236"/>
                </a:lnTo>
                <a:lnTo>
                  <a:pt x="304227" y="67999"/>
                </a:lnTo>
                <a:lnTo>
                  <a:pt x="304646" y="67344"/>
                </a:lnTo>
                <a:lnTo>
                  <a:pt x="304393" y="63973"/>
                </a:lnTo>
                <a:lnTo>
                  <a:pt x="304646" y="67344"/>
                </a:lnTo>
                <a:lnTo>
                  <a:pt x="305591" y="65870"/>
                </a:lnTo>
                <a:lnTo>
                  <a:pt x="304825" y="68132"/>
                </a:lnTo>
                <a:close/>
              </a:path>
              <a:path w="2512150" h="581353">
                <a:moveTo>
                  <a:pt x="276348" y="28211"/>
                </a:moveTo>
                <a:lnTo>
                  <a:pt x="273886" y="31205"/>
                </a:lnTo>
                <a:lnTo>
                  <a:pt x="272556" y="34931"/>
                </a:lnTo>
                <a:lnTo>
                  <a:pt x="279043" y="38923"/>
                </a:lnTo>
                <a:lnTo>
                  <a:pt x="280174" y="35596"/>
                </a:lnTo>
                <a:lnTo>
                  <a:pt x="281937" y="33201"/>
                </a:lnTo>
                <a:lnTo>
                  <a:pt x="284332" y="31737"/>
                </a:lnTo>
                <a:lnTo>
                  <a:pt x="286728" y="30207"/>
                </a:lnTo>
                <a:lnTo>
                  <a:pt x="289655" y="29441"/>
                </a:lnTo>
                <a:lnTo>
                  <a:pt x="296775" y="29441"/>
                </a:lnTo>
                <a:lnTo>
                  <a:pt x="299602" y="30473"/>
                </a:lnTo>
                <a:lnTo>
                  <a:pt x="301598" y="32535"/>
                </a:lnTo>
                <a:lnTo>
                  <a:pt x="303594" y="34531"/>
                </a:lnTo>
                <a:lnTo>
                  <a:pt x="304593" y="37392"/>
                </a:lnTo>
                <a:lnTo>
                  <a:pt x="304593" y="43030"/>
                </a:lnTo>
                <a:lnTo>
                  <a:pt x="286428" y="46608"/>
                </a:lnTo>
                <a:lnTo>
                  <a:pt x="286861" y="53261"/>
                </a:lnTo>
                <a:lnTo>
                  <a:pt x="290121" y="52596"/>
                </a:lnTo>
                <a:lnTo>
                  <a:pt x="304593" y="49630"/>
                </a:lnTo>
                <a:lnTo>
                  <a:pt x="306189" y="49302"/>
                </a:lnTo>
                <a:lnTo>
                  <a:pt x="306189" y="42715"/>
                </a:lnTo>
                <a:lnTo>
                  <a:pt x="308319" y="27412"/>
                </a:lnTo>
                <a:lnTo>
                  <a:pt x="306023" y="25549"/>
                </a:lnTo>
                <a:lnTo>
                  <a:pt x="303095" y="24351"/>
                </a:lnTo>
                <a:lnTo>
                  <a:pt x="300168" y="23087"/>
                </a:lnTo>
                <a:lnTo>
                  <a:pt x="296908" y="22455"/>
                </a:lnTo>
                <a:lnTo>
                  <a:pt x="287992" y="22455"/>
                </a:lnTo>
                <a:lnTo>
                  <a:pt x="283534" y="23620"/>
                </a:lnTo>
                <a:lnTo>
                  <a:pt x="279941" y="25948"/>
                </a:lnTo>
                <a:lnTo>
                  <a:pt x="276348" y="28211"/>
                </a:lnTo>
                <a:close/>
              </a:path>
              <a:path w="2512150" h="581353">
                <a:moveTo>
                  <a:pt x="286428" y="46608"/>
                </a:moveTo>
                <a:lnTo>
                  <a:pt x="281970" y="47473"/>
                </a:lnTo>
                <a:lnTo>
                  <a:pt x="278477" y="49136"/>
                </a:lnTo>
                <a:lnTo>
                  <a:pt x="275949" y="51598"/>
                </a:lnTo>
                <a:lnTo>
                  <a:pt x="273487" y="53993"/>
                </a:lnTo>
                <a:lnTo>
                  <a:pt x="272256" y="57054"/>
                </a:lnTo>
                <a:lnTo>
                  <a:pt x="272256" y="63774"/>
                </a:lnTo>
                <a:lnTo>
                  <a:pt x="272988" y="66302"/>
                </a:lnTo>
                <a:lnTo>
                  <a:pt x="274452" y="68365"/>
                </a:lnTo>
                <a:lnTo>
                  <a:pt x="275982" y="70361"/>
                </a:lnTo>
                <a:lnTo>
                  <a:pt x="278012" y="71858"/>
                </a:lnTo>
                <a:lnTo>
                  <a:pt x="280540" y="72856"/>
                </a:lnTo>
                <a:lnTo>
                  <a:pt x="283068" y="73854"/>
                </a:lnTo>
                <a:lnTo>
                  <a:pt x="285796" y="74353"/>
                </a:lnTo>
                <a:lnTo>
                  <a:pt x="291053" y="74353"/>
                </a:lnTo>
                <a:lnTo>
                  <a:pt x="293415" y="73987"/>
                </a:lnTo>
                <a:lnTo>
                  <a:pt x="295810" y="73255"/>
                </a:lnTo>
                <a:lnTo>
                  <a:pt x="298205" y="72457"/>
                </a:lnTo>
                <a:lnTo>
                  <a:pt x="300368" y="71259"/>
                </a:lnTo>
                <a:lnTo>
                  <a:pt x="302297" y="69662"/>
                </a:lnTo>
                <a:lnTo>
                  <a:pt x="304227" y="67999"/>
                </a:lnTo>
                <a:lnTo>
                  <a:pt x="304393" y="66236"/>
                </a:lnTo>
                <a:lnTo>
                  <a:pt x="304393" y="62975"/>
                </a:lnTo>
                <a:lnTo>
                  <a:pt x="306389" y="63275"/>
                </a:lnTo>
                <a:lnTo>
                  <a:pt x="305690" y="69662"/>
                </a:lnTo>
                <a:lnTo>
                  <a:pt x="306555" y="71126"/>
                </a:lnTo>
                <a:lnTo>
                  <a:pt x="307753" y="72224"/>
                </a:lnTo>
                <a:lnTo>
                  <a:pt x="309283" y="72956"/>
                </a:lnTo>
                <a:lnTo>
                  <a:pt x="310814" y="73687"/>
                </a:lnTo>
                <a:lnTo>
                  <a:pt x="312544" y="74053"/>
                </a:lnTo>
                <a:lnTo>
                  <a:pt x="316602" y="74053"/>
                </a:lnTo>
                <a:lnTo>
                  <a:pt x="318332" y="73721"/>
                </a:lnTo>
                <a:lnTo>
                  <a:pt x="319663" y="73055"/>
                </a:lnTo>
                <a:lnTo>
                  <a:pt x="320062" y="66768"/>
                </a:lnTo>
                <a:lnTo>
                  <a:pt x="317633" y="67267"/>
                </a:lnTo>
                <a:lnTo>
                  <a:pt x="313841" y="67267"/>
                </a:lnTo>
                <a:lnTo>
                  <a:pt x="312577" y="66069"/>
                </a:lnTo>
                <a:lnTo>
                  <a:pt x="312577" y="35596"/>
                </a:lnTo>
                <a:lnTo>
                  <a:pt x="311712" y="32402"/>
                </a:lnTo>
                <a:lnTo>
                  <a:pt x="309982" y="29940"/>
                </a:lnTo>
                <a:lnTo>
                  <a:pt x="308319" y="27412"/>
                </a:lnTo>
                <a:lnTo>
                  <a:pt x="306189" y="42715"/>
                </a:lnTo>
                <a:lnTo>
                  <a:pt x="306189" y="49302"/>
                </a:lnTo>
                <a:lnTo>
                  <a:pt x="304593" y="49630"/>
                </a:lnTo>
                <a:lnTo>
                  <a:pt x="304593" y="57020"/>
                </a:lnTo>
                <a:lnTo>
                  <a:pt x="304193" y="58883"/>
                </a:lnTo>
                <a:lnTo>
                  <a:pt x="303395" y="60480"/>
                </a:lnTo>
                <a:lnTo>
                  <a:pt x="302596" y="62011"/>
                </a:lnTo>
                <a:lnTo>
                  <a:pt x="301499" y="63308"/>
                </a:lnTo>
                <a:lnTo>
                  <a:pt x="300101" y="64373"/>
                </a:lnTo>
                <a:lnTo>
                  <a:pt x="298704" y="65371"/>
                </a:lnTo>
                <a:lnTo>
                  <a:pt x="297107" y="66136"/>
                </a:lnTo>
                <a:lnTo>
                  <a:pt x="295311" y="66668"/>
                </a:lnTo>
                <a:lnTo>
                  <a:pt x="293581" y="67134"/>
                </a:lnTo>
                <a:lnTo>
                  <a:pt x="291751" y="67367"/>
                </a:lnTo>
                <a:lnTo>
                  <a:pt x="286828" y="67367"/>
                </a:lnTo>
                <a:lnTo>
                  <a:pt x="284499" y="66735"/>
                </a:lnTo>
                <a:lnTo>
                  <a:pt x="282835" y="65470"/>
                </a:lnTo>
                <a:lnTo>
                  <a:pt x="281239" y="64140"/>
                </a:lnTo>
                <a:lnTo>
                  <a:pt x="280440" y="62443"/>
                </a:lnTo>
                <a:lnTo>
                  <a:pt x="280440" y="58251"/>
                </a:lnTo>
                <a:lnTo>
                  <a:pt x="281239" y="56588"/>
                </a:lnTo>
                <a:lnTo>
                  <a:pt x="282835" y="55390"/>
                </a:lnTo>
                <a:lnTo>
                  <a:pt x="284432" y="54193"/>
                </a:lnTo>
                <a:lnTo>
                  <a:pt x="286861" y="53261"/>
                </a:lnTo>
                <a:lnTo>
                  <a:pt x="286428" y="46608"/>
                </a:lnTo>
                <a:close/>
              </a:path>
              <a:path w="2512150" h="581353">
                <a:moveTo>
                  <a:pt x="343456" y="34764"/>
                </a:moveTo>
                <a:lnTo>
                  <a:pt x="345186" y="32935"/>
                </a:lnTo>
                <a:lnTo>
                  <a:pt x="347249" y="31737"/>
                </a:lnTo>
                <a:lnTo>
                  <a:pt x="349378" y="30539"/>
                </a:lnTo>
                <a:lnTo>
                  <a:pt x="351474" y="29940"/>
                </a:lnTo>
                <a:lnTo>
                  <a:pt x="355133" y="29940"/>
                </a:lnTo>
                <a:lnTo>
                  <a:pt x="356364" y="30007"/>
                </a:lnTo>
                <a:lnTo>
                  <a:pt x="358094" y="30273"/>
                </a:lnTo>
                <a:lnTo>
                  <a:pt x="359625" y="30739"/>
                </a:lnTo>
                <a:lnTo>
                  <a:pt x="361022" y="23453"/>
                </a:lnTo>
                <a:lnTo>
                  <a:pt x="359392" y="22788"/>
                </a:lnTo>
                <a:lnTo>
                  <a:pt x="357329" y="22522"/>
                </a:lnTo>
                <a:lnTo>
                  <a:pt x="355533" y="22455"/>
                </a:lnTo>
                <a:lnTo>
                  <a:pt x="351674" y="22455"/>
                </a:lnTo>
                <a:lnTo>
                  <a:pt x="348380" y="23220"/>
                </a:lnTo>
                <a:lnTo>
                  <a:pt x="345652" y="24751"/>
                </a:lnTo>
                <a:lnTo>
                  <a:pt x="342991" y="26281"/>
                </a:lnTo>
                <a:lnTo>
                  <a:pt x="340961" y="28576"/>
                </a:lnTo>
                <a:lnTo>
                  <a:pt x="339963" y="42682"/>
                </a:lnTo>
                <a:lnTo>
                  <a:pt x="340662" y="39621"/>
                </a:lnTo>
                <a:lnTo>
                  <a:pt x="342059" y="37226"/>
                </a:lnTo>
                <a:lnTo>
                  <a:pt x="343456" y="34764"/>
                </a:lnTo>
                <a:close/>
              </a:path>
              <a:path w="2512150" h="581353">
                <a:moveTo>
                  <a:pt x="339963" y="73355"/>
                </a:moveTo>
                <a:lnTo>
                  <a:pt x="339963" y="42682"/>
                </a:lnTo>
                <a:lnTo>
                  <a:pt x="340961" y="28576"/>
                </a:lnTo>
                <a:lnTo>
                  <a:pt x="339564" y="31637"/>
                </a:lnTo>
                <a:lnTo>
                  <a:pt x="338466" y="23453"/>
                </a:lnTo>
                <a:lnTo>
                  <a:pt x="331979" y="23453"/>
                </a:lnTo>
                <a:lnTo>
                  <a:pt x="331979" y="73355"/>
                </a:lnTo>
                <a:lnTo>
                  <a:pt x="339963" y="73355"/>
                </a:lnTo>
                <a:close/>
              </a:path>
              <a:path w="2512150" h="581353">
                <a:moveTo>
                  <a:pt x="363537" y="91319"/>
                </a:moveTo>
                <a:lnTo>
                  <a:pt x="365001" y="92384"/>
                </a:lnTo>
                <a:lnTo>
                  <a:pt x="366664" y="93216"/>
                </a:lnTo>
                <a:lnTo>
                  <a:pt x="368527" y="93814"/>
                </a:lnTo>
                <a:lnTo>
                  <a:pt x="370457" y="94480"/>
                </a:lnTo>
                <a:lnTo>
                  <a:pt x="372553" y="94813"/>
                </a:lnTo>
                <a:lnTo>
                  <a:pt x="377210" y="94813"/>
                </a:lnTo>
                <a:lnTo>
                  <a:pt x="379306" y="94380"/>
                </a:lnTo>
                <a:lnTo>
                  <a:pt x="381103" y="93515"/>
                </a:lnTo>
                <a:lnTo>
                  <a:pt x="382966" y="92717"/>
                </a:lnTo>
                <a:lnTo>
                  <a:pt x="384629" y="91353"/>
                </a:lnTo>
                <a:lnTo>
                  <a:pt x="386093" y="89423"/>
                </a:lnTo>
                <a:lnTo>
                  <a:pt x="387623" y="87560"/>
                </a:lnTo>
                <a:lnTo>
                  <a:pt x="389020" y="84999"/>
                </a:lnTo>
                <a:lnTo>
                  <a:pt x="390284" y="81738"/>
                </a:lnTo>
                <a:lnTo>
                  <a:pt x="413738" y="23453"/>
                </a:lnTo>
                <a:lnTo>
                  <a:pt x="405155" y="23453"/>
                </a:lnTo>
                <a:lnTo>
                  <a:pt x="393478" y="54991"/>
                </a:lnTo>
                <a:lnTo>
                  <a:pt x="389885" y="64872"/>
                </a:lnTo>
                <a:lnTo>
                  <a:pt x="386791" y="55989"/>
                </a:lnTo>
                <a:lnTo>
                  <a:pt x="374316" y="23453"/>
                </a:lnTo>
                <a:lnTo>
                  <a:pt x="365234" y="23453"/>
                </a:lnTo>
                <a:lnTo>
                  <a:pt x="381103" y="61378"/>
                </a:lnTo>
                <a:lnTo>
                  <a:pt x="386093" y="73255"/>
                </a:lnTo>
                <a:lnTo>
                  <a:pt x="383498" y="79742"/>
                </a:lnTo>
                <a:lnTo>
                  <a:pt x="382234" y="83002"/>
                </a:lnTo>
                <a:lnTo>
                  <a:pt x="380836" y="85165"/>
                </a:lnTo>
                <a:lnTo>
                  <a:pt x="379306" y="86229"/>
                </a:lnTo>
                <a:lnTo>
                  <a:pt x="377776" y="87294"/>
                </a:lnTo>
                <a:lnTo>
                  <a:pt x="376146" y="87826"/>
                </a:lnTo>
                <a:lnTo>
                  <a:pt x="372952" y="87826"/>
                </a:lnTo>
                <a:lnTo>
                  <a:pt x="371455" y="87527"/>
                </a:lnTo>
                <a:lnTo>
                  <a:pt x="369925" y="86928"/>
                </a:lnTo>
                <a:lnTo>
                  <a:pt x="368461" y="86396"/>
                </a:lnTo>
                <a:lnTo>
                  <a:pt x="367064" y="85531"/>
                </a:lnTo>
                <a:lnTo>
                  <a:pt x="365733" y="84333"/>
                </a:lnTo>
                <a:lnTo>
                  <a:pt x="363537" y="91319"/>
                </a:lnTo>
                <a:close/>
              </a:path>
              <a:path w="2512150" h="581353">
                <a:moveTo>
                  <a:pt x="465488" y="62044"/>
                </a:moveTo>
                <a:lnTo>
                  <a:pt x="465488" y="30340"/>
                </a:lnTo>
                <a:lnTo>
                  <a:pt x="483653" y="30340"/>
                </a:lnTo>
                <a:lnTo>
                  <a:pt x="483653" y="23453"/>
                </a:lnTo>
                <a:lnTo>
                  <a:pt x="465488" y="23453"/>
                </a:lnTo>
                <a:lnTo>
                  <a:pt x="465488" y="9281"/>
                </a:lnTo>
                <a:lnTo>
                  <a:pt x="457504" y="11477"/>
                </a:lnTo>
                <a:lnTo>
                  <a:pt x="457504" y="23453"/>
                </a:lnTo>
                <a:lnTo>
                  <a:pt x="447524" y="23453"/>
                </a:lnTo>
                <a:lnTo>
                  <a:pt x="447524" y="30340"/>
                </a:lnTo>
                <a:lnTo>
                  <a:pt x="457504" y="30340"/>
                </a:lnTo>
                <a:lnTo>
                  <a:pt x="457504" y="60979"/>
                </a:lnTo>
                <a:lnTo>
                  <a:pt x="457571" y="64173"/>
                </a:lnTo>
                <a:lnTo>
                  <a:pt x="458236" y="66768"/>
                </a:lnTo>
                <a:lnTo>
                  <a:pt x="459500" y="68764"/>
                </a:lnTo>
                <a:lnTo>
                  <a:pt x="460831" y="70693"/>
                </a:lnTo>
                <a:lnTo>
                  <a:pt x="462594" y="72124"/>
                </a:lnTo>
                <a:lnTo>
                  <a:pt x="464790" y="73055"/>
                </a:lnTo>
                <a:lnTo>
                  <a:pt x="466986" y="73920"/>
                </a:lnTo>
                <a:lnTo>
                  <a:pt x="469348" y="74353"/>
                </a:lnTo>
                <a:lnTo>
                  <a:pt x="474604" y="74353"/>
                </a:lnTo>
                <a:lnTo>
                  <a:pt x="476999" y="73954"/>
                </a:lnTo>
                <a:lnTo>
                  <a:pt x="479062" y="73155"/>
                </a:lnTo>
                <a:lnTo>
                  <a:pt x="481191" y="72357"/>
                </a:lnTo>
                <a:lnTo>
                  <a:pt x="483021" y="71259"/>
                </a:lnTo>
                <a:lnTo>
                  <a:pt x="484551" y="69862"/>
                </a:lnTo>
                <a:lnTo>
                  <a:pt x="481756" y="63175"/>
                </a:lnTo>
                <a:lnTo>
                  <a:pt x="480625" y="64306"/>
                </a:lnTo>
                <a:lnTo>
                  <a:pt x="479361" y="65204"/>
                </a:lnTo>
                <a:lnTo>
                  <a:pt x="477964" y="65870"/>
                </a:lnTo>
                <a:lnTo>
                  <a:pt x="476567" y="66535"/>
                </a:lnTo>
                <a:lnTo>
                  <a:pt x="474903" y="66868"/>
                </a:lnTo>
                <a:lnTo>
                  <a:pt x="470778" y="66868"/>
                </a:lnTo>
                <a:lnTo>
                  <a:pt x="468982" y="66269"/>
                </a:lnTo>
                <a:lnTo>
                  <a:pt x="467584" y="65071"/>
                </a:lnTo>
                <a:lnTo>
                  <a:pt x="466187" y="63874"/>
                </a:lnTo>
                <a:lnTo>
                  <a:pt x="465488" y="62044"/>
                </a:lnTo>
                <a:close/>
              </a:path>
              <a:path w="2512150" h="581353">
                <a:moveTo>
                  <a:pt x="531686" y="55723"/>
                </a:moveTo>
                <a:lnTo>
                  <a:pt x="530355" y="58584"/>
                </a:lnTo>
                <a:lnTo>
                  <a:pt x="529091" y="61445"/>
                </a:lnTo>
                <a:lnTo>
                  <a:pt x="527261" y="63641"/>
                </a:lnTo>
                <a:lnTo>
                  <a:pt x="524866" y="65171"/>
                </a:lnTo>
                <a:lnTo>
                  <a:pt x="522471" y="66701"/>
                </a:lnTo>
                <a:lnTo>
                  <a:pt x="519576" y="67466"/>
                </a:lnTo>
                <a:lnTo>
                  <a:pt x="516183" y="67466"/>
                </a:lnTo>
                <a:lnTo>
                  <a:pt x="516183" y="74353"/>
                </a:lnTo>
                <a:lnTo>
                  <a:pt x="520907" y="74353"/>
                </a:lnTo>
                <a:lnTo>
                  <a:pt x="525066" y="73322"/>
                </a:lnTo>
                <a:lnTo>
                  <a:pt x="528658" y="71259"/>
                </a:lnTo>
                <a:lnTo>
                  <a:pt x="532318" y="69196"/>
                </a:lnTo>
                <a:lnTo>
                  <a:pt x="535179" y="66236"/>
                </a:lnTo>
                <a:lnTo>
                  <a:pt x="537242" y="62376"/>
                </a:lnTo>
                <a:lnTo>
                  <a:pt x="539304" y="58451"/>
                </a:lnTo>
                <a:lnTo>
                  <a:pt x="540335" y="53793"/>
                </a:lnTo>
                <a:lnTo>
                  <a:pt x="540335" y="43015"/>
                </a:lnTo>
                <a:lnTo>
                  <a:pt x="539304" y="38390"/>
                </a:lnTo>
                <a:lnTo>
                  <a:pt x="537242" y="34531"/>
                </a:lnTo>
                <a:lnTo>
                  <a:pt x="535179" y="30606"/>
                </a:lnTo>
                <a:lnTo>
                  <a:pt x="532318" y="27612"/>
                </a:lnTo>
                <a:lnTo>
                  <a:pt x="528658" y="25549"/>
                </a:lnTo>
                <a:lnTo>
                  <a:pt x="525066" y="23487"/>
                </a:lnTo>
                <a:lnTo>
                  <a:pt x="520907" y="22455"/>
                </a:lnTo>
                <a:lnTo>
                  <a:pt x="511526" y="22455"/>
                </a:lnTo>
                <a:lnTo>
                  <a:pt x="507367" y="23487"/>
                </a:lnTo>
                <a:lnTo>
                  <a:pt x="503708" y="25549"/>
                </a:lnTo>
                <a:lnTo>
                  <a:pt x="500048" y="27612"/>
                </a:lnTo>
                <a:lnTo>
                  <a:pt x="497187" y="30606"/>
                </a:lnTo>
                <a:lnTo>
                  <a:pt x="495125" y="34531"/>
                </a:lnTo>
                <a:lnTo>
                  <a:pt x="493062" y="38390"/>
                </a:lnTo>
                <a:lnTo>
                  <a:pt x="492031" y="43015"/>
                </a:lnTo>
                <a:lnTo>
                  <a:pt x="492031" y="48404"/>
                </a:lnTo>
                <a:lnTo>
                  <a:pt x="493062" y="58451"/>
                </a:lnTo>
                <a:lnTo>
                  <a:pt x="495125" y="62376"/>
                </a:lnTo>
                <a:lnTo>
                  <a:pt x="497187" y="66236"/>
                </a:lnTo>
                <a:lnTo>
                  <a:pt x="500048" y="69196"/>
                </a:lnTo>
                <a:lnTo>
                  <a:pt x="503708" y="71259"/>
                </a:lnTo>
                <a:lnTo>
                  <a:pt x="507367" y="73322"/>
                </a:lnTo>
                <a:lnTo>
                  <a:pt x="511526" y="74353"/>
                </a:lnTo>
                <a:lnTo>
                  <a:pt x="509895" y="66701"/>
                </a:lnTo>
                <a:lnTo>
                  <a:pt x="507500" y="65171"/>
                </a:lnTo>
                <a:lnTo>
                  <a:pt x="505105" y="63641"/>
                </a:lnTo>
                <a:lnTo>
                  <a:pt x="503242" y="61445"/>
                </a:lnTo>
                <a:lnTo>
                  <a:pt x="501911" y="58584"/>
                </a:lnTo>
                <a:lnTo>
                  <a:pt x="500647" y="55723"/>
                </a:lnTo>
                <a:lnTo>
                  <a:pt x="500015" y="52330"/>
                </a:lnTo>
                <a:lnTo>
                  <a:pt x="500015" y="44412"/>
                </a:lnTo>
                <a:lnTo>
                  <a:pt x="500647" y="41019"/>
                </a:lnTo>
                <a:lnTo>
                  <a:pt x="501911" y="38224"/>
                </a:lnTo>
                <a:lnTo>
                  <a:pt x="503242" y="35363"/>
                </a:lnTo>
                <a:lnTo>
                  <a:pt x="505105" y="33167"/>
                </a:lnTo>
                <a:lnTo>
                  <a:pt x="507500" y="31637"/>
                </a:lnTo>
                <a:lnTo>
                  <a:pt x="509895" y="30107"/>
                </a:lnTo>
                <a:lnTo>
                  <a:pt x="512790" y="29342"/>
                </a:lnTo>
                <a:lnTo>
                  <a:pt x="519576" y="29342"/>
                </a:lnTo>
                <a:lnTo>
                  <a:pt x="522471" y="30107"/>
                </a:lnTo>
                <a:lnTo>
                  <a:pt x="524866" y="31637"/>
                </a:lnTo>
                <a:lnTo>
                  <a:pt x="527261" y="33167"/>
                </a:lnTo>
                <a:lnTo>
                  <a:pt x="529091" y="35363"/>
                </a:lnTo>
                <a:lnTo>
                  <a:pt x="530355" y="38224"/>
                </a:lnTo>
                <a:lnTo>
                  <a:pt x="531686" y="41019"/>
                </a:lnTo>
                <a:lnTo>
                  <a:pt x="532351" y="44412"/>
                </a:lnTo>
                <a:lnTo>
                  <a:pt x="532351" y="52330"/>
                </a:lnTo>
                <a:lnTo>
                  <a:pt x="531686" y="55723"/>
                </a:lnTo>
                <a:close/>
              </a:path>
              <a:path w="2512150" h="581353">
                <a:moveTo>
                  <a:pt x="512790" y="67466"/>
                </a:moveTo>
                <a:lnTo>
                  <a:pt x="509895" y="66701"/>
                </a:lnTo>
                <a:lnTo>
                  <a:pt x="511526" y="74353"/>
                </a:lnTo>
                <a:lnTo>
                  <a:pt x="516183" y="74353"/>
                </a:lnTo>
                <a:lnTo>
                  <a:pt x="516183" y="67466"/>
                </a:lnTo>
                <a:lnTo>
                  <a:pt x="512790" y="67466"/>
                </a:lnTo>
                <a:close/>
              </a:path>
              <a:path w="2512150" h="581353">
                <a:moveTo>
                  <a:pt x="597366" y="44545"/>
                </a:moveTo>
                <a:lnTo>
                  <a:pt x="598031" y="41218"/>
                </a:lnTo>
                <a:lnTo>
                  <a:pt x="599362" y="38424"/>
                </a:lnTo>
                <a:lnTo>
                  <a:pt x="600693" y="35563"/>
                </a:lnTo>
                <a:lnTo>
                  <a:pt x="602556" y="33367"/>
                </a:lnTo>
                <a:lnTo>
                  <a:pt x="604951" y="31837"/>
                </a:lnTo>
                <a:lnTo>
                  <a:pt x="607346" y="30240"/>
                </a:lnTo>
                <a:lnTo>
                  <a:pt x="610141" y="29441"/>
                </a:lnTo>
                <a:lnTo>
                  <a:pt x="618191" y="29441"/>
                </a:lnTo>
                <a:lnTo>
                  <a:pt x="621951" y="31171"/>
                </a:lnTo>
                <a:lnTo>
                  <a:pt x="621917" y="23487"/>
                </a:lnTo>
                <a:lnTo>
                  <a:pt x="618191" y="22455"/>
                </a:lnTo>
                <a:lnTo>
                  <a:pt x="611272" y="22455"/>
                </a:lnTo>
                <a:lnTo>
                  <a:pt x="608610" y="22954"/>
                </a:lnTo>
                <a:lnTo>
                  <a:pt x="606149" y="23952"/>
                </a:lnTo>
                <a:lnTo>
                  <a:pt x="603687" y="24950"/>
                </a:lnTo>
                <a:lnTo>
                  <a:pt x="601591" y="26348"/>
                </a:lnTo>
                <a:lnTo>
                  <a:pt x="599861" y="28144"/>
                </a:lnTo>
                <a:lnTo>
                  <a:pt x="598131" y="29874"/>
                </a:lnTo>
                <a:lnTo>
                  <a:pt x="596851" y="31876"/>
                </a:lnTo>
                <a:lnTo>
                  <a:pt x="596368" y="23453"/>
                </a:lnTo>
                <a:lnTo>
                  <a:pt x="589382" y="23453"/>
                </a:lnTo>
                <a:lnTo>
                  <a:pt x="589382" y="94314"/>
                </a:lnTo>
                <a:lnTo>
                  <a:pt x="597366" y="94314"/>
                </a:lnTo>
                <a:lnTo>
                  <a:pt x="597366" y="65919"/>
                </a:lnTo>
                <a:lnTo>
                  <a:pt x="596368" y="63574"/>
                </a:lnTo>
                <a:lnTo>
                  <a:pt x="595969" y="34232"/>
                </a:lnTo>
                <a:lnTo>
                  <a:pt x="596834" y="31903"/>
                </a:lnTo>
                <a:lnTo>
                  <a:pt x="597066" y="35629"/>
                </a:lnTo>
                <a:lnTo>
                  <a:pt x="597366" y="44545"/>
                </a:lnTo>
                <a:close/>
              </a:path>
              <a:path w="2512150" h="581353">
                <a:moveTo>
                  <a:pt x="600593" y="61245"/>
                </a:moveTo>
                <a:lnTo>
                  <a:pt x="599262" y="58384"/>
                </a:lnTo>
                <a:lnTo>
                  <a:pt x="597998" y="55523"/>
                </a:lnTo>
                <a:lnTo>
                  <a:pt x="597366" y="52197"/>
                </a:lnTo>
                <a:lnTo>
                  <a:pt x="597366" y="44545"/>
                </a:lnTo>
                <a:lnTo>
                  <a:pt x="597066" y="35629"/>
                </a:lnTo>
                <a:lnTo>
                  <a:pt x="596834" y="31903"/>
                </a:lnTo>
                <a:lnTo>
                  <a:pt x="595969" y="34232"/>
                </a:lnTo>
                <a:lnTo>
                  <a:pt x="596368" y="63574"/>
                </a:lnTo>
                <a:lnTo>
                  <a:pt x="597366" y="62077"/>
                </a:lnTo>
                <a:lnTo>
                  <a:pt x="596368" y="63574"/>
                </a:lnTo>
                <a:lnTo>
                  <a:pt x="597366" y="65919"/>
                </a:lnTo>
                <a:lnTo>
                  <a:pt x="597699" y="66701"/>
                </a:lnTo>
                <a:lnTo>
                  <a:pt x="599894" y="69296"/>
                </a:lnTo>
                <a:lnTo>
                  <a:pt x="602955" y="71359"/>
                </a:lnTo>
                <a:lnTo>
                  <a:pt x="606082" y="73355"/>
                </a:lnTo>
                <a:lnTo>
                  <a:pt x="609708" y="74353"/>
                </a:lnTo>
                <a:lnTo>
                  <a:pt x="617959" y="74353"/>
                </a:lnTo>
                <a:lnTo>
                  <a:pt x="621751" y="73322"/>
                </a:lnTo>
                <a:lnTo>
                  <a:pt x="625211" y="71259"/>
                </a:lnTo>
                <a:lnTo>
                  <a:pt x="628671" y="69196"/>
                </a:lnTo>
                <a:lnTo>
                  <a:pt x="631432" y="66236"/>
                </a:lnTo>
                <a:lnTo>
                  <a:pt x="633495" y="62376"/>
                </a:lnTo>
                <a:lnTo>
                  <a:pt x="635624" y="58451"/>
                </a:lnTo>
                <a:lnTo>
                  <a:pt x="636688" y="53793"/>
                </a:lnTo>
                <a:lnTo>
                  <a:pt x="636688" y="42948"/>
                </a:lnTo>
                <a:lnTo>
                  <a:pt x="635657" y="38291"/>
                </a:lnTo>
                <a:lnTo>
                  <a:pt x="633594" y="34432"/>
                </a:lnTo>
                <a:lnTo>
                  <a:pt x="631532" y="30573"/>
                </a:lnTo>
                <a:lnTo>
                  <a:pt x="628771" y="27612"/>
                </a:lnTo>
                <a:lnTo>
                  <a:pt x="625311" y="25549"/>
                </a:lnTo>
                <a:lnTo>
                  <a:pt x="621917" y="23487"/>
                </a:lnTo>
                <a:lnTo>
                  <a:pt x="621951" y="31171"/>
                </a:lnTo>
                <a:lnTo>
                  <a:pt x="624612" y="34631"/>
                </a:lnTo>
                <a:lnTo>
                  <a:pt x="627340" y="38091"/>
                </a:lnTo>
                <a:lnTo>
                  <a:pt x="628704" y="42682"/>
                </a:lnTo>
                <a:lnTo>
                  <a:pt x="628704" y="54126"/>
                </a:lnTo>
                <a:lnTo>
                  <a:pt x="627307" y="58717"/>
                </a:lnTo>
                <a:lnTo>
                  <a:pt x="624512" y="62177"/>
                </a:lnTo>
                <a:lnTo>
                  <a:pt x="621784" y="65637"/>
                </a:lnTo>
                <a:lnTo>
                  <a:pt x="617959" y="67367"/>
                </a:lnTo>
                <a:lnTo>
                  <a:pt x="609908" y="67367"/>
                </a:lnTo>
                <a:lnTo>
                  <a:pt x="607147" y="66602"/>
                </a:lnTo>
                <a:lnTo>
                  <a:pt x="604751" y="65071"/>
                </a:lnTo>
                <a:lnTo>
                  <a:pt x="602423" y="63474"/>
                </a:lnTo>
                <a:lnTo>
                  <a:pt x="600593" y="61245"/>
                </a:lnTo>
                <a:close/>
              </a:path>
              <a:path w="2512150" h="581353">
                <a:moveTo>
                  <a:pt x="688116" y="55723"/>
                </a:moveTo>
                <a:lnTo>
                  <a:pt x="686785" y="58584"/>
                </a:lnTo>
                <a:lnTo>
                  <a:pt x="685521" y="61445"/>
                </a:lnTo>
                <a:lnTo>
                  <a:pt x="683691" y="63641"/>
                </a:lnTo>
                <a:lnTo>
                  <a:pt x="681296" y="65171"/>
                </a:lnTo>
                <a:lnTo>
                  <a:pt x="678900" y="66701"/>
                </a:lnTo>
                <a:lnTo>
                  <a:pt x="676006" y="67466"/>
                </a:lnTo>
                <a:lnTo>
                  <a:pt x="672613" y="67466"/>
                </a:lnTo>
                <a:lnTo>
                  <a:pt x="672613" y="74353"/>
                </a:lnTo>
                <a:lnTo>
                  <a:pt x="677337" y="74353"/>
                </a:lnTo>
                <a:lnTo>
                  <a:pt x="681495" y="73322"/>
                </a:lnTo>
                <a:lnTo>
                  <a:pt x="685088" y="71259"/>
                </a:lnTo>
                <a:lnTo>
                  <a:pt x="688748" y="69196"/>
                </a:lnTo>
                <a:lnTo>
                  <a:pt x="691609" y="66236"/>
                </a:lnTo>
                <a:lnTo>
                  <a:pt x="693671" y="62376"/>
                </a:lnTo>
                <a:lnTo>
                  <a:pt x="695734" y="58451"/>
                </a:lnTo>
                <a:lnTo>
                  <a:pt x="696765" y="53793"/>
                </a:lnTo>
                <a:lnTo>
                  <a:pt x="696765" y="43015"/>
                </a:lnTo>
                <a:lnTo>
                  <a:pt x="695734" y="38390"/>
                </a:lnTo>
                <a:lnTo>
                  <a:pt x="693671" y="34531"/>
                </a:lnTo>
                <a:lnTo>
                  <a:pt x="691609" y="30606"/>
                </a:lnTo>
                <a:lnTo>
                  <a:pt x="688748" y="27612"/>
                </a:lnTo>
                <a:lnTo>
                  <a:pt x="685088" y="25549"/>
                </a:lnTo>
                <a:lnTo>
                  <a:pt x="681495" y="23487"/>
                </a:lnTo>
                <a:lnTo>
                  <a:pt x="677337" y="22455"/>
                </a:lnTo>
                <a:lnTo>
                  <a:pt x="667955" y="22455"/>
                </a:lnTo>
                <a:lnTo>
                  <a:pt x="663797" y="23487"/>
                </a:lnTo>
                <a:lnTo>
                  <a:pt x="660137" y="25549"/>
                </a:lnTo>
                <a:lnTo>
                  <a:pt x="656478" y="27612"/>
                </a:lnTo>
                <a:lnTo>
                  <a:pt x="653617" y="30606"/>
                </a:lnTo>
                <a:lnTo>
                  <a:pt x="651554" y="34531"/>
                </a:lnTo>
                <a:lnTo>
                  <a:pt x="649492" y="38390"/>
                </a:lnTo>
                <a:lnTo>
                  <a:pt x="648460" y="43015"/>
                </a:lnTo>
                <a:lnTo>
                  <a:pt x="648460" y="48404"/>
                </a:lnTo>
                <a:lnTo>
                  <a:pt x="649492" y="58451"/>
                </a:lnTo>
                <a:lnTo>
                  <a:pt x="651554" y="62376"/>
                </a:lnTo>
                <a:lnTo>
                  <a:pt x="653617" y="66236"/>
                </a:lnTo>
                <a:lnTo>
                  <a:pt x="656478" y="69196"/>
                </a:lnTo>
                <a:lnTo>
                  <a:pt x="660137" y="71259"/>
                </a:lnTo>
                <a:lnTo>
                  <a:pt x="663797" y="73322"/>
                </a:lnTo>
                <a:lnTo>
                  <a:pt x="667955" y="74353"/>
                </a:lnTo>
                <a:lnTo>
                  <a:pt x="666325" y="66701"/>
                </a:lnTo>
                <a:lnTo>
                  <a:pt x="663930" y="65171"/>
                </a:lnTo>
                <a:lnTo>
                  <a:pt x="661535" y="63641"/>
                </a:lnTo>
                <a:lnTo>
                  <a:pt x="659672" y="61445"/>
                </a:lnTo>
                <a:lnTo>
                  <a:pt x="658341" y="58584"/>
                </a:lnTo>
                <a:lnTo>
                  <a:pt x="657077" y="55723"/>
                </a:lnTo>
                <a:lnTo>
                  <a:pt x="656445" y="52330"/>
                </a:lnTo>
                <a:lnTo>
                  <a:pt x="656445" y="44412"/>
                </a:lnTo>
                <a:lnTo>
                  <a:pt x="657077" y="41019"/>
                </a:lnTo>
                <a:lnTo>
                  <a:pt x="658341" y="38224"/>
                </a:lnTo>
                <a:lnTo>
                  <a:pt x="659672" y="35363"/>
                </a:lnTo>
                <a:lnTo>
                  <a:pt x="661535" y="33167"/>
                </a:lnTo>
                <a:lnTo>
                  <a:pt x="663930" y="31637"/>
                </a:lnTo>
                <a:lnTo>
                  <a:pt x="666325" y="30107"/>
                </a:lnTo>
                <a:lnTo>
                  <a:pt x="669220" y="29342"/>
                </a:lnTo>
                <a:lnTo>
                  <a:pt x="676006" y="29342"/>
                </a:lnTo>
                <a:lnTo>
                  <a:pt x="678900" y="30107"/>
                </a:lnTo>
                <a:lnTo>
                  <a:pt x="681296" y="31637"/>
                </a:lnTo>
                <a:lnTo>
                  <a:pt x="683691" y="33167"/>
                </a:lnTo>
                <a:lnTo>
                  <a:pt x="685521" y="35363"/>
                </a:lnTo>
                <a:lnTo>
                  <a:pt x="686785" y="38224"/>
                </a:lnTo>
                <a:lnTo>
                  <a:pt x="688116" y="41019"/>
                </a:lnTo>
                <a:lnTo>
                  <a:pt x="688781" y="44412"/>
                </a:lnTo>
                <a:lnTo>
                  <a:pt x="688781" y="52330"/>
                </a:lnTo>
                <a:lnTo>
                  <a:pt x="688116" y="55723"/>
                </a:lnTo>
                <a:close/>
              </a:path>
              <a:path w="2512150" h="581353">
                <a:moveTo>
                  <a:pt x="669220" y="67466"/>
                </a:moveTo>
                <a:lnTo>
                  <a:pt x="666325" y="66701"/>
                </a:lnTo>
                <a:lnTo>
                  <a:pt x="667955" y="74353"/>
                </a:lnTo>
                <a:lnTo>
                  <a:pt x="672613" y="74353"/>
                </a:lnTo>
                <a:lnTo>
                  <a:pt x="672613" y="67466"/>
                </a:lnTo>
                <a:lnTo>
                  <a:pt x="669220" y="67466"/>
                </a:lnTo>
                <a:close/>
              </a:path>
              <a:path w="2512150" h="581353">
                <a:moveTo>
                  <a:pt x="781854" y="23453"/>
                </a:moveTo>
                <a:lnTo>
                  <a:pt x="773869" y="23453"/>
                </a:lnTo>
                <a:lnTo>
                  <a:pt x="773869" y="60513"/>
                </a:lnTo>
                <a:lnTo>
                  <a:pt x="774734" y="64040"/>
                </a:lnTo>
                <a:lnTo>
                  <a:pt x="776464" y="66768"/>
                </a:lnTo>
                <a:lnTo>
                  <a:pt x="778261" y="69429"/>
                </a:lnTo>
                <a:lnTo>
                  <a:pt x="780556" y="71359"/>
                </a:lnTo>
                <a:lnTo>
                  <a:pt x="783351" y="72556"/>
                </a:lnTo>
                <a:lnTo>
                  <a:pt x="781854" y="59150"/>
                </a:lnTo>
                <a:lnTo>
                  <a:pt x="781854" y="23453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5569362" y="814987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5828811" y="814987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6527383" y="817138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6604919" y="8149876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7053817" y="8130464"/>
            <a:ext cx="0" cy="65870"/>
          </a:xfrm>
          <a:custGeom>
            <a:avLst/>
            <a:gdLst/>
            <a:ahLst/>
            <a:cxnLst/>
            <a:rect l="l" t="t" r="r" b="b"/>
            <a:pathLst>
              <a:path w="0" h="65870">
                <a:moveTo>
                  <a:pt x="0" y="0"/>
                </a:moveTo>
                <a:lnTo>
                  <a:pt x="0" y="65870"/>
                </a:lnTo>
              </a:path>
            </a:pathLst>
          </a:custGeom>
          <a:ln w="9254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7383312" y="817138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7611038" y="814987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5438807" y="833356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6135043" y="831205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6285820" y="831205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6399834" y="8292644"/>
            <a:ext cx="0" cy="65870"/>
          </a:xfrm>
          <a:custGeom>
            <a:avLst/>
            <a:gdLst/>
            <a:ahLst/>
            <a:cxnLst/>
            <a:rect l="l" t="t" r="r" b="b"/>
            <a:pathLst>
              <a:path w="0" h="65870">
                <a:moveTo>
                  <a:pt x="0" y="0"/>
                </a:moveTo>
                <a:lnTo>
                  <a:pt x="0" y="65870"/>
                </a:lnTo>
              </a:path>
            </a:pathLst>
          </a:custGeom>
          <a:ln w="9254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6417688" y="831205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6856471" y="831205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6991117" y="833356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7264211" y="833356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7548663" y="8312056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5634320" y="849574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5942259" y="847423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5990259" y="849574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6143082" y="849574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6163405" y="847423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6356773" y="847423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6589227" y="8474236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7364693" y="8447838"/>
            <a:ext cx="0" cy="72856"/>
          </a:xfrm>
          <a:custGeom>
            <a:avLst/>
            <a:gdLst/>
            <a:ahLst/>
            <a:cxnLst/>
            <a:rect l="l" t="t" r="r" b="b"/>
            <a:pathLst>
              <a:path w="0" h="72856">
                <a:moveTo>
                  <a:pt x="0" y="0"/>
                </a:moveTo>
                <a:lnTo>
                  <a:pt x="0" y="72856"/>
                </a:lnTo>
              </a:path>
            </a:pathLst>
          </a:custGeom>
          <a:ln w="9254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7417327" y="849574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7592762" y="849574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7613085" y="847423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6232262" y="865792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6807300" y="865792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6888732" y="8636416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7056414" y="8610019"/>
            <a:ext cx="0" cy="72856"/>
          </a:xfrm>
          <a:custGeom>
            <a:avLst/>
            <a:gdLst/>
            <a:ahLst/>
            <a:cxnLst/>
            <a:rect l="l" t="t" r="r" b="b"/>
            <a:pathLst>
              <a:path w="0" h="72856">
                <a:moveTo>
                  <a:pt x="0" y="0"/>
                </a:moveTo>
                <a:lnTo>
                  <a:pt x="0" y="72856"/>
                </a:lnTo>
              </a:path>
            </a:pathLst>
          </a:custGeom>
          <a:ln w="9254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5392115" y="7397659"/>
            <a:ext cx="1675997" cy="527958"/>
          </a:xfrm>
          <a:custGeom>
            <a:avLst/>
            <a:gdLst/>
            <a:ahLst/>
            <a:cxnLst/>
            <a:rect l="l" t="t" r="r" b="b"/>
            <a:pathLst>
              <a:path w="1675997" h="527958">
                <a:moveTo>
                  <a:pt x="1522586" y="180575"/>
                </a:moveTo>
                <a:lnTo>
                  <a:pt x="1533845" y="176152"/>
                </a:lnTo>
                <a:lnTo>
                  <a:pt x="1539813" y="172622"/>
                </a:lnTo>
                <a:lnTo>
                  <a:pt x="1549485" y="164337"/>
                </a:lnTo>
                <a:lnTo>
                  <a:pt x="1557050" y="153946"/>
                </a:lnTo>
                <a:lnTo>
                  <a:pt x="1561354" y="144658"/>
                </a:lnTo>
                <a:lnTo>
                  <a:pt x="1564488" y="132419"/>
                </a:lnTo>
                <a:lnTo>
                  <a:pt x="1565533" y="118765"/>
                </a:lnTo>
                <a:lnTo>
                  <a:pt x="1564803" y="107275"/>
                </a:lnTo>
                <a:lnTo>
                  <a:pt x="1561985" y="94807"/>
                </a:lnTo>
                <a:lnTo>
                  <a:pt x="1557050" y="83834"/>
                </a:lnTo>
                <a:lnTo>
                  <a:pt x="1553311" y="77993"/>
                </a:lnTo>
                <a:lnTo>
                  <a:pt x="1544631" y="68679"/>
                </a:lnTo>
                <a:lnTo>
                  <a:pt x="1533845" y="61628"/>
                </a:lnTo>
                <a:lnTo>
                  <a:pt x="1525202" y="57900"/>
                </a:lnTo>
                <a:lnTo>
                  <a:pt x="1512954" y="54895"/>
                </a:lnTo>
                <a:lnTo>
                  <a:pt x="1499413" y="53893"/>
                </a:lnTo>
                <a:lnTo>
                  <a:pt x="1489158" y="54479"/>
                </a:lnTo>
                <a:lnTo>
                  <a:pt x="1476638" y="57038"/>
                </a:lnTo>
                <a:lnTo>
                  <a:pt x="1465231" y="61628"/>
                </a:lnTo>
                <a:lnTo>
                  <a:pt x="1459132" y="65156"/>
                </a:lnTo>
                <a:lnTo>
                  <a:pt x="1449451" y="73376"/>
                </a:lnTo>
                <a:lnTo>
                  <a:pt x="1441777" y="83834"/>
                </a:lnTo>
                <a:lnTo>
                  <a:pt x="1437668" y="92804"/>
                </a:lnTo>
                <a:lnTo>
                  <a:pt x="1434574" y="105035"/>
                </a:lnTo>
                <a:lnTo>
                  <a:pt x="1433543" y="118765"/>
                </a:lnTo>
                <a:lnTo>
                  <a:pt x="1434270" y="130412"/>
                </a:lnTo>
                <a:lnTo>
                  <a:pt x="1437006" y="142888"/>
                </a:lnTo>
                <a:lnTo>
                  <a:pt x="1441777" y="153946"/>
                </a:lnTo>
                <a:lnTo>
                  <a:pt x="1445697" y="159820"/>
                </a:lnTo>
                <a:lnTo>
                  <a:pt x="1454461" y="169028"/>
                </a:lnTo>
                <a:lnTo>
                  <a:pt x="1465231" y="176152"/>
                </a:lnTo>
                <a:lnTo>
                  <a:pt x="1473757" y="179693"/>
                </a:lnTo>
                <a:lnTo>
                  <a:pt x="1486027" y="182651"/>
                </a:lnTo>
                <a:lnTo>
                  <a:pt x="1486938" y="149954"/>
                </a:lnTo>
                <a:lnTo>
                  <a:pt x="1483445" y="147459"/>
                </a:lnTo>
                <a:lnTo>
                  <a:pt x="1480783" y="143716"/>
                </a:lnTo>
                <a:lnTo>
                  <a:pt x="1478954" y="138726"/>
                </a:lnTo>
                <a:lnTo>
                  <a:pt x="1477124" y="133569"/>
                </a:lnTo>
                <a:lnTo>
                  <a:pt x="1476209" y="126916"/>
                </a:lnTo>
                <a:lnTo>
                  <a:pt x="1476209" y="110615"/>
                </a:lnTo>
                <a:lnTo>
                  <a:pt x="1477124" y="103961"/>
                </a:lnTo>
                <a:lnTo>
                  <a:pt x="1478954" y="98805"/>
                </a:lnTo>
                <a:lnTo>
                  <a:pt x="1480783" y="93648"/>
                </a:lnTo>
                <a:lnTo>
                  <a:pt x="1483445" y="89906"/>
                </a:lnTo>
                <a:lnTo>
                  <a:pt x="1486938" y="87577"/>
                </a:lnTo>
                <a:lnTo>
                  <a:pt x="1490431" y="85248"/>
                </a:lnTo>
                <a:lnTo>
                  <a:pt x="1494590" y="84084"/>
                </a:lnTo>
                <a:lnTo>
                  <a:pt x="1504404" y="84084"/>
                </a:lnTo>
                <a:lnTo>
                  <a:pt x="1508645" y="85248"/>
                </a:lnTo>
                <a:lnTo>
                  <a:pt x="1512138" y="87577"/>
                </a:lnTo>
                <a:lnTo>
                  <a:pt x="1515631" y="89906"/>
                </a:lnTo>
                <a:lnTo>
                  <a:pt x="1518293" y="93648"/>
                </a:lnTo>
                <a:lnTo>
                  <a:pt x="1520123" y="98805"/>
                </a:lnTo>
                <a:lnTo>
                  <a:pt x="1521952" y="103961"/>
                </a:lnTo>
                <a:lnTo>
                  <a:pt x="1522867" y="110615"/>
                </a:lnTo>
                <a:lnTo>
                  <a:pt x="1522867" y="126916"/>
                </a:lnTo>
                <a:lnTo>
                  <a:pt x="1521952" y="133569"/>
                </a:lnTo>
                <a:lnTo>
                  <a:pt x="1520123" y="138726"/>
                </a:lnTo>
                <a:lnTo>
                  <a:pt x="1518293" y="143716"/>
                </a:lnTo>
                <a:lnTo>
                  <a:pt x="1515631" y="147459"/>
                </a:lnTo>
                <a:lnTo>
                  <a:pt x="1512138" y="149954"/>
                </a:lnTo>
                <a:lnTo>
                  <a:pt x="1508645" y="152282"/>
                </a:lnTo>
                <a:lnTo>
                  <a:pt x="1504404" y="153447"/>
                </a:lnTo>
                <a:lnTo>
                  <a:pt x="1499413" y="153447"/>
                </a:lnTo>
                <a:lnTo>
                  <a:pt x="1499413" y="183637"/>
                </a:lnTo>
                <a:lnTo>
                  <a:pt x="1510029" y="183054"/>
                </a:lnTo>
                <a:lnTo>
                  <a:pt x="1522586" y="180575"/>
                </a:lnTo>
                <a:close/>
              </a:path>
              <a:path w="1675997" h="527958">
                <a:moveTo>
                  <a:pt x="1499413" y="183637"/>
                </a:moveTo>
                <a:lnTo>
                  <a:pt x="1499413" y="153447"/>
                </a:lnTo>
                <a:lnTo>
                  <a:pt x="1494590" y="153447"/>
                </a:lnTo>
                <a:lnTo>
                  <a:pt x="1490431" y="152282"/>
                </a:lnTo>
                <a:lnTo>
                  <a:pt x="1486938" y="149954"/>
                </a:lnTo>
                <a:lnTo>
                  <a:pt x="1486027" y="182651"/>
                </a:lnTo>
                <a:lnTo>
                  <a:pt x="1499413" y="183637"/>
                </a:lnTo>
                <a:close/>
              </a:path>
              <a:path w="1675997" h="527958">
                <a:moveTo>
                  <a:pt x="1674749" y="56388"/>
                </a:moveTo>
                <a:lnTo>
                  <a:pt x="1636824" y="56388"/>
                </a:lnTo>
                <a:lnTo>
                  <a:pt x="1636824" y="63874"/>
                </a:lnTo>
                <a:lnTo>
                  <a:pt x="1596903" y="56388"/>
                </a:lnTo>
                <a:lnTo>
                  <a:pt x="1576942" y="56388"/>
                </a:lnTo>
                <a:lnTo>
                  <a:pt x="1576942" y="86579"/>
                </a:lnTo>
                <a:lnTo>
                  <a:pt x="1596903" y="86579"/>
                </a:lnTo>
                <a:lnTo>
                  <a:pt x="1596903" y="181142"/>
                </a:lnTo>
                <a:lnTo>
                  <a:pt x="1639319" y="181142"/>
                </a:lnTo>
                <a:lnTo>
                  <a:pt x="1639319" y="70860"/>
                </a:lnTo>
                <a:lnTo>
                  <a:pt x="1674749" y="56388"/>
                </a:lnTo>
                <a:close/>
              </a:path>
              <a:path w="1675997" h="527958">
                <a:moveTo>
                  <a:pt x="1636824" y="56388"/>
                </a:moveTo>
                <a:lnTo>
                  <a:pt x="1636824" y="41002"/>
                </a:lnTo>
                <a:lnTo>
                  <a:pt x="1638654" y="36344"/>
                </a:lnTo>
                <a:lnTo>
                  <a:pt x="1642313" y="33683"/>
                </a:lnTo>
                <a:lnTo>
                  <a:pt x="1646139" y="31022"/>
                </a:lnTo>
                <a:lnTo>
                  <a:pt x="1650963" y="29691"/>
                </a:lnTo>
                <a:lnTo>
                  <a:pt x="1660278" y="29691"/>
                </a:lnTo>
                <a:lnTo>
                  <a:pt x="1663189" y="30024"/>
                </a:lnTo>
                <a:lnTo>
                  <a:pt x="1665517" y="30689"/>
                </a:lnTo>
                <a:lnTo>
                  <a:pt x="1667846" y="31354"/>
                </a:lnTo>
                <a:lnTo>
                  <a:pt x="1669925" y="32269"/>
                </a:lnTo>
                <a:lnTo>
                  <a:pt x="1671755" y="33434"/>
                </a:lnTo>
                <a:lnTo>
                  <a:pt x="1675997" y="6986"/>
                </a:lnTo>
                <a:lnTo>
                  <a:pt x="1673502" y="5156"/>
                </a:lnTo>
                <a:lnTo>
                  <a:pt x="1669676" y="3576"/>
                </a:lnTo>
                <a:lnTo>
                  <a:pt x="1664520" y="2245"/>
                </a:lnTo>
                <a:lnTo>
                  <a:pt x="1659363" y="748"/>
                </a:lnTo>
                <a:lnTo>
                  <a:pt x="1653375" y="0"/>
                </a:lnTo>
                <a:lnTo>
                  <a:pt x="1639901" y="0"/>
                </a:lnTo>
                <a:lnTo>
                  <a:pt x="1633580" y="831"/>
                </a:lnTo>
                <a:lnTo>
                  <a:pt x="1627592" y="2495"/>
                </a:lnTo>
                <a:lnTo>
                  <a:pt x="1621604" y="4158"/>
                </a:lnTo>
                <a:lnTo>
                  <a:pt x="1616281" y="6819"/>
                </a:lnTo>
                <a:lnTo>
                  <a:pt x="1611624" y="10479"/>
                </a:lnTo>
                <a:lnTo>
                  <a:pt x="1606966" y="14138"/>
                </a:lnTo>
                <a:lnTo>
                  <a:pt x="1603307" y="18796"/>
                </a:lnTo>
                <a:lnTo>
                  <a:pt x="1600645" y="24451"/>
                </a:lnTo>
                <a:lnTo>
                  <a:pt x="1598150" y="30107"/>
                </a:lnTo>
                <a:lnTo>
                  <a:pt x="1596903" y="36927"/>
                </a:lnTo>
                <a:lnTo>
                  <a:pt x="1596903" y="56388"/>
                </a:lnTo>
                <a:lnTo>
                  <a:pt x="1636824" y="63874"/>
                </a:lnTo>
                <a:lnTo>
                  <a:pt x="1636824" y="56388"/>
                </a:lnTo>
                <a:close/>
              </a:path>
              <a:path w="1675997" h="527958">
                <a:moveTo>
                  <a:pt x="193855" y="349560"/>
                </a:moveTo>
                <a:lnTo>
                  <a:pt x="156429" y="349560"/>
                </a:lnTo>
                <a:lnTo>
                  <a:pt x="156429" y="474314"/>
                </a:lnTo>
                <a:lnTo>
                  <a:pt x="198846" y="474314"/>
                </a:lnTo>
                <a:lnTo>
                  <a:pt x="198846" y="404951"/>
                </a:lnTo>
                <a:lnTo>
                  <a:pt x="200093" y="399628"/>
                </a:lnTo>
                <a:lnTo>
                  <a:pt x="202588" y="395470"/>
                </a:lnTo>
                <a:lnTo>
                  <a:pt x="205250" y="391145"/>
                </a:lnTo>
                <a:lnTo>
                  <a:pt x="208743" y="387901"/>
                </a:lnTo>
                <a:lnTo>
                  <a:pt x="213068" y="385739"/>
                </a:lnTo>
                <a:lnTo>
                  <a:pt x="217392" y="383576"/>
                </a:lnTo>
                <a:lnTo>
                  <a:pt x="222050" y="382495"/>
                </a:lnTo>
                <a:lnTo>
                  <a:pt x="230699" y="382495"/>
                </a:lnTo>
                <a:lnTo>
                  <a:pt x="233777" y="382745"/>
                </a:lnTo>
                <a:lnTo>
                  <a:pt x="236272" y="383244"/>
                </a:lnTo>
                <a:lnTo>
                  <a:pt x="238933" y="383576"/>
                </a:lnTo>
                <a:lnTo>
                  <a:pt x="241096" y="384075"/>
                </a:lnTo>
                <a:lnTo>
                  <a:pt x="242759" y="384741"/>
                </a:lnTo>
                <a:lnTo>
                  <a:pt x="247001" y="349810"/>
                </a:lnTo>
                <a:lnTo>
                  <a:pt x="245670" y="348978"/>
                </a:lnTo>
                <a:lnTo>
                  <a:pt x="243840" y="348313"/>
                </a:lnTo>
                <a:lnTo>
                  <a:pt x="241511" y="347814"/>
                </a:lnTo>
                <a:lnTo>
                  <a:pt x="239349" y="347315"/>
                </a:lnTo>
                <a:lnTo>
                  <a:pt x="236688" y="347065"/>
                </a:lnTo>
                <a:lnTo>
                  <a:pt x="223880" y="347065"/>
                </a:lnTo>
                <a:lnTo>
                  <a:pt x="215895" y="349643"/>
                </a:lnTo>
                <a:lnTo>
                  <a:pt x="209574" y="354800"/>
                </a:lnTo>
                <a:lnTo>
                  <a:pt x="201353" y="364269"/>
                </a:lnTo>
                <a:lnTo>
                  <a:pt x="195602" y="376507"/>
                </a:lnTo>
                <a:lnTo>
                  <a:pt x="193855" y="349560"/>
                </a:lnTo>
                <a:close/>
              </a:path>
              <a:path w="1675997" h="527958">
                <a:moveTo>
                  <a:pt x="343018" y="397715"/>
                </a:moveTo>
                <a:lnTo>
                  <a:pt x="343018" y="407695"/>
                </a:lnTo>
                <a:lnTo>
                  <a:pt x="296702" y="399961"/>
                </a:lnTo>
                <a:lnTo>
                  <a:pt x="296111" y="404369"/>
                </a:lnTo>
                <a:lnTo>
                  <a:pt x="296111" y="420836"/>
                </a:lnTo>
                <a:lnTo>
                  <a:pt x="283136" y="399961"/>
                </a:lnTo>
                <a:lnTo>
                  <a:pt x="286879" y="354800"/>
                </a:lnTo>
                <a:lnTo>
                  <a:pt x="281124" y="358249"/>
                </a:lnTo>
                <a:lnTo>
                  <a:pt x="271498" y="366562"/>
                </a:lnTo>
                <a:lnTo>
                  <a:pt x="263924" y="377006"/>
                </a:lnTo>
                <a:lnTo>
                  <a:pt x="259815" y="385976"/>
                </a:lnTo>
                <a:lnTo>
                  <a:pt x="256722" y="398207"/>
                </a:lnTo>
                <a:lnTo>
                  <a:pt x="255691" y="411937"/>
                </a:lnTo>
                <a:lnTo>
                  <a:pt x="256394" y="423384"/>
                </a:lnTo>
                <a:lnTo>
                  <a:pt x="259128" y="435876"/>
                </a:lnTo>
                <a:lnTo>
                  <a:pt x="263924" y="446868"/>
                </a:lnTo>
                <a:lnTo>
                  <a:pt x="267663" y="452627"/>
                </a:lnTo>
                <a:lnTo>
                  <a:pt x="276343" y="461904"/>
                </a:lnTo>
                <a:lnTo>
                  <a:pt x="287129" y="469074"/>
                </a:lnTo>
                <a:lnTo>
                  <a:pt x="283136" y="422666"/>
                </a:lnTo>
                <a:lnTo>
                  <a:pt x="296408" y="422666"/>
                </a:lnTo>
                <a:lnTo>
                  <a:pt x="296111" y="412686"/>
                </a:lnTo>
                <a:lnTo>
                  <a:pt x="296408" y="422666"/>
                </a:lnTo>
                <a:lnTo>
                  <a:pt x="381942" y="422666"/>
                </a:lnTo>
                <a:lnTo>
                  <a:pt x="382524" y="418175"/>
                </a:lnTo>
                <a:lnTo>
                  <a:pt x="382690" y="415181"/>
                </a:lnTo>
                <a:lnTo>
                  <a:pt x="382856" y="412187"/>
                </a:lnTo>
                <a:lnTo>
                  <a:pt x="382940" y="409192"/>
                </a:lnTo>
                <a:lnTo>
                  <a:pt x="382940" y="406198"/>
                </a:lnTo>
                <a:lnTo>
                  <a:pt x="382683" y="399860"/>
                </a:lnTo>
                <a:lnTo>
                  <a:pt x="380386" y="387151"/>
                </a:lnTo>
                <a:lnTo>
                  <a:pt x="375704" y="375758"/>
                </a:lnTo>
                <a:lnTo>
                  <a:pt x="373412" y="371898"/>
                </a:lnTo>
                <a:lnTo>
                  <a:pt x="365176" y="362263"/>
                </a:lnTo>
                <a:lnTo>
                  <a:pt x="354496" y="354800"/>
                </a:lnTo>
                <a:lnTo>
                  <a:pt x="363228" y="399961"/>
                </a:lnTo>
                <a:lnTo>
                  <a:pt x="343018" y="397715"/>
                </a:lnTo>
                <a:close/>
              </a:path>
              <a:path w="1675997" h="527958">
                <a:moveTo>
                  <a:pt x="296111" y="420836"/>
                </a:moveTo>
                <a:lnTo>
                  <a:pt x="296111" y="404369"/>
                </a:lnTo>
                <a:lnTo>
                  <a:pt x="296702" y="399961"/>
                </a:lnTo>
                <a:lnTo>
                  <a:pt x="297026" y="397549"/>
                </a:lnTo>
                <a:lnTo>
                  <a:pt x="298855" y="392226"/>
                </a:lnTo>
                <a:lnTo>
                  <a:pt x="300851" y="386903"/>
                </a:lnTo>
                <a:lnTo>
                  <a:pt x="303679" y="382994"/>
                </a:lnTo>
                <a:lnTo>
                  <a:pt x="307339" y="380499"/>
                </a:lnTo>
                <a:lnTo>
                  <a:pt x="311164" y="378004"/>
                </a:lnTo>
                <a:lnTo>
                  <a:pt x="315739" y="376756"/>
                </a:lnTo>
                <a:lnTo>
                  <a:pt x="328547" y="376756"/>
                </a:lnTo>
                <a:lnTo>
                  <a:pt x="334036" y="379418"/>
                </a:lnTo>
                <a:lnTo>
                  <a:pt x="337529" y="384741"/>
                </a:lnTo>
                <a:lnTo>
                  <a:pt x="341189" y="390064"/>
                </a:lnTo>
                <a:lnTo>
                  <a:pt x="343018" y="397715"/>
                </a:lnTo>
                <a:lnTo>
                  <a:pt x="363228" y="399961"/>
                </a:lnTo>
                <a:lnTo>
                  <a:pt x="354496" y="354800"/>
                </a:lnTo>
                <a:lnTo>
                  <a:pt x="346960" y="351302"/>
                </a:lnTo>
                <a:lnTo>
                  <a:pt x="334831" y="348124"/>
                </a:lnTo>
                <a:lnTo>
                  <a:pt x="321062" y="347065"/>
                </a:lnTo>
                <a:lnTo>
                  <a:pt x="310807" y="347651"/>
                </a:lnTo>
                <a:lnTo>
                  <a:pt x="298286" y="350210"/>
                </a:lnTo>
                <a:lnTo>
                  <a:pt x="286879" y="354800"/>
                </a:lnTo>
                <a:lnTo>
                  <a:pt x="283136" y="399961"/>
                </a:lnTo>
                <a:lnTo>
                  <a:pt x="296111" y="420836"/>
                </a:lnTo>
                <a:close/>
              </a:path>
              <a:path w="1675997" h="527958">
                <a:moveTo>
                  <a:pt x="309401" y="475886"/>
                </a:moveTo>
                <a:lnTo>
                  <a:pt x="323058" y="476809"/>
                </a:lnTo>
                <a:lnTo>
                  <a:pt x="331707" y="476809"/>
                </a:lnTo>
                <a:lnTo>
                  <a:pt x="339941" y="475562"/>
                </a:lnTo>
                <a:lnTo>
                  <a:pt x="347759" y="473067"/>
                </a:lnTo>
                <a:lnTo>
                  <a:pt x="355743" y="470571"/>
                </a:lnTo>
                <a:lnTo>
                  <a:pt x="362563" y="466912"/>
                </a:lnTo>
                <a:lnTo>
                  <a:pt x="368219" y="462088"/>
                </a:lnTo>
                <a:lnTo>
                  <a:pt x="374040" y="457098"/>
                </a:lnTo>
                <a:lnTo>
                  <a:pt x="378116" y="451027"/>
                </a:lnTo>
                <a:lnTo>
                  <a:pt x="380444" y="443874"/>
                </a:lnTo>
                <a:lnTo>
                  <a:pt x="346511" y="432646"/>
                </a:lnTo>
                <a:lnTo>
                  <a:pt x="344682" y="437137"/>
                </a:lnTo>
                <a:lnTo>
                  <a:pt x="341854" y="440630"/>
                </a:lnTo>
                <a:lnTo>
                  <a:pt x="338028" y="443126"/>
                </a:lnTo>
                <a:lnTo>
                  <a:pt x="334369" y="445621"/>
                </a:lnTo>
                <a:lnTo>
                  <a:pt x="329379" y="446868"/>
                </a:lnTo>
                <a:lnTo>
                  <a:pt x="317402" y="446868"/>
                </a:lnTo>
                <a:lnTo>
                  <a:pt x="312578" y="445787"/>
                </a:lnTo>
                <a:lnTo>
                  <a:pt x="308586" y="443625"/>
                </a:lnTo>
                <a:lnTo>
                  <a:pt x="304594" y="441296"/>
                </a:lnTo>
                <a:lnTo>
                  <a:pt x="301517" y="437636"/>
                </a:lnTo>
                <a:lnTo>
                  <a:pt x="299354" y="432646"/>
                </a:lnTo>
                <a:lnTo>
                  <a:pt x="297192" y="427490"/>
                </a:lnTo>
                <a:lnTo>
                  <a:pt x="296408" y="422666"/>
                </a:lnTo>
                <a:lnTo>
                  <a:pt x="283136" y="422666"/>
                </a:lnTo>
                <a:lnTo>
                  <a:pt x="287129" y="469074"/>
                </a:lnTo>
                <a:lnTo>
                  <a:pt x="297055" y="473115"/>
                </a:lnTo>
                <a:lnTo>
                  <a:pt x="309401" y="475886"/>
                </a:lnTo>
                <a:close/>
              </a:path>
              <a:path w="1675997" h="527958">
                <a:moveTo>
                  <a:pt x="527773" y="349560"/>
                </a:moveTo>
                <a:lnTo>
                  <a:pt x="483860" y="349560"/>
                </a:lnTo>
                <a:lnTo>
                  <a:pt x="457661" y="444623"/>
                </a:lnTo>
                <a:lnTo>
                  <a:pt x="431962" y="349560"/>
                </a:lnTo>
                <a:lnTo>
                  <a:pt x="387300" y="349560"/>
                </a:lnTo>
                <a:lnTo>
                  <a:pt x="432212" y="474314"/>
                </a:lnTo>
                <a:lnTo>
                  <a:pt x="482862" y="474314"/>
                </a:lnTo>
                <a:lnTo>
                  <a:pt x="527773" y="349560"/>
                </a:lnTo>
                <a:close/>
              </a:path>
              <a:path w="1675997" h="527958">
                <a:moveTo>
                  <a:pt x="588540" y="314878"/>
                </a:moveTo>
                <a:lnTo>
                  <a:pt x="588540" y="307726"/>
                </a:lnTo>
                <a:lnTo>
                  <a:pt x="586544" y="302569"/>
                </a:lnTo>
                <a:lnTo>
                  <a:pt x="582552" y="299409"/>
                </a:lnTo>
                <a:lnTo>
                  <a:pt x="578560" y="296082"/>
                </a:lnTo>
                <a:lnTo>
                  <a:pt x="572322" y="294419"/>
                </a:lnTo>
                <a:lnTo>
                  <a:pt x="555189" y="294419"/>
                </a:lnTo>
                <a:lnTo>
                  <a:pt x="548868" y="296082"/>
                </a:lnTo>
                <a:lnTo>
                  <a:pt x="544876" y="299409"/>
                </a:lnTo>
                <a:lnTo>
                  <a:pt x="541050" y="302569"/>
                </a:lnTo>
                <a:lnTo>
                  <a:pt x="539137" y="307726"/>
                </a:lnTo>
                <a:lnTo>
                  <a:pt x="539137" y="321865"/>
                </a:lnTo>
                <a:lnTo>
                  <a:pt x="541050" y="327021"/>
                </a:lnTo>
                <a:lnTo>
                  <a:pt x="544876" y="330348"/>
                </a:lnTo>
                <a:lnTo>
                  <a:pt x="548868" y="333508"/>
                </a:lnTo>
                <a:lnTo>
                  <a:pt x="555189" y="335089"/>
                </a:lnTo>
                <a:lnTo>
                  <a:pt x="572322" y="335089"/>
                </a:lnTo>
                <a:lnTo>
                  <a:pt x="578560" y="333508"/>
                </a:lnTo>
                <a:lnTo>
                  <a:pt x="582552" y="330348"/>
                </a:lnTo>
                <a:lnTo>
                  <a:pt x="586544" y="327021"/>
                </a:lnTo>
                <a:lnTo>
                  <a:pt x="588540" y="321865"/>
                </a:lnTo>
                <a:lnTo>
                  <a:pt x="588540" y="314878"/>
                </a:lnTo>
                <a:close/>
              </a:path>
              <a:path w="1675997" h="527958">
                <a:moveTo>
                  <a:pt x="542630" y="349560"/>
                </a:moveTo>
                <a:lnTo>
                  <a:pt x="542630" y="474314"/>
                </a:lnTo>
                <a:lnTo>
                  <a:pt x="585047" y="474314"/>
                </a:lnTo>
                <a:lnTo>
                  <a:pt x="585047" y="349560"/>
                </a:lnTo>
                <a:lnTo>
                  <a:pt x="542630" y="349560"/>
                </a:lnTo>
                <a:close/>
              </a:path>
              <a:path w="1675997" h="527958">
                <a:moveTo>
                  <a:pt x="697796" y="473747"/>
                </a:moveTo>
                <a:lnTo>
                  <a:pt x="709056" y="469324"/>
                </a:lnTo>
                <a:lnTo>
                  <a:pt x="715024" y="465794"/>
                </a:lnTo>
                <a:lnTo>
                  <a:pt x="724695" y="457509"/>
                </a:lnTo>
                <a:lnTo>
                  <a:pt x="732260" y="447118"/>
                </a:lnTo>
                <a:lnTo>
                  <a:pt x="736565" y="437830"/>
                </a:lnTo>
                <a:lnTo>
                  <a:pt x="739699" y="425590"/>
                </a:lnTo>
                <a:lnTo>
                  <a:pt x="740744" y="411937"/>
                </a:lnTo>
                <a:lnTo>
                  <a:pt x="740013" y="400447"/>
                </a:lnTo>
                <a:lnTo>
                  <a:pt x="737196" y="387979"/>
                </a:lnTo>
                <a:lnTo>
                  <a:pt x="732260" y="377006"/>
                </a:lnTo>
                <a:lnTo>
                  <a:pt x="728521" y="371164"/>
                </a:lnTo>
                <a:lnTo>
                  <a:pt x="719842" y="361851"/>
                </a:lnTo>
                <a:lnTo>
                  <a:pt x="709056" y="354800"/>
                </a:lnTo>
                <a:lnTo>
                  <a:pt x="700413" y="351072"/>
                </a:lnTo>
                <a:lnTo>
                  <a:pt x="688165" y="348067"/>
                </a:lnTo>
                <a:lnTo>
                  <a:pt x="674624" y="347065"/>
                </a:lnTo>
                <a:lnTo>
                  <a:pt x="664369" y="347651"/>
                </a:lnTo>
                <a:lnTo>
                  <a:pt x="651848" y="350210"/>
                </a:lnTo>
                <a:lnTo>
                  <a:pt x="640441" y="354800"/>
                </a:lnTo>
                <a:lnTo>
                  <a:pt x="634342" y="358327"/>
                </a:lnTo>
                <a:lnTo>
                  <a:pt x="624662" y="366548"/>
                </a:lnTo>
                <a:lnTo>
                  <a:pt x="616988" y="377006"/>
                </a:lnTo>
                <a:lnTo>
                  <a:pt x="612878" y="385976"/>
                </a:lnTo>
                <a:lnTo>
                  <a:pt x="609785" y="398207"/>
                </a:lnTo>
                <a:lnTo>
                  <a:pt x="608754" y="411937"/>
                </a:lnTo>
                <a:lnTo>
                  <a:pt x="609480" y="423584"/>
                </a:lnTo>
                <a:lnTo>
                  <a:pt x="612217" y="436060"/>
                </a:lnTo>
                <a:lnTo>
                  <a:pt x="616988" y="447118"/>
                </a:lnTo>
                <a:lnTo>
                  <a:pt x="620908" y="452992"/>
                </a:lnTo>
                <a:lnTo>
                  <a:pt x="629672" y="462200"/>
                </a:lnTo>
                <a:lnTo>
                  <a:pt x="640441" y="469324"/>
                </a:lnTo>
                <a:lnTo>
                  <a:pt x="648968" y="472865"/>
                </a:lnTo>
                <a:lnTo>
                  <a:pt x="661237" y="475823"/>
                </a:lnTo>
                <a:lnTo>
                  <a:pt x="662149" y="443126"/>
                </a:lnTo>
                <a:lnTo>
                  <a:pt x="658656" y="440630"/>
                </a:lnTo>
                <a:lnTo>
                  <a:pt x="655994" y="436888"/>
                </a:lnTo>
                <a:lnTo>
                  <a:pt x="654164" y="431898"/>
                </a:lnTo>
                <a:lnTo>
                  <a:pt x="652335" y="426741"/>
                </a:lnTo>
                <a:lnTo>
                  <a:pt x="651420" y="420088"/>
                </a:lnTo>
                <a:lnTo>
                  <a:pt x="651420" y="403786"/>
                </a:lnTo>
                <a:lnTo>
                  <a:pt x="652335" y="397133"/>
                </a:lnTo>
                <a:lnTo>
                  <a:pt x="654164" y="391976"/>
                </a:lnTo>
                <a:lnTo>
                  <a:pt x="655994" y="386820"/>
                </a:lnTo>
                <a:lnTo>
                  <a:pt x="658656" y="383077"/>
                </a:lnTo>
                <a:lnTo>
                  <a:pt x="662149" y="380749"/>
                </a:lnTo>
                <a:lnTo>
                  <a:pt x="665642" y="378420"/>
                </a:lnTo>
                <a:lnTo>
                  <a:pt x="669800" y="377255"/>
                </a:lnTo>
                <a:lnTo>
                  <a:pt x="679614" y="377255"/>
                </a:lnTo>
                <a:lnTo>
                  <a:pt x="683856" y="378420"/>
                </a:lnTo>
                <a:lnTo>
                  <a:pt x="687349" y="380749"/>
                </a:lnTo>
                <a:lnTo>
                  <a:pt x="690842" y="383077"/>
                </a:lnTo>
                <a:lnTo>
                  <a:pt x="693504" y="386820"/>
                </a:lnTo>
                <a:lnTo>
                  <a:pt x="695333" y="391976"/>
                </a:lnTo>
                <a:lnTo>
                  <a:pt x="697163" y="397133"/>
                </a:lnTo>
                <a:lnTo>
                  <a:pt x="698078" y="403786"/>
                </a:lnTo>
                <a:lnTo>
                  <a:pt x="698078" y="420088"/>
                </a:lnTo>
                <a:lnTo>
                  <a:pt x="697163" y="426741"/>
                </a:lnTo>
                <a:lnTo>
                  <a:pt x="695333" y="431898"/>
                </a:lnTo>
                <a:lnTo>
                  <a:pt x="693504" y="436888"/>
                </a:lnTo>
                <a:lnTo>
                  <a:pt x="690842" y="440630"/>
                </a:lnTo>
                <a:lnTo>
                  <a:pt x="687349" y="443126"/>
                </a:lnTo>
                <a:lnTo>
                  <a:pt x="683856" y="445454"/>
                </a:lnTo>
                <a:lnTo>
                  <a:pt x="679614" y="446619"/>
                </a:lnTo>
                <a:lnTo>
                  <a:pt x="674624" y="446619"/>
                </a:lnTo>
                <a:lnTo>
                  <a:pt x="674624" y="476809"/>
                </a:lnTo>
                <a:lnTo>
                  <a:pt x="685240" y="476226"/>
                </a:lnTo>
                <a:lnTo>
                  <a:pt x="697796" y="473747"/>
                </a:lnTo>
                <a:close/>
              </a:path>
              <a:path w="1675997" h="527958">
                <a:moveTo>
                  <a:pt x="674624" y="476809"/>
                </a:moveTo>
                <a:lnTo>
                  <a:pt x="674624" y="446619"/>
                </a:lnTo>
                <a:lnTo>
                  <a:pt x="669800" y="446619"/>
                </a:lnTo>
                <a:lnTo>
                  <a:pt x="665642" y="445454"/>
                </a:lnTo>
                <a:lnTo>
                  <a:pt x="662149" y="443126"/>
                </a:lnTo>
                <a:lnTo>
                  <a:pt x="661237" y="475823"/>
                </a:lnTo>
                <a:lnTo>
                  <a:pt x="674624" y="476809"/>
                </a:lnTo>
                <a:close/>
              </a:path>
              <a:path w="1675997" h="527958">
                <a:moveTo>
                  <a:pt x="806273" y="349560"/>
                </a:moveTo>
                <a:lnTo>
                  <a:pt x="763856" y="349560"/>
                </a:lnTo>
                <a:lnTo>
                  <a:pt x="763860" y="433659"/>
                </a:lnTo>
                <a:lnTo>
                  <a:pt x="765296" y="447427"/>
                </a:lnTo>
                <a:lnTo>
                  <a:pt x="769345" y="458346"/>
                </a:lnTo>
                <a:lnTo>
                  <a:pt x="773005" y="464833"/>
                </a:lnTo>
                <a:lnTo>
                  <a:pt x="777995" y="469573"/>
                </a:lnTo>
                <a:lnTo>
                  <a:pt x="784316" y="472568"/>
                </a:lnTo>
                <a:lnTo>
                  <a:pt x="790803" y="475395"/>
                </a:lnTo>
                <a:lnTo>
                  <a:pt x="798288" y="476809"/>
                </a:lnTo>
                <a:lnTo>
                  <a:pt x="808230" y="476795"/>
                </a:lnTo>
                <a:lnTo>
                  <a:pt x="821492" y="475096"/>
                </a:lnTo>
                <a:lnTo>
                  <a:pt x="832720" y="470571"/>
                </a:lnTo>
                <a:lnTo>
                  <a:pt x="842408" y="462230"/>
                </a:lnTo>
                <a:lnTo>
                  <a:pt x="849438" y="450860"/>
                </a:lnTo>
                <a:lnTo>
                  <a:pt x="850685" y="474314"/>
                </a:lnTo>
                <a:lnTo>
                  <a:pt x="888610" y="474314"/>
                </a:lnTo>
                <a:lnTo>
                  <a:pt x="888610" y="349560"/>
                </a:lnTo>
                <a:lnTo>
                  <a:pt x="846194" y="349560"/>
                </a:lnTo>
                <a:lnTo>
                  <a:pt x="846194" y="421252"/>
                </a:lnTo>
                <a:lnTo>
                  <a:pt x="845612" y="425494"/>
                </a:lnTo>
                <a:lnTo>
                  <a:pt x="844447" y="429153"/>
                </a:lnTo>
                <a:lnTo>
                  <a:pt x="843449" y="432646"/>
                </a:lnTo>
                <a:lnTo>
                  <a:pt x="841952" y="435557"/>
                </a:lnTo>
                <a:lnTo>
                  <a:pt x="839956" y="437886"/>
                </a:lnTo>
                <a:lnTo>
                  <a:pt x="837960" y="440048"/>
                </a:lnTo>
                <a:lnTo>
                  <a:pt x="835631" y="441712"/>
                </a:lnTo>
                <a:lnTo>
                  <a:pt x="832970" y="442876"/>
                </a:lnTo>
                <a:lnTo>
                  <a:pt x="830309" y="443874"/>
                </a:lnTo>
                <a:lnTo>
                  <a:pt x="827481" y="444373"/>
                </a:lnTo>
                <a:lnTo>
                  <a:pt x="818665" y="444373"/>
                </a:lnTo>
                <a:lnTo>
                  <a:pt x="814174" y="442793"/>
                </a:lnTo>
                <a:lnTo>
                  <a:pt x="811013" y="439632"/>
                </a:lnTo>
                <a:lnTo>
                  <a:pt x="807853" y="436472"/>
                </a:lnTo>
                <a:lnTo>
                  <a:pt x="806273" y="430900"/>
                </a:lnTo>
                <a:lnTo>
                  <a:pt x="806273" y="349560"/>
                </a:lnTo>
                <a:close/>
              </a:path>
              <a:path w="1675997" h="527958">
                <a:moveTo>
                  <a:pt x="939711" y="439466"/>
                </a:moveTo>
                <a:lnTo>
                  <a:pt x="934222" y="434975"/>
                </a:lnTo>
                <a:lnTo>
                  <a:pt x="930064" y="429652"/>
                </a:lnTo>
                <a:lnTo>
                  <a:pt x="910103" y="453106"/>
                </a:lnTo>
                <a:lnTo>
                  <a:pt x="914562" y="457531"/>
                </a:lnTo>
                <a:lnTo>
                  <a:pt x="924683" y="465010"/>
                </a:lnTo>
                <a:lnTo>
                  <a:pt x="936551" y="470821"/>
                </a:lnTo>
                <a:lnTo>
                  <a:pt x="945940" y="473733"/>
                </a:lnTo>
                <a:lnTo>
                  <a:pt x="958391" y="476040"/>
                </a:lnTo>
                <a:lnTo>
                  <a:pt x="971482" y="476809"/>
                </a:lnTo>
                <a:lnTo>
                  <a:pt x="980324" y="476510"/>
                </a:lnTo>
                <a:lnTo>
                  <a:pt x="993235" y="474721"/>
                </a:lnTo>
                <a:lnTo>
                  <a:pt x="1004167" y="471320"/>
                </a:lnTo>
                <a:lnTo>
                  <a:pt x="1012817" y="467494"/>
                </a:lnTo>
                <a:lnTo>
                  <a:pt x="1019304" y="462338"/>
                </a:lnTo>
                <a:lnTo>
                  <a:pt x="1023629" y="455850"/>
                </a:lnTo>
                <a:lnTo>
                  <a:pt x="1027954" y="449363"/>
                </a:lnTo>
                <a:lnTo>
                  <a:pt x="1030116" y="442044"/>
                </a:lnTo>
                <a:lnTo>
                  <a:pt x="1030116" y="425244"/>
                </a:lnTo>
                <a:lnTo>
                  <a:pt x="1027289" y="417842"/>
                </a:lnTo>
                <a:lnTo>
                  <a:pt x="1021633" y="411688"/>
                </a:lnTo>
                <a:lnTo>
                  <a:pt x="1018508" y="408770"/>
                </a:lnTo>
                <a:lnTo>
                  <a:pt x="1008086" y="402870"/>
                </a:lnTo>
                <a:lnTo>
                  <a:pt x="993938" y="398963"/>
                </a:lnTo>
                <a:lnTo>
                  <a:pt x="971232" y="394471"/>
                </a:lnTo>
                <a:lnTo>
                  <a:pt x="965577" y="393307"/>
                </a:lnTo>
                <a:lnTo>
                  <a:pt x="961668" y="391976"/>
                </a:lnTo>
                <a:lnTo>
                  <a:pt x="959506" y="390479"/>
                </a:lnTo>
                <a:lnTo>
                  <a:pt x="957510" y="388816"/>
                </a:lnTo>
                <a:lnTo>
                  <a:pt x="956511" y="386903"/>
                </a:lnTo>
                <a:lnTo>
                  <a:pt x="956511" y="382745"/>
                </a:lnTo>
                <a:lnTo>
                  <a:pt x="957177" y="381081"/>
                </a:lnTo>
                <a:lnTo>
                  <a:pt x="958508" y="379751"/>
                </a:lnTo>
                <a:lnTo>
                  <a:pt x="959838" y="378420"/>
                </a:lnTo>
                <a:lnTo>
                  <a:pt x="961834" y="377422"/>
                </a:lnTo>
                <a:lnTo>
                  <a:pt x="964496" y="376756"/>
                </a:lnTo>
                <a:lnTo>
                  <a:pt x="967323" y="375925"/>
                </a:lnTo>
                <a:lnTo>
                  <a:pt x="970733" y="375509"/>
                </a:lnTo>
                <a:lnTo>
                  <a:pt x="981046" y="375509"/>
                </a:lnTo>
                <a:lnTo>
                  <a:pt x="987367" y="376923"/>
                </a:lnTo>
                <a:lnTo>
                  <a:pt x="993688" y="379751"/>
                </a:lnTo>
                <a:lnTo>
                  <a:pt x="1000009" y="382578"/>
                </a:lnTo>
                <a:lnTo>
                  <a:pt x="1005166" y="386487"/>
                </a:lnTo>
                <a:lnTo>
                  <a:pt x="1009158" y="391477"/>
                </a:lnTo>
                <a:lnTo>
                  <a:pt x="1029368" y="368523"/>
                </a:lnTo>
                <a:lnTo>
                  <a:pt x="1018323" y="358570"/>
                </a:lnTo>
                <a:lnTo>
                  <a:pt x="1006413" y="352554"/>
                </a:lnTo>
                <a:lnTo>
                  <a:pt x="998886" y="350150"/>
                </a:lnTo>
                <a:lnTo>
                  <a:pt x="986564" y="347836"/>
                </a:lnTo>
                <a:lnTo>
                  <a:pt x="972979" y="347065"/>
                </a:lnTo>
                <a:lnTo>
                  <a:pt x="963446" y="347430"/>
                </a:lnTo>
                <a:lnTo>
                  <a:pt x="950594" y="349392"/>
                </a:lnTo>
                <a:lnTo>
                  <a:pt x="939794" y="353053"/>
                </a:lnTo>
                <a:lnTo>
                  <a:pt x="931145" y="356879"/>
                </a:lnTo>
                <a:lnTo>
                  <a:pt x="924741" y="361952"/>
                </a:lnTo>
                <a:lnTo>
                  <a:pt x="920582" y="368273"/>
                </a:lnTo>
                <a:lnTo>
                  <a:pt x="916424" y="374428"/>
                </a:lnTo>
                <a:lnTo>
                  <a:pt x="914345" y="380915"/>
                </a:lnTo>
                <a:lnTo>
                  <a:pt x="914363" y="389041"/>
                </a:lnTo>
                <a:lnTo>
                  <a:pt x="916992" y="402052"/>
                </a:lnTo>
                <a:lnTo>
                  <a:pt x="924075" y="412436"/>
                </a:lnTo>
                <a:lnTo>
                  <a:pt x="931249" y="417556"/>
                </a:lnTo>
                <a:lnTo>
                  <a:pt x="942725" y="422534"/>
                </a:lnTo>
                <a:lnTo>
                  <a:pt x="957510" y="426409"/>
                </a:lnTo>
                <a:lnTo>
                  <a:pt x="974975" y="429902"/>
                </a:lnTo>
                <a:lnTo>
                  <a:pt x="979965" y="430900"/>
                </a:lnTo>
                <a:lnTo>
                  <a:pt x="983292" y="432147"/>
                </a:lnTo>
                <a:lnTo>
                  <a:pt x="984955" y="433644"/>
                </a:lnTo>
                <a:lnTo>
                  <a:pt x="986619" y="434975"/>
                </a:lnTo>
                <a:lnTo>
                  <a:pt x="987450" y="436805"/>
                </a:lnTo>
                <a:lnTo>
                  <a:pt x="987450" y="442294"/>
                </a:lnTo>
                <a:lnTo>
                  <a:pt x="985787" y="444623"/>
                </a:lnTo>
                <a:lnTo>
                  <a:pt x="982460" y="446120"/>
                </a:lnTo>
                <a:lnTo>
                  <a:pt x="979134" y="447617"/>
                </a:lnTo>
                <a:lnTo>
                  <a:pt x="974892" y="448365"/>
                </a:lnTo>
                <a:lnTo>
                  <a:pt x="961252" y="448365"/>
                </a:lnTo>
                <a:lnTo>
                  <a:pt x="953517" y="446619"/>
                </a:lnTo>
                <a:lnTo>
                  <a:pt x="946531" y="443126"/>
                </a:lnTo>
                <a:lnTo>
                  <a:pt x="939711" y="439466"/>
                </a:lnTo>
                <a:close/>
              </a:path>
              <a:path w="1675997" h="527958">
                <a:moveTo>
                  <a:pt x="1105111" y="519475"/>
                </a:moveTo>
                <a:lnTo>
                  <a:pt x="1109436" y="522136"/>
                </a:lnTo>
                <a:lnTo>
                  <a:pt x="1114509" y="524216"/>
                </a:lnTo>
                <a:lnTo>
                  <a:pt x="1120331" y="525713"/>
                </a:lnTo>
                <a:lnTo>
                  <a:pt x="1126153" y="527210"/>
                </a:lnTo>
                <a:lnTo>
                  <a:pt x="1132557" y="527958"/>
                </a:lnTo>
                <a:lnTo>
                  <a:pt x="1141867" y="527929"/>
                </a:lnTo>
                <a:lnTo>
                  <a:pt x="1155140" y="526445"/>
                </a:lnTo>
                <a:lnTo>
                  <a:pt x="1166490" y="522719"/>
                </a:lnTo>
                <a:lnTo>
                  <a:pt x="1177127" y="515719"/>
                </a:lnTo>
                <a:lnTo>
                  <a:pt x="1185952" y="505752"/>
                </a:lnTo>
                <a:lnTo>
                  <a:pt x="1190351" y="498760"/>
                </a:lnTo>
                <a:lnTo>
                  <a:pt x="1195926" y="487592"/>
                </a:lnTo>
                <a:lnTo>
                  <a:pt x="1201172" y="474314"/>
                </a:lnTo>
                <a:lnTo>
                  <a:pt x="1246582" y="349560"/>
                </a:lnTo>
                <a:lnTo>
                  <a:pt x="1204415" y="349560"/>
                </a:lnTo>
                <a:lnTo>
                  <a:pt x="1185203" y="419672"/>
                </a:lnTo>
                <a:lnTo>
                  <a:pt x="1178217" y="447118"/>
                </a:lnTo>
                <a:lnTo>
                  <a:pt x="1172229" y="420670"/>
                </a:lnTo>
                <a:lnTo>
                  <a:pt x="1153016" y="349560"/>
                </a:lnTo>
                <a:lnTo>
                  <a:pt x="1106359" y="349560"/>
                </a:lnTo>
                <a:lnTo>
                  <a:pt x="1143785" y="443126"/>
                </a:lnTo>
                <a:lnTo>
                  <a:pt x="1158256" y="477059"/>
                </a:lnTo>
                <a:lnTo>
                  <a:pt x="1155013" y="484793"/>
                </a:lnTo>
                <a:lnTo>
                  <a:pt x="1153183" y="489451"/>
                </a:lnTo>
                <a:lnTo>
                  <a:pt x="1150688" y="492611"/>
                </a:lnTo>
                <a:lnTo>
                  <a:pt x="1147527" y="494275"/>
                </a:lnTo>
                <a:lnTo>
                  <a:pt x="1144533" y="495938"/>
                </a:lnTo>
                <a:lnTo>
                  <a:pt x="1140624" y="496770"/>
                </a:lnTo>
                <a:lnTo>
                  <a:pt x="1130644" y="496770"/>
                </a:lnTo>
                <a:lnTo>
                  <a:pt x="1126402" y="496271"/>
                </a:lnTo>
                <a:lnTo>
                  <a:pt x="1123076" y="495273"/>
                </a:lnTo>
                <a:lnTo>
                  <a:pt x="1119749" y="494441"/>
                </a:lnTo>
                <a:lnTo>
                  <a:pt x="1116588" y="492944"/>
                </a:lnTo>
                <a:lnTo>
                  <a:pt x="1113594" y="490782"/>
                </a:lnTo>
                <a:lnTo>
                  <a:pt x="1105111" y="519475"/>
                </a:lnTo>
                <a:close/>
              </a:path>
              <a:path w="1675997" h="527958">
                <a:moveTo>
                  <a:pt x="1340319" y="397715"/>
                </a:moveTo>
                <a:lnTo>
                  <a:pt x="1340319" y="407695"/>
                </a:lnTo>
                <a:lnTo>
                  <a:pt x="1294003" y="399961"/>
                </a:lnTo>
                <a:lnTo>
                  <a:pt x="1293412" y="404369"/>
                </a:lnTo>
                <a:lnTo>
                  <a:pt x="1293412" y="420836"/>
                </a:lnTo>
                <a:lnTo>
                  <a:pt x="1280437" y="399961"/>
                </a:lnTo>
                <a:lnTo>
                  <a:pt x="1284180" y="354800"/>
                </a:lnTo>
                <a:lnTo>
                  <a:pt x="1278424" y="358249"/>
                </a:lnTo>
                <a:lnTo>
                  <a:pt x="1268799" y="366562"/>
                </a:lnTo>
                <a:lnTo>
                  <a:pt x="1261225" y="377006"/>
                </a:lnTo>
                <a:lnTo>
                  <a:pt x="1257116" y="385976"/>
                </a:lnTo>
                <a:lnTo>
                  <a:pt x="1254022" y="398207"/>
                </a:lnTo>
                <a:lnTo>
                  <a:pt x="1252991" y="411937"/>
                </a:lnTo>
                <a:lnTo>
                  <a:pt x="1253694" y="423384"/>
                </a:lnTo>
                <a:lnTo>
                  <a:pt x="1256429" y="435876"/>
                </a:lnTo>
                <a:lnTo>
                  <a:pt x="1261225" y="446868"/>
                </a:lnTo>
                <a:lnTo>
                  <a:pt x="1264964" y="452627"/>
                </a:lnTo>
                <a:lnTo>
                  <a:pt x="1273643" y="461904"/>
                </a:lnTo>
                <a:lnTo>
                  <a:pt x="1284429" y="469074"/>
                </a:lnTo>
                <a:lnTo>
                  <a:pt x="1280437" y="422666"/>
                </a:lnTo>
                <a:lnTo>
                  <a:pt x="1293709" y="422666"/>
                </a:lnTo>
                <a:lnTo>
                  <a:pt x="1293412" y="412686"/>
                </a:lnTo>
                <a:lnTo>
                  <a:pt x="1293709" y="422666"/>
                </a:lnTo>
                <a:lnTo>
                  <a:pt x="1379242" y="422666"/>
                </a:lnTo>
                <a:lnTo>
                  <a:pt x="1379575" y="420670"/>
                </a:lnTo>
                <a:lnTo>
                  <a:pt x="1379824" y="418175"/>
                </a:lnTo>
                <a:lnTo>
                  <a:pt x="1379991" y="415181"/>
                </a:lnTo>
                <a:lnTo>
                  <a:pt x="1380157" y="412187"/>
                </a:lnTo>
                <a:lnTo>
                  <a:pt x="1380240" y="409192"/>
                </a:lnTo>
                <a:lnTo>
                  <a:pt x="1380240" y="406198"/>
                </a:lnTo>
                <a:lnTo>
                  <a:pt x="1379984" y="399860"/>
                </a:lnTo>
                <a:lnTo>
                  <a:pt x="1377686" y="387151"/>
                </a:lnTo>
                <a:lnTo>
                  <a:pt x="1373004" y="375758"/>
                </a:lnTo>
                <a:lnTo>
                  <a:pt x="1370713" y="371898"/>
                </a:lnTo>
                <a:lnTo>
                  <a:pt x="1362477" y="362263"/>
                </a:lnTo>
                <a:lnTo>
                  <a:pt x="1351796" y="354800"/>
                </a:lnTo>
                <a:lnTo>
                  <a:pt x="1360529" y="399961"/>
                </a:lnTo>
                <a:lnTo>
                  <a:pt x="1340319" y="397715"/>
                </a:lnTo>
                <a:close/>
              </a:path>
              <a:path w="1675997" h="527958">
                <a:moveTo>
                  <a:pt x="1293412" y="420836"/>
                </a:moveTo>
                <a:lnTo>
                  <a:pt x="1293412" y="404369"/>
                </a:lnTo>
                <a:lnTo>
                  <a:pt x="1294003" y="399961"/>
                </a:lnTo>
                <a:lnTo>
                  <a:pt x="1294326" y="397549"/>
                </a:lnTo>
                <a:lnTo>
                  <a:pt x="1296156" y="392226"/>
                </a:lnTo>
                <a:lnTo>
                  <a:pt x="1298152" y="386903"/>
                </a:lnTo>
                <a:lnTo>
                  <a:pt x="1300980" y="382994"/>
                </a:lnTo>
                <a:lnTo>
                  <a:pt x="1304639" y="380499"/>
                </a:lnTo>
                <a:lnTo>
                  <a:pt x="1308465" y="378004"/>
                </a:lnTo>
                <a:lnTo>
                  <a:pt x="1313039" y="376756"/>
                </a:lnTo>
                <a:lnTo>
                  <a:pt x="1325848" y="376756"/>
                </a:lnTo>
                <a:lnTo>
                  <a:pt x="1331337" y="379418"/>
                </a:lnTo>
                <a:lnTo>
                  <a:pt x="1334830" y="384741"/>
                </a:lnTo>
                <a:lnTo>
                  <a:pt x="1338489" y="390064"/>
                </a:lnTo>
                <a:lnTo>
                  <a:pt x="1340319" y="397715"/>
                </a:lnTo>
                <a:lnTo>
                  <a:pt x="1360529" y="399961"/>
                </a:lnTo>
                <a:lnTo>
                  <a:pt x="1351796" y="354800"/>
                </a:lnTo>
                <a:lnTo>
                  <a:pt x="1344260" y="351302"/>
                </a:lnTo>
                <a:lnTo>
                  <a:pt x="1332131" y="348124"/>
                </a:lnTo>
                <a:lnTo>
                  <a:pt x="1318362" y="347065"/>
                </a:lnTo>
                <a:lnTo>
                  <a:pt x="1308107" y="347651"/>
                </a:lnTo>
                <a:lnTo>
                  <a:pt x="1295586" y="350210"/>
                </a:lnTo>
                <a:lnTo>
                  <a:pt x="1284180" y="354800"/>
                </a:lnTo>
                <a:lnTo>
                  <a:pt x="1280437" y="399961"/>
                </a:lnTo>
                <a:lnTo>
                  <a:pt x="1293412" y="420836"/>
                </a:lnTo>
                <a:close/>
              </a:path>
              <a:path w="1675997" h="527958">
                <a:moveTo>
                  <a:pt x="1306701" y="475886"/>
                </a:moveTo>
                <a:lnTo>
                  <a:pt x="1320358" y="476809"/>
                </a:lnTo>
                <a:lnTo>
                  <a:pt x="1329008" y="476809"/>
                </a:lnTo>
                <a:lnTo>
                  <a:pt x="1337242" y="475562"/>
                </a:lnTo>
                <a:lnTo>
                  <a:pt x="1345060" y="473067"/>
                </a:lnTo>
                <a:lnTo>
                  <a:pt x="1353044" y="470571"/>
                </a:lnTo>
                <a:lnTo>
                  <a:pt x="1359864" y="466912"/>
                </a:lnTo>
                <a:lnTo>
                  <a:pt x="1365519" y="462088"/>
                </a:lnTo>
                <a:lnTo>
                  <a:pt x="1371341" y="457098"/>
                </a:lnTo>
                <a:lnTo>
                  <a:pt x="1375416" y="451027"/>
                </a:lnTo>
                <a:lnTo>
                  <a:pt x="1377745" y="443874"/>
                </a:lnTo>
                <a:lnTo>
                  <a:pt x="1343812" y="432646"/>
                </a:lnTo>
                <a:lnTo>
                  <a:pt x="1341982" y="437137"/>
                </a:lnTo>
                <a:lnTo>
                  <a:pt x="1339155" y="440630"/>
                </a:lnTo>
                <a:lnTo>
                  <a:pt x="1335329" y="443126"/>
                </a:lnTo>
                <a:lnTo>
                  <a:pt x="1331669" y="445621"/>
                </a:lnTo>
                <a:lnTo>
                  <a:pt x="1326679" y="446868"/>
                </a:lnTo>
                <a:lnTo>
                  <a:pt x="1314703" y="446868"/>
                </a:lnTo>
                <a:lnTo>
                  <a:pt x="1309879" y="445787"/>
                </a:lnTo>
                <a:lnTo>
                  <a:pt x="1305887" y="443625"/>
                </a:lnTo>
                <a:lnTo>
                  <a:pt x="1301895" y="441296"/>
                </a:lnTo>
                <a:lnTo>
                  <a:pt x="1298817" y="437636"/>
                </a:lnTo>
                <a:lnTo>
                  <a:pt x="1296655" y="432646"/>
                </a:lnTo>
                <a:lnTo>
                  <a:pt x="1294493" y="427490"/>
                </a:lnTo>
                <a:lnTo>
                  <a:pt x="1293709" y="422666"/>
                </a:lnTo>
                <a:lnTo>
                  <a:pt x="1280437" y="422666"/>
                </a:lnTo>
                <a:lnTo>
                  <a:pt x="1284429" y="469074"/>
                </a:lnTo>
                <a:lnTo>
                  <a:pt x="1294355" y="473115"/>
                </a:lnTo>
                <a:lnTo>
                  <a:pt x="1306701" y="475886"/>
                </a:lnTo>
                <a:close/>
              </a:path>
              <a:path w="1675997" h="527958">
                <a:moveTo>
                  <a:pt x="1471918" y="467411"/>
                </a:moveTo>
                <a:lnTo>
                  <a:pt x="1476077" y="462587"/>
                </a:lnTo>
                <a:lnTo>
                  <a:pt x="1479096" y="459220"/>
                </a:lnTo>
                <a:lnTo>
                  <a:pt x="1480401" y="457763"/>
                </a:lnTo>
                <a:lnTo>
                  <a:pt x="1482564" y="444623"/>
                </a:lnTo>
                <a:lnTo>
                  <a:pt x="1480401" y="457763"/>
                </a:lnTo>
                <a:lnTo>
                  <a:pt x="1482564" y="451775"/>
                </a:lnTo>
                <a:lnTo>
                  <a:pt x="1484893" y="468243"/>
                </a:lnTo>
                <a:lnTo>
                  <a:pt x="1488801" y="471403"/>
                </a:lnTo>
                <a:lnTo>
                  <a:pt x="1493792" y="473566"/>
                </a:lnTo>
                <a:lnTo>
                  <a:pt x="1498782" y="475562"/>
                </a:lnTo>
                <a:lnTo>
                  <a:pt x="1504521" y="476560"/>
                </a:lnTo>
                <a:lnTo>
                  <a:pt x="1518160" y="476560"/>
                </a:lnTo>
                <a:lnTo>
                  <a:pt x="1524232" y="475395"/>
                </a:lnTo>
                <a:lnTo>
                  <a:pt x="1529222" y="473067"/>
                </a:lnTo>
                <a:lnTo>
                  <a:pt x="1531717" y="448864"/>
                </a:lnTo>
                <a:lnTo>
                  <a:pt x="1529887" y="449530"/>
                </a:lnTo>
                <a:lnTo>
                  <a:pt x="1527475" y="449862"/>
                </a:lnTo>
                <a:lnTo>
                  <a:pt x="1518659" y="449862"/>
                </a:lnTo>
                <a:lnTo>
                  <a:pt x="1515748" y="446619"/>
                </a:lnTo>
                <a:lnTo>
                  <a:pt x="1515727" y="392791"/>
                </a:lnTo>
                <a:lnTo>
                  <a:pt x="1513805" y="379542"/>
                </a:lnTo>
                <a:lnTo>
                  <a:pt x="1508762" y="368523"/>
                </a:lnTo>
                <a:lnTo>
                  <a:pt x="1504271" y="361370"/>
                </a:lnTo>
                <a:lnTo>
                  <a:pt x="1497701" y="356047"/>
                </a:lnTo>
                <a:lnTo>
                  <a:pt x="1489051" y="352554"/>
                </a:lnTo>
                <a:lnTo>
                  <a:pt x="1483972" y="350652"/>
                </a:lnTo>
                <a:lnTo>
                  <a:pt x="1477823" y="446369"/>
                </a:lnTo>
                <a:lnTo>
                  <a:pt x="1477574" y="397965"/>
                </a:lnTo>
                <a:lnTo>
                  <a:pt x="1473582" y="389398"/>
                </a:lnTo>
                <a:lnTo>
                  <a:pt x="1473582" y="398788"/>
                </a:lnTo>
                <a:lnTo>
                  <a:pt x="1477324" y="420420"/>
                </a:lnTo>
                <a:lnTo>
                  <a:pt x="1477823" y="454353"/>
                </a:lnTo>
                <a:lnTo>
                  <a:pt x="1477823" y="447866"/>
                </a:lnTo>
                <a:lnTo>
                  <a:pt x="1477823" y="454353"/>
                </a:lnTo>
                <a:lnTo>
                  <a:pt x="1477324" y="420420"/>
                </a:lnTo>
                <a:lnTo>
                  <a:pt x="1473582" y="398788"/>
                </a:lnTo>
                <a:lnTo>
                  <a:pt x="1430417" y="407695"/>
                </a:lnTo>
                <a:lnTo>
                  <a:pt x="1439815" y="431731"/>
                </a:lnTo>
                <a:lnTo>
                  <a:pt x="1442144" y="429902"/>
                </a:lnTo>
                <a:lnTo>
                  <a:pt x="1444639" y="427906"/>
                </a:lnTo>
                <a:lnTo>
                  <a:pt x="1448381" y="426409"/>
                </a:lnTo>
                <a:lnTo>
                  <a:pt x="1453371" y="425410"/>
                </a:lnTo>
                <a:lnTo>
                  <a:pt x="1473582" y="421200"/>
                </a:lnTo>
                <a:lnTo>
                  <a:pt x="1473582" y="431815"/>
                </a:lnTo>
                <a:lnTo>
                  <a:pt x="1472999" y="434975"/>
                </a:lnTo>
                <a:lnTo>
                  <a:pt x="1471835" y="437636"/>
                </a:lnTo>
                <a:lnTo>
                  <a:pt x="1470671" y="440298"/>
                </a:lnTo>
                <a:lnTo>
                  <a:pt x="1469090" y="442543"/>
                </a:lnTo>
                <a:lnTo>
                  <a:pt x="1467094" y="444373"/>
                </a:lnTo>
                <a:lnTo>
                  <a:pt x="1465098" y="446036"/>
                </a:lnTo>
                <a:lnTo>
                  <a:pt x="1462770" y="447284"/>
                </a:lnTo>
                <a:lnTo>
                  <a:pt x="1460108" y="448116"/>
                </a:lnTo>
                <a:lnTo>
                  <a:pt x="1459609" y="473316"/>
                </a:lnTo>
                <a:lnTo>
                  <a:pt x="1466429" y="470987"/>
                </a:lnTo>
                <a:lnTo>
                  <a:pt x="1471918" y="467411"/>
                </a:lnTo>
                <a:close/>
              </a:path>
              <a:path w="1675997" h="527958">
                <a:moveTo>
                  <a:pt x="1460108" y="448116"/>
                </a:moveTo>
                <a:lnTo>
                  <a:pt x="1457613" y="448947"/>
                </a:lnTo>
                <a:lnTo>
                  <a:pt x="1454952" y="449363"/>
                </a:lnTo>
                <a:lnTo>
                  <a:pt x="1448464" y="449363"/>
                </a:lnTo>
                <a:lnTo>
                  <a:pt x="1445304" y="448448"/>
                </a:lnTo>
                <a:lnTo>
                  <a:pt x="1442643" y="446619"/>
                </a:lnTo>
                <a:lnTo>
                  <a:pt x="1439981" y="444789"/>
                </a:lnTo>
                <a:lnTo>
                  <a:pt x="1438650" y="442044"/>
                </a:lnTo>
                <a:lnTo>
                  <a:pt x="1438650" y="434559"/>
                </a:lnTo>
                <a:lnTo>
                  <a:pt x="1439815" y="431731"/>
                </a:lnTo>
                <a:lnTo>
                  <a:pt x="1430417" y="407695"/>
                </a:lnTo>
                <a:lnTo>
                  <a:pt x="1426657" y="408537"/>
                </a:lnTo>
                <a:lnTo>
                  <a:pt x="1413863" y="413269"/>
                </a:lnTo>
                <a:lnTo>
                  <a:pt x="1404717" y="420171"/>
                </a:lnTo>
                <a:lnTo>
                  <a:pt x="1399395" y="425993"/>
                </a:lnTo>
                <a:lnTo>
                  <a:pt x="1396733" y="433395"/>
                </a:lnTo>
                <a:lnTo>
                  <a:pt x="1396733" y="449862"/>
                </a:lnTo>
                <a:lnTo>
                  <a:pt x="1398396" y="456183"/>
                </a:lnTo>
                <a:lnTo>
                  <a:pt x="1401723" y="461340"/>
                </a:lnTo>
                <a:lnTo>
                  <a:pt x="1405216" y="466330"/>
                </a:lnTo>
                <a:lnTo>
                  <a:pt x="1410123" y="470156"/>
                </a:lnTo>
                <a:lnTo>
                  <a:pt x="1416444" y="472817"/>
                </a:lnTo>
                <a:lnTo>
                  <a:pt x="1422765" y="475478"/>
                </a:lnTo>
                <a:lnTo>
                  <a:pt x="1430167" y="476809"/>
                </a:lnTo>
                <a:lnTo>
                  <a:pt x="1445969" y="476809"/>
                </a:lnTo>
                <a:lnTo>
                  <a:pt x="1452956" y="475645"/>
                </a:lnTo>
                <a:lnTo>
                  <a:pt x="1459609" y="473316"/>
                </a:lnTo>
                <a:lnTo>
                  <a:pt x="1460108" y="448116"/>
                </a:lnTo>
                <a:close/>
              </a:path>
              <a:path w="1675997" h="527958">
                <a:moveTo>
                  <a:pt x="1434908" y="387984"/>
                </a:moveTo>
                <a:lnTo>
                  <a:pt x="1437569" y="383160"/>
                </a:lnTo>
                <a:lnTo>
                  <a:pt x="1441395" y="380499"/>
                </a:lnTo>
                <a:lnTo>
                  <a:pt x="1445387" y="377671"/>
                </a:lnTo>
                <a:lnTo>
                  <a:pt x="1450128" y="376257"/>
                </a:lnTo>
                <a:lnTo>
                  <a:pt x="1461106" y="376257"/>
                </a:lnTo>
                <a:lnTo>
                  <a:pt x="1465431" y="378004"/>
                </a:lnTo>
                <a:lnTo>
                  <a:pt x="1468591" y="381497"/>
                </a:lnTo>
                <a:lnTo>
                  <a:pt x="1471918" y="384824"/>
                </a:lnTo>
                <a:lnTo>
                  <a:pt x="1473582" y="389398"/>
                </a:lnTo>
                <a:lnTo>
                  <a:pt x="1477574" y="397965"/>
                </a:lnTo>
                <a:lnTo>
                  <a:pt x="1477823" y="446369"/>
                </a:lnTo>
                <a:lnTo>
                  <a:pt x="1483972" y="350652"/>
                </a:lnTo>
                <a:lnTo>
                  <a:pt x="1471939" y="347962"/>
                </a:lnTo>
                <a:lnTo>
                  <a:pt x="1458112" y="347065"/>
                </a:lnTo>
                <a:lnTo>
                  <a:pt x="1451538" y="347231"/>
                </a:lnTo>
                <a:lnTo>
                  <a:pt x="1437590" y="348924"/>
                </a:lnTo>
                <a:lnTo>
                  <a:pt x="1425726" y="352445"/>
                </a:lnTo>
                <a:lnTo>
                  <a:pt x="1415945" y="357794"/>
                </a:lnTo>
                <a:lnTo>
                  <a:pt x="1409043" y="363751"/>
                </a:lnTo>
                <a:lnTo>
                  <a:pt x="1401672" y="374117"/>
                </a:lnTo>
                <a:lnTo>
                  <a:pt x="1397482" y="386487"/>
                </a:lnTo>
                <a:lnTo>
                  <a:pt x="1433411" y="394971"/>
                </a:lnTo>
                <a:lnTo>
                  <a:pt x="1434908" y="387984"/>
                </a:lnTo>
                <a:close/>
              </a:path>
              <a:path w="1675997" h="527958">
                <a:moveTo>
                  <a:pt x="1479096" y="459220"/>
                </a:moveTo>
                <a:lnTo>
                  <a:pt x="1479237" y="459759"/>
                </a:lnTo>
                <a:lnTo>
                  <a:pt x="1482065" y="464084"/>
                </a:lnTo>
                <a:lnTo>
                  <a:pt x="1484893" y="468243"/>
                </a:lnTo>
                <a:lnTo>
                  <a:pt x="1482564" y="451775"/>
                </a:lnTo>
                <a:lnTo>
                  <a:pt x="1480401" y="457763"/>
                </a:lnTo>
                <a:lnTo>
                  <a:pt x="1479096" y="459220"/>
                </a:lnTo>
                <a:close/>
              </a:path>
              <a:path w="1675997" h="527958">
                <a:moveTo>
                  <a:pt x="1639319" y="70860"/>
                </a:moveTo>
                <a:lnTo>
                  <a:pt x="1639319" y="86579"/>
                </a:lnTo>
                <a:lnTo>
                  <a:pt x="1674749" y="86579"/>
                </a:lnTo>
                <a:lnTo>
                  <a:pt x="1674749" y="56388"/>
                </a:lnTo>
                <a:lnTo>
                  <a:pt x="1639319" y="70860"/>
                </a:lnTo>
                <a:close/>
              </a:path>
              <a:path w="1675997" h="527958">
                <a:moveTo>
                  <a:pt x="1585885" y="349560"/>
                </a:moveTo>
                <a:lnTo>
                  <a:pt x="1548459" y="349560"/>
                </a:lnTo>
                <a:lnTo>
                  <a:pt x="1548459" y="474314"/>
                </a:lnTo>
                <a:lnTo>
                  <a:pt x="1590876" y="474314"/>
                </a:lnTo>
                <a:lnTo>
                  <a:pt x="1590876" y="404951"/>
                </a:lnTo>
                <a:lnTo>
                  <a:pt x="1592123" y="399628"/>
                </a:lnTo>
                <a:lnTo>
                  <a:pt x="1594618" y="395470"/>
                </a:lnTo>
                <a:lnTo>
                  <a:pt x="1597280" y="391145"/>
                </a:lnTo>
                <a:lnTo>
                  <a:pt x="1600773" y="387901"/>
                </a:lnTo>
                <a:lnTo>
                  <a:pt x="1605097" y="385739"/>
                </a:lnTo>
                <a:lnTo>
                  <a:pt x="1609422" y="383576"/>
                </a:lnTo>
                <a:lnTo>
                  <a:pt x="1614080" y="382495"/>
                </a:lnTo>
                <a:lnTo>
                  <a:pt x="1622730" y="382495"/>
                </a:lnTo>
                <a:lnTo>
                  <a:pt x="1625807" y="382745"/>
                </a:lnTo>
                <a:lnTo>
                  <a:pt x="1628302" y="383244"/>
                </a:lnTo>
                <a:lnTo>
                  <a:pt x="1630963" y="383576"/>
                </a:lnTo>
                <a:lnTo>
                  <a:pt x="1633126" y="384075"/>
                </a:lnTo>
                <a:lnTo>
                  <a:pt x="1634789" y="384741"/>
                </a:lnTo>
                <a:lnTo>
                  <a:pt x="1639031" y="349810"/>
                </a:lnTo>
                <a:lnTo>
                  <a:pt x="1637700" y="348978"/>
                </a:lnTo>
                <a:lnTo>
                  <a:pt x="1635870" y="348313"/>
                </a:lnTo>
                <a:lnTo>
                  <a:pt x="1633541" y="347814"/>
                </a:lnTo>
                <a:lnTo>
                  <a:pt x="1631379" y="347315"/>
                </a:lnTo>
                <a:lnTo>
                  <a:pt x="1628718" y="347065"/>
                </a:lnTo>
                <a:lnTo>
                  <a:pt x="1615910" y="347065"/>
                </a:lnTo>
                <a:lnTo>
                  <a:pt x="1607925" y="349643"/>
                </a:lnTo>
                <a:lnTo>
                  <a:pt x="1601604" y="354800"/>
                </a:lnTo>
                <a:lnTo>
                  <a:pt x="1593383" y="364269"/>
                </a:lnTo>
                <a:lnTo>
                  <a:pt x="1587632" y="376507"/>
                </a:lnTo>
                <a:lnTo>
                  <a:pt x="1585885" y="349560"/>
                </a:lnTo>
                <a:close/>
              </a:path>
              <a:path w="1675997" h="527958">
                <a:moveTo>
                  <a:pt x="1340319" y="399961"/>
                </a:moveTo>
                <a:lnTo>
                  <a:pt x="1294003" y="399961"/>
                </a:lnTo>
                <a:lnTo>
                  <a:pt x="1340319" y="407695"/>
                </a:lnTo>
                <a:lnTo>
                  <a:pt x="1340319" y="399961"/>
                </a:lnTo>
                <a:close/>
              </a:path>
              <a:path w="1675997" h="527958">
                <a:moveTo>
                  <a:pt x="343018" y="399961"/>
                </a:moveTo>
                <a:lnTo>
                  <a:pt x="296702" y="399961"/>
                </a:lnTo>
                <a:lnTo>
                  <a:pt x="343018" y="407695"/>
                </a:lnTo>
                <a:lnTo>
                  <a:pt x="343018" y="399961"/>
                </a:lnTo>
                <a:close/>
              </a:path>
              <a:path w="1675997" h="527958">
                <a:moveTo>
                  <a:pt x="36594" y="381164"/>
                </a:moveTo>
                <a:lnTo>
                  <a:pt x="40420" y="394721"/>
                </a:lnTo>
                <a:lnTo>
                  <a:pt x="39172" y="373846"/>
                </a:lnTo>
                <a:lnTo>
                  <a:pt x="36594" y="381164"/>
                </a:lnTo>
                <a:close/>
              </a:path>
              <a:path w="1675997" h="527958">
                <a:moveTo>
                  <a:pt x="1171950" y="106789"/>
                </a:moveTo>
                <a:lnTo>
                  <a:pt x="1125634" y="106789"/>
                </a:lnTo>
                <a:lnTo>
                  <a:pt x="1171950" y="114524"/>
                </a:lnTo>
                <a:lnTo>
                  <a:pt x="1171950" y="106789"/>
                </a:lnTo>
                <a:close/>
              </a:path>
              <a:path w="1675997" h="527958">
                <a:moveTo>
                  <a:pt x="39921" y="54891"/>
                </a:moveTo>
                <a:lnTo>
                  <a:pt x="40420" y="54891"/>
                </a:lnTo>
                <a:lnTo>
                  <a:pt x="81090" y="181142"/>
                </a:lnTo>
                <a:lnTo>
                  <a:pt x="115771" y="181142"/>
                </a:lnTo>
                <a:lnTo>
                  <a:pt x="156441" y="54891"/>
                </a:lnTo>
                <a:lnTo>
                  <a:pt x="156940" y="54891"/>
                </a:lnTo>
                <a:lnTo>
                  <a:pt x="155692" y="105541"/>
                </a:lnTo>
                <a:lnTo>
                  <a:pt x="155692" y="181142"/>
                </a:lnTo>
                <a:lnTo>
                  <a:pt x="193618" y="181142"/>
                </a:lnTo>
                <a:lnTo>
                  <a:pt x="193618" y="16467"/>
                </a:lnTo>
                <a:lnTo>
                  <a:pt x="134983" y="16467"/>
                </a:lnTo>
                <a:lnTo>
                  <a:pt x="109284" y="100551"/>
                </a:lnTo>
                <a:lnTo>
                  <a:pt x="99803" y="135233"/>
                </a:lnTo>
                <a:lnTo>
                  <a:pt x="99304" y="135233"/>
                </a:lnTo>
                <a:lnTo>
                  <a:pt x="90072" y="100302"/>
                </a:lnTo>
                <a:lnTo>
                  <a:pt x="64123" y="16467"/>
                </a:lnTo>
                <a:lnTo>
                  <a:pt x="2994" y="16467"/>
                </a:lnTo>
                <a:lnTo>
                  <a:pt x="2994" y="181142"/>
                </a:lnTo>
                <a:lnTo>
                  <a:pt x="41168" y="181142"/>
                </a:lnTo>
                <a:lnTo>
                  <a:pt x="41168" y="105541"/>
                </a:lnTo>
                <a:lnTo>
                  <a:pt x="39921" y="54891"/>
                </a:lnTo>
                <a:close/>
              </a:path>
              <a:path w="1675997" h="527958">
                <a:moveTo>
                  <a:pt x="42416" y="526711"/>
                </a:moveTo>
                <a:lnTo>
                  <a:pt x="42416" y="451902"/>
                </a:lnTo>
                <a:lnTo>
                  <a:pt x="44614" y="456958"/>
                </a:lnTo>
                <a:lnTo>
                  <a:pt x="42416" y="435141"/>
                </a:lnTo>
                <a:lnTo>
                  <a:pt x="40420" y="394721"/>
                </a:lnTo>
                <a:lnTo>
                  <a:pt x="36594" y="381164"/>
                </a:lnTo>
                <a:lnTo>
                  <a:pt x="39172" y="373846"/>
                </a:lnTo>
                <a:lnTo>
                  <a:pt x="40420" y="394721"/>
                </a:lnTo>
                <a:lnTo>
                  <a:pt x="42416" y="404618"/>
                </a:lnTo>
                <a:lnTo>
                  <a:pt x="43331" y="398464"/>
                </a:lnTo>
                <a:lnTo>
                  <a:pt x="45160" y="393473"/>
                </a:lnTo>
                <a:lnTo>
                  <a:pt x="47156" y="388483"/>
                </a:lnTo>
                <a:lnTo>
                  <a:pt x="49901" y="384741"/>
                </a:lnTo>
                <a:lnTo>
                  <a:pt x="53394" y="382246"/>
                </a:lnTo>
                <a:lnTo>
                  <a:pt x="56887" y="379584"/>
                </a:lnTo>
                <a:lnTo>
                  <a:pt x="60963" y="378253"/>
                </a:lnTo>
                <a:lnTo>
                  <a:pt x="72939" y="378253"/>
                </a:lnTo>
                <a:lnTo>
                  <a:pt x="78594" y="380998"/>
                </a:lnTo>
                <a:lnTo>
                  <a:pt x="82587" y="386487"/>
                </a:lnTo>
                <a:lnTo>
                  <a:pt x="82963" y="386986"/>
                </a:lnTo>
                <a:lnTo>
                  <a:pt x="87359" y="397234"/>
                </a:lnTo>
                <a:lnTo>
                  <a:pt x="88824" y="411937"/>
                </a:lnTo>
                <a:lnTo>
                  <a:pt x="88815" y="413304"/>
                </a:lnTo>
                <a:lnTo>
                  <a:pt x="87139" y="427599"/>
                </a:lnTo>
                <a:lnTo>
                  <a:pt x="82587" y="437636"/>
                </a:lnTo>
                <a:lnTo>
                  <a:pt x="78428" y="442959"/>
                </a:lnTo>
                <a:lnTo>
                  <a:pt x="72689" y="445621"/>
                </a:lnTo>
                <a:lnTo>
                  <a:pt x="60547" y="445621"/>
                </a:lnTo>
                <a:lnTo>
                  <a:pt x="56388" y="444290"/>
                </a:lnTo>
                <a:lnTo>
                  <a:pt x="52895" y="441629"/>
                </a:lnTo>
                <a:lnTo>
                  <a:pt x="49402" y="438967"/>
                </a:lnTo>
                <a:lnTo>
                  <a:pt x="52396" y="466829"/>
                </a:lnTo>
                <a:lnTo>
                  <a:pt x="55236" y="469260"/>
                </a:lnTo>
                <a:lnTo>
                  <a:pt x="66312" y="474922"/>
                </a:lnTo>
                <a:lnTo>
                  <a:pt x="79842" y="476809"/>
                </a:lnTo>
                <a:lnTo>
                  <a:pt x="82715" y="476741"/>
                </a:lnTo>
                <a:lnTo>
                  <a:pt x="95571" y="474495"/>
                </a:lnTo>
                <a:lnTo>
                  <a:pt x="106789" y="469074"/>
                </a:lnTo>
                <a:lnTo>
                  <a:pt x="118293" y="458203"/>
                </a:lnTo>
                <a:lnTo>
                  <a:pt x="125003" y="446619"/>
                </a:lnTo>
                <a:lnTo>
                  <a:pt x="128220" y="437598"/>
                </a:lnTo>
                <a:lnTo>
                  <a:pt x="130673" y="425242"/>
                </a:lnTo>
                <a:lnTo>
                  <a:pt x="131490" y="411438"/>
                </a:lnTo>
                <a:lnTo>
                  <a:pt x="130981" y="400466"/>
                </a:lnTo>
                <a:lnTo>
                  <a:pt x="128833" y="387803"/>
                </a:lnTo>
                <a:lnTo>
                  <a:pt x="125003" y="376756"/>
                </a:lnTo>
                <a:lnTo>
                  <a:pt x="116559" y="362955"/>
                </a:lnTo>
                <a:lnTo>
                  <a:pt x="107288" y="354800"/>
                </a:lnTo>
                <a:lnTo>
                  <a:pt x="93537" y="348652"/>
                </a:lnTo>
                <a:lnTo>
                  <a:pt x="80341" y="347065"/>
                </a:lnTo>
                <a:lnTo>
                  <a:pt x="72190" y="347065"/>
                </a:lnTo>
                <a:lnTo>
                  <a:pt x="64955" y="348895"/>
                </a:lnTo>
                <a:lnTo>
                  <a:pt x="58634" y="352554"/>
                </a:lnTo>
                <a:lnTo>
                  <a:pt x="52313" y="356214"/>
                </a:lnTo>
                <a:lnTo>
                  <a:pt x="47157" y="361204"/>
                </a:lnTo>
                <a:lnTo>
                  <a:pt x="43164" y="367525"/>
                </a:lnTo>
                <a:lnTo>
                  <a:pt x="39366" y="373538"/>
                </a:lnTo>
                <a:lnTo>
                  <a:pt x="38174" y="349560"/>
                </a:lnTo>
                <a:lnTo>
                  <a:pt x="0" y="349560"/>
                </a:lnTo>
                <a:lnTo>
                  <a:pt x="35430" y="389481"/>
                </a:lnTo>
                <a:lnTo>
                  <a:pt x="38424" y="441130"/>
                </a:lnTo>
                <a:lnTo>
                  <a:pt x="39465" y="445113"/>
                </a:lnTo>
                <a:lnTo>
                  <a:pt x="42416" y="526711"/>
                </a:lnTo>
                <a:close/>
              </a:path>
              <a:path w="1675997" h="527958">
                <a:moveTo>
                  <a:pt x="42416" y="526711"/>
                </a:moveTo>
                <a:lnTo>
                  <a:pt x="39465" y="445113"/>
                </a:lnTo>
                <a:lnTo>
                  <a:pt x="38424" y="441130"/>
                </a:lnTo>
                <a:lnTo>
                  <a:pt x="35430" y="389481"/>
                </a:lnTo>
                <a:lnTo>
                  <a:pt x="0" y="349560"/>
                </a:lnTo>
                <a:lnTo>
                  <a:pt x="0" y="526711"/>
                </a:lnTo>
                <a:lnTo>
                  <a:pt x="42416" y="526711"/>
                </a:lnTo>
                <a:close/>
              </a:path>
              <a:path w="1675997" h="527958">
                <a:moveTo>
                  <a:pt x="42416" y="418923"/>
                </a:moveTo>
                <a:lnTo>
                  <a:pt x="42416" y="404618"/>
                </a:lnTo>
                <a:lnTo>
                  <a:pt x="40420" y="394721"/>
                </a:lnTo>
                <a:lnTo>
                  <a:pt x="42416" y="435141"/>
                </a:lnTo>
                <a:lnTo>
                  <a:pt x="44614" y="456958"/>
                </a:lnTo>
                <a:lnTo>
                  <a:pt x="52396" y="466829"/>
                </a:lnTo>
                <a:lnTo>
                  <a:pt x="49402" y="438967"/>
                </a:lnTo>
                <a:lnTo>
                  <a:pt x="46741" y="435141"/>
                </a:lnTo>
                <a:lnTo>
                  <a:pt x="44911" y="430151"/>
                </a:lnTo>
                <a:lnTo>
                  <a:pt x="43248" y="424995"/>
                </a:lnTo>
                <a:lnTo>
                  <a:pt x="42416" y="418923"/>
                </a:lnTo>
                <a:close/>
              </a:path>
              <a:path w="1675997" h="527958">
                <a:moveTo>
                  <a:pt x="211122" y="226303"/>
                </a:moveTo>
                <a:lnTo>
                  <a:pt x="220520" y="231044"/>
                </a:lnTo>
                <a:lnTo>
                  <a:pt x="226342" y="232541"/>
                </a:lnTo>
                <a:lnTo>
                  <a:pt x="232164" y="234038"/>
                </a:lnTo>
                <a:lnTo>
                  <a:pt x="238568" y="234786"/>
                </a:lnTo>
                <a:lnTo>
                  <a:pt x="247879" y="234757"/>
                </a:lnTo>
                <a:lnTo>
                  <a:pt x="261151" y="233273"/>
                </a:lnTo>
                <a:lnTo>
                  <a:pt x="272501" y="229547"/>
                </a:lnTo>
                <a:lnTo>
                  <a:pt x="283138" y="222547"/>
                </a:lnTo>
                <a:lnTo>
                  <a:pt x="291963" y="212580"/>
                </a:lnTo>
                <a:lnTo>
                  <a:pt x="296362" y="205588"/>
                </a:lnTo>
                <a:lnTo>
                  <a:pt x="301937" y="194421"/>
                </a:lnTo>
                <a:lnTo>
                  <a:pt x="307183" y="181142"/>
                </a:lnTo>
                <a:lnTo>
                  <a:pt x="352593" y="56388"/>
                </a:lnTo>
                <a:lnTo>
                  <a:pt x="310426" y="56388"/>
                </a:lnTo>
                <a:lnTo>
                  <a:pt x="291214" y="126500"/>
                </a:lnTo>
                <a:lnTo>
                  <a:pt x="284228" y="153946"/>
                </a:lnTo>
                <a:lnTo>
                  <a:pt x="278240" y="127498"/>
                </a:lnTo>
                <a:lnTo>
                  <a:pt x="259028" y="56388"/>
                </a:lnTo>
                <a:lnTo>
                  <a:pt x="212370" y="56388"/>
                </a:lnTo>
                <a:lnTo>
                  <a:pt x="249796" y="149954"/>
                </a:lnTo>
                <a:lnTo>
                  <a:pt x="264267" y="183887"/>
                </a:lnTo>
                <a:lnTo>
                  <a:pt x="261024" y="191622"/>
                </a:lnTo>
                <a:lnTo>
                  <a:pt x="259194" y="196279"/>
                </a:lnTo>
                <a:lnTo>
                  <a:pt x="256699" y="199440"/>
                </a:lnTo>
                <a:lnTo>
                  <a:pt x="253539" y="201103"/>
                </a:lnTo>
                <a:lnTo>
                  <a:pt x="250544" y="202766"/>
                </a:lnTo>
                <a:lnTo>
                  <a:pt x="246635" y="203598"/>
                </a:lnTo>
                <a:lnTo>
                  <a:pt x="236655" y="203598"/>
                </a:lnTo>
                <a:lnTo>
                  <a:pt x="232414" y="203099"/>
                </a:lnTo>
                <a:lnTo>
                  <a:pt x="229087" y="202101"/>
                </a:lnTo>
                <a:lnTo>
                  <a:pt x="225760" y="201269"/>
                </a:lnTo>
                <a:lnTo>
                  <a:pt x="222600" y="199772"/>
                </a:lnTo>
                <a:lnTo>
                  <a:pt x="219605" y="197610"/>
                </a:lnTo>
                <a:lnTo>
                  <a:pt x="211122" y="226303"/>
                </a:lnTo>
                <a:close/>
              </a:path>
              <a:path w="1675997" h="527958">
                <a:moveTo>
                  <a:pt x="517851" y="56388"/>
                </a:moveTo>
                <a:lnTo>
                  <a:pt x="479926" y="56388"/>
                </a:lnTo>
                <a:lnTo>
                  <a:pt x="479926" y="63874"/>
                </a:lnTo>
                <a:lnTo>
                  <a:pt x="440005" y="56388"/>
                </a:lnTo>
                <a:lnTo>
                  <a:pt x="420044" y="56388"/>
                </a:lnTo>
                <a:lnTo>
                  <a:pt x="420044" y="86579"/>
                </a:lnTo>
                <a:lnTo>
                  <a:pt x="440005" y="86579"/>
                </a:lnTo>
                <a:lnTo>
                  <a:pt x="440005" y="181142"/>
                </a:lnTo>
                <a:lnTo>
                  <a:pt x="482421" y="181142"/>
                </a:lnTo>
                <a:lnTo>
                  <a:pt x="482421" y="70860"/>
                </a:lnTo>
                <a:lnTo>
                  <a:pt x="517851" y="56388"/>
                </a:lnTo>
                <a:close/>
              </a:path>
              <a:path w="1675997" h="527958">
                <a:moveTo>
                  <a:pt x="479926" y="56388"/>
                </a:moveTo>
                <a:lnTo>
                  <a:pt x="479926" y="41002"/>
                </a:lnTo>
                <a:lnTo>
                  <a:pt x="481756" y="36344"/>
                </a:lnTo>
                <a:lnTo>
                  <a:pt x="485415" y="33683"/>
                </a:lnTo>
                <a:lnTo>
                  <a:pt x="489241" y="31022"/>
                </a:lnTo>
                <a:lnTo>
                  <a:pt x="494065" y="29691"/>
                </a:lnTo>
                <a:lnTo>
                  <a:pt x="503380" y="29691"/>
                </a:lnTo>
                <a:lnTo>
                  <a:pt x="506291" y="30024"/>
                </a:lnTo>
                <a:lnTo>
                  <a:pt x="508619" y="30689"/>
                </a:lnTo>
                <a:lnTo>
                  <a:pt x="510948" y="31354"/>
                </a:lnTo>
                <a:lnTo>
                  <a:pt x="513027" y="32269"/>
                </a:lnTo>
                <a:lnTo>
                  <a:pt x="514857" y="33434"/>
                </a:lnTo>
                <a:lnTo>
                  <a:pt x="519099" y="6986"/>
                </a:lnTo>
                <a:lnTo>
                  <a:pt x="516604" y="5156"/>
                </a:lnTo>
                <a:lnTo>
                  <a:pt x="512778" y="3576"/>
                </a:lnTo>
                <a:lnTo>
                  <a:pt x="507621" y="2245"/>
                </a:lnTo>
                <a:lnTo>
                  <a:pt x="502465" y="748"/>
                </a:lnTo>
                <a:lnTo>
                  <a:pt x="496477" y="0"/>
                </a:lnTo>
                <a:lnTo>
                  <a:pt x="483003" y="0"/>
                </a:lnTo>
                <a:lnTo>
                  <a:pt x="476682" y="831"/>
                </a:lnTo>
                <a:lnTo>
                  <a:pt x="470694" y="2495"/>
                </a:lnTo>
                <a:lnTo>
                  <a:pt x="464706" y="4158"/>
                </a:lnTo>
                <a:lnTo>
                  <a:pt x="459383" y="6819"/>
                </a:lnTo>
                <a:lnTo>
                  <a:pt x="454726" y="10479"/>
                </a:lnTo>
                <a:lnTo>
                  <a:pt x="450068" y="14138"/>
                </a:lnTo>
                <a:lnTo>
                  <a:pt x="446409" y="18796"/>
                </a:lnTo>
                <a:lnTo>
                  <a:pt x="443747" y="24451"/>
                </a:lnTo>
                <a:lnTo>
                  <a:pt x="441252" y="30107"/>
                </a:lnTo>
                <a:lnTo>
                  <a:pt x="440005" y="36927"/>
                </a:lnTo>
                <a:lnTo>
                  <a:pt x="440005" y="56388"/>
                </a:lnTo>
                <a:lnTo>
                  <a:pt x="479926" y="63874"/>
                </a:lnTo>
                <a:lnTo>
                  <a:pt x="479926" y="56388"/>
                </a:lnTo>
                <a:close/>
              </a:path>
              <a:path w="1675997" h="527958">
                <a:moveTo>
                  <a:pt x="482421" y="70860"/>
                </a:moveTo>
                <a:lnTo>
                  <a:pt x="482421" y="86579"/>
                </a:lnTo>
                <a:lnTo>
                  <a:pt x="517851" y="86579"/>
                </a:lnTo>
                <a:lnTo>
                  <a:pt x="517851" y="56388"/>
                </a:lnTo>
                <a:lnTo>
                  <a:pt x="482421" y="70860"/>
                </a:lnTo>
                <a:close/>
              </a:path>
              <a:path w="1675997" h="527958">
                <a:moveTo>
                  <a:pt x="600102" y="174239"/>
                </a:moveTo>
                <a:lnTo>
                  <a:pt x="604261" y="169415"/>
                </a:lnTo>
                <a:lnTo>
                  <a:pt x="607280" y="166048"/>
                </a:lnTo>
                <a:lnTo>
                  <a:pt x="608586" y="164592"/>
                </a:lnTo>
                <a:lnTo>
                  <a:pt x="610748" y="151451"/>
                </a:lnTo>
                <a:lnTo>
                  <a:pt x="608586" y="164592"/>
                </a:lnTo>
                <a:lnTo>
                  <a:pt x="610748" y="158603"/>
                </a:lnTo>
                <a:lnTo>
                  <a:pt x="613077" y="175071"/>
                </a:lnTo>
                <a:lnTo>
                  <a:pt x="616986" y="178231"/>
                </a:lnTo>
                <a:lnTo>
                  <a:pt x="621976" y="180394"/>
                </a:lnTo>
                <a:lnTo>
                  <a:pt x="626966" y="182390"/>
                </a:lnTo>
                <a:lnTo>
                  <a:pt x="632705" y="183388"/>
                </a:lnTo>
                <a:lnTo>
                  <a:pt x="646345" y="183388"/>
                </a:lnTo>
                <a:lnTo>
                  <a:pt x="652416" y="182223"/>
                </a:lnTo>
                <a:lnTo>
                  <a:pt x="657406" y="179895"/>
                </a:lnTo>
                <a:lnTo>
                  <a:pt x="659901" y="155692"/>
                </a:lnTo>
                <a:lnTo>
                  <a:pt x="658071" y="156358"/>
                </a:lnTo>
                <a:lnTo>
                  <a:pt x="655660" y="156690"/>
                </a:lnTo>
                <a:lnTo>
                  <a:pt x="646844" y="156690"/>
                </a:lnTo>
                <a:lnTo>
                  <a:pt x="643933" y="153447"/>
                </a:lnTo>
                <a:lnTo>
                  <a:pt x="643912" y="99619"/>
                </a:lnTo>
                <a:lnTo>
                  <a:pt x="641989" y="86370"/>
                </a:lnTo>
                <a:lnTo>
                  <a:pt x="636946" y="75351"/>
                </a:lnTo>
                <a:lnTo>
                  <a:pt x="632455" y="68198"/>
                </a:lnTo>
                <a:lnTo>
                  <a:pt x="625885" y="62876"/>
                </a:lnTo>
                <a:lnTo>
                  <a:pt x="617235" y="59382"/>
                </a:lnTo>
                <a:lnTo>
                  <a:pt x="612156" y="57480"/>
                </a:lnTo>
                <a:lnTo>
                  <a:pt x="606007" y="153197"/>
                </a:lnTo>
                <a:lnTo>
                  <a:pt x="605758" y="104793"/>
                </a:lnTo>
                <a:lnTo>
                  <a:pt x="601766" y="96226"/>
                </a:lnTo>
                <a:lnTo>
                  <a:pt x="601766" y="105617"/>
                </a:lnTo>
                <a:lnTo>
                  <a:pt x="605508" y="127249"/>
                </a:lnTo>
                <a:lnTo>
                  <a:pt x="606007" y="161182"/>
                </a:lnTo>
                <a:lnTo>
                  <a:pt x="606007" y="154694"/>
                </a:lnTo>
                <a:lnTo>
                  <a:pt x="606007" y="161182"/>
                </a:lnTo>
                <a:lnTo>
                  <a:pt x="605508" y="127249"/>
                </a:lnTo>
                <a:lnTo>
                  <a:pt x="601766" y="105617"/>
                </a:lnTo>
                <a:lnTo>
                  <a:pt x="558601" y="114524"/>
                </a:lnTo>
                <a:lnTo>
                  <a:pt x="567999" y="138560"/>
                </a:lnTo>
                <a:lnTo>
                  <a:pt x="570328" y="136730"/>
                </a:lnTo>
                <a:lnTo>
                  <a:pt x="572823" y="134734"/>
                </a:lnTo>
                <a:lnTo>
                  <a:pt x="576566" y="133237"/>
                </a:lnTo>
                <a:lnTo>
                  <a:pt x="581556" y="132239"/>
                </a:lnTo>
                <a:lnTo>
                  <a:pt x="601766" y="128028"/>
                </a:lnTo>
                <a:lnTo>
                  <a:pt x="601766" y="138643"/>
                </a:lnTo>
                <a:lnTo>
                  <a:pt x="601184" y="141803"/>
                </a:lnTo>
                <a:lnTo>
                  <a:pt x="600019" y="144465"/>
                </a:lnTo>
                <a:lnTo>
                  <a:pt x="598855" y="147126"/>
                </a:lnTo>
                <a:lnTo>
                  <a:pt x="597275" y="149372"/>
                </a:lnTo>
                <a:lnTo>
                  <a:pt x="595279" y="151201"/>
                </a:lnTo>
                <a:lnTo>
                  <a:pt x="593283" y="152865"/>
                </a:lnTo>
                <a:lnTo>
                  <a:pt x="590954" y="154112"/>
                </a:lnTo>
                <a:lnTo>
                  <a:pt x="588292" y="154944"/>
                </a:lnTo>
                <a:lnTo>
                  <a:pt x="587793" y="180144"/>
                </a:lnTo>
                <a:lnTo>
                  <a:pt x="594613" y="177815"/>
                </a:lnTo>
                <a:lnTo>
                  <a:pt x="600102" y="174239"/>
                </a:lnTo>
                <a:close/>
              </a:path>
              <a:path w="1675997" h="527958">
                <a:moveTo>
                  <a:pt x="588292" y="154944"/>
                </a:moveTo>
                <a:lnTo>
                  <a:pt x="585797" y="155776"/>
                </a:lnTo>
                <a:lnTo>
                  <a:pt x="583136" y="156191"/>
                </a:lnTo>
                <a:lnTo>
                  <a:pt x="576649" y="156191"/>
                </a:lnTo>
                <a:lnTo>
                  <a:pt x="573488" y="155277"/>
                </a:lnTo>
                <a:lnTo>
                  <a:pt x="570827" y="153447"/>
                </a:lnTo>
                <a:lnTo>
                  <a:pt x="568165" y="151617"/>
                </a:lnTo>
                <a:lnTo>
                  <a:pt x="566835" y="148873"/>
                </a:lnTo>
                <a:lnTo>
                  <a:pt x="566835" y="141387"/>
                </a:lnTo>
                <a:lnTo>
                  <a:pt x="567999" y="138560"/>
                </a:lnTo>
                <a:lnTo>
                  <a:pt x="558601" y="114524"/>
                </a:lnTo>
                <a:lnTo>
                  <a:pt x="554842" y="115366"/>
                </a:lnTo>
                <a:lnTo>
                  <a:pt x="542047" y="120097"/>
                </a:lnTo>
                <a:lnTo>
                  <a:pt x="532902" y="126999"/>
                </a:lnTo>
                <a:lnTo>
                  <a:pt x="527579" y="132821"/>
                </a:lnTo>
                <a:lnTo>
                  <a:pt x="524917" y="140223"/>
                </a:lnTo>
                <a:lnTo>
                  <a:pt x="524917" y="156690"/>
                </a:lnTo>
                <a:lnTo>
                  <a:pt x="526581" y="163011"/>
                </a:lnTo>
                <a:lnTo>
                  <a:pt x="529908" y="168168"/>
                </a:lnTo>
                <a:lnTo>
                  <a:pt x="533401" y="173158"/>
                </a:lnTo>
                <a:lnTo>
                  <a:pt x="538308" y="176984"/>
                </a:lnTo>
                <a:lnTo>
                  <a:pt x="544629" y="179645"/>
                </a:lnTo>
                <a:lnTo>
                  <a:pt x="550949" y="182307"/>
                </a:lnTo>
                <a:lnTo>
                  <a:pt x="558351" y="183637"/>
                </a:lnTo>
                <a:lnTo>
                  <a:pt x="574154" y="183637"/>
                </a:lnTo>
                <a:lnTo>
                  <a:pt x="581140" y="182473"/>
                </a:lnTo>
                <a:lnTo>
                  <a:pt x="587793" y="180144"/>
                </a:lnTo>
                <a:lnTo>
                  <a:pt x="588292" y="154944"/>
                </a:lnTo>
                <a:close/>
              </a:path>
              <a:path w="1675997" h="527958">
                <a:moveTo>
                  <a:pt x="563092" y="94812"/>
                </a:moveTo>
                <a:lnTo>
                  <a:pt x="565754" y="89989"/>
                </a:lnTo>
                <a:lnTo>
                  <a:pt x="569579" y="87327"/>
                </a:lnTo>
                <a:lnTo>
                  <a:pt x="573571" y="84500"/>
                </a:lnTo>
                <a:lnTo>
                  <a:pt x="578312" y="83086"/>
                </a:lnTo>
                <a:lnTo>
                  <a:pt x="589290" y="83086"/>
                </a:lnTo>
                <a:lnTo>
                  <a:pt x="593615" y="84832"/>
                </a:lnTo>
                <a:lnTo>
                  <a:pt x="596776" y="88325"/>
                </a:lnTo>
                <a:lnTo>
                  <a:pt x="600102" y="91652"/>
                </a:lnTo>
                <a:lnTo>
                  <a:pt x="601766" y="96226"/>
                </a:lnTo>
                <a:lnTo>
                  <a:pt x="605758" y="104793"/>
                </a:lnTo>
                <a:lnTo>
                  <a:pt x="606007" y="153197"/>
                </a:lnTo>
                <a:lnTo>
                  <a:pt x="612156" y="57480"/>
                </a:lnTo>
                <a:lnTo>
                  <a:pt x="600123" y="54790"/>
                </a:lnTo>
                <a:lnTo>
                  <a:pt x="586296" y="53893"/>
                </a:lnTo>
                <a:lnTo>
                  <a:pt x="579722" y="54059"/>
                </a:lnTo>
                <a:lnTo>
                  <a:pt x="565774" y="55752"/>
                </a:lnTo>
                <a:lnTo>
                  <a:pt x="553910" y="59273"/>
                </a:lnTo>
                <a:lnTo>
                  <a:pt x="544129" y="64622"/>
                </a:lnTo>
                <a:lnTo>
                  <a:pt x="537227" y="70579"/>
                </a:lnTo>
                <a:lnTo>
                  <a:pt x="529856" y="80945"/>
                </a:lnTo>
                <a:lnTo>
                  <a:pt x="525666" y="93315"/>
                </a:lnTo>
                <a:lnTo>
                  <a:pt x="561595" y="101799"/>
                </a:lnTo>
                <a:lnTo>
                  <a:pt x="563092" y="94812"/>
                </a:lnTo>
                <a:close/>
              </a:path>
              <a:path w="1675997" h="527958">
                <a:moveTo>
                  <a:pt x="607280" y="166048"/>
                </a:moveTo>
                <a:lnTo>
                  <a:pt x="607421" y="166588"/>
                </a:lnTo>
                <a:lnTo>
                  <a:pt x="610249" y="170912"/>
                </a:lnTo>
                <a:lnTo>
                  <a:pt x="613077" y="175071"/>
                </a:lnTo>
                <a:lnTo>
                  <a:pt x="610748" y="158603"/>
                </a:lnTo>
                <a:lnTo>
                  <a:pt x="608586" y="164592"/>
                </a:lnTo>
                <a:lnTo>
                  <a:pt x="607280" y="166048"/>
                </a:lnTo>
                <a:close/>
              </a:path>
              <a:path w="1675997" h="527958">
                <a:moveTo>
                  <a:pt x="722553" y="21707"/>
                </a:moveTo>
                <a:lnTo>
                  <a:pt x="722553" y="14554"/>
                </a:lnTo>
                <a:lnTo>
                  <a:pt x="720557" y="9398"/>
                </a:lnTo>
                <a:lnTo>
                  <a:pt x="716565" y="6237"/>
                </a:lnTo>
                <a:lnTo>
                  <a:pt x="712573" y="2910"/>
                </a:lnTo>
                <a:lnTo>
                  <a:pt x="706335" y="1247"/>
                </a:lnTo>
                <a:lnTo>
                  <a:pt x="689202" y="1247"/>
                </a:lnTo>
                <a:lnTo>
                  <a:pt x="682881" y="2910"/>
                </a:lnTo>
                <a:lnTo>
                  <a:pt x="678889" y="6237"/>
                </a:lnTo>
                <a:lnTo>
                  <a:pt x="675063" y="9398"/>
                </a:lnTo>
                <a:lnTo>
                  <a:pt x="673150" y="14554"/>
                </a:lnTo>
                <a:lnTo>
                  <a:pt x="673150" y="28693"/>
                </a:lnTo>
                <a:lnTo>
                  <a:pt x="675063" y="33849"/>
                </a:lnTo>
                <a:lnTo>
                  <a:pt x="678889" y="37176"/>
                </a:lnTo>
                <a:lnTo>
                  <a:pt x="682881" y="40337"/>
                </a:lnTo>
                <a:lnTo>
                  <a:pt x="689202" y="41917"/>
                </a:lnTo>
                <a:lnTo>
                  <a:pt x="706335" y="41917"/>
                </a:lnTo>
                <a:lnTo>
                  <a:pt x="712573" y="40337"/>
                </a:lnTo>
                <a:lnTo>
                  <a:pt x="716565" y="37176"/>
                </a:lnTo>
                <a:lnTo>
                  <a:pt x="720557" y="33849"/>
                </a:lnTo>
                <a:lnTo>
                  <a:pt x="722553" y="28693"/>
                </a:lnTo>
                <a:lnTo>
                  <a:pt x="722553" y="21707"/>
                </a:lnTo>
                <a:close/>
              </a:path>
              <a:path w="1675997" h="527958">
                <a:moveTo>
                  <a:pt x="676644" y="56388"/>
                </a:moveTo>
                <a:lnTo>
                  <a:pt x="676644" y="181142"/>
                </a:lnTo>
                <a:lnTo>
                  <a:pt x="719060" y="181142"/>
                </a:lnTo>
                <a:lnTo>
                  <a:pt x="719060" y="56388"/>
                </a:lnTo>
                <a:lnTo>
                  <a:pt x="676644" y="56388"/>
                </a:lnTo>
                <a:close/>
              </a:path>
              <a:path w="1675997" h="527958">
                <a:moveTo>
                  <a:pt x="798823" y="153946"/>
                </a:moveTo>
                <a:lnTo>
                  <a:pt x="795746" y="152782"/>
                </a:lnTo>
                <a:lnTo>
                  <a:pt x="793916" y="150453"/>
                </a:lnTo>
                <a:lnTo>
                  <a:pt x="792086" y="148124"/>
                </a:lnTo>
                <a:lnTo>
                  <a:pt x="791172" y="144215"/>
                </a:lnTo>
                <a:lnTo>
                  <a:pt x="791172" y="3493"/>
                </a:lnTo>
                <a:lnTo>
                  <a:pt x="748755" y="3493"/>
                </a:lnTo>
                <a:lnTo>
                  <a:pt x="748755" y="144215"/>
                </a:lnTo>
                <a:lnTo>
                  <a:pt x="749092" y="151891"/>
                </a:lnTo>
                <a:lnTo>
                  <a:pt x="751954" y="165055"/>
                </a:lnTo>
                <a:lnTo>
                  <a:pt x="757738" y="174406"/>
                </a:lnTo>
                <a:lnTo>
                  <a:pt x="771910" y="182024"/>
                </a:lnTo>
                <a:lnTo>
                  <a:pt x="786680" y="183637"/>
                </a:lnTo>
                <a:lnTo>
                  <a:pt x="791338" y="183637"/>
                </a:lnTo>
                <a:lnTo>
                  <a:pt x="796079" y="183055"/>
                </a:lnTo>
                <a:lnTo>
                  <a:pt x="800902" y="181891"/>
                </a:lnTo>
                <a:lnTo>
                  <a:pt x="805726" y="180726"/>
                </a:lnTo>
                <a:lnTo>
                  <a:pt x="809635" y="179229"/>
                </a:lnTo>
                <a:lnTo>
                  <a:pt x="812629" y="177400"/>
                </a:lnTo>
                <a:lnTo>
                  <a:pt x="815374" y="151950"/>
                </a:lnTo>
                <a:lnTo>
                  <a:pt x="813045" y="152615"/>
                </a:lnTo>
                <a:lnTo>
                  <a:pt x="811049" y="153114"/>
                </a:lnTo>
                <a:lnTo>
                  <a:pt x="809386" y="153447"/>
                </a:lnTo>
                <a:lnTo>
                  <a:pt x="807722" y="153780"/>
                </a:lnTo>
                <a:lnTo>
                  <a:pt x="805643" y="153946"/>
                </a:lnTo>
                <a:lnTo>
                  <a:pt x="798823" y="153946"/>
                </a:lnTo>
                <a:close/>
              </a:path>
              <a:path w="1675997" h="527958">
                <a:moveTo>
                  <a:pt x="872548" y="56388"/>
                </a:moveTo>
                <a:lnTo>
                  <a:pt x="830132" y="56388"/>
                </a:lnTo>
                <a:lnTo>
                  <a:pt x="830135" y="140487"/>
                </a:lnTo>
                <a:lnTo>
                  <a:pt x="831572" y="154255"/>
                </a:lnTo>
                <a:lnTo>
                  <a:pt x="835621" y="165174"/>
                </a:lnTo>
                <a:lnTo>
                  <a:pt x="839280" y="171661"/>
                </a:lnTo>
                <a:lnTo>
                  <a:pt x="844271" y="176402"/>
                </a:lnTo>
                <a:lnTo>
                  <a:pt x="850592" y="179396"/>
                </a:lnTo>
                <a:lnTo>
                  <a:pt x="857079" y="182223"/>
                </a:lnTo>
                <a:lnTo>
                  <a:pt x="864564" y="183637"/>
                </a:lnTo>
                <a:lnTo>
                  <a:pt x="874506" y="183623"/>
                </a:lnTo>
                <a:lnTo>
                  <a:pt x="887768" y="181924"/>
                </a:lnTo>
                <a:lnTo>
                  <a:pt x="898996" y="177400"/>
                </a:lnTo>
                <a:lnTo>
                  <a:pt x="908683" y="169058"/>
                </a:lnTo>
                <a:lnTo>
                  <a:pt x="915713" y="157689"/>
                </a:lnTo>
                <a:lnTo>
                  <a:pt x="916961" y="181142"/>
                </a:lnTo>
                <a:lnTo>
                  <a:pt x="954886" y="181142"/>
                </a:lnTo>
                <a:lnTo>
                  <a:pt x="954886" y="56388"/>
                </a:lnTo>
                <a:lnTo>
                  <a:pt x="912469" y="56388"/>
                </a:lnTo>
                <a:lnTo>
                  <a:pt x="912469" y="128080"/>
                </a:lnTo>
                <a:lnTo>
                  <a:pt x="911887" y="132322"/>
                </a:lnTo>
                <a:lnTo>
                  <a:pt x="910723" y="135981"/>
                </a:lnTo>
                <a:lnTo>
                  <a:pt x="909725" y="139474"/>
                </a:lnTo>
                <a:lnTo>
                  <a:pt x="908228" y="142385"/>
                </a:lnTo>
                <a:lnTo>
                  <a:pt x="906232" y="144714"/>
                </a:lnTo>
                <a:lnTo>
                  <a:pt x="904236" y="146877"/>
                </a:lnTo>
                <a:lnTo>
                  <a:pt x="901907" y="148540"/>
                </a:lnTo>
                <a:lnTo>
                  <a:pt x="899245" y="149704"/>
                </a:lnTo>
                <a:lnTo>
                  <a:pt x="896584" y="150702"/>
                </a:lnTo>
                <a:lnTo>
                  <a:pt x="893756" y="151201"/>
                </a:lnTo>
                <a:lnTo>
                  <a:pt x="884940" y="151201"/>
                </a:lnTo>
                <a:lnTo>
                  <a:pt x="880449" y="149621"/>
                </a:lnTo>
                <a:lnTo>
                  <a:pt x="877289" y="146461"/>
                </a:lnTo>
                <a:lnTo>
                  <a:pt x="874128" y="143300"/>
                </a:lnTo>
                <a:lnTo>
                  <a:pt x="872548" y="137728"/>
                </a:lnTo>
                <a:lnTo>
                  <a:pt x="872548" y="56388"/>
                </a:lnTo>
                <a:close/>
              </a:path>
              <a:path w="1675997" h="527958">
                <a:moveTo>
                  <a:pt x="1022787" y="56388"/>
                </a:moveTo>
                <a:lnTo>
                  <a:pt x="985361" y="56388"/>
                </a:lnTo>
                <a:lnTo>
                  <a:pt x="985361" y="181142"/>
                </a:lnTo>
                <a:lnTo>
                  <a:pt x="1027777" y="181142"/>
                </a:lnTo>
                <a:lnTo>
                  <a:pt x="1027777" y="111779"/>
                </a:lnTo>
                <a:lnTo>
                  <a:pt x="1029025" y="106456"/>
                </a:lnTo>
                <a:lnTo>
                  <a:pt x="1031520" y="102298"/>
                </a:lnTo>
                <a:lnTo>
                  <a:pt x="1034181" y="97973"/>
                </a:lnTo>
                <a:lnTo>
                  <a:pt x="1037674" y="94729"/>
                </a:lnTo>
                <a:lnTo>
                  <a:pt x="1041999" y="92567"/>
                </a:lnTo>
                <a:lnTo>
                  <a:pt x="1046324" y="90405"/>
                </a:lnTo>
                <a:lnTo>
                  <a:pt x="1050981" y="89323"/>
                </a:lnTo>
                <a:lnTo>
                  <a:pt x="1059631" y="89323"/>
                </a:lnTo>
                <a:lnTo>
                  <a:pt x="1062708" y="89573"/>
                </a:lnTo>
                <a:lnTo>
                  <a:pt x="1065203" y="90072"/>
                </a:lnTo>
                <a:lnTo>
                  <a:pt x="1067865" y="90405"/>
                </a:lnTo>
                <a:lnTo>
                  <a:pt x="1070027" y="90904"/>
                </a:lnTo>
                <a:lnTo>
                  <a:pt x="1071691" y="91569"/>
                </a:lnTo>
                <a:lnTo>
                  <a:pt x="1075932" y="56638"/>
                </a:lnTo>
                <a:lnTo>
                  <a:pt x="1074602" y="55806"/>
                </a:lnTo>
                <a:lnTo>
                  <a:pt x="1072772" y="55141"/>
                </a:lnTo>
                <a:lnTo>
                  <a:pt x="1070443" y="54642"/>
                </a:lnTo>
                <a:lnTo>
                  <a:pt x="1068281" y="54143"/>
                </a:lnTo>
                <a:lnTo>
                  <a:pt x="1065619" y="53893"/>
                </a:lnTo>
                <a:lnTo>
                  <a:pt x="1052811" y="53893"/>
                </a:lnTo>
                <a:lnTo>
                  <a:pt x="1044827" y="56471"/>
                </a:lnTo>
                <a:lnTo>
                  <a:pt x="1038506" y="61628"/>
                </a:lnTo>
                <a:lnTo>
                  <a:pt x="1030285" y="71097"/>
                </a:lnTo>
                <a:lnTo>
                  <a:pt x="1024534" y="83335"/>
                </a:lnTo>
                <a:lnTo>
                  <a:pt x="1022787" y="56388"/>
                </a:lnTo>
                <a:close/>
              </a:path>
              <a:path w="1675997" h="527958">
                <a:moveTo>
                  <a:pt x="1171950" y="104543"/>
                </a:moveTo>
                <a:lnTo>
                  <a:pt x="1171950" y="114524"/>
                </a:lnTo>
                <a:lnTo>
                  <a:pt x="1125634" y="106789"/>
                </a:lnTo>
                <a:lnTo>
                  <a:pt x="1125042" y="111197"/>
                </a:lnTo>
                <a:lnTo>
                  <a:pt x="1125042" y="127664"/>
                </a:lnTo>
                <a:lnTo>
                  <a:pt x="1112068" y="106789"/>
                </a:lnTo>
                <a:lnTo>
                  <a:pt x="1115811" y="61628"/>
                </a:lnTo>
                <a:lnTo>
                  <a:pt x="1110055" y="65077"/>
                </a:lnTo>
                <a:lnTo>
                  <a:pt x="1100430" y="73390"/>
                </a:lnTo>
                <a:lnTo>
                  <a:pt x="1092856" y="83834"/>
                </a:lnTo>
                <a:lnTo>
                  <a:pt x="1088746" y="92804"/>
                </a:lnTo>
                <a:lnTo>
                  <a:pt x="1085653" y="105035"/>
                </a:lnTo>
                <a:lnTo>
                  <a:pt x="1084622" y="118765"/>
                </a:lnTo>
                <a:lnTo>
                  <a:pt x="1085325" y="130213"/>
                </a:lnTo>
                <a:lnTo>
                  <a:pt x="1088059" y="142704"/>
                </a:lnTo>
                <a:lnTo>
                  <a:pt x="1092856" y="153696"/>
                </a:lnTo>
                <a:lnTo>
                  <a:pt x="1096595" y="159455"/>
                </a:lnTo>
                <a:lnTo>
                  <a:pt x="1105274" y="168732"/>
                </a:lnTo>
                <a:lnTo>
                  <a:pt x="1116060" y="175903"/>
                </a:lnTo>
                <a:lnTo>
                  <a:pt x="1112068" y="129494"/>
                </a:lnTo>
                <a:lnTo>
                  <a:pt x="1125340" y="129494"/>
                </a:lnTo>
                <a:lnTo>
                  <a:pt x="1125042" y="119514"/>
                </a:lnTo>
                <a:lnTo>
                  <a:pt x="1125340" y="129494"/>
                </a:lnTo>
                <a:lnTo>
                  <a:pt x="1210873" y="129494"/>
                </a:lnTo>
                <a:lnTo>
                  <a:pt x="1211206" y="127498"/>
                </a:lnTo>
                <a:lnTo>
                  <a:pt x="1211455" y="125003"/>
                </a:lnTo>
                <a:lnTo>
                  <a:pt x="1211622" y="122009"/>
                </a:lnTo>
                <a:lnTo>
                  <a:pt x="1211788" y="119015"/>
                </a:lnTo>
                <a:lnTo>
                  <a:pt x="1211871" y="116021"/>
                </a:lnTo>
                <a:lnTo>
                  <a:pt x="1211871" y="113027"/>
                </a:lnTo>
                <a:lnTo>
                  <a:pt x="1211615" y="106688"/>
                </a:lnTo>
                <a:lnTo>
                  <a:pt x="1209317" y="93980"/>
                </a:lnTo>
                <a:lnTo>
                  <a:pt x="1204635" y="82587"/>
                </a:lnTo>
                <a:lnTo>
                  <a:pt x="1202344" y="78726"/>
                </a:lnTo>
                <a:lnTo>
                  <a:pt x="1194108" y="69091"/>
                </a:lnTo>
                <a:lnTo>
                  <a:pt x="1183427" y="61628"/>
                </a:lnTo>
                <a:lnTo>
                  <a:pt x="1192160" y="106789"/>
                </a:lnTo>
                <a:lnTo>
                  <a:pt x="1171950" y="104543"/>
                </a:lnTo>
                <a:close/>
              </a:path>
              <a:path w="1675997" h="527958">
                <a:moveTo>
                  <a:pt x="1125042" y="127664"/>
                </a:moveTo>
                <a:lnTo>
                  <a:pt x="1125042" y="111197"/>
                </a:lnTo>
                <a:lnTo>
                  <a:pt x="1125634" y="106789"/>
                </a:lnTo>
                <a:lnTo>
                  <a:pt x="1125957" y="104377"/>
                </a:lnTo>
                <a:lnTo>
                  <a:pt x="1127787" y="99054"/>
                </a:lnTo>
                <a:lnTo>
                  <a:pt x="1129783" y="93731"/>
                </a:lnTo>
                <a:lnTo>
                  <a:pt x="1132611" y="89822"/>
                </a:lnTo>
                <a:lnTo>
                  <a:pt x="1136270" y="87327"/>
                </a:lnTo>
                <a:lnTo>
                  <a:pt x="1140096" y="84832"/>
                </a:lnTo>
                <a:lnTo>
                  <a:pt x="1144670" y="83585"/>
                </a:lnTo>
                <a:lnTo>
                  <a:pt x="1157478" y="83585"/>
                </a:lnTo>
                <a:lnTo>
                  <a:pt x="1162968" y="86246"/>
                </a:lnTo>
                <a:lnTo>
                  <a:pt x="1166461" y="91569"/>
                </a:lnTo>
                <a:lnTo>
                  <a:pt x="1170120" y="96892"/>
                </a:lnTo>
                <a:lnTo>
                  <a:pt x="1171950" y="104543"/>
                </a:lnTo>
                <a:lnTo>
                  <a:pt x="1192160" y="106789"/>
                </a:lnTo>
                <a:lnTo>
                  <a:pt x="1183427" y="61628"/>
                </a:lnTo>
                <a:lnTo>
                  <a:pt x="1175891" y="58131"/>
                </a:lnTo>
                <a:lnTo>
                  <a:pt x="1163762" y="54953"/>
                </a:lnTo>
                <a:lnTo>
                  <a:pt x="1149993" y="53893"/>
                </a:lnTo>
                <a:lnTo>
                  <a:pt x="1139738" y="54479"/>
                </a:lnTo>
                <a:lnTo>
                  <a:pt x="1127217" y="57038"/>
                </a:lnTo>
                <a:lnTo>
                  <a:pt x="1115811" y="61628"/>
                </a:lnTo>
                <a:lnTo>
                  <a:pt x="1112068" y="106789"/>
                </a:lnTo>
                <a:lnTo>
                  <a:pt x="1125042" y="127664"/>
                </a:lnTo>
                <a:close/>
              </a:path>
              <a:path w="1675997" h="527958">
                <a:moveTo>
                  <a:pt x="1138332" y="182714"/>
                </a:moveTo>
                <a:lnTo>
                  <a:pt x="1151989" y="183637"/>
                </a:lnTo>
                <a:lnTo>
                  <a:pt x="1160639" y="183637"/>
                </a:lnTo>
                <a:lnTo>
                  <a:pt x="1168873" y="182390"/>
                </a:lnTo>
                <a:lnTo>
                  <a:pt x="1176691" y="179895"/>
                </a:lnTo>
                <a:lnTo>
                  <a:pt x="1184675" y="177400"/>
                </a:lnTo>
                <a:lnTo>
                  <a:pt x="1191495" y="173740"/>
                </a:lnTo>
                <a:lnTo>
                  <a:pt x="1197150" y="168916"/>
                </a:lnTo>
                <a:lnTo>
                  <a:pt x="1202972" y="163926"/>
                </a:lnTo>
                <a:lnTo>
                  <a:pt x="1207047" y="157855"/>
                </a:lnTo>
                <a:lnTo>
                  <a:pt x="1209376" y="150702"/>
                </a:lnTo>
                <a:lnTo>
                  <a:pt x="1175443" y="139474"/>
                </a:lnTo>
                <a:lnTo>
                  <a:pt x="1173613" y="143966"/>
                </a:lnTo>
                <a:lnTo>
                  <a:pt x="1170785" y="147459"/>
                </a:lnTo>
                <a:lnTo>
                  <a:pt x="1166960" y="149954"/>
                </a:lnTo>
                <a:lnTo>
                  <a:pt x="1163300" y="152449"/>
                </a:lnTo>
                <a:lnTo>
                  <a:pt x="1158310" y="153696"/>
                </a:lnTo>
                <a:lnTo>
                  <a:pt x="1146334" y="153696"/>
                </a:lnTo>
                <a:lnTo>
                  <a:pt x="1141510" y="152615"/>
                </a:lnTo>
                <a:lnTo>
                  <a:pt x="1137518" y="150453"/>
                </a:lnTo>
                <a:lnTo>
                  <a:pt x="1133526" y="148124"/>
                </a:lnTo>
                <a:lnTo>
                  <a:pt x="1130448" y="144465"/>
                </a:lnTo>
                <a:lnTo>
                  <a:pt x="1128286" y="139474"/>
                </a:lnTo>
                <a:lnTo>
                  <a:pt x="1126124" y="134318"/>
                </a:lnTo>
                <a:lnTo>
                  <a:pt x="1125340" y="129494"/>
                </a:lnTo>
                <a:lnTo>
                  <a:pt x="1112068" y="129494"/>
                </a:lnTo>
                <a:lnTo>
                  <a:pt x="1116060" y="175903"/>
                </a:lnTo>
                <a:lnTo>
                  <a:pt x="1125986" y="179943"/>
                </a:lnTo>
                <a:lnTo>
                  <a:pt x="1138332" y="182714"/>
                </a:lnTo>
                <a:close/>
              </a:path>
              <a:path w="1675997" h="527958">
                <a:moveTo>
                  <a:pt x="1256226" y="146294"/>
                </a:moveTo>
                <a:lnTo>
                  <a:pt x="1250737" y="141803"/>
                </a:lnTo>
                <a:lnTo>
                  <a:pt x="1246578" y="136480"/>
                </a:lnTo>
                <a:lnTo>
                  <a:pt x="1226617" y="159934"/>
                </a:lnTo>
                <a:lnTo>
                  <a:pt x="1231077" y="164359"/>
                </a:lnTo>
                <a:lnTo>
                  <a:pt x="1241197" y="171838"/>
                </a:lnTo>
                <a:lnTo>
                  <a:pt x="1253065" y="177649"/>
                </a:lnTo>
                <a:lnTo>
                  <a:pt x="1262455" y="180562"/>
                </a:lnTo>
                <a:lnTo>
                  <a:pt x="1274905" y="182868"/>
                </a:lnTo>
                <a:lnTo>
                  <a:pt x="1287996" y="183637"/>
                </a:lnTo>
                <a:lnTo>
                  <a:pt x="1296839" y="183338"/>
                </a:lnTo>
                <a:lnTo>
                  <a:pt x="1309750" y="181549"/>
                </a:lnTo>
                <a:lnTo>
                  <a:pt x="1320682" y="178148"/>
                </a:lnTo>
                <a:lnTo>
                  <a:pt x="1329332" y="174322"/>
                </a:lnTo>
                <a:lnTo>
                  <a:pt x="1335819" y="169166"/>
                </a:lnTo>
                <a:lnTo>
                  <a:pt x="1340144" y="162679"/>
                </a:lnTo>
                <a:lnTo>
                  <a:pt x="1344468" y="156191"/>
                </a:lnTo>
                <a:lnTo>
                  <a:pt x="1346631" y="148873"/>
                </a:lnTo>
                <a:lnTo>
                  <a:pt x="1346631" y="132072"/>
                </a:lnTo>
                <a:lnTo>
                  <a:pt x="1343803" y="124670"/>
                </a:lnTo>
                <a:lnTo>
                  <a:pt x="1338147" y="118516"/>
                </a:lnTo>
                <a:lnTo>
                  <a:pt x="1335022" y="115598"/>
                </a:lnTo>
                <a:lnTo>
                  <a:pt x="1324600" y="109698"/>
                </a:lnTo>
                <a:lnTo>
                  <a:pt x="1310452" y="105791"/>
                </a:lnTo>
                <a:lnTo>
                  <a:pt x="1287747" y="101300"/>
                </a:lnTo>
                <a:lnTo>
                  <a:pt x="1282091" y="100135"/>
                </a:lnTo>
                <a:lnTo>
                  <a:pt x="1278182" y="98805"/>
                </a:lnTo>
                <a:lnTo>
                  <a:pt x="1276020" y="97308"/>
                </a:lnTo>
                <a:lnTo>
                  <a:pt x="1274024" y="95644"/>
                </a:lnTo>
                <a:lnTo>
                  <a:pt x="1273026" y="93731"/>
                </a:lnTo>
                <a:lnTo>
                  <a:pt x="1273026" y="89573"/>
                </a:lnTo>
                <a:lnTo>
                  <a:pt x="1273691" y="87909"/>
                </a:lnTo>
                <a:lnTo>
                  <a:pt x="1275022" y="86579"/>
                </a:lnTo>
                <a:lnTo>
                  <a:pt x="1276353" y="85248"/>
                </a:lnTo>
                <a:lnTo>
                  <a:pt x="1278349" y="84250"/>
                </a:lnTo>
                <a:lnTo>
                  <a:pt x="1281010" y="83585"/>
                </a:lnTo>
                <a:lnTo>
                  <a:pt x="1283838" y="82753"/>
                </a:lnTo>
                <a:lnTo>
                  <a:pt x="1287248" y="82337"/>
                </a:lnTo>
                <a:lnTo>
                  <a:pt x="1297561" y="82337"/>
                </a:lnTo>
                <a:lnTo>
                  <a:pt x="1303882" y="83751"/>
                </a:lnTo>
                <a:lnTo>
                  <a:pt x="1310203" y="86579"/>
                </a:lnTo>
                <a:lnTo>
                  <a:pt x="1316523" y="89407"/>
                </a:lnTo>
                <a:lnTo>
                  <a:pt x="1321680" y="93315"/>
                </a:lnTo>
                <a:lnTo>
                  <a:pt x="1325672" y="98306"/>
                </a:lnTo>
                <a:lnTo>
                  <a:pt x="1345882" y="75351"/>
                </a:lnTo>
                <a:lnTo>
                  <a:pt x="1334837" y="65398"/>
                </a:lnTo>
                <a:lnTo>
                  <a:pt x="1322928" y="59382"/>
                </a:lnTo>
                <a:lnTo>
                  <a:pt x="1315401" y="56978"/>
                </a:lnTo>
                <a:lnTo>
                  <a:pt x="1303078" y="54664"/>
                </a:lnTo>
                <a:lnTo>
                  <a:pt x="1289493" y="53893"/>
                </a:lnTo>
                <a:lnTo>
                  <a:pt x="1279960" y="54258"/>
                </a:lnTo>
                <a:lnTo>
                  <a:pt x="1267108" y="56220"/>
                </a:lnTo>
                <a:lnTo>
                  <a:pt x="1256309" y="59881"/>
                </a:lnTo>
                <a:lnTo>
                  <a:pt x="1247659" y="63707"/>
                </a:lnTo>
                <a:lnTo>
                  <a:pt x="1241255" y="68781"/>
                </a:lnTo>
                <a:lnTo>
                  <a:pt x="1237097" y="75101"/>
                </a:lnTo>
                <a:lnTo>
                  <a:pt x="1232938" y="81256"/>
                </a:lnTo>
                <a:lnTo>
                  <a:pt x="1230859" y="87743"/>
                </a:lnTo>
                <a:lnTo>
                  <a:pt x="1230877" y="95870"/>
                </a:lnTo>
                <a:lnTo>
                  <a:pt x="1233507" y="108880"/>
                </a:lnTo>
                <a:lnTo>
                  <a:pt x="1240590" y="119264"/>
                </a:lnTo>
                <a:lnTo>
                  <a:pt x="1247764" y="124384"/>
                </a:lnTo>
                <a:lnTo>
                  <a:pt x="1259239" y="129362"/>
                </a:lnTo>
                <a:lnTo>
                  <a:pt x="1274024" y="133237"/>
                </a:lnTo>
                <a:lnTo>
                  <a:pt x="1291489" y="136730"/>
                </a:lnTo>
                <a:lnTo>
                  <a:pt x="1296480" y="137728"/>
                </a:lnTo>
                <a:lnTo>
                  <a:pt x="1299806" y="138975"/>
                </a:lnTo>
                <a:lnTo>
                  <a:pt x="1301470" y="140472"/>
                </a:lnTo>
                <a:lnTo>
                  <a:pt x="1303133" y="141803"/>
                </a:lnTo>
                <a:lnTo>
                  <a:pt x="1303965" y="143633"/>
                </a:lnTo>
                <a:lnTo>
                  <a:pt x="1303965" y="149122"/>
                </a:lnTo>
                <a:lnTo>
                  <a:pt x="1302301" y="151451"/>
                </a:lnTo>
                <a:lnTo>
                  <a:pt x="1298975" y="152948"/>
                </a:lnTo>
                <a:lnTo>
                  <a:pt x="1295648" y="154445"/>
                </a:lnTo>
                <a:lnTo>
                  <a:pt x="1291406" y="155193"/>
                </a:lnTo>
                <a:lnTo>
                  <a:pt x="1277767" y="155193"/>
                </a:lnTo>
                <a:lnTo>
                  <a:pt x="1270032" y="153447"/>
                </a:lnTo>
                <a:lnTo>
                  <a:pt x="1263046" y="149954"/>
                </a:lnTo>
                <a:lnTo>
                  <a:pt x="1256226" y="146294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5812160" y="7469143"/>
            <a:ext cx="97807" cy="0"/>
          </a:xfrm>
          <a:custGeom>
            <a:avLst/>
            <a:gdLst/>
            <a:ahLst/>
            <a:cxnLst/>
            <a:rect l="l" t="t" r="r" b="b"/>
            <a:pathLst>
              <a:path w="97807" h="0">
                <a:moveTo>
                  <a:pt x="0" y="0"/>
                </a:moveTo>
                <a:lnTo>
                  <a:pt x="97807" y="0"/>
                </a:lnTo>
              </a:path>
            </a:pathLst>
          </a:custGeom>
          <a:ln w="31460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6089967" y="7454048"/>
            <a:ext cx="0" cy="124753"/>
          </a:xfrm>
          <a:custGeom>
            <a:avLst/>
            <a:gdLst/>
            <a:ahLst/>
            <a:cxnLst/>
            <a:rect l="l" t="t" r="r" b="b"/>
            <a:pathLst>
              <a:path w="0" h="124753">
                <a:moveTo>
                  <a:pt x="0" y="0"/>
                </a:moveTo>
                <a:lnTo>
                  <a:pt x="0" y="124753"/>
                </a:lnTo>
              </a:path>
            </a:pathLst>
          </a:custGeom>
          <a:ln w="43686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6969058" y="7469143"/>
            <a:ext cx="97807" cy="0"/>
          </a:xfrm>
          <a:custGeom>
            <a:avLst/>
            <a:gdLst/>
            <a:ahLst/>
            <a:cxnLst/>
            <a:rect l="l" t="t" r="r" b="b"/>
            <a:pathLst>
              <a:path w="97807" h="0">
                <a:moveTo>
                  <a:pt x="0" y="0"/>
                </a:moveTo>
                <a:lnTo>
                  <a:pt x="97807" y="0"/>
                </a:lnTo>
              </a:path>
            </a:pathLst>
          </a:custGeom>
          <a:ln w="31460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5955954" y="7747220"/>
            <a:ext cx="0" cy="124753"/>
          </a:xfrm>
          <a:custGeom>
            <a:avLst/>
            <a:gdLst/>
            <a:ahLst/>
            <a:cxnLst/>
            <a:rect l="l" t="t" r="r" b="b"/>
            <a:pathLst>
              <a:path w="0" h="124753">
                <a:moveTo>
                  <a:pt x="0" y="0"/>
                </a:moveTo>
                <a:lnTo>
                  <a:pt x="0" y="124753"/>
                </a:lnTo>
              </a:path>
            </a:pathLst>
          </a:custGeom>
          <a:ln w="43686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5595763" y="8871503"/>
            <a:ext cx="1949779" cy="94813"/>
          </a:xfrm>
          <a:custGeom>
            <a:avLst/>
            <a:gdLst/>
            <a:ahLst/>
            <a:cxnLst/>
            <a:rect l="l" t="t" r="r" b="b"/>
            <a:pathLst>
              <a:path w="1949779" h="94813">
                <a:moveTo>
                  <a:pt x="1812686" y="44545"/>
                </a:moveTo>
                <a:lnTo>
                  <a:pt x="1813352" y="41218"/>
                </a:lnTo>
                <a:lnTo>
                  <a:pt x="1814682" y="38424"/>
                </a:lnTo>
                <a:lnTo>
                  <a:pt x="1816013" y="35563"/>
                </a:lnTo>
                <a:lnTo>
                  <a:pt x="1817876" y="33367"/>
                </a:lnTo>
                <a:lnTo>
                  <a:pt x="1820271" y="31837"/>
                </a:lnTo>
                <a:lnTo>
                  <a:pt x="1822667" y="30240"/>
                </a:lnTo>
                <a:lnTo>
                  <a:pt x="1825461" y="29441"/>
                </a:lnTo>
                <a:lnTo>
                  <a:pt x="1833512" y="29441"/>
                </a:lnTo>
                <a:lnTo>
                  <a:pt x="1837271" y="31171"/>
                </a:lnTo>
                <a:lnTo>
                  <a:pt x="1837238" y="23487"/>
                </a:lnTo>
                <a:lnTo>
                  <a:pt x="1833512" y="22455"/>
                </a:lnTo>
                <a:lnTo>
                  <a:pt x="1826592" y="22455"/>
                </a:lnTo>
                <a:lnTo>
                  <a:pt x="1823931" y="22954"/>
                </a:lnTo>
                <a:lnTo>
                  <a:pt x="1821469" y="23952"/>
                </a:lnTo>
                <a:lnTo>
                  <a:pt x="1819007" y="24950"/>
                </a:lnTo>
                <a:lnTo>
                  <a:pt x="1816911" y="26348"/>
                </a:lnTo>
                <a:lnTo>
                  <a:pt x="1815181" y="28144"/>
                </a:lnTo>
                <a:lnTo>
                  <a:pt x="1813451" y="29874"/>
                </a:lnTo>
                <a:lnTo>
                  <a:pt x="1812171" y="31876"/>
                </a:lnTo>
                <a:lnTo>
                  <a:pt x="1811688" y="23453"/>
                </a:lnTo>
                <a:lnTo>
                  <a:pt x="1804702" y="23453"/>
                </a:lnTo>
                <a:lnTo>
                  <a:pt x="1804702" y="94313"/>
                </a:lnTo>
                <a:lnTo>
                  <a:pt x="1812686" y="94313"/>
                </a:lnTo>
                <a:lnTo>
                  <a:pt x="1812686" y="65919"/>
                </a:lnTo>
                <a:lnTo>
                  <a:pt x="1811688" y="63574"/>
                </a:lnTo>
                <a:lnTo>
                  <a:pt x="1811289" y="34232"/>
                </a:lnTo>
                <a:lnTo>
                  <a:pt x="1812154" y="31903"/>
                </a:lnTo>
                <a:lnTo>
                  <a:pt x="1812387" y="35629"/>
                </a:lnTo>
                <a:lnTo>
                  <a:pt x="1812686" y="44545"/>
                </a:lnTo>
                <a:close/>
              </a:path>
              <a:path w="1949779" h="94813">
                <a:moveTo>
                  <a:pt x="1815215" y="69296"/>
                </a:moveTo>
                <a:lnTo>
                  <a:pt x="1818275" y="71359"/>
                </a:lnTo>
                <a:lnTo>
                  <a:pt x="1821402" y="73355"/>
                </a:lnTo>
                <a:lnTo>
                  <a:pt x="1825029" y="74353"/>
                </a:lnTo>
                <a:lnTo>
                  <a:pt x="1833279" y="74353"/>
                </a:lnTo>
                <a:lnTo>
                  <a:pt x="1837071" y="73322"/>
                </a:lnTo>
                <a:lnTo>
                  <a:pt x="1840531" y="71259"/>
                </a:lnTo>
                <a:lnTo>
                  <a:pt x="1843991" y="69196"/>
                </a:lnTo>
                <a:lnTo>
                  <a:pt x="1846752" y="66236"/>
                </a:lnTo>
                <a:lnTo>
                  <a:pt x="1848815" y="62376"/>
                </a:lnTo>
                <a:lnTo>
                  <a:pt x="1850944" y="58451"/>
                </a:lnTo>
                <a:lnTo>
                  <a:pt x="1852009" y="53793"/>
                </a:lnTo>
                <a:lnTo>
                  <a:pt x="1852009" y="42948"/>
                </a:lnTo>
                <a:lnTo>
                  <a:pt x="1850977" y="38291"/>
                </a:lnTo>
                <a:lnTo>
                  <a:pt x="1848915" y="34432"/>
                </a:lnTo>
                <a:lnTo>
                  <a:pt x="1846852" y="30573"/>
                </a:lnTo>
                <a:lnTo>
                  <a:pt x="1844091" y="27612"/>
                </a:lnTo>
                <a:lnTo>
                  <a:pt x="1840631" y="25549"/>
                </a:lnTo>
                <a:lnTo>
                  <a:pt x="1837238" y="23487"/>
                </a:lnTo>
                <a:lnTo>
                  <a:pt x="1837271" y="31171"/>
                </a:lnTo>
                <a:lnTo>
                  <a:pt x="1839932" y="34631"/>
                </a:lnTo>
                <a:lnTo>
                  <a:pt x="1842660" y="38091"/>
                </a:lnTo>
                <a:lnTo>
                  <a:pt x="1844024" y="42682"/>
                </a:lnTo>
                <a:lnTo>
                  <a:pt x="1844024" y="54126"/>
                </a:lnTo>
                <a:lnTo>
                  <a:pt x="1842627" y="58717"/>
                </a:lnTo>
                <a:lnTo>
                  <a:pt x="1839833" y="62177"/>
                </a:lnTo>
                <a:lnTo>
                  <a:pt x="1837105" y="65637"/>
                </a:lnTo>
                <a:lnTo>
                  <a:pt x="1833279" y="67367"/>
                </a:lnTo>
                <a:lnTo>
                  <a:pt x="1825228" y="67367"/>
                </a:lnTo>
                <a:lnTo>
                  <a:pt x="1822467" y="66601"/>
                </a:lnTo>
                <a:lnTo>
                  <a:pt x="1820072" y="65071"/>
                </a:lnTo>
                <a:lnTo>
                  <a:pt x="1817743" y="63474"/>
                </a:lnTo>
                <a:lnTo>
                  <a:pt x="1815913" y="61245"/>
                </a:lnTo>
                <a:lnTo>
                  <a:pt x="1814582" y="58384"/>
                </a:lnTo>
                <a:lnTo>
                  <a:pt x="1813318" y="55523"/>
                </a:lnTo>
                <a:lnTo>
                  <a:pt x="1812686" y="52197"/>
                </a:lnTo>
                <a:lnTo>
                  <a:pt x="1812686" y="44545"/>
                </a:lnTo>
                <a:lnTo>
                  <a:pt x="1812387" y="35629"/>
                </a:lnTo>
                <a:lnTo>
                  <a:pt x="1812154" y="31903"/>
                </a:lnTo>
                <a:lnTo>
                  <a:pt x="1811289" y="34232"/>
                </a:lnTo>
                <a:lnTo>
                  <a:pt x="1811688" y="63574"/>
                </a:lnTo>
                <a:lnTo>
                  <a:pt x="1812686" y="62077"/>
                </a:lnTo>
                <a:lnTo>
                  <a:pt x="1811688" y="63574"/>
                </a:lnTo>
                <a:lnTo>
                  <a:pt x="1812686" y="65919"/>
                </a:lnTo>
                <a:lnTo>
                  <a:pt x="1813019" y="66701"/>
                </a:lnTo>
                <a:lnTo>
                  <a:pt x="1815215" y="69296"/>
                </a:lnTo>
                <a:close/>
              </a:path>
              <a:path w="1949779" h="94813">
                <a:moveTo>
                  <a:pt x="1878851" y="74353"/>
                </a:moveTo>
                <a:lnTo>
                  <a:pt x="1880182" y="74353"/>
                </a:lnTo>
                <a:lnTo>
                  <a:pt x="1881479" y="74220"/>
                </a:lnTo>
                <a:lnTo>
                  <a:pt x="1882743" y="73954"/>
                </a:lnTo>
                <a:lnTo>
                  <a:pt x="1884007" y="73754"/>
                </a:lnTo>
                <a:lnTo>
                  <a:pt x="1886237" y="72956"/>
                </a:lnTo>
                <a:lnTo>
                  <a:pt x="1887534" y="65969"/>
                </a:lnTo>
                <a:lnTo>
                  <a:pt x="1886070" y="66502"/>
                </a:lnTo>
                <a:lnTo>
                  <a:pt x="1884041" y="67067"/>
                </a:lnTo>
                <a:lnTo>
                  <a:pt x="1882078" y="67367"/>
                </a:lnTo>
                <a:lnTo>
                  <a:pt x="1878685" y="67367"/>
                </a:lnTo>
                <a:lnTo>
                  <a:pt x="1877188" y="66901"/>
                </a:lnTo>
                <a:lnTo>
                  <a:pt x="1875325" y="64971"/>
                </a:lnTo>
                <a:lnTo>
                  <a:pt x="1874859" y="63208"/>
                </a:lnTo>
                <a:lnTo>
                  <a:pt x="1874859" y="499"/>
                </a:lnTo>
                <a:lnTo>
                  <a:pt x="1866875" y="499"/>
                </a:lnTo>
                <a:lnTo>
                  <a:pt x="1866875" y="65504"/>
                </a:lnTo>
                <a:lnTo>
                  <a:pt x="1867839" y="68864"/>
                </a:lnTo>
                <a:lnTo>
                  <a:pt x="1869769" y="71059"/>
                </a:lnTo>
                <a:lnTo>
                  <a:pt x="1871765" y="73255"/>
                </a:lnTo>
                <a:lnTo>
                  <a:pt x="1874792" y="74353"/>
                </a:lnTo>
                <a:lnTo>
                  <a:pt x="1878851" y="74353"/>
                </a:lnTo>
                <a:close/>
              </a:path>
              <a:path w="1949779" h="94813">
                <a:moveTo>
                  <a:pt x="1886064" y="91319"/>
                </a:moveTo>
                <a:lnTo>
                  <a:pt x="1887528" y="92384"/>
                </a:lnTo>
                <a:lnTo>
                  <a:pt x="1889191" y="93216"/>
                </a:lnTo>
                <a:lnTo>
                  <a:pt x="1891054" y="93814"/>
                </a:lnTo>
                <a:lnTo>
                  <a:pt x="1892984" y="94480"/>
                </a:lnTo>
                <a:lnTo>
                  <a:pt x="1895080" y="94813"/>
                </a:lnTo>
                <a:lnTo>
                  <a:pt x="1899737" y="94813"/>
                </a:lnTo>
                <a:lnTo>
                  <a:pt x="1901833" y="94380"/>
                </a:lnTo>
                <a:lnTo>
                  <a:pt x="1903629" y="93515"/>
                </a:lnTo>
                <a:lnTo>
                  <a:pt x="1905493" y="92717"/>
                </a:lnTo>
                <a:lnTo>
                  <a:pt x="1907156" y="91353"/>
                </a:lnTo>
                <a:lnTo>
                  <a:pt x="1908620" y="89423"/>
                </a:lnTo>
                <a:lnTo>
                  <a:pt x="1910150" y="87560"/>
                </a:lnTo>
                <a:lnTo>
                  <a:pt x="1911547" y="84999"/>
                </a:lnTo>
                <a:lnTo>
                  <a:pt x="1912811" y="81738"/>
                </a:lnTo>
                <a:lnTo>
                  <a:pt x="1936265" y="23453"/>
                </a:lnTo>
                <a:lnTo>
                  <a:pt x="1927682" y="23453"/>
                </a:lnTo>
                <a:lnTo>
                  <a:pt x="1916005" y="54991"/>
                </a:lnTo>
                <a:lnTo>
                  <a:pt x="1912412" y="64872"/>
                </a:lnTo>
                <a:lnTo>
                  <a:pt x="1909318" y="55989"/>
                </a:lnTo>
                <a:lnTo>
                  <a:pt x="1896843" y="23453"/>
                </a:lnTo>
                <a:lnTo>
                  <a:pt x="1887761" y="23453"/>
                </a:lnTo>
                <a:lnTo>
                  <a:pt x="1903629" y="61378"/>
                </a:lnTo>
                <a:lnTo>
                  <a:pt x="1908620" y="73255"/>
                </a:lnTo>
                <a:lnTo>
                  <a:pt x="1906025" y="79742"/>
                </a:lnTo>
                <a:lnTo>
                  <a:pt x="1904761" y="83002"/>
                </a:lnTo>
                <a:lnTo>
                  <a:pt x="1903363" y="85165"/>
                </a:lnTo>
                <a:lnTo>
                  <a:pt x="1901833" y="86229"/>
                </a:lnTo>
                <a:lnTo>
                  <a:pt x="1900303" y="87294"/>
                </a:lnTo>
                <a:lnTo>
                  <a:pt x="1898673" y="87826"/>
                </a:lnTo>
                <a:lnTo>
                  <a:pt x="1895479" y="87826"/>
                </a:lnTo>
                <a:lnTo>
                  <a:pt x="1893982" y="87527"/>
                </a:lnTo>
                <a:lnTo>
                  <a:pt x="1892452" y="86928"/>
                </a:lnTo>
                <a:lnTo>
                  <a:pt x="1890988" y="86396"/>
                </a:lnTo>
                <a:lnTo>
                  <a:pt x="1889590" y="85531"/>
                </a:lnTo>
                <a:lnTo>
                  <a:pt x="1888260" y="84333"/>
                </a:lnTo>
                <a:lnTo>
                  <a:pt x="1886064" y="91319"/>
                </a:lnTo>
                <a:close/>
              </a:path>
              <a:path w="1949779" h="94813">
                <a:moveTo>
                  <a:pt x="1949779" y="67866"/>
                </a:moveTo>
                <a:lnTo>
                  <a:pt x="1949779" y="65936"/>
                </a:lnTo>
                <a:lnTo>
                  <a:pt x="1949180" y="64373"/>
                </a:lnTo>
                <a:lnTo>
                  <a:pt x="1946785" y="61977"/>
                </a:lnTo>
                <a:lnTo>
                  <a:pt x="1945221" y="61378"/>
                </a:lnTo>
                <a:lnTo>
                  <a:pt x="1941362" y="61378"/>
                </a:lnTo>
                <a:lnTo>
                  <a:pt x="1939799" y="61977"/>
                </a:lnTo>
                <a:lnTo>
                  <a:pt x="1937404" y="64373"/>
                </a:lnTo>
                <a:lnTo>
                  <a:pt x="1936805" y="65936"/>
                </a:lnTo>
                <a:lnTo>
                  <a:pt x="1936805" y="69795"/>
                </a:lnTo>
                <a:lnTo>
                  <a:pt x="1937404" y="71359"/>
                </a:lnTo>
                <a:lnTo>
                  <a:pt x="1939799" y="73754"/>
                </a:lnTo>
                <a:lnTo>
                  <a:pt x="1941362" y="74353"/>
                </a:lnTo>
                <a:lnTo>
                  <a:pt x="1945221" y="74353"/>
                </a:lnTo>
                <a:lnTo>
                  <a:pt x="1946785" y="73754"/>
                </a:lnTo>
                <a:lnTo>
                  <a:pt x="1949180" y="71359"/>
                </a:lnTo>
                <a:lnTo>
                  <a:pt x="1949779" y="69795"/>
                </a:lnTo>
                <a:lnTo>
                  <a:pt x="1949779" y="67866"/>
                </a:lnTo>
                <a:close/>
              </a:path>
              <a:path w="1949779" h="94813">
                <a:moveTo>
                  <a:pt x="1493182" y="58451"/>
                </a:moveTo>
                <a:lnTo>
                  <a:pt x="1495244" y="62376"/>
                </a:lnTo>
                <a:lnTo>
                  <a:pt x="1497307" y="66236"/>
                </a:lnTo>
                <a:lnTo>
                  <a:pt x="1500168" y="69196"/>
                </a:lnTo>
                <a:lnTo>
                  <a:pt x="1503827" y="71259"/>
                </a:lnTo>
                <a:lnTo>
                  <a:pt x="1507487" y="73322"/>
                </a:lnTo>
                <a:lnTo>
                  <a:pt x="1511645" y="74353"/>
                </a:lnTo>
                <a:lnTo>
                  <a:pt x="1510015" y="66701"/>
                </a:lnTo>
                <a:lnTo>
                  <a:pt x="1507620" y="65171"/>
                </a:lnTo>
                <a:lnTo>
                  <a:pt x="1505225" y="63641"/>
                </a:lnTo>
                <a:lnTo>
                  <a:pt x="1503362" y="61445"/>
                </a:lnTo>
                <a:lnTo>
                  <a:pt x="1502031" y="58584"/>
                </a:lnTo>
                <a:lnTo>
                  <a:pt x="1500767" y="55723"/>
                </a:lnTo>
                <a:lnTo>
                  <a:pt x="1500135" y="52330"/>
                </a:lnTo>
                <a:lnTo>
                  <a:pt x="1500135" y="44412"/>
                </a:lnTo>
                <a:lnTo>
                  <a:pt x="1500767" y="41019"/>
                </a:lnTo>
                <a:lnTo>
                  <a:pt x="1502031" y="38224"/>
                </a:lnTo>
                <a:lnTo>
                  <a:pt x="1503362" y="35363"/>
                </a:lnTo>
                <a:lnTo>
                  <a:pt x="1505225" y="33167"/>
                </a:lnTo>
                <a:lnTo>
                  <a:pt x="1507620" y="31637"/>
                </a:lnTo>
                <a:lnTo>
                  <a:pt x="1510015" y="30107"/>
                </a:lnTo>
                <a:lnTo>
                  <a:pt x="1512909" y="29342"/>
                </a:lnTo>
                <a:lnTo>
                  <a:pt x="1519696" y="29342"/>
                </a:lnTo>
                <a:lnTo>
                  <a:pt x="1522590" y="30107"/>
                </a:lnTo>
                <a:lnTo>
                  <a:pt x="1524986" y="31637"/>
                </a:lnTo>
                <a:lnTo>
                  <a:pt x="1527381" y="33167"/>
                </a:lnTo>
                <a:lnTo>
                  <a:pt x="1529211" y="35363"/>
                </a:lnTo>
                <a:lnTo>
                  <a:pt x="1530475" y="38224"/>
                </a:lnTo>
                <a:lnTo>
                  <a:pt x="1531806" y="41019"/>
                </a:lnTo>
                <a:lnTo>
                  <a:pt x="1532471" y="44412"/>
                </a:lnTo>
                <a:lnTo>
                  <a:pt x="1532471" y="52330"/>
                </a:lnTo>
                <a:lnTo>
                  <a:pt x="1531806" y="55723"/>
                </a:lnTo>
                <a:lnTo>
                  <a:pt x="1530475" y="58584"/>
                </a:lnTo>
                <a:lnTo>
                  <a:pt x="1529211" y="61445"/>
                </a:lnTo>
                <a:lnTo>
                  <a:pt x="1527381" y="63641"/>
                </a:lnTo>
                <a:lnTo>
                  <a:pt x="1524986" y="65171"/>
                </a:lnTo>
                <a:lnTo>
                  <a:pt x="1522590" y="66701"/>
                </a:lnTo>
                <a:lnTo>
                  <a:pt x="1519696" y="67466"/>
                </a:lnTo>
                <a:lnTo>
                  <a:pt x="1516303" y="67466"/>
                </a:lnTo>
                <a:lnTo>
                  <a:pt x="1516303" y="74353"/>
                </a:lnTo>
                <a:lnTo>
                  <a:pt x="1521027" y="74353"/>
                </a:lnTo>
                <a:lnTo>
                  <a:pt x="1525185" y="73322"/>
                </a:lnTo>
                <a:lnTo>
                  <a:pt x="1528778" y="71259"/>
                </a:lnTo>
                <a:lnTo>
                  <a:pt x="1532438" y="69196"/>
                </a:lnTo>
                <a:lnTo>
                  <a:pt x="1535299" y="66236"/>
                </a:lnTo>
                <a:lnTo>
                  <a:pt x="1537361" y="62376"/>
                </a:lnTo>
                <a:lnTo>
                  <a:pt x="1539424" y="58451"/>
                </a:lnTo>
                <a:lnTo>
                  <a:pt x="1540455" y="53793"/>
                </a:lnTo>
                <a:lnTo>
                  <a:pt x="1540455" y="43015"/>
                </a:lnTo>
                <a:lnTo>
                  <a:pt x="1539424" y="38390"/>
                </a:lnTo>
                <a:lnTo>
                  <a:pt x="1537361" y="34531"/>
                </a:lnTo>
                <a:lnTo>
                  <a:pt x="1535299" y="30606"/>
                </a:lnTo>
                <a:lnTo>
                  <a:pt x="1532438" y="27612"/>
                </a:lnTo>
                <a:lnTo>
                  <a:pt x="1528778" y="25549"/>
                </a:lnTo>
                <a:lnTo>
                  <a:pt x="1525185" y="23487"/>
                </a:lnTo>
                <a:lnTo>
                  <a:pt x="1521027" y="22455"/>
                </a:lnTo>
                <a:lnTo>
                  <a:pt x="1511645" y="22455"/>
                </a:lnTo>
                <a:lnTo>
                  <a:pt x="1507487" y="23487"/>
                </a:lnTo>
                <a:lnTo>
                  <a:pt x="1503827" y="25549"/>
                </a:lnTo>
                <a:lnTo>
                  <a:pt x="1500168" y="27612"/>
                </a:lnTo>
                <a:lnTo>
                  <a:pt x="1497307" y="30606"/>
                </a:lnTo>
                <a:lnTo>
                  <a:pt x="1495244" y="34531"/>
                </a:lnTo>
                <a:lnTo>
                  <a:pt x="1493182" y="38390"/>
                </a:lnTo>
                <a:lnTo>
                  <a:pt x="1492150" y="43015"/>
                </a:lnTo>
                <a:lnTo>
                  <a:pt x="1492150" y="53793"/>
                </a:lnTo>
                <a:lnTo>
                  <a:pt x="1493182" y="58451"/>
                </a:lnTo>
                <a:close/>
              </a:path>
              <a:path w="1949779" h="94813">
                <a:moveTo>
                  <a:pt x="1204643" y="43613"/>
                </a:moveTo>
                <a:lnTo>
                  <a:pt x="1174651" y="43613"/>
                </a:lnTo>
                <a:lnTo>
                  <a:pt x="1204643" y="44412"/>
                </a:lnTo>
                <a:lnTo>
                  <a:pt x="1204643" y="43613"/>
                </a:lnTo>
                <a:close/>
              </a:path>
              <a:path w="1949779" h="94813">
                <a:moveTo>
                  <a:pt x="1090025" y="43613"/>
                </a:moveTo>
                <a:lnTo>
                  <a:pt x="1060034" y="43613"/>
                </a:lnTo>
                <a:lnTo>
                  <a:pt x="1090025" y="44412"/>
                </a:lnTo>
                <a:lnTo>
                  <a:pt x="1090025" y="43613"/>
                </a:lnTo>
                <a:close/>
              </a:path>
              <a:path w="1949779" h="94813">
                <a:moveTo>
                  <a:pt x="893452" y="68132"/>
                </a:moveTo>
                <a:lnTo>
                  <a:pt x="894217" y="65870"/>
                </a:lnTo>
                <a:lnTo>
                  <a:pt x="893272" y="67344"/>
                </a:lnTo>
                <a:lnTo>
                  <a:pt x="893452" y="68132"/>
                </a:lnTo>
                <a:close/>
              </a:path>
              <a:path w="1949779" h="94813">
                <a:moveTo>
                  <a:pt x="647096" y="58451"/>
                </a:moveTo>
                <a:lnTo>
                  <a:pt x="649159" y="62376"/>
                </a:lnTo>
                <a:lnTo>
                  <a:pt x="651222" y="66236"/>
                </a:lnTo>
                <a:lnTo>
                  <a:pt x="654083" y="69196"/>
                </a:lnTo>
                <a:lnTo>
                  <a:pt x="657742" y="71259"/>
                </a:lnTo>
                <a:lnTo>
                  <a:pt x="661402" y="73322"/>
                </a:lnTo>
                <a:lnTo>
                  <a:pt x="665560" y="74353"/>
                </a:lnTo>
                <a:lnTo>
                  <a:pt x="663930" y="66701"/>
                </a:lnTo>
                <a:lnTo>
                  <a:pt x="661535" y="65171"/>
                </a:lnTo>
                <a:lnTo>
                  <a:pt x="659139" y="63641"/>
                </a:lnTo>
                <a:lnTo>
                  <a:pt x="657276" y="61445"/>
                </a:lnTo>
                <a:lnTo>
                  <a:pt x="655946" y="58584"/>
                </a:lnTo>
                <a:lnTo>
                  <a:pt x="654681" y="55723"/>
                </a:lnTo>
                <a:lnTo>
                  <a:pt x="654049" y="52330"/>
                </a:lnTo>
                <a:lnTo>
                  <a:pt x="654049" y="44412"/>
                </a:lnTo>
                <a:lnTo>
                  <a:pt x="654681" y="41019"/>
                </a:lnTo>
                <a:lnTo>
                  <a:pt x="655946" y="38224"/>
                </a:lnTo>
                <a:lnTo>
                  <a:pt x="657276" y="35363"/>
                </a:lnTo>
                <a:lnTo>
                  <a:pt x="659139" y="33167"/>
                </a:lnTo>
                <a:lnTo>
                  <a:pt x="661535" y="31637"/>
                </a:lnTo>
                <a:lnTo>
                  <a:pt x="663930" y="30107"/>
                </a:lnTo>
                <a:lnTo>
                  <a:pt x="666824" y="29342"/>
                </a:lnTo>
                <a:lnTo>
                  <a:pt x="673611" y="29342"/>
                </a:lnTo>
                <a:lnTo>
                  <a:pt x="676505" y="30107"/>
                </a:lnTo>
                <a:lnTo>
                  <a:pt x="678900" y="31637"/>
                </a:lnTo>
                <a:lnTo>
                  <a:pt x="681296" y="33167"/>
                </a:lnTo>
                <a:lnTo>
                  <a:pt x="683125" y="35363"/>
                </a:lnTo>
                <a:lnTo>
                  <a:pt x="684390" y="38224"/>
                </a:lnTo>
                <a:lnTo>
                  <a:pt x="685720" y="41019"/>
                </a:lnTo>
                <a:lnTo>
                  <a:pt x="686386" y="44412"/>
                </a:lnTo>
                <a:lnTo>
                  <a:pt x="686386" y="52330"/>
                </a:lnTo>
                <a:lnTo>
                  <a:pt x="685720" y="55723"/>
                </a:lnTo>
                <a:lnTo>
                  <a:pt x="684390" y="58584"/>
                </a:lnTo>
                <a:lnTo>
                  <a:pt x="683125" y="61445"/>
                </a:lnTo>
                <a:lnTo>
                  <a:pt x="681296" y="63641"/>
                </a:lnTo>
                <a:lnTo>
                  <a:pt x="678900" y="65171"/>
                </a:lnTo>
                <a:lnTo>
                  <a:pt x="676505" y="66701"/>
                </a:lnTo>
                <a:lnTo>
                  <a:pt x="673611" y="67466"/>
                </a:lnTo>
                <a:lnTo>
                  <a:pt x="670218" y="67466"/>
                </a:lnTo>
                <a:lnTo>
                  <a:pt x="670218" y="74353"/>
                </a:lnTo>
                <a:lnTo>
                  <a:pt x="674942" y="74353"/>
                </a:lnTo>
                <a:lnTo>
                  <a:pt x="679100" y="73322"/>
                </a:lnTo>
                <a:lnTo>
                  <a:pt x="682693" y="71259"/>
                </a:lnTo>
                <a:lnTo>
                  <a:pt x="686352" y="69196"/>
                </a:lnTo>
                <a:lnTo>
                  <a:pt x="689213" y="66236"/>
                </a:lnTo>
                <a:lnTo>
                  <a:pt x="691276" y="62376"/>
                </a:lnTo>
                <a:lnTo>
                  <a:pt x="693339" y="58451"/>
                </a:lnTo>
                <a:lnTo>
                  <a:pt x="694370" y="53793"/>
                </a:lnTo>
                <a:lnTo>
                  <a:pt x="694370" y="43015"/>
                </a:lnTo>
                <a:lnTo>
                  <a:pt x="693339" y="38390"/>
                </a:lnTo>
                <a:lnTo>
                  <a:pt x="691276" y="34531"/>
                </a:lnTo>
                <a:lnTo>
                  <a:pt x="689213" y="30606"/>
                </a:lnTo>
                <a:lnTo>
                  <a:pt x="686352" y="27612"/>
                </a:lnTo>
                <a:lnTo>
                  <a:pt x="682693" y="25549"/>
                </a:lnTo>
                <a:lnTo>
                  <a:pt x="679100" y="23487"/>
                </a:lnTo>
                <a:lnTo>
                  <a:pt x="674942" y="22455"/>
                </a:lnTo>
                <a:lnTo>
                  <a:pt x="665560" y="22455"/>
                </a:lnTo>
                <a:lnTo>
                  <a:pt x="661402" y="23487"/>
                </a:lnTo>
                <a:lnTo>
                  <a:pt x="657742" y="25549"/>
                </a:lnTo>
                <a:lnTo>
                  <a:pt x="654083" y="27612"/>
                </a:lnTo>
                <a:lnTo>
                  <a:pt x="651222" y="30606"/>
                </a:lnTo>
                <a:lnTo>
                  <a:pt x="649159" y="34531"/>
                </a:lnTo>
                <a:lnTo>
                  <a:pt x="647096" y="38390"/>
                </a:lnTo>
                <a:lnTo>
                  <a:pt x="646065" y="43015"/>
                </a:lnTo>
                <a:lnTo>
                  <a:pt x="646065" y="53793"/>
                </a:lnTo>
                <a:lnTo>
                  <a:pt x="647096" y="58451"/>
                </a:lnTo>
                <a:close/>
              </a:path>
              <a:path w="1949779" h="94813">
                <a:moveTo>
                  <a:pt x="490667" y="58451"/>
                </a:moveTo>
                <a:lnTo>
                  <a:pt x="492729" y="62376"/>
                </a:lnTo>
                <a:lnTo>
                  <a:pt x="494792" y="66236"/>
                </a:lnTo>
                <a:lnTo>
                  <a:pt x="497653" y="69196"/>
                </a:lnTo>
                <a:lnTo>
                  <a:pt x="501312" y="71259"/>
                </a:lnTo>
                <a:lnTo>
                  <a:pt x="504972" y="73322"/>
                </a:lnTo>
                <a:lnTo>
                  <a:pt x="509130" y="74353"/>
                </a:lnTo>
                <a:lnTo>
                  <a:pt x="507500" y="66701"/>
                </a:lnTo>
                <a:lnTo>
                  <a:pt x="505105" y="65171"/>
                </a:lnTo>
                <a:lnTo>
                  <a:pt x="502710" y="63641"/>
                </a:lnTo>
                <a:lnTo>
                  <a:pt x="500847" y="61445"/>
                </a:lnTo>
                <a:lnTo>
                  <a:pt x="499516" y="58584"/>
                </a:lnTo>
                <a:lnTo>
                  <a:pt x="498252" y="55723"/>
                </a:lnTo>
                <a:lnTo>
                  <a:pt x="497620" y="52330"/>
                </a:lnTo>
                <a:lnTo>
                  <a:pt x="497620" y="44412"/>
                </a:lnTo>
                <a:lnTo>
                  <a:pt x="498252" y="41019"/>
                </a:lnTo>
                <a:lnTo>
                  <a:pt x="499516" y="38224"/>
                </a:lnTo>
                <a:lnTo>
                  <a:pt x="500847" y="35363"/>
                </a:lnTo>
                <a:lnTo>
                  <a:pt x="502710" y="33167"/>
                </a:lnTo>
                <a:lnTo>
                  <a:pt x="505105" y="31637"/>
                </a:lnTo>
                <a:lnTo>
                  <a:pt x="507500" y="30107"/>
                </a:lnTo>
                <a:lnTo>
                  <a:pt x="510394" y="29342"/>
                </a:lnTo>
                <a:lnTo>
                  <a:pt x="517181" y="29342"/>
                </a:lnTo>
                <a:lnTo>
                  <a:pt x="520075" y="30107"/>
                </a:lnTo>
                <a:lnTo>
                  <a:pt x="522471" y="31637"/>
                </a:lnTo>
                <a:lnTo>
                  <a:pt x="524866" y="33167"/>
                </a:lnTo>
                <a:lnTo>
                  <a:pt x="526696" y="35363"/>
                </a:lnTo>
                <a:lnTo>
                  <a:pt x="527960" y="38224"/>
                </a:lnTo>
                <a:lnTo>
                  <a:pt x="529291" y="41019"/>
                </a:lnTo>
                <a:lnTo>
                  <a:pt x="529956" y="44412"/>
                </a:lnTo>
                <a:lnTo>
                  <a:pt x="529956" y="52330"/>
                </a:lnTo>
                <a:lnTo>
                  <a:pt x="529291" y="55723"/>
                </a:lnTo>
                <a:lnTo>
                  <a:pt x="527960" y="58584"/>
                </a:lnTo>
                <a:lnTo>
                  <a:pt x="526696" y="61445"/>
                </a:lnTo>
                <a:lnTo>
                  <a:pt x="524866" y="63641"/>
                </a:lnTo>
                <a:lnTo>
                  <a:pt x="522471" y="65171"/>
                </a:lnTo>
                <a:lnTo>
                  <a:pt x="520075" y="66701"/>
                </a:lnTo>
                <a:lnTo>
                  <a:pt x="517181" y="67466"/>
                </a:lnTo>
                <a:lnTo>
                  <a:pt x="513788" y="67466"/>
                </a:lnTo>
                <a:lnTo>
                  <a:pt x="513788" y="74353"/>
                </a:lnTo>
                <a:lnTo>
                  <a:pt x="518512" y="74353"/>
                </a:lnTo>
                <a:lnTo>
                  <a:pt x="522670" y="73322"/>
                </a:lnTo>
                <a:lnTo>
                  <a:pt x="526263" y="71259"/>
                </a:lnTo>
                <a:lnTo>
                  <a:pt x="529923" y="69196"/>
                </a:lnTo>
                <a:lnTo>
                  <a:pt x="532784" y="66236"/>
                </a:lnTo>
                <a:lnTo>
                  <a:pt x="534846" y="62376"/>
                </a:lnTo>
                <a:lnTo>
                  <a:pt x="536909" y="58451"/>
                </a:lnTo>
                <a:lnTo>
                  <a:pt x="537940" y="53793"/>
                </a:lnTo>
                <a:lnTo>
                  <a:pt x="537940" y="43015"/>
                </a:lnTo>
                <a:lnTo>
                  <a:pt x="536909" y="38390"/>
                </a:lnTo>
                <a:lnTo>
                  <a:pt x="534846" y="34531"/>
                </a:lnTo>
                <a:lnTo>
                  <a:pt x="532784" y="30606"/>
                </a:lnTo>
                <a:lnTo>
                  <a:pt x="529923" y="27612"/>
                </a:lnTo>
                <a:lnTo>
                  <a:pt x="526263" y="25549"/>
                </a:lnTo>
                <a:lnTo>
                  <a:pt x="522670" y="23487"/>
                </a:lnTo>
                <a:lnTo>
                  <a:pt x="518512" y="22455"/>
                </a:lnTo>
                <a:lnTo>
                  <a:pt x="509130" y="22455"/>
                </a:lnTo>
                <a:lnTo>
                  <a:pt x="504972" y="23487"/>
                </a:lnTo>
                <a:lnTo>
                  <a:pt x="501312" y="25549"/>
                </a:lnTo>
                <a:lnTo>
                  <a:pt x="497653" y="27612"/>
                </a:lnTo>
                <a:lnTo>
                  <a:pt x="494792" y="30606"/>
                </a:lnTo>
                <a:lnTo>
                  <a:pt x="492729" y="34531"/>
                </a:lnTo>
                <a:lnTo>
                  <a:pt x="490667" y="38390"/>
                </a:lnTo>
                <a:lnTo>
                  <a:pt x="489635" y="43015"/>
                </a:lnTo>
                <a:lnTo>
                  <a:pt x="489635" y="53793"/>
                </a:lnTo>
                <a:lnTo>
                  <a:pt x="490667" y="58451"/>
                </a:lnTo>
                <a:close/>
              </a:path>
              <a:path w="1949779" h="94813">
                <a:moveTo>
                  <a:pt x="302430" y="68132"/>
                </a:moveTo>
                <a:lnTo>
                  <a:pt x="303195" y="65870"/>
                </a:lnTo>
                <a:lnTo>
                  <a:pt x="302251" y="67344"/>
                </a:lnTo>
                <a:lnTo>
                  <a:pt x="302430" y="68132"/>
                </a:lnTo>
                <a:close/>
              </a:path>
              <a:path w="1949779" h="94813">
                <a:moveTo>
                  <a:pt x="68453" y="58451"/>
                </a:moveTo>
                <a:lnTo>
                  <a:pt x="70515" y="62376"/>
                </a:lnTo>
                <a:lnTo>
                  <a:pt x="72578" y="66236"/>
                </a:lnTo>
                <a:lnTo>
                  <a:pt x="75439" y="69196"/>
                </a:lnTo>
                <a:lnTo>
                  <a:pt x="79098" y="71259"/>
                </a:lnTo>
                <a:lnTo>
                  <a:pt x="82758" y="73322"/>
                </a:lnTo>
                <a:lnTo>
                  <a:pt x="86916" y="74353"/>
                </a:lnTo>
                <a:lnTo>
                  <a:pt x="85286" y="66701"/>
                </a:lnTo>
                <a:lnTo>
                  <a:pt x="82891" y="65171"/>
                </a:lnTo>
                <a:lnTo>
                  <a:pt x="80495" y="63641"/>
                </a:lnTo>
                <a:lnTo>
                  <a:pt x="78632" y="61445"/>
                </a:lnTo>
                <a:lnTo>
                  <a:pt x="77302" y="58584"/>
                </a:lnTo>
                <a:lnTo>
                  <a:pt x="76038" y="55723"/>
                </a:lnTo>
                <a:lnTo>
                  <a:pt x="75405" y="52330"/>
                </a:lnTo>
                <a:lnTo>
                  <a:pt x="75405" y="44412"/>
                </a:lnTo>
                <a:lnTo>
                  <a:pt x="76038" y="41019"/>
                </a:lnTo>
                <a:lnTo>
                  <a:pt x="77302" y="38224"/>
                </a:lnTo>
                <a:lnTo>
                  <a:pt x="78632" y="35363"/>
                </a:lnTo>
                <a:lnTo>
                  <a:pt x="80495" y="33167"/>
                </a:lnTo>
                <a:lnTo>
                  <a:pt x="82891" y="31637"/>
                </a:lnTo>
                <a:lnTo>
                  <a:pt x="85286" y="30107"/>
                </a:lnTo>
                <a:lnTo>
                  <a:pt x="88180" y="29342"/>
                </a:lnTo>
                <a:lnTo>
                  <a:pt x="94967" y="29342"/>
                </a:lnTo>
                <a:lnTo>
                  <a:pt x="97861" y="30107"/>
                </a:lnTo>
                <a:lnTo>
                  <a:pt x="100256" y="31637"/>
                </a:lnTo>
                <a:lnTo>
                  <a:pt x="102652" y="33167"/>
                </a:lnTo>
                <a:lnTo>
                  <a:pt x="104481" y="35363"/>
                </a:lnTo>
                <a:lnTo>
                  <a:pt x="105746" y="38224"/>
                </a:lnTo>
                <a:lnTo>
                  <a:pt x="107076" y="41019"/>
                </a:lnTo>
                <a:lnTo>
                  <a:pt x="107742" y="44412"/>
                </a:lnTo>
                <a:lnTo>
                  <a:pt x="107742" y="52330"/>
                </a:lnTo>
                <a:lnTo>
                  <a:pt x="107076" y="55723"/>
                </a:lnTo>
                <a:lnTo>
                  <a:pt x="105746" y="58584"/>
                </a:lnTo>
                <a:lnTo>
                  <a:pt x="104481" y="61445"/>
                </a:lnTo>
                <a:lnTo>
                  <a:pt x="102652" y="63641"/>
                </a:lnTo>
                <a:lnTo>
                  <a:pt x="100256" y="65171"/>
                </a:lnTo>
                <a:lnTo>
                  <a:pt x="97861" y="66701"/>
                </a:lnTo>
                <a:lnTo>
                  <a:pt x="94967" y="67466"/>
                </a:lnTo>
                <a:lnTo>
                  <a:pt x="91574" y="67466"/>
                </a:lnTo>
                <a:lnTo>
                  <a:pt x="91574" y="74353"/>
                </a:lnTo>
                <a:lnTo>
                  <a:pt x="96298" y="74353"/>
                </a:lnTo>
                <a:lnTo>
                  <a:pt x="100456" y="73322"/>
                </a:lnTo>
                <a:lnTo>
                  <a:pt x="104049" y="71259"/>
                </a:lnTo>
                <a:lnTo>
                  <a:pt x="107708" y="69196"/>
                </a:lnTo>
                <a:lnTo>
                  <a:pt x="110569" y="66236"/>
                </a:lnTo>
                <a:lnTo>
                  <a:pt x="112632" y="62376"/>
                </a:lnTo>
                <a:lnTo>
                  <a:pt x="114695" y="58451"/>
                </a:lnTo>
                <a:lnTo>
                  <a:pt x="115726" y="53793"/>
                </a:lnTo>
                <a:lnTo>
                  <a:pt x="115726" y="43015"/>
                </a:lnTo>
                <a:lnTo>
                  <a:pt x="114695" y="38390"/>
                </a:lnTo>
                <a:lnTo>
                  <a:pt x="112632" y="34531"/>
                </a:lnTo>
                <a:lnTo>
                  <a:pt x="110569" y="30606"/>
                </a:lnTo>
                <a:lnTo>
                  <a:pt x="107708" y="27612"/>
                </a:lnTo>
                <a:lnTo>
                  <a:pt x="104049" y="25549"/>
                </a:lnTo>
                <a:lnTo>
                  <a:pt x="100456" y="23487"/>
                </a:lnTo>
                <a:lnTo>
                  <a:pt x="96298" y="22455"/>
                </a:lnTo>
                <a:lnTo>
                  <a:pt x="86916" y="22455"/>
                </a:lnTo>
                <a:lnTo>
                  <a:pt x="82758" y="23487"/>
                </a:lnTo>
                <a:lnTo>
                  <a:pt x="79098" y="25549"/>
                </a:lnTo>
                <a:lnTo>
                  <a:pt x="75439" y="27612"/>
                </a:lnTo>
                <a:lnTo>
                  <a:pt x="72578" y="30606"/>
                </a:lnTo>
                <a:lnTo>
                  <a:pt x="70515" y="34531"/>
                </a:lnTo>
                <a:lnTo>
                  <a:pt x="68453" y="38390"/>
                </a:lnTo>
                <a:lnTo>
                  <a:pt x="67421" y="43015"/>
                </a:lnTo>
                <a:lnTo>
                  <a:pt x="67421" y="53793"/>
                </a:lnTo>
                <a:lnTo>
                  <a:pt x="68453" y="58451"/>
                </a:lnTo>
                <a:close/>
              </a:path>
              <a:path w="1949779" h="94813">
                <a:moveTo>
                  <a:pt x="9281" y="50700"/>
                </a:moveTo>
                <a:lnTo>
                  <a:pt x="8383" y="45942"/>
                </a:lnTo>
                <a:lnTo>
                  <a:pt x="8383" y="34831"/>
                </a:lnTo>
                <a:lnTo>
                  <a:pt x="9314" y="30074"/>
                </a:lnTo>
                <a:lnTo>
                  <a:pt x="11177" y="26148"/>
                </a:lnTo>
                <a:lnTo>
                  <a:pt x="13107" y="22222"/>
                </a:lnTo>
                <a:lnTo>
                  <a:pt x="15768" y="19228"/>
                </a:lnTo>
                <a:lnTo>
                  <a:pt x="19162" y="17166"/>
                </a:lnTo>
                <a:lnTo>
                  <a:pt x="22555" y="15037"/>
                </a:lnTo>
                <a:lnTo>
                  <a:pt x="26481" y="13972"/>
                </a:lnTo>
                <a:lnTo>
                  <a:pt x="35330" y="13972"/>
                </a:lnTo>
                <a:lnTo>
                  <a:pt x="38889" y="14970"/>
                </a:lnTo>
                <a:lnTo>
                  <a:pt x="41617" y="16966"/>
                </a:lnTo>
                <a:lnTo>
                  <a:pt x="44412" y="18896"/>
                </a:lnTo>
                <a:lnTo>
                  <a:pt x="46541" y="21757"/>
                </a:lnTo>
                <a:lnTo>
                  <a:pt x="48005" y="25549"/>
                </a:lnTo>
                <a:lnTo>
                  <a:pt x="55889" y="21856"/>
                </a:lnTo>
                <a:lnTo>
                  <a:pt x="54492" y="18530"/>
                </a:lnTo>
                <a:lnTo>
                  <a:pt x="52596" y="15735"/>
                </a:lnTo>
                <a:lnTo>
                  <a:pt x="50200" y="13473"/>
                </a:lnTo>
                <a:lnTo>
                  <a:pt x="47872" y="11144"/>
                </a:lnTo>
                <a:lnTo>
                  <a:pt x="45044" y="9414"/>
                </a:lnTo>
                <a:lnTo>
                  <a:pt x="41717" y="8283"/>
                </a:lnTo>
                <a:lnTo>
                  <a:pt x="38390" y="7086"/>
                </a:lnTo>
                <a:lnTo>
                  <a:pt x="34598" y="6487"/>
                </a:lnTo>
                <a:lnTo>
                  <a:pt x="24218" y="6487"/>
                </a:lnTo>
                <a:lnTo>
                  <a:pt x="18862" y="7884"/>
                </a:lnTo>
                <a:lnTo>
                  <a:pt x="14271" y="10678"/>
                </a:lnTo>
                <a:lnTo>
                  <a:pt x="9747" y="13406"/>
                </a:lnTo>
                <a:lnTo>
                  <a:pt x="6221" y="17299"/>
                </a:lnTo>
                <a:lnTo>
                  <a:pt x="3692" y="22355"/>
                </a:lnTo>
                <a:lnTo>
                  <a:pt x="1230" y="27412"/>
                </a:lnTo>
                <a:lnTo>
                  <a:pt x="0" y="33434"/>
                </a:lnTo>
                <a:lnTo>
                  <a:pt x="0" y="47406"/>
                </a:lnTo>
                <a:lnTo>
                  <a:pt x="1230" y="53427"/>
                </a:lnTo>
                <a:lnTo>
                  <a:pt x="3692" y="58484"/>
                </a:lnTo>
                <a:lnTo>
                  <a:pt x="6221" y="63541"/>
                </a:lnTo>
                <a:lnTo>
                  <a:pt x="9747" y="67466"/>
                </a:lnTo>
                <a:lnTo>
                  <a:pt x="14271" y="70261"/>
                </a:lnTo>
                <a:lnTo>
                  <a:pt x="18862" y="72989"/>
                </a:lnTo>
                <a:lnTo>
                  <a:pt x="24285" y="74353"/>
                </a:lnTo>
                <a:lnTo>
                  <a:pt x="34664" y="74353"/>
                </a:lnTo>
                <a:lnTo>
                  <a:pt x="38457" y="73654"/>
                </a:lnTo>
                <a:lnTo>
                  <a:pt x="41917" y="72257"/>
                </a:lnTo>
                <a:lnTo>
                  <a:pt x="45443" y="70860"/>
                </a:lnTo>
                <a:lnTo>
                  <a:pt x="48504" y="68830"/>
                </a:lnTo>
                <a:lnTo>
                  <a:pt x="51099" y="66169"/>
                </a:lnTo>
                <a:lnTo>
                  <a:pt x="53694" y="63441"/>
                </a:lnTo>
                <a:lnTo>
                  <a:pt x="55690" y="60214"/>
                </a:lnTo>
                <a:lnTo>
                  <a:pt x="57087" y="56488"/>
                </a:lnTo>
                <a:lnTo>
                  <a:pt x="49103" y="53494"/>
                </a:lnTo>
                <a:lnTo>
                  <a:pt x="47639" y="57952"/>
                </a:lnTo>
                <a:lnTo>
                  <a:pt x="45277" y="61312"/>
                </a:lnTo>
                <a:lnTo>
                  <a:pt x="42017" y="63574"/>
                </a:lnTo>
                <a:lnTo>
                  <a:pt x="38756" y="65770"/>
                </a:lnTo>
                <a:lnTo>
                  <a:pt x="34931" y="66868"/>
                </a:lnTo>
                <a:lnTo>
                  <a:pt x="26015" y="66868"/>
                </a:lnTo>
                <a:lnTo>
                  <a:pt x="22089" y="65836"/>
                </a:lnTo>
                <a:lnTo>
                  <a:pt x="18762" y="63774"/>
                </a:lnTo>
                <a:lnTo>
                  <a:pt x="15436" y="61645"/>
                </a:lnTo>
                <a:lnTo>
                  <a:pt x="12874" y="58617"/>
                </a:lnTo>
                <a:lnTo>
                  <a:pt x="11078" y="54692"/>
                </a:lnTo>
                <a:lnTo>
                  <a:pt x="9281" y="50700"/>
                </a:lnTo>
                <a:close/>
              </a:path>
              <a:path w="1949779" h="94813">
                <a:moveTo>
                  <a:pt x="88180" y="67466"/>
                </a:moveTo>
                <a:lnTo>
                  <a:pt x="85286" y="66701"/>
                </a:lnTo>
                <a:lnTo>
                  <a:pt x="86916" y="74353"/>
                </a:lnTo>
                <a:lnTo>
                  <a:pt x="91574" y="74353"/>
                </a:lnTo>
                <a:lnTo>
                  <a:pt x="91574" y="67466"/>
                </a:lnTo>
                <a:lnTo>
                  <a:pt x="88180" y="67466"/>
                </a:lnTo>
                <a:close/>
              </a:path>
              <a:path w="1949779" h="94813">
                <a:moveTo>
                  <a:pt x="138741" y="42549"/>
                </a:moveTo>
                <a:lnTo>
                  <a:pt x="139507" y="39156"/>
                </a:lnTo>
                <a:lnTo>
                  <a:pt x="141037" y="36627"/>
                </a:lnTo>
                <a:lnTo>
                  <a:pt x="142634" y="34099"/>
                </a:lnTo>
                <a:lnTo>
                  <a:pt x="144630" y="32269"/>
                </a:lnTo>
                <a:lnTo>
                  <a:pt x="147025" y="31138"/>
                </a:lnTo>
                <a:lnTo>
                  <a:pt x="149420" y="30007"/>
                </a:lnTo>
                <a:lnTo>
                  <a:pt x="151816" y="29441"/>
                </a:lnTo>
                <a:lnTo>
                  <a:pt x="157671" y="29441"/>
                </a:lnTo>
                <a:lnTo>
                  <a:pt x="160565" y="30539"/>
                </a:lnTo>
                <a:lnTo>
                  <a:pt x="162894" y="32735"/>
                </a:lnTo>
                <a:lnTo>
                  <a:pt x="165289" y="34864"/>
                </a:lnTo>
                <a:lnTo>
                  <a:pt x="166487" y="38690"/>
                </a:lnTo>
                <a:lnTo>
                  <a:pt x="166487" y="73355"/>
                </a:lnTo>
                <a:lnTo>
                  <a:pt x="174471" y="73355"/>
                </a:lnTo>
                <a:lnTo>
                  <a:pt x="174471" y="37093"/>
                </a:lnTo>
                <a:lnTo>
                  <a:pt x="173573" y="33533"/>
                </a:lnTo>
                <a:lnTo>
                  <a:pt x="171776" y="30739"/>
                </a:lnTo>
                <a:lnTo>
                  <a:pt x="170046" y="27944"/>
                </a:lnTo>
                <a:lnTo>
                  <a:pt x="167718" y="25882"/>
                </a:lnTo>
                <a:lnTo>
                  <a:pt x="164790" y="24551"/>
                </a:lnTo>
                <a:lnTo>
                  <a:pt x="161863" y="23154"/>
                </a:lnTo>
                <a:lnTo>
                  <a:pt x="158602" y="22455"/>
                </a:lnTo>
                <a:lnTo>
                  <a:pt x="152481" y="22455"/>
                </a:lnTo>
                <a:lnTo>
                  <a:pt x="150019" y="22821"/>
                </a:lnTo>
                <a:lnTo>
                  <a:pt x="147624" y="23553"/>
                </a:lnTo>
                <a:lnTo>
                  <a:pt x="145295" y="24285"/>
                </a:lnTo>
                <a:lnTo>
                  <a:pt x="143233" y="25483"/>
                </a:lnTo>
                <a:lnTo>
                  <a:pt x="141436" y="27146"/>
                </a:lnTo>
                <a:lnTo>
                  <a:pt x="139640" y="28743"/>
                </a:lnTo>
                <a:lnTo>
                  <a:pt x="138442" y="34631"/>
                </a:lnTo>
                <a:lnTo>
                  <a:pt x="138207" y="30876"/>
                </a:lnTo>
                <a:lnTo>
                  <a:pt x="137145" y="33533"/>
                </a:lnTo>
                <a:lnTo>
                  <a:pt x="138207" y="30876"/>
                </a:lnTo>
                <a:lnTo>
                  <a:pt x="137743" y="23453"/>
                </a:lnTo>
                <a:lnTo>
                  <a:pt x="130757" y="23453"/>
                </a:lnTo>
                <a:lnTo>
                  <a:pt x="130757" y="73355"/>
                </a:lnTo>
                <a:lnTo>
                  <a:pt x="138741" y="73355"/>
                </a:lnTo>
                <a:lnTo>
                  <a:pt x="138741" y="42549"/>
                </a:lnTo>
                <a:close/>
              </a:path>
              <a:path w="1949779" h="94813">
                <a:moveTo>
                  <a:pt x="138209" y="30872"/>
                </a:moveTo>
                <a:lnTo>
                  <a:pt x="138442" y="34631"/>
                </a:lnTo>
                <a:lnTo>
                  <a:pt x="139640" y="28743"/>
                </a:lnTo>
                <a:lnTo>
                  <a:pt x="138209" y="30872"/>
                </a:lnTo>
                <a:close/>
              </a:path>
              <a:path w="1949779" h="94813">
                <a:moveTo>
                  <a:pt x="203644" y="62044"/>
                </a:moveTo>
                <a:lnTo>
                  <a:pt x="203644" y="30340"/>
                </a:lnTo>
                <a:lnTo>
                  <a:pt x="221808" y="30340"/>
                </a:lnTo>
                <a:lnTo>
                  <a:pt x="221808" y="23453"/>
                </a:lnTo>
                <a:lnTo>
                  <a:pt x="203644" y="23453"/>
                </a:lnTo>
                <a:lnTo>
                  <a:pt x="203644" y="9281"/>
                </a:lnTo>
                <a:lnTo>
                  <a:pt x="195660" y="11477"/>
                </a:lnTo>
                <a:lnTo>
                  <a:pt x="195660" y="23453"/>
                </a:lnTo>
                <a:lnTo>
                  <a:pt x="185679" y="23453"/>
                </a:lnTo>
                <a:lnTo>
                  <a:pt x="185679" y="30340"/>
                </a:lnTo>
                <a:lnTo>
                  <a:pt x="195660" y="30340"/>
                </a:lnTo>
                <a:lnTo>
                  <a:pt x="195660" y="60979"/>
                </a:lnTo>
                <a:lnTo>
                  <a:pt x="195726" y="64173"/>
                </a:lnTo>
                <a:lnTo>
                  <a:pt x="196392" y="66768"/>
                </a:lnTo>
                <a:lnTo>
                  <a:pt x="197656" y="68764"/>
                </a:lnTo>
                <a:lnTo>
                  <a:pt x="198986" y="70693"/>
                </a:lnTo>
                <a:lnTo>
                  <a:pt x="200750" y="72124"/>
                </a:lnTo>
                <a:lnTo>
                  <a:pt x="202945" y="73055"/>
                </a:lnTo>
                <a:lnTo>
                  <a:pt x="205141" y="73920"/>
                </a:lnTo>
                <a:lnTo>
                  <a:pt x="207503" y="74353"/>
                </a:lnTo>
                <a:lnTo>
                  <a:pt x="212759" y="74353"/>
                </a:lnTo>
                <a:lnTo>
                  <a:pt x="215155" y="73954"/>
                </a:lnTo>
                <a:lnTo>
                  <a:pt x="217217" y="73155"/>
                </a:lnTo>
                <a:lnTo>
                  <a:pt x="219346" y="72357"/>
                </a:lnTo>
                <a:lnTo>
                  <a:pt x="221176" y="71259"/>
                </a:lnTo>
                <a:lnTo>
                  <a:pt x="222706" y="69862"/>
                </a:lnTo>
                <a:lnTo>
                  <a:pt x="219912" y="63175"/>
                </a:lnTo>
                <a:lnTo>
                  <a:pt x="218781" y="64306"/>
                </a:lnTo>
                <a:lnTo>
                  <a:pt x="217517" y="65204"/>
                </a:lnTo>
                <a:lnTo>
                  <a:pt x="216119" y="65870"/>
                </a:lnTo>
                <a:lnTo>
                  <a:pt x="214722" y="66535"/>
                </a:lnTo>
                <a:lnTo>
                  <a:pt x="213059" y="66868"/>
                </a:lnTo>
                <a:lnTo>
                  <a:pt x="208934" y="66868"/>
                </a:lnTo>
                <a:lnTo>
                  <a:pt x="207137" y="66269"/>
                </a:lnTo>
                <a:lnTo>
                  <a:pt x="205740" y="65071"/>
                </a:lnTo>
                <a:lnTo>
                  <a:pt x="204343" y="63874"/>
                </a:lnTo>
                <a:lnTo>
                  <a:pt x="203644" y="62044"/>
                </a:lnTo>
                <a:close/>
              </a:path>
              <a:path w="1949779" h="94813">
                <a:moveTo>
                  <a:pt x="245157" y="34764"/>
                </a:moveTo>
                <a:lnTo>
                  <a:pt x="246887" y="32935"/>
                </a:lnTo>
                <a:lnTo>
                  <a:pt x="248949" y="31737"/>
                </a:lnTo>
                <a:lnTo>
                  <a:pt x="251078" y="30539"/>
                </a:lnTo>
                <a:lnTo>
                  <a:pt x="253174" y="29940"/>
                </a:lnTo>
                <a:lnTo>
                  <a:pt x="256834" y="29940"/>
                </a:lnTo>
                <a:lnTo>
                  <a:pt x="258064" y="30007"/>
                </a:lnTo>
                <a:lnTo>
                  <a:pt x="259794" y="30273"/>
                </a:lnTo>
                <a:lnTo>
                  <a:pt x="261325" y="30739"/>
                </a:lnTo>
                <a:lnTo>
                  <a:pt x="262722" y="23453"/>
                </a:lnTo>
                <a:lnTo>
                  <a:pt x="261092" y="22788"/>
                </a:lnTo>
                <a:lnTo>
                  <a:pt x="259029" y="22522"/>
                </a:lnTo>
                <a:lnTo>
                  <a:pt x="257233" y="22455"/>
                </a:lnTo>
                <a:lnTo>
                  <a:pt x="253374" y="22455"/>
                </a:lnTo>
                <a:lnTo>
                  <a:pt x="250080" y="23220"/>
                </a:lnTo>
                <a:lnTo>
                  <a:pt x="247352" y="24751"/>
                </a:lnTo>
                <a:lnTo>
                  <a:pt x="244691" y="26281"/>
                </a:lnTo>
                <a:lnTo>
                  <a:pt x="242662" y="28576"/>
                </a:lnTo>
                <a:lnTo>
                  <a:pt x="241264" y="31637"/>
                </a:lnTo>
                <a:lnTo>
                  <a:pt x="240166" y="23453"/>
                </a:lnTo>
                <a:lnTo>
                  <a:pt x="233679" y="23453"/>
                </a:lnTo>
                <a:lnTo>
                  <a:pt x="233679" y="73355"/>
                </a:lnTo>
                <a:lnTo>
                  <a:pt x="241664" y="73355"/>
                </a:lnTo>
                <a:lnTo>
                  <a:pt x="241664" y="42682"/>
                </a:lnTo>
                <a:lnTo>
                  <a:pt x="242362" y="39621"/>
                </a:lnTo>
                <a:lnTo>
                  <a:pt x="243759" y="37226"/>
                </a:lnTo>
                <a:lnTo>
                  <a:pt x="245157" y="34764"/>
                </a:lnTo>
                <a:close/>
              </a:path>
              <a:path w="1949779" h="94813">
                <a:moveTo>
                  <a:pt x="302430" y="68132"/>
                </a:moveTo>
                <a:lnTo>
                  <a:pt x="303295" y="69662"/>
                </a:lnTo>
                <a:lnTo>
                  <a:pt x="303994" y="63275"/>
                </a:lnTo>
                <a:lnTo>
                  <a:pt x="301998" y="62975"/>
                </a:lnTo>
                <a:lnTo>
                  <a:pt x="301998" y="66236"/>
                </a:lnTo>
                <a:lnTo>
                  <a:pt x="301831" y="67999"/>
                </a:lnTo>
                <a:lnTo>
                  <a:pt x="302251" y="67344"/>
                </a:lnTo>
                <a:lnTo>
                  <a:pt x="301998" y="63973"/>
                </a:lnTo>
                <a:lnTo>
                  <a:pt x="302251" y="67344"/>
                </a:lnTo>
                <a:lnTo>
                  <a:pt x="303195" y="65870"/>
                </a:lnTo>
                <a:lnTo>
                  <a:pt x="302430" y="68132"/>
                </a:lnTo>
                <a:close/>
              </a:path>
              <a:path w="1949779" h="94813">
                <a:moveTo>
                  <a:pt x="273953" y="28211"/>
                </a:moveTo>
                <a:lnTo>
                  <a:pt x="271491" y="31205"/>
                </a:lnTo>
                <a:lnTo>
                  <a:pt x="270160" y="34931"/>
                </a:lnTo>
                <a:lnTo>
                  <a:pt x="276648" y="38923"/>
                </a:lnTo>
                <a:lnTo>
                  <a:pt x="277779" y="35596"/>
                </a:lnTo>
                <a:lnTo>
                  <a:pt x="279542" y="33201"/>
                </a:lnTo>
                <a:lnTo>
                  <a:pt x="281937" y="31737"/>
                </a:lnTo>
                <a:lnTo>
                  <a:pt x="284332" y="30207"/>
                </a:lnTo>
                <a:lnTo>
                  <a:pt x="287260" y="29441"/>
                </a:lnTo>
                <a:lnTo>
                  <a:pt x="294379" y="29441"/>
                </a:lnTo>
                <a:lnTo>
                  <a:pt x="297207" y="30473"/>
                </a:lnTo>
                <a:lnTo>
                  <a:pt x="299203" y="32535"/>
                </a:lnTo>
                <a:lnTo>
                  <a:pt x="301199" y="34531"/>
                </a:lnTo>
                <a:lnTo>
                  <a:pt x="302197" y="37392"/>
                </a:lnTo>
                <a:lnTo>
                  <a:pt x="302197" y="43030"/>
                </a:lnTo>
                <a:lnTo>
                  <a:pt x="284033" y="46608"/>
                </a:lnTo>
                <a:lnTo>
                  <a:pt x="284466" y="53261"/>
                </a:lnTo>
                <a:lnTo>
                  <a:pt x="287726" y="52596"/>
                </a:lnTo>
                <a:lnTo>
                  <a:pt x="302197" y="49630"/>
                </a:lnTo>
                <a:lnTo>
                  <a:pt x="303794" y="49302"/>
                </a:lnTo>
                <a:lnTo>
                  <a:pt x="303794" y="42715"/>
                </a:lnTo>
                <a:lnTo>
                  <a:pt x="305923" y="27412"/>
                </a:lnTo>
                <a:lnTo>
                  <a:pt x="303628" y="25549"/>
                </a:lnTo>
                <a:lnTo>
                  <a:pt x="300700" y="24351"/>
                </a:lnTo>
                <a:lnTo>
                  <a:pt x="297773" y="23087"/>
                </a:lnTo>
                <a:lnTo>
                  <a:pt x="294512" y="22455"/>
                </a:lnTo>
                <a:lnTo>
                  <a:pt x="285597" y="22455"/>
                </a:lnTo>
                <a:lnTo>
                  <a:pt x="281139" y="23620"/>
                </a:lnTo>
                <a:lnTo>
                  <a:pt x="277546" y="25948"/>
                </a:lnTo>
                <a:lnTo>
                  <a:pt x="273953" y="28211"/>
                </a:lnTo>
                <a:close/>
              </a:path>
              <a:path w="1949779" h="94813">
                <a:moveTo>
                  <a:pt x="341061" y="34764"/>
                </a:moveTo>
                <a:lnTo>
                  <a:pt x="342791" y="32935"/>
                </a:lnTo>
                <a:lnTo>
                  <a:pt x="344854" y="31737"/>
                </a:lnTo>
                <a:lnTo>
                  <a:pt x="346983" y="30539"/>
                </a:lnTo>
                <a:lnTo>
                  <a:pt x="349079" y="29940"/>
                </a:lnTo>
                <a:lnTo>
                  <a:pt x="352738" y="29940"/>
                </a:lnTo>
                <a:lnTo>
                  <a:pt x="353969" y="30007"/>
                </a:lnTo>
                <a:lnTo>
                  <a:pt x="355699" y="30273"/>
                </a:lnTo>
                <a:lnTo>
                  <a:pt x="357229" y="30739"/>
                </a:lnTo>
                <a:lnTo>
                  <a:pt x="358627" y="23453"/>
                </a:lnTo>
                <a:lnTo>
                  <a:pt x="356996" y="22788"/>
                </a:lnTo>
                <a:lnTo>
                  <a:pt x="354934" y="22522"/>
                </a:lnTo>
                <a:lnTo>
                  <a:pt x="353137" y="22455"/>
                </a:lnTo>
                <a:lnTo>
                  <a:pt x="349278" y="22455"/>
                </a:lnTo>
                <a:lnTo>
                  <a:pt x="345985" y="23220"/>
                </a:lnTo>
                <a:lnTo>
                  <a:pt x="343257" y="24751"/>
                </a:lnTo>
                <a:lnTo>
                  <a:pt x="340595" y="26281"/>
                </a:lnTo>
                <a:lnTo>
                  <a:pt x="338566" y="28576"/>
                </a:lnTo>
                <a:lnTo>
                  <a:pt x="337169" y="31637"/>
                </a:lnTo>
                <a:lnTo>
                  <a:pt x="336071" y="23453"/>
                </a:lnTo>
                <a:lnTo>
                  <a:pt x="329584" y="23453"/>
                </a:lnTo>
                <a:lnTo>
                  <a:pt x="329584" y="73355"/>
                </a:lnTo>
                <a:lnTo>
                  <a:pt x="337568" y="73355"/>
                </a:lnTo>
                <a:lnTo>
                  <a:pt x="337568" y="42682"/>
                </a:lnTo>
                <a:lnTo>
                  <a:pt x="338267" y="39621"/>
                </a:lnTo>
                <a:lnTo>
                  <a:pt x="339664" y="37226"/>
                </a:lnTo>
                <a:lnTo>
                  <a:pt x="341061" y="34764"/>
                </a:lnTo>
                <a:close/>
              </a:path>
              <a:path w="1949779" h="94813">
                <a:moveTo>
                  <a:pt x="284033" y="46608"/>
                </a:moveTo>
                <a:lnTo>
                  <a:pt x="279575" y="47473"/>
                </a:lnTo>
                <a:lnTo>
                  <a:pt x="276082" y="49136"/>
                </a:lnTo>
                <a:lnTo>
                  <a:pt x="273554" y="51598"/>
                </a:lnTo>
                <a:lnTo>
                  <a:pt x="271092" y="53993"/>
                </a:lnTo>
                <a:lnTo>
                  <a:pt x="269861" y="57054"/>
                </a:lnTo>
                <a:lnTo>
                  <a:pt x="269861" y="63774"/>
                </a:lnTo>
                <a:lnTo>
                  <a:pt x="270593" y="66302"/>
                </a:lnTo>
                <a:lnTo>
                  <a:pt x="272057" y="68365"/>
                </a:lnTo>
                <a:lnTo>
                  <a:pt x="273587" y="70361"/>
                </a:lnTo>
                <a:lnTo>
                  <a:pt x="275616" y="71858"/>
                </a:lnTo>
                <a:lnTo>
                  <a:pt x="278145" y="72856"/>
                </a:lnTo>
                <a:lnTo>
                  <a:pt x="280673" y="73854"/>
                </a:lnTo>
                <a:lnTo>
                  <a:pt x="283401" y="74353"/>
                </a:lnTo>
                <a:lnTo>
                  <a:pt x="288657" y="74353"/>
                </a:lnTo>
                <a:lnTo>
                  <a:pt x="291019" y="73987"/>
                </a:lnTo>
                <a:lnTo>
                  <a:pt x="293415" y="73255"/>
                </a:lnTo>
                <a:lnTo>
                  <a:pt x="295810" y="72457"/>
                </a:lnTo>
                <a:lnTo>
                  <a:pt x="297972" y="71259"/>
                </a:lnTo>
                <a:lnTo>
                  <a:pt x="299902" y="69662"/>
                </a:lnTo>
                <a:lnTo>
                  <a:pt x="301831" y="67999"/>
                </a:lnTo>
                <a:lnTo>
                  <a:pt x="301998" y="66236"/>
                </a:lnTo>
                <a:lnTo>
                  <a:pt x="301998" y="62975"/>
                </a:lnTo>
                <a:lnTo>
                  <a:pt x="303994" y="63275"/>
                </a:lnTo>
                <a:lnTo>
                  <a:pt x="303295" y="69662"/>
                </a:lnTo>
                <a:lnTo>
                  <a:pt x="304160" y="71126"/>
                </a:lnTo>
                <a:lnTo>
                  <a:pt x="305358" y="72224"/>
                </a:lnTo>
                <a:lnTo>
                  <a:pt x="306888" y="72956"/>
                </a:lnTo>
                <a:lnTo>
                  <a:pt x="308418" y="73688"/>
                </a:lnTo>
                <a:lnTo>
                  <a:pt x="310148" y="74053"/>
                </a:lnTo>
                <a:lnTo>
                  <a:pt x="314207" y="74053"/>
                </a:lnTo>
                <a:lnTo>
                  <a:pt x="315937" y="73721"/>
                </a:lnTo>
                <a:lnTo>
                  <a:pt x="317268" y="73055"/>
                </a:lnTo>
                <a:lnTo>
                  <a:pt x="317667" y="66768"/>
                </a:lnTo>
                <a:lnTo>
                  <a:pt x="315238" y="67267"/>
                </a:lnTo>
                <a:lnTo>
                  <a:pt x="311446" y="67267"/>
                </a:lnTo>
                <a:lnTo>
                  <a:pt x="310182" y="66069"/>
                </a:lnTo>
                <a:lnTo>
                  <a:pt x="310182" y="35596"/>
                </a:lnTo>
                <a:lnTo>
                  <a:pt x="309317" y="32402"/>
                </a:lnTo>
                <a:lnTo>
                  <a:pt x="307587" y="29940"/>
                </a:lnTo>
                <a:lnTo>
                  <a:pt x="305923" y="27412"/>
                </a:lnTo>
                <a:lnTo>
                  <a:pt x="303794" y="42715"/>
                </a:lnTo>
                <a:lnTo>
                  <a:pt x="303794" y="49302"/>
                </a:lnTo>
                <a:lnTo>
                  <a:pt x="302197" y="49630"/>
                </a:lnTo>
                <a:lnTo>
                  <a:pt x="302197" y="57020"/>
                </a:lnTo>
                <a:lnTo>
                  <a:pt x="301798" y="58883"/>
                </a:lnTo>
                <a:lnTo>
                  <a:pt x="301000" y="60480"/>
                </a:lnTo>
                <a:lnTo>
                  <a:pt x="300201" y="62011"/>
                </a:lnTo>
                <a:lnTo>
                  <a:pt x="299103" y="63308"/>
                </a:lnTo>
                <a:lnTo>
                  <a:pt x="297706" y="64373"/>
                </a:lnTo>
                <a:lnTo>
                  <a:pt x="296309" y="65371"/>
                </a:lnTo>
                <a:lnTo>
                  <a:pt x="294712" y="66136"/>
                </a:lnTo>
                <a:lnTo>
                  <a:pt x="292916" y="66668"/>
                </a:lnTo>
                <a:lnTo>
                  <a:pt x="291186" y="67134"/>
                </a:lnTo>
                <a:lnTo>
                  <a:pt x="289356" y="67367"/>
                </a:lnTo>
                <a:lnTo>
                  <a:pt x="284432" y="67367"/>
                </a:lnTo>
                <a:lnTo>
                  <a:pt x="282104" y="66735"/>
                </a:lnTo>
                <a:lnTo>
                  <a:pt x="280440" y="65470"/>
                </a:lnTo>
                <a:lnTo>
                  <a:pt x="278843" y="64140"/>
                </a:lnTo>
                <a:lnTo>
                  <a:pt x="278045" y="62443"/>
                </a:lnTo>
                <a:lnTo>
                  <a:pt x="278045" y="58251"/>
                </a:lnTo>
                <a:lnTo>
                  <a:pt x="278843" y="56588"/>
                </a:lnTo>
                <a:lnTo>
                  <a:pt x="280440" y="55390"/>
                </a:lnTo>
                <a:lnTo>
                  <a:pt x="282037" y="54193"/>
                </a:lnTo>
                <a:lnTo>
                  <a:pt x="284466" y="53261"/>
                </a:lnTo>
                <a:lnTo>
                  <a:pt x="284033" y="46608"/>
                </a:lnTo>
                <a:close/>
              </a:path>
              <a:path w="1949779" h="94813">
                <a:moveTo>
                  <a:pt x="361142" y="91319"/>
                </a:moveTo>
                <a:lnTo>
                  <a:pt x="362606" y="92384"/>
                </a:lnTo>
                <a:lnTo>
                  <a:pt x="364269" y="93216"/>
                </a:lnTo>
                <a:lnTo>
                  <a:pt x="366132" y="93814"/>
                </a:lnTo>
                <a:lnTo>
                  <a:pt x="368062" y="94480"/>
                </a:lnTo>
                <a:lnTo>
                  <a:pt x="370157" y="94813"/>
                </a:lnTo>
                <a:lnTo>
                  <a:pt x="374815" y="94813"/>
                </a:lnTo>
                <a:lnTo>
                  <a:pt x="376911" y="94380"/>
                </a:lnTo>
                <a:lnTo>
                  <a:pt x="378707" y="93515"/>
                </a:lnTo>
                <a:lnTo>
                  <a:pt x="380570" y="92717"/>
                </a:lnTo>
                <a:lnTo>
                  <a:pt x="382234" y="91353"/>
                </a:lnTo>
                <a:lnTo>
                  <a:pt x="383697" y="89423"/>
                </a:lnTo>
                <a:lnTo>
                  <a:pt x="385228" y="87560"/>
                </a:lnTo>
                <a:lnTo>
                  <a:pt x="386625" y="84999"/>
                </a:lnTo>
                <a:lnTo>
                  <a:pt x="387889" y="81738"/>
                </a:lnTo>
                <a:lnTo>
                  <a:pt x="411343" y="23453"/>
                </a:lnTo>
                <a:lnTo>
                  <a:pt x="402760" y="23453"/>
                </a:lnTo>
                <a:lnTo>
                  <a:pt x="391083" y="54991"/>
                </a:lnTo>
                <a:lnTo>
                  <a:pt x="387490" y="64872"/>
                </a:lnTo>
                <a:lnTo>
                  <a:pt x="384396" y="55989"/>
                </a:lnTo>
                <a:lnTo>
                  <a:pt x="371921" y="23453"/>
                </a:lnTo>
                <a:lnTo>
                  <a:pt x="362839" y="23453"/>
                </a:lnTo>
                <a:lnTo>
                  <a:pt x="378707" y="61378"/>
                </a:lnTo>
                <a:lnTo>
                  <a:pt x="383697" y="73255"/>
                </a:lnTo>
                <a:lnTo>
                  <a:pt x="381103" y="79742"/>
                </a:lnTo>
                <a:lnTo>
                  <a:pt x="379838" y="83002"/>
                </a:lnTo>
                <a:lnTo>
                  <a:pt x="378441" y="85165"/>
                </a:lnTo>
                <a:lnTo>
                  <a:pt x="376911" y="86229"/>
                </a:lnTo>
                <a:lnTo>
                  <a:pt x="375380" y="87294"/>
                </a:lnTo>
                <a:lnTo>
                  <a:pt x="373750" y="87826"/>
                </a:lnTo>
                <a:lnTo>
                  <a:pt x="370557" y="87826"/>
                </a:lnTo>
                <a:lnTo>
                  <a:pt x="369060" y="87527"/>
                </a:lnTo>
                <a:lnTo>
                  <a:pt x="367529" y="86928"/>
                </a:lnTo>
                <a:lnTo>
                  <a:pt x="366066" y="86396"/>
                </a:lnTo>
                <a:lnTo>
                  <a:pt x="364668" y="85531"/>
                </a:lnTo>
                <a:lnTo>
                  <a:pt x="363338" y="84333"/>
                </a:lnTo>
                <a:lnTo>
                  <a:pt x="361142" y="91319"/>
                </a:lnTo>
                <a:close/>
              </a:path>
              <a:path w="1949779" h="94813">
                <a:moveTo>
                  <a:pt x="463093" y="62044"/>
                </a:moveTo>
                <a:lnTo>
                  <a:pt x="463093" y="30340"/>
                </a:lnTo>
                <a:lnTo>
                  <a:pt x="481257" y="30340"/>
                </a:lnTo>
                <a:lnTo>
                  <a:pt x="481257" y="23453"/>
                </a:lnTo>
                <a:lnTo>
                  <a:pt x="463093" y="23453"/>
                </a:lnTo>
                <a:lnTo>
                  <a:pt x="463093" y="9281"/>
                </a:lnTo>
                <a:lnTo>
                  <a:pt x="455109" y="11477"/>
                </a:lnTo>
                <a:lnTo>
                  <a:pt x="455109" y="23453"/>
                </a:lnTo>
                <a:lnTo>
                  <a:pt x="445129" y="23453"/>
                </a:lnTo>
                <a:lnTo>
                  <a:pt x="445129" y="30340"/>
                </a:lnTo>
                <a:lnTo>
                  <a:pt x="455109" y="30340"/>
                </a:lnTo>
                <a:lnTo>
                  <a:pt x="455109" y="60979"/>
                </a:lnTo>
                <a:lnTo>
                  <a:pt x="455175" y="64173"/>
                </a:lnTo>
                <a:lnTo>
                  <a:pt x="455841" y="66768"/>
                </a:lnTo>
                <a:lnTo>
                  <a:pt x="457105" y="68764"/>
                </a:lnTo>
                <a:lnTo>
                  <a:pt x="458436" y="70693"/>
                </a:lnTo>
                <a:lnTo>
                  <a:pt x="460199" y="72124"/>
                </a:lnTo>
                <a:lnTo>
                  <a:pt x="462395" y="73055"/>
                </a:lnTo>
                <a:lnTo>
                  <a:pt x="464590" y="73920"/>
                </a:lnTo>
                <a:lnTo>
                  <a:pt x="466952" y="74353"/>
                </a:lnTo>
                <a:lnTo>
                  <a:pt x="472209" y="74353"/>
                </a:lnTo>
                <a:lnTo>
                  <a:pt x="474604" y="73954"/>
                </a:lnTo>
                <a:lnTo>
                  <a:pt x="476666" y="73155"/>
                </a:lnTo>
                <a:lnTo>
                  <a:pt x="478796" y="72357"/>
                </a:lnTo>
                <a:lnTo>
                  <a:pt x="480625" y="71259"/>
                </a:lnTo>
                <a:lnTo>
                  <a:pt x="482156" y="69862"/>
                </a:lnTo>
                <a:lnTo>
                  <a:pt x="479361" y="63175"/>
                </a:lnTo>
                <a:lnTo>
                  <a:pt x="478230" y="64306"/>
                </a:lnTo>
                <a:lnTo>
                  <a:pt x="476966" y="65204"/>
                </a:lnTo>
                <a:lnTo>
                  <a:pt x="475569" y="65870"/>
                </a:lnTo>
                <a:lnTo>
                  <a:pt x="474171" y="66535"/>
                </a:lnTo>
                <a:lnTo>
                  <a:pt x="472508" y="66868"/>
                </a:lnTo>
                <a:lnTo>
                  <a:pt x="468383" y="66868"/>
                </a:lnTo>
                <a:lnTo>
                  <a:pt x="466586" y="66269"/>
                </a:lnTo>
                <a:lnTo>
                  <a:pt x="465189" y="65071"/>
                </a:lnTo>
                <a:lnTo>
                  <a:pt x="463792" y="63874"/>
                </a:lnTo>
                <a:lnTo>
                  <a:pt x="463093" y="62044"/>
                </a:lnTo>
                <a:close/>
              </a:path>
              <a:path w="1949779" h="94813">
                <a:moveTo>
                  <a:pt x="510394" y="67466"/>
                </a:moveTo>
                <a:lnTo>
                  <a:pt x="507500" y="66701"/>
                </a:lnTo>
                <a:lnTo>
                  <a:pt x="509130" y="74353"/>
                </a:lnTo>
                <a:lnTo>
                  <a:pt x="513788" y="74353"/>
                </a:lnTo>
                <a:lnTo>
                  <a:pt x="513788" y="67466"/>
                </a:lnTo>
                <a:lnTo>
                  <a:pt x="510394" y="67466"/>
                </a:lnTo>
                <a:close/>
              </a:path>
              <a:path w="1949779" h="94813">
                <a:moveTo>
                  <a:pt x="594971" y="44545"/>
                </a:moveTo>
                <a:lnTo>
                  <a:pt x="595636" y="41218"/>
                </a:lnTo>
                <a:lnTo>
                  <a:pt x="596967" y="38424"/>
                </a:lnTo>
                <a:lnTo>
                  <a:pt x="598297" y="35563"/>
                </a:lnTo>
                <a:lnTo>
                  <a:pt x="600160" y="33367"/>
                </a:lnTo>
                <a:lnTo>
                  <a:pt x="602556" y="31837"/>
                </a:lnTo>
                <a:lnTo>
                  <a:pt x="604951" y="30240"/>
                </a:lnTo>
                <a:lnTo>
                  <a:pt x="607745" y="29441"/>
                </a:lnTo>
                <a:lnTo>
                  <a:pt x="615796" y="29441"/>
                </a:lnTo>
                <a:lnTo>
                  <a:pt x="619555" y="31171"/>
                </a:lnTo>
                <a:lnTo>
                  <a:pt x="619522" y="23487"/>
                </a:lnTo>
                <a:lnTo>
                  <a:pt x="615796" y="22455"/>
                </a:lnTo>
                <a:lnTo>
                  <a:pt x="608876" y="22455"/>
                </a:lnTo>
                <a:lnTo>
                  <a:pt x="606215" y="22954"/>
                </a:lnTo>
                <a:lnTo>
                  <a:pt x="603753" y="23952"/>
                </a:lnTo>
                <a:lnTo>
                  <a:pt x="601291" y="24950"/>
                </a:lnTo>
                <a:lnTo>
                  <a:pt x="599196" y="26348"/>
                </a:lnTo>
                <a:lnTo>
                  <a:pt x="597466" y="28144"/>
                </a:lnTo>
                <a:lnTo>
                  <a:pt x="595736" y="29874"/>
                </a:lnTo>
                <a:lnTo>
                  <a:pt x="594456" y="31876"/>
                </a:lnTo>
                <a:lnTo>
                  <a:pt x="593973" y="23453"/>
                </a:lnTo>
                <a:lnTo>
                  <a:pt x="586986" y="23453"/>
                </a:lnTo>
                <a:lnTo>
                  <a:pt x="586986" y="94313"/>
                </a:lnTo>
                <a:lnTo>
                  <a:pt x="594971" y="94313"/>
                </a:lnTo>
                <a:lnTo>
                  <a:pt x="594971" y="65919"/>
                </a:lnTo>
                <a:lnTo>
                  <a:pt x="593973" y="63574"/>
                </a:lnTo>
                <a:lnTo>
                  <a:pt x="593573" y="34232"/>
                </a:lnTo>
                <a:lnTo>
                  <a:pt x="594438" y="31903"/>
                </a:lnTo>
                <a:lnTo>
                  <a:pt x="594671" y="35629"/>
                </a:lnTo>
                <a:lnTo>
                  <a:pt x="594971" y="44545"/>
                </a:lnTo>
                <a:close/>
              </a:path>
              <a:path w="1949779" h="94813">
                <a:moveTo>
                  <a:pt x="598198" y="61245"/>
                </a:moveTo>
                <a:lnTo>
                  <a:pt x="596867" y="58384"/>
                </a:lnTo>
                <a:lnTo>
                  <a:pt x="595603" y="55523"/>
                </a:lnTo>
                <a:lnTo>
                  <a:pt x="594971" y="52197"/>
                </a:lnTo>
                <a:lnTo>
                  <a:pt x="594971" y="44545"/>
                </a:lnTo>
                <a:lnTo>
                  <a:pt x="594671" y="35629"/>
                </a:lnTo>
                <a:lnTo>
                  <a:pt x="594438" y="31903"/>
                </a:lnTo>
                <a:lnTo>
                  <a:pt x="593573" y="34232"/>
                </a:lnTo>
                <a:lnTo>
                  <a:pt x="593973" y="63574"/>
                </a:lnTo>
                <a:lnTo>
                  <a:pt x="594971" y="62077"/>
                </a:lnTo>
                <a:lnTo>
                  <a:pt x="593973" y="63574"/>
                </a:lnTo>
                <a:lnTo>
                  <a:pt x="594971" y="65919"/>
                </a:lnTo>
                <a:lnTo>
                  <a:pt x="595303" y="66701"/>
                </a:lnTo>
                <a:lnTo>
                  <a:pt x="597499" y="69296"/>
                </a:lnTo>
                <a:lnTo>
                  <a:pt x="600560" y="71359"/>
                </a:lnTo>
                <a:lnTo>
                  <a:pt x="603687" y="73355"/>
                </a:lnTo>
                <a:lnTo>
                  <a:pt x="607313" y="74353"/>
                </a:lnTo>
                <a:lnTo>
                  <a:pt x="615563" y="74353"/>
                </a:lnTo>
                <a:lnTo>
                  <a:pt x="619356" y="73322"/>
                </a:lnTo>
                <a:lnTo>
                  <a:pt x="622816" y="71259"/>
                </a:lnTo>
                <a:lnTo>
                  <a:pt x="626276" y="69196"/>
                </a:lnTo>
                <a:lnTo>
                  <a:pt x="629037" y="66236"/>
                </a:lnTo>
                <a:lnTo>
                  <a:pt x="631099" y="62376"/>
                </a:lnTo>
                <a:lnTo>
                  <a:pt x="633228" y="58451"/>
                </a:lnTo>
                <a:lnTo>
                  <a:pt x="634293" y="53793"/>
                </a:lnTo>
                <a:lnTo>
                  <a:pt x="634293" y="42948"/>
                </a:lnTo>
                <a:lnTo>
                  <a:pt x="633262" y="38291"/>
                </a:lnTo>
                <a:lnTo>
                  <a:pt x="631199" y="34432"/>
                </a:lnTo>
                <a:lnTo>
                  <a:pt x="629137" y="30573"/>
                </a:lnTo>
                <a:lnTo>
                  <a:pt x="626375" y="27612"/>
                </a:lnTo>
                <a:lnTo>
                  <a:pt x="622916" y="25549"/>
                </a:lnTo>
                <a:lnTo>
                  <a:pt x="619522" y="23487"/>
                </a:lnTo>
                <a:lnTo>
                  <a:pt x="619555" y="31171"/>
                </a:lnTo>
                <a:lnTo>
                  <a:pt x="622217" y="34631"/>
                </a:lnTo>
                <a:lnTo>
                  <a:pt x="624945" y="38091"/>
                </a:lnTo>
                <a:lnTo>
                  <a:pt x="626309" y="42682"/>
                </a:lnTo>
                <a:lnTo>
                  <a:pt x="626309" y="54126"/>
                </a:lnTo>
                <a:lnTo>
                  <a:pt x="624912" y="58717"/>
                </a:lnTo>
                <a:lnTo>
                  <a:pt x="622117" y="62177"/>
                </a:lnTo>
                <a:lnTo>
                  <a:pt x="619389" y="65637"/>
                </a:lnTo>
                <a:lnTo>
                  <a:pt x="615563" y="67367"/>
                </a:lnTo>
                <a:lnTo>
                  <a:pt x="607513" y="67367"/>
                </a:lnTo>
                <a:lnTo>
                  <a:pt x="604751" y="66601"/>
                </a:lnTo>
                <a:lnTo>
                  <a:pt x="602356" y="65071"/>
                </a:lnTo>
                <a:lnTo>
                  <a:pt x="600027" y="63474"/>
                </a:lnTo>
                <a:lnTo>
                  <a:pt x="598198" y="61245"/>
                </a:lnTo>
                <a:close/>
              </a:path>
              <a:path w="1949779" h="94813">
                <a:moveTo>
                  <a:pt x="666824" y="67466"/>
                </a:moveTo>
                <a:lnTo>
                  <a:pt x="663930" y="66701"/>
                </a:lnTo>
                <a:lnTo>
                  <a:pt x="665560" y="74353"/>
                </a:lnTo>
                <a:lnTo>
                  <a:pt x="670218" y="74353"/>
                </a:lnTo>
                <a:lnTo>
                  <a:pt x="670218" y="67466"/>
                </a:lnTo>
                <a:lnTo>
                  <a:pt x="666824" y="67466"/>
                </a:lnTo>
                <a:close/>
              </a:path>
              <a:path w="1949779" h="94813">
                <a:moveTo>
                  <a:pt x="717385" y="44545"/>
                </a:moveTo>
                <a:lnTo>
                  <a:pt x="718051" y="41218"/>
                </a:lnTo>
                <a:lnTo>
                  <a:pt x="719381" y="38424"/>
                </a:lnTo>
                <a:lnTo>
                  <a:pt x="720712" y="35563"/>
                </a:lnTo>
                <a:lnTo>
                  <a:pt x="722575" y="33367"/>
                </a:lnTo>
                <a:lnTo>
                  <a:pt x="724970" y="31837"/>
                </a:lnTo>
                <a:lnTo>
                  <a:pt x="727366" y="30240"/>
                </a:lnTo>
                <a:lnTo>
                  <a:pt x="730160" y="29441"/>
                </a:lnTo>
                <a:lnTo>
                  <a:pt x="738211" y="29441"/>
                </a:lnTo>
                <a:lnTo>
                  <a:pt x="741970" y="31171"/>
                </a:lnTo>
                <a:lnTo>
                  <a:pt x="741937" y="23487"/>
                </a:lnTo>
                <a:lnTo>
                  <a:pt x="738211" y="22455"/>
                </a:lnTo>
                <a:lnTo>
                  <a:pt x="731291" y="22455"/>
                </a:lnTo>
                <a:lnTo>
                  <a:pt x="728630" y="22954"/>
                </a:lnTo>
                <a:lnTo>
                  <a:pt x="726168" y="23952"/>
                </a:lnTo>
                <a:lnTo>
                  <a:pt x="723706" y="24950"/>
                </a:lnTo>
                <a:lnTo>
                  <a:pt x="721610" y="26348"/>
                </a:lnTo>
                <a:lnTo>
                  <a:pt x="719881" y="28144"/>
                </a:lnTo>
                <a:lnTo>
                  <a:pt x="718151" y="29874"/>
                </a:lnTo>
                <a:lnTo>
                  <a:pt x="716871" y="31876"/>
                </a:lnTo>
                <a:lnTo>
                  <a:pt x="716387" y="23453"/>
                </a:lnTo>
                <a:lnTo>
                  <a:pt x="709401" y="23453"/>
                </a:lnTo>
                <a:lnTo>
                  <a:pt x="709401" y="94313"/>
                </a:lnTo>
                <a:lnTo>
                  <a:pt x="717385" y="94313"/>
                </a:lnTo>
                <a:lnTo>
                  <a:pt x="717385" y="65919"/>
                </a:lnTo>
                <a:lnTo>
                  <a:pt x="716387" y="63574"/>
                </a:lnTo>
                <a:lnTo>
                  <a:pt x="715988" y="34232"/>
                </a:lnTo>
                <a:lnTo>
                  <a:pt x="716853" y="31903"/>
                </a:lnTo>
                <a:lnTo>
                  <a:pt x="717086" y="35629"/>
                </a:lnTo>
                <a:lnTo>
                  <a:pt x="717385" y="44545"/>
                </a:lnTo>
                <a:close/>
              </a:path>
              <a:path w="1949779" h="94813">
                <a:moveTo>
                  <a:pt x="720612" y="61245"/>
                </a:moveTo>
                <a:lnTo>
                  <a:pt x="719282" y="58384"/>
                </a:lnTo>
                <a:lnTo>
                  <a:pt x="718018" y="55523"/>
                </a:lnTo>
                <a:lnTo>
                  <a:pt x="717385" y="52197"/>
                </a:lnTo>
                <a:lnTo>
                  <a:pt x="717385" y="44545"/>
                </a:lnTo>
                <a:lnTo>
                  <a:pt x="717086" y="35629"/>
                </a:lnTo>
                <a:lnTo>
                  <a:pt x="716853" y="31903"/>
                </a:lnTo>
                <a:lnTo>
                  <a:pt x="715988" y="34232"/>
                </a:lnTo>
                <a:lnTo>
                  <a:pt x="716387" y="63574"/>
                </a:lnTo>
                <a:lnTo>
                  <a:pt x="717385" y="62077"/>
                </a:lnTo>
                <a:lnTo>
                  <a:pt x="716387" y="63574"/>
                </a:lnTo>
                <a:lnTo>
                  <a:pt x="717385" y="65919"/>
                </a:lnTo>
                <a:lnTo>
                  <a:pt x="717718" y="66701"/>
                </a:lnTo>
                <a:lnTo>
                  <a:pt x="719914" y="69296"/>
                </a:lnTo>
                <a:lnTo>
                  <a:pt x="722974" y="71359"/>
                </a:lnTo>
                <a:lnTo>
                  <a:pt x="726102" y="73355"/>
                </a:lnTo>
                <a:lnTo>
                  <a:pt x="729728" y="74353"/>
                </a:lnTo>
                <a:lnTo>
                  <a:pt x="737978" y="74353"/>
                </a:lnTo>
                <a:lnTo>
                  <a:pt x="741771" y="73322"/>
                </a:lnTo>
                <a:lnTo>
                  <a:pt x="745231" y="71259"/>
                </a:lnTo>
                <a:lnTo>
                  <a:pt x="748690" y="69196"/>
                </a:lnTo>
                <a:lnTo>
                  <a:pt x="751452" y="66236"/>
                </a:lnTo>
                <a:lnTo>
                  <a:pt x="753514" y="62376"/>
                </a:lnTo>
                <a:lnTo>
                  <a:pt x="755643" y="58451"/>
                </a:lnTo>
                <a:lnTo>
                  <a:pt x="756708" y="53793"/>
                </a:lnTo>
                <a:lnTo>
                  <a:pt x="756708" y="42948"/>
                </a:lnTo>
                <a:lnTo>
                  <a:pt x="755677" y="38291"/>
                </a:lnTo>
                <a:lnTo>
                  <a:pt x="753614" y="34432"/>
                </a:lnTo>
                <a:lnTo>
                  <a:pt x="751551" y="30573"/>
                </a:lnTo>
                <a:lnTo>
                  <a:pt x="748790" y="27612"/>
                </a:lnTo>
                <a:lnTo>
                  <a:pt x="745330" y="25549"/>
                </a:lnTo>
                <a:lnTo>
                  <a:pt x="741937" y="23487"/>
                </a:lnTo>
                <a:lnTo>
                  <a:pt x="741970" y="31171"/>
                </a:lnTo>
                <a:lnTo>
                  <a:pt x="744632" y="34631"/>
                </a:lnTo>
                <a:lnTo>
                  <a:pt x="747360" y="38091"/>
                </a:lnTo>
                <a:lnTo>
                  <a:pt x="748724" y="42682"/>
                </a:lnTo>
                <a:lnTo>
                  <a:pt x="748724" y="54126"/>
                </a:lnTo>
                <a:lnTo>
                  <a:pt x="747326" y="58717"/>
                </a:lnTo>
                <a:lnTo>
                  <a:pt x="744532" y="62177"/>
                </a:lnTo>
                <a:lnTo>
                  <a:pt x="741804" y="65637"/>
                </a:lnTo>
                <a:lnTo>
                  <a:pt x="737978" y="67367"/>
                </a:lnTo>
                <a:lnTo>
                  <a:pt x="729927" y="67367"/>
                </a:lnTo>
                <a:lnTo>
                  <a:pt x="727166" y="66601"/>
                </a:lnTo>
                <a:lnTo>
                  <a:pt x="724771" y="65071"/>
                </a:lnTo>
                <a:lnTo>
                  <a:pt x="722442" y="63474"/>
                </a:lnTo>
                <a:lnTo>
                  <a:pt x="720612" y="61245"/>
                </a:lnTo>
                <a:close/>
              </a:path>
              <a:path w="1949779" h="94813">
                <a:moveTo>
                  <a:pt x="779458" y="23453"/>
                </a:moveTo>
                <a:lnTo>
                  <a:pt x="771474" y="23453"/>
                </a:lnTo>
                <a:lnTo>
                  <a:pt x="771474" y="60513"/>
                </a:lnTo>
                <a:lnTo>
                  <a:pt x="772339" y="64040"/>
                </a:lnTo>
                <a:lnTo>
                  <a:pt x="774069" y="66768"/>
                </a:lnTo>
                <a:lnTo>
                  <a:pt x="775865" y="69429"/>
                </a:lnTo>
                <a:lnTo>
                  <a:pt x="778161" y="71359"/>
                </a:lnTo>
                <a:lnTo>
                  <a:pt x="780955" y="72556"/>
                </a:lnTo>
                <a:lnTo>
                  <a:pt x="783816" y="73754"/>
                </a:lnTo>
                <a:lnTo>
                  <a:pt x="786844" y="74353"/>
                </a:lnTo>
                <a:lnTo>
                  <a:pt x="794030" y="74353"/>
                </a:lnTo>
                <a:lnTo>
                  <a:pt x="797489" y="73688"/>
                </a:lnTo>
                <a:lnTo>
                  <a:pt x="800417" y="72357"/>
                </a:lnTo>
                <a:lnTo>
                  <a:pt x="803411" y="70960"/>
                </a:lnTo>
                <a:lnTo>
                  <a:pt x="805773" y="68764"/>
                </a:lnTo>
                <a:lnTo>
                  <a:pt x="807503" y="65770"/>
                </a:lnTo>
                <a:lnTo>
                  <a:pt x="808002" y="73355"/>
                </a:lnTo>
                <a:lnTo>
                  <a:pt x="814988" y="73355"/>
                </a:lnTo>
                <a:lnTo>
                  <a:pt x="814988" y="23453"/>
                </a:lnTo>
                <a:lnTo>
                  <a:pt x="807004" y="23453"/>
                </a:lnTo>
                <a:lnTo>
                  <a:pt x="807004" y="53527"/>
                </a:lnTo>
                <a:lnTo>
                  <a:pt x="806572" y="56056"/>
                </a:lnTo>
                <a:lnTo>
                  <a:pt x="805707" y="58185"/>
                </a:lnTo>
                <a:lnTo>
                  <a:pt x="804908" y="60314"/>
                </a:lnTo>
                <a:lnTo>
                  <a:pt x="803777" y="62077"/>
                </a:lnTo>
                <a:lnTo>
                  <a:pt x="802313" y="63474"/>
                </a:lnTo>
                <a:lnTo>
                  <a:pt x="800916" y="64805"/>
                </a:lnTo>
                <a:lnTo>
                  <a:pt x="799319" y="65803"/>
                </a:lnTo>
                <a:lnTo>
                  <a:pt x="797523" y="66468"/>
                </a:lnTo>
                <a:lnTo>
                  <a:pt x="795726" y="67067"/>
                </a:lnTo>
                <a:lnTo>
                  <a:pt x="793897" y="67367"/>
                </a:lnTo>
                <a:lnTo>
                  <a:pt x="788041" y="67367"/>
                </a:lnTo>
                <a:lnTo>
                  <a:pt x="784947" y="66435"/>
                </a:lnTo>
                <a:lnTo>
                  <a:pt x="782752" y="64572"/>
                </a:lnTo>
                <a:lnTo>
                  <a:pt x="780556" y="62643"/>
                </a:lnTo>
                <a:lnTo>
                  <a:pt x="779458" y="59150"/>
                </a:lnTo>
                <a:lnTo>
                  <a:pt x="779458" y="23453"/>
                </a:lnTo>
                <a:close/>
              </a:path>
              <a:path w="1949779" h="94813">
                <a:moveTo>
                  <a:pt x="845147" y="74353"/>
                </a:moveTo>
                <a:lnTo>
                  <a:pt x="846478" y="74353"/>
                </a:lnTo>
                <a:lnTo>
                  <a:pt x="847776" y="74220"/>
                </a:lnTo>
                <a:lnTo>
                  <a:pt x="849040" y="73954"/>
                </a:lnTo>
                <a:lnTo>
                  <a:pt x="850304" y="73754"/>
                </a:lnTo>
                <a:lnTo>
                  <a:pt x="852533" y="72956"/>
                </a:lnTo>
                <a:lnTo>
                  <a:pt x="853830" y="65969"/>
                </a:lnTo>
                <a:lnTo>
                  <a:pt x="852367" y="66502"/>
                </a:lnTo>
                <a:lnTo>
                  <a:pt x="850337" y="67067"/>
                </a:lnTo>
                <a:lnTo>
                  <a:pt x="848374" y="67367"/>
                </a:lnTo>
                <a:lnTo>
                  <a:pt x="844981" y="67367"/>
                </a:lnTo>
                <a:lnTo>
                  <a:pt x="843484" y="66901"/>
                </a:lnTo>
                <a:lnTo>
                  <a:pt x="841621" y="64971"/>
                </a:lnTo>
                <a:lnTo>
                  <a:pt x="841155" y="63208"/>
                </a:lnTo>
                <a:lnTo>
                  <a:pt x="841155" y="499"/>
                </a:lnTo>
                <a:lnTo>
                  <a:pt x="833171" y="499"/>
                </a:lnTo>
                <a:lnTo>
                  <a:pt x="833171" y="65504"/>
                </a:lnTo>
                <a:lnTo>
                  <a:pt x="834136" y="68864"/>
                </a:lnTo>
                <a:lnTo>
                  <a:pt x="836065" y="71059"/>
                </a:lnTo>
                <a:lnTo>
                  <a:pt x="838061" y="73255"/>
                </a:lnTo>
                <a:lnTo>
                  <a:pt x="841089" y="74353"/>
                </a:lnTo>
                <a:lnTo>
                  <a:pt x="845147" y="74353"/>
                </a:lnTo>
                <a:close/>
              </a:path>
              <a:path w="1949779" h="94813">
                <a:moveTo>
                  <a:pt x="893452" y="68132"/>
                </a:moveTo>
                <a:lnTo>
                  <a:pt x="894317" y="69662"/>
                </a:lnTo>
                <a:lnTo>
                  <a:pt x="895016" y="63275"/>
                </a:lnTo>
                <a:lnTo>
                  <a:pt x="893020" y="62975"/>
                </a:lnTo>
                <a:lnTo>
                  <a:pt x="893020" y="66236"/>
                </a:lnTo>
                <a:lnTo>
                  <a:pt x="892853" y="67999"/>
                </a:lnTo>
                <a:lnTo>
                  <a:pt x="893272" y="67344"/>
                </a:lnTo>
                <a:lnTo>
                  <a:pt x="893020" y="63973"/>
                </a:lnTo>
                <a:lnTo>
                  <a:pt x="893272" y="67344"/>
                </a:lnTo>
                <a:lnTo>
                  <a:pt x="894217" y="65870"/>
                </a:lnTo>
                <a:lnTo>
                  <a:pt x="893452" y="68132"/>
                </a:lnTo>
                <a:close/>
              </a:path>
              <a:path w="1949779" h="94813">
                <a:moveTo>
                  <a:pt x="864975" y="28211"/>
                </a:moveTo>
                <a:lnTo>
                  <a:pt x="862513" y="31205"/>
                </a:lnTo>
                <a:lnTo>
                  <a:pt x="861182" y="34931"/>
                </a:lnTo>
                <a:lnTo>
                  <a:pt x="867669" y="38923"/>
                </a:lnTo>
                <a:lnTo>
                  <a:pt x="868801" y="35596"/>
                </a:lnTo>
                <a:lnTo>
                  <a:pt x="870564" y="33201"/>
                </a:lnTo>
                <a:lnTo>
                  <a:pt x="872959" y="31737"/>
                </a:lnTo>
                <a:lnTo>
                  <a:pt x="875354" y="30207"/>
                </a:lnTo>
                <a:lnTo>
                  <a:pt x="878282" y="29441"/>
                </a:lnTo>
                <a:lnTo>
                  <a:pt x="885401" y="29441"/>
                </a:lnTo>
                <a:lnTo>
                  <a:pt x="888229" y="30473"/>
                </a:lnTo>
                <a:lnTo>
                  <a:pt x="890225" y="32535"/>
                </a:lnTo>
                <a:lnTo>
                  <a:pt x="892221" y="34531"/>
                </a:lnTo>
                <a:lnTo>
                  <a:pt x="893219" y="37392"/>
                </a:lnTo>
                <a:lnTo>
                  <a:pt x="893219" y="43030"/>
                </a:lnTo>
                <a:lnTo>
                  <a:pt x="875055" y="46608"/>
                </a:lnTo>
                <a:lnTo>
                  <a:pt x="875487" y="53261"/>
                </a:lnTo>
                <a:lnTo>
                  <a:pt x="878748" y="52596"/>
                </a:lnTo>
                <a:lnTo>
                  <a:pt x="893219" y="49630"/>
                </a:lnTo>
                <a:lnTo>
                  <a:pt x="894816" y="49302"/>
                </a:lnTo>
                <a:lnTo>
                  <a:pt x="894816" y="42715"/>
                </a:lnTo>
                <a:lnTo>
                  <a:pt x="896945" y="27412"/>
                </a:lnTo>
                <a:lnTo>
                  <a:pt x="894650" y="25549"/>
                </a:lnTo>
                <a:lnTo>
                  <a:pt x="891722" y="24351"/>
                </a:lnTo>
                <a:lnTo>
                  <a:pt x="888795" y="23087"/>
                </a:lnTo>
                <a:lnTo>
                  <a:pt x="885534" y="22455"/>
                </a:lnTo>
                <a:lnTo>
                  <a:pt x="876619" y="22455"/>
                </a:lnTo>
                <a:lnTo>
                  <a:pt x="872161" y="23620"/>
                </a:lnTo>
                <a:lnTo>
                  <a:pt x="868568" y="25948"/>
                </a:lnTo>
                <a:lnTo>
                  <a:pt x="864975" y="28211"/>
                </a:lnTo>
                <a:close/>
              </a:path>
              <a:path w="1949779" h="94813">
                <a:moveTo>
                  <a:pt x="932083" y="34764"/>
                </a:moveTo>
                <a:lnTo>
                  <a:pt x="933813" y="32935"/>
                </a:lnTo>
                <a:lnTo>
                  <a:pt x="935876" y="31737"/>
                </a:lnTo>
                <a:lnTo>
                  <a:pt x="938005" y="30539"/>
                </a:lnTo>
                <a:lnTo>
                  <a:pt x="940101" y="29940"/>
                </a:lnTo>
                <a:lnTo>
                  <a:pt x="943760" y="29940"/>
                </a:lnTo>
                <a:lnTo>
                  <a:pt x="944991" y="30007"/>
                </a:lnTo>
                <a:lnTo>
                  <a:pt x="946721" y="30273"/>
                </a:lnTo>
                <a:lnTo>
                  <a:pt x="948251" y="30739"/>
                </a:lnTo>
                <a:lnTo>
                  <a:pt x="949648" y="23453"/>
                </a:lnTo>
                <a:lnTo>
                  <a:pt x="948018" y="22788"/>
                </a:lnTo>
                <a:lnTo>
                  <a:pt x="945956" y="22522"/>
                </a:lnTo>
                <a:lnTo>
                  <a:pt x="944159" y="22455"/>
                </a:lnTo>
                <a:lnTo>
                  <a:pt x="940300" y="22455"/>
                </a:lnTo>
                <a:lnTo>
                  <a:pt x="937007" y="23220"/>
                </a:lnTo>
                <a:lnTo>
                  <a:pt x="934279" y="24751"/>
                </a:lnTo>
                <a:lnTo>
                  <a:pt x="931617" y="26281"/>
                </a:lnTo>
                <a:lnTo>
                  <a:pt x="929588" y="28576"/>
                </a:lnTo>
                <a:lnTo>
                  <a:pt x="928191" y="31637"/>
                </a:lnTo>
                <a:lnTo>
                  <a:pt x="927093" y="23453"/>
                </a:lnTo>
                <a:lnTo>
                  <a:pt x="920606" y="23453"/>
                </a:lnTo>
                <a:lnTo>
                  <a:pt x="920606" y="73355"/>
                </a:lnTo>
                <a:lnTo>
                  <a:pt x="928590" y="73355"/>
                </a:lnTo>
                <a:lnTo>
                  <a:pt x="928590" y="42682"/>
                </a:lnTo>
                <a:lnTo>
                  <a:pt x="929289" y="39621"/>
                </a:lnTo>
                <a:lnTo>
                  <a:pt x="930686" y="37226"/>
                </a:lnTo>
                <a:lnTo>
                  <a:pt x="932083" y="34764"/>
                </a:lnTo>
                <a:close/>
              </a:path>
              <a:path w="1949779" h="94813">
                <a:moveTo>
                  <a:pt x="875055" y="46608"/>
                </a:moveTo>
                <a:lnTo>
                  <a:pt x="870597" y="47473"/>
                </a:lnTo>
                <a:lnTo>
                  <a:pt x="867104" y="49136"/>
                </a:lnTo>
                <a:lnTo>
                  <a:pt x="864576" y="51598"/>
                </a:lnTo>
                <a:lnTo>
                  <a:pt x="862114" y="53993"/>
                </a:lnTo>
                <a:lnTo>
                  <a:pt x="860883" y="57054"/>
                </a:lnTo>
                <a:lnTo>
                  <a:pt x="860883" y="63774"/>
                </a:lnTo>
                <a:lnTo>
                  <a:pt x="861615" y="66302"/>
                </a:lnTo>
                <a:lnTo>
                  <a:pt x="863079" y="68365"/>
                </a:lnTo>
                <a:lnTo>
                  <a:pt x="864609" y="70361"/>
                </a:lnTo>
                <a:lnTo>
                  <a:pt x="866638" y="71858"/>
                </a:lnTo>
                <a:lnTo>
                  <a:pt x="869167" y="72856"/>
                </a:lnTo>
                <a:lnTo>
                  <a:pt x="871695" y="73854"/>
                </a:lnTo>
                <a:lnTo>
                  <a:pt x="874423" y="74353"/>
                </a:lnTo>
                <a:lnTo>
                  <a:pt x="879679" y="74353"/>
                </a:lnTo>
                <a:lnTo>
                  <a:pt x="882041" y="73987"/>
                </a:lnTo>
                <a:lnTo>
                  <a:pt x="884436" y="73255"/>
                </a:lnTo>
                <a:lnTo>
                  <a:pt x="886832" y="72457"/>
                </a:lnTo>
                <a:lnTo>
                  <a:pt x="888994" y="71259"/>
                </a:lnTo>
                <a:lnTo>
                  <a:pt x="890924" y="69662"/>
                </a:lnTo>
                <a:lnTo>
                  <a:pt x="892853" y="67999"/>
                </a:lnTo>
                <a:lnTo>
                  <a:pt x="893020" y="66236"/>
                </a:lnTo>
                <a:lnTo>
                  <a:pt x="893020" y="62975"/>
                </a:lnTo>
                <a:lnTo>
                  <a:pt x="895016" y="63275"/>
                </a:lnTo>
                <a:lnTo>
                  <a:pt x="894317" y="69662"/>
                </a:lnTo>
                <a:lnTo>
                  <a:pt x="895182" y="71126"/>
                </a:lnTo>
                <a:lnTo>
                  <a:pt x="896380" y="72224"/>
                </a:lnTo>
                <a:lnTo>
                  <a:pt x="897910" y="72956"/>
                </a:lnTo>
                <a:lnTo>
                  <a:pt x="899440" y="73688"/>
                </a:lnTo>
                <a:lnTo>
                  <a:pt x="901170" y="74053"/>
                </a:lnTo>
                <a:lnTo>
                  <a:pt x="905229" y="74053"/>
                </a:lnTo>
                <a:lnTo>
                  <a:pt x="906959" y="73721"/>
                </a:lnTo>
                <a:lnTo>
                  <a:pt x="908289" y="73055"/>
                </a:lnTo>
                <a:lnTo>
                  <a:pt x="908689" y="66768"/>
                </a:lnTo>
                <a:lnTo>
                  <a:pt x="906260" y="67267"/>
                </a:lnTo>
                <a:lnTo>
                  <a:pt x="902468" y="67267"/>
                </a:lnTo>
                <a:lnTo>
                  <a:pt x="901203" y="66069"/>
                </a:lnTo>
                <a:lnTo>
                  <a:pt x="901203" y="35596"/>
                </a:lnTo>
                <a:lnTo>
                  <a:pt x="900338" y="32402"/>
                </a:lnTo>
                <a:lnTo>
                  <a:pt x="898608" y="29940"/>
                </a:lnTo>
                <a:lnTo>
                  <a:pt x="896945" y="27412"/>
                </a:lnTo>
                <a:lnTo>
                  <a:pt x="894816" y="42715"/>
                </a:lnTo>
                <a:lnTo>
                  <a:pt x="894816" y="49302"/>
                </a:lnTo>
                <a:lnTo>
                  <a:pt x="893219" y="49630"/>
                </a:lnTo>
                <a:lnTo>
                  <a:pt x="893219" y="57020"/>
                </a:lnTo>
                <a:lnTo>
                  <a:pt x="892820" y="58883"/>
                </a:lnTo>
                <a:lnTo>
                  <a:pt x="892021" y="60480"/>
                </a:lnTo>
                <a:lnTo>
                  <a:pt x="891223" y="62011"/>
                </a:lnTo>
                <a:lnTo>
                  <a:pt x="890125" y="63308"/>
                </a:lnTo>
                <a:lnTo>
                  <a:pt x="888728" y="64373"/>
                </a:lnTo>
                <a:lnTo>
                  <a:pt x="887331" y="65371"/>
                </a:lnTo>
                <a:lnTo>
                  <a:pt x="885734" y="66136"/>
                </a:lnTo>
                <a:lnTo>
                  <a:pt x="883937" y="66668"/>
                </a:lnTo>
                <a:lnTo>
                  <a:pt x="882208" y="67134"/>
                </a:lnTo>
                <a:lnTo>
                  <a:pt x="880378" y="67367"/>
                </a:lnTo>
                <a:lnTo>
                  <a:pt x="875454" y="67367"/>
                </a:lnTo>
                <a:lnTo>
                  <a:pt x="873125" y="66735"/>
                </a:lnTo>
                <a:lnTo>
                  <a:pt x="871462" y="65470"/>
                </a:lnTo>
                <a:lnTo>
                  <a:pt x="869865" y="64140"/>
                </a:lnTo>
                <a:lnTo>
                  <a:pt x="869067" y="62443"/>
                </a:lnTo>
                <a:lnTo>
                  <a:pt x="869067" y="58251"/>
                </a:lnTo>
                <a:lnTo>
                  <a:pt x="869865" y="56588"/>
                </a:lnTo>
                <a:lnTo>
                  <a:pt x="871462" y="55390"/>
                </a:lnTo>
                <a:lnTo>
                  <a:pt x="873059" y="54193"/>
                </a:lnTo>
                <a:lnTo>
                  <a:pt x="875487" y="53261"/>
                </a:lnTo>
                <a:lnTo>
                  <a:pt x="875055" y="46608"/>
                </a:lnTo>
                <a:close/>
              </a:path>
              <a:path w="1949779" h="94813">
                <a:moveTo>
                  <a:pt x="1003567" y="27545"/>
                </a:moveTo>
                <a:lnTo>
                  <a:pt x="1001338" y="30107"/>
                </a:lnTo>
                <a:lnTo>
                  <a:pt x="1001006" y="30889"/>
                </a:lnTo>
                <a:lnTo>
                  <a:pt x="1000008" y="33234"/>
                </a:lnTo>
                <a:lnTo>
                  <a:pt x="999609" y="62576"/>
                </a:lnTo>
                <a:lnTo>
                  <a:pt x="1000473" y="64838"/>
                </a:lnTo>
                <a:lnTo>
                  <a:pt x="1000706" y="61179"/>
                </a:lnTo>
                <a:lnTo>
                  <a:pt x="1001006" y="34731"/>
                </a:lnTo>
                <a:lnTo>
                  <a:pt x="1001671" y="41385"/>
                </a:lnTo>
                <a:lnTo>
                  <a:pt x="1003002" y="38524"/>
                </a:lnTo>
                <a:lnTo>
                  <a:pt x="1004333" y="35662"/>
                </a:lnTo>
                <a:lnTo>
                  <a:pt x="1006694" y="25549"/>
                </a:lnTo>
                <a:lnTo>
                  <a:pt x="1003567" y="27545"/>
                </a:lnTo>
                <a:close/>
              </a:path>
              <a:path w="1949779" h="94813">
                <a:moveTo>
                  <a:pt x="1017473" y="74353"/>
                </a:moveTo>
                <a:lnTo>
                  <a:pt x="1021598" y="74353"/>
                </a:lnTo>
                <a:lnTo>
                  <a:pt x="1025391" y="73322"/>
                </a:lnTo>
                <a:lnTo>
                  <a:pt x="1028851" y="71259"/>
                </a:lnTo>
                <a:lnTo>
                  <a:pt x="1032311" y="69196"/>
                </a:lnTo>
                <a:lnTo>
                  <a:pt x="1035072" y="66236"/>
                </a:lnTo>
                <a:lnTo>
                  <a:pt x="1037134" y="62376"/>
                </a:lnTo>
                <a:lnTo>
                  <a:pt x="1039264" y="58451"/>
                </a:lnTo>
                <a:lnTo>
                  <a:pt x="1040328" y="53793"/>
                </a:lnTo>
                <a:lnTo>
                  <a:pt x="1040328" y="42948"/>
                </a:lnTo>
                <a:lnTo>
                  <a:pt x="1039297" y="38291"/>
                </a:lnTo>
                <a:lnTo>
                  <a:pt x="1037234" y="34432"/>
                </a:lnTo>
                <a:lnTo>
                  <a:pt x="1035172" y="30573"/>
                </a:lnTo>
                <a:lnTo>
                  <a:pt x="1032411" y="27612"/>
                </a:lnTo>
                <a:lnTo>
                  <a:pt x="1028951" y="25549"/>
                </a:lnTo>
                <a:lnTo>
                  <a:pt x="1025491" y="23487"/>
                </a:lnTo>
                <a:lnTo>
                  <a:pt x="1021698" y="22455"/>
                </a:lnTo>
                <a:lnTo>
                  <a:pt x="1013514" y="22455"/>
                </a:lnTo>
                <a:lnTo>
                  <a:pt x="1009888" y="23487"/>
                </a:lnTo>
                <a:lnTo>
                  <a:pt x="1006694" y="25549"/>
                </a:lnTo>
                <a:lnTo>
                  <a:pt x="1004333" y="35662"/>
                </a:lnTo>
                <a:lnTo>
                  <a:pt x="1006162" y="33434"/>
                </a:lnTo>
                <a:lnTo>
                  <a:pt x="1008491" y="31837"/>
                </a:lnTo>
                <a:lnTo>
                  <a:pt x="1010886" y="30240"/>
                </a:lnTo>
                <a:lnTo>
                  <a:pt x="1013648" y="29441"/>
                </a:lnTo>
                <a:lnTo>
                  <a:pt x="1021698" y="29441"/>
                </a:lnTo>
                <a:lnTo>
                  <a:pt x="1025524" y="31171"/>
                </a:lnTo>
                <a:lnTo>
                  <a:pt x="1028252" y="34631"/>
                </a:lnTo>
                <a:lnTo>
                  <a:pt x="1030980" y="38091"/>
                </a:lnTo>
                <a:lnTo>
                  <a:pt x="1032344" y="42682"/>
                </a:lnTo>
                <a:lnTo>
                  <a:pt x="1032344" y="54126"/>
                </a:lnTo>
                <a:lnTo>
                  <a:pt x="1030947" y="58717"/>
                </a:lnTo>
                <a:lnTo>
                  <a:pt x="1028152" y="62177"/>
                </a:lnTo>
                <a:lnTo>
                  <a:pt x="1025424" y="65637"/>
                </a:lnTo>
                <a:lnTo>
                  <a:pt x="1021598" y="67367"/>
                </a:lnTo>
                <a:lnTo>
                  <a:pt x="1013548" y="67367"/>
                </a:lnTo>
                <a:lnTo>
                  <a:pt x="1010786" y="66601"/>
                </a:lnTo>
                <a:lnTo>
                  <a:pt x="1008391" y="65071"/>
                </a:lnTo>
                <a:lnTo>
                  <a:pt x="1006062" y="63541"/>
                </a:lnTo>
                <a:lnTo>
                  <a:pt x="1004233" y="61378"/>
                </a:lnTo>
                <a:lnTo>
                  <a:pt x="1002902" y="58584"/>
                </a:lnTo>
                <a:lnTo>
                  <a:pt x="1001638" y="55723"/>
                </a:lnTo>
                <a:lnTo>
                  <a:pt x="1001006" y="52396"/>
                </a:lnTo>
                <a:lnTo>
                  <a:pt x="1001006" y="44745"/>
                </a:lnTo>
                <a:lnTo>
                  <a:pt x="1001671" y="41385"/>
                </a:lnTo>
                <a:lnTo>
                  <a:pt x="1001006" y="34731"/>
                </a:lnTo>
                <a:lnTo>
                  <a:pt x="1000706" y="61179"/>
                </a:lnTo>
                <a:lnTo>
                  <a:pt x="1000473" y="64838"/>
                </a:lnTo>
                <a:lnTo>
                  <a:pt x="999609" y="62576"/>
                </a:lnTo>
                <a:lnTo>
                  <a:pt x="1000008" y="33234"/>
                </a:lnTo>
                <a:lnTo>
                  <a:pt x="1001006" y="30889"/>
                </a:lnTo>
                <a:lnTo>
                  <a:pt x="1001006" y="499"/>
                </a:lnTo>
                <a:lnTo>
                  <a:pt x="993022" y="499"/>
                </a:lnTo>
                <a:lnTo>
                  <a:pt x="993022" y="73355"/>
                </a:lnTo>
                <a:lnTo>
                  <a:pt x="1000008" y="73355"/>
                </a:lnTo>
                <a:lnTo>
                  <a:pt x="1000494" y="64871"/>
                </a:lnTo>
                <a:lnTo>
                  <a:pt x="1001771" y="66868"/>
                </a:lnTo>
                <a:lnTo>
                  <a:pt x="1003501" y="68664"/>
                </a:lnTo>
                <a:lnTo>
                  <a:pt x="1005231" y="70461"/>
                </a:lnTo>
                <a:lnTo>
                  <a:pt x="1007293" y="71858"/>
                </a:lnTo>
                <a:lnTo>
                  <a:pt x="1009689" y="72856"/>
                </a:lnTo>
                <a:lnTo>
                  <a:pt x="1012084" y="73854"/>
                </a:lnTo>
                <a:lnTo>
                  <a:pt x="1014679" y="74353"/>
                </a:lnTo>
                <a:lnTo>
                  <a:pt x="1017473" y="74353"/>
                </a:lnTo>
                <a:close/>
              </a:path>
              <a:path w="1949779" h="94813">
                <a:moveTo>
                  <a:pt x="1059885" y="48404"/>
                </a:moveTo>
                <a:lnTo>
                  <a:pt x="1059885" y="44412"/>
                </a:lnTo>
                <a:lnTo>
                  <a:pt x="1059885" y="50700"/>
                </a:lnTo>
                <a:lnTo>
                  <a:pt x="1097611" y="50700"/>
                </a:lnTo>
                <a:lnTo>
                  <a:pt x="1059885" y="44412"/>
                </a:lnTo>
                <a:lnTo>
                  <a:pt x="1059885" y="48404"/>
                </a:lnTo>
                <a:close/>
              </a:path>
              <a:path w="1949779" h="94813">
                <a:moveTo>
                  <a:pt x="1063677" y="25549"/>
                </a:moveTo>
                <a:lnTo>
                  <a:pt x="1060085" y="27612"/>
                </a:lnTo>
                <a:lnTo>
                  <a:pt x="1057257" y="30606"/>
                </a:lnTo>
                <a:lnTo>
                  <a:pt x="1055194" y="34531"/>
                </a:lnTo>
                <a:lnTo>
                  <a:pt x="1053132" y="38390"/>
                </a:lnTo>
                <a:lnTo>
                  <a:pt x="1052100" y="43015"/>
                </a:lnTo>
                <a:lnTo>
                  <a:pt x="1052100" y="53793"/>
                </a:lnTo>
                <a:lnTo>
                  <a:pt x="1053132" y="58451"/>
                </a:lnTo>
                <a:lnTo>
                  <a:pt x="1055194" y="62376"/>
                </a:lnTo>
                <a:lnTo>
                  <a:pt x="1057257" y="66236"/>
                </a:lnTo>
                <a:lnTo>
                  <a:pt x="1060118" y="69196"/>
                </a:lnTo>
                <a:lnTo>
                  <a:pt x="1057290" y="50700"/>
                </a:lnTo>
                <a:lnTo>
                  <a:pt x="1057290" y="43613"/>
                </a:lnTo>
                <a:lnTo>
                  <a:pt x="1060034" y="43613"/>
                </a:lnTo>
                <a:lnTo>
                  <a:pt x="1060517" y="41019"/>
                </a:lnTo>
                <a:lnTo>
                  <a:pt x="1061781" y="38224"/>
                </a:lnTo>
                <a:lnTo>
                  <a:pt x="1063112" y="35363"/>
                </a:lnTo>
                <a:lnTo>
                  <a:pt x="1064942" y="33201"/>
                </a:lnTo>
                <a:lnTo>
                  <a:pt x="1067270" y="31737"/>
                </a:lnTo>
                <a:lnTo>
                  <a:pt x="1069666" y="30207"/>
                </a:lnTo>
                <a:lnTo>
                  <a:pt x="1072493" y="29441"/>
                </a:lnTo>
                <a:lnTo>
                  <a:pt x="1080012" y="29441"/>
                </a:lnTo>
                <a:lnTo>
                  <a:pt x="1083438" y="30739"/>
                </a:lnTo>
                <a:lnTo>
                  <a:pt x="1086033" y="33334"/>
                </a:lnTo>
                <a:lnTo>
                  <a:pt x="1088695" y="35929"/>
                </a:lnTo>
                <a:lnTo>
                  <a:pt x="1090025" y="39621"/>
                </a:lnTo>
                <a:lnTo>
                  <a:pt x="1094117" y="43613"/>
                </a:lnTo>
                <a:lnTo>
                  <a:pt x="1091157" y="27445"/>
                </a:lnTo>
                <a:lnTo>
                  <a:pt x="1087830" y="25449"/>
                </a:lnTo>
                <a:lnTo>
                  <a:pt x="1084570" y="23453"/>
                </a:lnTo>
                <a:lnTo>
                  <a:pt x="1080611" y="22455"/>
                </a:lnTo>
                <a:lnTo>
                  <a:pt x="1071362" y="22455"/>
                </a:lnTo>
                <a:lnTo>
                  <a:pt x="1067270" y="23487"/>
                </a:lnTo>
                <a:lnTo>
                  <a:pt x="1063677" y="25549"/>
                </a:lnTo>
                <a:close/>
              </a:path>
              <a:path w="1949779" h="94813">
                <a:moveTo>
                  <a:pt x="1098010" y="40852"/>
                </a:moveTo>
                <a:lnTo>
                  <a:pt x="1097145" y="37026"/>
                </a:lnTo>
                <a:lnTo>
                  <a:pt x="1095415" y="33633"/>
                </a:lnTo>
                <a:lnTo>
                  <a:pt x="1093685" y="30173"/>
                </a:lnTo>
                <a:lnTo>
                  <a:pt x="1091157" y="27445"/>
                </a:lnTo>
                <a:lnTo>
                  <a:pt x="1094117" y="43613"/>
                </a:lnTo>
                <a:lnTo>
                  <a:pt x="1090025" y="39621"/>
                </a:lnTo>
                <a:lnTo>
                  <a:pt x="1090025" y="44412"/>
                </a:lnTo>
                <a:lnTo>
                  <a:pt x="1060034" y="43613"/>
                </a:lnTo>
                <a:lnTo>
                  <a:pt x="1057290" y="43613"/>
                </a:lnTo>
                <a:lnTo>
                  <a:pt x="1057290" y="50700"/>
                </a:lnTo>
                <a:lnTo>
                  <a:pt x="1060118" y="69196"/>
                </a:lnTo>
                <a:lnTo>
                  <a:pt x="1063777" y="71259"/>
                </a:lnTo>
                <a:lnTo>
                  <a:pt x="1067503" y="73322"/>
                </a:lnTo>
                <a:lnTo>
                  <a:pt x="1071728" y="74353"/>
                </a:lnTo>
                <a:lnTo>
                  <a:pt x="1079712" y="74353"/>
                </a:lnTo>
                <a:lnTo>
                  <a:pt x="1082640" y="73920"/>
                </a:lnTo>
                <a:lnTo>
                  <a:pt x="1085235" y="73055"/>
                </a:lnTo>
                <a:lnTo>
                  <a:pt x="1087896" y="72124"/>
                </a:lnTo>
                <a:lnTo>
                  <a:pt x="1090192" y="70826"/>
                </a:lnTo>
                <a:lnTo>
                  <a:pt x="1092121" y="69163"/>
                </a:lnTo>
                <a:lnTo>
                  <a:pt x="1094117" y="67500"/>
                </a:lnTo>
                <a:lnTo>
                  <a:pt x="1095748" y="65537"/>
                </a:lnTo>
                <a:lnTo>
                  <a:pt x="1097012" y="63275"/>
                </a:lnTo>
                <a:lnTo>
                  <a:pt x="1090724" y="59582"/>
                </a:lnTo>
                <a:lnTo>
                  <a:pt x="1089327" y="61977"/>
                </a:lnTo>
                <a:lnTo>
                  <a:pt x="1087464" y="63874"/>
                </a:lnTo>
                <a:lnTo>
                  <a:pt x="1085135" y="65271"/>
                </a:lnTo>
                <a:lnTo>
                  <a:pt x="1082873" y="66668"/>
                </a:lnTo>
                <a:lnTo>
                  <a:pt x="1079912" y="67367"/>
                </a:lnTo>
                <a:lnTo>
                  <a:pt x="1072859" y="67367"/>
                </a:lnTo>
                <a:lnTo>
                  <a:pt x="1069932" y="66635"/>
                </a:lnTo>
                <a:lnTo>
                  <a:pt x="1067470" y="65171"/>
                </a:lnTo>
                <a:lnTo>
                  <a:pt x="1065075" y="63641"/>
                </a:lnTo>
                <a:lnTo>
                  <a:pt x="1063212" y="61445"/>
                </a:lnTo>
                <a:lnTo>
                  <a:pt x="1061881" y="58584"/>
                </a:lnTo>
                <a:lnTo>
                  <a:pt x="1060550" y="55723"/>
                </a:lnTo>
                <a:lnTo>
                  <a:pt x="1059885" y="52330"/>
                </a:lnTo>
                <a:lnTo>
                  <a:pt x="1059885" y="44412"/>
                </a:lnTo>
                <a:lnTo>
                  <a:pt x="1097611" y="50700"/>
                </a:lnTo>
                <a:lnTo>
                  <a:pt x="1097843" y="49136"/>
                </a:lnTo>
                <a:lnTo>
                  <a:pt x="1097976" y="47273"/>
                </a:lnTo>
                <a:lnTo>
                  <a:pt x="1098010" y="40852"/>
                </a:lnTo>
                <a:close/>
              </a:path>
              <a:path w="1949779" h="94813">
                <a:moveTo>
                  <a:pt x="1124772" y="74353"/>
                </a:moveTo>
                <a:lnTo>
                  <a:pt x="1126102" y="74353"/>
                </a:lnTo>
                <a:lnTo>
                  <a:pt x="1127400" y="74220"/>
                </a:lnTo>
                <a:lnTo>
                  <a:pt x="1128664" y="73954"/>
                </a:lnTo>
                <a:lnTo>
                  <a:pt x="1129928" y="73754"/>
                </a:lnTo>
                <a:lnTo>
                  <a:pt x="1132157" y="72956"/>
                </a:lnTo>
                <a:lnTo>
                  <a:pt x="1133455" y="65969"/>
                </a:lnTo>
                <a:lnTo>
                  <a:pt x="1131991" y="66502"/>
                </a:lnTo>
                <a:lnTo>
                  <a:pt x="1129962" y="67067"/>
                </a:lnTo>
                <a:lnTo>
                  <a:pt x="1127999" y="67367"/>
                </a:lnTo>
                <a:lnTo>
                  <a:pt x="1124605" y="67367"/>
                </a:lnTo>
                <a:lnTo>
                  <a:pt x="1123108" y="66901"/>
                </a:lnTo>
                <a:lnTo>
                  <a:pt x="1121245" y="64971"/>
                </a:lnTo>
                <a:lnTo>
                  <a:pt x="1120780" y="63208"/>
                </a:lnTo>
                <a:lnTo>
                  <a:pt x="1120780" y="499"/>
                </a:lnTo>
                <a:lnTo>
                  <a:pt x="1112795" y="499"/>
                </a:lnTo>
                <a:lnTo>
                  <a:pt x="1112795" y="65504"/>
                </a:lnTo>
                <a:lnTo>
                  <a:pt x="1113760" y="68864"/>
                </a:lnTo>
                <a:lnTo>
                  <a:pt x="1115690" y="71059"/>
                </a:lnTo>
                <a:lnTo>
                  <a:pt x="1117686" y="73255"/>
                </a:lnTo>
                <a:lnTo>
                  <a:pt x="1120713" y="74353"/>
                </a:lnTo>
                <a:lnTo>
                  <a:pt x="1124772" y="74353"/>
                </a:lnTo>
                <a:close/>
              </a:path>
              <a:path w="1949779" h="94813">
                <a:moveTo>
                  <a:pt x="1153681" y="7884"/>
                </a:moveTo>
                <a:lnTo>
                  <a:pt x="1153681" y="6087"/>
                </a:lnTo>
                <a:lnTo>
                  <a:pt x="1153116" y="4657"/>
                </a:lnTo>
                <a:lnTo>
                  <a:pt x="1150920" y="2461"/>
                </a:lnTo>
                <a:lnTo>
                  <a:pt x="1149489" y="1896"/>
                </a:lnTo>
                <a:lnTo>
                  <a:pt x="1145897" y="1896"/>
                </a:lnTo>
                <a:lnTo>
                  <a:pt x="1144433" y="2461"/>
                </a:lnTo>
                <a:lnTo>
                  <a:pt x="1142237" y="4657"/>
                </a:lnTo>
                <a:lnTo>
                  <a:pt x="1141705" y="6087"/>
                </a:lnTo>
                <a:lnTo>
                  <a:pt x="1141705" y="9680"/>
                </a:lnTo>
                <a:lnTo>
                  <a:pt x="1142237" y="11144"/>
                </a:lnTo>
                <a:lnTo>
                  <a:pt x="1144433" y="13340"/>
                </a:lnTo>
                <a:lnTo>
                  <a:pt x="1145897" y="13872"/>
                </a:lnTo>
                <a:lnTo>
                  <a:pt x="1149489" y="13872"/>
                </a:lnTo>
                <a:lnTo>
                  <a:pt x="1150920" y="13340"/>
                </a:lnTo>
                <a:lnTo>
                  <a:pt x="1153116" y="11144"/>
                </a:lnTo>
                <a:lnTo>
                  <a:pt x="1153681" y="9680"/>
                </a:lnTo>
                <a:lnTo>
                  <a:pt x="1153681" y="7884"/>
                </a:lnTo>
                <a:close/>
              </a:path>
              <a:path w="1949779" h="94813">
                <a:moveTo>
                  <a:pt x="1143701" y="23453"/>
                </a:moveTo>
                <a:lnTo>
                  <a:pt x="1143701" y="73355"/>
                </a:lnTo>
                <a:lnTo>
                  <a:pt x="1151685" y="73355"/>
                </a:lnTo>
                <a:lnTo>
                  <a:pt x="1151685" y="23453"/>
                </a:lnTo>
                <a:lnTo>
                  <a:pt x="1143701" y="23453"/>
                </a:lnTo>
                <a:close/>
              </a:path>
              <a:path w="1949779" h="94813">
                <a:moveTo>
                  <a:pt x="1174503" y="48404"/>
                </a:moveTo>
                <a:lnTo>
                  <a:pt x="1174503" y="44412"/>
                </a:lnTo>
                <a:lnTo>
                  <a:pt x="1174503" y="50700"/>
                </a:lnTo>
                <a:lnTo>
                  <a:pt x="1212228" y="50700"/>
                </a:lnTo>
                <a:lnTo>
                  <a:pt x="1174503" y="44412"/>
                </a:lnTo>
                <a:lnTo>
                  <a:pt x="1174503" y="48404"/>
                </a:lnTo>
                <a:close/>
              </a:path>
              <a:path w="1949779" h="94813">
                <a:moveTo>
                  <a:pt x="1178295" y="25549"/>
                </a:moveTo>
                <a:lnTo>
                  <a:pt x="1174702" y="27612"/>
                </a:lnTo>
                <a:lnTo>
                  <a:pt x="1171875" y="30606"/>
                </a:lnTo>
                <a:lnTo>
                  <a:pt x="1169812" y="34531"/>
                </a:lnTo>
                <a:lnTo>
                  <a:pt x="1167749" y="38390"/>
                </a:lnTo>
                <a:lnTo>
                  <a:pt x="1166718" y="43015"/>
                </a:lnTo>
                <a:lnTo>
                  <a:pt x="1166718" y="53793"/>
                </a:lnTo>
                <a:lnTo>
                  <a:pt x="1167749" y="58451"/>
                </a:lnTo>
                <a:lnTo>
                  <a:pt x="1169812" y="62376"/>
                </a:lnTo>
                <a:lnTo>
                  <a:pt x="1171875" y="66236"/>
                </a:lnTo>
                <a:lnTo>
                  <a:pt x="1174736" y="69196"/>
                </a:lnTo>
                <a:lnTo>
                  <a:pt x="1171908" y="50700"/>
                </a:lnTo>
                <a:lnTo>
                  <a:pt x="1171908" y="43613"/>
                </a:lnTo>
                <a:lnTo>
                  <a:pt x="1174651" y="43613"/>
                </a:lnTo>
                <a:lnTo>
                  <a:pt x="1175135" y="41019"/>
                </a:lnTo>
                <a:lnTo>
                  <a:pt x="1176399" y="38224"/>
                </a:lnTo>
                <a:lnTo>
                  <a:pt x="1177730" y="35363"/>
                </a:lnTo>
                <a:lnTo>
                  <a:pt x="1179559" y="33201"/>
                </a:lnTo>
                <a:lnTo>
                  <a:pt x="1181888" y="31737"/>
                </a:lnTo>
                <a:lnTo>
                  <a:pt x="1184283" y="30207"/>
                </a:lnTo>
                <a:lnTo>
                  <a:pt x="1187111" y="29441"/>
                </a:lnTo>
                <a:lnTo>
                  <a:pt x="1194630" y="29441"/>
                </a:lnTo>
                <a:lnTo>
                  <a:pt x="1198056" y="30739"/>
                </a:lnTo>
                <a:lnTo>
                  <a:pt x="1200651" y="33334"/>
                </a:lnTo>
                <a:lnTo>
                  <a:pt x="1203312" y="35929"/>
                </a:lnTo>
                <a:lnTo>
                  <a:pt x="1204643" y="39621"/>
                </a:lnTo>
                <a:lnTo>
                  <a:pt x="1208735" y="43613"/>
                </a:lnTo>
                <a:lnTo>
                  <a:pt x="1205774" y="27445"/>
                </a:lnTo>
                <a:lnTo>
                  <a:pt x="1202448" y="25449"/>
                </a:lnTo>
                <a:lnTo>
                  <a:pt x="1199187" y="23453"/>
                </a:lnTo>
                <a:lnTo>
                  <a:pt x="1195228" y="22455"/>
                </a:lnTo>
                <a:lnTo>
                  <a:pt x="1185980" y="22455"/>
                </a:lnTo>
                <a:lnTo>
                  <a:pt x="1181888" y="23487"/>
                </a:lnTo>
                <a:lnTo>
                  <a:pt x="1178295" y="25549"/>
                </a:lnTo>
                <a:close/>
              </a:path>
              <a:path w="1949779" h="94813">
                <a:moveTo>
                  <a:pt x="1212627" y="40852"/>
                </a:moveTo>
                <a:lnTo>
                  <a:pt x="1211762" y="37026"/>
                </a:lnTo>
                <a:lnTo>
                  <a:pt x="1210033" y="33633"/>
                </a:lnTo>
                <a:lnTo>
                  <a:pt x="1208303" y="30173"/>
                </a:lnTo>
                <a:lnTo>
                  <a:pt x="1205774" y="27445"/>
                </a:lnTo>
                <a:lnTo>
                  <a:pt x="1208735" y="43613"/>
                </a:lnTo>
                <a:lnTo>
                  <a:pt x="1204643" y="39621"/>
                </a:lnTo>
                <a:lnTo>
                  <a:pt x="1204643" y="44412"/>
                </a:lnTo>
                <a:lnTo>
                  <a:pt x="1174651" y="43613"/>
                </a:lnTo>
                <a:lnTo>
                  <a:pt x="1171908" y="43613"/>
                </a:lnTo>
                <a:lnTo>
                  <a:pt x="1171908" y="50700"/>
                </a:lnTo>
                <a:lnTo>
                  <a:pt x="1174736" y="69196"/>
                </a:lnTo>
                <a:lnTo>
                  <a:pt x="1178395" y="71259"/>
                </a:lnTo>
                <a:lnTo>
                  <a:pt x="1182121" y="73322"/>
                </a:lnTo>
                <a:lnTo>
                  <a:pt x="1186346" y="74353"/>
                </a:lnTo>
                <a:lnTo>
                  <a:pt x="1194330" y="74353"/>
                </a:lnTo>
                <a:lnTo>
                  <a:pt x="1197258" y="73920"/>
                </a:lnTo>
                <a:lnTo>
                  <a:pt x="1199853" y="73055"/>
                </a:lnTo>
                <a:lnTo>
                  <a:pt x="1202514" y="72124"/>
                </a:lnTo>
                <a:lnTo>
                  <a:pt x="1204810" y="70826"/>
                </a:lnTo>
                <a:lnTo>
                  <a:pt x="1206739" y="69163"/>
                </a:lnTo>
                <a:lnTo>
                  <a:pt x="1208735" y="67500"/>
                </a:lnTo>
                <a:lnTo>
                  <a:pt x="1210365" y="65537"/>
                </a:lnTo>
                <a:lnTo>
                  <a:pt x="1211629" y="63275"/>
                </a:lnTo>
                <a:lnTo>
                  <a:pt x="1205342" y="59582"/>
                </a:lnTo>
                <a:lnTo>
                  <a:pt x="1203945" y="61977"/>
                </a:lnTo>
                <a:lnTo>
                  <a:pt x="1202082" y="63874"/>
                </a:lnTo>
                <a:lnTo>
                  <a:pt x="1199753" y="65271"/>
                </a:lnTo>
                <a:lnTo>
                  <a:pt x="1197491" y="66668"/>
                </a:lnTo>
                <a:lnTo>
                  <a:pt x="1194530" y="67367"/>
                </a:lnTo>
                <a:lnTo>
                  <a:pt x="1187477" y="67367"/>
                </a:lnTo>
                <a:lnTo>
                  <a:pt x="1184549" y="66635"/>
                </a:lnTo>
                <a:lnTo>
                  <a:pt x="1182088" y="65171"/>
                </a:lnTo>
                <a:lnTo>
                  <a:pt x="1179692" y="63641"/>
                </a:lnTo>
                <a:lnTo>
                  <a:pt x="1177829" y="61445"/>
                </a:lnTo>
                <a:lnTo>
                  <a:pt x="1176499" y="58584"/>
                </a:lnTo>
                <a:lnTo>
                  <a:pt x="1175168" y="55723"/>
                </a:lnTo>
                <a:lnTo>
                  <a:pt x="1174503" y="52330"/>
                </a:lnTo>
                <a:lnTo>
                  <a:pt x="1174503" y="44412"/>
                </a:lnTo>
                <a:lnTo>
                  <a:pt x="1212228" y="50700"/>
                </a:lnTo>
                <a:lnTo>
                  <a:pt x="1212461" y="49136"/>
                </a:lnTo>
                <a:lnTo>
                  <a:pt x="1212594" y="47273"/>
                </a:lnTo>
                <a:lnTo>
                  <a:pt x="1212627" y="40852"/>
                </a:lnTo>
                <a:close/>
              </a:path>
              <a:path w="1949779" h="94813">
                <a:moveTo>
                  <a:pt x="1239202" y="30340"/>
                </a:moveTo>
                <a:lnTo>
                  <a:pt x="1255869" y="30340"/>
                </a:lnTo>
                <a:lnTo>
                  <a:pt x="1255869" y="23453"/>
                </a:lnTo>
                <a:lnTo>
                  <a:pt x="1239202" y="23453"/>
                </a:lnTo>
                <a:lnTo>
                  <a:pt x="1239202" y="12874"/>
                </a:lnTo>
                <a:lnTo>
                  <a:pt x="1240000" y="10712"/>
                </a:lnTo>
                <a:lnTo>
                  <a:pt x="1241597" y="9381"/>
                </a:lnTo>
                <a:lnTo>
                  <a:pt x="1243194" y="7984"/>
                </a:lnTo>
                <a:lnTo>
                  <a:pt x="1245423" y="7285"/>
                </a:lnTo>
                <a:lnTo>
                  <a:pt x="1248284" y="7285"/>
                </a:lnTo>
                <a:lnTo>
                  <a:pt x="1250446" y="7418"/>
                </a:lnTo>
                <a:lnTo>
                  <a:pt x="1252309" y="7884"/>
                </a:lnTo>
                <a:lnTo>
                  <a:pt x="1253972" y="8782"/>
                </a:lnTo>
                <a:lnTo>
                  <a:pt x="1256068" y="2295"/>
                </a:lnTo>
                <a:lnTo>
                  <a:pt x="1254006" y="998"/>
                </a:lnTo>
                <a:lnTo>
                  <a:pt x="1252475" y="598"/>
                </a:lnTo>
                <a:lnTo>
                  <a:pt x="1250945" y="199"/>
                </a:lnTo>
                <a:lnTo>
                  <a:pt x="1249315" y="0"/>
                </a:lnTo>
                <a:lnTo>
                  <a:pt x="1244857" y="0"/>
                </a:lnTo>
                <a:lnTo>
                  <a:pt x="1242462" y="365"/>
                </a:lnTo>
                <a:lnTo>
                  <a:pt x="1240399" y="1097"/>
                </a:lnTo>
                <a:lnTo>
                  <a:pt x="1238337" y="1829"/>
                </a:lnTo>
                <a:lnTo>
                  <a:pt x="1236607" y="2861"/>
                </a:lnTo>
                <a:lnTo>
                  <a:pt x="1235209" y="4191"/>
                </a:lnTo>
                <a:lnTo>
                  <a:pt x="1233879" y="5522"/>
                </a:lnTo>
                <a:lnTo>
                  <a:pt x="1232881" y="7119"/>
                </a:lnTo>
                <a:lnTo>
                  <a:pt x="1232215" y="8982"/>
                </a:lnTo>
                <a:lnTo>
                  <a:pt x="1231550" y="10845"/>
                </a:lnTo>
                <a:lnTo>
                  <a:pt x="1231217" y="12874"/>
                </a:lnTo>
                <a:lnTo>
                  <a:pt x="1231217" y="23453"/>
                </a:lnTo>
                <a:lnTo>
                  <a:pt x="1221237" y="23453"/>
                </a:lnTo>
                <a:lnTo>
                  <a:pt x="1221237" y="30340"/>
                </a:lnTo>
                <a:lnTo>
                  <a:pt x="1231217" y="30340"/>
                </a:lnTo>
                <a:lnTo>
                  <a:pt x="1231217" y="73355"/>
                </a:lnTo>
                <a:lnTo>
                  <a:pt x="1239202" y="73355"/>
                </a:lnTo>
                <a:lnTo>
                  <a:pt x="1239202" y="26048"/>
                </a:lnTo>
                <a:lnTo>
                  <a:pt x="1239202" y="30340"/>
                </a:lnTo>
                <a:close/>
              </a:path>
              <a:path w="1949779" h="94813">
                <a:moveTo>
                  <a:pt x="1258374" y="83435"/>
                </a:moveTo>
                <a:lnTo>
                  <a:pt x="1256578" y="84034"/>
                </a:lnTo>
                <a:lnTo>
                  <a:pt x="1260769" y="87926"/>
                </a:lnTo>
                <a:lnTo>
                  <a:pt x="1263298" y="86728"/>
                </a:lnTo>
                <a:lnTo>
                  <a:pt x="1265360" y="85231"/>
                </a:lnTo>
                <a:lnTo>
                  <a:pt x="1266957" y="83435"/>
                </a:lnTo>
                <a:lnTo>
                  <a:pt x="1268554" y="81638"/>
                </a:lnTo>
                <a:lnTo>
                  <a:pt x="1269718" y="79676"/>
                </a:lnTo>
                <a:lnTo>
                  <a:pt x="1270450" y="77547"/>
                </a:lnTo>
                <a:lnTo>
                  <a:pt x="1271249" y="75417"/>
                </a:lnTo>
                <a:lnTo>
                  <a:pt x="1271648" y="73255"/>
                </a:lnTo>
                <a:lnTo>
                  <a:pt x="1271648" y="69130"/>
                </a:lnTo>
                <a:lnTo>
                  <a:pt x="1271348" y="67466"/>
                </a:lnTo>
                <a:lnTo>
                  <a:pt x="1270750" y="66069"/>
                </a:lnTo>
                <a:lnTo>
                  <a:pt x="1270151" y="64605"/>
                </a:lnTo>
                <a:lnTo>
                  <a:pt x="1269286" y="63474"/>
                </a:lnTo>
                <a:lnTo>
                  <a:pt x="1267090" y="61811"/>
                </a:lnTo>
                <a:lnTo>
                  <a:pt x="1265759" y="61378"/>
                </a:lnTo>
                <a:lnTo>
                  <a:pt x="1262965" y="61378"/>
                </a:lnTo>
                <a:lnTo>
                  <a:pt x="1260869" y="62277"/>
                </a:lnTo>
                <a:lnTo>
                  <a:pt x="1259172" y="63707"/>
                </a:lnTo>
                <a:lnTo>
                  <a:pt x="1257975" y="65770"/>
                </a:lnTo>
                <a:lnTo>
                  <a:pt x="1257675" y="68065"/>
                </a:lnTo>
                <a:lnTo>
                  <a:pt x="1257675" y="69529"/>
                </a:lnTo>
                <a:lnTo>
                  <a:pt x="1258574" y="71658"/>
                </a:lnTo>
                <a:lnTo>
                  <a:pt x="1259871" y="73188"/>
                </a:lnTo>
                <a:lnTo>
                  <a:pt x="1261534" y="74120"/>
                </a:lnTo>
                <a:lnTo>
                  <a:pt x="1263165" y="74353"/>
                </a:lnTo>
                <a:lnTo>
                  <a:pt x="1264961" y="74153"/>
                </a:lnTo>
                <a:lnTo>
                  <a:pt x="1266358" y="73854"/>
                </a:lnTo>
                <a:lnTo>
                  <a:pt x="1266092" y="75251"/>
                </a:lnTo>
                <a:lnTo>
                  <a:pt x="1265526" y="76615"/>
                </a:lnTo>
                <a:lnTo>
                  <a:pt x="1264662" y="77946"/>
                </a:lnTo>
                <a:lnTo>
                  <a:pt x="1263797" y="79276"/>
                </a:lnTo>
                <a:lnTo>
                  <a:pt x="1262665" y="80474"/>
                </a:lnTo>
                <a:lnTo>
                  <a:pt x="1261268" y="81539"/>
                </a:lnTo>
                <a:lnTo>
                  <a:pt x="1259938" y="82603"/>
                </a:lnTo>
                <a:lnTo>
                  <a:pt x="1258374" y="83435"/>
                </a:lnTo>
                <a:close/>
              </a:path>
              <a:path w="1949779" h="94813">
                <a:moveTo>
                  <a:pt x="1330676" y="7884"/>
                </a:moveTo>
                <a:lnTo>
                  <a:pt x="1330676" y="6087"/>
                </a:lnTo>
                <a:lnTo>
                  <a:pt x="1330110" y="4657"/>
                </a:lnTo>
                <a:lnTo>
                  <a:pt x="1327915" y="2461"/>
                </a:lnTo>
                <a:lnTo>
                  <a:pt x="1326484" y="1896"/>
                </a:lnTo>
                <a:lnTo>
                  <a:pt x="1322891" y="1896"/>
                </a:lnTo>
                <a:lnTo>
                  <a:pt x="1321427" y="2461"/>
                </a:lnTo>
                <a:lnTo>
                  <a:pt x="1319232" y="4657"/>
                </a:lnTo>
                <a:lnTo>
                  <a:pt x="1318699" y="6087"/>
                </a:lnTo>
                <a:lnTo>
                  <a:pt x="1318699" y="9680"/>
                </a:lnTo>
                <a:lnTo>
                  <a:pt x="1319232" y="11144"/>
                </a:lnTo>
                <a:lnTo>
                  <a:pt x="1321427" y="13340"/>
                </a:lnTo>
                <a:lnTo>
                  <a:pt x="1322891" y="13872"/>
                </a:lnTo>
                <a:lnTo>
                  <a:pt x="1326484" y="13872"/>
                </a:lnTo>
                <a:lnTo>
                  <a:pt x="1327915" y="13340"/>
                </a:lnTo>
                <a:lnTo>
                  <a:pt x="1330110" y="11144"/>
                </a:lnTo>
                <a:lnTo>
                  <a:pt x="1330676" y="9680"/>
                </a:lnTo>
                <a:lnTo>
                  <a:pt x="1330676" y="7884"/>
                </a:lnTo>
                <a:close/>
              </a:path>
              <a:path w="1949779" h="94813">
                <a:moveTo>
                  <a:pt x="1320696" y="23453"/>
                </a:moveTo>
                <a:lnTo>
                  <a:pt x="1320696" y="73355"/>
                </a:lnTo>
                <a:lnTo>
                  <a:pt x="1328680" y="73355"/>
                </a:lnTo>
                <a:lnTo>
                  <a:pt x="1328680" y="23453"/>
                </a:lnTo>
                <a:lnTo>
                  <a:pt x="1320696" y="23453"/>
                </a:lnTo>
                <a:close/>
              </a:path>
              <a:path w="1949779" h="94813">
                <a:moveTo>
                  <a:pt x="1441836" y="42549"/>
                </a:moveTo>
                <a:lnTo>
                  <a:pt x="1442601" y="39156"/>
                </a:lnTo>
                <a:lnTo>
                  <a:pt x="1444131" y="36627"/>
                </a:lnTo>
                <a:lnTo>
                  <a:pt x="1445728" y="34099"/>
                </a:lnTo>
                <a:lnTo>
                  <a:pt x="1447724" y="32269"/>
                </a:lnTo>
                <a:lnTo>
                  <a:pt x="1450119" y="31138"/>
                </a:lnTo>
                <a:lnTo>
                  <a:pt x="1452514" y="30007"/>
                </a:lnTo>
                <a:lnTo>
                  <a:pt x="1454910" y="29441"/>
                </a:lnTo>
                <a:lnTo>
                  <a:pt x="1460765" y="29441"/>
                </a:lnTo>
                <a:lnTo>
                  <a:pt x="1463659" y="30539"/>
                </a:lnTo>
                <a:lnTo>
                  <a:pt x="1465988" y="32735"/>
                </a:lnTo>
                <a:lnTo>
                  <a:pt x="1468383" y="34864"/>
                </a:lnTo>
                <a:lnTo>
                  <a:pt x="1469581" y="38690"/>
                </a:lnTo>
                <a:lnTo>
                  <a:pt x="1469581" y="73355"/>
                </a:lnTo>
                <a:lnTo>
                  <a:pt x="1477565" y="73355"/>
                </a:lnTo>
                <a:lnTo>
                  <a:pt x="1477565" y="37093"/>
                </a:lnTo>
                <a:lnTo>
                  <a:pt x="1476667" y="33533"/>
                </a:lnTo>
                <a:lnTo>
                  <a:pt x="1474870" y="30739"/>
                </a:lnTo>
                <a:lnTo>
                  <a:pt x="1473140" y="27944"/>
                </a:lnTo>
                <a:lnTo>
                  <a:pt x="1470812" y="25882"/>
                </a:lnTo>
                <a:lnTo>
                  <a:pt x="1467884" y="24551"/>
                </a:lnTo>
                <a:lnTo>
                  <a:pt x="1464957" y="23154"/>
                </a:lnTo>
                <a:lnTo>
                  <a:pt x="1461696" y="22455"/>
                </a:lnTo>
                <a:lnTo>
                  <a:pt x="1455575" y="22455"/>
                </a:lnTo>
                <a:lnTo>
                  <a:pt x="1453113" y="22821"/>
                </a:lnTo>
                <a:lnTo>
                  <a:pt x="1450718" y="23553"/>
                </a:lnTo>
                <a:lnTo>
                  <a:pt x="1448389" y="24285"/>
                </a:lnTo>
                <a:lnTo>
                  <a:pt x="1446327" y="25483"/>
                </a:lnTo>
                <a:lnTo>
                  <a:pt x="1444530" y="27146"/>
                </a:lnTo>
                <a:lnTo>
                  <a:pt x="1442734" y="28743"/>
                </a:lnTo>
                <a:lnTo>
                  <a:pt x="1441536" y="34631"/>
                </a:lnTo>
                <a:lnTo>
                  <a:pt x="1441301" y="30876"/>
                </a:lnTo>
                <a:lnTo>
                  <a:pt x="1440239" y="33533"/>
                </a:lnTo>
                <a:lnTo>
                  <a:pt x="1441301" y="30876"/>
                </a:lnTo>
                <a:lnTo>
                  <a:pt x="1440838" y="23453"/>
                </a:lnTo>
                <a:lnTo>
                  <a:pt x="1433851" y="23453"/>
                </a:lnTo>
                <a:lnTo>
                  <a:pt x="1433851" y="73355"/>
                </a:lnTo>
                <a:lnTo>
                  <a:pt x="1441836" y="73355"/>
                </a:lnTo>
                <a:lnTo>
                  <a:pt x="1441836" y="42549"/>
                </a:lnTo>
                <a:close/>
              </a:path>
              <a:path w="1949779" h="94813">
                <a:moveTo>
                  <a:pt x="1441303" y="30872"/>
                </a:moveTo>
                <a:lnTo>
                  <a:pt x="1441536" y="34631"/>
                </a:lnTo>
                <a:lnTo>
                  <a:pt x="1442734" y="28743"/>
                </a:lnTo>
                <a:lnTo>
                  <a:pt x="1441303" y="30872"/>
                </a:lnTo>
                <a:close/>
              </a:path>
              <a:path w="1949779" h="94813">
                <a:moveTo>
                  <a:pt x="1352695" y="63042"/>
                </a:moveTo>
                <a:lnTo>
                  <a:pt x="1350566" y="60647"/>
                </a:lnTo>
                <a:lnTo>
                  <a:pt x="1349102" y="57586"/>
                </a:lnTo>
                <a:lnTo>
                  <a:pt x="1342315" y="62476"/>
                </a:lnTo>
                <a:lnTo>
                  <a:pt x="1344511" y="66269"/>
                </a:lnTo>
                <a:lnTo>
                  <a:pt x="1347638" y="69196"/>
                </a:lnTo>
                <a:lnTo>
                  <a:pt x="1351697" y="71259"/>
                </a:lnTo>
                <a:lnTo>
                  <a:pt x="1355822" y="73322"/>
                </a:lnTo>
                <a:lnTo>
                  <a:pt x="1360313" y="74353"/>
                </a:lnTo>
                <a:lnTo>
                  <a:pt x="1369096" y="74353"/>
                </a:lnTo>
                <a:lnTo>
                  <a:pt x="1372556" y="73721"/>
                </a:lnTo>
                <a:lnTo>
                  <a:pt x="1375550" y="72457"/>
                </a:lnTo>
                <a:lnTo>
                  <a:pt x="1378544" y="71192"/>
                </a:lnTo>
                <a:lnTo>
                  <a:pt x="1380873" y="69396"/>
                </a:lnTo>
                <a:lnTo>
                  <a:pt x="1382536" y="67067"/>
                </a:lnTo>
                <a:lnTo>
                  <a:pt x="1384200" y="64672"/>
                </a:lnTo>
                <a:lnTo>
                  <a:pt x="1385031" y="61911"/>
                </a:lnTo>
                <a:lnTo>
                  <a:pt x="1385031" y="55723"/>
                </a:lnTo>
                <a:lnTo>
                  <a:pt x="1384100" y="53128"/>
                </a:lnTo>
                <a:lnTo>
                  <a:pt x="1382237" y="50999"/>
                </a:lnTo>
                <a:lnTo>
                  <a:pt x="1380374" y="48870"/>
                </a:lnTo>
                <a:lnTo>
                  <a:pt x="1377113" y="47339"/>
                </a:lnTo>
                <a:lnTo>
                  <a:pt x="1372456" y="46408"/>
                </a:lnTo>
                <a:lnTo>
                  <a:pt x="1359981" y="43813"/>
                </a:lnTo>
                <a:lnTo>
                  <a:pt x="1357253" y="43281"/>
                </a:lnTo>
                <a:lnTo>
                  <a:pt x="1355390" y="42416"/>
                </a:lnTo>
                <a:lnTo>
                  <a:pt x="1354392" y="41218"/>
                </a:lnTo>
                <a:lnTo>
                  <a:pt x="1353394" y="39954"/>
                </a:lnTo>
                <a:lnTo>
                  <a:pt x="1352895" y="38590"/>
                </a:lnTo>
                <a:lnTo>
                  <a:pt x="1352895" y="35662"/>
                </a:lnTo>
                <a:lnTo>
                  <a:pt x="1353327" y="34365"/>
                </a:lnTo>
                <a:lnTo>
                  <a:pt x="1355124" y="32036"/>
                </a:lnTo>
                <a:lnTo>
                  <a:pt x="1356421" y="31105"/>
                </a:lnTo>
                <a:lnTo>
                  <a:pt x="1358084" y="30439"/>
                </a:lnTo>
                <a:lnTo>
                  <a:pt x="1359814" y="29774"/>
                </a:lnTo>
                <a:lnTo>
                  <a:pt x="1361877" y="29441"/>
                </a:lnTo>
                <a:lnTo>
                  <a:pt x="1367000" y="29441"/>
                </a:lnTo>
                <a:lnTo>
                  <a:pt x="1369628" y="30140"/>
                </a:lnTo>
                <a:lnTo>
                  <a:pt x="1372157" y="31537"/>
                </a:lnTo>
                <a:lnTo>
                  <a:pt x="1374685" y="32868"/>
                </a:lnTo>
                <a:lnTo>
                  <a:pt x="1376515" y="34997"/>
                </a:lnTo>
                <a:lnTo>
                  <a:pt x="1377646" y="37925"/>
                </a:lnTo>
                <a:lnTo>
                  <a:pt x="1384333" y="33533"/>
                </a:lnTo>
                <a:lnTo>
                  <a:pt x="1382669" y="30007"/>
                </a:lnTo>
                <a:lnTo>
                  <a:pt x="1380141" y="27279"/>
                </a:lnTo>
                <a:lnTo>
                  <a:pt x="1376748" y="25349"/>
                </a:lnTo>
                <a:lnTo>
                  <a:pt x="1373354" y="23420"/>
                </a:lnTo>
                <a:lnTo>
                  <a:pt x="1369196" y="22455"/>
                </a:lnTo>
                <a:lnTo>
                  <a:pt x="1360347" y="22455"/>
                </a:lnTo>
                <a:lnTo>
                  <a:pt x="1356920" y="23154"/>
                </a:lnTo>
                <a:lnTo>
                  <a:pt x="1353992" y="24551"/>
                </a:lnTo>
                <a:lnTo>
                  <a:pt x="1351131" y="25882"/>
                </a:lnTo>
                <a:lnTo>
                  <a:pt x="1348902" y="27678"/>
                </a:lnTo>
                <a:lnTo>
                  <a:pt x="1347306" y="29940"/>
                </a:lnTo>
                <a:lnTo>
                  <a:pt x="1345775" y="32203"/>
                </a:lnTo>
                <a:lnTo>
                  <a:pt x="1345010" y="34698"/>
                </a:lnTo>
                <a:lnTo>
                  <a:pt x="1345010" y="40886"/>
                </a:lnTo>
                <a:lnTo>
                  <a:pt x="1346041" y="43780"/>
                </a:lnTo>
                <a:lnTo>
                  <a:pt x="1348104" y="46109"/>
                </a:lnTo>
                <a:lnTo>
                  <a:pt x="1350233" y="48437"/>
                </a:lnTo>
                <a:lnTo>
                  <a:pt x="1353726" y="50101"/>
                </a:lnTo>
                <a:lnTo>
                  <a:pt x="1358583" y="51099"/>
                </a:lnTo>
                <a:lnTo>
                  <a:pt x="1370560" y="53594"/>
                </a:lnTo>
                <a:lnTo>
                  <a:pt x="1373088" y="54126"/>
                </a:lnTo>
                <a:lnTo>
                  <a:pt x="1374785" y="54991"/>
                </a:lnTo>
                <a:lnTo>
                  <a:pt x="1376581" y="57320"/>
                </a:lnTo>
                <a:lnTo>
                  <a:pt x="1377047" y="58584"/>
                </a:lnTo>
                <a:lnTo>
                  <a:pt x="1377047" y="62177"/>
                </a:lnTo>
                <a:lnTo>
                  <a:pt x="1376049" y="63973"/>
                </a:lnTo>
                <a:lnTo>
                  <a:pt x="1374053" y="65371"/>
                </a:lnTo>
                <a:lnTo>
                  <a:pt x="1372057" y="66701"/>
                </a:lnTo>
                <a:lnTo>
                  <a:pt x="1369296" y="67367"/>
                </a:lnTo>
                <a:lnTo>
                  <a:pt x="1361777" y="67367"/>
                </a:lnTo>
                <a:lnTo>
                  <a:pt x="1358350" y="66502"/>
                </a:lnTo>
                <a:lnTo>
                  <a:pt x="1355489" y="64772"/>
                </a:lnTo>
                <a:lnTo>
                  <a:pt x="1352695" y="63042"/>
                </a:lnTo>
                <a:close/>
              </a:path>
              <a:path w="1949779" h="94813">
                <a:moveTo>
                  <a:pt x="1512909" y="67466"/>
                </a:moveTo>
                <a:lnTo>
                  <a:pt x="1510015" y="66701"/>
                </a:lnTo>
                <a:lnTo>
                  <a:pt x="1511645" y="74353"/>
                </a:lnTo>
                <a:lnTo>
                  <a:pt x="1516303" y="74353"/>
                </a:lnTo>
                <a:lnTo>
                  <a:pt x="1516303" y="67466"/>
                </a:lnTo>
                <a:lnTo>
                  <a:pt x="1512909" y="67466"/>
                </a:lnTo>
                <a:close/>
              </a:path>
              <a:path w="1949779" h="94813">
                <a:moveTo>
                  <a:pt x="1566386" y="62044"/>
                </a:moveTo>
                <a:lnTo>
                  <a:pt x="1566386" y="30340"/>
                </a:lnTo>
                <a:lnTo>
                  <a:pt x="1584550" y="30340"/>
                </a:lnTo>
                <a:lnTo>
                  <a:pt x="1584550" y="23453"/>
                </a:lnTo>
                <a:lnTo>
                  <a:pt x="1566386" y="23453"/>
                </a:lnTo>
                <a:lnTo>
                  <a:pt x="1566386" y="9281"/>
                </a:lnTo>
                <a:lnTo>
                  <a:pt x="1558402" y="11477"/>
                </a:lnTo>
                <a:lnTo>
                  <a:pt x="1558402" y="23453"/>
                </a:lnTo>
                <a:lnTo>
                  <a:pt x="1548421" y="23453"/>
                </a:lnTo>
                <a:lnTo>
                  <a:pt x="1548421" y="30340"/>
                </a:lnTo>
                <a:lnTo>
                  <a:pt x="1558402" y="30340"/>
                </a:lnTo>
                <a:lnTo>
                  <a:pt x="1558402" y="60979"/>
                </a:lnTo>
                <a:lnTo>
                  <a:pt x="1558468" y="64173"/>
                </a:lnTo>
                <a:lnTo>
                  <a:pt x="1559134" y="66768"/>
                </a:lnTo>
                <a:lnTo>
                  <a:pt x="1560398" y="68764"/>
                </a:lnTo>
                <a:lnTo>
                  <a:pt x="1561729" y="70693"/>
                </a:lnTo>
                <a:lnTo>
                  <a:pt x="1563492" y="72124"/>
                </a:lnTo>
                <a:lnTo>
                  <a:pt x="1565687" y="73055"/>
                </a:lnTo>
                <a:lnTo>
                  <a:pt x="1567883" y="73920"/>
                </a:lnTo>
                <a:lnTo>
                  <a:pt x="1570245" y="74353"/>
                </a:lnTo>
                <a:lnTo>
                  <a:pt x="1575501" y="74353"/>
                </a:lnTo>
                <a:lnTo>
                  <a:pt x="1577897" y="73954"/>
                </a:lnTo>
                <a:lnTo>
                  <a:pt x="1579959" y="73155"/>
                </a:lnTo>
                <a:lnTo>
                  <a:pt x="1582088" y="72357"/>
                </a:lnTo>
                <a:lnTo>
                  <a:pt x="1583918" y="71259"/>
                </a:lnTo>
                <a:lnTo>
                  <a:pt x="1585448" y="69862"/>
                </a:lnTo>
                <a:lnTo>
                  <a:pt x="1582654" y="63175"/>
                </a:lnTo>
                <a:lnTo>
                  <a:pt x="1581523" y="64306"/>
                </a:lnTo>
                <a:lnTo>
                  <a:pt x="1580259" y="65204"/>
                </a:lnTo>
                <a:lnTo>
                  <a:pt x="1578861" y="65870"/>
                </a:lnTo>
                <a:lnTo>
                  <a:pt x="1577464" y="66535"/>
                </a:lnTo>
                <a:lnTo>
                  <a:pt x="1575801" y="66868"/>
                </a:lnTo>
                <a:lnTo>
                  <a:pt x="1571676" y="66868"/>
                </a:lnTo>
                <a:lnTo>
                  <a:pt x="1569879" y="66269"/>
                </a:lnTo>
                <a:lnTo>
                  <a:pt x="1568482" y="65071"/>
                </a:lnTo>
                <a:lnTo>
                  <a:pt x="1567085" y="63874"/>
                </a:lnTo>
                <a:lnTo>
                  <a:pt x="1566386" y="62044"/>
                </a:lnTo>
                <a:close/>
              </a:path>
              <a:path w="1949779" h="94813">
                <a:moveTo>
                  <a:pt x="1635925" y="63042"/>
                </a:moveTo>
                <a:lnTo>
                  <a:pt x="1633796" y="60647"/>
                </a:lnTo>
                <a:lnTo>
                  <a:pt x="1632332" y="57586"/>
                </a:lnTo>
                <a:lnTo>
                  <a:pt x="1625546" y="62476"/>
                </a:lnTo>
                <a:lnTo>
                  <a:pt x="1627742" y="66269"/>
                </a:lnTo>
                <a:lnTo>
                  <a:pt x="1630869" y="69196"/>
                </a:lnTo>
                <a:lnTo>
                  <a:pt x="1634927" y="71259"/>
                </a:lnTo>
                <a:lnTo>
                  <a:pt x="1639053" y="73322"/>
                </a:lnTo>
                <a:lnTo>
                  <a:pt x="1643544" y="74353"/>
                </a:lnTo>
                <a:lnTo>
                  <a:pt x="1652326" y="74353"/>
                </a:lnTo>
                <a:lnTo>
                  <a:pt x="1655786" y="73721"/>
                </a:lnTo>
                <a:lnTo>
                  <a:pt x="1658780" y="72457"/>
                </a:lnTo>
                <a:lnTo>
                  <a:pt x="1661775" y="71192"/>
                </a:lnTo>
                <a:lnTo>
                  <a:pt x="1664103" y="69396"/>
                </a:lnTo>
                <a:lnTo>
                  <a:pt x="1665767" y="67067"/>
                </a:lnTo>
                <a:lnTo>
                  <a:pt x="1667430" y="64672"/>
                </a:lnTo>
                <a:lnTo>
                  <a:pt x="1668262" y="61911"/>
                </a:lnTo>
                <a:lnTo>
                  <a:pt x="1668262" y="55723"/>
                </a:lnTo>
                <a:lnTo>
                  <a:pt x="1667330" y="53128"/>
                </a:lnTo>
                <a:lnTo>
                  <a:pt x="1665467" y="50999"/>
                </a:lnTo>
                <a:lnTo>
                  <a:pt x="1663604" y="48870"/>
                </a:lnTo>
                <a:lnTo>
                  <a:pt x="1660344" y="47339"/>
                </a:lnTo>
                <a:lnTo>
                  <a:pt x="1655687" y="46408"/>
                </a:lnTo>
                <a:lnTo>
                  <a:pt x="1643211" y="43813"/>
                </a:lnTo>
                <a:lnTo>
                  <a:pt x="1640483" y="43281"/>
                </a:lnTo>
                <a:lnTo>
                  <a:pt x="1638620" y="42416"/>
                </a:lnTo>
                <a:lnTo>
                  <a:pt x="1637622" y="41218"/>
                </a:lnTo>
                <a:lnTo>
                  <a:pt x="1636624" y="39954"/>
                </a:lnTo>
                <a:lnTo>
                  <a:pt x="1636125" y="38590"/>
                </a:lnTo>
                <a:lnTo>
                  <a:pt x="1636125" y="35662"/>
                </a:lnTo>
                <a:lnTo>
                  <a:pt x="1636557" y="34365"/>
                </a:lnTo>
                <a:lnTo>
                  <a:pt x="1638354" y="32036"/>
                </a:lnTo>
                <a:lnTo>
                  <a:pt x="1639651" y="31105"/>
                </a:lnTo>
                <a:lnTo>
                  <a:pt x="1641315" y="30439"/>
                </a:lnTo>
                <a:lnTo>
                  <a:pt x="1643045" y="29774"/>
                </a:lnTo>
                <a:lnTo>
                  <a:pt x="1645107" y="29441"/>
                </a:lnTo>
                <a:lnTo>
                  <a:pt x="1650231" y="29441"/>
                </a:lnTo>
                <a:lnTo>
                  <a:pt x="1652859" y="30140"/>
                </a:lnTo>
                <a:lnTo>
                  <a:pt x="1655387" y="31537"/>
                </a:lnTo>
                <a:lnTo>
                  <a:pt x="1657915" y="32868"/>
                </a:lnTo>
                <a:lnTo>
                  <a:pt x="1659745" y="34997"/>
                </a:lnTo>
                <a:lnTo>
                  <a:pt x="1660876" y="37925"/>
                </a:lnTo>
                <a:lnTo>
                  <a:pt x="1667563" y="33533"/>
                </a:lnTo>
                <a:lnTo>
                  <a:pt x="1665900" y="30007"/>
                </a:lnTo>
                <a:lnTo>
                  <a:pt x="1663371" y="27279"/>
                </a:lnTo>
                <a:lnTo>
                  <a:pt x="1659978" y="25349"/>
                </a:lnTo>
                <a:lnTo>
                  <a:pt x="1656585" y="23420"/>
                </a:lnTo>
                <a:lnTo>
                  <a:pt x="1652426" y="22455"/>
                </a:lnTo>
                <a:lnTo>
                  <a:pt x="1643577" y="22455"/>
                </a:lnTo>
                <a:lnTo>
                  <a:pt x="1640150" y="23154"/>
                </a:lnTo>
                <a:lnTo>
                  <a:pt x="1637223" y="24551"/>
                </a:lnTo>
                <a:lnTo>
                  <a:pt x="1634362" y="25882"/>
                </a:lnTo>
                <a:lnTo>
                  <a:pt x="1632133" y="27678"/>
                </a:lnTo>
                <a:lnTo>
                  <a:pt x="1630536" y="29940"/>
                </a:lnTo>
                <a:lnTo>
                  <a:pt x="1629006" y="32203"/>
                </a:lnTo>
                <a:lnTo>
                  <a:pt x="1628240" y="34698"/>
                </a:lnTo>
                <a:lnTo>
                  <a:pt x="1628240" y="40886"/>
                </a:lnTo>
                <a:lnTo>
                  <a:pt x="1629272" y="43780"/>
                </a:lnTo>
                <a:lnTo>
                  <a:pt x="1631334" y="46109"/>
                </a:lnTo>
                <a:lnTo>
                  <a:pt x="1633464" y="48437"/>
                </a:lnTo>
                <a:lnTo>
                  <a:pt x="1636957" y="50101"/>
                </a:lnTo>
                <a:lnTo>
                  <a:pt x="1641814" y="51099"/>
                </a:lnTo>
                <a:lnTo>
                  <a:pt x="1653790" y="53594"/>
                </a:lnTo>
                <a:lnTo>
                  <a:pt x="1656319" y="54126"/>
                </a:lnTo>
                <a:lnTo>
                  <a:pt x="1658015" y="54991"/>
                </a:lnTo>
                <a:lnTo>
                  <a:pt x="1659812" y="57320"/>
                </a:lnTo>
                <a:lnTo>
                  <a:pt x="1660277" y="58584"/>
                </a:lnTo>
                <a:lnTo>
                  <a:pt x="1660277" y="62177"/>
                </a:lnTo>
                <a:lnTo>
                  <a:pt x="1659279" y="63973"/>
                </a:lnTo>
                <a:lnTo>
                  <a:pt x="1657283" y="65371"/>
                </a:lnTo>
                <a:lnTo>
                  <a:pt x="1655287" y="66701"/>
                </a:lnTo>
                <a:lnTo>
                  <a:pt x="1652526" y="67367"/>
                </a:lnTo>
                <a:lnTo>
                  <a:pt x="1645008" y="67367"/>
                </a:lnTo>
                <a:lnTo>
                  <a:pt x="1641581" y="66502"/>
                </a:lnTo>
                <a:lnTo>
                  <a:pt x="1638720" y="64772"/>
                </a:lnTo>
                <a:lnTo>
                  <a:pt x="1635925" y="63042"/>
                </a:lnTo>
                <a:close/>
              </a:path>
              <a:path w="1949779" h="94813">
                <a:moveTo>
                  <a:pt x="1693047" y="7884"/>
                </a:moveTo>
                <a:lnTo>
                  <a:pt x="1693047" y="6087"/>
                </a:lnTo>
                <a:lnTo>
                  <a:pt x="1692482" y="4657"/>
                </a:lnTo>
                <a:lnTo>
                  <a:pt x="1690286" y="2461"/>
                </a:lnTo>
                <a:lnTo>
                  <a:pt x="1688855" y="1896"/>
                </a:lnTo>
                <a:lnTo>
                  <a:pt x="1685262" y="1896"/>
                </a:lnTo>
                <a:lnTo>
                  <a:pt x="1683799" y="2461"/>
                </a:lnTo>
                <a:lnTo>
                  <a:pt x="1681603" y="4657"/>
                </a:lnTo>
                <a:lnTo>
                  <a:pt x="1681071" y="6087"/>
                </a:lnTo>
                <a:lnTo>
                  <a:pt x="1681071" y="9680"/>
                </a:lnTo>
                <a:lnTo>
                  <a:pt x="1681603" y="11144"/>
                </a:lnTo>
                <a:lnTo>
                  <a:pt x="1683799" y="13340"/>
                </a:lnTo>
                <a:lnTo>
                  <a:pt x="1685262" y="13872"/>
                </a:lnTo>
                <a:lnTo>
                  <a:pt x="1688855" y="13872"/>
                </a:lnTo>
                <a:lnTo>
                  <a:pt x="1690286" y="13340"/>
                </a:lnTo>
                <a:lnTo>
                  <a:pt x="1692482" y="11144"/>
                </a:lnTo>
                <a:lnTo>
                  <a:pt x="1693047" y="9680"/>
                </a:lnTo>
                <a:lnTo>
                  <a:pt x="1693047" y="7884"/>
                </a:lnTo>
                <a:close/>
              </a:path>
              <a:path w="1949779" h="94813">
                <a:moveTo>
                  <a:pt x="1683067" y="23453"/>
                </a:moveTo>
                <a:lnTo>
                  <a:pt x="1683067" y="73355"/>
                </a:lnTo>
                <a:lnTo>
                  <a:pt x="1691051" y="73355"/>
                </a:lnTo>
                <a:lnTo>
                  <a:pt x="1691051" y="23453"/>
                </a:lnTo>
                <a:lnTo>
                  <a:pt x="1683067" y="23453"/>
                </a:lnTo>
                <a:close/>
              </a:path>
              <a:path w="1949779" h="94813">
                <a:moveTo>
                  <a:pt x="1721387" y="34199"/>
                </a:moveTo>
                <a:lnTo>
                  <a:pt x="1723283" y="32369"/>
                </a:lnTo>
                <a:lnTo>
                  <a:pt x="1725546" y="31238"/>
                </a:lnTo>
                <a:lnTo>
                  <a:pt x="1727874" y="30040"/>
                </a:lnTo>
                <a:lnTo>
                  <a:pt x="1730136" y="29441"/>
                </a:lnTo>
                <a:lnTo>
                  <a:pt x="1735659" y="29441"/>
                </a:lnTo>
                <a:lnTo>
                  <a:pt x="1738453" y="30439"/>
                </a:lnTo>
                <a:lnTo>
                  <a:pt x="1740716" y="32436"/>
                </a:lnTo>
                <a:lnTo>
                  <a:pt x="1742978" y="34432"/>
                </a:lnTo>
                <a:lnTo>
                  <a:pt x="1744109" y="37692"/>
                </a:lnTo>
                <a:lnTo>
                  <a:pt x="1744109" y="73355"/>
                </a:lnTo>
                <a:lnTo>
                  <a:pt x="1752093" y="73355"/>
                </a:lnTo>
                <a:lnTo>
                  <a:pt x="1752093" y="42416"/>
                </a:lnTo>
                <a:lnTo>
                  <a:pt x="1752759" y="39388"/>
                </a:lnTo>
                <a:lnTo>
                  <a:pt x="1754089" y="36927"/>
                </a:lnTo>
                <a:lnTo>
                  <a:pt x="1755486" y="34465"/>
                </a:lnTo>
                <a:lnTo>
                  <a:pt x="1757316" y="32602"/>
                </a:lnTo>
                <a:lnTo>
                  <a:pt x="1759578" y="31338"/>
                </a:lnTo>
                <a:lnTo>
                  <a:pt x="1761841" y="30074"/>
                </a:lnTo>
                <a:lnTo>
                  <a:pt x="1764269" y="29441"/>
                </a:lnTo>
                <a:lnTo>
                  <a:pt x="1770191" y="29441"/>
                </a:lnTo>
                <a:lnTo>
                  <a:pt x="1772985" y="30439"/>
                </a:lnTo>
                <a:lnTo>
                  <a:pt x="1775247" y="32436"/>
                </a:lnTo>
                <a:lnTo>
                  <a:pt x="1777510" y="34432"/>
                </a:lnTo>
                <a:lnTo>
                  <a:pt x="1778641" y="37692"/>
                </a:lnTo>
                <a:lnTo>
                  <a:pt x="1778641" y="73355"/>
                </a:lnTo>
                <a:lnTo>
                  <a:pt x="1786625" y="73355"/>
                </a:lnTo>
                <a:lnTo>
                  <a:pt x="1786625" y="37026"/>
                </a:lnTo>
                <a:lnTo>
                  <a:pt x="1785694" y="33434"/>
                </a:lnTo>
                <a:lnTo>
                  <a:pt x="1783831" y="30639"/>
                </a:lnTo>
                <a:lnTo>
                  <a:pt x="1781968" y="27845"/>
                </a:lnTo>
                <a:lnTo>
                  <a:pt x="1779572" y="25782"/>
                </a:lnTo>
                <a:lnTo>
                  <a:pt x="1776645" y="24451"/>
                </a:lnTo>
                <a:lnTo>
                  <a:pt x="1773784" y="23121"/>
                </a:lnTo>
                <a:lnTo>
                  <a:pt x="1770756" y="22455"/>
                </a:lnTo>
                <a:lnTo>
                  <a:pt x="1765500" y="22455"/>
                </a:lnTo>
                <a:lnTo>
                  <a:pt x="1763304" y="22821"/>
                </a:lnTo>
                <a:lnTo>
                  <a:pt x="1760976" y="23553"/>
                </a:lnTo>
                <a:lnTo>
                  <a:pt x="1758713" y="24218"/>
                </a:lnTo>
                <a:lnTo>
                  <a:pt x="1756618" y="25283"/>
                </a:lnTo>
                <a:lnTo>
                  <a:pt x="1754688" y="26747"/>
                </a:lnTo>
                <a:lnTo>
                  <a:pt x="1752759" y="28144"/>
                </a:lnTo>
                <a:lnTo>
                  <a:pt x="1751262" y="29974"/>
                </a:lnTo>
                <a:lnTo>
                  <a:pt x="1750197" y="32236"/>
                </a:lnTo>
                <a:lnTo>
                  <a:pt x="1748534" y="28909"/>
                </a:lnTo>
                <a:lnTo>
                  <a:pt x="1746138" y="26447"/>
                </a:lnTo>
                <a:lnTo>
                  <a:pt x="1743011" y="24850"/>
                </a:lnTo>
                <a:lnTo>
                  <a:pt x="1739884" y="23254"/>
                </a:lnTo>
                <a:lnTo>
                  <a:pt x="1736557" y="22455"/>
                </a:lnTo>
                <a:lnTo>
                  <a:pt x="1729970" y="22455"/>
                </a:lnTo>
                <a:lnTo>
                  <a:pt x="1726976" y="23154"/>
                </a:lnTo>
                <a:lnTo>
                  <a:pt x="1724049" y="24551"/>
                </a:lnTo>
                <a:lnTo>
                  <a:pt x="1721187" y="25948"/>
                </a:lnTo>
                <a:lnTo>
                  <a:pt x="1718859" y="28177"/>
                </a:lnTo>
                <a:lnTo>
                  <a:pt x="1717062" y="31238"/>
                </a:lnTo>
                <a:lnTo>
                  <a:pt x="1716563" y="23453"/>
                </a:lnTo>
                <a:lnTo>
                  <a:pt x="1709577" y="23453"/>
                </a:lnTo>
                <a:lnTo>
                  <a:pt x="1709577" y="73355"/>
                </a:lnTo>
                <a:lnTo>
                  <a:pt x="1717561" y="73355"/>
                </a:lnTo>
                <a:lnTo>
                  <a:pt x="1717561" y="42582"/>
                </a:lnTo>
                <a:lnTo>
                  <a:pt x="1718326" y="39255"/>
                </a:lnTo>
                <a:lnTo>
                  <a:pt x="1719857" y="36727"/>
                </a:lnTo>
                <a:lnTo>
                  <a:pt x="1721387" y="34199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5781443" y="889840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6040892" y="889840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6739465" y="8919907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6817001" y="8898400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6916459" y="8919907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7144185" y="8898400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7278831" y="8919907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5394999" y="8880654"/>
            <a:ext cx="111060" cy="79872"/>
          </a:xfrm>
          <a:custGeom>
            <a:avLst/>
            <a:gdLst/>
            <a:ahLst/>
            <a:cxnLst/>
            <a:rect l="l" t="t" r="r" b="b"/>
            <a:pathLst>
              <a:path w="111060" h="79872">
                <a:moveTo>
                  <a:pt x="42445" y="59793"/>
                </a:moveTo>
                <a:lnTo>
                  <a:pt x="38035" y="64203"/>
                </a:lnTo>
                <a:lnTo>
                  <a:pt x="42445" y="68614"/>
                </a:lnTo>
                <a:lnTo>
                  <a:pt x="111060" y="0"/>
                </a:lnTo>
                <a:lnTo>
                  <a:pt x="42445" y="59793"/>
                </a:lnTo>
                <a:close/>
              </a:path>
              <a:path w="111060" h="79872">
                <a:moveTo>
                  <a:pt x="11257" y="28604"/>
                </a:moveTo>
                <a:lnTo>
                  <a:pt x="33624" y="59793"/>
                </a:lnTo>
                <a:lnTo>
                  <a:pt x="38035" y="55382"/>
                </a:lnTo>
                <a:lnTo>
                  <a:pt x="11257" y="28604"/>
                </a:lnTo>
                <a:close/>
              </a:path>
              <a:path w="111060" h="79872">
                <a:moveTo>
                  <a:pt x="108624" y="-11257"/>
                </a:moveTo>
                <a:lnTo>
                  <a:pt x="104675" y="-11257"/>
                </a:lnTo>
                <a:lnTo>
                  <a:pt x="102239" y="-8821"/>
                </a:lnTo>
                <a:lnTo>
                  <a:pt x="38035" y="55382"/>
                </a:lnTo>
                <a:lnTo>
                  <a:pt x="33624" y="59793"/>
                </a:lnTo>
                <a:lnTo>
                  <a:pt x="11257" y="28604"/>
                </a:lnTo>
                <a:lnTo>
                  <a:pt x="8821" y="26168"/>
                </a:lnTo>
                <a:lnTo>
                  <a:pt x="4871" y="26168"/>
                </a:lnTo>
                <a:lnTo>
                  <a:pt x="2435" y="28604"/>
                </a:lnTo>
                <a:lnTo>
                  <a:pt x="0" y="31040"/>
                </a:lnTo>
                <a:lnTo>
                  <a:pt x="0" y="34990"/>
                </a:lnTo>
                <a:lnTo>
                  <a:pt x="2435" y="37426"/>
                </a:lnTo>
                <a:lnTo>
                  <a:pt x="33624" y="68614"/>
                </a:lnTo>
                <a:lnTo>
                  <a:pt x="36060" y="71050"/>
                </a:lnTo>
                <a:lnTo>
                  <a:pt x="40009" y="71050"/>
                </a:lnTo>
                <a:lnTo>
                  <a:pt x="42445" y="68614"/>
                </a:lnTo>
                <a:lnTo>
                  <a:pt x="38035" y="64203"/>
                </a:lnTo>
                <a:lnTo>
                  <a:pt x="42445" y="59793"/>
                </a:lnTo>
                <a:lnTo>
                  <a:pt x="111060" y="0"/>
                </a:lnTo>
                <a:lnTo>
                  <a:pt x="113496" y="-2435"/>
                </a:lnTo>
                <a:lnTo>
                  <a:pt x="113496" y="-6385"/>
                </a:lnTo>
                <a:lnTo>
                  <a:pt x="111060" y="-8821"/>
                </a:lnTo>
                <a:lnTo>
                  <a:pt x="108624" y="-11257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5595763" y="9083585"/>
            <a:ext cx="1270650" cy="94813"/>
          </a:xfrm>
          <a:custGeom>
            <a:avLst/>
            <a:gdLst/>
            <a:ahLst/>
            <a:cxnLst/>
            <a:rect l="l" t="t" r="r" b="b"/>
            <a:pathLst>
              <a:path w="1270650" h="94813">
                <a:moveTo>
                  <a:pt x="779458" y="23453"/>
                </a:moveTo>
                <a:lnTo>
                  <a:pt x="771474" y="23453"/>
                </a:lnTo>
                <a:lnTo>
                  <a:pt x="771474" y="60513"/>
                </a:lnTo>
                <a:lnTo>
                  <a:pt x="772339" y="64040"/>
                </a:lnTo>
                <a:lnTo>
                  <a:pt x="774069" y="66768"/>
                </a:lnTo>
                <a:lnTo>
                  <a:pt x="775865" y="69429"/>
                </a:lnTo>
                <a:lnTo>
                  <a:pt x="778161" y="71359"/>
                </a:lnTo>
                <a:lnTo>
                  <a:pt x="780955" y="72556"/>
                </a:lnTo>
                <a:lnTo>
                  <a:pt x="783816" y="73754"/>
                </a:lnTo>
                <a:lnTo>
                  <a:pt x="786844" y="74353"/>
                </a:lnTo>
                <a:lnTo>
                  <a:pt x="794030" y="74353"/>
                </a:lnTo>
                <a:lnTo>
                  <a:pt x="797489" y="73688"/>
                </a:lnTo>
                <a:lnTo>
                  <a:pt x="800417" y="72357"/>
                </a:lnTo>
                <a:lnTo>
                  <a:pt x="803411" y="70960"/>
                </a:lnTo>
                <a:lnTo>
                  <a:pt x="805773" y="68764"/>
                </a:lnTo>
                <a:lnTo>
                  <a:pt x="807503" y="65770"/>
                </a:lnTo>
                <a:lnTo>
                  <a:pt x="808002" y="73355"/>
                </a:lnTo>
                <a:lnTo>
                  <a:pt x="814988" y="73355"/>
                </a:lnTo>
                <a:lnTo>
                  <a:pt x="814988" y="23453"/>
                </a:lnTo>
                <a:lnTo>
                  <a:pt x="807004" y="23453"/>
                </a:lnTo>
                <a:lnTo>
                  <a:pt x="807004" y="53527"/>
                </a:lnTo>
                <a:lnTo>
                  <a:pt x="806572" y="56056"/>
                </a:lnTo>
                <a:lnTo>
                  <a:pt x="805707" y="58185"/>
                </a:lnTo>
                <a:lnTo>
                  <a:pt x="804908" y="60314"/>
                </a:lnTo>
                <a:lnTo>
                  <a:pt x="803777" y="62077"/>
                </a:lnTo>
                <a:lnTo>
                  <a:pt x="802313" y="63474"/>
                </a:lnTo>
                <a:lnTo>
                  <a:pt x="800916" y="64805"/>
                </a:lnTo>
                <a:lnTo>
                  <a:pt x="799319" y="65803"/>
                </a:lnTo>
                <a:lnTo>
                  <a:pt x="797523" y="66468"/>
                </a:lnTo>
                <a:lnTo>
                  <a:pt x="795726" y="67067"/>
                </a:lnTo>
                <a:lnTo>
                  <a:pt x="793897" y="67367"/>
                </a:lnTo>
                <a:lnTo>
                  <a:pt x="788041" y="67367"/>
                </a:lnTo>
                <a:lnTo>
                  <a:pt x="784947" y="66435"/>
                </a:lnTo>
                <a:lnTo>
                  <a:pt x="782752" y="64572"/>
                </a:lnTo>
                <a:lnTo>
                  <a:pt x="780556" y="62643"/>
                </a:lnTo>
                <a:lnTo>
                  <a:pt x="779458" y="59150"/>
                </a:lnTo>
                <a:lnTo>
                  <a:pt x="779458" y="23453"/>
                </a:lnTo>
                <a:close/>
              </a:path>
              <a:path w="1270650" h="94813">
                <a:moveTo>
                  <a:pt x="845147" y="74353"/>
                </a:moveTo>
                <a:lnTo>
                  <a:pt x="846478" y="74353"/>
                </a:lnTo>
                <a:lnTo>
                  <a:pt x="847776" y="74220"/>
                </a:lnTo>
                <a:lnTo>
                  <a:pt x="849040" y="73954"/>
                </a:lnTo>
                <a:lnTo>
                  <a:pt x="850304" y="73754"/>
                </a:lnTo>
                <a:lnTo>
                  <a:pt x="852533" y="72956"/>
                </a:lnTo>
                <a:lnTo>
                  <a:pt x="853830" y="65969"/>
                </a:lnTo>
                <a:lnTo>
                  <a:pt x="852367" y="66502"/>
                </a:lnTo>
                <a:lnTo>
                  <a:pt x="850337" y="67067"/>
                </a:lnTo>
                <a:lnTo>
                  <a:pt x="848374" y="67367"/>
                </a:lnTo>
                <a:lnTo>
                  <a:pt x="844981" y="67367"/>
                </a:lnTo>
                <a:lnTo>
                  <a:pt x="843484" y="66901"/>
                </a:lnTo>
                <a:lnTo>
                  <a:pt x="841621" y="64971"/>
                </a:lnTo>
                <a:lnTo>
                  <a:pt x="841155" y="63208"/>
                </a:lnTo>
                <a:lnTo>
                  <a:pt x="841155" y="499"/>
                </a:lnTo>
                <a:lnTo>
                  <a:pt x="833171" y="499"/>
                </a:lnTo>
                <a:lnTo>
                  <a:pt x="833171" y="65504"/>
                </a:lnTo>
                <a:lnTo>
                  <a:pt x="834136" y="68864"/>
                </a:lnTo>
                <a:lnTo>
                  <a:pt x="836065" y="71059"/>
                </a:lnTo>
                <a:lnTo>
                  <a:pt x="838061" y="73255"/>
                </a:lnTo>
                <a:lnTo>
                  <a:pt x="841089" y="74353"/>
                </a:lnTo>
                <a:lnTo>
                  <a:pt x="845147" y="74353"/>
                </a:lnTo>
                <a:close/>
              </a:path>
              <a:path w="1270650" h="94813">
                <a:moveTo>
                  <a:pt x="893452" y="68132"/>
                </a:moveTo>
                <a:lnTo>
                  <a:pt x="894317" y="69662"/>
                </a:lnTo>
                <a:lnTo>
                  <a:pt x="895016" y="63275"/>
                </a:lnTo>
                <a:lnTo>
                  <a:pt x="893020" y="62975"/>
                </a:lnTo>
                <a:lnTo>
                  <a:pt x="893020" y="66236"/>
                </a:lnTo>
                <a:lnTo>
                  <a:pt x="892853" y="67999"/>
                </a:lnTo>
                <a:lnTo>
                  <a:pt x="893272" y="67344"/>
                </a:lnTo>
                <a:lnTo>
                  <a:pt x="893020" y="63973"/>
                </a:lnTo>
                <a:lnTo>
                  <a:pt x="893272" y="67344"/>
                </a:lnTo>
                <a:lnTo>
                  <a:pt x="894217" y="65870"/>
                </a:lnTo>
                <a:lnTo>
                  <a:pt x="893452" y="68132"/>
                </a:lnTo>
                <a:close/>
              </a:path>
              <a:path w="1270650" h="94813">
                <a:moveTo>
                  <a:pt x="864975" y="28211"/>
                </a:moveTo>
                <a:lnTo>
                  <a:pt x="862513" y="31205"/>
                </a:lnTo>
                <a:lnTo>
                  <a:pt x="861182" y="34931"/>
                </a:lnTo>
                <a:lnTo>
                  <a:pt x="867669" y="38923"/>
                </a:lnTo>
                <a:lnTo>
                  <a:pt x="868801" y="35596"/>
                </a:lnTo>
                <a:lnTo>
                  <a:pt x="870564" y="33201"/>
                </a:lnTo>
                <a:lnTo>
                  <a:pt x="872959" y="31737"/>
                </a:lnTo>
                <a:lnTo>
                  <a:pt x="875354" y="30207"/>
                </a:lnTo>
                <a:lnTo>
                  <a:pt x="878282" y="29441"/>
                </a:lnTo>
                <a:lnTo>
                  <a:pt x="885401" y="29441"/>
                </a:lnTo>
                <a:lnTo>
                  <a:pt x="888229" y="30473"/>
                </a:lnTo>
                <a:lnTo>
                  <a:pt x="890225" y="32535"/>
                </a:lnTo>
                <a:lnTo>
                  <a:pt x="892221" y="34531"/>
                </a:lnTo>
                <a:lnTo>
                  <a:pt x="893219" y="37392"/>
                </a:lnTo>
                <a:lnTo>
                  <a:pt x="893219" y="43030"/>
                </a:lnTo>
                <a:lnTo>
                  <a:pt x="875055" y="46608"/>
                </a:lnTo>
                <a:lnTo>
                  <a:pt x="875487" y="53261"/>
                </a:lnTo>
                <a:lnTo>
                  <a:pt x="878748" y="52596"/>
                </a:lnTo>
                <a:lnTo>
                  <a:pt x="893219" y="49630"/>
                </a:lnTo>
                <a:lnTo>
                  <a:pt x="894816" y="49302"/>
                </a:lnTo>
                <a:lnTo>
                  <a:pt x="894816" y="42715"/>
                </a:lnTo>
                <a:lnTo>
                  <a:pt x="896945" y="27412"/>
                </a:lnTo>
                <a:lnTo>
                  <a:pt x="894650" y="25549"/>
                </a:lnTo>
                <a:lnTo>
                  <a:pt x="891722" y="24351"/>
                </a:lnTo>
                <a:lnTo>
                  <a:pt x="888795" y="23087"/>
                </a:lnTo>
                <a:lnTo>
                  <a:pt x="885534" y="22455"/>
                </a:lnTo>
                <a:lnTo>
                  <a:pt x="876619" y="22455"/>
                </a:lnTo>
                <a:lnTo>
                  <a:pt x="872161" y="23620"/>
                </a:lnTo>
                <a:lnTo>
                  <a:pt x="868568" y="25948"/>
                </a:lnTo>
                <a:lnTo>
                  <a:pt x="864975" y="28211"/>
                </a:lnTo>
                <a:close/>
              </a:path>
              <a:path w="1270650" h="94813">
                <a:moveTo>
                  <a:pt x="932083" y="34764"/>
                </a:moveTo>
                <a:lnTo>
                  <a:pt x="933813" y="32935"/>
                </a:lnTo>
                <a:lnTo>
                  <a:pt x="935876" y="31737"/>
                </a:lnTo>
                <a:lnTo>
                  <a:pt x="938005" y="30539"/>
                </a:lnTo>
                <a:lnTo>
                  <a:pt x="940101" y="29940"/>
                </a:lnTo>
                <a:lnTo>
                  <a:pt x="943760" y="29940"/>
                </a:lnTo>
                <a:lnTo>
                  <a:pt x="944991" y="30007"/>
                </a:lnTo>
                <a:lnTo>
                  <a:pt x="946721" y="30273"/>
                </a:lnTo>
                <a:lnTo>
                  <a:pt x="948251" y="30739"/>
                </a:lnTo>
                <a:lnTo>
                  <a:pt x="949648" y="23453"/>
                </a:lnTo>
                <a:lnTo>
                  <a:pt x="948018" y="22788"/>
                </a:lnTo>
                <a:lnTo>
                  <a:pt x="945956" y="22522"/>
                </a:lnTo>
                <a:lnTo>
                  <a:pt x="944159" y="22455"/>
                </a:lnTo>
                <a:lnTo>
                  <a:pt x="940300" y="22455"/>
                </a:lnTo>
                <a:lnTo>
                  <a:pt x="937007" y="23220"/>
                </a:lnTo>
                <a:lnTo>
                  <a:pt x="934279" y="24751"/>
                </a:lnTo>
                <a:lnTo>
                  <a:pt x="931617" y="26281"/>
                </a:lnTo>
                <a:lnTo>
                  <a:pt x="929588" y="28576"/>
                </a:lnTo>
                <a:lnTo>
                  <a:pt x="928191" y="31637"/>
                </a:lnTo>
                <a:lnTo>
                  <a:pt x="927093" y="23453"/>
                </a:lnTo>
                <a:lnTo>
                  <a:pt x="920606" y="23453"/>
                </a:lnTo>
                <a:lnTo>
                  <a:pt x="920606" y="73355"/>
                </a:lnTo>
                <a:lnTo>
                  <a:pt x="928590" y="73355"/>
                </a:lnTo>
                <a:lnTo>
                  <a:pt x="928590" y="42682"/>
                </a:lnTo>
                <a:lnTo>
                  <a:pt x="929289" y="39621"/>
                </a:lnTo>
                <a:lnTo>
                  <a:pt x="930686" y="37226"/>
                </a:lnTo>
                <a:lnTo>
                  <a:pt x="932083" y="34764"/>
                </a:lnTo>
                <a:close/>
              </a:path>
              <a:path w="1270650" h="94813">
                <a:moveTo>
                  <a:pt x="875055" y="46608"/>
                </a:moveTo>
                <a:lnTo>
                  <a:pt x="870597" y="47473"/>
                </a:lnTo>
                <a:lnTo>
                  <a:pt x="867104" y="49136"/>
                </a:lnTo>
                <a:lnTo>
                  <a:pt x="864576" y="51598"/>
                </a:lnTo>
                <a:lnTo>
                  <a:pt x="862114" y="53993"/>
                </a:lnTo>
                <a:lnTo>
                  <a:pt x="860883" y="57054"/>
                </a:lnTo>
                <a:lnTo>
                  <a:pt x="860883" y="63774"/>
                </a:lnTo>
                <a:lnTo>
                  <a:pt x="861615" y="66302"/>
                </a:lnTo>
                <a:lnTo>
                  <a:pt x="863079" y="68365"/>
                </a:lnTo>
                <a:lnTo>
                  <a:pt x="864609" y="70361"/>
                </a:lnTo>
                <a:lnTo>
                  <a:pt x="866638" y="71858"/>
                </a:lnTo>
                <a:lnTo>
                  <a:pt x="869167" y="72856"/>
                </a:lnTo>
                <a:lnTo>
                  <a:pt x="871695" y="73854"/>
                </a:lnTo>
                <a:lnTo>
                  <a:pt x="874423" y="74353"/>
                </a:lnTo>
                <a:lnTo>
                  <a:pt x="879679" y="74353"/>
                </a:lnTo>
                <a:lnTo>
                  <a:pt x="882041" y="73987"/>
                </a:lnTo>
                <a:lnTo>
                  <a:pt x="884436" y="73255"/>
                </a:lnTo>
                <a:lnTo>
                  <a:pt x="886832" y="72457"/>
                </a:lnTo>
                <a:lnTo>
                  <a:pt x="888994" y="71259"/>
                </a:lnTo>
                <a:lnTo>
                  <a:pt x="890924" y="69662"/>
                </a:lnTo>
                <a:lnTo>
                  <a:pt x="892853" y="67999"/>
                </a:lnTo>
                <a:lnTo>
                  <a:pt x="893020" y="66236"/>
                </a:lnTo>
                <a:lnTo>
                  <a:pt x="893020" y="62975"/>
                </a:lnTo>
                <a:lnTo>
                  <a:pt x="895016" y="63275"/>
                </a:lnTo>
                <a:lnTo>
                  <a:pt x="894317" y="69662"/>
                </a:lnTo>
                <a:lnTo>
                  <a:pt x="895182" y="71126"/>
                </a:lnTo>
                <a:lnTo>
                  <a:pt x="896380" y="72224"/>
                </a:lnTo>
                <a:lnTo>
                  <a:pt x="897910" y="72956"/>
                </a:lnTo>
                <a:lnTo>
                  <a:pt x="899440" y="73688"/>
                </a:lnTo>
                <a:lnTo>
                  <a:pt x="901170" y="74053"/>
                </a:lnTo>
                <a:lnTo>
                  <a:pt x="905229" y="74053"/>
                </a:lnTo>
                <a:lnTo>
                  <a:pt x="906959" y="73721"/>
                </a:lnTo>
                <a:lnTo>
                  <a:pt x="908289" y="73055"/>
                </a:lnTo>
                <a:lnTo>
                  <a:pt x="908689" y="66768"/>
                </a:lnTo>
                <a:lnTo>
                  <a:pt x="906260" y="67267"/>
                </a:lnTo>
                <a:lnTo>
                  <a:pt x="902468" y="67267"/>
                </a:lnTo>
                <a:lnTo>
                  <a:pt x="901203" y="66069"/>
                </a:lnTo>
                <a:lnTo>
                  <a:pt x="901203" y="35596"/>
                </a:lnTo>
                <a:lnTo>
                  <a:pt x="900338" y="32402"/>
                </a:lnTo>
                <a:lnTo>
                  <a:pt x="898608" y="29940"/>
                </a:lnTo>
                <a:lnTo>
                  <a:pt x="896945" y="27412"/>
                </a:lnTo>
                <a:lnTo>
                  <a:pt x="894816" y="42715"/>
                </a:lnTo>
                <a:lnTo>
                  <a:pt x="894816" y="49302"/>
                </a:lnTo>
                <a:lnTo>
                  <a:pt x="893219" y="49630"/>
                </a:lnTo>
                <a:lnTo>
                  <a:pt x="893219" y="57020"/>
                </a:lnTo>
                <a:lnTo>
                  <a:pt x="892820" y="58883"/>
                </a:lnTo>
                <a:lnTo>
                  <a:pt x="892021" y="60480"/>
                </a:lnTo>
                <a:lnTo>
                  <a:pt x="891223" y="62011"/>
                </a:lnTo>
                <a:lnTo>
                  <a:pt x="890125" y="63308"/>
                </a:lnTo>
                <a:lnTo>
                  <a:pt x="888728" y="64373"/>
                </a:lnTo>
                <a:lnTo>
                  <a:pt x="887331" y="65371"/>
                </a:lnTo>
                <a:lnTo>
                  <a:pt x="885734" y="66136"/>
                </a:lnTo>
                <a:lnTo>
                  <a:pt x="883937" y="66668"/>
                </a:lnTo>
                <a:lnTo>
                  <a:pt x="882208" y="67134"/>
                </a:lnTo>
                <a:lnTo>
                  <a:pt x="880378" y="67367"/>
                </a:lnTo>
                <a:lnTo>
                  <a:pt x="875454" y="67367"/>
                </a:lnTo>
                <a:lnTo>
                  <a:pt x="873125" y="66735"/>
                </a:lnTo>
                <a:lnTo>
                  <a:pt x="871462" y="65470"/>
                </a:lnTo>
                <a:lnTo>
                  <a:pt x="869865" y="64140"/>
                </a:lnTo>
                <a:lnTo>
                  <a:pt x="869067" y="62443"/>
                </a:lnTo>
                <a:lnTo>
                  <a:pt x="869067" y="58251"/>
                </a:lnTo>
                <a:lnTo>
                  <a:pt x="869865" y="56588"/>
                </a:lnTo>
                <a:lnTo>
                  <a:pt x="871462" y="55390"/>
                </a:lnTo>
                <a:lnTo>
                  <a:pt x="873059" y="54193"/>
                </a:lnTo>
                <a:lnTo>
                  <a:pt x="875487" y="53261"/>
                </a:lnTo>
                <a:lnTo>
                  <a:pt x="875055" y="46608"/>
                </a:lnTo>
                <a:close/>
              </a:path>
              <a:path w="1270650" h="94813">
                <a:moveTo>
                  <a:pt x="1003567" y="27545"/>
                </a:moveTo>
                <a:lnTo>
                  <a:pt x="1001338" y="30107"/>
                </a:lnTo>
                <a:lnTo>
                  <a:pt x="1001006" y="30889"/>
                </a:lnTo>
                <a:lnTo>
                  <a:pt x="1000008" y="33234"/>
                </a:lnTo>
                <a:lnTo>
                  <a:pt x="999609" y="62576"/>
                </a:lnTo>
                <a:lnTo>
                  <a:pt x="1000473" y="64838"/>
                </a:lnTo>
                <a:lnTo>
                  <a:pt x="1000706" y="61179"/>
                </a:lnTo>
                <a:lnTo>
                  <a:pt x="1001006" y="34731"/>
                </a:lnTo>
                <a:lnTo>
                  <a:pt x="1001671" y="41385"/>
                </a:lnTo>
                <a:lnTo>
                  <a:pt x="1003002" y="38524"/>
                </a:lnTo>
                <a:lnTo>
                  <a:pt x="1004333" y="35662"/>
                </a:lnTo>
                <a:lnTo>
                  <a:pt x="1006694" y="25549"/>
                </a:lnTo>
                <a:lnTo>
                  <a:pt x="1003567" y="27545"/>
                </a:lnTo>
                <a:close/>
              </a:path>
              <a:path w="1270650" h="94813">
                <a:moveTo>
                  <a:pt x="1017473" y="74353"/>
                </a:moveTo>
                <a:lnTo>
                  <a:pt x="1021598" y="74353"/>
                </a:lnTo>
                <a:lnTo>
                  <a:pt x="1025391" y="73322"/>
                </a:lnTo>
                <a:lnTo>
                  <a:pt x="1028851" y="71259"/>
                </a:lnTo>
                <a:lnTo>
                  <a:pt x="1032311" y="69196"/>
                </a:lnTo>
                <a:lnTo>
                  <a:pt x="1035072" y="66236"/>
                </a:lnTo>
                <a:lnTo>
                  <a:pt x="1037134" y="62376"/>
                </a:lnTo>
                <a:lnTo>
                  <a:pt x="1039264" y="58451"/>
                </a:lnTo>
                <a:lnTo>
                  <a:pt x="1040328" y="53793"/>
                </a:lnTo>
                <a:lnTo>
                  <a:pt x="1040328" y="42948"/>
                </a:lnTo>
                <a:lnTo>
                  <a:pt x="1039297" y="38291"/>
                </a:lnTo>
                <a:lnTo>
                  <a:pt x="1037234" y="34432"/>
                </a:lnTo>
                <a:lnTo>
                  <a:pt x="1035172" y="30573"/>
                </a:lnTo>
                <a:lnTo>
                  <a:pt x="1032411" y="27612"/>
                </a:lnTo>
                <a:lnTo>
                  <a:pt x="1028951" y="25549"/>
                </a:lnTo>
                <a:lnTo>
                  <a:pt x="1025491" y="23487"/>
                </a:lnTo>
                <a:lnTo>
                  <a:pt x="1021698" y="22455"/>
                </a:lnTo>
                <a:lnTo>
                  <a:pt x="1013514" y="22455"/>
                </a:lnTo>
                <a:lnTo>
                  <a:pt x="1009888" y="23487"/>
                </a:lnTo>
                <a:lnTo>
                  <a:pt x="1006694" y="25549"/>
                </a:lnTo>
                <a:lnTo>
                  <a:pt x="1004333" y="35662"/>
                </a:lnTo>
                <a:lnTo>
                  <a:pt x="1006162" y="33434"/>
                </a:lnTo>
                <a:lnTo>
                  <a:pt x="1008491" y="31837"/>
                </a:lnTo>
                <a:lnTo>
                  <a:pt x="1010886" y="30240"/>
                </a:lnTo>
                <a:lnTo>
                  <a:pt x="1013648" y="29441"/>
                </a:lnTo>
                <a:lnTo>
                  <a:pt x="1021698" y="29441"/>
                </a:lnTo>
                <a:lnTo>
                  <a:pt x="1025524" y="31171"/>
                </a:lnTo>
                <a:lnTo>
                  <a:pt x="1028252" y="34631"/>
                </a:lnTo>
                <a:lnTo>
                  <a:pt x="1030980" y="38091"/>
                </a:lnTo>
                <a:lnTo>
                  <a:pt x="1032344" y="42682"/>
                </a:lnTo>
                <a:lnTo>
                  <a:pt x="1032344" y="54126"/>
                </a:lnTo>
                <a:lnTo>
                  <a:pt x="1030947" y="58717"/>
                </a:lnTo>
                <a:lnTo>
                  <a:pt x="1028152" y="62177"/>
                </a:lnTo>
                <a:lnTo>
                  <a:pt x="1025424" y="65637"/>
                </a:lnTo>
                <a:lnTo>
                  <a:pt x="1021598" y="67367"/>
                </a:lnTo>
                <a:lnTo>
                  <a:pt x="1013548" y="67367"/>
                </a:lnTo>
                <a:lnTo>
                  <a:pt x="1010786" y="66601"/>
                </a:lnTo>
                <a:lnTo>
                  <a:pt x="1008391" y="65071"/>
                </a:lnTo>
                <a:lnTo>
                  <a:pt x="1006062" y="63541"/>
                </a:lnTo>
                <a:lnTo>
                  <a:pt x="1004233" y="61378"/>
                </a:lnTo>
                <a:lnTo>
                  <a:pt x="1002902" y="58584"/>
                </a:lnTo>
                <a:lnTo>
                  <a:pt x="1001638" y="55723"/>
                </a:lnTo>
                <a:lnTo>
                  <a:pt x="1001006" y="52396"/>
                </a:lnTo>
                <a:lnTo>
                  <a:pt x="1001006" y="44745"/>
                </a:lnTo>
                <a:lnTo>
                  <a:pt x="1001671" y="41385"/>
                </a:lnTo>
                <a:lnTo>
                  <a:pt x="1001006" y="34731"/>
                </a:lnTo>
                <a:lnTo>
                  <a:pt x="1000706" y="61179"/>
                </a:lnTo>
                <a:lnTo>
                  <a:pt x="1000473" y="64838"/>
                </a:lnTo>
                <a:lnTo>
                  <a:pt x="999609" y="62576"/>
                </a:lnTo>
                <a:lnTo>
                  <a:pt x="1000008" y="33234"/>
                </a:lnTo>
                <a:lnTo>
                  <a:pt x="1001006" y="30889"/>
                </a:lnTo>
                <a:lnTo>
                  <a:pt x="1001006" y="499"/>
                </a:lnTo>
                <a:lnTo>
                  <a:pt x="993022" y="499"/>
                </a:lnTo>
                <a:lnTo>
                  <a:pt x="993022" y="73355"/>
                </a:lnTo>
                <a:lnTo>
                  <a:pt x="1000008" y="73355"/>
                </a:lnTo>
                <a:lnTo>
                  <a:pt x="1000494" y="64871"/>
                </a:lnTo>
                <a:lnTo>
                  <a:pt x="1001771" y="66868"/>
                </a:lnTo>
                <a:lnTo>
                  <a:pt x="1003501" y="68664"/>
                </a:lnTo>
                <a:lnTo>
                  <a:pt x="1005231" y="70461"/>
                </a:lnTo>
                <a:lnTo>
                  <a:pt x="1007293" y="71858"/>
                </a:lnTo>
                <a:lnTo>
                  <a:pt x="1009689" y="72856"/>
                </a:lnTo>
                <a:lnTo>
                  <a:pt x="1012084" y="73854"/>
                </a:lnTo>
                <a:lnTo>
                  <a:pt x="1014679" y="74353"/>
                </a:lnTo>
                <a:lnTo>
                  <a:pt x="1017473" y="74353"/>
                </a:lnTo>
                <a:close/>
              </a:path>
              <a:path w="1270650" h="94813">
                <a:moveTo>
                  <a:pt x="1059885" y="48404"/>
                </a:moveTo>
                <a:lnTo>
                  <a:pt x="1059885" y="44412"/>
                </a:lnTo>
                <a:lnTo>
                  <a:pt x="1059885" y="50700"/>
                </a:lnTo>
                <a:lnTo>
                  <a:pt x="1097611" y="50700"/>
                </a:lnTo>
                <a:lnTo>
                  <a:pt x="1059885" y="44412"/>
                </a:lnTo>
                <a:lnTo>
                  <a:pt x="1059885" y="48404"/>
                </a:lnTo>
                <a:close/>
              </a:path>
              <a:path w="1270650" h="94813">
                <a:moveTo>
                  <a:pt x="1063677" y="25549"/>
                </a:moveTo>
                <a:lnTo>
                  <a:pt x="1060085" y="27612"/>
                </a:lnTo>
                <a:lnTo>
                  <a:pt x="1057257" y="30606"/>
                </a:lnTo>
                <a:lnTo>
                  <a:pt x="1055194" y="34531"/>
                </a:lnTo>
                <a:lnTo>
                  <a:pt x="1053132" y="38390"/>
                </a:lnTo>
                <a:lnTo>
                  <a:pt x="1052100" y="43015"/>
                </a:lnTo>
                <a:lnTo>
                  <a:pt x="1052100" y="53793"/>
                </a:lnTo>
                <a:lnTo>
                  <a:pt x="1053132" y="58451"/>
                </a:lnTo>
                <a:lnTo>
                  <a:pt x="1055194" y="62376"/>
                </a:lnTo>
                <a:lnTo>
                  <a:pt x="1057257" y="66236"/>
                </a:lnTo>
                <a:lnTo>
                  <a:pt x="1060118" y="69196"/>
                </a:lnTo>
                <a:lnTo>
                  <a:pt x="1057290" y="50700"/>
                </a:lnTo>
                <a:lnTo>
                  <a:pt x="1057290" y="43613"/>
                </a:lnTo>
                <a:lnTo>
                  <a:pt x="1060034" y="43613"/>
                </a:lnTo>
                <a:lnTo>
                  <a:pt x="1060517" y="41019"/>
                </a:lnTo>
                <a:lnTo>
                  <a:pt x="1061781" y="38224"/>
                </a:lnTo>
                <a:lnTo>
                  <a:pt x="1063112" y="35363"/>
                </a:lnTo>
                <a:lnTo>
                  <a:pt x="1064942" y="33201"/>
                </a:lnTo>
                <a:lnTo>
                  <a:pt x="1067270" y="31737"/>
                </a:lnTo>
                <a:lnTo>
                  <a:pt x="1069666" y="30207"/>
                </a:lnTo>
                <a:lnTo>
                  <a:pt x="1072493" y="29441"/>
                </a:lnTo>
                <a:lnTo>
                  <a:pt x="1080012" y="29441"/>
                </a:lnTo>
                <a:lnTo>
                  <a:pt x="1083438" y="30739"/>
                </a:lnTo>
                <a:lnTo>
                  <a:pt x="1086033" y="33334"/>
                </a:lnTo>
                <a:lnTo>
                  <a:pt x="1088695" y="35929"/>
                </a:lnTo>
                <a:lnTo>
                  <a:pt x="1090025" y="39621"/>
                </a:lnTo>
                <a:lnTo>
                  <a:pt x="1094117" y="43613"/>
                </a:lnTo>
                <a:lnTo>
                  <a:pt x="1091157" y="27445"/>
                </a:lnTo>
                <a:lnTo>
                  <a:pt x="1087830" y="25449"/>
                </a:lnTo>
                <a:lnTo>
                  <a:pt x="1084570" y="23453"/>
                </a:lnTo>
                <a:lnTo>
                  <a:pt x="1080611" y="22455"/>
                </a:lnTo>
                <a:lnTo>
                  <a:pt x="1071362" y="22455"/>
                </a:lnTo>
                <a:lnTo>
                  <a:pt x="1067270" y="23487"/>
                </a:lnTo>
                <a:lnTo>
                  <a:pt x="1063677" y="25549"/>
                </a:lnTo>
                <a:close/>
              </a:path>
              <a:path w="1270650" h="94813">
                <a:moveTo>
                  <a:pt x="1098010" y="40852"/>
                </a:moveTo>
                <a:lnTo>
                  <a:pt x="1097145" y="37026"/>
                </a:lnTo>
                <a:lnTo>
                  <a:pt x="1095415" y="33633"/>
                </a:lnTo>
                <a:lnTo>
                  <a:pt x="1093685" y="30173"/>
                </a:lnTo>
                <a:lnTo>
                  <a:pt x="1091157" y="27445"/>
                </a:lnTo>
                <a:lnTo>
                  <a:pt x="1094117" y="43613"/>
                </a:lnTo>
                <a:lnTo>
                  <a:pt x="1090025" y="39621"/>
                </a:lnTo>
                <a:lnTo>
                  <a:pt x="1090025" y="44412"/>
                </a:lnTo>
                <a:lnTo>
                  <a:pt x="1060034" y="43613"/>
                </a:lnTo>
                <a:lnTo>
                  <a:pt x="1057290" y="43613"/>
                </a:lnTo>
                <a:lnTo>
                  <a:pt x="1057290" y="50700"/>
                </a:lnTo>
                <a:lnTo>
                  <a:pt x="1060118" y="69196"/>
                </a:lnTo>
                <a:lnTo>
                  <a:pt x="1063777" y="71259"/>
                </a:lnTo>
                <a:lnTo>
                  <a:pt x="1067503" y="73322"/>
                </a:lnTo>
                <a:lnTo>
                  <a:pt x="1071728" y="74353"/>
                </a:lnTo>
                <a:lnTo>
                  <a:pt x="1079712" y="74353"/>
                </a:lnTo>
                <a:lnTo>
                  <a:pt x="1082640" y="73920"/>
                </a:lnTo>
                <a:lnTo>
                  <a:pt x="1085235" y="73055"/>
                </a:lnTo>
                <a:lnTo>
                  <a:pt x="1087896" y="72124"/>
                </a:lnTo>
                <a:lnTo>
                  <a:pt x="1090192" y="70826"/>
                </a:lnTo>
                <a:lnTo>
                  <a:pt x="1092121" y="69163"/>
                </a:lnTo>
                <a:lnTo>
                  <a:pt x="1094117" y="67500"/>
                </a:lnTo>
                <a:lnTo>
                  <a:pt x="1095748" y="65537"/>
                </a:lnTo>
                <a:lnTo>
                  <a:pt x="1097012" y="63275"/>
                </a:lnTo>
                <a:lnTo>
                  <a:pt x="1090724" y="59582"/>
                </a:lnTo>
                <a:lnTo>
                  <a:pt x="1089327" y="61977"/>
                </a:lnTo>
                <a:lnTo>
                  <a:pt x="1087464" y="63874"/>
                </a:lnTo>
                <a:lnTo>
                  <a:pt x="1085135" y="65271"/>
                </a:lnTo>
                <a:lnTo>
                  <a:pt x="1082873" y="66668"/>
                </a:lnTo>
                <a:lnTo>
                  <a:pt x="1079912" y="67367"/>
                </a:lnTo>
                <a:lnTo>
                  <a:pt x="1072859" y="67367"/>
                </a:lnTo>
                <a:lnTo>
                  <a:pt x="1069932" y="66635"/>
                </a:lnTo>
                <a:lnTo>
                  <a:pt x="1067470" y="65171"/>
                </a:lnTo>
                <a:lnTo>
                  <a:pt x="1065075" y="63641"/>
                </a:lnTo>
                <a:lnTo>
                  <a:pt x="1063212" y="61445"/>
                </a:lnTo>
                <a:lnTo>
                  <a:pt x="1061881" y="58584"/>
                </a:lnTo>
                <a:lnTo>
                  <a:pt x="1060550" y="55723"/>
                </a:lnTo>
                <a:lnTo>
                  <a:pt x="1059885" y="52330"/>
                </a:lnTo>
                <a:lnTo>
                  <a:pt x="1059885" y="44412"/>
                </a:lnTo>
                <a:lnTo>
                  <a:pt x="1097611" y="50700"/>
                </a:lnTo>
                <a:lnTo>
                  <a:pt x="1097843" y="49136"/>
                </a:lnTo>
                <a:lnTo>
                  <a:pt x="1097976" y="47273"/>
                </a:lnTo>
                <a:lnTo>
                  <a:pt x="1098010" y="40852"/>
                </a:lnTo>
                <a:close/>
              </a:path>
              <a:path w="1270650" h="94813">
                <a:moveTo>
                  <a:pt x="1124772" y="74353"/>
                </a:moveTo>
                <a:lnTo>
                  <a:pt x="1126102" y="74353"/>
                </a:lnTo>
                <a:lnTo>
                  <a:pt x="1127400" y="74220"/>
                </a:lnTo>
                <a:lnTo>
                  <a:pt x="1128664" y="73954"/>
                </a:lnTo>
                <a:lnTo>
                  <a:pt x="1129928" y="73754"/>
                </a:lnTo>
                <a:lnTo>
                  <a:pt x="1132157" y="72956"/>
                </a:lnTo>
                <a:lnTo>
                  <a:pt x="1133455" y="65969"/>
                </a:lnTo>
                <a:lnTo>
                  <a:pt x="1131991" y="66502"/>
                </a:lnTo>
                <a:lnTo>
                  <a:pt x="1129962" y="67067"/>
                </a:lnTo>
                <a:lnTo>
                  <a:pt x="1127999" y="67367"/>
                </a:lnTo>
                <a:lnTo>
                  <a:pt x="1124605" y="67367"/>
                </a:lnTo>
                <a:lnTo>
                  <a:pt x="1123108" y="66901"/>
                </a:lnTo>
                <a:lnTo>
                  <a:pt x="1121245" y="64971"/>
                </a:lnTo>
                <a:lnTo>
                  <a:pt x="1120780" y="63208"/>
                </a:lnTo>
                <a:lnTo>
                  <a:pt x="1120780" y="499"/>
                </a:lnTo>
                <a:lnTo>
                  <a:pt x="1112795" y="499"/>
                </a:lnTo>
                <a:lnTo>
                  <a:pt x="1112795" y="65504"/>
                </a:lnTo>
                <a:lnTo>
                  <a:pt x="1113760" y="68864"/>
                </a:lnTo>
                <a:lnTo>
                  <a:pt x="1115690" y="71059"/>
                </a:lnTo>
                <a:lnTo>
                  <a:pt x="1117686" y="73255"/>
                </a:lnTo>
                <a:lnTo>
                  <a:pt x="1120713" y="74353"/>
                </a:lnTo>
                <a:lnTo>
                  <a:pt x="1124772" y="74353"/>
                </a:lnTo>
                <a:close/>
              </a:path>
              <a:path w="1270650" h="94813">
                <a:moveTo>
                  <a:pt x="1153681" y="7884"/>
                </a:moveTo>
                <a:lnTo>
                  <a:pt x="1153681" y="6087"/>
                </a:lnTo>
                <a:lnTo>
                  <a:pt x="1153116" y="4657"/>
                </a:lnTo>
                <a:lnTo>
                  <a:pt x="1150920" y="2461"/>
                </a:lnTo>
                <a:lnTo>
                  <a:pt x="1149489" y="1896"/>
                </a:lnTo>
                <a:lnTo>
                  <a:pt x="1145897" y="1896"/>
                </a:lnTo>
                <a:lnTo>
                  <a:pt x="1144433" y="2461"/>
                </a:lnTo>
                <a:lnTo>
                  <a:pt x="1142237" y="4657"/>
                </a:lnTo>
                <a:lnTo>
                  <a:pt x="1141705" y="6087"/>
                </a:lnTo>
                <a:lnTo>
                  <a:pt x="1141705" y="9680"/>
                </a:lnTo>
                <a:lnTo>
                  <a:pt x="1142237" y="11144"/>
                </a:lnTo>
                <a:lnTo>
                  <a:pt x="1144433" y="13340"/>
                </a:lnTo>
                <a:lnTo>
                  <a:pt x="1145897" y="13872"/>
                </a:lnTo>
                <a:lnTo>
                  <a:pt x="1149489" y="13872"/>
                </a:lnTo>
                <a:lnTo>
                  <a:pt x="1150920" y="13340"/>
                </a:lnTo>
                <a:lnTo>
                  <a:pt x="1153116" y="11144"/>
                </a:lnTo>
                <a:lnTo>
                  <a:pt x="1153681" y="9680"/>
                </a:lnTo>
                <a:lnTo>
                  <a:pt x="1153681" y="7884"/>
                </a:lnTo>
                <a:close/>
              </a:path>
              <a:path w="1270650" h="94813">
                <a:moveTo>
                  <a:pt x="1143701" y="23453"/>
                </a:moveTo>
                <a:lnTo>
                  <a:pt x="1143701" y="73355"/>
                </a:lnTo>
                <a:lnTo>
                  <a:pt x="1151685" y="73355"/>
                </a:lnTo>
                <a:lnTo>
                  <a:pt x="1151685" y="23453"/>
                </a:lnTo>
                <a:lnTo>
                  <a:pt x="1143701" y="23453"/>
                </a:lnTo>
                <a:close/>
              </a:path>
              <a:path w="1270650" h="94813">
                <a:moveTo>
                  <a:pt x="1174503" y="48404"/>
                </a:moveTo>
                <a:lnTo>
                  <a:pt x="1174503" y="44412"/>
                </a:lnTo>
                <a:lnTo>
                  <a:pt x="1174503" y="50700"/>
                </a:lnTo>
                <a:lnTo>
                  <a:pt x="1212228" y="50700"/>
                </a:lnTo>
                <a:lnTo>
                  <a:pt x="1174503" y="44412"/>
                </a:lnTo>
                <a:lnTo>
                  <a:pt x="1174503" y="48404"/>
                </a:lnTo>
                <a:close/>
              </a:path>
              <a:path w="1270650" h="94813">
                <a:moveTo>
                  <a:pt x="1178295" y="25549"/>
                </a:moveTo>
                <a:lnTo>
                  <a:pt x="1174702" y="27612"/>
                </a:lnTo>
                <a:lnTo>
                  <a:pt x="1171875" y="30606"/>
                </a:lnTo>
                <a:lnTo>
                  <a:pt x="1169812" y="34531"/>
                </a:lnTo>
                <a:lnTo>
                  <a:pt x="1167749" y="38390"/>
                </a:lnTo>
                <a:lnTo>
                  <a:pt x="1166718" y="43015"/>
                </a:lnTo>
                <a:lnTo>
                  <a:pt x="1166718" y="53793"/>
                </a:lnTo>
                <a:lnTo>
                  <a:pt x="1167749" y="58451"/>
                </a:lnTo>
                <a:lnTo>
                  <a:pt x="1169812" y="62376"/>
                </a:lnTo>
                <a:lnTo>
                  <a:pt x="1171875" y="66236"/>
                </a:lnTo>
                <a:lnTo>
                  <a:pt x="1174736" y="69196"/>
                </a:lnTo>
                <a:lnTo>
                  <a:pt x="1171908" y="50700"/>
                </a:lnTo>
                <a:lnTo>
                  <a:pt x="1171908" y="43613"/>
                </a:lnTo>
                <a:lnTo>
                  <a:pt x="1174651" y="43613"/>
                </a:lnTo>
                <a:lnTo>
                  <a:pt x="1175135" y="41019"/>
                </a:lnTo>
                <a:lnTo>
                  <a:pt x="1176399" y="38224"/>
                </a:lnTo>
                <a:lnTo>
                  <a:pt x="1177730" y="35363"/>
                </a:lnTo>
                <a:lnTo>
                  <a:pt x="1179559" y="33201"/>
                </a:lnTo>
                <a:lnTo>
                  <a:pt x="1181888" y="31737"/>
                </a:lnTo>
                <a:lnTo>
                  <a:pt x="1184283" y="30207"/>
                </a:lnTo>
                <a:lnTo>
                  <a:pt x="1187111" y="29441"/>
                </a:lnTo>
                <a:lnTo>
                  <a:pt x="1194630" y="29441"/>
                </a:lnTo>
                <a:lnTo>
                  <a:pt x="1198056" y="30739"/>
                </a:lnTo>
                <a:lnTo>
                  <a:pt x="1200651" y="33334"/>
                </a:lnTo>
                <a:lnTo>
                  <a:pt x="1203312" y="35929"/>
                </a:lnTo>
                <a:lnTo>
                  <a:pt x="1204643" y="39621"/>
                </a:lnTo>
                <a:lnTo>
                  <a:pt x="1208735" y="43613"/>
                </a:lnTo>
                <a:lnTo>
                  <a:pt x="1205774" y="27445"/>
                </a:lnTo>
                <a:lnTo>
                  <a:pt x="1202448" y="25449"/>
                </a:lnTo>
                <a:lnTo>
                  <a:pt x="1199187" y="23453"/>
                </a:lnTo>
                <a:lnTo>
                  <a:pt x="1195228" y="22455"/>
                </a:lnTo>
                <a:lnTo>
                  <a:pt x="1185980" y="22455"/>
                </a:lnTo>
                <a:lnTo>
                  <a:pt x="1181888" y="23487"/>
                </a:lnTo>
                <a:lnTo>
                  <a:pt x="1178295" y="25549"/>
                </a:lnTo>
                <a:close/>
              </a:path>
              <a:path w="1270650" h="94813">
                <a:moveTo>
                  <a:pt x="1212627" y="40852"/>
                </a:moveTo>
                <a:lnTo>
                  <a:pt x="1211762" y="37026"/>
                </a:lnTo>
                <a:lnTo>
                  <a:pt x="1210033" y="33633"/>
                </a:lnTo>
                <a:lnTo>
                  <a:pt x="1208303" y="30173"/>
                </a:lnTo>
                <a:lnTo>
                  <a:pt x="1205774" y="27445"/>
                </a:lnTo>
                <a:lnTo>
                  <a:pt x="1208735" y="43613"/>
                </a:lnTo>
                <a:lnTo>
                  <a:pt x="1204643" y="39621"/>
                </a:lnTo>
                <a:lnTo>
                  <a:pt x="1204643" y="44412"/>
                </a:lnTo>
                <a:lnTo>
                  <a:pt x="1174651" y="43613"/>
                </a:lnTo>
                <a:lnTo>
                  <a:pt x="1171908" y="43613"/>
                </a:lnTo>
                <a:lnTo>
                  <a:pt x="1171908" y="50700"/>
                </a:lnTo>
                <a:lnTo>
                  <a:pt x="1174736" y="69196"/>
                </a:lnTo>
                <a:lnTo>
                  <a:pt x="1178395" y="71259"/>
                </a:lnTo>
                <a:lnTo>
                  <a:pt x="1182121" y="73322"/>
                </a:lnTo>
                <a:lnTo>
                  <a:pt x="1186346" y="74353"/>
                </a:lnTo>
                <a:lnTo>
                  <a:pt x="1194330" y="74353"/>
                </a:lnTo>
                <a:lnTo>
                  <a:pt x="1197258" y="73920"/>
                </a:lnTo>
                <a:lnTo>
                  <a:pt x="1199853" y="73055"/>
                </a:lnTo>
                <a:lnTo>
                  <a:pt x="1202514" y="72124"/>
                </a:lnTo>
                <a:lnTo>
                  <a:pt x="1204810" y="70826"/>
                </a:lnTo>
                <a:lnTo>
                  <a:pt x="1206739" y="69163"/>
                </a:lnTo>
                <a:lnTo>
                  <a:pt x="1208735" y="67500"/>
                </a:lnTo>
                <a:lnTo>
                  <a:pt x="1210365" y="65537"/>
                </a:lnTo>
                <a:lnTo>
                  <a:pt x="1211629" y="63275"/>
                </a:lnTo>
                <a:lnTo>
                  <a:pt x="1205342" y="59582"/>
                </a:lnTo>
                <a:lnTo>
                  <a:pt x="1203945" y="61977"/>
                </a:lnTo>
                <a:lnTo>
                  <a:pt x="1202082" y="63874"/>
                </a:lnTo>
                <a:lnTo>
                  <a:pt x="1199753" y="65271"/>
                </a:lnTo>
                <a:lnTo>
                  <a:pt x="1197491" y="66668"/>
                </a:lnTo>
                <a:lnTo>
                  <a:pt x="1194530" y="67367"/>
                </a:lnTo>
                <a:lnTo>
                  <a:pt x="1187477" y="67367"/>
                </a:lnTo>
                <a:lnTo>
                  <a:pt x="1184549" y="66635"/>
                </a:lnTo>
                <a:lnTo>
                  <a:pt x="1182088" y="65171"/>
                </a:lnTo>
                <a:lnTo>
                  <a:pt x="1179692" y="63641"/>
                </a:lnTo>
                <a:lnTo>
                  <a:pt x="1177829" y="61445"/>
                </a:lnTo>
                <a:lnTo>
                  <a:pt x="1176499" y="58584"/>
                </a:lnTo>
                <a:lnTo>
                  <a:pt x="1175168" y="55723"/>
                </a:lnTo>
                <a:lnTo>
                  <a:pt x="1174503" y="52330"/>
                </a:lnTo>
                <a:lnTo>
                  <a:pt x="1174503" y="44412"/>
                </a:lnTo>
                <a:lnTo>
                  <a:pt x="1212228" y="50700"/>
                </a:lnTo>
                <a:lnTo>
                  <a:pt x="1212461" y="49136"/>
                </a:lnTo>
                <a:lnTo>
                  <a:pt x="1212594" y="47273"/>
                </a:lnTo>
                <a:lnTo>
                  <a:pt x="1212627" y="40852"/>
                </a:lnTo>
                <a:close/>
              </a:path>
              <a:path w="1270650" h="94813">
                <a:moveTo>
                  <a:pt x="1239202" y="30340"/>
                </a:moveTo>
                <a:lnTo>
                  <a:pt x="1255869" y="30340"/>
                </a:lnTo>
                <a:lnTo>
                  <a:pt x="1255869" y="23453"/>
                </a:lnTo>
                <a:lnTo>
                  <a:pt x="1239202" y="23453"/>
                </a:lnTo>
                <a:lnTo>
                  <a:pt x="1239202" y="12874"/>
                </a:lnTo>
                <a:lnTo>
                  <a:pt x="1240000" y="10712"/>
                </a:lnTo>
                <a:lnTo>
                  <a:pt x="1241597" y="9381"/>
                </a:lnTo>
                <a:lnTo>
                  <a:pt x="1243194" y="7984"/>
                </a:lnTo>
                <a:lnTo>
                  <a:pt x="1245423" y="7285"/>
                </a:lnTo>
                <a:lnTo>
                  <a:pt x="1248284" y="7285"/>
                </a:lnTo>
                <a:lnTo>
                  <a:pt x="1250446" y="7418"/>
                </a:lnTo>
                <a:lnTo>
                  <a:pt x="1252309" y="7884"/>
                </a:lnTo>
                <a:lnTo>
                  <a:pt x="1253972" y="8782"/>
                </a:lnTo>
                <a:lnTo>
                  <a:pt x="1256068" y="2295"/>
                </a:lnTo>
                <a:lnTo>
                  <a:pt x="1254006" y="998"/>
                </a:lnTo>
                <a:lnTo>
                  <a:pt x="1252475" y="598"/>
                </a:lnTo>
                <a:lnTo>
                  <a:pt x="1250945" y="199"/>
                </a:lnTo>
                <a:lnTo>
                  <a:pt x="1249315" y="0"/>
                </a:lnTo>
                <a:lnTo>
                  <a:pt x="1244857" y="0"/>
                </a:lnTo>
                <a:lnTo>
                  <a:pt x="1242462" y="365"/>
                </a:lnTo>
                <a:lnTo>
                  <a:pt x="1240399" y="1097"/>
                </a:lnTo>
                <a:lnTo>
                  <a:pt x="1238337" y="1829"/>
                </a:lnTo>
                <a:lnTo>
                  <a:pt x="1236607" y="2861"/>
                </a:lnTo>
                <a:lnTo>
                  <a:pt x="1235209" y="4191"/>
                </a:lnTo>
                <a:lnTo>
                  <a:pt x="1233879" y="5522"/>
                </a:lnTo>
                <a:lnTo>
                  <a:pt x="1232881" y="7119"/>
                </a:lnTo>
                <a:lnTo>
                  <a:pt x="1232215" y="8982"/>
                </a:lnTo>
                <a:lnTo>
                  <a:pt x="1231550" y="10845"/>
                </a:lnTo>
                <a:lnTo>
                  <a:pt x="1231217" y="12874"/>
                </a:lnTo>
                <a:lnTo>
                  <a:pt x="1231217" y="23453"/>
                </a:lnTo>
                <a:lnTo>
                  <a:pt x="1221237" y="23453"/>
                </a:lnTo>
                <a:lnTo>
                  <a:pt x="1221237" y="30340"/>
                </a:lnTo>
                <a:lnTo>
                  <a:pt x="1231217" y="30340"/>
                </a:lnTo>
                <a:lnTo>
                  <a:pt x="1231217" y="73355"/>
                </a:lnTo>
                <a:lnTo>
                  <a:pt x="1239202" y="73355"/>
                </a:lnTo>
                <a:lnTo>
                  <a:pt x="1239202" y="26048"/>
                </a:lnTo>
                <a:lnTo>
                  <a:pt x="1239202" y="30340"/>
                </a:lnTo>
                <a:close/>
              </a:path>
              <a:path w="1270650" h="94813">
                <a:moveTo>
                  <a:pt x="1270650" y="67866"/>
                </a:moveTo>
                <a:lnTo>
                  <a:pt x="1270650" y="65936"/>
                </a:lnTo>
                <a:lnTo>
                  <a:pt x="1270051" y="64373"/>
                </a:lnTo>
                <a:lnTo>
                  <a:pt x="1267656" y="61977"/>
                </a:lnTo>
                <a:lnTo>
                  <a:pt x="1266092" y="61378"/>
                </a:lnTo>
                <a:lnTo>
                  <a:pt x="1262233" y="61378"/>
                </a:lnTo>
                <a:lnTo>
                  <a:pt x="1260669" y="61977"/>
                </a:lnTo>
                <a:lnTo>
                  <a:pt x="1258274" y="64373"/>
                </a:lnTo>
                <a:lnTo>
                  <a:pt x="1257675" y="65936"/>
                </a:lnTo>
                <a:lnTo>
                  <a:pt x="1257675" y="69795"/>
                </a:lnTo>
                <a:lnTo>
                  <a:pt x="1258274" y="71359"/>
                </a:lnTo>
                <a:lnTo>
                  <a:pt x="1260669" y="73754"/>
                </a:lnTo>
                <a:lnTo>
                  <a:pt x="1262233" y="74353"/>
                </a:lnTo>
                <a:lnTo>
                  <a:pt x="1266092" y="74353"/>
                </a:lnTo>
                <a:lnTo>
                  <a:pt x="1267656" y="73754"/>
                </a:lnTo>
                <a:lnTo>
                  <a:pt x="1270051" y="71359"/>
                </a:lnTo>
                <a:lnTo>
                  <a:pt x="1270650" y="69795"/>
                </a:lnTo>
                <a:lnTo>
                  <a:pt x="1270650" y="67866"/>
                </a:lnTo>
                <a:close/>
              </a:path>
              <a:path w="1270650" h="94813">
                <a:moveTo>
                  <a:pt x="1204643" y="43613"/>
                </a:moveTo>
                <a:lnTo>
                  <a:pt x="1174651" y="43613"/>
                </a:lnTo>
                <a:lnTo>
                  <a:pt x="1204643" y="44412"/>
                </a:lnTo>
                <a:lnTo>
                  <a:pt x="1204643" y="43613"/>
                </a:lnTo>
                <a:close/>
              </a:path>
              <a:path w="1270650" h="94813">
                <a:moveTo>
                  <a:pt x="1090025" y="43613"/>
                </a:moveTo>
                <a:lnTo>
                  <a:pt x="1060034" y="43613"/>
                </a:lnTo>
                <a:lnTo>
                  <a:pt x="1090025" y="44412"/>
                </a:lnTo>
                <a:lnTo>
                  <a:pt x="1090025" y="43613"/>
                </a:lnTo>
                <a:close/>
              </a:path>
              <a:path w="1270650" h="94813">
                <a:moveTo>
                  <a:pt x="893452" y="68132"/>
                </a:moveTo>
                <a:lnTo>
                  <a:pt x="894217" y="65870"/>
                </a:lnTo>
                <a:lnTo>
                  <a:pt x="893272" y="67344"/>
                </a:lnTo>
                <a:lnTo>
                  <a:pt x="893452" y="68132"/>
                </a:lnTo>
                <a:close/>
              </a:path>
              <a:path w="1270650" h="94813">
                <a:moveTo>
                  <a:pt x="647096" y="58451"/>
                </a:moveTo>
                <a:lnTo>
                  <a:pt x="649159" y="62376"/>
                </a:lnTo>
                <a:lnTo>
                  <a:pt x="651222" y="66236"/>
                </a:lnTo>
                <a:lnTo>
                  <a:pt x="654083" y="69196"/>
                </a:lnTo>
                <a:lnTo>
                  <a:pt x="657742" y="71259"/>
                </a:lnTo>
                <a:lnTo>
                  <a:pt x="661402" y="73322"/>
                </a:lnTo>
                <a:lnTo>
                  <a:pt x="665560" y="74353"/>
                </a:lnTo>
                <a:lnTo>
                  <a:pt x="663930" y="66701"/>
                </a:lnTo>
                <a:lnTo>
                  <a:pt x="661535" y="65171"/>
                </a:lnTo>
                <a:lnTo>
                  <a:pt x="659139" y="63641"/>
                </a:lnTo>
                <a:lnTo>
                  <a:pt x="657276" y="61445"/>
                </a:lnTo>
                <a:lnTo>
                  <a:pt x="655946" y="58584"/>
                </a:lnTo>
                <a:lnTo>
                  <a:pt x="654681" y="55723"/>
                </a:lnTo>
                <a:lnTo>
                  <a:pt x="654049" y="52330"/>
                </a:lnTo>
                <a:lnTo>
                  <a:pt x="654049" y="44412"/>
                </a:lnTo>
                <a:lnTo>
                  <a:pt x="654681" y="41019"/>
                </a:lnTo>
                <a:lnTo>
                  <a:pt x="655946" y="38224"/>
                </a:lnTo>
                <a:lnTo>
                  <a:pt x="657276" y="35363"/>
                </a:lnTo>
                <a:lnTo>
                  <a:pt x="659139" y="33167"/>
                </a:lnTo>
                <a:lnTo>
                  <a:pt x="661535" y="31637"/>
                </a:lnTo>
                <a:lnTo>
                  <a:pt x="663930" y="30107"/>
                </a:lnTo>
                <a:lnTo>
                  <a:pt x="666824" y="29342"/>
                </a:lnTo>
                <a:lnTo>
                  <a:pt x="673611" y="29342"/>
                </a:lnTo>
                <a:lnTo>
                  <a:pt x="676505" y="30107"/>
                </a:lnTo>
                <a:lnTo>
                  <a:pt x="678900" y="31637"/>
                </a:lnTo>
                <a:lnTo>
                  <a:pt x="681296" y="33167"/>
                </a:lnTo>
                <a:lnTo>
                  <a:pt x="683125" y="35363"/>
                </a:lnTo>
                <a:lnTo>
                  <a:pt x="684390" y="38224"/>
                </a:lnTo>
                <a:lnTo>
                  <a:pt x="685720" y="41019"/>
                </a:lnTo>
                <a:lnTo>
                  <a:pt x="686386" y="44412"/>
                </a:lnTo>
                <a:lnTo>
                  <a:pt x="686386" y="52330"/>
                </a:lnTo>
                <a:lnTo>
                  <a:pt x="685720" y="55723"/>
                </a:lnTo>
                <a:lnTo>
                  <a:pt x="684390" y="58584"/>
                </a:lnTo>
                <a:lnTo>
                  <a:pt x="683125" y="61445"/>
                </a:lnTo>
                <a:lnTo>
                  <a:pt x="681296" y="63641"/>
                </a:lnTo>
                <a:lnTo>
                  <a:pt x="678900" y="65171"/>
                </a:lnTo>
                <a:lnTo>
                  <a:pt x="676505" y="66701"/>
                </a:lnTo>
                <a:lnTo>
                  <a:pt x="673611" y="67466"/>
                </a:lnTo>
                <a:lnTo>
                  <a:pt x="670218" y="67466"/>
                </a:lnTo>
                <a:lnTo>
                  <a:pt x="670218" y="74353"/>
                </a:lnTo>
                <a:lnTo>
                  <a:pt x="674942" y="74353"/>
                </a:lnTo>
                <a:lnTo>
                  <a:pt x="679100" y="73322"/>
                </a:lnTo>
                <a:lnTo>
                  <a:pt x="682693" y="71259"/>
                </a:lnTo>
                <a:lnTo>
                  <a:pt x="686352" y="69196"/>
                </a:lnTo>
                <a:lnTo>
                  <a:pt x="689213" y="66236"/>
                </a:lnTo>
                <a:lnTo>
                  <a:pt x="691276" y="62376"/>
                </a:lnTo>
                <a:lnTo>
                  <a:pt x="693339" y="58451"/>
                </a:lnTo>
                <a:lnTo>
                  <a:pt x="694370" y="53793"/>
                </a:lnTo>
                <a:lnTo>
                  <a:pt x="694370" y="43015"/>
                </a:lnTo>
                <a:lnTo>
                  <a:pt x="693339" y="38390"/>
                </a:lnTo>
                <a:lnTo>
                  <a:pt x="691276" y="34531"/>
                </a:lnTo>
                <a:lnTo>
                  <a:pt x="689213" y="30606"/>
                </a:lnTo>
                <a:lnTo>
                  <a:pt x="686352" y="27612"/>
                </a:lnTo>
                <a:lnTo>
                  <a:pt x="682693" y="25549"/>
                </a:lnTo>
                <a:lnTo>
                  <a:pt x="679100" y="23487"/>
                </a:lnTo>
                <a:lnTo>
                  <a:pt x="674942" y="22455"/>
                </a:lnTo>
                <a:lnTo>
                  <a:pt x="665560" y="22455"/>
                </a:lnTo>
                <a:lnTo>
                  <a:pt x="661402" y="23487"/>
                </a:lnTo>
                <a:lnTo>
                  <a:pt x="657742" y="25549"/>
                </a:lnTo>
                <a:lnTo>
                  <a:pt x="654083" y="27612"/>
                </a:lnTo>
                <a:lnTo>
                  <a:pt x="651222" y="30606"/>
                </a:lnTo>
                <a:lnTo>
                  <a:pt x="649159" y="34531"/>
                </a:lnTo>
                <a:lnTo>
                  <a:pt x="647096" y="38390"/>
                </a:lnTo>
                <a:lnTo>
                  <a:pt x="646065" y="43015"/>
                </a:lnTo>
                <a:lnTo>
                  <a:pt x="646065" y="53793"/>
                </a:lnTo>
                <a:lnTo>
                  <a:pt x="647096" y="58451"/>
                </a:lnTo>
                <a:close/>
              </a:path>
              <a:path w="1270650" h="94813">
                <a:moveTo>
                  <a:pt x="490667" y="58451"/>
                </a:moveTo>
                <a:lnTo>
                  <a:pt x="492729" y="62376"/>
                </a:lnTo>
                <a:lnTo>
                  <a:pt x="494792" y="66236"/>
                </a:lnTo>
                <a:lnTo>
                  <a:pt x="497653" y="69196"/>
                </a:lnTo>
                <a:lnTo>
                  <a:pt x="501312" y="71259"/>
                </a:lnTo>
                <a:lnTo>
                  <a:pt x="504972" y="73322"/>
                </a:lnTo>
                <a:lnTo>
                  <a:pt x="509130" y="74353"/>
                </a:lnTo>
                <a:lnTo>
                  <a:pt x="507500" y="66701"/>
                </a:lnTo>
                <a:lnTo>
                  <a:pt x="505105" y="65171"/>
                </a:lnTo>
                <a:lnTo>
                  <a:pt x="502710" y="63641"/>
                </a:lnTo>
                <a:lnTo>
                  <a:pt x="500847" y="61445"/>
                </a:lnTo>
                <a:lnTo>
                  <a:pt x="499516" y="58584"/>
                </a:lnTo>
                <a:lnTo>
                  <a:pt x="498252" y="55723"/>
                </a:lnTo>
                <a:lnTo>
                  <a:pt x="497620" y="52330"/>
                </a:lnTo>
                <a:lnTo>
                  <a:pt x="497620" y="44412"/>
                </a:lnTo>
                <a:lnTo>
                  <a:pt x="498252" y="41019"/>
                </a:lnTo>
                <a:lnTo>
                  <a:pt x="499516" y="38224"/>
                </a:lnTo>
                <a:lnTo>
                  <a:pt x="500847" y="35363"/>
                </a:lnTo>
                <a:lnTo>
                  <a:pt x="502710" y="33167"/>
                </a:lnTo>
                <a:lnTo>
                  <a:pt x="505105" y="31637"/>
                </a:lnTo>
                <a:lnTo>
                  <a:pt x="507500" y="30107"/>
                </a:lnTo>
                <a:lnTo>
                  <a:pt x="510394" y="29342"/>
                </a:lnTo>
                <a:lnTo>
                  <a:pt x="517181" y="29342"/>
                </a:lnTo>
                <a:lnTo>
                  <a:pt x="520075" y="30107"/>
                </a:lnTo>
                <a:lnTo>
                  <a:pt x="522471" y="31637"/>
                </a:lnTo>
                <a:lnTo>
                  <a:pt x="524866" y="33167"/>
                </a:lnTo>
                <a:lnTo>
                  <a:pt x="526696" y="35363"/>
                </a:lnTo>
                <a:lnTo>
                  <a:pt x="527960" y="38224"/>
                </a:lnTo>
                <a:lnTo>
                  <a:pt x="529291" y="41019"/>
                </a:lnTo>
                <a:lnTo>
                  <a:pt x="529956" y="44412"/>
                </a:lnTo>
                <a:lnTo>
                  <a:pt x="529956" y="52330"/>
                </a:lnTo>
                <a:lnTo>
                  <a:pt x="529291" y="55723"/>
                </a:lnTo>
                <a:lnTo>
                  <a:pt x="527960" y="58584"/>
                </a:lnTo>
                <a:lnTo>
                  <a:pt x="526696" y="61445"/>
                </a:lnTo>
                <a:lnTo>
                  <a:pt x="524866" y="63641"/>
                </a:lnTo>
                <a:lnTo>
                  <a:pt x="522471" y="65171"/>
                </a:lnTo>
                <a:lnTo>
                  <a:pt x="520075" y="66701"/>
                </a:lnTo>
                <a:lnTo>
                  <a:pt x="517181" y="67466"/>
                </a:lnTo>
                <a:lnTo>
                  <a:pt x="513788" y="67466"/>
                </a:lnTo>
                <a:lnTo>
                  <a:pt x="513788" y="74353"/>
                </a:lnTo>
                <a:lnTo>
                  <a:pt x="518512" y="74353"/>
                </a:lnTo>
                <a:lnTo>
                  <a:pt x="522670" y="73322"/>
                </a:lnTo>
                <a:lnTo>
                  <a:pt x="526263" y="71259"/>
                </a:lnTo>
                <a:lnTo>
                  <a:pt x="529923" y="69196"/>
                </a:lnTo>
                <a:lnTo>
                  <a:pt x="532784" y="66236"/>
                </a:lnTo>
                <a:lnTo>
                  <a:pt x="534846" y="62376"/>
                </a:lnTo>
                <a:lnTo>
                  <a:pt x="536909" y="58451"/>
                </a:lnTo>
                <a:lnTo>
                  <a:pt x="537940" y="53793"/>
                </a:lnTo>
                <a:lnTo>
                  <a:pt x="537940" y="43015"/>
                </a:lnTo>
                <a:lnTo>
                  <a:pt x="536909" y="38390"/>
                </a:lnTo>
                <a:lnTo>
                  <a:pt x="534846" y="34531"/>
                </a:lnTo>
                <a:lnTo>
                  <a:pt x="532784" y="30606"/>
                </a:lnTo>
                <a:lnTo>
                  <a:pt x="529923" y="27612"/>
                </a:lnTo>
                <a:lnTo>
                  <a:pt x="526263" y="25549"/>
                </a:lnTo>
                <a:lnTo>
                  <a:pt x="522670" y="23487"/>
                </a:lnTo>
                <a:lnTo>
                  <a:pt x="518512" y="22455"/>
                </a:lnTo>
                <a:lnTo>
                  <a:pt x="509130" y="22455"/>
                </a:lnTo>
                <a:lnTo>
                  <a:pt x="504972" y="23487"/>
                </a:lnTo>
                <a:lnTo>
                  <a:pt x="501312" y="25549"/>
                </a:lnTo>
                <a:lnTo>
                  <a:pt x="497653" y="27612"/>
                </a:lnTo>
                <a:lnTo>
                  <a:pt x="494792" y="30606"/>
                </a:lnTo>
                <a:lnTo>
                  <a:pt x="492729" y="34531"/>
                </a:lnTo>
                <a:lnTo>
                  <a:pt x="490667" y="38390"/>
                </a:lnTo>
                <a:lnTo>
                  <a:pt x="489635" y="43015"/>
                </a:lnTo>
                <a:lnTo>
                  <a:pt x="489635" y="53793"/>
                </a:lnTo>
                <a:lnTo>
                  <a:pt x="490667" y="58451"/>
                </a:lnTo>
                <a:close/>
              </a:path>
              <a:path w="1270650" h="94813">
                <a:moveTo>
                  <a:pt x="302430" y="68132"/>
                </a:moveTo>
                <a:lnTo>
                  <a:pt x="303195" y="65870"/>
                </a:lnTo>
                <a:lnTo>
                  <a:pt x="302251" y="67344"/>
                </a:lnTo>
                <a:lnTo>
                  <a:pt x="302430" y="68132"/>
                </a:lnTo>
                <a:close/>
              </a:path>
              <a:path w="1270650" h="94813">
                <a:moveTo>
                  <a:pt x="68453" y="58451"/>
                </a:moveTo>
                <a:lnTo>
                  <a:pt x="70515" y="62376"/>
                </a:lnTo>
                <a:lnTo>
                  <a:pt x="72578" y="66236"/>
                </a:lnTo>
                <a:lnTo>
                  <a:pt x="75439" y="69196"/>
                </a:lnTo>
                <a:lnTo>
                  <a:pt x="79098" y="71259"/>
                </a:lnTo>
                <a:lnTo>
                  <a:pt x="82758" y="73322"/>
                </a:lnTo>
                <a:lnTo>
                  <a:pt x="86916" y="74353"/>
                </a:lnTo>
                <a:lnTo>
                  <a:pt x="85286" y="66701"/>
                </a:lnTo>
                <a:lnTo>
                  <a:pt x="82891" y="65171"/>
                </a:lnTo>
                <a:lnTo>
                  <a:pt x="80495" y="63641"/>
                </a:lnTo>
                <a:lnTo>
                  <a:pt x="78632" y="61445"/>
                </a:lnTo>
                <a:lnTo>
                  <a:pt x="77302" y="58584"/>
                </a:lnTo>
                <a:lnTo>
                  <a:pt x="76038" y="55723"/>
                </a:lnTo>
                <a:lnTo>
                  <a:pt x="75405" y="52330"/>
                </a:lnTo>
                <a:lnTo>
                  <a:pt x="75405" y="44412"/>
                </a:lnTo>
                <a:lnTo>
                  <a:pt x="76038" y="41019"/>
                </a:lnTo>
                <a:lnTo>
                  <a:pt x="77302" y="38224"/>
                </a:lnTo>
                <a:lnTo>
                  <a:pt x="78632" y="35363"/>
                </a:lnTo>
                <a:lnTo>
                  <a:pt x="80495" y="33167"/>
                </a:lnTo>
                <a:lnTo>
                  <a:pt x="82891" y="31637"/>
                </a:lnTo>
                <a:lnTo>
                  <a:pt x="85286" y="30107"/>
                </a:lnTo>
                <a:lnTo>
                  <a:pt x="88180" y="29342"/>
                </a:lnTo>
                <a:lnTo>
                  <a:pt x="94967" y="29342"/>
                </a:lnTo>
                <a:lnTo>
                  <a:pt x="97861" y="30107"/>
                </a:lnTo>
                <a:lnTo>
                  <a:pt x="100256" y="31637"/>
                </a:lnTo>
                <a:lnTo>
                  <a:pt x="102652" y="33167"/>
                </a:lnTo>
                <a:lnTo>
                  <a:pt x="104481" y="35363"/>
                </a:lnTo>
                <a:lnTo>
                  <a:pt x="105746" y="38224"/>
                </a:lnTo>
                <a:lnTo>
                  <a:pt x="107076" y="41019"/>
                </a:lnTo>
                <a:lnTo>
                  <a:pt x="107742" y="44412"/>
                </a:lnTo>
                <a:lnTo>
                  <a:pt x="107742" y="52330"/>
                </a:lnTo>
                <a:lnTo>
                  <a:pt x="107076" y="55723"/>
                </a:lnTo>
                <a:lnTo>
                  <a:pt x="105746" y="58584"/>
                </a:lnTo>
                <a:lnTo>
                  <a:pt x="104481" y="61445"/>
                </a:lnTo>
                <a:lnTo>
                  <a:pt x="102652" y="63641"/>
                </a:lnTo>
                <a:lnTo>
                  <a:pt x="100256" y="65171"/>
                </a:lnTo>
                <a:lnTo>
                  <a:pt x="97861" y="66701"/>
                </a:lnTo>
                <a:lnTo>
                  <a:pt x="94967" y="67466"/>
                </a:lnTo>
                <a:lnTo>
                  <a:pt x="91574" y="67466"/>
                </a:lnTo>
                <a:lnTo>
                  <a:pt x="91574" y="74353"/>
                </a:lnTo>
                <a:lnTo>
                  <a:pt x="96298" y="74353"/>
                </a:lnTo>
                <a:lnTo>
                  <a:pt x="100456" y="73322"/>
                </a:lnTo>
                <a:lnTo>
                  <a:pt x="104049" y="71259"/>
                </a:lnTo>
                <a:lnTo>
                  <a:pt x="107708" y="69196"/>
                </a:lnTo>
                <a:lnTo>
                  <a:pt x="110569" y="66236"/>
                </a:lnTo>
                <a:lnTo>
                  <a:pt x="112632" y="62376"/>
                </a:lnTo>
                <a:lnTo>
                  <a:pt x="114695" y="58451"/>
                </a:lnTo>
                <a:lnTo>
                  <a:pt x="115726" y="53793"/>
                </a:lnTo>
                <a:lnTo>
                  <a:pt x="115726" y="43015"/>
                </a:lnTo>
                <a:lnTo>
                  <a:pt x="114695" y="38390"/>
                </a:lnTo>
                <a:lnTo>
                  <a:pt x="112632" y="34531"/>
                </a:lnTo>
                <a:lnTo>
                  <a:pt x="110569" y="30606"/>
                </a:lnTo>
                <a:lnTo>
                  <a:pt x="107708" y="27612"/>
                </a:lnTo>
                <a:lnTo>
                  <a:pt x="104049" y="25549"/>
                </a:lnTo>
                <a:lnTo>
                  <a:pt x="100456" y="23487"/>
                </a:lnTo>
                <a:lnTo>
                  <a:pt x="96298" y="22455"/>
                </a:lnTo>
                <a:lnTo>
                  <a:pt x="86916" y="22455"/>
                </a:lnTo>
                <a:lnTo>
                  <a:pt x="82758" y="23487"/>
                </a:lnTo>
                <a:lnTo>
                  <a:pt x="79098" y="25549"/>
                </a:lnTo>
                <a:lnTo>
                  <a:pt x="75439" y="27612"/>
                </a:lnTo>
                <a:lnTo>
                  <a:pt x="72578" y="30606"/>
                </a:lnTo>
                <a:lnTo>
                  <a:pt x="70515" y="34531"/>
                </a:lnTo>
                <a:lnTo>
                  <a:pt x="68453" y="38390"/>
                </a:lnTo>
                <a:lnTo>
                  <a:pt x="67421" y="43015"/>
                </a:lnTo>
                <a:lnTo>
                  <a:pt x="67421" y="53793"/>
                </a:lnTo>
                <a:lnTo>
                  <a:pt x="68453" y="58451"/>
                </a:lnTo>
                <a:close/>
              </a:path>
              <a:path w="1270650" h="94813">
                <a:moveTo>
                  <a:pt x="9281" y="50700"/>
                </a:moveTo>
                <a:lnTo>
                  <a:pt x="8383" y="45942"/>
                </a:lnTo>
                <a:lnTo>
                  <a:pt x="8383" y="34831"/>
                </a:lnTo>
                <a:lnTo>
                  <a:pt x="9314" y="30074"/>
                </a:lnTo>
                <a:lnTo>
                  <a:pt x="11177" y="26148"/>
                </a:lnTo>
                <a:lnTo>
                  <a:pt x="13107" y="22222"/>
                </a:lnTo>
                <a:lnTo>
                  <a:pt x="15768" y="19228"/>
                </a:lnTo>
                <a:lnTo>
                  <a:pt x="19162" y="17166"/>
                </a:lnTo>
                <a:lnTo>
                  <a:pt x="22555" y="15037"/>
                </a:lnTo>
                <a:lnTo>
                  <a:pt x="26481" y="13972"/>
                </a:lnTo>
                <a:lnTo>
                  <a:pt x="35330" y="13972"/>
                </a:lnTo>
                <a:lnTo>
                  <a:pt x="38889" y="14970"/>
                </a:lnTo>
                <a:lnTo>
                  <a:pt x="41617" y="16966"/>
                </a:lnTo>
                <a:lnTo>
                  <a:pt x="44412" y="18896"/>
                </a:lnTo>
                <a:lnTo>
                  <a:pt x="46541" y="21757"/>
                </a:lnTo>
                <a:lnTo>
                  <a:pt x="48005" y="25549"/>
                </a:lnTo>
                <a:lnTo>
                  <a:pt x="55889" y="21856"/>
                </a:lnTo>
                <a:lnTo>
                  <a:pt x="54492" y="18530"/>
                </a:lnTo>
                <a:lnTo>
                  <a:pt x="52596" y="15735"/>
                </a:lnTo>
                <a:lnTo>
                  <a:pt x="50200" y="13473"/>
                </a:lnTo>
                <a:lnTo>
                  <a:pt x="47872" y="11144"/>
                </a:lnTo>
                <a:lnTo>
                  <a:pt x="45044" y="9414"/>
                </a:lnTo>
                <a:lnTo>
                  <a:pt x="41717" y="8283"/>
                </a:lnTo>
                <a:lnTo>
                  <a:pt x="38390" y="7086"/>
                </a:lnTo>
                <a:lnTo>
                  <a:pt x="34598" y="6487"/>
                </a:lnTo>
                <a:lnTo>
                  <a:pt x="24218" y="6487"/>
                </a:lnTo>
                <a:lnTo>
                  <a:pt x="18862" y="7884"/>
                </a:lnTo>
                <a:lnTo>
                  <a:pt x="14271" y="10678"/>
                </a:lnTo>
                <a:lnTo>
                  <a:pt x="9747" y="13406"/>
                </a:lnTo>
                <a:lnTo>
                  <a:pt x="6221" y="17299"/>
                </a:lnTo>
                <a:lnTo>
                  <a:pt x="3692" y="22355"/>
                </a:lnTo>
                <a:lnTo>
                  <a:pt x="1230" y="27412"/>
                </a:lnTo>
                <a:lnTo>
                  <a:pt x="0" y="33434"/>
                </a:lnTo>
                <a:lnTo>
                  <a:pt x="0" y="47406"/>
                </a:lnTo>
                <a:lnTo>
                  <a:pt x="1230" y="53427"/>
                </a:lnTo>
                <a:lnTo>
                  <a:pt x="3692" y="58484"/>
                </a:lnTo>
                <a:lnTo>
                  <a:pt x="6221" y="63541"/>
                </a:lnTo>
                <a:lnTo>
                  <a:pt x="9747" y="67466"/>
                </a:lnTo>
                <a:lnTo>
                  <a:pt x="14271" y="70261"/>
                </a:lnTo>
                <a:lnTo>
                  <a:pt x="18862" y="72989"/>
                </a:lnTo>
                <a:lnTo>
                  <a:pt x="24285" y="74353"/>
                </a:lnTo>
                <a:lnTo>
                  <a:pt x="34664" y="74353"/>
                </a:lnTo>
                <a:lnTo>
                  <a:pt x="38457" y="73654"/>
                </a:lnTo>
                <a:lnTo>
                  <a:pt x="41917" y="72257"/>
                </a:lnTo>
                <a:lnTo>
                  <a:pt x="45443" y="70860"/>
                </a:lnTo>
                <a:lnTo>
                  <a:pt x="48504" y="68830"/>
                </a:lnTo>
                <a:lnTo>
                  <a:pt x="51099" y="66169"/>
                </a:lnTo>
                <a:lnTo>
                  <a:pt x="53694" y="63441"/>
                </a:lnTo>
                <a:lnTo>
                  <a:pt x="55690" y="60214"/>
                </a:lnTo>
                <a:lnTo>
                  <a:pt x="57087" y="56488"/>
                </a:lnTo>
                <a:lnTo>
                  <a:pt x="49103" y="53494"/>
                </a:lnTo>
                <a:lnTo>
                  <a:pt x="47639" y="57952"/>
                </a:lnTo>
                <a:lnTo>
                  <a:pt x="45277" y="61312"/>
                </a:lnTo>
                <a:lnTo>
                  <a:pt x="42017" y="63574"/>
                </a:lnTo>
                <a:lnTo>
                  <a:pt x="38756" y="65770"/>
                </a:lnTo>
                <a:lnTo>
                  <a:pt x="34931" y="66868"/>
                </a:lnTo>
                <a:lnTo>
                  <a:pt x="26015" y="66868"/>
                </a:lnTo>
                <a:lnTo>
                  <a:pt x="22089" y="65836"/>
                </a:lnTo>
                <a:lnTo>
                  <a:pt x="18762" y="63774"/>
                </a:lnTo>
                <a:lnTo>
                  <a:pt x="15436" y="61645"/>
                </a:lnTo>
                <a:lnTo>
                  <a:pt x="12874" y="58617"/>
                </a:lnTo>
                <a:lnTo>
                  <a:pt x="11078" y="54692"/>
                </a:lnTo>
                <a:lnTo>
                  <a:pt x="9281" y="50700"/>
                </a:lnTo>
                <a:close/>
              </a:path>
              <a:path w="1270650" h="94813">
                <a:moveTo>
                  <a:pt x="88180" y="67466"/>
                </a:moveTo>
                <a:lnTo>
                  <a:pt x="85286" y="66701"/>
                </a:lnTo>
                <a:lnTo>
                  <a:pt x="86916" y="74353"/>
                </a:lnTo>
                <a:lnTo>
                  <a:pt x="91574" y="74353"/>
                </a:lnTo>
                <a:lnTo>
                  <a:pt x="91574" y="67466"/>
                </a:lnTo>
                <a:lnTo>
                  <a:pt x="88180" y="67466"/>
                </a:lnTo>
                <a:close/>
              </a:path>
              <a:path w="1270650" h="94813">
                <a:moveTo>
                  <a:pt x="138741" y="42549"/>
                </a:moveTo>
                <a:lnTo>
                  <a:pt x="139507" y="39156"/>
                </a:lnTo>
                <a:lnTo>
                  <a:pt x="141037" y="36627"/>
                </a:lnTo>
                <a:lnTo>
                  <a:pt x="142634" y="34099"/>
                </a:lnTo>
                <a:lnTo>
                  <a:pt x="144630" y="32269"/>
                </a:lnTo>
                <a:lnTo>
                  <a:pt x="147025" y="31138"/>
                </a:lnTo>
                <a:lnTo>
                  <a:pt x="149420" y="30007"/>
                </a:lnTo>
                <a:lnTo>
                  <a:pt x="151816" y="29441"/>
                </a:lnTo>
                <a:lnTo>
                  <a:pt x="157671" y="29441"/>
                </a:lnTo>
                <a:lnTo>
                  <a:pt x="160565" y="30539"/>
                </a:lnTo>
                <a:lnTo>
                  <a:pt x="162894" y="32735"/>
                </a:lnTo>
                <a:lnTo>
                  <a:pt x="165289" y="34864"/>
                </a:lnTo>
                <a:lnTo>
                  <a:pt x="166487" y="38690"/>
                </a:lnTo>
                <a:lnTo>
                  <a:pt x="166487" y="73355"/>
                </a:lnTo>
                <a:lnTo>
                  <a:pt x="174471" y="73355"/>
                </a:lnTo>
                <a:lnTo>
                  <a:pt x="174471" y="37093"/>
                </a:lnTo>
                <a:lnTo>
                  <a:pt x="173573" y="33533"/>
                </a:lnTo>
                <a:lnTo>
                  <a:pt x="171776" y="30739"/>
                </a:lnTo>
                <a:lnTo>
                  <a:pt x="170046" y="27944"/>
                </a:lnTo>
                <a:lnTo>
                  <a:pt x="167718" y="25882"/>
                </a:lnTo>
                <a:lnTo>
                  <a:pt x="164790" y="24551"/>
                </a:lnTo>
                <a:lnTo>
                  <a:pt x="161863" y="23154"/>
                </a:lnTo>
                <a:lnTo>
                  <a:pt x="158602" y="22455"/>
                </a:lnTo>
                <a:lnTo>
                  <a:pt x="152481" y="22455"/>
                </a:lnTo>
                <a:lnTo>
                  <a:pt x="150019" y="22821"/>
                </a:lnTo>
                <a:lnTo>
                  <a:pt x="147624" y="23553"/>
                </a:lnTo>
                <a:lnTo>
                  <a:pt x="145295" y="24285"/>
                </a:lnTo>
                <a:lnTo>
                  <a:pt x="143233" y="25483"/>
                </a:lnTo>
                <a:lnTo>
                  <a:pt x="141436" y="27146"/>
                </a:lnTo>
                <a:lnTo>
                  <a:pt x="139640" y="28743"/>
                </a:lnTo>
                <a:lnTo>
                  <a:pt x="138442" y="34631"/>
                </a:lnTo>
                <a:lnTo>
                  <a:pt x="138207" y="30876"/>
                </a:lnTo>
                <a:lnTo>
                  <a:pt x="137145" y="33533"/>
                </a:lnTo>
                <a:lnTo>
                  <a:pt x="138207" y="30876"/>
                </a:lnTo>
                <a:lnTo>
                  <a:pt x="137743" y="23453"/>
                </a:lnTo>
                <a:lnTo>
                  <a:pt x="130757" y="23453"/>
                </a:lnTo>
                <a:lnTo>
                  <a:pt x="130757" y="73355"/>
                </a:lnTo>
                <a:lnTo>
                  <a:pt x="138741" y="73355"/>
                </a:lnTo>
                <a:lnTo>
                  <a:pt x="138741" y="42549"/>
                </a:lnTo>
                <a:close/>
              </a:path>
              <a:path w="1270650" h="94813">
                <a:moveTo>
                  <a:pt x="138209" y="30872"/>
                </a:moveTo>
                <a:lnTo>
                  <a:pt x="138442" y="34631"/>
                </a:lnTo>
                <a:lnTo>
                  <a:pt x="139640" y="28743"/>
                </a:lnTo>
                <a:lnTo>
                  <a:pt x="138209" y="30872"/>
                </a:lnTo>
                <a:close/>
              </a:path>
              <a:path w="1270650" h="94813">
                <a:moveTo>
                  <a:pt x="203644" y="62044"/>
                </a:moveTo>
                <a:lnTo>
                  <a:pt x="203644" y="30340"/>
                </a:lnTo>
                <a:lnTo>
                  <a:pt x="221808" y="30340"/>
                </a:lnTo>
                <a:lnTo>
                  <a:pt x="221808" y="23453"/>
                </a:lnTo>
                <a:lnTo>
                  <a:pt x="203644" y="23453"/>
                </a:lnTo>
                <a:lnTo>
                  <a:pt x="203644" y="9281"/>
                </a:lnTo>
                <a:lnTo>
                  <a:pt x="195660" y="11477"/>
                </a:lnTo>
                <a:lnTo>
                  <a:pt x="195660" y="23453"/>
                </a:lnTo>
                <a:lnTo>
                  <a:pt x="185679" y="23453"/>
                </a:lnTo>
                <a:lnTo>
                  <a:pt x="185679" y="30340"/>
                </a:lnTo>
                <a:lnTo>
                  <a:pt x="195660" y="30340"/>
                </a:lnTo>
                <a:lnTo>
                  <a:pt x="195660" y="60979"/>
                </a:lnTo>
                <a:lnTo>
                  <a:pt x="195726" y="64173"/>
                </a:lnTo>
                <a:lnTo>
                  <a:pt x="196392" y="66768"/>
                </a:lnTo>
                <a:lnTo>
                  <a:pt x="197656" y="68764"/>
                </a:lnTo>
                <a:lnTo>
                  <a:pt x="198986" y="70693"/>
                </a:lnTo>
                <a:lnTo>
                  <a:pt x="200750" y="72124"/>
                </a:lnTo>
                <a:lnTo>
                  <a:pt x="202945" y="73055"/>
                </a:lnTo>
                <a:lnTo>
                  <a:pt x="205141" y="73920"/>
                </a:lnTo>
                <a:lnTo>
                  <a:pt x="207503" y="74353"/>
                </a:lnTo>
                <a:lnTo>
                  <a:pt x="212759" y="74353"/>
                </a:lnTo>
                <a:lnTo>
                  <a:pt x="215155" y="73954"/>
                </a:lnTo>
                <a:lnTo>
                  <a:pt x="217217" y="73155"/>
                </a:lnTo>
                <a:lnTo>
                  <a:pt x="219346" y="72357"/>
                </a:lnTo>
                <a:lnTo>
                  <a:pt x="221176" y="71259"/>
                </a:lnTo>
                <a:lnTo>
                  <a:pt x="222706" y="69862"/>
                </a:lnTo>
                <a:lnTo>
                  <a:pt x="219912" y="63175"/>
                </a:lnTo>
                <a:lnTo>
                  <a:pt x="218781" y="64306"/>
                </a:lnTo>
                <a:lnTo>
                  <a:pt x="217517" y="65204"/>
                </a:lnTo>
                <a:lnTo>
                  <a:pt x="216119" y="65870"/>
                </a:lnTo>
                <a:lnTo>
                  <a:pt x="214722" y="66535"/>
                </a:lnTo>
                <a:lnTo>
                  <a:pt x="213059" y="66868"/>
                </a:lnTo>
                <a:lnTo>
                  <a:pt x="208934" y="66868"/>
                </a:lnTo>
                <a:lnTo>
                  <a:pt x="207137" y="66269"/>
                </a:lnTo>
                <a:lnTo>
                  <a:pt x="205740" y="65071"/>
                </a:lnTo>
                <a:lnTo>
                  <a:pt x="204343" y="63874"/>
                </a:lnTo>
                <a:lnTo>
                  <a:pt x="203644" y="62044"/>
                </a:lnTo>
                <a:close/>
              </a:path>
              <a:path w="1270650" h="94813">
                <a:moveTo>
                  <a:pt x="245157" y="34764"/>
                </a:moveTo>
                <a:lnTo>
                  <a:pt x="246887" y="32935"/>
                </a:lnTo>
                <a:lnTo>
                  <a:pt x="248949" y="31737"/>
                </a:lnTo>
                <a:lnTo>
                  <a:pt x="251078" y="30539"/>
                </a:lnTo>
                <a:lnTo>
                  <a:pt x="253174" y="29940"/>
                </a:lnTo>
                <a:lnTo>
                  <a:pt x="256834" y="29940"/>
                </a:lnTo>
                <a:lnTo>
                  <a:pt x="258064" y="30007"/>
                </a:lnTo>
                <a:lnTo>
                  <a:pt x="259794" y="30273"/>
                </a:lnTo>
                <a:lnTo>
                  <a:pt x="261325" y="30739"/>
                </a:lnTo>
                <a:lnTo>
                  <a:pt x="262722" y="23453"/>
                </a:lnTo>
                <a:lnTo>
                  <a:pt x="261092" y="22788"/>
                </a:lnTo>
                <a:lnTo>
                  <a:pt x="259029" y="22522"/>
                </a:lnTo>
                <a:lnTo>
                  <a:pt x="257233" y="22455"/>
                </a:lnTo>
                <a:lnTo>
                  <a:pt x="253374" y="22455"/>
                </a:lnTo>
                <a:lnTo>
                  <a:pt x="250080" y="23220"/>
                </a:lnTo>
                <a:lnTo>
                  <a:pt x="247352" y="24751"/>
                </a:lnTo>
                <a:lnTo>
                  <a:pt x="244691" y="26281"/>
                </a:lnTo>
                <a:lnTo>
                  <a:pt x="242662" y="28576"/>
                </a:lnTo>
                <a:lnTo>
                  <a:pt x="241264" y="31637"/>
                </a:lnTo>
                <a:lnTo>
                  <a:pt x="240166" y="23453"/>
                </a:lnTo>
                <a:lnTo>
                  <a:pt x="233679" y="23453"/>
                </a:lnTo>
                <a:lnTo>
                  <a:pt x="233679" y="73355"/>
                </a:lnTo>
                <a:lnTo>
                  <a:pt x="241664" y="73355"/>
                </a:lnTo>
                <a:lnTo>
                  <a:pt x="241664" y="42682"/>
                </a:lnTo>
                <a:lnTo>
                  <a:pt x="242362" y="39621"/>
                </a:lnTo>
                <a:lnTo>
                  <a:pt x="243759" y="37226"/>
                </a:lnTo>
                <a:lnTo>
                  <a:pt x="245157" y="34764"/>
                </a:lnTo>
                <a:close/>
              </a:path>
              <a:path w="1270650" h="94813">
                <a:moveTo>
                  <a:pt x="302430" y="68132"/>
                </a:moveTo>
                <a:lnTo>
                  <a:pt x="303295" y="69662"/>
                </a:lnTo>
                <a:lnTo>
                  <a:pt x="303994" y="63275"/>
                </a:lnTo>
                <a:lnTo>
                  <a:pt x="301998" y="62975"/>
                </a:lnTo>
                <a:lnTo>
                  <a:pt x="301998" y="66236"/>
                </a:lnTo>
                <a:lnTo>
                  <a:pt x="301831" y="67999"/>
                </a:lnTo>
                <a:lnTo>
                  <a:pt x="302251" y="67344"/>
                </a:lnTo>
                <a:lnTo>
                  <a:pt x="301998" y="63973"/>
                </a:lnTo>
                <a:lnTo>
                  <a:pt x="302251" y="67344"/>
                </a:lnTo>
                <a:lnTo>
                  <a:pt x="303195" y="65870"/>
                </a:lnTo>
                <a:lnTo>
                  <a:pt x="302430" y="68132"/>
                </a:lnTo>
                <a:close/>
              </a:path>
              <a:path w="1270650" h="94813">
                <a:moveTo>
                  <a:pt x="273953" y="28211"/>
                </a:moveTo>
                <a:lnTo>
                  <a:pt x="271491" y="31205"/>
                </a:lnTo>
                <a:lnTo>
                  <a:pt x="270160" y="34931"/>
                </a:lnTo>
                <a:lnTo>
                  <a:pt x="276648" y="38923"/>
                </a:lnTo>
                <a:lnTo>
                  <a:pt x="277779" y="35596"/>
                </a:lnTo>
                <a:lnTo>
                  <a:pt x="279542" y="33201"/>
                </a:lnTo>
                <a:lnTo>
                  <a:pt x="281937" y="31737"/>
                </a:lnTo>
                <a:lnTo>
                  <a:pt x="284332" y="30207"/>
                </a:lnTo>
                <a:lnTo>
                  <a:pt x="287260" y="29441"/>
                </a:lnTo>
                <a:lnTo>
                  <a:pt x="294379" y="29441"/>
                </a:lnTo>
                <a:lnTo>
                  <a:pt x="297207" y="30473"/>
                </a:lnTo>
                <a:lnTo>
                  <a:pt x="299203" y="32535"/>
                </a:lnTo>
                <a:lnTo>
                  <a:pt x="301199" y="34531"/>
                </a:lnTo>
                <a:lnTo>
                  <a:pt x="302197" y="37392"/>
                </a:lnTo>
                <a:lnTo>
                  <a:pt x="302197" y="43030"/>
                </a:lnTo>
                <a:lnTo>
                  <a:pt x="284033" y="46608"/>
                </a:lnTo>
                <a:lnTo>
                  <a:pt x="284466" y="53261"/>
                </a:lnTo>
                <a:lnTo>
                  <a:pt x="287726" y="52596"/>
                </a:lnTo>
                <a:lnTo>
                  <a:pt x="302197" y="49630"/>
                </a:lnTo>
                <a:lnTo>
                  <a:pt x="303794" y="49302"/>
                </a:lnTo>
                <a:lnTo>
                  <a:pt x="303794" y="42715"/>
                </a:lnTo>
                <a:lnTo>
                  <a:pt x="305923" y="27412"/>
                </a:lnTo>
                <a:lnTo>
                  <a:pt x="303628" y="25549"/>
                </a:lnTo>
                <a:lnTo>
                  <a:pt x="300700" y="24351"/>
                </a:lnTo>
                <a:lnTo>
                  <a:pt x="297773" y="23087"/>
                </a:lnTo>
                <a:lnTo>
                  <a:pt x="294512" y="22455"/>
                </a:lnTo>
                <a:lnTo>
                  <a:pt x="285597" y="22455"/>
                </a:lnTo>
                <a:lnTo>
                  <a:pt x="281139" y="23620"/>
                </a:lnTo>
                <a:lnTo>
                  <a:pt x="277546" y="25948"/>
                </a:lnTo>
                <a:lnTo>
                  <a:pt x="273953" y="28211"/>
                </a:lnTo>
                <a:close/>
              </a:path>
              <a:path w="1270650" h="94813">
                <a:moveTo>
                  <a:pt x="341061" y="34764"/>
                </a:moveTo>
                <a:lnTo>
                  <a:pt x="342791" y="32935"/>
                </a:lnTo>
                <a:lnTo>
                  <a:pt x="344854" y="31737"/>
                </a:lnTo>
                <a:lnTo>
                  <a:pt x="346983" y="30539"/>
                </a:lnTo>
                <a:lnTo>
                  <a:pt x="349079" y="29940"/>
                </a:lnTo>
                <a:lnTo>
                  <a:pt x="352738" y="29940"/>
                </a:lnTo>
                <a:lnTo>
                  <a:pt x="353969" y="30007"/>
                </a:lnTo>
                <a:lnTo>
                  <a:pt x="355699" y="30273"/>
                </a:lnTo>
                <a:lnTo>
                  <a:pt x="357229" y="30739"/>
                </a:lnTo>
                <a:lnTo>
                  <a:pt x="358627" y="23453"/>
                </a:lnTo>
                <a:lnTo>
                  <a:pt x="356996" y="22788"/>
                </a:lnTo>
                <a:lnTo>
                  <a:pt x="354934" y="22522"/>
                </a:lnTo>
                <a:lnTo>
                  <a:pt x="353137" y="22455"/>
                </a:lnTo>
                <a:lnTo>
                  <a:pt x="349278" y="22455"/>
                </a:lnTo>
                <a:lnTo>
                  <a:pt x="345985" y="23220"/>
                </a:lnTo>
                <a:lnTo>
                  <a:pt x="343257" y="24751"/>
                </a:lnTo>
                <a:lnTo>
                  <a:pt x="340595" y="26281"/>
                </a:lnTo>
                <a:lnTo>
                  <a:pt x="338566" y="28576"/>
                </a:lnTo>
                <a:lnTo>
                  <a:pt x="337169" y="31637"/>
                </a:lnTo>
                <a:lnTo>
                  <a:pt x="336071" y="23453"/>
                </a:lnTo>
                <a:lnTo>
                  <a:pt x="329584" y="23453"/>
                </a:lnTo>
                <a:lnTo>
                  <a:pt x="329584" y="73355"/>
                </a:lnTo>
                <a:lnTo>
                  <a:pt x="337568" y="73355"/>
                </a:lnTo>
                <a:lnTo>
                  <a:pt x="337568" y="42682"/>
                </a:lnTo>
                <a:lnTo>
                  <a:pt x="338267" y="39621"/>
                </a:lnTo>
                <a:lnTo>
                  <a:pt x="339664" y="37226"/>
                </a:lnTo>
                <a:lnTo>
                  <a:pt x="341061" y="34764"/>
                </a:lnTo>
                <a:close/>
              </a:path>
              <a:path w="1270650" h="94813">
                <a:moveTo>
                  <a:pt x="284033" y="46608"/>
                </a:moveTo>
                <a:lnTo>
                  <a:pt x="279575" y="47473"/>
                </a:lnTo>
                <a:lnTo>
                  <a:pt x="276082" y="49136"/>
                </a:lnTo>
                <a:lnTo>
                  <a:pt x="273554" y="51598"/>
                </a:lnTo>
                <a:lnTo>
                  <a:pt x="271092" y="53993"/>
                </a:lnTo>
                <a:lnTo>
                  <a:pt x="269861" y="57054"/>
                </a:lnTo>
                <a:lnTo>
                  <a:pt x="269861" y="63774"/>
                </a:lnTo>
                <a:lnTo>
                  <a:pt x="270593" y="66302"/>
                </a:lnTo>
                <a:lnTo>
                  <a:pt x="272057" y="68365"/>
                </a:lnTo>
                <a:lnTo>
                  <a:pt x="273587" y="70361"/>
                </a:lnTo>
                <a:lnTo>
                  <a:pt x="275616" y="71858"/>
                </a:lnTo>
                <a:lnTo>
                  <a:pt x="278145" y="72856"/>
                </a:lnTo>
                <a:lnTo>
                  <a:pt x="280673" y="73854"/>
                </a:lnTo>
                <a:lnTo>
                  <a:pt x="283401" y="74353"/>
                </a:lnTo>
                <a:lnTo>
                  <a:pt x="288657" y="74353"/>
                </a:lnTo>
                <a:lnTo>
                  <a:pt x="291019" y="73987"/>
                </a:lnTo>
                <a:lnTo>
                  <a:pt x="293415" y="73255"/>
                </a:lnTo>
                <a:lnTo>
                  <a:pt x="295810" y="72457"/>
                </a:lnTo>
                <a:lnTo>
                  <a:pt x="297972" y="71259"/>
                </a:lnTo>
                <a:lnTo>
                  <a:pt x="299902" y="69662"/>
                </a:lnTo>
                <a:lnTo>
                  <a:pt x="301831" y="67999"/>
                </a:lnTo>
                <a:lnTo>
                  <a:pt x="301998" y="66236"/>
                </a:lnTo>
                <a:lnTo>
                  <a:pt x="301998" y="62975"/>
                </a:lnTo>
                <a:lnTo>
                  <a:pt x="303994" y="63275"/>
                </a:lnTo>
                <a:lnTo>
                  <a:pt x="303295" y="69662"/>
                </a:lnTo>
                <a:lnTo>
                  <a:pt x="304160" y="71126"/>
                </a:lnTo>
                <a:lnTo>
                  <a:pt x="305358" y="72224"/>
                </a:lnTo>
                <a:lnTo>
                  <a:pt x="306888" y="72956"/>
                </a:lnTo>
                <a:lnTo>
                  <a:pt x="308418" y="73688"/>
                </a:lnTo>
                <a:lnTo>
                  <a:pt x="310148" y="74053"/>
                </a:lnTo>
                <a:lnTo>
                  <a:pt x="314207" y="74053"/>
                </a:lnTo>
                <a:lnTo>
                  <a:pt x="315937" y="73721"/>
                </a:lnTo>
                <a:lnTo>
                  <a:pt x="317268" y="73055"/>
                </a:lnTo>
                <a:lnTo>
                  <a:pt x="317667" y="66768"/>
                </a:lnTo>
                <a:lnTo>
                  <a:pt x="315238" y="67267"/>
                </a:lnTo>
                <a:lnTo>
                  <a:pt x="311446" y="67267"/>
                </a:lnTo>
                <a:lnTo>
                  <a:pt x="310182" y="66069"/>
                </a:lnTo>
                <a:lnTo>
                  <a:pt x="310182" y="35596"/>
                </a:lnTo>
                <a:lnTo>
                  <a:pt x="309317" y="32402"/>
                </a:lnTo>
                <a:lnTo>
                  <a:pt x="307587" y="29940"/>
                </a:lnTo>
                <a:lnTo>
                  <a:pt x="305923" y="27412"/>
                </a:lnTo>
                <a:lnTo>
                  <a:pt x="303794" y="42715"/>
                </a:lnTo>
                <a:lnTo>
                  <a:pt x="303794" y="49302"/>
                </a:lnTo>
                <a:lnTo>
                  <a:pt x="302197" y="49630"/>
                </a:lnTo>
                <a:lnTo>
                  <a:pt x="302197" y="57020"/>
                </a:lnTo>
                <a:lnTo>
                  <a:pt x="301798" y="58883"/>
                </a:lnTo>
                <a:lnTo>
                  <a:pt x="301000" y="60480"/>
                </a:lnTo>
                <a:lnTo>
                  <a:pt x="300201" y="62011"/>
                </a:lnTo>
                <a:lnTo>
                  <a:pt x="299103" y="63308"/>
                </a:lnTo>
                <a:lnTo>
                  <a:pt x="297706" y="64373"/>
                </a:lnTo>
                <a:lnTo>
                  <a:pt x="296309" y="65371"/>
                </a:lnTo>
                <a:lnTo>
                  <a:pt x="294712" y="66136"/>
                </a:lnTo>
                <a:lnTo>
                  <a:pt x="292916" y="66668"/>
                </a:lnTo>
                <a:lnTo>
                  <a:pt x="291186" y="67134"/>
                </a:lnTo>
                <a:lnTo>
                  <a:pt x="289356" y="67367"/>
                </a:lnTo>
                <a:lnTo>
                  <a:pt x="284432" y="67367"/>
                </a:lnTo>
                <a:lnTo>
                  <a:pt x="282104" y="66735"/>
                </a:lnTo>
                <a:lnTo>
                  <a:pt x="280440" y="65470"/>
                </a:lnTo>
                <a:lnTo>
                  <a:pt x="278843" y="64140"/>
                </a:lnTo>
                <a:lnTo>
                  <a:pt x="278045" y="62443"/>
                </a:lnTo>
                <a:lnTo>
                  <a:pt x="278045" y="58251"/>
                </a:lnTo>
                <a:lnTo>
                  <a:pt x="278843" y="56588"/>
                </a:lnTo>
                <a:lnTo>
                  <a:pt x="280440" y="55390"/>
                </a:lnTo>
                <a:lnTo>
                  <a:pt x="282037" y="54193"/>
                </a:lnTo>
                <a:lnTo>
                  <a:pt x="284466" y="53261"/>
                </a:lnTo>
                <a:lnTo>
                  <a:pt x="284033" y="46608"/>
                </a:lnTo>
                <a:close/>
              </a:path>
              <a:path w="1270650" h="94813">
                <a:moveTo>
                  <a:pt x="361142" y="91319"/>
                </a:moveTo>
                <a:lnTo>
                  <a:pt x="362606" y="92384"/>
                </a:lnTo>
                <a:lnTo>
                  <a:pt x="364269" y="93216"/>
                </a:lnTo>
                <a:lnTo>
                  <a:pt x="366132" y="93814"/>
                </a:lnTo>
                <a:lnTo>
                  <a:pt x="368062" y="94480"/>
                </a:lnTo>
                <a:lnTo>
                  <a:pt x="370157" y="94813"/>
                </a:lnTo>
                <a:lnTo>
                  <a:pt x="374815" y="94813"/>
                </a:lnTo>
                <a:lnTo>
                  <a:pt x="376911" y="94380"/>
                </a:lnTo>
                <a:lnTo>
                  <a:pt x="378707" y="93515"/>
                </a:lnTo>
                <a:lnTo>
                  <a:pt x="380570" y="92717"/>
                </a:lnTo>
                <a:lnTo>
                  <a:pt x="382234" y="91353"/>
                </a:lnTo>
                <a:lnTo>
                  <a:pt x="383697" y="89423"/>
                </a:lnTo>
                <a:lnTo>
                  <a:pt x="385228" y="87560"/>
                </a:lnTo>
                <a:lnTo>
                  <a:pt x="386625" y="84999"/>
                </a:lnTo>
                <a:lnTo>
                  <a:pt x="387889" y="81738"/>
                </a:lnTo>
                <a:lnTo>
                  <a:pt x="411343" y="23453"/>
                </a:lnTo>
                <a:lnTo>
                  <a:pt x="402760" y="23453"/>
                </a:lnTo>
                <a:lnTo>
                  <a:pt x="391083" y="54991"/>
                </a:lnTo>
                <a:lnTo>
                  <a:pt x="387490" y="64872"/>
                </a:lnTo>
                <a:lnTo>
                  <a:pt x="384396" y="55989"/>
                </a:lnTo>
                <a:lnTo>
                  <a:pt x="371921" y="23453"/>
                </a:lnTo>
                <a:lnTo>
                  <a:pt x="362839" y="23453"/>
                </a:lnTo>
                <a:lnTo>
                  <a:pt x="378707" y="61378"/>
                </a:lnTo>
                <a:lnTo>
                  <a:pt x="383697" y="73255"/>
                </a:lnTo>
                <a:lnTo>
                  <a:pt x="381103" y="79742"/>
                </a:lnTo>
                <a:lnTo>
                  <a:pt x="379838" y="83002"/>
                </a:lnTo>
                <a:lnTo>
                  <a:pt x="378441" y="85165"/>
                </a:lnTo>
                <a:lnTo>
                  <a:pt x="376911" y="86229"/>
                </a:lnTo>
                <a:lnTo>
                  <a:pt x="375380" y="87294"/>
                </a:lnTo>
                <a:lnTo>
                  <a:pt x="373750" y="87826"/>
                </a:lnTo>
                <a:lnTo>
                  <a:pt x="370557" y="87826"/>
                </a:lnTo>
                <a:lnTo>
                  <a:pt x="369060" y="87527"/>
                </a:lnTo>
                <a:lnTo>
                  <a:pt x="367529" y="86928"/>
                </a:lnTo>
                <a:lnTo>
                  <a:pt x="366066" y="86396"/>
                </a:lnTo>
                <a:lnTo>
                  <a:pt x="364668" y="85531"/>
                </a:lnTo>
                <a:lnTo>
                  <a:pt x="363338" y="84333"/>
                </a:lnTo>
                <a:lnTo>
                  <a:pt x="361142" y="91319"/>
                </a:lnTo>
                <a:close/>
              </a:path>
              <a:path w="1270650" h="94813">
                <a:moveTo>
                  <a:pt x="463093" y="62044"/>
                </a:moveTo>
                <a:lnTo>
                  <a:pt x="463093" y="30340"/>
                </a:lnTo>
                <a:lnTo>
                  <a:pt x="481257" y="30340"/>
                </a:lnTo>
                <a:lnTo>
                  <a:pt x="481257" y="23453"/>
                </a:lnTo>
                <a:lnTo>
                  <a:pt x="463093" y="23453"/>
                </a:lnTo>
                <a:lnTo>
                  <a:pt x="463093" y="9281"/>
                </a:lnTo>
                <a:lnTo>
                  <a:pt x="455109" y="11477"/>
                </a:lnTo>
                <a:lnTo>
                  <a:pt x="455109" y="23453"/>
                </a:lnTo>
                <a:lnTo>
                  <a:pt x="445129" y="23453"/>
                </a:lnTo>
                <a:lnTo>
                  <a:pt x="445129" y="30340"/>
                </a:lnTo>
                <a:lnTo>
                  <a:pt x="455109" y="30340"/>
                </a:lnTo>
                <a:lnTo>
                  <a:pt x="455109" y="60979"/>
                </a:lnTo>
                <a:lnTo>
                  <a:pt x="455175" y="64173"/>
                </a:lnTo>
                <a:lnTo>
                  <a:pt x="455841" y="66768"/>
                </a:lnTo>
                <a:lnTo>
                  <a:pt x="457105" y="68764"/>
                </a:lnTo>
                <a:lnTo>
                  <a:pt x="458436" y="70693"/>
                </a:lnTo>
                <a:lnTo>
                  <a:pt x="460199" y="72124"/>
                </a:lnTo>
                <a:lnTo>
                  <a:pt x="462395" y="73055"/>
                </a:lnTo>
                <a:lnTo>
                  <a:pt x="464590" y="73920"/>
                </a:lnTo>
                <a:lnTo>
                  <a:pt x="466952" y="74353"/>
                </a:lnTo>
                <a:lnTo>
                  <a:pt x="472209" y="74353"/>
                </a:lnTo>
                <a:lnTo>
                  <a:pt x="474604" y="73954"/>
                </a:lnTo>
                <a:lnTo>
                  <a:pt x="476666" y="73155"/>
                </a:lnTo>
                <a:lnTo>
                  <a:pt x="478796" y="72357"/>
                </a:lnTo>
                <a:lnTo>
                  <a:pt x="480625" y="71259"/>
                </a:lnTo>
                <a:lnTo>
                  <a:pt x="482156" y="69862"/>
                </a:lnTo>
                <a:lnTo>
                  <a:pt x="479361" y="63175"/>
                </a:lnTo>
                <a:lnTo>
                  <a:pt x="478230" y="64306"/>
                </a:lnTo>
                <a:lnTo>
                  <a:pt x="476966" y="65204"/>
                </a:lnTo>
                <a:lnTo>
                  <a:pt x="475569" y="65870"/>
                </a:lnTo>
                <a:lnTo>
                  <a:pt x="474171" y="66535"/>
                </a:lnTo>
                <a:lnTo>
                  <a:pt x="472508" y="66868"/>
                </a:lnTo>
                <a:lnTo>
                  <a:pt x="468383" y="66868"/>
                </a:lnTo>
                <a:lnTo>
                  <a:pt x="466586" y="66269"/>
                </a:lnTo>
                <a:lnTo>
                  <a:pt x="465189" y="65071"/>
                </a:lnTo>
                <a:lnTo>
                  <a:pt x="463792" y="63874"/>
                </a:lnTo>
                <a:lnTo>
                  <a:pt x="463093" y="62044"/>
                </a:lnTo>
                <a:close/>
              </a:path>
              <a:path w="1270650" h="94813">
                <a:moveTo>
                  <a:pt x="510394" y="67466"/>
                </a:moveTo>
                <a:lnTo>
                  <a:pt x="507500" y="66701"/>
                </a:lnTo>
                <a:lnTo>
                  <a:pt x="509130" y="74353"/>
                </a:lnTo>
                <a:lnTo>
                  <a:pt x="513788" y="74353"/>
                </a:lnTo>
                <a:lnTo>
                  <a:pt x="513788" y="67466"/>
                </a:lnTo>
                <a:lnTo>
                  <a:pt x="510394" y="67466"/>
                </a:lnTo>
                <a:close/>
              </a:path>
              <a:path w="1270650" h="94813">
                <a:moveTo>
                  <a:pt x="594971" y="44545"/>
                </a:moveTo>
                <a:lnTo>
                  <a:pt x="595636" y="41218"/>
                </a:lnTo>
                <a:lnTo>
                  <a:pt x="596967" y="38424"/>
                </a:lnTo>
                <a:lnTo>
                  <a:pt x="598297" y="35563"/>
                </a:lnTo>
                <a:lnTo>
                  <a:pt x="600160" y="33367"/>
                </a:lnTo>
                <a:lnTo>
                  <a:pt x="602556" y="31837"/>
                </a:lnTo>
                <a:lnTo>
                  <a:pt x="604951" y="30240"/>
                </a:lnTo>
                <a:lnTo>
                  <a:pt x="607745" y="29441"/>
                </a:lnTo>
                <a:lnTo>
                  <a:pt x="615796" y="29441"/>
                </a:lnTo>
                <a:lnTo>
                  <a:pt x="619555" y="31171"/>
                </a:lnTo>
                <a:lnTo>
                  <a:pt x="619522" y="23487"/>
                </a:lnTo>
                <a:lnTo>
                  <a:pt x="615796" y="22455"/>
                </a:lnTo>
                <a:lnTo>
                  <a:pt x="608876" y="22455"/>
                </a:lnTo>
                <a:lnTo>
                  <a:pt x="606215" y="22954"/>
                </a:lnTo>
                <a:lnTo>
                  <a:pt x="603753" y="23952"/>
                </a:lnTo>
                <a:lnTo>
                  <a:pt x="601291" y="24950"/>
                </a:lnTo>
                <a:lnTo>
                  <a:pt x="599196" y="26348"/>
                </a:lnTo>
                <a:lnTo>
                  <a:pt x="597466" y="28144"/>
                </a:lnTo>
                <a:lnTo>
                  <a:pt x="595736" y="29874"/>
                </a:lnTo>
                <a:lnTo>
                  <a:pt x="594456" y="31876"/>
                </a:lnTo>
                <a:lnTo>
                  <a:pt x="593973" y="23453"/>
                </a:lnTo>
                <a:lnTo>
                  <a:pt x="586986" y="23453"/>
                </a:lnTo>
                <a:lnTo>
                  <a:pt x="586986" y="94313"/>
                </a:lnTo>
                <a:lnTo>
                  <a:pt x="594971" y="94313"/>
                </a:lnTo>
                <a:lnTo>
                  <a:pt x="594971" y="65919"/>
                </a:lnTo>
                <a:lnTo>
                  <a:pt x="593973" y="63574"/>
                </a:lnTo>
                <a:lnTo>
                  <a:pt x="593573" y="34232"/>
                </a:lnTo>
                <a:lnTo>
                  <a:pt x="594438" y="31903"/>
                </a:lnTo>
                <a:lnTo>
                  <a:pt x="594671" y="35629"/>
                </a:lnTo>
                <a:lnTo>
                  <a:pt x="594971" y="44545"/>
                </a:lnTo>
                <a:close/>
              </a:path>
              <a:path w="1270650" h="94813">
                <a:moveTo>
                  <a:pt x="598198" y="61245"/>
                </a:moveTo>
                <a:lnTo>
                  <a:pt x="596867" y="58384"/>
                </a:lnTo>
                <a:lnTo>
                  <a:pt x="595603" y="55523"/>
                </a:lnTo>
                <a:lnTo>
                  <a:pt x="594971" y="52197"/>
                </a:lnTo>
                <a:lnTo>
                  <a:pt x="594971" y="44545"/>
                </a:lnTo>
                <a:lnTo>
                  <a:pt x="594671" y="35629"/>
                </a:lnTo>
                <a:lnTo>
                  <a:pt x="594438" y="31903"/>
                </a:lnTo>
                <a:lnTo>
                  <a:pt x="593573" y="34232"/>
                </a:lnTo>
                <a:lnTo>
                  <a:pt x="593973" y="63574"/>
                </a:lnTo>
                <a:lnTo>
                  <a:pt x="594971" y="62077"/>
                </a:lnTo>
                <a:lnTo>
                  <a:pt x="593973" y="63574"/>
                </a:lnTo>
                <a:lnTo>
                  <a:pt x="594971" y="65919"/>
                </a:lnTo>
                <a:lnTo>
                  <a:pt x="595303" y="66701"/>
                </a:lnTo>
                <a:lnTo>
                  <a:pt x="597499" y="69296"/>
                </a:lnTo>
                <a:lnTo>
                  <a:pt x="600560" y="71359"/>
                </a:lnTo>
                <a:lnTo>
                  <a:pt x="603687" y="73355"/>
                </a:lnTo>
                <a:lnTo>
                  <a:pt x="607313" y="74353"/>
                </a:lnTo>
                <a:lnTo>
                  <a:pt x="615563" y="74353"/>
                </a:lnTo>
                <a:lnTo>
                  <a:pt x="619356" y="73322"/>
                </a:lnTo>
                <a:lnTo>
                  <a:pt x="622816" y="71259"/>
                </a:lnTo>
                <a:lnTo>
                  <a:pt x="626276" y="69196"/>
                </a:lnTo>
                <a:lnTo>
                  <a:pt x="629037" y="66236"/>
                </a:lnTo>
                <a:lnTo>
                  <a:pt x="631099" y="62376"/>
                </a:lnTo>
                <a:lnTo>
                  <a:pt x="633228" y="58451"/>
                </a:lnTo>
                <a:lnTo>
                  <a:pt x="634293" y="53793"/>
                </a:lnTo>
                <a:lnTo>
                  <a:pt x="634293" y="42948"/>
                </a:lnTo>
                <a:lnTo>
                  <a:pt x="633262" y="38291"/>
                </a:lnTo>
                <a:lnTo>
                  <a:pt x="631199" y="34432"/>
                </a:lnTo>
                <a:lnTo>
                  <a:pt x="629137" y="30573"/>
                </a:lnTo>
                <a:lnTo>
                  <a:pt x="626375" y="27612"/>
                </a:lnTo>
                <a:lnTo>
                  <a:pt x="622916" y="25549"/>
                </a:lnTo>
                <a:lnTo>
                  <a:pt x="619522" y="23487"/>
                </a:lnTo>
                <a:lnTo>
                  <a:pt x="619555" y="31171"/>
                </a:lnTo>
                <a:lnTo>
                  <a:pt x="622217" y="34631"/>
                </a:lnTo>
                <a:lnTo>
                  <a:pt x="624945" y="38091"/>
                </a:lnTo>
                <a:lnTo>
                  <a:pt x="626309" y="42682"/>
                </a:lnTo>
                <a:lnTo>
                  <a:pt x="626309" y="54126"/>
                </a:lnTo>
                <a:lnTo>
                  <a:pt x="624912" y="58717"/>
                </a:lnTo>
                <a:lnTo>
                  <a:pt x="622117" y="62177"/>
                </a:lnTo>
                <a:lnTo>
                  <a:pt x="619389" y="65637"/>
                </a:lnTo>
                <a:lnTo>
                  <a:pt x="615563" y="67367"/>
                </a:lnTo>
                <a:lnTo>
                  <a:pt x="607513" y="67367"/>
                </a:lnTo>
                <a:lnTo>
                  <a:pt x="604751" y="66601"/>
                </a:lnTo>
                <a:lnTo>
                  <a:pt x="602356" y="65071"/>
                </a:lnTo>
                <a:lnTo>
                  <a:pt x="600027" y="63474"/>
                </a:lnTo>
                <a:lnTo>
                  <a:pt x="598198" y="61245"/>
                </a:lnTo>
                <a:close/>
              </a:path>
              <a:path w="1270650" h="94813">
                <a:moveTo>
                  <a:pt x="666824" y="67466"/>
                </a:moveTo>
                <a:lnTo>
                  <a:pt x="663930" y="66701"/>
                </a:lnTo>
                <a:lnTo>
                  <a:pt x="665560" y="74353"/>
                </a:lnTo>
                <a:lnTo>
                  <a:pt x="670218" y="74353"/>
                </a:lnTo>
                <a:lnTo>
                  <a:pt x="670218" y="67466"/>
                </a:lnTo>
                <a:lnTo>
                  <a:pt x="666824" y="67466"/>
                </a:lnTo>
                <a:close/>
              </a:path>
              <a:path w="1270650" h="94813">
                <a:moveTo>
                  <a:pt x="717385" y="44545"/>
                </a:moveTo>
                <a:lnTo>
                  <a:pt x="718051" y="41218"/>
                </a:lnTo>
                <a:lnTo>
                  <a:pt x="719381" y="38424"/>
                </a:lnTo>
                <a:lnTo>
                  <a:pt x="720712" y="35563"/>
                </a:lnTo>
                <a:lnTo>
                  <a:pt x="722575" y="33367"/>
                </a:lnTo>
                <a:lnTo>
                  <a:pt x="724970" y="31837"/>
                </a:lnTo>
                <a:lnTo>
                  <a:pt x="727366" y="30240"/>
                </a:lnTo>
                <a:lnTo>
                  <a:pt x="730160" y="29441"/>
                </a:lnTo>
                <a:lnTo>
                  <a:pt x="738211" y="29441"/>
                </a:lnTo>
                <a:lnTo>
                  <a:pt x="741970" y="31171"/>
                </a:lnTo>
                <a:lnTo>
                  <a:pt x="741937" y="23487"/>
                </a:lnTo>
                <a:lnTo>
                  <a:pt x="738211" y="22455"/>
                </a:lnTo>
                <a:lnTo>
                  <a:pt x="731291" y="22455"/>
                </a:lnTo>
                <a:lnTo>
                  <a:pt x="728630" y="22954"/>
                </a:lnTo>
                <a:lnTo>
                  <a:pt x="726168" y="23952"/>
                </a:lnTo>
                <a:lnTo>
                  <a:pt x="723706" y="24950"/>
                </a:lnTo>
                <a:lnTo>
                  <a:pt x="721610" y="26348"/>
                </a:lnTo>
                <a:lnTo>
                  <a:pt x="719881" y="28144"/>
                </a:lnTo>
                <a:lnTo>
                  <a:pt x="718151" y="29874"/>
                </a:lnTo>
                <a:lnTo>
                  <a:pt x="716871" y="31876"/>
                </a:lnTo>
                <a:lnTo>
                  <a:pt x="716387" y="23453"/>
                </a:lnTo>
                <a:lnTo>
                  <a:pt x="709401" y="23453"/>
                </a:lnTo>
                <a:lnTo>
                  <a:pt x="709401" y="94313"/>
                </a:lnTo>
                <a:lnTo>
                  <a:pt x="717385" y="94313"/>
                </a:lnTo>
                <a:lnTo>
                  <a:pt x="717385" y="65919"/>
                </a:lnTo>
                <a:lnTo>
                  <a:pt x="716387" y="63574"/>
                </a:lnTo>
                <a:lnTo>
                  <a:pt x="715988" y="34232"/>
                </a:lnTo>
                <a:lnTo>
                  <a:pt x="716853" y="31903"/>
                </a:lnTo>
                <a:lnTo>
                  <a:pt x="717086" y="35629"/>
                </a:lnTo>
                <a:lnTo>
                  <a:pt x="717385" y="44545"/>
                </a:lnTo>
                <a:close/>
              </a:path>
              <a:path w="1270650" h="94813">
                <a:moveTo>
                  <a:pt x="720612" y="61245"/>
                </a:moveTo>
                <a:lnTo>
                  <a:pt x="719282" y="58384"/>
                </a:lnTo>
                <a:lnTo>
                  <a:pt x="718018" y="55523"/>
                </a:lnTo>
                <a:lnTo>
                  <a:pt x="717385" y="52197"/>
                </a:lnTo>
                <a:lnTo>
                  <a:pt x="717385" y="44545"/>
                </a:lnTo>
                <a:lnTo>
                  <a:pt x="717086" y="35629"/>
                </a:lnTo>
                <a:lnTo>
                  <a:pt x="716853" y="31903"/>
                </a:lnTo>
                <a:lnTo>
                  <a:pt x="715988" y="34232"/>
                </a:lnTo>
                <a:lnTo>
                  <a:pt x="716387" y="63574"/>
                </a:lnTo>
                <a:lnTo>
                  <a:pt x="717385" y="62077"/>
                </a:lnTo>
                <a:lnTo>
                  <a:pt x="716387" y="63574"/>
                </a:lnTo>
                <a:lnTo>
                  <a:pt x="717385" y="65919"/>
                </a:lnTo>
                <a:lnTo>
                  <a:pt x="717718" y="66701"/>
                </a:lnTo>
                <a:lnTo>
                  <a:pt x="719914" y="69296"/>
                </a:lnTo>
                <a:lnTo>
                  <a:pt x="722974" y="71359"/>
                </a:lnTo>
                <a:lnTo>
                  <a:pt x="726102" y="73355"/>
                </a:lnTo>
                <a:lnTo>
                  <a:pt x="729728" y="74353"/>
                </a:lnTo>
                <a:lnTo>
                  <a:pt x="737978" y="74353"/>
                </a:lnTo>
                <a:lnTo>
                  <a:pt x="741771" y="73322"/>
                </a:lnTo>
                <a:lnTo>
                  <a:pt x="745231" y="71259"/>
                </a:lnTo>
                <a:lnTo>
                  <a:pt x="748690" y="69196"/>
                </a:lnTo>
                <a:lnTo>
                  <a:pt x="751452" y="66236"/>
                </a:lnTo>
                <a:lnTo>
                  <a:pt x="753514" y="62376"/>
                </a:lnTo>
                <a:lnTo>
                  <a:pt x="755643" y="58451"/>
                </a:lnTo>
                <a:lnTo>
                  <a:pt x="756708" y="53793"/>
                </a:lnTo>
                <a:lnTo>
                  <a:pt x="756708" y="42948"/>
                </a:lnTo>
                <a:lnTo>
                  <a:pt x="755677" y="38291"/>
                </a:lnTo>
                <a:lnTo>
                  <a:pt x="753614" y="34432"/>
                </a:lnTo>
                <a:lnTo>
                  <a:pt x="751551" y="30573"/>
                </a:lnTo>
                <a:lnTo>
                  <a:pt x="748790" y="27612"/>
                </a:lnTo>
                <a:lnTo>
                  <a:pt x="745330" y="25549"/>
                </a:lnTo>
                <a:lnTo>
                  <a:pt x="741937" y="23487"/>
                </a:lnTo>
                <a:lnTo>
                  <a:pt x="741970" y="31171"/>
                </a:lnTo>
                <a:lnTo>
                  <a:pt x="744632" y="34631"/>
                </a:lnTo>
                <a:lnTo>
                  <a:pt x="747360" y="38091"/>
                </a:lnTo>
                <a:lnTo>
                  <a:pt x="748724" y="42682"/>
                </a:lnTo>
                <a:lnTo>
                  <a:pt x="748724" y="54126"/>
                </a:lnTo>
                <a:lnTo>
                  <a:pt x="747326" y="58717"/>
                </a:lnTo>
                <a:lnTo>
                  <a:pt x="744532" y="62177"/>
                </a:lnTo>
                <a:lnTo>
                  <a:pt x="741804" y="65637"/>
                </a:lnTo>
                <a:lnTo>
                  <a:pt x="737978" y="67367"/>
                </a:lnTo>
                <a:lnTo>
                  <a:pt x="729927" y="67367"/>
                </a:lnTo>
                <a:lnTo>
                  <a:pt x="727166" y="66601"/>
                </a:lnTo>
                <a:lnTo>
                  <a:pt x="724771" y="65071"/>
                </a:lnTo>
                <a:lnTo>
                  <a:pt x="722442" y="63474"/>
                </a:lnTo>
                <a:lnTo>
                  <a:pt x="720612" y="61245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5781443" y="9110481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6040892" y="9110481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6739465" y="9131989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6817001" y="9110481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5394999" y="9092736"/>
            <a:ext cx="111060" cy="79872"/>
          </a:xfrm>
          <a:custGeom>
            <a:avLst/>
            <a:gdLst/>
            <a:ahLst/>
            <a:cxnLst/>
            <a:rect l="l" t="t" r="r" b="b"/>
            <a:pathLst>
              <a:path w="111060" h="79872">
                <a:moveTo>
                  <a:pt x="42445" y="59793"/>
                </a:moveTo>
                <a:lnTo>
                  <a:pt x="38035" y="64203"/>
                </a:lnTo>
                <a:lnTo>
                  <a:pt x="42445" y="68614"/>
                </a:lnTo>
                <a:lnTo>
                  <a:pt x="111060" y="0"/>
                </a:lnTo>
                <a:lnTo>
                  <a:pt x="42445" y="59793"/>
                </a:lnTo>
                <a:close/>
              </a:path>
              <a:path w="111060" h="79872">
                <a:moveTo>
                  <a:pt x="11257" y="28604"/>
                </a:moveTo>
                <a:lnTo>
                  <a:pt x="33624" y="59793"/>
                </a:lnTo>
                <a:lnTo>
                  <a:pt x="38035" y="55382"/>
                </a:lnTo>
                <a:lnTo>
                  <a:pt x="11257" y="28604"/>
                </a:lnTo>
                <a:close/>
              </a:path>
              <a:path w="111060" h="79872">
                <a:moveTo>
                  <a:pt x="108624" y="-11257"/>
                </a:moveTo>
                <a:lnTo>
                  <a:pt x="104675" y="-11257"/>
                </a:lnTo>
                <a:lnTo>
                  <a:pt x="102239" y="-8821"/>
                </a:lnTo>
                <a:lnTo>
                  <a:pt x="38035" y="55382"/>
                </a:lnTo>
                <a:lnTo>
                  <a:pt x="33624" y="59793"/>
                </a:lnTo>
                <a:lnTo>
                  <a:pt x="11257" y="28604"/>
                </a:lnTo>
                <a:lnTo>
                  <a:pt x="8821" y="26168"/>
                </a:lnTo>
                <a:lnTo>
                  <a:pt x="4871" y="26168"/>
                </a:lnTo>
                <a:lnTo>
                  <a:pt x="2435" y="28604"/>
                </a:lnTo>
                <a:lnTo>
                  <a:pt x="0" y="31040"/>
                </a:lnTo>
                <a:lnTo>
                  <a:pt x="0" y="34990"/>
                </a:lnTo>
                <a:lnTo>
                  <a:pt x="2435" y="37426"/>
                </a:lnTo>
                <a:lnTo>
                  <a:pt x="33624" y="68614"/>
                </a:lnTo>
                <a:lnTo>
                  <a:pt x="36060" y="71050"/>
                </a:lnTo>
                <a:lnTo>
                  <a:pt x="40009" y="71050"/>
                </a:lnTo>
                <a:lnTo>
                  <a:pt x="42445" y="68614"/>
                </a:lnTo>
                <a:lnTo>
                  <a:pt x="38035" y="64203"/>
                </a:lnTo>
                <a:lnTo>
                  <a:pt x="42445" y="59793"/>
                </a:lnTo>
                <a:lnTo>
                  <a:pt x="111060" y="0"/>
                </a:lnTo>
                <a:lnTo>
                  <a:pt x="113496" y="-2435"/>
                </a:lnTo>
                <a:lnTo>
                  <a:pt x="113496" y="-6385"/>
                </a:lnTo>
                <a:lnTo>
                  <a:pt x="111060" y="-8821"/>
                </a:lnTo>
                <a:lnTo>
                  <a:pt x="108624" y="-11257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5595763" y="9296165"/>
            <a:ext cx="1682630" cy="94313"/>
          </a:xfrm>
          <a:custGeom>
            <a:avLst/>
            <a:gdLst/>
            <a:ahLst/>
            <a:cxnLst/>
            <a:rect l="l" t="t" r="r" b="b"/>
            <a:pathLst>
              <a:path w="1682630" h="94313">
                <a:moveTo>
                  <a:pt x="245157" y="34265"/>
                </a:moveTo>
                <a:lnTo>
                  <a:pt x="246887" y="32436"/>
                </a:lnTo>
                <a:lnTo>
                  <a:pt x="248949" y="31238"/>
                </a:lnTo>
                <a:lnTo>
                  <a:pt x="251078" y="30040"/>
                </a:lnTo>
                <a:lnTo>
                  <a:pt x="253174" y="29441"/>
                </a:lnTo>
                <a:lnTo>
                  <a:pt x="256834" y="29441"/>
                </a:lnTo>
                <a:lnTo>
                  <a:pt x="258064" y="29508"/>
                </a:lnTo>
                <a:lnTo>
                  <a:pt x="259794" y="29774"/>
                </a:lnTo>
                <a:lnTo>
                  <a:pt x="261325" y="30240"/>
                </a:lnTo>
                <a:lnTo>
                  <a:pt x="262722" y="22954"/>
                </a:lnTo>
                <a:lnTo>
                  <a:pt x="261092" y="22289"/>
                </a:lnTo>
                <a:lnTo>
                  <a:pt x="259029" y="22023"/>
                </a:lnTo>
                <a:lnTo>
                  <a:pt x="257233" y="21956"/>
                </a:lnTo>
                <a:lnTo>
                  <a:pt x="253374" y="21956"/>
                </a:lnTo>
                <a:lnTo>
                  <a:pt x="250080" y="22721"/>
                </a:lnTo>
                <a:lnTo>
                  <a:pt x="247352" y="24252"/>
                </a:lnTo>
                <a:lnTo>
                  <a:pt x="244691" y="25782"/>
                </a:lnTo>
                <a:lnTo>
                  <a:pt x="242662" y="28077"/>
                </a:lnTo>
                <a:lnTo>
                  <a:pt x="241264" y="31138"/>
                </a:lnTo>
                <a:lnTo>
                  <a:pt x="240166" y="22954"/>
                </a:lnTo>
                <a:lnTo>
                  <a:pt x="233679" y="22954"/>
                </a:lnTo>
                <a:lnTo>
                  <a:pt x="233679" y="72856"/>
                </a:lnTo>
                <a:lnTo>
                  <a:pt x="241664" y="72856"/>
                </a:lnTo>
                <a:lnTo>
                  <a:pt x="241664" y="42183"/>
                </a:lnTo>
                <a:lnTo>
                  <a:pt x="242362" y="39122"/>
                </a:lnTo>
                <a:lnTo>
                  <a:pt x="243759" y="36727"/>
                </a:lnTo>
                <a:lnTo>
                  <a:pt x="245157" y="34265"/>
                </a:lnTo>
                <a:close/>
              </a:path>
              <a:path w="1682630" h="94313">
                <a:moveTo>
                  <a:pt x="302430" y="67633"/>
                </a:moveTo>
                <a:lnTo>
                  <a:pt x="303295" y="69163"/>
                </a:lnTo>
                <a:lnTo>
                  <a:pt x="303994" y="62776"/>
                </a:lnTo>
                <a:lnTo>
                  <a:pt x="301998" y="62476"/>
                </a:lnTo>
                <a:lnTo>
                  <a:pt x="301998" y="65737"/>
                </a:lnTo>
                <a:lnTo>
                  <a:pt x="301831" y="67500"/>
                </a:lnTo>
                <a:lnTo>
                  <a:pt x="302251" y="66845"/>
                </a:lnTo>
                <a:lnTo>
                  <a:pt x="301998" y="63474"/>
                </a:lnTo>
                <a:lnTo>
                  <a:pt x="302251" y="66845"/>
                </a:lnTo>
                <a:lnTo>
                  <a:pt x="303195" y="65371"/>
                </a:lnTo>
                <a:lnTo>
                  <a:pt x="302430" y="67633"/>
                </a:lnTo>
                <a:close/>
              </a:path>
              <a:path w="1682630" h="94313">
                <a:moveTo>
                  <a:pt x="273953" y="27712"/>
                </a:moveTo>
                <a:lnTo>
                  <a:pt x="271491" y="30706"/>
                </a:lnTo>
                <a:lnTo>
                  <a:pt x="270160" y="34432"/>
                </a:lnTo>
                <a:lnTo>
                  <a:pt x="276648" y="38424"/>
                </a:lnTo>
                <a:lnTo>
                  <a:pt x="277779" y="35097"/>
                </a:lnTo>
                <a:lnTo>
                  <a:pt x="279542" y="32702"/>
                </a:lnTo>
                <a:lnTo>
                  <a:pt x="281937" y="31238"/>
                </a:lnTo>
                <a:lnTo>
                  <a:pt x="284332" y="29708"/>
                </a:lnTo>
                <a:lnTo>
                  <a:pt x="287260" y="28942"/>
                </a:lnTo>
                <a:lnTo>
                  <a:pt x="294379" y="28942"/>
                </a:lnTo>
                <a:lnTo>
                  <a:pt x="297207" y="29974"/>
                </a:lnTo>
                <a:lnTo>
                  <a:pt x="299203" y="32036"/>
                </a:lnTo>
                <a:lnTo>
                  <a:pt x="301199" y="34032"/>
                </a:lnTo>
                <a:lnTo>
                  <a:pt x="302197" y="36893"/>
                </a:lnTo>
                <a:lnTo>
                  <a:pt x="302197" y="42531"/>
                </a:lnTo>
                <a:lnTo>
                  <a:pt x="284033" y="46109"/>
                </a:lnTo>
                <a:lnTo>
                  <a:pt x="284466" y="52762"/>
                </a:lnTo>
                <a:lnTo>
                  <a:pt x="287726" y="52097"/>
                </a:lnTo>
                <a:lnTo>
                  <a:pt x="302197" y="49131"/>
                </a:lnTo>
                <a:lnTo>
                  <a:pt x="303794" y="48803"/>
                </a:lnTo>
                <a:lnTo>
                  <a:pt x="303794" y="42216"/>
                </a:lnTo>
                <a:lnTo>
                  <a:pt x="305923" y="26913"/>
                </a:lnTo>
                <a:lnTo>
                  <a:pt x="303628" y="25050"/>
                </a:lnTo>
                <a:lnTo>
                  <a:pt x="300700" y="23852"/>
                </a:lnTo>
                <a:lnTo>
                  <a:pt x="297773" y="22588"/>
                </a:lnTo>
                <a:lnTo>
                  <a:pt x="294512" y="21956"/>
                </a:lnTo>
                <a:lnTo>
                  <a:pt x="285597" y="21956"/>
                </a:lnTo>
                <a:lnTo>
                  <a:pt x="281139" y="23121"/>
                </a:lnTo>
                <a:lnTo>
                  <a:pt x="277546" y="25449"/>
                </a:lnTo>
                <a:lnTo>
                  <a:pt x="273953" y="27712"/>
                </a:lnTo>
                <a:close/>
              </a:path>
              <a:path w="1682630" h="94313">
                <a:moveTo>
                  <a:pt x="341061" y="34265"/>
                </a:moveTo>
                <a:lnTo>
                  <a:pt x="342791" y="32436"/>
                </a:lnTo>
                <a:lnTo>
                  <a:pt x="344854" y="31238"/>
                </a:lnTo>
                <a:lnTo>
                  <a:pt x="346983" y="30040"/>
                </a:lnTo>
                <a:lnTo>
                  <a:pt x="349079" y="29441"/>
                </a:lnTo>
                <a:lnTo>
                  <a:pt x="352738" y="29441"/>
                </a:lnTo>
                <a:lnTo>
                  <a:pt x="353969" y="29508"/>
                </a:lnTo>
                <a:lnTo>
                  <a:pt x="355699" y="29774"/>
                </a:lnTo>
                <a:lnTo>
                  <a:pt x="357229" y="30240"/>
                </a:lnTo>
                <a:lnTo>
                  <a:pt x="358627" y="22954"/>
                </a:lnTo>
                <a:lnTo>
                  <a:pt x="356996" y="22289"/>
                </a:lnTo>
                <a:lnTo>
                  <a:pt x="354934" y="22023"/>
                </a:lnTo>
                <a:lnTo>
                  <a:pt x="353137" y="21956"/>
                </a:lnTo>
                <a:lnTo>
                  <a:pt x="349278" y="21956"/>
                </a:lnTo>
                <a:lnTo>
                  <a:pt x="345985" y="22721"/>
                </a:lnTo>
                <a:lnTo>
                  <a:pt x="343257" y="24252"/>
                </a:lnTo>
                <a:lnTo>
                  <a:pt x="340595" y="25782"/>
                </a:lnTo>
                <a:lnTo>
                  <a:pt x="338566" y="28077"/>
                </a:lnTo>
                <a:lnTo>
                  <a:pt x="337169" y="31138"/>
                </a:lnTo>
                <a:lnTo>
                  <a:pt x="336071" y="22954"/>
                </a:lnTo>
                <a:lnTo>
                  <a:pt x="329584" y="22954"/>
                </a:lnTo>
                <a:lnTo>
                  <a:pt x="329584" y="72856"/>
                </a:lnTo>
                <a:lnTo>
                  <a:pt x="337568" y="72856"/>
                </a:lnTo>
                <a:lnTo>
                  <a:pt x="337568" y="42183"/>
                </a:lnTo>
                <a:lnTo>
                  <a:pt x="338267" y="39122"/>
                </a:lnTo>
                <a:lnTo>
                  <a:pt x="339664" y="36727"/>
                </a:lnTo>
                <a:lnTo>
                  <a:pt x="341061" y="34265"/>
                </a:lnTo>
                <a:close/>
              </a:path>
              <a:path w="1682630" h="94313">
                <a:moveTo>
                  <a:pt x="284033" y="46109"/>
                </a:moveTo>
                <a:lnTo>
                  <a:pt x="279575" y="46974"/>
                </a:lnTo>
                <a:lnTo>
                  <a:pt x="276082" y="48637"/>
                </a:lnTo>
                <a:lnTo>
                  <a:pt x="273554" y="51099"/>
                </a:lnTo>
                <a:lnTo>
                  <a:pt x="271092" y="53494"/>
                </a:lnTo>
                <a:lnTo>
                  <a:pt x="269861" y="56555"/>
                </a:lnTo>
                <a:lnTo>
                  <a:pt x="269861" y="63275"/>
                </a:lnTo>
                <a:lnTo>
                  <a:pt x="270593" y="65803"/>
                </a:lnTo>
                <a:lnTo>
                  <a:pt x="272057" y="67866"/>
                </a:lnTo>
                <a:lnTo>
                  <a:pt x="273587" y="69862"/>
                </a:lnTo>
                <a:lnTo>
                  <a:pt x="275616" y="71359"/>
                </a:lnTo>
                <a:lnTo>
                  <a:pt x="278145" y="72357"/>
                </a:lnTo>
                <a:lnTo>
                  <a:pt x="280673" y="73355"/>
                </a:lnTo>
                <a:lnTo>
                  <a:pt x="283401" y="73854"/>
                </a:lnTo>
                <a:lnTo>
                  <a:pt x="288657" y="73854"/>
                </a:lnTo>
                <a:lnTo>
                  <a:pt x="291019" y="73488"/>
                </a:lnTo>
                <a:lnTo>
                  <a:pt x="293415" y="72756"/>
                </a:lnTo>
                <a:lnTo>
                  <a:pt x="295810" y="71958"/>
                </a:lnTo>
                <a:lnTo>
                  <a:pt x="297972" y="70760"/>
                </a:lnTo>
                <a:lnTo>
                  <a:pt x="299902" y="69163"/>
                </a:lnTo>
                <a:lnTo>
                  <a:pt x="301831" y="67500"/>
                </a:lnTo>
                <a:lnTo>
                  <a:pt x="301998" y="65737"/>
                </a:lnTo>
                <a:lnTo>
                  <a:pt x="301998" y="62476"/>
                </a:lnTo>
                <a:lnTo>
                  <a:pt x="303994" y="62776"/>
                </a:lnTo>
                <a:lnTo>
                  <a:pt x="303295" y="69163"/>
                </a:lnTo>
                <a:lnTo>
                  <a:pt x="304160" y="70627"/>
                </a:lnTo>
                <a:lnTo>
                  <a:pt x="305358" y="71725"/>
                </a:lnTo>
                <a:lnTo>
                  <a:pt x="306888" y="72457"/>
                </a:lnTo>
                <a:lnTo>
                  <a:pt x="308418" y="73188"/>
                </a:lnTo>
                <a:lnTo>
                  <a:pt x="310148" y="73554"/>
                </a:lnTo>
                <a:lnTo>
                  <a:pt x="314207" y="73554"/>
                </a:lnTo>
                <a:lnTo>
                  <a:pt x="315937" y="73222"/>
                </a:lnTo>
                <a:lnTo>
                  <a:pt x="317268" y="72556"/>
                </a:lnTo>
                <a:lnTo>
                  <a:pt x="317667" y="66269"/>
                </a:lnTo>
                <a:lnTo>
                  <a:pt x="315238" y="66768"/>
                </a:lnTo>
                <a:lnTo>
                  <a:pt x="311446" y="66768"/>
                </a:lnTo>
                <a:lnTo>
                  <a:pt x="310182" y="65570"/>
                </a:lnTo>
                <a:lnTo>
                  <a:pt x="310182" y="35097"/>
                </a:lnTo>
                <a:lnTo>
                  <a:pt x="309317" y="31903"/>
                </a:lnTo>
                <a:lnTo>
                  <a:pt x="307587" y="29441"/>
                </a:lnTo>
                <a:lnTo>
                  <a:pt x="305923" y="26913"/>
                </a:lnTo>
                <a:lnTo>
                  <a:pt x="303794" y="42216"/>
                </a:lnTo>
                <a:lnTo>
                  <a:pt x="303794" y="48803"/>
                </a:lnTo>
                <a:lnTo>
                  <a:pt x="302197" y="49131"/>
                </a:lnTo>
                <a:lnTo>
                  <a:pt x="302197" y="56521"/>
                </a:lnTo>
                <a:lnTo>
                  <a:pt x="301798" y="58384"/>
                </a:lnTo>
                <a:lnTo>
                  <a:pt x="301000" y="59981"/>
                </a:lnTo>
                <a:lnTo>
                  <a:pt x="300201" y="61512"/>
                </a:lnTo>
                <a:lnTo>
                  <a:pt x="299103" y="62809"/>
                </a:lnTo>
                <a:lnTo>
                  <a:pt x="297706" y="63874"/>
                </a:lnTo>
                <a:lnTo>
                  <a:pt x="296309" y="64872"/>
                </a:lnTo>
                <a:lnTo>
                  <a:pt x="294712" y="65637"/>
                </a:lnTo>
                <a:lnTo>
                  <a:pt x="292916" y="66169"/>
                </a:lnTo>
                <a:lnTo>
                  <a:pt x="291186" y="66635"/>
                </a:lnTo>
                <a:lnTo>
                  <a:pt x="289356" y="66868"/>
                </a:lnTo>
                <a:lnTo>
                  <a:pt x="284432" y="66868"/>
                </a:lnTo>
                <a:lnTo>
                  <a:pt x="282104" y="66236"/>
                </a:lnTo>
                <a:lnTo>
                  <a:pt x="280440" y="64971"/>
                </a:lnTo>
                <a:lnTo>
                  <a:pt x="278843" y="63641"/>
                </a:lnTo>
                <a:lnTo>
                  <a:pt x="278045" y="61944"/>
                </a:lnTo>
                <a:lnTo>
                  <a:pt x="278045" y="57752"/>
                </a:lnTo>
                <a:lnTo>
                  <a:pt x="278843" y="56089"/>
                </a:lnTo>
                <a:lnTo>
                  <a:pt x="280440" y="54891"/>
                </a:lnTo>
                <a:lnTo>
                  <a:pt x="282037" y="53694"/>
                </a:lnTo>
                <a:lnTo>
                  <a:pt x="284466" y="52762"/>
                </a:lnTo>
                <a:lnTo>
                  <a:pt x="284033" y="46109"/>
                </a:lnTo>
                <a:close/>
              </a:path>
              <a:path w="1682630" h="94313">
                <a:moveTo>
                  <a:pt x="361142" y="90820"/>
                </a:moveTo>
                <a:lnTo>
                  <a:pt x="362606" y="91885"/>
                </a:lnTo>
                <a:lnTo>
                  <a:pt x="364269" y="92717"/>
                </a:lnTo>
                <a:lnTo>
                  <a:pt x="366132" y="93315"/>
                </a:lnTo>
                <a:lnTo>
                  <a:pt x="368062" y="93981"/>
                </a:lnTo>
                <a:lnTo>
                  <a:pt x="370157" y="94313"/>
                </a:lnTo>
                <a:lnTo>
                  <a:pt x="374815" y="94313"/>
                </a:lnTo>
                <a:lnTo>
                  <a:pt x="376911" y="93881"/>
                </a:lnTo>
                <a:lnTo>
                  <a:pt x="378707" y="93016"/>
                </a:lnTo>
                <a:lnTo>
                  <a:pt x="380570" y="92218"/>
                </a:lnTo>
                <a:lnTo>
                  <a:pt x="382234" y="90854"/>
                </a:lnTo>
                <a:lnTo>
                  <a:pt x="383697" y="88924"/>
                </a:lnTo>
                <a:lnTo>
                  <a:pt x="385228" y="87061"/>
                </a:lnTo>
                <a:lnTo>
                  <a:pt x="386625" y="84500"/>
                </a:lnTo>
                <a:lnTo>
                  <a:pt x="387889" y="81239"/>
                </a:lnTo>
                <a:lnTo>
                  <a:pt x="411343" y="22954"/>
                </a:lnTo>
                <a:lnTo>
                  <a:pt x="402760" y="22954"/>
                </a:lnTo>
                <a:lnTo>
                  <a:pt x="391083" y="54492"/>
                </a:lnTo>
                <a:lnTo>
                  <a:pt x="387490" y="64373"/>
                </a:lnTo>
                <a:lnTo>
                  <a:pt x="384396" y="55490"/>
                </a:lnTo>
                <a:lnTo>
                  <a:pt x="371921" y="22954"/>
                </a:lnTo>
                <a:lnTo>
                  <a:pt x="362839" y="22954"/>
                </a:lnTo>
                <a:lnTo>
                  <a:pt x="378707" y="60879"/>
                </a:lnTo>
                <a:lnTo>
                  <a:pt x="383697" y="72756"/>
                </a:lnTo>
                <a:lnTo>
                  <a:pt x="381103" y="79243"/>
                </a:lnTo>
                <a:lnTo>
                  <a:pt x="379838" y="82503"/>
                </a:lnTo>
                <a:lnTo>
                  <a:pt x="378441" y="84666"/>
                </a:lnTo>
                <a:lnTo>
                  <a:pt x="376911" y="85730"/>
                </a:lnTo>
                <a:lnTo>
                  <a:pt x="375380" y="86795"/>
                </a:lnTo>
                <a:lnTo>
                  <a:pt x="373750" y="87327"/>
                </a:lnTo>
                <a:lnTo>
                  <a:pt x="370557" y="87327"/>
                </a:lnTo>
                <a:lnTo>
                  <a:pt x="369060" y="87028"/>
                </a:lnTo>
                <a:lnTo>
                  <a:pt x="367529" y="86429"/>
                </a:lnTo>
                <a:lnTo>
                  <a:pt x="366066" y="85897"/>
                </a:lnTo>
                <a:lnTo>
                  <a:pt x="364668" y="85032"/>
                </a:lnTo>
                <a:lnTo>
                  <a:pt x="363338" y="83834"/>
                </a:lnTo>
                <a:lnTo>
                  <a:pt x="361142" y="90820"/>
                </a:lnTo>
                <a:close/>
              </a:path>
              <a:path w="1682630" h="94313">
                <a:moveTo>
                  <a:pt x="463093" y="61545"/>
                </a:moveTo>
                <a:lnTo>
                  <a:pt x="463093" y="29841"/>
                </a:lnTo>
                <a:lnTo>
                  <a:pt x="481257" y="29841"/>
                </a:lnTo>
                <a:lnTo>
                  <a:pt x="481257" y="22954"/>
                </a:lnTo>
                <a:lnTo>
                  <a:pt x="463093" y="22954"/>
                </a:lnTo>
                <a:lnTo>
                  <a:pt x="463093" y="8782"/>
                </a:lnTo>
                <a:lnTo>
                  <a:pt x="455109" y="10978"/>
                </a:lnTo>
                <a:lnTo>
                  <a:pt x="455109" y="22954"/>
                </a:lnTo>
                <a:lnTo>
                  <a:pt x="445129" y="22954"/>
                </a:lnTo>
                <a:lnTo>
                  <a:pt x="445129" y="29841"/>
                </a:lnTo>
                <a:lnTo>
                  <a:pt x="455109" y="29841"/>
                </a:lnTo>
                <a:lnTo>
                  <a:pt x="455109" y="60480"/>
                </a:lnTo>
                <a:lnTo>
                  <a:pt x="455175" y="63674"/>
                </a:lnTo>
                <a:lnTo>
                  <a:pt x="455841" y="66269"/>
                </a:lnTo>
                <a:lnTo>
                  <a:pt x="457105" y="68265"/>
                </a:lnTo>
                <a:lnTo>
                  <a:pt x="458436" y="70194"/>
                </a:lnTo>
                <a:lnTo>
                  <a:pt x="460199" y="71625"/>
                </a:lnTo>
                <a:lnTo>
                  <a:pt x="462395" y="72556"/>
                </a:lnTo>
                <a:lnTo>
                  <a:pt x="464590" y="73421"/>
                </a:lnTo>
                <a:lnTo>
                  <a:pt x="466952" y="73854"/>
                </a:lnTo>
                <a:lnTo>
                  <a:pt x="472209" y="73854"/>
                </a:lnTo>
                <a:lnTo>
                  <a:pt x="474604" y="73455"/>
                </a:lnTo>
                <a:lnTo>
                  <a:pt x="476666" y="72656"/>
                </a:lnTo>
                <a:lnTo>
                  <a:pt x="478796" y="71858"/>
                </a:lnTo>
                <a:lnTo>
                  <a:pt x="480625" y="70760"/>
                </a:lnTo>
                <a:lnTo>
                  <a:pt x="482156" y="69363"/>
                </a:lnTo>
                <a:lnTo>
                  <a:pt x="479361" y="62676"/>
                </a:lnTo>
                <a:lnTo>
                  <a:pt x="478230" y="63807"/>
                </a:lnTo>
                <a:lnTo>
                  <a:pt x="476966" y="64705"/>
                </a:lnTo>
                <a:lnTo>
                  <a:pt x="475569" y="65371"/>
                </a:lnTo>
                <a:lnTo>
                  <a:pt x="474171" y="66036"/>
                </a:lnTo>
                <a:lnTo>
                  <a:pt x="472508" y="66369"/>
                </a:lnTo>
                <a:lnTo>
                  <a:pt x="468383" y="66369"/>
                </a:lnTo>
                <a:lnTo>
                  <a:pt x="466586" y="65770"/>
                </a:lnTo>
                <a:lnTo>
                  <a:pt x="465189" y="64572"/>
                </a:lnTo>
                <a:lnTo>
                  <a:pt x="463792" y="63375"/>
                </a:lnTo>
                <a:lnTo>
                  <a:pt x="463093" y="61545"/>
                </a:lnTo>
                <a:close/>
              </a:path>
              <a:path w="1682630" h="94313">
                <a:moveTo>
                  <a:pt x="510394" y="66967"/>
                </a:moveTo>
                <a:lnTo>
                  <a:pt x="507500" y="66202"/>
                </a:lnTo>
                <a:lnTo>
                  <a:pt x="509130" y="73854"/>
                </a:lnTo>
                <a:lnTo>
                  <a:pt x="513788" y="73854"/>
                </a:lnTo>
                <a:lnTo>
                  <a:pt x="513788" y="66967"/>
                </a:lnTo>
                <a:lnTo>
                  <a:pt x="510394" y="66967"/>
                </a:lnTo>
                <a:close/>
              </a:path>
              <a:path w="1682630" h="94313">
                <a:moveTo>
                  <a:pt x="594971" y="44046"/>
                </a:moveTo>
                <a:lnTo>
                  <a:pt x="595636" y="40719"/>
                </a:lnTo>
                <a:lnTo>
                  <a:pt x="596967" y="37925"/>
                </a:lnTo>
                <a:lnTo>
                  <a:pt x="598297" y="35064"/>
                </a:lnTo>
                <a:lnTo>
                  <a:pt x="600160" y="32868"/>
                </a:lnTo>
                <a:lnTo>
                  <a:pt x="602556" y="31338"/>
                </a:lnTo>
                <a:lnTo>
                  <a:pt x="604951" y="29741"/>
                </a:lnTo>
                <a:lnTo>
                  <a:pt x="607745" y="28942"/>
                </a:lnTo>
                <a:lnTo>
                  <a:pt x="615796" y="28942"/>
                </a:lnTo>
                <a:lnTo>
                  <a:pt x="619555" y="30672"/>
                </a:lnTo>
                <a:lnTo>
                  <a:pt x="619522" y="22987"/>
                </a:lnTo>
                <a:lnTo>
                  <a:pt x="615796" y="21956"/>
                </a:lnTo>
                <a:lnTo>
                  <a:pt x="608876" y="21956"/>
                </a:lnTo>
                <a:lnTo>
                  <a:pt x="606215" y="22455"/>
                </a:lnTo>
                <a:lnTo>
                  <a:pt x="603753" y="23453"/>
                </a:lnTo>
                <a:lnTo>
                  <a:pt x="601291" y="24451"/>
                </a:lnTo>
                <a:lnTo>
                  <a:pt x="599196" y="25849"/>
                </a:lnTo>
                <a:lnTo>
                  <a:pt x="597466" y="27645"/>
                </a:lnTo>
                <a:lnTo>
                  <a:pt x="595736" y="29375"/>
                </a:lnTo>
                <a:lnTo>
                  <a:pt x="594456" y="31377"/>
                </a:lnTo>
                <a:lnTo>
                  <a:pt x="593973" y="22954"/>
                </a:lnTo>
                <a:lnTo>
                  <a:pt x="586986" y="22954"/>
                </a:lnTo>
                <a:lnTo>
                  <a:pt x="586986" y="93814"/>
                </a:lnTo>
                <a:lnTo>
                  <a:pt x="594971" y="93814"/>
                </a:lnTo>
                <a:lnTo>
                  <a:pt x="594971" y="65420"/>
                </a:lnTo>
                <a:lnTo>
                  <a:pt x="593973" y="63075"/>
                </a:lnTo>
                <a:lnTo>
                  <a:pt x="593573" y="33733"/>
                </a:lnTo>
                <a:lnTo>
                  <a:pt x="594438" y="31404"/>
                </a:lnTo>
                <a:lnTo>
                  <a:pt x="594671" y="35130"/>
                </a:lnTo>
                <a:lnTo>
                  <a:pt x="594971" y="44046"/>
                </a:lnTo>
                <a:close/>
              </a:path>
              <a:path w="1682630" h="94313">
                <a:moveTo>
                  <a:pt x="598198" y="60746"/>
                </a:moveTo>
                <a:lnTo>
                  <a:pt x="596867" y="57885"/>
                </a:lnTo>
                <a:lnTo>
                  <a:pt x="595603" y="55024"/>
                </a:lnTo>
                <a:lnTo>
                  <a:pt x="594971" y="51698"/>
                </a:lnTo>
                <a:lnTo>
                  <a:pt x="594971" y="44046"/>
                </a:lnTo>
                <a:lnTo>
                  <a:pt x="594671" y="35130"/>
                </a:lnTo>
                <a:lnTo>
                  <a:pt x="594438" y="31404"/>
                </a:lnTo>
                <a:lnTo>
                  <a:pt x="593573" y="33733"/>
                </a:lnTo>
                <a:lnTo>
                  <a:pt x="593973" y="63075"/>
                </a:lnTo>
                <a:lnTo>
                  <a:pt x="594971" y="61578"/>
                </a:lnTo>
                <a:lnTo>
                  <a:pt x="593973" y="63075"/>
                </a:lnTo>
                <a:lnTo>
                  <a:pt x="594971" y="65420"/>
                </a:lnTo>
                <a:lnTo>
                  <a:pt x="595303" y="66202"/>
                </a:lnTo>
                <a:lnTo>
                  <a:pt x="597499" y="68797"/>
                </a:lnTo>
                <a:lnTo>
                  <a:pt x="600560" y="70860"/>
                </a:lnTo>
                <a:lnTo>
                  <a:pt x="603687" y="72856"/>
                </a:lnTo>
                <a:lnTo>
                  <a:pt x="607313" y="73854"/>
                </a:lnTo>
                <a:lnTo>
                  <a:pt x="615563" y="73854"/>
                </a:lnTo>
                <a:lnTo>
                  <a:pt x="619356" y="72823"/>
                </a:lnTo>
                <a:lnTo>
                  <a:pt x="622816" y="70760"/>
                </a:lnTo>
                <a:lnTo>
                  <a:pt x="626276" y="68697"/>
                </a:lnTo>
                <a:lnTo>
                  <a:pt x="629037" y="65737"/>
                </a:lnTo>
                <a:lnTo>
                  <a:pt x="631099" y="61877"/>
                </a:lnTo>
                <a:lnTo>
                  <a:pt x="633228" y="57952"/>
                </a:lnTo>
                <a:lnTo>
                  <a:pt x="634293" y="53294"/>
                </a:lnTo>
                <a:lnTo>
                  <a:pt x="634293" y="42449"/>
                </a:lnTo>
                <a:lnTo>
                  <a:pt x="633262" y="37792"/>
                </a:lnTo>
                <a:lnTo>
                  <a:pt x="631199" y="33933"/>
                </a:lnTo>
                <a:lnTo>
                  <a:pt x="629137" y="30074"/>
                </a:lnTo>
                <a:lnTo>
                  <a:pt x="626375" y="27113"/>
                </a:lnTo>
                <a:lnTo>
                  <a:pt x="622916" y="25050"/>
                </a:lnTo>
                <a:lnTo>
                  <a:pt x="619522" y="22987"/>
                </a:lnTo>
                <a:lnTo>
                  <a:pt x="619555" y="30672"/>
                </a:lnTo>
                <a:lnTo>
                  <a:pt x="622217" y="34132"/>
                </a:lnTo>
                <a:lnTo>
                  <a:pt x="624945" y="37592"/>
                </a:lnTo>
                <a:lnTo>
                  <a:pt x="626309" y="42183"/>
                </a:lnTo>
                <a:lnTo>
                  <a:pt x="626309" y="53627"/>
                </a:lnTo>
                <a:lnTo>
                  <a:pt x="624912" y="58218"/>
                </a:lnTo>
                <a:lnTo>
                  <a:pt x="622117" y="61678"/>
                </a:lnTo>
                <a:lnTo>
                  <a:pt x="619389" y="65138"/>
                </a:lnTo>
                <a:lnTo>
                  <a:pt x="615563" y="66868"/>
                </a:lnTo>
                <a:lnTo>
                  <a:pt x="607513" y="66868"/>
                </a:lnTo>
                <a:lnTo>
                  <a:pt x="604751" y="66102"/>
                </a:lnTo>
                <a:lnTo>
                  <a:pt x="602356" y="64572"/>
                </a:lnTo>
                <a:lnTo>
                  <a:pt x="600027" y="62975"/>
                </a:lnTo>
                <a:lnTo>
                  <a:pt x="598198" y="60746"/>
                </a:lnTo>
                <a:close/>
              </a:path>
              <a:path w="1682630" h="94313">
                <a:moveTo>
                  <a:pt x="666824" y="66967"/>
                </a:moveTo>
                <a:lnTo>
                  <a:pt x="663930" y="66202"/>
                </a:lnTo>
                <a:lnTo>
                  <a:pt x="665560" y="73854"/>
                </a:lnTo>
                <a:lnTo>
                  <a:pt x="670218" y="73854"/>
                </a:lnTo>
                <a:lnTo>
                  <a:pt x="670218" y="66967"/>
                </a:lnTo>
                <a:lnTo>
                  <a:pt x="666824" y="66967"/>
                </a:lnTo>
                <a:close/>
              </a:path>
              <a:path w="1682630" h="94313">
                <a:moveTo>
                  <a:pt x="717385" y="44046"/>
                </a:moveTo>
                <a:lnTo>
                  <a:pt x="718051" y="40719"/>
                </a:lnTo>
                <a:lnTo>
                  <a:pt x="719381" y="37925"/>
                </a:lnTo>
                <a:lnTo>
                  <a:pt x="720712" y="35064"/>
                </a:lnTo>
                <a:lnTo>
                  <a:pt x="722575" y="32868"/>
                </a:lnTo>
                <a:lnTo>
                  <a:pt x="724970" y="31338"/>
                </a:lnTo>
                <a:lnTo>
                  <a:pt x="727366" y="29741"/>
                </a:lnTo>
                <a:lnTo>
                  <a:pt x="730160" y="28942"/>
                </a:lnTo>
                <a:lnTo>
                  <a:pt x="738211" y="28942"/>
                </a:lnTo>
                <a:lnTo>
                  <a:pt x="741970" y="30672"/>
                </a:lnTo>
                <a:lnTo>
                  <a:pt x="741937" y="22987"/>
                </a:lnTo>
                <a:lnTo>
                  <a:pt x="738211" y="21956"/>
                </a:lnTo>
                <a:lnTo>
                  <a:pt x="731291" y="21956"/>
                </a:lnTo>
                <a:lnTo>
                  <a:pt x="728630" y="22455"/>
                </a:lnTo>
                <a:lnTo>
                  <a:pt x="726168" y="23453"/>
                </a:lnTo>
                <a:lnTo>
                  <a:pt x="723706" y="24451"/>
                </a:lnTo>
                <a:lnTo>
                  <a:pt x="721610" y="25849"/>
                </a:lnTo>
                <a:lnTo>
                  <a:pt x="719881" y="27645"/>
                </a:lnTo>
                <a:lnTo>
                  <a:pt x="718151" y="29375"/>
                </a:lnTo>
                <a:lnTo>
                  <a:pt x="716871" y="31377"/>
                </a:lnTo>
                <a:lnTo>
                  <a:pt x="716387" y="22954"/>
                </a:lnTo>
                <a:lnTo>
                  <a:pt x="709401" y="22954"/>
                </a:lnTo>
                <a:lnTo>
                  <a:pt x="709401" y="93814"/>
                </a:lnTo>
                <a:lnTo>
                  <a:pt x="717385" y="93814"/>
                </a:lnTo>
                <a:lnTo>
                  <a:pt x="717385" y="65420"/>
                </a:lnTo>
                <a:lnTo>
                  <a:pt x="716387" y="63075"/>
                </a:lnTo>
                <a:lnTo>
                  <a:pt x="715988" y="33733"/>
                </a:lnTo>
                <a:lnTo>
                  <a:pt x="716853" y="31404"/>
                </a:lnTo>
                <a:lnTo>
                  <a:pt x="717086" y="35130"/>
                </a:lnTo>
                <a:lnTo>
                  <a:pt x="717385" y="44046"/>
                </a:lnTo>
                <a:close/>
              </a:path>
              <a:path w="1682630" h="94313">
                <a:moveTo>
                  <a:pt x="720612" y="60746"/>
                </a:moveTo>
                <a:lnTo>
                  <a:pt x="719282" y="57885"/>
                </a:lnTo>
                <a:lnTo>
                  <a:pt x="718018" y="55024"/>
                </a:lnTo>
                <a:lnTo>
                  <a:pt x="717385" y="51698"/>
                </a:lnTo>
                <a:lnTo>
                  <a:pt x="717385" y="44046"/>
                </a:lnTo>
                <a:lnTo>
                  <a:pt x="717086" y="35130"/>
                </a:lnTo>
                <a:lnTo>
                  <a:pt x="716853" y="31404"/>
                </a:lnTo>
                <a:lnTo>
                  <a:pt x="715988" y="33733"/>
                </a:lnTo>
                <a:lnTo>
                  <a:pt x="716387" y="63075"/>
                </a:lnTo>
                <a:lnTo>
                  <a:pt x="717385" y="61578"/>
                </a:lnTo>
                <a:lnTo>
                  <a:pt x="716387" y="63075"/>
                </a:lnTo>
                <a:lnTo>
                  <a:pt x="717385" y="65420"/>
                </a:lnTo>
                <a:lnTo>
                  <a:pt x="717718" y="66202"/>
                </a:lnTo>
                <a:lnTo>
                  <a:pt x="719914" y="68797"/>
                </a:lnTo>
                <a:lnTo>
                  <a:pt x="722974" y="70860"/>
                </a:lnTo>
                <a:lnTo>
                  <a:pt x="726102" y="72856"/>
                </a:lnTo>
                <a:lnTo>
                  <a:pt x="729728" y="73854"/>
                </a:lnTo>
                <a:lnTo>
                  <a:pt x="737978" y="73854"/>
                </a:lnTo>
                <a:lnTo>
                  <a:pt x="741771" y="72823"/>
                </a:lnTo>
                <a:lnTo>
                  <a:pt x="745231" y="70760"/>
                </a:lnTo>
                <a:lnTo>
                  <a:pt x="748690" y="68697"/>
                </a:lnTo>
                <a:lnTo>
                  <a:pt x="751452" y="65737"/>
                </a:lnTo>
                <a:lnTo>
                  <a:pt x="753514" y="61877"/>
                </a:lnTo>
                <a:lnTo>
                  <a:pt x="755643" y="57952"/>
                </a:lnTo>
                <a:lnTo>
                  <a:pt x="756708" y="53294"/>
                </a:lnTo>
                <a:lnTo>
                  <a:pt x="756708" y="42449"/>
                </a:lnTo>
                <a:lnTo>
                  <a:pt x="755677" y="37792"/>
                </a:lnTo>
                <a:lnTo>
                  <a:pt x="753614" y="33933"/>
                </a:lnTo>
                <a:lnTo>
                  <a:pt x="751551" y="30074"/>
                </a:lnTo>
                <a:lnTo>
                  <a:pt x="748790" y="27113"/>
                </a:lnTo>
                <a:lnTo>
                  <a:pt x="745330" y="25050"/>
                </a:lnTo>
                <a:lnTo>
                  <a:pt x="741937" y="22987"/>
                </a:lnTo>
                <a:lnTo>
                  <a:pt x="741970" y="30672"/>
                </a:lnTo>
                <a:lnTo>
                  <a:pt x="744632" y="34132"/>
                </a:lnTo>
                <a:lnTo>
                  <a:pt x="747360" y="37592"/>
                </a:lnTo>
                <a:lnTo>
                  <a:pt x="748724" y="42183"/>
                </a:lnTo>
                <a:lnTo>
                  <a:pt x="748724" y="53627"/>
                </a:lnTo>
                <a:lnTo>
                  <a:pt x="747326" y="58218"/>
                </a:lnTo>
                <a:lnTo>
                  <a:pt x="744532" y="61678"/>
                </a:lnTo>
                <a:lnTo>
                  <a:pt x="741804" y="65138"/>
                </a:lnTo>
                <a:lnTo>
                  <a:pt x="737978" y="66868"/>
                </a:lnTo>
                <a:lnTo>
                  <a:pt x="729927" y="66868"/>
                </a:lnTo>
                <a:lnTo>
                  <a:pt x="727166" y="66102"/>
                </a:lnTo>
                <a:lnTo>
                  <a:pt x="724771" y="64572"/>
                </a:lnTo>
                <a:lnTo>
                  <a:pt x="722442" y="62975"/>
                </a:lnTo>
                <a:lnTo>
                  <a:pt x="720612" y="60746"/>
                </a:lnTo>
                <a:close/>
              </a:path>
              <a:path w="1682630" h="94313">
                <a:moveTo>
                  <a:pt x="779458" y="22954"/>
                </a:moveTo>
                <a:lnTo>
                  <a:pt x="771474" y="22954"/>
                </a:lnTo>
                <a:lnTo>
                  <a:pt x="771474" y="60014"/>
                </a:lnTo>
                <a:lnTo>
                  <a:pt x="772339" y="63541"/>
                </a:lnTo>
                <a:lnTo>
                  <a:pt x="774069" y="66269"/>
                </a:lnTo>
                <a:lnTo>
                  <a:pt x="775865" y="68930"/>
                </a:lnTo>
                <a:lnTo>
                  <a:pt x="778161" y="70860"/>
                </a:lnTo>
                <a:lnTo>
                  <a:pt x="780955" y="72057"/>
                </a:lnTo>
                <a:lnTo>
                  <a:pt x="783816" y="73255"/>
                </a:lnTo>
                <a:lnTo>
                  <a:pt x="786844" y="73854"/>
                </a:lnTo>
                <a:lnTo>
                  <a:pt x="794030" y="73854"/>
                </a:lnTo>
                <a:lnTo>
                  <a:pt x="797489" y="73188"/>
                </a:lnTo>
                <a:lnTo>
                  <a:pt x="800417" y="71858"/>
                </a:lnTo>
                <a:lnTo>
                  <a:pt x="803411" y="70461"/>
                </a:lnTo>
                <a:lnTo>
                  <a:pt x="805773" y="68265"/>
                </a:lnTo>
                <a:lnTo>
                  <a:pt x="807503" y="65271"/>
                </a:lnTo>
                <a:lnTo>
                  <a:pt x="808002" y="72856"/>
                </a:lnTo>
                <a:lnTo>
                  <a:pt x="814988" y="72856"/>
                </a:lnTo>
                <a:lnTo>
                  <a:pt x="814988" y="22954"/>
                </a:lnTo>
                <a:lnTo>
                  <a:pt x="807004" y="22954"/>
                </a:lnTo>
                <a:lnTo>
                  <a:pt x="807004" y="53028"/>
                </a:lnTo>
                <a:lnTo>
                  <a:pt x="806572" y="55557"/>
                </a:lnTo>
                <a:lnTo>
                  <a:pt x="805707" y="57686"/>
                </a:lnTo>
                <a:lnTo>
                  <a:pt x="804908" y="59815"/>
                </a:lnTo>
                <a:lnTo>
                  <a:pt x="803777" y="61578"/>
                </a:lnTo>
                <a:lnTo>
                  <a:pt x="802313" y="62975"/>
                </a:lnTo>
                <a:lnTo>
                  <a:pt x="800916" y="64306"/>
                </a:lnTo>
                <a:lnTo>
                  <a:pt x="799319" y="65304"/>
                </a:lnTo>
                <a:lnTo>
                  <a:pt x="797523" y="65969"/>
                </a:lnTo>
                <a:lnTo>
                  <a:pt x="795726" y="66568"/>
                </a:lnTo>
                <a:lnTo>
                  <a:pt x="793897" y="66868"/>
                </a:lnTo>
                <a:lnTo>
                  <a:pt x="788041" y="66868"/>
                </a:lnTo>
                <a:lnTo>
                  <a:pt x="784947" y="65936"/>
                </a:lnTo>
                <a:lnTo>
                  <a:pt x="782752" y="64073"/>
                </a:lnTo>
                <a:lnTo>
                  <a:pt x="780556" y="62144"/>
                </a:lnTo>
                <a:lnTo>
                  <a:pt x="779458" y="58650"/>
                </a:lnTo>
                <a:lnTo>
                  <a:pt x="779458" y="22954"/>
                </a:lnTo>
                <a:close/>
              </a:path>
              <a:path w="1682630" h="94313">
                <a:moveTo>
                  <a:pt x="845147" y="73854"/>
                </a:moveTo>
                <a:lnTo>
                  <a:pt x="846478" y="73854"/>
                </a:lnTo>
                <a:lnTo>
                  <a:pt x="847776" y="73721"/>
                </a:lnTo>
                <a:lnTo>
                  <a:pt x="849040" y="73455"/>
                </a:lnTo>
                <a:lnTo>
                  <a:pt x="850304" y="73255"/>
                </a:lnTo>
                <a:lnTo>
                  <a:pt x="852533" y="72457"/>
                </a:lnTo>
                <a:lnTo>
                  <a:pt x="853830" y="65470"/>
                </a:lnTo>
                <a:lnTo>
                  <a:pt x="852367" y="66003"/>
                </a:lnTo>
                <a:lnTo>
                  <a:pt x="850337" y="66568"/>
                </a:lnTo>
                <a:lnTo>
                  <a:pt x="848374" y="66868"/>
                </a:lnTo>
                <a:lnTo>
                  <a:pt x="844981" y="66868"/>
                </a:lnTo>
                <a:lnTo>
                  <a:pt x="843484" y="66402"/>
                </a:lnTo>
                <a:lnTo>
                  <a:pt x="841621" y="64472"/>
                </a:lnTo>
                <a:lnTo>
                  <a:pt x="841155" y="62709"/>
                </a:lnTo>
                <a:lnTo>
                  <a:pt x="841155" y="0"/>
                </a:lnTo>
                <a:lnTo>
                  <a:pt x="833171" y="0"/>
                </a:lnTo>
                <a:lnTo>
                  <a:pt x="833171" y="65005"/>
                </a:lnTo>
                <a:lnTo>
                  <a:pt x="834136" y="68365"/>
                </a:lnTo>
                <a:lnTo>
                  <a:pt x="836065" y="70560"/>
                </a:lnTo>
                <a:lnTo>
                  <a:pt x="838061" y="72756"/>
                </a:lnTo>
                <a:lnTo>
                  <a:pt x="841089" y="73854"/>
                </a:lnTo>
                <a:lnTo>
                  <a:pt x="845147" y="73854"/>
                </a:lnTo>
                <a:close/>
              </a:path>
              <a:path w="1682630" h="94313">
                <a:moveTo>
                  <a:pt x="893452" y="67633"/>
                </a:moveTo>
                <a:lnTo>
                  <a:pt x="894317" y="69163"/>
                </a:lnTo>
                <a:lnTo>
                  <a:pt x="895016" y="62776"/>
                </a:lnTo>
                <a:lnTo>
                  <a:pt x="893020" y="62476"/>
                </a:lnTo>
                <a:lnTo>
                  <a:pt x="893020" y="65737"/>
                </a:lnTo>
                <a:lnTo>
                  <a:pt x="892853" y="67500"/>
                </a:lnTo>
                <a:lnTo>
                  <a:pt x="893272" y="66845"/>
                </a:lnTo>
                <a:lnTo>
                  <a:pt x="893020" y="63474"/>
                </a:lnTo>
                <a:lnTo>
                  <a:pt x="893272" y="66845"/>
                </a:lnTo>
                <a:lnTo>
                  <a:pt x="894217" y="65371"/>
                </a:lnTo>
                <a:lnTo>
                  <a:pt x="893452" y="67633"/>
                </a:lnTo>
                <a:close/>
              </a:path>
              <a:path w="1682630" h="94313">
                <a:moveTo>
                  <a:pt x="864975" y="27712"/>
                </a:moveTo>
                <a:lnTo>
                  <a:pt x="862513" y="30706"/>
                </a:lnTo>
                <a:lnTo>
                  <a:pt x="861182" y="34432"/>
                </a:lnTo>
                <a:lnTo>
                  <a:pt x="867669" y="38424"/>
                </a:lnTo>
                <a:lnTo>
                  <a:pt x="868801" y="35097"/>
                </a:lnTo>
                <a:lnTo>
                  <a:pt x="870564" y="32702"/>
                </a:lnTo>
                <a:lnTo>
                  <a:pt x="872959" y="31238"/>
                </a:lnTo>
                <a:lnTo>
                  <a:pt x="875354" y="29708"/>
                </a:lnTo>
                <a:lnTo>
                  <a:pt x="878282" y="28942"/>
                </a:lnTo>
                <a:lnTo>
                  <a:pt x="885401" y="28942"/>
                </a:lnTo>
                <a:lnTo>
                  <a:pt x="888229" y="29974"/>
                </a:lnTo>
                <a:lnTo>
                  <a:pt x="890225" y="32036"/>
                </a:lnTo>
                <a:lnTo>
                  <a:pt x="892221" y="34032"/>
                </a:lnTo>
                <a:lnTo>
                  <a:pt x="893219" y="36893"/>
                </a:lnTo>
                <a:lnTo>
                  <a:pt x="893219" y="42531"/>
                </a:lnTo>
                <a:lnTo>
                  <a:pt x="875055" y="46109"/>
                </a:lnTo>
                <a:lnTo>
                  <a:pt x="875487" y="52762"/>
                </a:lnTo>
                <a:lnTo>
                  <a:pt x="878748" y="52097"/>
                </a:lnTo>
                <a:lnTo>
                  <a:pt x="893219" y="49131"/>
                </a:lnTo>
                <a:lnTo>
                  <a:pt x="894816" y="48803"/>
                </a:lnTo>
                <a:lnTo>
                  <a:pt x="894816" y="42216"/>
                </a:lnTo>
                <a:lnTo>
                  <a:pt x="896945" y="26913"/>
                </a:lnTo>
                <a:lnTo>
                  <a:pt x="894650" y="25050"/>
                </a:lnTo>
                <a:lnTo>
                  <a:pt x="891722" y="23852"/>
                </a:lnTo>
                <a:lnTo>
                  <a:pt x="888795" y="22588"/>
                </a:lnTo>
                <a:lnTo>
                  <a:pt x="885534" y="21956"/>
                </a:lnTo>
                <a:lnTo>
                  <a:pt x="876619" y="21956"/>
                </a:lnTo>
                <a:lnTo>
                  <a:pt x="872161" y="23121"/>
                </a:lnTo>
                <a:lnTo>
                  <a:pt x="868568" y="25449"/>
                </a:lnTo>
                <a:lnTo>
                  <a:pt x="864975" y="27712"/>
                </a:lnTo>
                <a:close/>
              </a:path>
              <a:path w="1682630" h="94313">
                <a:moveTo>
                  <a:pt x="932083" y="34265"/>
                </a:moveTo>
                <a:lnTo>
                  <a:pt x="933813" y="32436"/>
                </a:lnTo>
                <a:lnTo>
                  <a:pt x="935876" y="31238"/>
                </a:lnTo>
                <a:lnTo>
                  <a:pt x="938005" y="30040"/>
                </a:lnTo>
                <a:lnTo>
                  <a:pt x="940101" y="29441"/>
                </a:lnTo>
                <a:lnTo>
                  <a:pt x="943760" y="29441"/>
                </a:lnTo>
                <a:lnTo>
                  <a:pt x="944991" y="29508"/>
                </a:lnTo>
                <a:lnTo>
                  <a:pt x="946721" y="29774"/>
                </a:lnTo>
                <a:lnTo>
                  <a:pt x="948251" y="30240"/>
                </a:lnTo>
                <a:lnTo>
                  <a:pt x="949648" y="22954"/>
                </a:lnTo>
                <a:lnTo>
                  <a:pt x="948018" y="22289"/>
                </a:lnTo>
                <a:lnTo>
                  <a:pt x="945956" y="22023"/>
                </a:lnTo>
                <a:lnTo>
                  <a:pt x="944159" y="21956"/>
                </a:lnTo>
                <a:lnTo>
                  <a:pt x="940300" y="21956"/>
                </a:lnTo>
                <a:lnTo>
                  <a:pt x="937007" y="22721"/>
                </a:lnTo>
                <a:lnTo>
                  <a:pt x="934279" y="24252"/>
                </a:lnTo>
                <a:lnTo>
                  <a:pt x="931617" y="25782"/>
                </a:lnTo>
                <a:lnTo>
                  <a:pt x="929588" y="28077"/>
                </a:lnTo>
                <a:lnTo>
                  <a:pt x="928191" y="31138"/>
                </a:lnTo>
                <a:lnTo>
                  <a:pt x="927093" y="22954"/>
                </a:lnTo>
                <a:lnTo>
                  <a:pt x="920606" y="22954"/>
                </a:lnTo>
                <a:lnTo>
                  <a:pt x="920606" y="72856"/>
                </a:lnTo>
                <a:lnTo>
                  <a:pt x="928590" y="72856"/>
                </a:lnTo>
                <a:lnTo>
                  <a:pt x="928590" y="42183"/>
                </a:lnTo>
                <a:lnTo>
                  <a:pt x="929289" y="39122"/>
                </a:lnTo>
                <a:lnTo>
                  <a:pt x="930686" y="36727"/>
                </a:lnTo>
                <a:lnTo>
                  <a:pt x="932083" y="34265"/>
                </a:lnTo>
                <a:close/>
              </a:path>
              <a:path w="1682630" h="94313">
                <a:moveTo>
                  <a:pt x="875055" y="46109"/>
                </a:moveTo>
                <a:lnTo>
                  <a:pt x="870597" y="46974"/>
                </a:lnTo>
                <a:lnTo>
                  <a:pt x="867104" y="48637"/>
                </a:lnTo>
                <a:lnTo>
                  <a:pt x="864576" y="51099"/>
                </a:lnTo>
                <a:lnTo>
                  <a:pt x="862114" y="53494"/>
                </a:lnTo>
                <a:lnTo>
                  <a:pt x="860883" y="56555"/>
                </a:lnTo>
                <a:lnTo>
                  <a:pt x="860883" y="63275"/>
                </a:lnTo>
                <a:lnTo>
                  <a:pt x="861615" y="65803"/>
                </a:lnTo>
                <a:lnTo>
                  <a:pt x="863079" y="67866"/>
                </a:lnTo>
                <a:lnTo>
                  <a:pt x="864609" y="69862"/>
                </a:lnTo>
                <a:lnTo>
                  <a:pt x="866638" y="71359"/>
                </a:lnTo>
                <a:lnTo>
                  <a:pt x="869167" y="72357"/>
                </a:lnTo>
                <a:lnTo>
                  <a:pt x="871695" y="73355"/>
                </a:lnTo>
                <a:lnTo>
                  <a:pt x="874423" y="73854"/>
                </a:lnTo>
                <a:lnTo>
                  <a:pt x="879679" y="73854"/>
                </a:lnTo>
                <a:lnTo>
                  <a:pt x="882041" y="73488"/>
                </a:lnTo>
                <a:lnTo>
                  <a:pt x="884436" y="72756"/>
                </a:lnTo>
                <a:lnTo>
                  <a:pt x="886832" y="71958"/>
                </a:lnTo>
                <a:lnTo>
                  <a:pt x="888994" y="70760"/>
                </a:lnTo>
                <a:lnTo>
                  <a:pt x="890924" y="69163"/>
                </a:lnTo>
                <a:lnTo>
                  <a:pt x="892853" y="67500"/>
                </a:lnTo>
                <a:lnTo>
                  <a:pt x="893020" y="65737"/>
                </a:lnTo>
                <a:lnTo>
                  <a:pt x="893020" y="62476"/>
                </a:lnTo>
                <a:lnTo>
                  <a:pt x="895016" y="62776"/>
                </a:lnTo>
                <a:lnTo>
                  <a:pt x="894317" y="69163"/>
                </a:lnTo>
                <a:lnTo>
                  <a:pt x="895182" y="70627"/>
                </a:lnTo>
                <a:lnTo>
                  <a:pt x="896380" y="71725"/>
                </a:lnTo>
                <a:lnTo>
                  <a:pt x="897910" y="72457"/>
                </a:lnTo>
                <a:lnTo>
                  <a:pt x="899440" y="73188"/>
                </a:lnTo>
                <a:lnTo>
                  <a:pt x="901170" y="73554"/>
                </a:lnTo>
                <a:lnTo>
                  <a:pt x="905229" y="73554"/>
                </a:lnTo>
                <a:lnTo>
                  <a:pt x="906959" y="73222"/>
                </a:lnTo>
                <a:lnTo>
                  <a:pt x="908289" y="72556"/>
                </a:lnTo>
                <a:lnTo>
                  <a:pt x="908689" y="66269"/>
                </a:lnTo>
                <a:lnTo>
                  <a:pt x="906260" y="66768"/>
                </a:lnTo>
                <a:lnTo>
                  <a:pt x="902468" y="66768"/>
                </a:lnTo>
                <a:lnTo>
                  <a:pt x="901203" y="65570"/>
                </a:lnTo>
                <a:lnTo>
                  <a:pt x="901203" y="35097"/>
                </a:lnTo>
                <a:lnTo>
                  <a:pt x="900338" y="31903"/>
                </a:lnTo>
                <a:lnTo>
                  <a:pt x="898608" y="29441"/>
                </a:lnTo>
                <a:lnTo>
                  <a:pt x="896945" y="26913"/>
                </a:lnTo>
                <a:lnTo>
                  <a:pt x="894816" y="42216"/>
                </a:lnTo>
                <a:lnTo>
                  <a:pt x="894816" y="48803"/>
                </a:lnTo>
                <a:lnTo>
                  <a:pt x="893219" y="49131"/>
                </a:lnTo>
                <a:lnTo>
                  <a:pt x="893219" y="56521"/>
                </a:lnTo>
                <a:lnTo>
                  <a:pt x="892820" y="58384"/>
                </a:lnTo>
                <a:lnTo>
                  <a:pt x="892021" y="59981"/>
                </a:lnTo>
                <a:lnTo>
                  <a:pt x="891223" y="61512"/>
                </a:lnTo>
                <a:lnTo>
                  <a:pt x="890125" y="62809"/>
                </a:lnTo>
                <a:lnTo>
                  <a:pt x="888728" y="63874"/>
                </a:lnTo>
                <a:lnTo>
                  <a:pt x="887331" y="64872"/>
                </a:lnTo>
                <a:lnTo>
                  <a:pt x="885734" y="65637"/>
                </a:lnTo>
                <a:lnTo>
                  <a:pt x="883937" y="66169"/>
                </a:lnTo>
                <a:lnTo>
                  <a:pt x="882208" y="66635"/>
                </a:lnTo>
                <a:lnTo>
                  <a:pt x="880378" y="66868"/>
                </a:lnTo>
                <a:lnTo>
                  <a:pt x="875454" y="66868"/>
                </a:lnTo>
                <a:lnTo>
                  <a:pt x="873125" y="66236"/>
                </a:lnTo>
                <a:lnTo>
                  <a:pt x="871462" y="64971"/>
                </a:lnTo>
                <a:lnTo>
                  <a:pt x="869865" y="63641"/>
                </a:lnTo>
                <a:lnTo>
                  <a:pt x="869067" y="61944"/>
                </a:lnTo>
                <a:lnTo>
                  <a:pt x="869067" y="57752"/>
                </a:lnTo>
                <a:lnTo>
                  <a:pt x="869865" y="56089"/>
                </a:lnTo>
                <a:lnTo>
                  <a:pt x="871462" y="54891"/>
                </a:lnTo>
                <a:lnTo>
                  <a:pt x="873059" y="53694"/>
                </a:lnTo>
                <a:lnTo>
                  <a:pt x="875487" y="52762"/>
                </a:lnTo>
                <a:lnTo>
                  <a:pt x="875055" y="46109"/>
                </a:lnTo>
                <a:close/>
              </a:path>
              <a:path w="1682630" h="94313">
                <a:moveTo>
                  <a:pt x="991225" y="82936"/>
                </a:moveTo>
                <a:lnTo>
                  <a:pt x="989429" y="83535"/>
                </a:lnTo>
                <a:lnTo>
                  <a:pt x="993620" y="87427"/>
                </a:lnTo>
                <a:lnTo>
                  <a:pt x="996149" y="86229"/>
                </a:lnTo>
                <a:lnTo>
                  <a:pt x="998211" y="84732"/>
                </a:lnTo>
                <a:lnTo>
                  <a:pt x="999808" y="82936"/>
                </a:lnTo>
                <a:lnTo>
                  <a:pt x="1001405" y="81139"/>
                </a:lnTo>
                <a:lnTo>
                  <a:pt x="1002569" y="79177"/>
                </a:lnTo>
                <a:lnTo>
                  <a:pt x="1003301" y="77048"/>
                </a:lnTo>
                <a:lnTo>
                  <a:pt x="1004100" y="74918"/>
                </a:lnTo>
                <a:lnTo>
                  <a:pt x="1004499" y="72756"/>
                </a:lnTo>
                <a:lnTo>
                  <a:pt x="1004499" y="68631"/>
                </a:lnTo>
                <a:lnTo>
                  <a:pt x="1004199" y="66967"/>
                </a:lnTo>
                <a:lnTo>
                  <a:pt x="1003601" y="65570"/>
                </a:lnTo>
                <a:lnTo>
                  <a:pt x="1003002" y="64106"/>
                </a:lnTo>
                <a:lnTo>
                  <a:pt x="1002137" y="62975"/>
                </a:lnTo>
                <a:lnTo>
                  <a:pt x="999941" y="61312"/>
                </a:lnTo>
                <a:lnTo>
                  <a:pt x="998610" y="60879"/>
                </a:lnTo>
                <a:lnTo>
                  <a:pt x="995816" y="60879"/>
                </a:lnTo>
                <a:lnTo>
                  <a:pt x="993720" y="61778"/>
                </a:lnTo>
                <a:lnTo>
                  <a:pt x="992023" y="63208"/>
                </a:lnTo>
                <a:lnTo>
                  <a:pt x="990826" y="65271"/>
                </a:lnTo>
                <a:lnTo>
                  <a:pt x="990526" y="67566"/>
                </a:lnTo>
                <a:lnTo>
                  <a:pt x="990526" y="69030"/>
                </a:lnTo>
                <a:lnTo>
                  <a:pt x="991425" y="71159"/>
                </a:lnTo>
                <a:lnTo>
                  <a:pt x="992722" y="72689"/>
                </a:lnTo>
                <a:lnTo>
                  <a:pt x="994385" y="73621"/>
                </a:lnTo>
                <a:lnTo>
                  <a:pt x="996016" y="73854"/>
                </a:lnTo>
                <a:lnTo>
                  <a:pt x="997812" y="73654"/>
                </a:lnTo>
                <a:lnTo>
                  <a:pt x="999209" y="73355"/>
                </a:lnTo>
                <a:lnTo>
                  <a:pt x="998943" y="74752"/>
                </a:lnTo>
                <a:lnTo>
                  <a:pt x="998378" y="76116"/>
                </a:lnTo>
                <a:lnTo>
                  <a:pt x="997513" y="77447"/>
                </a:lnTo>
                <a:lnTo>
                  <a:pt x="996648" y="78777"/>
                </a:lnTo>
                <a:lnTo>
                  <a:pt x="995517" y="79975"/>
                </a:lnTo>
                <a:lnTo>
                  <a:pt x="994119" y="81040"/>
                </a:lnTo>
                <a:lnTo>
                  <a:pt x="992789" y="82104"/>
                </a:lnTo>
                <a:lnTo>
                  <a:pt x="991225" y="82936"/>
                </a:lnTo>
                <a:close/>
              </a:path>
              <a:path w="1682630" h="94313">
                <a:moveTo>
                  <a:pt x="1063527" y="7385"/>
                </a:moveTo>
                <a:lnTo>
                  <a:pt x="1063527" y="5588"/>
                </a:lnTo>
                <a:lnTo>
                  <a:pt x="1062961" y="4158"/>
                </a:lnTo>
                <a:lnTo>
                  <a:pt x="1060766" y="1962"/>
                </a:lnTo>
                <a:lnTo>
                  <a:pt x="1059335" y="1397"/>
                </a:lnTo>
                <a:lnTo>
                  <a:pt x="1055742" y="1397"/>
                </a:lnTo>
                <a:lnTo>
                  <a:pt x="1054279" y="1962"/>
                </a:lnTo>
                <a:lnTo>
                  <a:pt x="1052083" y="4158"/>
                </a:lnTo>
                <a:lnTo>
                  <a:pt x="1051551" y="5588"/>
                </a:lnTo>
                <a:lnTo>
                  <a:pt x="1051551" y="9181"/>
                </a:lnTo>
                <a:lnTo>
                  <a:pt x="1052083" y="10645"/>
                </a:lnTo>
                <a:lnTo>
                  <a:pt x="1054279" y="12841"/>
                </a:lnTo>
                <a:lnTo>
                  <a:pt x="1055742" y="13373"/>
                </a:lnTo>
                <a:lnTo>
                  <a:pt x="1059335" y="13373"/>
                </a:lnTo>
                <a:lnTo>
                  <a:pt x="1060766" y="12841"/>
                </a:lnTo>
                <a:lnTo>
                  <a:pt x="1062961" y="10645"/>
                </a:lnTo>
                <a:lnTo>
                  <a:pt x="1063527" y="9181"/>
                </a:lnTo>
                <a:lnTo>
                  <a:pt x="1063527" y="7385"/>
                </a:lnTo>
                <a:close/>
              </a:path>
              <a:path w="1682630" h="94313">
                <a:moveTo>
                  <a:pt x="1053547" y="22954"/>
                </a:moveTo>
                <a:lnTo>
                  <a:pt x="1053547" y="72856"/>
                </a:lnTo>
                <a:lnTo>
                  <a:pt x="1061531" y="72856"/>
                </a:lnTo>
                <a:lnTo>
                  <a:pt x="1061531" y="22954"/>
                </a:lnTo>
                <a:lnTo>
                  <a:pt x="1053547" y="22954"/>
                </a:lnTo>
                <a:close/>
              </a:path>
              <a:path w="1682630" h="94313">
                <a:moveTo>
                  <a:pt x="1174687" y="42050"/>
                </a:moveTo>
                <a:lnTo>
                  <a:pt x="1175452" y="38657"/>
                </a:lnTo>
                <a:lnTo>
                  <a:pt x="1176982" y="36128"/>
                </a:lnTo>
                <a:lnTo>
                  <a:pt x="1178579" y="33600"/>
                </a:lnTo>
                <a:lnTo>
                  <a:pt x="1180575" y="31770"/>
                </a:lnTo>
                <a:lnTo>
                  <a:pt x="1182970" y="30639"/>
                </a:lnTo>
                <a:lnTo>
                  <a:pt x="1185366" y="29508"/>
                </a:lnTo>
                <a:lnTo>
                  <a:pt x="1187761" y="28942"/>
                </a:lnTo>
                <a:lnTo>
                  <a:pt x="1193616" y="28942"/>
                </a:lnTo>
                <a:lnTo>
                  <a:pt x="1196510" y="30040"/>
                </a:lnTo>
                <a:lnTo>
                  <a:pt x="1198839" y="32236"/>
                </a:lnTo>
                <a:lnTo>
                  <a:pt x="1201234" y="34365"/>
                </a:lnTo>
                <a:lnTo>
                  <a:pt x="1202432" y="38191"/>
                </a:lnTo>
                <a:lnTo>
                  <a:pt x="1202432" y="72856"/>
                </a:lnTo>
                <a:lnTo>
                  <a:pt x="1210416" y="72856"/>
                </a:lnTo>
                <a:lnTo>
                  <a:pt x="1210416" y="36594"/>
                </a:lnTo>
                <a:lnTo>
                  <a:pt x="1209518" y="33034"/>
                </a:lnTo>
                <a:lnTo>
                  <a:pt x="1207721" y="30240"/>
                </a:lnTo>
                <a:lnTo>
                  <a:pt x="1205992" y="27445"/>
                </a:lnTo>
                <a:lnTo>
                  <a:pt x="1203663" y="25383"/>
                </a:lnTo>
                <a:lnTo>
                  <a:pt x="1200735" y="24052"/>
                </a:lnTo>
                <a:lnTo>
                  <a:pt x="1197808" y="22655"/>
                </a:lnTo>
                <a:lnTo>
                  <a:pt x="1194548" y="21956"/>
                </a:lnTo>
                <a:lnTo>
                  <a:pt x="1188426" y="21956"/>
                </a:lnTo>
                <a:lnTo>
                  <a:pt x="1185964" y="22322"/>
                </a:lnTo>
                <a:lnTo>
                  <a:pt x="1183569" y="23054"/>
                </a:lnTo>
                <a:lnTo>
                  <a:pt x="1181240" y="23786"/>
                </a:lnTo>
                <a:lnTo>
                  <a:pt x="1179178" y="24984"/>
                </a:lnTo>
                <a:lnTo>
                  <a:pt x="1177381" y="26647"/>
                </a:lnTo>
                <a:lnTo>
                  <a:pt x="1175585" y="28244"/>
                </a:lnTo>
                <a:lnTo>
                  <a:pt x="1174387" y="34132"/>
                </a:lnTo>
                <a:lnTo>
                  <a:pt x="1174153" y="30377"/>
                </a:lnTo>
                <a:lnTo>
                  <a:pt x="1173090" y="33034"/>
                </a:lnTo>
                <a:lnTo>
                  <a:pt x="1174153" y="30377"/>
                </a:lnTo>
                <a:lnTo>
                  <a:pt x="1173689" y="22954"/>
                </a:lnTo>
                <a:lnTo>
                  <a:pt x="1166702" y="22954"/>
                </a:lnTo>
                <a:lnTo>
                  <a:pt x="1166702" y="72856"/>
                </a:lnTo>
                <a:lnTo>
                  <a:pt x="1174687" y="72856"/>
                </a:lnTo>
                <a:lnTo>
                  <a:pt x="1174687" y="42050"/>
                </a:lnTo>
                <a:close/>
              </a:path>
              <a:path w="1682630" h="94313">
                <a:moveTo>
                  <a:pt x="1174154" y="30373"/>
                </a:moveTo>
                <a:lnTo>
                  <a:pt x="1174387" y="34132"/>
                </a:lnTo>
                <a:lnTo>
                  <a:pt x="1175585" y="28244"/>
                </a:lnTo>
                <a:lnTo>
                  <a:pt x="1174154" y="30373"/>
                </a:lnTo>
                <a:close/>
              </a:path>
              <a:path w="1682630" h="94313">
                <a:moveTo>
                  <a:pt x="1085546" y="62543"/>
                </a:moveTo>
                <a:lnTo>
                  <a:pt x="1083417" y="60148"/>
                </a:lnTo>
                <a:lnTo>
                  <a:pt x="1081953" y="57087"/>
                </a:lnTo>
                <a:lnTo>
                  <a:pt x="1075166" y="61977"/>
                </a:lnTo>
                <a:lnTo>
                  <a:pt x="1077362" y="65770"/>
                </a:lnTo>
                <a:lnTo>
                  <a:pt x="1080489" y="68697"/>
                </a:lnTo>
                <a:lnTo>
                  <a:pt x="1084548" y="70760"/>
                </a:lnTo>
                <a:lnTo>
                  <a:pt x="1088673" y="72823"/>
                </a:lnTo>
                <a:lnTo>
                  <a:pt x="1093164" y="73854"/>
                </a:lnTo>
                <a:lnTo>
                  <a:pt x="1101947" y="73854"/>
                </a:lnTo>
                <a:lnTo>
                  <a:pt x="1105407" y="73222"/>
                </a:lnTo>
                <a:lnTo>
                  <a:pt x="1108401" y="71958"/>
                </a:lnTo>
                <a:lnTo>
                  <a:pt x="1111395" y="70693"/>
                </a:lnTo>
                <a:lnTo>
                  <a:pt x="1113724" y="68897"/>
                </a:lnTo>
                <a:lnTo>
                  <a:pt x="1115387" y="66568"/>
                </a:lnTo>
                <a:lnTo>
                  <a:pt x="1117051" y="64173"/>
                </a:lnTo>
                <a:lnTo>
                  <a:pt x="1117882" y="61412"/>
                </a:lnTo>
                <a:lnTo>
                  <a:pt x="1117882" y="55224"/>
                </a:lnTo>
                <a:lnTo>
                  <a:pt x="1116951" y="52629"/>
                </a:lnTo>
                <a:lnTo>
                  <a:pt x="1115088" y="50500"/>
                </a:lnTo>
                <a:lnTo>
                  <a:pt x="1113225" y="48371"/>
                </a:lnTo>
                <a:lnTo>
                  <a:pt x="1109965" y="46840"/>
                </a:lnTo>
                <a:lnTo>
                  <a:pt x="1105307" y="45909"/>
                </a:lnTo>
                <a:lnTo>
                  <a:pt x="1092832" y="43314"/>
                </a:lnTo>
                <a:lnTo>
                  <a:pt x="1090104" y="42782"/>
                </a:lnTo>
                <a:lnTo>
                  <a:pt x="1088241" y="41917"/>
                </a:lnTo>
                <a:lnTo>
                  <a:pt x="1087243" y="40719"/>
                </a:lnTo>
                <a:lnTo>
                  <a:pt x="1086245" y="39455"/>
                </a:lnTo>
                <a:lnTo>
                  <a:pt x="1085746" y="38091"/>
                </a:lnTo>
                <a:lnTo>
                  <a:pt x="1085746" y="35163"/>
                </a:lnTo>
                <a:lnTo>
                  <a:pt x="1086178" y="33866"/>
                </a:lnTo>
                <a:lnTo>
                  <a:pt x="1087975" y="31537"/>
                </a:lnTo>
                <a:lnTo>
                  <a:pt x="1089272" y="30606"/>
                </a:lnTo>
                <a:lnTo>
                  <a:pt x="1090935" y="29940"/>
                </a:lnTo>
                <a:lnTo>
                  <a:pt x="1092665" y="29275"/>
                </a:lnTo>
                <a:lnTo>
                  <a:pt x="1094728" y="28942"/>
                </a:lnTo>
                <a:lnTo>
                  <a:pt x="1099851" y="28942"/>
                </a:lnTo>
                <a:lnTo>
                  <a:pt x="1102479" y="29641"/>
                </a:lnTo>
                <a:lnTo>
                  <a:pt x="1105008" y="31038"/>
                </a:lnTo>
                <a:lnTo>
                  <a:pt x="1107536" y="32369"/>
                </a:lnTo>
                <a:lnTo>
                  <a:pt x="1109366" y="34498"/>
                </a:lnTo>
                <a:lnTo>
                  <a:pt x="1110497" y="37426"/>
                </a:lnTo>
                <a:lnTo>
                  <a:pt x="1117184" y="33034"/>
                </a:lnTo>
                <a:lnTo>
                  <a:pt x="1115520" y="29508"/>
                </a:lnTo>
                <a:lnTo>
                  <a:pt x="1112992" y="26780"/>
                </a:lnTo>
                <a:lnTo>
                  <a:pt x="1109599" y="24850"/>
                </a:lnTo>
                <a:lnTo>
                  <a:pt x="1106205" y="22921"/>
                </a:lnTo>
                <a:lnTo>
                  <a:pt x="1102047" y="21956"/>
                </a:lnTo>
                <a:lnTo>
                  <a:pt x="1093198" y="21956"/>
                </a:lnTo>
                <a:lnTo>
                  <a:pt x="1089771" y="22655"/>
                </a:lnTo>
                <a:lnTo>
                  <a:pt x="1086844" y="24052"/>
                </a:lnTo>
                <a:lnTo>
                  <a:pt x="1083983" y="25383"/>
                </a:lnTo>
                <a:lnTo>
                  <a:pt x="1081753" y="27179"/>
                </a:lnTo>
                <a:lnTo>
                  <a:pt x="1080157" y="29441"/>
                </a:lnTo>
                <a:lnTo>
                  <a:pt x="1078626" y="31704"/>
                </a:lnTo>
                <a:lnTo>
                  <a:pt x="1077861" y="34199"/>
                </a:lnTo>
                <a:lnTo>
                  <a:pt x="1077861" y="40387"/>
                </a:lnTo>
                <a:lnTo>
                  <a:pt x="1078892" y="43281"/>
                </a:lnTo>
                <a:lnTo>
                  <a:pt x="1080955" y="45610"/>
                </a:lnTo>
                <a:lnTo>
                  <a:pt x="1083084" y="47938"/>
                </a:lnTo>
                <a:lnTo>
                  <a:pt x="1086577" y="49602"/>
                </a:lnTo>
                <a:lnTo>
                  <a:pt x="1091434" y="50600"/>
                </a:lnTo>
                <a:lnTo>
                  <a:pt x="1103411" y="53095"/>
                </a:lnTo>
                <a:lnTo>
                  <a:pt x="1105939" y="53627"/>
                </a:lnTo>
                <a:lnTo>
                  <a:pt x="1107636" y="54492"/>
                </a:lnTo>
                <a:lnTo>
                  <a:pt x="1109432" y="56821"/>
                </a:lnTo>
                <a:lnTo>
                  <a:pt x="1109898" y="58085"/>
                </a:lnTo>
                <a:lnTo>
                  <a:pt x="1109898" y="61678"/>
                </a:lnTo>
                <a:lnTo>
                  <a:pt x="1108900" y="63474"/>
                </a:lnTo>
                <a:lnTo>
                  <a:pt x="1106904" y="64872"/>
                </a:lnTo>
                <a:lnTo>
                  <a:pt x="1104908" y="66202"/>
                </a:lnTo>
                <a:lnTo>
                  <a:pt x="1102147" y="66868"/>
                </a:lnTo>
                <a:lnTo>
                  <a:pt x="1094628" y="66868"/>
                </a:lnTo>
                <a:lnTo>
                  <a:pt x="1091202" y="66003"/>
                </a:lnTo>
                <a:lnTo>
                  <a:pt x="1088340" y="64273"/>
                </a:lnTo>
                <a:lnTo>
                  <a:pt x="1085546" y="62543"/>
                </a:lnTo>
                <a:close/>
              </a:path>
              <a:path w="1682630" h="94313">
                <a:moveTo>
                  <a:pt x="1245761" y="66967"/>
                </a:moveTo>
                <a:lnTo>
                  <a:pt x="1242866" y="66202"/>
                </a:lnTo>
                <a:lnTo>
                  <a:pt x="1244496" y="73854"/>
                </a:lnTo>
                <a:lnTo>
                  <a:pt x="1249154" y="73854"/>
                </a:lnTo>
                <a:lnTo>
                  <a:pt x="1249154" y="66967"/>
                </a:lnTo>
                <a:lnTo>
                  <a:pt x="1245761" y="66967"/>
                </a:lnTo>
                <a:close/>
              </a:path>
              <a:path w="1682630" h="94313">
                <a:moveTo>
                  <a:pt x="1299237" y="61545"/>
                </a:moveTo>
                <a:lnTo>
                  <a:pt x="1299237" y="29841"/>
                </a:lnTo>
                <a:lnTo>
                  <a:pt x="1317401" y="29841"/>
                </a:lnTo>
                <a:lnTo>
                  <a:pt x="1317401" y="22954"/>
                </a:lnTo>
                <a:lnTo>
                  <a:pt x="1299237" y="22954"/>
                </a:lnTo>
                <a:lnTo>
                  <a:pt x="1299237" y="8782"/>
                </a:lnTo>
                <a:lnTo>
                  <a:pt x="1291253" y="10978"/>
                </a:lnTo>
                <a:lnTo>
                  <a:pt x="1291253" y="22954"/>
                </a:lnTo>
                <a:lnTo>
                  <a:pt x="1281273" y="22954"/>
                </a:lnTo>
                <a:lnTo>
                  <a:pt x="1281273" y="29841"/>
                </a:lnTo>
                <a:lnTo>
                  <a:pt x="1291253" y="29841"/>
                </a:lnTo>
                <a:lnTo>
                  <a:pt x="1291253" y="60480"/>
                </a:lnTo>
                <a:lnTo>
                  <a:pt x="1291319" y="63674"/>
                </a:lnTo>
                <a:lnTo>
                  <a:pt x="1291985" y="66269"/>
                </a:lnTo>
                <a:lnTo>
                  <a:pt x="1293249" y="68265"/>
                </a:lnTo>
                <a:lnTo>
                  <a:pt x="1294580" y="70194"/>
                </a:lnTo>
                <a:lnTo>
                  <a:pt x="1296343" y="71625"/>
                </a:lnTo>
                <a:lnTo>
                  <a:pt x="1298539" y="72556"/>
                </a:lnTo>
                <a:lnTo>
                  <a:pt x="1300734" y="73421"/>
                </a:lnTo>
                <a:lnTo>
                  <a:pt x="1303096" y="73854"/>
                </a:lnTo>
                <a:lnTo>
                  <a:pt x="1308352" y="73854"/>
                </a:lnTo>
                <a:lnTo>
                  <a:pt x="1310748" y="73455"/>
                </a:lnTo>
                <a:lnTo>
                  <a:pt x="1312810" y="72656"/>
                </a:lnTo>
                <a:lnTo>
                  <a:pt x="1314939" y="71858"/>
                </a:lnTo>
                <a:lnTo>
                  <a:pt x="1316769" y="70760"/>
                </a:lnTo>
                <a:lnTo>
                  <a:pt x="1318300" y="69363"/>
                </a:lnTo>
                <a:lnTo>
                  <a:pt x="1315505" y="62676"/>
                </a:lnTo>
                <a:lnTo>
                  <a:pt x="1314374" y="63807"/>
                </a:lnTo>
                <a:lnTo>
                  <a:pt x="1313110" y="64705"/>
                </a:lnTo>
                <a:lnTo>
                  <a:pt x="1311713" y="65371"/>
                </a:lnTo>
                <a:lnTo>
                  <a:pt x="1310315" y="66036"/>
                </a:lnTo>
                <a:lnTo>
                  <a:pt x="1308652" y="66369"/>
                </a:lnTo>
                <a:lnTo>
                  <a:pt x="1304527" y="66369"/>
                </a:lnTo>
                <a:lnTo>
                  <a:pt x="1302730" y="65770"/>
                </a:lnTo>
                <a:lnTo>
                  <a:pt x="1301333" y="64572"/>
                </a:lnTo>
                <a:lnTo>
                  <a:pt x="1299936" y="63375"/>
                </a:lnTo>
                <a:lnTo>
                  <a:pt x="1299237" y="61545"/>
                </a:lnTo>
                <a:close/>
              </a:path>
              <a:path w="1682630" h="94313">
                <a:moveTo>
                  <a:pt x="1368776" y="62543"/>
                </a:moveTo>
                <a:lnTo>
                  <a:pt x="1366647" y="60148"/>
                </a:lnTo>
                <a:lnTo>
                  <a:pt x="1365184" y="57087"/>
                </a:lnTo>
                <a:lnTo>
                  <a:pt x="1358397" y="61977"/>
                </a:lnTo>
                <a:lnTo>
                  <a:pt x="1360593" y="65770"/>
                </a:lnTo>
                <a:lnTo>
                  <a:pt x="1363720" y="68697"/>
                </a:lnTo>
                <a:lnTo>
                  <a:pt x="1367779" y="70760"/>
                </a:lnTo>
                <a:lnTo>
                  <a:pt x="1371904" y="72823"/>
                </a:lnTo>
                <a:lnTo>
                  <a:pt x="1376395" y="73854"/>
                </a:lnTo>
                <a:lnTo>
                  <a:pt x="1385177" y="73854"/>
                </a:lnTo>
                <a:lnTo>
                  <a:pt x="1388637" y="73222"/>
                </a:lnTo>
                <a:lnTo>
                  <a:pt x="1391631" y="71958"/>
                </a:lnTo>
                <a:lnTo>
                  <a:pt x="1394625" y="70693"/>
                </a:lnTo>
                <a:lnTo>
                  <a:pt x="1396954" y="68897"/>
                </a:lnTo>
                <a:lnTo>
                  <a:pt x="1398618" y="66568"/>
                </a:lnTo>
                <a:lnTo>
                  <a:pt x="1400281" y="64173"/>
                </a:lnTo>
                <a:lnTo>
                  <a:pt x="1401113" y="61412"/>
                </a:lnTo>
                <a:lnTo>
                  <a:pt x="1401113" y="55224"/>
                </a:lnTo>
                <a:lnTo>
                  <a:pt x="1400181" y="52629"/>
                </a:lnTo>
                <a:lnTo>
                  <a:pt x="1398318" y="50500"/>
                </a:lnTo>
                <a:lnTo>
                  <a:pt x="1396455" y="48371"/>
                </a:lnTo>
                <a:lnTo>
                  <a:pt x="1393195" y="46840"/>
                </a:lnTo>
                <a:lnTo>
                  <a:pt x="1388538" y="45909"/>
                </a:lnTo>
                <a:lnTo>
                  <a:pt x="1376062" y="43314"/>
                </a:lnTo>
                <a:lnTo>
                  <a:pt x="1373334" y="42782"/>
                </a:lnTo>
                <a:lnTo>
                  <a:pt x="1371471" y="41917"/>
                </a:lnTo>
                <a:lnTo>
                  <a:pt x="1370473" y="40719"/>
                </a:lnTo>
                <a:lnTo>
                  <a:pt x="1369475" y="39455"/>
                </a:lnTo>
                <a:lnTo>
                  <a:pt x="1368976" y="38091"/>
                </a:lnTo>
                <a:lnTo>
                  <a:pt x="1368976" y="35163"/>
                </a:lnTo>
                <a:lnTo>
                  <a:pt x="1369409" y="33866"/>
                </a:lnTo>
                <a:lnTo>
                  <a:pt x="1371205" y="31537"/>
                </a:lnTo>
                <a:lnTo>
                  <a:pt x="1372502" y="30606"/>
                </a:lnTo>
                <a:lnTo>
                  <a:pt x="1374166" y="29940"/>
                </a:lnTo>
                <a:lnTo>
                  <a:pt x="1375896" y="29275"/>
                </a:lnTo>
                <a:lnTo>
                  <a:pt x="1377958" y="28942"/>
                </a:lnTo>
                <a:lnTo>
                  <a:pt x="1383082" y="28942"/>
                </a:lnTo>
                <a:lnTo>
                  <a:pt x="1385710" y="29641"/>
                </a:lnTo>
                <a:lnTo>
                  <a:pt x="1388238" y="31038"/>
                </a:lnTo>
                <a:lnTo>
                  <a:pt x="1390766" y="32369"/>
                </a:lnTo>
                <a:lnTo>
                  <a:pt x="1392596" y="34498"/>
                </a:lnTo>
                <a:lnTo>
                  <a:pt x="1393727" y="37426"/>
                </a:lnTo>
                <a:lnTo>
                  <a:pt x="1400414" y="33034"/>
                </a:lnTo>
                <a:lnTo>
                  <a:pt x="1398751" y="29508"/>
                </a:lnTo>
                <a:lnTo>
                  <a:pt x="1396222" y="26780"/>
                </a:lnTo>
                <a:lnTo>
                  <a:pt x="1392829" y="24850"/>
                </a:lnTo>
                <a:lnTo>
                  <a:pt x="1389436" y="22921"/>
                </a:lnTo>
                <a:lnTo>
                  <a:pt x="1385277" y="21956"/>
                </a:lnTo>
                <a:lnTo>
                  <a:pt x="1376428" y="21956"/>
                </a:lnTo>
                <a:lnTo>
                  <a:pt x="1373002" y="22655"/>
                </a:lnTo>
                <a:lnTo>
                  <a:pt x="1370074" y="24052"/>
                </a:lnTo>
                <a:lnTo>
                  <a:pt x="1367213" y="25383"/>
                </a:lnTo>
                <a:lnTo>
                  <a:pt x="1364984" y="27179"/>
                </a:lnTo>
                <a:lnTo>
                  <a:pt x="1363387" y="29441"/>
                </a:lnTo>
                <a:lnTo>
                  <a:pt x="1361857" y="31704"/>
                </a:lnTo>
                <a:lnTo>
                  <a:pt x="1361092" y="34199"/>
                </a:lnTo>
                <a:lnTo>
                  <a:pt x="1361092" y="40387"/>
                </a:lnTo>
                <a:lnTo>
                  <a:pt x="1362123" y="43281"/>
                </a:lnTo>
                <a:lnTo>
                  <a:pt x="1364186" y="45610"/>
                </a:lnTo>
                <a:lnTo>
                  <a:pt x="1366315" y="47938"/>
                </a:lnTo>
                <a:lnTo>
                  <a:pt x="1369808" y="49602"/>
                </a:lnTo>
                <a:lnTo>
                  <a:pt x="1374665" y="50600"/>
                </a:lnTo>
                <a:lnTo>
                  <a:pt x="1386641" y="53095"/>
                </a:lnTo>
                <a:lnTo>
                  <a:pt x="1389170" y="53627"/>
                </a:lnTo>
                <a:lnTo>
                  <a:pt x="1390866" y="54492"/>
                </a:lnTo>
                <a:lnTo>
                  <a:pt x="1392663" y="56821"/>
                </a:lnTo>
                <a:lnTo>
                  <a:pt x="1393129" y="58085"/>
                </a:lnTo>
                <a:lnTo>
                  <a:pt x="1393129" y="61678"/>
                </a:lnTo>
                <a:lnTo>
                  <a:pt x="1392130" y="63474"/>
                </a:lnTo>
                <a:lnTo>
                  <a:pt x="1390134" y="64872"/>
                </a:lnTo>
                <a:lnTo>
                  <a:pt x="1388138" y="66202"/>
                </a:lnTo>
                <a:lnTo>
                  <a:pt x="1385377" y="66868"/>
                </a:lnTo>
                <a:lnTo>
                  <a:pt x="1377859" y="66868"/>
                </a:lnTo>
                <a:lnTo>
                  <a:pt x="1374432" y="66003"/>
                </a:lnTo>
                <a:lnTo>
                  <a:pt x="1371571" y="64273"/>
                </a:lnTo>
                <a:lnTo>
                  <a:pt x="1368776" y="62543"/>
                </a:lnTo>
                <a:close/>
              </a:path>
              <a:path w="1682630" h="94313">
                <a:moveTo>
                  <a:pt x="1425898" y="7385"/>
                </a:moveTo>
                <a:lnTo>
                  <a:pt x="1425898" y="5588"/>
                </a:lnTo>
                <a:lnTo>
                  <a:pt x="1425333" y="4158"/>
                </a:lnTo>
                <a:lnTo>
                  <a:pt x="1423137" y="1962"/>
                </a:lnTo>
                <a:lnTo>
                  <a:pt x="1421706" y="1397"/>
                </a:lnTo>
                <a:lnTo>
                  <a:pt x="1418114" y="1397"/>
                </a:lnTo>
                <a:lnTo>
                  <a:pt x="1416650" y="1962"/>
                </a:lnTo>
                <a:lnTo>
                  <a:pt x="1414454" y="4158"/>
                </a:lnTo>
                <a:lnTo>
                  <a:pt x="1413922" y="5588"/>
                </a:lnTo>
                <a:lnTo>
                  <a:pt x="1413922" y="9181"/>
                </a:lnTo>
                <a:lnTo>
                  <a:pt x="1414454" y="10645"/>
                </a:lnTo>
                <a:lnTo>
                  <a:pt x="1416650" y="12841"/>
                </a:lnTo>
                <a:lnTo>
                  <a:pt x="1418114" y="13373"/>
                </a:lnTo>
                <a:lnTo>
                  <a:pt x="1421706" y="13373"/>
                </a:lnTo>
                <a:lnTo>
                  <a:pt x="1423137" y="12841"/>
                </a:lnTo>
                <a:lnTo>
                  <a:pt x="1425333" y="10645"/>
                </a:lnTo>
                <a:lnTo>
                  <a:pt x="1425898" y="9181"/>
                </a:lnTo>
                <a:lnTo>
                  <a:pt x="1425898" y="7385"/>
                </a:lnTo>
                <a:close/>
              </a:path>
              <a:path w="1682630" h="94313">
                <a:moveTo>
                  <a:pt x="1415918" y="22954"/>
                </a:moveTo>
                <a:lnTo>
                  <a:pt x="1415918" y="72856"/>
                </a:lnTo>
                <a:lnTo>
                  <a:pt x="1423902" y="72856"/>
                </a:lnTo>
                <a:lnTo>
                  <a:pt x="1423902" y="22954"/>
                </a:lnTo>
                <a:lnTo>
                  <a:pt x="1415918" y="22954"/>
                </a:lnTo>
                <a:close/>
              </a:path>
              <a:path w="1682630" h="94313">
                <a:moveTo>
                  <a:pt x="1454238" y="33700"/>
                </a:moveTo>
                <a:lnTo>
                  <a:pt x="1456134" y="31870"/>
                </a:lnTo>
                <a:lnTo>
                  <a:pt x="1458397" y="30739"/>
                </a:lnTo>
                <a:lnTo>
                  <a:pt x="1460725" y="29541"/>
                </a:lnTo>
                <a:lnTo>
                  <a:pt x="1462988" y="28942"/>
                </a:lnTo>
                <a:lnTo>
                  <a:pt x="1468510" y="28942"/>
                </a:lnTo>
                <a:lnTo>
                  <a:pt x="1471305" y="29940"/>
                </a:lnTo>
                <a:lnTo>
                  <a:pt x="1473567" y="31937"/>
                </a:lnTo>
                <a:lnTo>
                  <a:pt x="1475829" y="33933"/>
                </a:lnTo>
                <a:lnTo>
                  <a:pt x="1476960" y="37193"/>
                </a:lnTo>
                <a:lnTo>
                  <a:pt x="1476960" y="72856"/>
                </a:lnTo>
                <a:lnTo>
                  <a:pt x="1484944" y="72856"/>
                </a:lnTo>
                <a:lnTo>
                  <a:pt x="1484944" y="41917"/>
                </a:lnTo>
                <a:lnTo>
                  <a:pt x="1485610" y="38889"/>
                </a:lnTo>
                <a:lnTo>
                  <a:pt x="1486940" y="36428"/>
                </a:lnTo>
                <a:lnTo>
                  <a:pt x="1488338" y="33966"/>
                </a:lnTo>
                <a:lnTo>
                  <a:pt x="1490167" y="32103"/>
                </a:lnTo>
                <a:lnTo>
                  <a:pt x="1492430" y="30839"/>
                </a:lnTo>
                <a:lnTo>
                  <a:pt x="1494692" y="29575"/>
                </a:lnTo>
                <a:lnTo>
                  <a:pt x="1497120" y="28942"/>
                </a:lnTo>
                <a:lnTo>
                  <a:pt x="1503042" y="28942"/>
                </a:lnTo>
                <a:lnTo>
                  <a:pt x="1505836" y="29940"/>
                </a:lnTo>
                <a:lnTo>
                  <a:pt x="1508099" y="31937"/>
                </a:lnTo>
                <a:lnTo>
                  <a:pt x="1510361" y="33933"/>
                </a:lnTo>
                <a:lnTo>
                  <a:pt x="1511492" y="37193"/>
                </a:lnTo>
                <a:lnTo>
                  <a:pt x="1511492" y="72856"/>
                </a:lnTo>
                <a:lnTo>
                  <a:pt x="1519476" y="72856"/>
                </a:lnTo>
                <a:lnTo>
                  <a:pt x="1519476" y="36527"/>
                </a:lnTo>
                <a:lnTo>
                  <a:pt x="1518545" y="32935"/>
                </a:lnTo>
                <a:lnTo>
                  <a:pt x="1516682" y="30140"/>
                </a:lnTo>
                <a:lnTo>
                  <a:pt x="1514819" y="27346"/>
                </a:lnTo>
                <a:lnTo>
                  <a:pt x="1512423" y="25283"/>
                </a:lnTo>
                <a:lnTo>
                  <a:pt x="1509496" y="23952"/>
                </a:lnTo>
                <a:lnTo>
                  <a:pt x="1506635" y="22622"/>
                </a:lnTo>
                <a:lnTo>
                  <a:pt x="1503608" y="21956"/>
                </a:lnTo>
                <a:lnTo>
                  <a:pt x="1498351" y="21956"/>
                </a:lnTo>
                <a:lnTo>
                  <a:pt x="1496156" y="22322"/>
                </a:lnTo>
                <a:lnTo>
                  <a:pt x="1493827" y="23054"/>
                </a:lnTo>
                <a:lnTo>
                  <a:pt x="1491565" y="23719"/>
                </a:lnTo>
                <a:lnTo>
                  <a:pt x="1489469" y="24784"/>
                </a:lnTo>
                <a:lnTo>
                  <a:pt x="1487539" y="26248"/>
                </a:lnTo>
                <a:lnTo>
                  <a:pt x="1485610" y="27645"/>
                </a:lnTo>
                <a:lnTo>
                  <a:pt x="1484113" y="29475"/>
                </a:lnTo>
                <a:lnTo>
                  <a:pt x="1483048" y="31737"/>
                </a:lnTo>
                <a:lnTo>
                  <a:pt x="1481385" y="28410"/>
                </a:lnTo>
                <a:lnTo>
                  <a:pt x="1478989" y="25948"/>
                </a:lnTo>
                <a:lnTo>
                  <a:pt x="1475862" y="24351"/>
                </a:lnTo>
                <a:lnTo>
                  <a:pt x="1472735" y="22755"/>
                </a:lnTo>
                <a:lnTo>
                  <a:pt x="1469408" y="21956"/>
                </a:lnTo>
                <a:lnTo>
                  <a:pt x="1462821" y="21956"/>
                </a:lnTo>
                <a:lnTo>
                  <a:pt x="1459827" y="22655"/>
                </a:lnTo>
                <a:lnTo>
                  <a:pt x="1456900" y="24052"/>
                </a:lnTo>
                <a:lnTo>
                  <a:pt x="1454039" y="25449"/>
                </a:lnTo>
                <a:lnTo>
                  <a:pt x="1451710" y="27678"/>
                </a:lnTo>
                <a:lnTo>
                  <a:pt x="1449913" y="30739"/>
                </a:lnTo>
                <a:lnTo>
                  <a:pt x="1449414" y="22954"/>
                </a:lnTo>
                <a:lnTo>
                  <a:pt x="1442428" y="22954"/>
                </a:lnTo>
                <a:lnTo>
                  <a:pt x="1442428" y="72856"/>
                </a:lnTo>
                <a:lnTo>
                  <a:pt x="1450412" y="72856"/>
                </a:lnTo>
                <a:lnTo>
                  <a:pt x="1450412" y="42083"/>
                </a:lnTo>
                <a:lnTo>
                  <a:pt x="1451178" y="38756"/>
                </a:lnTo>
                <a:lnTo>
                  <a:pt x="1452708" y="36228"/>
                </a:lnTo>
                <a:lnTo>
                  <a:pt x="1454238" y="33700"/>
                </a:lnTo>
                <a:close/>
              </a:path>
              <a:path w="1682630" h="94313">
                <a:moveTo>
                  <a:pt x="1545537" y="44046"/>
                </a:moveTo>
                <a:lnTo>
                  <a:pt x="1546203" y="40719"/>
                </a:lnTo>
                <a:lnTo>
                  <a:pt x="1547533" y="37925"/>
                </a:lnTo>
                <a:lnTo>
                  <a:pt x="1548864" y="35064"/>
                </a:lnTo>
                <a:lnTo>
                  <a:pt x="1550727" y="32868"/>
                </a:lnTo>
                <a:lnTo>
                  <a:pt x="1553122" y="31338"/>
                </a:lnTo>
                <a:lnTo>
                  <a:pt x="1555518" y="29741"/>
                </a:lnTo>
                <a:lnTo>
                  <a:pt x="1558312" y="28942"/>
                </a:lnTo>
                <a:lnTo>
                  <a:pt x="1566363" y="28942"/>
                </a:lnTo>
                <a:lnTo>
                  <a:pt x="1570122" y="30672"/>
                </a:lnTo>
                <a:lnTo>
                  <a:pt x="1570089" y="22987"/>
                </a:lnTo>
                <a:lnTo>
                  <a:pt x="1566363" y="21956"/>
                </a:lnTo>
                <a:lnTo>
                  <a:pt x="1559443" y="21956"/>
                </a:lnTo>
                <a:lnTo>
                  <a:pt x="1556782" y="22455"/>
                </a:lnTo>
                <a:lnTo>
                  <a:pt x="1554320" y="23453"/>
                </a:lnTo>
                <a:lnTo>
                  <a:pt x="1551858" y="24451"/>
                </a:lnTo>
                <a:lnTo>
                  <a:pt x="1549762" y="25849"/>
                </a:lnTo>
                <a:lnTo>
                  <a:pt x="1548032" y="27645"/>
                </a:lnTo>
                <a:lnTo>
                  <a:pt x="1546302" y="29375"/>
                </a:lnTo>
                <a:lnTo>
                  <a:pt x="1545023" y="31377"/>
                </a:lnTo>
                <a:lnTo>
                  <a:pt x="1544539" y="22954"/>
                </a:lnTo>
                <a:lnTo>
                  <a:pt x="1537553" y="22954"/>
                </a:lnTo>
                <a:lnTo>
                  <a:pt x="1537553" y="93814"/>
                </a:lnTo>
                <a:lnTo>
                  <a:pt x="1545537" y="93814"/>
                </a:lnTo>
                <a:lnTo>
                  <a:pt x="1545537" y="65421"/>
                </a:lnTo>
                <a:lnTo>
                  <a:pt x="1544539" y="63075"/>
                </a:lnTo>
                <a:lnTo>
                  <a:pt x="1544140" y="33733"/>
                </a:lnTo>
                <a:lnTo>
                  <a:pt x="1545005" y="31404"/>
                </a:lnTo>
                <a:lnTo>
                  <a:pt x="1545238" y="35130"/>
                </a:lnTo>
                <a:lnTo>
                  <a:pt x="1545537" y="44046"/>
                </a:lnTo>
                <a:close/>
              </a:path>
              <a:path w="1682630" h="94313">
                <a:moveTo>
                  <a:pt x="1548066" y="68797"/>
                </a:moveTo>
                <a:lnTo>
                  <a:pt x="1551126" y="70860"/>
                </a:lnTo>
                <a:lnTo>
                  <a:pt x="1554253" y="72856"/>
                </a:lnTo>
                <a:lnTo>
                  <a:pt x="1557880" y="73854"/>
                </a:lnTo>
                <a:lnTo>
                  <a:pt x="1566130" y="73854"/>
                </a:lnTo>
                <a:lnTo>
                  <a:pt x="1569922" y="72823"/>
                </a:lnTo>
                <a:lnTo>
                  <a:pt x="1573382" y="70760"/>
                </a:lnTo>
                <a:lnTo>
                  <a:pt x="1576842" y="68697"/>
                </a:lnTo>
                <a:lnTo>
                  <a:pt x="1579603" y="65737"/>
                </a:lnTo>
                <a:lnTo>
                  <a:pt x="1581666" y="61877"/>
                </a:lnTo>
                <a:lnTo>
                  <a:pt x="1583795" y="57952"/>
                </a:lnTo>
                <a:lnTo>
                  <a:pt x="1584860" y="53294"/>
                </a:lnTo>
                <a:lnTo>
                  <a:pt x="1584860" y="42449"/>
                </a:lnTo>
                <a:lnTo>
                  <a:pt x="1583828" y="37792"/>
                </a:lnTo>
                <a:lnTo>
                  <a:pt x="1581766" y="33933"/>
                </a:lnTo>
                <a:lnTo>
                  <a:pt x="1579703" y="30074"/>
                </a:lnTo>
                <a:lnTo>
                  <a:pt x="1576942" y="27113"/>
                </a:lnTo>
                <a:lnTo>
                  <a:pt x="1573482" y="25050"/>
                </a:lnTo>
                <a:lnTo>
                  <a:pt x="1570089" y="22987"/>
                </a:lnTo>
                <a:lnTo>
                  <a:pt x="1570122" y="30672"/>
                </a:lnTo>
                <a:lnTo>
                  <a:pt x="1572784" y="34132"/>
                </a:lnTo>
                <a:lnTo>
                  <a:pt x="1575511" y="37592"/>
                </a:lnTo>
                <a:lnTo>
                  <a:pt x="1576876" y="42183"/>
                </a:lnTo>
                <a:lnTo>
                  <a:pt x="1576876" y="53627"/>
                </a:lnTo>
                <a:lnTo>
                  <a:pt x="1575478" y="58218"/>
                </a:lnTo>
                <a:lnTo>
                  <a:pt x="1572684" y="61678"/>
                </a:lnTo>
                <a:lnTo>
                  <a:pt x="1569956" y="65138"/>
                </a:lnTo>
                <a:lnTo>
                  <a:pt x="1566130" y="66868"/>
                </a:lnTo>
                <a:lnTo>
                  <a:pt x="1558079" y="66868"/>
                </a:lnTo>
                <a:lnTo>
                  <a:pt x="1555318" y="66102"/>
                </a:lnTo>
                <a:lnTo>
                  <a:pt x="1552923" y="64572"/>
                </a:lnTo>
                <a:lnTo>
                  <a:pt x="1550594" y="62975"/>
                </a:lnTo>
                <a:lnTo>
                  <a:pt x="1548764" y="60746"/>
                </a:lnTo>
                <a:lnTo>
                  <a:pt x="1547434" y="57885"/>
                </a:lnTo>
                <a:lnTo>
                  <a:pt x="1546169" y="55024"/>
                </a:lnTo>
                <a:lnTo>
                  <a:pt x="1545537" y="51698"/>
                </a:lnTo>
                <a:lnTo>
                  <a:pt x="1545537" y="44046"/>
                </a:lnTo>
                <a:lnTo>
                  <a:pt x="1545238" y="35130"/>
                </a:lnTo>
                <a:lnTo>
                  <a:pt x="1545005" y="31404"/>
                </a:lnTo>
                <a:lnTo>
                  <a:pt x="1544140" y="33733"/>
                </a:lnTo>
                <a:lnTo>
                  <a:pt x="1544539" y="63075"/>
                </a:lnTo>
                <a:lnTo>
                  <a:pt x="1545537" y="61578"/>
                </a:lnTo>
                <a:lnTo>
                  <a:pt x="1544539" y="63075"/>
                </a:lnTo>
                <a:lnTo>
                  <a:pt x="1545537" y="65421"/>
                </a:lnTo>
                <a:lnTo>
                  <a:pt x="1545870" y="66202"/>
                </a:lnTo>
                <a:lnTo>
                  <a:pt x="1548066" y="68797"/>
                </a:lnTo>
                <a:close/>
              </a:path>
              <a:path w="1682630" h="94313">
                <a:moveTo>
                  <a:pt x="1611702" y="73854"/>
                </a:moveTo>
                <a:lnTo>
                  <a:pt x="1613033" y="73854"/>
                </a:lnTo>
                <a:lnTo>
                  <a:pt x="1614330" y="73721"/>
                </a:lnTo>
                <a:lnTo>
                  <a:pt x="1615594" y="73455"/>
                </a:lnTo>
                <a:lnTo>
                  <a:pt x="1616859" y="73255"/>
                </a:lnTo>
                <a:lnTo>
                  <a:pt x="1619088" y="72457"/>
                </a:lnTo>
                <a:lnTo>
                  <a:pt x="1620385" y="65470"/>
                </a:lnTo>
                <a:lnTo>
                  <a:pt x="1618921" y="66003"/>
                </a:lnTo>
                <a:lnTo>
                  <a:pt x="1616892" y="66568"/>
                </a:lnTo>
                <a:lnTo>
                  <a:pt x="1614929" y="66868"/>
                </a:lnTo>
                <a:lnTo>
                  <a:pt x="1611536" y="66868"/>
                </a:lnTo>
                <a:lnTo>
                  <a:pt x="1610039" y="66402"/>
                </a:lnTo>
                <a:lnTo>
                  <a:pt x="1608176" y="64472"/>
                </a:lnTo>
                <a:lnTo>
                  <a:pt x="1607710" y="62709"/>
                </a:lnTo>
                <a:lnTo>
                  <a:pt x="1607710" y="0"/>
                </a:lnTo>
                <a:lnTo>
                  <a:pt x="1599726" y="0"/>
                </a:lnTo>
                <a:lnTo>
                  <a:pt x="1599726" y="65005"/>
                </a:lnTo>
                <a:lnTo>
                  <a:pt x="1600691" y="68365"/>
                </a:lnTo>
                <a:lnTo>
                  <a:pt x="1602620" y="70560"/>
                </a:lnTo>
                <a:lnTo>
                  <a:pt x="1604616" y="72756"/>
                </a:lnTo>
                <a:lnTo>
                  <a:pt x="1607643" y="73854"/>
                </a:lnTo>
                <a:lnTo>
                  <a:pt x="1611702" y="73854"/>
                </a:lnTo>
                <a:close/>
              </a:path>
              <a:path w="1682630" h="94313">
                <a:moveTo>
                  <a:pt x="1618915" y="90820"/>
                </a:moveTo>
                <a:lnTo>
                  <a:pt x="1620379" y="91885"/>
                </a:lnTo>
                <a:lnTo>
                  <a:pt x="1622042" y="92717"/>
                </a:lnTo>
                <a:lnTo>
                  <a:pt x="1623905" y="93315"/>
                </a:lnTo>
                <a:lnTo>
                  <a:pt x="1625835" y="93981"/>
                </a:lnTo>
                <a:lnTo>
                  <a:pt x="1627931" y="94313"/>
                </a:lnTo>
                <a:lnTo>
                  <a:pt x="1632588" y="94313"/>
                </a:lnTo>
                <a:lnTo>
                  <a:pt x="1634684" y="93881"/>
                </a:lnTo>
                <a:lnTo>
                  <a:pt x="1636481" y="93016"/>
                </a:lnTo>
                <a:lnTo>
                  <a:pt x="1638344" y="92218"/>
                </a:lnTo>
                <a:lnTo>
                  <a:pt x="1640007" y="90854"/>
                </a:lnTo>
                <a:lnTo>
                  <a:pt x="1641471" y="88924"/>
                </a:lnTo>
                <a:lnTo>
                  <a:pt x="1643001" y="87061"/>
                </a:lnTo>
                <a:lnTo>
                  <a:pt x="1644398" y="84500"/>
                </a:lnTo>
                <a:lnTo>
                  <a:pt x="1645662" y="81239"/>
                </a:lnTo>
                <a:lnTo>
                  <a:pt x="1669116" y="22954"/>
                </a:lnTo>
                <a:lnTo>
                  <a:pt x="1660533" y="22954"/>
                </a:lnTo>
                <a:lnTo>
                  <a:pt x="1648856" y="54492"/>
                </a:lnTo>
                <a:lnTo>
                  <a:pt x="1645263" y="64373"/>
                </a:lnTo>
                <a:lnTo>
                  <a:pt x="1642169" y="55490"/>
                </a:lnTo>
                <a:lnTo>
                  <a:pt x="1629694" y="22954"/>
                </a:lnTo>
                <a:lnTo>
                  <a:pt x="1620612" y="22954"/>
                </a:lnTo>
                <a:lnTo>
                  <a:pt x="1636481" y="60879"/>
                </a:lnTo>
                <a:lnTo>
                  <a:pt x="1641471" y="72756"/>
                </a:lnTo>
                <a:lnTo>
                  <a:pt x="1638876" y="79243"/>
                </a:lnTo>
                <a:lnTo>
                  <a:pt x="1637612" y="82503"/>
                </a:lnTo>
                <a:lnTo>
                  <a:pt x="1636214" y="84666"/>
                </a:lnTo>
                <a:lnTo>
                  <a:pt x="1634684" y="85730"/>
                </a:lnTo>
                <a:lnTo>
                  <a:pt x="1633154" y="86795"/>
                </a:lnTo>
                <a:lnTo>
                  <a:pt x="1631524" y="87327"/>
                </a:lnTo>
                <a:lnTo>
                  <a:pt x="1628330" y="87327"/>
                </a:lnTo>
                <a:lnTo>
                  <a:pt x="1626833" y="87028"/>
                </a:lnTo>
                <a:lnTo>
                  <a:pt x="1625303" y="86429"/>
                </a:lnTo>
                <a:lnTo>
                  <a:pt x="1623839" y="85897"/>
                </a:lnTo>
                <a:lnTo>
                  <a:pt x="1622442" y="85032"/>
                </a:lnTo>
                <a:lnTo>
                  <a:pt x="1621111" y="83834"/>
                </a:lnTo>
                <a:lnTo>
                  <a:pt x="1618915" y="90820"/>
                </a:lnTo>
                <a:close/>
              </a:path>
              <a:path w="1682630" h="94313">
                <a:moveTo>
                  <a:pt x="1682630" y="67367"/>
                </a:moveTo>
                <a:lnTo>
                  <a:pt x="1682630" y="65437"/>
                </a:lnTo>
                <a:lnTo>
                  <a:pt x="1682031" y="63874"/>
                </a:lnTo>
                <a:lnTo>
                  <a:pt x="1679636" y="61478"/>
                </a:lnTo>
                <a:lnTo>
                  <a:pt x="1678073" y="60879"/>
                </a:lnTo>
                <a:lnTo>
                  <a:pt x="1674213" y="60879"/>
                </a:lnTo>
                <a:lnTo>
                  <a:pt x="1672650" y="61478"/>
                </a:lnTo>
                <a:lnTo>
                  <a:pt x="1670255" y="63874"/>
                </a:lnTo>
                <a:lnTo>
                  <a:pt x="1669656" y="65437"/>
                </a:lnTo>
                <a:lnTo>
                  <a:pt x="1669656" y="69296"/>
                </a:lnTo>
                <a:lnTo>
                  <a:pt x="1670255" y="70860"/>
                </a:lnTo>
                <a:lnTo>
                  <a:pt x="1672650" y="73255"/>
                </a:lnTo>
                <a:lnTo>
                  <a:pt x="1674213" y="73854"/>
                </a:lnTo>
                <a:lnTo>
                  <a:pt x="1678073" y="73854"/>
                </a:lnTo>
                <a:lnTo>
                  <a:pt x="1679636" y="73255"/>
                </a:lnTo>
                <a:lnTo>
                  <a:pt x="1682031" y="70860"/>
                </a:lnTo>
                <a:lnTo>
                  <a:pt x="1682630" y="69296"/>
                </a:lnTo>
                <a:lnTo>
                  <a:pt x="1682630" y="67367"/>
                </a:lnTo>
                <a:close/>
              </a:path>
              <a:path w="1682630" h="94313">
                <a:moveTo>
                  <a:pt x="1226033" y="57952"/>
                </a:moveTo>
                <a:lnTo>
                  <a:pt x="1228095" y="61877"/>
                </a:lnTo>
                <a:lnTo>
                  <a:pt x="1230158" y="65737"/>
                </a:lnTo>
                <a:lnTo>
                  <a:pt x="1233019" y="68697"/>
                </a:lnTo>
                <a:lnTo>
                  <a:pt x="1236678" y="70760"/>
                </a:lnTo>
                <a:lnTo>
                  <a:pt x="1240338" y="72823"/>
                </a:lnTo>
                <a:lnTo>
                  <a:pt x="1244496" y="73854"/>
                </a:lnTo>
                <a:lnTo>
                  <a:pt x="1242866" y="66202"/>
                </a:lnTo>
                <a:lnTo>
                  <a:pt x="1240471" y="64672"/>
                </a:lnTo>
                <a:lnTo>
                  <a:pt x="1238076" y="63142"/>
                </a:lnTo>
                <a:lnTo>
                  <a:pt x="1236213" y="60946"/>
                </a:lnTo>
                <a:lnTo>
                  <a:pt x="1234882" y="58085"/>
                </a:lnTo>
                <a:lnTo>
                  <a:pt x="1233618" y="55224"/>
                </a:lnTo>
                <a:lnTo>
                  <a:pt x="1232986" y="51831"/>
                </a:lnTo>
                <a:lnTo>
                  <a:pt x="1232986" y="43913"/>
                </a:lnTo>
                <a:lnTo>
                  <a:pt x="1233618" y="40520"/>
                </a:lnTo>
                <a:lnTo>
                  <a:pt x="1234882" y="37725"/>
                </a:lnTo>
                <a:lnTo>
                  <a:pt x="1236213" y="34864"/>
                </a:lnTo>
                <a:lnTo>
                  <a:pt x="1238076" y="32668"/>
                </a:lnTo>
                <a:lnTo>
                  <a:pt x="1240471" y="31138"/>
                </a:lnTo>
                <a:lnTo>
                  <a:pt x="1242866" y="29608"/>
                </a:lnTo>
                <a:lnTo>
                  <a:pt x="1245761" y="28843"/>
                </a:lnTo>
                <a:lnTo>
                  <a:pt x="1252547" y="28843"/>
                </a:lnTo>
                <a:lnTo>
                  <a:pt x="1255441" y="29608"/>
                </a:lnTo>
                <a:lnTo>
                  <a:pt x="1257837" y="31138"/>
                </a:lnTo>
                <a:lnTo>
                  <a:pt x="1260232" y="32668"/>
                </a:lnTo>
                <a:lnTo>
                  <a:pt x="1262062" y="34864"/>
                </a:lnTo>
                <a:lnTo>
                  <a:pt x="1263326" y="37725"/>
                </a:lnTo>
                <a:lnTo>
                  <a:pt x="1264657" y="40520"/>
                </a:lnTo>
                <a:lnTo>
                  <a:pt x="1265322" y="43913"/>
                </a:lnTo>
                <a:lnTo>
                  <a:pt x="1265322" y="51831"/>
                </a:lnTo>
                <a:lnTo>
                  <a:pt x="1264657" y="55224"/>
                </a:lnTo>
                <a:lnTo>
                  <a:pt x="1263326" y="58085"/>
                </a:lnTo>
                <a:lnTo>
                  <a:pt x="1262062" y="60946"/>
                </a:lnTo>
                <a:lnTo>
                  <a:pt x="1260232" y="63142"/>
                </a:lnTo>
                <a:lnTo>
                  <a:pt x="1257837" y="64672"/>
                </a:lnTo>
                <a:lnTo>
                  <a:pt x="1255441" y="66202"/>
                </a:lnTo>
                <a:lnTo>
                  <a:pt x="1252547" y="66967"/>
                </a:lnTo>
                <a:lnTo>
                  <a:pt x="1249154" y="66967"/>
                </a:lnTo>
                <a:lnTo>
                  <a:pt x="1249154" y="73854"/>
                </a:lnTo>
                <a:lnTo>
                  <a:pt x="1253878" y="73854"/>
                </a:lnTo>
                <a:lnTo>
                  <a:pt x="1258036" y="72823"/>
                </a:lnTo>
                <a:lnTo>
                  <a:pt x="1261629" y="70760"/>
                </a:lnTo>
                <a:lnTo>
                  <a:pt x="1265289" y="68697"/>
                </a:lnTo>
                <a:lnTo>
                  <a:pt x="1268150" y="65737"/>
                </a:lnTo>
                <a:lnTo>
                  <a:pt x="1270212" y="61877"/>
                </a:lnTo>
                <a:lnTo>
                  <a:pt x="1272275" y="57952"/>
                </a:lnTo>
                <a:lnTo>
                  <a:pt x="1273306" y="53294"/>
                </a:lnTo>
                <a:lnTo>
                  <a:pt x="1273306" y="42516"/>
                </a:lnTo>
                <a:lnTo>
                  <a:pt x="1272275" y="37891"/>
                </a:lnTo>
                <a:lnTo>
                  <a:pt x="1270212" y="34032"/>
                </a:lnTo>
                <a:lnTo>
                  <a:pt x="1268150" y="30107"/>
                </a:lnTo>
                <a:lnTo>
                  <a:pt x="1265289" y="27113"/>
                </a:lnTo>
                <a:lnTo>
                  <a:pt x="1261629" y="25050"/>
                </a:lnTo>
                <a:lnTo>
                  <a:pt x="1258036" y="22987"/>
                </a:lnTo>
                <a:lnTo>
                  <a:pt x="1253878" y="21956"/>
                </a:lnTo>
                <a:lnTo>
                  <a:pt x="1244496" y="21956"/>
                </a:lnTo>
                <a:lnTo>
                  <a:pt x="1240338" y="22987"/>
                </a:lnTo>
                <a:lnTo>
                  <a:pt x="1236678" y="25050"/>
                </a:lnTo>
                <a:lnTo>
                  <a:pt x="1233019" y="27113"/>
                </a:lnTo>
                <a:lnTo>
                  <a:pt x="1230158" y="30107"/>
                </a:lnTo>
                <a:lnTo>
                  <a:pt x="1228095" y="34032"/>
                </a:lnTo>
                <a:lnTo>
                  <a:pt x="1226033" y="37891"/>
                </a:lnTo>
                <a:lnTo>
                  <a:pt x="1225001" y="42516"/>
                </a:lnTo>
                <a:lnTo>
                  <a:pt x="1225001" y="53294"/>
                </a:lnTo>
                <a:lnTo>
                  <a:pt x="1226033" y="57952"/>
                </a:lnTo>
                <a:close/>
              </a:path>
              <a:path w="1682630" h="94313">
                <a:moveTo>
                  <a:pt x="893452" y="67633"/>
                </a:moveTo>
                <a:lnTo>
                  <a:pt x="894217" y="65371"/>
                </a:lnTo>
                <a:lnTo>
                  <a:pt x="893272" y="66845"/>
                </a:lnTo>
                <a:lnTo>
                  <a:pt x="893452" y="67633"/>
                </a:lnTo>
                <a:close/>
              </a:path>
              <a:path w="1682630" h="94313">
                <a:moveTo>
                  <a:pt x="647096" y="57952"/>
                </a:moveTo>
                <a:lnTo>
                  <a:pt x="649159" y="61877"/>
                </a:lnTo>
                <a:lnTo>
                  <a:pt x="651222" y="65737"/>
                </a:lnTo>
                <a:lnTo>
                  <a:pt x="654083" y="68697"/>
                </a:lnTo>
                <a:lnTo>
                  <a:pt x="657742" y="70760"/>
                </a:lnTo>
                <a:lnTo>
                  <a:pt x="661402" y="72823"/>
                </a:lnTo>
                <a:lnTo>
                  <a:pt x="665560" y="73854"/>
                </a:lnTo>
                <a:lnTo>
                  <a:pt x="663930" y="66202"/>
                </a:lnTo>
                <a:lnTo>
                  <a:pt x="661535" y="64672"/>
                </a:lnTo>
                <a:lnTo>
                  <a:pt x="659139" y="63142"/>
                </a:lnTo>
                <a:lnTo>
                  <a:pt x="657276" y="60946"/>
                </a:lnTo>
                <a:lnTo>
                  <a:pt x="655946" y="58085"/>
                </a:lnTo>
                <a:lnTo>
                  <a:pt x="654681" y="55224"/>
                </a:lnTo>
                <a:lnTo>
                  <a:pt x="654049" y="51831"/>
                </a:lnTo>
                <a:lnTo>
                  <a:pt x="654049" y="43913"/>
                </a:lnTo>
                <a:lnTo>
                  <a:pt x="654681" y="40520"/>
                </a:lnTo>
                <a:lnTo>
                  <a:pt x="655946" y="37725"/>
                </a:lnTo>
                <a:lnTo>
                  <a:pt x="657276" y="34864"/>
                </a:lnTo>
                <a:lnTo>
                  <a:pt x="659139" y="32668"/>
                </a:lnTo>
                <a:lnTo>
                  <a:pt x="661535" y="31138"/>
                </a:lnTo>
                <a:lnTo>
                  <a:pt x="663930" y="29608"/>
                </a:lnTo>
                <a:lnTo>
                  <a:pt x="666824" y="28843"/>
                </a:lnTo>
                <a:lnTo>
                  <a:pt x="673611" y="28843"/>
                </a:lnTo>
                <a:lnTo>
                  <a:pt x="676505" y="29608"/>
                </a:lnTo>
                <a:lnTo>
                  <a:pt x="678900" y="31138"/>
                </a:lnTo>
                <a:lnTo>
                  <a:pt x="681296" y="32668"/>
                </a:lnTo>
                <a:lnTo>
                  <a:pt x="683125" y="34864"/>
                </a:lnTo>
                <a:lnTo>
                  <a:pt x="684390" y="37725"/>
                </a:lnTo>
                <a:lnTo>
                  <a:pt x="685720" y="40520"/>
                </a:lnTo>
                <a:lnTo>
                  <a:pt x="686386" y="43913"/>
                </a:lnTo>
                <a:lnTo>
                  <a:pt x="686386" y="51831"/>
                </a:lnTo>
                <a:lnTo>
                  <a:pt x="685720" y="55224"/>
                </a:lnTo>
                <a:lnTo>
                  <a:pt x="684390" y="58085"/>
                </a:lnTo>
                <a:lnTo>
                  <a:pt x="683125" y="60946"/>
                </a:lnTo>
                <a:lnTo>
                  <a:pt x="681296" y="63142"/>
                </a:lnTo>
                <a:lnTo>
                  <a:pt x="678900" y="64672"/>
                </a:lnTo>
                <a:lnTo>
                  <a:pt x="676505" y="66202"/>
                </a:lnTo>
                <a:lnTo>
                  <a:pt x="673611" y="66967"/>
                </a:lnTo>
                <a:lnTo>
                  <a:pt x="670218" y="66967"/>
                </a:lnTo>
                <a:lnTo>
                  <a:pt x="670218" y="73854"/>
                </a:lnTo>
                <a:lnTo>
                  <a:pt x="674942" y="73854"/>
                </a:lnTo>
                <a:lnTo>
                  <a:pt x="679100" y="72823"/>
                </a:lnTo>
                <a:lnTo>
                  <a:pt x="682693" y="70760"/>
                </a:lnTo>
                <a:lnTo>
                  <a:pt x="686352" y="68697"/>
                </a:lnTo>
                <a:lnTo>
                  <a:pt x="689213" y="65737"/>
                </a:lnTo>
                <a:lnTo>
                  <a:pt x="691276" y="61877"/>
                </a:lnTo>
                <a:lnTo>
                  <a:pt x="693339" y="57952"/>
                </a:lnTo>
                <a:lnTo>
                  <a:pt x="694370" y="53294"/>
                </a:lnTo>
                <a:lnTo>
                  <a:pt x="694370" y="42516"/>
                </a:lnTo>
                <a:lnTo>
                  <a:pt x="693339" y="37891"/>
                </a:lnTo>
                <a:lnTo>
                  <a:pt x="691276" y="34032"/>
                </a:lnTo>
                <a:lnTo>
                  <a:pt x="689213" y="30107"/>
                </a:lnTo>
                <a:lnTo>
                  <a:pt x="686352" y="27113"/>
                </a:lnTo>
                <a:lnTo>
                  <a:pt x="682693" y="25050"/>
                </a:lnTo>
                <a:lnTo>
                  <a:pt x="679100" y="22987"/>
                </a:lnTo>
                <a:lnTo>
                  <a:pt x="674942" y="21956"/>
                </a:lnTo>
                <a:lnTo>
                  <a:pt x="665560" y="21956"/>
                </a:lnTo>
                <a:lnTo>
                  <a:pt x="661402" y="22987"/>
                </a:lnTo>
                <a:lnTo>
                  <a:pt x="657742" y="25050"/>
                </a:lnTo>
                <a:lnTo>
                  <a:pt x="654083" y="27113"/>
                </a:lnTo>
                <a:lnTo>
                  <a:pt x="651222" y="30107"/>
                </a:lnTo>
                <a:lnTo>
                  <a:pt x="649159" y="34032"/>
                </a:lnTo>
                <a:lnTo>
                  <a:pt x="647096" y="37891"/>
                </a:lnTo>
                <a:lnTo>
                  <a:pt x="646065" y="42516"/>
                </a:lnTo>
                <a:lnTo>
                  <a:pt x="646065" y="53294"/>
                </a:lnTo>
                <a:lnTo>
                  <a:pt x="647096" y="57952"/>
                </a:lnTo>
                <a:close/>
              </a:path>
              <a:path w="1682630" h="94313">
                <a:moveTo>
                  <a:pt x="490667" y="57952"/>
                </a:moveTo>
                <a:lnTo>
                  <a:pt x="492729" y="61877"/>
                </a:lnTo>
                <a:lnTo>
                  <a:pt x="494792" y="65737"/>
                </a:lnTo>
                <a:lnTo>
                  <a:pt x="497653" y="68697"/>
                </a:lnTo>
                <a:lnTo>
                  <a:pt x="501312" y="70760"/>
                </a:lnTo>
                <a:lnTo>
                  <a:pt x="504972" y="72823"/>
                </a:lnTo>
                <a:lnTo>
                  <a:pt x="509130" y="73854"/>
                </a:lnTo>
                <a:lnTo>
                  <a:pt x="507500" y="66202"/>
                </a:lnTo>
                <a:lnTo>
                  <a:pt x="505105" y="64672"/>
                </a:lnTo>
                <a:lnTo>
                  <a:pt x="502710" y="63142"/>
                </a:lnTo>
                <a:lnTo>
                  <a:pt x="500847" y="60946"/>
                </a:lnTo>
                <a:lnTo>
                  <a:pt x="499516" y="58085"/>
                </a:lnTo>
                <a:lnTo>
                  <a:pt x="498252" y="55224"/>
                </a:lnTo>
                <a:lnTo>
                  <a:pt x="497620" y="51831"/>
                </a:lnTo>
                <a:lnTo>
                  <a:pt x="497620" y="43913"/>
                </a:lnTo>
                <a:lnTo>
                  <a:pt x="498252" y="40520"/>
                </a:lnTo>
                <a:lnTo>
                  <a:pt x="499516" y="37725"/>
                </a:lnTo>
                <a:lnTo>
                  <a:pt x="500847" y="34864"/>
                </a:lnTo>
                <a:lnTo>
                  <a:pt x="502710" y="32668"/>
                </a:lnTo>
                <a:lnTo>
                  <a:pt x="505105" y="31138"/>
                </a:lnTo>
                <a:lnTo>
                  <a:pt x="507500" y="29608"/>
                </a:lnTo>
                <a:lnTo>
                  <a:pt x="510394" y="28843"/>
                </a:lnTo>
                <a:lnTo>
                  <a:pt x="517181" y="28843"/>
                </a:lnTo>
                <a:lnTo>
                  <a:pt x="520075" y="29608"/>
                </a:lnTo>
                <a:lnTo>
                  <a:pt x="522471" y="31138"/>
                </a:lnTo>
                <a:lnTo>
                  <a:pt x="524866" y="32668"/>
                </a:lnTo>
                <a:lnTo>
                  <a:pt x="526696" y="34864"/>
                </a:lnTo>
                <a:lnTo>
                  <a:pt x="527960" y="37725"/>
                </a:lnTo>
                <a:lnTo>
                  <a:pt x="529291" y="40520"/>
                </a:lnTo>
                <a:lnTo>
                  <a:pt x="529956" y="43913"/>
                </a:lnTo>
                <a:lnTo>
                  <a:pt x="529956" y="51831"/>
                </a:lnTo>
                <a:lnTo>
                  <a:pt x="529291" y="55224"/>
                </a:lnTo>
                <a:lnTo>
                  <a:pt x="527960" y="58085"/>
                </a:lnTo>
                <a:lnTo>
                  <a:pt x="526696" y="60946"/>
                </a:lnTo>
                <a:lnTo>
                  <a:pt x="524866" y="63142"/>
                </a:lnTo>
                <a:lnTo>
                  <a:pt x="522471" y="64672"/>
                </a:lnTo>
                <a:lnTo>
                  <a:pt x="520075" y="66202"/>
                </a:lnTo>
                <a:lnTo>
                  <a:pt x="517181" y="66967"/>
                </a:lnTo>
                <a:lnTo>
                  <a:pt x="513788" y="66967"/>
                </a:lnTo>
                <a:lnTo>
                  <a:pt x="513788" y="73854"/>
                </a:lnTo>
                <a:lnTo>
                  <a:pt x="518512" y="73854"/>
                </a:lnTo>
                <a:lnTo>
                  <a:pt x="522670" y="72823"/>
                </a:lnTo>
                <a:lnTo>
                  <a:pt x="526263" y="70760"/>
                </a:lnTo>
                <a:lnTo>
                  <a:pt x="529923" y="68697"/>
                </a:lnTo>
                <a:lnTo>
                  <a:pt x="532784" y="65737"/>
                </a:lnTo>
                <a:lnTo>
                  <a:pt x="534846" y="61877"/>
                </a:lnTo>
                <a:lnTo>
                  <a:pt x="536909" y="57952"/>
                </a:lnTo>
                <a:lnTo>
                  <a:pt x="537940" y="53294"/>
                </a:lnTo>
                <a:lnTo>
                  <a:pt x="537940" y="42516"/>
                </a:lnTo>
                <a:lnTo>
                  <a:pt x="536909" y="37891"/>
                </a:lnTo>
                <a:lnTo>
                  <a:pt x="534846" y="34032"/>
                </a:lnTo>
                <a:lnTo>
                  <a:pt x="532784" y="30107"/>
                </a:lnTo>
                <a:lnTo>
                  <a:pt x="529923" y="27113"/>
                </a:lnTo>
                <a:lnTo>
                  <a:pt x="526263" y="25050"/>
                </a:lnTo>
                <a:lnTo>
                  <a:pt x="522670" y="22987"/>
                </a:lnTo>
                <a:lnTo>
                  <a:pt x="518512" y="21956"/>
                </a:lnTo>
                <a:lnTo>
                  <a:pt x="509130" y="21956"/>
                </a:lnTo>
                <a:lnTo>
                  <a:pt x="504972" y="22987"/>
                </a:lnTo>
                <a:lnTo>
                  <a:pt x="501312" y="25050"/>
                </a:lnTo>
                <a:lnTo>
                  <a:pt x="497653" y="27113"/>
                </a:lnTo>
                <a:lnTo>
                  <a:pt x="494792" y="30107"/>
                </a:lnTo>
                <a:lnTo>
                  <a:pt x="492729" y="34032"/>
                </a:lnTo>
                <a:lnTo>
                  <a:pt x="490667" y="37891"/>
                </a:lnTo>
                <a:lnTo>
                  <a:pt x="489635" y="42516"/>
                </a:lnTo>
                <a:lnTo>
                  <a:pt x="489635" y="53294"/>
                </a:lnTo>
                <a:lnTo>
                  <a:pt x="490667" y="57952"/>
                </a:lnTo>
                <a:close/>
              </a:path>
              <a:path w="1682630" h="94313">
                <a:moveTo>
                  <a:pt x="302430" y="67633"/>
                </a:moveTo>
                <a:lnTo>
                  <a:pt x="303195" y="65371"/>
                </a:lnTo>
                <a:lnTo>
                  <a:pt x="302251" y="66845"/>
                </a:lnTo>
                <a:lnTo>
                  <a:pt x="302430" y="67633"/>
                </a:lnTo>
                <a:close/>
              </a:path>
              <a:path w="1682630" h="94313">
                <a:moveTo>
                  <a:pt x="68453" y="57952"/>
                </a:moveTo>
                <a:lnTo>
                  <a:pt x="70515" y="61877"/>
                </a:lnTo>
                <a:lnTo>
                  <a:pt x="72578" y="65737"/>
                </a:lnTo>
                <a:lnTo>
                  <a:pt x="75439" y="68697"/>
                </a:lnTo>
                <a:lnTo>
                  <a:pt x="79098" y="70760"/>
                </a:lnTo>
                <a:lnTo>
                  <a:pt x="82758" y="72823"/>
                </a:lnTo>
                <a:lnTo>
                  <a:pt x="86916" y="73854"/>
                </a:lnTo>
                <a:lnTo>
                  <a:pt x="85286" y="66202"/>
                </a:lnTo>
                <a:lnTo>
                  <a:pt x="82891" y="64672"/>
                </a:lnTo>
                <a:lnTo>
                  <a:pt x="80495" y="63142"/>
                </a:lnTo>
                <a:lnTo>
                  <a:pt x="78632" y="60946"/>
                </a:lnTo>
                <a:lnTo>
                  <a:pt x="77302" y="58085"/>
                </a:lnTo>
                <a:lnTo>
                  <a:pt x="76038" y="55224"/>
                </a:lnTo>
                <a:lnTo>
                  <a:pt x="75405" y="51831"/>
                </a:lnTo>
                <a:lnTo>
                  <a:pt x="75405" y="43913"/>
                </a:lnTo>
                <a:lnTo>
                  <a:pt x="76038" y="40520"/>
                </a:lnTo>
                <a:lnTo>
                  <a:pt x="77302" y="37725"/>
                </a:lnTo>
                <a:lnTo>
                  <a:pt x="78632" y="34864"/>
                </a:lnTo>
                <a:lnTo>
                  <a:pt x="80495" y="32668"/>
                </a:lnTo>
                <a:lnTo>
                  <a:pt x="82891" y="31138"/>
                </a:lnTo>
                <a:lnTo>
                  <a:pt x="85286" y="29608"/>
                </a:lnTo>
                <a:lnTo>
                  <a:pt x="88180" y="28843"/>
                </a:lnTo>
                <a:lnTo>
                  <a:pt x="94967" y="28843"/>
                </a:lnTo>
                <a:lnTo>
                  <a:pt x="97861" y="29608"/>
                </a:lnTo>
                <a:lnTo>
                  <a:pt x="100256" y="31138"/>
                </a:lnTo>
                <a:lnTo>
                  <a:pt x="102652" y="32668"/>
                </a:lnTo>
                <a:lnTo>
                  <a:pt x="104481" y="34864"/>
                </a:lnTo>
                <a:lnTo>
                  <a:pt x="105746" y="37725"/>
                </a:lnTo>
                <a:lnTo>
                  <a:pt x="107076" y="40520"/>
                </a:lnTo>
                <a:lnTo>
                  <a:pt x="107742" y="43913"/>
                </a:lnTo>
                <a:lnTo>
                  <a:pt x="107742" y="51831"/>
                </a:lnTo>
                <a:lnTo>
                  <a:pt x="107076" y="55224"/>
                </a:lnTo>
                <a:lnTo>
                  <a:pt x="105746" y="58085"/>
                </a:lnTo>
                <a:lnTo>
                  <a:pt x="104481" y="60946"/>
                </a:lnTo>
                <a:lnTo>
                  <a:pt x="102652" y="63142"/>
                </a:lnTo>
                <a:lnTo>
                  <a:pt x="100256" y="64672"/>
                </a:lnTo>
                <a:lnTo>
                  <a:pt x="97861" y="66202"/>
                </a:lnTo>
                <a:lnTo>
                  <a:pt x="94967" y="66967"/>
                </a:lnTo>
                <a:lnTo>
                  <a:pt x="91574" y="66967"/>
                </a:lnTo>
                <a:lnTo>
                  <a:pt x="91574" y="73854"/>
                </a:lnTo>
                <a:lnTo>
                  <a:pt x="96298" y="73854"/>
                </a:lnTo>
                <a:lnTo>
                  <a:pt x="100456" y="72823"/>
                </a:lnTo>
                <a:lnTo>
                  <a:pt x="104049" y="70760"/>
                </a:lnTo>
                <a:lnTo>
                  <a:pt x="107708" y="68697"/>
                </a:lnTo>
                <a:lnTo>
                  <a:pt x="110569" y="65737"/>
                </a:lnTo>
                <a:lnTo>
                  <a:pt x="112632" y="61877"/>
                </a:lnTo>
                <a:lnTo>
                  <a:pt x="114695" y="57952"/>
                </a:lnTo>
                <a:lnTo>
                  <a:pt x="115726" y="53294"/>
                </a:lnTo>
                <a:lnTo>
                  <a:pt x="115726" y="42516"/>
                </a:lnTo>
                <a:lnTo>
                  <a:pt x="114695" y="37891"/>
                </a:lnTo>
                <a:lnTo>
                  <a:pt x="112632" y="34032"/>
                </a:lnTo>
                <a:lnTo>
                  <a:pt x="110569" y="30107"/>
                </a:lnTo>
                <a:lnTo>
                  <a:pt x="107708" y="27113"/>
                </a:lnTo>
                <a:lnTo>
                  <a:pt x="104049" y="25050"/>
                </a:lnTo>
                <a:lnTo>
                  <a:pt x="100456" y="22987"/>
                </a:lnTo>
                <a:lnTo>
                  <a:pt x="96298" y="21956"/>
                </a:lnTo>
                <a:lnTo>
                  <a:pt x="86916" y="21956"/>
                </a:lnTo>
                <a:lnTo>
                  <a:pt x="82758" y="22987"/>
                </a:lnTo>
                <a:lnTo>
                  <a:pt x="79098" y="25050"/>
                </a:lnTo>
                <a:lnTo>
                  <a:pt x="75439" y="27113"/>
                </a:lnTo>
                <a:lnTo>
                  <a:pt x="72578" y="30107"/>
                </a:lnTo>
                <a:lnTo>
                  <a:pt x="70515" y="34032"/>
                </a:lnTo>
                <a:lnTo>
                  <a:pt x="68453" y="37891"/>
                </a:lnTo>
                <a:lnTo>
                  <a:pt x="67421" y="42516"/>
                </a:lnTo>
                <a:lnTo>
                  <a:pt x="67421" y="53294"/>
                </a:lnTo>
                <a:lnTo>
                  <a:pt x="68453" y="57952"/>
                </a:lnTo>
                <a:close/>
              </a:path>
              <a:path w="1682630" h="94313">
                <a:moveTo>
                  <a:pt x="9281" y="50200"/>
                </a:moveTo>
                <a:lnTo>
                  <a:pt x="8383" y="45443"/>
                </a:lnTo>
                <a:lnTo>
                  <a:pt x="8383" y="34332"/>
                </a:lnTo>
                <a:lnTo>
                  <a:pt x="9314" y="29575"/>
                </a:lnTo>
                <a:lnTo>
                  <a:pt x="11177" y="25649"/>
                </a:lnTo>
                <a:lnTo>
                  <a:pt x="13107" y="21723"/>
                </a:lnTo>
                <a:lnTo>
                  <a:pt x="15768" y="18729"/>
                </a:lnTo>
                <a:lnTo>
                  <a:pt x="19162" y="16667"/>
                </a:lnTo>
                <a:lnTo>
                  <a:pt x="22555" y="14537"/>
                </a:lnTo>
                <a:lnTo>
                  <a:pt x="26481" y="13473"/>
                </a:lnTo>
                <a:lnTo>
                  <a:pt x="35330" y="13473"/>
                </a:lnTo>
                <a:lnTo>
                  <a:pt x="38889" y="14471"/>
                </a:lnTo>
                <a:lnTo>
                  <a:pt x="41617" y="16467"/>
                </a:lnTo>
                <a:lnTo>
                  <a:pt x="44412" y="18397"/>
                </a:lnTo>
                <a:lnTo>
                  <a:pt x="46541" y="21258"/>
                </a:lnTo>
                <a:lnTo>
                  <a:pt x="48005" y="25050"/>
                </a:lnTo>
                <a:lnTo>
                  <a:pt x="55889" y="21357"/>
                </a:lnTo>
                <a:lnTo>
                  <a:pt x="54492" y="18031"/>
                </a:lnTo>
                <a:lnTo>
                  <a:pt x="52596" y="15236"/>
                </a:lnTo>
                <a:lnTo>
                  <a:pt x="50200" y="12974"/>
                </a:lnTo>
                <a:lnTo>
                  <a:pt x="47872" y="10645"/>
                </a:lnTo>
                <a:lnTo>
                  <a:pt x="45044" y="8915"/>
                </a:lnTo>
                <a:lnTo>
                  <a:pt x="41717" y="7784"/>
                </a:lnTo>
                <a:lnTo>
                  <a:pt x="38390" y="6587"/>
                </a:lnTo>
                <a:lnTo>
                  <a:pt x="34598" y="5988"/>
                </a:lnTo>
                <a:lnTo>
                  <a:pt x="24218" y="5988"/>
                </a:lnTo>
                <a:lnTo>
                  <a:pt x="18862" y="7385"/>
                </a:lnTo>
                <a:lnTo>
                  <a:pt x="14271" y="10179"/>
                </a:lnTo>
                <a:lnTo>
                  <a:pt x="9747" y="12907"/>
                </a:lnTo>
                <a:lnTo>
                  <a:pt x="6221" y="16800"/>
                </a:lnTo>
                <a:lnTo>
                  <a:pt x="3692" y="21856"/>
                </a:lnTo>
                <a:lnTo>
                  <a:pt x="1230" y="26913"/>
                </a:lnTo>
                <a:lnTo>
                  <a:pt x="0" y="32935"/>
                </a:lnTo>
                <a:lnTo>
                  <a:pt x="0" y="46907"/>
                </a:lnTo>
                <a:lnTo>
                  <a:pt x="1230" y="52928"/>
                </a:lnTo>
                <a:lnTo>
                  <a:pt x="3692" y="57985"/>
                </a:lnTo>
                <a:lnTo>
                  <a:pt x="6221" y="63042"/>
                </a:lnTo>
                <a:lnTo>
                  <a:pt x="9747" y="66967"/>
                </a:lnTo>
                <a:lnTo>
                  <a:pt x="14271" y="69762"/>
                </a:lnTo>
                <a:lnTo>
                  <a:pt x="18862" y="72490"/>
                </a:lnTo>
                <a:lnTo>
                  <a:pt x="24285" y="73854"/>
                </a:lnTo>
                <a:lnTo>
                  <a:pt x="34664" y="73854"/>
                </a:lnTo>
                <a:lnTo>
                  <a:pt x="38457" y="73155"/>
                </a:lnTo>
                <a:lnTo>
                  <a:pt x="41917" y="71758"/>
                </a:lnTo>
                <a:lnTo>
                  <a:pt x="45443" y="70361"/>
                </a:lnTo>
                <a:lnTo>
                  <a:pt x="48504" y="68331"/>
                </a:lnTo>
                <a:lnTo>
                  <a:pt x="51099" y="65670"/>
                </a:lnTo>
                <a:lnTo>
                  <a:pt x="53694" y="62942"/>
                </a:lnTo>
                <a:lnTo>
                  <a:pt x="55690" y="59715"/>
                </a:lnTo>
                <a:lnTo>
                  <a:pt x="57087" y="55989"/>
                </a:lnTo>
                <a:lnTo>
                  <a:pt x="49103" y="52995"/>
                </a:lnTo>
                <a:lnTo>
                  <a:pt x="47639" y="57453"/>
                </a:lnTo>
                <a:lnTo>
                  <a:pt x="45277" y="60813"/>
                </a:lnTo>
                <a:lnTo>
                  <a:pt x="42017" y="63075"/>
                </a:lnTo>
                <a:lnTo>
                  <a:pt x="38756" y="65271"/>
                </a:lnTo>
                <a:lnTo>
                  <a:pt x="34931" y="66369"/>
                </a:lnTo>
                <a:lnTo>
                  <a:pt x="26015" y="66369"/>
                </a:lnTo>
                <a:lnTo>
                  <a:pt x="22089" y="65337"/>
                </a:lnTo>
                <a:lnTo>
                  <a:pt x="18762" y="63275"/>
                </a:lnTo>
                <a:lnTo>
                  <a:pt x="15436" y="61146"/>
                </a:lnTo>
                <a:lnTo>
                  <a:pt x="12874" y="58118"/>
                </a:lnTo>
                <a:lnTo>
                  <a:pt x="11078" y="54193"/>
                </a:lnTo>
                <a:lnTo>
                  <a:pt x="9281" y="50200"/>
                </a:lnTo>
                <a:close/>
              </a:path>
              <a:path w="1682630" h="94313">
                <a:moveTo>
                  <a:pt x="88180" y="66967"/>
                </a:moveTo>
                <a:lnTo>
                  <a:pt x="85286" y="66202"/>
                </a:lnTo>
                <a:lnTo>
                  <a:pt x="86916" y="73854"/>
                </a:lnTo>
                <a:lnTo>
                  <a:pt x="91574" y="73854"/>
                </a:lnTo>
                <a:lnTo>
                  <a:pt x="91574" y="66967"/>
                </a:lnTo>
                <a:lnTo>
                  <a:pt x="88180" y="66967"/>
                </a:lnTo>
                <a:close/>
              </a:path>
              <a:path w="1682630" h="94313">
                <a:moveTo>
                  <a:pt x="138741" y="42050"/>
                </a:moveTo>
                <a:lnTo>
                  <a:pt x="139507" y="38657"/>
                </a:lnTo>
                <a:lnTo>
                  <a:pt x="141037" y="36128"/>
                </a:lnTo>
                <a:lnTo>
                  <a:pt x="142634" y="33600"/>
                </a:lnTo>
                <a:lnTo>
                  <a:pt x="144630" y="31770"/>
                </a:lnTo>
                <a:lnTo>
                  <a:pt x="147025" y="30639"/>
                </a:lnTo>
                <a:lnTo>
                  <a:pt x="149420" y="29508"/>
                </a:lnTo>
                <a:lnTo>
                  <a:pt x="151816" y="28942"/>
                </a:lnTo>
                <a:lnTo>
                  <a:pt x="157671" y="28942"/>
                </a:lnTo>
                <a:lnTo>
                  <a:pt x="160565" y="30040"/>
                </a:lnTo>
                <a:lnTo>
                  <a:pt x="162894" y="32236"/>
                </a:lnTo>
                <a:lnTo>
                  <a:pt x="165289" y="34365"/>
                </a:lnTo>
                <a:lnTo>
                  <a:pt x="166487" y="38191"/>
                </a:lnTo>
                <a:lnTo>
                  <a:pt x="166487" y="72856"/>
                </a:lnTo>
                <a:lnTo>
                  <a:pt x="174471" y="72856"/>
                </a:lnTo>
                <a:lnTo>
                  <a:pt x="174471" y="36594"/>
                </a:lnTo>
                <a:lnTo>
                  <a:pt x="173573" y="33034"/>
                </a:lnTo>
                <a:lnTo>
                  <a:pt x="171776" y="30240"/>
                </a:lnTo>
                <a:lnTo>
                  <a:pt x="170046" y="27445"/>
                </a:lnTo>
                <a:lnTo>
                  <a:pt x="167718" y="25383"/>
                </a:lnTo>
                <a:lnTo>
                  <a:pt x="164790" y="24052"/>
                </a:lnTo>
                <a:lnTo>
                  <a:pt x="161863" y="22655"/>
                </a:lnTo>
                <a:lnTo>
                  <a:pt x="158602" y="21956"/>
                </a:lnTo>
                <a:lnTo>
                  <a:pt x="152481" y="21956"/>
                </a:lnTo>
                <a:lnTo>
                  <a:pt x="150019" y="22322"/>
                </a:lnTo>
                <a:lnTo>
                  <a:pt x="147624" y="23054"/>
                </a:lnTo>
                <a:lnTo>
                  <a:pt x="145295" y="23786"/>
                </a:lnTo>
                <a:lnTo>
                  <a:pt x="143233" y="24984"/>
                </a:lnTo>
                <a:lnTo>
                  <a:pt x="141436" y="26647"/>
                </a:lnTo>
                <a:lnTo>
                  <a:pt x="139640" y="28244"/>
                </a:lnTo>
                <a:lnTo>
                  <a:pt x="138442" y="34132"/>
                </a:lnTo>
                <a:lnTo>
                  <a:pt x="138207" y="30377"/>
                </a:lnTo>
                <a:lnTo>
                  <a:pt x="137145" y="33034"/>
                </a:lnTo>
                <a:lnTo>
                  <a:pt x="138207" y="30377"/>
                </a:lnTo>
                <a:lnTo>
                  <a:pt x="137743" y="22954"/>
                </a:lnTo>
                <a:lnTo>
                  <a:pt x="130757" y="22954"/>
                </a:lnTo>
                <a:lnTo>
                  <a:pt x="130757" y="72856"/>
                </a:lnTo>
                <a:lnTo>
                  <a:pt x="138741" y="72856"/>
                </a:lnTo>
                <a:lnTo>
                  <a:pt x="138741" y="42050"/>
                </a:lnTo>
                <a:close/>
              </a:path>
              <a:path w="1682630" h="94313">
                <a:moveTo>
                  <a:pt x="138209" y="30373"/>
                </a:moveTo>
                <a:lnTo>
                  <a:pt x="138442" y="34132"/>
                </a:lnTo>
                <a:lnTo>
                  <a:pt x="139640" y="28244"/>
                </a:lnTo>
                <a:lnTo>
                  <a:pt x="138209" y="30373"/>
                </a:lnTo>
                <a:close/>
              </a:path>
              <a:path w="1682630" h="94313">
                <a:moveTo>
                  <a:pt x="203644" y="61545"/>
                </a:moveTo>
                <a:lnTo>
                  <a:pt x="203644" y="29841"/>
                </a:lnTo>
                <a:lnTo>
                  <a:pt x="221808" y="29841"/>
                </a:lnTo>
                <a:lnTo>
                  <a:pt x="221808" y="22954"/>
                </a:lnTo>
                <a:lnTo>
                  <a:pt x="203644" y="22954"/>
                </a:lnTo>
                <a:lnTo>
                  <a:pt x="203644" y="8782"/>
                </a:lnTo>
                <a:lnTo>
                  <a:pt x="195660" y="10978"/>
                </a:lnTo>
                <a:lnTo>
                  <a:pt x="195660" y="22954"/>
                </a:lnTo>
                <a:lnTo>
                  <a:pt x="185679" y="22954"/>
                </a:lnTo>
                <a:lnTo>
                  <a:pt x="185679" y="29841"/>
                </a:lnTo>
                <a:lnTo>
                  <a:pt x="195660" y="29841"/>
                </a:lnTo>
                <a:lnTo>
                  <a:pt x="195660" y="60480"/>
                </a:lnTo>
                <a:lnTo>
                  <a:pt x="195726" y="63674"/>
                </a:lnTo>
                <a:lnTo>
                  <a:pt x="196392" y="66269"/>
                </a:lnTo>
                <a:lnTo>
                  <a:pt x="197656" y="68265"/>
                </a:lnTo>
                <a:lnTo>
                  <a:pt x="198986" y="70194"/>
                </a:lnTo>
                <a:lnTo>
                  <a:pt x="200750" y="71625"/>
                </a:lnTo>
                <a:lnTo>
                  <a:pt x="202945" y="72556"/>
                </a:lnTo>
                <a:lnTo>
                  <a:pt x="205141" y="73421"/>
                </a:lnTo>
                <a:lnTo>
                  <a:pt x="207503" y="73854"/>
                </a:lnTo>
                <a:lnTo>
                  <a:pt x="212759" y="73854"/>
                </a:lnTo>
                <a:lnTo>
                  <a:pt x="215155" y="73455"/>
                </a:lnTo>
                <a:lnTo>
                  <a:pt x="217217" y="72656"/>
                </a:lnTo>
                <a:lnTo>
                  <a:pt x="219346" y="71858"/>
                </a:lnTo>
                <a:lnTo>
                  <a:pt x="221176" y="70760"/>
                </a:lnTo>
                <a:lnTo>
                  <a:pt x="222706" y="69363"/>
                </a:lnTo>
                <a:lnTo>
                  <a:pt x="219912" y="62676"/>
                </a:lnTo>
                <a:lnTo>
                  <a:pt x="218781" y="63807"/>
                </a:lnTo>
                <a:lnTo>
                  <a:pt x="217517" y="64705"/>
                </a:lnTo>
                <a:lnTo>
                  <a:pt x="216119" y="65371"/>
                </a:lnTo>
                <a:lnTo>
                  <a:pt x="214722" y="66036"/>
                </a:lnTo>
                <a:lnTo>
                  <a:pt x="213059" y="66369"/>
                </a:lnTo>
                <a:lnTo>
                  <a:pt x="208934" y="66369"/>
                </a:lnTo>
                <a:lnTo>
                  <a:pt x="207137" y="65770"/>
                </a:lnTo>
                <a:lnTo>
                  <a:pt x="205740" y="64572"/>
                </a:lnTo>
                <a:lnTo>
                  <a:pt x="204343" y="63375"/>
                </a:lnTo>
                <a:lnTo>
                  <a:pt x="203644" y="61545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5781443" y="9322563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6040892" y="9322563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6649311" y="9344071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6877036" y="9322563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7011682" y="9344071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5394999" y="9304818"/>
            <a:ext cx="111060" cy="79872"/>
          </a:xfrm>
          <a:custGeom>
            <a:avLst/>
            <a:gdLst/>
            <a:ahLst/>
            <a:cxnLst/>
            <a:rect l="l" t="t" r="r" b="b"/>
            <a:pathLst>
              <a:path w="111060" h="79872">
                <a:moveTo>
                  <a:pt x="42445" y="59793"/>
                </a:moveTo>
                <a:lnTo>
                  <a:pt x="38035" y="64203"/>
                </a:lnTo>
                <a:lnTo>
                  <a:pt x="42445" y="68614"/>
                </a:lnTo>
                <a:lnTo>
                  <a:pt x="111060" y="0"/>
                </a:lnTo>
                <a:lnTo>
                  <a:pt x="42445" y="59793"/>
                </a:lnTo>
                <a:close/>
              </a:path>
              <a:path w="111060" h="79872">
                <a:moveTo>
                  <a:pt x="11257" y="28604"/>
                </a:moveTo>
                <a:lnTo>
                  <a:pt x="33624" y="59793"/>
                </a:lnTo>
                <a:lnTo>
                  <a:pt x="38035" y="55382"/>
                </a:lnTo>
                <a:lnTo>
                  <a:pt x="11257" y="28604"/>
                </a:lnTo>
                <a:close/>
              </a:path>
              <a:path w="111060" h="79872">
                <a:moveTo>
                  <a:pt x="108624" y="-11257"/>
                </a:moveTo>
                <a:lnTo>
                  <a:pt x="104675" y="-11257"/>
                </a:lnTo>
                <a:lnTo>
                  <a:pt x="102239" y="-8821"/>
                </a:lnTo>
                <a:lnTo>
                  <a:pt x="38035" y="55382"/>
                </a:lnTo>
                <a:lnTo>
                  <a:pt x="33624" y="59793"/>
                </a:lnTo>
                <a:lnTo>
                  <a:pt x="11257" y="28604"/>
                </a:lnTo>
                <a:lnTo>
                  <a:pt x="8821" y="26168"/>
                </a:lnTo>
                <a:lnTo>
                  <a:pt x="4871" y="26168"/>
                </a:lnTo>
                <a:lnTo>
                  <a:pt x="2435" y="28604"/>
                </a:lnTo>
                <a:lnTo>
                  <a:pt x="0" y="31040"/>
                </a:lnTo>
                <a:lnTo>
                  <a:pt x="0" y="34990"/>
                </a:lnTo>
                <a:lnTo>
                  <a:pt x="2435" y="37426"/>
                </a:lnTo>
                <a:lnTo>
                  <a:pt x="33624" y="68614"/>
                </a:lnTo>
                <a:lnTo>
                  <a:pt x="36060" y="71050"/>
                </a:lnTo>
                <a:lnTo>
                  <a:pt x="40009" y="71050"/>
                </a:lnTo>
                <a:lnTo>
                  <a:pt x="42445" y="68614"/>
                </a:lnTo>
                <a:lnTo>
                  <a:pt x="38035" y="64203"/>
                </a:lnTo>
                <a:lnTo>
                  <a:pt x="42445" y="59793"/>
                </a:lnTo>
                <a:lnTo>
                  <a:pt x="111060" y="0"/>
                </a:lnTo>
                <a:lnTo>
                  <a:pt x="113496" y="-2435"/>
                </a:lnTo>
                <a:lnTo>
                  <a:pt x="113496" y="-6385"/>
                </a:lnTo>
                <a:lnTo>
                  <a:pt x="111060" y="-8821"/>
                </a:lnTo>
                <a:lnTo>
                  <a:pt x="108624" y="-11257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5595763" y="9507748"/>
            <a:ext cx="1949779" cy="94813"/>
          </a:xfrm>
          <a:custGeom>
            <a:avLst/>
            <a:gdLst/>
            <a:ahLst/>
            <a:cxnLst/>
            <a:rect l="l" t="t" r="r" b="b"/>
            <a:pathLst>
              <a:path w="1949779" h="94813">
                <a:moveTo>
                  <a:pt x="1812686" y="44545"/>
                </a:moveTo>
                <a:lnTo>
                  <a:pt x="1813352" y="41218"/>
                </a:lnTo>
                <a:lnTo>
                  <a:pt x="1814682" y="38424"/>
                </a:lnTo>
                <a:lnTo>
                  <a:pt x="1816013" y="35563"/>
                </a:lnTo>
                <a:lnTo>
                  <a:pt x="1817876" y="33367"/>
                </a:lnTo>
                <a:lnTo>
                  <a:pt x="1820271" y="31837"/>
                </a:lnTo>
                <a:lnTo>
                  <a:pt x="1822667" y="30240"/>
                </a:lnTo>
                <a:lnTo>
                  <a:pt x="1825461" y="29441"/>
                </a:lnTo>
                <a:lnTo>
                  <a:pt x="1833512" y="29441"/>
                </a:lnTo>
                <a:lnTo>
                  <a:pt x="1837271" y="31171"/>
                </a:lnTo>
                <a:lnTo>
                  <a:pt x="1837238" y="23487"/>
                </a:lnTo>
                <a:lnTo>
                  <a:pt x="1833512" y="22455"/>
                </a:lnTo>
                <a:lnTo>
                  <a:pt x="1826592" y="22455"/>
                </a:lnTo>
                <a:lnTo>
                  <a:pt x="1823931" y="22954"/>
                </a:lnTo>
                <a:lnTo>
                  <a:pt x="1821469" y="23952"/>
                </a:lnTo>
                <a:lnTo>
                  <a:pt x="1819007" y="24950"/>
                </a:lnTo>
                <a:lnTo>
                  <a:pt x="1816911" y="26348"/>
                </a:lnTo>
                <a:lnTo>
                  <a:pt x="1815181" y="28144"/>
                </a:lnTo>
                <a:lnTo>
                  <a:pt x="1813451" y="29874"/>
                </a:lnTo>
                <a:lnTo>
                  <a:pt x="1812171" y="31876"/>
                </a:lnTo>
                <a:lnTo>
                  <a:pt x="1811688" y="23453"/>
                </a:lnTo>
                <a:lnTo>
                  <a:pt x="1804702" y="23453"/>
                </a:lnTo>
                <a:lnTo>
                  <a:pt x="1804702" y="94313"/>
                </a:lnTo>
                <a:lnTo>
                  <a:pt x="1812686" y="94313"/>
                </a:lnTo>
                <a:lnTo>
                  <a:pt x="1812686" y="65919"/>
                </a:lnTo>
                <a:lnTo>
                  <a:pt x="1811688" y="63574"/>
                </a:lnTo>
                <a:lnTo>
                  <a:pt x="1811289" y="34232"/>
                </a:lnTo>
                <a:lnTo>
                  <a:pt x="1812154" y="31903"/>
                </a:lnTo>
                <a:lnTo>
                  <a:pt x="1812387" y="35629"/>
                </a:lnTo>
                <a:lnTo>
                  <a:pt x="1812686" y="44545"/>
                </a:lnTo>
                <a:close/>
              </a:path>
              <a:path w="1949779" h="94813">
                <a:moveTo>
                  <a:pt x="1815215" y="69296"/>
                </a:moveTo>
                <a:lnTo>
                  <a:pt x="1818275" y="71359"/>
                </a:lnTo>
                <a:lnTo>
                  <a:pt x="1821402" y="73355"/>
                </a:lnTo>
                <a:lnTo>
                  <a:pt x="1825029" y="74353"/>
                </a:lnTo>
                <a:lnTo>
                  <a:pt x="1833279" y="74353"/>
                </a:lnTo>
                <a:lnTo>
                  <a:pt x="1837071" y="73322"/>
                </a:lnTo>
                <a:lnTo>
                  <a:pt x="1840531" y="71259"/>
                </a:lnTo>
                <a:lnTo>
                  <a:pt x="1843991" y="69196"/>
                </a:lnTo>
                <a:lnTo>
                  <a:pt x="1846752" y="66236"/>
                </a:lnTo>
                <a:lnTo>
                  <a:pt x="1848815" y="62376"/>
                </a:lnTo>
                <a:lnTo>
                  <a:pt x="1850944" y="58451"/>
                </a:lnTo>
                <a:lnTo>
                  <a:pt x="1852009" y="53793"/>
                </a:lnTo>
                <a:lnTo>
                  <a:pt x="1852009" y="42948"/>
                </a:lnTo>
                <a:lnTo>
                  <a:pt x="1850977" y="38291"/>
                </a:lnTo>
                <a:lnTo>
                  <a:pt x="1848915" y="34432"/>
                </a:lnTo>
                <a:lnTo>
                  <a:pt x="1846852" y="30573"/>
                </a:lnTo>
                <a:lnTo>
                  <a:pt x="1844091" y="27612"/>
                </a:lnTo>
                <a:lnTo>
                  <a:pt x="1840631" y="25549"/>
                </a:lnTo>
                <a:lnTo>
                  <a:pt x="1837238" y="23487"/>
                </a:lnTo>
                <a:lnTo>
                  <a:pt x="1837271" y="31171"/>
                </a:lnTo>
                <a:lnTo>
                  <a:pt x="1839932" y="34631"/>
                </a:lnTo>
                <a:lnTo>
                  <a:pt x="1842660" y="38091"/>
                </a:lnTo>
                <a:lnTo>
                  <a:pt x="1844024" y="42682"/>
                </a:lnTo>
                <a:lnTo>
                  <a:pt x="1844024" y="54126"/>
                </a:lnTo>
                <a:lnTo>
                  <a:pt x="1842627" y="58717"/>
                </a:lnTo>
                <a:lnTo>
                  <a:pt x="1839833" y="62177"/>
                </a:lnTo>
                <a:lnTo>
                  <a:pt x="1837105" y="65637"/>
                </a:lnTo>
                <a:lnTo>
                  <a:pt x="1833279" y="67367"/>
                </a:lnTo>
                <a:lnTo>
                  <a:pt x="1825228" y="67367"/>
                </a:lnTo>
                <a:lnTo>
                  <a:pt x="1822467" y="66601"/>
                </a:lnTo>
                <a:lnTo>
                  <a:pt x="1820072" y="65071"/>
                </a:lnTo>
                <a:lnTo>
                  <a:pt x="1817743" y="63474"/>
                </a:lnTo>
                <a:lnTo>
                  <a:pt x="1815913" y="61245"/>
                </a:lnTo>
                <a:lnTo>
                  <a:pt x="1814582" y="58384"/>
                </a:lnTo>
                <a:lnTo>
                  <a:pt x="1813318" y="55523"/>
                </a:lnTo>
                <a:lnTo>
                  <a:pt x="1812686" y="52197"/>
                </a:lnTo>
                <a:lnTo>
                  <a:pt x="1812686" y="44545"/>
                </a:lnTo>
                <a:lnTo>
                  <a:pt x="1812387" y="35629"/>
                </a:lnTo>
                <a:lnTo>
                  <a:pt x="1812154" y="31903"/>
                </a:lnTo>
                <a:lnTo>
                  <a:pt x="1811289" y="34232"/>
                </a:lnTo>
                <a:lnTo>
                  <a:pt x="1811688" y="63574"/>
                </a:lnTo>
                <a:lnTo>
                  <a:pt x="1812686" y="62077"/>
                </a:lnTo>
                <a:lnTo>
                  <a:pt x="1811688" y="63574"/>
                </a:lnTo>
                <a:lnTo>
                  <a:pt x="1812686" y="65919"/>
                </a:lnTo>
                <a:lnTo>
                  <a:pt x="1813019" y="66701"/>
                </a:lnTo>
                <a:lnTo>
                  <a:pt x="1815215" y="69296"/>
                </a:lnTo>
                <a:close/>
              </a:path>
              <a:path w="1949779" h="94813">
                <a:moveTo>
                  <a:pt x="1878851" y="74353"/>
                </a:moveTo>
                <a:lnTo>
                  <a:pt x="1880182" y="74353"/>
                </a:lnTo>
                <a:lnTo>
                  <a:pt x="1881479" y="74220"/>
                </a:lnTo>
                <a:lnTo>
                  <a:pt x="1882743" y="73954"/>
                </a:lnTo>
                <a:lnTo>
                  <a:pt x="1884007" y="73754"/>
                </a:lnTo>
                <a:lnTo>
                  <a:pt x="1886237" y="72956"/>
                </a:lnTo>
                <a:lnTo>
                  <a:pt x="1887534" y="65969"/>
                </a:lnTo>
                <a:lnTo>
                  <a:pt x="1886070" y="66502"/>
                </a:lnTo>
                <a:lnTo>
                  <a:pt x="1884041" y="67067"/>
                </a:lnTo>
                <a:lnTo>
                  <a:pt x="1882078" y="67367"/>
                </a:lnTo>
                <a:lnTo>
                  <a:pt x="1878685" y="67367"/>
                </a:lnTo>
                <a:lnTo>
                  <a:pt x="1877188" y="66901"/>
                </a:lnTo>
                <a:lnTo>
                  <a:pt x="1875325" y="64971"/>
                </a:lnTo>
                <a:lnTo>
                  <a:pt x="1874859" y="63208"/>
                </a:lnTo>
                <a:lnTo>
                  <a:pt x="1874859" y="499"/>
                </a:lnTo>
                <a:lnTo>
                  <a:pt x="1866875" y="499"/>
                </a:lnTo>
                <a:lnTo>
                  <a:pt x="1866875" y="65504"/>
                </a:lnTo>
                <a:lnTo>
                  <a:pt x="1867839" y="68864"/>
                </a:lnTo>
                <a:lnTo>
                  <a:pt x="1869769" y="71059"/>
                </a:lnTo>
                <a:lnTo>
                  <a:pt x="1871765" y="73255"/>
                </a:lnTo>
                <a:lnTo>
                  <a:pt x="1874792" y="74353"/>
                </a:lnTo>
                <a:lnTo>
                  <a:pt x="1878851" y="74353"/>
                </a:lnTo>
                <a:close/>
              </a:path>
              <a:path w="1949779" h="94813">
                <a:moveTo>
                  <a:pt x="1886064" y="91319"/>
                </a:moveTo>
                <a:lnTo>
                  <a:pt x="1887528" y="92384"/>
                </a:lnTo>
                <a:lnTo>
                  <a:pt x="1889191" y="93216"/>
                </a:lnTo>
                <a:lnTo>
                  <a:pt x="1891054" y="93814"/>
                </a:lnTo>
                <a:lnTo>
                  <a:pt x="1892984" y="94480"/>
                </a:lnTo>
                <a:lnTo>
                  <a:pt x="1895080" y="94813"/>
                </a:lnTo>
                <a:lnTo>
                  <a:pt x="1899737" y="94813"/>
                </a:lnTo>
                <a:lnTo>
                  <a:pt x="1901833" y="94380"/>
                </a:lnTo>
                <a:lnTo>
                  <a:pt x="1903629" y="93515"/>
                </a:lnTo>
                <a:lnTo>
                  <a:pt x="1905493" y="92717"/>
                </a:lnTo>
                <a:lnTo>
                  <a:pt x="1907156" y="91353"/>
                </a:lnTo>
                <a:lnTo>
                  <a:pt x="1908620" y="89423"/>
                </a:lnTo>
                <a:lnTo>
                  <a:pt x="1910150" y="87560"/>
                </a:lnTo>
                <a:lnTo>
                  <a:pt x="1911547" y="84999"/>
                </a:lnTo>
                <a:lnTo>
                  <a:pt x="1912811" y="81738"/>
                </a:lnTo>
                <a:lnTo>
                  <a:pt x="1936265" y="23453"/>
                </a:lnTo>
                <a:lnTo>
                  <a:pt x="1927682" y="23453"/>
                </a:lnTo>
                <a:lnTo>
                  <a:pt x="1916005" y="54991"/>
                </a:lnTo>
                <a:lnTo>
                  <a:pt x="1912412" y="64872"/>
                </a:lnTo>
                <a:lnTo>
                  <a:pt x="1909318" y="55989"/>
                </a:lnTo>
                <a:lnTo>
                  <a:pt x="1896843" y="23453"/>
                </a:lnTo>
                <a:lnTo>
                  <a:pt x="1887761" y="23453"/>
                </a:lnTo>
                <a:lnTo>
                  <a:pt x="1903629" y="61378"/>
                </a:lnTo>
                <a:lnTo>
                  <a:pt x="1908620" y="73255"/>
                </a:lnTo>
                <a:lnTo>
                  <a:pt x="1906025" y="79742"/>
                </a:lnTo>
                <a:lnTo>
                  <a:pt x="1904761" y="83002"/>
                </a:lnTo>
                <a:lnTo>
                  <a:pt x="1903363" y="85165"/>
                </a:lnTo>
                <a:lnTo>
                  <a:pt x="1901833" y="86229"/>
                </a:lnTo>
                <a:lnTo>
                  <a:pt x="1900303" y="87294"/>
                </a:lnTo>
                <a:lnTo>
                  <a:pt x="1898673" y="87826"/>
                </a:lnTo>
                <a:lnTo>
                  <a:pt x="1895479" y="87826"/>
                </a:lnTo>
                <a:lnTo>
                  <a:pt x="1893982" y="87527"/>
                </a:lnTo>
                <a:lnTo>
                  <a:pt x="1892452" y="86928"/>
                </a:lnTo>
                <a:lnTo>
                  <a:pt x="1890988" y="86396"/>
                </a:lnTo>
                <a:lnTo>
                  <a:pt x="1889590" y="85531"/>
                </a:lnTo>
                <a:lnTo>
                  <a:pt x="1888260" y="84333"/>
                </a:lnTo>
                <a:lnTo>
                  <a:pt x="1886064" y="91319"/>
                </a:lnTo>
                <a:close/>
              </a:path>
              <a:path w="1949779" h="94813">
                <a:moveTo>
                  <a:pt x="1949779" y="67866"/>
                </a:moveTo>
                <a:lnTo>
                  <a:pt x="1949779" y="65936"/>
                </a:lnTo>
                <a:lnTo>
                  <a:pt x="1949180" y="64373"/>
                </a:lnTo>
                <a:lnTo>
                  <a:pt x="1946785" y="61977"/>
                </a:lnTo>
                <a:lnTo>
                  <a:pt x="1945221" y="61378"/>
                </a:lnTo>
                <a:lnTo>
                  <a:pt x="1941362" y="61378"/>
                </a:lnTo>
                <a:lnTo>
                  <a:pt x="1939799" y="61977"/>
                </a:lnTo>
                <a:lnTo>
                  <a:pt x="1937404" y="64373"/>
                </a:lnTo>
                <a:lnTo>
                  <a:pt x="1936805" y="65936"/>
                </a:lnTo>
                <a:lnTo>
                  <a:pt x="1936805" y="69795"/>
                </a:lnTo>
                <a:lnTo>
                  <a:pt x="1937404" y="71359"/>
                </a:lnTo>
                <a:lnTo>
                  <a:pt x="1939799" y="73754"/>
                </a:lnTo>
                <a:lnTo>
                  <a:pt x="1941362" y="74353"/>
                </a:lnTo>
                <a:lnTo>
                  <a:pt x="1945221" y="74353"/>
                </a:lnTo>
                <a:lnTo>
                  <a:pt x="1946785" y="73754"/>
                </a:lnTo>
                <a:lnTo>
                  <a:pt x="1949180" y="71359"/>
                </a:lnTo>
                <a:lnTo>
                  <a:pt x="1949779" y="69795"/>
                </a:lnTo>
                <a:lnTo>
                  <a:pt x="1949779" y="67866"/>
                </a:lnTo>
                <a:close/>
              </a:path>
              <a:path w="1949779" h="94813">
                <a:moveTo>
                  <a:pt x="1493182" y="58451"/>
                </a:moveTo>
                <a:lnTo>
                  <a:pt x="1495244" y="62376"/>
                </a:lnTo>
                <a:lnTo>
                  <a:pt x="1497307" y="66236"/>
                </a:lnTo>
                <a:lnTo>
                  <a:pt x="1500168" y="69196"/>
                </a:lnTo>
                <a:lnTo>
                  <a:pt x="1503827" y="71259"/>
                </a:lnTo>
                <a:lnTo>
                  <a:pt x="1507487" y="73322"/>
                </a:lnTo>
                <a:lnTo>
                  <a:pt x="1511645" y="74353"/>
                </a:lnTo>
                <a:lnTo>
                  <a:pt x="1510015" y="66701"/>
                </a:lnTo>
                <a:lnTo>
                  <a:pt x="1507620" y="65171"/>
                </a:lnTo>
                <a:lnTo>
                  <a:pt x="1505225" y="63641"/>
                </a:lnTo>
                <a:lnTo>
                  <a:pt x="1503362" y="61445"/>
                </a:lnTo>
                <a:lnTo>
                  <a:pt x="1502031" y="58584"/>
                </a:lnTo>
                <a:lnTo>
                  <a:pt x="1500767" y="55723"/>
                </a:lnTo>
                <a:lnTo>
                  <a:pt x="1500135" y="52330"/>
                </a:lnTo>
                <a:lnTo>
                  <a:pt x="1500135" y="44412"/>
                </a:lnTo>
                <a:lnTo>
                  <a:pt x="1500767" y="41019"/>
                </a:lnTo>
                <a:lnTo>
                  <a:pt x="1502031" y="38224"/>
                </a:lnTo>
                <a:lnTo>
                  <a:pt x="1503362" y="35363"/>
                </a:lnTo>
                <a:lnTo>
                  <a:pt x="1505225" y="33167"/>
                </a:lnTo>
                <a:lnTo>
                  <a:pt x="1507620" y="31637"/>
                </a:lnTo>
                <a:lnTo>
                  <a:pt x="1510015" y="30107"/>
                </a:lnTo>
                <a:lnTo>
                  <a:pt x="1512909" y="29342"/>
                </a:lnTo>
                <a:lnTo>
                  <a:pt x="1519696" y="29342"/>
                </a:lnTo>
                <a:lnTo>
                  <a:pt x="1522590" y="30107"/>
                </a:lnTo>
                <a:lnTo>
                  <a:pt x="1524986" y="31637"/>
                </a:lnTo>
                <a:lnTo>
                  <a:pt x="1527381" y="33167"/>
                </a:lnTo>
                <a:lnTo>
                  <a:pt x="1529211" y="35363"/>
                </a:lnTo>
                <a:lnTo>
                  <a:pt x="1530475" y="38224"/>
                </a:lnTo>
                <a:lnTo>
                  <a:pt x="1531806" y="41019"/>
                </a:lnTo>
                <a:lnTo>
                  <a:pt x="1532471" y="44412"/>
                </a:lnTo>
                <a:lnTo>
                  <a:pt x="1532471" y="52330"/>
                </a:lnTo>
                <a:lnTo>
                  <a:pt x="1531806" y="55723"/>
                </a:lnTo>
                <a:lnTo>
                  <a:pt x="1530475" y="58584"/>
                </a:lnTo>
                <a:lnTo>
                  <a:pt x="1529211" y="61445"/>
                </a:lnTo>
                <a:lnTo>
                  <a:pt x="1527381" y="63641"/>
                </a:lnTo>
                <a:lnTo>
                  <a:pt x="1524986" y="65171"/>
                </a:lnTo>
                <a:lnTo>
                  <a:pt x="1522590" y="66701"/>
                </a:lnTo>
                <a:lnTo>
                  <a:pt x="1519696" y="67466"/>
                </a:lnTo>
                <a:lnTo>
                  <a:pt x="1516303" y="67466"/>
                </a:lnTo>
                <a:lnTo>
                  <a:pt x="1516303" y="74353"/>
                </a:lnTo>
                <a:lnTo>
                  <a:pt x="1521027" y="74353"/>
                </a:lnTo>
                <a:lnTo>
                  <a:pt x="1525185" y="73322"/>
                </a:lnTo>
                <a:lnTo>
                  <a:pt x="1528778" y="71259"/>
                </a:lnTo>
                <a:lnTo>
                  <a:pt x="1532438" y="69196"/>
                </a:lnTo>
                <a:lnTo>
                  <a:pt x="1535299" y="66236"/>
                </a:lnTo>
                <a:lnTo>
                  <a:pt x="1537361" y="62376"/>
                </a:lnTo>
                <a:lnTo>
                  <a:pt x="1539424" y="58451"/>
                </a:lnTo>
                <a:lnTo>
                  <a:pt x="1540455" y="53793"/>
                </a:lnTo>
                <a:lnTo>
                  <a:pt x="1540455" y="43015"/>
                </a:lnTo>
                <a:lnTo>
                  <a:pt x="1539424" y="38390"/>
                </a:lnTo>
                <a:lnTo>
                  <a:pt x="1537361" y="34531"/>
                </a:lnTo>
                <a:lnTo>
                  <a:pt x="1535299" y="30606"/>
                </a:lnTo>
                <a:lnTo>
                  <a:pt x="1532438" y="27612"/>
                </a:lnTo>
                <a:lnTo>
                  <a:pt x="1528778" y="25549"/>
                </a:lnTo>
                <a:lnTo>
                  <a:pt x="1525185" y="23487"/>
                </a:lnTo>
                <a:lnTo>
                  <a:pt x="1521027" y="22455"/>
                </a:lnTo>
                <a:lnTo>
                  <a:pt x="1511645" y="22455"/>
                </a:lnTo>
                <a:lnTo>
                  <a:pt x="1507487" y="23487"/>
                </a:lnTo>
                <a:lnTo>
                  <a:pt x="1503827" y="25549"/>
                </a:lnTo>
                <a:lnTo>
                  <a:pt x="1500168" y="27612"/>
                </a:lnTo>
                <a:lnTo>
                  <a:pt x="1497307" y="30606"/>
                </a:lnTo>
                <a:lnTo>
                  <a:pt x="1495244" y="34531"/>
                </a:lnTo>
                <a:lnTo>
                  <a:pt x="1493182" y="38390"/>
                </a:lnTo>
                <a:lnTo>
                  <a:pt x="1492150" y="43015"/>
                </a:lnTo>
                <a:lnTo>
                  <a:pt x="1492150" y="53793"/>
                </a:lnTo>
                <a:lnTo>
                  <a:pt x="1493182" y="58451"/>
                </a:lnTo>
                <a:close/>
              </a:path>
              <a:path w="1949779" h="94813">
                <a:moveTo>
                  <a:pt x="1204643" y="43613"/>
                </a:moveTo>
                <a:lnTo>
                  <a:pt x="1174651" y="43613"/>
                </a:lnTo>
                <a:lnTo>
                  <a:pt x="1204643" y="44412"/>
                </a:lnTo>
                <a:lnTo>
                  <a:pt x="1204643" y="43613"/>
                </a:lnTo>
                <a:close/>
              </a:path>
              <a:path w="1949779" h="94813">
                <a:moveTo>
                  <a:pt x="1090025" y="43613"/>
                </a:moveTo>
                <a:lnTo>
                  <a:pt x="1060034" y="43613"/>
                </a:lnTo>
                <a:lnTo>
                  <a:pt x="1090025" y="44412"/>
                </a:lnTo>
                <a:lnTo>
                  <a:pt x="1090025" y="43613"/>
                </a:lnTo>
                <a:close/>
              </a:path>
              <a:path w="1949779" h="94813">
                <a:moveTo>
                  <a:pt x="893452" y="68132"/>
                </a:moveTo>
                <a:lnTo>
                  <a:pt x="894217" y="65870"/>
                </a:lnTo>
                <a:lnTo>
                  <a:pt x="893272" y="67344"/>
                </a:lnTo>
                <a:lnTo>
                  <a:pt x="893452" y="68132"/>
                </a:lnTo>
                <a:close/>
              </a:path>
              <a:path w="1949779" h="94813">
                <a:moveTo>
                  <a:pt x="647096" y="58451"/>
                </a:moveTo>
                <a:lnTo>
                  <a:pt x="649159" y="62376"/>
                </a:lnTo>
                <a:lnTo>
                  <a:pt x="651222" y="66236"/>
                </a:lnTo>
                <a:lnTo>
                  <a:pt x="654083" y="69196"/>
                </a:lnTo>
                <a:lnTo>
                  <a:pt x="657742" y="71259"/>
                </a:lnTo>
                <a:lnTo>
                  <a:pt x="661402" y="73322"/>
                </a:lnTo>
                <a:lnTo>
                  <a:pt x="665560" y="74353"/>
                </a:lnTo>
                <a:lnTo>
                  <a:pt x="663930" y="66701"/>
                </a:lnTo>
                <a:lnTo>
                  <a:pt x="661535" y="65171"/>
                </a:lnTo>
                <a:lnTo>
                  <a:pt x="659139" y="63641"/>
                </a:lnTo>
                <a:lnTo>
                  <a:pt x="657276" y="61445"/>
                </a:lnTo>
                <a:lnTo>
                  <a:pt x="655946" y="58584"/>
                </a:lnTo>
                <a:lnTo>
                  <a:pt x="654681" y="55723"/>
                </a:lnTo>
                <a:lnTo>
                  <a:pt x="654049" y="52330"/>
                </a:lnTo>
                <a:lnTo>
                  <a:pt x="654049" y="44412"/>
                </a:lnTo>
                <a:lnTo>
                  <a:pt x="654681" y="41019"/>
                </a:lnTo>
                <a:lnTo>
                  <a:pt x="655946" y="38224"/>
                </a:lnTo>
                <a:lnTo>
                  <a:pt x="657276" y="35363"/>
                </a:lnTo>
                <a:lnTo>
                  <a:pt x="659139" y="33167"/>
                </a:lnTo>
                <a:lnTo>
                  <a:pt x="661535" y="31637"/>
                </a:lnTo>
                <a:lnTo>
                  <a:pt x="663930" y="30107"/>
                </a:lnTo>
                <a:lnTo>
                  <a:pt x="666824" y="29342"/>
                </a:lnTo>
                <a:lnTo>
                  <a:pt x="673611" y="29342"/>
                </a:lnTo>
                <a:lnTo>
                  <a:pt x="676505" y="30107"/>
                </a:lnTo>
                <a:lnTo>
                  <a:pt x="678900" y="31637"/>
                </a:lnTo>
                <a:lnTo>
                  <a:pt x="681296" y="33167"/>
                </a:lnTo>
                <a:lnTo>
                  <a:pt x="683125" y="35363"/>
                </a:lnTo>
                <a:lnTo>
                  <a:pt x="684390" y="38224"/>
                </a:lnTo>
                <a:lnTo>
                  <a:pt x="685720" y="41019"/>
                </a:lnTo>
                <a:lnTo>
                  <a:pt x="686386" y="44412"/>
                </a:lnTo>
                <a:lnTo>
                  <a:pt x="686386" y="52330"/>
                </a:lnTo>
                <a:lnTo>
                  <a:pt x="685720" y="55723"/>
                </a:lnTo>
                <a:lnTo>
                  <a:pt x="684390" y="58584"/>
                </a:lnTo>
                <a:lnTo>
                  <a:pt x="683125" y="61445"/>
                </a:lnTo>
                <a:lnTo>
                  <a:pt x="681296" y="63641"/>
                </a:lnTo>
                <a:lnTo>
                  <a:pt x="678900" y="65171"/>
                </a:lnTo>
                <a:lnTo>
                  <a:pt x="676505" y="66701"/>
                </a:lnTo>
                <a:lnTo>
                  <a:pt x="673611" y="67466"/>
                </a:lnTo>
                <a:lnTo>
                  <a:pt x="670218" y="67466"/>
                </a:lnTo>
                <a:lnTo>
                  <a:pt x="670218" y="74353"/>
                </a:lnTo>
                <a:lnTo>
                  <a:pt x="674942" y="74353"/>
                </a:lnTo>
                <a:lnTo>
                  <a:pt x="679100" y="73322"/>
                </a:lnTo>
                <a:lnTo>
                  <a:pt x="682693" y="71259"/>
                </a:lnTo>
                <a:lnTo>
                  <a:pt x="686352" y="69196"/>
                </a:lnTo>
                <a:lnTo>
                  <a:pt x="689213" y="66236"/>
                </a:lnTo>
                <a:lnTo>
                  <a:pt x="691276" y="62376"/>
                </a:lnTo>
                <a:lnTo>
                  <a:pt x="693339" y="58451"/>
                </a:lnTo>
                <a:lnTo>
                  <a:pt x="694370" y="53793"/>
                </a:lnTo>
                <a:lnTo>
                  <a:pt x="694370" y="43015"/>
                </a:lnTo>
                <a:lnTo>
                  <a:pt x="693339" y="38390"/>
                </a:lnTo>
                <a:lnTo>
                  <a:pt x="691276" y="34531"/>
                </a:lnTo>
                <a:lnTo>
                  <a:pt x="689213" y="30606"/>
                </a:lnTo>
                <a:lnTo>
                  <a:pt x="686352" y="27612"/>
                </a:lnTo>
                <a:lnTo>
                  <a:pt x="682693" y="25549"/>
                </a:lnTo>
                <a:lnTo>
                  <a:pt x="679100" y="23487"/>
                </a:lnTo>
                <a:lnTo>
                  <a:pt x="674942" y="22455"/>
                </a:lnTo>
                <a:lnTo>
                  <a:pt x="665560" y="22455"/>
                </a:lnTo>
                <a:lnTo>
                  <a:pt x="661402" y="23487"/>
                </a:lnTo>
                <a:lnTo>
                  <a:pt x="657742" y="25549"/>
                </a:lnTo>
                <a:lnTo>
                  <a:pt x="654083" y="27612"/>
                </a:lnTo>
                <a:lnTo>
                  <a:pt x="651222" y="30606"/>
                </a:lnTo>
                <a:lnTo>
                  <a:pt x="649159" y="34531"/>
                </a:lnTo>
                <a:lnTo>
                  <a:pt x="647096" y="38390"/>
                </a:lnTo>
                <a:lnTo>
                  <a:pt x="646065" y="43015"/>
                </a:lnTo>
                <a:lnTo>
                  <a:pt x="646065" y="53793"/>
                </a:lnTo>
                <a:lnTo>
                  <a:pt x="647096" y="58451"/>
                </a:lnTo>
                <a:close/>
              </a:path>
              <a:path w="1949779" h="94813">
                <a:moveTo>
                  <a:pt x="490667" y="58451"/>
                </a:moveTo>
                <a:lnTo>
                  <a:pt x="492729" y="62376"/>
                </a:lnTo>
                <a:lnTo>
                  <a:pt x="494792" y="66236"/>
                </a:lnTo>
                <a:lnTo>
                  <a:pt x="497653" y="69196"/>
                </a:lnTo>
                <a:lnTo>
                  <a:pt x="501312" y="71259"/>
                </a:lnTo>
                <a:lnTo>
                  <a:pt x="504972" y="73322"/>
                </a:lnTo>
                <a:lnTo>
                  <a:pt x="509130" y="74353"/>
                </a:lnTo>
                <a:lnTo>
                  <a:pt x="507500" y="66701"/>
                </a:lnTo>
                <a:lnTo>
                  <a:pt x="505105" y="65171"/>
                </a:lnTo>
                <a:lnTo>
                  <a:pt x="502710" y="63641"/>
                </a:lnTo>
                <a:lnTo>
                  <a:pt x="500847" y="61445"/>
                </a:lnTo>
                <a:lnTo>
                  <a:pt x="499516" y="58584"/>
                </a:lnTo>
                <a:lnTo>
                  <a:pt x="498252" y="55723"/>
                </a:lnTo>
                <a:lnTo>
                  <a:pt x="497620" y="52330"/>
                </a:lnTo>
                <a:lnTo>
                  <a:pt x="497620" y="44412"/>
                </a:lnTo>
                <a:lnTo>
                  <a:pt x="498252" y="41019"/>
                </a:lnTo>
                <a:lnTo>
                  <a:pt x="499516" y="38224"/>
                </a:lnTo>
                <a:lnTo>
                  <a:pt x="500847" y="35363"/>
                </a:lnTo>
                <a:lnTo>
                  <a:pt x="502710" y="33167"/>
                </a:lnTo>
                <a:lnTo>
                  <a:pt x="505105" y="31637"/>
                </a:lnTo>
                <a:lnTo>
                  <a:pt x="507500" y="30107"/>
                </a:lnTo>
                <a:lnTo>
                  <a:pt x="510394" y="29342"/>
                </a:lnTo>
                <a:lnTo>
                  <a:pt x="517181" y="29342"/>
                </a:lnTo>
                <a:lnTo>
                  <a:pt x="520075" y="30107"/>
                </a:lnTo>
                <a:lnTo>
                  <a:pt x="522471" y="31637"/>
                </a:lnTo>
                <a:lnTo>
                  <a:pt x="524866" y="33167"/>
                </a:lnTo>
                <a:lnTo>
                  <a:pt x="526696" y="35363"/>
                </a:lnTo>
                <a:lnTo>
                  <a:pt x="527960" y="38224"/>
                </a:lnTo>
                <a:lnTo>
                  <a:pt x="529291" y="41019"/>
                </a:lnTo>
                <a:lnTo>
                  <a:pt x="529956" y="44412"/>
                </a:lnTo>
                <a:lnTo>
                  <a:pt x="529956" y="52330"/>
                </a:lnTo>
                <a:lnTo>
                  <a:pt x="529291" y="55723"/>
                </a:lnTo>
                <a:lnTo>
                  <a:pt x="527960" y="58584"/>
                </a:lnTo>
                <a:lnTo>
                  <a:pt x="526696" y="61445"/>
                </a:lnTo>
                <a:lnTo>
                  <a:pt x="524866" y="63641"/>
                </a:lnTo>
                <a:lnTo>
                  <a:pt x="522471" y="65171"/>
                </a:lnTo>
                <a:lnTo>
                  <a:pt x="520075" y="66701"/>
                </a:lnTo>
                <a:lnTo>
                  <a:pt x="517181" y="67466"/>
                </a:lnTo>
                <a:lnTo>
                  <a:pt x="513788" y="67466"/>
                </a:lnTo>
                <a:lnTo>
                  <a:pt x="513788" y="74353"/>
                </a:lnTo>
                <a:lnTo>
                  <a:pt x="518512" y="74353"/>
                </a:lnTo>
                <a:lnTo>
                  <a:pt x="522670" y="73322"/>
                </a:lnTo>
                <a:lnTo>
                  <a:pt x="526263" y="71259"/>
                </a:lnTo>
                <a:lnTo>
                  <a:pt x="529923" y="69196"/>
                </a:lnTo>
                <a:lnTo>
                  <a:pt x="532784" y="66236"/>
                </a:lnTo>
                <a:lnTo>
                  <a:pt x="534846" y="62376"/>
                </a:lnTo>
                <a:lnTo>
                  <a:pt x="536909" y="58451"/>
                </a:lnTo>
                <a:lnTo>
                  <a:pt x="537940" y="53793"/>
                </a:lnTo>
                <a:lnTo>
                  <a:pt x="537940" y="43015"/>
                </a:lnTo>
                <a:lnTo>
                  <a:pt x="536909" y="38390"/>
                </a:lnTo>
                <a:lnTo>
                  <a:pt x="534846" y="34531"/>
                </a:lnTo>
                <a:lnTo>
                  <a:pt x="532784" y="30606"/>
                </a:lnTo>
                <a:lnTo>
                  <a:pt x="529923" y="27612"/>
                </a:lnTo>
                <a:lnTo>
                  <a:pt x="526263" y="25549"/>
                </a:lnTo>
                <a:lnTo>
                  <a:pt x="522670" y="23487"/>
                </a:lnTo>
                <a:lnTo>
                  <a:pt x="518512" y="22455"/>
                </a:lnTo>
                <a:lnTo>
                  <a:pt x="509130" y="22455"/>
                </a:lnTo>
                <a:lnTo>
                  <a:pt x="504972" y="23487"/>
                </a:lnTo>
                <a:lnTo>
                  <a:pt x="501312" y="25549"/>
                </a:lnTo>
                <a:lnTo>
                  <a:pt x="497653" y="27612"/>
                </a:lnTo>
                <a:lnTo>
                  <a:pt x="494792" y="30606"/>
                </a:lnTo>
                <a:lnTo>
                  <a:pt x="492729" y="34531"/>
                </a:lnTo>
                <a:lnTo>
                  <a:pt x="490667" y="38390"/>
                </a:lnTo>
                <a:lnTo>
                  <a:pt x="489635" y="43015"/>
                </a:lnTo>
                <a:lnTo>
                  <a:pt x="489635" y="53793"/>
                </a:lnTo>
                <a:lnTo>
                  <a:pt x="490667" y="58451"/>
                </a:lnTo>
                <a:close/>
              </a:path>
              <a:path w="1949779" h="94813">
                <a:moveTo>
                  <a:pt x="302430" y="68132"/>
                </a:moveTo>
                <a:lnTo>
                  <a:pt x="303195" y="65870"/>
                </a:lnTo>
                <a:lnTo>
                  <a:pt x="302251" y="67344"/>
                </a:lnTo>
                <a:lnTo>
                  <a:pt x="302430" y="68132"/>
                </a:lnTo>
                <a:close/>
              </a:path>
              <a:path w="1949779" h="94813">
                <a:moveTo>
                  <a:pt x="68453" y="58451"/>
                </a:moveTo>
                <a:lnTo>
                  <a:pt x="70515" y="62376"/>
                </a:lnTo>
                <a:lnTo>
                  <a:pt x="72578" y="66236"/>
                </a:lnTo>
                <a:lnTo>
                  <a:pt x="75439" y="69196"/>
                </a:lnTo>
                <a:lnTo>
                  <a:pt x="79098" y="71259"/>
                </a:lnTo>
                <a:lnTo>
                  <a:pt x="82758" y="73322"/>
                </a:lnTo>
                <a:lnTo>
                  <a:pt x="86916" y="74353"/>
                </a:lnTo>
                <a:lnTo>
                  <a:pt x="85286" y="66701"/>
                </a:lnTo>
                <a:lnTo>
                  <a:pt x="82891" y="65171"/>
                </a:lnTo>
                <a:lnTo>
                  <a:pt x="80495" y="63641"/>
                </a:lnTo>
                <a:lnTo>
                  <a:pt x="78632" y="61445"/>
                </a:lnTo>
                <a:lnTo>
                  <a:pt x="77302" y="58584"/>
                </a:lnTo>
                <a:lnTo>
                  <a:pt x="76038" y="55723"/>
                </a:lnTo>
                <a:lnTo>
                  <a:pt x="75405" y="52330"/>
                </a:lnTo>
                <a:lnTo>
                  <a:pt x="75405" y="44412"/>
                </a:lnTo>
                <a:lnTo>
                  <a:pt x="76038" y="41019"/>
                </a:lnTo>
                <a:lnTo>
                  <a:pt x="77302" y="38224"/>
                </a:lnTo>
                <a:lnTo>
                  <a:pt x="78632" y="35363"/>
                </a:lnTo>
                <a:lnTo>
                  <a:pt x="80495" y="33167"/>
                </a:lnTo>
                <a:lnTo>
                  <a:pt x="82891" y="31637"/>
                </a:lnTo>
                <a:lnTo>
                  <a:pt x="85286" y="30107"/>
                </a:lnTo>
                <a:lnTo>
                  <a:pt x="88180" y="29342"/>
                </a:lnTo>
                <a:lnTo>
                  <a:pt x="94967" y="29342"/>
                </a:lnTo>
                <a:lnTo>
                  <a:pt x="97861" y="30107"/>
                </a:lnTo>
                <a:lnTo>
                  <a:pt x="100256" y="31637"/>
                </a:lnTo>
                <a:lnTo>
                  <a:pt x="102652" y="33167"/>
                </a:lnTo>
                <a:lnTo>
                  <a:pt x="104481" y="35363"/>
                </a:lnTo>
                <a:lnTo>
                  <a:pt x="105746" y="38224"/>
                </a:lnTo>
                <a:lnTo>
                  <a:pt x="107076" y="41019"/>
                </a:lnTo>
                <a:lnTo>
                  <a:pt x="107742" y="44412"/>
                </a:lnTo>
                <a:lnTo>
                  <a:pt x="107742" y="52330"/>
                </a:lnTo>
                <a:lnTo>
                  <a:pt x="107076" y="55723"/>
                </a:lnTo>
                <a:lnTo>
                  <a:pt x="105746" y="58584"/>
                </a:lnTo>
                <a:lnTo>
                  <a:pt x="104481" y="61445"/>
                </a:lnTo>
                <a:lnTo>
                  <a:pt x="102652" y="63641"/>
                </a:lnTo>
                <a:lnTo>
                  <a:pt x="100256" y="65171"/>
                </a:lnTo>
                <a:lnTo>
                  <a:pt x="97861" y="66701"/>
                </a:lnTo>
                <a:lnTo>
                  <a:pt x="94967" y="67466"/>
                </a:lnTo>
                <a:lnTo>
                  <a:pt x="91574" y="67466"/>
                </a:lnTo>
                <a:lnTo>
                  <a:pt x="91574" y="74353"/>
                </a:lnTo>
                <a:lnTo>
                  <a:pt x="96298" y="74353"/>
                </a:lnTo>
                <a:lnTo>
                  <a:pt x="100456" y="73322"/>
                </a:lnTo>
                <a:lnTo>
                  <a:pt x="104049" y="71259"/>
                </a:lnTo>
                <a:lnTo>
                  <a:pt x="107708" y="69196"/>
                </a:lnTo>
                <a:lnTo>
                  <a:pt x="110569" y="66236"/>
                </a:lnTo>
                <a:lnTo>
                  <a:pt x="112632" y="62376"/>
                </a:lnTo>
                <a:lnTo>
                  <a:pt x="114695" y="58451"/>
                </a:lnTo>
                <a:lnTo>
                  <a:pt x="115726" y="53793"/>
                </a:lnTo>
                <a:lnTo>
                  <a:pt x="115726" y="43015"/>
                </a:lnTo>
                <a:lnTo>
                  <a:pt x="114695" y="38390"/>
                </a:lnTo>
                <a:lnTo>
                  <a:pt x="112632" y="34531"/>
                </a:lnTo>
                <a:lnTo>
                  <a:pt x="110569" y="30606"/>
                </a:lnTo>
                <a:lnTo>
                  <a:pt x="107708" y="27612"/>
                </a:lnTo>
                <a:lnTo>
                  <a:pt x="104049" y="25549"/>
                </a:lnTo>
                <a:lnTo>
                  <a:pt x="100456" y="23487"/>
                </a:lnTo>
                <a:lnTo>
                  <a:pt x="96298" y="22455"/>
                </a:lnTo>
                <a:lnTo>
                  <a:pt x="86916" y="22455"/>
                </a:lnTo>
                <a:lnTo>
                  <a:pt x="82758" y="23487"/>
                </a:lnTo>
                <a:lnTo>
                  <a:pt x="79098" y="25549"/>
                </a:lnTo>
                <a:lnTo>
                  <a:pt x="75439" y="27612"/>
                </a:lnTo>
                <a:lnTo>
                  <a:pt x="72578" y="30606"/>
                </a:lnTo>
                <a:lnTo>
                  <a:pt x="70515" y="34531"/>
                </a:lnTo>
                <a:lnTo>
                  <a:pt x="68453" y="38390"/>
                </a:lnTo>
                <a:lnTo>
                  <a:pt x="67421" y="43015"/>
                </a:lnTo>
                <a:lnTo>
                  <a:pt x="67421" y="53793"/>
                </a:lnTo>
                <a:lnTo>
                  <a:pt x="68453" y="58451"/>
                </a:lnTo>
                <a:close/>
              </a:path>
              <a:path w="1949779" h="94813">
                <a:moveTo>
                  <a:pt x="9281" y="50700"/>
                </a:moveTo>
                <a:lnTo>
                  <a:pt x="8383" y="45942"/>
                </a:lnTo>
                <a:lnTo>
                  <a:pt x="8383" y="34831"/>
                </a:lnTo>
                <a:lnTo>
                  <a:pt x="9314" y="30074"/>
                </a:lnTo>
                <a:lnTo>
                  <a:pt x="11177" y="26148"/>
                </a:lnTo>
                <a:lnTo>
                  <a:pt x="13107" y="22222"/>
                </a:lnTo>
                <a:lnTo>
                  <a:pt x="15768" y="19228"/>
                </a:lnTo>
                <a:lnTo>
                  <a:pt x="19162" y="17166"/>
                </a:lnTo>
                <a:lnTo>
                  <a:pt x="22555" y="15037"/>
                </a:lnTo>
                <a:lnTo>
                  <a:pt x="26481" y="13972"/>
                </a:lnTo>
                <a:lnTo>
                  <a:pt x="35330" y="13972"/>
                </a:lnTo>
                <a:lnTo>
                  <a:pt x="38889" y="14970"/>
                </a:lnTo>
                <a:lnTo>
                  <a:pt x="41617" y="16966"/>
                </a:lnTo>
                <a:lnTo>
                  <a:pt x="44412" y="18896"/>
                </a:lnTo>
                <a:lnTo>
                  <a:pt x="46541" y="21757"/>
                </a:lnTo>
                <a:lnTo>
                  <a:pt x="48005" y="25549"/>
                </a:lnTo>
                <a:lnTo>
                  <a:pt x="55889" y="21856"/>
                </a:lnTo>
                <a:lnTo>
                  <a:pt x="54492" y="18530"/>
                </a:lnTo>
                <a:lnTo>
                  <a:pt x="52596" y="15735"/>
                </a:lnTo>
                <a:lnTo>
                  <a:pt x="50200" y="13473"/>
                </a:lnTo>
                <a:lnTo>
                  <a:pt x="47872" y="11144"/>
                </a:lnTo>
                <a:lnTo>
                  <a:pt x="45044" y="9414"/>
                </a:lnTo>
                <a:lnTo>
                  <a:pt x="41717" y="8283"/>
                </a:lnTo>
                <a:lnTo>
                  <a:pt x="38390" y="7086"/>
                </a:lnTo>
                <a:lnTo>
                  <a:pt x="34598" y="6487"/>
                </a:lnTo>
                <a:lnTo>
                  <a:pt x="24218" y="6487"/>
                </a:lnTo>
                <a:lnTo>
                  <a:pt x="18862" y="7884"/>
                </a:lnTo>
                <a:lnTo>
                  <a:pt x="14271" y="10678"/>
                </a:lnTo>
                <a:lnTo>
                  <a:pt x="9747" y="13406"/>
                </a:lnTo>
                <a:lnTo>
                  <a:pt x="6221" y="17299"/>
                </a:lnTo>
                <a:lnTo>
                  <a:pt x="3692" y="22355"/>
                </a:lnTo>
                <a:lnTo>
                  <a:pt x="1230" y="27412"/>
                </a:lnTo>
                <a:lnTo>
                  <a:pt x="0" y="33434"/>
                </a:lnTo>
                <a:lnTo>
                  <a:pt x="0" y="47406"/>
                </a:lnTo>
                <a:lnTo>
                  <a:pt x="1230" y="53427"/>
                </a:lnTo>
                <a:lnTo>
                  <a:pt x="3692" y="58484"/>
                </a:lnTo>
                <a:lnTo>
                  <a:pt x="6221" y="63541"/>
                </a:lnTo>
                <a:lnTo>
                  <a:pt x="9747" y="67466"/>
                </a:lnTo>
                <a:lnTo>
                  <a:pt x="14271" y="70261"/>
                </a:lnTo>
                <a:lnTo>
                  <a:pt x="18862" y="72989"/>
                </a:lnTo>
                <a:lnTo>
                  <a:pt x="24285" y="74353"/>
                </a:lnTo>
                <a:lnTo>
                  <a:pt x="34664" y="74353"/>
                </a:lnTo>
                <a:lnTo>
                  <a:pt x="38457" y="73654"/>
                </a:lnTo>
                <a:lnTo>
                  <a:pt x="41917" y="72257"/>
                </a:lnTo>
                <a:lnTo>
                  <a:pt x="45443" y="70860"/>
                </a:lnTo>
                <a:lnTo>
                  <a:pt x="48504" y="68830"/>
                </a:lnTo>
                <a:lnTo>
                  <a:pt x="51099" y="66169"/>
                </a:lnTo>
                <a:lnTo>
                  <a:pt x="53694" y="63441"/>
                </a:lnTo>
                <a:lnTo>
                  <a:pt x="55690" y="60214"/>
                </a:lnTo>
                <a:lnTo>
                  <a:pt x="57087" y="56488"/>
                </a:lnTo>
                <a:lnTo>
                  <a:pt x="49103" y="53494"/>
                </a:lnTo>
                <a:lnTo>
                  <a:pt x="47639" y="57952"/>
                </a:lnTo>
                <a:lnTo>
                  <a:pt x="45277" y="61312"/>
                </a:lnTo>
                <a:lnTo>
                  <a:pt x="42017" y="63574"/>
                </a:lnTo>
                <a:lnTo>
                  <a:pt x="38756" y="65770"/>
                </a:lnTo>
                <a:lnTo>
                  <a:pt x="34931" y="66868"/>
                </a:lnTo>
                <a:lnTo>
                  <a:pt x="26015" y="66868"/>
                </a:lnTo>
                <a:lnTo>
                  <a:pt x="22089" y="65836"/>
                </a:lnTo>
                <a:lnTo>
                  <a:pt x="18762" y="63774"/>
                </a:lnTo>
                <a:lnTo>
                  <a:pt x="15436" y="61645"/>
                </a:lnTo>
                <a:lnTo>
                  <a:pt x="12874" y="58617"/>
                </a:lnTo>
                <a:lnTo>
                  <a:pt x="11078" y="54692"/>
                </a:lnTo>
                <a:lnTo>
                  <a:pt x="9281" y="50700"/>
                </a:lnTo>
                <a:close/>
              </a:path>
              <a:path w="1949779" h="94813">
                <a:moveTo>
                  <a:pt x="88180" y="67466"/>
                </a:moveTo>
                <a:lnTo>
                  <a:pt x="85286" y="66701"/>
                </a:lnTo>
                <a:lnTo>
                  <a:pt x="86916" y="74353"/>
                </a:lnTo>
                <a:lnTo>
                  <a:pt x="91574" y="74353"/>
                </a:lnTo>
                <a:lnTo>
                  <a:pt x="91574" y="67466"/>
                </a:lnTo>
                <a:lnTo>
                  <a:pt x="88180" y="67466"/>
                </a:lnTo>
                <a:close/>
              </a:path>
              <a:path w="1949779" h="94813">
                <a:moveTo>
                  <a:pt x="138741" y="42549"/>
                </a:moveTo>
                <a:lnTo>
                  <a:pt x="139507" y="39156"/>
                </a:lnTo>
                <a:lnTo>
                  <a:pt x="141037" y="36627"/>
                </a:lnTo>
                <a:lnTo>
                  <a:pt x="142634" y="34099"/>
                </a:lnTo>
                <a:lnTo>
                  <a:pt x="144630" y="32269"/>
                </a:lnTo>
                <a:lnTo>
                  <a:pt x="147025" y="31138"/>
                </a:lnTo>
                <a:lnTo>
                  <a:pt x="149420" y="30007"/>
                </a:lnTo>
                <a:lnTo>
                  <a:pt x="151816" y="29441"/>
                </a:lnTo>
                <a:lnTo>
                  <a:pt x="157671" y="29441"/>
                </a:lnTo>
                <a:lnTo>
                  <a:pt x="160565" y="30539"/>
                </a:lnTo>
                <a:lnTo>
                  <a:pt x="162894" y="32735"/>
                </a:lnTo>
                <a:lnTo>
                  <a:pt x="165289" y="34864"/>
                </a:lnTo>
                <a:lnTo>
                  <a:pt x="166487" y="38690"/>
                </a:lnTo>
                <a:lnTo>
                  <a:pt x="166487" y="73355"/>
                </a:lnTo>
                <a:lnTo>
                  <a:pt x="174471" y="73355"/>
                </a:lnTo>
                <a:lnTo>
                  <a:pt x="174471" y="37093"/>
                </a:lnTo>
                <a:lnTo>
                  <a:pt x="173573" y="33533"/>
                </a:lnTo>
                <a:lnTo>
                  <a:pt x="171776" y="30739"/>
                </a:lnTo>
                <a:lnTo>
                  <a:pt x="170046" y="27944"/>
                </a:lnTo>
                <a:lnTo>
                  <a:pt x="167718" y="25882"/>
                </a:lnTo>
                <a:lnTo>
                  <a:pt x="164790" y="24551"/>
                </a:lnTo>
                <a:lnTo>
                  <a:pt x="161863" y="23154"/>
                </a:lnTo>
                <a:lnTo>
                  <a:pt x="158602" y="22455"/>
                </a:lnTo>
                <a:lnTo>
                  <a:pt x="152481" y="22455"/>
                </a:lnTo>
                <a:lnTo>
                  <a:pt x="150019" y="22821"/>
                </a:lnTo>
                <a:lnTo>
                  <a:pt x="147624" y="23553"/>
                </a:lnTo>
                <a:lnTo>
                  <a:pt x="145295" y="24285"/>
                </a:lnTo>
                <a:lnTo>
                  <a:pt x="143233" y="25483"/>
                </a:lnTo>
                <a:lnTo>
                  <a:pt x="141436" y="27146"/>
                </a:lnTo>
                <a:lnTo>
                  <a:pt x="139640" y="28743"/>
                </a:lnTo>
                <a:lnTo>
                  <a:pt x="138442" y="34631"/>
                </a:lnTo>
                <a:lnTo>
                  <a:pt x="138207" y="30876"/>
                </a:lnTo>
                <a:lnTo>
                  <a:pt x="137145" y="33533"/>
                </a:lnTo>
                <a:lnTo>
                  <a:pt x="138207" y="30876"/>
                </a:lnTo>
                <a:lnTo>
                  <a:pt x="137743" y="23453"/>
                </a:lnTo>
                <a:lnTo>
                  <a:pt x="130757" y="23453"/>
                </a:lnTo>
                <a:lnTo>
                  <a:pt x="130757" y="73355"/>
                </a:lnTo>
                <a:lnTo>
                  <a:pt x="138741" y="73355"/>
                </a:lnTo>
                <a:lnTo>
                  <a:pt x="138741" y="42549"/>
                </a:lnTo>
                <a:close/>
              </a:path>
              <a:path w="1949779" h="94813">
                <a:moveTo>
                  <a:pt x="138209" y="30872"/>
                </a:moveTo>
                <a:lnTo>
                  <a:pt x="138442" y="34631"/>
                </a:lnTo>
                <a:lnTo>
                  <a:pt x="139640" y="28743"/>
                </a:lnTo>
                <a:lnTo>
                  <a:pt x="138209" y="30872"/>
                </a:lnTo>
                <a:close/>
              </a:path>
              <a:path w="1949779" h="94813">
                <a:moveTo>
                  <a:pt x="203644" y="62044"/>
                </a:moveTo>
                <a:lnTo>
                  <a:pt x="203644" y="30340"/>
                </a:lnTo>
                <a:lnTo>
                  <a:pt x="221808" y="30340"/>
                </a:lnTo>
                <a:lnTo>
                  <a:pt x="221808" y="23453"/>
                </a:lnTo>
                <a:lnTo>
                  <a:pt x="203644" y="23453"/>
                </a:lnTo>
                <a:lnTo>
                  <a:pt x="203644" y="9281"/>
                </a:lnTo>
                <a:lnTo>
                  <a:pt x="195660" y="11477"/>
                </a:lnTo>
                <a:lnTo>
                  <a:pt x="195660" y="23453"/>
                </a:lnTo>
                <a:lnTo>
                  <a:pt x="185679" y="23453"/>
                </a:lnTo>
                <a:lnTo>
                  <a:pt x="185679" y="30340"/>
                </a:lnTo>
                <a:lnTo>
                  <a:pt x="195660" y="30340"/>
                </a:lnTo>
                <a:lnTo>
                  <a:pt x="195660" y="60979"/>
                </a:lnTo>
                <a:lnTo>
                  <a:pt x="195726" y="64173"/>
                </a:lnTo>
                <a:lnTo>
                  <a:pt x="196392" y="66768"/>
                </a:lnTo>
                <a:lnTo>
                  <a:pt x="197656" y="68764"/>
                </a:lnTo>
                <a:lnTo>
                  <a:pt x="198986" y="70693"/>
                </a:lnTo>
                <a:lnTo>
                  <a:pt x="200750" y="72124"/>
                </a:lnTo>
                <a:lnTo>
                  <a:pt x="202945" y="73055"/>
                </a:lnTo>
                <a:lnTo>
                  <a:pt x="205141" y="73920"/>
                </a:lnTo>
                <a:lnTo>
                  <a:pt x="207503" y="74353"/>
                </a:lnTo>
                <a:lnTo>
                  <a:pt x="212759" y="74353"/>
                </a:lnTo>
                <a:lnTo>
                  <a:pt x="215155" y="73954"/>
                </a:lnTo>
                <a:lnTo>
                  <a:pt x="217217" y="73155"/>
                </a:lnTo>
                <a:lnTo>
                  <a:pt x="219346" y="72357"/>
                </a:lnTo>
                <a:lnTo>
                  <a:pt x="221176" y="71259"/>
                </a:lnTo>
                <a:lnTo>
                  <a:pt x="222706" y="69862"/>
                </a:lnTo>
                <a:lnTo>
                  <a:pt x="219912" y="63175"/>
                </a:lnTo>
                <a:lnTo>
                  <a:pt x="218781" y="64306"/>
                </a:lnTo>
                <a:lnTo>
                  <a:pt x="217517" y="65204"/>
                </a:lnTo>
                <a:lnTo>
                  <a:pt x="216119" y="65870"/>
                </a:lnTo>
                <a:lnTo>
                  <a:pt x="214722" y="66535"/>
                </a:lnTo>
                <a:lnTo>
                  <a:pt x="213059" y="66868"/>
                </a:lnTo>
                <a:lnTo>
                  <a:pt x="208934" y="66868"/>
                </a:lnTo>
                <a:lnTo>
                  <a:pt x="207137" y="66269"/>
                </a:lnTo>
                <a:lnTo>
                  <a:pt x="205740" y="65071"/>
                </a:lnTo>
                <a:lnTo>
                  <a:pt x="204343" y="63874"/>
                </a:lnTo>
                <a:lnTo>
                  <a:pt x="203644" y="62044"/>
                </a:lnTo>
                <a:close/>
              </a:path>
              <a:path w="1949779" h="94813">
                <a:moveTo>
                  <a:pt x="245157" y="34764"/>
                </a:moveTo>
                <a:lnTo>
                  <a:pt x="246887" y="32935"/>
                </a:lnTo>
                <a:lnTo>
                  <a:pt x="248949" y="31737"/>
                </a:lnTo>
                <a:lnTo>
                  <a:pt x="251078" y="30539"/>
                </a:lnTo>
                <a:lnTo>
                  <a:pt x="253174" y="29940"/>
                </a:lnTo>
                <a:lnTo>
                  <a:pt x="256834" y="29940"/>
                </a:lnTo>
                <a:lnTo>
                  <a:pt x="258064" y="30007"/>
                </a:lnTo>
                <a:lnTo>
                  <a:pt x="259794" y="30273"/>
                </a:lnTo>
                <a:lnTo>
                  <a:pt x="261325" y="30739"/>
                </a:lnTo>
                <a:lnTo>
                  <a:pt x="262722" y="23453"/>
                </a:lnTo>
                <a:lnTo>
                  <a:pt x="261092" y="22788"/>
                </a:lnTo>
                <a:lnTo>
                  <a:pt x="259029" y="22522"/>
                </a:lnTo>
                <a:lnTo>
                  <a:pt x="257233" y="22455"/>
                </a:lnTo>
                <a:lnTo>
                  <a:pt x="253374" y="22455"/>
                </a:lnTo>
                <a:lnTo>
                  <a:pt x="250080" y="23220"/>
                </a:lnTo>
                <a:lnTo>
                  <a:pt x="247352" y="24751"/>
                </a:lnTo>
                <a:lnTo>
                  <a:pt x="244691" y="26281"/>
                </a:lnTo>
                <a:lnTo>
                  <a:pt x="242662" y="28576"/>
                </a:lnTo>
                <a:lnTo>
                  <a:pt x="241264" y="31637"/>
                </a:lnTo>
                <a:lnTo>
                  <a:pt x="240166" y="23453"/>
                </a:lnTo>
                <a:lnTo>
                  <a:pt x="233679" y="23453"/>
                </a:lnTo>
                <a:lnTo>
                  <a:pt x="233679" y="73355"/>
                </a:lnTo>
                <a:lnTo>
                  <a:pt x="241664" y="73355"/>
                </a:lnTo>
                <a:lnTo>
                  <a:pt x="241664" y="42682"/>
                </a:lnTo>
                <a:lnTo>
                  <a:pt x="242362" y="39621"/>
                </a:lnTo>
                <a:lnTo>
                  <a:pt x="243759" y="37226"/>
                </a:lnTo>
                <a:lnTo>
                  <a:pt x="245157" y="34764"/>
                </a:lnTo>
                <a:close/>
              </a:path>
              <a:path w="1949779" h="94813">
                <a:moveTo>
                  <a:pt x="302430" y="68132"/>
                </a:moveTo>
                <a:lnTo>
                  <a:pt x="303295" y="69662"/>
                </a:lnTo>
                <a:lnTo>
                  <a:pt x="303994" y="63275"/>
                </a:lnTo>
                <a:lnTo>
                  <a:pt x="301998" y="62975"/>
                </a:lnTo>
                <a:lnTo>
                  <a:pt x="301998" y="66236"/>
                </a:lnTo>
                <a:lnTo>
                  <a:pt x="301831" y="67999"/>
                </a:lnTo>
                <a:lnTo>
                  <a:pt x="302251" y="67344"/>
                </a:lnTo>
                <a:lnTo>
                  <a:pt x="301998" y="63973"/>
                </a:lnTo>
                <a:lnTo>
                  <a:pt x="302251" y="67344"/>
                </a:lnTo>
                <a:lnTo>
                  <a:pt x="303195" y="65870"/>
                </a:lnTo>
                <a:lnTo>
                  <a:pt x="302430" y="68132"/>
                </a:lnTo>
                <a:close/>
              </a:path>
              <a:path w="1949779" h="94813">
                <a:moveTo>
                  <a:pt x="273953" y="28211"/>
                </a:moveTo>
                <a:lnTo>
                  <a:pt x="271491" y="31205"/>
                </a:lnTo>
                <a:lnTo>
                  <a:pt x="270160" y="34931"/>
                </a:lnTo>
                <a:lnTo>
                  <a:pt x="276648" y="38923"/>
                </a:lnTo>
                <a:lnTo>
                  <a:pt x="277779" y="35596"/>
                </a:lnTo>
                <a:lnTo>
                  <a:pt x="279542" y="33201"/>
                </a:lnTo>
                <a:lnTo>
                  <a:pt x="281937" y="31737"/>
                </a:lnTo>
                <a:lnTo>
                  <a:pt x="284332" y="30207"/>
                </a:lnTo>
                <a:lnTo>
                  <a:pt x="287260" y="29441"/>
                </a:lnTo>
                <a:lnTo>
                  <a:pt x="294379" y="29441"/>
                </a:lnTo>
                <a:lnTo>
                  <a:pt x="297207" y="30473"/>
                </a:lnTo>
                <a:lnTo>
                  <a:pt x="299203" y="32535"/>
                </a:lnTo>
                <a:lnTo>
                  <a:pt x="301199" y="34531"/>
                </a:lnTo>
                <a:lnTo>
                  <a:pt x="302197" y="37392"/>
                </a:lnTo>
                <a:lnTo>
                  <a:pt x="302197" y="43030"/>
                </a:lnTo>
                <a:lnTo>
                  <a:pt x="284033" y="46608"/>
                </a:lnTo>
                <a:lnTo>
                  <a:pt x="284466" y="53261"/>
                </a:lnTo>
                <a:lnTo>
                  <a:pt x="287726" y="52596"/>
                </a:lnTo>
                <a:lnTo>
                  <a:pt x="302197" y="49630"/>
                </a:lnTo>
                <a:lnTo>
                  <a:pt x="303794" y="49302"/>
                </a:lnTo>
                <a:lnTo>
                  <a:pt x="303794" y="42715"/>
                </a:lnTo>
                <a:lnTo>
                  <a:pt x="305923" y="27412"/>
                </a:lnTo>
                <a:lnTo>
                  <a:pt x="303628" y="25549"/>
                </a:lnTo>
                <a:lnTo>
                  <a:pt x="300700" y="24351"/>
                </a:lnTo>
                <a:lnTo>
                  <a:pt x="297773" y="23087"/>
                </a:lnTo>
                <a:lnTo>
                  <a:pt x="294512" y="22455"/>
                </a:lnTo>
                <a:lnTo>
                  <a:pt x="285597" y="22455"/>
                </a:lnTo>
                <a:lnTo>
                  <a:pt x="281139" y="23620"/>
                </a:lnTo>
                <a:lnTo>
                  <a:pt x="277546" y="25948"/>
                </a:lnTo>
                <a:lnTo>
                  <a:pt x="273953" y="28211"/>
                </a:lnTo>
                <a:close/>
              </a:path>
              <a:path w="1949779" h="94813">
                <a:moveTo>
                  <a:pt x="341061" y="34764"/>
                </a:moveTo>
                <a:lnTo>
                  <a:pt x="342791" y="32935"/>
                </a:lnTo>
                <a:lnTo>
                  <a:pt x="344854" y="31737"/>
                </a:lnTo>
                <a:lnTo>
                  <a:pt x="346983" y="30539"/>
                </a:lnTo>
                <a:lnTo>
                  <a:pt x="349079" y="29940"/>
                </a:lnTo>
                <a:lnTo>
                  <a:pt x="352738" y="29940"/>
                </a:lnTo>
                <a:lnTo>
                  <a:pt x="353969" y="30007"/>
                </a:lnTo>
                <a:lnTo>
                  <a:pt x="355699" y="30273"/>
                </a:lnTo>
                <a:lnTo>
                  <a:pt x="357229" y="30739"/>
                </a:lnTo>
                <a:lnTo>
                  <a:pt x="358627" y="23453"/>
                </a:lnTo>
                <a:lnTo>
                  <a:pt x="356996" y="22788"/>
                </a:lnTo>
                <a:lnTo>
                  <a:pt x="354934" y="22522"/>
                </a:lnTo>
                <a:lnTo>
                  <a:pt x="353137" y="22455"/>
                </a:lnTo>
                <a:lnTo>
                  <a:pt x="349278" y="22455"/>
                </a:lnTo>
                <a:lnTo>
                  <a:pt x="345985" y="23220"/>
                </a:lnTo>
                <a:lnTo>
                  <a:pt x="343257" y="24751"/>
                </a:lnTo>
                <a:lnTo>
                  <a:pt x="340595" y="26281"/>
                </a:lnTo>
                <a:lnTo>
                  <a:pt x="338566" y="28576"/>
                </a:lnTo>
                <a:lnTo>
                  <a:pt x="337169" y="31637"/>
                </a:lnTo>
                <a:lnTo>
                  <a:pt x="336071" y="23453"/>
                </a:lnTo>
                <a:lnTo>
                  <a:pt x="329584" y="23453"/>
                </a:lnTo>
                <a:lnTo>
                  <a:pt x="329584" y="73355"/>
                </a:lnTo>
                <a:lnTo>
                  <a:pt x="337568" y="73355"/>
                </a:lnTo>
                <a:lnTo>
                  <a:pt x="337568" y="42682"/>
                </a:lnTo>
                <a:lnTo>
                  <a:pt x="338267" y="39621"/>
                </a:lnTo>
                <a:lnTo>
                  <a:pt x="339664" y="37226"/>
                </a:lnTo>
                <a:lnTo>
                  <a:pt x="341061" y="34764"/>
                </a:lnTo>
                <a:close/>
              </a:path>
              <a:path w="1949779" h="94813">
                <a:moveTo>
                  <a:pt x="284033" y="46608"/>
                </a:moveTo>
                <a:lnTo>
                  <a:pt x="279575" y="47473"/>
                </a:lnTo>
                <a:lnTo>
                  <a:pt x="276082" y="49136"/>
                </a:lnTo>
                <a:lnTo>
                  <a:pt x="273554" y="51598"/>
                </a:lnTo>
                <a:lnTo>
                  <a:pt x="271092" y="53993"/>
                </a:lnTo>
                <a:lnTo>
                  <a:pt x="269861" y="57054"/>
                </a:lnTo>
                <a:lnTo>
                  <a:pt x="269861" y="63774"/>
                </a:lnTo>
                <a:lnTo>
                  <a:pt x="270593" y="66302"/>
                </a:lnTo>
                <a:lnTo>
                  <a:pt x="272057" y="68365"/>
                </a:lnTo>
                <a:lnTo>
                  <a:pt x="273587" y="70361"/>
                </a:lnTo>
                <a:lnTo>
                  <a:pt x="275616" y="71858"/>
                </a:lnTo>
                <a:lnTo>
                  <a:pt x="278145" y="72856"/>
                </a:lnTo>
                <a:lnTo>
                  <a:pt x="280673" y="73854"/>
                </a:lnTo>
                <a:lnTo>
                  <a:pt x="283401" y="74353"/>
                </a:lnTo>
                <a:lnTo>
                  <a:pt x="288657" y="74353"/>
                </a:lnTo>
                <a:lnTo>
                  <a:pt x="291019" y="73987"/>
                </a:lnTo>
                <a:lnTo>
                  <a:pt x="293415" y="73255"/>
                </a:lnTo>
                <a:lnTo>
                  <a:pt x="295810" y="72457"/>
                </a:lnTo>
                <a:lnTo>
                  <a:pt x="297972" y="71259"/>
                </a:lnTo>
                <a:lnTo>
                  <a:pt x="299902" y="69662"/>
                </a:lnTo>
                <a:lnTo>
                  <a:pt x="301831" y="67999"/>
                </a:lnTo>
                <a:lnTo>
                  <a:pt x="301998" y="66236"/>
                </a:lnTo>
                <a:lnTo>
                  <a:pt x="301998" y="62975"/>
                </a:lnTo>
                <a:lnTo>
                  <a:pt x="303994" y="63275"/>
                </a:lnTo>
                <a:lnTo>
                  <a:pt x="303295" y="69662"/>
                </a:lnTo>
                <a:lnTo>
                  <a:pt x="304160" y="71126"/>
                </a:lnTo>
                <a:lnTo>
                  <a:pt x="305358" y="72224"/>
                </a:lnTo>
                <a:lnTo>
                  <a:pt x="306888" y="72956"/>
                </a:lnTo>
                <a:lnTo>
                  <a:pt x="308418" y="73688"/>
                </a:lnTo>
                <a:lnTo>
                  <a:pt x="310148" y="74053"/>
                </a:lnTo>
                <a:lnTo>
                  <a:pt x="314207" y="74053"/>
                </a:lnTo>
                <a:lnTo>
                  <a:pt x="315937" y="73721"/>
                </a:lnTo>
                <a:lnTo>
                  <a:pt x="317268" y="73055"/>
                </a:lnTo>
                <a:lnTo>
                  <a:pt x="317667" y="66768"/>
                </a:lnTo>
                <a:lnTo>
                  <a:pt x="315238" y="67267"/>
                </a:lnTo>
                <a:lnTo>
                  <a:pt x="311446" y="67267"/>
                </a:lnTo>
                <a:lnTo>
                  <a:pt x="310182" y="66069"/>
                </a:lnTo>
                <a:lnTo>
                  <a:pt x="310182" y="35596"/>
                </a:lnTo>
                <a:lnTo>
                  <a:pt x="309317" y="32402"/>
                </a:lnTo>
                <a:lnTo>
                  <a:pt x="307587" y="29940"/>
                </a:lnTo>
                <a:lnTo>
                  <a:pt x="305923" y="27412"/>
                </a:lnTo>
                <a:lnTo>
                  <a:pt x="303794" y="42715"/>
                </a:lnTo>
                <a:lnTo>
                  <a:pt x="303794" y="49302"/>
                </a:lnTo>
                <a:lnTo>
                  <a:pt x="302197" y="49630"/>
                </a:lnTo>
                <a:lnTo>
                  <a:pt x="302197" y="57020"/>
                </a:lnTo>
                <a:lnTo>
                  <a:pt x="301798" y="58883"/>
                </a:lnTo>
                <a:lnTo>
                  <a:pt x="301000" y="60480"/>
                </a:lnTo>
                <a:lnTo>
                  <a:pt x="300201" y="62011"/>
                </a:lnTo>
                <a:lnTo>
                  <a:pt x="299103" y="63308"/>
                </a:lnTo>
                <a:lnTo>
                  <a:pt x="297706" y="64373"/>
                </a:lnTo>
                <a:lnTo>
                  <a:pt x="296309" y="65371"/>
                </a:lnTo>
                <a:lnTo>
                  <a:pt x="294712" y="66136"/>
                </a:lnTo>
                <a:lnTo>
                  <a:pt x="292916" y="66668"/>
                </a:lnTo>
                <a:lnTo>
                  <a:pt x="291186" y="67134"/>
                </a:lnTo>
                <a:lnTo>
                  <a:pt x="289356" y="67367"/>
                </a:lnTo>
                <a:lnTo>
                  <a:pt x="284432" y="67367"/>
                </a:lnTo>
                <a:lnTo>
                  <a:pt x="282104" y="66735"/>
                </a:lnTo>
                <a:lnTo>
                  <a:pt x="280440" y="65470"/>
                </a:lnTo>
                <a:lnTo>
                  <a:pt x="278843" y="64140"/>
                </a:lnTo>
                <a:lnTo>
                  <a:pt x="278045" y="62443"/>
                </a:lnTo>
                <a:lnTo>
                  <a:pt x="278045" y="58251"/>
                </a:lnTo>
                <a:lnTo>
                  <a:pt x="278843" y="56588"/>
                </a:lnTo>
                <a:lnTo>
                  <a:pt x="280440" y="55390"/>
                </a:lnTo>
                <a:lnTo>
                  <a:pt x="282037" y="54193"/>
                </a:lnTo>
                <a:lnTo>
                  <a:pt x="284466" y="53261"/>
                </a:lnTo>
                <a:lnTo>
                  <a:pt x="284033" y="46608"/>
                </a:lnTo>
                <a:close/>
              </a:path>
              <a:path w="1949779" h="94813">
                <a:moveTo>
                  <a:pt x="361142" y="91319"/>
                </a:moveTo>
                <a:lnTo>
                  <a:pt x="362606" y="92384"/>
                </a:lnTo>
                <a:lnTo>
                  <a:pt x="364269" y="93216"/>
                </a:lnTo>
                <a:lnTo>
                  <a:pt x="366132" y="93814"/>
                </a:lnTo>
                <a:lnTo>
                  <a:pt x="368062" y="94480"/>
                </a:lnTo>
                <a:lnTo>
                  <a:pt x="370157" y="94813"/>
                </a:lnTo>
                <a:lnTo>
                  <a:pt x="374815" y="94813"/>
                </a:lnTo>
                <a:lnTo>
                  <a:pt x="376911" y="94380"/>
                </a:lnTo>
                <a:lnTo>
                  <a:pt x="378707" y="93515"/>
                </a:lnTo>
                <a:lnTo>
                  <a:pt x="380570" y="92717"/>
                </a:lnTo>
                <a:lnTo>
                  <a:pt x="382234" y="91353"/>
                </a:lnTo>
                <a:lnTo>
                  <a:pt x="383697" y="89423"/>
                </a:lnTo>
                <a:lnTo>
                  <a:pt x="385228" y="87560"/>
                </a:lnTo>
                <a:lnTo>
                  <a:pt x="386625" y="84999"/>
                </a:lnTo>
                <a:lnTo>
                  <a:pt x="387889" y="81738"/>
                </a:lnTo>
                <a:lnTo>
                  <a:pt x="411343" y="23453"/>
                </a:lnTo>
                <a:lnTo>
                  <a:pt x="402760" y="23453"/>
                </a:lnTo>
                <a:lnTo>
                  <a:pt x="391083" y="54991"/>
                </a:lnTo>
                <a:lnTo>
                  <a:pt x="387490" y="64872"/>
                </a:lnTo>
                <a:lnTo>
                  <a:pt x="384396" y="55989"/>
                </a:lnTo>
                <a:lnTo>
                  <a:pt x="371921" y="23453"/>
                </a:lnTo>
                <a:lnTo>
                  <a:pt x="362839" y="23453"/>
                </a:lnTo>
                <a:lnTo>
                  <a:pt x="378707" y="61378"/>
                </a:lnTo>
                <a:lnTo>
                  <a:pt x="383697" y="73255"/>
                </a:lnTo>
                <a:lnTo>
                  <a:pt x="381103" y="79742"/>
                </a:lnTo>
                <a:lnTo>
                  <a:pt x="379838" y="83002"/>
                </a:lnTo>
                <a:lnTo>
                  <a:pt x="378441" y="85165"/>
                </a:lnTo>
                <a:lnTo>
                  <a:pt x="376911" y="86229"/>
                </a:lnTo>
                <a:lnTo>
                  <a:pt x="375380" y="87294"/>
                </a:lnTo>
                <a:lnTo>
                  <a:pt x="373750" y="87826"/>
                </a:lnTo>
                <a:lnTo>
                  <a:pt x="370557" y="87826"/>
                </a:lnTo>
                <a:lnTo>
                  <a:pt x="369060" y="87527"/>
                </a:lnTo>
                <a:lnTo>
                  <a:pt x="367529" y="86928"/>
                </a:lnTo>
                <a:lnTo>
                  <a:pt x="366066" y="86396"/>
                </a:lnTo>
                <a:lnTo>
                  <a:pt x="364668" y="85531"/>
                </a:lnTo>
                <a:lnTo>
                  <a:pt x="363338" y="84333"/>
                </a:lnTo>
                <a:lnTo>
                  <a:pt x="361142" y="91319"/>
                </a:lnTo>
                <a:close/>
              </a:path>
              <a:path w="1949779" h="94813">
                <a:moveTo>
                  <a:pt x="463093" y="62044"/>
                </a:moveTo>
                <a:lnTo>
                  <a:pt x="463093" y="30340"/>
                </a:lnTo>
                <a:lnTo>
                  <a:pt x="481257" y="30340"/>
                </a:lnTo>
                <a:lnTo>
                  <a:pt x="481257" y="23453"/>
                </a:lnTo>
                <a:lnTo>
                  <a:pt x="463093" y="23453"/>
                </a:lnTo>
                <a:lnTo>
                  <a:pt x="463093" y="9281"/>
                </a:lnTo>
                <a:lnTo>
                  <a:pt x="455109" y="11477"/>
                </a:lnTo>
                <a:lnTo>
                  <a:pt x="455109" y="23453"/>
                </a:lnTo>
                <a:lnTo>
                  <a:pt x="445129" y="23453"/>
                </a:lnTo>
                <a:lnTo>
                  <a:pt x="445129" y="30340"/>
                </a:lnTo>
                <a:lnTo>
                  <a:pt x="455109" y="30340"/>
                </a:lnTo>
                <a:lnTo>
                  <a:pt x="455109" y="60979"/>
                </a:lnTo>
                <a:lnTo>
                  <a:pt x="455175" y="64173"/>
                </a:lnTo>
                <a:lnTo>
                  <a:pt x="455841" y="66768"/>
                </a:lnTo>
                <a:lnTo>
                  <a:pt x="457105" y="68764"/>
                </a:lnTo>
                <a:lnTo>
                  <a:pt x="458436" y="70693"/>
                </a:lnTo>
                <a:lnTo>
                  <a:pt x="460199" y="72124"/>
                </a:lnTo>
                <a:lnTo>
                  <a:pt x="462395" y="73055"/>
                </a:lnTo>
                <a:lnTo>
                  <a:pt x="464590" y="73920"/>
                </a:lnTo>
                <a:lnTo>
                  <a:pt x="466952" y="74353"/>
                </a:lnTo>
                <a:lnTo>
                  <a:pt x="472209" y="74353"/>
                </a:lnTo>
                <a:lnTo>
                  <a:pt x="474604" y="73954"/>
                </a:lnTo>
                <a:lnTo>
                  <a:pt x="476666" y="73155"/>
                </a:lnTo>
                <a:lnTo>
                  <a:pt x="478796" y="72357"/>
                </a:lnTo>
                <a:lnTo>
                  <a:pt x="480625" y="71259"/>
                </a:lnTo>
                <a:lnTo>
                  <a:pt x="482156" y="69862"/>
                </a:lnTo>
                <a:lnTo>
                  <a:pt x="479361" y="63175"/>
                </a:lnTo>
                <a:lnTo>
                  <a:pt x="478230" y="64306"/>
                </a:lnTo>
                <a:lnTo>
                  <a:pt x="476966" y="65204"/>
                </a:lnTo>
                <a:lnTo>
                  <a:pt x="475569" y="65870"/>
                </a:lnTo>
                <a:lnTo>
                  <a:pt x="474171" y="66535"/>
                </a:lnTo>
                <a:lnTo>
                  <a:pt x="472508" y="66868"/>
                </a:lnTo>
                <a:lnTo>
                  <a:pt x="468383" y="66868"/>
                </a:lnTo>
                <a:lnTo>
                  <a:pt x="466586" y="66269"/>
                </a:lnTo>
                <a:lnTo>
                  <a:pt x="465189" y="65071"/>
                </a:lnTo>
                <a:lnTo>
                  <a:pt x="463792" y="63874"/>
                </a:lnTo>
                <a:lnTo>
                  <a:pt x="463093" y="62044"/>
                </a:lnTo>
                <a:close/>
              </a:path>
              <a:path w="1949779" h="94813">
                <a:moveTo>
                  <a:pt x="510394" y="67466"/>
                </a:moveTo>
                <a:lnTo>
                  <a:pt x="507500" y="66701"/>
                </a:lnTo>
                <a:lnTo>
                  <a:pt x="509130" y="74353"/>
                </a:lnTo>
                <a:lnTo>
                  <a:pt x="513788" y="74353"/>
                </a:lnTo>
                <a:lnTo>
                  <a:pt x="513788" y="67466"/>
                </a:lnTo>
                <a:lnTo>
                  <a:pt x="510394" y="67466"/>
                </a:lnTo>
                <a:close/>
              </a:path>
              <a:path w="1949779" h="94813">
                <a:moveTo>
                  <a:pt x="594971" y="44545"/>
                </a:moveTo>
                <a:lnTo>
                  <a:pt x="595636" y="41218"/>
                </a:lnTo>
                <a:lnTo>
                  <a:pt x="596967" y="38424"/>
                </a:lnTo>
                <a:lnTo>
                  <a:pt x="598297" y="35563"/>
                </a:lnTo>
                <a:lnTo>
                  <a:pt x="600160" y="33367"/>
                </a:lnTo>
                <a:lnTo>
                  <a:pt x="602556" y="31837"/>
                </a:lnTo>
                <a:lnTo>
                  <a:pt x="604951" y="30240"/>
                </a:lnTo>
                <a:lnTo>
                  <a:pt x="607745" y="29441"/>
                </a:lnTo>
                <a:lnTo>
                  <a:pt x="615796" y="29441"/>
                </a:lnTo>
                <a:lnTo>
                  <a:pt x="619555" y="31171"/>
                </a:lnTo>
                <a:lnTo>
                  <a:pt x="619522" y="23487"/>
                </a:lnTo>
                <a:lnTo>
                  <a:pt x="615796" y="22455"/>
                </a:lnTo>
                <a:lnTo>
                  <a:pt x="608876" y="22455"/>
                </a:lnTo>
                <a:lnTo>
                  <a:pt x="606215" y="22954"/>
                </a:lnTo>
                <a:lnTo>
                  <a:pt x="603753" y="23952"/>
                </a:lnTo>
                <a:lnTo>
                  <a:pt x="601291" y="24950"/>
                </a:lnTo>
                <a:lnTo>
                  <a:pt x="599196" y="26348"/>
                </a:lnTo>
                <a:lnTo>
                  <a:pt x="597466" y="28144"/>
                </a:lnTo>
                <a:lnTo>
                  <a:pt x="595736" y="29874"/>
                </a:lnTo>
                <a:lnTo>
                  <a:pt x="594456" y="31876"/>
                </a:lnTo>
                <a:lnTo>
                  <a:pt x="593973" y="23453"/>
                </a:lnTo>
                <a:lnTo>
                  <a:pt x="586986" y="23453"/>
                </a:lnTo>
                <a:lnTo>
                  <a:pt x="586986" y="94313"/>
                </a:lnTo>
                <a:lnTo>
                  <a:pt x="594971" y="94313"/>
                </a:lnTo>
                <a:lnTo>
                  <a:pt x="594971" y="65919"/>
                </a:lnTo>
                <a:lnTo>
                  <a:pt x="593973" y="63574"/>
                </a:lnTo>
                <a:lnTo>
                  <a:pt x="593573" y="34232"/>
                </a:lnTo>
                <a:lnTo>
                  <a:pt x="594438" y="31903"/>
                </a:lnTo>
                <a:lnTo>
                  <a:pt x="594671" y="35629"/>
                </a:lnTo>
                <a:lnTo>
                  <a:pt x="594971" y="44545"/>
                </a:lnTo>
                <a:close/>
              </a:path>
              <a:path w="1949779" h="94813">
                <a:moveTo>
                  <a:pt x="598198" y="61245"/>
                </a:moveTo>
                <a:lnTo>
                  <a:pt x="596867" y="58384"/>
                </a:lnTo>
                <a:lnTo>
                  <a:pt x="595603" y="55523"/>
                </a:lnTo>
                <a:lnTo>
                  <a:pt x="594971" y="52197"/>
                </a:lnTo>
                <a:lnTo>
                  <a:pt x="594971" y="44545"/>
                </a:lnTo>
                <a:lnTo>
                  <a:pt x="594671" y="35629"/>
                </a:lnTo>
                <a:lnTo>
                  <a:pt x="594438" y="31903"/>
                </a:lnTo>
                <a:lnTo>
                  <a:pt x="593573" y="34232"/>
                </a:lnTo>
                <a:lnTo>
                  <a:pt x="593973" y="63574"/>
                </a:lnTo>
                <a:lnTo>
                  <a:pt x="594971" y="62077"/>
                </a:lnTo>
                <a:lnTo>
                  <a:pt x="593973" y="63574"/>
                </a:lnTo>
                <a:lnTo>
                  <a:pt x="594971" y="65919"/>
                </a:lnTo>
                <a:lnTo>
                  <a:pt x="595303" y="66701"/>
                </a:lnTo>
                <a:lnTo>
                  <a:pt x="597499" y="69296"/>
                </a:lnTo>
                <a:lnTo>
                  <a:pt x="600560" y="71359"/>
                </a:lnTo>
                <a:lnTo>
                  <a:pt x="603687" y="73355"/>
                </a:lnTo>
                <a:lnTo>
                  <a:pt x="607313" y="74353"/>
                </a:lnTo>
                <a:lnTo>
                  <a:pt x="615563" y="74353"/>
                </a:lnTo>
                <a:lnTo>
                  <a:pt x="619356" y="73322"/>
                </a:lnTo>
                <a:lnTo>
                  <a:pt x="622816" y="71259"/>
                </a:lnTo>
                <a:lnTo>
                  <a:pt x="626276" y="69196"/>
                </a:lnTo>
                <a:lnTo>
                  <a:pt x="629037" y="66236"/>
                </a:lnTo>
                <a:lnTo>
                  <a:pt x="631099" y="62376"/>
                </a:lnTo>
                <a:lnTo>
                  <a:pt x="633228" y="58451"/>
                </a:lnTo>
                <a:lnTo>
                  <a:pt x="634293" y="53793"/>
                </a:lnTo>
                <a:lnTo>
                  <a:pt x="634293" y="42948"/>
                </a:lnTo>
                <a:lnTo>
                  <a:pt x="633262" y="38291"/>
                </a:lnTo>
                <a:lnTo>
                  <a:pt x="631199" y="34432"/>
                </a:lnTo>
                <a:lnTo>
                  <a:pt x="629137" y="30573"/>
                </a:lnTo>
                <a:lnTo>
                  <a:pt x="626375" y="27612"/>
                </a:lnTo>
                <a:lnTo>
                  <a:pt x="622916" y="25549"/>
                </a:lnTo>
                <a:lnTo>
                  <a:pt x="619522" y="23487"/>
                </a:lnTo>
                <a:lnTo>
                  <a:pt x="619555" y="31171"/>
                </a:lnTo>
                <a:lnTo>
                  <a:pt x="622217" y="34631"/>
                </a:lnTo>
                <a:lnTo>
                  <a:pt x="624945" y="38091"/>
                </a:lnTo>
                <a:lnTo>
                  <a:pt x="626309" y="42682"/>
                </a:lnTo>
                <a:lnTo>
                  <a:pt x="626309" y="54126"/>
                </a:lnTo>
                <a:lnTo>
                  <a:pt x="624912" y="58717"/>
                </a:lnTo>
                <a:lnTo>
                  <a:pt x="622117" y="62177"/>
                </a:lnTo>
                <a:lnTo>
                  <a:pt x="619389" y="65637"/>
                </a:lnTo>
                <a:lnTo>
                  <a:pt x="615563" y="67367"/>
                </a:lnTo>
                <a:lnTo>
                  <a:pt x="607513" y="67367"/>
                </a:lnTo>
                <a:lnTo>
                  <a:pt x="604751" y="66601"/>
                </a:lnTo>
                <a:lnTo>
                  <a:pt x="602356" y="65071"/>
                </a:lnTo>
                <a:lnTo>
                  <a:pt x="600027" y="63474"/>
                </a:lnTo>
                <a:lnTo>
                  <a:pt x="598198" y="61245"/>
                </a:lnTo>
                <a:close/>
              </a:path>
              <a:path w="1949779" h="94813">
                <a:moveTo>
                  <a:pt x="666824" y="67466"/>
                </a:moveTo>
                <a:lnTo>
                  <a:pt x="663930" y="66701"/>
                </a:lnTo>
                <a:lnTo>
                  <a:pt x="665560" y="74353"/>
                </a:lnTo>
                <a:lnTo>
                  <a:pt x="670218" y="74353"/>
                </a:lnTo>
                <a:lnTo>
                  <a:pt x="670218" y="67466"/>
                </a:lnTo>
                <a:lnTo>
                  <a:pt x="666824" y="67466"/>
                </a:lnTo>
                <a:close/>
              </a:path>
              <a:path w="1949779" h="94813">
                <a:moveTo>
                  <a:pt x="717385" y="44545"/>
                </a:moveTo>
                <a:lnTo>
                  <a:pt x="718051" y="41218"/>
                </a:lnTo>
                <a:lnTo>
                  <a:pt x="719381" y="38424"/>
                </a:lnTo>
                <a:lnTo>
                  <a:pt x="720712" y="35563"/>
                </a:lnTo>
                <a:lnTo>
                  <a:pt x="722575" y="33367"/>
                </a:lnTo>
                <a:lnTo>
                  <a:pt x="724970" y="31837"/>
                </a:lnTo>
                <a:lnTo>
                  <a:pt x="727366" y="30240"/>
                </a:lnTo>
                <a:lnTo>
                  <a:pt x="730160" y="29441"/>
                </a:lnTo>
                <a:lnTo>
                  <a:pt x="738211" y="29441"/>
                </a:lnTo>
                <a:lnTo>
                  <a:pt x="741970" y="31171"/>
                </a:lnTo>
                <a:lnTo>
                  <a:pt x="741937" y="23487"/>
                </a:lnTo>
                <a:lnTo>
                  <a:pt x="738211" y="22455"/>
                </a:lnTo>
                <a:lnTo>
                  <a:pt x="731291" y="22455"/>
                </a:lnTo>
                <a:lnTo>
                  <a:pt x="728630" y="22954"/>
                </a:lnTo>
                <a:lnTo>
                  <a:pt x="726168" y="23952"/>
                </a:lnTo>
                <a:lnTo>
                  <a:pt x="723706" y="24950"/>
                </a:lnTo>
                <a:lnTo>
                  <a:pt x="721610" y="26348"/>
                </a:lnTo>
                <a:lnTo>
                  <a:pt x="719881" y="28144"/>
                </a:lnTo>
                <a:lnTo>
                  <a:pt x="718151" y="29874"/>
                </a:lnTo>
                <a:lnTo>
                  <a:pt x="716871" y="31876"/>
                </a:lnTo>
                <a:lnTo>
                  <a:pt x="716387" y="23453"/>
                </a:lnTo>
                <a:lnTo>
                  <a:pt x="709401" y="23453"/>
                </a:lnTo>
                <a:lnTo>
                  <a:pt x="709401" y="94313"/>
                </a:lnTo>
                <a:lnTo>
                  <a:pt x="717385" y="94313"/>
                </a:lnTo>
                <a:lnTo>
                  <a:pt x="717385" y="65919"/>
                </a:lnTo>
                <a:lnTo>
                  <a:pt x="716387" y="63574"/>
                </a:lnTo>
                <a:lnTo>
                  <a:pt x="715988" y="34232"/>
                </a:lnTo>
                <a:lnTo>
                  <a:pt x="716853" y="31903"/>
                </a:lnTo>
                <a:lnTo>
                  <a:pt x="717086" y="35629"/>
                </a:lnTo>
                <a:lnTo>
                  <a:pt x="717385" y="44545"/>
                </a:lnTo>
                <a:close/>
              </a:path>
              <a:path w="1949779" h="94813">
                <a:moveTo>
                  <a:pt x="720612" y="61245"/>
                </a:moveTo>
                <a:lnTo>
                  <a:pt x="719282" y="58384"/>
                </a:lnTo>
                <a:lnTo>
                  <a:pt x="718018" y="55523"/>
                </a:lnTo>
                <a:lnTo>
                  <a:pt x="717385" y="52197"/>
                </a:lnTo>
                <a:lnTo>
                  <a:pt x="717385" y="44545"/>
                </a:lnTo>
                <a:lnTo>
                  <a:pt x="717086" y="35629"/>
                </a:lnTo>
                <a:lnTo>
                  <a:pt x="716853" y="31903"/>
                </a:lnTo>
                <a:lnTo>
                  <a:pt x="715988" y="34232"/>
                </a:lnTo>
                <a:lnTo>
                  <a:pt x="716387" y="63574"/>
                </a:lnTo>
                <a:lnTo>
                  <a:pt x="717385" y="62077"/>
                </a:lnTo>
                <a:lnTo>
                  <a:pt x="716387" y="63574"/>
                </a:lnTo>
                <a:lnTo>
                  <a:pt x="717385" y="65919"/>
                </a:lnTo>
                <a:lnTo>
                  <a:pt x="717718" y="66701"/>
                </a:lnTo>
                <a:lnTo>
                  <a:pt x="719914" y="69296"/>
                </a:lnTo>
                <a:lnTo>
                  <a:pt x="722974" y="71359"/>
                </a:lnTo>
                <a:lnTo>
                  <a:pt x="726102" y="73355"/>
                </a:lnTo>
                <a:lnTo>
                  <a:pt x="729728" y="74353"/>
                </a:lnTo>
                <a:lnTo>
                  <a:pt x="737978" y="74353"/>
                </a:lnTo>
                <a:lnTo>
                  <a:pt x="741771" y="73322"/>
                </a:lnTo>
                <a:lnTo>
                  <a:pt x="745231" y="71259"/>
                </a:lnTo>
                <a:lnTo>
                  <a:pt x="748690" y="69196"/>
                </a:lnTo>
                <a:lnTo>
                  <a:pt x="751452" y="66236"/>
                </a:lnTo>
                <a:lnTo>
                  <a:pt x="753514" y="62376"/>
                </a:lnTo>
                <a:lnTo>
                  <a:pt x="755643" y="58451"/>
                </a:lnTo>
                <a:lnTo>
                  <a:pt x="756708" y="53793"/>
                </a:lnTo>
                <a:lnTo>
                  <a:pt x="756708" y="42948"/>
                </a:lnTo>
                <a:lnTo>
                  <a:pt x="755677" y="38291"/>
                </a:lnTo>
                <a:lnTo>
                  <a:pt x="753614" y="34432"/>
                </a:lnTo>
                <a:lnTo>
                  <a:pt x="751551" y="30573"/>
                </a:lnTo>
                <a:lnTo>
                  <a:pt x="748790" y="27612"/>
                </a:lnTo>
                <a:lnTo>
                  <a:pt x="745330" y="25549"/>
                </a:lnTo>
                <a:lnTo>
                  <a:pt x="741937" y="23487"/>
                </a:lnTo>
                <a:lnTo>
                  <a:pt x="741970" y="31171"/>
                </a:lnTo>
                <a:lnTo>
                  <a:pt x="744632" y="34631"/>
                </a:lnTo>
                <a:lnTo>
                  <a:pt x="747360" y="38091"/>
                </a:lnTo>
                <a:lnTo>
                  <a:pt x="748724" y="42682"/>
                </a:lnTo>
                <a:lnTo>
                  <a:pt x="748724" y="54126"/>
                </a:lnTo>
                <a:lnTo>
                  <a:pt x="747326" y="58717"/>
                </a:lnTo>
                <a:lnTo>
                  <a:pt x="744532" y="62177"/>
                </a:lnTo>
                <a:lnTo>
                  <a:pt x="741804" y="65637"/>
                </a:lnTo>
                <a:lnTo>
                  <a:pt x="737978" y="67367"/>
                </a:lnTo>
                <a:lnTo>
                  <a:pt x="729927" y="67367"/>
                </a:lnTo>
                <a:lnTo>
                  <a:pt x="727166" y="66601"/>
                </a:lnTo>
                <a:lnTo>
                  <a:pt x="724771" y="65071"/>
                </a:lnTo>
                <a:lnTo>
                  <a:pt x="722442" y="63474"/>
                </a:lnTo>
                <a:lnTo>
                  <a:pt x="720612" y="61245"/>
                </a:lnTo>
                <a:close/>
              </a:path>
              <a:path w="1949779" h="94813">
                <a:moveTo>
                  <a:pt x="779458" y="23453"/>
                </a:moveTo>
                <a:lnTo>
                  <a:pt x="771474" y="23453"/>
                </a:lnTo>
                <a:lnTo>
                  <a:pt x="771474" y="60513"/>
                </a:lnTo>
                <a:lnTo>
                  <a:pt x="772339" y="64040"/>
                </a:lnTo>
                <a:lnTo>
                  <a:pt x="774069" y="66768"/>
                </a:lnTo>
                <a:lnTo>
                  <a:pt x="775865" y="69429"/>
                </a:lnTo>
                <a:lnTo>
                  <a:pt x="778161" y="71359"/>
                </a:lnTo>
                <a:lnTo>
                  <a:pt x="780955" y="72556"/>
                </a:lnTo>
                <a:lnTo>
                  <a:pt x="783816" y="73754"/>
                </a:lnTo>
                <a:lnTo>
                  <a:pt x="786844" y="74353"/>
                </a:lnTo>
                <a:lnTo>
                  <a:pt x="794030" y="74353"/>
                </a:lnTo>
                <a:lnTo>
                  <a:pt x="797489" y="73688"/>
                </a:lnTo>
                <a:lnTo>
                  <a:pt x="800417" y="72357"/>
                </a:lnTo>
                <a:lnTo>
                  <a:pt x="803411" y="70960"/>
                </a:lnTo>
                <a:lnTo>
                  <a:pt x="805773" y="68764"/>
                </a:lnTo>
                <a:lnTo>
                  <a:pt x="807503" y="65770"/>
                </a:lnTo>
                <a:lnTo>
                  <a:pt x="808002" y="73355"/>
                </a:lnTo>
                <a:lnTo>
                  <a:pt x="814988" y="73355"/>
                </a:lnTo>
                <a:lnTo>
                  <a:pt x="814988" y="23453"/>
                </a:lnTo>
                <a:lnTo>
                  <a:pt x="807004" y="23453"/>
                </a:lnTo>
                <a:lnTo>
                  <a:pt x="807004" y="53527"/>
                </a:lnTo>
                <a:lnTo>
                  <a:pt x="806572" y="56056"/>
                </a:lnTo>
                <a:lnTo>
                  <a:pt x="805707" y="58185"/>
                </a:lnTo>
                <a:lnTo>
                  <a:pt x="804908" y="60314"/>
                </a:lnTo>
                <a:lnTo>
                  <a:pt x="803777" y="62077"/>
                </a:lnTo>
                <a:lnTo>
                  <a:pt x="802313" y="63474"/>
                </a:lnTo>
                <a:lnTo>
                  <a:pt x="800916" y="64805"/>
                </a:lnTo>
                <a:lnTo>
                  <a:pt x="799319" y="65803"/>
                </a:lnTo>
                <a:lnTo>
                  <a:pt x="797523" y="66468"/>
                </a:lnTo>
                <a:lnTo>
                  <a:pt x="795726" y="67067"/>
                </a:lnTo>
                <a:lnTo>
                  <a:pt x="793897" y="67367"/>
                </a:lnTo>
                <a:lnTo>
                  <a:pt x="788041" y="67367"/>
                </a:lnTo>
                <a:lnTo>
                  <a:pt x="784947" y="66435"/>
                </a:lnTo>
                <a:lnTo>
                  <a:pt x="782752" y="64572"/>
                </a:lnTo>
                <a:lnTo>
                  <a:pt x="780556" y="62643"/>
                </a:lnTo>
                <a:lnTo>
                  <a:pt x="779458" y="59150"/>
                </a:lnTo>
                <a:lnTo>
                  <a:pt x="779458" y="23453"/>
                </a:lnTo>
                <a:close/>
              </a:path>
              <a:path w="1949779" h="94813">
                <a:moveTo>
                  <a:pt x="845147" y="74353"/>
                </a:moveTo>
                <a:lnTo>
                  <a:pt x="846478" y="74353"/>
                </a:lnTo>
                <a:lnTo>
                  <a:pt x="847776" y="74220"/>
                </a:lnTo>
                <a:lnTo>
                  <a:pt x="849040" y="73954"/>
                </a:lnTo>
                <a:lnTo>
                  <a:pt x="850304" y="73754"/>
                </a:lnTo>
                <a:lnTo>
                  <a:pt x="852533" y="72956"/>
                </a:lnTo>
                <a:lnTo>
                  <a:pt x="853830" y="65969"/>
                </a:lnTo>
                <a:lnTo>
                  <a:pt x="852367" y="66502"/>
                </a:lnTo>
                <a:lnTo>
                  <a:pt x="850337" y="67067"/>
                </a:lnTo>
                <a:lnTo>
                  <a:pt x="848374" y="67367"/>
                </a:lnTo>
                <a:lnTo>
                  <a:pt x="844981" y="67367"/>
                </a:lnTo>
                <a:lnTo>
                  <a:pt x="843484" y="66901"/>
                </a:lnTo>
                <a:lnTo>
                  <a:pt x="841621" y="64971"/>
                </a:lnTo>
                <a:lnTo>
                  <a:pt x="841155" y="63208"/>
                </a:lnTo>
                <a:lnTo>
                  <a:pt x="841155" y="499"/>
                </a:lnTo>
                <a:lnTo>
                  <a:pt x="833171" y="499"/>
                </a:lnTo>
                <a:lnTo>
                  <a:pt x="833171" y="65504"/>
                </a:lnTo>
                <a:lnTo>
                  <a:pt x="834136" y="68864"/>
                </a:lnTo>
                <a:lnTo>
                  <a:pt x="836065" y="71059"/>
                </a:lnTo>
                <a:lnTo>
                  <a:pt x="838061" y="73255"/>
                </a:lnTo>
                <a:lnTo>
                  <a:pt x="841089" y="74353"/>
                </a:lnTo>
                <a:lnTo>
                  <a:pt x="845147" y="74353"/>
                </a:lnTo>
                <a:close/>
              </a:path>
              <a:path w="1949779" h="94813">
                <a:moveTo>
                  <a:pt x="893452" y="68132"/>
                </a:moveTo>
                <a:lnTo>
                  <a:pt x="894317" y="69662"/>
                </a:lnTo>
                <a:lnTo>
                  <a:pt x="895016" y="63275"/>
                </a:lnTo>
                <a:lnTo>
                  <a:pt x="893020" y="62975"/>
                </a:lnTo>
                <a:lnTo>
                  <a:pt x="893020" y="66236"/>
                </a:lnTo>
                <a:lnTo>
                  <a:pt x="892853" y="67999"/>
                </a:lnTo>
                <a:lnTo>
                  <a:pt x="893272" y="67344"/>
                </a:lnTo>
                <a:lnTo>
                  <a:pt x="893020" y="63973"/>
                </a:lnTo>
                <a:lnTo>
                  <a:pt x="893272" y="67344"/>
                </a:lnTo>
                <a:lnTo>
                  <a:pt x="894217" y="65870"/>
                </a:lnTo>
                <a:lnTo>
                  <a:pt x="893452" y="68132"/>
                </a:lnTo>
                <a:close/>
              </a:path>
              <a:path w="1949779" h="94813">
                <a:moveTo>
                  <a:pt x="864975" y="28211"/>
                </a:moveTo>
                <a:lnTo>
                  <a:pt x="862513" y="31205"/>
                </a:lnTo>
                <a:lnTo>
                  <a:pt x="861182" y="34931"/>
                </a:lnTo>
                <a:lnTo>
                  <a:pt x="867669" y="38923"/>
                </a:lnTo>
                <a:lnTo>
                  <a:pt x="868801" y="35596"/>
                </a:lnTo>
                <a:lnTo>
                  <a:pt x="870564" y="33201"/>
                </a:lnTo>
                <a:lnTo>
                  <a:pt x="872959" y="31737"/>
                </a:lnTo>
                <a:lnTo>
                  <a:pt x="875354" y="30207"/>
                </a:lnTo>
                <a:lnTo>
                  <a:pt x="878282" y="29441"/>
                </a:lnTo>
                <a:lnTo>
                  <a:pt x="885401" y="29441"/>
                </a:lnTo>
                <a:lnTo>
                  <a:pt x="888229" y="30473"/>
                </a:lnTo>
                <a:lnTo>
                  <a:pt x="890225" y="32535"/>
                </a:lnTo>
                <a:lnTo>
                  <a:pt x="892221" y="34531"/>
                </a:lnTo>
                <a:lnTo>
                  <a:pt x="893219" y="37392"/>
                </a:lnTo>
                <a:lnTo>
                  <a:pt x="893219" y="43030"/>
                </a:lnTo>
                <a:lnTo>
                  <a:pt x="875055" y="46608"/>
                </a:lnTo>
                <a:lnTo>
                  <a:pt x="875487" y="53261"/>
                </a:lnTo>
                <a:lnTo>
                  <a:pt x="878748" y="52596"/>
                </a:lnTo>
                <a:lnTo>
                  <a:pt x="893219" y="49630"/>
                </a:lnTo>
                <a:lnTo>
                  <a:pt x="894816" y="49302"/>
                </a:lnTo>
                <a:lnTo>
                  <a:pt x="894816" y="42715"/>
                </a:lnTo>
                <a:lnTo>
                  <a:pt x="896945" y="27412"/>
                </a:lnTo>
                <a:lnTo>
                  <a:pt x="894650" y="25549"/>
                </a:lnTo>
                <a:lnTo>
                  <a:pt x="891722" y="24351"/>
                </a:lnTo>
                <a:lnTo>
                  <a:pt x="888795" y="23087"/>
                </a:lnTo>
                <a:lnTo>
                  <a:pt x="885534" y="22455"/>
                </a:lnTo>
                <a:lnTo>
                  <a:pt x="876619" y="22455"/>
                </a:lnTo>
                <a:lnTo>
                  <a:pt x="872161" y="23620"/>
                </a:lnTo>
                <a:lnTo>
                  <a:pt x="868568" y="25948"/>
                </a:lnTo>
                <a:lnTo>
                  <a:pt x="864975" y="28211"/>
                </a:lnTo>
                <a:close/>
              </a:path>
              <a:path w="1949779" h="94813">
                <a:moveTo>
                  <a:pt x="932083" y="34764"/>
                </a:moveTo>
                <a:lnTo>
                  <a:pt x="933813" y="32935"/>
                </a:lnTo>
                <a:lnTo>
                  <a:pt x="935876" y="31737"/>
                </a:lnTo>
                <a:lnTo>
                  <a:pt x="938005" y="30539"/>
                </a:lnTo>
                <a:lnTo>
                  <a:pt x="940101" y="29940"/>
                </a:lnTo>
                <a:lnTo>
                  <a:pt x="943760" y="29940"/>
                </a:lnTo>
                <a:lnTo>
                  <a:pt x="944991" y="30007"/>
                </a:lnTo>
                <a:lnTo>
                  <a:pt x="946721" y="30273"/>
                </a:lnTo>
                <a:lnTo>
                  <a:pt x="948251" y="30739"/>
                </a:lnTo>
                <a:lnTo>
                  <a:pt x="949648" y="23453"/>
                </a:lnTo>
                <a:lnTo>
                  <a:pt x="948018" y="22788"/>
                </a:lnTo>
                <a:lnTo>
                  <a:pt x="945956" y="22522"/>
                </a:lnTo>
                <a:lnTo>
                  <a:pt x="944159" y="22455"/>
                </a:lnTo>
                <a:lnTo>
                  <a:pt x="940300" y="22455"/>
                </a:lnTo>
                <a:lnTo>
                  <a:pt x="937007" y="23220"/>
                </a:lnTo>
                <a:lnTo>
                  <a:pt x="934279" y="24751"/>
                </a:lnTo>
                <a:lnTo>
                  <a:pt x="931617" y="26281"/>
                </a:lnTo>
                <a:lnTo>
                  <a:pt x="929588" y="28576"/>
                </a:lnTo>
                <a:lnTo>
                  <a:pt x="928191" y="31637"/>
                </a:lnTo>
                <a:lnTo>
                  <a:pt x="927093" y="23453"/>
                </a:lnTo>
                <a:lnTo>
                  <a:pt x="920606" y="23453"/>
                </a:lnTo>
                <a:lnTo>
                  <a:pt x="920606" y="73355"/>
                </a:lnTo>
                <a:lnTo>
                  <a:pt x="928590" y="73355"/>
                </a:lnTo>
                <a:lnTo>
                  <a:pt x="928590" y="42682"/>
                </a:lnTo>
                <a:lnTo>
                  <a:pt x="929289" y="39621"/>
                </a:lnTo>
                <a:lnTo>
                  <a:pt x="930686" y="37226"/>
                </a:lnTo>
                <a:lnTo>
                  <a:pt x="932083" y="34764"/>
                </a:lnTo>
                <a:close/>
              </a:path>
              <a:path w="1949779" h="94813">
                <a:moveTo>
                  <a:pt x="875055" y="46608"/>
                </a:moveTo>
                <a:lnTo>
                  <a:pt x="870597" y="47473"/>
                </a:lnTo>
                <a:lnTo>
                  <a:pt x="867104" y="49136"/>
                </a:lnTo>
                <a:lnTo>
                  <a:pt x="864576" y="51598"/>
                </a:lnTo>
                <a:lnTo>
                  <a:pt x="862114" y="53993"/>
                </a:lnTo>
                <a:lnTo>
                  <a:pt x="860883" y="57054"/>
                </a:lnTo>
                <a:lnTo>
                  <a:pt x="860883" y="63774"/>
                </a:lnTo>
                <a:lnTo>
                  <a:pt x="861615" y="66302"/>
                </a:lnTo>
                <a:lnTo>
                  <a:pt x="863079" y="68365"/>
                </a:lnTo>
                <a:lnTo>
                  <a:pt x="864609" y="70361"/>
                </a:lnTo>
                <a:lnTo>
                  <a:pt x="866638" y="71858"/>
                </a:lnTo>
                <a:lnTo>
                  <a:pt x="869167" y="72856"/>
                </a:lnTo>
                <a:lnTo>
                  <a:pt x="871695" y="73854"/>
                </a:lnTo>
                <a:lnTo>
                  <a:pt x="874423" y="74353"/>
                </a:lnTo>
                <a:lnTo>
                  <a:pt x="879679" y="74353"/>
                </a:lnTo>
                <a:lnTo>
                  <a:pt x="882041" y="73987"/>
                </a:lnTo>
                <a:lnTo>
                  <a:pt x="884436" y="73255"/>
                </a:lnTo>
                <a:lnTo>
                  <a:pt x="886832" y="72457"/>
                </a:lnTo>
                <a:lnTo>
                  <a:pt x="888994" y="71259"/>
                </a:lnTo>
                <a:lnTo>
                  <a:pt x="890924" y="69662"/>
                </a:lnTo>
                <a:lnTo>
                  <a:pt x="892853" y="67999"/>
                </a:lnTo>
                <a:lnTo>
                  <a:pt x="893020" y="66236"/>
                </a:lnTo>
                <a:lnTo>
                  <a:pt x="893020" y="62975"/>
                </a:lnTo>
                <a:lnTo>
                  <a:pt x="895016" y="63275"/>
                </a:lnTo>
                <a:lnTo>
                  <a:pt x="894317" y="69662"/>
                </a:lnTo>
                <a:lnTo>
                  <a:pt x="895182" y="71126"/>
                </a:lnTo>
                <a:lnTo>
                  <a:pt x="896380" y="72224"/>
                </a:lnTo>
                <a:lnTo>
                  <a:pt x="897910" y="72956"/>
                </a:lnTo>
                <a:lnTo>
                  <a:pt x="899440" y="73688"/>
                </a:lnTo>
                <a:lnTo>
                  <a:pt x="901170" y="74053"/>
                </a:lnTo>
                <a:lnTo>
                  <a:pt x="905229" y="74053"/>
                </a:lnTo>
                <a:lnTo>
                  <a:pt x="906959" y="73721"/>
                </a:lnTo>
                <a:lnTo>
                  <a:pt x="908289" y="73055"/>
                </a:lnTo>
                <a:lnTo>
                  <a:pt x="908689" y="66768"/>
                </a:lnTo>
                <a:lnTo>
                  <a:pt x="906260" y="67267"/>
                </a:lnTo>
                <a:lnTo>
                  <a:pt x="902468" y="67267"/>
                </a:lnTo>
                <a:lnTo>
                  <a:pt x="901203" y="66069"/>
                </a:lnTo>
                <a:lnTo>
                  <a:pt x="901203" y="35596"/>
                </a:lnTo>
                <a:lnTo>
                  <a:pt x="900338" y="32402"/>
                </a:lnTo>
                <a:lnTo>
                  <a:pt x="898608" y="29940"/>
                </a:lnTo>
                <a:lnTo>
                  <a:pt x="896945" y="27412"/>
                </a:lnTo>
                <a:lnTo>
                  <a:pt x="894816" y="42715"/>
                </a:lnTo>
                <a:lnTo>
                  <a:pt x="894816" y="49302"/>
                </a:lnTo>
                <a:lnTo>
                  <a:pt x="893219" y="49630"/>
                </a:lnTo>
                <a:lnTo>
                  <a:pt x="893219" y="57020"/>
                </a:lnTo>
                <a:lnTo>
                  <a:pt x="892820" y="58883"/>
                </a:lnTo>
                <a:lnTo>
                  <a:pt x="892021" y="60480"/>
                </a:lnTo>
                <a:lnTo>
                  <a:pt x="891223" y="62011"/>
                </a:lnTo>
                <a:lnTo>
                  <a:pt x="890125" y="63308"/>
                </a:lnTo>
                <a:lnTo>
                  <a:pt x="888728" y="64373"/>
                </a:lnTo>
                <a:lnTo>
                  <a:pt x="887331" y="65371"/>
                </a:lnTo>
                <a:lnTo>
                  <a:pt x="885734" y="66136"/>
                </a:lnTo>
                <a:lnTo>
                  <a:pt x="883937" y="66668"/>
                </a:lnTo>
                <a:lnTo>
                  <a:pt x="882208" y="67134"/>
                </a:lnTo>
                <a:lnTo>
                  <a:pt x="880378" y="67367"/>
                </a:lnTo>
                <a:lnTo>
                  <a:pt x="875454" y="67367"/>
                </a:lnTo>
                <a:lnTo>
                  <a:pt x="873125" y="66735"/>
                </a:lnTo>
                <a:lnTo>
                  <a:pt x="871462" y="65470"/>
                </a:lnTo>
                <a:lnTo>
                  <a:pt x="869865" y="64140"/>
                </a:lnTo>
                <a:lnTo>
                  <a:pt x="869067" y="62443"/>
                </a:lnTo>
                <a:lnTo>
                  <a:pt x="869067" y="58251"/>
                </a:lnTo>
                <a:lnTo>
                  <a:pt x="869865" y="56588"/>
                </a:lnTo>
                <a:lnTo>
                  <a:pt x="871462" y="55390"/>
                </a:lnTo>
                <a:lnTo>
                  <a:pt x="873059" y="54193"/>
                </a:lnTo>
                <a:lnTo>
                  <a:pt x="875487" y="53261"/>
                </a:lnTo>
                <a:lnTo>
                  <a:pt x="875055" y="46608"/>
                </a:lnTo>
                <a:close/>
              </a:path>
              <a:path w="1949779" h="94813">
                <a:moveTo>
                  <a:pt x="1003567" y="27545"/>
                </a:moveTo>
                <a:lnTo>
                  <a:pt x="1001338" y="30107"/>
                </a:lnTo>
                <a:lnTo>
                  <a:pt x="1001006" y="30889"/>
                </a:lnTo>
                <a:lnTo>
                  <a:pt x="1000008" y="33234"/>
                </a:lnTo>
                <a:lnTo>
                  <a:pt x="999609" y="62576"/>
                </a:lnTo>
                <a:lnTo>
                  <a:pt x="1000473" y="64838"/>
                </a:lnTo>
                <a:lnTo>
                  <a:pt x="1000706" y="61179"/>
                </a:lnTo>
                <a:lnTo>
                  <a:pt x="1001006" y="34731"/>
                </a:lnTo>
                <a:lnTo>
                  <a:pt x="1001671" y="41385"/>
                </a:lnTo>
                <a:lnTo>
                  <a:pt x="1003002" y="38524"/>
                </a:lnTo>
                <a:lnTo>
                  <a:pt x="1004333" y="35662"/>
                </a:lnTo>
                <a:lnTo>
                  <a:pt x="1006694" y="25549"/>
                </a:lnTo>
                <a:lnTo>
                  <a:pt x="1003567" y="27545"/>
                </a:lnTo>
                <a:close/>
              </a:path>
              <a:path w="1949779" h="94813">
                <a:moveTo>
                  <a:pt x="1017473" y="74353"/>
                </a:moveTo>
                <a:lnTo>
                  <a:pt x="1021598" y="74353"/>
                </a:lnTo>
                <a:lnTo>
                  <a:pt x="1025391" y="73322"/>
                </a:lnTo>
                <a:lnTo>
                  <a:pt x="1028851" y="71259"/>
                </a:lnTo>
                <a:lnTo>
                  <a:pt x="1032311" y="69196"/>
                </a:lnTo>
                <a:lnTo>
                  <a:pt x="1035072" y="66236"/>
                </a:lnTo>
                <a:lnTo>
                  <a:pt x="1037134" y="62376"/>
                </a:lnTo>
                <a:lnTo>
                  <a:pt x="1039264" y="58451"/>
                </a:lnTo>
                <a:lnTo>
                  <a:pt x="1040328" y="53793"/>
                </a:lnTo>
                <a:lnTo>
                  <a:pt x="1040328" y="42948"/>
                </a:lnTo>
                <a:lnTo>
                  <a:pt x="1039297" y="38291"/>
                </a:lnTo>
                <a:lnTo>
                  <a:pt x="1037234" y="34432"/>
                </a:lnTo>
                <a:lnTo>
                  <a:pt x="1035172" y="30573"/>
                </a:lnTo>
                <a:lnTo>
                  <a:pt x="1032411" y="27612"/>
                </a:lnTo>
                <a:lnTo>
                  <a:pt x="1028951" y="25549"/>
                </a:lnTo>
                <a:lnTo>
                  <a:pt x="1025491" y="23487"/>
                </a:lnTo>
                <a:lnTo>
                  <a:pt x="1021698" y="22455"/>
                </a:lnTo>
                <a:lnTo>
                  <a:pt x="1013514" y="22455"/>
                </a:lnTo>
                <a:lnTo>
                  <a:pt x="1009888" y="23487"/>
                </a:lnTo>
                <a:lnTo>
                  <a:pt x="1006694" y="25549"/>
                </a:lnTo>
                <a:lnTo>
                  <a:pt x="1004333" y="35662"/>
                </a:lnTo>
                <a:lnTo>
                  <a:pt x="1006162" y="33434"/>
                </a:lnTo>
                <a:lnTo>
                  <a:pt x="1008491" y="31837"/>
                </a:lnTo>
                <a:lnTo>
                  <a:pt x="1010886" y="30240"/>
                </a:lnTo>
                <a:lnTo>
                  <a:pt x="1013648" y="29441"/>
                </a:lnTo>
                <a:lnTo>
                  <a:pt x="1021698" y="29441"/>
                </a:lnTo>
                <a:lnTo>
                  <a:pt x="1025524" y="31171"/>
                </a:lnTo>
                <a:lnTo>
                  <a:pt x="1028252" y="34631"/>
                </a:lnTo>
                <a:lnTo>
                  <a:pt x="1030980" y="38091"/>
                </a:lnTo>
                <a:lnTo>
                  <a:pt x="1032344" y="42682"/>
                </a:lnTo>
                <a:lnTo>
                  <a:pt x="1032344" y="54126"/>
                </a:lnTo>
                <a:lnTo>
                  <a:pt x="1030947" y="58717"/>
                </a:lnTo>
                <a:lnTo>
                  <a:pt x="1028152" y="62177"/>
                </a:lnTo>
                <a:lnTo>
                  <a:pt x="1025424" y="65637"/>
                </a:lnTo>
                <a:lnTo>
                  <a:pt x="1021598" y="67367"/>
                </a:lnTo>
                <a:lnTo>
                  <a:pt x="1013548" y="67367"/>
                </a:lnTo>
                <a:lnTo>
                  <a:pt x="1010786" y="66601"/>
                </a:lnTo>
                <a:lnTo>
                  <a:pt x="1008391" y="65071"/>
                </a:lnTo>
                <a:lnTo>
                  <a:pt x="1006062" y="63541"/>
                </a:lnTo>
                <a:lnTo>
                  <a:pt x="1004233" y="61378"/>
                </a:lnTo>
                <a:lnTo>
                  <a:pt x="1002902" y="58584"/>
                </a:lnTo>
                <a:lnTo>
                  <a:pt x="1001638" y="55723"/>
                </a:lnTo>
                <a:lnTo>
                  <a:pt x="1001006" y="52396"/>
                </a:lnTo>
                <a:lnTo>
                  <a:pt x="1001006" y="44745"/>
                </a:lnTo>
                <a:lnTo>
                  <a:pt x="1001671" y="41385"/>
                </a:lnTo>
                <a:lnTo>
                  <a:pt x="1001006" y="34731"/>
                </a:lnTo>
                <a:lnTo>
                  <a:pt x="1000706" y="61179"/>
                </a:lnTo>
                <a:lnTo>
                  <a:pt x="1000473" y="64838"/>
                </a:lnTo>
                <a:lnTo>
                  <a:pt x="999609" y="62576"/>
                </a:lnTo>
                <a:lnTo>
                  <a:pt x="1000008" y="33234"/>
                </a:lnTo>
                <a:lnTo>
                  <a:pt x="1001006" y="30889"/>
                </a:lnTo>
                <a:lnTo>
                  <a:pt x="1001006" y="499"/>
                </a:lnTo>
                <a:lnTo>
                  <a:pt x="993022" y="499"/>
                </a:lnTo>
                <a:lnTo>
                  <a:pt x="993022" y="73355"/>
                </a:lnTo>
                <a:lnTo>
                  <a:pt x="1000008" y="73355"/>
                </a:lnTo>
                <a:lnTo>
                  <a:pt x="1000494" y="64871"/>
                </a:lnTo>
                <a:lnTo>
                  <a:pt x="1001771" y="66868"/>
                </a:lnTo>
                <a:lnTo>
                  <a:pt x="1003501" y="68664"/>
                </a:lnTo>
                <a:lnTo>
                  <a:pt x="1005231" y="70461"/>
                </a:lnTo>
                <a:lnTo>
                  <a:pt x="1007293" y="71858"/>
                </a:lnTo>
                <a:lnTo>
                  <a:pt x="1009689" y="72856"/>
                </a:lnTo>
                <a:lnTo>
                  <a:pt x="1012084" y="73854"/>
                </a:lnTo>
                <a:lnTo>
                  <a:pt x="1014679" y="74353"/>
                </a:lnTo>
                <a:lnTo>
                  <a:pt x="1017473" y="74353"/>
                </a:lnTo>
                <a:close/>
              </a:path>
              <a:path w="1949779" h="94813">
                <a:moveTo>
                  <a:pt x="1059885" y="48404"/>
                </a:moveTo>
                <a:lnTo>
                  <a:pt x="1059885" y="44412"/>
                </a:lnTo>
                <a:lnTo>
                  <a:pt x="1059885" y="50700"/>
                </a:lnTo>
                <a:lnTo>
                  <a:pt x="1097611" y="50700"/>
                </a:lnTo>
                <a:lnTo>
                  <a:pt x="1059885" y="44412"/>
                </a:lnTo>
                <a:lnTo>
                  <a:pt x="1059885" y="48404"/>
                </a:lnTo>
                <a:close/>
              </a:path>
              <a:path w="1949779" h="94813">
                <a:moveTo>
                  <a:pt x="1063677" y="25549"/>
                </a:moveTo>
                <a:lnTo>
                  <a:pt x="1060085" y="27612"/>
                </a:lnTo>
                <a:lnTo>
                  <a:pt x="1057257" y="30606"/>
                </a:lnTo>
                <a:lnTo>
                  <a:pt x="1055194" y="34531"/>
                </a:lnTo>
                <a:lnTo>
                  <a:pt x="1053132" y="38390"/>
                </a:lnTo>
                <a:lnTo>
                  <a:pt x="1052100" y="43015"/>
                </a:lnTo>
                <a:lnTo>
                  <a:pt x="1052100" y="53793"/>
                </a:lnTo>
                <a:lnTo>
                  <a:pt x="1053132" y="58451"/>
                </a:lnTo>
                <a:lnTo>
                  <a:pt x="1055194" y="62376"/>
                </a:lnTo>
                <a:lnTo>
                  <a:pt x="1057257" y="66236"/>
                </a:lnTo>
                <a:lnTo>
                  <a:pt x="1060118" y="69196"/>
                </a:lnTo>
                <a:lnTo>
                  <a:pt x="1057290" y="50700"/>
                </a:lnTo>
                <a:lnTo>
                  <a:pt x="1057290" y="43613"/>
                </a:lnTo>
                <a:lnTo>
                  <a:pt x="1060034" y="43613"/>
                </a:lnTo>
                <a:lnTo>
                  <a:pt x="1060517" y="41019"/>
                </a:lnTo>
                <a:lnTo>
                  <a:pt x="1061781" y="38224"/>
                </a:lnTo>
                <a:lnTo>
                  <a:pt x="1063112" y="35363"/>
                </a:lnTo>
                <a:lnTo>
                  <a:pt x="1064942" y="33201"/>
                </a:lnTo>
                <a:lnTo>
                  <a:pt x="1067270" y="31737"/>
                </a:lnTo>
                <a:lnTo>
                  <a:pt x="1069666" y="30207"/>
                </a:lnTo>
                <a:lnTo>
                  <a:pt x="1072493" y="29441"/>
                </a:lnTo>
                <a:lnTo>
                  <a:pt x="1080012" y="29441"/>
                </a:lnTo>
                <a:lnTo>
                  <a:pt x="1083438" y="30739"/>
                </a:lnTo>
                <a:lnTo>
                  <a:pt x="1086033" y="33334"/>
                </a:lnTo>
                <a:lnTo>
                  <a:pt x="1088695" y="35929"/>
                </a:lnTo>
                <a:lnTo>
                  <a:pt x="1090025" y="39621"/>
                </a:lnTo>
                <a:lnTo>
                  <a:pt x="1094117" y="43613"/>
                </a:lnTo>
                <a:lnTo>
                  <a:pt x="1091157" y="27445"/>
                </a:lnTo>
                <a:lnTo>
                  <a:pt x="1087830" y="25449"/>
                </a:lnTo>
                <a:lnTo>
                  <a:pt x="1084570" y="23453"/>
                </a:lnTo>
                <a:lnTo>
                  <a:pt x="1080611" y="22455"/>
                </a:lnTo>
                <a:lnTo>
                  <a:pt x="1071362" y="22455"/>
                </a:lnTo>
                <a:lnTo>
                  <a:pt x="1067270" y="23487"/>
                </a:lnTo>
                <a:lnTo>
                  <a:pt x="1063677" y="25549"/>
                </a:lnTo>
                <a:close/>
              </a:path>
              <a:path w="1949779" h="94813">
                <a:moveTo>
                  <a:pt x="1098010" y="40852"/>
                </a:moveTo>
                <a:lnTo>
                  <a:pt x="1097145" y="37026"/>
                </a:lnTo>
                <a:lnTo>
                  <a:pt x="1095415" y="33633"/>
                </a:lnTo>
                <a:lnTo>
                  <a:pt x="1093685" y="30173"/>
                </a:lnTo>
                <a:lnTo>
                  <a:pt x="1091157" y="27445"/>
                </a:lnTo>
                <a:lnTo>
                  <a:pt x="1094117" y="43613"/>
                </a:lnTo>
                <a:lnTo>
                  <a:pt x="1090025" y="39621"/>
                </a:lnTo>
                <a:lnTo>
                  <a:pt x="1090025" y="44412"/>
                </a:lnTo>
                <a:lnTo>
                  <a:pt x="1060034" y="43613"/>
                </a:lnTo>
                <a:lnTo>
                  <a:pt x="1057290" y="43613"/>
                </a:lnTo>
                <a:lnTo>
                  <a:pt x="1057290" y="50700"/>
                </a:lnTo>
                <a:lnTo>
                  <a:pt x="1060118" y="69196"/>
                </a:lnTo>
                <a:lnTo>
                  <a:pt x="1063777" y="71259"/>
                </a:lnTo>
                <a:lnTo>
                  <a:pt x="1067503" y="73322"/>
                </a:lnTo>
                <a:lnTo>
                  <a:pt x="1071728" y="74353"/>
                </a:lnTo>
                <a:lnTo>
                  <a:pt x="1079712" y="74353"/>
                </a:lnTo>
                <a:lnTo>
                  <a:pt x="1082640" y="73920"/>
                </a:lnTo>
                <a:lnTo>
                  <a:pt x="1085235" y="73055"/>
                </a:lnTo>
                <a:lnTo>
                  <a:pt x="1087896" y="72124"/>
                </a:lnTo>
                <a:lnTo>
                  <a:pt x="1090192" y="70826"/>
                </a:lnTo>
                <a:lnTo>
                  <a:pt x="1092121" y="69163"/>
                </a:lnTo>
                <a:lnTo>
                  <a:pt x="1094117" y="67500"/>
                </a:lnTo>
                <a:lnTo>
                  <a:pt x="1095748" y="65537"/>
                </a:lnTo>
                <a:lnTo>
                  <a:pt x="1097012" y="63275"/>
                </a:lnTo>
                <a:lnTo>
                  <a:pt x="1090724" y="59582"/>
                </a:lnTo>
                <a:lnTo>
                  <a:pt x="1089327" y="61977"/>
                </a:lnTo>
                <a:lnTo>
                  <a:pt x="1087464" y="63874"/>
                </a:lnTo>
                <a:lnTo>
                  <a:pt x="1085135" y="65271"/>
                </a:lnTo>
                <a:lnTo>
                  <a:pt x="1082873" y="66668"/>
                </a:lnTo>
                <a:lnTo>
                  <a:pt x="1079912" y="67367"/>
                </a:lnTo>
                <a:lnTo>
                  <a:pt x="1072859" y="67367"/>
                </a:lnTo>
                <a:lnTo>
                  <a:pt x="1069932" y="66635"/>
                </a:lnTo>
                <a:lnTo>
                  <a:pt x="1067470" y="65171"/>
                </a:lnTo>
                <a:lnTo>
                  <a:pt x="1065075" y="63641"/>
                </a:lnTo>
                <a:lnTo>
                  <a:pt x="1063212" y="61445"/>
                </a:lnTo>
                <a:lnTo>
                  <a:pt x="1061881" y="58584"/>
                </a:lnTo>
                <a:lnTo>
                  <a:pt x="1060550" y="55723"/>
                </a:lnTo>
                <a:lnTo>
                  <a:pt x="1059885" y="52330"/>
                </a:lnTo>
                <a:lnTo>
                  <a:pt x="1059885" y="44412"/>
                </a:lnTo>
                <a:lnTo>
                  <a:pt x="1097611" y="50700"/>
                </a:lnTo>
                <a:lnTo>
                  <a:pt x="1097843" y="49136"/>
                </a:lnTo>
                <a:lnTo>
                  <a:pt x="1097976" y="47273"/>
                </a:lnTo>
                <a:lnTo>
                  <a:pt x="1098010" y="40852"/>
                </a:lnTo>
                <a:close/>
              </a:path>
              <a:path w="1949779" h="94813">
                <a:moveTo>
                  <a:pt x="1124772" y="74353"/>
                </a:moveTo>
                <a:lnTo>
                  <a:pt x="1126102" y="74353"/>
                </a:lnTo>
                <a:lnTo>
                  <a:pt x="1127400" y="74220"/>
                </a:lnTo>
                <a:lnTo>
                  <a:pt x="1128664" y="73954"/>
                </a:lnTo>
                <a:lnTo>
                  <a:pt x="1129928" y="73754"/>
                </a:lnTo>
                <a:lnTo>
                  <a:pt x="1132157" y="72956"/>
                </a:lnTo>
                <a:lnTo>
                  <a:pt x="1133455" y="65969"/>
                </a:lnTo>
                <a:lnTo>
                  <a:pt x="1131991" y="66502"/>
                </a:lnTo>
                <a:lnTo>
                  <a:pt x="1129962" y="67067"/>
                </a:lnTo>
                <a:lnTo>
                  <a:pt x="1127999" y="67367"/>
                </a:lnTo>
                <a:lnTo>
                  <a:pt x="1124605" y="67367"/>
                </a:lnTo>
                <a:lnTo>
                  <a:pt x="1123108" y="66901"/>
                </a:lnTo>
                <a:lnTo>
                  <a:pt x="1121245" y="64971"/>
                </a:lnTo>
                <a:lnTo>
                  <a:pt x="1120780" y="63208"/>
                </a:lnTo>
                <a:lnTo>
                  <a:pt x="1120780" y="499"/>
                </a:lnTo>
                <a:lnTo>
                  <a:pt x="1112795" y="499"/>
                </a:lnTo>
                <a:lnTo>
                  <a:pt x="1112795" y="65504"/>
                </a:lnTo>
                <a:lnTo>
                  <a:pt x="1113760" y="68864"/>
                </a:lnTo>
                <a:lnTo>
                  <a:pt x="1115690" y="71059"/>
                </a:lnTo>
                <a:lnTo>
                  <a:pt x="1117686" y="73255"/>
                </a:lnTo>
                <a:lnTo>
                  <a:pt x="1120713" y="74353"/>
                </a:lnTo>
                <a:lnTo>
                  <a:pt x="1124772" y="74353"/>
                </a:lnTo>
                <a:close/>
              </a:path>
              <a:path w="1949779" h="94813">
                <a:moveTo>
                  <a:pt x="1153681" y="7884"/>
                </a:moveTo>
                <a:lnTo>
                  <a:pt x="1153681" y="6087"/>
                </a:lnTo>
                <a:lnTo>
                  <a:pt x="1153116" y="4657"/>
                </a:lnTo>
                <a:lnTo>
                  <a:pt x="1150920" y="2461"/>
                </a:lnTo>
                <a:lnTo>
                  <a:pt x="1149489" y="1896"/>
                </a:lnTo>
                <a:lnTo>
                  <a:pt x="1145897" y="1896"/>
                </a:lnTo>
                <a:lnTo>
                  <a:pt x="1144433" y="2461"/>
                </a:lnTo>
                <a:lnTo>
                  <a:pt x="1142237" y="4657"/>
                </a:lnTo>
                <a:lnTo>
                  <a:pt x="1141705" y="6087"/>
                </a:lnTo>
                <a:lnTo>
                  <a:pt x="1141705" y="9680"/>
                </a:lnTo>
                <a:lnTo>
                  <a:pt x="1142237" y="11144"/>
                </a:lnTo>
                <a:lnTo>
                  <a:pt x="1144433" y="13340"/>
                </a:lnTo>
                <a:lnTo>
                  <a:pt x="1145897" y="13872"/>
                </a:lnTo>
                <a:lnTo>
                  <a:pt x="1149489" y="13872"/>
                </a:lnTo>
                <a:lnTo>
                  <a:pt x="1150920" y="13340"/>
                </a:lnTo>
                <a:lnTo>
                  <a:pt x="1153116" y="11144"/>
                </a:lnTo>
                <a:lnTo>
                  <a:pt x="1153681" y="9680"/>
                </a:lnTo>
                <a:lnTo>
                  <a:pt x="1153681" y="7884"/>
                </a:lnTo>
                <a:close/>
              </a:path>
              <a:path w="1949779" h="94813">
                <a:moveTo>
                  <a:pt x="1143701" y="23453"/>
                </a:moveTo>
                <a:lnTo>
                  <a:pt x="1143701" y="73355"/>
                </a:lnTo>
                <a:lnTo>
                  <a:pt x="1151685" y="73355"/>
                </a:lnTo>
                <a:lnTo>
                  <a:pt x="1151685" y="23453"/>
                </a:lnTo>
                <a:lnTo>
                  <a:pt x="1143701" y="23453"/>
                </a:lnTo>
                <a:close/>
              </a:path>
              <a:path w="1949779" h="94813">
                <a:moveTo>
                  <a:pt x="1174503" y="48404"/>
                </a:moveTo>
                <a:lnTo>
                  <a:pt x="1174503" y="44412"/>
                </a:lnTo>
                <a:lnTo>
                  <a:pt x="1174503" y="50700"/>
                </a:lnTo>
                <a:lnTo>
                  <a:pt x="1212228" y="50700"/>
                </a:lnTo>
                <a:lnTo>
                  <a:pt x="1174503" y="44412"/>
                </a:lnTo>
                <a:lnTo>
                  <a:pt x="1174503" y="48404"/>
                </a:lnTo>
                <a:close/>
              </a:path>
              <a:path w="1949779" h="94813">
                <a:moveTo>
                  <a:pt x="1178295" y="25549"/>
                </a:moveTo>
                <a:lnTo>
                  <a:pt x="1174702" y="27612"/>
                </a:lnTo>
                <a:lnTo>
                  <a:pt x="1171875" y="30606"/>
                </a:lnTo>
                <a:lnTo>
                  <a:pt x="1169812" y="34531"/>
                </a:lnTo>
                <a:lnTo>
                  <a:pt x="1167749" y="38390"/>
                </a:lnTo>
                <a:lnTo>
                  <a:pt x="1166718" y="43015"/>
                </a:lnTo>
                <a:lnTo>
                  <a:pt x="1166718" y="53793"/>
                </a:lnTo>
                <a:lnTo>
                  <a:pt x="1167749" y="58451"/>
                </a:lnTo>
                <a:lnTo>
                  <a:pt x="1169812" y="62376"/>
                </a:lnTo>
                <a:lnTo>
                  <a:pt x="1171875" y="66236"/>
                </a:lnTo>
                <a:lnTo>
                  <a:pt x="1174736" y="69196"/>
                </a:lnTo>
                <a:lnTo>
                  <a:pt x="1171908" y="50700"/>
                </a:lnTo>
                <a:lnTo>
                  <a:pt x="1171908" y="43613"/>
                </a:lnTo>
                <a:lnTo>
                  <a:pt x="1174651" y="43613"/>
                </a:lnTo>
                <a:lnTo>
                  <a:pt x="1175135" y="41019"/>
                </a:lnTo>
                <a:lnTo>
                  <a:pt x="1176399" y="38224"/>
                </a:lnTo>
                <a:lnTo>
                  <a:pt x="1177730" y="35363"/>
                </a:lnTo>
                <a:lnTo>
                  <a:pt x="1179559" y="33201"/>
                </a:lnTo>
                <a:lnTo>
                  <a:pt x="1181888" y="31737"/>
                </a:lnTo>
                <a:lnTo>
                  <a:pt x="1184283" y="30207"/>
                </a:lnTo>
                <a:lnTo>
                  <a:pt x="1187111" y="29441"/>
                </a:lnTo>
                <a:lnTo>
                  <a:pt x="1194630" y="29441"/>
                </a:lnTo>
                <a:lnTo>
                  <a:pt x="1198056" y="30739"/>
                </a:lnTo>
                <a:lnTo>
                  <a:pt x="1200651" y="33334"/>
                </a:lnTo>
                <a:lnTo>
                  <a:pt x="1203312" y="35929"/>
                </a:lnTo>
                <a:lnTo>
                  <a:pt x="1204643" y="39621"/>
                </a:lnTo>
                <a:lnTo>
                  <a:pt x="1208735" y="43613"/>
                </a:lnTo>
                <a:lnTo>
                  <a:pt x="1205774" y="27445"/>
                </a:lnTo>
                <a:lnTo>
                  <a:pt x="1202448" y="25449"/>
                </a:lnTo>
                <a:lnTo>
                  <a:pt x="1199187" y="23453"/>
                </a:lnTo>
                <a:lnTo>
                  <a:pt x="1195228" y="22455"/>
                </a:lnTo>
                <a:lnTo>
                  <a:pt x="1185980" y="22455"/>
                </a:lnTo>
                <a:lnTo>
                  <a:pt x="1181888" y="23487"/>
                </a:lnTo>
                <a:lnTo>
                  <a:pt x="1178295" y="25549"/>
                </a:lnTo>
                <a:close/>
              </a:path>
              <a:path w="1949779" h="94813">
                <a:moveTo>
                  <a:pt x="1212627" y="40852"/>
                </a:moveTo>
                <a:lnTo>
                  <a:pt x="1211762" y="37026"/>
                </a:lnTo>
                <a:lnTo>
                  <a:pt x="1210033" y="33633"/>
                </a:lnTo>
                <a:lnTo>
                  <a:pt x="1208303" y="30173"/>
                </a:lnTo>
                <a:lnTo>
                  <a:pt x="1205774" y="27445"/>
                </a:lnTo>
                <a:lnTo>
                  <a:pt x="1208735" y="43613"/>
                </a:lnTo>
                <a:lnTo>
                  <a:pt x="1204643" y="39621"/>
                </a:lnTo>
                <a:lnTo>
                  <a:pt x="1204643" y="44412"/>
                </a:lnTo>
                <a:lnTo>
                  <a:pt x="1174651" y="43613"/>
                </a:lnTo>
                <a:lnTo>
                  <a:pt x="1171908" y="43613"/>
                </a:lnTo>
                <a:lnTo>
                  <a:pt x="1171908" y="50700"/>
                </a:lnTo>
                <a:lnTo>
                  <a:pt x="1174736" y="69196"/>
                </a:lnTo>
                <a:lnTo>
                  <a:pt x="1178395" y="71259"/>
                </a:lnTo>
                <a:lnTo>
                  <a:pt x="1182121" y="73322"/>
                </a:lnTo>
                <a:lnTo>
                  <a:pt x="1186346" y="74353"/>
                </a:lnTo>
                <a:lnTo>
                  <a:pt x="1194330" y="74353"/>
                </a:lnTo>
                <a:lnTo>
                  <a:pt x="1197258" y="73920"/>
                </a:lnTo>
                <a:lnTo>
                  <a:pt x="1199853" y="73055"/>
                </a:lnTo>
                <a:lnTo>
                  <a:pt x="1202514" y="72124"/>
                </a:lnTo>
                <a:lnTo>
                  <a:pt x="1204810" y="70826"/>
                </a:lnTo>
                <a:lnTo>
                  <a:pt x="1206739" y="69163"/>
                </a:lnTo>
                <a:lnTo>
                  <a:pt x="1208735" y="67500"/>
                </a:lnTo>
                <a:lnTo>
                  <a:pt x="1210365" y="65537"/>
                </a:lnTo>
                <a:lnTo>
                  <a:pt x="1211629" y="63275"/>
                </a:lnTo>
                <a:lnTo>
                  <a:pt x="1205342" y="59582"/>
                </a:lnTo>
                <a:lnTo>
                  <a:pt x="1203945" y="61977"/>
                </a:lnTo>
                <a:lnTo>
                  <a:pt x="1202082" y="63874"/>
                </a:lnTo>
                <a:lnTo>
                  <a:pt x="1199753" y="65271"/>
                </a:lnTo>
                <a:lnTo>
                  <a:pt x="1197491" y="66668"/>
                </a:lnTo>
                <a:lnTo>
                  <a:pt x="1194530" y="67367"/>
                </a:lnTo>
                <a:lnTo>
                  <a:pt x="1187477" y="67367"/>
                </a:lnTo>
                <a:lnTo>
                  <a:pt x="1184549" y="66635"/>
                </a:lnTo>
                <a:lnTo>
                  <a:pt x="1182088" y="65171"/>
                </a:lnTo>
                <a:lnTo>
                  <a:pt x="1179692" y="63641"/>
                </a:lnTo>
                <a:lnTo>
                  <a:pt x="1177829" y="61445"/>
                </a:lnTo>
                <a:lnTo>
                  <a:pt x="1176499" y="58584"/>
                </a:lnTo>
                <a:lnTo>
                  <a:pt x="1175168" y="55723"/>
                </a:lnTo>
                <a:lnTo>
                  <a:pt x="1174503" y="52330"/>
                </a:lnTo>
                <a:lnTo>
                  <a:pt x="1174503" y="44412"/>
                </a:lnTo>
                <a:lnTo>
                  <a:pt x="1212228" y="50700"/>
                </a:lnTo>
                <a:lnTo>
                  <a:pt x="1212461" y="49136"/>
                </a:lnTo>
                <a:lnTo>
                  <a:pt x="1212594" y="47273"/>
                </a:lnTo>
                <a:lnTo>
                  <a:pt x="1212627" y="40852"/>
                </a:lnTo>
                <a:close/>
              </a:path>
              <a:path w="1949779" h="94813">
                <a:moveTo>
                  <a:pt x="1239202" y="30340"/>
                </a:moveTo>
                <a:lnTo>
                  <a:pt x="1255869" y="30340"/>
                </a:lnTo>
                <a:lnTo>
                  <a:pt x="1255869" y="23453"/>
                </a:lnTo>
                <a:lnTo>
                  <a:pt x="1239202" y="23453"/>
                </a:lnTo>
                <a:lnTo>
                  <a:pt x="1239202" y="12874"/>
                </a:lnTo>
                <a:lnTo>
                  <a:pt x="1240000" y="10712"/>
                </a:lnTo>
                <a:lnTo>
                  <a:pt x="1241597" y="9381"/>
                </a:lnTo>
                <a:lnTo>
                  <a:pt x="1243194" y="7984"/>
                </a:lnTo>
                <a:lnTo>
                  <a:pt x="1245423" y="7285"/>
                </a:lnTo>
                <a:lnTo>
                  <a:pt x="1248284" y="7285"/>
                </a:lnTo>
                <a:lnTo>
                  <a:pt x="1250446" y="7418"/>
                </a:lnTo>
                <a:lnTo>
                  <a:pt x="1252309" y="7884"/>
                </a:lnTo>
                <a:lnTo>
                  <a:pt x="1253972" y="8782"/>
                </a:lnTo>
                <a:lnTo>
                  <a:pt x="1256068" y="2295"/>
                </a:lnTo>
                <a:lnTo>
                  <a:pt x="1254006" y="998"/>
                </a:lnTo>
                <a:lnTo>
                  <a:pt x="1252475" y="598"/>
                </a:lnTo>
                <a:lnTo>
                  <a:pt x="1250945" y="199"/>
                </a:lnTo>
                <a:lnTo>
                  <a:pt x="1249315" y="0"/>
                </a:lnTo>
                <a:lnTo>
                  <a:pt x="1244857" y="0"/>
                </a:lnTo>
                <a:lnTo>
                  <a:pt x="1242462" y="365"/>
                </a:lnTo>
                <a:lnTo>
                  <a:pt x="1240399" y="1097"/>
                </a:lnTo>
                <a:lnTo>
                  <a:pt x="1238337" y="1829"/>
                </a:lnTo>
                <a:lnTo>
                  <a:pt x="1236607" y="2861"/>
                </a:lnTo>
                <a:lnTo>
                  <a:pt x="1235209" y="4191"/>
                </a:lnTo>
                <a:lnTo>
                  <a:pt x="1233879" y="5522"/>
                </a:lnTo>
                <a:lnTo>
                  <a:pt x="1232881" y="7119"/>
                </a:lnTo>
                <a:lnTo>
                  <a:pt x="1232215" y="8982"/>
                </a:lnTo>
                <a:lnTo>
                  <a:pt x="1231550" y="10845"/>
                </a:lnTo>
                <a:lnTo>
                  <a:pt x="1231217" y="12874"/>
                </a:lnTo>
                <a:lnTo>
                  <a:pt x="1231217" y="23453"/>
                </a:lnTo>
                <a:lnTo>
                  <a:pt x="1221237" y="23453"/>
                </a:lnTo>
                <a:lnTo>
                  <a:pt x="1221237" y="30340"/>
                </a:lnTo>
                <a:lnTo>
                  <a:pt x="1231217" y="30340"/>
                </a:lnTo>
                <a:lnTo>
                  <a:pt x="1231217" y="73355"/>
                </a:lnTo>
                <a:lnTo>
                  <a:pt x="1239202" y="73355"/>
                </a:lnTo>
                <a:lnTo>
                  <a:pt x="1239202" y="26048"/>
                </a:lnTo>
                <a:lnTo>
                  <a:pt x="1239202" y="30340"/>
                </a:lnTo>
                <a:close/>
              </a:path>
              <a:path w="1949779" h="94813">
                <a:moveTo>
                  <a:pt x="1258374" y="83435"/>
                </a:moveTo>
                <a:lnTo>
                  <a:pt x="1256578" y="84034"/>
                </a:lnTo>
                <a:lnTo>
                  <a:pt x="1260769" y="87926"/>
                </a:lnTo>
                <a:lnTo>
                  <a:pt x="1263298" y="86728"/>
                </a:lnTo>
                <a:lnTo>
                  <a:pt x="1265360" y="85231"/>
                </a:lnTo>
                <a:lnTo>
                  <a:pt x="1266957" y="83435"/>
                </a:lnTo>
                <a:lnTo>
                  <a:pt x="1268554" y="81638"/>
                </a:lnTo>
                <a:lnTo>
                  <a:pt x="1269718" y="79676"/>
                </a:lnTo>
                <a:lnTo>
                  <a:pt x="1270450" y="77547"/>
                </a:lnTo>
                <a:lnTo>
                  <a:pt x="1271249" y="75417"/>
                </a:lnTo>
                <a:lnTo>
                  <a:pt x="1271648" y="73255"/>
                </a:lnTo>
                <a:lnTo>
                  <a:pt x="1271648" y="69130"/>
                </a:lnTo>
                <a:lnTo>
                  <a:pt x="1271348" y="67466"/>
                </a:lnTo>
                <a:lnTo>
                  <a:pt x="1270750" y="66069"/>
                </a:lnTo>
                <a:lnTo>
                  <a:pt x="1270151" y="64605"/>
                </a:lnTo>
                <a:lnTo>
                  <a:pt x="1269286" y="63474"/>
                </a:lnTo>
                <a:lnTo>
                  <a:pt x="1267090" y="61811"/>
                </a:lnTo>
                <a:lnTo>
                  <a:pt x="1265759" y="61378"/>
                </a:lnTo>
                <a:lnTo>
                  <a:pt x="1262965" y="61378"/>
                </a:lnTo>
                <a:lnTo>
                  <a:pt x="1260869" y="62277"/>
                </a:lnTo>
                <a:lnTo>
                  <a:pt x="1259172" y="63707"/>
                </a:lnTo>
                <a:lnTo>
                  <a:pt x="1257975" y="65770"/>
                </a:lnTo>
                <a:lnTo>
                  <a:pt x="1257675" y="68065"/>
                </a:lnTo>
                <a:lnTo>
                  <a:pt x="1257675" y="69529"/>
                </a:lnTo>
                <a:lnTo>
                  <a:pt x="1258574" y="71658"/>
                </a:lnTo>
                <a:lnTo>
                  <a:pt x="1259871" y="73188"/>
                </a:lnTo>
                <a:lnTo>
                  <a:pt x="1261534" y="74120"/>
                </a:lnTo>
                <a:lnTo>
                  <a:pt x="1263165" y="74353"/>
                </a:lnTo>
                <a:lnTo>
                  <a:pt x="1264961" y="74153"/>
                </a:lnTo>
                <a:lnTo>
                  <a:pt x="1266358" y="73854"/>
                </a:lnTo>
                <a:lnTo>
                  <a:pt x="1266092" y="75251"/>
                </a:lnTo>
                <a:lnTo>
                  <a:pt x="1265526" y="76615"/>
                </a:lnTo>
                <a:lnTo>
                  <a:pt x="1264662" y="77946"/>
                </a:lnTo>
                <a:lnTo>
                  <a:pt x="1263797" y="79276"/>
                </a:lnTo>
                <a:lnTo>
                  <a:pt x="1262665" y="80474"/>
                </a:lnTo>
                <a:lnTo>
                  <a:pt x="1261268" y="81539"/>
                </a:lnTo>
                <a:lnTo>
                  <a:pt x="1259938" y="82603"/>
                </a:lnTo>
                <a:lnTo>
                  <a:pt x="1258374" y="83435"/>
                </a:lnTo>
                <a:close/>
              </a:path>
              <a:path w="1949779" h="94813">
                <a:moveTo>
                  <a:pt x="1330676" y="7884"/>
                </a:moveTo>
                <a:lnTo>
                  <a:pt x="1330676" y="6087"/>
                </a:lnTo>
                <a:lnTo>
                  <a:pt x="1330110" y="4657"/>
                </a:lnTo>
                <a:lnTo>
                  <a:pt x="1327915" y="2461"/>
                </a:lnTo>
                <a:lnTo>
                  <a:pt x="1326484" y="1896"/>
                </a:lnTo>
                <a:lnTo>
                  <a:pt x="1322891" y="1896"/>
                </a:lnTo>
                <a:lnTo>
                  <a:pt x="1321427" y="2461"/>
                </a:lnTo>
                <a:lnTo>
                  <a:pt x="1319232" y="4657"/>
                </a:lnTo>
                <a:lnTo>
                  <a:pt x="1318699" y="6087"/>
                </a:lnTo>
                <a:lnTo>
                  <a:pt x="1318699" y="9680"/>
                </a:lnTo>
                <a:lnTo>
                  <a:pt x="1319232" y="11144"/>
                </a:lnTo>
                <a:lnTo>
                  <a:pt x="1321427" y="13340"/>
                </a:lnTo>
                <a:lnTo>
                  <a:pt x="1322891" y="13872"/>
                </a:lnTo>
                <a:lnTo>
                  <a:pt x="1326484" y="13872"/>
                </a:lnTo>
                <a:lnTo>
                  <a:pt x="1327915" y="13340"/>
                </a:lnTo>
                <a:lnTo>
                  <a:pt x="1330110" y="11144"/>
                </a:lnTo>
                <a:lnTo>
                  <a:pt x="1330676" y="9680"/>
                </a:lnTo>
                <a:lnTo>
                  <a:pt x="1330676" y="7884"/>
                </a:lnTo>
                <a:close/>
              </a:path>
              <a:path w="1949779" h="94813">
                <a:moveTo>
                  <a:pt x="1320696" y="23453"/>
                </a:moveTo>
                <a:lnTo>
                  <a:pt x="1320696" y="73355"/>
                </a:lnTo>
                <a:lnTo>
                  <a:pt x="1328680" y="73355"/>
                </a:lnTo>
                <a:lnTo>
                  <a:pt x="1328680" y="23453"/>
                </a:lnTo>
                <a:lnTo>
                  <a:pt x="1320696" y="23453"/>
                </a:lnTo>
                <a:close/>
              </a:path>
              <a:path w="1949779" h="94813">
                <a:moveTo>
                  <a:pt x="1441836" y="42549"/>
                </a:moveTo>
                <a:lnTo>
                  <a:pt x="1442601" y="39156"/>
                </a:lnTo>
                <a:lnTo>
                  <a:pt x="1444131" y="36627"/>
                </a:lnTo>
                <a:lnTo>
                  <a:pt x="1445728" y="34099"/>
                </a:lnTo>
                <a:lnTo>
                  <a:pt x="1447724" y="32269"/>
                </a:lnTo>
                <a:lnTo>
                  <a:pt x="1450119" y="31138"/>
                </a:lnTo>
                <a:lnTo>
                  <a:pt x="1452514" y="30007"/>
                </a:lnTo>
                <a:lnTo>
                  <a:pt x="1454910" y="29441"/>
                </a:lnTo>
                <a:lnTo>
                  <a:pt x="1460765" y="29441"/>
                </a:lnTo>
                <a:lnTo>
                  <a:pt x="1463659" y="30539"/>
                </a:lnTo>
                <a:lnTo>
                  <a:pt x="1465988" y="32735"/>
                </a:lnTo>
                <a:lnTo>
                  <a:pt x="1468383" y="34864"/>
                </a:lnTo>
                <a:lnTo>
                  <a:pt x="1469581" y="38690"/>
                </a:lnTo>
                <a:lnTo>
                  <a:pt x="1469581" y="73355"/>
                </a:lnTo>
                <a:lnTo>
                  <a:pt x="1477565" y="73355"/>
                </a:lnTo>
                <a:lnTo>
                  <a:pt x="1477565" y="37093"/>
                </a:lnTo>
                <a:lnTo>
                  <a:pt x="1476667" y="33533"/>
                </a:lnTo>
                <a:lnTo>
                  <a:pt x="1474870" y="30739"/>
                </a:lnTo>
                <a:lnTo>
                  <a:pt x="1473140" y="27944"/>
                </a:lnTo>
                <a:lnTo>
                  <a:pt x="1470812" y="25882"/>
                </a:lnTo>
                <a:lnTo>
                  <a:pt x="1467884" y="24551"/>
                </a:lnTo>
                <a:lnTo>
                  <a:pt x="1464957" y="23154"/>
                </a:lnTo>
                <a:lnTo>
                  <a:pt x="1461696" y="22455"/>
                </a:lnTo>
                <a:lnTo>
                  <a:pt x="1455575" y="22455"/>
                </a:lnTo>
                <a:lnTo>
                  <a:pt x="1453113" y="22821"/>
                </a:lnTo>
                <a:lnTo>
                  <a:pt x="1450718" y="23553"/>
                </a:lnTo>
                <a:lnTo>
                  <a:pt x="1448389" y="24285"/>
                </a:lnTo>
                <a:lnTo>
                  <a:pt x="1446327" y="25483"/>
                </a:lnTo>
                <a:lnTo>
                  <a:pt x="1444530" y="27146"/>
                </a:lnTo>
                <a:lnTo>
                  <a:pt x="1442734" y="28743"/>
                </a:lnTo>
                <a:lnTo>
                  <a:pt x="1441536" y="34631"/>
                </a:lnTo>
                <a:lnTo>
                  <a:pt x="1441301" y="30876"/>
                </a:lnTo>
                <a:lnTo>
                  <a:pt x="1440239" y="33533"/>
                </a:lnTo>
                <a:lnTo>
                  <a:pt x="1441301" y="30876"/>
                </a:lnTo>
                <a:lnTo>
                  <a:pt x="1440838" y="23453"/>
                </a:lnTo>
                <a:lnTo>
                  <a:pt x="1433851" y="23453"/>
                </a:lnTo>
                <a:lnTo>
                  <a:pt x="1433851" y="73355"/>
                </a:lnTo>
                <a:lnTo>
                  <a:pt x="1441836" y="73355"/>
                </a:lnTo>
                <a:lnTo>
                  <a:pt x="1441836" y="42549"/>
                </a:lnTo>
                <a:close/>
              </a:path>
              <a:path w="1949779" h="94813">
                <a:moveTo>
                  <a:pt x="1441303" y="30872"/>
                </a:moveTo>
                <a:lnTo>
                  <a:pt x="1441536" y="34631"/>
                </a:lnTo>
                <a:lnTo>
                  <a:pt x="1442734" y="28743"/>
                </a:lnTo>
                <a:lnTo>
                  <a:pt x="1441303" y="30872"/>
                </a:lnTo>
                <a:close/>
              </a:path>
              <a:path w="1949779" h="94813">
                <a:moveTo>
                  <a:pt x="1352695" y="63042"/>
                </a:moveTo>
                <a:lnTo>
                  <a:pt x="1350566" y="60647"/>
                </a:lnTo>
                <a:lnTo>
                  <a:pt x="1349102" y="57586"/>
                </a:lnTo>
                <a:lnTo>
                  <a:pt x="1342315" y="62476"/>
                </a:lnTo>
                <a:lnTo>
                  <a:pt x="1344511" y="66269"/>
                </a:lnTo>
                <a:lnTo>
                  <a:pt x="1347638" y="69196"/>
                </a:lnTo>
                <a:lnTo>
                  <a:pt x="1351697" y="71259"/>
                </a:lnTo>
                <a:lnTo>
                  <a:pt x="1355822" y="73322"/>
                </a:lnTo>
                <a:lnTo>
                  <a:pt x="1360313" y="74353"/>
                </a:lnTo>
                <a:lnTo>
                  <a:pt x="1369096" y="74353"/>
                </a:lnTo>
                <a:lnTo>
                  <a:pt x="1372556" y="73721"/>
                </a:lnTo>
                <a:lnTo>
                  <a:pt x="1375550" y="72457"/>
                </a:lnTo>
                <a:lnTo>
                  <a:pt x="1378544" y="71192"/>
                </a:lnTo>
                <a:lnTo>
                  <a:pt x="1380873" y="69396"/>
                </a:lnTo>
                <a:lnTo>
                  <a:pt x="1382536" y="67067"/>
                </a:lnTo>
                <a:lnTo>
                  <a:pt x="1384200" y="64672"/>
                </a:lnTo>
                <a:lnTo>
                  <a:pt x="1385031" y="61911"/>
                </a:lnTo>
                <a:lnTo>
                  <a:pt x="1385031" y="55723"/>
                </a:lnTo>
                <a:lnTo>
                  <a:pt x="1384100" y="53128"/>
                </a:lnTo>
                <a:lnTo>
                  <a:pt x="1382237" y="50999"/>
                </a:lnTo>
                <a:lnTo>
                  <a:pt x="1380374" y="48870"/>
                </a:lnTo>
                <a:lnTo>
                  <a:pt x="1377113" y="47339"/>
                </a:lnTo>
                <a:lnTo>
                  <a:pt x="1372456" y="46408"/>
                </a:lnTo>
                <a:lnTo>
                  <a:pt x="1359981" y="43813"/>
                </a:lnTo>
                <a:lnTo>
                  <a:pt x="1357253" y="43281"/>
                </a:lnTo>
                <a:lnTo>
                  <a:pt x="1355390" y="42416"/>
                </a:lnTo>
                <a:lnTo>
                  <a:pt x="1354392" y="41218"/>
                </a:lnTo>
                <a:lnTo>
                  <a:pt x="1353394" y="39954"/>
                </a:lnTo>
                <a:lnTo>
                  <a:pt x="1352895" y="38590"/>
                </a:lnTo>
                <a:lnTo>
                  <a:pt x="1352895" y="35662"/>
                </a:lnTo>
                <a:lnTo>
                  <a:pt x="1353327" y="34365"/>
                </a:lnTo>
                <a:lnTo>
                  <a:pt x="1355124" y="32036"/>
                </a:lnTo>
                <a:lnTo>
                  <a:pt x="1356421" y="31105"/>
                </a:lnTo>
                <a:lnTo>
                  <a:pt x="1358084" y="30439"/>
                </a:lnTo>
                <a:lnTo>
                  <a:pt x="1359814" y="29774"/>
                </a:lnTo>
                <a:lnTo>
                  <a:pt x="1361877" y="29441"/>
                </a:lnTo>
                <a:lnTo>
                  <a:pt x="1367000" y="29441"/>
                </a:lnTo>
                <a:lnTo>
                  <a:pt x="1369628" y="30140"/>
                </a:lnTo>
                <a:lnTo>
                  <a:pt x="1372157" y="31537"/>
                </a:lnTo>
                <a:lnTo>
                  <a:pt x="1374685" y="32868"/>
                </a:lnTo>
                <a:lnTo>
                  <a:pt x="1376515" y="34997"/>
                </a:lnTo>
                <a:lnTo>
                  <a:pt x="1377646" y="37925"/>
                </a:lnTo>
                <a:lnTo>
                  <a:pt x="1384333" y="33533"/>
                </a:lnTo>
                <a:lnTo>
                  <a:pt x="1382669" y="30007"/>
                </a:lnTo>
                <a:lnTo>
                  <a:pt x="1380141" y="27279"/>
                </a:lnTo>
                <a:lnTo>
                  <a:pt x="1376748" y="25349"/>
                </a:lnTo>
                <a:lnTo>
                  <a:pt x="1373354" y="23420"/>
                </a:lnTo>
                <a:lnTo>
                  <a:pt x="1369196" y="22455"/>
                </a:lnTo>
                <a:lnTo>
                  <a:pt x="1360347" y="22455"/>
                </a:lnTo>
                <a:lnTo>
                  <a:pt x="1356920" y="23154"/>
                </a:lnTo>
                <a:lnTo>
                  <a:pt x="1353992" y="24551"/>
                </a:lnTo>
                <a:lnTo>
                  <a:pt x="1351131" y="25882"/>
                </a:lnTo>
                <a:lnTo>
                  <a:pt x="1348902" y="27678"/>
                </a:lnTo>
                <a:lnTo>
                  <a:pt x="1347306" y="29940"/>
                </a:lnTo>
                <a:lnTo>
                  <a:pt x="1345775" y="32203"/>
                </a:lnTo>
                <a:lnTo>
                  <a:pt x="1345010" y="34698"/>
                </a:lnTo>
                <a:lnTo>
                  <a:pt x="1345010" y="40886"/>
                </a:lnTo>
                <a:lnTo>
                  <a:pt x="1346041" y="43780"/>
                </a:lnTo>
                <a:lnTo>
                  <a:pt x="1348104" y="46109"/>
                </a:lnTo>
                <a:lnTo>
                  <a:pt x="1350233" y="48437"/>
                </a:lnTo>
                <a:lnTo>
                  <a:pt x="1353726" y="50101"/>
                </a:lnTo>
                <a:lnTo>
                  <a:pt x="1358583" y="51099"/>
                </a:lnTo>
                <a:lnTo>
                  <a:pt x="1370560" y="53594"/>
                </a:lnTo>
                <a:lnTo>
                  <a:pt x="1373088" y="54126"/>
                </a:lnTo>
                <a:lnTo>
                  <a:pt x="1374785" y="54991"/>
                </a:lnTo>
                <a:lnTo>
                  <a:pt x="1376581" y="57320"/>
                </a:lnTo>
                <a:lnTo>
                  <a:pt x="1377047" y="58584"/>
                </a:lnTo>
                <a:lnTo>
                  <a:pt x="1377047" y="62177"/>
                </a:lnTo>
                <a:lnTo>
                  <a:pt x="1376049" y="63973"/>
                </a:lnTo>
                <a:lnTo>
                  <a:pt x="1374053" y="65371"/>
                </a:lnTo>
                <a:lnTo>
                  <a:pt x="1372057" y="66701"/>
                </a:lnTo>
                <a:lnTo>
                  <a:pt x="1369296" y="67367"/>
                </a:lnTo>
                <a:lnTo>
                  <a:pt x="1361777" y="67367"/>
                </a:lnTo>
                <a:lnTo>
                  <a:pt x="1358350" y="66502"/>
                </a:lnTo>
                <a:lnTo>
                  <a:pt x="1355489" y="64772"/>
                </a:lnTo>
                <a:lnTo>
                  <a:pt x="1352695" y="63042"/>
                </a:lnTo>
                <a:close/>
              </a:path>
              <a:path w="1949779" h="94813">
                <a:moveTo>
                  <a:pt x="1512909" y="67466"/>
                </a:moveTo>
                <a:lnTo>
                  <a:pt x="1510015" y="66701"/>
                </a:lnTo>
                <a:lnTo>
                  <a:pt x="1511645" y="74353"/>
                </a:lnTo>
                <a:lnTo>
                  <a:pt x="1516303" y="74353"/>
                </a:lnTo>
                <a:lnTo>
                  <a:pt x="1516303" y="67466"/>
                </a:lnTo>
                <a:lnTo>
                  <a:pt x="1512909" y="67466"/>
                </a:lnTo>
                <a:close/>
              </a:path>
              <a:path w="1949779" h="94813">
                <a:moveTo>
                  <a:pt x="1566386" y="62044"/>
                </a:moveTo>
                <a:lnTo>
                  <a:pt x="1566386" y="30340"/>
                </a:lnTo>
                <a:lnTo>
                  <a:pt x="1584550" y="30340"/>
                </a:lnTo>
                <a:lnTo>
                  <a:pt x="1584550" y="23453"/>
                </a:lnTo>
                <a:lnTo>
                  <a:pt x="1566386" y="23453"/>
                </a:lnTo>
                <a:lnTo>
                  <a:pt x="1566386" y="9281"/>
                </a:lnTo>
                <a:lnTo>
                  <a:pt x="1558402" y="11477"/>
                </a:lnTo>
                <a:lnTo>
                  <a:pt x="1558402" y="23453"/>
                </a:lnTo>
                <a:lnTo>
                  <a:pt x="1548421" y="23453"/>
                </a:lnTo>
                <a:lnTo>
                  <a:pt x="1548421" y="30340"/>
                </a:lnTo>
                <a:lnTo>
                  <a:pt x="1558402" y="30340"/>
                </a:lnTo>
                <a:lnTo>
                  <a:pt x="1558402" y="60979"/>
                </a:lnTo>
                <a:lnTo>
                  <a:pt x="1558468" y="64173"/>
                </a:lnTo>
                <a:lnTo>
                  <a:pt x="1559134" y="66768"/>
                </a:lnTo>
                <a:lnTo>
                  <a:pt x="1560398" y="68764"/>
                </a:lnTo>
                <a:lnTo>
                  <a:pt x="1561729" y="70693"/>
                </a:lnTo>
                <a:lnTo>
                  <a:pt x="1563492" y="72124"/>
                </a:lnTo>
                <a:lnTo>
                  <a:pt x="1565687" y="73055"/>
                </a:lnTo>
                <a:lnTo>
                  <a:pt x="1567883" y="73920"/>
                </a:lnTo>
                <a:lnTo>
                  <a:pt x="1570245" y="74353"/>
                </a:lnTo>
                <a:lnTo>
                  <a:pt x="1575501" y="74353"/>
                </a:lnTo>
                <a:lnTo>
                  <a:pt x="1577897" y="73954"/>
                </a:lnTo>
                <a:lnTo>
                  <a:pt x="1579959" y="73155"/>
                </a:lnTo>
                <a:lnTo>
                  <a:pt x="1582088" y="72357"/>
                </a:lnTo>
                <a:lnTo>
                  <a:pt x="1583918" y="71259"/>
                </a:lnTo>
                <a:lnTo>
                  <a:pt x="1585448" y="69862"/>
                </a:lnTo>
                <a:lnTo>
                  <a:pt x="1582654" y="63175"/>
                </a:lnTo>
                <a:lnTo>
                  <a:pt x="1581523" y="64306"/>
                </a:lnTo>
                <a:lnTo>
                  <a:pt x="1580259" y="65204"/>
                </a:lnTo>
                <a:lnTo>
                  <a:pt x="1578861" y="65870"/>
                </a:lnTo>
                <a:lnTo>
                  <a:pt x="1577464" y="66535"/>
                </a:lnTo>
                <a:lnTo>
                  <a:pt x="1575801" y="66868"/>
                </a:lnTo>
                <a:lnTo>
                  <a:pt x="1571676" y="66868"/>
                </a:lnTo>
                <a:lnTo>
                  <a:pt x="1569879" y="66269"/>
                </a:lnTo>
                <a:lnTo>
                  <a:pt x="1568482" y="65071"/>
                </a:lnTo>
                <a:lnTo>
                  <a:pt x="1567085" y="63874"/>
                </a:lnTo>
                <a:lnTo>
                  <a:pt x="1566386" y="62044"/>
                </a:lnTo>
                <a:close/>
              </a:path>
              <a:path w="1949779" h="94813">
                <a:moveTo>
                  <a:pt x="1635925" y="63042"/>
                </a:moveTo>
                <a:lnTo>
                  <a:pt x="1633796" y="60647"/>
                </a:lnTo>
                <a:lnTo>
                  <a:pt x="1632332" y="57586"/>
                </a:lnTo>
                <a:lnTo>
                  <a:pt x="1625546" y="62476"/>
                </a:lnTo>
                <a:lnTo>
                  <a:pt x="1627742" y="66269"/>
                </a:lnTo>
                <a:lnTo>
                  <a:pt x="1630869" y="69196"/>
                </a:lnTo>
                <a:lnTo>
                  <a:pt x="1634927" y="71259"/>
                </a:lnTo>
                <a:lnTo>
                  <a:pt x="1639053" y="73322"/>
                </a:lnTo>
                <a:lnTo>
                  <a:pt x="1643544" y="74353"/>
                </a:lnTo>
                <a:lnTo>
                  <a:pt x="1652326" y="74353"/>
                </a:lnTo>
                <a:lnTo>
                  <a:pt x="1655786" y="73721"/>
                </a:lnTo>
                <a:lnTo>
                  <a:pt x="1658780" y="72457"/>
                </a:lnTo>
                <a:lnTo>
                  <a:pt x="1661775" y="71192"/>
                </a:lnTo>
                <a:lnTo>
                  <a:pt x="1664103" y="69396"/>
                </a:lnTo>
                <a:lnTo>
                  <a:pt x="1665767" y="67067"/>
                </a:lnTo>
                <a:lnTo>
                  <a:pt x="1667430" y="64672"/>
                </a:lnTo>
                <a:lnTo>
                  <a:pt x="1668262" y="61911"/>
                </a:lnTo>
                <a:lnTo>
                  <a:pt x="1668262" y="55723"/>
                </a:lnTo>
                <a:lnTo>
                  <a:pt x="1667330" y="53128"/>
                </a:lnTo>
                <a:lnTo>
                  <a:pt x="1665467" y="50999"/>
                </a:lnTo>
                <a:lnTo>
                  <a:pt x="1663604" y="48870"/>
                </a:lnTo>
                <a:lnTo>
                  <a:pt x="1660344" y="47339"/>
                </a:lnTo>
                <a:lnTo>
                  <a:pt x="1655687" y="46408"/>
                </a:lnTo>
                <a:lnTo>
                  <a:pt x="1643211" y="43813"/>
                </a:lnTo>
                <a:lnTo>
                  <a:pt x="1640483" y="43281"/>
                </a:lnTo>
                <a:lnTo>
                  <a:pt x="1638620" y="42416"/>
                </a:lnTo>
                <a:lnTo>
                  <a:pt x="1637622" y="41218"/>
                </a:lnTo>
                <a:lnTo>
                  <a:pt x="1636624" y="39954"/>
                </a:lnTo>
                <a:lnTo>
                  <a:pt x="1636125" y="38590"/>
                </a:lnTo>
                <a:lnTo>
                  <a:pt x="1636125" y="35662"/>
                </a:lnTo>
                <a:lnTo>
                  <a:pt x="1636557" y="34365"/>
                </a:lnTo>
                <a:lnTo>
                  <a:pt x="1638354" y="32036"/>
                </a:lnTo>
                <a:lnTo>
                  <a:pt x="1639651" y="31105"/>
                </a:lnTo>
                <a:lnTo>
                  <a:pt x="1641315" y="30439"/>
                </a:lnTo>
                <a:lnTo>
                  <a:pt x="1643045" y="29774"/>
                </a:lnTo>
                <a:lnTo>
                  <a:pt x="1645107" y="29441"/>
                </a:lnTo>
                <a:lnTo>
                  <a:pt x="1650231" y="29441"/>
                </a:lnTo>
                <a:lnTo>
                  <a:pt x="1652859" y="30140"/>
                </a:lnTo>
                <a:lnTo>
                  <a:pt x="1655387" y="31537"/>
                </a:lnTo>
                <a:lnTo>
                  <a:pt x="1657915" y="32868"/>
                </a:lnTo>
                <a:lnTo>
                  <a:pt x="1659745" y="34997"/>
                </a:lnTo>
                <a:lnTo>
                  <a:pt x="1660876" y="37925"/>
                </a:lnTo>
                <a:lnTo>
                  <a:pt x="1667563" y="33533"/>
                </a:lnTo>
                <a:lnTo>
                  <a:pt x="1665900" y="30007"/>
                </a:lnTo>
                <a:lnTo>
                  <a:pt x="1663371" y="27279"/>
                </a:lnTo>
                <a:lnTo>
                  <a:pt x="1659978" y="25349"/>
                </a:lnTo>
                <a:lnTo>
                  <a:pt x="1656585" y="23420"/>
                </a:lnTo>
                <a:lnTo>
                  <a:pt x="1652426" y="22455"/>
                </a:lnTo>
                <a:lnTo>
                  <a:pt x="1643577" y="22455"/>
                </a:lnTo>
                <a:lnTo>
                  <a:pt x="1640150" y="23154"/>
                </a:lnTo>
                <a:lnTo>
                  <a:pt x="1637223" y="24551"/>
                </a:lnTo>
                <a:lnTo>
                  <a:pt x="1634362" y="25882"/>
                </a:lnTo>
                <a:lnTo>
                  <a:pt x="1632133" y="27678"/>
                </a:lnTo>
                <a:lnTo>
                  <a:pt x="1630536" y="29940"/>
                </a:lnTo>
                <a:lnTo>
                  <a:pt x="1629006" y="32203"/>
                </a:lnTo>
                <a:lnTo>
                  <a:pt x="1628240" y="34698"/>
                </a:lnTo>
                <a:lnTo>
                  <a:pt x="1628240" y="40886"/>
                </a:lnTo>
                <a:lnTo>
                  <a:pt x="1629272" y="43780"/>
                </a:lnTo>
                <a:lnTo>
                  <a:pt x="1631334" y="46109"/>
                </a:lnTo>
                <a:lnTo>
                  <a:pt x="1633464" y="48437"/>
                </a:lnTo>
                <a:lnTo>
                  <a:pt x="1636957" y="50101"/>
                </a:lnTo>
                <a:lnTo>
                  <a:pt x="1641814" y="51099"/>
                </a:lnTo>
                <a:lnTo>
                  <a:pt x="1653790" y="53594"/>
                </a:lnTo>
                <a:lnTo>
                  <a:pt x="1656319" y="54126"/>
                </a:lnTo>
                <a:lnTo>
                  <a:pt x="1658015" y="54991"/>
                </a:lnTo>
                <a:lnTo>
                  <a:pt x="1659812" y="57320"/>
                </a:lnTo>
                <a:lnTo>
                  <a:pt x="1660277" y="58584"/>
                </a:lnTo>
                <a:lnTo>
                  <a:pt x="1660277" y="62177"/>
                </a:lnTo>
                <a:lnTo>
                  <a:pt x="1659279" y="63973"/>
                </a:lnTo>
                <a:lnTo>
                  <a:pt x="1657283" y="65371"/>
                </a:lnTo>
                <a:lnTo>
                  <a:pt x="1655287" y="66701"/>
                </a:lnTo>
                <a:lnTo>
                  <a:pt x="1652526" y="67367"/>
                </a:lnTo>
                <a:lnTo>
                  <a:pt x="1645008" y="67367"/>
                </a:lnTo>
                <a:lnTo>
                  <a:pt x="1641581" y="66502"/>
                </a:lnTo>
                <a:lnTo>
                  <a:pt x="1638720" y="64772"/>
                </a:lnTo>
                <a:lnTo>
                  <a:pt x="1635925" y="63042"/>
                </a:lnTo>
                <a:close/>
              </a:path>
              <a:path w="1949779" h="94813">
                <a:moveTo>
                  <a:pt x="1693047" y="7884"/>
                </a:moveTo>
                <a:lnTo>
                  <a:pt x="1693047" y="6087"/>
                </a:lnTo>
                <a:lnTo>
                  <a:pt x="1692482" y="4657"/>
                </a:lnTo>
                <a:lnTo>
                  <a:pt x="1690286" y="2461"/>
                </a:lnTo>
                <a:lnTo>
                  <a:pt x="1688855" y="1896"/>
                </a:lnTo>
                <a:lnTo>
                  <a:pt x="1685262" y="1896"/>
                </a:lnTo>
                <a:lnTo>
                  <a:pt x="1683799" y="2461"/>
                </a:lnTo>
                <a:lnTo>
                  <a:pt x="1681603" y="4657"/>
                </a:lnTo>
                <a:lnTo>
                  <a:pt x="1681071" y="6087"/>
                </a:lnTo>
                <a:lnTo>
                  <a:pt x="1681071" y="9680"/>
                </a:lnTo>
                <a:lnTo>
                  <a:pt x="1681603" y="11144"/>
                </a:lnTo>
                <a:lnTo>
                  <a:pt x="1683799" y="13340"/>
                </a:lnTo>
                <a:lnTo>
                  <a:pt x="1685262" y="13872"/>
                </a:lnTo>
                <a:lnTo>
                  <a:pt x="1688855" y="13872"/>
                </a:lnTo>
                <a:lnTo>
                  <a:pt x="1690286" y="13340"/>
                </a:lnTo>
                <a:lnTo>
                  <a:pt x="1692482" y="11144"/>
                </a:lnTo>
                <a:lnTo>
                  <a:pt x="1693047" y="9680"/>
                </a:lnTo>
                <a:lnTo>
                  <a:pt x="1693047" y="7884"/>
                </a:lnTo>
                <a:close/>
              </a:path>
              <a:path w="1949779" h="94813">
                <a:moveTo>
                  <a:pt x="1683067" y="23453"/>
                </a:moveTo>
                <a:lnTo>
                  <a:pt x="1683067" y="73355"/>
                </a:lnTo>
                <a:lnTo>
                  <a:pt x="1691051" y="73355"/>
                </a:lnTo>
                <a:lnTo>
                  <a:pt x="1691051" y="23453"/>
                </a:lnTo>
                <a:lnTo>
                  <a:pt x="1683067" y="23453"/>
                </a:lnTo>
                <a:close/>
              </a:path>
              <a:path w="1949779" h="94813">
                <a:moveTo>
                  <a:pt x="1721387" y="34199"/>
                </a:moveTo>
                <a:lnTo>
                  <a:pt x="1723283" y="32369"/>
                </a:lnTo>
                <a:lnTo>
                  <a:pt x="1725546" y="31238"/>
                </a:lnTo>
                <a:lnTo>
                  <a:pt x="1727874" y="30040"/>
                </a:lnTo>
                <a:lnTo>
                  <a:pt x="1730136" y="29441"/>
                </a:lnTo>
                <a:lnTo>
                  <a:pt x="1735659" y="29441"/>
                </a:lnTo>
                <a:lnTo>
                  <a:pt x="1738453" y="30439"/>
                </a:lnTo>
                <a:lnTo>
                  <a:pt x="1740716" y="32436"/>
                </a:lnTo>
                <a:lnTo>
                  <a:pt x="1742978" y="34432"/>
                </a:lnTo>
                <a:lnTo>
                  <a:pt x="1744109" y="37692"/>
                </a:lnTo>
                <a:lnTo>
                  <a:pt x="1744109" y="73355"/>
                </a:lnTo>
                <a:lnTo>
                  <a:pt x="1752093" y="73355"/>
                </a:lnTo>
                <a:lnTo>
                  <a:pt x="1752093" y="42416"/>
                </a:lnTo>
                <a:lnTo>
                  <a:pt x="1752759" y="39388"/>
                </a:lnTo>
                <a:lnTo>
                  <a:pt x="1754089" y="36927"/>
                </a:lnTo>
                <a:lnTo>
                  <a:pt x="1755486" y="34465"/>
                </a:lnTo>
                <a:lnTo>
                  <a:pt x="1757316" y="32602"/>
                </a:lnTo>
                <a:lnTo>
                  <a:pt x="1759578" y="31338"/>
                </a:lnTo>
                <a:lnTo>
                  <a:pt x="1761841" y="30074"/>
                </a:lnTo>
                <a:lnTo>
                  <a:pt x="1764269" y="29441"/>
                </a:lnTo>
                <a:lnTo>
                  <a:pt x="1770191" y="29441"/>
                </a:lnTo>
                <a:lnTo>
                  <a:pt x="1772985" y="30439"/>
                </a:lnTo>
                <a:lnTo>
                  <a:pt x="1775247" y="32436"/>
                </a:lnTo>
                <a:lnTo>
                  <a:pt x="1777510" y="34432"/>
                </a:lnTo>
                <a:lnTo>
                  <a:pt x="1778641" y="37692"/>
                </a:lnTo>
                <a:lnTo>
                  <a:pt x="1778641" y="73355"/>
                </a:lnTo>
                <a:lnTo>
                  <a:pt x="1786625" y="73355"/>
                </a:lnTo>
                <a:lnTo>
                  <a:pt x="1786625" y="37026"/>
                </a:lnTo>
                <a:lnTo>
                  <a:pt x="1785694" y="33434"/>
                </a:lnTo>
                <a:lnTo>
                  <a:pt x="1783831" y="30639"/>
                </a:lnTo>
                <a:lnTo>
                  <a:pt x="1781968" y="27845"/>
                </a:lnTo>
                <a:lnTo>
                  <a:pt x="1779572" y="25782"/>
                </a:lnTo>
                <a:lnTo>
                  <a:pt x="1776645" y="24451"/>
                </a:lnTo>
                <a:lnTo>
                  <a:pt x="1773784" y="23121"/>
                </a:lnTo>
                <a:lnTo>
                  <a:pt x="1770756" y="22455"/>
                </a:lnTo>
                <a:lnTo>
                  <a:pt x="1765500" y="22455"/>
                </a:lnTo>
                <a:lnTo>
                  <a:pt x="1763304" y="22821"/>
                </a:lnTo>
                <a:lnTo>
                  <a:pt x="1760976" y="23553"/>
                </a:lnTo>
                <a:lnTo>
                  <a:pt x="1758713" y="24218"/>
                </a:lnTo>
                <a:lnTo>
                  <a:pt x="1756618" y="25283"/>
                </a:lnTo>
                <a:lnTo>
                  <a:pt x="1754688" y="26747"/>
                </a:lnTo>
                <a:lnTo>
                  <a:pt x="1752759" y="28144"/>
                </a:lnTo>
                <a:lnTo>
                  <a:pt x="1751262" y="29974"/>
                </a:lnTo>
                <a:lnTo>
                  <a:pt x="1750197" y="32236"/>
                </a:lnTo>
                <a:lnTo>
                  <a:pt x="1748534" y="28909"/>
                </a:lnTo>
                <a:lnTo>
                  <a:pt x="1746138" y="26447"/>
                </a:lnTo>
                <a:lnTo>
                  <a:pt x="1743011" y="24850"/>
                </a:lnTo>
                <a:lnTo>
                  <a:pt x="1739884" y="23254"/>
                </a:lnTo>
                <a:lnTo>
                  <a:pt x="1736557" y="22455"/>
                </a:lnTo>
                <a:lnTo>
                  <a:pt x="1729970" y="22455"/>
                </a:lnTo>
                <a:lnTo>
                  <a:pt x="1726976" y="23154"/>
                </a:lnTo>
                <a:lnTo>
                  <a:pt x="1724049" y="24551"/>
                </a:lnTo>
                <a:lnTo>
                  <a:pt x="1721187" y="25948"/>
                </a:lnTo>
                <a:lnTo>
                  <a:pt x="1718859" y="28177"/>
                </a:lnTo>
                <a:lnTo>
                  <a:pt x="1717062" y="31238"/>
                </a:lnTo>
                <a:lnTo>
                  <a:pt x="1716563" y="23453"/>
                </a:lnTo>
                <a:lnTo>
                  <a:pt x="1709577" y="23453"/>
                </a:lnTo>
                <a:lnTo>
                  <a:pt x="1709577" y="73355"/>
                </a:lnTo>
                <a:lnTo>
                  <a:pt x="1717561" y="73355"/>
                </a:lnTo>
                <a:lnTo>
                  <a:pt x="1717561" y="42582"/>
                </a:lnTo>
                <a:lnTo>
                  <a:pt x="1718326" y="39255"/>
                </a:lnTo>
                <a:lnTo>
                  <a:pt x="1719857" y="36727"/>
                </a:lnTo>
                <a:lnTo>
                  <a:pt x="1721387" y="34199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5781443" y="9534645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6040892" y="9534645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6739465" y="9556153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6817001" y="9534645"/>
            <a:ext cx="34631" cy="0"/>
          </a:xfrm>
          <a:custGeom>
            <a:avLst/>
            <a:gdLst/>
            <a:ahLst/>
            <a:cxnLst/>
            <a:rect l="l" t="t" r="r" b="b"/>
            <a:pathLst>
              <a:path w="34631" h="0">
                <a:moveTo>
                  <a:pt x="0" y="0"/>
                </a:moveTo>
                <a:lnTo>
                  <a:pt x="34631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6916459" y="9556153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7144185" y="9534645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7278831" y="9556153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5394999" y="9516899"/>
            <a:ext cx="111060" cy="79872"/>
          </a:xfrm>
          <a:custGeom>
            <a:avLst/>
            <a:gdLst/>
            <a:ahLst/>
            <a:cxnLst/>
            <a:rect l="l" t="t" r="r" b="b"/>
            <a:pathLst>
              <a:path w="111060" h="79872">
                <a:moveTo>
                  <a:pt x="42445" y="59793"/>
                </a:moveTo>
                <a:lnTo>
                  <a:pt x="38035" y="64203"/>
                </a:lnTo>
                <a:lnTo>
                  <a:pt x="42445" y="68614"/>
                </a:lnTo>
                <a:lnTo>
                  <a:pt x="111060" y="0"/>
                </a:lnTo>
                <a:lnTo>
                  <a:pt x="42445" y="59793"/>
                </a:lnTo>
                <a:close/>
              </a:path>
              <a:path w="111060" h="79872">
                <a:moveTo>
                  <a:pt x="11257" y="28604"/>
                </a:moveTo>
                <a:lnTo>
                  <a:pt x="33624" y="59793"/>
                </a:lnTo>
                <a:lnTo>
                  <a:pt x="38035" y="55382"/>
                </a:lnTo>
                <a:lnTo>
                  <a:pt x="11257" y="28604"/>
                </a:lnTo>
                <a:close/>
              </a:path>
              <a:path w="111060" h="79872">
                <a:moveTo>
                  <a:pt x="108624" y="-11257"/>
                </a:moveTo>
                <a:lnTo>
                  <a:pt x="104675" y="-11257"/>
                </a:lnTo>
                <a:lnTo>
                  <a:pt x="102239" y="-8821"/>
                </a:lnTo>
                <a:lnTo>
                  <a:pt x="38035" y="55382"/>
                </a:lnTo>
                <a:lnTo>
                  <a:pt x="33624" y="59793"/>
                </a:lnTo>
                <a:lnTo>
                  <a:pt x="11257" y="28604"/>
                </a:lnTo>
                <a:lnTo>
                  <a:pt x="8821" y="26168"/>
                </a:lnTo>
                <a:lnTo>
                  <a:pt x="4871" y="26168"/>
                </a:lnTo>
                <a:lnTo>
                  <a:pt x="2435" y="28604"/>
                </a:lnTo>
                <a:lnTo>
                  <a:pt x="0" y="31040"/>
                </a:lnTo>
                <a:lnTo>
                  <a:pt x="0" y="34990"/>
                </a:lnTo>
                <a:lnTo>
                  <a:pt x="2435" y="37426"/>
                </a:lnTo>
                <a:lnTo>
                  <a:pt x="33624" y="68614"/>
                </a:lnTo>
                <a:lnTo>
                  <a:pt x="36060" y="71050"/>
                </a:lnTo>
                <a:lnTo>
                  <a:pt x="40009" y="71050"/>
                </a:lnTo>
                <a:lnTo>
                  <a:pt x="42445" y="68614"/>
                </a:lnTo>
                <a:lnTo>
                  <a:pt x="38035" y="64203"/>
                </a:lnTo>
                <a:lnTo>
                  <a:pt x="42445" y="59793"/>
                </a:lnTo>
                <a:lnTo>
                  <a:pt x="111060" y="0"/>
                </a:lnTo>
                <a:lnTo>
                  <a:pt x="113496" y="-2435"/>
                </a:lnTo>
                <a:lnTo>
                  <a:pt x="113496" y="-6385"/>
                </a:lnTo>
                <a:lnTo>
                  <a:pt x="111060" y="-8821"/>
                </a:lnTo>
                <a:lnTo>
                  <a:pt x="108624" y="-11257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5595763" y="9720329"/>
            <a:ext cx="1312364" cy="94313"/>
          </a:xfrm>
          <a:custGeom>
            <a:avLst/>
            <a:gdLst/>
            <a:ahLst/>
            <a:cxnLst/>
            <a:rect l="l" t="t" r="r" b="b"/>
            <a:pathLst>
              <a:path w="1312364" h="94313">
                <a:moveTo>
                  <a:pt x="932083" y="34265"/>
                </a:moveTo>
                <a:lnTo>
                  <a:pt x="933813" y="32436"/>
                </a:lnTo>
                <a:lnTo>
                  <a:pt x="935876" y="31238"/>
                </a:lnTo>
                <a:lnTo>
                  <a:pt x="938005" y="30040"/>
                </a:lnTo>
                <a:lnTo>
                  <a:pt x="940101" y="29441"/>
                </a:lnTo>
                <a:lnTo>
                  <a:pt x="943760" y="29441"/>
                </a:lnTo>
                <a:lnTo>
                  <a:pt x="944991" y="29508"/>
                </a:lnTo>
                <a:lnTo>
                  <a:pt x="946721" y="29774"/>
                </a:lnTo>
                <a:lnTo>
                  <a:pt x="948251" y="30240"/>
                </a:lnTo>
                <a:lnTo>
                  <a:pt x="949648" y="22954"/>
                </a:lnTo>
                <a:lnTo>
                  <a:pt x="948018" y="22289"/>
                </a:lnTo>
                <a:lnTo>
                  <a:pt x="945956" y="22023"/>
                </a:lnTo>
                <a:lnTo>
                  <a:pt x="944159" y="21956"/>
                </a:lnTo>
                <a:lnTo>
                  <a:pt x="940300" y="21956"/>
                </a:lnTo>
                <a:lnTo>
                  <a:pt x="937007" y="22721"/>
                </a:lnTo>
                <a:lnTo>
                  <a:pt x="934279" y="24252"/>
                </a:lnTo>
                <a:lnTo>
                  <a:pt x="931617" y="25782"/>
                </a:lnTo>
                <a:lnTo>
                  <a:pt x="929588" y="28077"/>
                </a:lnTo>
                <a:lnTo>
                  <a:pt x="928191" y="31138"/>
                </a:lnTo>
                <a:lnTo>
                  <a:pt x="927093" y="22954"/>
                </a:lnTo>
                <a:lnTo>
                  <a:pt x="920606" y="22954"/>
                </a:lnTo>
                <a:lnTo>
                  <a:pt x="920606" y="72856"/>
                </a:lnTo>
                <a:lnTo>
                  <a:pt x="928590" y="72856"/>
                </a:lnTo>
                <a:lnTo>
                  <a:pt x="928590" y="42183"/>
                </a:lnTo>
                <a:lnTo>
                  <a:pt x="929289" y="39122"/>
                </a:lnTo>
                <a:lnTo>
                  <a:pt x="930686" y="36727"/>
                </a:lnTo>
                <a:lnTo>
                  <a:pt x="932083" y="34265"/>
                </a:lnTo>
                <a:close/>
              </a:path>
              <a:path w="1312364" h="94313">
                <a:moveTo>
                  <a:pt x="875055" y="46109"/>
                </a:moveTo>
                <a:lnTo>
                  <a:pt x="870597" y="46974"/>
                </a:lnTo>
                <a:lnTo>
                  <a:pt x="867104" y="48637"/>
                </a:lnTo>
                <a:lnTo>
                  <a:pt x="864576" y="51099"/>
                </a:lnTo>
                <a:lnTo>
                  <a:pt x="862114" y="53494"/>
                </a:lnTo>
                <a:lnTo>
                  <a:pt x="860883" y="56555"/>
                </a:lnTo>
                <a:lnTo>
                  <a:pt x="860883" y="63275"/>
                </a:lnTo>
                <a:lnTo>
                  <a:pt x="861615" y="65803"/>
                </a:lnTo>
                <a:lnTo>
                  <a:pt x="863079" y="67866"/>
                </a:lnTo>
                <a:lnTo>
                  <a:pt x="864609" y="69862"/>
                </a:lnTo>
                <a:lnTo>
                  <a:pt x="866638" y="71359"/>
                </a:lnTo>
                <a:lnTo>
                  <a:pt x="869167" y="72357"/>
                </a:lnTo>
                <a:lnTo>
                  <a:pt x="871695" y="73355"/>
                </a:lnTo>
                <a:lnTo>
                  <a:pt x="874423" y="73854"/>
                </a:lnTo>
                <a:lnTo>
                  <a:pt x="879679" y="73854"/>
                </a:lnTo>
                <a:lnTo>
                  <a:pt x="882041" y="73488"/>
                </a:lnTo>
                <a:lnTo>
                  <a:pt x="884436" y="72756"/>
                </a:lnTo>
                <a:lnTo>
                  <a:pt x="886832" y="71958"/>
                </a:lnTo>
                <a:lnTo>
                  <a:pt x="888994" y="70760"/>
                </a:lnTo>
                <a:lnTo>
                  <a:pt x="890924" y="69163"/>
                </a:lnTo>
                <a:lnTo>
                  <a:pt x="892853" y="67500"/>
                </a:lnTo>
                <a:lnTo>
                  <a:pt x="893020" y="65737"/>
                </a:lnTo>
                <a:lnTo>
                  <a:pt x="893020" y="62476"/>
                </a:lnTo>
                <a:lnTo>
                  <a:pt x="895016" y="62776"/>
                </a:lnTo>
                <a:lnTo>
                  <a:pt x="894317" y="69163"/>
                </a:lnTo>
                <a:lnTo>
                  <a:pt x="895182" y="70627"/>
                </a:lnTo>
                <a:lnTo>
                  <a:pt x="896380" y="71725"/>
                </a:lnTo>
                <a:lnTo>
                  <a:pt x="897910" y="72457"/>
                </a:lnTo>
                <a:lnTo>
                  <a:pt x="899440" y="73188"/>
                </a:lnTo>
                <a:lnTo>
                  <a:pt x="901170" y="73554"/>
                </a:lnTo>
                <a:lnTo>
                  <a:pt x="905229" y="73554"/>
                </a:lnTo>
                <a:lnTo>
                  <a:pt x="906959" y="73222"/>
                </a:lnTo>
                <a:lnTo>
                  <a:pt x="908289" y="72556"/>
                </a:lnTo>
                <a:lnTo>
                  <a:pt x="908689" y="66269"/>
                </a:lnTo>
                <a:lnTo>
                  <a:pt x="906260" y="66768"/>
                </a:lnTo>
                <a:lnTo>
                  <a:pt x="902468" y="66768"/>
                </a:lnTo>
                <a:lnTo>
                  <a:pt x="901203" y="65570"/>
                </a:lnTo>
                <a:lnTo>
                  <a:pt x="901203" y="35097"/>
                </a:lnTo>
                <a:lnTo>
                  <a:pt x="900338" y="31903"/>
                </a:lnTo>
                <a:lnTo>
                  <a:pt x="898608" y="29441"/>
                </a:lnTo>
                <a:lnTo>
                  <a:pt x="896945" y="26913"/>
                </a:lnTo>
                <a:lnTo>
                  <a:pt x="894816" y="42216"/>
                </a:lnTo>
                <a:lnTo>
                  <a:pt x="894816" y="48803"/>
                </a:lnTo>
                <a:lnTo>
                  <a:pt x="893219" y="49131"/>
                </a:lnTo>
                <a:lnTo>
                  <a:pt x="893219" y="56521"/>
                </a:lnTo>
                <a:lnTo>
                  <a:pt x="892820" y="58384"/>
                </a:lnTo>
                <a:lnTo>
                  <a:pt x="892021" y="59981"/>
                </a:lnTo>
                <a:lnTo>
                  <a:pt x="891223" y="61512"/>
                </a:lnTo>
                <a:lnTo>
                  <a:pt x="890125" y="62809"/>
                </a:lnTo>
                <a:lnTo>
                  <a:pt x="888728" y="63874"/>
                </a:lnTo>
                <a:lnTo>
                  <a:pt x="887331" y="64872"/>
                </a:lnTo>
                <a:lnTo>
                  <a:pt x="885734" y="65637"/>
                </a:lnTo>
                <a:lnTo>
                  <a:pt x="883937" y="66169"/>
                </a:lnTo>
                <a:lnTo>
                  <a:pt x="882208" y="66635"/>
                </a:lnTo>
                <a:lnTo>
                  <a:pt x="880378" y="66868"/>
                </a:lnTo>
                <a:lnTo>
                  <a:pt x="875454" y="66868"/>
                </a:lnTo>
                <a:lnTo>
                  <a:pt x="873125" y="66236"/>
                </a:lnTo>
                <a:lnTo>
                  <a:pt x="871462" y="64971"/>
                </a:lnTo>
                <a:lnTo>
                  <a:pt x="869865" y="63641"/>
                </a:lnTo>
                <a:lnTo>
                  <a:pt x="869067" y="61944"/>
                </a:lnTo>
                <a:lnTo>
                  <a:pt x="869067" y="57752"/>
                </a:lnTo>
                <a:lnTo>
                  <a:pt x="869865" y="56089"/>
                </a:lnTo>
                <a:lnTo>
                  <a:pt x="871462" y="54891"/>
                </a:lnTo>
                <a:lnTo>
                  <a:pt x="873059" y="53694"/>
                </a:lnTo>
                <a:lnTo>
                  <a:pt x="875487" y="52762"/>
                </a:lnTo>
                <a:lnTo>
                  <a:pt x="875055" y="46109"/>
                </a:lnTo>
                <a:close/>
              </a:path>
              <a:path w="1312364" h="94313">
                <a:moveTo>
                  <a:pt x="998511" y="62543"/>
                </a:moveTo>
                <a:lnTo>
                  <a:pt x="996382" y="60148"/>
                </a:lnTo>
                <a:lnTo>
                  <a:pt x="994918" y="57087"/>
                </a:lnTo>
                <a:lnTo>
                  <a:pt x="988131" y="61977"/>
                </a:lnTo>
                <a:lnTo>
                  <a:pt x="990327" y="65770"/>
                </a:lnTo>
                <a:lnTo>
                  <a:pt x="993454" y="68697"/>
                </a:lnTo>
                <a:lnTo>
                  <a:pt x="997513" y="70760"/>
                </a:lnTo>
                <a:lnTo>
                  <a:pt x="1001638" y="72823"/>
                </a:lnTo>
                <a:lnTo>
                  <a:pt x="1006129" y="73854"/>
                </a:lnTo>
                <a:lnTo>
                  <a:pt x="1014912" y="73854"/>
                </a:lnTo>
                <a:lnTo>
                  <a:pt x="1018372" y="73222"/>
                </a:lnTo>
                <a:lnTo>
                  <a:pt x="1021366" y="71958"/>
                </a:lnTo>
                <a:lnTo>
                  <a:pt x="1024360" y="70693"/>
                </a:lnTo>
                <a:lnTo>
                  <a:pt x="1026688" y="68897"/>
                </a:lnTo>
                <a:lnTo>
                  <a:pt x="1028352" y="66568"/>
                </a:lnTo>
                <a:lnTo>
                  <a:pt x="1030015" y="64173"/>
                </a:lnTo>
                <a:lnTo>
                  <a:pt x="1030847" y="61412"/>
                </a:lnTo>
                <a:lnTo>
                  <a:pt x="1030847" y="55224"/>
                </a:lnTo>
                <a:lnTo>
                  <a:pt x="1029915" y="52629"/>
                </a:lnTo>
                <a:lnTo>
                  <a:pt x="1028052" y="50500"/>
                </a:lnTo>
                <a:lnTo>
                  <a:pt x="1026189" y="48371"/>
                </a:lnTo>
                <a:lnTo>
                  <a:pt x="1022929" y="46840"/>
                </a:lnTo>
                <a:lnTo>
                  <a:pt x="1018272" y="45909"/>
                </a:lnTo>
                <a:lnTo>
                  <a:pt x="1005796" y="43314"/>
                </a:lnTo>
                <a:lnTo>
                  <a:pt x="1003068" y="42782"/>
                </a:lnTo>
                <a:lnTo>
                  <a:pt x="1001205" y="41917"/>
                </a:lnTo>
                <a:lnTo>
                  <a:pt x="1000207" y="40719"/>
                </a:lnTo>
                <a:lnTo>
                  <a:pt x="999209" y="39455"/>
                </a:lnTo>
                <a:lnTo>
                  <a:pt x="998710" y="38091"/>
                </a:lnTo>
                <a:lnTo>
                  <a:pt x="998710" y="35163"/>
                </a:lnTo>
                <a:lnTo>
                  <a:pt x="999143" y="33866"/>
                </a:lnTo>
                <a:lnTo>
                  <a:pt x="1000939" y="31537"/>
                </a:lnTo>
                <a:lnTo>
                  <a:pt x="1002237" y="30606"/>
                </a:lnTo>
                <a:lnTo>
                  <a:pt x="1003900" y="29940"/>
                </a:lnTo>
                <a:lnTo>
                  <a:pt x="1005630" y="29275"/>
                </a:lnTo>
                <a:lnTo>
                  <a:pt x="1007693" y="28942"/>
                </a:lnTo>
                <a:lnTo>
                  <a:pt x="1012816" y="28942"/>
                </a:lnTo>
                <a:lnTo>
                  <a:pt x="1015444" y="29641"/>
                </a:lnTo>
                <a:lnTo>
                  <a:pt x="1017972" y="31038"/>
                </a:lnTo>
                <a:lnTo>
                  <a:pt x="1020501" y="32369"/>
                </a:lnTo>
                <a:lnTo>
                  <a:pt x="1022330" y="34498"/>
                </a:lnTo>
                <a:lnTo>
                  <a:pt x="1023461" y="37426"/>
                </a:lnTo>
                <a:lnTo>
                  <a:pt x="1030148" y="33034"/>
                </a:lnTo>
                <a:lnTo>
                  <a:pt x="1028485" y="29508"/>
                </a:lnTo>
                <a:lnTo>
                  <a:pt x="1025956" y="26780"/>
                </a:lnTo>
                <a:lnTo>
                  <a:pt x="1022563" y="24850"/>
                </a:lnTo>
                <a:lnTo>
                  <a:pt x="1019170" y="22921"/>
                </a:lnTo>
                <a:lnTo>
                  <a:pt x="1015011" y="21956"/>
                </a:lnTo>
                <a:lnTo>
                  <a:pt x="1006162" y="21956"/>
                </a:lnTo>
                <a:lnTo>
                  <a:pt x="1002736" y="22655"/>
                </a:lnTo>
                <a:lnTo>
                  <a:pt x="999808" y="24052"/>
                </a:lnTo>
                <a:lnTo>
                  <a:pt x="996947" y="25383"/>
                </a:lnTo>
                <a:lnTo>
                  <a:pt x="994718" y="27179"/>
                </a:lnTo>
                <a:lnTo>
                  <a:pt x="993121" y="29441"/>
                </a:lnTo>
                <a:lnTo>
                  <a:pt x="991591" y="31704"/>
                </a:lnTo>
                <a:lnTo>
                  <a:pt x="990826" y="34199"/>
                </a:lnTo>
                <a:lnTo>
                  <a:pt x="990826" y="40387"/>
                </a:lnTo>
                <a:lnTo>
                  <a:pt x="991857" y="43281"/>
                </a:lnTo>
                <a:lnTo>
                  <a:pt x="993920" y="45610"/>
                </a:lnTo>
                <a:lnTo>
                  <a:pt x="996049" y="47938"/>
                </a:lnTo>
                <a:lnTo>
                  <a:pt x="999542" y="49602"/>
                </a:lnTo>
                <a:lnTo>
                  <a:pt x="1004399" y="50600"/>
                </a:lnTo>
                <a:lnTo>
                  <a:pt x="1016375" y="53095"/>
                </a:lnTo>
                <a:lnTo>
                  <a:pt x="1018904" y="53627"/>
                </a:lnTo>
                <a:lnTo>
                  <a:pt x="1020600" y="54492"/>
                </a:lnTo>
                <a:lnTo>
                  <a:pt x="1022397" y="56821"/>
                </a:lnTo>
                <a:lnTo>
                  <a:pt x="1022863" y="58085"/>
                </a:lnTo>
                <a:lnTo>
                  <a:pt x="1022863" y="61678"/>
                </a:lnTo>
                <a:lnTo>
                  <a:pt x="1021865" y="63474"/>
                </a:lnTo>
                <a:lnTo>
                  <a:pt x="1019869" y="64872"/>
                </a:lnTo>
                <a:lnTo>
                  <a:pt x="1017872" y="66202"/>
                </a:lnTo>
                <a:lnTo>
                  <a:pt x="1015111" y="66868"/>
                </a:lnTo>
                <a:lnTo>
                  <a:pt x="1007593" y="66868"/>
                </a:lnTo>
                <a:lnTo>
                  <a:pt x="1004166" y="66003"/>
                </a:lnTo>
                <a:lnTo>
                  <a:pt x="1001305" y="64273"/>
                </a:lnTo>
                <a:lnTo>
                  <a:pt x="998511" y="62543"/>
                </a:lnTo>
                <a:close/>
              </a:path>
              <a:path w="1312364" h="94313">
                <a:moveTo>
                  <a:pt x="1055632" y="7385"/>
                </a:moveTo>
                <a:lnTo>
                  <a:pt x="1055632" y="5588"/>
                </a:lnTo>
                <a:lnTo>
                  <a:pt x="1055067" y="4158"/>
                </a:lnTo>
                <a:lnTo>
                  <a:pt x="1052871" y="1962"/>
                </a:lnTo>
                <a:lnTo>
                  <a:pt x="1051441" y="1397"/>
                </a:lnTo>
                <a:lnTo>
                  <a:pt x="1047848" y="1397"/>
                </a:lnTo>
                <a:lnTo>
                  <a:pt x="1046384" y="1962"/>
                </a:lnTo>
                <a:lnTo>
                  <a:pt x="1044188" y="4158"/>
                </a:lnTo>
                <a:lnTo>
                  <a:pt x="1043656" y="5588"/>
                </a:lnTo>
                <a:lnTo>
                  <a:pt x="1043656" y="9181"/>
                </a:lnTo>
                <a:lnTo>
                  <a:pt x="1044188" y="10645"/>
                </a:lnTo>
                <a:lnTo>
                  <a:pt x="1046384" y="12841"/>
                </a:lnTo>
                <a:lnTo>
                  <a:pt x="1047848" y="13373"/>
                </a:lnTo>
                <a:lnTo>
                  <a:pt x="1051441" y="13373"/>
                </a:lnTo>
                <a:lnTo>
                  <a:pt x="1052871" y="12841"/>
                </a:lnTo>
                <a:lnTo>
                  <a:pt x="1055067" y="10645"/>
                </a:lnTo>
                <a:lnTo>
                  <a:pt x="1055632" y="9181"/>
                </a:lnTo>
                <a:lnTo>
                  <a:pt x="1055632" y="7385"/>
                </a:lnTo>
                <a:close/>
              </a:path>
              <a:path w="1312364" h="94313">
                <a:moveTo>
                  <a:pt x="1045652" y="22954"/>
                </a:moveTo>
                <a:lnTo>
                  <a:pt x="1045652" y="72856"/>
                </a:lnTo>
                <a:lnTo>
                  <a:pt x="1053636" y="72856"/>
                </a:lnTo>
                <a:lnTo>
                  <a:pt x="1053636" y="22954"/>
                </a:lnTo>
                <a:lnTo>
                  <a:pt x="1045652" y="22954"/>
                </a:lnTo>
                <a:close/>
              </a:path>
              <a:path w="1312364" h="94313">
                <a:moveTo>
                  <a:pt x="1083972" y="33700"/>
                </a:moveTo>
                <a:lnTo>
                  <a:pt x="1085869" y="31870"/>
                </a:lnTo>
                <a:lnTo>
                  <a:pt x="1088131" y="30739"/>
                </a:lnTo>
                <a:lnTo>
                  <a:pt x="1090460" y="29541"/>
                </a:lnTo>
                <a:lnTo>
                  <a:pt x="1092722" y="28942"/>
                </a:lnTo>
                <a:lnTo>
                  <a:pt x="1098244" y="28942"/>
                </a:lnTo>
                <a:lnTo>
                  <a:pt x="1101039" y="29940"/>
                </a:lnTo>
                <a:lnTo>
                  <a:pt x="1103301" y="31937"/>
                </a:lnTo>
                <a:lnTo>
                  <a:pt x="1105563" y="33933"/>
                </a:lnTo>
                <a:lnTo>
                  <a:pt x="1106694" y="37193"/>
                </a:lnTo>
                <a:lnTo>
                  <a:pt x="1106694" y="72856"/>
                </a:lnTo>
                <a:lnTo>
                  <a:pt x="1114678" y="72856"/>
                </a:lnTo>
                <a:lnTo>
                  <a:pt x="1114678" y="41917"/>
                </a:lnTo>
                <a:lnTo>
                  <a:pt x="1115344" y="38889"/>
                </a:lnTo>
                <a:lnTo>
                  <a:pt x="1116674" y="36428"/>
                </a:lnTo>
                <a:lnTo>
                  <a:pt x="1118072" y="33966"/>
                </a:lnTo>
                <a:lnTo>
                  <a:pt x="1119902" y="32103"/>
                </a:lnTo>
                <a:lnTo>
                  <a:pt x="1122164" y="30839"/>
                </a:lnTo>
                <a:lnTo>
                  <a:pt x="1124426" y="29575"/>
                </a:lnTo>
                <a:lnTo>
                  <a:pt x="1126854" y="28942"/>
                </a:lnTo>
                <a:lnTo>
                  <a:pt x="1132776" y="28942"/>
                </a:lnTo>
                <a:lnTo>
                  <a:pt x="1135571" y="29940"/>
                </a:lnTo>
                <a:lnTo>
                  <a:pt x="1137833" y="31937"/>
                </a:lnTo>
                <a:lnTo>
                  <a:pt x="1140095" y="33933"/>
                </a:lnTo>
                <a:lnTo>
                  <a:pt x="1141226" y="37193"/>
                </a:lnTo>
                <a:lnTo>
                  <a:pt x="1141226" y="72856"/>
                </a:lnTo>
                <a:lnTo>
                  <a:pt x="1149210" y="72856"/>
                </a:lnTo>
                <a:lnTo>
                  <a:pt x="1149210" y="36527"/>
                </a:lnTo>
                <a:lnTo>
                  <a:pt x="1148279" y="32935"/>
                </a:lnTo>
                <a:lnTo>
                  <a:pt x="1146416" y="30140"/>
                </a:lnTo>
                <a:lnTo>
                  <a:pt x="1144553" y="27346"/>
                </a:lnTo>
                <a:lnTo>
                  <a:pt x="1142158" y="25283"/>
                </a:lnTo>
                <a:lnTo>
                  <a:pt x="1139230" y="23952"/>
                </a:lnTo>
                <a:lnTo>
                  <a:pt x="1136369" y="22622"/>
                </a:lnTo>
                <a:lnTo>
                  <a:pt x="1133342" y="21956"/>
                </a:lnTo>
                <a:lnTo>
                  <a:pt x="1128085" y="21956"/>
                </a:lnTo>
                <a:lnTo>
                  <a:pt x="1125890" y="22322"/>
                </a:lnTo>
                <a:lnTo>
                  <a:pt x="1123561" y="23054"/>
                </a:lnTo>
                <a:lnTo>
                  <a:pt x="1121299" y="23719"/>
                </a:lnTo>
                <a:lnTo>
                  <a:pt x="1119203" y="24784"/>
                </a:lnTo>
                <a:lnTo>
                  <a:pt x="1117273" y="26248"/>
                </a:lnTo>
                <a:lnTo>
                  <a:pt x="1115344" y="27645"/>
                </a:lnTo>
                <a:lnTo>
                  <a:pt x="1113847" y="29475"/>
                </a:lnTo>
                <a:lnTo>
                  <a:pt x="1112782" y="31737"/>
                </a:lnTo>
                <a:lnTo>
                  <a:pt x="1111119" y="28410"/>
                </a:lnTo>
                <a:lnTo>
                  <a:pt x="1108724" y="25948"/>
                </a:lnTo>
                <a:lnTo>
                  <a:pt x="1105596" y="24351"/>
                </a:lnTo>
                <a:lnTo>
                  <a:pt x="1102469" y="22755"/>
                </a:lnTo>
                <a:lnTo>
                  <a:pt x="1099142" y="21956"/>
                </a:lnTo>
                <a:lnTo>
                  <a:pt x="1092555" y="21956"/>
                </a:lnTo>
                <a:lnTo>
                  <a:pt x="1089561" y="22655"/>
                </a:lnTo>
                <a:lnTo>
                  <a:pt x="1086634" y="24052"/>
                </a:lnTo>
                <a:lnTo>
                  <a:pt x="1083773" y="25449"/>
                </a:lnTo>
                <a:lnTo>
                  <a:pt x="1081444" y="27678"/>
                </a:lnTo>
                <a:lnTo>
                  <a:pt x="1079648" y="30739"/>
                </a:lnTo>
                <a:lnTo>
                  <a:pt x="1079149" y="22954"/>
                </a:lnTo>
                <a:lnTo>
                  <a:pt x="1072162" y="22954"/>
                </a:lnTo>
                <a:lnTo>
                  <a:pt x="1072162" y="72856"/>
                </a:lnTo>
                <a:lnTo>
                  <a:pt x="1080147" y="72856"/>
                </a:lnTo>
                <a:lnTo>
                  <a:pt x="1080147" y="42083"/>
                </a:lnTo>
                <a:lnTo>
                  <a:pt x="1080912" y="38756"/>
                </a:lnTo>
                <a:lnTo>
                  <a:pt x="1082442" y="36228"/>
                </a:lnTo>
                <a:lnTo>
                  <a:pt x="1083972" y="33700"/>
                </a:lnTo>
                <a:close/>
              </a:path>
              <a:path w="1312364" h="94313">
                <a:moveTo>
                  <a:pt x="1175271" y="44046"/>
                </a:moveTo>
                <a:lnTo>
                  <a:pt x="1175937" y="40719"/>
                </a:lnTo>
                <a:lnTo>
                  <a:pt x="1177267" y="37925"/>
                </a:lnTo>
                <a:lnTo>
                  <a:pt x="1178598" y="35064"/>
                </a:lnTo>
                <a:lnTo>
                  <a:pt x="1180461" y="32868"/>
                </a:lnTo>
                <a:lnTo>
                  <a:pt x="1182856" y="31338"/>
                </a:lnTo>
                <a:lnTo>
                  <a:pt x="1185252" y="29741"/>
                </a:lnTo>
                <a:lnTo>
                  <a:pt x="1188046" y="28942"/>
                </a:lnTo>
                <a:lnTo>
                  <a:pt x="1196097" y="28942"/>
                </a:lnTo>
                <a:lnTo>
                  <a:pt x="1199856" y="30672"/>
                </a:lnTo>
                <a:lnTo>
                  <a:pt x="1199823" y="22987"/>
                </a:lnTo>
                <a:lnTo>
                  <a:pt x="1196097" y="21956"/>
                </a:lnTo>
                <a:lnTo>
                  <a:pt x="1189177" y="21956"/>
                </a:lnTo>
                <a:lnTo>
                  <a:pt x="1186516" y="22455"/>
                </a:lnTo>
                <a:lnTo>
                  <a:pt x="1184054" y="23453"/>
                </a:lnTo>
                <a:lnTo>
                  <a:pt x="1181592" y="24451"/>
                </a:lnTo>
                <a:lnTo>
                  <a:pt x="1179496" y="25849"/>
                </a:lnTo>
                <a:lnTo>
                  <a:pt x="1177767" y="27645"/>
                </a:lnTo>
                <a:lnTo>
                  <a:pt x="1176037" y="29375"/>
                </a:lnTo>
                <a:lnTo>
                  <a:pt x="1174757" y="31377"/>
                </a:lnTo>
                <a:lnTo>
                  <a:pt x="1174273" y="22954"/>
                </a:lnTo>
                <a:lnTo>
                  <a:pt x="1167287" y="22954"/>
                </a:lnTo>
                <a:lnTo>
                  <a:pt x="1167287" y="93814"/>
                </a:lnTo>
                <a:lnTo>
                  <a:pt x="1175271" y="93814"/>
                </a:lnTo>
                <a:lnTo>
                  <a:pt x="1175271" y="65421"/>
                </a:lnTo>
                <a:lnTo>
                  <a:pt x="1174273" y="63075"/>
                </a:lnTo>
                <a:lnTo>
                  <a:pt x="1173874" y="33733"/>
                </a:lnTo>
                <a:lnTo>
                  <a:pt x="1174739" y="31404"/>
                </a:lnTo>
                <a:lnTo>
                  <a:pt x="1174972" y="35130"/>
                </a:lnTo>
                <a:lnTo>
                  <a:pt x="1175271" y="44046"/>
                </a:lnTo>
                <a:close/>
              </a:path>
              <a:path w="1312364" h="94313">
                <a:moveTo>
                  <a:pt x="1177800" y="68797"/>
                </a:moveTo>
                <a:lnTo>
                  <a:pt x="1180860" y="70860"/>
                </a:lnTo>
                <a:lnTo>
                  <a:pt x="1183988" y="72856"/>
                </a:lnTo>
                <a:lnTo>
                  <a:pt x="1187614" y="73854"/>
                </a:lnTo>
                <a:lnTo>
                  <a:pt x="1195864" y="73854"/>
                </a:lnTo>
                <a:lnTo>
                  <a:pt x="1199657" y="72823"/>
                </a:lnTo>
                <a:lnTo>
                  <a:pt x="1203116" y="70760"/>
                </a:lnTo>
                <a:lnTo>
                  <a:pt x="1206576" y="68697"/>
                </a:lnTo>
                <a:lnTo>
                  <a:pt x="1209338" y="65737"/>
                </a:lnTo>
                <a:lnTo>
                  <a:pt x="1211400" y="61877"/>
                </a:lnTo>
                <a:lnTo>
                  <a:pt x="1213529" y="57952"/>
                </a:lnTo>
                <a:lnTo>
                  <a:pt x="1214594" y="53294"/>
                </a:lnTo>
                <a:lnTo>
                  <a:pt x="1214594" y="42449"/>
                </a:lnTo>
                <a:lnTo>
                  <a:pt x="1213563" y="37792"/>
                </a:lnTo>
                <a:lnTo>
                  <a:pt x="1211500" y="33933"/>
                </a:lnTo>
                <a:lnTo>
                  <a:pt x="1209437" y="30074"/>
                </a:lnTo>
                <a:lnTo>
                  <a:pt x="1206676" y="27113"/>
                </a:lnTo>
                <a:lnTo>
                  <a:pt x="1203216" y="25050"/>
                </a:lnTo>
                <a:lnTo>
                  <a:pt x="1199823" y="22987"/>
                </a:lnTo>
                <a:lnTo>
                  <a:pt x="1199856" y="30672"/>
                </a:lnTo>
                <a:lnTo>
                  <a:pt x="1202518" y="34132"/>
                </a:lnTo>
                <a:lnTo>
                  <a:pt x="1205246" y="37592"/>
                </a:lnTo>
                <a:lnTo>
                  <a:pt x="1206610" y="42183"/>
                </a:lnTo>
                <a:lnTo>
                  <a:pt x="1206610" y="53627"/>
                </a:lnTo>
                <a:lnTo>
                  <a:pt x="1205212" y="58218"/>
                </a:lnTo>
                <a:lnTo>
                  <a:pt x="1202418" y="61678"/>
                </a:lnTo>
                <a:lnTo>
                  <a:pt x="1199690" y="65138"/>
                </a:lnTo>
                <a:lnTo>
                  <a:pt x="1195864" y="66868"/>
                </a:lnTo>
                <a:lnTo>
                  <a:pt x="1187813" y="66868"/>
                </a:lnTo>
                <a:lnTo>
                  <a:pt x="1185052" y="66102"/>
                </a:lnTo>
                <a:lnTo>
                  <a:pt x="1182657" y="64572"/>
                </a:lnTo>
                <a:lnTo>
                  <a:pt x="1180328" y="62975"/>
                </a:lnTo>
                <a:lnTo>
                  <a:pt x="1178498" y="60746"/>
                </a:lnTo>
                <a:lnTo>
                  <a:pt x="1177168" y="57885"/>
                </a:lnTo>
                <a:lnTo>
                  <a:pt x="1175904" y="55024"/>
                </a:lnTo>
                <a:lnTo>
                  <a:pt x="1175271" y="51698"/>
                </a:lnTo>
                <a:lnTo>
                  <a:pt x="1175271" y="44046"/>
                </a:lnTo>
                <a:lnTo>
                  <a:pt x="1174972" y="35130"/>
                </a:lnTo>
                <a:lnTo>
                  <a:pt x="1174739" y="31404"/>
                </a:lnTo>
                <a:lnTo>
                  <a:pt x="1173874" y="33733"/>
                </a:lnTo>
                <a:lnTo>
                  <a:pt x="1174273" y="63075"/>
                </a:lnTo>
                <a:lnTo>
                  <a:pt x="1175271" y="61578"/>
                </a:lnTo>
                <a:lnTo>
                  <a:pt x="1174273" y="63075"/>
                </a:lnTo>
                <a:lnTo>
                  <a:pt x="1175271" y="65421"/>
                </a:lnTo>
                <a:lnTo>
                  <a:pt x="1175604" y="66202"/>
                </a:lnTo>
                <a:lnTo>
                  <a:pt x="1177800" y="68797"/>
                </a:lnTo>
                <a:close/>
              </a:path>
              <a:path w="1312364" h="94313">
                <a:moveTo>
                  <a:pt x="1241436" y="73854"/>
                </a:moveTo>
                <a:lnTo>
                  <a:pt x="1242767" y="73854"/>
                </a:lnTo>
                <a:lnTo>
                  <a:pt x="1244064" y="73721"/>
                </a:lnTo>
                <a:lnTo>
                  <a:pt x="1245329" y="73455"/>
                </a:lnTo>
                <a:lnTo>
                  <a:pt x="1246593" y="73255"/>
                </a:lnTo>
                <a:lnTo>
                  <a:pt x="1248822" y="72457"/>
                </a:lnTo>
                <a:lnTo>
                  <a:pt x="1250119" y="65470"/>
                </a:lnTo>
                <a:lnTo>
                  <a:pt x="1248655" y="66003"/>
                </a:lnTo>
                <a:lnTo>
                  <a:pt x="1246626" y="66568"/>
                </a:lnTo>
                <a:lnTo>
                  <a:pt x="1244663" y="66868"/>
                </a:lnTo>
                <a:lnTo>
                  <a:pt x="1241270" y="66868"/>
                </a:lnTo>
                <a:lnTo>
                  <a:pt x="1239773" y="66402"/>
                </a:lnTo>
                <a:lnTo>
                  <a:pt x="1237910" y="64472"/>
                </a:lnTo>
                <a:lnTo>
                  <a:pt x="1237444" y="62709"/>
                </a:lnTo>
                <a:lnTo>
                  <a:pt x="1237444" y="0"/>
                </a:lnTo>
                <a:lnTo>
                  <a:pt x="1229460" y="0"/>
                </a:lnTo>
                <a:lnTo>
                  <a:pt x="1229460" y="65005"/>
                </a:lnTo>
                <a:lnTo>
                  <a:pt x="1230425" y="68365"/>
                </a:lnTo>
                <a:lnTo>
                  <a:pt x="1232354" y="70560"/>
                </a:lnTo>
                <a:lnTo>
                  <a:pt x="1234350" y="72756"/>
                </a:lnTo>
                <a:lnTo>
                  <a:pt x="1237378" y="73854"/>
                </a:lnTo>
                <a:lnTo>
                  <a:pt x="1241436" y="73854"/>
                </a:lnTo>
                <a:close/>
              </a:path>
              <a:path w="1312364" h="94313">
                <a:moveTo>
                  <a:pt x="1248649" y="90820"/>
                </a:moveTo>
                <a:lnTo>
                  <a:pt x="1250113" y="91885"/>
                </a:lnTo>
                <a:lnTo>
                  <a:pt x="1251777" y="92717"/>
                </a:lnTo>
                <a:lnTo>
                  <a:pt x="1253639" y="93315"/>
                </a:lnTo>
                <a:lnTo>
                  <a:pt x="1255569" y="93981"/>
                </a:lnTo>
                <a:lnTo>
                  <a:pt x="1257665" y="94313"/>
                </a:lnTo>
                <a:lnTo>
                  <a:pt x="1262322" y="94313"/>
                </a:lnTo>
                <a:lnTo>
                  <a:pt x="1264418" y="93881"/>
                </a:lnTo>
                <a:lnTo>
                  <a:pt x="1266215" y="93016"/>
                </a:lnTo>
                <a:lnTo>
                  <a:pt x="1268078" y="92218"/>
                </a:lnTo>
                <a:lnTo>
                  <a:pt x="1269741" y="90854"/>
                </a:lnTo>
                <a:lnTo>
                  <a:pt x="1271205" y="88924"/>
                </a:lnTo>
                <a:lnTo>
                  <a:pt x="1272735" y="87061"/>
                </a:lnTo>
                <a:lnTo>
                  <a:pt x="1274132" y="84500"/>
                </a:lnTo>
                <a:lnTo>
                  <a:pt x="1275397" y="81239"/>
                </a:lnTo>
                <a:lnTo>
                  <a:pt x="1298850" y="22954"/>
                </a:lnTo>
                <a:lnTo>
                  <a:pt x="1290267" y="22954"/>
                </a:lnTo>
                <a:lnTo>
                  <a:pt x="1278590" y="54492"/>
                </a:lnTo>
                <a:lnTo>
                  <a:pt x="1274997" y="64373"/>
                </a:lnTo>
                <a:lnTo>
                  <a:pt x="1271904" y="55490"/>
                </a:lnTo>
                <a:lnTo>
                  <a:pt x="1259428" y="22954"/>
                </a:lnTo>
                <a:lnTo>
                  <a:pt x="1250346" y="22954"/>
                </a:lnTo>
                <a:lnTo>
                  <a:pt x="1266215" y="60879"/>
                </a:lnTo>
                <a:lnTo>
                  <a:pt x="1271205" y="72756"/>
                </a:lnTo>
                <a:lnTo>
                  <a:pt x="1268610" y="79243"/>
                </a:lnTo>
                <a:lnTo>
                  <a:pt x="1267346" y="82503"/>
                </a:lnTo>
                <a:lnTo>
                  <a:pt x="1265949" y="84666"/>
                </a:lnTo>
                <a:lnTo>
                  <a:pt x="1264418" y="85730"/>
                </a:lnTo>
                <a:lnTo>
                  <a:pt x="1262888" y="86795"/>
                </a:lnTo>
                <a:lnTo>
                  <a:pt x="1261258" y="87327"/>
                </a:lnTo>
                <a:lnTo>
                  <a:pt x="1258064" y="87327"/>
                </a:lnTo>
                <a:lnTo>
                  <a:pt x="1256567" y="87028"/>
                </a:lnTo>
                <a:lnTo>
                  <a:pt x="1255037" y="86429"/>
                </a:lnTo>
                <a:lnTo>
                  <a:pt x="1253573" y="85897"/>
                </a:lnTo>
                <a:lnTo>
                  <a:pt x="1252176" y="85032"/>
                </a:lnTo>
                <a:lnTo>
                  <a:pt x="1250845" y="83834"/>
                </a:lnTo>
                <a:lnTo>
                  <a:pt x="1248649" y="90820"/>
                </a:lnTo>
                <a:close/>
              </a:path>
              <a:path w="1312364" h="94313">
                <a:moveTo>
                  <a:pt x="1312364" y="67367"/>
                </a:moveTo>
                <a:lnTo>
                  <a:pt x="1312364" y="65437"/>
                </a:lnTo>
                <a:lnTo>
                  <a:pt x="1311766" y="63874"/>
                </a:lnTo>
                <a:lnTo>
                  <a:pt x="1309370" y="61478"/>
                </a:lnTo>
                <a:lnTo>
                  <a:pt x="1307807" y="60879"/>
                </a:lnTo>
                <a:lnTo>
                  <a:pt x="1303948" y="60879"/>
                </a:lnTo>
                <a:lnTo>
                  <a:pt x="1302384" y="61478"/>
                </a:lnTo>
                <a:lnTo>
                  <a:pt x="1299989" y="63874"/>
                </a:lnTo>
                <a:lnTo>
                  <a:pt x="1299390" y="65437"/>
                </a:lnTo>
                <a:lnTo>
                  <a:pt x="1299390" y="69296"/>
                </a:lnTo>
                <a:lnTo>
                  <a:pt x="1299989" y="70860"/>
                </a:lnTo>
                <a:lnTo>
                  <a:pt x="1302384" y="73255"/>
                </a:lnTo>
                <a:lnTo>
                  <a:pt x="1303948" y="73854"/>
                </a:lnTo>
                <a:lnTo>
                  <a:pt x="1307807" y="73854"/>
                </a:lnTo>
                <a:lnTo>
                  <a:pt x="1309370" y="73255"/>
                </a:lnTo>
                <a:lnTo>
                  <a:pt x="1311766" y="70860"/>
                </a:lnTo>
                <a:lnTo>
                  <a:pt x="1312364" y="69296"/>
                </a:lnTo>
                <a:lnTo>
                  <a:pt x="1312364" y="67367"/>
                </a:lnTo>
                <a:close/>
              </a:path>
              <a:path w="1312364" h="94313">
                <a:moveTo>
                  <a:pt x="893452" y="67633"/>
                </a:moveTo>
                <a:lnTo>
                  <a:pt x="894217" y="65371"/>
                </a:lnTo>
                <a:lnTo>
                  <a:pt x="893272" y="66845"/>
                </a:lnTo>
                <a:lnTo>
                  <a:pt x="893452" y="67633"/>
                </a:lnTo>
                <a:close/>
              </a:path>
              <a:path w="1312364" h="94313">
                <a:moveTo>
                  <a:pt x="647096" y="57952"/>
                </a:moveTo>
                <a:lnTo>
                  <a:pt x="649159" y="61877"/>
                </a:lnTo>
                <a:lnTo>
                  <a:pt x="651222" y="65737"/>
                </a:lnTo>
                <a:lnTo>
                  <a:pt x="654083" y="68697"/>
                </a:lnTo>
                <a:lnTo>
                  <a:pt x="657742" y="70760"/>
                </a:lnTo>
                <a:lnTo>
                  <a:pt x="661402" y="72823"/>
                </a:lnTo>
                <a:lnTo>
                  <a:pt x="665560" y="73854"/>
                </a:lnTo>
                <a:lnTo>
                  <a:pt x="663930" y="66202"/>
                </a:lnTo>
                <a:lnTo>
                  <a:pt x="661535" y="64672"/>
                </a:lnTo>
                <a:lnTo>
                  <a:pt x="659139" y="63142"/>
                </a:lnTo>
                <a:lnTo>
                  <a:pt x="657276" y="60946"/>
                </a:lnTo>
                <a:lnTo>
                  <a:pt x="655946" y="58085"/>
                </a:lnTo>
                <a:lnTo>
                  <a:pt x="654681" y="55224"/>
                </a:lnTo>
                <a:lnTo>
                  <a:pt x="654049" y="51831"/>
                </a:lnTo>
                <a:lnTo>
                  <a:pt x="654049" y="43913"/>
                </a:lnTo>
                <a:lnTo>
                  <a:pt x="654681" y="40520"/>
                </a:lnTo>
                <a:lnTo>
                  <a:pt x="655946" y="37725"/>
                </a:lnTo>
                <a:lnTo>
                  <a:pt x="657276" y="34864"/>
                </a:lnTo>
                <a:lnTo>
                  <a:pt x="659139" y="32668"/>
                </a:lnTo>
                <a:lnTo>
                  <a:pt x="661535" y="31138"/>
                </a:lnTo>
                <a:lnTo>
                  <a:pt x="663930" y="29608"/>
                </a:lnTo>
                <a:lnTo>
                  <a:pt x="666824" y="28843"/>
                </a:lnTo>
                <a:lnTo>
                  <a:pt x="673611" y="28843"/>
                </a:lnTo>
                <a:lnTo>
                  <a:pt x="676505" y="29608"/>
                </a:lnTo>
                <a:lnTo>
                  <a:pt x="678900" y="31138"/>
                </a:lnTo>
                <a:lnTo>
                  <a:pt x="681296" y="32668"/>
                </a:lnTo>
                <a:lnTo>
                  <a:pt x="683125" y="34864"/>
                </a:lnTo>
                <a:lnTo>
                  <a:pt x="684390" y="37725"/>
                </a:lnTo>
                <a:lnTo>
                  <a:pt x="685720" y="40520"/>
                </a:lnTo>
                <a:lnTo>
                  <a:pt x="686386" y="43913"/>
                </a:lnTo>
                <a:lnTo>
                  <a:pt x="686386" y="51831"/>
                </a:lnTo>
                <a:lnTo>
                  <a:pt x="685720" y="55224"/>
                </a:lnTo>
                <a:lnTo>
                  <a:pt x="684390" y="58085"/>
                </a:lnTo>
                <a:lnTo>
                  <a:pt x="683125" y="60946"/>
                </a:lnTo>
                <a:lnTo>
                  <a:pt x="681296" y="63142"/>
                </a:lnTo>
                <a:lnTo>
                  <a:pt x="678900" y="64672"/>
                </a:lnTo>
                <a:lnTo>
                  <a:pt x="676505" y="66202"/>
                </a:lnTo>
                <a:lnTo>
                  <a:pt x="673611" y="66967"/>
                </a:lnTo>
                <a:lnTo>
                  <a:pt x="670218" y="66967"/>
                </a:lnTo>
                <a:lnTo>
                  <a:pt x="670218" y="73854"/>
                </a:lnTo>
                <a:lnTo>
                  <a:pt x="674942" y="73854"/>
                </a:lnTo>
                <a:lnTo>
                  <a:pt x="679100" y="72823"/>
                </a:lnTo>
                <a:lnTo>
                  <a:pt x="682693" y="70760"/>
                </a:lnTo>
                <a:lnTo>
                  <a:pt x="686352" y="68697"/>
                </a:lnTo>
                <a:lnTo>
                  <a:pt x="689213" y="65737"/>
                </a:lnTo>
                <a:lnTo>
                  <a:pt x="691276" y="61877"/>
                </a:lnTo>
                <a:lnTo>
                  <a:pt x="693339" y="57952"/>
                </a:lnTo>
                <a:lnTo>
                  <a:pt x="694370" y="53294"/>
                </a:lnTo>
                <a:lnTo>
                  <a:pt x="694370" y="42516"/>
                </a:lnTo>
                <a:lnTo>
                  <a:pt x="693339" y="37891"/>
                </a:lnTo>
                <a:lnTo>
                  <a:pt x="691276" y="34032"/>
                </a:lnTo>
                <a:lnTo>
                  <a:pt x="689213" y="30107"/>
                </a:lnTo>
                <a:lnTo>
                  <a:pt x="686352" y="27113"/>
                </a:lnTo>
                <a:lnTo>
                  <a:pt x="682693" y="25050"/>
                </a:lnTo>
                <a:lnTo>
                  <a:pt x="679100" y="22987"/>
                </a:lnTo>
                <a:lnTo>
                  <a:pt x="674942" y="21956"/>
                </a:lnTo>
                <a:lnTo>
                  <a:pt x="665560" y="21956"/>
                </a:lnTo>
                <a:lnTo>
                  <a:pt x="661402" y="22987"/>
                </a:lnTo>
                <a:lnTo>
                  <a:pt x="657742" y="25050"/>
                </a:lnTo>
                <a:lnTo>
                  <a:pt x="654083" y="27113"/>
                </a:lnTo>
                <a:lnTo>
                  <a:pt x="651222" y="30107"/>
                </a:lnTo>
                <a:lnTo>
                  <a:pt x="649159" y="34032"/>
                </a:lnTo>
                <a:lnTo>
                  <a:pt x="647096" y="37891"/>
                </a:lnTo>
                <a:lnTo>
                  <a:pt x="646065" y="42516"/>
                </a:lnTo>
                <a:lnTo>
                  <a:pt x="646065" y="53294"/>
                </a:lnTo>
                <a:lnTo>
                  <a:pt x="647096" y="57952"/>
                </a:lnTo>
                <a:close/>
              </a:path>
              <a:path w="1312364" h="94313">
                <a:moveTo>
                  <a:pt x="490667" y="57952"/>
                </a:moveTo>
                <a:lnTo>
                  <a:pt x="492729" y="61877"/>
                </a:lnTo>
                <a:lnTo>
                  <a:pt x="494792" y="65737"/>
                </a:lnTo>
                <a:lnTo>
                  <a:pt x="497653" y="68697"/>
                </a:lnTo>
                <a:lnTo>
                  <a:pt x="501312" y="70760"/>
                </a:lnTo>
                <a:lnTo>
                  <a:pt x="504972" y="72823"/>
                </a:lnTo>
                <a:lnTo>
                  <a:pt x="509130" y="73854"/>
                </a:lnTo>
                <a:lnTo>
                  <a:pt x="507500" y="66202"/>
                </a:lnTo>
                <a:lnTo>
                  <a:pt x="505105" y="64672"/>
                </a:lnTo>
                <a:lnTo>
                  <a:pt x="502710" y="63142"/>
                </a:lnTo>
                <a:lnTo>
                  <a:pt x="500847" y="60946"/>
                </a:lnTo>
                <a:lnTo>
                  <a:pt x="499516" y="58085"/>
                </a:lnTo>
                <a:lnTo>
                  <a:pt x="498252" y="55224"/>
                </a:lnTo>
                <a:lnTo>
                  <a:pt x="497620" y="51831"/>
                </a:lnTo>
                <a:lnTo>
                  <a:pt x="497620" y="43913"/>
                </a:lnTo>
                <a:lnTo>
                  <a:pt x="498252" y="40520"/>
                </a:lnTo>
                <a:lnTo>
                  <a:pt x="499516" y="37725"/>
                </a:lnTo>
                <a:lnTo>
                  <a:pt x="500847" y="34864"/>
                </a:lnTo>
                <a:lnTo>
                  <a:pt x="502710" y="32668"/>
                </a:lnTo>
                <a:lnTo>
                  <a:pt x="505105" y="31138"/>
                </a:lnTo>
                <a:lnTo>
                  <a:pt x="507500" y="29608"/>
                </a:lnTo>
                <a:lnTo>
                  <a:pt x="510394" y="28843"/>
                </a:lnTo>
                <a:lnTo>
                  <a:pt x="517181" y="28843"/>
                </a:lnTo>
                <a:lnTo>
                  <a:pt x="520075" y="29608"/>
                </a:lnTo>
                <a:lnTo>
                  <a:pt x="522471" y="31138"/>
                </a:lnTo>
                <a:lnTo>
                  <a:pt x="524866" y="32668"/>
                </a:lnTo>
                <a:lnTo>
                  <a:pt x="526696" y="34864"/>
                </a:lnTo>
                <a:lnTo>
                  <a:pt x="527960" y="37725"/>
                </a:lnTo>
                <a:lnTo>
                  <a:pt x="529291" y="40520"/>
                </a:lnTo>
                <a:lnTo>
                  <a:pt x="529956" y="43913"/>
                </a:lnTo>
                <a:lnTo>
                  <a:pt x="529956" y="51831"/>
                </a:lnTo>
                <a:lnTo>
                  <a:pt x="529291" y="55224"/>
                </a:lnTo>
                <a:lnTo>
                  <a:pt x="527960" y="58085"/>
                </a:lnTo>
                <a:lnTo>
                  <a:pt x="526696" y="60946"/>
                </a:lnTo>
                <a:lnTo>
                  <a:pt x="524866" y="63142"/>
                </a:lnTo>
                <a:lnTo>
                  <a:pt x="522471" y="64672"/>
                </a:lnTo>
                <a:lnTo>
                  <a:pt x="520075" y="66202"/>
                </a:lnTo>
                <a:lnTo>
                  <a:pt x="517181" y="66967"/>
                </a:lnTo>
                <a:lnTo>
                  <a:pt x="513788" y="66967"/>
                </a:lnTo>
                <a:lnTo>
                  <a:pt x="513788" y="73854"/>
                </a:lnTo>
                <a:lnTo>
                  <a:pt x="518512" y="73854"/>
                </a:lnTo>
                <a:lnTo>
                  <a:pt x="522670" y="72823"/>
                </a:lnTo>
                <a:lnTo>
                  <a:pt x="526263" y="70760"/>
                </a:lnTo>
                <a:lnTo>
                  <a:pt x="529923" y="68697"/>
                </a:lnTo>
                <a:lnTo>
                  <a:pt x="532784" y="65737"/>
                </a:lnTo>
                <a:lnTo>
                  <a:pt x="534846" y="61877"/>
                </a:lnTo>
                <a:lnTo>
                  <a:pt x="536909" y="57952"/>
                </a:lnTo>
                <a:lnTo>
                  <a:pt x="537940" y="53294"/>
                </a:lnTo>
                <a:lnTo>
                  <a:pt x="537940" y="42516"/>
                </a:lnTo>
                <a:lnTo>
                  <a:pt x="536909" y="37891"/>
                </a:lnTo>
                <a:lnTo>
                  <a:pt x="534846" y="34032"/>
                </a:lnTo>
                <a:lnTo>
                  <a:pt x="532784" y="30107"/>
                </a:lnTo>
                <a:lnTo>
                  <a:pt x="529923" y="27113"/>
                </a:lnTo>
                <a:lnTo>
                  <a:pt x="526263" y="25050"/>
                </a:lnTo>
                <a:lnTo>
                  <a:pt x="522670" y="22987"/>
                </a:lnTo>
                <a:lnTo>
                  <a:pt x="518512" y="21956"/>
                </a:lnTo>
                <a:lnTo>
                  <a:pt x="509130" y="21956"/>
                </a:lnTo>
                <a:lnTo>
                  <a:pt x="504972" y="22987"/>
                </a:lnTo>
                <a:lnTo>
                  <a:pt x="501312" y="25050"/>
                </a:lnTo>
                <a:lnTo>
                  <a:pt x="497653" y="27113"/>
                </a:lnTo>
                <a:lnTo>
                  <a:pt x="494792" y="30107"/>
                </a:lnTo>
                <a:lnTo>
                  <a:pt x="492729" y="34032"/>
                </a:lnTo>
                <a:lnTo>
                  <a:pt x="490667" y="37891"/>
                </a:lnTo>
                <a:lnTo>
                  <a:pt x="489635" y="42516"/>
                </a:lnTo>
                <a:lnTo>
                  <a:pt x="489635" y="53294"/>
                </a:lnTo>
                <a:lnTo>
                  <a:pt x="490667" y="57952"/>
                </a:lnTo>
                <a:close/>
              </a:path>
              <a:path w="1312364" h="94313">
                <a:moveTo>
                  <a:pt x="302430" y="67633"/>
                </a:moveTo>
                <a:lnTo>
                  <a:pt x="303195" y="65371"/>
                </a:lnTo>
                <a:lnTo>
                  <a:pt x="302251" y="66845"/>
                </a:lnTo>
                <a:lnTo>
                  <a:pt x="302430" y="67633"/>
                </a:lnTo>
                <a:close/>
              </a:path>
              <a:path w="1312364" h="94313">
                <a:moveTo>
                  <a:pt x="68453" y="57952"/>
                </a:moveTo>
                <a:lnTo>
                  <a:pt x="70515" y="61877"/>
                </a:lnTo>
                <a:lnTo>
                  <a:pt x="72578" y="65737"/>
                </a:lnTo>
                <a:lnTo>
                  <a:pt x="75439" y="68697"/>
                </a:lnTo>
                <a:lnTo>
                  <a:pt x="79098" y="70760"/>
                </a:lnTo>
                <a:lnTo>
                  <a:pt x="82758" y="72823"/>
                </a:lnTo>
                <a:lnTo>
                  <a:pt x="86916" y="73854"/>
                </a:lnTo>
                <a:lnTo>
                  <a:pt x="85286" y="66202"/>
                </a:lnTo>
                <a:lnTo>
                  <a:pt x="82891" y="64672"/>
                </a:lnTo>
                <a:lnTo>
                  <a:pt x="80495" y="63142"/>
                </a:lnTo>
                <a:lnTo>
                  <a:pt x="78632" y="60946"/>
                </a:lnTo>
                <a:lnTo>
                  <a:pt x="77302" y="58085"/>
                </a:lnTo>
                <a:lnTo>
                  <a:pt x="76038" y="55224"/>
                </a:lnTo>
                <a:lnTo>
                  <a:pt x="75405" y="51831"/>
                </a:lnTo>
                <a:lnTo>
                  <a:pt x="75405" y="43913"/>
                </a:lnTo>
                <a:lnTo>
                  <a:pt x="76038" y="40520"/>
                </a:lnTo>
                <a:lnTo>
                  <a:pt x="77302" y="37725"/>
                </a:lnTo>
                <a:lnTo>
                  <a:pt x="78632" y="34864"/>
                </a:lnTo>
                <a:lnTo>
                  <a:pt x="80495" y="32668"/>
                </a:lnTo>
                <a:lnTo>
                  <a:pt x="82891" y="31138"/>
                </a:lnTo>
                <a:lnTo>
                  <a:pt x="85286" y="29608"/>
                </a:lnTo>
                <a:lnTo>
                  <a:pt x="88180" y="28843"/>
                </a:lnTo>
                <a:lnTo>
                  <a:pt x="94967" y="28843"/>
                </a:lnTo>
                <a:lnTo>
                  <a:pt x="97861" y="29608"/>
                </a:lnTo>
                <a:lnTo>
                  <a:pt x="100256" y="31138"/>
                </a:lnTo>
                <a:lnTo>
                  <a:pt x="102652" y="32668"/>
                </a:lnTo>
                <a:lnTo>
                  <a:pt x="104481" y="34864"/>
                </a:lnTo>
                <a:lnTo>
                  <a:pt x="105746" y="37725"/>
                </a:lnTo>
                <a:lnTo>
                  <a:pt x="107076" y="40520"/>
                </a:lnTo>
                <a:lnTo>
                  <a:pt x="107742" y="43913"/>
                </a:lnTo>
                <a:lnTo>
                  <a:pt x="107742" y="51831"/>
                </a:lnTo>
                <a:lnTo>
                  <a:pt x="107076" y="55224"/>
                </a:lnTo>
                <a:lnTo>
                  <a:pt x="105746" y="58085"/>
                </a:lnTo>
                <a:lnTo>
                  <a:pt x="104481" y="60946"/>
                </a:lnTo>
                <a:lnTo>
                  <a:pt x="102652" y="63142"/>
                </a:lnTo>
                <a:lnTo>
                  <a:pt x="100256" y="64672"/>
                </a:lnTo>
                <a:lnTo>
                  <a:pt x="97861" y="66202"/>
                </a:lnTo>
                <a:lnTo>
                  <a:pt x="94967" y="66967"/>
                </a:lnTo>
                <a:lnTo>
                  <a:pt x="91574" y="66967"/>
                </a:lnTo>
                <a:lnTo>
                  <a:pt x="91574" y="73854"/>
                </a:lnTo>
                <a:lnTo>
                  <a:pt x="96298" y="73854"/>
                </a:lnTo>
                <a:lnTo>
                  <a:pt x="100456" y="72823"/>
                </a:lnTo>
                <a:lnTo>
                  <a:pt x="104049" y="70760"/>
                </a:lnTo>
                <a:lnTo>
                  <a:pt x="107708" y="68697"/>
                </a:lnTo>
                <a:lnTo>
                  <a:pt x="110569" y="65737"/>
                </a:lnTo>
                <a:lnTo>
                  <a:pt x="112632" y="61877"/>
                </a:lnTo>
                <a:lnTo>
                  <a:pt x="114695" y="57952"/>
                </a:lnTo>
                <a:lnTo>
                  <a:pt x="115726" y="53294"/>
                </a:lnTo>
                <a:lnTo>
                  <a:pt x="115726" y="42516"/>
                </a:lnTo>
                <a:lnTo>
                  <a:pt x="114695" y="37891"/>
                </a:lnTo>
                <a:lnTo>
                  <a:pt x="112632" y="34032"/>
                </a:lnTo>
                <a:lnTo>
                  <a:pt x="110569" y="30107"/>
                </a:lnTo>
                <a:lnTo>
                  <a:pt x="107708" y="27113"/>
                </a:lnTo>
                <a:lnTo>
                  <a:pt x="104049" y="25050"/>
                </a:lnTo>
                <a:lnTo>
                  <a:pt x="100456" y="22987"/>
                </a:lnTo>
                <a:lnTo>
                  <a:pt x="96298" y="21956"/>
                </a:lnTo>
                <a:lnTo>
                  <a:pt x="86916" y="21956"/>
                </a:lnTo>
                <a:lnTo>
                  <a:pt x="82758" y="22987"/>
                </a:lnTo>
                <a:lnTo>
                  <a:pt x="79098" y="25050"/>
                </a:lnTo>
                <a:lnTo>
                  <a:pt x="75439" y="27113"/>
                </a:lnTo>
                <a:lnTo>
                  <a:pt x="72578" y="30107"/>
                </a:lnTo>
                <a:lnTo>
                  <a:pt x="70515" y="34032"/>
                </a:lnTo>
                <a:lnTo>
                  <a:pt x="68453" y="37891"/>
                </a:lnTo>
                <a:lnTo>
                  <a:pt x="67421" y="42516"/>
                </a:lnTo>
                <a:lnTo>
                  <a:pt x="67421" y="53294"/>
                </a:lnTo>
                <a:lnTo>
                  <a:pt x="68453" y="57952"/>
                </a:lnTo>
                <a:close/>
              </a:path>
              <a:path w="1312364" h="94313">
                <a:moveTo>
                  <a:pt x="9281" y="50200"/>
                </a:moveTo>
                <a:lnTo>
                  <a:pt x="8383" y="45443"/>
                </a:lnTo>
                <a:lnTo>
                  <a:pt x="8383" y="34332"/>
                </a:lnTo>
                <a:lnTo>
                  <a:pt x="9314" y="29575"/>
                </a:lnTo>
                <a:lnTo>
                  <a:pt x="11177" y="25649"/>
                </a:lnTo>
                <a:lnTo>
                  <a:pt x="13107" y="21723"/>
                </a:lnTo>
                <a:lnTo>
                  <a:pt x="15768" y="18729"/>
                </a:lnTo>
                <a:lnTo>
                  <a:pt x="19162" y="16667"/>
                </a:lnTo>
                <a:lnTo>
                  <a:pt x="22555" y="14537"/>
                </a:lnTo>
                <a:lnTo>
                  <a:pt x="26481" y="13473"/>
                </a:lnTo>
                <a:lnTo>
                  <a:pt x="35330" y="13473"/>
                </a:lnTo>
                <a:lnTo>
                  <a:pt x="38889" y="14471"/>
                </a:lnTo>
                <a:lnTo>
                  <a:pt x="41617" y="16467"/>
                </a:lnTo>
                <a:lnTo>
                  <a:pt x="44412" y="18397"/>
                </a:lnTo>
                <a:lnTo>
                  <a:pt x="46541" y="21258"/>
                </a:lnTo>
                <a:lnTo>
                  <a:pt x="48005" y="25050"/>
                </a:lnTo>
                <a:lnTo>
                  <a:pt x="55889" y="21357"/>
                </a:lnTo>
                <a:lnTo>
                  <a:pt x="54492" y="18031"/>
                </a:lnTo>
                <a:lnTo>
                  <a:pt x="52596" y="15236"/>
                </a:lnTo>
                <a:lnTo>
                  <a:pt x="50200" y="12974"/>
                </a:lnTo>
                <a:lnTo>
                  <a:pt x="47872" y="10645"/>
                </a:lnTo>
                <a:lnTo>
                  <a:pt x="45044" y="8915"/>
                </a:lnTo>
                <a:lnTo>
                  <a:pt x="41717" y="7784"/>
                </a:lnTo>
                <a:lnTo>
                  <a:pt x="38390" y="6587"/>
                </a:lnTo>
                <a:lnTo>
                  <a:pt x="34598" y="5988"/>
                </a:lnTo>
                <a:lnTo>
                  <a:pt x="24218" y="5988"/>
                </a:lnTo>
                <a:lnTo>
                  <a:pt x="18862" y="7385"/>
                </a:lnTo>
                <a:lnTo>
                  <a:pt x="14271" y="10179"/>
                </a:lnTo>
                <a:lnTo>
                  <a:pt x="9747" y="12907"/>
                </a:lnTo>
                <a:lnTo>
                  <a:pt x="6221" y="16800"/>
                </a:lnTo>
                <a:lnTo>
                  <a:pt x="3692" y="21856"/>
                </a:lnTo>
                <a:lnTo>
                  <a:pt x="1230" y="26913"/>
                </a:lnTo>
                <a:lnTo>
                  <a:pt x="0" y="32935"/>
                </a:lnTo>
                <a:lnTo>
                  <a:pt x="0" y="46907"/>
                </a:lnTo>
                <a:lnTo>
                  <a:pt x="1230" y="52928"/>
                </a:lnTo>
                <a:lnTo>
                  <a:pt x="3692" y="57985"/>
                </a:lnTo>
                <a:lnTo>
                  <a:pt x="6221" y="63042"/>
                </a:lnTo>
                <a:lnTo>
                  <a:pt x="9747" y="66967"/>
                </a:lnTo>
                <a:lnTo>
                  <a:pt x="14271" y="69762"/>
                </a:lnTo>
                <a:lnTo>
                  <a:pt x="18862" y="72490"/>
                </a:lnTo>
                <a:lnTo>
                  <a:pt x="24285" y="73854"/>
                </a:lnTo>
                <a:lnTo>
                  <a:pt x="34664" y="73854"/>
                </a:lnTo>
                <a:lnTo>
                  <a:pt x="38457" y="73155"/>
                </a:lnTo>
                <a:lnTo>
                  <a:pt x="41917" y="71758"/>
                </a:lnTo>
                <a:lnTo>
                  <a:pt x="45443" y="70361"/>
                </a:lnTo>
                <a:lnTo>
                  <a:pt x="48504" y="68331"/>
                </a:lnTo>
                <a:lnTo>
                  <a:pt x="51099" y="65670"/>
                </a:lnTo>
                <a:lnTo>
                  <a:pt x="53694" y="62942"/>
                </a:lnTo>
                <a:lnTo>
                  <a:pt x="55690" y="59715"/>
                </a:lnTo>
                <a:lnTo>
                  <a:pt x="57087" y="55989"/>
                </a:lnTo>
                <a:lnTo>
                  <a:pt x="49103" y="52995"/>
                </a:lnTo>
                <a:lnTo>
                  <a:pt x="47639" y="57453"/>
                </a:lnTo>
                <a:lnTo>
                  <a:pt x="45277" y="60813"/>
                </a:lnTo>
                <a:lnTo>
                  <a:pt x="42017" y="63075"/>
                </a:lnTo>
                <a:lnTo>
                  <a:pt x="38756" y="65271"/>
                </a:lnTo>
                <a:lnTo>
                  <a:pt x="34931" y="66369"/>
                </a:lnTo>
                <a:lnTo>
                  <a:pt x="26015" y="66369"/>
                </a:lnTo>
                <a:lnTo>
                  <a:pt x="22089" y="65337"/>
                </a:lnTo>
                <a:lnTo>
                  <a:pt x="18762" y="63275"/>
                </a:lnTo>
                <a:lnTo>
                  <a:pt x="15436" y="61146"/>
                </a:lnTo>
                <a:lnTo>
                  <a:pt x="12874" y="58118"/>
                </a:lnTo>
                <a:lnTo>
                  <a:pt x="11078" y="54193"/>
                </a:lnTo>
                <a:lnTo>
                  <a:pt x="9281" y="50200"/>
                </a:lnTo>
                <a:close/>
              </a:path>
              <a:path w="1312364" h="94313">
                <a:moveTo>
                  <a:pt x="88180" y="66967"/>
                </a:moveTo>
                <a:lnTo>
                  <a:pt x="85286" y="66202"/>
                </a:lnTo>
                <a:lnTo>
                  <a:pt x="86916" y="73854"/>
                </a:lnTo>
                <a:lnTo>
                  <a:pt x="91574" y="73854"/>
                </a:lnTo>
                <a:lnTo>
                  <a:pt x="91574" y="66967"/>
                </a:lnTo>
                <a:lnTo>
                  <a:pt x="88180" y="66967"/>
                </a:lnTo>
                <a:close/>
              </a:path>
              <a:path w="1312364" h="94313">
                <a:moveTo>
                  <a:pt x="138741" y="42050"/>
                </a:moveTo>
                <a:lnTo>
                  <a:pt x="139507" y="38657"/>
                </a:lnTo>
                <a:lnTo>
                  <a:pt x="141037" y="36128"/>
                </a:lnTo>
                <a:lnTo>
                  <a:pt x="142634" y="33600"/>
                </a:lnTo>
                <a:lnTo>
                  <a:pt x="144630" y="31770"/>
                </a:lnTo>
                <a:lnTo>
                  <a:pt x="147025" y="30639"/>
                </a:lnTo>
                <a:lnTo>
                  <a:pt x="149420" y="29508"/>
                </a:lnTo>
                <a:lnTo>
                  <a:pt x="151816" y="28942"/>
                </a:lnTo>
                <a:lnTo>
                  <a:pt x="157671" y="28942"/>
                </a:lnTo>
                <a:lnTo>
                  <a:pt x="160565" y="30040"/>
                </a:lnTo>
                <a:lnTo>
                  <a:pt x="162894" y="32236"/>
                </a:lnTo>
                <a:lnTo>
                  <a:pt x="165289" y="34365"/>
                </a:lnTo>
                <a:lnTo>
                  <a:pt x="166487" y="38191"/>
                </a:lnTo>
                <a:lnTo>
                  <a:pt x="166487" y="72856"/>
                </a:lnTo>
                <a:lnTo>
                  <a:pt x="174471" y="72856"/>
                </a:lnTo>
                <a:lnTo>
                  <a:pt x="174471" y="36594"/>
                </a:lnTo>
                <a:lnTo>
                  <a:pt x="173573" y="33034"/>
                </a:lnTo>
                <a:lnTo>
                  <a:pt x="171776" y="30240"/>
                </a:lnTo>
                <a:lnTo>
                  <a:pt x="170046" y="27445"/>
                </a:lnTo>
                <a:lnTo>
                  <a:pt x="167718" y="25383"/>
                </a:lnTo>
                <a:lnTo>
                  <a:pt x="164790" y="24052"/>
                </a:lnTo>
                <a:lnTo>
                  <a:pt x="161863" y="22655"/>
                </a:lnTo>
                <a:lnTo>
                  <a:pt x="158602" y="21956"/>
                </a:lnTo>
                <a:lnTo>
                  <a:pt x="152481" y="21956"/>
                </a:lnTo>
                <a:lnTo>
                  <a:pt x="150019" y="22322"/>
                </a:lnTo>
                <a:lnTo>
                  <a:pt x="147624" y="23054"/>
                </a:lnTo>
                <a:lnTo>
                  <a:pt x="145295" y="23786"/>
                </a:lnTo>
                <a:lnTo>
                  <a:pt x="143233" y="24984"/>
                </a:lnTo>
                <a:lnTo>
                  <a:pt x="141436" y="26647"/>
                </a:lnTo>
                <a:lnTo>
                  <a:pt x="139640" y="28244"/>
                </a:lnTo>
                <a:lnTo>
                  <a:pt x="138442" y="34132"/>
                </a:lnTo>
                <a:lnTo>
                  <a:pt x="138207" y="30377"/>
                </a:lnTo>
                <a:lnTo>
                  <a:pt x="137145" y="33034"/>
                </a:lnTo>
                <a:lnTo>
                  <a:pt x="138207" y="30377"/>
                </a:lnTo>
                <a:lnTo>
                  <a:pt x="137743" y="22954"/>
                </a:lnTo>
                <a:lnTo>
                  <a:pt x="130757" y="22954"/>
                </a:lnTo>
                <a:lnTo>
                  <a:pt x="130757" y="72856"/>
                </a:lnTo>
                <a:lnTo>
                  <a:pt x="138741" y="72856"/>
                </a:lnTo>
                <a:lnTo>
                  <a:pt x="138741" y="42050"/>
                </a:lnTo>
                <a:close/>
              </a:path>
              <a:path w="1312364" h="94313">
                <a:moveTo>
                  <a:pt x="138209" y="30373"/>
                </a:moveTo>
                <a:lnTo>
                  <a:pt x="138442" y="34132"/>
                </a:lnTo>
                <a:lnTo>
                  <a:pt x="139640" y="28244"/>
                </a:lnTo>
                <a:lnTo>
                  <a:pt x="138209" y="30373"/>
                </a:lnTo>
                <a:close/>
              </a:path>
              <a:path w="1312364" h="94313">
                <a:moveTo>
                  <a:pt x="203644" y="61545"/>
                </a:moveTo>
                <a:lnTo>
                  <a:pt x="203644" y="29841"/>
                </a:lnTo>
                <a:lnTo>
                  <a:pt x="221808" y="29841"/>
                </a:lnTo>
                <a:lnTo>
                  <a:pt x="221808" y="22954"/>
                </a:lnTo>
                <a:lnTo>
                  <a:pt x="203644" y="22954"/>
                </a:lnTo>
                <a:lnTo>
                  <a:pt x="203644" y="8782"/>
                </a:lnTo>
                <a:lnTo>
                  <a:pt x="195660" y="10978"/>
                </a:lnTo>
                <a:lnTo>
                  <a:pt x="195660" y="22954"/>
                </a:lnTo>
                <a:lnTo>
                  <a:pt x="185679" y="22954"/>
                </a:lnTo>
                <a:lnTo>
                  <a:pt x="185679" y="29841"/>
                </a:lnTo>
                <a:lnTo>
                  <a:pt x="195660" y="29841"/>
                </a:lnTo>
                <a:lnTo>
                  <a:pt x="195660" y="60480"/>
                </a:lnTo>
                <a:lnTo>
                  <a:pt x="195726" y="63674"/>
                </a:lnTo>
                <a:lnTo>
                  <a:pt x="196392" y="66269"/>
                </a:lnTo>
                <a:lnTo>
                  <a:pt x="197656" y="68265"/>
                </a:lnTo>
                <a:lnTo>
                  <a:pt x="198986" y="70194"/>
                </a:lnTo>
                <a:lnTo>
                  <a:pt x="200750" y="71625"/>
                </a:lnTo>
                <a:lnTo>
                  <a:pt x="202945" y="72556"/>
                </a:lnTo>
                <a:lnTo>
                  <a:pt x="205141" y="73421"/>
                </a:lnTo>
                <a:lnTo>
                  <a:pt x="207503" y="73854"/>
                </a:lnTo>
                <a:lnTo>
                  <a:pt x="212759" y="73854"/>
                </a:lnTo>
                <a:lnTo>
                  <a:pt x="215155" y="73455"/>
                </a:lnTo>
                <a:lnTo>
                  <a:pt x="217217" y="72656"/>
                </a:lnTo>
                <a:lnTo>
                  <a:pt x="219346" y="71858"/>
                </a:lnTo>
                <a:lnTo>
                  <a:pt x="221176" y="70760"/>
                </a:lnTo>
                <a:lnTo>
                  <a:pt x="222706" y="69363"/>
                </a:lnTo>
                <a:lnTo>
                  <a:pt x="219912" y="62676"/>
                </a:lnTo>
                <a:lnTo>
                  <a:pt x="218781" y="63807"/>
                </a:lnTo>
                <a:lnTo>
                  <a:pt x="217517" y="64705"/>
                </a:lnTo>
                <a:lnTo>
                  <a:pt x="216119" y="65371"/>
                </a:lnTo>
                <a:lnTo>
                  <a:pt x="214722" y="66036"/>
                </a:lnTo>
                <a:lnTo>
                  <a:pt x="213059" y="66369"/>
                </a:lnTo>
                <a:lnTo>
                  <a:pt x="208934" y="66369"/>
                </a:lnTo>
                <a:lnTo>
                  <a:pt x="207137" y="65770"/>
                </a:lnTo>
                <a:lnTo>
                  <a:pt x="205740" y="64572"/>
                </a:lnTo>
                <a:lnTo>
                  <a:pt x="204343" y="63375"/>
                </a:lnTo>
                <a:lnTo>
                  <a:pt x="203644" y="61545"/>
                </a:lnTo>
                <a:close/>
              </a:path>
              <a:path w="1312364" h="94313">
                <a:moveTo>
                  <a:pt x="245157" y="34265"/>
                </a:moveTo>
                <a:lnTo>
                  <a:pt x="246887" y="32436"/>
                </a:lnTo>
                <a:lnTo>
                  <a:pt x="248949" y="31238"/>
                </a:lnTo>
                <a:lnTo>
                  <a:pt x="251078" y="30040"/>
                </a:lnTo>
                <a:lnTo>
                  <a:pt x="253174" y="29441"/>
                </a:lnTo>
                <a:lnTo>
                  <a:pt x="256834" y="29441"/>
                </a:lnTo>
                <a:lnTo>
                  <a:pt x="258064" y="29508"/>
                </a:lnTo>
                <a:lnTo>
                  <a:pt x="259794" y="29774"/>
                </a:lnTo>
                <a:lnTo>
                  <a:pt x="261325" y="30240"/>
                </a:lnTo>
                <a:lnTo>
                  <a:pt x="262722" y="22954"/>
                </a:lnTo>
                <a:lnTo>
                  <a:pt x="261092" y="22289"/>
                </a:lnTo>
                <a:lnTo>
                  <a:pt x="259029" y="22023"/>
                </a:lnTo>
                <a:lnTo>
                  <a:pt x="257233" y="21956"/>
                </a:lnTo>
                <a:lnTo>
                  <a:pt x="253374" y="21956"/>
                </a:lnTo>
                <a:lnTo>
                  <a:pt x="250080" y="22721"/>
                </a:lnTo>
                <a:lnTo>
                  <a:pt x="247352" y="24252"/>
                </a:lnTo>
                <a:lnTo>
                  <a:pt x="244691" y="25782"/>
                </a:lnTo>
                <a:lnTo>
                  <a:pt x="242662" y="28077"/>
                </a:lnTo>
                <a:lnTo>
                  <a:pt x="241264" y="31138"/>
                </a:lnTo>
                <a:lnTo>
                  <a:pt x="240166" y="22954"/>
                </a:lnTo>
                <a:lnTo>
                  <a:pt x="233679" y="22954"/>
                </a:lnTo>
                <a:lnTo>
                  <a:pt x="233679" y="72856"/>
                </a:lnTo>
                <a:lnTo>
                  <a:pt x="241664" y="72856"/>
                </a:lnTo>
                <a:lnTo>
                  <a:pt x="241664" y="42183"/>
                </a:lnTo>
                <a:lnTo>
                  <a:pt x="242362" y="39122"/>
                </a:lnTo>
                <a:lnTo>
                  <a:pt x="243759" y="36727"/>
                </a:lnTo>
                <a:lnTo>
                  <a:pt x="245157" y="34265"/>
                </a:lnTo>
                <a:close/>
              </a:path>
              <a:path w="1312364" h="94313">
                <a:moveTo>
                  <a:pt x="302430" y="67633"/>
                </a:moveTo>
                <a:lnTo>
                  <a:pt x="303295" y="69163"/>
                </a:lnTo>
                <a:lnTo>
                  <a:pt x="303994" y="62776"/>
                </a:lnTo>
                <a:lnTo>
                  <a:pt x="301998" y="62476"/>
                </a:lnTo>
                <a:lnTo>
                  <a:pt x="301998" y="65737"/>
                </a:lnTo>
                <a:lnTo>
                  <a:pt x="301831" y="67500"/>
                </a:lnTo>
                <a:lnTo>
                  <a:pt x="302251" y="66845"/>
                </a:lnTo>
                <a:lnTo>
                  <a:pt x="301998" y="63474"/>
                </a:lnTo>
                <a:lnTo>
                  <a:pt x="302251" y="66845"/>
                </a:lnTo>
                <a:lnTo>
                  <a:pt x="303195" y="65371"/>
                </a:lnTo>
                <a:lnTo>
                  <a:pt x="302430" y="67633"/>
                </a:lnTo>
                <a:close/>
              </a:path>
              <a:path w="1312364" h="94313">
                <a:moveTo>
                  <a:pt x="273953" y="27712"/>
                </a:moveTo>
                <a:lnTo>
                  <a:pt x="271491" y="30706"/>
                </a:lnTo>
                <a:lnTo>
                  <a:pt x="270160" y="34432"/>
                </a:lnTo>
                <a:lnTo>
                  <a:pt x="276648" y="38424"/>
                </a:lnTo>
                <a:lnTo>
                  <a:pt x="277779" y="35097"/>
                </a:lnTo>
                <a:lnTo>
                  <a:pt x="279542" y="32702"/>
                </a:lnTo>
                <a:lnTo>
                  <a:pt x="281937" y="31238"/>
                </a:lnTo>
                <a:lnTo>
                  <a:pt x="284332" y="29708"/>
                </a:lnTo>
                <a:lnTo>
                  <a:pt x="287260" y="28942"/>
                </a:lnTo>
                <a:lnTo>
                  <a:pt x="294379" y="28942"/>
                </a:lnTo>
                <a:lnTo>
                  <a:pt x="297207" y="29974"/>
                </a:lnTo>
                <a:lnTo>
                  <a:pt x="299203" y="32036"/>
                </a:lnTo>
                <a:lnTo>
                  <a:pt x="301199" y="34032"/>
                </a:lnTo>
                <a:lnTo>
                  <a:pt x="302197" y="36893"/>
                </a:lnTo>
                <a:lnTo>
                  <a:pt x="302197" y="42531"/>
                </a:lnTo>
                <a:lnTo>
                  <a:pt x="284033" y="46109"/>
                </a:lnTo>
                <a:lnTo>
                  <a:pt x="284466" y="52762"/>
                </a:lnTo>
                <a:lnTo>
                  <a:pt x="287726" y="52097"/>
                </a:lnTo>
                <a:lnTo>
                  <a:pt x="302197" y="49131"/>
                </a:lnTo>
                <a:lnTo>
                  <a:pt x="303794" y="48803"/>
                </a:lnTo>
                <a:lnTo>
                  <a:pt x="303794" y="42216"/>
                </a:lnTo>
                <a:lnTo>
                  <a:pt x="305923" y="26913"/>
                </a:lnTo>
                <a:lnTo>
                  <a:pt x="303628" y="25050"/>
                </a:lnTo>
                <a:lnTo>
                  <a:pt x="300700" y="23852"/>
                </a:lnTo>
                <a:lnTo>
                  <a:pt x="297773" y="22588"/>
                </a:lnTo>
                <a:lnTo>
                  <a:pt x="294512" y="21956"/>
                </a:lnTo>
                <a:lnTo>
                  <a:pt x="285597" y="21956"/>
                </a:lnTo>
                <a:lnTo>
                  <a:pt x="281139" y="23121"/>
                </a:lnTo>
                <a:lnTo>
                  <a:pt x="277546" y="25449"/>
                </a:lnTo>
                <a:lnTo>
                  <a:pt x="273953" y="27712"/>
                </a:lnTo>
                <a:close/>
              </a:path>
              <a:path w="1312364" h="94313">
                <a:moveTo>
                  <a:pt x="341061" y="34265"/>
                </a:moveTo>
                <a:lnTo>
                  <a:pt x="342791" y="32436"/>
                </a:lnTo>
                <a:lnTo>
                  <a:pt x="344854" y="31238"/>
                </a:lnTo>
                <a:lnTo>
                  <a:pt x="346983" y="30040"/>
                </a:lnTo>
                <a:lnTo>
                  <a:pt x="349079" y="29441"/>
                </a:lnTo>
                <a:lnTo>
                  <a:pt x="352738" y="29441"/>
                </a:lnTo>
                <a:lnTo>
                  <a:pt x="353969" y="29508"/>
                </a:lnTo>
                <a:lnTo>
                  <a:pt x="355699" y="29774"/>
                </a:lnTo>
                <a:lnTo>
                  <a:pt x="357229" y="30240"/>
                </a:lnTo>
                <a:lnTo>
                  <a:pt x="358627" y="22954"/>
                </a:lnTo>
                <a:lnTo>
                  <a:pt x="356996" y="22289"/>
                </a:lnTo>
                <a:lnTo>
                  <a:pt x="354934" y="22023"/>
                </a:lnTo>
                <a:lnTo>
                  <a:pt x="353137" y="21956"/>
                </a:lnTo>
                <a:lnTo>
                  <a:pt x="349278" y="21956"/>
                </a:lnTo>
                <a:lnTo>
                  <a:pt x="345985" y="22721"/>
                </a:lnTo>
                <a:lnTo>
                  <a:pt x="343257" y="24252"/>
                </a:lnTo>
                <a:lnTo>
                  <a:pt x="340595" y="25782"/>
                </a:lnTo>
                <a:lnTo>
                  <a:pt x="338566" y="28077"/>
                </a:lnTo>
                <a:lnTo>
                  <a:pt x="337169" y="31138"/>
                </a:lnTo>
                <a:lnTo>
                  <a:pt x="336071" y="22954"/>
                </a:lnTo>
                <a:lnTo>
                  <a:pt x="329584" y="22954"/>
                </a:lnTo>
                <a:lnTo>
                  <a:pt x="329584" y="72856"/>
                </a:lnTo>
                <a:lnTo>
                  <a:pt x="337568" y="72856"/>
                </a:lnTo>
                <a:lnTo>
                  <a:pt x="337568" y="42183"/>
                </a:lnTo>
                <a:lnTo>
                  <a:pt x="338267" y="39122"/>
                </a:lnTo>
                <a:lnTo>
                  <a:pt x="339664" y="36727"/>
                </a:lnTo>
                <a:lnTo>
                  <a:pt x="341061" y="34265"/>
                </a:lnTo>
                <a:close/>
              </a:path>
              <a:path w="1312364" h="94313">
                <a:moveTo>
                  <a:pt x="284033" y="46109"/>
                </a:moveTo>
                <a:lnTo>
                  <a:pt x="279575" y="46974"/>
                </a:lnTo>
                <a:lnTo>
                  <a:pt x="276082" y="48637"/>
                </a:lnTo>
                <a:lnTo>
                  <a:pt x="273554" y="51099"/>
                </a:lnTo>
                <a:lnTo>
                  <a:pt x="271092" y="53494"/>
                </a:lnTo>
                <a:lnTo>
                  <a:pt x="269861" y="56555"/>
                </a:lnTo>
                <a:lnTo>
                  <a:pt x="269861" y="63275"/>
                </a:lnTo>
                <a:lnTo>
                  <a:pt x="270593" y="65803"/>
                </a:lnTo>
                <a:lnTo>
                  <a:pt x="272057" y="67866"/>
                </a:lnTo>
                <a:lnTo>
                  <a:pt x="273587" y="69862"/>
                </a:lnTo>
                <a:lnTo>
                  <a:pt x="275616" y="71359"/>
                </a:lnTo>
                <a:lnTo>
                  <a:pt x="278145" y="72357"/>
                </a:lnTo>
                <a:lnTo>
                  <a:pt x="280673" y="73355"/>
                </a:lnTo>
                <a:lnTo>
                  <a:pt x="283401" y="73854"/>
                </a:lnTo>
                <a:lnTo>
                  <a:pt x="288657" y="73854"/>
                </a:lnTo>
                <a:lnTo>
                  <a:pt x="291019" y="73488"/>
                </a:lnTo>
                <a:lnTo>
                  <a:pt x="293415" y="72756"/>
                </a:lnTo>
                <a:lnTo>
                  <a:pt x="295810" y="71958"/>
                </a:lnTo>
                <a:lnTo>
                  <a:pt x="297972" y="70760"/>
                </a:lnTo>
                <a:lnTo>
                  <a:pt x="299902" y="69163"/>
                </a:lnTo>
                <a:lnTo>
                  <a:pt x="301831" y="67500"/>
                </a:lnTo>
                <a:lnTo>
                  <a:pt x="301998" y="65737"/>
                </a:lnTo>
                <a:lnTo>
                  <a:pt x="301998" y="62476"/>
                </a:lnTo>
                <a:lnTo>
                  <a:pt x="303994" y="62776"/>
                </a:lnTo>
                <a:lnTo>
                  <a:pt x="303295" y="69163"/>
                </a:lnTo>
                <a:lnTo>
                  <a:pt x="304160" y="70627"/>
                </a:lnTo>
                <a:lnTo>
                  <a:pt x="305358" y="71725"/>
                </a:lnTo>
                <a:lnTo>
                  <a:pt x="306888" y="72457"/>
                </a:lnTo>
                <a:lnTo>
                  <a:pt x="308418" y="73188"/>
                </a:lnTo>
                <a:lnTo>
                  <a:pt x="310148" y="73554"/>
                </a:lnTo>
                <a:lnTo>
                  <a:pt x="314207" y="73554"/>
                </a:lnTo>
                <a:lnTo>
                  <a:pt x="315937" y="73222"/>
                </a:lnTo>
                <a:lnTo>
                  <a:pt x="317268" y="72556"/>
                </a:lnTo>
                <a:lnTo>
                  <a:pt x="317667" y="66269"/>
                </a:lnTo>
                <a:lnTo>
                  <a:pt x="315238" y="66768"/>
                </a:lnTo>
                <a:lnTo>
                  <a:pt x="311446" y="66768"/>
                </a:lnTo>
                <a:lnTo>
                  <a:pt x="310182" y="65570"/>
                </a:lnTo>
                <a:lnTo>
                  <a:pt x="310182" y="35097"/>
                </a:lnTo>
                <a:lnTo>
                  <a:pt x="309317" y="31903"/>
                </a:lnTo>
                <a:lnTo>
                  <a:pt x="307587" y="29441"/>
                </a:lnTo>
                <a:lnTo>
                  <a:pt x="305923" y="26913"/>
                </a:lnTo>
                <a:lnTo>
                  <a:pt x="303794" y="42216"/>
                </a:lnTo>
                <a:lnTo>
                  <a:pt x="303794" y="48803"/>
                </a:lnTo>
                <a:lnTo>
                  <a:pt x="302197" y="49131"/>
                </a:lnTo>
                <a:lnTo>
                  <a:pt x="302197" y="56521"/>
                </a:lnTo>
                <a:lnTo>
                  <a:pt x="301798" y="58384"/>
                </a:lnTo>
                <a:lnTo>
                  <a:pt x="301000" y="59981"/>
                </a:lnTo>
                <a:lnTo>
                  <a:pt x="300201" y="61512"/>
                </a:lnTo>
                <a:lnTo>
                  <a:pt x="299103" y="62809"/>
                </a:lnTo>
                <a:lnTo>
                  <a:pt x="297706" y="63874"/>
                </a:lnTo>
                <a:lnTo>
                  <a:pt x="296309" y="64872"/>
                </a:lnTo>
                <a:lnTo>
                  <a:pt x="294712" y="65637"/>
                </a:lnTo>
                <a:lnTo>
                  <a:pt x="292916" y="66169"/>
                </a:lnTo>
                <a:lnTo>
                  <a:pt x="291186" y="66635"/>
                </a:lnTo>
                <a:lnTo>
                  <a:pt x="289356" y="66868"/>
                </a:lnTo>
                <a:lnTo>
                  <a:pt x="284432" y="66868"/>
                </a:lnTo>
                <a:lnTo>
                  <a:pt x="282104" y="66236"/>
                </a:lnTo>
                <a:lnTo>
                  <a:pt x="280440" y="64971"/>
                </a:lnTo>
                <a:lnTo>
                  <a:pt x="278843" y="63641"/>
                </a:lnTo>
                <a:lnTo>
                  <a:pt x="278045" y="61944"/>
                </a:lnTo>
                <a:lnTo>
                  <a:pt x="278045" y="57752"/>
                </a:lnTo>
                <a:lnTo>
                  <a:pt x="278843" y="56089"/>
                </a:lnTo>
                <a:lnTo>
                  <a:pt x="280440" y="54891"/>
                </a:lnTo>
                <a:lnTo>
                  <a:pt x="282037" y="53694"/>
                </a:lnTo>
                <a:lnTo>
                  <a:pt x="284466" y="52762"/>
                </a:lnTo>
                <a:lnTo>
                  <a:pt x="284033" y="46109"/>
                </a:lnTo>
                <a:close/>
              </a:path>
              <a:path w="1312364" h="94313">
                <a:moveTo>
                  <a:pt x="361142" y="90820"/>
                </a:moveTo>
                <a:lnTo>
                  <a:pt x="362606" y="91885"/>
                </a:lnTo>
                <a:lnTo>
                  <a:pt x="364269" y="92717"/>
                </a:lnTo>
                <a:lnTo>
                  <a:pt x="366132" y="93315"/>
                </a:lnTo>
                <a:lnTo>
                  <a:pt x="368062" y="93981"/>
                </a:lnTo>
                <a:lnTo>
                  <a:pt x="370157" y="94313"/>
                </a:lnTo>
                <a:lnTo>
                  <a:pt x="374815" y="94313"/>
                </a:lnTo>
                <a:lnTo>
                  <a:pt x="376911" y="93881"/>
                </a:lnTo>
                <a:lnTo>
                  <a:pt x="378707" y="93016"/>
                </a:lnTo>
                <a:lnTo>
                  <a:pt x="380570" y="92218"/>
                </a:lnTo>
                <a:lnTo>
                  <a:pt x="382234" y="90854"/>
                </a:lnTo>
                <a:lnTo>
                  <a:pt x="383697" y="88924"/>
                </a:lnTo>
                <a:lnTo>
                  <a:pt x="385228" y="87061"/>
                </a:lnTo>
                <a:lnTo>
                  <a:pt x="386625" y="84500"/>
                </a:lnTo>
                <a:lnTo>
                  <a:pt x="387889" y="81239"/>
                </a:lnTo>
                <a:lnTo>
                  <a:pt x="411343" y="22954"/>
                </a:lnTo>
                <a:lnTo>
                  <a:pt x="402760" y="22954"/>
                </a:lnTo>
                <a:lnTo>
                  <a:pt x="391083" y="54492"/>
                </a:lnTo>
                <a:lnTo>
                  <a:pt x="387490" y="64373"/>
                </a:lnTo>
                <a:lnTo>
                  <a:pt x="384396" y="55490"/>
                </a:lnTo>
                <a:lnTo>
                  <a:pt x="371921" y="22954"/>
                </a:lnTo>
                <a:lnTo>
                  <a:pt x="362839" y="22954"/>
                </a:lnTo>
                <a:lnTo>
                  <a:pt x="378707" y="60879"/>
                </a:lnTo>
                <a:lnTo>
                  <a:pt x="383697" y="72756"/>
                </a:lnTo>
                <a:lnTo>
                  <a:pt x="381103" y="79243"/>
                </a:lnTo>
                <a:lnTo>
                  <a:pt x="379838" y="82503"/>
                </a:lnTo>
                <a:lnTo>
                  <a:pt x="378441" y="84666"/>
                </a:lnTo>
                <a:lnTo>
                  <a:pt x="376911" y="85730"/>
                </a:lnTo>
                <a:lnTo>
                  <a:pt x="375380" y="86795"/>
                </a:lnTo>
                <a:lnTo>
                  <a:pt x="373750" y="87327"/>
                </a:lnTo>
                <a:lnTo>
                  <a:pt x="370557" y="87327"/>
                </a:lnTo>
                <a:lnTo>
                  <a:pt x="369060" y="87028"/>
                </a:lnTo>
                <a:lnTo>
                  <a:pt x="367529" y="86429"/>
                </a:lnTo>
                <a:lnTo>
                  <a:pt x="366066" y="85897"/>
                </a:lnTo>
                <a:lnTo>
                  <a:pt x="364668" y="85032"/>
                </a:lnTo>
                <a:lnTo>
                  <a:pt x="363338" y="83834"/>
                </a:lnTo>
                <a:lnTo>
                  <a:pt x="361142" y="90820"/>
                </a:lnTo>
                <a:close/>
              </a:path>
              <a:path w="1312364" h="94313">
                <a:moveTo>
                  <a:pt x="463093" y="61545"/>
                </a:moveTo>
                <a:lnTo>
                  <a:pt x="463093" y="29841"/>
                </a:lnTo>
                <a:lnTo>
                  <a:pt x="481257" y="29841"/>
                </a:lnTo>
                <a:lnTo>
                  <a:pt x="481257" y="22954"/>
                </a:lnTo>
                <a:lnTo>
                  <a:pt x="463093" y="22954"/>
                </a:lnTo>
                <a:lnTo>
                  <a:pt x="463093" y="8782"/>
                </a:lnTo>
                <a:lnTo>
                  <a:pt x="455109" y="10978"/>
                </a:lnTo>
                <a:lnTo>
                  <a:pt x="455109" y="22954"/>
                </a:lnTo>
                <a:lnTo>
                  <a:pt x="445129" y="22954"/>
                </a:lnTo>
                <a:lnTo>
                  <a:pt x="445129" y="29841"/>
                </a:lnTo>
                <a:lnTo>
                  <a:pt x="455109" y="29841"/>
                </a:lnTo>
                <a:lnTo>
                  <a:pt x="455109" y="60480"/>
                </a:lnTo>
                <a:lnTo>
                  <a:pt x="455175" y="63674"/>
                </a:lnTo>
                <a:lnTo>
                  <a:pt x="455841" y="66269"/>
                </a:lnTo>
                <a:lnTo>
                  <a:pt x="457105" y="68265"/>
                </a:lnTo>
                <a:lnTo>
                  <a:pt x="458436" y="70194"/>
                </a:lnTo>
                <a:lnTo>
                  <a:pt x="460199" y="71625"/>
                </a:lnTo>
                <a:lnTo>
                  <a:pt x="462395" y="72556"/>
                </a:lnTo>
                <a:lnTo>
                  <a:pt x="464590" y="73421"/>
                </a:lnTo>
                <a:lnTo>
                  <a:pt x="466952" y="73854"/>
                </a:lnTo>
                <a:lnTo>
                  <a:pt x="472209" y="73854"/>
                </a:lnTo>
                <a:lnTo>
                  <a:pt x="474604" y="73455"/>
                </a:lnTo>
                <a:lnTo>
                  <a:pt x="476666" y="72656"/>
                </a:lnTo>
                <a:lnTo>
                  <a:pt x="478796" y="71858"/>
                </a:lnTo>
                <a:lnTo>
                  <a:pt x="480625" y="70760"/>
                </a:lnTo>
                <a:lnTo>
                  <a:pt x="482156" y="69363"/>
                </a:lnTo>
                <a:lnTo>
                  <a:pt x="479361" y="62676"/>
                </a:lnTo>
                <a:lnTo>
                  <a:pt x="478230" y="63807"/>
                </a:lnTo>
                <a:lnTo>
                  <a:pt x="476966" y="64705"/>
                </a:lnTo>
                <a:lnTo>
                  <a:pt x="475569" y="65371"/>
                </a:lnTo>
                <a:lnTo>
                  <a:pt x="474171" y="66036"/>
                </a:lnTo>
                <a:lnTo>
                  <a:pt x="472508" y="66369"/>
                </a:lnTo>
                <a:lnTo>
                  <a:pt x="468383" y="66369"/>
                </a:lnTo>
                <a:lnTo>
                  <a:pt x="466586" y="65770"/>
                </a:lnTo>
                <a:lnTo>
                  <a:pt x="465189" y="64572"/>
                </a:lnTo>
                <a:lnTo>
                  <a:pt x="463792" y="63375"/>
                </a:lnTo>
                <a:lnTo>
                  <a:pt x="463093" y="61545"/>
                </a:lnTo>
                <a:close/>
              </a:path>
              <a:path w="1312364" h="94313">
                <a:moveTo>
                  <a:pt x="510394" y="66967"/>
                </a:moveTo>
                <a:lnTo>
                  <a:pt x="507500" y="66202"/>
                </a:lnTo>
                <a:lnTo>
                  <a:pt x="509130" y="73854"/>
                </a:lnTo>
                <a:lnTo>
                  <a:pt x="513788" y="73854"/>
                </a:lnTo>
                <a:lnTo>
                  <a:pt x="513788" y="66967"/>
                </a:lnTo>
                <a:lnTo>
                  <a:pt x="510394" y="66967"/>
                </a:lnTo>
                <a:close/>
              </a:path>
              <a:path w="1312364" h="94313">
                <a:moveTo>
                  <a:pt x="594971" y="44046"/>
                </a:moveTo>
                <a:lnTo>
                  <a:pt x="595636" y="40719"/>
                </a:lnTo>
                <a:lnTo>
                  <a:pt x="596967" y="37925"/>
                </a:lnTo>
                <a:lnTo>
                  <a:pt x="598297" y="35064"/>
                </a:lnTo>
                <a:lnTo>
                  <a:pt x="600160" y="32868"/>
                </a:lnTo>
                <a:lnTo>
                  <a:pt x="602556" y="31338"/>
                </a:lnTo>
                <a:lnTo>
                  <a:pt x="604951" y="29741"/>
                </a:lnTo>
                <a:lnTo>
                  <a:pt x="607745" y="28942"/>
                </a:lnTo>
                <a:lnTo>
                  <a:pt x="615796" y="28942"/>
                </a:lnTo>
                <a:lnTo>
                  <a:pt x="619555" y="30672"/>
                </a:lnTo>
                <a:lnTo>
                  <a:pt x="619522" y="22987"/>
                </a:lnTo>
                <a:lnTo>
                  <a:pt x="615796" y="21956"/>
                </a:lnTo>
                <a:lnTo>
                  <a:pt x="608876" y="21956"/>
                </a:lnTo>
                <a:lnTo>
                  <a:pt x="606215" y="22455"/>
                </a:lnTo>
                <a:lnTo>
                  <a:pt x="603753" y="23453"/>
                </a:lnTo>
                <a:lnTo>
                  <a:pt x="601291" y="24451"/>
                </a:lnTo>
                <a:lnTo>
                  <a:pt x="599196" y="25849"/>
                </a:lnTo>
                <a:lnTo>
                  <a:pt x="597466" y="27645"/>
                </a:lnTo>
                <a:lnTo>
                  <a:pt x="595736" y="29375"/>
                </a:lnTo>
                <a:lnTo>
                  <a:pt x="594456" y="31377"/>
                </a:lnTo>
                <a:lnTo>
                  <a:pt x="593973" y="22954"/>
                </a:lnTo>
                <a:lnTo>
                  <a:pt x="586986" y="22954"/>
                </a:lnTo>
                <a:lnTo>
                  <a:pt x="586986" y="93814"/>
                </a:lnTo>
                <a:lnTo>
                  <a:pt x="594971" y="93814"/>
                </a:lnTo>
                <a:lnTo>
                  <a:pt x="594971" y="65420"/>
                </a:lnTo>
                <a:lnTo>
                  <a:pt x="593973" y="63075"/>
                </a:lnTo>
                <a:lnTo>
                  <a:pt x="593573" y="33733"/>
                </a:lnTo>
                <a:lnTo>
                  <a:pt x="594438" y="31404"/>
                </a:lnTo>
                <a:lnTo>
                  <a:pt x="594671" y="35130"/>
                </a:lnTo>
                <a:lnTo>
                  <a:pt x="594971" y="44046"/>
                </a:lnTo>
                <a:close/>
              </a:path>
              <a:path w="1312364" h="94313">
                <a:moveTo>
                  <a:pt x="598198" y="60746"/>
                </a:moveTo>
                <a:lnTo>
                  <a:pt x="596867" y="57885"/>
                </a:lnTo>
                <a:lnTo>
                  <a:pt x="595603" y="55024"/>
                </a:lnTo>
                <a:lnTo>
                  <a:pt x="594971" y="51698"/>
                </a:lnTo>
                <a:lnTo>
                  <a:pt x="594971" y="44046"/>
                </a:lnTo>
                <a:lnTo>
                  <a:pt x="594671" y="35130"/>
                </a:lnTo>
                <a:lnTo>
                  <a:pt x="594438" y="31404"/>
                </a:lnTo>
                <a:lnTo>
                  <a:pt x="593573" y="33733"/>
                </a:lnTo>
                <a:lnTo>
                  <a:pt x="593973" y="63075"/>
                </a:lnTo>
                <a:lnTo>
                  <a:pt x="594971" y="61578"/>
                </a:lnTo>
                <a:lnTo>
                  <a:pt x="593973" y="63075"/>
                </a:lnTo>
                <a:lnTo>
                  <a:pt x="594971" y="65420"/>
                </a:lnTo>
                <a:lnTo>
                  <a:pt x="595303" y="66202"/>
                </a:lnTo>
                <a:lnTo>
                  <a:pt x="597499" y="68797"/>
                </a:lnTo>
                <a:lnTo>
                  <a:pt x="600560" y="70860"/>
                </a:lnTo>
                <a:lnTo>
                  <a:pt x="603687" y="72856"/>
                </a:lnTo>
                <a:lnTo>
                  <a:pt x="607313" y="73854"/>
                </a:lnTo>
                <a:lnTo>
                  <a:pt x="615563" y="73854"/>
                </a:lnTo>
                <a:lnTo>
                  <a:pt x="619356" y="72823"/>
                </a:lnTo>
                <a:lnTo>
                  <a:pt x="622816" y="70760"/>
                </a:lnTo>
                <a:lnTo>
                  <a:pt x="626276" y="68697"/>
                </a:lnTo>
                <a:lnTo>
                  <a:pt x="629037" y="65737"/>
                </a:lnTo>
                <a:lnTo>
                  <a:pt x="631099" y="61877"/>
                </a:lnTo>
                <a:lnTo>
                  <a:pt x="633228" y="57952"/>
                </a:lnTo>
                <a:lnTo>
                  <a:pt x="634293" y="53294"/>
                </a:lnTo>
                <a:lnTo>
                  <a:pt x="634293" y="42449"/>
                </a:lnTo>
                <a:lnTo>
                  <a:pt x="633262" y="37792"/>
                </a:lnTo>
                <a:lnTo>
                  <a:pt x="631199" y="33933"/>
                </a:lnTo>
                <a:lnTo>
                  <a:pt x="629137" y="30074"/>
                </a:lnTo>
                <a:lnTo>
                  <a:pt x="626375" y="27113"/>
                </a:lnTo>
                <a:lnTo>
                  <a:pt x="622916" y="25050"/>
                </a:lnTo>
                <a:lnTo>
                  <a:pt x="619522" y="22987"/>
                </a:lnTo>
                <a:lnTo>
                  <a:pt x="619555" y="30672"/>
                </a:lnTo>
                <a:lnTo>
                  <a:pt x="622217" y="34132"/>
                </a:lnTo>
                <a:lnTo>
                  <a:pt x="624945" y="37592"/>
                </a:lnTo>
                <a:lnTo>
                  <a:pt x="626309" y="42183"/>
                </a:lnTo>
                <a:lnTo>
                  <a:pt x="626309" y="53627"/>
                </a:lnTo>
                <a:lnTo>
                  <a:pt x="624912" y="58218"/>
                </a:lnTo>
                <a:lnTo>
                  <a:pt x="622117" y="61678"/>
                </a:lnTo>
                <a:lnTo>
                  <a:pt x="619389" y="65138"/>
                </a:lnTo>
                <a:lnTo>
                  <a:pt x="615563" y="66868"/>
                </a:lnTo>
                <a:lnTo>
                  <a:pt x="607513" y="66868"/>
                </a:lnTo>
                <a:lnTo>
                  <a:pt x="604751" y="66102"/>
                </a:lnTo>
                <a:lnTo>
                  <a:pt x="602356" y="64572"/>
                </a:lnTo>
                <a:lnTo>
                  <a:pt x="600027" y="62975"/>
                </a:lnTo>
                <a:lnTo>
                  <a:pt x="598198" y="60746"/>
                </a:lnTo>
                <a:close/>
              </a:path>
              <a:path w="1312364" h="94313">
                <a:moveTo>
                  <a:pt x="666824" y="66967"/>
                </a:moveTo>
                <a:lnTo>
                  <a:pt x="663930" y="66202"/>
                </a:lnTo>
                <a:lnTo>
                  <a:pt x="665560" y="73854"/>
                </a:lnTo>
                <a:lnTo>
                  <a:pt x="670218" y="73854"/>
                </a:lnTo>
                <a:lnTo>
                  <a:pt x="670218" y="66967"/>
                </a:lnTo>
                <a:lnTo>
                  <a:pt x="666824" y="66967"/>
                </a:lnTo>
                <a:close/>
              </a:path>
              <a:path w="1312364" h="94313">
                <a:moveTo>
                  <a:pt x="717385" y="44046"/>
                </a:moveTo>
                <a:lnTo>
                  <a:pt x="718051" y="40719"/>
                </a:lnTo>
                <a:lnTo>
                  <a:pt x="719381" y="37925"/>
                </a:lnTo>
                <a:lnTo>
                  <a:pt x="720712" y="35064"/>
                </a:lnTo>
                <a:lnTo>
                  <a:pt x="722575" y="32868"/>
                </a:lnTo>
                <a:lnTo>
                  <a:pt x="724970" y="31338"/>
                </a:lnTo>
                <a:lnTo>
                  <a:pt x="727366" y="29741"/>
                </a:lnTo>
                <a:lnTo>
                  <a:pt x="730160" y="28942"/>
                </a:lnTo>
                <a:lnTo>
                  <a:pt x="738211" y="28942"/>
                </a:lnTo>
                <a:lnTo>
                  <a:pt x="741970" y="30672"/>
                </a:lnTo>
                <a:lnTo>
                  <a:pt x="741937" y="22987"/>
                </a:lnTo>
                <a:lnTo>
                  <a:pt x="738211" y="21956"/>
                </a:lnTo>
                <a:lnTo>
                  <a:pt x="731291" y="21956"/>
                </a:lnTo>
                <a:lnTo>
                  <a:pt x="728630" y="22455"/>
                </a:lnTo>
                <a:lnTo>
                  <a:pt x="726168" y="23453"/>
                </a:lnTo>
                <a:lnTo>
                  <a:pt x="723706" y="24451"/>
                </a:lnTo>
                <a:lnTo>
                  <a:pt x="721610" y="25849"/>
                </a:lnTo>
                <a:lnTo>
                  <a:pt x="719881" y="27645"/>
                </a:lnTo>
                <a:lnTo>
                  <a:pt x="718151" y="29375"/>
                </a:lnTo>
                <a:lnTo>
                  <a:pt x="716871" y="31377"/>
                </a:lnTo>
                <a:lnTo>
                  <a:pt x="716387" y="22954"/>
                </a:lnTo>
                <a:lnTo>
                  <a:pt x="709401" y="22954"/>
                </a:lnTo>
                <a:lnTo>
                  <a:pt x="709401" y="93814"/>
                </a:lnTo>
                <a:lnTo>
                  <a:pt x="717385" y="93814"/>
                </a:lnTo>
                <a:lnTo>
                  <a:pt x="717385" y="65420"/>
                </a:lnTo>
                <a:lnTo>
                  <a:pt x="716387" y="63075"/>
                </a:lnTo>
                <a:lnTo>
                  <a:pt x="715988" y="33733"/>
                </a:lnTo>
                <a:lnTo>
                  <a:pt x="716853" y="31404"/>
                </a:lnTo>
                <a:lnTo>
                  <a:pt x="717086" y="35130"/>
                </a:lnTo>
                <a:lnTo>
                  <a:pt x="717385" y="44046"/>
                </a:lnTo>
                <a:close/>
              </a:path>
              <a:path w="1312364" h="94313">
                <a:moveTo>
                  <a:pt x="720612" y="60746"/>
                </a:moveTo>
                <a:lnTo>
                  <a:pt x="719282" y="57885"/>
                </a:lnTo>
                <a:lnTo>
                  <a:pt x="718018" y="55024"/>
                </a:lnTo>
                <a:lnTo>
                  <a:pt x="717385" y="51698"/>
                </a:lnTo>
                <a:lnTo>
                  <a:pt x="717385" y="44046"/>
                </a:lnTo>
                <a:lnTo>
                  <a:pt x="717086" y="35130"/>
                </a:lnTo>
                <a:lnTo>
                  <a:pt x="716853" y="31404"/>
                </a:lnTo>
                <a:lnTo>
                  <a:pt x="715988" y="33733"/>
                </a:lnTo>
                <a:lnTo>
                  <a:pt x="716387" y="63075"/>
                </a:lnTo>
                <a:lnTo>
                  <a:pt x="717385" y="61578"/>
                </a:lnTo>
                <a:lnTo>
                  <a:pt x="716387" y="63075"/>
                </a:lnTo>
                <a:lnTo>
                  <a:pt x="717385" y="65420"/>
                </a:lnTo>
                <a:lnTo>
                  <a:pt x="717718" y="66202"/>
                </a:lnTo>
                <a:lnTo>
                  <a:pt x="719914" y="68797"/>
                </a:lnTo>
                <a:lnTo>
                  <a:pt x="722974" y="70860"/>
                </a:lnTo>
                <a:lnTo>
                  <a:pt x="726102" y="72856"/>
                </a:lnTo>
                <a:lnTo>
                  <a:pt x="729728" y="73854"/>
                </a:lnTo>
                <a:lnTo>
                  <a:pt x="737978" y="73854"/>
                </a:lnTo>
                <a:lnTo>
                  <a:pt x="741771" y="72823"/>
                </a:lnTo>
                <a:lnTo>
                  <a:pt x="745231" y="70760"/>
                </a:lnTo>
                <a:lnTo>
                  <a:pt x="748690" y="68697"/>
                </a:lnTo>
                <a:lnTo>
                  <a:pt x="751452" y="65737"/>
                </a:lnTo>
                <a:lnTo>
                  <a:pt x="753514" y="61877"/>
                </a:lnTo>
                <a:lnTo>
                  <a:pt x="755643" y="57952"/>
                </a:lnTo>
                <a:lnTo>
                  <a:pt x="756708" y="53294"/>
                </a:lnTo>
                <a:lnTo>
                  <a:pt x="756708" y="42449"/>
                </a:lnTo>
                <a:lnTo>
                  <a:pt x="755677" y="37792"/>
                </a:lnTo>
                <a:lnTo>
                  <a:pt x="753614" y="33933"/>
                </a:lnTo>
                <a:lnTo>
                  <a:pt x="751551" y="30074"/>
                </a:lnTo>
                <a:lnTo>
                  <a:pt x="748790" y="27113"/>
                </a:lnTo>
                <a:lnTo>
                  <a:pt x="745330" y="25050"/>
                </a:lnTo>
                <a:lnTo>
                  <a:pt x="741937" y="22987"/>
                </a:lnTo>
                <a:lnTo>
                  <a:pt x="741970" y="30672"/>
                </a:lnTo>
                <a:lnTo>
                  <a:pt x="744632" y="34132"/>
                </a:lnTo>
                <a:lnTo>
                  <a:pt x="747360" y="37592"/>
                </a:lnTo>
                <a:lnTo>
                  <a:pt x="748724" y="42183"/>
                </a:lnTo>
                <a:lnTo>
                  <a:pt x="748724" y="53627"/>
                </a:lnTo>
                <a:lnTo>
                  <a:pt x="747326" y="58218"/>
                </a:lnTo>
                <a:lnTo>
                  <a:pt x="744532" y="61678"/>
                </a:lnTo>
                <a:lnTo>
                  <a:pt x="741804" y="65138"/>
                </a:lnTo>
                <a:lnTo>
                  <a:pt x="737978" y="66868"/>
                </a:lnTo>
                <a:lnTo>
                  <a:pt x="729927" y="66868"/>
                </a:lnTo>
                <a:lnTo>
                  <a:pt x="727166" y="66102"/>
                </a:lnTo>
                <a:lnTo>
                  <a:pt x="724771" y="64572"/>
                </a:lnTo>
                <a:lnTo>
                  <a:pt x="722442" y="62975"/>
                </a:lnTo>
                <a:lnTo>
                  <a:pt x="720612" y="60746"/>
                </a:lnTo>
                <a:close/>
              </a:path>
              <a:path w="1312364" h="94313">
                <a:moveTo>
                  <a:pt x="779458" y="22954"/>
                </a:moveTo>
                <a:lnTo>
                  <a:pt x="771474" y="22954"/>
                </a:lnTo>
                <a:lnTo>
                  <a:pt x="771474" y="60014"/>
                </a:lnTo>
                <a:lnTo>
                  <a:pt x="772339" y="63541"/>
                </a:lnTo>
                <a:lnTo>
                  <a:pt x="774069" y="66269"/>
                </a:lnTo>
                <a:lnTo>
                  <a:pt x="775865" y="68930"/>
                </a:lnTo>
                <a:lnTo>
                  <a:pt x="778161" y="70860"/>
                </a:lnTo>
                <a:lnTo>
                  <a:pt x="780955" y="72057"/>
                </a:lnTo>
                <a:lnTo>
                  <a:pt x="783816" y="73255"/>
                </a:lnTo>
                <a:lnTo>
                  <a:pt x="786844" y="73854"/>
                </a:lnTo>
                <a:lnTo>
                  <a:pt x="794030" y="73854"/>
                </a:lnTo>
                <a:lnTo>
                  <a:pt x="797489" y="73188"/>
                </a:lnTo>
                <a:lnTo>
                  <a:pt x="800417" y="71858"/>
                </a:lnTo>
                <a:lnTo>
                  <a:pt x="803411" y="70461"/>
                </a:lnTo>
                <a:lnTo>
                  <a:pt x="805773" y="68265"/>
                </a:lnTo>
                <a:lnTo>
                  <a:pt x="807503" y="65271"/>
                </a:lnTo>
                <a:lnTo>
                  <a:pt x="808002" y="72856"/>
                </a:lnTo>
                <a:lnTo>
                  <a:pt x="814988" y="72856"/>
                </a:lnTo>
                <a:lnTo>
                  <a:pt x="814988" y="22954"/>
                </a:lnTo>
                <a:lnTo>
                  <a:pt x="807004" y="22954"/>
                </a:lnTo>
                <a:lnTo>
                  <a:pt x="807004" y="53028"/>
                </a:lnTo>
                <a:lnTo>
                  <a:pt x="806572" y="55557"/>
                </a:lnTo>
                <a:lnTo>
                  <a:pt x="805707" y="57686"/>
                </a:lnTo>
                <a:lnTo>
                  <a:pt x="804908" y="59815"/>
                </a:lnTo>
                <a:lnTo>
                  <a:pt x="803777" y="61578"/>
                </a:lnTo>
                <a:lnTo>
                  <a:pt x="802313" y="62975"/>
                </a:lnTo>
                <a:lnTo>
                  <a:pt x="800916" y="64306"/>
                </a:lnTo>
                <a:lnTo>
                  <a:pt x="799319" y="65304"/>
                </a:lnTo>
                <a:lnTo>
                  <a:pt x="797523" y="65969"/>
                </a:lnTo>
                <a:lnTo>
                  <a:pt x="795726" y="66568"/>
                </a:lnTo>
                <a:lnTo>
                  <a:pt x="793897" y="66868"/>
                </a:lnTo>
                <a:lnTo>
                  <a:pt x="788041" y="66868"/>
                </a:lnTo>
                <a:lnTo>
                  <a:pt x="784947" y="65936"/>
                </a:lnTo>
                <a:lnTo>
                  <a:pt x="782752" y="64073"/>
                </a:lnTo>
                <a:lnTo>
                  <a:pt x="780556" y="62144"/>
                </a:lnTo>
                <a:lnTo>
                  <a:pt x="779458" y="58650"/>
                </a:lnTo>
                <a:lnTo>
                  <a:pt x="779458" y="22954"/>
                </a:lnTo>
                <a:close/>
              </a:path>
              <a:path w="1312364" h="94313">
                <a:moveTo>
                  <a:pt x="845147" y="73854"/>
                </a:moveTo>
                <a:lnTo>
                  <a:pt x="846478" y="73854"/>
                </a:lnTo>
                <a:lnTo>
                  <a:pt x="847776" y="73721"/>
                </a:lnTo>
                <a:lnTo>
                  <a:pt x="849040" y="73455"/>
                </a:lnTo>
                <a:lnTo>
                  <a:pt x="850304" y="73255"/>
                </a:lnTo>
                <a:lnTo>
                  <a:pt x="852533" y="72457"/>
                </a:lnTo>
                <a:lnTo>
                  <a:pt x="853830" y="65470"/>
                </a:lnTo>
                <a:lnTo>
                  <a:pt x="852367" y="66003"/>
                </a:lnTo>
                <a:lnTo>
                  <a:pt x="850337" y="66568"/>
                </a:lnTo>
                <a:lnTo>
                  <a:pt x="848374" y="66868"/>
                </a:lnTo>
                <a:lnTo>
                  <a:pt x="844981" y="66868"/>
                </a:lnTo>
                <a:lnTo>
                  <a:pt x="843484" y="66402"/>
                </a:lnTo>
                <a:lnTo>
                  <a:pt x="841621" y="64472"/>
                </a:lnTo>
                <a:lnTo>
                  <a:pt x="841155" y="62709"/>
                </a:lnTo>
                <a:lnTo>
                  <a:pt x="841155" y="0"/>
                </a:lnTo>
                <a:lnTo>
                  <a:pt x="833171" y="0"/>
                </a:lnTo>
                <a:lnTo>
                  <a:pt x="833171" y="65005"/>
                </a:lnTo>
                <a:lnTo>
                  <a:pt x="834136" y="68365"/>
                </a:lnTo>
                <a:lnTo>
                  <a:pt x="836065" y="70560"/>
                </a:lnTo>
                <a:lnTo>
                  <a:pt x="838061" y="72756"/>
                </a:lnTo>
                <a:lnTo>
                  <a:pt x="841089" y="73854"/>
                </a:lnTo>
                <a:lnTo>
                  <a:pt x="845147" y="73854"/>
                </a:lnTo>
                <a:close/>
              </a:path>
              <a:path w="1312364" h="94313">
                <a:moveTo>
                  <a:pt x="893452" y="67633"/>
                </a:moveTo>
                <a:lnTo>
                  <a:pt x="894317" y="69163"/>
                </a:lnTo>
                <a:lnTo>
                  <a:pt x="895016" y="62776"/>
                </a:lnTo>
                <a:lnTo>
                  <a:pt x="893020" y="62476"/>
                </a:lnTo>
                <a:lnTo>
                  <a:pt x="893020" y="65737"/>
                </a:lnTo>
                <a:lnTo>
                  <a:pt x="892853" y="67500"/>
                </a:lnTo>
                <a:lnTo>
                  <a:pt x="893272" y="66845"/>
                </a:lnTo>
                <a:lnTo>
                  <a:pt x="893020" y="63474"/>
                </a:lnTo>
                <a:lnTo>
                  <a:pt x="893272" y="66845"/>
                </a:lnTo>
                <a:lnTo>
                  <a:pt x="894217" y="65371"/>
                </a:lnTo>
                <a:lnTo>
                  <a:pt x="893452" y="67633"/>
                </a:lnTo>
                <a:close/>
              </a:path>
              <a:path w="1312364" h="94313">
                <a:moveTo>
                  <a:pt x="864975" y="27712"/>
                </a:moveTo>
                <a:lnTo>
                  <a:pt x="862513" y="30706"/>
                </a:lnTo>
                <a:lnTo>
                  <a:pt x="861182" y="34432"/>
                </a:lnTo>
                <a:lnTo>
                  <a:pt x="867669" y="38424"/>
                </a:lnTo>
                <a:lnTo>
                  <a:pt x="868801" y="35097"/>
                </a:lnTo>
                <a:lnTo>
                  <a:pt x="870564" y="32702"/>
                </a:lnTo>
                <a:lnTo>
                  <a:pt x="872959" y="31238"/>
                </a:lnTo>
                <a:lnTo>
                  <a:pt x="875354" y="29708"/>
                </a:lnTo>
                <a:lnTo>
                  <a:pt x="878282" y="28942"/>
                </a:lnTo>
                <a:lnTo>
                  <a:pt x="885401" y="28942"/>
                </a:lnTo>
                <a:lnTo>
                  <a:pt x="888229" y="29974"/>
                </a:lnTo>
                <a:lnTo>
                  <a:pt x="890225" y="32036"/>
                </a:lnTo>
                <a:lnTo>
                  <a:pt x="892221" y="34032"/>
                </a:lnTo>
                <a:lnTo>
                  <a:pt x="893219" y="36893"/>
                </a:lnTo>
                <a:lnTo>
                  <a:pt x="893219" y="42531"/>
                </a:lnTo>
                <a:lnTo>
                  <a:pt x="875055" y="46109"/>
                </a:lnTo>
                <a:lnTo>
                  <a:pt x="875487" y="52762"/>
                </a:lnTo>
                <a:lnTo>
                  <a:pt x="878748" y="52097"/>
                </a:lnTo>
                <a:lnTo>
                  <a:pt x="893219" y="49131"/>
                </a:lnTo>
                <a:lnTo>
                  <a:pt x="894816" y="48803"/>
                </a:lnTo>
                <a:lnTo>
                  <a:pt x="894816" y="42216"/>
                </a:lnTo>
                <a:lnTo>
                  <a:pt x="896945" y="26913"/>
                </a:lnTo>
                <a:lnTo>
                  <a:pt x="894650" y="25050"/>
                </a:lnTo>
                <a:lnTo>
                  <a:pt x="891722" y="23852"/>
                </a:lnTo>
                <a:lnTo>
                  <a:pt x="888795" y="22588"/>
                </a:lnTo>
                <a:lnTo>
                  <a:pt x="885534" y="21956"/>
                </a:lnTo>
                <a:lnTo>
                  <a:pt x="876619" y="21956"/>
                </a:lnTo>
                <a:lnTo>
                  <a:pt x="872161" y="23121"/>
                </a:lnTo>
                <a:lnTo>
                  <a:pt x="868568" y="25449"/>
                </a:lnTo>
                <a:lnTo>
                  <a:pt x="864975" y="27712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5781443" y="9746727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6040892" y="9746727"/>
            <a:ext cx="36128" cy="0"/>
          </a:xfrm>
          <a:custGeom>
            <a:avLst/>
            <a:gdLst/>
            <a:ahLst/>
            <a:cxnLst/>
            <a:rect l="l" t="t" r="r" b="b"/>
            <a:pathLst>
              <a:path w="36128" h="0">
                <a:moveTo>
                  <a:pt x="0" y="0"/>
                </a:moveTo>
                <a:lnTo>
                  <a:pt x="36128" y="0"/>
                </a:lnTo>
              </a:path>
            </a:pathLst>
          </a:custGeom>
          <a:ln w="8156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6641416" y="9768234"/>
            <a:ext cx="7984" cy="0"/>
          </a:xfrm>
          <a:custGeom>
            <a:avLst/>
            <a:gdLst/>
            <a:ahLst/>
            <a:cxnLst/>
            <a:rect l="l" t="t" r="r" b="b"/>
            <a:pathLst>
              <a:path w="7984" h="0">
                <a:moveTo>
                  <a:pt x="0" y="0"/>
                </a:moveTo>
                <a:lnTo>
                  <a:pt x="7984" y="0"/>
                </a:lnTo>
              </a:path>
            </a:pathLst>
          </a:custGeom>
          <a:ln w="51171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5394999" y="9728981"/>
            <a:ext cx="111060" cy="79872"/>
          </a:xfrm>
          <a:custGeom>
            <a:avLst/>
            <a:gdLst/>
            <a:ahLst/>
            <a:cxnLst/>
            <a:rect l="l" t="t" r="r" b="b"/>
            <a:pathLst>
              <a:path w="111060" h="79872">
                <a:moveTo>
                  <a:pt x="42445" y="59793"/>
                </a:moveTo>
                <a:lnTo>
                  <a:pt x="38035" y="64203"/>
                </a:lnTo>
                <a:lnTo>
                  <a:pt x="42445" y="68614"/>
                </a:lnTo>
                <a:lnTo>
                  <a:pt x="111060" y="0"/>
                </a:lnTo>
                <a:lnTo>
                  <a:pt x="42445" y="59793"/>
                </a:lnTo>
                <a:close/>
              </a:path>
              <a:path w="111060" h="79872">
                <a:moveTo>
                  <a:pt x="11257" y="28604"/>
                </a:moveTo>
                <a:lnTo>
                  <a:pt x="33624" y="59793"/>
                </a:lnTo>
                <a:lnTo>
                  <a:pt x="38035" y="55382"/>
                </a:lnTo>
                <a:lnTo>
                  <a:pt x="11257" y="28604"/>
                </a:lnTo>
                <a:close/>
              </a:path>
              <a:path w="111060" h="79872">
                <a:moveTo>
                  <a:pt x="108624" y="-11257"/>
                </a:moveTo>
                <a:lnTo>
                  <a:pt x="104675" y="-11257"/>
                </a:lnTo>
                <a:lnTo>
                  <a:pt x="102239" y="-8821"/>
                </a:lnTo>
                <a:lnTo>
                  <a:pt x="38035" y="55382"/>
                </a:lnTo>
                <a:lnTo>
                  <a:pt x="33624" y="59793"/>
                </a:lnTo>
                <a:lnTo>
                  <a:pt x="11257" y="28604"/>
                </a:lnTo>
                <a:lnTo>
                  <a:pt x="8821" y="26168"/>
                </a:lnTo>
                <a:lnTo>
                  <a:pt x="4871" y="26168"/>
                </a:lnTo>
                <a:lnTo>
                  <a:pt x="2435" y="28604"/>
                </a:lnTo>
                <a:lnTo>
                  <a:pt x="0" y="31040"/>
                </a:lnTo>
                <a:lnTo>
                  <a:pt x="0" y="34990"/>
                </a:lnTo>
                <a:lnTo>
                  <a:pt x="2435" y="37426"/>
                </a:lnTo>
                <a:lnTo>
                  <a:pt x="33624" y="68614"/>
                </a:lnTo>
                <a:lnTo>
                  <a:pt x="36060" y="71050"/>
                </a:lnTo>
                <a:lnTo>
                  <a:pt x="40009" y="71050"/>
                </a:lnTo>
                <a:lnTo>
                  <a:pt x="42445" y="68614"/>
                </a:lnTo>
                <a:lnTo>
                  <a:pt x="38035" y="64203"/>
                </a:lnTo>
                <a:lnTo>
                  <a:pt x="42445" y="59793"/>
                </a:lnTo>
                <a:lnTo>
                  <a:pt x="111060" y="0"/>
                </a:lnTo>
                <a:lnTo>
                  <a:pt x="113496" y="-2435"/>
                </a:lnTo>
                <a:lnTo>
                  <a:pt x="113496" y="-6385"/>
                </a:lnTo>
                <a:lnTo>
                  <a:pt x="111060" y="-8821"/>
                </a:lnTo>
                <a:lnTo>
                  <a:pt x="108624" y="-11257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1428432" y="7075861"/>
            <a:ext cx="3293062" cy="3293062"/>
          </a:xfrm>
          <a:custGeom>
            <a:avLst/>
            <a:gdLst/>
            <a:ahLst/>
            <a:cxnLst/>
            <a:rect l="l" t="t" r="r" b="b"/>
            <a:pathLst>
              <a:path w="3293062" h="3293062">
                <a:moveTo>
                  <a:pt x="3293062" y="1646531"/>
                </a:moveTo>
                <a:lnTo>
                  <a:pt x="3287604" y="1511490"/>
                </a:lnTo>
                <a:lnTo>
                  <a:pt x="3271512" y="1379455"/>
                </a:lnTo>
                <a:lnTo>
                  <a:pt x="3245209" y="1250850"/>
                </a:lnTo>
                <a:lnTo>
                  <a:pt x="3209121" y="1126100"/>
                </a:lnTo>
                <a:lnTo>
                  <a:pt x="3163669" y="1005626"/>
                </a:lnTo>
                <a:lnTo>
                  <a:pt x="3109279" y="889855"/>
                </a:lnTo>
                <a:lnTo>
                  <a:pt x="3046374" y="779208"/>
                </a:lnTo>
                <a:lnTo>
                  <a:pt x="2975377" y="674111"/>
                </a:lnTo>
                <a:lnTo>
                  <a:pt x="2896712" y="574986"/>
                </a:lnTo>
                <a:lnTo>
                  <a:pt x="2810804" y="482257"/>
                </a:lnTo>
                <a:lnTo>
                  <a:pt x="2718076" y="396349"/>
                </a:lnTo>
                <a:lnTo>
                  <a:pt x="2618951" y="317685"/>
                </a:lnTo>
                <a:lnTo>
                  <a:pt x="2513853" y="246688"/>
                </a:lnTo>
                <a:lnTo>
                  <a:pt x="2403207" y="183782"/>
                </a:lnTo>
                <a:lnTo>
                  <a:pt x="2287435" y="129392"/>
                </a:lnTo>
                <a:lnTo>
                  <a:pt x="2166962" y="83941"/>
                </a:lnTo>
                <a:lnTo>
                  <a:pt x="2042211" y="47852"/>
                </a:lnTo>
                <a:lnTo>
                  <a:pt x="1913607" y="21550"/>
                </a:lnTo>
                <a:lnTo>
                  <a:pt x="1781572" y="5458"/>
                </a:lnTo>
                <a:lnTo>
                  <a:pt x="1646531" y="0"/>
                </a:lnTo>
                <a:lnTo>
                  <a:pt x="1511490" y="5458"/>
                </a:lnTo>
                <a:lnTo>
                  <a:pt x="1379455" y="21550"/>
                </a:lnTo>
                <a:lnTo>
                  <a:pt x="1250850" y="47852"/>
                </a:lnTo>
                <a:lnTo>
                  <a:pt x="1126099" y="83941"/>
                </a:lnTo>
                <a:lnTo>
                  <a:pt x="1005626" y="129392"/>
                </a:lnTo>
                <a:lnTo>
                  <a:pt x="889855" y="183782"/>
                </a:lnTo>
                <a:lnTo>
                  <a:pt x="779208" y="246688"/>
                </a:lnTo>
                <a:lnTo>
                  <a:pt x="674111" y="317685"/>
                </a:lnTo>
                <a:lnTo>
                  <a:pt x="574986" y="396349"/>
                </a:lnTo>
                <a:lnTo>
                  <a:pt x="482257" y="482257"/>
                </a:lnTo>
                <a:lnTo>
                  <a:pt x="396349" y="574986"/>
                </a:lnTo>
                <a:lnTo>
                  <a:pt x="317685" y="674111"/>
                </a:lnTo>
                <a:lnTo>
                  <a:pt x="246688" y="779208"/>
                </a:lnTo>
                <a:lnTo>
                  <a:pt x="183782" y="889855"/>
                </a:lnTo>
                <a:lnTo>
                  <a:pt x="129392" y="1005626"/>
                </a:lnTo>
                <a:lnTo>
                  <a:pt x="83941" y="1126100"/>
                </a:lnTo>
                <a:lnTo>
                  <a:pt x="47852" y="1250850"/>
                </a:lnTo>
                <a:lnTo>
                  <a:pt x="21550" y="1379455"/>
                </a:lnTo>
                <a:lnTo>
                  <a:pt x="5458" y="1511490"/>
                </a:lnTo>
                <a:lnTo>
                  <a:pt x="0" y="1646531"/>
                </a:lnTo>
                <a:lnTo>
                  <a:pt x="5458" y="1781572"/>
                </a:lnTo>
                <a:lnTo>
                  <a:pt x="21550" y="1913607"/>
                </a:lnTo>
                <a:lnTo>
                  <a:pt x="47852" y="2042211"/>
                </a:lnTo>
                <a:lnTo>
                  <a:pt x="83941" y="2166962"/>
                </a:lnTo>
                <a:lnTo>
                  <a:pt x="129392" y="2287435"/>
                </a:lnTo>
                <a:lnTo>
                  <a:pt x="183782" y="2403207"/>
                </a:lnTo>
                <a:lnTo>
                  <a:pt x="246688" y="2513853"/>
                </a:lnTo>
                <a:lnTo>
                  <a:pt x="317685" y="2618951"/>
                </a:lnTo>
                <a:lnTo>
                  <a:pt x="396349" y="2718076"/>
                </a:lnTo>
                <a:lnTo>
                  <a:pt x="482257" y="2810804"/>
                </a:lnTo>
                <a:lnTo>
                  <a:pt x="574986" y="2896712"/>
                </a:lnTo>
                <a:lnTo>
                  <a:pt x="674111" y="2975377"/>
                </a:lnTo>
                <a:lnTo>
                  <a:pt x="779208" y="3046374"/>
                </a:lnTo>
                <a:lnTo>
                  <a:pt x="889855" y="3109279"/>
                </a:lnTo>
                <a:lnTo>
                  <a:pt x="1005626" y="3163669"/>
                </a:lnTo>
                <a:lnTo>
                  <a:pt x="1126099" y="3209121"/>
                </a:lnTo>
                <a:lnTo>
                  <a:pt x="1250850" y="3245209"/>
                </a:lnTo>
                <a:lnTo>
                  <a:pt x="1379455" y="3271512"/>
                </a:lnTo>
                <a:lnTo>
                  <a:pt x="1511490" y="3287604"/>
                </a:lnTo>
                <a:lnTo>
                  <a:pt x="1646531" y="3293062"/>
                </a:lnTo>
                <a:lnTo>
                  <a:pt x="1781572" y="3287604"/>
                </a:lnTo>
                <a:lnTo>
                  <a:pt x="1913607" y="3271512"/>
                </a:lnTo>
                <a:lnTo>
                  <a:pt x="2042211" y="3245209"/>
                </a:lnTo>
                <a:lnTo>
                  <a:pt x="2166962" y="3209121"/>
                </a:lnTo>
                <a:lnTo>
                  <a:pt x="2287435" y="3163669"/>
                </a:lnTo>
                <a:lnTo>
                  <a:pt x="2403207" y="3109279"/>
                </a:lnTo>
                <a:lnTo>
                  <a:pt x="2513853" y="3046374"/>
                </a:lnTo>
                <a:lnTo>
                  <a:pt x="2618951" y="2975377"/>
                </a:lnTo>
                <a:lnTo>
                  <a:pt x="2718076" y="2896712"/>
                </a:lnTo>
                <a:lnTo>
                  <a:pt x="2810804" y="2810804"/>
                </a:lnTo>
                <a:lnTo>
                  <a:pt x="2896712" y="2718076"/>
                </a:lnTo>
                <a:lnTo>
                  <a:pt x="2975377" y="2618951"/>
                </a:lnTo>
                <a:lnTo>
                  <a:pt x="3046374" y="2513853"/>
                </a:lnTo>
                <a:lnTo>
                  <a:pt x="3109279" y="2403207"/>
                </a:lnTo>
                <a:lnTo>
                  <a:pt x="3163669" y="2287435"/>
                </a:lnTo>
                <a:lnTo>
                  <a:pt x="3209121" y="2166962"/>
                </a:lnTo>
                <a:lnTo>
                  <a:pt x="3245209" y="2042211"/>
                </a:lnTo>
                <a:lnTo>
                  <a:pt x="3271512" y="1913607"/>
                </a:lnTo>
                <a:lnTo>
                  <a:pt x="3287604" y="1781572"/>
                </a:lnTo>
                <a:lnTo>
                  <a:pt x="3293062" y="1646531"/>
                </a:lnTo>
                <a:close/>
              </a:path>
            </a:pathLst>
          </a:custGeom>
          <a:solidFill>
            <a:srgbClr val="F05B2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1723823" y="5913337"/>
            <a:ext cx="2821239" cy="5601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4453217" y="11232969"/>
            <a:ext cx="1090961" cy="231293"/>
          </a:xfrm>
          <a:custGeom>
            <a:avLst/>
            <a:gdLst/>
            <a:ahLst/>
            <a:cxnLst/>
            <a:rect l="l" t="t" r="r" b="b"/>
            <a:pathLst>
              <a:path w="1090961" h="231293">
                <a:moveTo>
                  <a:pt x="646709" y="150453"/>
                </a:moveTo>
                <a:lnTo>
                  <a:pt x="643632" y="149288"/>
                </a:lnTo>
                <a:lnTo>
                  <a:pt x="641802" y="146960"/>
                </a:lnTo>
                <a:lnTo>
                  <a:pt x="639972" y="144631"/>
                </a:lnTo>
                <a:lnTo>
                  <a:pt x="639058" y="140722"/>
                </a:lnTo>
                <a:lnTo>
                  <a:pt x="639058" y="0"/>
                </a:lnTo>
                <a:lnTo>
                  <a:pt x="596641" y="0"/>
                </a:lnTo>
                <a:lnTo>
                  <a:pt x="596641" y="140722"/>
                </a:lnTo>
                <a:lnTo>
                  <a:pt x="596978" y="148398"/>
                </a:lnTo>
                <a:lnTo>
                  <a:pt x="599840" y="161562"/>
                </a:lnTo>
                <a:lnTo>
                  <a:pt x="605623" y="170912"/>
                </a:lnTo>
                <a:lnTo>
                  <a:pt x="619796" y="178531"/>
                </a:lnTo>
                <a:lnTo>
                  <a:pt x="634566" y="180144"/>
                </a:lnTo>
                <a:lnTo>
                  <a:pt x="639224" y="180144"/>
                </a:lnTo>
                <a:lnTo>
                  <a:pt x="643964" y="179562"/>
                </a:lnTo>
                <a:lnTo>
                  <a:pt x="648788" y="178398"/>
                </a:lnTo>
                <a:lnTo>
                  <a:pt x="653612" y="177233"/>
                </a:lnTo>
                <a:lnTo>
                  <a:pt x="657521" y="175736"/>
                </a:lnTo>
                <a:lnTo>
                  <a:pt x="660515" y="173907"/>
                </a:lnTo>
                <a:lnTo>
                  <a:pt x="663260" y="148457"/>
                </a:lnTo>
                <a:lnTo>
                  <a:pt x="660931" y="149122"/>
                </a:lnTo>
                <a:lnTo>
                  <a:pt x="658935" y="149621"/>
                </a:lnTo>
                <a:lnTo>
                  <a:pt x="657272" y="149954"/>
                </a:lnTo>
                <a:lnTo>
                  <a:pt x="655608" y="150286"/>
                </a:lnTo>
                <a:lnTo>
                  <a:pt x="653529" y="150453"/>
                </a:lnTo>
                <a:lnTo>
                  <a:pt x="646709" y="150453"/>
                </a:lnTo>
                <a:close/>
              </a:path>
              <a:path w="1090961" h="231293">
                <a:moveTo>
                  <a:pt x="748665" y="170746"/>
                </a:moveTo>
                <a:lnTo>
                  <a:pt x="752823" y="165922"/>
                </a:lnTo>
                <a:lnTo>
                  <a:pt x="755843" y="162555"/>
                </a:lnTo>
                <a:lnTo>
                  <a:pt x="757148" y="161098"/>
                </a:lnTo>
                <a:lnTo>
                  <a:pt x="759311" y="147958"/>
                </a:lnTo>
                <a:lnTo>
                  <a:pt x="757148" y="161098"/>
                </a:lnTo>
                <a:lnTo>
                  <a:pt x="759311" y="155110"/>
                </a:lnTo>
                <a:lnTo>
                  <a:pt x="761639" y="171578"/>
                </a:lnTo>
                <a:lnTo>
                  <a:pt x="765548" y="174738"/>
                </a:lnTo>
                <a:lnTo>
                  <a:pt x="770538" y="176901"/>
                </a:lnTo>
                <a:lnTo>
                  <a:pt x="775529" y="178897"/>
                </a:lnTo>
                <a:lnTo>
                  <a:pt x="781267" y="179895"/>
                </a:lnTo>
                <a:lnTo>
                  <a:pt x="794907" y="179895"/>
                </a:lnTo>
                <a:lnTo>
                  <a:pt x="800978" y="178730"/>
                </a:lnTo>
                <a:lnTo>
                  <a:pt x="805969" y="176402"/>
                </a:lnTo>
                <a:lnTo>
                  <a:pt x="808464" y="152199"/>
                </a:lnTo>
                <a:lnTo>
                  <a:pt x="806634" y="152865"/>
                </a:lnTo>
                <a:lnTo>
                  <a:pt x="804222" y="153197"/>
                </a:lnTo>
                <a:lnTo>
                  <a:pt x="795406" y="153197"/>
                </a:lnTo>
                <a:lnTo>
                  <a:pt x="792495" y="149954"/>
                </a:lnTo>
                <a:lnTo>
                  <a:pt x="792474" y="96126"/>
                </a:lnTo>
                <a:lnTo>
                  <a:pt x="790552" y="82877"/>
                </a:lnTo>
                <a:lnTo>
                  <a:pt x="785509" y="71858"/>
                </a:lnTo>
                <a:lnTo>
                  <a:pt x="781018" y="64705"/>
                </a:lnTo>
                <a:lnTo>
                  <a:pt x="774447" y="59382"/>
                </a:lnTo>
                <a:lnTo>
                  <a:pt x="765798" y="55889"/>
                </a:lnTo>
                <a:lnTo>
                  <a:pt x="760719" y="53987"/>
                </a:lnTo>
                <a:lnTo>
                  <a:pt x="754570" y="149704"/>
                </a:lnTo>
                <a:lnTo>
                  <a:pt x="754320" y="101300"/>
                </a:lnTo>
                <a:lnTo>
                  <a:pt x="750328" y="92733"/>
                </a:lnTo>
                <a:lnTo>
                  <a:pt x="750328" y="102123"/>
                </a:lnTo>
                <a:lnTo>
                  <a:pt x="754071" y="123755"/>
                </a:lnTo>
                <a:lnTo>
                  <a:pt x="754570" y="157688"/>
                </a:lnTo>
                <a:lnTo>
                  <a:pt x="754570" y="151201"/>
                </a:lnTo>
                <a:lnTo>
                  <a:pt x="754570" y="157688"/>
                </a:lnTo>
                <a:lnTo>
                  <a:pt x="754071" y="123755"/>
                </a:lnTo>
                <a:lnTo>
                  <a:pt x="750328" y="102123"/>
                </a:lnTo>
                <a:lnTo>
                  <a:pt x="707163" y="111031"/>
                </a:lnTo>
                <a:lnTo>
                  <a:pt x="716562" y="135066"/>
                </a:lnTo>
                <a:lnTo>
                  <a:pt x="718890" y="133237"/>
                </a:lnTo>
                <a:lnTo>
                  <a:pt x="721385" y="131241"/>
                </a:lnTo>
                <a:lnTo>
                  <a:pt x="725128" y="129744"/>
                </a:lnTo>
                <a:lnTo>
                  <a:pt x="730118" y="128746"/>
                </a:lnTo>
                <a:lnTo>
                  <a:pt x="750328" y="124535"/>
                </a:lnTo>
                <a:lnTo>
                  <a:pt x="750328" y="135150"/>
                </a:lnTo>
                <a:lnTo>
                  <a:pt x="749746" y="138310"/>
                </a:lnTo>
                <a:lnTo>
                  <a:pt x="748582" y="140971"/>
                </a:lnTo>
                <a:lnTo>
                  <a:pt x="747417" y="143633"/>
                </a:lnTo>
                <a:lnTo>
                  <a:pt x="745837" y="145878"/>
                </a:lnTo>
                <a:lnTo>
                  <a:pt x="743841" y="147708"/>
                </a:lnTo>
                <a:lnTo>
                  <a:pt x="741845" y="149372"/>
                </a:lnTo>
                <a:lnTo>
                  <a:pt x="739516" y="150619"/>
                </a:lnTo>
                <a:lnTo>
                  <a:pt x="736855" y="151451"/>
                </a:lnTo>
                <a:lnTo>
                  <a:pt x="736356" y="176651"/>
                </a:lnTo>
                <a:lnTo>
                  <a:pt x="743176" y="174322"/>
                </a:lnTo>
                <a:lnTo>
                  <a:pt x="748665" y="170746"/>
                </a:lnTo>
                <a:close/>
              </a:path>
              <a:path w="1090961" h="231293">
                <a:moveTo>
                  <a:pt x="736855" y="151451"/>
                </a:moveTo>
                <a:lnTo>
                  <a:pt x="734360" y="152282"/>
                </a:lnTo>
                <a:lnTo>
                  <a:pt x="731698" y="152698"/>
                </a:lnTo>
                <a:lnTo>
                  <a:pt x="725211" y="152698"/>
                </a:lnTo>
                <a:lnTo>
                  <a:pt x="722051" y="151783"/>
                </a:lnTo>
                <a:lnTo>
                  <a:pt x="719389" y="149954"/>
                </a:lnTo>
                <a:lnTo>
                  <a:pt x="716728" y="148124"/>
                </a:lnTo>
                <a:lnTo>
                  <a:pt x="715397" y="145379"/>
                </a:lnTo>
                <a:lnTo>
                  <a:pt x="715397" y="137894"/>
                </a:lnTo>
                <a:lnTo>
                  <a:pt x="716562" y="135066"/>
                </a:lnTo>
                <a:lnTo>
                  <a:pt x="707163" y="111031"/>
                </a:lnTo>
                <a:lnTo>
                  <a:pt x="703404" y="111873"/>
                </a:lnTo>
                <a:lnTo>
                  <a:pt x="690609" y="116604"/>
                </a:lnTo>
                <a:lnTo>
                  <a:pt x="681464" y="123506"/>
                </a:lnTo>
                <a:lnTo>
                  <a:pt x="676141" y="129328"/>
                </a:lnTo>
                <a:lnTo>
                  <a:pt x="673480" y="136730"/>
                </a:lnTo>
                <a:lnTo>
                  <a:pt x="673480" y="153197"/>
                </a:lnTo>
                <a:lnTo>
                  <a:pt x="675143" y="159518"/>
                </a:lnTo>
                <a:lnTo>
                  <a:pt x="678470" y="164675"/>
                </a:lnTo>
                <a:lnTo>
                  <a:pt x="681963" y="169665"/>
                </a:lnTo>
                <a:lnTo>
                  <a:pt x="686870" y="173491"/>
                </a:lnTo>
                <a:lnTo>
                  <a:pt x="693191" y="176152"/>
                </a:lnTo>
                <a:lnTo>
                  <a:pt x="699512" y="178814"/>
                </a:lnTo>
                <a:lnTo>
                  <a:pt x="706914" y="180144"/>
                </a:lnTo>
                <a:lnTo>
                  <a:pt x="722716" y="180144"/>
                </a:lnTo>
                <a:lnTo>
                  <a:pt x="729702" y="178980"/>
                </a:lnTo>
                <a:lnTo>
                  <a:pt x="736356" y="176651"/>
                </a:lnTo>
                <a:lnTo>
                  <a:pt x="736855" y="151451"/>
                </a:lnTo>
                <a:close/>
              </a:path>
              <a:path w="1090961" h="231293">
                <a:moveTo>
                  <a:pt x="711655" y="91319"/>
                </a:moveTo>
                <a:lnTo>
                  <a:pt x="714316" y="86496"/>
                </a:lnTo>
                <a:lnTo>
                  <a:pt x="718142" y="83834"/>
                </a:lnTo>
                <a:lnTo>
                  <a:pt x="722134" y="81006"/>
                </a:lnTo>
                <a:lnTo>
                  <a:pt x="726875" y="79593"/>
                </a:lnTo>
                <a:lnTo>
                  <a:pt x="737853" y="79593"/>
                </a:lnTo>
                <a:lnTo>
                  <a:pt x="742178" y="81339"/>
                </a:lnTo>
                <a:lnTo>
                  <a:pt x="745338" y="84832"/>
                </a:lnTo>
                <a:lnTo>
                  <a:pt x="748665" y="88159"/>
                </a:lnTo>
                <a:lnTo>
                  <a:pt x="750328" y="92733"/>
                </a:lnTo>
                <a:lnTo>
                  <a:pt x="754320" y="101300"/>
                </a:lnTo>
                <a:lnTo>
                  <a:pt x="754570" y="149704"/>
                </a:lnTo>
                <a:lnTo>
                  <a:pt x="760719" y="53987"/>
                </a:lnTo>
                <a:lnTo>
                  <a:pt x="748685" y="51297"/>
                </a:lnTo>
                <a:lnTo>
                  <a:pt x="734859" y="50400"/>
                </a:lnTo>
                <a:lnTo>
                  <a:pt x="728284" y="50566"/>
                </a:lnTo>
                <a:lnTo>
                  <a:pt x="714337" y="52259"/>
                </a:lnTo>
                <a:lnTo>
                  <a:pt x="702473" y="55780"/>
                </a:lnTo>
                <a:lnTo>
                  <a:pt x="692692" y="61129"/>
                </a:lnTo>
                <a:lnTo>
                  <a:pt x="685789" y="67086"/>
                </a:lnTo>
                <a:lnTo>
                  <a:pt x="678419" y="77452"/>
                </a:lnTo>
                <a:lnTo>
                  <a:pt x="674228" y="89822"/>
                </a:lnTo>
                <a:lnTo>
                  <a:pt x="710158" y="98306"/>
                </a:lnTo>
                <a:lnTo>
                  <a:pt x="711655" y="91319"/>
                </a:lnTo>
                <a:close/>
              </a:path>
              <a:path w="1090961" h="231293">
                <a:moveTo>
                  <a:pt x="755843" y="162555"/>
                </a:moveTo>
                <a:lnTo>
                  <a:pt x="755984" y="163095"/>
                </a:lnTo>
                <a:lnTo>
                  <a:pt x="758812" y="167419"/>
                </a:lnTo>
                <a:lnTo>
                  <a:pt x="761639" y="171578"/>
                </a:lnTo>
                <a:lnTo>
                  <a:pt x="759311" y="155110"/>
                </a:lnTo>
                <a:lnTo>
                  <a:pt x="757148" y="161098"/>
                </a:lnTo>
                <a:lnTo>
                  <a:pt x="755843" y="162555"/>
                </a:lnTo>
                <a:close/>
              </a:path>
              <a:path w="1090961" h="231293">
                <a:moveTo>
                  <a:pt x="869369" y="68614"/>
                </a:moveTo>
                <a:lnTo>
                  <a:pt x="865210" y="74602"/>
                </a:lnTo>
                <a:lnTo>
                  <a:pt x="864379" y="76740"/>
                </a:lnTo>
                <a:lnTo>
                  <a:pt x="863131" y="52895"/>
                </a:lnTo>
                <a:lnTo>
                  <a:pt x="825206" y="52895"/>
                </a:lnTo>
                <a:lnTo>
                  <a:pt x="825206" y="177649"/>
                </a:lnTo>
                <a:lnTo>
                  <a:pt x="867622" y="177649"/>
                </a:lnTo>
                <a:lnTo>
                  <a:pt x="860636" y="91070"/>
                </a:lnTo>
                <a:lnTo>
                  <a:pt x="862300" y="82088"/>
                </a:lnTo>
                <a:lnTo>
                  <a:pt x="865377" y="95811"/>
                </a:lnTo>
                <a:lnTo>
                  <a:pt x="869369" y="68614"/>
                </a:lnTo>
                <a:close/>
              </a:path>
              <a:path w="1090961" h="231293">
                <a:moveTo>
                  <a:pt x="860636" y="91070"/>
                </a:moveTo>
                <a:lnTo>
                  <a:pt x="867622" y="177649"/>
                </a:lnTo>
                <a:lnTo>
                  <a:pt x="867622" y="104543"/>
                </a:lnTo>
                <a:lnTo>
                  <a:pt x="868620" y="98971"/>
                </a:lnTo>
                <a:lnTo>
                  <a:pt x="870616" y="94813"/>
                </a:lnTo>
                <a:lnTo>
                  <a:pt x="872612" y="90654"/>
                </a:lnTo>
                <a:lnTo>
                  <a:pt x="875357" y="87660"/>
                </a:lnTo>
                <a:lnTo>
                  <a:pt x="878850" y="85830"/>
                </a:lnTo>
                <a:lnTo>
                  <a:pt x="882343" y="83834"/>
                </a:lnTo>
                <a:lnTo>
                  <a:pt x="886086" y="82836"/>
                </a:lnTo>
                <a:lnTo>
                  <a:pt x="895235" y="82836"/>
                </a:lnTo>
                <a:lnTo>
                  <a:pt x="899476" y="84500"/>
                </a:lnTo>
                <a:lnTo>
                  <a:pt x="902803" y="87826"/>
                </a:lnTo>
                <a:lnTo>
                  <a:pt x="906130" y="91153"/>
                </a:lnTo>
                <a:lnTo>
                  <a:pt x="907793" y="97141"/>
                </a:lnTo>
                <a:lnTo>
                  <a:pt x="907793" y="177649"/>
                </a:lnTo>
                <a:lnTo>
                  <a:pt x="950209" y="177649"/>
                </a:lnTo>
                <a:lnTo>
                  <a:pt x="950209" y="84749"/>
                </a:lnTo>
                <a:lnTo>
                  <a:pt x="948380" y="76598"/>
                </a:lnTo>
                <a:lnTo>
                  <a:pt x="944720" y="70111"/>
                </a:lnTo>
                <a:lnTo>
                  <a:pt x="941061" y="63624"/>
                </a:lnTo>
                <a:lnTo>
                  <a:pt x="935987" y="58717"/>
                </a:lnTo>
                <a:lnTo>
                  <a:pt x="929500" y="55390"/>
                </a:lnTo>
                <a:lnTo>
                  <a:pt x="923179" y="52063"/>
                </a:lnTo>
                <a:lnTo>
                  <a:pt x="915694" y="50400"/>
                </a:lnTo>
                <a:lnTo>
                  <a:pt x="899060" y="50400"/>
                </a:lnTo>
                <a:lnTo>
                  <a:pt x="891825" y="51980"/>
                </a:lnTo>
                <a:lnTo>
                  <a:pt x="885337" y="55141"/>
                </a:lnTo>
                <a:lnTo>
                  <a:pt x="879017" y="58135"/>
                </a:lnTo>
                <a:lnTo>
                  <a:pt x="873694" y="62626"/>
                </a:lnTo>
                <a:lnTo>
                  <a:pt x="869369" y="68614"/>
                </a:lnTo>
                <a:lnTo>
                  <a:pt x="865377" y="95811"/>
                </a:lnTo>
                <a:lnTo>
                  <a:pt x="862300" y="82088"/>
                </a:lnTo>
                <a:lnTo>
                  <a:pt x="860636" y="91070"/>
                </a:lnTo>
                <a:close/>
              </a:path>
              <a:path w="1090961" h="231293">
                <a:moveTo>
                  <a:pt x="1000556" y="142801"/>
                </a:moveTo>
                <a:lnTo>
                  <a:pt x="995067" y="138310"/>
                </a:lnTo>
                <a:lnTo>
                  <a:pt x="990908" y="132987"/>
                </a:lnTo>
                <a:lnTo>
                  <a:pt x="970948" y="156441"/>
                </a:lnTo>
                <a:lnTo>
                  <a:pt x="975407" y="160866"/>
                </a:lnTo>
                <a:lnTo>
                  <a:pt x="985528" y="168345"/>
                </a:lnTo>
                <a:lnTo>
                  <a:pt x="997396" y="174156"/>
                </a:lnTo>
                <a:lnTo>
                  <a:pt x="1006785" y="177068"/>
                </a:lnTo>
                <a:lnTo>
                  <a:pt x="1019236" y="179375"/>
                </a:lnTo>
                <a:lnTo>
                  <a:pt x="1032327" y="180144"/>
                </a:lnTo>
                <a:lnTo>
                  <a:pt x="1041169" y="179845"/>
                </a:lnTo>
                <a:lnTo>
                  <a:pt x="1054080" y="178056"/>
                </a:lnTo>
                <a:lnTo>
                  <a:pt x="1065012" y="174655"/>
                </a:lnTo>
                <a:lnTo>
                  <a:pt x="1073662" y="170829"/>
                </a:lnTo>
                <a:lnTo>
                  <a:pt x="1080149" y="165673"/>
                </a:lnTo>
                <a:lnTo>
                  <a:pt x="1084474" y="159186"/>
                </a:lnTo>
                <a:lnTo>
                  <a:pt x="1088799" y="152698"/>
                </a:lnTo>
                <a:lnTo>
                  <a:pt x="1090961" y="145379"/>
                </a:lnTo>
                <a:lnTo>
                  <a:pt x="1090961" y="128579"/>
                </a:lnTo>
                <a:lnTo>
                  <a:pt x="1088133" y="121177"/>
                </a:lnTo>
                <a:lnTo>
                  <a:pt x="1082478" y="115023"/>
                </a:lnTo>
                <a:lnTo>
                  <a:pt x="1079353" y="112105"/>
                </a:lnTo>
                <a:lnTo>
                  <a:pt x="1068930" y="106205"/>
                </a:lnTo>
                <a:lnTo>
                  <a:pt x="1054783" y="102298"/>
                </a:lnTo>
                <a:lnTo>
                  <a:pt x="1032077" y="97807"/>
                </a:lnTo>
                <a:lnTo>
                  <a:pt x="1026422" y="96642"/>
                </a:lnTo>
                <a:lnTo>
                  <a:pt x="1022513" y="95312"/>
                </a:lnTo>
                <a:lnTo>
                  <a:pt x="1020350" y="93814"/>
                </a:lnTo>
                <a:lnTo>
                  <a:pt x="1018354" y="92151"/>
                </a:lnTo>
                <a:lnTo>
                  <a:pt x="1017356" y="90238"/>
                </a:lnTo>
                <a:lnTo>
                  <a:pt x="1017356" y="86080"/>
                </a:lnTo>
                <a:lnTo>
                  <a:pt x="1018022" y="84416"/>
                </a:lnTo>
                <a:lnTo>
                  <a:pt x="1019352" y="83086"/>
                </a:lnTo>
                <a:lnTo>
                  <a:pt x="1020683" y="81755"/>
                </a:lnTo>
                <a:lnTo>
                  <a:pt x="1022679" y="80757"/>
                </a:lnTo>
                <a:lnTo>
                  <a:pt x="1025341" y="80092"/>
                </a:lnTo>
                <a:lnTo>
                  <a:pt x="1028168" y="79260"/>
                </a:lnTo>
                <a:lnTo>
                  <a:pt x="1031578" y="78844"/>
                </a:lnTo>
                <a:lnTo>
                  <a:pt x="1041891" y="78844"/>
                </a:lnTo>
                <a:lnTo>
                  <a:pt x="1048212" y="80258"/>
                </a:lnTo>
                <a:lnTo>
                  <a:pt x="1054533" y="83086"/>
                </a:lnTo>
                <a:lnTo>
                  <a:pt x="1060854" y="85913"/>
                </a:lnTo>
                <a:lnTo>
                  <a:pt x="1066010" y="89822"/>
                </a:lnTo>
                <a:lnTo>
                  <a:pt x="1070003" y="94813"/>
                </a:lnTo>
                <a:lnTo>
                  <a:pt x="1090213" y="71858"/>
                </a:lnTo>
                <a:lnTo>
                  <a:pt x="1079168" y="61905"/>
                </a:lnTo>
                <a:lnTo>
                  <a:pt x="1067258" y="55889"/>
                </a:lnTo>
                <a:lnTo>
                  <a:pt x="1059731" y="53485"/>
                </a:lnTo>
                <a:lnTo>
                  <a:pt x="1047408" y="51171"/>
                </a:lnTo>
                <a:lnTo>
                  <a:pt x="1033824" y="50400"/>
                </a:lnTo>
                <a:lnTo>
                  <a:pt x="1024291" y="50765"/>
                </a:lnTo>
                <a:lnTo>
                  <a:pt x="1011439" y="52727"/>
                </a:lnTo>
                <a:lnTo>
                  <a:pt x="1000639" y="56388"/>
                </a:lnTo>
                <a:lnTo>
                  <a:pt x="991990" y="60214"/>
                </a:lnTo>
                <a:lnTo>
                  <a:pt x="985586" y="65287"/>
                </a:lnTo>
                <a:lnTo>
                  <a:pt x="981427" y="71608"/>
                </a:lnTo>
                <a:lnTo>
                  <a:pt x="977269" y="77763"/>
                </a:lnTo>
                <a:lnTo>
                  <a:pt x="975189" y="84250"/>
                </a:lnTo>
                <a:lnTo>
                  <a:pt x="975208" y="92376"/>
                </a:lnTo>
                <a:lnTo>
                  <a:pt x="977837" y="105387"/>
                </a:lnTo>
                <a:lnTo>
                  <a:pt x="984920" y="115771"/>
                </a:lnTo>
                <a:lnTo>
                  <a:pt x="992094" y="120891"/>
                </a:lnTo>
                <a:lnTo>
                  <a:pt x="1003569" y="125869"/>
                </a:lnTo>
                <a:lnTo>
                  <a:pt x="1018354" y="129744"/>
                </a:lnTo>
                <a:lnTo>
                  <a:pt x="1035820" y="133237"/>
                </a:lnTo>
                <a:lnTo>
                  <a:pt x="1040810" y="134235"/>
                </a:lnTo>
                <a:lnTo>
                  <a:pt x="1044137" y="135482"/>
                </a:lnTo>
                <a:lnTo>
                  <a:pt x="1045800" y="136979"/>
                </a:lnTo>
                <a:lnTo>
                  <a:pt x="1047464" y="138310"/>
                </a:lnTo>
                <a:lnTo>
                  <a:pt x="1048295" y="140140"/>
                </a:lnTo>
                <a:lnTo>
                  <a:pt x="1048295" y="145629"/>
                </a:lnTo>
                <a:lnTo>
                  <a:pt x="1046632" y="147958"/>
                </a:lnTo>
                <a:lnTo>
                  <a:pt x="1043305" y="149455"/>
                </a:lnTo>
                <a:lnTo>
                  <a:pt x="1039978" y="150952"/>
                </a:lnTo>
                <a:lnTo>
                  <a:pt x="1035737" y="151700"/>
                </a:lnTo>
                <a:lnTo>
                  <a:pt x="1022097" y="151700"/>
                </a:lnTo>
                <a:lnTo>
                  <a:pt x="1014362" y="149954"/>
                </a:lnTo>
                <a:lnTo>
                  <a:pt x="1007376" y="146461"/>
                </a:lnTo>
                <a:lnTo>
                  <a:pt x="1000556" y="142801"/>
                </a:lnTo>
                <a:close/>
              </a:path>
              <a:path w="1090961" h="231293">
                <a:moveTo>
                  <a:pt x="36927" y="51398"/>
                </a:moveTo>
                <a:lnTo>
                  <a:pt x="37426" y="51398"/>
                </a:lnTo>
                <a:lnTo>
                  <a:pt x="78095" y="177649"/>
                </a:lnTo>
                <a:lnTo>
                  <a:pt x="112777" y="177649"/>
                </a:lnTo>
                <a:lnTo>
                  <a:pt x="153447" y="51398"/>
                </a:lnTo>
                <a:lnTo>
                  <a:pt x="153946" y="51398"/>
                </a:lnTo>
                <a:lnTo>
                  <a:pt x="152698" y="102048"/>
                </a:lnTo>
                <a:lnTo>
                  <a:pt x="152698" y="177649"/>
                </a:lnTo>
                <a:lnTo>
                  <a:pt x="190624" y="177649"/>
                </a:lnTo>
                <a:lnTo>
                  <a:pt x="190624" y="12974"/>
                </a:lnTo>
                <a:lnTo>
                  <a:pt x="131989" y="12974"/>
                </a:lnTo>
                <a:lnTo>
                  <a:pt x="106290" y="97058"/>
                </a:lnTo>
                <a:lnTo>
                  <a:pt x="96809" y="131740"/>
                </a:lnTo>
                <a:lnTo>
                  <a:pt x="96310" y="131740"/>
                </a:lnTo>
                <a:lnTo>
                  <a:pt x="87078" y="96809"/>
                </a:lnTo>
                <a:lnTo>
                  <a:pt x="61129" y="12974"/>
                </a:lnTo>
                <a:lnTo>
                  <a:pt x="0" y="12974"/>
                </a:lnTo>
                <a:lnTo>
                  <a:pt x="0" y="177649"/>
                </a:lnTo>
                <a:lnTo>
                  <a:pt x="38174" y="177649"/>
                </a:lnTo>
                <a:lnTo>
                  <a:pt x="38174" y="102048"/>
                </a:lnTo>
                <a:lnTo>
                  <a:pt x="36927" y="51398"/>
                </a:lnTo>
                <a:close/>
              </a:path>
              <a:path w="1090961" h="231293">
                <a:moveTo>
                  <a:pt x="208128" y="222810"/>
                </a:moveTo>
                <a:lnTo>
                  <a:pt x="217526" y="227551"/>
                </a:lnTo>
                <a:lnTo>
                  <a:pt x="223348" y="229048"/>
                </a:lnTo>
                <a:lnTo>
                  <a:pt x="229170" y="230545"/>
                </a:lnTo>
                <a:lnTo>
                  <a:pt x="235574" y="231293"/>
                </a:lnTo>
                <a:lnTo>
                  <a:pt x="244885" y="231264"/>
                </a:lnTo>
                <a:lnTo>
                  <a:pt x="258157" y="229780"/>
                </a:lnTo>
                <a:lnTo>
                  <a:pt x="269507" y="226054"/>
                </a:lnTo>
                <a:lnTo>
                  <a:pt x="280144" y="219054"/>
                </a:lnTo>
                <a:lnTo>
                  <a:pt x="288969" y="209087"/>
                </a:lnTo>
                <a:lnTo>
                  <a:pt x="293368" y="202095"/>
                </a:lnTo>
                <a:lnTo>
                  <a:pt x="298943" y="190928"/>
                </a:lnTo>
                <a:lnTo>
                  <a:pt x="304189" y="177649"/>
                </a:lnTo>
                <a:lnTo>
                  <a:pt x="349599" y="52895"/>
                </a:lnTo>
                <a:lnTo>
                  <a:pt x="307432" y="52895"/>
                </a:lnTo>
                <a:lnTo>
                  <a:pt x="288220" y="123007"/>
                </a:lnTo>
                <a:lnTo>
                  <a:pt x="281234" y="150453"/>
                </a:lnTo>
                <a:lnTo>
                  <a:pt x="275246" y="124005"/>
                </a:lnTo>
                <a:lnTo>
                  <a:pt x="256034" y="52895"/>
                </a:lnTo>
                <a:lnTo>
                  <a:pt x="209376" y="52895"/>
                </a:lnTo>
                <a:lnTo>
                  <a:pt x="246802" y="146461"/>
                </a:lnTo>
                <a:lnTo>
                  <a:pt x="261273" y="180394"/>
                </a:lnTo>
                <a:lnTo>
                  <a:pt x="258030" y="188128"/>
                </a:lnTo>
                <a:lnTo>
                  <a:pt x="256200" y="192786"/>
                </a:lnTo>
                <a:lnTo>
                  <a:pt x="253705" y="195946"/>
                </a:lnTo>
                <a:lnTo>
                  <a:pt x="250544" y="197610"/>
                </a:lnTo>
                <a:lnTo>
                  <a:pt x="247550" y="199273"/>
                </a:lnTo>
                <a:lnTo>
                  <a:pt x="243641" y="200105"/>
                </a:lnTo>
                <a:lnTo>
                  <a:pt x="233661" y="200105"/>
                </a:lnTo>
                <a:lnTo>
                  <a:pt x="229419" y="199606"/>
                </a:lnTo>
                <a:lnTo>
                  <a:pt x="226093" y="198608"/>
                </a:lnTo>
                <a:lnTo>
                  <a:pt x="222766" y="197776"/>
                </a:lnTo>
                <a:lnTo>
                  <a:pt x="219605" y="196279"/>
                </a:lnTo>
                <a:lnTo>
                  <a:pt x="216611" y="194117"/>
                </a:lnTo>
                <a:lnTo>
                  <a:pt x="208128" y="222810"/>
                </a:lnTo>
                <a:close/>
              </a:path>
              <a:path w="1090961" h="231293">
                <a:moveTo>
                  <a:pt x="511317" y="90571"/>
                </a:moveTo>
                <a:lnTo>
                  <a:pt x="476386" y="90571"/>
                </a:lnTo>
                <a:lnTo>
                  <a:pt x="476386" y="45160"/>
                </a:lnTo>
                <a:lnTo>
                  <a:pt x="511317" y="45160"/>
                </a:lnTo>
                <a:lnTo>
                  <a:pt x="518054" y="47073"/>
                </a:lnTo>
                <a:lnTo>
                  <a:pt x="522545" y="50899"/>
                </a:lnTo>
                <a:lnTo>
                  <a:pt x="527203" y="54559"/>
                </a:lnTo>
                <a:lnTo>
                  <a:pt x="529531" y="60214"/>
                </a:lnTo>
                <a:lnTo>
                  <a:pt x="529531" y="75517"/>
                </a:lnTo>
                <a:lnTo>
                  <a:pt x="527203" y="81256"/>
                </a:lnTo>
                <a:lnTo>
                  <a:pt x="522545" y="85082"/>
                </a:lnTo>
                <a:lnTo>
                  <a:pt x="519737" y="122267"/>
                </a:lnTo>
                <a:lnTo>
                  <a:pt x="532407" y="120121"/>
                </a:lnTo>
                <a:lnTo>
                  <a:pt x="543504" y="116270"/>
                </a:lnTo>
                <a:lnTo>
                  <a:pt x="557254" y="107266"/>
                </a:lnTo>
                <a:lnTo>
                  <a:pt x="565211" y="97557"/>
                </a:lnTo>
                <a:lnTo>
                  <a:pt x="571409" y="81452"/>
                </a:lnTo>
                <a:lnTo>
                  <a:pt x="572696" y="67866"/>
                </a:lnTo>
                <a:lnTo>
                  <a:pt x="572479" y="62063"/>
                </a:lnTo>
                <a:lnTo>
                  <a:pt x="570132" y="49217"/>
                </a:lnTo>
                <a:lnTo>
                  <a:pt x="565211" y="38174"/>
                </a:lnTo>
                <a:lnTo>
                  <a:pt x="554785" y="26337"/>
                </a:lnTo>
                <a:lnTo>
                  <a:pt x="543504" y="19461"/>
                </a:lnTo>
                <a:lnTo>
                  <a:pt x="535227" y="16383"/>
                </a:lnTo>
                <a:lnTo>
                  <a:pt x="522936" y="13826"/>
                </a:lnTo>
                <a:lnTo>
                  <a:pt x="509072" y="12974"/>
                </a:lnTo>
                <a:lnTo>
                  <a:pt x="433471" y="12974"/>
                </a:lnTo>
                <a:lnTo>
                  <a:pt x="433471" y="177649"/>
                </a:lnTo>
                <a:lnTo>
                  <a:pt x="476386" y="177649"/>
                </a:lnTo>
                <a:lnTo>
                  <a:pt x="476386" y="122757"/>
                </a:lnTo>
                <a:lnTo>
                  <a:pt x="509072" y="122757"/>
                </a:lnTo>
                <a:lnTo>
                  <a:pt x="511317" y="90571"/>
                </a:lnTo>
                <a:close/>
              </a:path>
              <a:path w="1090961" h="231293">
                <a:moveTo>
                  <a:pt x="519737" y="122267"/>
                </a:moveTo>
                <a:lnTo>
                  <a:pt x="522545" y="85082"/>
                </a:lnTo>
                <a:lnTo>
                  <a:pt x="518054" y="88741"/>
                </a:lnTo>
                <a:lnTo>
                  <a:pt x="511317" y="90571"/>
                </a:lnTo>
                <a:lnTo>
                  <a:pt x="509072" y="122757"/>
                </a:lnTo>
                <a:lnTo>
                  <a:pt x="519737" y="12226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1438826" y="12593276"/>
            <a:ext cx="1675956" cy="172534"/>
          </a:xfrm>
          <a:custGeom>
            <a:avLst/>
            <a:gdLst/>
            <a:ahLst/>
            <a:cxnLst/>
            <a:rect l="l" t="t" r="r" b="b"/>
            <a:pathLst>
              <a:path w="1675956" h="172534">
                <a:moveTo>
                  <a:pt x="869135" y="75788"/>
                </a:moveTo>
                <a:lnTo>
                  <a:pt x="869135" y="83273"/>
                </a:lnTo>
                <a:lnTo>
                  <a:pt x="834398" y="77472"/>
                </a:lnTo>
                <a:lnTo>
                  <a:pt x="833954" y="80778"/>
                </a:lnTo>
                <a:lnTo>
                  <a:pt x="833954" y="93128"/>
                </a:lnTo>
                <a:lnTo>
                  <a:pt x="824224" y="77472"/>
                </a:lnTo>
                <a:lnTo>
                  <a:pt x="819732" y="125440"/>
                </a:lnTo>
                <a:lnTo>
                  <a:pt x="827218" y="129307"/>
                </a:lnTo>
                <a:lnTo>
                  <a:pt x="824224" y="94501"/>
                </a:lnTo>
                <a:lnTo>
                  <a:pt x="834177" y="94501"/>
                </a:lnTo>
                <a:lnTo>
                  <a:pt x="833954" y="87015"/>
                </a:lnTo>
                <a:lnTo>
                  <a:pt x="834177" y="94501"/>
                </a:lnTo>
                <a:lnTo>
                  <a:pt x="898327" y="94501"/>
                </a:lnTo>
                <a:lnTo>
                  <a:pt x="898577" y="93004"/>
                </a:lnTo>
                <a:lnTo>
                  <a:pt x="898764" y="91132"/>
                </a:lnTo>
                <a:lnTo>
                  <a:pt x="898889" y="88887"/>
                </a:lnTo>
                <a:lnTo>
                  <a:pt x="899014" y="86641"/>
                </a:lnTo>
                <a:lnTo>
                  <a:pt x="899076" y="73542"/>
                </a:lnTo>
                <a:lnTo>
                  <a:pt x="897267" y="65932"/>
                </a:lnTo>
                <a:lnTo>
                  <a:pt x="893649" y="59320"/>
                </a:lnTo>
                <a:lnTo>
                  <a:pt x="890031" y="52583"/>
                </a:lnTo>
                <a:lnTo>
                  <a:pt x="884729" y="47344"/>
                </a:lnTo>
                <a:lnTo>
                  <a:pt x="877743" y="43601"/>
                </a:lnTo>
                <a:lnTo>
                  <a:pt x="877472" y="43450"/>
                </a:lnTo>
                <a:lnTo>
                  <a:pt x="884293" y="77472"/>
                </a:lnTo>
                <a:lnTo>
                  <a:pt x="869135" y="75788"/>
                </a:lnTo>
                <a:close/>
              </a:path>
              <a:path w="1675956" h="172534">
                <a:moveTo>
                  <a:pt x="840726" y="133877"/>
                </a:moveTo>
                <a:lnTo>
                  <a:pt x="854164" y="135108"/>
                </a:lnTo>
                <a:lnTo>
                  <a:pt x="860652" y="135108"/>
                </a:lnTo>
                <a:lnTo>
                  <a:pt x="866827" y="134172"/>
                </a:lnTo>
                <a:lnTo>
                  <a:pt x="872690" y="132301"/>
                </a:lnTo>
                <a:lnTo>
                  <a:pt x="878679" y="130430"/>
                </a:lnTo>
                <a:lnTo>
                  <a:pt x="883794" y="127685"/>
                </a:lnTo>
                <a:lnTo>
                  <a:pt x="888035" y="124067"/>
                </a:lnTo>
                <a:lnTo>
                  <a:pt x="892402" y="120325"/>
                </a:lnTo>
                <a:lnTo>
                  <a:pt x="895458" y="115771"/>
                </a:lnTo>
                <a:lnTo>
                  <a:pt x="897205" y="110407"/>
                </a:lnTo>
                <a:lnTo>
                  <a:pt x="871755" y="101986"/>
                </a:lnTo>
                <a:lnTo>
                  <a:pt x="870383" y="105354"/>
                </a:lnTo>
                <a:lnTo>
                  <a:pt x="868262" y="107974"/>
                </a:lnTo>
                <a:lnTo>
                  <a:pt x="865392" y="109845"/>
                </a:lnTo>
                <a:lnTo>
                  <a:pt x="862648" y="111717"/>
                </a:lnTo>
                <a:lnTo>
                  <a:pt x="858905" y="112652"/>
                </a:lnTo>
                <a:lnTo>
                  <a:pt x="849923" y="112652"/>
                </a:lnTo>
                <a:lnTo>
                  <a:pt x="846305" y="111841"/>
                </a:lnTo>
                <a:lnTo>
                  <a:pt x="843311" y="110220"/>
                </a:lnTo>
                <a:lnTo>
                  <a:pt x="840317" y="108473"/>
                </a:lnTo>
                <a:lnTo>
                  <a:pt x="838009" y="105728"/>
                </a:lnTo>
                <a:lnTo>
                  <a:pt x="836387" y="101986"/>
                </a:lnTo>
                <a:lnTo>
                  <a:pt x="834765" y="98118"/>
                </a:lnTo>
                <a:lnTo>
                  <a:pt x="834177" y="94501"/>
                </a:lnTo>
                <a:lnTo>
                  <a:pt x="824224" y="94501"/>
                </a:lnTo>
                <a:lnTo>
                  <a:pt x="827218" y="129307"/>
                </a:lnTo>
                <a:lnTo>
                  <a:pt x="829035" y="130182"/>
                </a:lnTo>
                <a:lnTo>
                  <a:pt x="840726" y="133877"/>
                </a:lnTo>
                <a:close/>
              </a:path>
              <a:path w="1675956" h="172534">
                <a:moveTo>
                  <a:pt x="833954" y="80778"/>
                </a:moveTo>
                <a:lnTo>
                  <a:pt x="834398" y="77472"/>
                </a:lnTo>
                <a:lnTo>
                  <a:pt x="834641" y="75663"/>
                </a:lnTo>
                <a:lnTo>
                  <a:pt x="836013" y="71671"/>
                </a:lnTo>
                <a:lnTo>
                  <a:pt x="837510" y="67679"/>
                </a:lnTo>
                <a:lnTo>
                  <a:pt x="839631" y="64747"/>
                </a:lnTo>
                <a:lnTo>
                  <a:pt x="842375" y="62875"/>
                </a:lnTo>
                <a:lnTo>
                  <a:pt x="845245" y="61004"/>
                </a:lnTo>
                <a:lnTo>
                  <a:pt x="848675" y="60069"/>
                </a:lnTo>
                <a:lnTo>
                  <a:pt x="858281" y="60069"/>
                </a:lnTo>
                <a:lnTo>
                  <a:pt x="862398" y="62065"/>
                </a:lnTo>
                <a:lnTo>
                  <a:pt x="865018" y="66057"/>
                </a:lnTo>
                <a:lnTo>
                  <a:pt x="867763" y="70049"/>
                </a:lnTo>
                <a:lnTo>
                  <a:pt x="869135" y="75788"/>
                </a:lnTo>
                <a:lnTo>
                  <a:pt x="884293" y="77472"/>
                </a:lnTo>
                <a:lnTo>
                  <a:pt x="877472" y="43450"/>
                </a:lnTo>
                <a:lnTo>
                  <a:pt x="866163" y="39212"/>
                </a:lnTo>
                <a:lnTo>
                  <a:pt x="852667" y="37800"/>
                </a:lnTo>
                <a:lnTo>
                  <a:pt x="851701" y="37807"/>
                </a:lnTo>
                <a:lnTo>
                  <a:pt x="838623" y="39350"/>
                </a:lnTo>
                <a:lnTo>
                  <a:pt x="827031" y="43601"/>
                </a:lnTo>
                <a:lnTo>
                  <a:pt x="819670" y="47468"/>
                </a:lnTo>
                <a:lnTo>
                  <a:pt x="813931" y="53020"/>
                </a:lnTo>
                <a:lnTo>
                  <a:pt x="809814" y="60256"/>
                </a:lnTo>
                <a:lnTo>
                  <a:pt x="805014" y="72974"/>
                </a:lnTo>
                <a:lnTo>
                  <a:pt x="803639" y="86454"/>
                </a:lnTo>
                <a:lnTo>
                  <a:pt x="803659" y="88169"/>
                </a:lnTo>
                <a:lnTo>
                  <a:pt x="805362" y="101410"/>
                </a:lnTo>
                <a:lnTo>
                  <a:pt x="809814" y="112652"/>
                </a:lnTo>
                <a:lnTo>
                  <a:pt x="813931" y="119888"/>
                </a:lnTo>
                <a:lnTo>
                  <a:pt x="819732" y="125440"/>
                </a:lnTo>
                <a:lnTo>
                  <a:pt x="824224" y="77472"/>
                </a:lnTo>
                <a:lnTo>
                  <a:pt x="833954" y="93128"/>
                </a:lnTo>
                <a:lnTo>
                  <a:pt x="833954" y="80778"/>
                </a:lnTo>
                <a:close/>
              </a:path>
              <a:path w="1675956" h="172534">
                <a:moveTo>
                  <a:pt x="948996" y="108473"/>
                </a:moveTo>
                <a:lnTo>
                  <a:pt x="948310" y="105541"/>
                </a:lnTo>
                <a:lnTo>
                  <a:pt x="948310" y="0"/>
                </a:lnTo>
                <a:lnTo>
                  <a:pt x="916498" y="0"/>
                </a:lnTo>
                <a:lnTo>
                  <a:pt x="916498" y="116021"/>
                </a:lnTo>
                <a:lnTo>
                  <a:pt x="918744" y="123568"/>
                </a:lnTo>
                <a:lnTo>
                  <a:pt x="923235" y="128184"/>
                </a:lnTo>
                <a:lnTo>
                  <a:pt x="927726" y="132800"/>
                </a:lnTo>
                <a:lnTo>
                  <a:pt x="934962" y="135108"/>
                </a:lnTo>
                <a:lnTo>
                  <a:pt x="948435" y="135108"/>
                </a:lnTo>
                <a:lnTo>
                  <a:pt x="955608" y="133798"/>
                </a:lnTo>
                <a:lnTo>
                  <a:pt x="962158" y="131802"/>
                </a:lnTo>
                <a:lnTo>
                  <a:pt x="966462" y="111342"/>
                </a:lnTo>
                <a:lnTo>
                  <a:pt x="964716" y="111841"/>
                </a:lnTo>
                <a:lnTo>
                  <a:pt x="963218" y="112216"/>
                </a:lnTo>
                <a:lnTo>
                  <a:pt x="960723" y="112715"/>
                </a:lnTo>
                <a:lnTo>
                  <a:pt x="959164" y="112839"/>
                </a:lnTo>
                <a:lnTo>
                  <a:pt x="954049" y="112839"/>
                </a:lnTo>
                <a:lnTo>
                  <a:pt x="951741" y="111966"/>
                </a:lnTo>
                <a:lnTo>
                  <a:pt x="950369" y="110220"/>
                </a:lnTo>
                <a:lnTo>
                  <a:pt x="948996" y="108473"/>
                </a:lnTo>
                <a:close/>
              </a:path>
              <a:path w="1675956" h="172534">
                <a:moveTo>
                  <a:pt x="1036977" y="133593"/>
                </a:moveTo>
                <a:lnTo>
                  <a:pt x="1048453" y="129494"/>
                </a:lnTo>
                <a:lnTo>
                  <a:pt x="1055938" y="125627"/>
                </a:lnTo>
                <a:lnTo>
                  <a:pt x="1061740" y="120075"/>
                </a:lnTo>
                <a:lnTo>
                  <a:pt x="1065856" y="112839"/>
                </a:lnTo>
                <a:lnTo>
                  <a:pt x="1070826" y="99872"/>
                </a:lnTo>
                <a:lnTo>
                  <a:pt x="1072219" y="86454"/>
                </a:lnTo>
                <a:lnTo>
                  <a:pt x="1072198" y="84693"/>
                </a:lnTo>
                <a:lnTo>
                  <a:pt x="1070439" y="71478"/>
                </a:lnTo>
                <a:lnTo>
                  <a:pt x="1065856" y="60256"/>
                </a:lnTo>
                <a:lnTo>
                  <a:pt x="1061740" y="52895"/>
                </a:lnTo>
                <a:lnTo>
                  <a:pt x="1055938" y="47344"/>
                </a:lnTo>
                <a:lnTo>
                  <a:pt x="1048453" y="43601"/>
                </a:lnTo>
                <a:lnTo>
                  <a:pt x="1047556" y="43142"/>
                </a:lnTo>
                <a:lnTo>
                  <a:pt x="1035954" y="39136"/>
                </a:lnTo>
                <a:lnTo>
                  <a:pt x="1022629" y="37800"/>
                </a:lnTo>
                <a:lnTo>
                  <a:pt x="1021662" y="37807"/>
                </a:lnTo>
                <a:lnTo>
                  <a:pt x="1008585" y="39350"/>
                </a:lnTo>
                <a:lnTo>
                  <a:pt x="996992" y="43601"/>
                </a:lnTo>
                <a:lnTo>
                  <a:pt x="989507" y="47344"/>
                </a:lnTo>
                <a:lnTo>
                  <a:pt x="983644" y="52895"/>
                </a:lnTo>
                <a:lnTo>
                  <a:pt x="979402" y="60256"/>
                </a:lnTo>
                <a:lnTo>
                  <a:pt x="974601" y="72974"/>
                </a:lnTo>
                <a:lnTo>
                  <a:pt x="973227" y="86454"/>
                </a:lnTo>
                <a:lnTo>
                  <a:pt x="973251" y="88361"/>
                </a:lnTo>
                <a:lnTo>
                  <a:pt x="974970" y="101545"/>
                </a:lnTo>
                <a:lnTo>
                  <a:pt x="979402" y="112839"/>
                </a:lnTo>
                <a:lnTo>
                  <a:pt x="983644" y="120075"/>
                </a:lnTo>
                <a:lnTo>
                  <a:pt x="989507" y="125627"/>
                </a:lnTo>
                <a:lnTo>
                  <a:pt x="996992" y="129494"/>
                </a:lnTo>
                <a:lnTo>
                  <a:pt x="1009429" y="133793"/>
                </a:lnTo>
                <a:lnTo>
                  <a:pt x="1005912" y="97557"/>
                </a:lnTo>
                <a:lnTo>
                  <a:pt x="1005226" y="92567"/>
                </a:lnTo>
                <a:lnTo>
                  <a:pt x="1005226" y="80341"/>
                </a:lnTo>
                <a:lnTo>
                  <a:pt x="1005912" y="75351"/>
                </a:lnTo>
                <a:lnTo>
                  <a:pt x="1007284" y="71484"/>
                </a:lnTo>
                <a:lnTo>
                  <a:pt x="1008657" y="67616"/>
                </a:lnTo>
                <a:lnTo>
                  <a:pt x="1010653" y="64809"/>
                </a:lnTo>
                <a:lnTo>
                  <a:pt x="1013273" y="63063"/>
                </a:lnTo>
                <a:lnTo>
                  <a:pt x="1015892" y="61316"/>
                </a:lnTo>
                <a:lnTo>
                  <a:pt x="1019011" y="60443"/>
                </a:lnTo>
                <a:lnTo>
                  <a:pt x="1026372" y="60443"/>
                </a:lnTo>
                <a:lnTo>
                  <a:pt x="1029553" y="61316"/>
                </a:lnTo>
                <a:lnTo>
                  <a:pt x="1032173" y="63063"/>
                </a:lnTo>
                <a:lnTo>
                  <a:pt x="1034793" y="64809"/>
                </a:lnTo>
                <a:lnTo>
                  <a:pt x="1036789" y="67616"/>
                </a:lnTo>
                <a:lnTo>
                  <a:pt x="1038161" y="71484"/>
                </a:lnTo>
                <a:lnTo>
                  <a:pt x="1039533" y="75351"/>
                </a:lnTo>
                <a:lnTo>
                  <a:pt x="1040219" y="80341"/>
                </a:lnTo>
                <a:lnTo>
                  <a:pt x="1040219" y="92567"/>
                </a:lnTo>
                <a:lnTo>
                  <a:pt x="1039533" y="97557"/>
                </a:lnTo>
                <a:lnTo>
                  <a:pt x="1038161" y="101424"/>
                </a:lnTo>
                <a:lnTo>
                  <a:pt x="1036789" y="105167"/>
                </a:lnTo>
                <a:lnTo>
                  <a:pt x="1034793" y="107974"/>
                </a:lnTo>
                <a:lnTo>
                  <a:pt x="1032173" y="109845"/>
                </a:lnTo>
                <a:lnTo>
                  <a:pt x="1029553" y="111592"/>
                </a:lnTo>
                <a:lnTo>
                  <a:pt x="1026372" y="112465"/>
                </a:lnTo>
                <a:lnTo>
                  <a:pt x="1019011" y="112465"/>
                </a:lnTo>
                <a:lnTo>
                  <a:pt x="1022629" y="135108"/>
                </a:lnTo>
                <a:lnTo>
                  <a:pt x="1023773" y="135100"/>
                </a:lnTo>
                <a:lnTo>
                  <a:pt x="1036977" y="133593"/>
                </a:lnTo>
                <a:close/>
              </a:path>
              <a:path w="1675956" h="172534">
                <a:moveTo>
                  <a:pt x="1022629" y="135108"/>
                </a:moveTo>
                <a:lnTo>
                  <a:pt x="1019011" y="112465"/>
                </a:lnTo>
                <a:lnTo>
                  <a:pt x="1015892" y="111592"/>
                </a:lnTo>
                <a:lnTo>
                  <a:pt x="1013273" y="109845"/>
                </a:lnTo>
                <a:lnTo>
                  <a:pt x="1010653" y="107974"/>
                </a:lnTo>
                <a:lnTo>
                  <a:pt x="1008657" y="105167"/>
                </a:lnTo>
                <a:lnTo>
                  <a:pt x="1007284" y="101424"/>
                </a:lnTo>
                <a:lnTo>
                  <a:pt x="1005912" y="97557"/>
                </a:lnTo>
                <a:lnTo>
                  <a:pt x="1009429" y="133793"/>
                </a:lnTo>
                <a:lnTo>
                  <a:pt x="1022629" y="135108"/>
                </a:lnTo>
                <a:close/>
              </a:path>
              <a:path w="1675956" h="172534">
                <a:moveTo>
                  <a:pt x="1121927" y="172534"/>
                </a:moveTo>
                <a:lnTo>
                  <a:pt x="1121927" y="118378"/>
                </a:lnTo>
                <a:lnTo>
                  <a:pt x="1124172" y="122508"/>
                </a:lnTo>
                <a:lnTo>
                  <a:pt x="1121927" y="103857"/>
                </a:lnTo>
                <a:lnTo>
                  <a:pt x="1120430" y="73542"/>
                </a:lnTo>
                <a:lnTo>
                  <a:pt x="1117561" y="63375"/>
                </a:lnTo>
                <a:lnTo>
                  <a:pt x="1119494" y="57885"/>
                </a:lnTo>
                <a:lnTo>
                  <a:pt x="1120430" y="73542"/>
                </a:lnTo>
                <a:lnTo>
                  <a:pt x="1121927" y="80965"/>
                </a:lnTo>
                <a:lnTo>
                  <a:pt x="1122613" y="76349"/>
                </a:lnTo>
                <a:lnTo>
                  <a:pt x="1123985" y="72606"/>
                </a:lnTo>
                <a:lnTo>
                  <a:pt x="1125482" y="68864"/>
                </a:lnTo>
                <a:lnTo>
                  <a:pt x="1127541" y="66057"/>
                </a:lnTo>
                <a:lnTo>
                  <a:pt x="1130161" y="64185"/>
                </a:lnTo>
                <a:lnTo>
                  <a:pt x="1132781" y="62189"/>
                </a:lnTo>
                <a:lnTo>
                  <a:pt x="1135837" y="61191"/>
                </a:lnTo>
                <a:lnTo>
                  <a:pt x="1144819" y="61191"/>
                </a:lnTo>
                <a:lnTo>
                  <a:pt x="1149061" y="63250"/>
                </a:lnTo>
                <a:lnTo>
                  <a:pt x="1152055" y="67367"/>
                </a:lnTo>
                <a:lnTo>
                  <a:pt x="1155174" y="71359"/>
                </a:lnTo>
                <a:lnTo>
                  <a:pt x="1156733" y="77721"/>
                </a:lnTo>
                <a:lnTo>
                  <a:pt x="1156733" y="95187"/>
                </a:lnTo>
                <a:lnTo>
                  <a:pt x="1155174" y="101612"/>
                </a:lnTo>
                <a:lnTo>
                  <a:pt x="1152055" y="105728"/>
                </a:lnTo>
                <a:lnTo>
                  <a:pt x="1148936" y="109721"/>
                </a:lnTo>
                <a:lnTo>
                  <a:pt x="1144632" y="111717"/>
                </a:lnTo>
                <a:lnTo>
                  <a:pt x="1135525" y="111717"/>
                </a:lnTo>
                <a:lnTo>
                  <a:pt x="1132406" y="110719"/>
                </a:lnTo>
                <a:lnTo>
                  <a:pt x="1129786" y="108723"/>
                </a:lnTo>
                <a:lnTo>
                  <a:pt x="1129412" y="127623"/>
                </a:lnTo>
                <a:lnTo>
                  <a:pt x="1134652" y="132613"/>
                </a:lnTo>
                <a:lnTo>
                  <a:pt x="1141513" y="135108"/>
                </a:lnTo>
                <a:lnTo>
                  <a:pt x="1157731" y="135108"/>
                </a:lnTo>
                <a:lnTo>
                  <a:pt x="1164468" y="133174"/>
                </a:lnTo>
                <a:lnTo>
                  <a:pt x="1170207" y="129307"/>
                </a:lnTo>
                <a:lnTo>
                  <a:pt x="1176070" y="125440"/>
                </a:lnTo>
                <a:lnTo>
                  <a:pt x="1180624" y="119826"/>
                </a:lnTo>
                <a:lnTo>
                  <a:pt x="1183867" y="112465"/>
                </a:lnTo>
                <a:lnTo>
                  <a:pt x="1187643" y="99642"/>
                </a:lnTo>
                <a:lnTo>
                  <a:pt x="1188733" y="86080"/>
                </a:lnTo>
                <a:lnTo>
                  <a:pt x="1188725" y="84855"/>
                </a:lnTo>
                <a:lnTo>
                  <a:pt x="1187417" y="71384"/>
                </a:lnTo>
                <a:lnTo>
                  <a:pt x="1183867" y="60069"/>
                </a:lnTo>
                <a:lnTo>
                  <a:pt x="1180748" y="52833"/>
                </a:lnTo>
                <a:lnTo>
                  <a:pt x="1176320" y="47344"/>
                </a:lnTo>
                <a:lnTo>
                  <a:pt x="1170581" y="43601"/>
                </a:lnTo>
                <a:lnTo>
                  <a:pt x="1164842" y="39734"/>
                </a:lnTo>
                <a:lnTo>
                  <a:pt x="1158106" y="37800"/>
                </a:lnTo>
                <a:lnTo>
                  <a:pt x="1144258" y="37800"/>
                </a:lnTo>
                <a:lnTo>
                  <a:pt x="1138831" y="39172"/>
                </a:lnTo>
                <a:lnTo>
                  <a:pt x="1134090" y="41917"/>
                </a:lnTo>
                <a:lnTo>
                  <a:pt x="1129350" y="44661"/>
                </a:lnTo>
                <a:lnTo>
                  <a:pt x="1125482" y="48404"/>
                </a:lnTo>
                <a:lnTo>
                  <a:pt x="1122488" y="53145"/>
                </a:lnTo>
                <a:lnTo>
                  <a:pt x="1119640" y="57655"/>
                </a:lnTo>
                <a:lnTo>
                  <a:pt x="1118746" y="39671"/>
                </a:lnTo>
                <a:lnTo>
                  <a:pt x="1090115" y="39671"/>
                </a:lnTo>
                <a:lnTo>
                  <a:pt x="1116687" y="69612"/>
                </a:lnTo>
                <a:lnTo>
                  <a:pt x="1118933" y="108348"/>
                </a:lnTo>
                <a:lnTo>
                  <a:pt x="1120679" y="116083"/>
                </a:lnTo>
                <a:lnTo>
                  <a:pt x="1121927" y="172534"/>
                </a:lnTo>
                <a:close/>
              </a:path>
              <a:path w="1675956" h="172534">
                <a:moveTo>
                  <a:pt x="1121927" y="172534"/>
                </a:moveTo>
                <a:lnTo>
                  <a:pt x="1120679" y="116083"/>
                </a:lnTo>
                <a:lnTo>
                  <a:pt x="1118933" y="108348"/>
                </a:lnTo>
                <a:lnTo>
                  <a:pt x="1116687" y="69612"/>
                </a:lnTo>
                <a:lnTo>
                  <a:pt x="1090115" y="39671"/>
                </a:lnTo>
                <a:lnTo>
                  <a:pt x="1090115" y="172534"/>
                </a:lnTo>
                <a:lnTo>
                  <a:pt x="1121927" y="172534"/>
                </a:lnTo>
                <a:close/>
              </a:path>
              <a:path w="1675956" h="172534">
                <a:moveTo>
                  <a:pt x="1121927" y="91694"/>
                </a:moveTo>
                <a:lnTo>
                  <a:pt x="1121927" y="80965"/>
                </a:lnTo>
                <a:lnTo>
                  <a:pt x="1120430" y="73542"/>
                </a:lnTo>
                <a:lnTo>
                  <a:pt x="1121927" y="103857"/>
                </a:lnTo>
                <a:lnTo>
                  <a:pt x="1124172" y="122508"/>
                </a:lnTo>
                <a:lnTo>
                  <a:pt x="1129412" y="127623"/>
                </a:lnTo>
                <a:lnTo>
                  <a:pt x="1129786" y="108723"/>
                </a:lnTo>
                <a:lnTo>
                  <a:pt x="1127167" y="106727"/>
                </a:lnTo>
                <a:lnTo>
                  <a:pt x="1125171" y="103857"/>
                </a:lnTo>
                <a:lnTo>
                  <a:pt x="1123798" y="100115"/>
                </a:lnTo>
                <a:lnTo>
                  <a:pt x="1122551" y="96247"/>
                </a:lnTo>
                <a:lnTo>
                  <a:pt x="1121927" y="91694"/>
                </a:lnTo>
                <a:close/>
              </a:path>
              <a:path w="1675956" h="172534">
                <a:moveTo>
                  <a:pt x="1300940" y="74602"/>
                </a:moveTo>
                <a:lnTo>
                  <a:pt x="1302312" y="71484"/>
                </a:lnTo>
                <a:lnTo>
                  <a:pt x="1303685" y="68365"/>
                </a:lnTo>
                <a:lnTo>
                  <a:pt x="1305618" y="66057"/>
                </a:lnTo>
                <a:lnTo>
                  <a:pt x="1308113" y="64560"/>
                </a:lnTo>
                <a:lnTo>
                  <a:pt x="1310733" y="62938"/>
                </a:lnTo>
                <a:lnTo>
                  <a:pt x="1313603" y="62127"/>
                </a:lnTo>
                <a:lnTo>
                  <a:pt x="1320589" y="62127"/>
                </a:lnTo>
                <a:lnTo>
                  <a:pt x="1323645" y="63312"/>
                </a:lnTo>
                <a:lnTo>
                  <a:pt x="1325891" y="65682"/>
                </a:lnTo>
                <a:lnTo>
                  <a:pt x="1328261" y="68053"/>
                </a:lnTo>
                <a:lnTo>
                  <a:pt x="1329446" y="72232"/>
                </a:lnTo>
                <a:lnTo>
                  <a:pt x="1329446" y="133237"/>
                </a:lnTo>
                <a:lnTo>
                  <a:pt x="1361259" y="133237"/>
                </a:lnTo>
                <a:lnTo>
                  <a:pt x="1361259" y="63562"/>
                </a:lnTo>
                <a:lnTo>
                  <a:pt x="1359824" y="57449"/>
                </a:lnTo>
                <a:lnTo>
                  <a:pt x="1356955" y="52583"/>
                </a:lnTo>
                <a:lnTo>
                  <a:pt x="1354210" y="47593"/>
                </a:lnTo>
                <a:lnTo>
                  <a:pt x="1350467" y="43913"/>
                </a:lnTo>
                <a:lnTo>
                  <a:pt x="1345727" y="41543"/>
                </a:lnTo>
                <a:lnTo>
                  <a:pt x="1340986" y="39047"/>
                </a:lnTo>
                <a:lnTo>
                  <a:pt x="1335497" y="37800"/>
                </a:lnTo>
                <a:lnTo>
                  <a:pt x="1324893" y="37800"/>
                </a:lnTo>
                <a:lnTo>
                  <a:pt x="1320651" y="38486"/>
                </a:lnTo>
                <a:lnTo>
                  <a:pt x="1316534" y="39858"/>
                </a:lnTo>
                <a:lnTo>
                  <a:pt x="1312417" y="41231"/>
                </a:lnTo>
                <a:lnTo>
                  <a:pt x="1308737" y="43289"/>
                </a:lnTo>
                <a:lnTo>
                  <a:pt x="1305494" y="46034"/>
                </a:lnTo>
                <a:lnTo>
                  <a:pt x="1302375" y="48778"/>
                </a:lnTo>
                <a:lnTo>
                  <a:pt x="1299817" y="52209"/>
                </a:lnTo>
                <a:lnTo>
                  <a:pt x="1297821" y="56326"/>
                </a:lnTo>
                <a:lnTo>
                  <a:pt x="1295326" y="50213"/>
                </a:lnTo>
                <a:lnTo>
                  <a:pt x="1291521" y="45597"/>
                </a:lnTo>
                <a:lnTo>
                  <a:pt x="1286406" y="42478"/>
                </a:lnTo>
                <a:lnTo>
                  <a:pt x="1281291" y="39359"/>
                </a:lnTo>
                <a:lnTo>
                  <a:pt x="1275241" y="37800"/>
                </a:lnTo>
                <a:lnTo>
                  <a:pt x="1261144" y="37800"/>
                </a:lnTo>
                <a:lnTo>
                  <a:pt x="1254843" y="39484"/>
                </a:lnTo>
                <a:lnTo>
                  <a:pt x="1249354" y="42852"/>
                </a:lnTo>
                <a:lnTo>
                  <a:pt x="1243990" y="46221"/>
                </a:lnTo>
                <a:lnTo>
                  <a:pt x="1239811" y="51211"/>
                </a:lnTo>
                <a:lnTo>
                  <a:pt x="1236817" y="57823"/>
                </a:lnTo>
                <a:lnTo>
                  <a:pt x="1235881" y="39671"/>
                </a:lnTo>
                <a:lnTo>
                  <a:pt x="1207437" y="39671"/>
                </a:lnTo>
                <a:lnTo>
                  <a:pt x="1207437" y="133237"/>
                </a:lnTo>
                <a:lnTo>
                  <a:pt x="1239249" y="133237"/>
                </a:lnTo>
                <a:lnTo>
                  <a:pt x="1239249" y="78719"/>
                </a:lnTo>
                <a:lnTo>
                  <a:pt x="1239998" y="74602"/>
                </a:lnTo>
                <a:lnTo>
                  <a:pt x="1241495" y="71484"/>
                </a:lnTo>
                <a:lnTo>
                  <a:pt x="1242992" y="68240"/>
                </a:lnTo>
                <a:lnTo>
                  <a:pt x="1244988" y="65870"/>
                </a:lnTo>
                <a:lnTo>
                  <a:pt x="1247483" y="64373"/>
                </a:lnTo>
                <a:lnTo>
                  <a:pt x="1250103" y="62875"/>
                </a:lnTo>
                <a:lnTo>
                  <a:pt x="1252847" y="62127"/>
                </a:lnTo>
                <a:lnTo>
                  <a:pt x="1259459" y="62127"/>
                </a:lnTo>
                <a:lnTo>
                  <a:pt x="1262516" y="63312"/>
                </a:lnTo>
                <a:lnTo>
                  <a:pt x="1264886" y="65682"/>
                </a:lnTo>
                <a:lnTo>
                  <a:pt x="1267257" y="68053"/>
                </a:lnTo>
                <a:lnTo>
                  <a:pt x="1268442" y="72232"/>
                </a:lnTo>
                <a:lnTo>
                  <a:pt x="1268442" y="133237"/>
                </a:lnTo>
                <a:lnTo>
                  <a:pt x="1300254" y="133237"/>
                </a:lnTo>
                <a:lnTo>
                  <a:pt x="1300254" y="78532"/>
                </a:lnTo>
                <a:lnTo>
                  <a:pt x="1300940" y="74602"/>
                </a:lnTo>
                <a:close/>
              </a:path>
              <a:path w="1675956" h="172534">
                <a:moveTo>
                  <a:pt x="1444234" y="75788"/>
                </a:moveTo>
                <a:lnTo>
                  <a:pt x="1444234" y="83273"/>
                </a:lnTo>
                <a:lnTo>
                  <a:pt x="1409497" y="77472"/>
                </a:lnTo>
                <a:lnTo>
                  <a:pt x="1409053" y="80778"/>
                </a:lnTo>
                <a:lnTo>
                  <a:pt x="1409053" y="93128"/>
                </a:lnTo>
                <a:lnTo>
                  <a:pt x="1399322" y="77472"/>
                </a:lnTo>
                <a:lnTo>
                  <a:pt x="1394831" y="125440"/>
                </a:lnTo>
                <a:lnTo>
                  <a:pt x="1402316" y="129307"/>
                </a:lnTo>
                <a:lnTo>
                  <a:pt x="1399322" y="94501"/>
                </a:lnTo>
                <a:lnTo>
                  <a:pt x="1409276" y="94501"/>
                </a:lnTo>
                <a:lnTo>
                  <a:pt x="1409053" y="87015"/>
                </a:lnTo>
                <a:lnTo>
                  <a:pt x="1409276" y="94501"/>
                </a:lnTo>
                <a:lnTo>
                  <a:pt x="1473426" y="94501"/>
                </a:lnTo>
                <a:lnTo>
                  <a:pt x="1473676" y="93004"/>
                </a:lnTo>
                <a:lnTo>
                  <a:pt x="1473863" y="91132"/>
                </a:lnTo>
                <a:lnTo>
                  <a:pt x="1473988" y="88887"/>
                </a:lnTo>
                <a:lnTo>
                  <a:pt x="1474112" y="86641"/>
                </a:lnTo>
                <a:lnTo>
                  <a:pt x="1474175" y="73542"/>
                </a:lnTo>
                <a:lnTo>
                  <a:pt x="1472366" y="65932"/>
                </a:lnTo>
                <a:lnTo>
                  <a:pt x="1468748" y="59320"/>
                </a:lnTo>
                <a:lnTo>
                  <a:pt x="1465130" y="52583"/>
                </a:lnTo>
                <a:lnTo>
                  <a:pt x="1459828" y="47344"/>
                </a:lnTo>
                <a:lnTo>
                  <a:pt x="1452842" y="43601"/>
                </a:lnTo>
                <a:lnTo>
                  <a:pt x="1452571" y="43450"/>
                </a:lnTo>
                <a:lnTo>
                  <a:pt x="1459391" y="77472"/>
                </a:lnTo>
                <a:lnTo>
                  <a:pt x="1444234" y="75788"/>
                </a:lnTo>
                <a:close/>
              </a:path>
              <a:path w="1675956" h="172534">
                <a:moveTo>
                  <a:pt x="1415825" y="133877"/>
                </a:moveTo>
                <a:lnTo>
                  <a:pt x="1429263" y="135108"/>
                </a:lnTo>
                <a:lnTo>
                  <a:pt x="1435750" y="135108"/>
                </a:lnTo>
                <a:lnTo>
                  <a:pt x="1441926" y="134172"/>
                </a:lnTo>
                <a:lnTo>
                  <a:pt x="1447789" y="132301"/>
                </a:lnTo>
                <a:lnTo>
                  <a:pt x="1453777" y="130430"/>
                </a:lnTo>
                <a:lnTo>
                  <a:pt x="1458892" y="127685"/>
                </a:lnTo>
                <a:lnTo>
                  <a:pt x="1463134" y="124067"/>
                </a:lnTo>
                <a:lnTo>
                  <a:pt x="1467500" y="120325"/>
                </a:lnTo>
                <a:lnTo>
                  <a:pt x="1470557" y="115771"/>
                </a:lnTo>
                <a:lnTo>
                  <a:pt x="1472303" y="110407"/>
                </a:lnTo>
                <a:lnTo>
                  <a:pt x="1446853" y="101986"/>
                </a:lnTo>
                <a:lnTo>
                  <a:pt x="1445481" y="105354"/>
                </a:lnTo>
                <a:lnTo>
                  <a:pt x="1443360" y="107974"/>
                </a:lnTo>
                <a:lnTo>
                  <a:pt x="1440491" y="109845"/>
                </a:lnTo>
                <a:lnTo>
                  <a:pt x="1437746" y="111717"/>
                </a:lnTo>
                <a:lnTo>
                  <a:pt x="1434004" y="112652"/>
                </a:lnTo>
                <a:lnTo>
                  <a:pt x="1425022" y="112652"/>
                </a:lnTo>
                <a:lnTo>
                  <a:pt x="1421404" y="111841"/>
                </a:lnTo>
                <a:lnTo>
                  <a:pt x="1418410" y="110220"/>
                </a:lnTo>
                <a:lnTo>
                  <a:pt x="1415416" y="108473"/>
                </a:lnTo>
                <a:lnTo>
                  <a:pt x="1413108" y="105728"/>
                </a:lnTo>
                <a:lnTo>
                  <a:pt x="1411486" y="101986"/>
                </a:lnTo>
                <a:lnTo>
                  <a:pt x="1409864" y="98118"/>
                </a:lnTo>
                <a:lnTo>
                  <a:pt x="1409276" y="94501"/>
                </a:lnTo>
                <a:lnTo>
                  <a:pt x="1399322" y="94501"/>
                </a:lnTo>
                <a:lnTo>
                  <a:pt x="1402316" y="129307"/>
                </a:lnTo>
                <a:lnTo>
                  <a:pt x="1404134" y="130182"/>
                </a:lnTo>
                <a:lnTo>
                  <a:pt x="1415825" y="133877"/>
                </a:lnTo>
                <a:close/>
              </a:path>
              <a:path w="1675956" h="172534">
                <a:moveTo>
                  <a:pt x="1409053" y="80778"/>
                </a:moveTo>
                <a:lnTo>
                  <a:pt x="1409497" y="77472"/>
                </a:lnTo>
                <a:lnTo>
                  <a:pt x="1409739" y="75663"/>
                </a:lnTo>
                <a:lnTo>
                  <a:pt x="1411112" y="71671"/>
                </a:lnTo>
                <a:lnTo>
                  <a:pt x="1412609" y="67679"/>
                </a:lnTo>
                <a:lnTo>
                  <a:pt x="1414729" y="64747"/>
                </a:lnTo>
                <a:lnTo>
                  <a:pt x="1417474" y="62875"/>
                </a:lnTo>
                <a:lnTo>
                  <a:pt x="1420343" y="61004"/>
                </a:lnTo>
                <a:lnTo>
                  <a:pt x="1423774" y="60069"/>
                </a:lnTo>
                <a:lnTo>
                  <a:pt x="1433380" y="60069"/>
                </a:lnTo>
                <a:lnTo>
                  <a:pt x="1437497" y="62065"/>
                </a:lnTo>
                <a:lnTo>
                  <a:pt x="1440117" y="66057"/>
                </a:lnTo>
                <a:lnTo>
                  <a:pt x="1442861" y="70049"/>
                </a:lnTo>
                <a:lnTo>
                  <a:pt x="1444234" y="75788"/>
                </a:lnTo>
                <a:lnTo>
                  <a:pt x="1459391" y="77472"/>
                </a:lnTo>
                <a:lnTo>
                  <a:pt x="1452571" y="43450"/>
                </a:lnTo>
                <a:lnTo>
                  <a:pt x="1441262" y="39212"/>
                </a:lnTo>
                <a:lnTo>
                  <a:pt x="1427766" y="37800"/>
                </a:lnTo>
                <a:lnTo>
                  <a:pt x="1426799" y="37807"/>
                </a:lnTo>
                <a:lnTo>
                  <a:pt x="1413722" y="39350"/>
                </a:lnTo>
                <a:lnTo>
                  <a:pt x="1402129" y="43601"/>
                </a:lnTo>
                <a:lnTo>
                  <a:pt x="1394769" y="47468"/>
                </a:lnTo>
                <a:lnTo>
                  <a:pt x="1389030" y="53020"/>
                </a:lnTo>
                <a:lnTo>
                  <a:pt x="1384913" y="60256"/>
                </a:lnTo>
                <a:lnTo>
                  <a:pt x="1380113" y="72974"/>
                </a:lnTo>
                <a:lnTo>
                  <a:pt x="1378738" y="86454"/>
                </a:lnTo>
                <a:lnTo>
                  <a:pt x="1378757" y="88169"/>
                </a:lnTo>
                <a:lnTo>
                  <a:pt x="1380461" y="101410"/>
                </a:lnTo>
                <a:lnTo>
                  <a:pt x="1384913" y="112652"/>
                </a:lnTo>
                <a:lnTo>
                  <a:pt x="1389030" y="119888"/>
                </a:lnTo>
                <a:lnTo>
                  <a:pt x="1394831" y="125440"/>
                </a:lnTo>
                <a:lnTo>
                  <a:pt x="1399322" y="77472"/>
                </a:lnTo>
                <a:lnTo>
                  <a:pt x="1409053" y="93128"/>
                </a:lnTo>
                <a:lnTo>
                  <a:pt x="1409053" y="80778"/>
                </a:lnTo>
                <a:close/>
              </a:path>
              <a:path w="1675956" h="172534">
                <a:moveTo>
                  <a:pt x="1525093" y="51461"/>
                </a:moveTo>
                <a:lnTo>
                  <a:pt x="1521974" y="55952"/>
                </a:lnTo>
                <a:lnTo>
                  <a:pt x="1521351" y="57555"/>
                </a:lnTo>
                <a:lnTo>
                  <a:pt x="1520415" y="39671"/>
                </a:lnTo>
                <a:lnTo>
                  <a:pt x="1491971" y="39671"/>
                </a:lnTo>
                <a:lnTo>
                  <a:pt x="1491971" y="133237"/>
                </a:lnTo>
                <a:lnTo>
                  <a:pt x="1523783" y="133237"/>
                </a:lnTo>
                <a:lnTo>
                  <a:pt x="1518544" y="68302"/>
                </a:lnTo>
                <a:lnTo>
                  <a:pt x="1519791" y="61566"/>
                </a:lnTo>
                <a:lnTo>
                  <a:pt x="1522099" y="71858"/>
                </a:lnTo>
                <a:lnTo>
                  <a:pt x="1525093" y="51461"/>
                </a:lnTo>
                <a:close/>
              </a:path>
              <a:path w="1675956" h="172534">
                <a:moveTo>
                  <a:pt x="1518544" y="68302"/>
                </a:moveTo>
                <a:lnTo>
                  <a:pt x="1523783" y="133237"/>
                </a:lnTo>
                <a:lnTo>
                  <a:pt x="1523783" y="78407"/>
                </a:lnTo>
                <a:lnTo>
                  <a:pt x="1524532" y="74228"/>
                </a:lnTo>
                <a:lnTo>
                  <a:pt x="1526029" y="71109"/>
                </a:lnTo>
                <a:lnTo>
                  <a:pt x="1527526" y="67990"/>
                </a:lnTo>
                <a:lnTo>
                  <a:pt x="1529584" y="65745"/>
                </a:lnTo>
                <a:lnTo>
                  <a:pt x="1532204" y="64373"/>
                </a:lnTo>
                <a:lnTo>
                  <a:pt x="1534824" y="62875"/>
                </a:lnTo>
                <a:lnTo>
                  <a:pt x="1537631" y="62127"/>
                </a:lnTo>
                <a:lnTo>
                  <a:pt x="1544492" y="62127"/>
                </a:lnTo>
                <a:lnTo>
                  <a:pt x="1547674" y="63375"/>
                </a:lnTo>
                <a:lnTo>
                  <a:pt x="1550169" y="65870"/>
                </a:lnTo>
                <a:lnTo>
                  <a:pt x="1552664" y="68365"/>
                </a:lnTo>
                <a:lnTo>
                  <a:pt x="1553911" y="72856"/>
                </a:lnTo>
                <a:lnTo>
                  <a:pt x="1553911" y="133237"/>
                </a:lnTo>
                <a:lnTo>
                  <a:pt x="1585724" y="133237"/>
                </a:lnTo>
                <a:lnTo>
                  <a:pt x="1585724" y="63562"/>
                </a:lnTo>
                <a:lnTo>
                  <a:pt x="1584351" y="57449"/>
                </a:lnTo>
                <a:lnTo>
                  <a:pt x="1581607" y="52583"/>
                </a:lnTo>
                <a:lnTo>
                  <a:pt x="1578862" y="47718"/>
                </a:lnTo>
                <a:lnTo>
                  <a:pt x="1575057" y="44038"/>
                </a:lnTo>
                <a:lnTo>
                  <a:pt x="1570192" y="41543"/>
                </a:lnTo>
                <a:lnTo>
                  <a:pt x="1565451" y="39047"/>
                </a:lnTo>
                <a:lnTo>
                  <a:pt x="1559837" y="37800"/>
                </a:lnTo>
                <a:lnTo>
                  <a:pt x="1547362" y="37800"/>
                </a:lnTo>
                <a:lnTo>
                  <a:pt x="1541935" y="38985"/>
                </a:lnTo>
                <a:lnTo>
                  <a:pt x="1537070" y="41355"/>
                </a:lnTo>
                <a:lnTo>
                  <a:pt x="1532329" y="43601"/>
                </a:lnTo>
                <a:lnTo>
                  <a:pt x="1528337" y="46969"/>
                </a:lnTo>
                <a:lnTo>
                  <a:pt x="1525093" y="51461"/>
                </a:lnTo>
                <a:lnTo>
                  <a:pt x="1522099" y="71858"/>
                </a:lnTo>
                <a:lnTo>
                  <a:pt x="1519791" y="61566"/>
                </a:lnTo>
                <a:lnTo>
                  <a:pt x="1518544" y="68302"/>
                </a:lnTo>
                <a:close/>
              </a:path>
              <a:path w="1675956" h="172534">
                <a:moveTo>
                  <a:pt x="1646576" y="104419"/>
                </a:moveTo>
                <a:lnTo>
                  <a:pt x="1646576" y="62314"/>
                </a:lnTo>
                <a:lnTo>
                  <a:pt x="1674459" y="62314"/>
                </a:lnTo>
                <a:lnTo>
                  <a:pt x="1674459" y="39671"/>
                </a:lnTo>
                <a:lnTo>
                  <a:pt x="1646576" y="39671"/>
                </a:lnTo>
                <a:lnTo>
                  <a:pt x="1646576" y="9917"/>
                </a:lnTo>
                <a:lnTo>
                  <a:pt x="1614764" y="18713"/>
                </a:lnTo>
                <a:lnTo>
                  <a:pt x="1614764" y="39671"/>
                </a:lnTo>
                <a:lnTo>
                  <a:pt x="1598671" y="39671"/>
                </a:lnTo>
                <a:lnTo>
                  <a:pt x="1598671" y="62314"/>
                </a:lnTo>
                <a:lnTo>
                  <a:pt x="1614764" y="62314"/>
                </a:lnTo>
                <a:lnTo>
                  <a:pt x="1614764" y="105167"/>
                </a:lnTo>
                <a:lnTo>
                  <a:pt x="1614889" y="112403"/>
                </a:lnTo>
                <a:lnTo>
                  <a:pt x="1616323" y="118204"/>
                </a:lnTo>
                <a:lnTo>
                  <a:pt x="1619068" y="122570"/>
                </a:lnTo>
                <a:lnTo>
                  <a:pt x="1621937" y="126937"/>
                </a:lnTo>
                <a:lnTo>
                  <a:pt x="1625930" y="130118"/>
                </a:lnTo>
                <a:lnTo>
                  <a:pt x="1631044" y="132114"/>
                </a:lnTo>
                <a:lnTo>
                  <a:pt x="1636284" y="134110"/>
                </a:lnTo>
                <a:lnTo>
                  <a:pt x="1642459" y="135108"/>
                </a:lnTo>
                <a:lnTo>
                  <a:pt x="1654561" y="135108"/>
                </a:lnTo>
                <a:lnTo>
                  <a:pt x="1659426" y="134484"/>
                </a:lnTo>
                <a:lnTo>
                  <a:pt x="1664167" y="133237"/>
                </a:lnTo>
                <a:lnTo>
                  <a:pt x="1668907" y="131989"/>
                </a:lnTo>
                <a:lnTo>
                  <a:pt x="1672837" y="130243"/>
                </a:lnTo>
                <a:lnTo>
                  <a:pt x="1675956" y="127997"/>
                </a:lnTo>
                <a:lnTo>
                  <a:pt x="1672587" y="108348"/>
                </a:lnTo>
                <a:lnTo>
                  <a:pt x="1670841" y="109721"/>
                </a:lnTo>
                <a:lnTo>
                  <a:pt x="1668845" y="110781"/>
                </a:lnTo>
                <a:lnTo>
                  <a:pt x="1666599" y="111530"/>
                </a:lnTo>
                <a:lnTo>
                  <a:pt x="1664478" y="112153"/>
                </a:lnTo>
                <a:lnTo>
                  <a:pt x="1661921" y="112465"/>
                </a:lnTo>
                <a:lnTo>
                  <a:pt x="1655059" y="112465"/>
                </a:lnTo>
                <a:lnTo>
                  <a:pt x="1652003" y="111530"/>
                </a:lnTo>
                <a:lnTo>
                  <a:pt x="1649757" y="109658"/>
                </a:lnTo>
                <a:lnTo>
                  <a:pt x="1647637" y="107662"/>
                </a:lnTo>
                <a:lnTo>
                  <a:pt x="1646576" y="104419"/>
                </a:lnTo>
                <a:close/>
              </a:path>
              <a:path w="1675956" h="172534">
                <a:moveTo>
                  <a:pt x="1444234" y="77472"/>
                </a:moveTo>
                <a:lnTo>
                  <a:pt x="1409497" y="77472"/>
                </a:lnTo>
                <a:lnTo>
                  <a:pt x="1444234" y="83273"/>
                </a:lnTo>
                <a:lnTo>
                  <a:pt x="1444234" y="77472"/>
                </a:lnTo>
                <a:close/>
              </a:path>
              <a:path w="1675956" h="172534">
                <a:moveTo>
                  <a:pt x="1117561" y="63375"/>
                </a:moveTo>
                <a:lnTo>
                  <a:pt x="1120430" y="73542"/>
                </a:lnTo>
                <a:lnTo>
                  <a:pt x="1119494" y="57885"/>
                </a:lnTo>
                <a:lnTo>
                  <a:pt x="1117561" y="63375"/>
                </a:lnTo>
                <a:close/>
              </a:path>
              <a:path w="1675956" h="172534">
                <a:moveTo>
                  <a:pt x="869135" y="77472"/>
                </a:moveTo>
                <a:lnTo>
                  <a:pt x="834398" y="77472"/>
                </a:lnTo>
                <a:lnTo>
                  <a:pt x="869135" y="83273"/>
                </a:lnTo>
                <a:lnTo>
                  <a:pt x="869135" y="77472"/>
                </a:lnTo>
                <a:close/>
              </a:path>
              <a:path w="1675956" h="172534">
                <a:moveTo>
                  <a:pt x="660440" y="77472"/>
                </a:moveTo>
                <a:lnTo>
                  <a:pt x="625703" y="77472"/>
                </a:lnTo>
                <a:lnTo>
                  <a:pt x="660440" y="83273"/>
                </a:lnTo>
                <a:lnTo>
                  <a:pt x="660440" y="77472"/>
                </a:lnTo>
                <a:close/>
              </a:path>
              <a:path w="1675956" h="172534">
                <a:moveTo>
                  <a:pt x="246888" y="77472"/>
                </a:moveTo>
                <a:lnTo>
                  <a:pt x="212151" y="77472"/>
                </a:lnTo>
                <a:lnTo>
                  <a:pt x="246888" y="83273"/>
                </a:lnTo>
                <a:lnTo>
                  <a:pt x="246888" y="77472"/>
                </a:lnTo>
                <a:close/>
              </a:path>
              <a:path w="1675956" h="172534">
                <a:moveTo>
                  <a:pt x="55203" y="107226"/>
                </a:moveTo>
                <a:lnTo>
                  <a:pt x="34244" y="9730"/>
                </a:lnTo>
                <a:lnTo>
                  <a:pt x="0" y="9730"/>
                </a:lnTo>
                <a:lnTo>
                  <a:pt x="35554" y="133237"/>
                </a:lnTo>
                <a:lnTo>
                  <a:pt x="71671" y="133237"/>
                </a:lnTo>
                <a:lnTo>
                  <a:pt x="86080" y="73355"/>
                </a:lnTo>
                <a:lnTo>
                  <a:pt x="91507" y="43227"/>
                </a:lnTo>
                <a:lnTo>
                  <a:pt x="91881" y="43227"/>
                </a:lnTo>
                <a:lnTo>
                  <a:pt x="97495" y="73355"/>
                </a:lnTo>
                <a:lnTo>
                  <a:pt x="112091" y="133237"/>
                </a:lnTo>
                <a:lnTo>
                  <a:pt x="147084" y="133237"/>
                </a:lnTo>
                <a:lnTo>
                  <a:pt x="182826" y="9730"/>
                </a:lnTo>
                <a:lnTo>
                  <a:pt x="149704" y="9730"/>
                </a:lnTo>
                <a:lnTo>
                  <a:pt x="129120" y="107038"/>
                </a:lnTo>
                <a:lnTo>
                  <a:pt x="106477" y="9730"/>
                </a:lnTo>
                <a:lnTo>
                  <a:pt x="77285" y="9730"/>
                </a:lnTo>
                <a:lnTo>
                  <a:pt x="55203" y="107226"/>
                </a:lnTo>
                <a:close/>
              </a:path>
              <a:path w="1675956" h="172534">
                <a:moveTo>
                  <a:pt x="246888" y="75788"/>
                </a:moveTo>
                <a:lnTo>
                  <a:pt x="246888" y="83273"/>
                </a:lnTo>
                <a:lnTo>
                  <a:pt x="212151" y="77472"/>
                </a:lnTo>
                <a:lnTo>
                  <a:pt x="211707" y="80778"/>
                </a:lnTo>
                <a:lnTo>
                  <a:pt x="211707" y="93128"/>
                </a:lnTo>
                <a:lnTo>
                  <a:pt x="201977" y="77472"/>
                </a:lnTo>
                <a:lnTo>
                  <a:pt x="197486" y="125440"/>
                </a:lnTo>
                <a:lnTo>
                  <a:pt x="204971" y="129307"/>
                </a:lnTo>
                <a:lnTo>
                  <a:pt x="201977" y="94501"/>
                </a:lnTo>
                <a:lnTo>
                  <a:pt x="211930" y="94501"/>
                </a:lnTo>
                <a:lnTo>
                  <a:pt x="211707" y="87015"/>
                </a:lnTo>
                <a:lnTo>
                  <a:pt x="211930" y="94501"/>
                </a:lnTo>
                <a:lnTo>
                  <a:pt x="276080" y="94501"/>
                </a:lnTo>
                <a:lnTo>
                  <a:pt x="276330" y="93004"/>
                </a:lnTo>
                <a:lnTo>
                  <a:pt x="276517" y="91132"/>
                </a:lnTo>
                <a:lnTo>
                  <a:pt x="276642" y="88887"/>
                </a:lnTo>
                <a:lnTo>
                  <a:pt x="276767" y="86641"/>
                </a:lnTo>
                <a:lnTo>
                  <a:pt x="276829" y="84396"/>
                </a:lnTo>
                <a:lnTo>
                  <a:pt x="276829" y="73542"/>
                </a:lnTo>
                <a:lnTo>
                  <a:pt x="275020" y="65932"/>
                </a:lnTo>
                <a:lnTo>
                  <a:pt x="271402" y="59320"/>
                </a:lnTo>
                <a:lnTo>
                  <a:pt x="267784" y="52583"/>
                </a:lnTo>
                <a:lnTo>
                  <a:pt x="262482" y="47344"/>
                </a:lnTo>
                <a:lnTo>
                  <a:pt x="255496" y="43601"/>
                </a:lnTo>
                <a:lnTo>
                  <a:pt x="255225" y="43450"/>
                </a:lnTo>
                <a:lnTo>
                  <a:pt x="262046" y="77472"/>
                </a:lnTo>
                <a:lnTo>
                  <a:pt x="246888" y="75788"/>
                </a:lnTo>
                <a:close/>
              </a:path>
              <a:path w="1675956" h="172534">
                <a:moveTo>
                  <a:pt x="218479" y="133877"/>
                </a:moveTo>
                <a:lnTo>
                  <a:pt x="231918" y="135108"/>
                </a:lnTo>
                <a:lnTo>
                  <a:pt x="238405" y="135108"/>
                </a:lnTo>
                <a:lnTo>
                  <a:pt x="244580" y="134172"/>
                </a:lnTo>
                <a:lnTo>
                  <a:pt x="250444" y="132301"/>
                </a:lnTo>
                <a:lnTo>
                  <a:pt x="256432" y="130430"/>
                </a:lnTo>
                <a:lnTo>
                  <a:pt x="261547" y="127685"/>
                </a:lnTo>
                <a:lnTo>
                  <a:pt x="265788" y="124067"/>
                </a:lnTo>
                <a:lnTo>
                  <a:pt x="270155" y="120325"/>
                </a:lnTo>
                <a:lnTo>
                  <a:pt x="273211" y="115771"/>
                </a:lnTo>
                <a:lnTo>
                  <a:pt x="274958" y="110407"/>
                </a:lnTo>
                <a:lnTo>
                  <a:pt x="249508" y="101986"/>
                </a:lnTo>
                <a:lnTo>
                  <a:pt x="248136" y="105354"/>
                </a:lnTo>
                <a:lnTo>
                  <a:pt x="246015" y="107974"/>
                </a:lnTo>
                <a:lnTo>
                  <a:pt x="243145" y="109845"/>
                </a:lnTo>
                <a:lnTo>
                  <a:pt x="240401" y="111717"/>
                </a:lnTo>
                <a:lnTo>
                  <a:pt x="236658" y="112652"/>
                </a:lnTo>
                <a:lnTo>
                  <a:pt x="227676" y="112652"/>
                </a:lnTo>
                <a:lnTo>
                  <a:pt x="224058" y="111841"/>
                </a:lnTo>
                <a:lnTo>
                  <a:pt x="221064" y="110220"/>
                </a:lnTo>
                <a:lnTo>
                  <a:pt x="218070" y="108473"/>
                </a:lnTo>
                <a:lnTo>
                  <a:pt x="215762" y="105728"/>
                </a:lnTo>
                <a:lnTo>
                  <a:pt x="214140" y="101986"/>
                </a:lnTo>
                <a:lnTo>
                  <a:pt x="212518" y="98118"/>
                </a:lnTo>
                <a:lnTo>
                  <a:pt x="211930" y="94501"/>
                </a:lnTo>
                <a:lnTo>
                  <a:pt x="201977" y="94501"/>
                </a:lnTo>
                <a:lnTo>
                  <a:pt x="204971" y="129307"/>
                </a:lnTo>
                <a:lnTo>
                  <a:pt x="206789" y="130182"/>
                </a:lnTo>
                <a:lnTo>
                  <a:pt x="218479" y="133877"/>
                </a:lnTo>
                <a:close/>
              </a:path>
              <a:path w="1675956" h="172534">
                <a:moveTo>
                  <a:pt x="211707" y="80778"/>
                </a:moveTo>
                <a:lnTo>
                  <a:pt x="212151" y="77472"/>
                </a:lnTo>
                <a:lnTo>
                  <a:pt x="212394" y="75663"/>
                </a:lnTo>
                <a:lnTo>
                  <a:pt x="213766" y="71671"/>
                </a:lnTo>
                <a:lnTo>
                  <a:pt x="215263" y="67679"/>
                </a:lnTo>
                <a:lnTo>
                  <a:pt x="217384" y="64747"/>
                </a:lnTo>
                <a:lnTo>
                  <a:pt x="220128" y="62875"/>
                </a:lnTo>
                <a:lnTo>
                  <a:pt x="222998" y="61004"/>
                </a:lnTo>
                <a:lnTo>
                  <a:pt x="226428" y="60069"/>
                </a:lnTo>
                <a:lnTo>
                  <a:pt x="236034" y="60069"/>
                </a:lnTo>
                <a:lnTo>
                  <a:pt x="240151" y="62065"/>
                </a:lnTo>
                <a:lnTo>
                  <a:pt x="242771" y="66057"/>
                </a:lnTo>
                <a:lnTo>
                  <a:pt x="245516" y="70049"/>
                </a:lnTo>
                <a:lnTo>
                  <a:pt x="246888" y="75788"/>
                </a:lnTo>
                <a:lnTo>
                  <a:pt x="262046" y="77472"/>
                </a:lnTo>
                <a:lnTo>
                  <a:pt x="255225" y="43450"/>
                </a:lnTo>
                <a:lnTo>
                  <a:pt x="243916" y="39212"/>
                </a:lnTo>
                <a:lnTo>
                  <a:pt x="230421" y="37800"/>
                </a:lnTo>
                <a:lnTo>
                  <a:pt x="229454" y="37807"/>
                </a:lnTo>
                <a:lnTo>
                  <a:pt x="216376" y="39350"/>
                </a:lnTo>
                <a:lnTo>
                  <a:pt x="204784" y="43601"/>
                </a:lnTo>
                <a:lnTo>
                  <a:pt x="197423" y="47468"/>
                </a:lnTo>
                <a:lnTo>
                  <a:pt x="191684" y="53020"/>
                </a:lnTo>
                <a:lnTo>
                  <a:pt x="187568" y="60256"/>
                </a:lnTo>
                <a:lnTo>
                  <a:pt x="182767" y="72974"/>
                </a:lnTo>
                <a:lnTo>
                  <a:pt x="181392" y="86454"/>
                </a:lnTo>
                <a:lnTo>
                  <a:pt x="181412" y="88169"/>
                </a:lnTo>
                <a:lnTo>
                  <a:pt x="183115" y="101410"/>
                </a:lnTo>
                <a:lnTo>
                  <a:pt x="187568" y="112652"/>
                </a:lnTo>
                <a:lnTo>
                  <a:pt x="191684" y="119888"/>
                </a:lnTo>
                <a:lnTo>
                  <a:pt x="197486" y="125440"/>
                </a:lnTo>
                <a:lnTo>
                  <a:pt x="201977" y="77472"/>
                </a:lnTo>
                <a:lnTo>
                  <a:pt x="211707" y="93128"/>
                </a:lnTo>
                <a:lnTo>
                  <a:pt x="211707" y="80778"/>
                </a:lnTo>
                <a:close/>
              </a:path>
              <a:path w="1675956" h="172534">
                <a:moveTo>
                  <a:pt x="326438" y="81277"/>
                </a:moveTo>
                <a:lnTo>
                  <a:pt x="327124" y="76723"/>
                </a:lnTo>
                <a:lnTo>
                  <a:pt x="328496" y="72981"/>
                </a:lnTo>
                <a:lnTo>
                  <a:pt x="329868" y="69238"/>
                </a:lnTo>
                <a:lnTo>
                  <a:pt x="334110" y="45472"/>
                </a:lnTo>
                <a:lnTo>
                  <a:pt x="328746" y="50462"/>
                </a:lnTo>
                <a:lnTo>
                  <a:pt x="326438" y="54592"/>
                </a:lnTo>
                <a:lnTo>
                  <a:pt x="326438" y="0"/>
                </a:lnTo>
                <a:lnTo>
                  <a:pt x="321198" y="103296"/>
                </a:lnTo>
                <a:lnTo>
                  <a:pt x="322071" y="109409"/>
                </a:lnTo>
                <a:lnTo>
                  <a:pt x="322508" y="133237"/>
                </a:lnTo>
                <a:lnTo>
                  <a:pt x="323492" y="113442"/>
                </a:lnTo>
                <a:lnTo>
                  <a:pt x="324005" y="114898"/>
                </a:lnTo>
                <a:lnTo>
                  <a:pt x="326999" y="119763"/>
                </a:lnTo>
                <a:lnTo>
                  <a:pt x="324192" y="99366"/>
                </a:lnTo>
                <a:lnTo>
                  <a:pt x="323444" y="64560"/>
                </a:lnTo>
                <a:lnTo>
                  <a:pt x="325190" y="56825"/>
                </a:lnTo>
                <a:lnTo>
                  <a:pt x="326438" y="69051"/>
                </a:lnTo>
                <a:lnTo>
                  <a:pt x="326438" y="92006"/>
                </a:lnTo>
                <a:lnTo>
                  <a:pt x="326438" y="81277"/>
                </a:lnTo>
                <a:close/>
              </a:path>
              <a:path w="1675956" h="172534">
                <a:moveTo>
                  <a:pt x="321198" y="103296"/>
                </a:moveTo>
                <a:lnTo>
                  <a:pt x="326438" y="0"/>
                </a:lnTo>
                <a:lnTo>
                  <a:pt x="294625" y="0"/>
                </a:lnTo>
                <a:lnTo>
                  <a:pt x="294625" y="133237"/>
                </a:lnTo>
                <a:lnTo>
                  <a:pt x="322508" y="133237"/>
                </a:lnTo>
                <a:lnTo>
                  <a:pt x="322071" y="109409"/>
                </a:lnTo>
                <a:lnTo>
                  <a:pt x="321198" y="103296"/>
                </a:lnTo>
                <a:close/>
              </a:path>
              <a:path w="1675956" h="172534">
                <a:moveTo>
                  <a:pt x="356566" y="105728"/>
                </a:moveTo>
                <a:lnTo>
                  <a:pt x="353447" y="109721"/>
                </a:lnTo>
                <a:lnTo>
                  <a:pt x="349143" y="111717"/>
                </a:lnTo>
                <a:lnTo>
                  <a:pt x="340161" y="111717"/>
                </a:lnTo>
                <a:lnTo>
                  <a:pt x="337104" y="110781"/>
                </a:lnTo>
                <a:lnTo>
                  <a:pt x="334484" y="108910"/>
                </a:lnTo>
                <a:lnTo>
                  <a:pt x="331865" y="106914"/>
                </a:lnTo>
                <a:lnTo>
                  <a:pt x="329868" y="104044"/>
                </a:lnTo>
                <a:lnTo>
                  <a:pt x="328496" y="100302"/>
                </a:lnTo>
                <a:lnTo>
                  <a:pt x="327124" y="96559"/>
                </a:lnTo>
                <a:lnTo>
                  <a:pt x="326438" y="92006"/>
                </a:lnTo>
                <a:lnTo>
                  <a:pt x="326438" y="69051"/>
                </a:lnTo>
                <a:lnTo>
                  <a:pt x="325190" y="56825"/>
                </a:lnTo>
                <a:lnTo>
                  <a:pt x="323444" y="64560"/>
                </a:lnTo>
                <a:lnTo>
                  <a:pt x="324192" y="99366"/>
                </a:lnTo>
                <a:lnTo>
                  <a:pt x="326999" y="119763"/>
                </a:lnTo>
                <a:lnTo>
                  <a:pt x="329993" y="124504"/>
                </a:lnTo>
                <a:lnTo>
                  <a:pt x="333798" y="128247"/>
                </a:lnTo>
                <a:lnTo>
                  <a:pt x="338414" y="130991"/>
                </a:lnTo>
                <a:lnTo>
                  <a:pt x="343155" y="133736"/>
                </a:lnTo>
                <a:lnTo>
                  <a:pt x="348582" y="135108"/>
                </a:lnTo>
                <a:lnTo>
                  <a:pt x="362429" y="135108"/>
                </a:lnTo>
                <a:lnTo>
                  <a:pt x="369166" y="133237"/>
                </a:lnTo>
                <a:lnTo>
                  <a:pt x="374905" y="129494"/>
                </a:lnTo>
                <a:lnTo>
                  <a:pt x="380643" y="125627"/>
                </a:lnTo>
                <a:lnTo>
                  <a:pt x="385134" y="120075"/>
                </a:lnTo>
                <a:lnTo>
                  <a:pt x="388378" y="112839"/>
                </a:lnTo>
                <a:lnTo>
                  <a:pt x="392123" y="100386"/>
                </a:lnTo>
                <a:lnTo>
                  <a:pt x="393243" y="86828"/>
                </a:lnTo>
                <a:lnTo>
                  <a:pt x="393230" y="85186"/>
                </a:lnTo>
                <a:lnTo>
                  <a:pt x="391894" y="71766"/>
                </a:lnTo>
                <a:lnTo>
                  <a:pt x="388378" y="60443"/>
                </a:lnTo>
                <a:lnTo>
                  <a:pt x="385259" y="53082"/>
                </a:lnTo>
                <a:lnTo>
                  <a:pt x="380830" y="47468"/>
                </a:lnTo>
                <a:lnTo>
                  <a:pt x="375092" y="43601"/>
                </a:lnTo>
                <a:lnTo>
                  <a:pt x="369478" y="39734"/>
                </a:lnTo>
                <a:lnTo>
                  <a:pt x="363053" y="37800"/>
                </a:lnTo>
                <a:lnTo>
                  <a:pt x="346710" y="37800"/>
                </a:lnTo>
                <a:lnTo>
                  <a:pt x="339475" y="40357"/>
                </a:lnTo>
                <a:lnTo>
                  <a:pt x="334110" y="45472"/>
                </a:lnTo>
                <a:lnTo>
                  <a:pt x="329868" y="69238"/>
                </a:lnTo>
                <a:lnTo>
                  <a:pt x="331802" y="66369"/>
                </a:lnTo>
                <a:lnTo>
                  <a:pt x="334297" y="64373"/>
                </a:lnTo>
                <a:lnTo>
                  <a:pt x="336917" y="62252"/>
                </a:lnTo>
                <a:lnTo>
                  <a:pt x="340036" y="61191"/>
                </a:lnTo>
                <a:lnTo>
                  <a:pt x="349143" y="61191"/>
                </a:lnTo>
                <a:lnTo>
                  <a:pt x="353447" y="63250"/>
                </a:lnTo>
                <a:lnTo>
                  <a:pt x="356566" y="67367"/>
                </a:lnTo>
                <a:lnTo>
                  <a:pt x="359685" y="71359"/>
                </a:lnTo>
                <a:lnTo>
                  <a:pt x="361244" y="77721"/>
                </a:lnTo>
                <a:lnTo>
                  <a:pt x="361244" y="95187"/>
                </a:lnTo>
                <a:lnTo>
                  <a:pt x="359685" y="101612"/>
                </a:lnTo>
                <a:lnTo>
                  <a:pt x="356566" y="105728"/>
                </a:lnTo>
                <a:close/>
              </a:path>
              <a:path w="1675956" h="172534">
                <a:moveTo>
                  <a:pt x="499924" y="108910"/>
                </a:moveTo>
                <a:lnTo>
                  <a:pt x="499924" y="34057"/>
                </a:lnTo>
                <a:lnTo>
                  <a:pt x="527432" y="34057"/>
                </a:lnTo>
                <a:lnTo>
                  <a:pt x="535042" y="37239"/>
                </a:lnTo>
                <a:lnTo>
                  <a:pt x="539783" y="43601"/>
                </a:lnTo>
                <a:lnTo>
                  <a:pt x="541413" y="45952"/>
                </a:lnTo>
                <a:lnTo>
                  <a:pt x="545664" y="56937"/>
                </a:lnTo>
                <a:lnTo>
                  <a:pt x="547081" y="71484"/>
                </a:lnTo>
                <a:lnTo>
                  <a:pt x="546969" y="75948"/>
                </a:lnTo>
                <a:lnTo>
                  <a:pt x="544775" y="89473"/>
                </a:lnTo>
                <a:lnTo>
                  <a:pt x="539783" y="99553"/>
                </a:lnTo>
                <a:lnTo>
                  <a:pt x="535042" y="105791"/>
                </a:lnTo>
                <a:lnTo>
                  <a:pt x="544003" y="129807"/>
                </a:lnTo>
                <a:lnTo>
                  <a:pt x="555233" y="124641"/>
                </a:lnTo>
                <a:lnTo>
                  <a:pt x="564484" y="117143"/>
                </a:lnTo>
                <a:lnTo>
                  <a:pt x="570323" y="109789"/>
                </a:lnTo>
                <a:lnTo>
                  <a:pt x="575708" y="98889"/>
                </a:lnTo>
                <a:lnTo>
                  <a:pt x="578939" y="86121"/>
                </a:lnTo>
                <a:lnTo>
                  <a:pt x="580016" y="71484"/>
                </a:lnTo>
                <a:lnTo>
                  <a:pt x="579331" y="59658"/>
                </a:lnTo>
                <a:lnTo>
                  <a:pt x="576536" y="46512"/>
                </a:lnTo>
                <a:lnTo>
                  <a:pt x="571587" y="35233"/>
                </a:lnTo>
                <a:lnTo>
                  <a:pt x="564484" y="25824"/>
                </a:lnTo>
                <a:lnTo>
                  <a:pt x="558072" y="20225"/>
                </a:lnTo>
                <a:lnTo>
                  <a:pt x="547406" y="14395"/>
                </a:lnTo>
                <a:lnTo>
                  <a:pt x="534760" y="10896"/>
                </a:lnTo>
                <a:lnTo>
                  <a:pt x="520134" y="9730"/>
                </a:lnTo>
                <a:lnTo>
                  <a:pt x="467738" y="9730"/>
                </a:lnTo>
                <a:lnTo>
                  <a:pt x="467738" y="133237"/>
                </a:lnTo>
                <a:lnTo>
                  <a:pt x="520134" y="133237"/>
                </a:lnTo>
                <a:lnTo>
                  <a:pt x="516953" y="108910"/>
                </a:lnTo>
                <a:lnTo>
                  <a:pt x="499924" y="108910"/>
                </a:lnTo>
                <a:close/>
              </a:path>
              <a:path w="1675956" h="172534">
                <a:moveTo>
                  <a:pt x="516953" y="108910"/>
                </a:moveTo>
                <a:lnTo>
                  <a:pt x="520134" y="133237"/>
                </a:lnTo>
                <a:lnTo>
                  <a:pt x="530792" y="132641"/>
                </a:lnTo>
                <a:lnTo>
                  <a:pt x="544003" y="129807"/>
                </a:lnTo>
                <a:lnTo>
                  <a:pt x="535042" y="105791"/>
                </a:lnTo>
                <a:lnTo>
                  <a:pt x="527432" y="108910"/>
                </a:lnTo>
                <a:lnTo>
                  <a:pt x="516953" y="108910"/>
                </a:lnTo>
                <a:close/>
              </a:path>
              <a:path w="1675956" h="172534">
                <a:moveTo>
                  <a:pt x="660440" y="75788"/>
                </a:moveTo>
                <a:lnTo>
                  <a:pt x="660440" y="83273"/>
                </a:lnTo>
                <a:lnTo>
                  <a:pt x="625703" y="77472"/>
                </a:lnTo>
                <a:lnTo>
                  <a:pt x="625260" y="80778"/>
                </a:lnTo>
                <a:lnTo>
                  <a:pt x="625260" y="93128"/>
                </a:lnTo>
                <a:lnTo>
                  <a:pt x="615529" y="77472"/>
                </a:lnTo>
                <a:lnTo>
                  <a:pt x="611038" y="125440"/>
                </a:lnTo>
                <a:lnTo>
                  <a:pt x="618523" y="129307"/>
                </a:lnTo>
                <a:lnTo>
                  <a:pt x="615529" y="94501"/>
                </a:lnTo>
                <a:lnTo>
                  <a:pt x="625483" y="94501"/>
                </a:lnTo>
                <a:lnTo>
                  <a:pt x="625260" y="87015"/>
                </a:lnTo>
                <a:lnTo>
                  <a:pt x="625483" y="94501"/>
                </a:lnTo>
                <a:lnTo>
                  <a:pt x="689633" y="94501"/>
                </a:lnTo>
                <a:lnTo>
                  <a:pt x="689882" y="93004"/>
                </a:lnTo>
                <a:lnTo>
                  <a:pt x="690069" y="91132"/>
                </a:lnTo>
                <a:lnTo>
                  <a:pt x="690194" y="88887"/>
                </a:lnTo>
                <a:lnTo>
                  <a:pt x="690319" y="86641"/>
                </a:lnTo>
                <a:lnTo>
                  <a:pt x="690381" y="84396"/>
                </a:lnTo>
                <a:lnTo>
                  <a:pt x="690381" y="73542"/>
                </a:lnTo>
                <a:lnTo>
                  <a:pt x="688572" y="65932"/>
                </a:lnTo>
                <a:lnTo>
                  <a:pt x="684954" y="59320"/>
                </a:lnTo>
                <a:lnTo>
                  <a:pt x="681336" y="52583"/>
                </a:lnTo>
                <a:lnTo>
                  <a:pt x="676034" y="47344"/>
                </a:lnTo>
                <a:lnTo>
                  <a:pt x="669048" y="43601"/>
                </a:lnTo>
                <a:lnTo>
                  <a:pt x="668777" y="43450"/>
                </a:lnTo>
                <a:lnTo>
                  <a:pt x="675598" y="77472"/>
                </a:lnTo>
                <a:lnTo>
                  <a:pt x="660440" y="75788"/>
                </a:lnTo>
                <a:close/>
              </a:path>
              <a:path w="1675956" h="172534">
                <a:moveTo>
                  <a:pt x="632031" y="133877"/>
                </a:moveTo>
                <a:lnTo>
                  <a:pt x="645470" y="135108"/>
                </a:lnTo>
                <a:lnTo>
                  <a:pt x="651957" y="135108"/>
                </a:lnTo>
                <a:lnTo>
                  <a:pt x="658132" y="134172"/>
                </a:lnTo>
                <a:lnTo>
                  <a:pt x="663996" y="132301"/>
                </a:lnTo>
                <a:lnTo>
                  <a:pt x="669984" y="130430"/>
                </a:lnTo>
                <a:lnTo>
                  <a:pt x="675099" y="127685"/>
                </a:lnTo>
                <a:lnTo>
                  <a:pt x="679340" y="124067"/>
                </a:lnTo>
                <a:lnTo>
                  <a:pt x="683707" y="120325"/>
                </a:lnTo>
                <a:lnTo>
                  <a:pt x="686763" y="115771"/>
                </a:lnTo>
                <a:lnTo>
                  <a:pt x="688510" y="110407"/>
                </a:lnTo>
                <a:lnTo>
                  <a:pt x="663060" y="101986"/>
                </a:lnTo>
                <a:lnTo>
                  <a:pt x="661688" y="105354"/>
                </a:lnTo>
                <a:lnTo>
                  <a:pt x="659567" y="107974"/>
                </a:lnTo>
                <a:lnTo>
                  <a:pt x="656697" y="109845"/>
                </a:lnTo>
                <a:lnTo>
                  <a:pt x="653953" y="111717"/>
                </a:lnTo>
                <a:lnTo>
                  <a:pt x="650210" y="112652"/>
                </a:lnTo>
                <a:lnTo>
                  <a:pt x="641228" y="112652"/>
                </a:lnTo>
                <a:lnTo>
                  <a:pt x="637610" y="111841"/>
                </a:lnTo>
                <a:lnTo>
                  <a:pt x="634616" y="110220"/>
                </a:lnTo>
                <a:lnTo>
                  <a:pt x="631622" y="108473"/>
                </a:lnTo>
                <a:lnTo>
                  <a:pt x="629314" y="105728"/>
                </a:lnTo>
                <a:lnTo>
                  <a:pt x="627692" y="101986"/>
                </a:lnTo>
                <a:lnTo>
                  <a:pt x="626070" y="98118"/>
                </a:lnTo>
                <a:lnTo>
                  <a:pt x="625483" y="94501"/>
                </a:lnTo>
                <a:lnTo>
                  <a:pt x="615529" y="94501"/>
                </a:lnTo>
                <a:lnTo>
                  <a:pt x="618523" y="129307"/>
                </a:lnTo>
                <a:lnTo>
                  <a:pt x="620341" y="130182"/>
                </a:lnTo>
                <a:lnTo>
                  <a:pt x="632031" y="133877"/>
                </a:lnTo>
                <a:close/>
              </a:path>
              <a:path w="1675956" h="172534">
                <a:moveTo>
                  <a:pt x="625260" y="80778"/>
                </a:moveTo>
                <a:lnTo>
                  <a:pt x="625703" y="77472"/>
                </a:lnTo>
                <a:lnTo>
                  <a:pt x="625946" y="75663"/>
                </a:lnTo>
                <a:lnTo>
                  <a:pt x="627318" y="71671"/>
                </a:lnTo>
                <a:lnTo>
                  <a:pt x="628815" y="67679"/>
                </a:lnTo>
                <a:lnTo>
                  <a:pt x="630936" y="64747"/>
                </a:lnTo>
                <a:lnTo>
                  <a:pt x="633680" y="62875"/>
                </a:lnTo>
                <a:lnTo>
                  <a:pt x="636550" y="61004"/>
                </a:lnTo>
                <a:lnTo>
                  <a:pt x="639980" y="60069"/>
                </a:lnTo>
                <a:lnTo>
                  <a:pt x="649587" y="60069"/>
                </a:lnTo>
                <a:lnTo>
                  <a:pt x="653703" y="62065"/>
                </a:lnTo>
                <a:lnTo>
                  <a:pt x="656323" y="66057"/>
                </a:lnTo>
                <a:lnTo>
                  <a:pt x="659068" y="70049"/>
                </a:lnTo>
                <a:lnTo>
                  <a:pt x="660440" y="75788"/>
                </a:lnTo>
                <a:lnTo>
                  <a:pt x="675598" y="77472"/>
                </a:lnTo>
                <a:lnTo>
                  <a:pt x="668777" y="43450"/>
                </a:lnTo>
                <a:lnTo>
                  <a:pt x="657468" y="39212"/>
                </a:lnTo>
                <a:lnTo>
                  <a:pt x="643973" y="37800"/>
                </a:lnTo>
                <a:lnTo>
                  <a:pt x="643006" y="37807"/>
                </a:lnTo>
                <a:lnTo>
                  <a:pt x="629928" y="39350"/>
                </a:lnTo>
                <a:lnTo>
                  <a:pt x="618336" y="43601"/>
                </a:lnTo>
                <a:lnTo>
                  <a:pt x="610975" y="47468"/>
                </a:lnTo>
                <a:lnTo>
                  <a:pt x="605236" y="53020"/>
                </a:lnTo>
                <a:lnTo>
                  <a:pt x="601120" y="60256"/>
                </a:lnTo>
                <a:lnTo>
                  <a:pt x="596319" y="72974"/>
                </a:lnTo>
                <a:lnTo>
                  <a:pt x="594944" y="86454"/>
                </a:lnTo>
                <a:lnTo>
                  <a:pt x="594964" y="88169"/>
                </a:lnTo>
                <a:lnTo>
                  <a:pt x="596667" y="101410"/>
                </a:lnTo>
                <a:lnTo>
                  <a:pt x="601120" y="112652"/>
                </a:lnTo>
                <a:lnTo>
                  <a:pt x="605236" y="119888"/>
                </a:lnTo>
                <a:lnTo>
                  <a:pt x="611038" y="125440"/>
                </a:lnTo>
                <a:lnTo>
                  <a:pt x="615529" y="77472"/>
                </a:lnTo>
                <a:lnTo>
                  <a:pt x="625260" y="93128"/>
                </a:lnTo>
                <a:lnTo>
                  <a:pt x="625260" y="80778"/>
                </a:lnTo>
                <a:close/>
              </a:path>
              <a:path w="1675956" h="172534">
                <a:moveTo>
                  <a:pt x="799006" y="39671"/>
                </a:moveTo>
                <a:lnTo>
                  <a:pt x="766071" y="39671"/>
                </a:lnTo>
                <a:lnTo>
                  <a:pt x="746422" y="110968"/>
                </a:lnTo>
                <a:lnTo>
                  <a:pt x="727148" y="39671"/>
                </a:lnTo>
                <a:lnTo>
                  <a:pt x="693651" y="39671"/>
                </a:lnTo>
                <a:lnTo>
                  <a:pt x="727335" y="133237"/>
                </a:lnTo>
                <a:lnTo>
                  <a:pt x="765323" y="133237"/>
                </a:lnTo>
                <a:lnTo>
                  <a:pt x="799006" y="39671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1745022" y="12910526"/>
            <a:ext cx="1082682" cy="104481"/>
          </a:xfrm>
          <a:custGeom>
            <a:avLst/>
            <a:gdLst/>
            <a:ahLst/>
            <a:cxnLst/>
            <a:rect l="l" t="t" r="r" b="b"/>
            <a:pathLst>
              <a:path w="1082682" h="104481">
                <a:moveTo>
                  <a:pt x="271522" y="55359"/>
                </a:moveTo>
                <a:lnTo>
                  <a:pt x="269027" y="47666"/>
                </a:lnTo>
                <a:lnTo>
                  <a:pt x="269027" y="55848"/>
                </a:lnTo>
                <a:lnTo>
                  <a:pt x="271366" y="67055"/>
                </a:lnTo>
                <a:lnTo>
                  <a:pt x="272770" y="86548"/>
                </a:lnTo>
                <a:lnTo>
                  <a:pt x="271522" y="55359"/>
                </a:lnTo>
                <a:close/>
              </a:path>
              <a:path w="1082682" h="104481">
                <a:moveTo>
                  <a:pt x="285557" y="44807"/>
                </a:moveTo>
                <a:lnTo>
                  <a:pt x="284153" y="39609"/>
                </a:lnTo>
                <a:lnTo>
                  <a:pt x="281346" y="35554"/>
                </a:lnTo>
                <a:lnTo>
                  <a:pt x="278643" y="31500"/>
                </a:lnTo>
                <a:lnTo>
                  <a:pt x="274901" y="28485"/>
                </a:lnTo>
                <a:lnTo>
                  <a:pt x="270119" y="26510"/>
                </a:lnTo>
                <a:lnTo>
                  <a:pt x="265336" y="24430"/>
                </a:lnTo>
                <a:lnTo>
                  <a:pt x="259826" y="23391"/>
                </a:lnTo>
                <a:lnTo>
                  <a:pt x="244440" y="23391"/>
                </a:lnTo>
                <a:lnTo>
                  <a:pt x="236955" y="25314"/>
                </a:lnTo>
                <a:lnTo>
                  <a:pt x="231133" y="29161"/>
                </a:lnTo>
                <a:lnTo>
                  <a:pt x="225415" y="33007"/>
                </a:lnTo>
                <a:lnTo>
                  <a:pt x="221569" y="38101"/>
                </a:lnTo>
                <a:lnTo>
                  <a:pt x="219593" y="44443"/>
                </a:lnTo>
                <a:lnTo>
                  <a:pt x="233628" y="50369"/>
                </a:lnTo>
                <a:lnTo>
                  <a:pt x="235188" y="45483"/>
                </a:lnTo>
                <a:lnTo>
                  <a:pt x="237631" y="41948"/>
                </a:lnTo>
                <a:lnTo>
                  <a:pt x="240957" y="39765"/>
                </a:lnTo>
                <a:lnTo>
                  <a:pt x="244284" y="37582"/>
                </a:lnTo>
                <a:lnTo>
                  <a:pt x="248287" y="36490"/>
                </a:lnTo>
                <a:lnTo>
                  <a:pt x="257955" y="36490"/>
                </a:lnTo>
                <a:lnTo>
                  <a:pt x="261854" y="37945"/>
                </a:lnTo>
                <a:lnTo>
                  <a:pt x="264661" y="40856"/>
                </a:lnTo>
                <a:lnTo>
                  <a:pt x="267572" y="43663"/>
                </a:lnTo>
                <a:lnTo>
                  <a:pt x="269027" y="47666"/>
                </a:lnTo>
                <a:lnTo>
                  <a:pt x="271522" y="55359"/>
                </a:lnTo>
                <a:lnTo>
                  <a:pt x="272770" y="86548"/>
                </a:lnTo>
                <a:lnTo>
                  <a:pt x="271834" y="90602"/>
                </a:lnTo>
                <a:lnTo>
                  <a:pt x="271522" y="96996"/>
                </a:lnTo>
                <a:lnTo>
                  <a:pt x="273082" y="99387"/>
                </a:lnTo>
                <a:lnTo>
                  <a:pt x="275161" y="101206"/>
                </a:lnTo>
                <a:lnTo>
                  <a:pt x="277760" y="102454"/>
                </a:lnTo>
                <a:lnTo>
                  <a:pt x="280463" y="103597"/>
                </a:lnTo>
                <a:lnTo>
                  <a:pt x="283478" y="104169"/>
                </a:lnTo>
                <a:lnTo>
                  <a:pt x="290443" y="104169"/>
                </a:lnTo>
                <a:lnTo>
                  <a:pt x="293458" y="103597"/>
                </a:lnTo>
                <a:lnTo>
                  <a:pt x="295849" y="102454"/>
                </a:lnTo>
                <a:lnTo>
                  <a:pt x="296785" y="90914"/>
                </a:lnTo>
                <a:lnTo>
                  <a:pt x="295017" y="91434"/>
                </a:lnTo>
                <a:lnTo>
                  <a:pt x="293198" y="91694"/>
                </a:lnTo>
                <a:lnTo>
                  <a:pt x="287480" y="91694"/>
                </a:lnTo>
                <a:lnTo>
                  <a:pt x="285557" y="89770"/>
                </a:lnTo>
                <a:lnTo>
                  <a:pt x="285557" y="44807"/>
                </a:lnTo>
                <a:close/>
              </a:path>
              <a:path w="1082682" h="104481">
                <a:moveTo>
                  <a:pt x="312896" y="102922"/>
                </a:moveTo>
                <a:lnTo>
                  <a:pt x="329581" y="102922"/>
                </a:lnTo>
                <a:lnTo>
                  <a:pt x="326619" y="43040"/>
                </a:lnTo>
                <a:lnTo>
                  <a:pt x="328074" y="38569"/>
                </a:lnTo>
                <a:lnTo>
                  <a:pt x="328802" y="45223"/>
                </a:lnTo>
                <a:lnTo>
                  <a:pt x="329581" y="55515"/>
                </a:lnTo>
                <a:lnTo>
                  <a:pt x="330621" y="50785"/>
                </a:lnTo>
                <a:lnTo>
                  <a:pt x="332700" y="47250"/>
                </a:lnTo>
                <a:lnTo>
                  <a:pt x="334883" y="43715"/>
                </a:lnTo>
                <a:lnTo>
                  <a:pt x="337586" y="41168"/>
                </a:lnTo>
                <a:lnTo>
                  <a:pt x="340809" y="39609"/>
                </a:lnTo>
                <a:lnTo>
                  <a:pt x="344032" y="37945"/>
                </a:lnTo>
                <a:lnTo>
                  <a:pt x="347359" y="37114"/>
                </a:lnTo>
                <a:lnTo>
                  <a:pt x="355572" y="37114"/>
                </a:lnTo>
                <a:lnTo>
                  <a:pt x="359522" y="38621"/>
                </a:lnTo>
                <a:lnTo>
                  <a:pt x="362641" y="41636"/>
                </a:lnTo>
                <a:lnTo>
                  <a:pt x="365864" y="44547"/>
                </a:lnTo>
                <a:lnTo>
                  <a:pt x="367475" y="49849"/>
                </a:lnTo>
                <a:lnTo>
                  <a:pt x="367475" y="102922"/>
                </a:lnTo>
                <a:lnTo>
                  <a:pt x="384161" y="102922"/>
                </a:lnTo>
                <a:lnTo>
                  <a:pt x="384161" y="45847"/>
                </a:lnTo>
                <a:lnTo>
                  <a:pt x="382862" y="40441"/>
                </a:lnTo>
                <a:lnTo>
                  <a:pt x="380263" y="36178"/>
                </a:lnTo>
                <a:lnTo>
                  <a:pt x="377664" y="31916"/>
                </a:lnTo>
                <a:lnTo>
                  <a:pt x="374129" y="28745"/>
                </a:lnTo>
                <a:lnTo>
                  <a:pt x="369659" y="26666"/>
                </a:lnTo>
                <a:lnTo>
                  <a:pt x="365292" y="24482"/>
                </a:lnTo>
                <a:lnTo>
                  <a:pt x="360354" y="23391"/>
                </a:lnTo>
                <a:lnTo>
                  <a:pt x="350582" y="23391"/>
                </a:lnTo>
                <a:lnTo>
                  <a:pt x="346527" y="24067"/>
                </a:lnTo>
                <a:lnTo>
                  <a:pt x="342681" y="25418"/>
                </a:lnTo>
                <a:lnTo>
                  <a:pt x="338938" y="26770"/>
                </a:lnTo>
                <a:lnTo>
                  <a:pt x="335663" y="28953"/>
                </a:lnTo>
                <a:lnTo>
                  <a:pt x="332856" y="31968"/>
                </a:lnTo>
                <a:lnTo>
                  <a:pt x="330153" y="34879"/>
                </a:lnTo>
                <a:lnTo>
                  <a:pt x="328411" y="37971"/>
                </a:lnTo>
                <a:lnTo>
                  <a:pt x="327710" y="24950"/>
                </a:lnTo>
                <a:lnTo>
                  <a:pt x="312896" y="24950"/>
                </a:lnTo>
                <a:lnTo>
                  <a:pt x="312896" y="102922"/>
                </a:lnTo>
                <a:close/>
              </a:path>
              <a:path w="1082682" h="104481">
                <a:moveTo>
                  <a:pt x="328074" y="38569"/>
                </a:moveTo>
                <a:lnTo>
                  <a:pt x="326619" y="43040"/>
                </a:lnTo>
                <a:lnTo>
                  <a:pt x="329581" y="102922"/>
                </a:lnTo>
                <a:lnTo>
                  <a:pt x="329581" y="55515"/>
                </a:lnTo>
                <a:lnTo>
                  <a:pt x="328802" y="45223"/>
                </a:lnTo>
                <a:lnTo>
                  <a:pt x="328074" y="38569"/>
                </a:lnTo>
                <a:close/>
              </a:path>
              <a:path w="1082682" h="104481">
                <a:moveTo>
                  <a:pt x="434471" y="104481"/>
                </a:moveTo>
                <a:lnTo>
                  <a:pt x="443203" y="104481"/>
                </a:lnTo>
                <a:lnTo>
                  <a:pt x="447050" y="103909"/>
                </a:lnTo>
                <a:lnTo>
                  <a:pt x="450481" y="102766"/>
                </a:lnTo>
                <a:lnTo>
                  <a:pt x="454015" y="101518"/>
                </a:lnTo>
                <a:lnTo>
                  <a:pt x="456978" y="99855"/>
                </a:lnTo>
                <a:lnTo>
                  <a:pt x="459369" y="97775"/>
                </a:lnTo>
                <a:lnTo>
                  <a:pt x="455627" y="85612"/>
                </a:lnTo>
                <a:lnTo>
                  <a:pt x="453859" y="87171"/>
                </a:lnTo>
                <a:lnTo>
                  <a:pt x="451936" y="88419"/>
                </a:lnTo>
                <a:lnTo>
                  <a:pt x="449857" y="89355"/>
                </a:lnTo>
                <a:lnTo>
                  <a:pt x="447778" y="90186"/>
                </a:lnTo>
                <a:lnTo>
                  <a:pt x="445335" y="90602"/>
                </a:lnTo>
                <a:lnTo>
                  <a:pt x="439097" y="90602"/>
                </a:lnTo>
                <a:lnTo>
                  <a:pt x="436342" y="89718"/>
                </a:lnTo>
                <a:lnTo>
                  <a:pt x="434263" y="87951"/>
                </a:lnTo>
                <a:lnTo>
                  <a:pt x="432287" y="86184"/>
                </a:lnTo>
                <a:lnTo>
                  <a:pt x="431300" y="83377"/>
                </a:lnTo>
                <a:lnTo>
                  <a:pt x="431300" y="38049"/>
                </a:lnTo>
                <a:lnTo>
                  <a:pt x="458122" y="38049"/>
                </a:lnTo>
                <a:lnTo>
                  <a:pt x="458122" y="24950"/>
                </a:lnTo>
                <a:lnTo>
                  <a:pt x="431300" y="24950"/>
                </a:lnTo>
                <a:lnTo>
                  <a:pt x="431300" y="2027"/>
                </a:lnTo>
                <a:lnTo>
                  <a:pt x="414614" y="6705"/>
                </a:lnTo>
                <a:lnTo>
                  <a:pt x="414614" y="24950"/>
                </a:lnTo>
                <a:lnTo>
                  <a:pt x="399643" y="24950"/>
                </a:lnTo>
                <a:lnTo>
                  <a:pt x="399643" y="38049"/>
                </a:lnTo>
                <a:lnTo>
                  <a:pt x="414614" y="38049"/>
                </a:lnTo>
                <a:lnTo>
                  <a:pt x="414614" y="82337"/>
                </a:lnTo>
                <a:lnTo>
                  <a:pt x="414718" y="87639"/>
                </a:lnTo>
                <a:lnTo>
                  <a:pt x="415809" y="91954"/>
                </a:lnTo>
                <a:lnTo>
                  <a:pt x="417889" y="95280"/>
                </a:lnTo>
                <a:lnTo>
                  <a:pt x="419968" y="98503"/>
                </a:lnTo>
                <a:lnTo>
                  <a:pt x="422879" y="100842"/>
                </a:lnTo>
                <a:lnTo>
                  <a:pt x="426621" y="102298"/>
                </a:lnTo>
                <a:lnTo>
                  <a:pt x="430364" y="103753"/>
                </a:lnTo>
                <a:lnTo>
                  <a:pt x="434471" y="104481"/>
                </a:lnTo>
                <a:close/>
              </a:path>
              <a:path w="1082682" h="104481">
                <a:moveTo>
                  <a:pt x="548839" y="104481"/>
                </a:moveTo>
                <a:lnTo>
                  <a:pt x="557571" y="104481"/>
                </a:lnTo>
                <a:lnTo>
                  <a:pt x="561418" y="103909"/>
                </a:lnTo>
                <a:lnTo>
                  <a:pt x="564849" y="102766"/>
                </a:lnTo>
                <a:lnTo>
                  <a:pt x="568383" y="101518"/>
                </a:lnTo>
                <a:lnTo>
                  <a:pt x="571346" y="99855"/>
                </a:lnTo>
                <a:lnTo>
                  <a:pt x="573737" y="97775"/>
                </a:lnTo>
                <a:lnTo>
                  <a:pt x="569995" y="85612"/>
                </a:lnTo>
                <a:lnTo>
                  <a:pt x="568227" y="87171"/>
                </a:lnTo>
                <a:lnTo>
                  <a:pt x="566304" y="88419"/>
                </a:lnTo>
                <a:lnTo>
                  <a:pt x="564225" y="89355"/>
                </a:lnTo>
                <a:lnTo>
                  <a:pt x="562146" y="90186"/>
                </a:lnTo>
                <a:lnTo>
                  <a:pt x="559703" y="90602"/>
                </a:lnTo>
                <a:lnTo>
                  <a:pt x="553465" y="90602"/>
                </a:lnTo>
                <a:lnTo>
                  <a:pt x="550710" y="89718"/>
                </a:lnTo>
                <a:lnTo>
                  <a:pt x="548631" y="87951"/>
                </a:lnTo>
                <a:lnTo>
                  <a:pt x="546655" y="86184"/>
                </a:lnTo>
                <a:lnTo>
                  <a:pt x="545668" y="83377"/>
                </a:lnTo>
                <a:lnTo>
                  <a:pt x="545668" y="38049"/>
                </a:lnTo>
                <a:lnTo>
                  <a:pt x="572490" y="38049"/>
                </a:lnTo>
                <a:lnTo>
                  <a:pt x="572490" y="24950"/>
                </a:lnTo>
                <a:lnTo>
                  <a:pt x="545668" y="24950"/>
                </a:lnTo>
                <a:lnTo>
                  <a:pt x="545668" y="2027"/>
                </a:lnTo>
                <a:lnTo>
                  <a:pt x="528982" y="6705"/>
                </a:lnTo>
                <a:lnTo>
                  <a:pt x="528982" y="24950"/>
                </a:lnTo>
                <a:lnTo>
                  <a:pt x="514011" y="24950"/>
                </a:lnTo>
                <a:lnTo>
                  <a:pt x="514011" y="38049"/>
                </a:lnTo>
                <a:lnTo>
                  <a:pt x="528982" y="38049"/>
                </a:lnTo>
                <a:lnTo>
                  <a:pt x="528982" y="82337"/>
                </a:lnTo>
                <a:lnTo>
                  <a:pt x="529086" y="87639"/>
                </a:lnTo>
                <a:lnTo>
                  <a:pt x="530177" y="91954"/>
                </a:lnTo>
                <a:lnTo>
                  <a:pt x="532257" y="95280"/>
                </a:lnTo>
                <a:lnTo>
                  <a:pt x="534336" y="98503"/>
                </a:lnTo>
                <a:lnTo>
                  <a:pt x="537247" y="100842"/>
                </a:lnTo>
                <a:lnTo>
                  <a:pt x="540989" y="102298"/>
                </a:lnTo>
                <a:lnTo>
                  <a:pt x="544732" y="103753"/>
                </a:lnTo>
                <a:lnTo>
                  <a:pt x="548839" y="104481"/>
                </a:lnTo>
                <a:close/>
              </a:path>
              <a:path w="1082682" h="104481">
                <a:moveTo>
                  <a:pt x="614152" y="90342"/>
                </a:moveTo>
                <a:lnTo>
                  <a:pt x="610825" y="88263"/>
                </a:lnTo>
                <a:lnTo>
                  <a:pt x="607602" y="86080"/>
                </a:lnTo>
                <a:lnTo>
                  <a:pt x="608538" y="102870"/>
                </a:lnTo>
                <a:lnTo>
                  <a:pt x="615243" y="104481"/>
                </a:lnTo>
                <a:lnTo>
                  <a:pt x="630422" y="104481"/>
                </a:lnTo>
                <a:lnTo>
                  <a:pt x="627511" y="91382"/>
                </a:lnTo>
                <a:lnTo>
                  <a:pt x="618154" y="91382"/>
                </a:lnTo>
                <a:lnTo>
                  <a:pt x="614152" y="90342"/>
                </a:lnTo>
                <a:close/>
              </a:path>
              <a:path w="1082682" h="104481">
                <a:moveTo>
                  <a:pt x="729934" y="47406"/>
                </a:moveTo>
                <a:lnTo>
                  <a:pt x="729934" y="53124"/>
                </a:lnTo>
                <a:lnTo>
                  <a:pt x="731702" y="57854"/>
                </a:lnTo>
                <a:lnTo>
                  <a:pt x="735236" y="61597"/>
                </a:lnTo>
                <a:lnTo>
                  <a:pt x="738771" y="65235"/>
                </a:lnTo>
                <a:lnTo>
                  <a:pt x="744697" y="67886"/>
                </a:lnTo>
                <a:lnTo>
                  <a:pt x="753014" y="69550"/>
                </a:lnTo>
                <a:lnTo>
                  <a:pt x="769388" y="72981"/>
                </a:lnTo>
                <a:lnTo>
                  <a:pt x="773027" y="73812"/>
                </a:lnTo>
                <a:lnTo>
                  <a:pt x="775470" y="75008"/>
                </a:lnTo>
                <a:lnTo>
                  <a:pt x="776717" y="76567"/>
                </a:lnTo>
                <a:lnTo>
                  <a:pt x="778069" y="78023"/>
                </a:lnTo>
                <a:lnTo>
                  <a:pt x="778744" y="79738"/>
                </a:lnTo>
                <a:lnTo>
                  <a:pt x="778744" y="84728"/>
                </a:lnTo>
                <a:lnTo>
                  <a:pt x="777341" y="87067"/>
                </a:lnTo>
                <a:lnTo>
                  <a:pt x="774534" y="88731"/>
                </a:lnTo>
                <a:lnTo>
                  <a:pt x="771727" y="90394"/>
                </a:lnTo>
                <a:lnTo>
                  <a:pt x="767932" y="91226"/>
                </a:lnTo>
                <a:lnTo>
                  <a:pt x="757120" y="91226"/>
                </a:lnTo>
                <a:lnTo>
                  <a:pt x="751922" y="89978"/>
                </a:lnTo>
                <a:lnTo>
                  <a:pt x="747556" y="87483"/>
                </a:lnTo>
                <a:lnTo>
                  <a:pt x="743293" y="84884"/>
                </a:lnTo>
                <a:lnTo>
                  <a:pt x="740019" y="81453"/>
                </a:lnTo>
                <a:lnTo>
                  <a:pt x="737732" y="77191"/>
                </a:lnTo>
                <a:lnTo>
                  <a:pt x="726192" y="87171"/>
                </a:lnTo>
                <a:lnTo>
                  <a:pt x="729934" y="92681"/>
                </a:lnTo>
                <a:lnTo>
                  <a:pt x="735029" y="96944"/>
                </a:lnTo>
                <a:lnTo>
                  <a:pt x="741474" y="99959"/>
                </a:lnTo>
                <a:lnTo>
                  <a:pt x="747920" y="102973"/>
                </a:lnTo>
                <a:lnTo>
                  <a:pt x="755041" y="104481"/>
                </a:lnTo>
                <a:lnTo>
                  <a:pt x="769596" y="104481"/>
                </a:lnTo>
                <a:lnTo>
                  <a:pt x="775418" y="103441"/>
                </a:lnTo>
                <a:lnTo>
                  <a:pt x="780304" y="101362"/>
                </a:lnTo>
                <a:lnTo>
                  <a:pt x="785190" y="99283"/>
                </a:lnTo>
                <a:lnTo>
                  <a:pt x="788933" y="96372"/>
                </a:lnTo>
                <a:lnTo>
                  <a:pt x="791532" y="92629"/>
                </a:lnTo>
                <a:lnTo>
                  <a:pt x="794131" y="88783"/>
                </a:lnTo>
                <a:lnTo>
                  <a:pt x="795430" y="84364"/>
                </a:lnTo>
                <a:lnTo>
                  <a:pt x="795430" y="74384"/>
                </a:lnTo>
                <a:lnTo>
                  <a:pt x="793871" y="70174"/>
                </a:lnTo>
                <a:lnTo>
                  <a:pt x="790752" y="66743"/>
                </a:lnTo>
                <a:lnTo>
                  <a:pt x="787737" y="63208"/>
                </a:lnTo>
                <a:lnTo>
                  <a:pt x="782487" y="60713"/>
                </a:lnTo>
                <a:lnTo>
                  <a:pt x="775002" y="59258"/>
                </a:lnTo>
                <a:lnTo>
                  <a:pt x="757224" y="55515"/>
                </a:lnTo>
                <a:lnTo>
                  <a:pt x="753170" y="54683"/>
                </a:lnTo>
                <a:lnTo>
                  <a:pt x="750363" y="53488"/>
                </a:lnTo>
                <a:lnTo>
                  <a:pt x="748803" y="51928"/>
                </a:lnTo>
                <a:lnTo>
                  <a:pt x="747244" y="50369"/>
                </a:lnTo>
                <a:lnTo>
                  <a:pt x="746464" y="48550"/>
                </a:lnTo>
                <a:lnTo>
                  <a:pt x="746464" y="44495"/>
                </a:lnTo>
                <a:lnTo>
                  <a:pt x="747088" y="42780"/>
                </a:lnTo>
                <a:lnTo>
                  <a:pt x="748336" y="41324"/>
                </a:lnTo>
                <a:lnTo>
                  <a:pt x="749583" y="39869"/>
                </a:lnTo>
                <a:lnTo>
                  <a:pt x="751403" y="38725"/>
                </a:lnTo>
                <a:lnTo>
                  <a:pt x="753794" y="37894"/>
                </a:lnTo>
                <a:lnTo>
                  <a:pt x="756185" y="37062"/>
                </a:lnTo>
                <a:lnTo>
                  <a:pt x="759044" y="36646"/>
                </a:lnTo>
                <a:lnTo>
                  <a:pt x="766529" y="36646"/>
                </a:lnTo>
                <a:lnTo>
                  <a:pt x="770531" y="37686"/>
                </a:lnTo>
                <a:lnTo>
                  <a:pt x="774378" y="39765"/>
                </a:lnTo>
                <a:lnTo>
                  <a:pt x="778225" y="41740"/>
                </a:lnTo>
                <a:lnTo>
                  <a:pt x="781135" y="44807"/>
                </a:lnTo>
                <a:lnTo>
                  <a:pt x="783111" y="48965"/>
                </a:lnTo>
                <a:lnTo>
                  <a:pt x="794651" y="39297"/>
                </a:lnTo>
                <a:lnTo>
                  <a:pt x="791740" y="34203"/>
                </a:lnTo>
                <a:lnTo>
                  <a:pt x="787529" y="30304"/>
                </a:lnTo>
                <a:lnTo>
                  <a:pt x="782019" y="27601"/>
                </a:lnTo>
                <a:lnTo>
                  <a:pt x="776509" y="24794"/>
                </a:lnTo>
                <a:lnTo>
                  <a:pt x="769856" y="23391"/>
                </a:lnTo>
                <a:lnTo>
                  <a:pt x="755301" y="23391"/>
                </a:lnTo>
                <a:lnTo>
                  <a:pt x="749479" y="24534"/>
                </a:lnTo>
                <a:lnTo>
                  <a:pt x="744593" y="26822"/>
                </a:lnTo>
                <a:lnTo>
                  <a:pt x="739811" y="29005"/>
                </a:lnTo>
                <a:lnTo>
                  <a:pt x="736172" y="31916"/>
                </a:lnTo>
                <a:lnTo>
                  <a:pt x="733677" y="35554"/>
                </a:lnTo>
                <a:lnTo>
                  <a:pt x="731182" y="39193"/>
                </a:lnTo>
                <a:lnTo>
                  <a:pt x="729934" y="43144"/>
                </a:lnTo>
                <a:lnTo>
                  <a:pt x="729934" y="47406"/>
                </a:lnTo>
                <a:close/>
              </a:path>
              <a:path w="1082682" h="104481">
                <a:moveTo>
                  <a:pt x="841688" y="104481"/>
                </a:moveTo>
                <a:lnTo>
                  <a:pt x="850420" y="104481"/>
                </a:lnTo>
                <a:lnTo>
                  <a:pt x="854267" y="103909"/>
                </a:lnTo>
                <a:lnTo>
                  <a:pt x="857698" y="102766"/>
                </a:lnTo>
                <a:lnTo>
                  <a:pt x="861232" y="101518"/>
                </a:lnTo>
                <a:lnTo>
                  <a:pt x="864195" y="99855"/>
                </a:lnTo>
                <a:lnTo>
                  <a:pt x="866586" y="97775"/>
                </a:lnTo>
                <a:lnTo>
                  <a:pt x="862844" y="85612"/>
                </a:lnTo>
                <a:lnTo>
                  <a:pt x="861076" y="87171"/>
                </a:lnTo>
                <a:lnTo>
                  <a:pt x="859153" y="88419"/>
                </a:lnTo>
                <a:lnTo>
                  <a:pt x="857074" y="89355"/>
                </a:lnTo>
                <a:lnTo>
                  <a:pt x="854995" y="90186"/>
                </a:lnTo>
                <a:lnTo>
                  <a:pt x="852551" y="90602"/>
                </a:lnTo>
                <a:lnTo>
                  <a:pt x="846314" y="90602"/>
                </a:lnTo>
                <a:lnTo>
                  <a:pt x="843559" y="89718"/>
                </a:lnTo>
                <a:lnTo>
                  <a:pt x="841480" y="87951"/>
                </a:lnTo>
                <a:lnTo>
                  <a:pt x="839504" y="86184"/>
                </a:lnTo>
                <a:lnTo>
                  <a:pt x="838517" y="83377"/>
                </a:lnTo>
                <a:lnTo>
                  <a:pt x="838517" y="38049"/>
                </a:lnTo>
                <a:lnTo>
                  <a:pt x="865339" y="38049"/>
                </a:lnTo>
                <a:lnTo>
                  <a:pt x="865339" y="24950"/>
                </a:lnTo>
                <a:lnTo>
                  <a:pt x="838517" y="24950"/>
                </a:lnTo>
                <a:lnTo>
                  <a:pt x="838517" y="2027"/>
                </a:lnTo>
                <a:lnTo>
                  <a:pt x="821831" y="6705"/>
                </a:lnTo>
                <a:lnTo>
                  <a:pt x="821831" y="24950"/>
                </a:lnTo>
                <a:lnTo>
                  <a:pt x="806860" y="24950"/>
                </a:lnTo>
                <a:lnTo>
                  <a:pt x="806860" y="38049"/>
                </a:lnTo>
                <a:lnTo>
                  <a:pt x="821831" y="38049"/>
                </a:lnTo>
                <a:lnTo>
                  <a:pt x="821831" y="82337"/>
                </a:lnTo>
                <a:lnTo>
                  <a:pt x="821935" y="87639"/>
                </a:lnTo>
                <a:lnTo>
                  <a:pt x="823026" y="91954"/>
                </a:lnTo>
                <a:lnTo>
                  <a:pt x="825106" y="95280"/>
                </a:lnTo>
                <a:lnTo>
                  <a:pt x="827185" y="98503"/>
                </a:lnTo>
                <a:lnTo>
                  <a:pt x="830096" y="100842"/>
                </a:lnTo>
                <a:lnTo>
                  <a:pt x="833838" y="102298"/>
                </a:lnTo>
                <a:lnTo>
                  <a:pt x="837581" y="103753"/>
                </a:lnTo>
                <a:lnTo>
                  <a:pt x="841688" y="104481"/>
                </a:lnTo>
                <a:close/>
              </a:path>
              <a:path w="1082682" h="104481">
                <a:moveTo>
                  <a:pt x="879648" y="72669"/>
                </a:moveTo>
                <a:lnTo>
                  <a:pt x="877776" y="77451"/>
                </a:lnTo>
                <a:lnTo>
                  <a:pt x="877776" y="87951"/>
                </a:lnTo>
                <a:lnTo>
                  <a:pt x="878868" y="91902"/>
                </a:lnTo>
                <a:lnTo>
                  <a:pt x="881051" y="95124"/>
                </a:lnTo>
                <a:lnTo>
                  <a:pt x="883338" y="98243"/>
                </a:lnTo>
                <a:lnTo>
                  <a:pt x="886405" y="100582"/>
                </a:lnTo>
                <a:lnTo>
                  <a:pt x="890252" y="102142"/>
                </a:lnTo>
                <a:lnTo>
                  <a:pt x="894202" y="103701"/>
                </a:lnTo>
                <a:lnTo>
                  <a:pt x="898621" y="104481"/>
                </a:lnTo>
                <a:lnTo>
                  <a:pt x="903507" y="104481"/>
                </a:lnTo>
                <a:lnTo>
                  <a:pt x="900180" y="90706"/>
                </a:lnTo>
                <a:lnTo>
                  <a:pt x="897893" y="89043"/>
                </a:lnTo>
                <a:lnTo>
                  <a:pt x="895710" y="87275"/>
                </a:lnTo>
                <a:lnTo>
                  <a:pt x="894618" y="84936"/>
                </a:lnTo>
                <a:lnTo>
                  <a:pt x="894618" y="79010"/>
                </a:lnTo>
                <a:lnTo>
                  <a:pt x="895710" y="76723"/>
                </a:lnTo>
                <a:lnTo>
                  <a:pt x="897893" y="75164"/>
                </a:lnTo>
                <a:lnTo>
                  <a:pt x="900076" y="73604"/>
                </a:lnTo>
                <a:lnTo>
                  <a:pt x="903351" y="72409"/>
                </a:lnTo>
                <a:lnTo>
                  <a:pt x="907717" y="71577"/>
                </a:lnTo>
                <a:lnTo>
                  <a:pt x="927366" y="67536"/>
                </a:lnTo>
                <a:lnTo>
                  <a:pt x="927678" y="86703"/>
                </a:lnTo>
                <a:lnTo>
                  <a:pt x="927678" y="87795"/>
                </a:lnTo>
                <a:lnTo>
                  <a:pt x="928273" y="93940"/>
                </a:lnTo>
                <a:lnTo>
                  <a:pt x="928406" y="94501"/>
                </a:lnTo>
                <a:lnTo>
                  <a:pt x="929861" y="96996"/>
                </a:lnTo>
                <a:lnTo>
                  <a:pt x="930173" y="90602"/>
                </a:lnTo>
                <a:lnTo>
                  <a:pt x="931109" y="86548"/>
                </a:lnTo>
                <a:lnTo>
                  <a:pt x="929705" y="67055"/>
                </a:lnTo>
                <a:lnTo>
                  <a:pt x="927366" y="55848"/>
                </a:lnTo>
                <a:lnTo>
                  <a:pt x="899608" y="61285"/>
                </a:lnTo>
                <a:lnTo>
                  <a:pt x="892643" y="62636"/>
                </a:lnTo>
                <a:lnTo>
                  <a:pt x="887237" y="65183"/>
                </a:lnTo>
                <a:lnTo>
                  <a:pt x="883390" y="68926"/>
                </a:lnTo>
                <a:lnTo>
                  <a:pt x="879648" y="72669"/>
                </a:lnTo>
                <a:close/>
              </a:path>
              <a:path w="1082682" h="104481">
                <a:moveTo>
                  <a:pt x="922428" y="99283"/>
                </a:moveTo>
                <a:lnTo>
                  <a:pt x="925339" y="96684"/>
                </a:lnTo>
                <a:lnTo>
                  <a:pt x="928250" y="93981"/>
                </a:lnTo>
                <a:lnTo>
                  <a:pt x="927678" y="91434"/>
                </a:lnTo>
                <a:lnTo>
                  <a:pt x="928250" y="93981"/>
                </a:lnTo>
                <a:lnTo>
                  <a:pt x="927678" y="87795"/>
                </a:lnTo>
                <a:lnTo>
                  <a:pt x="927678" y="86703"/>
                </a:lnTo>
                <a:lnTo>
                  <a:pt x="927366" y="67536"/>
                </a:lnTo>
                <a:lnTo>
                  <a:pt x="927366" y="77191"/>
                </a:lnTo>
                <a:lnTo>
                  <a:pt x="926794" y="79894"/>
                </a:lnTo>
                <a:lnTo>
                  <a:pt x="925651" y="82181"/>
                </a:lnTo>
                <a:lnTo>
                  <a:pt x="924611" y="84364"/>
                </a:lnTo>
                <a:lnTo>
                  <a:pt x="923104" y="86184"/>
                </a:lnTo>
                <a:lnTo>
                  <a:pt x="921128" y="87639"/>
                </a:lnTo>
                <a:lnTo>
                  <a:pt x="919153" y="88991"/>
                </a:lnTo>
                <a:lnTo>
                  <a:pt x="916918" y="89978"/>
                </a:lnTo>
                <a:lnTo>
                  <a:pt x="914423" y="90602"/>
                </a:lnTo>
                <a:lnTo>
                  <a:pt x="912032" y="91226"/>
                </a:lnTo>
                <a:lnTo>
                  <a:pt x="909537" y="91538"/>
                </a:lnTo>
                <a:lnTo>
                  <a:pt x="903195" y="91538"/>
                </a:lnTo>
                <a:lnTo>
                  <a:pt x="900180" y="90706"/>
                </a:lnTo>
                <a:lnTo>
                  <a:pt x="903507" y="104481"/>
                </a:lnTo>
                <a:lnTo>
                  <a:pt x="907457" y="104481"/>
                </a:lnTo>
                <a:lnTo>
                  <a:pt x="911356" y="103857"/>
                </a:lnTo>
                <a:lnTo>
                  <a:pt x="915203" y="102610"/>
                </a:lnTo>
                <a:lnTo>
                  <a:pt x="919049" y="101258"/>
                </a:lnTo>
                <a:lnTo>
                  <a:pt x="922428" y="99283"/>
                </a:lnTo>
                <a:close/>
              </a:path>
              <a:path w="1082682" h="104481">
                <a:moveTo>
                  <a:pt x="929861" y="55359"/>
                </a:moveTo>
                <a:lnTo>
                  <a:pt x="927366" y="47666"/>
                </a:lnTo>
                <a:lnTo>
                  <a:pt x="927366" y="55848"/>
                </a:lnTo>
                <a:lnTo>
                  <a:pt x="929705" y="67055"/>
                </a:lnTo>
                <a:lnTo>
                  <a:pt x="931109" y="86548"/>
                </a:lnTo>
                <a:lnTo>
                  <a:pt x="929861" y="55359"/>
                </a:lnTo>
                <a:close/>
              </a:path>
              <a:path w="1082682" h="104481">
                <a:moveTo>
                  <a:pt x="943896" y="44807"/>
                </a:moveTo>
                <a:lnTo>
                  <a:pt x="942492" y="39609"/>
                </a:lnTo>
                <a:lnTo>
                  <a:pt x="939685" y="35554"/>
                </a:lnTo>
                <a:lnTo>
                  <a:pt x="936982" y="31500"/>
                </a:lnTo>
                <a:lnTo>
                  <a:pt x="933240" y="28485"/>
                </a:lnTo>
                <a:lnTo>
                  <a:pt x="928458" y="26510"/>
                </a:lnTo>
                <a:lnTo>
                  <a:pt x="923675" y="24430"/>
                </a:lnTo>
                <a:lnTo>
                  <a:pt x="918165" y="23391"/>
                </a:lnTo>
                <a:lnTo>
                  <a:pt x="902779" y="23391"/>
                </a:lnTo>
                <a:lnTo>
                  <a:pt x="895294" y="25314"/>
                </a:lnTo>
                <a:lnTo>
                  <a:pt x="889472" y="29161"/>
                </a:lnTo>
                <a:lnTo>
                  <a:pt x="883754" y="33007"/>
                </a:lnTo>
                <a:lnTo>
                  <a:pt x="879908" y="38101"/>
                </a:lnTo>
                <a:lnTo>
                  <a:pt x="877932" y="44443"/>
                </a:lnTo>
                <a:lnTo>
                  <a:pt x="891967" y="50369"/>
                </a:lnTo>
                <a:lnTo>
                  <a:pt x="893527" y="45483"/>
                </a:lnTo>
                <a:lnTo>
                  <a:pt x="895970" y="41948"/>
                </a:lnTo>
                <a:lnTo>
                  <a:pt x="899296" y="39765"/>
                </a:lnTo>
                <a:lnTo>
                  <a:pt x="902623" y="37582"/>
                </a:lnTo>
                <a:lnTo>
                  <a:pt x="906626" y="36490"/>
                </a:lnTo>
                <a:lnTo>
                  <a:pt x="916294" y="36490"/>
                </a:lnTo>
                <a:lnTo>
                  <a:pt x="920193" y="37945"/>
                </a:lnTo>
                <a:lnTo>
                  <a:pt x="923000" y="40856"/>
                </a:lnTo>
                <a:lnTo>
                  <a:pt x="925911" y="43663"/>
                </a:lnTo>
                <a:lnTo>
                  <a:pt x="927366" y="47666"/>
                </a:lnTo>
                <a:lnTo>
                  <a:pt x="929861" y="55359"/>
                </a:lnTo>
                <a:lnTo>
                  <a:pt x="931109" y="86548"/>
                </a:lnTo>
                <a:lnTo>
                  <a:pt x="930173" y="90602"/>
                </a:lnTo>
                <a:lnTo>
                  <a:pt x="929861" y="96996"/>
                </a:lnTo>
                <a:lnTo>
                  <a:pt x="931421" y="99387"/>
                </a:lnTo>
                <a:lnTo>
                  <a:pt x="933500" y="101206"/>
                </a:lnTo>
                <a:lnTo>
                  <a:pt x="936099" y="102454"/>
                </a:lnTo>
                <a:lnTo>
                  <a:pt x="938802" y="103597"/>
                </a:lnTo>
                <a:lnTo>
                  <a:pt x="941817" y="104169"/>
                </a:lnTo>
                <a:lnTo>
                  <a:pt x="948782" y="104169"/>
                </a:lnTo>
                <a:lnTo>
                  <a:pt x="951797" y="103597"/>
                </a:lnTo>
                <a:lnTo>
                  <a:pt x="954188" y="102454"/>
                </a:lnTo>
                <a:lnTo>
                  <a:pt x="955124" y="90914"/>
                </a:lnTo>
                <a:lnTo>
                  <a:pt x="953356" y="91434"/>
                </a:lnTo>
                <a:lnTo>
                  <a:pt x="951537" y="91694"/>
                </a:lnTo>
                <a:lnTo>
                  <a:pt x="945819" y="91694"/>
                </a:lnTo>
                <a:lnTo>
                  <a:pt x="943896" y="89770"/>
                </a:lnTo>
                <a:lnTo>
                  <a:pt x="943896" y="44807"/>
                </a:lnTo>
                <a:close/>
              </a:path>
              <a:path w="1082682" h="104481">
                <a:moveTo>
                  <a:pt x="987920" y="102922"/>
                </a:moveTo>
                <a:lnTo>
                  <a:pt x="987920" y="56295"/>
                </a:lnTo>
                <a:lnTo>
                  <a:pt x="988908" y="51928"/>
                </a:lnTo>
                <a:lnTo>
                  <a:pt x="990883" y="48498"/>
                </a:lnTo>
                <a:lnTo>
                  <a:pt x="992963" y="45067"/>
                </a:lnTo>
                <a:lnTo>
                  <a:pt x="995562" y="42520"/>
                </a:lnTo>
                <a:lnTo>
                  <a:pt x="998681" y="40856"/>
                </a:lnTo>
                <a:lnTo>
                  <a:pt x="1001799" y="39089"/>
                </a:lnTo>
                <a:lnTo>
                  <a:pt x="1004970" y="38205"/>
                </a:lnTo>
                <a:lnTo>
                  <a:pt x="1010584" y="38205"/>
                </a:lnTo>
                <a:lnTo>
                  <a:pt x="1012455" y="38361"/>
                </a:lnTo>
                <a:lnTo>
                  <a:pt x="1013807" y="38673"/>
                </a:lnTo>
                <a:lnTo>
                  <a:pt x="1015262" y="38881"/>
                </a:lnTo>
                <a:lnTo>
                  <a:pt x="1016562" y="39193"/>
                </a:lnTo>
                <a:lnTo>
                  <a:pt x="1017705" y="39609"/>
                </a:lnTo>
                <a:lnTo>
                  <a:pt x="1020045" y="24950"/>
                </a:lnTo>
                <a:lnTo>
                  <a:pt x="1019005" y="24430"/>
                </a:lnTo>
                <a:lnTo>
                  <a:pt x="1017705" y="24067"/>
                </a:lnTo>
                <a:lnTo>
                  <a:pt x="1016146" y="23859"/>
                </a:lnTo>
                <a:lnTo>
                  <a:pt x="1014587" y="23547"/>
                </a:lnTo>
                <a:lnTo>
                  <a:pt x="1013027" y="23391"/>
                </a:lnTo>
                <a:lnTo>
                  <a:pt x="1005438" y="23391"/>
                </a:lnTo>
                <a:lnTo>
                  <a:pt x="1000344" y="24742"/>
                </a:lnTo>
                <a:lnTo>
                  <a:pt x="996185" y="27445"/>
                </a:lnTo>
                <a:lnTo>
                  <a:pt x="992131" y="30044"/>
                </a:lnTo>
                <a:lnTo>
                  <a:pt x="989064" y="33891"/>
                </a:lnTo>
                <a:lnTo>
                  <a:pt x="986985" y="38985"/>
                </a:lnTo>
                <a:lnTo>
                  <a:pt x="985425" y="24950"/>
                </a:lnTo>
                <a:lnTo>
                  <a:pt x="971235" y="24950"/>
                </a:lnTo>
                <a:lnTo>
                  <a:pt x="971235" y="102922"/>
                </a:lnTo>
                <a:lnTo>
                  <a:pt x="987920" y="102922"/>
                </a:lnTo>
                <a:close/>
              </a:path>
              <a:path w="1082682" h="104481">
                <a:moveTo>
                  <a:pt x="1057784" y="104481"/>
                </a:moveTo>
                <a:lnTo>
                  <a:pt x="1066516" y="104481"/>
                </a:lnTo>
                <a:lnTo>
                  <a:pt x="1070363" y="103909"/>
                </a:lnTo>
                <a:lnTo>
                  <a:pt x="1073794" y="102766"/>
                </a:lnTo>
                <a:lnTo>
                  <a:pt x="1077328" y="101518"/>
                </a:lnTo>
                <a:lnTo>
                  <a:pt x="1080291" y="99855"/>
                </a:lnTo>
                <a:lnTo>
                  <a:pt x="1082682" y="97775"/>
                </a:lnTo>
                <a:lnTo>
                  <a:pt x="1078940" y="85612"/>
                </a:lnTo>
                <a:lnTo>
                  <a:pt x="1077172" y="87171"/>
                </a:lnTo>
                <a:lnTo>
                  <a:pt x="1075249" y="88419"/>
                </a:lnTo>
                <a:lnTo>
                  <a:pt x="1073170" y="89355"/>
                </a:lnTo>
                <a:lnTo>
                  <a:pt x="1071091" y="90186"/>
                </a:lnTo>
                <a:lnTo>
                  <a:pt x="1068647" y="90602"/>
                </a:lnTo>
                <a:lnTo>
                  <a:pt x="1062410" y="90602"/>
                </a:lnTo>
                <a:lnTo>
                  <a:pt x="1059655" y="89718"/>
                </a:lnTo>
                <a:lnTo>
                  <a:pt x="1057576" y="87951"/>
                </a:lnTo>
                <a:lnTo>
                  <a:pt x="1055600" y="86184"/>
                </a:lnTo>
                <a:lnTo>
                  <a:pt x="1054613" y="83377"/>
                </a:lnTo>
                <a:lnTo>
                  <a:pt x="1054613" y="38049"/>
                </a:lnTo>
                <a:lnTo>
                  <a:pt x="1081435" y="38049"/>
                </a:lnTo>
                <a:lnTo>
                  <a:pt x="1081435" y="24950"/>
                </a:lnTo>
                <a:lnTo>
                  <a:pt x="1054613" y="24950"/>
                </a:lnTo>
                <a:lnTo>
                  <a:pt x="1054613" y="2027"/>
                </a:lnTo>
                <a:lnTo>
                  <a:pt x="1037927" y="6705"/>
                </a:lnTo>
                <a:lnTo>
                  <a:pt x="1037927" y="24950"/>
                </a:lnTo>
                <a:lnTo>
                  <a:pt x="1022956" y="24950"/>
                </a:lnTo>
                <a:lnTo>
                  <a:pt x="1022956" y="38049"/>
                </a:lnTo>
                <a:lnTo>
                  <a:pt x="1037927" y="38049"/>
                </a:lnTo>
                <a:lnTo>
                  <a:pt x="1037927" y="82337"/>
                </a:lnTo>
                <a:lnTo>
                  <a:pt x="1038031" y="87639"/>
                </a:lnTo>
                <a:lnTo>
                  <a:pt x="1039122" y="91954"/>
                </a:lnTo>
                <a:lnTo>
                  <a:pt x="1041202" y="95280"/>
                </a:lnTo>
                <a:lnTo>
                  <a:pt x="1043281" y="98503"/>
                </a:lnTo>
                <a:lnTo>
                  <a:pt x="1046192" y="100842"/>
                </a:lnTo>
                <a:lnTo>
                  <a:pt x="1049934" y="102298"/>
                </a:lnTo>
                <a:lnTo>
                  <a:pt x="1053677" y="103753"/>
                </a:lnTo>
                <a:lnTo>
                  <a:pt x="1057784" y="104481"/>
                </a:lnTo>
                <a:close/>
              </a:path>
              <a:path w="1082682" h="104481">
                <a:moveTo>
                  <a:pt x="585666" y="79634"/>
                </a:moveTo>
                <a:lnTo>
                  <a:pt x="588993" y="85768"/>
                </a:lnTo>
                <a:lnTo>
                  <a:pt x="592320" y="91798"/>
                </a:lnTo>
                <a:lnTo>
                  <a:pt x="596894" y="96424"/>
                </a:lnTo>
                <a:lnTo>
                  <a:pt x="602716" y="99647"/>
                </a:lnTo>
                <a:lnTo>
                  <a:pt x="608538" y="102870"/>
                </a:lnTo>
                <a:lnTo>
                  <a:pt x="607602" y="86080"/>
                </a:lnTo>
                <a:lnTo>
                  <a:pt x="605107" y="82961"/>
                </a:lnTo>
                <a:lnTo>
                  <a:pt x="603340" y="78906"/>
                </a:lnTo>
                <a:lnTo>
                  <a:pt x="601572" y="74748"/>
                </a:lnTo>
                <a:lnTo>
                  <a:pt x="600689" y="69758"/>
                </a:lnTo>
                <a:lnTo>
                  <a:pt x="600689" y="58010"/>
                </a:lnTo>
                <a:lnTo>
                  <a:pt x="601572" y="53020"/>
                </a:lnTo>
                <a:lnTo>
                  <a:pt x="603340" y="48965"/>
                </a:lnTo>
                <a:lnTo>
                  <a:pt x="605107" y="44911"/>
                </a:lnTo>
                <a:lnTo>
                  <a:pt x="607602" y="41844"/>
                </a:lnTo>
                <a:lnTo>
                  <a:pt x="610825" y="39765"/>
                </a:lnTo>
                <a:lnTo>
                  <a:pt x="614152" y="37582"/>
                </a:lnTo>
                <a:lnTo>
                  <a:pt x="618154" y="36490"/>
                </a:lnTo>
                <a:lnTo>
                  <a:pt x="627511" y="36490"/>
                </a:lnTo>
                <a:lnTo>
                  <a:pt x="631461" y="37582"/>
                </a:lnTo>
                <a:lnTo>
                  <a:pt x="634684" y="39765"/>
                </a:lnTo>
                <a:lnTo>
                  <a:pt x="637907" y="41844"/>
                </a:lnTo>
                <a:lnTo>
                  <a:pt x="640402" y="44911"/>
                </a:lnTo>
                <a:lnTo>
                  <a:pt x="642169" y="48965"/>
                </a:lnTo>
                <a:lnTo>
                  <a:pt x="643937" y="53020"/>
                </a:lnTo>
                <a:lnTo>
                  <a:pt x="644820" y="58010"/>
                </a:lnTo>
                <a:lnTo>
                  <a:pt x="644820" y="69758"/>
                </a:lnTo>
                <a:lnTo>
                  <a:pt x="643937" y="74748"/>
                </a:lnTo>
                <a:lnTo>
                  <a:pt x="642169" y="78906"/>
                </a:lnTo>
                <a:lnTo>
                  <a:pt x="640402" y="82961"/>
                </a:lnTo>
                <a:lnTo>
                  <a:pt x="637907" y="86080"/>
                </a:lnTo>
                <a:lnTo>
                  <a:pt x="634684" y="88263"/>
                </a:lnTo>
                <a:lnTo>
                  <a:pt x="631461" y="90342"/>
                </a:lnTo>
                <a:lnTo>
                  <a:pt x="627511" y="91382"/>
                </a:lnTo>
                <a:lnTo>
                  <a:pt x="630422" y="104481"/>
                </a:lnTo>
                <a:lnTo>
                  <a:pt x="637127" y="102870"/>
                </a:lnTo>
                <a:lnTo>
                  <a:pt x="642949" y="99647"/>
                </a:lnTo>
                <a:lnTo>
                  <a:pt x="648771" y="96424"/>
                </a:lnTo>
                <a:lnTo>
                  <a:pt x="653293" y="91798"/>
                </a:lnTo>
                <a:lnTo>
                  <a:pt x="656516" y="85768"/>
                </a:lnTo>
                <a:lnTo>
                  <a:pt x="659843" y="79634"/>
                </a:lnTo>
                <a:lnTo>
                  <a:pt x="661506" y="72357"/>
                </a:lnTo>
                <a:lnTo>
                  <a:pt x="661506" y="55515"/>
                </a:lnTo>
                <a:lnTo>
                  <a:pt x="659843" y="48290"/>
                </a:lnTo>
                <a:lnTo>
                  <a:pt x="656516" y="42260"/>
                </a:lnTo>
                <a:lnTo>
                  <a:pt x="653293" y="36126"/>
                </a:lnTo>
                <a:lnTo>
                  <a:pt x="648771" y="31448"/>
                </a:lnTo>
                <a:lnTo>
                  <a:pt x="642949" y="28225"/>
                </a:lnTo>
                <a:lnTo>
                  <a:pt x="637127" y="25002"/>
                </a:lnTo>
                <a:lnTo>
                  <a:pt x="630422" y="23391"/>
                </a:lnTo>
                <a:lnTo>
                  <a:pt x="615243" y="23391"/>
                </a:lnTo>
                <a:lnTo>
                  <a:pt x="608538" y="25002"/>
                </a:lnTo>
                <a:lnTo>
                  <a:pt x="602716" y="28225"/>
                </a:lnTo>
                <a:lnTo>
                  <a:pt x="596894" y="31448"/>
                </a:lnTo>
                <a:lnTo>
                  <a:pt x="592320" y="36126"/>
                </a:lnTo>
                <a:lnTo>
                  <a:pt x="588993" y="42260"/>
                </a:lnTo>
                <a:lnTo>
                  <a:pt x="585666" y="48290"/>
                </a:lnTo>
                <a:lnTo>
                  <a:pt x="584003" y="55515"/>
                </a:lnTo>
                <a:lnTo>
                  <a:pt x="584003" y="72357"/>
                </a:lnTo>
                <a:lnTo>
                  <a:pt x="585666" y="79634"/>
                </a:lnTo>
                <a:close/>
              </a:path>
              <a:path w="1082682" h="104481">
                <a:moveTo>
                  <a:pt x="0" y="0"/>
                </a:moveTo>
                <a:lnTo>
                  <a:pt x="0" y="102922"/>
                </a:lnTo>
                <a:lnTo>
                  <a:pt x="16685" y="102922"/>
                </a:lnTo>
                <a:lnTo>
                  <a:pt x="16685" y="0"/>
                </a:lnTo>
                <a:lnTo>
                  <a:pt x="0" y="0"/>
                </a:lnTo>
                <a:close/>
              </a:path>
              <a:path w="1082682" h="104481">
                <a:moveTo>
                  <a:pt x="209347" y="24950"/>
                </a:moveTo>
                <a:lnTo>
                  <a:pt x="191258" y="24950"/>
                </a:lnTo>
                <a:lnTo>
                  <a:pt x="173481" y="86548"/>
                </a:lnTo>
                <a:lnTo>
                  <a:pt x="154144" y="24950"/>
                </a:lnTo>
                <a:lnTo>
                  <a:pt x="137458" y="24950"/>
                </a:lnTo>
                <a:lnTo>
                  <a:pt x="118121" y="86548"/>
                </a:lnTo>
                <a:lnTo>
                  <a:pt x="100344" y="24950"/>
                </a:lnTo>
                <a:lnTo>
                  <a:pt x="82410" y="24950"/>
                </a:lnTo>
                <a:lnTo>
                  <a:pt x="108453" y="102922"/>
                </a:lnTo>
                <a:lnTo>
                  <a:pt x="126698" y="102922"/>
                </a:lnTo>
                <a:lnTo>
                  <a:pt x="145255" y="45067"/>
                </a:lnTo>
                <a:lnTo>
                  <a:pt x="164904" y="102922"/>
                </a:lnTo>
                <a:lnTo>
                  <a:pt x="183149" y="102922"/>
                </a:lnTo>
                <a:lnTo>
                  <a:pt x="209347" y="24950"/>
                </a:lnTo>
                <a:close/>
              </a:path>
              <a:path w="1082682" h="104481">
                <a:moveTo>
                  <a:pt x="221309" y="72669"/>
                </a:moveTo>
                <a:lnTo>
                  <a:pt x="219437" y="77451"/>
                </a:lnTo>
                <a:lnTo>
                  <a:pt x="219437" y="87951"/>
                </a:lnTo>
                <a:lnTo>
                  <a:pt x="220529" y="91902"/>
                </a:lnTo>
                <a:lnTo>
                  <a:pt x="222712" y="95124"/>
                </a:lnTo>
                <a:lnTo>
                  <a:pt x="224999" y="98243"/>
                </a:lnTo>
                <a:lnTo>
                  <a:pt x="228066" y="100582"/>
                </a:lnTo>
                <a:lnTo>
                  <a:pt x="231913" y="102142"/>
                </a:lnTo>
                <a:lnTo>
                  <a:pt x="235863" y="103701"/>
                </a:lnTo>
                <a:lnTo>
                  <a:pt x="240282" y="104481"/>
                </a:lnTo>
                <a:lnTo>
                  <a:pt x="245168" y="104481"/>
                </a:lnTo>
                <a:lnTo>
                  <a:pt x="241841" y="90706"/>
                </a:lnTo>
                <a:lnTo>
                  <a:pt x="239554" y="89043"/>
                </a:lnTo>
                <a:lnTo>
                  <a:pt x="237371" y="87275"/>
                </a:lnTo>
                <a:lnTo>
                  <a:pt x="236279" y="84936"/>
                </a:lnTo>
                <a:lnTo>
                  <a:pt x="236279" y="79010"/>
                </a:lnTo>
                <a:lnTo>
                  <a:pt x="237371" y="76723"/>
                </a:lnTo>
                <a:lnTo>
                  <a:pt x="239554" y="75164"/>
                </a:lnTo>
                <a:lnTo>
                  <a:pt x="241737" y="73604"/>
                </a:lnTo>
                <a:lnTo>
                  <a:pt x="245012" y="72409"/>
                </a:lnTo>
                <a:lnTo>
                  <a:pt x="249378" y="71577"/>
                </a:lnTo>
                <a:lnTo>
                  <a:pt x="269027" y="67536"/>
                </a:lnTo>
                <a:lnTo>
                  <a:pt x="269339" y="86703"/>
                </a:lnTo>
                <a:lnTo>
                  <a:pt x="269339" y="87795"/>
                </a:lnTo>
                <a:lnTo>
                  <a:pt x="269934" y="93940"/>
                </a:lnTo>
                <a:lnTo>
                  <a:pt x="270067" y="94501"/>
                </a:lnTo>
                <a:lnTo>
                  <a:pt x="271522" y="96996"/>
                </a:lnTo>
                <a:lnTo>
                  <a:pt x="271834" y="90602"/>
                </a:lnTo>
                <a:lnTo>
                  <a:pt x="272770" y="86548"/>
                </a:lnTo>
                <a:lnTo>
                  <a:pt x="271366" y="67055"/>
                </a:lnTo>
                <a:lnTo>
                  <a:pt x="269027" y="55848"/>
                </a:lnTo>
                <a:lnTo>
                  <a:pt x="241269" y="61285"/>
                </a:lnTo>
                <a:lnTo>
                  <a:pt x="234304" y="62636"/>
                </a:lnTo>
                <a:lnTo>
                  <a:pt x="228898" y="65183"/>
                </a:lnTo>
                <a:lnTo>
                  <a:pt x="225051" y="68926"/>
                </a:lnTo>
                <a:lnTo>
                  <a:pt x="221309" y="72669"/>
                </a:lnTo>
                <a:close/>
              </a:path>
              <a:path w="1082682" h="104481">
                <a:moveTo>
                  <a:pt x="264089" y="99283"/>
                </a:moveTo>
                <a:lnTo>
                  <a:pt x="267000" y="96684"/>
                </a:lnTo>
                <a:lnTo>
                  <a:pt x="269911" y="93981"/>
                </a:lnTo>
                <a:lnTo>
                  <a:pt x="269339" y="91434"/>
                </a:lnTo>
                <a:lnTo>
                  <a:pt x="269911" y="93981"/>
                </a:lnTo>
                <a:lnTo>
                  <a:pt x="269339" y="87795"/>
                </a:lnTo>
                <a:lnTo>
                  <a:pt x="269339" y="86703"/>
                </a:lnTo>
                <a:lnTo>
                  <a:pt x="269027" y="67536"/>
                </a:lnTo>
                <a:lnTo>
                  <a:pt x="269027" y="77191"/>
                </a:lnTo>
                <a:lnTo>
                  <a:pt x="268455" y="79894"/>
                </a:lnTo>
                <a:lnTo>
                  <a:pt x="267312" y="82181"/>
                </a:lnTo>
                <a:lnTo>
                  <a:pt x="266272" y="84364"/>
                </a:lnTo>
                <a:lnTo>
                  <a:pt x="264765" y="86184"/>
                </a:lnTo>
                <a:lnTo>
                  <a:pt x="262789" y="87639"/>
                </a:lnTo>
                <a:lnTo>
                  <a:pt x="260814" y="88991"/>
                </a:lnTo>
                <a:lnTo>
                  <a:pt x="258579" y="89978"/>
                </a:lnTo>
                <a:lnTo>
                  <a:pt x="256084" y="90602"/>
                </a:lnTo>
                <a:lnTo>
                  <a:pt x="253693" y="91226"/>
                </a:lnTo>
                <a:lnTo>
                  <a:pt x="251198" y="91538"/>
                </a:lnTo>
                <a:lnTo>
                  <a:pt x="244856" y="91538"/>
                </a:lnTo>
                <a:lnTo>
                  <a:pt x="241841" y="90706"/>
                </a:lnTo>
                <a:lnTo>
                  <a:pt x="245168" y="104481"/>
                </a:lnTo>
                <a:lnTo>
                  <a:pt x="249118" y="104481"/>
                </a:lnTo>
                <a:lnTo>
                  <a:pt x="253017" y="103857"/>
                </a:lnTo>
                <a:lnTo>
                  <a:pt x="256864" y="102610"/>
                </a:lnTo>
                <a:lnTo>
                  <a:pt x="260710" y="101258"/>
                </a:lnTo>
                <a:lnTo>
                  <a:pt x="264089" y="99283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1753365" y="12910526"/>
            <a:ext cx="0" cy="102922"/>
          </a:xfrm>
          <a:custGeom>
            <a:avLst/>
            <a:gdLst/>
            <a:ahLst/>
            <a:cxnLst/>
            <a:rect l="l" t="t" r="r" b="b"/>
            <a:pathLst>
              <a:path w="0" h="102922">
                <a:moveTo>
                  <a:pt x="0" y="0"/>
                </a:moveTo>
                <a:lnTo>
                  <a:pt x="0" y="102922"/>
                </a:lnTo>
              </a:path>
            </a:pathLst>
          </a:custGeom>
          <a:ln w="17955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2767978" y="12942026"/>
            <a:ext cx="58478" cy="0"/>
          </a:xfrm>
          <a:custGeom>
            <a:avLst/>
            <a:gdLst/>
            <a:ahLst/>
            <a:cxnLst/>
            <a:rect l="l" t="t" r="r" b="b"/>
            <a:pathLst>
              <a:path w="58478" h="0">
                <a:moveTo>
                  <a:pt x="0" y="0"/>
                </a:moveTo>
                <a:lnTo>
                  <a:pt x="58478" y="0"/>
                </a:lnTo>
              </a:path>
            </a:pathLst>
          </a:custGeom>
          <a:ln w="14369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3945651" y="11792675"/>
            <a:ext cx="560517" cy="560517"/>
          </a:xfrm>
          <a:custGeom>
            <a:avLst/>
            <a:gdLst/>
            <a:ahLst/>
            <a:cxnLst/>
            <a:rect l="l" t="t" r="r" b="b"/>
            <a:pathLst>
              <a:path w="560517" h="560517">
                <a:moveTo>
                  <a:pt x="502713" y="340733"/>
                </a:moveTo>
                <a:lnTo>
                  <a:pt x="503982" y="335827"/>
                </a:lnTo>
                <a:lnTo>
                  <a:pt x="549210" y="317755"/>
                </a:lnTo>
                <a:lnTo>
                  <a:pt x="551996" y="316659"/>
                </a:lnTo>
                <a:lnTo>
                  <a:pt x="554426" y="314816"/>
                </a:lnTo>
                <a:lnTo>
                  <a:pt x="556233" y="312429"/>
                </a:lnTo>
                <a:lnTo>
                  <a:pt x="558040" y="310042"/>
                </a:lnTo>
                <a:lnTo>
                  <a:pt x="559154" y="307204"/>
                </a:lnTo>
                <a:lnTo>
                  <a:pt x="559454" y="304225"/>
                </a:lnTo>
                <a:lnTo>
                  <a:pt x="560227" y="296301"/>
                </a:lnTo>
                <a:lnTo>
                  <a:pt x="560517" y="288280"/>
                </a:lnTo>
                <a:lnTo>
                  <a:pt x="560517" y="272237"/>
                </a:lnTo>
                <a:lnTo>
                  <a:pt x="560227" y="264216"/>
                </a:lnTo>
                <a:lnTo>
                  <a:pt x="559454" y="256291"/>
                </a:lnTo>
                <a:lnTo>
                  <a:pt x="559154" y="253313"/>
                </a:lnTo>
                <a:lnTo>
                  <a:pt x="558040" y="250474"/>
                </a:lnTo>
                <a:lnTo>
                  <a:pt x="556233" y="248088"/>
                </a:lnTo>
                <a:lnTo>
                  <a:pt x="554426" y="245701"/>
                </a:lnTo>
                <a:lnTo>
                  <a:pt x="551996" y="243858"/>
                </a:lnTo>
                <a:lnTo>
                  <a:pt x="549210" y="242762"/>
                </a:lnTo>
                <a:lnTo>
                  <a:pt x="503982" y="224690"/>
                </a:lnTo>
                <a:lnTo>
                  <a:pt x="500576" y="212393"/>
                </a:lnTo>
                <a:lnTo>
                  <a:pt x="496491" y="200324"/>
                </a:lnTo>
                <a:lnTo>
                  <a:pt x="491738" y="188508"/>
                </a:lnTo>
                <a:lnTo>
                  <a:pt x="486329" y="176975"/>
                </a:lnTo>
                <a:lnTo>
                  <a:pt x="480275" y="165752"/>
                </a:lnTo>
                <a:lnTo>
                  <a:pt x="477696" y="161390"/>
                </a:lnTo>
                <a:lnTo>
                  <a:pt x="496928" y="116645"/>
                </a:lnTo>
                <a:lnTo>
                  <a:pt x="498143" y="113887"/>
                </a:lnTo>
                <a:lnTo>
                  <a:pt x="498569" y="110847"/>
                </a:lnTo>
                <a:lnTo>
                  <a:pt x="498160" y="107861"/>
                </a:lnTo>
                <a:lnTo>
                  <a:pt x="497750" y="104875"/>
                </a:lnTo>
                <a:lnTo>
                  <a:pt x="496521" y="102062"/>
                </a:lnTo>
                <a:lnTo>
                  <a:pt x="494608" y="99733"/>
                </a:lnTo>
                <a:lnTo>
                  <a:pt x="489583" y="93645"/>
                </a:lnTo>
                <a:lnTo>
                  <a:pt x="484074" y="87750"/>
                </a:lnTo>
                <a:lnTo>
                  <a:pt x="478469" y="82048"/>
                </a:lnTo>
                <a:lnTo>
                  <a:pt x="472864" y="76346"/>
                </a:lnTo>
                <a:lnTo>
                  <a:pt x="466872" y="70934"/>
                </a:lnTo>
                <a:lnTo>
                  <a:pt x="460784" y="65909"/>
                </a:lnTo>
                <a:lnTo>
                  <a:pt x="458455" y="63996"/>
                </a:lnTo>
                <a:lnTo>
                  <a:pt x="455641" y="62766"/>
                </a:lnTo>
                <a:lnTo>
                  <a:pt x="452656" y="62357"/>
                </a:lnTo>
                <a:lnTo>
                  <a:pt x="449670" y="61947"/>
                </a:lnTo>
                <a:lnTo>
                  <a:pt x="446629" y="62374"/>
                </a:lnTo>
                <a:lnTo>
                  <a:pt x="443872" y="63589"/>
                </a:lnTo>
                <a:lnTo>
                  <a:pt x="399127" y="82821"/>
                </a:lnTo>
                <a:lnTo>
                  <a:pt x="388035" y="76514"/>
                </a:lnTo>
                <a:lnTo>
                  <a:pt x="376622" y="70848"/>
                </a:lnTo>
                <a:lnTo>
                  <a:pt x="364915" y="65833"/>
                </a:lnTo>
                <a:lnTo>
                  <a:pt x="352943" y="61481"/>
                </a:lnTo>
                <a:lnTo>
                  <a:pt x="340733" y="57804"/>
                </a:lnTo>
                <a:lnTo>
                  <a:pt x="335827" y="56534"/>
                </a:lnTo>
                <a:lnTo>
                  <a:pt x="317755" y="11307"/>
                </a:lnTo>
                <a:lnTo>
                  <a:pt x="316659" y="8521"/>
                </a:lnTo>
                <a:lnTo>
                  <a:pt x="314816" y="6091"/>
                </a:lnTo>
                <a:lnTo>
                  <a:pt x="312429" y="4284"/>
                </a:lnTo>
                <a:lnTo>
                  <a:pt x="310042" y="2477"/>
                </a:lnTo>
                <a:lnTo>
                  <a:pt x="307204" y="1362"/>
                </a:lnTo>
                <a:lnTo>
                  <a:pt x="304225" y="1063"/>
                </a:lnTo>
                <a:lnTo>
                  <a:pt x="296301" y="289"/>
                </a:lnTo>
                <a:lnTo>
                  <a:pt x="288280" y="0"/>
                </a:lnTo>
                <a:lnTo>
                  <a:pt x="272237" y="0"/>
                </a:lnTo>
                <a:lnTo>
                  <a:pt x="264216" y="289"/>
                </a:lnTo>
                <a:lnTo>
                  <a:pt x="256291" y="1063"/>
                </a:lnTo>
                <a:lnTo>
                  <a:pt x="253313" y="1362"/>
                </a:lnTo>
                <a:lnTo>
                  <a:pt x="250474" y="2477"/>
                </a:lnTo>
                <a:lnTo>
                  <a:pt x="248088" y="4284"/>
                </a:lnTo>
                <a:lnTo>
                  <a:pt x="245701" y="6091"/>
                </a:lnTo>
                <a:lnTo>
                  <a:pt x="243858" y="8521"/>
                </a:lnTo>
                <a:lnTo>
                  <a:pt x="242762" y="11307"/>
                </a:lnTo>
                <a:lnTo>
                  <a:pt x="224690" y="56534"/>
                </a:lnTo>
                <a:lnTo>
                  <a:pt x="212393" y="59940"/>
                </a:lnTo>
                <a:lnTo>
                  <a:pt x="200324" y="64026"/>
                </a:lnTo>
                <a:lnTo>
                  <a:pt x="188508" y="68779"/>
                </a:lnTo>
                <a:lnTo>
                  <a:pt x="176975" y="74188"/>
                </a:lnTo>
                <a:lnTo>
                  <a:pt x="165752" y="80242"/>
                </a:lnTo>
                <a:lnTo>
                  <a:pt x="161390" y="82821"/>
                </a:lnTo>
                <a:lnTo>
                  <a:pt x="116645" y="63589"/>
                </a:lnTo>
                <a:lnTo>
                  <a:pt x="113887" y="62374"/>
                </a:lnTo>
                <a:lnTo>
                  <a:pt x="110847" y="61947"/>
                </a:lnTo>
                <a:lnTo>
                  <a:pt x="107861" y="62357"/>
                </a:lnTo>
                <a:lnTo>
                  <a:pt x="104875" y="62766"/>
                </a:lnTo>
                <a:lnTo>
                  <a:pt x="102062" y="63996"/>
                </a:lnTo>
                <a:lnTo>
                  <a:pt x="99733" y="65909"/>
                </a:lnTo>
                <a:lnTo>
                  <a:pt x="93645" y="70934"/>
                </a:lnTo>
                <a:lnTo>
                  <a:pt x="87750" y="76443"/>
                </a:lnTo>
                <a:lnTo>
                  <a:pt x="82048" y="82048"/>
                </a:lnTo>
                <a:lnTo>
                  <a:pt x="76346" y="87653"/>
                </a:lnTo>
                <a:lnTo>
                  <a:pt x="70934" y="93645"/>
                </a:lnTo>
                <a:lnTo>
                  <a:pt x="65909" y="99733"/>
                </a:lnTo>
                <a:lnTo>
                  <a:pt x="63996" y="102062"/>
                </a:lnTo>
                <a:lnTo>
                  <a:pt x="62766" y="104875"/>
                </a:lnTo>
                <a:lnTo>
                  <a:pt x="62357" y="107861"/>
                </a:lnTo>
                <a:lnTo>
                  <a:pt x="61947" y="110847"/>
                </a:lnTo>
                <a:lnTo>
                  <a:pt x="62374" y="113887"/>
                </a:lnTo>
                <a:lnTo>
                  <a:pt x="63589" y="116645"/>
                </a:lnTo>
                <a:lnTo>
                  <a:pt x="82821" y="161390"/>
                </a:lnTo>
                <a:lnTo>
                  <a:pt x="76514" y="172482"/>
                </a:lnTo>
                <a:lnTo>
                  <a:pt x="70848" y="183895"/>
                </a:lnTo>
                <a:lnTo>
                  <a:pt x="65833" y="195602"/>
                </a:lnTo>
                <a:lnTo>
                  <a:pt x="61481" y="207574"/>
                </a:lnTo>
                <a:lnTo>
                  <a:pt x="57804" y="219784"/>
                </a:lnTo>
                <a:lnTo>
                  <a:pt x="56534" y="224690"/>
                </a:lnTo>
                <a:lnTo>
                  <a:pt x="11306" y="242762"/>
                </a:lnTo>
                <a:lnTo>
                  <a:pt x="8521" y="243858"/>
                </a:lnTo>
                <a:lnTo>
                  <a:pt x="6091" y="245701"/>
                </a:lnTo>
                <a:lnTo>
                  <a:pt x="4284" y="248088"/>
                </a:lnTo>
                <a:lnTo>
                  <a:pt x="2477" y="250474"/>
                </a:lnTo>
                <a:lnTo>
                  <a:pt x="1362" y="253313"/>
                </a:lnTo>
                <a:lnTo>
                  <a:pt x="1063" y="256291"/>
                </a:lnTo>
                <a:lnTo>
                  <a:pt x="289" y="264216"/>
                </a:lnTo>
                <a:lnTo>
                  <a:pt x="0" y="272237"/>
                </a:lnTo>
                <a:lnTo>
                  <a:pt x="0" y="288280"/>
                </a:lnTo>
                <a:lnTo>
                  <a:pt x="289" y="296301"/>
                </a:lnTo>
                <a:lnTo>
                  <a:pt x="1063" y="304225"/>
                </a:lnTo>
                <a:lnTo>
                  <a:pt x="1362" y="307204"/>
                </a:lnTo>
                <a:lnTo>
                  <a:pt x="2477" y="310042"/>
                </a:lnTo>
                <a:lnTo>
                  <a:pt x="4284" y="312429"/>
                </a:lnTo>
                <a:lnTo>
                  <a:pt x="6091" y="314816"/>
                </a:lnTo>
                <a:lnTo>
                  <a:pt x="8521" y="316659"/>
                </a:lnTo>
                <a:lnTo>
                  <a:pt x="11306" y="317755"/>
                </a:lnTo>
                <a:lnTo>
                  <a:pt x="56534" y="335827"/>
                </a:lnTo>
                <a:lnTo>
                  <a:pt x="59940" y="348123"/>
                </a:lnTo>
                <a:lnTo>
                  <a:pt x="64026" y="360193"/>
                </a:lnTo>
                <a:lnTo>
                  <a:pt x="68779" y="372009"/>
                </a:lnTo>
                <a:lnTo>
                  <a:pt x="74188" y="383542"/>
                </a:lnTo>
                <a:lnTo>
                  <a:pt x="80242" y="394764"/>
                </a:lnTo>
                <a:lnTo>
                  <a:pt x="82821" y="399127"/>
                </a:lnTo>
                <a:lnTo>
                  <a:pt x="63589" y="443872"/>
                </a:lnTo>
                <a:lnTo>
                  <a:pt x="62374" y="446629"/>
                </a:lnTo>
                <a:lnTo>
                  <a:pt x="61947" y="449670"/>
                </a:lnTo>
                <a:lnTo>
                  <a:pt x="62357" y="452656"/>
                </a:lnTo>
                <a:lnTo>
                  <a:pt x="62766" y="455641"/>
                </a:lnTo>
                <a:lnTo>
                  <a:pt x="70934" y="466872"/>
                </a:lnTo>
                <a:lnTo>
                  <a:pt x="76443" y="472767"/>
                </a:lnTo>
                <a:lnTo>
                  <a:pt x="82048" y="478469"/>
                </a:lnTo>
                <a:lnTo>
                  <a:pt x="87653" y="484171"/>
                </a:lnTo>
                <a:lnTo>
                  <a:pt x="93645" y="489583"/>
                </a:lnTo>
                <a:lnTo>
                  <a:pt x="99733" y="494608"/>
                </a:lnTo>
                <a:lnTo>
                  <a:pt x="107861" y="498160"/>
                </a:lnTo>
                <a:lnTo>
                  <a:pt x="107220" y="298085"/>
                </a:lnTo>
                <a:lnTo>
                  <a:pt x="106385" y="285546"/>
                </a:lnTo>
                <a:lnTo>
                  <a:pt x="106458" y="272963"/>
                </a:lnTo>
                <a:lnTo>
                  <a:pt x="107443" y="260388"/>
                </a:lnTo>
                <a:lnTo>
                  <a:pt x="109347" y="247869"/>
                </a:lnTo>
                <a:lnTo>
                  <a:pt x="112643" y="233730"/>
                </a:lnTo>
                <a:lnTo>
                  <a:pt x="116548" y="221445"/>
                </a:lnTo>
                <a:lnTo>
                  <a:pt x="121339" y="209515"/>
                </a:lnTo>
                <a:lnTo>
                  <a:pt x="126990" y="197986"/>
                </a:lnTo>
                <a:lnTo>
                  <a:pt x="133476" y="186905"/>
                </a:lnTo>
                <a:lnTo>
                  <a:pt x="140772" y="176318"/>
                </a:lnTo>
                <a:lnTo>
                  <a:pt x="148853" y="166273"/>
                </a:lnTo>
                <a:lnTo>
                  <a:pt x="157255" y="157254"/>
                </a:lnTo>
                <a:lnTo>
                  <a:pt x="166741" y="148449"/>
                </a:lnTo>
                <a:lnTo>
                  <a:pt x="176813" y="140405"/>
                </a:lnTo>
                <a:lnTo>
                  <a:pt x="187425" y="133147"/>
                </a:lnTo>
                <a:lnTo>
                  <a:pt x="198528" y="126700"/>
                </a:lnTo>
                <a:lnTo>
                  <a:pt x="210078" y="121090"/>
                </a:lnTo>
                <a:lnTo>
                  <a:pt x="222026" y="116341"/>
                </a:lnTo>
                <a:lnTo>
                  <a:pt x="234326" y="112478"/>
                </a:lnTo>
                <a:lnTo>
                  <a:pt x="246322" y="109647"/>
                </a:lnTo>
                <a:lnTo>
                  <a:pt x="258830" y="107629"/>
                </a:lnTo>
                <a:lnTo>
                  <a:pt x="271401" y="106530"/>
                </a:lnTo>
                <a:lnTo>
                  <a:pt x="283985" y="106344"/>
                </a:lnTo>
                <a:lnTo>
                  <a:pt x="296532" y="107068"/>
                </a:lnTo>
                <a:lnTo>
                  <a:pt x="308994" y="108694"/>
                </a:lnTo>
                <a:lnTo>
                  <a:pt x="321320" y="111220"/>
                </a:lnTo>
                <a:lnTo>
                  <a:pt x="333461" y="114640"/>
                </a:lnTo>
                <a:lnTo>
                  <a:pt x="345368" y="118949"/>
                </a:lnTo>
                <a:lnTo>
                  <a:pt x="358593" y="124941"/>
                </a:lnTo>
                <a:lnTo>
                  <a:pt x="369880" y="131168"/>
                </a:lnTo>
                <a:lnTo>
                  <a:pt x="380646" y="138194"/>
                </a:lnTo>
                <a:lnTo>
                  <a:pt x="390851" y="145985"/>
                </a:lnTo>
                <a:lnTo>
                  <a:pt x="400454" y="154509"/>
                </a:lnTo>
                <a:lnTo>
                  <a:pt x="409414" y="163730"/>
                </a:lnTo>
                <a:lnTo>
                  <a:pt x="417689" y="173616"/>
                </a:lnTo>
                <a:lnTo>
                  <a:pt x="424896" y="183615"/>
                </a:lnTo>
                <a:lnTo>
                  <a:pt x="431681" y="194637"/>
                </a:lnTo>
                <a:lnTo>
                  <a:pt x="437606" y="206085"/>
                </a:lnTo>
                <a:lnTo>
                  <a:pt x="442654" y="217908"/>
                </a:lnTo>
                <a:lnTo>
                  <a:pt x="446811" y="230056"/>
                </a:lnTo>
                <a:lnTo>
                  <a:pt x="450060" y="242478"/>
                </a:lnTo>
                <a:lnTo>
                  <a:pt x="452387" y="255123"/>
                </a:lnTo>
                <a:lnTo>
                  <a:pt x="453776" y="267941"/>
                </a:lnTo>
                <a:lnTo>
                  <a:pt x="454212" y="280258"/>
                </a:lnTo>
                <a:lnTo>
                  <a:pt x="453697" y="293398"/>
                </a:lnTo>
                <a:lnTo>
                  <a:pt x="452203" y="306384"/>
                </a:lnTo>
                <a:lnTo>
                  <a:pt x="449753" y="319164"/>
                </a:lnTo>
                <a:lnTo>
                  <a:pt x="446368" y="331688"/>
                </a:lnTo>
                <a:lnTo>
                  <a:pt x="442067" y="343906"/>
                </a:lnTo>
                <a:lnTo>
                  <a:pt x="436873" y="355767"/>
                </a:lnTo>
                <a:lnTo>
                  <a:pt x="430806" y="367220"/>
                </a:lnTo>
                <a:lnTo>
                  <a:pt x="423887" y="378216"/>
                </a:lnTo>
                <a:lnTo>
                  <a:pt x="416137" y="388704"/>
                </a:lnTo>
                <a:lnTo>
                  <a:pt x="407577" y="398633"/>
                </a:lnTo>
                <a:lnTo>
                  <a:pt x="393544" y="412127"/>
                </a:lnTo>
                <a:lnTo>
                  <a:pt x="383318" y="420269"/>
                </a:lnTo>
                <a:lnTo>
                  <a:pt x="372560" y="427589"/>
                </a:lnTo>
                <a:lnTo>
                  <a:pt x="361319" y="434068"/>
                </a:lnTo>
                <a:lnTo>
                  <a:pt x="349648" y="439684"/>
                </a:lnTo>
                <a:lnTo>
                  <a:pt x="337595" y="444416"/>
                </a:lnTo>
                <a:lnTo>
                  <a:pt x="325211" y="448244"/>
                </a:lnTo>
                <a:lnTo>
                  <a:pt x="312548" y="451145"/>
                </a:lnTo>
                <a:lnTo>
                  <a:pt x="299655" y="453100"/>
                </a:lnTo>
                <a:lnTo>
                  <a:pt x="286583" y="454088"/>
                </a:lnTo>
                <a:lnTo>
                  <a:pt x="280258" y="454212"/>
                </a:lnTo>
                <a:lnTo>
                  <a:pt x="267324" y="453731"/>
                </a:lnTo>
                <a:lnTo>
                  <a:pt x="254514" y="452297"/>
                </a:lnTo>
                <a:lnTo>
                  <a:pt x="241878" y="449925"/>
                </a:lnTo>
                <a:lnTo>
                  <a:pt x="229468" y="446632"/>
                </a:lnTo>
                <a:lnTo>
                  <a:pt x="217335" y="442433"/>
                </a:lnTo>
                <a:lnTo>
                  <a:pt x="205528" y="437342"/>
                </a:lnTo>
                <a:lnTo>
                  <a:pt x="194099" y="431376"/>
                </a:lnTo>
                <a:lnTo>
                  <a:pt x="183615" y="424896"/>
                </a:lnTo>
                <a:lnTo>
                  <a:pt x="173128" y="417310"/>
                </a:lnTo>
                <a:lnTo>
                  <a:pt x="163273" y="409000"/>
                </a:lnTo>
                <a:lnTo>
                  <a:pt x="154085" y="400009"/>
                </a:lnTo>
                <a:lnTo>
                  <a:pt x="145596" y="390376"/>
                </a:lnTo>
                <a:lnTo>
                  <a:pt x="137840" y="380143"/>
                </a:lnTo>
                <a:lnTo>
                  <a:pt x="130851" y="369351"/>
                </a:lnTo>
                <a:lnTo>
                  <a:pt x="124663" y="358041"/>
                </a:lnTo>
                <a:lnTo>
                  <a:pt x="119546" y="346828"/>
                </a:lnTo>
                <a:lnTo>
                  <a:pt x="116645" y="496928"/>
                </a:lnTo>
                <a:lnTo>
                  <a:pt x="161390" y="477696"/>
                </a:lnTo>
                <a:lnTo>
                  <a:pt x="172482" y="484003"/>
                </a:lnTo>
                <a:lnTo>
                  <a:pt x="183895" y="489669"/>
                </a:lnTo>
                <a:lnTo>
                  <a:pt x="195602" y="494684"/>
                </a:lnTo>
                <a:lnTo>
                  <a:pt x="207574" y="499036"/>
                </a:lnTo>
                <a:lnTo>
                  <a:pt x="219784" y="502713"/>
                </a:lnTo>
                <a:lnTo>
                  <a:pt x="224690" y="503982"/>
                </a:lnTo>
                <a:lnTo>
                  <a:pt x="242762" y="549210"/>
                </a:lnTo>
                <a:lnTo>
                  <a:pt x="243858" y="551996"/>
                </a:lnTo>
                <a:lnTo>
                  <a:pt x="245701" y="554426"/>
                </a:lnTo>
                <a:lnTo>
                  <a:pt x="248088" y="556233"/>
                </a:lnTo>
                <a:lnTo>
                  <a:pt x="250474" y="558040"/>
                </a:lnTo>
                <a:lnTo>
                  <a:pt x="253313" y="559154"/>
                </a:lnTo>
                <a:lnTo>
                  <a:pt x="256291" y="559454"/>
                </a:lnTo>
                <a:lnTo>
                  <a:pt x="264216" y="560227"/>
                </a:lnTo>
                <a:lnTo>
                  <a:pt x="272237" y="560517"/>
                </a:lnTo>
                <a:lnTo>
                  <a:pt x="288280" y="560517"/>
                </a:lnTo>
                <a:lnTo>
                  <a:pt x="296301" y="560227"/>
                </a:lnTo>
                <a:lnTo>
                  <a:pt x="304225" y="559454"/>
                </a:lnTo>
                <a:lnTo>
                  <a:pt x="307204" y="559154"/>
                </a:lnTo>
                <a:lnTo>
                  <a:pt x="310042" y="558040"/>
                </a:lnTo>
                <a:lnTo>
                  <a:pt x="312429" y="556233"/>
                </a:lnTo>
                <a:lnTo>
                  <a:pt x="314816" y="554426"/>
                </a:lnTo>
                <a:lnTo>
                  <a:pt x="316659" y="551996"/>
                </a:lnTo>
                <a:lnTo>
                  <a:pt x="317755" y="549210"/>
                </a:lnTo>
                <a:lnTo>
                  <a:pt x="335827" y="503982"/>
                </a:lnTo>
                <a:lnTo>
                  <a:pt x="348123" y="500576"/>
                </a:lnTo>
                <a:lnTo>
                  <a:pt x="360193" y="496491"/>
                </a:lnTo>
                <a:lnTo>
                  <a:pt x="372009" y="491738"/>
                </a:lnTo>
                <a:lnTo>
                  <a:pt x="383542" y="486329"/>
                </a:lnTo>
                <a:lnTo>
                  <a:pt x="394764" y="480275"/>
                </a:lnTo>
                <a:lnTo>
                  <a:pt x="399127" y="477696"/>
                </a:lnTo>
                <a:lnTo>
                  <a:pt x="443872" y="496928"/>
                </a:lnTo>
                <a:lnTo>
                  <a:pt x="446629" y="498143"/>
                </a:lnTo>
                <a:lnTo>
                  <a:pt x="449670" y="498569"/>
                </a:lnTo>
                <a:lnTo>
                  <a:pt x="452656" y="498160"/>
                </a:lnTo>
                <a:lnTo>
                  <a:pt x="455641" y="497750"/>
                </a:lnTo>
                <a:lnTo>
                  <a:pt x="458455" y="496521"/>
                </a:lnTo>
                <a:lnTo>
                  <a:pt x="460784" y="494608"/>
                </a:lnTo>
                <a:lnTo>
                  <a:pt x="466872" y="489583"/>
                </a:lnTo>
                <a:lnTo>
                  <a:pt x="472767" y="484074"/>
                </a:lnTo>
                <a:lnTo>
                  <a:pt x="478469" y="478469"/>
                </a:lnTo>
                <a:lnTo>
                  <a:pt x="484171" y="472864"/>
                </a:lnTo>
                <a:lnTo>
                  <a:pt x="489583" y="466872"/>
                </a:lnTo>
                <a:lnTo>
                  <a:pt x="494608" y="460784"/>
                </a:lnTo>
                <a:lnTo>
                  <a:pt x="496521" y="458455"/>
                </a:lnTo>
                <a:lnTo>
                  <a:pt x="497750" y="455641"/>
                </a:lnTo>
                <a:lnTo>
                  <a:pt x="498160" y="452656"/>
                </a:lnTo>
                <a:lnTo>
                  <a:pt x="498569" y="449670"/>
                </a:lnTo>
                <a:lnTo>
                  <a:pt x="498143" y="446629"/>
                </a:lnTo>
                <a:lnTo>
                  <a:pt x="496928" y="443872"/>
                </a:lnTo>
                <a:lnTo>
                  <a:pt x="477696" y="399127"/>
                </a:lnTo>
                <a:lnTo>
                  <a:pt x="484003" y="388035"/>
                </a:lnTo>
                <a:lnTo>
                  <a:pt x="489669" y="376622"/>
                </a:lnTo>
                <a:lnTo>
                  <a:pt x="494684" y="364915"/>
                </a:lnTo>
                <a:lnTo>
                  <a:pt x="499036" y="352943"/>
                </a:lnTo>
                <a:lnTo>
                  <a:pt x="502713" y="340733"/>
                </a:lnTo>
                <a:close/>
              </a:path>
              <a:path w="560517" h="560517">
                <a:moveTo>
                  <a:pt x="107220" y="298085"/>
                </a:moveTo>
                <a:lnTo>
                  <a:pt x="107861" y="498160"/>
                </a:lnTo>
                <a:lnTo>
                  <a:pt x="110847" y="498569"/>
                </a:lnTo>
                <a:lnTo>
                  <a:pt x="113887" y="498143"/>
                </a:lnTo>
                <a:lnTo>
                  <a:pt x="116645" y="496928"/>
                </a:lnTo>
                <a:lnTo>
                  <a:pt x="119546" y="346828"/>
                </a:lnTo>
                <a:lnTo>
                  <a:pt x="115127" y="334953"/>
                </a:lnTo>
                <a:lnTo>
                  <a:pt x="111596" y="322838"/>
                </a:lnTo>
                <a:lnTo>
                  <a:pt x="108959" y="310533"/>
                </a:lnTo>
                <a:lnTo>
                  <a:pt x="107220" y="298085"/>
                </a:lnTo>
                <a:close/>
              </a:path>
            </a:pathLst>
          </a:custGeom>
          <a:solidFill>
            <a:srgbClr val="CCCF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4080948" y="11927972"/>
            <a:ext cx="289923" cy="289923"/>
          </a:xfrm>
          <a:custGeom>
            <a:avLst/>
            <a:gdLst/>
            <a:ahLst/>
            <a:cxnLst/>
            <a:rect l="l" t="t" r="r" b="b"/>
            <a:pathLst>
              <a:path w="289923" h="289923">
                <a:moveTo>
                  <a:pt x="144961" y="289923"/>
                </a:moveTo>
                <a:lnTo>
                  <a:pt x="159654" y="289187"/>
                </a:lnTo>
                <a:lnTo>
                  <a:pt x="173926" y="287028"/>
                </a:lnTo>
                <a:lnTo>
                  <a:pt x="187708" y="283517"/>
                </a:lnTo>
                <a:lnTo>
                  <a:pt x="200928" y="278724"/>
                </a:lnTo>
                <a:lnTo>
                  <a:pt x="213515" y="272720"/>
                </a:lnTo>
                <a:lnTo>
                  <a:pt x="225398" y="265577"/>
                </a:lnTo>
                <a:lnTo>
                  <a:pt x="236506" y="257365"/>
                </a:lnTo>
                <a:lnTo>
                  <a:pt x="246768" y="248155"/>
                </a:lnTo>
                <a:lnTo>
                  <a:pt x="256114" y="238019"/>
                </a:lnTo>
                <a:lnTo>
                  <a:pt x="264472" y="227027"/>
                </a:lnTo>
                <a:lnTo>
                  <a:pt x="271772" y="215249"/>
                </a:lnTo>
                <a:lnTo>
                  <a:pt x="277942" y="202758"/>
                </a:lnTo>
                <a:lnTo>
                  <a:pt x="282912" y="189624"/>
                </a:lnTo>
                <a:lnTo>
                  <a:pt x="286610" y="175918"/>
                </a:lnTo>
                <a:lnTo>
                  <a:pt x="288965" y="161711"/>
                </a:lnTo>
                <a:lnTo>
                  <a:pt x="289907" y="147074"/>
                </a:lnTo>
                <a:lnTo>
                  <a:pt x="289923" y="144961"/>
                </a:lnTo>
                <a:lnTo>
                  <a:pt x="289187" y="130268"/>
                </a:lnTo>
                <a:lnTo>
                  <a:pt x="287028" y="115996"/>
                </a:lnTo>
                <a:lnTo>
                  <a:pt x="283517" y="102214"/>
                </a:lnTo>
                <a:lnTo>
                  <a:pt x="278724" y="88994"/>
                </a:lnTo>
                <a:lnTo>
                  <a:pt x="272720" y="76407"/>
                </a:lnTo>
                <a:lnTo>
                  <a:pt x="265577" y="64524"/>
                </a:lnTo>
                <a:lnTo>
                  <a:pt x="257365" y="53416"/>
                </a:lnTo>
                <a:lnTo>
                  <a:pt x="248155" y="43154"/>
                </a:lnTo>
                <a:lnTo>
                  <a:pt x="238019" y="33808"/>
                </a:lnTo>
                <a:lnTo>
                  <a:pt x="227027" y="25450"/>
                </a:lnTo>
                <a:lnTo>
                  <a:pt x="215249" y="18150"/>
                </a:lnTo>
                <a:lnTo>
                  <a:pt x="202758" y="11980"/>
                </a:lnTo>
                <a:lnTo>
                  <a:pt x="189624" y="7010"/>
                </a:lnTo>
                <a:lnTo>
                  <a:pt x="175918" y="3312"/>
                </a:lnTo>
                <a:lnTo>
                  <a:pt x="161711" y="957"/>
                </a:lnTo>
                <a:lnTo>
                  <a:pt x="147074" y="15"/>
                </a:lnTo>
                <a:lnTo>
                  <a:pt x="144961" y="0"/>
                </a:lnTo>
                <a:lnTo>
                  <a:pt x="130268" y="735"/>
                </a:lnTo>
                <a:lnTo>
                  <a:pt x="115996" y="2894"/>
                </a:lnTo>
                <a:lnTo>
                  <a:pt x="102214" y="6405"/>
                </a:lnTo>
                <a:lnTo>
                  <a:pt x="88994" y="11198"/>
                </a:lnTo>
                <a:lnTo>
                  <a:pt x="76407" y="17202"/>
                </a:lnTo>
                <a:lnTo>
                  <a:pt x="64524" y="24345"/>
                </a:lnTo>
                <a:lnTo>
                  <a:pt x="53416" y="32557"/>
                </a:lnTo>
                <a:lnTo>
                  <a:pt x="43154" y="41767"/>
                </a:lnTo>
                <a:lnTo>
                  <a:pt x="33808" y="51903"/>
                </a:lnTo>
                <a:lnTo>
                  <a:pt x="25450" y="62895"/>
                </a:lnTo>
                <a:lnTo>
                  <a:pt x="18150" y="74673"/>
                </a:lnTo>
                <a:lnTo>
                  <a:pt x="11980" y="87164"/>
                </a:lnTo>
                <a:lnTo>
                  <a:pt x="7010" y="100298"/>
                </a:lnTo>
                <a:lnTo>
                  <a:pt x="3312" y="114004"/>
                </a:lnTo>
                <a:lnTo>
                  <a:pt x="957" y="128211"/>
                </a:lnTo>
                <a:lnTo>
                  <a:pt x="15" y="142848"/>
                </a:lnTo>
                <a:lnTo>
                  <a:pt x="0" y="144961"/>
                </a:lnTo>
                <a:lnTo>
                  <a:pt x="735" y="159654"/>
                </a:lnTo>
                <a:lnTo>
                  <a:pt x="2894" y="173926"/>
                </a:lnTo>
                <a:lnTo>
                  <a:pt x="6405" y="187708"/>
                </a:lnTo>
                <a:lnTo>
                  <a:pt x="11198" y="200928"/>
                </a:lnTo>
                <a:lnTo>
                  <a:pt x="17202" y="213515"/>
                </a:lnTo>
                <a:lnTo>
                  <a:pt x="24345" y="225398"/>
                </a:lnTo>
                <a:lnTo>
                  <a:pt x="32557" y="236506"/>
                </a:lnTo>
                <a:lnTo>
                  <a:pt x="41767" y="246768"/>
                </a:lnTo>
                <a:lnTo>
                  <a:pt x="51903" y="256114"/>
                </a:lnTo>
                <a:lnTo>
                  <a:pt x="62895" y="264472"/>
                </a:lnTo>
                <a:lnTo>
                  <a:pt x="74673" y="271772"/>
                </a:lnTo>
                <a:lnTo>
                  <a:pt x="87164" y="277942"/>
                </a:lnTo>
                <a:lnTo>
                  <a:pt x="100298" y="282912"/>
                </a:lnTo>
                <a:lnTo>
                  <a:pt x="114004" y="286610"/>
                </a:lnTo>
                <a:lnTo>
                  <a:pt x="128211" y="288965"/>
                </a:lnTo>
                <a:lnTo>
                  <a:pt x="142848" y="289907"/>
                </a:lnTo>
                <a:lnTo>
                  <a:pt x="144961" y="289923"/>
                </a:lnTo>
                <a:close/>
              </a:path>
            </a:pathLst>
          </a:custGeom>
          <a:solidFill>
            <a:srgbClr val="F9A11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4032627" y="11879652"/>
            <a:ext cx="386563" cy="386564"/>
          </a:xfrm>
          <a:custGeom>
            <a:avLst/>
            <a:gdLst/>
            <a:ahLst/>
            <a:cxnLst/>
            <a:rect l="l" t="t" r="r" b="b"/>
            <a:pathLst>
              <a:path w="386563" h="386564">
                <a:moveTo>
                  <a:pt x="3723" y="155523"/>
                </a:moveTo>
                <a:lnTo>
                  <a:pt x="1670" y="167927"/>
                </a:lnTo>
                <a:lnTo>
                  <a:pt x="427" y="180431"/>
                </a:lnTo>
                <a:lnTo>
                  <a:pt x="0" y="192996"/>
                </a:lnTo>
                <a:lnTo>
                  <a:pt x="391" y="205582"/>
                </a:lnTo>
                <a:lnTo>
                  <a:pt x="1606" y="218148"/>
                </a:lnTo>
                <a:lnTo>
                  <a:pt x="3647" y="230655"/>
                </a:lnTo>
                <a:lnTo>
                  <a:pt x="6663" y="243595"/>
                </a:lnTo>
                <a:lnTo>
                  <a:pt x="10434" y="255929"/>
                </a:lnTo>
                <a:lnTo>
                  <a:pt x="15006" y="267953"/>
                </a:lnTo>
                <a:lnTo>
                  <a:pt x="19408" y="198569"/>
                </a:lnTo>
                <a:lnTo>
                  <a:pt x="19480" y="185986"/>
                </a:lnTo>
                <a:lnTo>
                  <a:pt x="20466" y="173411"/>
                </a:lnTo>
                <a:lnTo>
                  <a:pt x="22369" y="160893"/>
                </a:lnTo>
                <a:lnTo>
                  <a:pt x="25666" y="146753"/>
                </a:lnTo>
                <a:lnTo>
                  <a:pt x="29571" y="134469"/>
                </a:lnTo>
                <a:lnTo>
                  <a:pt x="34362" y="122538"/>
                </a:lnTo>
                <a:lnTo>
                  <a:pt x="40013" y="111009"/>
                </a:lnTo>
                <a:lnTo>
                  <a:pt x="46499" y="99928"/>
                </a:lnTo>
                <a:lnTo>
                  <a:pt x="53795" y="89342"/>
                </a:lnTo>
                <a:lnTo>
                  <a:pt x="61876" y="79296"/>
                </a:lnTo>
                <a:lnTo>
                  <a:pt x="70277" y="70278"/>
                </a:lnTo>
                <a:lnTo>
                  <a:pt x="79764" y="61472"/>
                </a:lnTo>
                <a:lnTo>
                  <a:pt x="89836" y="53428"/>
                </a:lnTo>
                <a:lnTo>
                  <a:pt x="100447" y="46170"/>
                </a:lnTo>
                <a:lnTo>
                  <a:pt x="111551" y="39723"/>
                </a:lnTo>
                <a:lnTo>
                  <a:pt x="123100" y="34113"/>
                </a:lnTo>
                <a:lnTo>
                  <a:pt x="135049" y="29364"/>
                </a:lnTo>
                <a:lnTo>
                  <a:pt x="147349" y="25501"/>
                </a:lnTo>
                <a:lnTo>
                  <a:pt x="159345" y="22670"/>
                </a:lnTo>
                <a:lnTo>
                  <a:pt x="171853" y="20652"/>
                </a:lnTo>
                <a:lnTo>
                  <a:pt x="184424" y="19553"/>
                </a:lnTo>
                <a:lnTo>
                  <a:pt x="197008" y="19368"/>
                </a:lnTo>
                <a:lnTo>
                  <a:pt x="209555" y="20091"/>
                </a:lnTo>
                <a:lnTo>
                  <a:pt x="222017" y="21718"/>
                </a:lnTo>
                <a:lnTo>
                  <a:pt x="234343" y="24243"/>
                </a:lnTo>
                <a:lnTo>
                  <a:pt x="246484" y="27663"/>
                </a:lnTo>
                <a:lnTo>
                  <a:pt x="258391" y="31972"/>
                </a:lnTo>
                <a:lnTo>
                  <a:pt x="271616" y="37964"/>
                </a:lnTo>
                <a:lnTo>
                  <a:pt x="282903" y="44191"/>
                </a:lnTo>
                <a:lnTo>
                  <a:pt x="293669" y="51217"/>
                </a:lnTo>
                <a:lnTo>
                  <a:pt x="303874" y="59009"/>
                </a:lnTo>
                <a:lnTo>
                  <a:pt x="313477" y="67532"/>
                </a:lnTo>
                <a:lnTo>
                  <a:pt x="322437" y="76753"/>
                </a:lnTo>
                <a:lnTo>
                  <a:pt x="330712" y="86639"/>
                </a:lnTo>
                <a:lnTo>
                  <a:pt x="337919" y="96638"/>
                </a:lnTo>
                <a:lnTo>
                  <a:pt x="344704" y="107660"/>
                </a:lnTo>
                <a:lnTo>
                  <a:pt x="350629" y="119108"/>
                </a:lnTo>
                <a:lnTo>
                  <a:pt x="355677" y="130931"/>
                </a:lnTo>
                <a:lnTo>
                  <a:pt x="359834" y="143079"/>
                </a:lnTo>
                <a:lnTo>
                  <a:pt x="363083" y="155501"/>
                </a:lnTo>
                <a:lnTo>
                  <a:pt x="365410" y="168146"/>
                </a:lnTo>
                <a:lnTo>
                  <a:pt x="366799" y="180964"/>
                </a:lnTo>
                <a:lnTo>
                  <a:pt x="367235" y="193281"/>
                </a:lnTo>
                <a:lnTo>
                  <a:pt x="366720" y="206421"/>
                </a:lnTo>
                <a:lnTo>
                  <a:pt x="365226" y="219407"/>
                </a:lnTo>
                <a:lnTo>
                  <a:pt x="362776" y="232187"/>
                </a:lnTo>
                <a:lnTo>
                  <a:pt x="359391" y="244711"/>
                </a:lnTo>
                <a:lnTo>
                  <a:pt x="355090" y="256929"/>
                </a:lnTo>
                <a:lnTo>
                  <a:pt x="349896" y="268790"/>
                </a:lnTo>
                <a:lnTo>
                  <a:pt x="343829" y="280243"/>
                </a:lnTo>
                <a:lnTo>
                  <a:pt x="336910" y="291239"/>
                </a:lnTo>
                <a:lnTo>
                  <a:pt x="329160" y="301727"/>
                </a:lnTo>
                <a:lnTo>
                  <a:pt x="320600" y="311656"/>
                </a:lnTo>
                <a:lnTo>
                  <a:pt x="306567" y="325150"/>
                </a:lnTo>
                <a:lnTo>
                  <a:pt x="296341" y="333292"/>
                </a:lnTo>
                <a:lnTo>
                  <a:pt x="285583" y="340612"/>
                </a:lnTo>
                <a:lnTo>
                  <a:pt x="274342" y="347091"/>
                </a:lnTo>
                <a:lnTo>
                  <a:pt x="262671" y="352707"/>
                </a:lnTo>
                <a:lnTo>
                  <a:pt x="250618" y="357439"/>
                </a:lnTo>
                <a:lnTo>
                  <a:pt x="238234" y="361267"/>
                </a:lnTo>
                <a:lnTo>
                  <a:pt x="225571" y="364168"/>
                </a:lnTo>
                <a:lnTo>
                  <a:pt x="212678" y="366124"/>
                </a:lnTo>
                <a:lnTo>
                  <a:pt x="199606" y="367111"/>
                </a:lnTo>
                <a:lnTo>
                  <a:pt x="193281" y="367235"/>
                </a:lnTo>
                <a:lnTo>
                  <a:pt x="180347" y="366754"/>
                </a:lnTo>
                <a:lnTo>
                  <a:pt x="167537" y="365320"/>
                </a:lnTo>
                <a:lnTo>
                  <a:pt x="154901" y="362949"/>
                </a:lnTo>
                <a:lnTo>
                  <a:pt x="142491" y="359655"/>
                </a:lnTo>
                <a:lnTo>
                  <a:pt x="130358" y="355456"/>
                </a:lnTo>
                <a:lnTo>
                  <a:pt x="118551" y="350365"/>
                </a:lnTo>
                <a:lnTo>
                  <a:pt x="107122" y="344399"/>
                </a:lnTo>
                <a:lnTo>
                  <a:pt x="96638" y="337919"/>
                </a:lnTo>
                <a:lnTo>
                  <a:pt x="86151" y="330333"/>
                </a:lnTo>
                <a:lnTo>
                  <a:pt x="76296" y="322023"/>
                </a:lnTo>
                <a:lnTo>
                  <a:pt x="67108" y="313032"/>
                </a:lnTo>
                <a:lnTo>
                  <a:pt x="58619" y="303399"/>
                </a:lnTo>
                <a:lnTo>
                  <a:pt x="50863" y="293166"/>
                </a:lnTo>
                <a:lnTo>
                  <a:pt x="43874" y="282374"/>
                </a:lnTo>
                <a:lnTo>
                  <a:pt x="37686" y="271064"/>
                </a:lnTo>
                <a:lnTo>
                  <a:pt x="32569" y="259851"/>
                </a:lnTo>
                <a:lnTo>
                  <a:pt x="28150" y="247976"/>
                </a:lnTo>
                <a:lnTo>
                  <a:pt x="24619" y="235862"/>
                </a:lnTo>
                <a:lnTo>
                  <a:pt x="21982" y="223556"/>
                </a:lnTo>
                <a:lnTo>
                  <a:pt x="20359" y="279628"/>
                </a:lnTo>
                <a:lnTo>
                  <a:pt x="33326" y="301781"/>
                </a:lnTo>
                <a:lnTo>
                  <a:pt x="49174" y="322087"/>
                </a:lnTo>
                <a:lnTo>
                  <a:pt x="66067" y="338796"/>
                </a:lnTo>
                <a:lnTo>
                  <a:pt x="76054" y="346956"/>
                </a:lnTo>
                <a:lnTo>
                  <a:pt x="97473" y="361146"/>
                </a:lnTo>
                <a:lnTo>
                  <a:pt x="120563" y="372362"/>
                </a:lnTo>
                <a:lnTo>
                  <a:pt x="145021" y="380442"/>
                </a:lnTo>
                <a:lnTo>
                  <a:pt x="168078" y="384913"/>
                </a:lnTo>
                <a:lnTo>
                  <a:pt x="193229" y="386564"/>
                </a:lnTo>
                <a:lnTo>
                  <a:pt x="205795" y="386158"/>
                </a:lnTo>
                <a:lnTo>
                  <a:pt x="230709" y="382905"/>
                </a:lnTo>
                <a:lnTo>
                  <a:pt x="255064" y="376423"/>
                </a:lnTo>
                <a:lnTo>
                  <a:pt x="267247" y="371851"/>
                </a:lnTo>
                <a:lnTo>
                  <a:pt x="279036" y="366499"/>
                </a:lnTo>
                <a:lnTo>
                  <a:pt x="290397" y="360394"/>
                </a:lnTo>
                <a:lnTo>
                  <a:pt x="311704" y="346036"/>
                </a:lnTo>
                <a:lnTo>
                  <a:pt x="330902" y="328996"/>
                </a:lnTo>
                <a:lnTo>
                  <a:pt x="347726" y="309491"/>
                </a:lnTo>
                <a:lnTo>
                  <a:pt x="360818" y="289663"/>
                </a:lnTo>
                <a:lnTo>
                  <a:pt x="366873" y="278276"/>
                </a:lnTo>
                <a:lnTo>
                  <a:pt x="376612" y="254500"/>
                </a:lnTo>
                <a:lnTo>
                  <a:pt x="383108" y="229666"/>
                </a:lnTo>
                <a:lnTo>
                  <a:pt x="386260" y="204102"/>
                </a:lnTo>
                <a:lnTo>
                  <a:pt x="386563" y="193281"/>
                </a:lnTo>
                <a:lnTo>
                  <a:pt x="386103" y="180134"/>
                </a:lnTo>
                <a:lnTo>
                  <a:pt x="384761" y="167121"/>
                </a:lnTo>
                <a:lnTo>
                  <a:pt x="382553" y="154283"/>
                </a:lnTo>
                <a:lnTo>
                  <a:pt x="379497" y="141662"/>
                </a:lnTo>
                <a:lnTo>
                  <a:pt x="375610" y="129298"/>
                </a:lnTo>
                <a:lnTo>
                  <a:pt x="370908" y="117232"/>
                </a:lnTo>
                <a:lnTo>
                  <a:pt x="365408" y="105506"/>
                </a:lnTo>
                <a:lnTo>
                  <a:pt x="359129" y="94160"/>
                </a:lnTo>
                <a:lnTo>
                  <a:pt x="352085" y="83235"/>
                </a:lnTo>
                <a:lnTo>
                  <a:pt x="344296" y="72772"/>
                </a:lnTo>
                <a:lnTo>
                  <a:pt x="335777" y="62812"/>
                </a:lnTo>
                <a:lnTo>
                  <a:pt x="320283" y="47686"/>
                </a:lnTo>
                <a:lnTo>
                  <a:pt x="310140" y="39423"/>
                </a:lnTo>
                <a:lnTo>
                  <a:pt x="299509" y="31896"/>
                </a:lnTo>
                <a:lnTo>
                  <a:pt x="288430" y="25122"/>
                </a:lnTo>
                <a:lnTo>
                  <a:pt x="276945" y="19116"/>
                </a:lnTo>
                <a:lnTo>
                  <a:pt x="265093" y="13898"/>
                </a:lnTo>
                <a:lnTo>
                  <a:pt x="252917" y="9482"/>
                </a:lnTo>
                <a:lnTo>
                  <a:pt x="240457" y="5887"/>
                </a:lnTo>
                <a:lnTo>
                  <a:pt x="227755" y="3130"/>
                </a:lnTo>
                <a:lnTo>
                  <a:pt x="214850" y="1227"/>
                </a:lnTo>
                <a:lnTo>
                  <a:pt x="201785" y="195"/>
                </a:lnTo>
                <a:lnTo>
                  <a:pt x="193281" y="0"/>
                </a:lnTo>
                <a:lnTo>
                  <a:pt x="180342" y="433"/>
                </a:lnTo>
                <a:lnTo>
                  <a:pt x="167509" y="1725"/>
                </a:lnTo>
                <a:lnTo>
                  <a:pt x="142330" y="6836"/>
                </a:lnTo>
                <a:lnTo>
                  <a:pt x="118072" y="15232"/>
                </a:lnTo>
                <a:lnTo>
                  <a:pt x="95065" y="26814"/>
                </a:lnTo>
                <a:lnTo>
                  <a:pt x="75382" y="40123"/>
                </a:lnTo>
                <a:lnTo>
                  <a:pt x="65430" y="48327"/>
                </a:lnTo>
                <a:lnTo>
                  <a:pt x="47333" y="66565"/>
                </a:lnTo>
                <a:lnTo>
                  <a:pt x="31828" y="87023"/>
                </a:lnTo>
                <a:lnTo>
                  <a:pt x="19133" y="109435"/>
                </a:lnTo>
                <a:lnTo>
                  <a:pt x="10249" y="131177"/>
                </a:lnTo>
                <a:lnTo>
                  <a:pt x="6584" y="143259"/>
                </a:lnTo>
                <a:lnTo>
                  <a:pt x="3723" y="155523"/>
                </a:lnTo>
                <a:close/>
              </a:path>
            </a:pathLst>
          </a:custGeom>
          <a:solidFill>
            <a:srgbClr val="B8BF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4047633" y="12078221"/>
            <a:ext cx="6976" cy="81059"/>
          </a:xfrm>
          <a:custGeom>
            <a:avLst/>
            <a:gdLst/>
            <a:ahLst/>
            <a:cxnLst/>
            <a:rect l="l" t="t" r="r" b="b"/>
            <a:pathLst>
              <a:path w="6976" h="81059">
                <a:moveTo>
                  <a:pt x="5352" y="81059"/>
                </a:moveTo>
                <a:lnTo>
                  <a:pt x="6976" y="24987"/>
                </a:lnTo>
                <a:lnTo>
                  <a:pt x="5237" y="12539"/>
                </a:lnTo>
                <a:lnTo>
                  <a:pt x="4402" y="0"/>
                </a:lnTo>
                <a:lnTo>
                  <a:pt x="0" y="69384"/>
                </a:lnTo>
                <a:lnTo>
                  <a:pt x="5352" y="81059"/>
                </a:lnTo>
                <a:close/>
              </a:path>
            </a:pathLst>
          </a:custGeom>
          <a:solidFill>
            <a:srgbClr val="B8BF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4235573" y="12024613"/>
            <a:ext cx="57986" cy="96641"/>
          </a:xfrm>
          <a:custGeom>
            <a:avLst/>
            <a:gdLst/>
            <a:ahLst/>
            <a:cxnLst/>
            <a:rect l="l" t="t" r="r" b="b"/>
            <a:pathLst>
              <a:path w="57986" h="96641">
                <a:moveTo>
                  <a:pt x="10090" y="90212"/>
                </a:moveTo>
                <a:lnTo>
                  <a:pt x="14497" y="92756"/>
                </a:lnTo>
                <a:lnTo>
                  <a:pt x="18905" y="95301"/>
                </a:lnTo>
                <a:lnTo>
                  <a:pt x="23904" y="96641"/>
                </a:lnTo>
                <a:lnTo>
                  <a:pt x="34083" y="96641"/>
                </a:lnTo>
                <a:lnTo>
                  <a:pt x="39082" y="95301"/>
                </a:lnTo>
                <a:lnTo>
                  <a:pt x="43490" y="92756"/>
                </a:lnTo>
                <a:lnTo>
                  <a:pt x="47897" y="90211"/>
                </a:lnTo>
                <a:lnTo>
                  <a:pt x="51557" y="86552"/>
                </a:lnTo>
                <a:lnTo>
                  <a:pt x="54102" y="82144"/>
                </a:lnTo>
                <a:lnTo>
                  <a:pt x="56646" y="77737"/>
                </a:lnTo>
                <a:lnTo>
                  <a:pt x="57986" y="72737"/>
                </a:lnTo>
                <a:lnTo>
                  <a:pt x="57986" y="62559"/>
                </a:lnTo>
                <a:lnTo>
                  <a:pt x="56646" y="57559"/>
                </a:lnTo>
                <a:lnTo>
                  <a:pt x="54101" y="53152"/>
                </a:lnTo>
                <a:lnTo>
                  <a:pt x="51556" y="48744"/>
                </a:lnTo>
                <a:lnTo>
                  <a:pt x="47896" y="45084"/>
                </a:lnTo>
                <a:lnTo>
                  <a:pt x="43489" y="42540"/>
                </a:lnTo>
                <a:lnTo>
                  <a:pt x="39081" y="39995"/>
                </a:lnTo>
                <a:lnTo>
                  <a:pt x="34082" y="38656"/>
                </a:lnTo>
                <a:lnTo>
                  <a:pt x="27297" y="38654"/>
                </a:lnTo>
                <a:lnTo>
                  <a:pt x="25631" y="38206"/>
                </a:lnTo>
                <a:lnTo>
                  <a:pt x="24163" y="37357"/>
                </a:lnTo>
                <a:lnTo>
                  <a:pt x="22695" y="36508"/>
                </a:lnTo>
                <a:lnTo>
                  <a:pt x="21476" y="35287"/>
                </a:lnTo>
                <a:lnTo>
                  <a:pt x="20629" y="33818"/>
                </a:lnTo>
                <a:lnTo>
                  <a:pt x="19782" y="32348"/>
                </a:lnTo>
                <a:lnTo>
                  <a:pt x="19337" y="30682"/>
                </a:lnTo>
                <a:lnTo>
                  <a:pt x="19339" y="27290"/>
                </a:lnTo>
                <a:lnTo>
                  <a:pt x="19786" y="25624"/>
                </a:lnTo>
                <a:lnTo>
                  <a:pt x="20635" y="24156"/>
                </a:lnTo>
                <a:lnTo>
                  <a:pt x="21484" y="22687"/>
                </a:lnTo>
                <a:lnTo>
                  <a:pt x="22704" y="21468"/>
                </a:lnTo>
                <a:lnTo>
                  <a:pt x="24173" y="20621"/>
                </a:lnTo>
                <a:lnTo>
                  <a:pt x="25642" y="19773"/>
                </a:lnTo>
                <a:lnTo>
                  <a:pt x="27308" y="19327"/>
                </a:lnTo>
                <a:lnTo>
                  <a:pt x="30700" y="19328"/>
                </a:lnTo>
                <a:lnTo>
                  <a:pt x="32366" y="19775"/>
                </a:lnTo>
                <a:lnTo>
                  <a:pt x="33835" y="20623"/>
                </a:lnTo>
                <a:lnTo>
                  <a:pt x="35304" y="21471"/>
                </a:lnTo>
                <a:lnTo>
                  <a:pt x="36523" y="22691"/>
                </a:lnTo>
                <a:lnTo>
                  <a:pt x="37371" y="24160"/>
                </a:lnTo>
                <a:lnTo>
                  <a:pt x="38693" y="26297"/>
                </a:lnTo>
                <a:lnTo>
                  <a:pt x="40795" y="27834"/>
                </a:lnTo>
                <a:lnTo>
                  <a:pt x="43232" y="28447"/>
                </a:lnTo>
                <a:lnTo>
                  <a:pt x="45669" y="29060"/>
                </a:lnTo>
                <a:lnTo>
                  <a:pt x="48248" y="28700"/>
                </a:lnTo>
                <a:lnTo>
                  <a:pt x="50424" y="27443"/>
                </a:lnTo>
                <a:lnTo>
                  <a:pt x="52600" y="26187"/>
                </a:lnTo>
                <a:lnTo>
                  <a:pt x="54200" y="24132"/>
                </a:lnTo>
                <a:lnTo>
                  <a:pt x="54887" y="21715"/>
                </a:lnTo>
                <a:lnTo>
                  <a:pt x="55573" y="19298"/>
                </a:lnTo>
                <a:lnTo>
                  <a:pt x="55291" y="16708"/>
                </a:lnTo>
                <a:lnTo>
                  <a:pt x="54100" y="14496"/>
                </a:lnTo>
                <a:lnTo>
                  <a:pt x="51555" y="10088"/>
                </a:lnTo>
                <a:lnTo>
                  <a:pt x="47895" y="6428"/>
                </a:lnTo>
                <a:lnTo>
                  <a:pt x="43488" y="3884"/>
                </a:lnTo>
                <a:lnTo>
                  <a:pt x="39081" y="1339"/>
                </a:lnTo>
                <a:lnTo>
                  <a:pt x="34081" y="0"/>
                </a:lnTo>
                <a:lnTo>
                  <a:pt x="23902" y="0"/>
                </a:lnTo>
                <a:lnTo>
                  <a:pt x="18903" y="1339"/>
                </a:lnTo>
                <a:lnTo>
                  <a:pt x="14496" y="3884"/>
                </a:lnTo>
                <a:lnTo>
                  <a:pt x="10088" y="6429"/>
                </a:lnTo>
                <a:lnTo>
                  <a:pt x="6428" y="10089"/>
                </a:lnTo>
                <a:lnTo>
                  <a:pt x="3884" y="14496"/>
                </a:lnTo>
                <a:lnTo>
                  <a:pt x="1339" y="18903"/>
                </a:lnTo>
                <a:lnTo>
                  <a:pt x="0" y="23903"/>
                </a:lnTo>
                <a:lnTo>
                  <a:pt x="0" y="34082"/>
                </a:lnTo>
                <a:lnTo>
                  <a:pt x="1339" y="39081"/>
                </a:lnTo>
                <a:lnTo>
                  <a:pt x="3884" y="43488"/>
                </a:lnTo>
                <a:lnTo>
                  <a:pt x="6429" y="47896"/>
                </a:lnTo>
                <a:lnTo>
                  <a:pt x="10089" y="51556"/>
                </a:lnTo>
                <a:lnTo>
                  <a:pt x="14496" y="54100"/>
                </a:lnTo>
                <a:lnTo>
                  <a:pt x="18904" y="56645"/>
                </a:lnTo>
                <a:lnTo>
                  <a:pt x="23903" y="57984"/>
                </a:lnTo>
                <a:lnTo>
                  <a:pt x="30689" y="57986"/>
                </a:lnTo>
                <a:lnTo>
                  <a:pt x="32354" y="58434"/>
                </a:lnTo>
                <a:lnTo>
                  <a:pt x="33822" y="59283"/>
                </a:lnTo>
                <a:lnTo>
                  <a:pt x="35290" y="60132"/>
                </a:lnTo>
                <a:lnTo>
                  <a:pt x="36509" y="61353"/>
                </a:lnTo>
                <a:lnTo>
                  <a:pt x="37356" y="62822"/>
                </a:lnTo>
                <a:lnTo>
                  <a:pt x="38203" y="64292"/>
                </a:lnTo>
                <a:lnTo>
                  <a:pt x="38648" y="65958"/>
                </a:lnTo>
                <a:lnTo>
                  <a:pt x="38646" y="69350"/>
                </a:lnTo>
                <a:lnTo>
                  <a:pt x="38199" y="71016"/>
                </a:lnTo>
                <a:lnTo>
                  <a:pt x="37350" y="72484"/>
                </a:lnTo>
                <a:lnTo>
                  <a:pt x="36501" y="73953"/>
                </a:lnTo>
                <a:lnTo>
                  <a:pt x="35281" y="75172"/>
                </a:lnTo>
                <a:lnTo>
                  <a:pt x="33812" y="76019"/>
                </a:lnTo>
                <a:lnTo>
                  <a:pt x="32343" y="76867"/>
                </a:lnTo>
                <a:lnTo>
                  <a:pt x="30677" y="77313"/>
                </a:lnTo>
                <a:lnTo>
                  <a:pt x="27285" y="77312"/>
                </a:lnTo>
                <a:lnTo>
                  <a:pt x="25619" y="76865"/>
                </a:lnTo>
                <a:lnTo>
                  <a:pt x="24150" y="76017"/>
                </a:lnTo>
                <a:lnTo>
                  <a:pt x="22681" y="75169"/>
                </a:lnTo>
                <a:lnTo>
                  <a:pt x="21462" y="73949"/>
                </a:lnTo>
                <a:lnTo>
                  <a:pt x="20614" y="72480"/>
                </a:lnTo>
                <a:lnTo>
                  <a:pt x="19292" y="70344"/>
                </a:lnTo>
                <a:lnTo>
                  <a:pt x="17190" y="68806"/>
                </a:lnTo>
                <a:lnTo>
                  <a:pt x="14753" y="68193"/>
                </a:lnTo>
                <a:lnTo>
                  <a:pt x="12316" y="67580"/>
                </a:lnTo>
                <a:lnTo>
                  <a:pt x="9737" y="67940"/>
                </a:lnTo>
                <a:lnTo>
                  <a:pt x="7561" y="69197"/>
                </a:lnTo>
                <a:lnTo>
                  <a:pt x="5385" y="70454"/>
                </a:lnTo>
                <a:lnTo>
                  <a:pt x="3785" y="72508"/>
                </a:lnTo>
                <a:lnTo>
                  <a:pt x="3099" y="74925"/>
                </a:lnTo>
                <a:lnTo>
                  <a:pt x="2412" y="77342"/>
                </a:lnTo>
                <a:lnTo>
                  <a:pt x="2695" y="79932"/>
                </a:lnTo>
                <a:lnTo>
                  <a:pt x="3885" y="82144"/>
                </a:lnTo>
                <a:lnTo>
                  <a:pt x="6430" y="86552"/>
                </a:lnTo>
                <a:lnTo>
                  <a:pt x="10090" y="902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4158261" y="12024613"/>
            <a:ext cx="67648" cy="96641"/>
          </a:xfrm>
          <a:custGeom>
            <a:avLst/>
            <a:gdLst/>
            <a:ahLst/>
            <a:cxnLst/>
            <a:rect l="l" t="t" r="r" b="b"/>
            <a:pathLst>
              <a:path w="67648" h="96641">
                <a:moveTo>
                  <a:pt x="19328" y="55421"/>
                </a:moveTo>
                <a:lnTo>
                  <a:pt x="18310" y="52963"/>
                </a:lnTo>
                <a:lnTo>
                  <a:pt x="16497" y="51151"/>
                </a:lnTo>
                <a:lnTo>
                  <a:pt x="14685" y="49338"/>
                </a:lnTo>
                <a:lnTo>
                  <a:pt x="12227" y="48320"/>
                </a:lnTo>
                <a:lnTo>
                  <a:pt x="7101" y="48320"/>
                </a:lnTo>
                <a:lnTo>
                  <a:pt x="4642" y="49338"/>
                </a:lnTo>
                <a:lnTo>
                  <a:pt x="2830" y="51151"/>
                </a:lnTo>
                <a:lnTo>
                  <a:pt x="1018" y="52963"/>
                </a:lnTo>
                <a:lnTo>
                  <a:pt x="0" y="55421"/>
                </a:lnTo>
                <a:lnTo>
                  <a:pt x="0" y="75337"/>
                </a:lnTo>
                <a:lnTo>
                  <a:pt x="3054" y="82712"/>
                </a:lnTo>
                <a:lnTo>
                  <a:pt x="8491" y="88149"/>
                </a:lnTo>
                <a:lnTo>
                  <a:pt x="13928" y="93586"/>
                </a:lnTo>
                <a:lnTo>
                  <a:pt x="21303" y="96641"/>
                </a:lnTo>
                <a:lnTo>
                  <a:pt x="36681" y="96641"/>
                </a:lnTo>
                <a:lnTo>
                  <a:pt x="44055" y="93586"/>
                </a:lnTo>
                <a:lnTo>
                  <a:pt x="49492" y="88149"/>
                </a:lnTo>
                <a:lnTo>
                  <a:pt x="54930" y="82712"/>
                </a:lnTo>
                <a:lnTo>
                  <a:pt x="57984" y="75337"/>
                </a:lnTo>
                <a:lnTo>
                  <a:pt x="57984" y="19328"/>
                </a:lnTo>
                <a:lnTo>
                  <a:pt x="60547" y="19328"/>
                </a:lnTo>
                <a:lnTo>
                  <a:pt x="63005" y="18310"/>
                </a:lnTo>
                <a:lnTo>
                  <a:pt x="64818" y="16497"/>
                </a:lnTo>
                <a:lnTo>
                  <a:pt x="66630" y="14685"/>
                </a:lnTo>
                <a:lnTo>
                  <a:pt x="67648" y="12227"/>
                </a:lnTo>
                <a:lnTo>
                  <a:pt x="67648" y="7101"/>
                </a:lnTo>
                <a:lnTo>
                  <a:pt x="66630" y="4642"/>
                </a:lnTo>
                <a:lnTo>
                  <a:pt x="64818" y="2830"/>
                </a:lnTo>
                <a:lnTo>
                  <a:pt x="63005" y="1018"/>
                </a:lnTo>
                <a:lnTo>
                  <a:pt x="60547" y="0"/>
                </a:lnTo>
                <a:lnTo>
                  <a:pt x="16765" y="0"/>
                </a:lnTo>
                <a:lnTo>
                  <a:pt x="14307" y="1018"/>
                </a:lnTo>
                <a:lnTo>
                  <a:pt x="12494" y="2830"/>
                </a:lnTo>
                <a:lnTo>
                  <a:pt x="10682" y="4642"/>
                </a:lnTo>
                <a:lnTo>
                  <a:pt x="9664" y="7101"/>
                </a:lnTo>
                <a:lnTo>
                  <a:pt x="9664" y="12227"/>
                </a:lnTo>
                <a:lnTo>
                  <a:pt x="10682" y="14685"/>
                </a:lnTo>
                <a:lnTo>
                  <a:pt x="12494" y="16497"/>
                </a:lnTo>
                <a:lnTo>
                  <a:pt x="14307" y="18310"/>
                </a:lnTo>
                <a:lnTo>
                  <a:pt x="16765" y="19328"/>
                </a:lnTo>
                <a:lnTo>
                  <a:pt x="38656" y="19328"/>
                </a:lnTo>
                <a:lnTo>
                  <a:pt x="38656" y="70211"/>
                </a:lnTo>
                <a:lnTo>
                  <a:pt x="37638" y="72669"/>
                </a:lnTo>
                <a:lnTo>
                  <a:pt x="35825" y="74482"/>
                </a:lnTo>
                <a:lnTo>
                  <a:pt x="34013" y="76294"/>
                </a:lnTo>
                <a:lnTo>
                  <a:pt x="31555" y="77312"/>
                </a:lnTo>
                <a:lnTo>
                  <a:pt x="26429" y="77312"/>
                </a:lnTo>
                <a:lnTo>
                  <a:pt x="23971" y="76294"/>
                </a:lnTo>
                <a:lnTo>
                  <a:pt x="22158" y="74482"/>
                </a:lnTo>
                <a:lnTo>
                  <a:pt x="20346" y="72669"/>
                </a:lnTo>
                <a:lnTo>
                  <a:pt x="19328" y="70211"/>
                </a:lnTo>
                <a:lnTo>
                  <a:pt x="19328" y="5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4109957" y="12024613"/>
            <a:ext cx="36359" cy="96641"/>
          </a:xfrm>
          <a:custGeom>
            <a:avLst/>
            <a:gdLst/>
            <a:ahLst/>
            <a:cxnLst/>
            <a:rect l="l" t="t" r="r" b="b"/>
            <a:pathLst>
              <a:path w="36359" h="96641">
                <a:moveTo>
                  <a:pt x="21569" y="0"/>
                </a:moveTo>
                <a:lnTo>
                  <a:pt x="16652" y="2036"/>
                </a:lnTo>
                <a:lnTo>
                  <a:pt x="13028" y="5661"/>
                </a:lnTo>
                <a:lnTo>
                  <a:pt x="9403" y="9285"/>
                </a:lnTo>
                <a:lnTo>
                  <a:pt x="7367" y="14202"/>
                </a:lnTo>
                <a:lnTo>
                  <a:pt x="7368" y="25931"/>
                </a:lnTo>
                <a:lnTo>
                  <a:pt x="7018" y="27410"/>
                </a:lnTo>
                <a:lnTo>
                  <a:pt x="6342" y="28750"/>
                </a:lnTo>
                <a:lnTo>
                  <a:pt x="3037" y="35360"/>
                </a:lnTo>
                <a:lnTo>
                  <a:pt x="1039" y="39390"/>
                </a:lnTo>
                <a:lnTo>
                  <a:pt x="0" y="43827"/>
                </a:lnTo>
                <a:lnTo>
                  <a:pt x="0" y="52823"/>
                </a:lnTo>
                <a:lnTo>
                  <a:pt x="1039" y="57260"/>
                </a:lnTo>
                <a:lnTo>
                  <a:pt x="3037" y="61289"/>
                </a:lnTo>
                <a:lnTo>
                  <a:pt x="6342" y="67890"/>
                </a:lnTo>
                <a:lnTo>
                  <a:pt x="7018" y="69230"/>
                </a:lnTo>
                <a:lnTo>
                  <a:pt x="7368" y="70709"/>
                </a:lnTo>
                <a:lnTo>
                  <a:pt x="7367" y="82438"/>
                </a:lnTo>
                <a:lnTo>
                  <a:pt x="9403" y="87355"/>
                </a:lnTo>
                <a:lnTo>
                  <a:pt x="13028" y="90979"/>
                </a:lnTo>
                <a:lnTo>
                  <a:pt x="16652" y="94604"/>
                </a:lnTo>
                <a:lnTo>
                  <a:pt x="21569" y="96641"/>
                </a:lnTo>
                <a:lnTo>
                  <a:pt x="29258" y="96641"/>
                </a:lnTo>
                <a:lnTo>
                  <a:pt x="31716" y="95622"/>
                </a:lnTo>
                <a:lnTo>
                  <a:pt x="33528" y="93810"/>
                </a:lnTo>
                <a:lnTo>
                  <a:pt x="35341" y="91998"/>
                </a:lnTo>
                <a:lnTo>
                  <a:pt x="36359" y="89539"/>
                </a:lnTo>
                <a:lnTo>
                  <a:pt x="36359" y="84413"/>
                </a:lnTo>
                <a:lnTo>
                  <a:pt x="35341" y="81955"/>
                </a:lnTo>
                <a:lnTo>
                  <a:pt x="33528" y="80143"/>
                </a:lnTo>
                <a:lnTo>
                  <a:pt x="31716" y="78330"/>
                </a:lnTo>
                <a:lnTo>
                  <a:pt x="29258" y="77312"/>
                </a:lnTo>
                <a:lnTo>
                  <a:pt x="26695" y="77312"/>
                </a:lnTo>
                <a:lnTo>
                  <a:pt x="26688" y="67711"/>
                </a:lnTo>
                <a:lnTo>
                  <a:pt x="25639" y="63276"/>
                </a:lnTo>
                <a:lnTo>
                  <a:pt x="23631" y="59250"/>
                </a:lnTo>
                <a:lnTo>
                  <a:pt x="20326" y="52650"/>
                </a:lnTo>
                <a:lnTo>
                  <a:pt x="19664" y="51304"/>
                </a:lnTo>
                <a:lnTo>
                  <a:pt x="19319" y="49824"/>
                </a:lnTo>
                <a:lnTo>
                  <a:pt x="19319" y="46825"/>
                </a:lnTo>
                <a:lnTo>
                  <a:pt x="19664" y="45346"/>
                </a:lnTo>
                <a:lnTo>
                  <a:pt x="20326" y="44000"/>
                </a:lnTo>
                <a:lnTo>
                  <a:pt x="23631" y="37390"/>
                </a:lnTo>
                <a:lnTo>
                  <a:pt x="25639" y="33364"/>
                </a:lnTo>
                <a:lnTo>
                  <a:pt x="26688" y="28929"/>
                </a:lnTo>
                <a:lnTo>
                  <a:pt x="26695" y="19328"/>
                </a:lnTo>
                <a:lnTo>
                  <a:pt x="29258" y="19328"/>
                </a:lnTo>
                <a:lnTo>
                  <a:pt x="31716" y="18310"/>
                </a:lnTo>
                <a:lnTo>
                  <a:pt x="33528" y="16497"/>
                </a:lnTo>
                <a:lnTo>
                  <a:pt x="35341" y="14685"/>
                </a:lnTo>
                <a:lnTo>
                  <a:pt x="36359" y="12227"/>
                </a:lnTo>
                <a:lnTo>
                  <a:pt x="36359" y="7101"/>
                </a:lnTo>
                <a:lnTo>
                  <a:pt x="35341" y="4642"/>
                </a:lnTo>
                <a:lnTo>
                  <a:pt x="33528" y="2830"/>
                </a:lnTo>
                <a:lnTo>
                  <a:pt x="31716" y="1018"/>
                </a:lnTo>
                <a:lnTo>
                  <a:pt x="29258" y="0"/>
                </a:lnTo>
                <a:lnTo>
                  <a:pt x="21569" y="0"/>
                </a:lnTo>
                <a:close/>
              </a:path>
            </a:pathLst>
          </a:custGeom>
          <a:solidFill>
            <a:srgbClr val="DD7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4305503" y="12024613"/>
            <a:ext cx="36359" cy="96641"/>
          </a:xfrm>
          <a:custGeom>
            <a:avLst/>
            <a:gdLst/>
            <a:ahLst/>
            <a:cxnLst/>
            <a:rect l="l" t="t" r="r" b="b"/>
            <a:pathLst>
              <a:path w="36359" h="96641">
                <a:moveTo>
                  <a:pt x="0" y="84413"/>
                </a:moveTo>
                <a:lnTo>
                  <a:pt x="0" y="89539"/>
                </a:lnTo>
                <a:lnTo>
                  <a:pt x="1018" y="91998"/>
                </a:lnTo>
                <a:lnTo>
                  <a:pt x="2830" y="93810"/>
                </a:lnTo>
                <a:lnTo>
                  <a:pt x="4642" y="95622"/>
                </a:lnTo>
                <a:lnTo>
                  <a:pt x="7101" y="96641"/>
                </a:lnTo>
                <a:lnTo>
                  <a:pt x="14790" y="96641"/>
                </a:lnTo>
                <a:lnTo>
                  <a:pt x="19706" y="94604"/>
                </a:lnTo>
                <a:lnTo>
                  <a:pt x="23331" y="90979"/>
                </a:lnTo>
                <a:lnTo>
                  <a:pt x="26955" y="87355"/>
                </a:lnTo>
                <a:lnTo>
                  <a:pt x="28992" y="82438"/>
                </a:lnTo>
                <a:lnTo>
                  <a:pt x="28990" y="70709"/>
                </a:lnTo>
                <a:lnTo>
                  <a:pt x="29341" y="69230"/>
                </a:lnTo>
                <a:lnTo>
                  <a:pt x="30016" y="67890"/>
                </a:lnTo>
                <a:lnTo>
                  <a:pt x="33321" y="61280"/>
                </a:lnTo>
                <a:lnTo>
                  <a:pt x="35319" y="57250"/>
                </a:lnTo>
                <a:lnTo>
                  <a:pt x="36359" y="52813"/>
                </a:lnTo>
                <a:lnTo>
                  <a:pt x="36359" y="43817"/>
                </a:lnTo>
                <a:lnTo>
                  <a:pt x="35319" y="39380"/>
                </a:lnTo>
                <a:lnTo>
                  <a:pt x="33321" y="35351"/>
                </a:lnTo>
                <a:lnTo>
                  <a:pt x="30016" y="28750"/>
                </a:lnTo>
                <a:lnTo>
                  <a:pt x="29341" y="27410"/>
                </a:lnTo>
                <a:lnTo>
                  <a:pt x="28990" y="25931"/>
                </a:lnTo>
                <a:lnTo>
                  <a:pt x="28992" y="14202"/>
                </a:lnTo>
                <a:lnTo>
                  <a:pt x="26955" y="9285"/>
                </a:lnTo>
                <a:lnTo>
                  <a:pt x="23331" y="5661"/>
                </a:lnTo>
                <a:lnTo>
                  <a:pt x="19706" y="2036"/>
                </a:lnTo>
                <a:lnTo>
                  <a:pt x="14790" y="0"/>
                </a:lnTo>
                <a:lnTo>
                  <a:pt x="7101" y="0"/>
                </a:lnTo>
                <a:lnTo>
                  <a:pt x="4642" y="1018"/>
                </a:lnTo>
                <a:lnTo>
                  <a:pt x="2830" y="2830"/>
                </a:lnTo>
                <a:lnTo>
                  <a:pt x="1018" y="4642"/>
                </a:lnTo>
                <a:lnTo>
                  <a:pt x="0" y="7101"/>
                </a:lnTo>
                <a:lnTo>
                  <a:pt x="0" y="12227"/>
                </a:lnTo>
                <a:lnTo>
                  <a:pt x="1018" y="14685"/>
                </a:lnTo>
                <a:lnTo>
                  <a:pt x="2830" y="16497"/>
                </a:lnTo>
                <a:lnTo>
                  <a:pt x="4642" y="18310"/>
                </a:lnTo>
                <a:lnTo>
                  <a:pt x="7101" y="19328"/>
                </a:lnTo>
                <a:lnTo>
                  <a:pt x="9664" y="19328"/>
                </a:lnTo>
                <a:lnTo>
                  <a:pt x="9671" y="28929"/>
                </a:lnTo>
                <a:lnTo>
                  <a:pt x="10719" y="33364"/>
                </a:lnTo>
                <a:lnTo>
                  <a:pt x="12727" y="37390"/>
                </a:lnTo>
                <a:lnTo>
                  <a:pt x="16032" y="43990"/>
                </a:lnTo>
                <a:lnTo>
                  <a:pt x="16695" y="45336"/>
                </a:lnTo>
                <a:lnTo>
                  <a:pt x="17039" y="46816"/>
                </a:lnTo>
                <a:lnTo>
                  <a:pt x="17039" y="49815"/>
                </a:lnTo>
                <a:lnTo>
                  <a:pt x="16695" y="51294"/>
                </a:lnTo>
                <a:lnTo>
                  <a:pt x="16032" y="52640"/>
                </a:lnTo>
                <a:lnTo>
                  <a:pt x="12727" y="59250"/>
                </a:lnTo>
                <a:lnTo>
                  <a:pt x="10719" y="63276"/>
                </a:lnTo>
                <a:lnTo>
                  <a:pt x="9671" y="67711"/>
                </a:lnTo>
                <a:lnTo>
                  <a:pt x="9664" y="77312"/>
                </a:lnTo>
                <a:lnTo>
                  <a:pt x="7101" y="77312"/>
                </a:lnTo>
                <a:lnTo>
                  <a:pt x="4642" y="78330"/>
                </a:lnTo>
                <a:lnTo>
                  <a:pt x="2830" y="80143"/>
                </a:lnTo>
                <a:lnTo>
                  <a:pt x="1018" y="81955"/>
                </a:lnTo>
                <a:lnTo>
                  <a:pt x="0" y="84413"/>
                </a:lnTo>
                <a:close/>
              </a:path>
            </a:pathLst>
          </a:custGeom>
          <a:solidFill>
            <a:srgbClr val="DD7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3744542" y="12554425"/>
            <a:ext cx="960779" cy="174218"/>
          </a:xfrm>
          <a:custGeom>
            <a:avLst/>
            <a:gdLst/>
            <a:ahLst/>
            <a:cxnLst/>
            <a:rect l="l" t="t" r="r" b="b"/>
            <a:pathLst>
              <a:path w="960779" h="174218">
                <a:moveTo>
                  <a:pt x="41040" y="111530"/>
                </a:moveTo>
                <a:lnTo>
                  <a:pt x="36300" y="109222"/>
                </a:lnTo>
                <a:lnTo>
                  <a:pt x="33680" y="104606"/>
                </a:lnTo>
                <a:lnTo>
                  <a:pt x="31185" y="99865"/>
                </a:lnTo>
                <a:lnTo>
                  <a:pt x="30686" y="91818"/>
                </a:lnTo>
                <a:lnTo>
                  <a:pt x="32183" y="80466"/>
                </a:lnTo>
                <a:lnTo>
                  <a:pt x="745" y="86080"/>
                </a:lnTo>
                <a:lnTo>
                  <a:pt x="502" y="87659"/>
                </a:lnTo>
                <a:lnTo>
                  <a:pt x="0" y="100774"/>
                </a:lnTo>
                <a:lnTo>
                  <a:pt x="2429" y="112465"/>
                </a:lnTo>
                <a:lnTo>
                  <a:pt x="5174" y="120075"/>
                </a:lnTo>
                <a:lnTo>
                  <a:pt x="10226" y="126063"/>
                </a:lnTo>
                <a:lnTo>
                  <a:pt x="17587" y="130430"/>
                </a:lnTo>
                <a:lnTo>
                  <a:pt x="32633" y="135643"/>
                </a:lnTo>
                <a:lnTo>
                  <a:pt x="46779" y="136792"/>
                </a:lnTo>
                <a:lnTo>
                  <a:pt x="49442" y="136754"/>
                </a:lnTo>
                <a:lnTo>
                  <a:pt x="63509" y="135027"/>
                </a:lnTo>
                <a:lnTo>
                  <a:pt x="75347" y="130736"/>
                </a:lnTo>
                <a:lnTo>
                  <a:pt x="84954" y="123880"/>
                </a:lnTo>
                <a:lnTo>
                  <a:pt x="92682" y="113549"/>
                </a:lnTo>
                <a:lnTo>
                  <a:pt x="96991" y="101567"/>
                </a:lnTo>
                <a:lnTo>
                  <a:pt x="98427" y="87390"/>
                </a:lnTo>
                <a:lnTo>
                  <a:pt x="98427" y="11414"/>
                </a:lnTo>
                <a:lnTo>
                  <a:pt x="66241" y="11414"/>
                </a:lnTo>
                <a:lnTo>
                  <a:pt x="66241" y="93378"/>
                </a:lnTo>
                <a:lnTo>
                  <a:pt x="64868" y="100302"/>
                </a:lnTo>
                <a:lnTo>
                  <a:pt x="62124" y="104793"/>
                </a:lnTo>
                <a:lnTo>
                  <a:pt x="59379" y="109284"/>
                </a:lnTo>
                <a:lnTo>
                  <a:pt x="54639" y="111530"/>
                </a:lnTo>
                <a:lnTo>
                  <a:pt x="41040" y="111530"/>
                </a:lnTo>
                <a:close/>
              </a:path>
              <a:path w="960779" h="174218">
                <a:moveTo>
                  <a:pt x="162113" y="115272"/>
                </a:moveTo>
                <a:lnTo>
                  <a:pt x="160242" y="115896"/>
                </a:lnTo>
                <a:lnTo>
                  <a:pt x="158246" y="116208"/>
                </a:lnTo>
                <a:lnTo>
                  <a:pt x="153380" y="116208"/>
                </a:lnTo>
                <a:lnTo>
                  <a:pt x="151010" y="115522"/>
                </a:lnTo>
                <a:lnTo>
                  <a:pt x="149014" y="114149"/>
                </a:lnTo>
                <a:lnTo>
                  <a:pt x="147018" y="112777"/>
                </a:lnTo>
                <a:lnTo>
                  <a:pt x="146020" y="110719"/>
                </a:lnTo>
                <a:lnTo>
                  <a:pt x="146020" y="105105"/>
                </a:lnTo>
                <a:lnTo>
                  <a:pt x="146893" y="102984"/>
                </a:lnTo>
                <a:lnTo>
                  <a:pt x="139845" y="84957"/>
                </a:lnTo>
                <a:lnTo>
                  <a:pt x="131112" y="86704"/>
                </a:lnTo>
                <a:lnTo>
                  <a:pt x="124687" y="89822"/>
                </a:lnTo>
                <a:lnTo>
                  <a:pt x="120570" y="94313"/>
                </a:lnTo>
                <a:lnTo>
                  <a:pt x="116578" y="98680"/>
                </a:lnTo>
                <a:lnTo>
                  <a:pt x="114582" y="104231"/>
                </a:lnTo>
                <a:lnTo>
                  <a:pt x="114582" y="116582"/>
                </a:lnTo>
                <a:lnTo>
                  <a:pt x="115829" y="121323"/>
                </a:lnTo>
                <a:lnTo>
                  <a:pt x="118324" y="125190"/>
                </a:lnTo>
                <a:lnTo>
                  <a:pt x="120944" y="128933"/>
                </a:lnTo>
                <a:lnTo>
                  <a:pt x="124625" y="131802"/>
                </a:lnTo>
                <a:lnTo>
                  <a:pt x="129365" y="133798"/>
                </a:lnTo>
                <a:lnTo>
                  <a:pt x="134106" y="135794"/>
                </a:lnTo>
                <a:lnTo>
                  <a:pt x="139657" y="136792"/>
                </a:lnTo>
                <a:lnTo>
                  <a:pt x="151509" y="136792"/>
                </a:lnTo>
                <a:lnTo>
                  <a:pt x="156749" y="135919"/>
                </a:lnTo>
                <a:lnTo>
                  <a:pt x="161739" y="134172"/>
                </a:lnTo>
                <a:lnTo>
                  <a:pt x="162113" y="115272"/>
                </a:lnTo>
                <a:close/>
              </a:path>
              <a:path w="960779" h="174218">
                <a:moveTo>
                  <a:pt x="142090" y="75413"/>
                </a:moveTo>
                <a:lnTo>
                  <a:pt x="143213" y="70174"/>
                </a:lnTo>
                <a:lnTo>
                  <a:pt x="145209" y="66556"/>
                </a:lnTo>
                <a:lnTo>
                  <a:pt x="148078" y="64560"/>
                </a:lnTo>
                <a:lnTo>
                  <a:pt x="151072" y="62439"/>
                </a:lnTo>
                <a:lnTo>
                  <a:pt x="154628" y="61378"/>
                </a:lnTo>
                <a:lnTo>
                  <a:pt x="162862" y="61378"/>
                </a:lnTo>
                <a:lnTo>
                  <a:pt x="166105" y="62688"/>
                </a:lnTo>
                <a:lnTo>
                  <a:pt x="168476" y="65308"/>
                </a:lnTo>
                <a:lnTo>
                  <a:pt x="170971" y="67803"/>
                </a:lnTo>
                <a:lnTo>
                  <a:pt x="172218" y="71234"/>
                </a:lnTo>
                <a:lnTo>
                  <a:pt x="175212" y="77659"/>
                </a:lnTo>
                <a:lnTo>
                  <a:pt x="175399" y="113962"/>
                </a:lnTo>
                <a:lnTo>
                  <a:pt x="177458" y="40856"/>
                </a:lnTo>
                <a:lnTo>
                  <a:pt x="169723" y="39484"/>
                </a:lnTo>
                <a:lnTo>
                  <a:pt x="160616" y="39484"/>
                </a:lnTo>
                <a:lnTo>
                  <a:pt x="152025" y="39879"/>
                </a:lnTo>
                <a:lnTo>
                  <a:pt x="139119" y="42486"/>
                </a:lnTo>
                <a:lnTo>
                  <a:pt x="128991" y="47531"/>
                </a:lnTo>
                <a:lnTo>
                  <a:pt x="119864" y="57014"/>
                </a:lnTo>
                <a:lnTo>
                  <a:pt x="115143" y="69051"/>
                </a:lnTo>
                <a:lnTo>
                  <a:pt x="142090" y="75413"/>
                </a:lnTo>
                <a:close/>
              </a:path>
              <a:path w="960779" h="174218">
                <a:moveTo>
                  <a:pt x="203843" y="67304"/>
                </a:moveTo>
                <a:lnTo>
                  <a:pt x="202097" y="60817"/>
                </a:lnTo>
                <a:lnTo>
                  <a:pt x="198604" y="55577"/>
                </a:lnTo>
                <a:lnTo>
                  <a:pt x="195235" y="50213"/>
                </a:lnTo>
                <a:lnTo>
                  <a:pt x="190308" y="46221"/>
                </a:lnTo>
                <a:lnTo>
                  <a:pt x="183820" y="43601"/>
                </a:lnTo>
                <a:lnTo>
                  <a:pt x="177458" y="40856"/>
                </a:lnTo>
                <a:lnTo>
                  <a:pt x="175399" y="113962"/>
                </a:lnTo>
                <a:lnTo>
                  <a:pt x="175212" y="77659"/>
                </a:lnTo>
                <a:lnTo>
                  <a:pt x="172218" y="71234"/>
                </a:lnTo>
                <a:lnTo>
                  <a:pt x="172218" y="78277"/>
                </a:lnTo>
                <a:lnTo>
                  <a:pt x="175025" y="94501"/>
                </a:lnTo>
                <a:lnTo>
                  <a:pt x="175399" y="119950"/>
                </a:lnTo>
                <a:lnTo>
                  <a:pt x="175399" y="115085"/>
                </a:lnTo>
                <a:lnTo>
                  <a:pt x="175399" y="119950"/>
                </a:lnTo>
                <a:lnTo>
                  <a:pt x="175025" y="94501"/>
                </a:lnTo>
                <a:lnTo>
                  <a:pt x="172218" y="78277"/>
                </a:lnTo>
                <a:lnTo>
                  <a:pt x="139845" y="84957"/>
                </a:lnTo>
                <a:lnTo>
                  <a:pt x="146893" y="102984"/>
                </a:lnTo>
                <a:lnTo>
                  <a:pt x="148640" y="101612"/>
                </a:lnTo>
                <a:lnTo>
                  <a:pt x="150511" y="100115"/>
                </a:lnTo>
                <a:lnTo>
                  <a:pt x="153318" y="98992"/>
                </a:lnTo>
                <a:lnTo>
                  <a:pt x="157061" y="98243"/>
                </a:lnTo>
                <a:lnTo>
                  <a:pt x="172218" y="95085"/>
                </a:lnTo>
                <a:lnTo>
                  <a:pt x="172218" y="103046"/>
                </a:lnTo>
                <a:lnTo>
                  <a:pt x="171782" y="105417"/>
                </a:lnTo>
                <a:lnTo>
                  <a:pt x="170908" y="107413"/>
                </a:lnTo>
                <a:lnTo>
                  <a:pt x="170035" y="109409"/>
                </a:lnTo>
                <a:lnTo>
                  <a:pt x="168850" y="111093"/>
                </a:lnTo>
                <a:lnTo>
                  <a:pt x="167353" y="112465"/>
                </a:lnTo>
                <a:lnTo>
                  <a:pt x="165856" y="113713"/>
                </a:lnTo>
                <a:lnTo>
                  <a:pt x="164109" y="114648"/>
                </a:lnTo>
                <a:lnTo>
                  <a:pt x="162113" y="115272"/>
                </a:lnTo>
                <a:lnTo>
                  <a:pt x="161739" y="134172"/>
                </a:lnTo>
                <a:lnTo>
                  <a:pt x="166854" y="132426"/>
                </a:lnTo>
                <a:lnTo>
                  <a:pt x="170971" y="129744"/>
                </a:lnTo>
                <a:lnTo>
                  <a:pt x="174089" y="126126"/>
                </a:lnTo>
                <a:lnTo>
                  <a:pt x="176354" y="123600"/>
                </a:lnTo>
                <a:lnTo>
                  <a:pt x="177333" y="122508"/>
                </a:lnTo>
                <a:lnTo>
                  <a:pt x="178955" y="112652"/>
                </a:lnTo>
                <a:lnTo>
                  <a:pt x="177333" y="122508"/>
                </a:lnTo>
                <a:lnTo>
                  <a:pt x="178955" y="118017"/>
                </a:lnTo>
                <a:lnTo>
                  <a:pt x="180701" y="130367"/>
                </a:lnTo>
                <a:lnTo>
                  <a:pt x="183633" y="132738"/>
                </a:lnTo>
                <a:lnTo>
                  <a:pt x="187376" y="134360"/>
                </a:lnTo>
                <a:lnTo>
                  <a:pt x="191118" y="135857"/>
                </a:lnTo>
                <a:lnTo>
                  <a:pt x="195422" y="136605"/>
                </a:lnTo>
                <a:lnTo>
                  <a:pt x="205652" y="136605"/>
                </a:lnTo>
                <a:lnTo>
                  <a:pt x="210206" y="135732"/>
                </a:lnTo>
                <a:lnTo>
                  <a:pt x="213948" y="133985"/>
                </a:lnTo>
                <a:lnTo>
                  <a:pt x="215820" y="115834"/>
                </a:lnTo>
                <a:lnTo>
                  <a:pt x="214447" y="116333"/>
                </a:lnTo>
                <a:lnTo>
                  <a:pt x="212638" y="116582"/>
                </a:lnTo>
                <a:lnTo>
                  <a:pt x="206027" y="116582"/>
                </a:lnTo>
                <a:lnTo>
                  <a:pt x="203843" y="114149"/>
                </a:lnTo>
                <a:lnTo>
                  <a:pt x="203843" y="67304"/>
                </a:lnTo>
                <a:close/>
              </a:path>
              <a:path w="960779" h="174218">
                <a:moveTo>
                  <a:pt x="176354" y="123600"/>
                </a:moveTo>
                <a:lnTo>
                  <a:pt x="176460" y="124005"/>
                </a:lnTo>
                <a:lnTo>
                  <a:pt x="178581" y="127249"/>
                </a:lnTo>
                <a:lnTo>
                  <a:pt x="180701" y="130367"/>
                </a:lnTo>
                <a:lnTo>
                  <a:pt x="178955" y="118017"/>
                </a:lnTo>
                <a:lnTo>
                  <a:pt x="177333" y="122508"/>
                </a:lnTo>
                <a:lnTo>
                  <a:pt x="176354" y="123600"/>
                </a:lnTo>
                <a:close/>
              </a:path>
              <a:path w="960779" h="174218">
                <a:moveTo>
                  <a:pt x="317926" y="41355"/>
                </a:moveTo>
                <a:lnTo>
                  <a:pt x="284991" y="41355"/>
                </a:lnTo>
                <a:lnTo>
                  <a:pt x="265342" y="112652"/>
                </a:lnTo>
                <a:lnTo>
                  <a:pt x="246068" y="41355"/>
                </a:lnTo>
                <a:lnTo>
                  <a:pt x="212571" y="41355"/>
                </a:lnTo>
                <a:lnTo>
                  <a:pt x="246255" y="134921"/>
                </a:lnTo>
                <a:lnTo>
                  <a:pt x="284242" y="134921"/>
                </a:lnTo>
                <a:lnTo>
                  <a:pt x="317926" y="41355"/>
                </a:lnTo>
                <a:close/>
              </a:path>
              <a:path w="960779" h="174218">
                <a:moveTo>
                  <a:pt x="369163" y="115272"/>
                </a:moveTo>
                <a:lnTo>
                  <a:pt x="367292" y="115896"/>
                </a:lnTo>
                <a:lnTo>
                  <a:pt x="365296" y="116208"/>
                </a:lnTo>
                <a:lnTo>
                  <a:pt x="360430" y="116208"/>
                </a:lnTo>
                <a:lnTo>
                  <a:pt x="358060" y="115522"/>
                </a:lnTo>
                <a:lnTo>
                  <a:pt x="356064" y="114149"/>
                </a:lnTo>
                <a:lnTo>
                  <a:pt x="354068" y="112777"/>
                </a:lnTo>
                <a:lnTo>
                  <a:pt x="353070" y="110719"/>
                </a:lnTo>
                <a:lnTo>
                  <a:pt x="353070" y="105105"/>
                </a:lnTo>
                <a:lnTo>
                  <a:pt x="353943" y="102984"/>
                </a:lnTo>
                <a:lnTo>
                  <a:pt x="346895" y="84957"/>
                </a:lnTo>
                <a:lnTo>
                  <a:pt x="338162" y="86704"/>
                </a:lnTo>
                <a:lnTo>
                  <a:pt x="331737" y="89822"/>
                </a:lnTo>
                <a:lnTo>
                  <a:pt x="327620" y="94313"/>
                </a:lnTo>
                <a:lnTo>
                  <a:pt x="323628" y="98680"/>
                </a:lnTo>
                <a:lnTo>
                  <a:pt x="321632" y="104231"/>
                </a:lnTo>
                <a:lnTo>
                  <a:pt x="321632" y="116582"/>
                </a:lnTo>
                <a:lnTo>
                  <a:pt x="322880" y="121323"/>
                </a:lnTo>
                <a:lnTo>
                  <a:pt x="325375" y="125190"/>
                </a:lnTo>
                <a:lnTo>
                  <a:pt x="327994" y="128933"/>
                </a:lnTo>
                <a:lnTo>
                  <a:pt x="331675" y="131802"/>
                </a:lnTo>
                <a:lnTo>
                  <a:pt x="336415" y="133798"/>
                </a:lnTo>
                <a:lnTo>
                  <a:pt x="341156" y="135794"/>
                </a:lnTo>
                <a:lnTo>
                  <a:pt x="346708" y="136792"/>
                </a:lnTo>
                <a:lnTo>
                  <a:pt x="358559" y="136792"/>
                </a:lnTo>
                <a:lnTo>
                  <a:pt x="363799" y="135919"/>
                </a:lnTo>
                <a:lnTo>
                  <a:pt x="368789" y="134172"/>
                </a:lnTo>
                <a:lnTo>
                  <a:pt x="369163" y="115272"/>
                </a:lnTo>
                <a:close/>
              </a:path>
              <a:path w="960779" h="174218">
                <a:moveTo>
                  <a:pt x="349140" y="75413"/>
                </a:moveTo>
                <a:lnTo>
                  <a:pt x="350263" y="70174"/>
                </a:lnTo>
                <a:lnTo>
                  <a:pt x="352259" y="66556"/>
                </a:lnTo>
                <a:lnTo>
                  <a:pt x="355128" y="64560"/>
                </a:lnTo>
                <a:lnTo>
                  <a:pt x="358123" y="62439"/>
                </a:lnTo>
                <a:lnTo>
                  <a:pt x="361678" y="61378"/>
                </a:lnTo>
                <a:lnTo>
                  <a:pt x="369912" y="61378"/>
                </a:lnTo>
                <a:lnTo>
                  <a:pt x="373155" y="62688"/>
                </a:lnTo>
                <a:lnTo>
                  <a:pt x="375526" y="65308"/>
                </a:lnTo>
                <a:lnTo>
                  <a:pt x="378021" y="67803"/>
                </a:lnTo>
                <a:lnTo>
                  <a:pt x="379268" y="71234"/>
                </a:lnTo>
                <a:lnTo>
                  <a:pt x="382262" y="77659"/>
                </a:lnTo>
                <a:lnTo>
                  <a:pt x="382450" y="113962"/>
                </a:lnTo>
                <a:lnTo>
                  <a:pt x="384508" y="40856"/>
                </a:lnTo>
                <a:lnTo>
                  <a:pt x="376773" y="39484"/>
                </a:lnTo>
                <a:lnTo>
                  <a:pt x="367666" y="39484"/>
                </a:lnTo>
                <a:lnTo>
                  <a:pt x="359075" y="39879"/>
                </a:lnTo>
                <a:lnTo>
                  <a:pt x="346169" y="42486"/>
                </a:lnTo>
                <a:lnTo>
                  <a:pt x="336041" y="47531"/>
                </a:lnTo>
                <a:lnTo>
                  <a:pt x="326914" y="57014"/>
                </a:lnTo>
                <a:lnTo>
                  <a:pt x="322193" y="69051"/>
                </a:lnTo>
                <a:lnTo>
                  <a:pt x="349140" y="75413"/>
                </a:lnTo>
                <a:close/>
              </a:path>
              <a:path w="960779" h="174218">
                <a:moveTo>
                  <a:pt x="410893" y="67304"/>
                </a:moveTo>
                <a:lnTo>
                  <a:pt x="409147" y="60817"/>
                </a:lnTo>
                <a:lnTo>
                  <a:pt x="405654" y="55577"/>
                </a:lnTo>
                <a:lnTo>
                  <a:pt x="402285" y="50213"/>
                </a:lnTo>
                <a:lnTo>
                  <a:pt x="397358" y="46221"/>
                </a:lnTo>
                <a:lnTo>
                  <a:pt x="390870" y="43601"/>
                </a:lnTo>
                <a:lnTo>
                  <a:pt x="384508" y="40856"/>
                </a:lnTo>
                <a:lnTo>
                  <a:pt x="382450" y="113962"/>
                </a:lnTo>
                <a:lnTo>
                  <a:pt x="382262" y="77659"/>
                </a:lnTo>
                <a:lnTo>
                  <a:pt x="379268" y="71234"/>
                </a:lnTo>
                <a:lnTo>
                  <a:pt x="379268" y="78277"/>
                </a:lnTo>
                <a:lnTo>
                  <a:pt x="382075" y="94501"/>
                </a:lnTo>
                <a:lnTo>
                  <a:pt x="382450" y="119950"/>
                </a:lnTo>
                <a:lnTo>
                  <a:pt x="382450" y="115085"/>
                </a:lnTo>
                <a:lnTo>
                  <a:pt x="382450" y="119950"/>
                </a:lnTo>
                <a:lnTo>
                  <a:pt x="382075" y="94501"/>
                </a:lnTo>
                <a:lnTo>
                  <a:pt x="379268" y="78277"/>
                </a:lnTo>
                <a:lnTo>
                  <a:pt x="346895" y="84957"/>
                </a:lnTo>
                <a:lnTo>
                  <a:pt x="353943" y="102984"/>
                </a:lnTo>
                <a:lnTo>
                  <a:pt x="355690" y="101612"/>
                </a:lnTo>
                <a:lnTo>
                  <a:pt x="357561" y="100115"/>
                </a:lnTo>
                <a:lnTo>
                  <a:pt x="360368" y="98992"/>
                </a:lnTo>
                <a:lnTo>
                  <a:pt x="364111" y="98243"/>
                </a:lnTo>
                <a:lnTo>
                  <a:pt x="379268" y="95085"/>
                </a:lnTo>
                <a:lnTo>
                  <a:pt x="379268" y="103046"/>
                </a:lnTo>
                <a:lnTo>
                  <a:pt x="378832" y="105417"/>
                </a:lnTo>
                <a:lnTo>
                  <a:pt x="377958" y="107413"/>
                </a:lnTo>
                <a:lnTo>
                  <a:pt x="377085" y="109409"/>
                </a:lnTo>
                <a:lnTo>
                  <a:pt x="375900" y="111093"/>
                </a:lnTo>
                <a:lnTo>
                  <a:pt x="374403" y="112465"/>
                </a:lnTo>
                <a:lnTo>
                  <a:pt x="372906" y="113713"/>
                </a:lnTo>
                <a:lnTo>
                  <a:pt x="371159" y="114648"/>
                </a:lnTo>
                <a:lnTo>
                  <a:pt x="369163" y="115272"/>
                </a:lnTo>
                <a:lnTo>
                  <a:pt x="368789" y="134172"/>
                </a:lnTo>
                <a:lnTo>
                  <a:pt x="373904" y="132426"/>
                </a:lnTo>
                <a:lnTo>
                  <a:pt x="378021" y="129744"/>
                </a:lnTo>
                <a:lnTo>
                  <a:pt x="381140" y="126126"/>
                </a:lnTo>
                <a:lnTo>
                  <a:pt x="383404" y="123600"/>
                </a:lnTo>
                <a:lnTo>
                  <a:pt x="384383" y="122508"/>
                </a:lnTo>
                <a:lnTo>
                  <a:pt x="386005" y="112652"/>
                </a:lnTo>
                <a:lnTo>
                  <a:pt x="384383" y="122508"/>
                </a:lnTo>
                <a:lnTo>
                  <a:pt x="386005" y="118017"/>
                </a:lnTo>
                <a:lnTo>
                  <a:pt x="387752" y="130367"/>
                </a:lnTo>
                <a:lnTo>
                  <a:pt x="390683" y="132738"/>
                </a:lnTo>
                <a:lnTo>
                  <a:pt x="394426" y="134360"/>
                </a:lnTo>
                <a:lnTo>
                  <a:pt x="398169" y="135857"/>
                </a:lnTo>
                <a:lnTo>
                  <a:pt x="402473" y="136605"/>
                </a:lnTo>
                <a:lnTo>
                  <a:pt x="412702" y="136605"/>
                </a:lnTo>
                <a:lnTo>
                  <a:pt x="417256" y="135732"/>
                </a:lnTo>
                <a:lnTo>
                  <a:pt x="420999" y="133985"/>
                </a:lnTo>
                <a:lnTo>
                  <a:pt x="422870" y="115834"/>
                </a:lnTo>
                <a:lnTo>
                  <a:pt x="421498" y="116333"/>
                </a:lnTo>
                <a:lnTo>
                  <a:pt x="419689" y="116582"/>
                </a:lnTo>
                <a:lnTo>
                  <a:pt x="413077" y="116582"/>
                </a:lnTo>
                <a:lnTo>
                  <a:pt x="410893" y="114149"/>
                </a:lnTo>
                <a:lnTo>
                  <a:pt x="410893" y="67304"/>
                </a:lnTo>
                <a:close/>
              </a:path>
              <a:path w="960779" h="174218">
                <a:moveTo>
                  <a:pt x="383404" y="123600"/>
                </a:moveTo>
                <a:lnTo>
                  <a:pt x="383510" y="124005"/>
                </a:lnTo>
                <a:lnTo>
                  <a:pt x="385631" y="127249"/>
                </a:lnTo>
                <a:lnTo>
                  <a:pt x="387752" y="130367"/>
                </a:lnTo>
                <a:lnTo>
                  <a:pt x="386005" y="118017"/>
                </a:lnTo>
                <a:lnTo>
                  <a:pt x="384383" y="122508"/>
                </a:lnTo>
                <a:lnTo>
                  <a:pt x="383404" y="123600"/>
                </a:lnTo>
                <a:close/>
              </a:path>
              <a:path w="960779" h="174218">
                <a:moveTo>
                  <a:pt x="450896" y="108785"/>
                </a:moveTo>
                <a:lnTo>
                  <a:pt x="446779" y="105417"/>
                </a:lnTo>
                <a:lnTo>
                  <a:pt x="443660" y="101424"/>
                </a:lnTo>
                <a:lnTo>
                  <a:pt x="428690" y="119015"/>
                </a:lnTo>
                <a:lnTo>
                  <a:pt x="433930" y="124753"/>
                </a:lnTo>
                <a:lnTo>
                  <a:pt x="440542" y="129182"/>
                </a:lnTo>
                <a:lnTo>
                  <a:pt x="448526" y="132301"/>
                </a:lnTo>
                <a:lnTo>
                  <a:pt x="461740" y="135767"/>
                </a:lnTo>
                <a:lnTo>
                  <a:pt x="474724" y="136792"/>
                </a:lnTo>
                <a:lnTo>
                  <a:pt x="484580" y="136792"/>
                </a:lnTo>
                <a:lnTo>
                  <a:pt x="492751" y="135420"/>
                </a:lnTo>
                <a:lnTo>
                  <a:pt x="499238" y="132675"/>
                </a:lnTo>
                <a:lnTo>
                  <a:pt x="505725" y="129806"/>
                </a:lnTo>
                <a:lnTo>
                  <a:pt x="510591" y="125939"/>
                </a:lnTo>
                <a:lnTo>
                  <a:pt x="513834" y="121073"/>
                </a:lnTo>
                <a:lnTo>
                  <a:pt x="517078" y="116208"/>
                </a:lnTo>
                <a:lnTo>
                  <a:pt x="518700" y="110719"/>
                </a:lnTo>
                <a:lnTo>
                  <a:pt x="518700" y="98118"/>
                </a:lnTo>
                <a:lnTo>
                  <a:pt x="516579" y="92567"/>
                </a:lnTo>
                <a:lnTo>
                  <a:pt x="512337" y="87951"/>
                </a:lnTo>
                <a:lnTo>
                  <a:pt x="508096" y="83335"/>
                </a:lnTo>
                <a:lnTo>
                  <a:pt x="501172" y="80154"/>
                </a:lnTo>
                <a:lnTo>
                  <a:pt x="491566" y="78407"/>
                </a:lnTo>
                <a:lnTo>
                  <a:pt x="474537" y="75039"/>
                </a:lnTo>
                <a:lnTo>
                  <a:pt x="470295" y="74166"/>
                </a:lnTo>
                <a:lnTo>
                  <a:pt x="467364" y="73168"/>
                </a:lnTo>
                <a:lnTo>
                  <a:pt x="465742" y="72045"/>
                </a:lnTo>
                <a:lnTo>
                  <a:pt x="464245" y="70797"/>
                </a:lnTo>
                <a:lnTo>
                  <a:pt x="463496" y="69363"/>
                </a:lnTo>
                <a:lnTo>
                  <a:pt x="463496" y="66244"/>
                </a:lnTo>
                <a:lnTo>
                  <a:pt x="463995" y="64996"/>
                </a:lnTo>
                <a:lnTo>
                  <a:pt x="465991" y="63000"/>
                </a:lnTo>
                <a:lnTo>
                  <a:pt x="467488" y="62252"/>
                </a:lnTo>
                <a:lnTo>
                  <a:pt x="469484" y="61753"/>
                </a:lnTo>
                <a:lnTo>
                  <a:pt x="471605" y="61129"/>
                </a:lnTo>
                <a:lnTo>
                  <a:pt x="474163" y="60817"/>
                </a:lnTo>
                <a:lnTo>
                  <a:pt x="481897" y="60817"/>
                </a:lnTo>
                <a:lnTo>
                  <a:pt x="486638" y="61877"/>
                </a:lnTo>
                <a:lnTo>
                  <a:pt x="491379" y="63998"/>
                </a:lnTo>
                <a:lnTo>
                  <a:pt x="496119" y="66119"/>
                </a:lnTo>
                <a:lnTo>
                  <a:pt x="499987" y="69051"/>
                </a:lnTo>
                <a:lnTo>
                  <a:pt x="502981" y="72793"/>
                </a:lnTo>
                <a:lnTo>
                  <a:pt x="518139" y="55577"/>
                </a:lnTo>
                <a:lnTo>
                  <a:pt x="513897" y="50338"/>
                </a:lnTo>
                <a:lnTo>
                  <a:pt x="508158" y="46346"/>
                </a:lnTo>
                <a:lnTo>
                  <a:pt x="500922" y="43601"/>
                </a:lnTo>
                <a:lnTo>
                  <a:pt x="489221" y="40512"/>
                </a:lnTo>
                <a:lnTo>
                  <a:pt x="475847" y="39484"/>
                </a:lnTo>
                <a:lnTo>
                  <a:pt x="465742" y="39484"/>
                </a:lnTo>
                <a:lnTo>
                  <a:pt x="457446" y="40981"/>
                </a:lnTo>
                <a:lnTo>
                  <a:pt x="450958" y="43975"/>
                </a:lnTo>
                <a:lnTo>
                  <a:pt x="444471" y="46845"/>
                </a:lnTo>
                <a:lnTo>
                  <a:pt x="439668" y="50650"/>
                </a:lnTo>
                <a:lnTo>
                  <a:pt x="436549" y="55390"/>
                </a:lnTo>
                <a:lnTo>
                  <a:pt x="433431" y="60006"/>
                </a:lnTo>
                <a:lnTo>
                  <a:pt x="431871" y="64872"/>
                </a:lnTo>
                <a:lnTo>
                  <a:pt x="431871" y="77596"/>
                </a:lnTo>
                <a:lnTo>
                  <a:pt x="434304" y="83772"/>
                </a:lnTo>
                <a:lnTo>
                  <a:pt x="439169" y="88512"/>
                </a:lnTo>
                <a:lnTo>
                  <a:pt x="450011" y="94933"/>
                </a:lnTo>
                <a:lnTo>
                  <a:pt x="464245" y="98992"/>
                </a:lnTo>
                <a:lnTo>
                  <a:pt x="477344" y="101612"/>
                </a:lnTo>
                <a:lnTo>
                  <a:pt x="481087" y="102360"/>
                </a:lnTo>
                <a:lnTo>
                  <a:pt x="483582" y="103296"/>
                </a:lnTo>
                <a:lnTo>
                  <a:pt x="484829" y="104419"/>
                </a:lnTo>
                <a:lnTo>
                  <a:pt x="486077" y="105417"/>
                </a:lnTo>
                <a:lnTo>
                  <a:pt x="486701" y="106789"/>
                </a:lnTo>
                <a:lnTo>
                  <a:pt x="486701" y="110906"/>
                </a:lnTo>
                <a:lnTo>
                  <a:pt x="485453" y="112652"/>
                </a:lnTo>
                <a:lnTo>
                  <a:pt x="482958" y="113775"/>
                </a:lnTo>
                <a:lnTo>
                  <a:pt x="480463" y="114898"/>
                </a:lnTo>
                <a:lnTo>
                  <a:pt x="477282" y="115459"/>
                </a:lnTo>
                <a:lnTo>
                  <a:pt x="467052" y="115459"/>
                </a:lnTo>
                <a:lnTo>
                  <a:pt x="461251" y="114149"/>
                </a:lnTo>
                <a:lnTo>
                  <a:pt x="456011" y="111530"/>
                </a:lnTo>
                <a:lnTo>
                  <a:pt x="450896" y="108785"/>
                </a:lnTo>
                <a:close/>
              </a:path>
              <a:path w="960779" h="174218">
                <a:moveTo>
                  <a:pt x="566910" y="135581"/>
                </a:moveTo>
                <a:lnTo>
                  <a:pt x="580317" y="136792"/>
                </a:lnTo>
                <a:lnTo>
                  <a:pt x="588676" y="136792"/>
                </a:lnTo>
                <a:lnTo>
                  <a:pt x="595974" y="135545"/>
                </a:lnTo>
                <a:lnTo>
                  <a:pt x="602211" y="133050"/>
                </a:lnTo>
                <a:lnTo>
                  <a:pt x="608449" y="130555"/>
                </a:lnTo>
                <a:lnTo>
                  <a:pt x="613439" y="127186"/>
                </a:lnTo>
                <a:lnTo>
                  <a:pt x="617182" y="122945"/>
                </a:lnTo>
                <a:lnTo>
                  <a:pt x="621049" y="118578"/>
                </a:lnTo>
                <a:lnTo>
                  <a:pt x="623420" y="113650"/>
                </a:lnTo>
                <a:lnTo>
                  <a:pt x="624293" y="108161"/>
                </a:lnTo>
                <a:lnTo>
                  <a:pt x="595662" y="98992"/>
                </a:lnTo>
                <a:lnTo>
                  <a:pt x="595288" y="102235"/>
                </a:lnTo>
                <a:lnTo>
                  <a:pt x="594414" y="104980"/>
                </a:lnTo>
                <a:lnTo>
                  <a:pt x="593042" y="107226"/>
                </a:lnTo>
                <a:lnTo>
                  <a:pt x="591670" y="109471"/>
                </a:lnTo>
                <a:lnTo>
                  <a:pt x="589923" y="111218"/>
                </a:lnTo>
                <a:lnTo>
                  <a:pt x="587802" y="112465"/>
                </a:lnTo>
                <a:lnTo>
                  <a:pt x="585806" y="113588"/>
                </a:lnTo>
                <a:lnTo>
                  <a:pt x="583249" y="114149"/>
                </a:lnTo>
                <a:lnTo>
                  <a:pt x="576387" y="114149"/>
                </a:lnTo>
                <a:lnTo>
                  <a:pt x="573144" y="113338"/>
                </a:lnTo>
                <a:lnTo>
                  <a:pt x="570399" y="111717"/>
                </a:lnTo>
                <a:lnTo>
                  <a:pt x="567655" y="109970"/>
                </a:lnTo>
                <a:lnTo>
                  <a:pt x="565534" y="107226"/>
                </a:lnTo>
                <a:lnTo>
                  <a:pt x="564037" y="103483"/>
                </a:lnTo>
                <a:lnTo>
                  <a:pt x="562540" y="99616"/>
                </a:lnTo>
                <a:lnTo>
                  <a:pt x="561791" y="94625"/>
                </a:lnTo>
                <a:lnTo>
                  <a:pt x="561791" y="82399"/>
                </a:lnTo>
                <a:lnTo>
                  <a:pt x="562477" y="77409"/>
                </a:lnTo>
                <a:lnTo>
                  <a:pt x="563850" y="73542"/>
                </a:lnTo>
                <a:lnTo>
                  <a:pt x="565222" y="69550"/>
                </a:lnTo>
                <a:lnTo>
                  <a:pt x="567218" y="66680"/>
                </a:lnTo>
                <a:lnTo>
                  <a:pt x="569838" y="64934"/>
                </a:lnTo>
                <a:lnTo>
                  <a:pt x="572582" y="63063"/>
                </a:lnTo>
                <a:lnTo>
                  <a:pt x="575951" y="62127"/>
                </a:lnTo>
                <a:lnTo>
                  <a:pt x="584309" y="62127"/>
                </a:lnTo>
                <a:lnTo>
                  <a:pt x="587615" y="63499"/>
                </a:lnTo>
                <a:lnTo>
                  <a:pt x="589861" y="66244"/>
                </a:lnTo>
                <a:lnTo>
                  <a:pt x="592231" y="68864"/>
                </a:lnTo>
                <a:lnTo>
                  <a:pt x="593853" y="72856"/>
                </a:lnTo>
                <a:lnTo>
                  <a:pt x="594726" y="78220"/>
                </a:lnTo>
                <a:lnTo>
                  <a:pt x="624106" y="68489"/>
                </a:lnTo>
                <a:lnTo>
                  <a:pt x="623232" y="63375"/>
                </a:lnTo>
                <a:lnTo>
                  <a:pt x="620987" y="58634"/>
                </a:lnTo>
                <a:lnTo>
                  <a:pt x="617369" y="54267"/>
                </a:lnTo>
                <a:lnTo>
                  <a:pt x="613876" y="49776"/>
                </a:lnTo>
                <a:lnTo>
                  <a:pt x="608948" y="46221"/>
                </a:lnTo>
                <a:lnTo>
                  <a:pt x="602586" y="43601"/>
                </a:lnTo>
                <a:lnTo>
                  <a:pt x="596348" y="40856"/>
                </a:lnTo>
                <a:lnTo>
                  <a:pt x="588489" y="39484"/>
                </a:lnTo>
                <a:lnTo>
                  <a:pt x="577835" y="39494"/>
                </a:lnTo>
                <a:lnTo>
                  <a:pt x="564734" y="41054"/>
                </a:lnTo>
                <a:lnTo>
                  <a:pt x="553183" y="45285"/>
                </a:lnTo>
                <a:lnTo>
                  <a:pt x="545823" y="49028"/>
                </a:lnTo>
                <a:lnTo>
                  <a:pt x="540084" y="54579"/>
                </a:lnTo>
                <a:lnTo>
                  <a:pt x="535967" y="61940"/>
                </a:lnTo>
                <a:lnTo>
                  <a:pt x="531167" y="74658"/>
                </a:lnTo>
                <a:lnTo>
                  <a:pt x="529792" y="88138"/>
                </a:lnTo>
                <a:lnTo>
                  <a:pt x="529816" y="90045"/>
                </a:lnTo>
                <a:lnTo>
                  <a:pt x="531535" y="103230"/>
                </a:lnTo>
                <a:lnTo>
                  <a:pt x="535967" y="114524"/>
                </a:lnTo>
                <a:lnTo>
                  <a:pt x="540084" y="121759"/>
                </a:lnTo>
                <a:lnTo>
                  <a:pt x="545947" y="127311"/>
                </a:lnTo>
                <a:lnTo>
                  <a:pt x="553557" y="131178"/>
                </a:lnTo>
                <a:lnTo>
                  <a:pt x="555199" y="131948"/>
                </a:lnTo>
                <a:lnTo>
                  <a:pt x="566910" y="135581"/>
                </a:lnTo>
                <a:close/>
              </a:path>
              <a:path w="960779" h="174218">
                <a:moveTo>
                  <a:pt x="672644" y="134921"/>
                </a:moveTo>
                <a:lnTo>
                  <a:pt x="672644" y="82899"/>
                </a:lnTo>
                <a:lnTo>
                  <a:pt x="673580" y="78906"/>
                </a:lnTo>
                <a:lnTo>
                  <a:pt x="675451" y="75788"/>
                </a:lnTo>
                <a:lnTo>
                  <a:pt x="677447" y="72544"/>
                </a:lnTo>
                <a:lnTo>
                  <a:pt x="680067" y="70111"/>
                </a:lnTo>
                <a:lnTo>
                  <a:pt x="683311" y="68489"/>
                </a:lnTo>
                <a:lnTo>
                  <a:pt x="686554" y="66868"/>
                </a:lnTo>
                <a:lnTo>
                  <a:pt x="690047" y="66057"/>
                </a:lnTo>
                <a:lnTo>
                  <a:pt x="696535" y="66057"/>
                </a:lnTo>
                <a:lnTo>
                  <a:pt x="698843" y="66244"/>
                </a:lnTo>
                <a:lnTo>
                  <a:pt x="700714" y="66618"/>
                </a:lnTo>
                <a:lnTo>
                  <a:pt x="702710" y="66868"/>
                </a:lnTo>
                <a:lnTo>
                  <a:pt x="704332" y="67242"/>
                </a:lnTo>
                <a:lnTo>
                  <a:pt x="705579" y="67741"/>
                </a:lnTo>
                <a:lnTo>
                  <a:pt x="708761" y="41543"/>
                </a:lnTo>
                <a:lnTo>
                  <a:pt x="707763" y="40919"/>
                </a:lnTo>
                <a:lnTo>
                  <a:pt x="706390" y="40420"/>
                </a:lnTo>
                <a:lnTo>
                  <a:pt x="704644" y="40046"/>
                </a:lnTo>
                <a:lnTo>
                  <a:pt x="703022" y="39671"/>
                </a:lnTo>
                <a:lnTo>
                  <a:pt x="701026" y="39484"/>
                </a:lnTo>
                <a:lnTo>
                  <a:pt x="691420" y="39484"/>
                </a:lnTo>
                <a:lnTo>
                  <a:pt x="685432" y="41418"/>
                </a:lnTo>
                <a:lnTo>
                  <a:pt x="680691" y="45285"/>
                </a:lnTo>
                <a:lnTo>
                  <a:pt x="676075" y="49153"/>
                </a:lnTo>
                <a:lnTo>
                  <a:pt x="672582" y="54579"/>
                </a:lnTo>
                <a:lnTo>
                  <a:pt x="670212" y="61566"/>
                </a:lnTo>
                <a:lnTo>
                  <a:pt x="668902" y="41355"/>
                </a:lnTo>
                <a:lnTo>
                  <a:pt x="640832" y="41355"/>
                </a:lnTo>
                <a:lnTo>
                  <a:pt x="640832" y="134921"/>
                </a:lnTo>
                <a:lnTo>
                  <a:pt x="672644" y="134921"/>
                </a:lnTo>
                <a:close/>
              </a:path>
              <a:path w="960779" h="174218">
                <a:moveTo>
                  <a:pt x="755672" y="15344"/>
                </a:moveTo>
                <a:lnTo>
                  <a:pt x="755672" y="9980"/>
                </a:lnTo>
                <a:lnTo>
                  <a:pt x="754175" y="6112"/>
                </a:lnTo>
                <a:lnTo>
                  <a:pt x="751181" y="3742"/>
                </a:lnTo>
                <a:lnTo>
                  <a:pt x="748187" y="1247"/>
                </a:lnTo>
                <a:lnTo>
                  <a:pt x="743508" y="0"/>
                </a:lnTo>
                <a:lnTo>
                  <a:pt x="730659" y="0"/>
                </a:lnTo>
                <a:lnTo>
                  <a:pt x="725918" y="1247"/>
                </a:lnTo>
                <a:lnTo>
                  <a:pt x="722924" y="3742"/>
                </a:lnTo>
                <a:lnTo>
                  <a:pt x="720055" y="6112"/>
                </a:lnTo>
                <a:lnTo>
                  <a:pt x="718620" y="9980"/>
                </a:lnTo>
                <a:lnTo>
                  <a:pt x="718620" y="20584"/>
                </a:lnTo>
                <a:lnTo>
                  <a:pt x="720055" y="24451"/>
                </a:lnTo>
                <a:lnTo>
                  <a:pt x="722924" y="26946"/>
                </a:lnTo>
                <a:lnTo>
                  <a:pt x="725918" y="29317"/>
                </a:lnTo>
                <a:lnTo>
                  <a:pt x="730659" y="30502"/>
                </a:lnTo>
                <a:lnTo>
                  <a:pt x="743508" y="30502"/>
                </a:lnTo>
                <a:lnTo>
                  <a:pt x="748187" y="29317"/>
                </a:lnTo>
                <a:lnTo>
                  <a:pt x="751181" y="26946"/>
                </a:lnTo>
                <a:lnTo>
                  <a:pt x="754175" y="24451"/>
                </a:lnTo>
                <a:lnTo>
                  <a:pt x="755672" y="20584"/>
                </a:lnTo>
                <a:lnTo>
                  <a:pt x="755672" y="15344"/>
                </a:lnTo>
                <a:close/>
              </a:path>
              <a:path w="960779" h="174218">
                <a:moveTo>
                  <a:pt x="721240" y="41355"/>
                </a:moveTo>
                <a:lnTo>
                  <a:pt x="721240" y="134921"/>
                </a:lnTo>
                <a:lnTo>
                  <a:pt x="753052" y="134921"/>
                </a:lnTo>
                <a:lnTo>
                  <a:pt x="753052" y="41355"/>
                </a:lnTo>
                <a:lnTo>
                  <a:pt x="721240" y="41355"/>
                </a:lnTo>
                <a:close/>
              </a:path>
              <a:path w="960779" h="174218">
                <a:moveTo>
                  <a:pt x="807510" y="174218"/>
                </a:moveTo>
                <a:lnTo>
                  <a:pt x="807510" y="120062"/>
                </a:lnTo>
                <a:lnTo>
                  <a:pt x="809756" y="124192"/>
                </a:lnTo>
                <a:lnTo>
                  <a:pt x="807510" y="105541"/>
                </a:lnTo>
                <a:lnTo>
                  <a:pt x="806013" y="75226"/>
                </a:lnTo>
                <a:lnTo>
                  <a:pt x="803144" y="65059"/>
                </a:lnTo>
                <a:lnTo>
                  <a:pt x="805078" y="59570"/>
                </a:lnTo>
                <a:lnTo>
                  <a:pt x="806013" y="75226"/>
                </a:lnTo>
                <a:lnTo>
                  <a:pt x="807510" y="82649"/>
                </a:lnTo>
                <a:lnTo>
                  <a:pt x="808196" y="78033"/>
                </a:lnTo>
                <a:lnTo>
                  <a:pt x="809569" y="74290"/>
                </a:lnTo>
                <a:lnTo>
                  <a:pt x="811066" y="70548"/>
                </a:lnTo>
                <a:lnTo>
                  <a:pt x="813124" y="67741"/>
                </a:lnTo>
                <a:lnTo>
                  <a:pt x="815744" y="65870"/>
                </a:lnTo>
                <a:lnTo>
                  <a:pt x="818364" y="63874"/>
                </a:lnTo>
                <a:lnTo>
                  <a:pt x="821420" y="62875"/>
                </a:lnTo>
                <a:lnTo>
                  <a:pt x="830403" y="62875"/>
                </a:lnTo>
                <a:lnTo>
                  <a:pt x="834644" y="64934"/>
                </a:lnTo>
                <a:lnTo>
                  <a:pt x="837638" y="69051"/>
                </a:lnTo>
                <a:lnTo>
                  <a:pt x="840757" y="73043"/>
                </a:lnTo>
                <a:lnTo>
                  <a:pt x="842316" y="79405"/>
                </a:lnTo>
                <a:lnTo>
                  <a:pt x="842316" y="96871"/>
                </a:lnTo>
                <a:lnTo>
                  <a:pt x="840757" y="103296"/>
                </a:lnTo>
                <a:lnTo>
                  <a:pt x="837638" y="107413"/>
                </a:lnTo>
                <a:lnTo>
                  <a:pt x="834519" y="111405"/>
                </a:lnTo>
                <a:lnTo>
                  <a:pt x="830215" y="113401"/>
                </a:lnTo>
                <a:lnTo>
                  <a:pt x="821108" y="113401"/>
                </a:lnTo>
                <a:lnTo>
                  <a:pt x="817990" y="112403"/>
                </a:lnTo>
                <a:lnTo>
                  <a:pt x="815370" y="110407"/>
                </a:lnTo>
                <a:lnTo>
                  <a:pt x="814995" y="129307"/>
                </a:lnTo>
                <a:lnTo>
                  <a:pt x="820235" y="134297"/>
                </a:lnTo>
                <a:lnTo>
                  <a:pt x="827097" y="136792"/>
                </a:lnTo>
                <a:lnTo>
                  <a:pt x="843315" y="136792"/>
                </a:lnTo>
                <a:lnTo>
                  <a:pt x="850051" y="134859"/>
                </a:lnTo>
                <a:lnTo>
                  <a:pt x="855790" y="130991"/>
                </a:lnTo>
                <a:lnTo>
                  <a:pt x="861653" y="127124"/>
                </a:lnTo>
                <a:lnTo>
                  <a:pt x="866207" y="121510"/>
                </a:lnTo>
                <a:lnTo>
                  <a:pt x="869451" y="114149"/>
                </a:lnTo>
                <a:lnTo>
                  <a:pt x="873226" y="101326"/>
                </a:lnTo>
                <a:lnTo>
                  <a:pt x="874316" y="87764"/>
                </a:lnTo>
                <a:lnTo>
                  <a:pt x="874308" y="86539"/>
                </a:lnTo>
                <a:lnTo>
                  <a:pt x="873000" y="73069"/>
                </a:lnTo>
                <a:lnTo>
                  <a:pt x="869451" y="61753"/>
                </a:lnTo>
                <a:lnTo>
                  <a:pt x="866332" y="54517"/>
                </a:lnTo>
                <a:lnTo>
                  <a:pt x="861903" y="49028"/>
                </a:lnTo>
                <a:lnTo>
                  <a:pt x="856164" y="45285"/>
                </a:lnTo>
                <a:lnTo>
                  <a:pt x="850426" y="41418"/>
                </a:lnTo>
                <a:lnTo>
                  <a:pt x="843689" y="39484"/>
                </a:lnTo>
                <a:lnTo>
                  <a:pt x="829841" y="39484"/>
                </a:lnTo>
                <a:lnTo>
                  <a:pt x="824414" y="40856"/>
                </a:lnTo>
                <a:lnTo>
                  <a:pt x="819674" y="43601"/>
                </a:lnTo>
                <a:lnTo>
                  <a:pt x="814933" y="46346"/>
                </a:lnTo>
                <a:lnTo>
                  <a:pt x="811066" y="50088"/>
                </a:lnTo>
                <a:lnTo>
                  <a:pt x="808072" y="54829"/>
                </a:lnTo>
                <a:lnTo>
                  <a:pt x="805223" y="59339"/>
                </a:lnTo>
                <a:lnTo>
                  <a:pt x="804329" y="41355"/>
                </a:lnTo>
                <a:lnTo>
                  <a:pt x="775698" y="41355"/>
                </a:lnTo>
                <a:lnTo>
                  <a:pt x="802270" y="71296"/>
                </a:lnTo>
                <a:lnTo>
                  <a:pt x="804516" y="110033"/>
                </a:lnTo>
                <a:lnTo>
                  <a:pt x="806263" y="117767"/>
                </a:lnTo>
                <a:lnTo>
                  <a:pt x="807510" y="174218"/>
                </a:lnTo>
                <a:close/>
              </a:path>
              <a:path w="960779" h="174218">
                <a:moveTo>
                  <a:pt x="807510" y="174218"/>
                </a:moveTo>
                <a:lnTo>
                  <a:pt x="806263" y="117767"/>
                </a:lnTo>
                <a:lnTo>
                  <a:pt x="804516" y="110033"/>
                </a:lnTo>
                <a:lnTo>
                  <a:pt x="802270" y="71296"/>
                </a:lnTo>
                <a:lnTo>
                  <a:pt x="775698" y="41355"/>
                </a:lnTo>
                <a:lnTo>
                  <a:pt x="775698" y="174218"/>
                </a:lnTo>
                <a:lnTo>
                  <a:pt x="807510" y="174218"/>
                </a:lnTo>
                <a:close/>
              </a:path>
              <a:path w="960779" h="174218">
                <a:moveTo>
                  <a:pt x="807510" y="93378"/>
                </a:moveTo>
                <a:lnTo>
                  <a:pt x="807510" y="82649"/>
                </a:lnTo>
                <a:lnTo>
                  <a:pt x="806013" y="75226"/>
                </a:lnTo>
                <a:lnTo>
                  <a:pt x="807510" y="105541"/>
                </a:lnTo>
                <a:lnTo>
                  <a:pt x="809756" y="124192"/>
                </a:lnTo>
                <a:lnTo>
                  <a:pt x="814995" y="129307"/>
                </a:lnTo>
                <a:lnTo>
                  <a:pt x="815370" y="110407"/>
                </a:lnTo>
                <a:lnTo>
                  <a:pt x="812750" y="108411"/>
                </a:lnTo>
                <a:lnTo>
                  <a:pt x="810754" y="105541"/>
                </a:lnTo>
                <a:lnTo>
                  <a:pt x="809381" y="101799"/>
                </a:lnTo>
                <a:lnTo>
                  <a:pt x="808134" y="97931"/>
                </a:lnTo>
                <a:lnTo>
                  <a:pt x="807510" y="93378"/>
                </a:lnTo>
                <a:close/>
              </a:path>
              <a:path w="960779" h="174218">
                <a:moveTo>
                  <a:pt x="931400" y="106103"/>
                </a:moveTo>
                <a:lnTo>
                  <a:pt x="931400" y="63998"/>
                </a:lnTo>
                <a:lnTo>
                  <a:pt x="959282" y="63998"/>
                </a:lnTo>
                <a:lnTo>
                  <a:pt x="959282" y="41355"/>
                </a:lnTo>
                <a:lnTo>
                  <a:pt x="931400" y="41355"/>
                </a:lnTo>
                <a:lnTo>
                  <a:pt x="931400" y="11602"/>
                </a:lnTo>
                <a:lnTo>
                  <a:pt x="899587" y="20397"/>
                </a:lnTo>
                <a:lnTo>
                  <a:pt x="899587" y="41355"/>
                </a:lnTo>
                <a:lnTo>
                  <a:pt x="883494" y="41355"/>
                </a:lnTo>
                <a:lnTo>
                  <a:pt x="883494" y="63998"/>
                </a:lnTo>
                <a:lnTo>
                  <a:pt x="899587" y="63998"/>
                </a:lnTo>
                <a:lnTo>
                  <a:pt x="899587" y="106851"/>
                </a:lnTo>
                <a:lnTo>
                  <a:pt x="899712" y="114087"/>
                </a:lnTo>
                <a:lnTo>
                  <a:pt x="901147" y="119888"/>
                </a:lnTo>
                <a:lnTo>
                  <a:pt x="903891" y="124254"/>
                </a:lnTo>
                <a:lnTo>
                  <a:pt x="906761" y="128621"/>
                </a:lnTo>
                <a:lnTo>
                  <a:pt x="910753" y="131802"/>
                </a:lnTo>
                <a:lnTo>
                  <a:pt x="915868" y="133798"/>
                </a:lnTo>
                <a:lnTo>
                  <a:pt x="921107" y="135794"/>
                </a:lnTo>
                <a:lnTo>
                  <a:pt x="927283" y="136792"/>
                </a:lnTo>
                <a:lnTo>
                  <a:pt x="939384" y="136792"/>
                </a:lnTo>
                <a:lnTo>
                  <a:pt x="944249" y="136168"/>
                </a:lnTo>
                <a:lnTo>
                  <a:pt x="948990" y="134921"/>
                </a:lnTo>
                <a:lnTo>
                  <a:pt x="953731" y="133673"/>
                </a:lnTo>
                <a:lnTo>
                  <a:pt x="957660" y="131927"/>
                </a:lnTo>
                <a:lnTo>
                  <a:pt x="960779" y="129681"/>
                </a:lnTo>
                <a:lnTo>
                  <a:pt x="957411" y="110033"/>
                </a:lnTo>
                <a:lnTo>
                  <a:pt x="955664" y="111405"/>
                </a:lnTo>
                <a:lnTo>
                  <a:pt x="953668" y="112465"/>
                </a:lnTo>
                <a:lnTo>
                  <a:pt x="951423" y="113214"/>
                </a:lnTo>
                <a:lnTo>
                  <a:pt x="949302" y="113837"/>
                </a:lnTo>
                <a:lnTo>
                  <a:pt x="946744" y="114149"/>
                </a:lnTo>
                <a:lnTo>
                  <a:pt x="939883" y="114149"/>
                </a:lnTo>
                <a:lnTo>
                  <a:pt x="936826" y="113214"/>
                </a:lnTo>
                <a:lnTo>
                  <a:pt x="934581" y="111342"/>
                </a:lnTo>
                <a:lnTo>
                  <a:pt x="932460" y="109346"/>
                </a:lnTo>
                <a:lnTo>
                  <a:pt x="931400" y="106103"/>
                </a:lnTo>
                <a:close/>
              </a:path>
              <a:path w="960779" h="174218">
                <a:moveTo>
                  <a:pt x="803144" y="65059"/>
                </a:moveTo>
                <a:lnTo>
                  <a:pt x="806013" y="75226"/>
                </a:lnTo>
                <a:lnTo>
                  <a:pt x="805078" y="59570"/>
                </a:lnTo>
                <a:lnTo>
                  <a:pt x="803144" y="65059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4481689" y="12595781"/>
            <a:ext cx="0" cy="93565"/>
          </a:xfrm>
          <a:custGeom>
            <a:avLst/>
            <a:gdLst/>
            <a:ahLst/>
            <a:cxnLst/>
            <a:rect l="l" t="t" r="r" b="b"/>
            <a:pathLst>
              <a:path w="0" h="93565">
                <a:moveTo>
                  <a:pt x="0" y="0"/>
                </a:moveTo>
                <a:lnTo>
                  <a:pt x="0" y="93565"/>
                </a:lnTo>
              </a:path>
            </a:pathLst>
          </a:custGeom>
          <a:ln w="33082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4628037" y="12607103"/>
            <a:ext cx="75788" cy="0"/>
          </a:xfrm>
          <a:custGeom>
            <a:avLst/>
            <a:gdLst/>
            <a:ahLst/>
            <a:cxnLst/>
            <a:rect l="l" t="t" r="r" b="b"/>
            <a:pathLst>
              <a:path w="75788" h="0">
                <a:moveTo>
                  <a:pt x="0" y="0"/>
                </a:moveTo>
                <a:lnTo>
                  <a:pt x="75788" y="0"/>
                </a:lnTo>
              </a:path>
            </a:pathLst>
          </a:custGeom>
          <a:ln w="23912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3672915" y="12863223"/>
            <a:ext cx="1096715" cy="114617"/>
          </a:xfrm>
          <a:custGeom>
            <a:avLst/>
            <a:gdLst/>
            <a:ahLst/>
            <a:cxnLst/>
            <a:rect l="l" t="t" r="r" b="b"/>
            <a:pathLst>
              <a:path w="1096715" h="114617">
                <a:moveTo>
                  <a:pt x="792861" y="79062"/>
                </a:moveTo>
                <a:lnTo>
                  <a:pt x="792861" y="74228"/>
                </a:lnTo>
                <a:lnTo>
                  <a:pt x="850248" y="79062"/>
                </a:lnTo>
                <a:lnTo>
                  <a:pt x="834653" y="68770"/>
                </a:lnTo>
                <a:lnTo>
                  <a:pt x="842918" y="66275"/>
                </a:lnTo>
                <a:lnTo>
                  <a:pt x="839800" y="41324"/>
                </a:lnTo>
                <a:lnTo>
                  <a:pt x="834497" y="38205"/>
                </a:lnTo>
                <a:lnTo>
                  <a:pt x="829195" y="35087"/>
                </a:lnTo>
                <a:lnTo>
                  <a:pt x="822750" y="33527"/>
                </a:lnTo>
                <a:lnTo>
                  <a:pt x="815161" y="33527"/>
                </a:lnTo>
                <a:lnTo>
                  <a:pt x="810378" y="46782"/>
                </a:lnTo>
                <a:lnTo>
                  <a:pt x="820982" y="46782"/>
                </a:lnTo>
                <a:lnTo>
                  <a:pt x="825817" y="48706"/>
                </a:lnTo>
                <a:lnTo>
                  <a:pt x="829351" y="52552"/>
                </a:lnTo>
                <a:lnTo>
                  <a:pt x="832886" y="56295"/>
                </a:lnTo>
                <a:lnTo>
                  <a:pt x="834653" y="61701"/>
                </a:lnTo>
                <a:lnTo>
                  <a:pt x="834653" y="66275"/>
                </a:lnTo>
                <a:lnTo>
                  <a:pt x="793220" y="66275"/>
                </a:lnTo>
                <a:lnTo>
                  <a:pt x="792861" y="68302"/>
                </a:lnTo>
                <a:lnTo>
                  <a:pt x="792861" y="79062"/>
                </a:lnTo>
                <a:close/>
              </a:path>
              <a:path w="1096715" h="114617">
                <a:moveTo>
                  <a:pt x="787559" y="66275"/>
                </a:moveTo>
                <a:lnTo>
                  <a:pt x="787559" y="79062"/>
                </a:lnTo>
                <a:lnTo>
                  <a:pt x="792861" y="79062"/>
                </a:lnTo>
                <a:lnTo>
                  <a:pt x="792861" y="68302"/>
                </a:lnTo>
                <a:lnTo>
                  <a:pt x="793220" y="66275"/>
                </a:lnTo>
                <a:lnTo>
                  <a:pt x="787559" y="66275"/>
                </a:lnTo>
                <a:close/>
              </a:path>
              <a:path w="1096715" h="114617">
                <a:moveTo>
                  <a:pt x="849468" y="56399"/>
                </a:moveTo>
                <a:lnTo>
                  <a:pt x="846661" y="50993"/>
                </a:lnTo>
                <a:lnTo>
                  <a:pt x="843854" y="45587"/>
                </a:lnTo>
                <a:lnTo>
                  <a:pt x="839800" y="41324"/>
                </a:lnTo>
                <a:lnTo>
                  <a:pt x="842918" y="66275"/>
                </a:lnTo>
                <a:lnTo>
                  <a:pt x="834653" y="68770"/>
                </a:lnTo>
                <a:lnTo>
                  <a:pt x="850248" y="79062"/>
                </a:lnTo>
                <a:lnTo>
                  <a:pt x="850456" y="77815"/>
                </a:lnTo>
                <a:lnTo>
                  <a:pt x="850612" y="76359"/>
                </a:lnTo>
                <a:lnTo>
                  <a:pt x="850715" y="74696"/>
                </a:lnTo>
                <a:lnTo>
                  <a:pt x="850819" y="73033"/>
                </a:lnTo>
                <a:lnTo>
                  <a:pt x="850871" y="62532"/>
                </a:lnTo>
                <a:lnTo>
                  <a:pt x="849468" y="56399"/>
                </a:lnTo>
                <a:close/>
              </a:path>
              <a:path w="1096715" h="114617">
                <a:moveTo>
                  <a:pt x="803621" y="98243"/>
                </a:moveTo>
                <a:lnTo>
                  <a:pt x="800190" y="96164"/>
                </a:lnTo>
                <a:lnTo>
                  <a:pt x="797539" y="93097"/>
                </a:lnTo>
                <a:lnTo>
                  <a:pt x="795668" y="89043"/>
                </a:lnTo>
                <a:lnTo>
                  <a:pt x="793796" y="84988"/>
                </a:lnTo>
                <a:lnTo>
                  <a:pt x="792861" y="80050"/>
                </a:lnTo>
                <a:lnTo>
                  <a:pt x="792861" y="79062"/>
                </a:lnTo>
                <a:lnTo>
                  <a:pt x="787559" y="79062"/>
                </a:lnTo>
                <a:lnTo>
                  <a:pt x="787559" y="66275"/>
                </a:lnTo>
                <a:lnTo>
                  <a:pt x="793220" y="66275"/>
                </a:lnTo>
                <a:lnTo>
                  <a:pt x="793745" y="63312"/>
                </a:lnTo>
                <a:lnTo>
                  <a:pt x="795512" y="59258"/>
                </a:lnTo>
                <a:lnTo>
                  <a:pt x="797279" y="55099"/>
                </a:lnTo>
                <a:lnTo>
                  <a:pt x="799826" y="51980"/>
                </a:lnTo>
                <a:lnTo>
                  <a:pt x="803153" y="49901"/>
                </a:lnTo>
                <a:lnTo>
                  <a:pt x="806480" y="47822"/>
                </a:lnTo>
                <a:lnTo>
                  <a:pt x="810378" y="46782"/>
                </a:lnTo>
                <a:lnTo>
                  <a:pt x="815161" y="33527"/>
                </a:lnTo>
                <a:lnTo>
                  <a:pt x="807779" y="33527"/>
                </a:lnTo>
                <a:lnTo>
                  <a:pt x="801178" y="35139"/>
                </a:lnTo>
                <a:lnTo>
                  <a:pt x="795356" y="38361"/>
                </a:lnTo>
                <a:lnTo>
                  <a:pt x="789534" y="41584"/>
                </a:lnTo>
                <a:lnTo>
                  <a:pt x="784960" y="46262"/>
                </a:lnTo>
                <a:lnTo>
                  <a:pt x="781633" y="52396"/>
                </a:lnTo>
                <a:lnTo>
                  <a:pt x="778410" y="58426"/>
                </a:lnTo>
                <a:lnTo>
                  <a:pt x="776799" y="65651"/>
                </a:lnTo>
                <a:lnTo>
                  <a:pt x="776799" y="82493"/>
                </a:lnTo>
                <a:lnTo>
                  <a:pt x="778410" y="89770"/>
                </a:lnTo>
                <a:lnTo>
                  <a:pt x="781633" y="95904"/>
                </a:lnTo>
                <a:lnTo>
                  <a:pt x="784960" y="101934"/>
                </a:lnTo>
                <a:lnTo>
                  <a:pt x="789586" y="106560"/>
                </a:lnTo>
                <a:lnTo>
                  <a:pt x="795512" y="109783"/>
                </a:lnTo>
                <a:lnTo>
                  <a:pt x="801438" y="113006"/>
                </a:lnTo>
                <a:lnTo>
                  <a:pt x="808299" y="114617"/>
                </a:lnTo>
                <a:lnTo>
                  <a:pt x="821294" y="114617"/>
                </a:lnTo>
                <a:lnTo>
                  <a:pt x="826077" y="113889"/>
                </a:lnTo>
                <a:lnTo>
                  <a:pt x="830443" y="112434"/>
                </a:lnTo>
                <a:lnTo>
                  <a:pt x="834809" y="110979"/>
                </a:lnTo>
                <a:lnTo>
                  <a:pt x="838552" y="108899"/>
                </a:lnTo>
                <a:lnTo>
                  <a:pt x="841671" y="106196"/>
                </a:lnTo>
                <a:lnTo>
                  <a:pt x="844894" y="103389"/>
                </a:lnTo>
                <a:lnTo>
                  <a:pt x="847441" y="100115"/>
                </a:lnTo>
                <a:lnTo>
                  <a:pt x="849312" y="96372"/>
                </a:lnTo>
                <a:lnTo>
                  <a:pt x="836057" y="90134"/>
                </a:lnTo>
                <a:lnTo>
                  <a:pt x="834186" y="93669"/>
                </a:lnTo>
                <a:lnTo>
                  <a:pt x="831639" y="96424"/>
                </a:lnTo>
                <a:lnTo>
                  <a:pt x="828416" y="98399"/>
                </a:lnTo>
                <a:lnTo>
                  <a:pt x="825193" y="100374"/>
                </a:lnTo>
                <a:lnTo>
                  <a:pt x="820982" y="101362"/>
                </a:lnTo>
                <a:lnTo>
                  <a:pt x="811106" y="101362"/>
                </a:lnTo>
                <a:lnTo>
                  <a:pt x="807052" y="100322"/>
                </a:lnTo>
                <a:lnTo>
                  <a:pt x="803621" y="98243"/>
                </a:lnTo>
                <a:close/>
              </a:path>
              <a:path w="1096715" h="114617">
                <a:moveTo>
                  <a:pt x="869292" y="82805"/>
                </a:moveTo>
                <a:lnTo>
                  <a:pt x="867421" y="87587"/>
                </a:lnTo>
                <a:lnTo>
                  <a:pt x="867421" y="98087"/>
                </a:lnTo>
                <a:lnTo>
                  <a:pt x="868512" y="102038"/>
                </a:lnTo>
                <a:lnTo>
                  <a:pt x="870696" y="105261"/>
                </a:lnTo>
                <a:lnTo>
                  <a:pt x="872983" y="108379"/>
                </a:lnTo>
                <a:lnTo>
                  <a:pt x="876050" y="110719"/>
                </a:lnTo>
                <a:lnTo>
                  <a:pt x="879896" y="112278"/>
                </a:lnTo>
                <a:lnTo>
                  <a:pt x="883847" y="113837"/>
                </a:lnTo>
                <a:lnTo>
                  <a:pt x="888265" y="114617"/>
                </a:lnTo>
                <a:lnTo>
                  <a:pt x="893151" y="114617"/>
                </a:lnTo>
                <a:lnTo>
                  <a:pt x="889825" y="100842"/>
                </a:lnTo>
                <a:lnTo>
                  <a:pt x="887537" y="99179"/>
                </a:lnTo>
                <a:lnTo>
                  <a:pt x="885354" y="97412"/>
                </a:lnTo>
                <a:lnTo>
                  <a:pt x="884263" y="95072"/>
                </a:lnTo>
                <a:lnTo>
                  <a:pt x="884263" y="89147"/>
                </a:lnTo>
                <a:lnTo>
                  <a:pt x="885354" y="86859"/>
                </a:lnTo>
                <a:lnTo>
                  <a:pt x="887537" y="85300"/>
                </a:lnTo>
                <a:lnTo>
                  <a:pt x="889721" y="83741"/>
                </a:lnTo>
                <a:lnTo>
                  <a:pt x="892995" y="82545"/>
                </a:lnTo>
                <a:lnTo>
                  <a:pt x="897362" y="81713"/>
                </a:lnTo>
                <a:lnTo>
                  <a:pt x="917011" y="77672"/>
                </a:lnTo>
                <a:lnTo>
                  <a:pt x="917322" y="96840"/>
                </a:lnTo>
                <a:lnTo>
                  <a:pt x="917322" y="97931"/>
                </a:lnTo>
                <a:lnTo>
                  <a:pt x="917917" y="104077"/>
                </a:lnTo>
                <a:lnTo>
                  <a:pt x="918050" y="104637"/>
                </a:lnTo>
                <a:lnTo>
                  <a:pt x="919506" y="107132"/>
                </a:lnTo>
                <a:lnTo>
                  <a:pt x="919817" y="100738"/>
                </a:lnTo>
                <a:lnTo>
                  <a:pt x="920753" y="96684"/>
                </a:lnTo>
                <a:lnTo>
                  <a:pt x="919350" y="77191"/>
                </a:lnTo>
                <a:lnTo>
                  <a:pt x="917011" y="65984"/>
                </a:lnTo>
                <a:lnTo>
                  <a:pt x="889253" y="71421"/>
                </a:lnTo>
                <a:lnTo>
                  <a:pt x="882287" y="72773"/>
                </a:lnTo>
                <a:lnTo>
                  <a:pt x="876881" y="75320"/>
                </a:lnTo>
                <a:lnTo>
                  <a:pt x="873035" y="79062"/>
                </a:lnTo>
                <a:lnTo>
                  <a:pt x="869292" y="82805"/>
                </a:lnTo>
                <a:close/>
              </a:path>
              <a:path w="1096715" h="114617">
                <a:moveTo>
                  <a:pt x="912072" y="109419"/>
                </a:moveTo>
                <a:lnTo>
                  <a:pt x="914983" y="106820"/>
                </a:lnTo>
                <a:lnTo>
                  <a:pt x="917894" y="104117"/>
                </a:lnTo>
                <a:lnTo>
                  <a:pt x="917322" y="101570"/>
                </a:lnTo>
                <a:lnTo>
                  <a:pt x="917894" y="104117"/>
                </a:lnTo>
                <a:lnTo>
                  <a:pt x="917322" y="97931"/>
                </a:lnTo>
                <a:lnTo>
                  <a:pt x="917322" y="96840"/>
                </a:lnTo>
                <a:lnTo>
                  <a:pt x="917011" y="77672"/>
                </a:lnTo>
                <a:lnTo>
                  <a:pt x="917011" y="87327"/>
                </a:lnTo>
                <a:lnTo>
                  <a:pt x="916439" y="90030"/>
                </a:lnTo>
                <a:lnTo>
                  <a:pt x="915295" y="92317"/>
                </a:lnTo>
                <a:lnTo>
                  <a:pt x="914255" y="94501"/>
                </a:lnTo>
                <a:lnTo>
                  <a:pt x="912748" y="96320"/>
                </a:lnTo>
                <a:lnTo>
                  <a:pt x="910773" y="97775"/>
                </a:lnTo>
                <a:lnTo>
                  <a:pt x="908798" y="99127"/>
                </a:lnTo>
                <a:lnTo>
                  <a:pt x="906562" y="100115"/>
                </a:lnTo>
                <a:lnTo>
                  <a:pt x="904067" y="100738"/>
                </a:lnTo>
                <a:lnTo>
                  <a:pt x="901676" y="101362"/>
                </a:lnTo>
                <a:lnTo>
                  <a:pt x="899181" y="101674"/>
                </a:lnTo>
                <a:lnTo>
                  <a:pt x="892839" y="101674"/>
                </a:lnTo>
                <a:lnTo>
                  <a:pt x="889825" y="100842"/>
                </a:lnTo>
                <a:lnTo>
                  <a:pt x="893151" y="114617"/>
                </a:lnTo>
                <a:lnTo>
                  <a:pt x="897102" y="114617"/>
                </a:lnTo>
                <a:lnTo>
                  <a:pt x="901000" y="113993"/>
                </a:lnTo>
                <a:lnTo>
                  <a:pt x="904847" y="112746"/>
                </a:lnTo>
                <a:lnTo>
                  <a:pt x="908694" y="111394"/>
                </a:lnTo>
                <a:lnTo>
                  <a:pt x="912072" y="109419"/>
                </a:lnTo>
                <a:close/>
              </a:path>
              <a:path w="1096715" h="114617">
                <a:moveTo>
                  <a:pt x="919506" y="65495"/>
                </a:moveTo>
                <a:lnTo>
                  <a:pt x="917011" y="57802"/>
                </a:lnTo>
                <a:lnTo>
                  <a:pt x="917011" y="65984"/>
                </a:lnTo>
                <a:lnTo>
                  <a:pt x="919350" y="77191"/>
                </a:lnTo>
                <a:lnTo>
                  <a:pt x="920753" y="96684"/>
                </a:lnTo>
                <a:lnTo>
                  <a:pt x="919506" y="65495"/>
                </a:lnTo>
                <a:close/>
              </a:path>
              <a:path w="1096715" h="114617">
                <a:moveTo>
                  <a:pt x="933540" y="54943"/>
                </a:moveTo>
                <a:lnTo>
                  <a:pt x="932137" y="49745"/>
                </a:lnTo>
                <a:lnTo>
                  <a:pt x="929330" y="45691"/>
                </a:lnTo>
                <a:lnTo>
                  <a:pt x="926627" y="41636"/>
                </a:lnTo>
                <a:lnTo>
                  <a:pt x="922884" y="38621"/>
                </a:lnTo>
                <a:lnTo>
                  <a:pt x="918102" y="36646"/>
                </a:lnTo>
                <a:lnTo>
                  <a:pt x="913320" y="34567"/>
                </a:lnTo>
                <a:lnTo>
                  <a:pt x="907810" y="33527"/>
                </a:lnTo>
                <a:lnTo>
                  <a:pt x="892424" y="33527"/>
                </a:lnTo>
                <a:lnTo>
                  <a:pt x="884938" y="35450"/>
                </a:lnTo>
                <a:lnTo>
                  <a:pt x="879117" y="39297"/>
                </a:lnTo>
                <a:lnTo>
                  <a:pt x="873399" y="43144"/>
                </a:lnTo>
                <a:lnTo>
                  <a:pt x="869552" y="48238"/>
                </a:lnTo>
                <a:lnTo>
                  <a:pt x="867577" y="54579"/>
                </a:lnTo>
                <a:lnTo>
                  <a:pt x="881612" y="60505"/>
                </a:lnTo>
                <a:lnTo>
                  <a:pt x="883171" y="55619"/>
                </a:lnTo>
                <a:lnTo>
                  <a:pt x="885614" y="52084"/>
                </a:lnTo>
                <a:lnTo>
                  <a:pt x="888941" y="49901"/>
                </a:lnTo>
                <a:lnTo>
                  <a:pt x="892268" y="47718"/>
                </a:lnTo>
                <a:lnTo>
                  <a:pt x="896270" y="46626"/>
                </a:lnTo>
                <a:lnTo>
                  <a:pt x="905939" y="46626"/>
                </a:lnTo>
                <a:lnTo>
                  <a:pt x="909837" y="48082"/>
                </a:lnTo>
                <a:lnTo>
                  <a:pt x="912644" y="50993"/>
                </a:lnTo>
                <a:lnTo>
                  <a:pt x="915555" y="53800"/>
                </a:lnTo>
                <a:lnTo>
                  <a:pt x="917011" y="57802"/>
                </a:lnTo>
                <a:lnTo>
                  <a:pt x="919506" y="65495"/>
                </a:lnTo>
                <a:lnTo>
                  <a:pt x="920753" y="96684"/>
                </a:lnTo>
                <a:lnTo>
                  <a:pt x="919817" y="100738"/>
                </a:lnTo>
                <a:lnTo>
                  <a:pt x="919506" y="107132"/>
                </a:lnTo>
                <a:lnTo>
                  <a:pt x="921065" y="109523"/>
                </a:lnTo>
                <a:lnTo>
                  <a:pt x="923144" y="111342"/>
                </a:lnTo>
                <a:lnTo>
                  <a:pt x="925743" y="112590"/>
                </a:lnTo>
                <a:lnTo>
                  <a:pt x="928446" y="113734"/>
                </a:lnTo>
                <a:lnTo>
                  <a:pt x="931461" y="114305"/>
                </a:lnTo>
                <a:lnTo>
                  <a:pt x="938427" y="114305"/>
                </a:lnTo>
                <a:lnTo>
                  <a:pt x="941441" y="113734"/>
                </a:lnTo>
                <a:lnTo>
                  <a:pt x="943833" y="112590"/>
                </a:lnTo>
                <a:lnTo>
                  <a:pt x="944768" y="101050"/>
                </a:lnTo>
                <a:lnTo>
                  <a:pt x="943001" y="101570"/>
                </a:lnTo>
                <a:lnTo>
                  <a:pt x="941182" y="101830"/>
                </a:lnTo>
                <a:lnTo>
                  <a:pt x="935464" y="101830"/>
                </a:lnTo>
                <a:lnTo>
                  <a:pt x="933540" y="99907"/>
                </a:lnTo>
                <a:lnTo>
                  <a:pt x="933540" y="54943"/>
                </a:lnTo>
                <a:close/>
              </a:path>
              <a:path w="1096715" h="114617">
                <a:moveTo>
                  <a:pt x="977565" y="113058"/>
                </a:moveTo>
                <a:lnTo>
                  <a:pt x="977565" y="66431"/>
                </a:lnTo>
                <a:lnTo>
                  <a:pt x="978553" y="62065"/>
                </a:lnTo>
                <a:lnTo>
                  <a:pt x="980528" y="58634"/>
                </a:lnTo>
                <a:lnTo>
                  <a:pt x="982607" y="55203"/>
                </a:lnTo>
                <a:lnTo>
                  <a:pt x="985206" y="52656"/>
                </a:lnTo>
                <a:lnTo>
                  <a:pt x="988325" y="50993"/>
                </a:lnTo>
                <a:lnTo>
                  <a:pt x="991444" y="49225"/>
                </a:lnTo>
                <a:lnTo>
                  <a:pt x="994615" y="48342"/>
                </a:lnTo>
                <a:lnTo>
                  <a:pt x="1000229" y="48342"/>
                </a:lnTo>
                <a:lnTo>
                  <a:pt x="1002100" y="48498"/>
                </a:lnTo>
                <a:lnTo>
                  <a:pt x="1003451" y="48809"/>
                </a:lnTo>
                <a:lnTo>
                  <a:pt x="1004907" y="49017"/>
                </a:lnTo>
                <a:lnTo>
                  <a:pt x="1006206" y="49329"/>
                </a:lnTo>
                <a:lnTo>
                  <a:pt x="1007350" y="49745"/>
                </a:lnTo>
                <a:lnTo>
                  <a:pt x="1009689" y="35087"/>
                </a:lnTo>
                <a:lnTo>
                  <a:pt x="1008649" y="34567"/>
                </a:lnTo>
                <a:lnTo>
                  <a:pt x="1007350" y="34203"/>
                </a:lnTo>
                <a:lnTo>
                  <a:pt x="1005790" y="33995"/>
                </a:lnTo>
                <a:lnTo>
                  <a:pt x="1004231" y="33683"/>
                </a:lnTo>
                <a:lnTo>
                  <a:pt x="1002672" y="33527"/>
                </a:lnTo>
                <a:lnTo>
                  <a:pt x="995082" y="33527"/>
                </a:lnTo>
                <a:lnTo>
                  <a:pt x="989988" y="34879"/>
                </a:lnTo>
                <a:lnTo>
                  <a:pt x="985830" y="37582"/>
                </a:lnTo>
                <a:lnTo>
                  <a:pt x="981775" y="40181"/>
                </a:lnTo>
                <a:lnTo>
                  <a:pt x="978709" y="44027"/>
                </a:lnTo>
                <a:lnTo>
                  <a:pt x="976629" y="49121"/>
                </a:lnTo>
                <a:lnTo>
                  <a:pt x="975070" y="35087"/>
                </a:lnTo>
                <a:lnTo>
                  <a:pt x="960879" y="35087"/>
                </a:lnTo>
                <a:lnTo>
                  <a:pt x="960879" y="113058"/>
                </a:lnTo>
                <a:lnTo>
                  <a:pt x="977565" y="113058"/>
                </a:lnTo>
                <a:close/>
              </a:path>
              <a:path w="1096715" h="114617">
                <a:moveTo>
                  <a:pt x="1025449" y="113058"/>
                </a:moveTo>
                <a:lnTo>
                  <a:pt x="1042135" y="113058"/>
                </a:lnTo>
                <a:lnTo>
                  <a:pt x="1039172" y="53176"/>
                </a:lnTo>
                <a:lnTo>
                  <a:pt x="1040627" y="48706"/>
                </a:lnTo>
                <a:lnTo>
                  <a:pt x="1041355" y="55359"/>
                </a:lnTo>
                <a:lnTo>
                  <a:pt x="1042135" y="65651"/>
                </a:lnTo>
                <a:lnTo>
                  <a:pt x="1043174" y="60921"/>
                </a:lnTo>
                <a:lnTo>
                  <a:pt x="1045254" y="57386"/>
                </a:lnTo>
                <a:lnTo>
                  <a:pt x="1047437" y="53852"/>
                </a:lnTo>
                <a:lnTo>
                  <a:pt x="1050140" y="51305"/>
                </a:lnTo>
                <a:lnTo>
                  <a:pt x="1053363" y="49745"/>
                </a:lnTo>
                <a:lnTo>
                  <a:pt x="1056586" y="48082"/>
                </a:lnTo>
                <a:lnTo>
                  <a:pt x="1059912" y="47250"/>
                </a:lnTo>
                <a:lnTo>
                  <a:pt x="1068125" y="47250"/>
                </a:lnTo>
                <a:lnTo>
                  <a:pt x="1072076" y="48758"/>
                </a:lnTo>
                <a:lnTo>
                  <a:pt x="1075195" y="51772"/>
                </a:lnTo>
                <a:lnTo>
                  <a:pt x="1078417" y="54683"/>
                </a:lnTo>
                <a:lnTo>
                  <a:pt x="1080029" y="59985"/>
                </a:lnTo>
                <a:lnTo>
                  <a:pt x="1080029" y="113058"/>
                </a:lnTo>
                <a:lnTo>
                  <a:pt x="1096715" y="113058"/>
                </a:lnTo>
                <a:lnTo>
                  <a:pt x="1096715" y="55983"/>
                </a:lnTo>
                <a:lnTo>
                  <a:pt x="1095415" y="50577"/>
                </a:lnTo>
                <a:lnTo>
                  <a:pt x="1092816" y="46314"/>
                </a:lnTo>
                <a:lnTo>
                  <a:pt x="1090217" y="42052"/>
                </a:lnTo>
                <a:lnTo>
                  <a:pt x="1086682" y="38881"/>
                </a:lnTo>
                <a:lnTo>
                  <a:pt x="1082212" y="36802"/>
                </a:lnTo>
                <a:lnTo>
                  <a:pt x="1077846" y="34619"/>
                </a:lnTo>
                <a:lnTo>
                  <a:pt x="1072907" y="33527"/>
                </a:lnTo>
                <a:lnTo>
                  <a:pt x="1063135" y="33527"/>
                </a:lnTo>
                <a:lnTo>
                  <a:pt x="1059081" y="34203"/>
                </a:lnTo>
                <a:lnTo>
                  <a:pt x="1055234" y="35554"/>
                </a:lnTo>
                <a:lnTo>
                  <a:pt x="1051491" y="36906"/>
                </a:lnTo>
                <a:lnTo>
                  <a:pt x="1048217" y="39089"/>
                </a:lnTo>
                <a:lnTo>
                  <a:pt x="1045410" y="42104"/>
                </a:lnTo>
                <a:lnTo>
                  <a:pt x="1042707" y="45015"/>
                </a:lnTo>
                <a:lnTo>
                  <a:pt x="1040965" y="48107"/>
                </a:lnTo>
                <a:lnTo>
                  <a:pt x="1040264" y="35087"/>
                </a:lnTo>
                <a:lnTo>
                  <a:pt x="1025449" y="35087"/>
                </a:lnTo>
                <a:lnTo>
                  <a:pt x="1025449" y="113058"/>
                </a:lnTo>
                <a:close/>
              </a:path>
              <a:path w="1096715" h="114617">
                <a:moveTo>
                  <a:pt x="1040627" y="48706"/>
                </a:moveTo>
                <a:lnTo>
                  <a:pt x="1039172" y="53176"/>
                </a:lnTo>
                <a:lnTo>
                  <a:pt x="1042135" y="113058"/>
                </a:lnTo>
                <a:lnTo>
                  <a:pt x="1042135" y="65651"/>
                </a:lnTo>
                <a:lnTo>
                  <a:pt x="1041355" y="55359"/>
                </a:lnTo>
                <a:lnTo>
                  <a:pt x="1040627" y="48706"/>
                </a:lnTo>
                <a:close/>
              </a:path>
              <a:path w="1096715" h="114617">
                <a:moveTo>
                  <a:pt x="850248" y="79062"/>
                </a:moveTo>
                <a:lnTo>
                  <a:pt x="792861" y="74228"/>
                </a:lnTo>
                <a:lnTo>
                  <a:pt x="792861" y="79062"/>
                </a:lnTo>
                <a:lnTo>
                  <a:pt x="850248" y="79062"/>
                </a:lnTo>
                <a:close/>
              </a:path>
              <a:path w="1096715" h="114617">
                <a:moveTo>
                  <a:pt x="585666" y="89770"/>
                </a:moveTo>
                <a:lnTo>
                  <a:pt x="588993" y="95904"/>
                </a:lnTo>
                <a:lnTo>
                  <a:pt x="592320" y="101934"/>
                </a:lnTo>
                <a:lnTo>
                  <a:pt x="596894" y="106560"/>
                </a:lnTo>
                <a:lnTo>
                  <a:pt x="602716" y="109783"/>
                </a:lnTo>
                <a:lnTo>
                  <a:pt x="608538" y="113006"/>
                </a:lnTo>
                <a:lnTo>
                  <a:pt x="607602" y="96216"/>
                </a:lnTo>
                <a:lnTo>
                  <a:pt x="605107" y="93097"/>
                </a:lnTo>
                <a:lnTo>
                  <a:pt x="603340" y="89043"/>
                </a:lnTo>
                <a:lnTo>
                  <a:pt x="601572" y="84884"/>
                </a:lnTo>
                <a:lnTo>
                  <a:pt x="600689" y="79894"/>
                </a:lnTo>
                <a:lnTo>
                  <a:pt x="600689" y="68146"/>
                </a:lnTo>
                <a:lnTo>
                  <a:pt x="601572" y="63156"/>
                </a:lnTo>
                <a:lnTo>
                  <a:pt x="603340" y="59102"/>
                </a:lnTo>
                <a:lnTo>
                  <a:pt x="605107" y="55047"/>
                </a:lnTo>
                <a:lnTo>
                  <a:pt x="607602" y="51980"/>
                </a:lnTo>
                <a:lnTo>
                  <a:pt x="610825" y="49901"/>
                </a:lnTo>
                <a:lnTo>
                  <a:pt x="614152" y="47718"/>
                </a:lnTo>
                <a:lnTo>
                  <a:pt x="618154" y="46626"/>
                </a:lnTo>
                <a:lnTo>
                  <a:pt x="627511" y="46626"/>
                </a:lnTo>
                <a:lnTo>
                  <a:pt x="631461" y="47718"/>
                </a:lnTo>
                <a:lnTo>
                  <a:pt x="634684" y="49901"/>
                </a:lnTo>
                <a:lnTo>
                  <a:pt x="637907" y="51980"/>
                </a:lnTo>
                <a:lnTo>
                  <a:pt x="640402" y="55047"/>
                </a:lnTo>
                <a:lnTo>
                  <a:pt x="642169" y="59102"/>
                </a:lnTo>
                <a:lnTo>
                  <a:pt x="643937" y="63156"/>
                </a:lnTo>
                <a:lnTo>
                  <a:pt x="644820" y="68146"/>
                </a:lnTo>
                <a:lnTo>
                  <a:pt x="644820" y="79894"/>
                </a:lnTo>
                <a:lnTo>
                  <a:pt x="643937" y="84884"/>
                </a:lnTo>
                <a:lnTo>
                  <a:pt x="642169" y="89043"/>
                </a:lnTo>
                <a:lnTo>
                  <a:pt x="640402" y="93097"/>
                </a:lnTo>
                <a:lnTo>
                  <a:pt x="637907" y="96216"/>
                </a:lnTo>
                <a:lnTo>
                  <a:pt x="634684" y="98399"/>
                </a:lnTo>
                <a:lnTo>
                  <a:pt x="631461" y="100478"/>
                </a:lnTo>
                <a:lnTo>
                  <a:pt x="627511" y="101518"/>
                </a:lnTo>
                <a:lnTo>
                  <a:pt x="630422" y="114617"/>
                </a:lnTo>
                <a:lnTo>
                  <a:pt x="637127" y="113006"/>
                </a:lnTo>
                <a:lnTo>
                  <a:pt x="642949" y="109783"/>
                </a:lnTo>
                <a:lnTo>
                  <a:pt x="648771" y="106560"/>
                </a:lnTo>
                <a:lnTo>
                  <a:pt x="653293" y="101934"/>
                </a:lnTo>
                <a:lnTo>
                  <a:pt x="656516" y="95904"/>
                </a:lnTo>
                <a:lnTo>
                  <a:pt x="659843" y="89770"/>
                </a:lnTo>
                <a:lnTo>
                  <a:pt x="661506" y="82493"/>
                </a:lnTo>
                <a:lnTo>
                  <a:pt x="661506" y="65651"/>
                </a:lnTo>
                <a:lnTo>
                  <a:pt x="659843" y="58426"/>
                </a:lnTo>
                <a:lnTo>
                  <a:pt x="656516" y="52396"/>
                </a:lnTo>
                <a:lnTo>
                  <a:pt x="653293" y="46262"/>
                </a:lnTo>
                <a:lnTo>
                  <a:pt x="648771" y="41584"/>
                </a:lnTo>
                <a:lnTo>
                  <a:pt x="642949" y="38361"/>
                </a:lnTo>
                <a:lnTo>
                  <a:pt x="637127" y="35139"/>
                </a:lnTo>
                <a:lnTo>
                  <a:pt x="630422" y="33527"/>
                </a:lnTo>
                <a:lnTo>
                  <a:pt x="615243" y="33527"/>
                </a:lnTo>
                <a:lnTo>
                  <a:pt x="608538" y="35139"/>
                </a:lnTo>
                <a:lnTo>
                  <a:pt x="602716" y="38361"/>
                </a:lnTo>
                <a:lnTo>
                  <a:pt x="596894" y="41584"/>
                </a:lnTo>
                <a:lnTo>
                  <a:pt x="592320" y="46262"/>
                </a:lnTo>
                <a:lnTo>
                  <a:pt x="588993" y="52396"/>
                </a:lnTo>
                <a:lnTo>
                  <a:pt x="585666" y="58426"/>
                </a:lnTo>
                <a:lnTo>
                  <a:pt x="584003" y="65651"/>
                </a:lnTo>
                <a:lnTo>
                  <a:pt x="584003" y="82493"/>
                </a:lnTo>
                <a:lnTo>
                  <a:pt x="585666" y="89770"/>
                </a:lnTo>
                <a:close/>
              </a:path>
              <a:path w="1096715" h="114617">
                <a:moveTo>
                  <a:pt x="0" y="10136"/>
                </a:moveTo>
                <a:lnTo>
                  <a:pt x="0" y="113058"/>
                </a:lnTo>
                <a:lnTo>
                  <a:pt x="16685" y="113058"/>
                </a:lnTo>
                <a:lnTo>
                  <a:pt x="16685" y="10136"/>
                </a:lnTo>
                <a:lnTo>
                  <a:pt x="0" y="10136"/>
                </a:lnTo>
                <a:close/>
              </a:path>
              <a:path w="1096715" h="114617">
                <a:moveTo>
                  <a:pt x="209347" y="35087"/>
                </a:moveTo>
                <a:lnTo>
                  <a:pt x="191258" y="35087"/>
                </a:lnTo>
                <a:lnTo>
                  <a:pt x="173481" y="96684"/>
                </a:lnTo>
                <a:lnTo>
                  <a:pt x="154144" y="35087"/>
                </a:lnTo>
                <a:lnTo>
                  <a:pt x="137458" y="35087"/>
                </a:lnTo>
                <a:lnTo>
                  <a:pt x="118121" y="96684"/>
                </a:lnTo>
                <a:lnTo>
                  <a:pt x="100344" y="35087"/>
                </a:lnTo>
                <a:lnTo>
                  <a:pt x="82410" y="35087"/>
                </a:lnTo>
                <a:lnTo>
                  <a:pt x="108453" y="113058"/>
                </a:lnTo>
                <a:lnTo>
                  <a:pt x="126698" y="113058"/>
                </a:lnTo>
                <a:lnTo>
                  <a:pt x="145255" y="55203"/>
                </a:lnTo>
                <a:lnTo>
                  <a:pt x="164904" y="113058"/>
                </a:lnTo>
                <a:lnTo>
                  <a:pt x="183149" y="113058"/>
                </a:lnTo>
                <a:lnTo>
                  <a:pt x="209347" y="35087"/>
                </a:lnTo>
                <a:close/>
              </a:path>
              <a:path w="1096715" h="114617">
                <a:moveTo>
                  <a:pt x="221309" y="82805"/>
                </a:moveTo>
                <a:lnTo>
                  <a:pt x="219437" y="87587"/>
                </a:lnTo>
                <a:lnTo>
                  <a:pt x="219437" y="98087"/>
                </a:lnTo>
                <a:lnTo>
                  <a:pt x="220529" y="102038"/>
                </a:lnTo>
                <a:lnTo>
                  <a:pt x="222712" y="105261"/>
                </a:lnTo>
                <a:lnTo>
                  <a:pt x="224999" y="108379"/>
                </a:lnTo>
                <a:lnTo>
                  <a:pt x="228066" y="110719"/>
                </a:lnTo>
                <a:lnTo>
                  <a:pt x="231913" y="112278"/>
                </a:lnTo>
                <a:lnTo>
                  <a:pt x="235863" y="113837"/>
                </a:lnTo>
                <a:lnTo>
                  <a:pt x="240282" y="114617"/>
                </a:lnTo>
                <a:lnTo>
                  <a:pt x="245168" y="114617"/>
                </a:lnTo>
                <a:lnTo>
                  <a:pt x="241841" y="100842"/>
                </a:lnTo>
                <a:lnTo>
                  <a:pt x="239554" y="99179"/>
                </a:lnTo>
                <a:lnTo>
                  <a:pt x="237371" y="97412"/>
                </a:lnTo>
                <a:lnTo>
                  <a:pt x="236279" y="95072"/>
                </a:lnTo>
                <a:lnTo>
                  <a:pt x="236279" y="89147"/>
                </a:lnTo>
                <a:lnTo>
                  <a:pt x="237371" y="86859"/>
                </a:lnTo>
                <a:lnTo>
                  <a:pt x="239554" y="85300"/>
                </a:lnTo>
                <a:lnTo>
                  <a:pt x="241737" y="83741"/>
                </a:lnTo>
                <a:lnTo>
                  <a:pt x="245012" y="82545"/>
                </a:lnTo>
                <a:lnTo>
                  <a:pt x="249378" y="81713"/>
                </a:lnTo>
                <a:lnTo>
                  <a:pt x="269027" y="77672"/>
                </a:lnTo>
                <a:lnTo>
                  <a:pt x="269339" y="96840"/>
                </a:lnTo>
                <a:lnTo>
                  <a:pt x="269339" y="97931"/>
                </a:lnTo>
                <a:lnTo>
                  <a:pt x="269934" y="104077"/>
                </a:lnTo>
                <a:lnTo>
                  <a:pt x="270067" y="104637"/>
                </a:lnTo>
                <a:lnTo>
                  <a:pt x="271522" y="107132"/>
                </a:lnTo>
                <a:lnTo>
                  <a:pt x="271834" y="100738"/>
                </a:lnTo>
                <a:lnTo>
                  <a:pt x="272770" y="96684"/>
                </a:lnTo>
                <a:lnTo>
                  <a:pt x="271366" y="77191"/>
                </a:lnTo>
                <a:lnTo>
                  <a:pt x="269027" y="65984"/>
                </a:lnTo>
                <a:lnTo>
                  <a:pt x="241269" y="71421"/>
                </a:lnTo>
                <a:lnTo>
                  <a:pt x="234304" y="72773"/>
                </a:lnTo>
                <a:lnTo>
                  <a:pt x="228898" y="75320"/>
                </a:lnTo>
                <a:lnTo>
                  <a:pt x="225051" y="79062"/>
                </a:lnTo>
                <a:lnTo>
                  <a:pt x="221309" y="82805"/>
                </a:lnTo>
                <a:close/>
              </a:path>
              <a:path w="1096715" h="114617">
                <a:moveTo>
                  <a:pt x="264089" y="109419"/>
                </a:moveTo>
                <a:lnTo>
                  <a:pt x="267000" y="106820"/>
                </a:lnTo>
                <a:lnTo>
                  <a:pt x="269911" y="104117"/>
                </a:lnTo>
                <a:lnTo>
                  <a:pt x="269339" y="101570"/>
                </a:lnTo>
                <a:lnTo>
                  <a:pt x="269911" y="104117"/>
                </a:lnTo>
                <a:lnTo>
                  <a:pt x="269339" y="97931"/>
                </a:lnTo>
                <a:lnTo>
                  <a:pt x="269339" y="96840"/>
                </a:lnTo>
                <a:lnTo>
                  <a:pt x="269027" y="77672"/>
                </a:lnTo>
                <a:lnTo>
                  <a:pt x="269027" y="87327"/>
                </a:lnTo>
                <a:lnTo>
                  <a:pt x="268455" y="90030"/>
                </a:lnTo>
                <a:lnTo>
                  <a:pt x="267312" y="92317"/>
                </a:lnTo>
                <a:lnTo>
                  <a:pt x="266272" y="94501"/>
                </a:lnTo>
                <a:lnTo>
                  <a:pt x="264765" y="96320"/>
                </a:lnTo>
                <a:lnTo>
                  <a:pt x="262789" y="97775"/>
                </a:lnTo>
                <a:lnTo>
                  <a:pt x="260814" y="99127"/>
                </a:lnTo>
                <a:lnTo>
                  <a:pt x="258579" y="100115"/>
                </a:lnTo>
                <a:lnTo>
                  <a:pt x="256084" y="100738"/>
                </a:lnTo>
                <a:lnTo>
                  <a:pt x="253693" y="101362"/>
                </a:lnTo>
                <a:lnTo>
                  <a:pt x="251198" y="101674"/>
                </a:lnTo>
                <a:lnTo>
                  <a:pt x="244856" y="101674"/>
                </a:lnTo>
                <a:lnTo>
                  <a:pt x="241841" y="100842"/>
                </a:lnTo>
                <a:lnTo>
                  <a:pt x="245168" y="114617"/>
                </a:lnTo>
                <a:lnTo>
                  <a:pt x="249118" y="114617"/>
                </a:lnTo>
                <a:lnTo>
                  <a:pt x="253017" y="113993"/>
                </a:lnTo>
                <a:lnTo>
                  <a:pt x="256864" y="112746"/>
                </a:lnTo>
                <a:lnTo>
                  <a:pt x="260710" y="111394"/>
                </a:lnTo>
                <a:lnTo>
                  <a:pt x="264089" y="109419"/>
                </a:lnTo>
                <a:close/>
              </a:path>
              <a:path w="1096715" h="114617">
                <a:moveTo>
                  <a:pt x="271522" y="65495"/>
                </a:moveTo>
                <a:lnTo>
                  <a:pt x="269027" y="57802"/>
                </a:lnTo>
                <a:lnTo>
                  <a:pt x="269027" y="65984"/>
                </a:lnTo>
                <a:lnTo>
                  <a:pt x="271366" y="77191"/>
                </a:lnTo>
                <a:lnTo>
                  <a:pt x="272770" y="96684"/>
                </a:lnTo>
                <a:lnTo>
                  <a:pt x="271522" y="65495"/>
                </a:lnTo>
                <a:close/>
              </a:path>
              <a:path w="1096715" h="114617">
                <a:moveTo>
                  <a:pt x="285557" y="54943"/>
                </a:moveTo>
                <a:lnTo>
                  <a:pt x="284153" y="49745"/>
                </a:lnTo>
                <a:lnTo>
                  <a:pt x="281346" y="45691"/>
                </a:lnTo>
                <a:lnTo>
                  <a:pt x="278643" y="41636"/>
                </a:lnTo>
                <a:lnTo>
                  <a:pt x="274901" y="38621"/>
                </a:lnTo>
                <a:lnTo>
                  <a:pt x="270119" y="36646"/>
                </a:lnTo>
                <a:lnTo>
                  <a:pt x="265336" y="34567"/>
                </a:lnTo>
                <a:lnTo>
                  <a:pt x="259826" y="33527"/>
                </a:lnTo>
                <a:lnTo>
                  <a:pt x="244440" y="33527"/>
                </a:lnTo>
                <a:lnTo>
                  <a:pt x="236955" y="35450"/>
                </a:lnTo>
                <a:lnTo>
                  <a:pt x="231133" y="39297"/>
                </a:lnTo>
                <a:lnTo>
                  <a:pt x="225415" y="43144"/>
                </a:lnTo>
                <a:lnTo>
                  <a:pt x="221569" y="48238"/>
                </a:lnTo>
                <a:lnTo>
                  <a:pt x="219593" y="54579"/>
                </a:lnTo>
                <a:lnTo>
                  <a:pt x="233628" y="60505"/>
                </a:lnTo>
                <a:lnTo>
                  <a:pt x="235188" y="55619"/>
                </a:lnTo>
                <a:lnTo>
                  <a:pt x="237631" y="52084"/>
                </a:lnTo>
                <a:lnTo>
                  <a:pt x="240957" y="49901"/>
                </a:lnTo>
                <a:lnTo>
                  <a:pt x="244284" y="47718"/>
                </a:lnTo>
                <a:lnTo>
                  <a:pt x="248287" y="46626"/>
                </a:lnTo>
                <a:lnTo>
                  <a:pt x="257955" y="46626"/>
                </a:lnTo>
                <a:lnTo>
                  <a:pt x="261854" y="48082"/>
                </a:lnTo>
                <a:lnTo>
                  <a:pt x="264661" y="50993"/>
                </a:lnTo>
                <a:lnTo>
                  <a:pt x="267572" y="53800"/>
                </a:lnTo>
                <a:lnTo>
                  <a:pt x="269027" y="57802"/>
                </a:lnTo>
                <a:lnTo>
                  <a:pt x="271522" y="65495"/>
                </a:lnTo>
                <a:lnTo>
                  <a:pt x="272770" y="96684"/>
                </a:lnTo>
                <a:lnTo>
                  <a:pt x="271834" y="100738"/>
                </a:lnTo>
                <a:lnTo>
                  <a:pt x="271522" y="107132"/>
                </a:lnTo>
                <a:lnTo>
                  <a:pt x="273082" y="109523"/>
                </a:lnTo>
                <a:lnTo>
                  <a:pt x="275161" y="111342"/>
                </a:lnTo>
                <a:lnTo>
                  <a:pt x="277760" y="112590"/>
                </a:lnTo>
                <a:lnTo>
                  <a:pt x="280463" y="113734"/>
                </a:lnTo>
                <a:lnTo>
                  <a:pt x="283478" y="114305"/>
                </a:lnTo>
                <a:lnTo>
                  <a:pt x="290443" y="114305"/>
                </a:lnTo>
                <a:lnTo>
                  <a:pt x="293458" y="113734"/>
                </a:lnTo>
                <a:lnTo>
                  <a:pt x="295849" y="112590"/>
                </a:lnTo>
                <a:lnTo>
                  <a:pt x="296785" y="101050"/>
                </a:lnTo>
                <a:lnTo>
                  <a:pt x="295017" y="101570"/>
                </a:lnTo>
                <a:lnTo>
                  <a:pt x="293198" y="101830"/>
                </a:lnTo>
                <a:lnTo>
                  <a:pt x="287480" y="101830"/>
                </a:lnTo>
                <a:lnTo>
                  <a:pt x="285557" y="99907"/>
                </a:lnTo>
                <a:lnTo>
                  <a:pt x="285557" y="54943"/>
                </a:lnTo>
                <a:close/>
              </a:path>
              <a:path w="1096715" h="114617">
                <a:moveTo>
                  <a:pt x="312896" y="113058"/>
                </a:moveTo>
                <a:lnTo>
                  <a:pt x="329581" y="113058"/>
                </a:lnTo>
                <a:lnTo>
                  <a:pt x="326619" y="53176"/>
                </a:lnTo>
                <a:lnTo>
                  <a:pt x="328074" y="48706"/>
                </a:lnTo>
                <a:lnTo>
                  <a:pt x="328802" y="55359"/>
                </a:lnTo>
                <a:lnTo>
                  <a:pt x="329581" y="65651"/>
                </a:lnTo>
                <a:lnTo>
                  <a:pt x="330621" y="60921"/>
                </a:lnTo>
                <a:lnTo>
                  <a:pt x="332700" y="57386"/>
                </a:lnTo>
                <a:lnTo>
                  <a:pt x="334883" y="53852"/>
                </a:lnTo>
                <a:lnTo>
                  <a:pt x="337586" y="51305"/>
                </a:lnTo>
                <a:lnTo>
                  <a:pt x="340809" y="49745"/>
                </a:lnTo>
                <a:lnTo>
                  <a:pt x="344032" y="48082"/>
                </a:lnTo>
                <a:lnTo>
                  <a:pt x="347359" y="47250"/>
                </a:lnTo>
                <a:lnTo>
                  <a:pt x="355572" y="47250"/>
                </a:lnTo>
                <a:lnTo>
                  <a:pt x="359522" y="48758"/>
                </a:lnTo>
                <a:lnTo>
                  <a:pt x="362641" y="51772"/>
                </a:lnTo>
                <a:lnTo>
                  <a:pt x="365864" y="54683"/>
                </a:lnTo>
                <a:lnTo>
                  <a:pt x="367475" y="59985"/>
                </a:lnTo>
                <a:lnTo>
                  <a:pt x="367475" y="113058"/>
                </a:lnTo>
                <a:lnTo>
                  <a:pt x="384161" y="113058"/>
                </a:lnTo>
                <a:lnTo>
                  <a:pt x="384161" y="55983"/>
                </a:lnTo>
                <a:lnTo>
                  <a:pt x="382862" y="50577"/>
                </a:lnTo>
                <a:lnTo>
                  <a:pt x="380263" y="46314"/>
                </a:lnTo>
                <a:lnTo>
                  <a:pt x="377664" y="42052"/>
                </a:lnTo>
                <a:lnTo>
                  <a:pt x="374129" y="38881"/>
                </a:lnTo>
                <a:lnTo>
                  <a:pt x="369659" y="36802"/>
                </a:lnTo>
                <a:lnTo>
                  <a:pt x="365292" y="34619"/>
                </a:lnTo>
                <a:lnTo>
                  <a:pt x="360354" y="33527"/>
                </a:lnTo>
                <a:lnTo>
                  <a:pt x="350582" y="33527"/>
                </a:lnTo>
                <a:lnTo>
                  <a:pt x="346527" y="34203"/>
                </a:lnTo>
                <a:lnTo>
                  <a:pt x="342681" y="35554"/>
                </a:lnTo>
                <a:lnTo>
                  <a:pt x="338938" y="36906"/>
                </a:lnTo>
                <a:lnTo>
                  <a:pt x="335663" y="39089"/>
                </a:lnTo>
                <a:lnTo>
                  <a:pt x="332856" y="42104"/>
                </a:lnTo>
                <a:lnTo>
                  <a:pt x="330153" y="45015"/>
                </a:lnTo>
                <a:lnTo>
                  <a:pt x="328411" y="48107"/>
                </a:lnTo>
                <a:lnTo>
                  <a:pt x="327710" y="35087"/>
                </a:lnTo>
                <a:lnTo>
                  <a:pt x="312896" y="35087"/>
                </a:lnTo>
                <a:lnTo>
                  <a:pt x="312896" y="113058"/>
                </a:lnTo>
                <a:close/>
              </a:path>
              <a:path w="1096715" h="114617">
                <a:moveTo>
                  <a:pt x="328074" y="48706"/>
                </a:moveTo>
                <a:lnTo>
                  <a:pt x="326619" y="53176"/>
                </a:lnTo>
                <a:lnTo>
                  <a:pt x="329581" y="113058"/>
                </a:lnTo>
                <a:lnTo>
                  <a:pt x="329581" y="65651"/>
                </a:lnTo>
                <a:lnTo>
                  <a:pt x="328802" y="55359"/>
                </a:lnTo>
                <a:lnTo>
                  <a:pt x="328074" y="48706"/>
                </a:lnTo>
                <a:close/>
              </a:path>
              <a:path w="1096715" h="114617">
                <a:moveTo>
                  <a:pt x="434471" y="114617"/>
                </a:moveTo>
                <a:lnTo>
                  <a:pt x="443203" y="114617"/>
                </a:lnTo>
                <a:lnTo>
                  <a:pt x="447050" y="114045"/>
                </a:lnTo>
                <a:lnTo>
                  <a:pt x="450481" y="112902"/>
                </a:lnTo>
                <a:lnTo>
                  <a:pt x="454015" y="111654"/>
                </a:lnTo>
                <a:lnTo>
                  <a:pt x="456978" y="109991"/>
                </a:lnTo>
                <a:lnTo>
                  <a:pt x="459369" y="107912"/>
                </a:lnTo>
                <a:lnTo>
                  <a:pt x="455627" y="95748"/>
                </a:lnTo>
                <a:lnTo>
                  <a:pt x="453859" y="97308"/>
                </a:lnTo>
                <a:lnTo>
                  <a:pt x="451936" y="98555"/>
                </a:lnTo>
                <a:lnTo>
                  <a:pt x="449857" y="99491"/>
                </a:lnTo>
                <a:lnTo>
                  <a:pt x="447778" y="100322"/>
                </a:lnTo>
                <a:lnTo>
                  <a:pt x="445335" y="100738"/>
                </a:lnTo>
                <a:lnTo>
                  <a:pt x="439097" y="100738"/>
                </a:lnTo>
                <a:lnTo>
                  <a:pt x="436342" y="99855"/>
                </a:lnTo>
                <a:lnTo>
                  <a:pt x="434263" y="98087"/>
                </a:lnTo>
                <a:lnTo>
                  <a:pt x="432287" y="96320"/>
                </a:lnTo>
                <a:lnTo>
                  <a:pt x="431300" y="93513"/>
                </a:lnTo>
                <a:lnTo>
                  <a:pt x="431300" y="48186"/>
                </a:lnTo>
                <a:lnTo>
                  <a:pt x="458122" y="48186"/>
                </a:lnTo>
                <a:lnTo>
                  <a:pt x="458122" y="35087"/>
                </a:lnTo>
                <a:lnTo>
                  <a:pt x="431300" y="35087"/>
                </a:lnTo>
                <a:lnTo>
                  <a:pt x="431300" y="12163"/>
                </a:lnTo>
                <a:lnTo>
                  <a:pt x="414614" y="16841"/>
                </a:lnTo>
                <a:lnTo>
                  <a:pt x="414614" y="35087"/>
                </a:lnTo>
                <a:lnTo>
                  <a:pt x="399643" y="35087"/>
                </a:lnTo>
                <a:lnTo>
                  <a:pt x="399643" y="48186"/>
                </a:lnTo>
                <a:lnTo>
                  <a:pt x="414614" y="48186"/>
                </a:lnTo>
                <a:lnTo>
                  <a:pt x="414614" y="92473"/>
                </a:lnTo>
                <a:lnTo>
                  <a:pt x="414718" y="97775"/>
                </a:lnTo>
                <a:lnTo>
                  <a:pt x="415809" y="102090"/>
                </a:lnTo>
                <a:lnTo>
                  <a:pt x="417889" y="105417"/>
                </a:lnTo>
                <a:lnTo>
                  <a:pt x="419968" y="108639"/>
                </a:lnTo>
                <a:lnTo>
                  <a:pt x="422879" y="110979"/>
                </a:lnTo>
                <a:lnTo>
                  <a:pt x="426621" y="112434"/>
                </a:lnTo>
                <a:lnTo>
                  <a:pt x="430364" y="113889"/>
                </a:lnTo>
                <a:lnTo>
                  <a:pt x="434471" y="114617"/>
                </a:lnTo>
                <a:close/>
              </a:path>
              <a:path w="1096715" h="114617">
                <a:moveTo>
                  <a:pt x="548839" y="114617"/>
                </a:moveTo>
                <a:lnTo>
                  <a:pt x="557571" y="114617"/>
                </a:lnTo>
                <a:lnTo>
                  <a:pt x="561418" y="114045"/>
                </a:lnTo>
                <a:lnTo>
                  <a:pt x="564849" y="112902"/>
                </a:lnTo>
                <a:lnTo>
                  <a:pt x="568383" y="111654"/>
                </a:lnTo>
                <a:lnTo>
                  <a:pt x="571346" y="109991"/>
                </a:lnTo>
                <a:lnTo>
                  <a:pt x="573737" y="107912"/>
                </a:lnTo>
                <a:lnTo>
                  <a:pt x="569995" y="95748"/>
                </a:lnTo>
                <a:lnTo>
                  <a:pt x="568227" y="97308"/>
                </a:lnTo>
                <a:lnTo>
                  <a:pt x="566304" y="98555"/>
                </a:lnTo>
                <a:lnTo>
                  <a:pt x="564225" y="99491"/>
                </a:lnTo>
                <a:lnTo>
                  <a:pt x="562146" y="100322"/>
                </a:lnTo>
                <a:lnTo>
                  <a:pt x="559703" y="100738"/>
                </a:lnTo>
                <a:lnTo>
                  <a:pt x="553465" y="100738"/>
                </a:lnTo>
                <a:lnTo>
                  <a:pt x="550710" y="99855"/>
                </a:lnTo>
                <a:lnTo>
                  <a:pt x="548631" y="98087"/>
                </a:lnTo>
                <a:lnTo>
                  <a:pt x="546655" y="96320"/>
                </a:lnTo>
                <a:lnTo>
                  <a:pt x="545668" y="93513"/>
                </a:lnTo>
                <a:lnTo>
                  <a:pt x="545668" y="48186"/>
                </a:lnTo>
                <a:lnTo>
                  <a:pt x="572490" y="48186"/>
                </a:lnTo>
                <a:lnTo>
                  <a:pt x="572490" y="35087"/>
                </a:lnTo>
                <a:lnTo>
                  <a:pt x="545668" y="35087"/>
                </a:lnTo>
                <a:lnTo>
                  <a:pt x="545668" y="12163"/>
                </a:lnTo>
                <a:lnTo>
                  <a:pt x="528982" y="16841"/>
                </a:lnTo>
                <a:lnTo>
                  <a:pt x="528982" y="35087"/>
                </a:lnTo>
                <a:lnTo>
                  <a:pt x="514011" y="35087"/>
                </a:lnTo>
                <a:lnTo>
                  <a:pt x="514011" y="48186"/>
                </a:lnTo>
                <a:lnTo>
                  <a:pt x="528982" y="48186"/>
                </a:lnTo>
                <a:lnTo>
                  <a:pt x="528982" y="92473"/>
                </a:lnTo>
                <a:lnTo>
                  <a:pt x="529086" y="97775"/>
                </a:lnTo>
                <a:lnTo>
                  <a:pt x="530177" y="102090"/>
                </a:lnTo>
                <a:lnTo>
                  <a:pt x="532257" y="105417"/>
                </a:lnTo>
                <a:lnTo>
                  <a:pt x="534336" y="108639"/>
                </a:lnTo>
                <a:lnTo>
                  <a:pt x="537247" y="110979"/>
                </a:lnTo>
                <a:lnTo>
                  <a:pt x="540989" y="112434"/>
                </a:lnTo>
                <a:lnTo>
                  <a:pt x="544732" y="113889"/>
                </a:lnTo>
                <a:lnTo>
                  <a:pt x="548839" y="114617"/>
                </a:lnTo>
                <a:close/>
              </a:path>
              <a:path w="1096715" h="114617">
                <a:moveTo>
                  <a:pt x="614152" y="100478"/>
                </a:moveTo>
                <a:lnTo>
                  <a:pt x="610825" y="98399"/>
                </a:lnTo>
                <a:lnTo>
                  <a:pt x="607602" y="96216"/>
                </a:lnTo>
                <a:lnTo>
                  <a:pt x="608538" y="113006"/>
                </a:lnTo>
                <a:lnTo>
                  <a:pt x="615243" y="114617"/>
                </a:lnTo>
                <a:lnTo>
                  <a:pt x="630422" y="114617"/>
                </a:lnTo>
                <a:lnTo>
                  <a:pt x="627511" y="101518"/>
                </a:lnTo>
                <a:lnTo>
                  <a:pt x="618154" y="101518"/>
                </a:lnTo>
                <a:lnTo>
                  <a:pt x="614152" y="100478"/>
                </a:lnTo>
                <a:close/>
              </a:path>
              <a:path w="1096715" h="114617">
                <a:moveTo>
                  <a:pt x="755041" y="101362"/>
                </a:moveTo>
                <a:lnTo>
                  <a:pt x="752806" y="100634"/>
                </a:lnTo>
                <a:lnTo>
                  <a:pt x="751454" y="99179"/>
                </a:lnTo>
                <a:lnTo>
                  <a:pt x="750103" y="97723"/>
                </a:lnTo>
                <a:lnTo>
                  <a:pt x="749427" y="95072"/>
                </a:lnTo>
                <a:lnTo>
                  <a:pt x="749427" y="0"/>
                </a:lnTo>
                <a:lnTo>
                  <a:pt x="732741" y="0"/>
                </a:lnTo>
                <a:lnTo>
                  <a:pt x="732741" y="100115"/>
                </a:lnTo>
                <a:lnTo>
                  <a:pt x="734353" y="105676"/>
                </a:lnTo>
                <a:lnTo>
                  <a:pt x="737576" y="109315"/>
                </a:lnTo>
                <a:lnTo>
                  <a:pt x="740902" y="112850"/>
                </a:lnTo>
                <a:lnTo>
                  <a:pt x="746048" y="114617"/>
                </a:lnTo>
                <a:lnTo>
                  <a:pt x="755301" y="114617"/>
                </a:lnTo>
                <a:lnTo>
                  <a:pt x="757588" y="114357"/>
                </a:lnTo>
                <a:lnTo>
                  <a:pt x="759875" y="113837"/>
                </a:lnTo>
                <a:lnTo>
                  <a:pt x="762163" y="113422"/>
                </a:lnTo>
                <a:lnTo>
                  <a:pt x="764190" y="112798"/>
                </a:lnTo>
                <a:lnTo>
                  <a:pt x="765957" y="111966"/>
                </a:lnTo>
                <a:lnTo>
                  <a:pt x="767828" y="99491"/>
                </a:lnTo>
                <a:lnTo>
                  <a:pt x="765853" y="100219"/>
                </a:lnTo>
                <a:lnTo>
                  <a:pt x="764190" y="100738"/>
                </a:lnTo>
                <a:lnTo>
                  <a:pt x="762838" y="101050"/>
                </a:lnTo>
                <a:lnTo>
                  <a:pt x="761591" y="101258"/>
                </a:lnTo>
                <a:lnTo>
                  <a:pt x="760031" y="101362"/>
                </a:lnTo>
                <a:lnTo>
                  <a:pt x="755041" y="101362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3681258" y="12873359"/>
            <a:ext cx="0" cy="102922"/>
          </a:xfrm>
          <a:custGeom>
            <a:avLst/>
            <a:gdLst/>
            <a:ahLst/>
            <a:cxnLst/>
            <a:rect l="l" t="t" r="r" b="b"/>
            <a:pathLst>
              <a:path w="0" h="102922">
                <a:moveTo>
                  <a:pt x="0" y="0"/>
                </a:moveTo>
                <a:lnTo>
                  <a:pt x="0" y="102922"/>
                </a:lnTo>
              </a:path>
            </a:pathLst>
          </a:custGeom>
          <a:ln w="17955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1996063" y="11783011"/>
            <a:ext cx="315234" cy="579846"/>
          </a:xfrm>
          <a:custGeom>
            <a:avLst/>
            <a:gdLst/>
            <a:ahLst/>
            <a:cxnLst/>
            <a:rect l="l" t="t" r="r" b="b"/>
            <a:pathLst>
              <a:path w="315234" h="579846">
                <a:moveTo>
                  <a:pt x="14756" y="251836"/>
                </a:moveTo>
                <a:lnTo>
                  <a:pt x="0" y="253682"/>
                </a:lnTo>
                <a:lnTo>
                  <a:pt x="0" y="326163"/>
                </a:lnTo>
                <a:lnTo>
                  <a:pt x="14756" y="328009"/>
                </a:lnTo>
                <a:lnTo>
                  <a:pt x="27623" y="332088"/>
                </a:lnTo>
                <a:lnTo>
                  <a:pt x="38010" y="340297"/>
                </a:lnTo>
                <a:lnTo>
                  <a:pt x="44915" y="351764"/>
                </a:lnTo>
                <a:lnTo>
                  <a:pt x="46047" y="355291"/>
                </a:lnTo>
                <a:lnTo>
                  <a:pt x="47163" y="367031"/>
                </a:lnTo>
                <a:lnTo>
                  <a:pt x="44212" y="379332"/>
                </a:lnTo>
                <a:lnTo>
                  <a:pt x="37398" y="390210"/>
                </a:lnTo>
                <a:lnTo>
                  <a:pt x="32571" y="394521"/>
                </a:lnTo>
                <a:lnTo>
                  <a:pt x="20724" y="403502"/>
                </a:lnTo>
                <a:lnTo>
                  <a:pt x="56965" y="466266"/>
                </a:lnTo>
                <a:lnTo>
                  <a:pt x="70702" y="460467"/>
                </a:lnTo>
                <a:lnTo>
                  <a:pt x="82781" y="457623"/>
                </a:lnTo>
                <a:lnTo>
                  <a:pt x="94878" y="458846"/>
                </a:lnTo>
                <a:lnTo>
                  <a:pt x="105989" y="463943"/>
                </a:lnTo>
                <a:lnTo>
                  <a:pt x="111416" y="468429"/>
                </a:lnTo>
                <a:lnTo>
                  <a:pt x="118396" y="478287"/>
                </a:lnTo>
                <a:lnTo>
                  <a:pt x="121893" y="489823"/>
                </a:lnTo>
                <a:lnTo>
                  <a:pt x="121492" y="502149"/>
                </a:lnTo>
                <a:lnTo>
                  <a:pt x="119378" y="509143"/>
                </a:lnTo>
                <a:lnTo>
                  <a:pt x="113579" y="522880"/>
                </a:lnTo>
                <a:lnTo>
                  <a:pt x="176343" y="559121"/>
                </a:lnTo>
                <a:lnTo>
                  <a:pt x="185324" y="547274"/>
                </a:lnTo>
                <a:lnTo>
                  <a:pt x="194491" y="538678"/>
                </a:lnTo>
                <a:lnTo>
                  <a:pt x="205755" y="533693"/>
                </a:lnTo>
                <a:lnTo>
                  <a:pt x="218106" y="532668"/>
                </a:lnTo>
                <a:lnTo>
                  <a:pt x="224554" y="533798"/>
                </a:lnTo>
                <a:lnTo>
                  <a:pt x="236296" y="539369"/>
                </a:lnTo>
                <a:lnTo>
                  <a:pt x="245566" y="548762"/>
                </a:lnTo>
                <a:lnTo>
                  <a:pt x="251131" y="561280"/>
                </a:lnTo>
                <a:lnTo>
                  <a:pt x="251836" y="565089"/>
                </a:lnTo>
                <a:lnTo>
                  <a:pt x="253682" y="579846"/>
                </a:lnTo>
                <a:lnTo>
                  <a:pt x="289923" y="579846"/>
                </a:lnTo>
                <a:lnTo>
                  <a:pt x="315234" y="289927"/>
                </a:lnTo>
                <a:lnTo>
                  <a:pt x="289923" y="0"/>
                </a:lnTo>
                <a:lnTo>
                  <a:pt x="253682" y="0"/>
                </a:lnTo>
                <a:lnTo>
                  <a:pt x="251836" y="14756"/>
                </a:lnTo>
                <a:lnTo>
                  <a:pt x="247757" y="27623"/>
                </a:lnTo>
                <a:lnTo>
                  <a:pt x="239548" y="38010"/>
                </a:lnTo>
                <a:lnTo>
                  <a:pt x="228081" y="44915"/>
                </a:lnTo>
                <a:lnTo>
                  <a:pt x="224554" y="46047"/>
                </a:lnTo>
                <a:lnTo>
                  <a:pt x="212814" y="47164"/>
                </a:lnTo>
                <a:lnTo>
                  <a:pt x="200513" y="44213"/>
                </a:lnTo>
                <a:lnTo>
                  <a:pt x="189635" y="37399"/>
                </a:lnTo>
                <a:lnTo>
                  <a:pt x="185324" y="32571"/>
                </a:lnTo>
                <a:lnTo>
                  <a:pt x="176343" y="20724"/>
                </a:lnTo>
                <a:lnTo>
                  <a:pt x="113579" y="56965"/>
                </a:lnTo>
                <a:lnTo>
                  <a:pt x="119378" y="70702"/>
                </a:lnTo>
                <a:lnTo>
                  <a:pt x="122222" y="82781"/>
                </a:lnTo>
                <a:lnTo>
                  <a:pt x="120999" y="94878"/>
                </a:lnTo>
                <a:lnTo>
                  <a:pt x="115902" y="105989"/>
                </a:lnTo>
                <a:lnTo>
                  <a:pt x="111416" y="111416"/>
                </a:lnTo>
                <a:lnTo>
                  <a:pt x="101558" y="118396"/>
                </a:lnTo>
                <a:lnTo>
                  <a:pt x="90022" y="121893"/>
                </a:lnTo>
                <a:lnTo>
                  <a:pt x="77696" y="121492"/>
                </a:lnTo>
                <a:lnTo>
                  <a:pt x="70702" y="119378"/>
                </a:lnTo>
                <a:lnTo>
                  <a:pt x="56965" y="113579"/>
                </a:lnTo>
                <a:lnTo>
                  <a:pt x="20724" y="176343"/>
                </a:lnTo>
                <a:lnTo>
                  <a:pt x="32571" y="185324"/>
                </a:lnTo>
                <a:lnTo>
                  <a:pt x="41167" y="194491"/>
                </a:lnTo>
                <a:lnTo>
                  <a:pt x="46152" y="205755"/>
                </a:lnTo>
                <a:lnTo>
                  <a:pt x="47177" y="218106"/>
                </a:lnTo>
                <a:lnTo>
                  <a:pt x="46047" y="224554"/>
                </a:lnTo>
                <a:lnTo>
                  <a:pt x="40476" y="236296"/>
                </a:lnTo>
                <a:lnTo>
                  <a:pt x="31083" y="245566"/>
                </a:lnTo>
                <a:lnTo>
                  <a:pt x="18565" y="251131"/>
                </a:lnTo>
                <a:lnTo>
                  <a:pt x="14756" y="251836"/>
                </a:lnTo>
                <a:close/>
              </a:path>
            </a:pathLst>
          </a:custGeom>
          <a:solidFill>
            <a:srgbClr val="9AC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2285986" y="11783011"/>
            <a:ext cx="289923" cy="579846"/>
          </a:xfrm>
          <a:custGeom>
            <a:avLst/>
            <a:gdLst/>
            <a:ahLst/>
            <a:cxnLst/>
            <a:rect l="l" t="t" r="r" b="b"/>
            <a:pathLst>
              <a:path w="289923" h="579846">
                <a:moveTo>
                  <a:pt x="36240" y="579846"/>
                </a:moveTo>
                <a:lnTo>
                  <a:pt x="38086" y="565089"/>
                </a:lnTo>
                <a:lnTo>
                  <a:pt x="38791" y="561280"/>
                </a:lnTo>
                <a:lnTo>
                  <a:pt x="44356" y="548762"/>
                </a:lnTo>
                <a:lnTo>
                  <a:pt x="53626" y="539369"/>
                </a:lnTo>
                <a:lnTo>
                  <a:pt x="65368" y="533798"/>
                </a:lnTo>
                <a:lnTo>
                  <a:pt x="71816" y="532668"/>
                </a:lnTo>
                <a:lnTo>
                  <a:pt x="84167" y="533693"/>
                </a:lnTo>
                <a:lnTo>
                  <a:pt x="95431" y="538678"/>
                </a:lnTo>
                <a:lnTo>
                  <a:pt x="104598" y="547274"/>
                </a:lnTo>
                <a:lnTo>
                  <a:pt x="113579" y="559121"/>
                </a:lnTo>
                <a:lnTo>
                  <a:pt x="176343" y="522880"/>
                </a:lnTo>
                <a:lnTo>
                  <a:pt x="170544" y="509143"/>
                </a:lnTo>
                <a:lnTo>
                  <a:pt x="168430" y="502149"/>
                </a:lnTo>
                <a:lnTo>
                  <a:pt x="168029" y="489823"/>
                </a:lnTo>
                <a:lnTo>
                  <a:pt x="171526" y="478287"/>
                </a:lnTo>
                <a:lnTo>
                  <a:pt x="178506" y="468429"/>
                </a:lnTo>
                <a:lnTo>
                  <a:pt x="183933" y="463943"/>
                </a:lnTo>
                <a:lnTo>
                  <a:pt x="195044" y="458846"/>
                </a:lnTo>
                <a:lnTo>
                  <a:pt x="207141" y="457623"/>
                </a:lnTo>
                <a:lnTo>
                  <a:pt x="219220" y="460467"/>
                </a:lnTo>
                <a:lnTo>
                  <a:pt x="232957" y="466266"/>
                </a:lnTo>
                <a:lnTo>
                  <a:pt x="269198" y="403502"/>
                </a:lnTo>
                <a:lnTo>
                  <a:pt x="257351" y="394521"/>
                </a:lnTo>
                <a:lnTo>
                  <a:pt x="252524" y="390210"/>
                </a:lnTo>
                <a:lnTo>
                  <a:pt x="245710" y="379332"/>
                </a:lnTo>
                <a:lnTo>
                  <a:pt x="242759" y="367031"/>
                </a:lnTo>
                <a:lnTo>
                  <a:pt x="243875" y="355291"/>
                </a:lnTo>
                <a:lnTo>
                  <a:pt x="245007" y="351764"/>
                </a:lnTo>
                <a:lnTo>
                  <a:pt x="251912" y="340297"/>
                </a:lnTo>
                <a:lnTo>
                  <a:pt x="262299" y="332088"/>
                </a:lnTo>
                <a:lnTo>
                  <a:pt x="275166" y="328009"/>
                </a:lnTo>
                <a:lnTo>
                  <a:pt x="289923" y="326163"/>
                </a:lnTo>
                <a:lnTo>
                  <a:pt x="289923" y="253682"/>
                </a:lnTo>
                <a:lnTo>
                  <a:pt x="275166" y="251836"/>
                </a:lnTo>
                <a:lnTo>
                  <a:pt x="271357" y="251131"/>
                </a:lnTo>
                <a:lnTo>
                  <a:pt x="258839" y="245566"/>
                </a:lnTo>
                <a:lnTo>
                  <a:pt x="249446" y="236296"/>
                </a:lnTo>
                <a:lnTo>
                  <a:pt x="243875" y="224554"/>
                </a:lnTo>
                <a:lnTo>
                  <a:pt x="242745" y="218106"/>
                </a:lnTo>
                <a:lnTo>
                  <a:pt x="243770" y="205755"/>
                </a:lnTo>
                <a:lnTo>
                  <a:pt x="248755" y="194491"/>
                </a:lnTo>
                <a:lnTo>
                  <a:pt x="257351" y="185324"/>
                </a:lnTo>
                <a:lnTo>
                  <a:pt x="269198" y="176343"/>
                </a:lnTo>
                <a:lnTo>
                  <a:pt x="232957" y="113579"/>
                </a:lnTo>
                <a:lnTo>
                  <a:pt x="219220" y="119378"/>
                </a:lnTo>
                <a:lnTo>
                  <a:pt x="212226" y="121492"/>
                </a:lnTo>
                <a:lnTo>
                  <a:pt x="199900" y="121893"/>
                </a:lnTo>
                <a:lnTo>
                  <a:pt x="188364" y="118396"/>
                </a:lnTo>
                <a:lnTo>
                  <a:pt x="178506" y="111416"/>
                </a:lnTo>
                <a:lnTo>
                  <a:pt x="174020" y="105989"/>
                </a:lnTo>
                <a:lnTo>
                  <a:pt x="168923" y="94878"/>
                </a:lnTo>
                <a:lnTo>
                  <a:pt x="167700" y="82781"/>
                </a:lnTo>
                <a:lnTo>
                  <a:pt x="170544" y="70702"/>
                </a:lnTo>
                <a:lnTo>
                  <a:pt x="176343" y="56965"/>
                </a:lnTo>
                <a:lnTo>
                  <a:pt x="113579" y="20724"/>
                </a:lnTo>
                <a:lnTo>
                  <a:pt x="104598" y="32571"/>
                </a:lnTo>
                <a:lnTo>
                  <a:pt x="100287" y="37398"/>
                </a:lnTo>
                <a:lnTo>
                  <a:pt x="89409" y="44213"/>
                </a:lnTo>
                <a:lnTo>
                  <a:pt x="77108" y="47164"/>
                </a:lnTo>
                <a:lnTo>
                  <a:pt x="65368" y="46047"/>
                </a:lnTo>
                <a:lnTo>
                  <a:pt x="61841" y="44915"/>
                </a:lnTo>
                <a:lnTo>
                  <a:pt x="50374" y="38010"/>
                </a:lnTo>
                <a:lnTo>
                  <a:pt x="42165" y="27623"/>
                </a:lnTo>
                <a:lnTo>
                  <a:pt x="38086" y="14756"/>
                </a:lnTo>
                <a:lnTo>
                  <a:pt x="36240" y="0"/>
                </a:lnTo>
                <a:lnTo>
                  <a:pt x="0" y="0"/>
                </a:lnTo>
                <a:lnTo>
                  <a:pt x="0" y="579846"/>
                </a:lnTo>
                <a:lnTo>
                  <a:pt x="36240" y="579846"/>
                </a:lnTo>
                <a:close/>
              </a:path>
            </a:pathLst>
          </a:custGeom>
          <a:solidFill>
            <a:srgbClr val="31A7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2091827" y="11878776"/>
            <a:ext cx="244781" cy="388315"/>
          </a:xfrm>
          <a:custGeom>
            <a:avLst/>
            <a:gdLst/>
            <a:ahLst/>
            <a:cxnLst/>
            <a:rect l="l" t="t" r="r" b="b"/>
            <a:pathLst>
              <a:path w="244781" h="388315">
                <a:moveTo>
                  <a:pt x="244781" y="194157"/>
                </a:moveTo>
                <a:lnTo>
                  <a:pt x="194157" y="0"/>
                </a:lnTo>
                <a:lnTo>
                  <a:pt x="178232" y="643"/>
                </a:lnTo>
                <a:lnTo>
                  <a:pt x="162662" y="2541"/>
                </a:lnTo>
                <a:lnTo>
                  <a:pt x="147497" y="5642"/>
                </a:lnTo>
                <a:lnTo>
                  <a:pt x="132786" y="9897"/>
                </a:lnTo>
                <a:lnTo>
                  <a:pt x="118579" y="15256"/>
                </a:lnTo>
                <a:lnTo>
                  <a:pt x="104927" y="21670"/>
                </a:lnTo>
                <a:lnTo>
                  <a:pt x="91880" y="29087"/>
                </a:lnTo>
                <a:lnTo>
                  <a:pt x="79487" y="37459"/>
                </a:lnTo>
                <a:lnTo>
                  <a:pt x="67799" y="46734"/>
                </a:lnTo>
                <a:lnTo>
                  <a:pt x="56864" y="56864"/>
                </a:lnTo>
                <a:lnTo>
                  <a:pt x="46734" y="67799"/>
                </a:lnTo>
                <a:lnTo>
                  <a:pt x="37459" y="79487"/>
                </a:lnTo>
                <a:lnTo>
                  <a:pt x="29087" y="91880"/>
                </a:lnTo>
                <a:lnTo>
                  <a:pt x="21670" y="104927"/>
                </a:lnTo>
                <a:lnTo>
                  <a:pt x="15256" y="118579"/>
                </a:lnTo>
                <a:lnTo>
                  <a:pt x="9897" y="132786"/>
                </a:lnTo>
                <a:lnTo>
                  <a:pt x="5642" y="147497"/>
                </a:lnTo>
                <a:lnTo>
                  <a:pt x="2541" y="162662"/>
                </a:lnTo>
                <a:lnTo>
                  <a:pt x="643" y="178232"/>
                </a:lnTo>
                <a:lnTo>
                  <a:pt x="0" y="194157"/>
                </a:lnTo>
                <a:lnTo>
                  <a:pt x="643" y="210082"/>
                </a:lnTo>
                <a:lnTo>
                  <a:pt x="2541" y="225652"/>
                </a:lnTo>
                <a:lnTo>
                  <a:pt x="5642" y="240818"/>
                </a:lnTo>
                <a:lnTo>
                  <a:pt x="9897" y="255529"/>
                </a:lnTo>
                <a:lnTo>
                  <a:pt x="15256" y="269735"/>
                </a:lnTo>
                <a:lnTo>
                  <a:pt x="21670" y="283387"/>
                </a:lnTo>
                <a:lnTo>
                  <a:pt x="29087" y="296435"/>
                </a:lnTo>
                <a:lnTo>
                  <a:pt x="37459" y="308827"/>
                </a:lnTo>
                <a:lnTo>
                  <a:pt x="46734" y="320516"/>
                </a:lnTo>
                <a:lnTo>
                  <a:pt x="56864" y="331450"/>
                </a:lnTo>
                <a:lnTo>
                  <a:pt x="67799" y="341580"/>
                </a:lnTo>
                <a:lnTo>
                  <a:pt x="79487" y="350856"/>
                </a:lnTo>
                <a:lnTo>
                  <a:pt x="91880" y="359228"/>
                </a:lnTo>
                <a:lnTo>
                  <a:pt x="104927" y="366645"/>
                </a:lnTo>
                <a:lnTo>
                  <a:pt x="118579" y="373058"/>
                </a:lnTo>
                <a:lnTo>
                  <a:pt x="132786" y="378418"/>
                </a:lnTo>
                <a:lnTo>
                  <a:pt x="147497" y="382673"/>
                </a:lnTo>
                <a:lnTo>
                  <a:pt x="162662" y="385774"/>
                </a:lnTo>
                <a:lnTo>
                  <a:pt x="178232" y="387672"/>
                </a:lnTo>
                <a:lnTo>
                  <a:pt x="194157" y="388315"/>
                </a:lnTo>
                <a:lnTo>
                  <a:pt x="244781" y="194157"/>
                </a:lnTo>
                <a:close/>
              </a:path>
            </a:pathLst>
          </a:custGeom>
          <a:solidFill>
            <a:srgbClr val="52498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2285986" y="11878776"/>
            <a:ext cx="194157" cy="388315"/>
          </a:xfrm>
          <a:custGeom>
            <a:avLst/>
            <a:gdLst/>
            <a:ahLst/>
            <a:cxnLst/>
            <a:rect l="l" t="t" r="r" b="b"/>
            <a:pathLst>
              <a:path w="194157" h="388315">
                <a:moveTo>
                  <a:pt x="194157" y="194157"/>
                </a:moveTo>
                <a:lnTo>
                  <a:pt x="193514" y="178232"/>
                </a:lnTo>
                <a:lnTo>
                  <a:pt x="191616" y="162662"/>
                </a:lnTo>
                <a:lnTo>
                  <a:pt x="188515" y="147497"/>
                </a:lnTo>
                <a:lnTo>
                  <a:pt x="184260" y="132786"/>
                </a:lnTo>
                <a:lnTo>
                  <a:pt x="178900" y="118579"/>
                </a:lnTo>
                <a:lnTo>
                  <a:pt x="172487" y="104927"/>
                </a:lnTo>
                <a:lnTo>
                  <a:pt x="165070" y="91880"/>
                </a:lnTo>
                <a:lnTo>
                  <a:pt x="156698" y="79487"/>
                </a:lnTo>
                <a:lnTo>
                  <a:pt x="147422" y="67799"/>
                </a:lnTo>
                <a:lnTo>
                  <a:pt x="137292" y="56864"/>
                </a:lnTo>
                <a:lnTo>
                  <a:pt x="126358" y="46734"/>
                </a:lnTo>
                <a:lnTo>
                  <a:pt x="114670" y="37459"/>
                </a:lnTo>
                <a:lnTo>
                  <a:pt x="102277" y="29087"/>
                </a:lnTo>
                <a:lnTo>
                  <a:pt x="89229" y="21670"/>
                </a:lnTo>
                <a:lnTo>
                  <a:pt x="75577" y="15256"/>
                </a:lnTo>
                <a:lnTo>
                  <a:pt x="61371" y="9897"/>
                </a:lnTo>
                <a:lnTo>
                  <a:pt x="46660" y="5642"/>
                </a:lnTo>
                <a:lnTo>
                  <a:pt x="31495" y="2541"/>
                </a:lnTo>
                <a:lnTo>
                  <a:pt x="15924" y="643"/>
                </a:lnTo>
                <a:lnTo>
                  <a:pt x="0" y="0"/>
                </a:lnTo>
                <a:lnTo>
                  <a:pt x="0" y="388315"/>
                </a:lnTo>
                <a:lnTo>
                  <a:pt x="15924" y="387672"/>
                </a:lnTo>
                <a:lnTo>
                  <a:pt x="31495" y="385774"/>
                </a:lnTo>
                <a:lnTo>
                  <a:pt x="46660" y="382673"/>
                </a:lnTo>
                <a:lnTo>
                  <a:pt x="61371" y="378418"/>
                </a:lnTo>
                <a:lnTo>
                  <a:pt x="75577" y="373058"/>
                </a:lnTo>
                <a:lnTo>
                  <a:pt x="89229" y="366645"/>
                </a:lnTo>
                <a:lnTo>
                  <a:pt x="102277" y="359228"/>
                </a:lnTo>
                <a:lnTo>
                  <a:pt x="114670" y="350856"/>
                </a:lnTo>
                <a:lnTo>
                  <a:pt x="126358" y="341580"/>
                </a:lnTo>
                <a:lnTo>
                  <a:pt x="137292" y="331450"/>
                </a:lnTo>
                <a:lnTo>
                  <a:pt x="147422" y="320516"/>
                </a:lnTo>
                <a:lnTo>
                  <a:pt x="156698" y="308827"/>
                </a:lnTo>
                <a:lnTo>
                  <a:pt x="165070" y="296435"/>
                </a:lnTo>
                <a:lnTo>
                  <a:pt x="172487" y="283387"/>
                </a:lnTo>
                <a:lnTo>
                  <a:pt x="178900" y="269735"/>
                </a:lnTo>
                <a:lnTo>
                  <a:pt x="184260" y="255529"/>
                </a:lnTo>
                <a:lnTo>
                  <a:pt x="188515" y="240818"/>
                </a:lnTo>
                <a:lnTo>
                  <a:pt x="191616" y="225652"/>
                </a:lnTo>
                <a:lnTo>
                  <a:pt x="193514" y="210082"/>
                </a:lnTo>
                <a:lnTo>
                  <a:pt x="194157" y="194157"/>
                </a:lnTo>
                <a:close/>
              </a:path>
            </a:pathLst>
          </a:custGeom>
          <a:solidFill>
            <a:srgbClr val="342B6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2149572" y="12007822"/>
            <a:ext cx="89138" cy="130229"/>
          </a:xfrm>
          <a:custGeom>
            <a:avLst/>
            <a:gdLst/>
            <a:ahLst/>
            <a:cxnLst/>
            <a:rect l="l" t="t" r="r" b="b"/>
            <a:pathLst>
              <a:path w="89138" h="130229">
                <a:moveTo>
                  <a:pt x="48047" y="65112"/>
                </a:moveTo>
                <a:lnTo>
                  <a:pt x="89137" y="24025"/>
                </a:lnTo>
                <a:lnTo>
                  <a:pt x="65113" y="0"/>
                </a:lnTo>
                <a:lnTo>
                  <a:pt x="0" y="65111"/>
                </a:lnTo>
                <a:lnTo>
                  <a:pt x="65113" y="130229"/>
                </a:lnTo>
                <a:lnTo>
                  <a:pt x="89138" y="106206"/>
                </a:lnTo>
                <a:lnTo>
                  <a:pt x="48047" y="65112"/>
                </a:lnTo>
                <a:close/>
              </a:path>
            </a:pathLst>
          </a:custGeom>
          <a:solidFill>
            <a:srgbClr val="FF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2333261" y="12007824"/>
            <a:ext cx="89138" cy="130229"/>
          </a:xfrm>
          <a:custGeom>
            <a:avLst/>
            <a:gdLst/>
            <a:ahLst/>
            <a:cxnLst/>
            <a:rect l="l" t="t" r="r" b="b"/>
            <a:pathLst>
              <a:path w="89138" h="130229">
                <a:moveTo>
                  <a:pt x="41090" y="65117"/>
                </a:moveTo>
                <a:lnTo>
                  <a:pt x="1" y="106204"/>
                </a:lnTo>
                <a:lnTo>
                  <a:pt x="24025" y="130229"/>
                </a:lnTo>
                <a:lnTo>
                  <a:pt x="89138" y="65118"/>
                </a:lnTo>
                <a:lnTo>
                  <a:pt x="24025" y="0"/>
                </a:lnTo>
                <a:lnTo>
                  <a:pt x="0" y="24022"/>
                </a:lnTo>
                <a:lnTo>
                  <a:pt x="41090" y="65117"/>
                </a:lnTo>
                <a:close/>
              </a:path>
            </a:pathLst>
          </a:custGeom>
          <a:solidFill>
            <a:srgbClr val="FFB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2235363" y="12032741"/>
            <a:ext cx="67011" cy="122934"/>
          </a:xfrm>
          <a:custGeom>
            <a:avLst/>
            <a:gdLst/>
            <a:ahLst/>
            <a:cxnLst/>
            <a:rect l="l" t="t" r="r" b="b"/>
            <a:pathLst>
              <a:path w="67011" h="122934">
                <a:moveTo>
                  <a:pt x="50623" y="80385"/>
                </a:moveTo>
                <a:lnTo>
                  <a:pt x="67011" y="13431"/>
                </a:lnTo>
                <a:lnTo>
                  <a:pt x="50623" y="0"/>
                </a:lnTo>
                <a:lnTo>
                  <a:pt x="0" y="108573"/>
                </a:lnTo>
                <a:lnTo>
                  <a:pt x="30781" y="122934"/>
                </a:lnTo>
                <a:lnTo>
                  <a:pt x="50623" y="80385"/>
                </a:lnTo>
                <a:close/>
              </a:path>
            </a:pathLst>
          </a:custGeom>
          <a:solidFill>
            <a:srgbClr val="FF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2285986" y="11990193"/>
            <a:ext cx="50623" cy="122934"/>
          </a:xfrm>
          <a:custGeom>
            <a:avLst/>
            <a:gdLst/>
            <a:ahLst/>
            <a:cxnLst/>
            <a:rect l="l" t="t" r="r" b="b"/>
            <a:pathLst>
              <a:path w="50623" h="122934">
                <a:moveTo>
                  <a:pt x="50623" y="14360"/>
                </a:moveTo>
                <a:lnTo>
                  <a:pt x="19841" y="0"/>
                </a:lnTo>
                <a:lnTo>
                  <a:pt x="0" y="42548"/>
                </a:lnTo>
                <a:lnTo>
                  <a:pt x="0" y="122934"/>
                </a:lnTo>
                <a:lnTo>
                  <a:pt x="50623" y="14360"/>
                </a:lnTo>
                <a:close/>
              </a:path>
            </a:pathLst>
          </a:custGeom>
          <a:solidFill>
            <a:srgbClr val="FFB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7858036" y="12593910"/>
            <a:ext cx="153821" cy="95436"/>
          </a:xfrm>
          <a:custGeom>
            <a:avLst/>
            <a:gdLst/>
            <a:ahLst/>
            <a:cxnLst/>
            <a:rect l="l" t="t" r="r" b="b"/>
            <a:pathLst>
              <a:path w="153821" h="95436">
                <a:moveTo>
                  <a:pt x="93503" y="36802"/>
                </a:moveTo>
                <a:lnTo>
                  <a:pt x="94875" y="33683"/>
                </a:lnTo>
                <a:lnTo>
                  <a:pt x="96247" y="30564"/>
                </a:lnTo>
                <a:lnTo>
                  <a:pt x="98181" y="28256"/>
                </a:lnTo>
                <a:lnTo>
                  <a:pt x="100676" y="26759"/>
                </a:lnTo>
                <a:lnTo>
                  <a:pt x="103296" y="25137"/>
                </a:lnTo>
                <a:lnTo>
                  <a:pt x="106165" y="24327"/>
                </a:lnTo>
                <a:lnTo>
                  <a:pt x="113151" y="24327"/>
                </a:lnTo>
                <a:lnTo>
                  <a:pt x="116208" y="25512"/>
                </a:lnTo>
                <a:lnTo>
                  <a:pt x="118453" y="27882"/>
                </a:lnTo>
                <a:lnTo>
                  <a:pt x="120824" y="30252"/>
                </a:lnTo>
                <a:lnTo>
                  <a:pt x="122009" y="34432"/>
                </a:lnTo>
                <a:lnTo>
                  <a:pt x="122009" y="95436"/>
                </a:lnTo>
                <a:lnTo>
                  <a:pt x="153821" y="95436"/>
                </a:lnTo>
                <a:lnTo>
                  <a:pt x="153821" y="25761"/>
                </a:lnTo>
                <a:lnTo>
                  <a:pt x="152386" y="19648"/>
                </a:lnTo>
                <a:lnTo>
                  <a:pt x="149517" y="14783"/>
                </a:lnTo>
                <a:lnTo>
                  <a:pt x="146773" y="9793"/>
                </a:lnTo>
                <a:lnTo>
                  <a:pt x="143030" y="6112"/>
                </a:lnTo>
                <a:lnTo>
                  <a:pt x="138289" y="3742"/>
                </a:lnTo>
                <a:lnTo>
                  <a:pt x="133549" y="1247"/>
                </a:lnTo>
                <a:lnTo>
                  <a:pt x="128059" y="0"/>
                </a:lnTo>
                <a:lnTo>
                  <a:pt x="117455" y="0"/>
                </a:lnTo>
                <a:lnTo>
                  <a:pt x="113214" y="686"/>
                </a:lnTo>
                <a:lnTo>
                  <a:pt x="109097" y="2058"/>
                </a:lnTo>
                <a:lnTo>
                  <a:pt x="104980" y="3430"/>
                </a:lnTo>
                <a:lnTo>
                  <a:pt x="101300" y="5489"/>
                </a:lnTo>
                <a:lnTo>
                  <a:pt x="98056" y="8233"/>
                </a:lnTo>
                <a:lnTo>
                  <a:pt x="94937" y="10978"/>
                </a:lnTo>
                <a:lnTo>
                  <a:pt x="92380" y="14409"/>
                </a:lnTo>
                <a:lnTo>
                  <a:pt x="90384" y="18525"/>
                </a:lnTo>
                <a:lnTo>
                  <a:pt x="87889" y="12413"/>
                </a:lnTo>
                <a:lnTo>
                  <a:pt x="84084" y="7797"/>
                </a:lnTo>
                <a:lnTo>
                  <a:pt x="78969" y="4678"/>
                </a:lnTo>
                <a:lnTo>
                  <a:pt x="73854" y="1559"/>
                </a:lnTo>
                <a:lnTo>
                  <a:pt x="67803" y="0"/>
                </a:lnTo>
                <a:lnTo>
                  <a:pt x="53706" y="0"/>
                </a:lnTo>
                <a:lnTo>
                  <a:pt x="47406" y="1684"/>
                </a:lnTo>
                <a:lnTo>
                  <a:pt x="41917" y="5052"/>
                </a:lnTo>
                <a:lnTo>
                  <a:pt x="36552" y="8420"/>
                </a:lnTo>
                <a:lnTo>
                  <a:pt x="32373" y="13411"/>
                </a:lnTo>
                <a:lnTo>
                  <a:pt x="29379" y="20023"/>
                </a:lnTo>
                <a:lnTo>
                  <a:pt x="28443" y="1871"/>
                </a:lnTo>
                <a:lnTo>
                  <a:pt x="0" y="1871"/>
                </a:lnTo>
                <a:lnTo>
                  <a:pt x="0" y="95436"/>
                </a:lnTo>
                <a:lnTo>
                  <a:pt x="31812" y="95436"/>
                </a:lnTo>
                <a:lnTo>
                  <a:pt x="31812" y="40919"/>
                </a:lnTo>
                <a:lnTo>
                  <a:pt x="32560" y="36802"/>
                </a:lnTo>
                <a:lnTo>
                  <a:pt x="34057" y="33683"/>
                </a:lnTo>
                <a:lnTo>
                  <a:pt x="35554" y="30439"/>
                </a:lnTo>
                <a:lnTo>
                  <a:pt x="37550" y="28069"/>
                </a:lnTo>
                <a:lnTo>
                  <a:pt x="40046" y="26572"/>
                </a:lnTo>
                <a:lnTo>
                  <a:pt x="42665" y="25075"/>
                </a:lnTo>
                <a:lnTo>
                  <a:pt x="45410" y="24327"/>
                </a:lnTo>
                <a:lnTo>
                  <a:pt x="52022" y="24327"/>
                </a:lnTo>
                <a:lnTo>
                  <a:pt x="55078" y="25512"/>
                </a:lnTo>
                <a:lnTo>
                  <a:pt x="57449" y="27882"/>
                </a:lnTo>
                <a:lnTo>
                  <a:pt x="59819" y="30252"/>
                </a:lnTo>
                <a:lnTo>
                  <a:pt x="61004" y="34432"/>
                </a:lnTo>
                <a:lnTo>
                  <a:pt x="61004" y="95436"/>
                </a:lnTo>
                <a:lnTo>
                  <a:pt x="92816" y="95436"/>
                </a:lnTo>
                <a:lnTo>
                  <a:pt x="92816" y="40732"/>
                </a:lnTo>
                <a:lnTo>
                  <a:pt x="93503" y="36802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8045430" y="12599560"/>
            <a:ext cx="79343" cy="85857"/>
          </a:xfrm>
          <a:custGeom>
            <a:avLst/>
            <a:gdLst/>
            <a:ahLst/>
            <a:cxnLst/>
            <a:rect l="l" t="t" r="r" b="b"/>
            <a:pathLst>
              <a:path w="79343" h="85857">
                <a:moveTo>
                  <a:pt x="49402" y="32337"/>
                </a:moveTo>
                <a:lnTo>
                  <a:pt x="49402" y="39823"/>
                </a:lnTo>
                <a:lnTo>
                  <a:pt x="14665" y="34021"/>
                </a:lnTo>
                <a:lnTo>
                  <a:pt x="14221" y="37327"/>
                </a:lnTo>
                <a:lnTo>
                  <a:pt x="14221" y="49678"/>
                </a:lnTo>
                <a:lnTo>
                  <a:pt x="4491" y="34021"/>
                </a:lnTo>
                <a:lnTo>
                  <a:pt x="0" y="81989"/>
                </a:lnTo>
                <a:lnTo>
                  <a:pt x="7485" y="85857"/>
                </a:lnTo>
                <a:lnTo>
                  <a:pt x="4491" y="51050"/>
                </a:lnTo>
                <a:lnTo>
                  <a:pt x="14444" y="51050"/>
                </a:lnTo>
                <a:lnTo>
                  <a:pt x="14221" y="43565"/>
                </a:lnTo>
                <a:lnTo>
                  <a:pt x="14444" y="51050"/>
                </a:lnTo>
                <a:lnTo>
                  <a:pt x="78595" y="51050"/>
                </a:lnTo>
                <a:lnTo>
                  <a:pt x="78844" y="49553"/>
                </a:lnTo>
                <a:lnTo>
                  <a:pt x="79031" y="47682"/>
                </a:lnTo>
                <a:lnTo>
                  <a:pt x="79156" y="45436"/>
                </a:lnTo>
                <a:lnTo>
                  <a:pt x="79281" y="43191"/>
                </a:lnTo>
                <a:lnTo>
                  <a:pt x="79343" y="40945"/>
                </a:lnTo>
                <a:lnTo>
                  <a:pt x="79343" y="30092"/>
                </a:lnTo>
                <a:lnTo>
                  <a:pt x="77534" y="22482"/>
                </a:lnTo>
                <a:lnTo>
                  <a:pt x="73916" y="15870"/>
                </a:lnTo>
                <a:lnTo>
                  <a:pt x="70298" y="9133"/>
                </a:lnTo>
                <a:lnTo>
                  <a:pt x="64996" y="3893"/>
                </a:lnTo>
                <a:lnTo>
                  <a:pt x="58010" y="151"/>
                </a:lnTo>
                <a:lnTo>
                  <a:pt x="57739" y="0"/>
                </a:lnTo>
                <a:lnTo>
                  <a:pt x="64560" y="34021"/>
                </a:lnTo>
                <a:lnTo>
                  <a:pt x="49402" y="3233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8049921" y="12650611"/>
            <a:ext cx="72981" cy="40607"/>
          </a:xfrm>
          <a:custGeom>
            <a:avLst/>
            <a:gdLst/>
            <a:ahLst/>
            <a:cxnLst/>
            <a:rect l="l" t="t" r="r" b="b"/>
            <a:pathLst>
              <a:path w="72981" h="40607">
                <a:moveTo>
                  <a:pt x="16502" y="39375"/>
                </a:moveTo>
                <a:lnTo>
                  <a:pt x="29940" y="40607"/>
                </a:lnTo>
                <a:lnTo>
                  <a:pt x="36428" y="40607"/>
                </a:lnTo>
                <a:lnTo>
                  <a:pt x="42603" y="39671"/>
                </a:lnTo>
                <a:lnTo>
                  <a:pt x="48466" y="37800"/>
                </a:lnTo>
                <a:lnTo>
                  <a:pt x="54455" y="35929"/>
                </a:lnTo>
                <a:lnTo>
                  <a:pt x="59570" y="33184"/>
                </a:lnTo>
                <a:lnTo>
                  <a:pt x="63811" y="29566"/>
                </a:lnTo>
                <a:lnTo>
                  <a:pt x="68178" y="25824"/>
                </a:lnTo>
                <a:lnTo>
                  <a:pt x="71234" y="21270"/>
                </a:lnTo>
                <a:lnTo>
                  <a:pt x="72981" y="15906"/>
                </a:lnTo>
                <a:lnTo>
                  <a:pt x="47531" y="7485"/>
                </a:lnTo>
                <a:lnTo>
                  <a:pt x="46158" y="10853"/>
                </a:lnTo>
                <a:lnTo>
                  <a:pt x="44038" y="13473"/>
                </a:lnTo>
                <a:lnTo>
                  <a:pt x="41168" y="15344"/>
                </a:lnTo>
                <a:lnTo>
                  <a:pt x="38424" y="17216"/>
                </a:lnTo>
                <a:lnTo>
                  <a:pt x="34681" y="18151"/>
                </a:lnTo>
                <a:lnTo>
                  <a:pt x="25699" y="18151"/>
                </a:lnTo>
                <a:lnTo>
                  <a:pt x="22081" y="17340"/>
                </a:lnTo>
                <a:lnTo>
                  <a:pt x="19087" y="15719"/>
                </a:lnTo>
                <a:lnTo>
                  <a:pt x="16093" y="13972"/>
                </a:lnTo>
                <a:lnTo>
                  <a:pt x="13785" y="11227"/>
                </a:lnTo>
                <a:lnTo>
                  <a:pt x="12163" y="7485"/>
                </a:lnTo>
                <a:lnTo>
                  <a:pt x="10541" y="3617"/>
                </a:lnTo>
                <a:lnTo>
                  <a:pt x="9953" y="0"/>
                </a:lnTo>
                <a:lnTo>
                  <a:pt x="0" y="0"/>
                </a:lnTo>
                <a:lnTo>
                  <a:pt x="2994" y="34806"/>
                </a:lnTo>
                <a:lnTo>
                  <a:pt x="4811" y="35681"/>
                </a:lnTo>
                <a:lnTo>
                  <a:pt x="16502" y="39375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8029337" y="12593910"/>
            <a:ext cx="80653" cy="87639"/>
          </a:xfrm>
          <a:custGeom>
            <a:avLst/>
            <a:gdLst/>
            <a:ahLst/>
            <a:cxnLst/>
            <a:rect l="l" t="t" r="r" b="b"/>
            <a:pathLst>
              <a:path w="80653" h="87639">
                <a:moveTo>
                  <a:pt x="30315" y="42977"/>
                </a:moveTo>
                <a:lnTo>
                  <a:pt x="30758" y="39671"/>
                </a:lnTo>
                <a:lnTo>
                  <a:pt x="31001" y="37862"/>
                </a:lnTo>
                <a:lnTo>
                  <a:pt x="32373" y="33870"/>
                </a:lnTo>
                <a:lnTo>
                  <a:pt x="33870" y="29878"/>
                </a:lnTo>
                <a:lnTo>
                  <a:pt x="35991" y="26946"/>
                </a:lnTo>
                <a:lnTo>
                  <a:pt x="38736" y="25075"/>
                </a:lnTo>
                <a:lnTo>
                  <a:pt x="41605" y="23204"/>
                </a:lnTo>
                <a:lnTo>
                  <a:pt x="45036" y="22268"/>
                </a:lnTo>
                <a:lnTo>
                  <a:pt x="54642" y="22268"/>
                </a:lnTo>
                <a:lnTo>
                  <a:pt x="58759" y="24264"/>
                </a:lnTo>
                <a:lnTo>
                  <a:pt x="61378" y="28256"/>
                </a:lnTo>
                <a:lnTo>
                  <a:pt x="64123" y="32248"/>
                </a:lnTo>
                <a:lnTo>
                  <a:pt x="65495" y="37987"/>
                </a:lnTo>
                <a:lnTo>
                  <a:pt x="80653" y="39671"/>
                </a:lnTo>
                <a:lnTo>
                  <a:pt x="73832" y="5649"/>
                </a:lnTo>
                <a:lnTo>
                  <a:pt x="62524" y="1412"/>
                </a:lnTo>
                <a:lnTo>
                  <a:pt x="49028" y="0"/>
                </a:lnTo>
                <a:lnTo>
                  <a:pt x="48061" y="6"/>
                </a:lnTo>
                <a:lnTo>
                  <a:pt x="34983" y="1549"/>
                </a:lnTo>
                <a:lnTo>
                  <a:pt x="23391" y="5801"/>
                </a:lnTo>
                <a:lnTo>
                  <a:pt x="16030" y="9668"/>
                </a:lnTo>
                <a:lnTo>
                  <a:pt x="10292" y="15219"/>
                </a:lnTo>
                <a:lnTo>
                  <a:pt x="6175" y="22455"/>
                </a:lnTo>
                <a:lnTo>
                  <a:pt x="1374" y="35173"/>
                </a:lnTo>
                <a:lnTo>
                  <a:pt x="0" y="48654"/>
                </a:lnTo>
                <a:lnTo>
                  <a:pt x="19" y="50368"/>
                </a:lnTo>
                <a:lnTo>
                  <a:pt x="1722" y="63610"/>
                </a:lnTo>
                <a:lnTo>
                  <a:pt x="6175" y="74852"/>
                </a:lnTo>
                <a:lnTo>
                  <a:pt x="10292" y="82088"/>
                </a:lnTo>
                <a:lnTo>
                  <a:pt x="16093" y="87639"/>
                </a:lnTo>
                <a:lnTo>
                  <a:pt x="20584" y="39671"/>
                </a:lnTo>
                <a:lnTo>
                  <a:pt x="30315" y="55328"/>
                </a:lnTo>
                <a:lnTo>
                  <a:pt x="30315" y="4297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8142570" y="12593910"/>
            <a:ext cx="67928" cy="95436"/>
          </a:xfrm>
          <a:custGeom>
            <a:avLst/>
            <a:gdLst/>
            <a:ahLst/>
            <a:cxnLst/>
            <a:rect l="l" t="t" r="r" b="b"/>
            <a:pathLst>
              <a:path w="67928" h="95436">
                <a:moveTo>
                  <a:pt x="31812" y="95436"/>
                </a:moveTo>
                <a:lnTo>
                  <a:pt x="31812" y="43414"/>
                </a:lnTo>
                <a:lnTo>
                  <a:pt x="32747" y="39422"/>
                </a:lnTo>
                <a:lnTo>
                  <a:pt x="34619" y="36303"/>
                </a:lnTo>
                <a:lnTo>
                  <a:pt x="36615" y="33059"/>
                </a:lnTo>
                <a:lnTo>
                  <a:pt x="39235" y="30627"/>
                </a:lnTo>
                <a:lnTo>
                  <a:pt x="42478" y="29005"/>
                </a:lnTo>
                <a:lnTo>
                  <a:pt x="45722" y="27383"/>
                </a:lnTo>
                <a:lnTo>
                  <a:pt x="49215" y="26572"/>
                </a:lnTo>
                <a:lnTo>
                  <a:pt x="55702" y="26572"/>
                </a:lnTo>
                <a:lnTo>
                  <a:pt x="58010" y="26759"/>
                </a:lnTo>
                <a:lnTo>
                  <a:pt x="59881" y="27133"/>
                </a:lnTo>
                <a:lnTo>
                  <a:pt x="61877" y="27383"/>
                </a:lnTo>
                <a:lnTo>
                  <a:pt x="63499" y="27757"/>
                </a:lnTo>
                <a:lnTo>
                  <a:pt x="64747" y="28256"/>
                </a:lnTo>
                <a:lnTo>
                  <a:pt x="67928" y="2058"/>
                </a:lnTo>
                <a:lnTo>
                  <a:pt x="66930" y="1434"/>
                </a:lnTo>
                <a:lnTo>
                  <a:pt x="65558" y="935"/>
                </a:lnTo>
                <a:lnTo>
                  <a:pt x="63811" y="561"/>
                </a:lnTo>
                <a:lnTo>
                  <a:pt x="62189" y="187"/>
                </a:lnTo>
                <a:lnTo>
                  <a:pt x="60193" y="0"/>
                </a:lnTo>
                <a:lnTo>
                  <a:pt x="50587" y="0"/>
                </a:lnTo>
                <a:lnTo>
                  <a:pt x="44599" y="1933"/>
                </a:lnTo>
                <a:lnTo>
                  <a:pt x="39858" y="5801"/>
                </a:lnTo>
                <a:lnTo>
                  <a:pt x="35242" y="9668"/>
                </a:lnTo>
                <a:lnTo>
                  <a:pt x="31749" y="15095"/>
                </a:lnTo>
                <a:lnTo>
                  <a:pt x="29379" y="22081"/>
                </a:lnTo>
                <a:lnTo>
                  <a:pt x="28069" y="1871"/>
                </a:lnTo>
                <a:lnTo>
                  <a:pt x="0" y="1871"/>
                </a:lnTo>
                <a:lnTo>
                  <a:pt x="0" y="95436"/>
                </a:lnTo>
                <a:lnTo>
                  <a:pt x="31812" y="9543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8217016" y="12593910"/>
            <a:ext cx="94501" cy="97308"/>
          </a:xfrm>
          <a:custGeom>
            <a:avLst/>
            <a:gdLst/>
            <a:ahLst/>
            <a:cxnLst/>
            <a:rect l="l" t="t" r="r" b="b"/>
            <a:pathLst>
              <a:path w="94501" h="97308">
                <a:moveTo>
                  <a:pt x="37118" y="96096"/>
                </a:moveTo>
                <a:lnTo>
                  <a:pt x="50525" y="97308"/>
                </a:lnTo>
                <a:lnTo>
                  <a:pt x="58883" y="97308"/>
                </a:lnTo>
                <a:lnTo>
                  <a:pt x="66181" y="96060"/>
                </a:lnTo>
                <a:lnTo>
                  <a:pt x="72419" y="93565"/>
                </a:lnTo>
                <a:lnTo>
                  <a:pt x="78657" y="91070"/>
                </a:lnTo>
                <a:lnTo>
                  <a:pt x="83647" y="87702"/>
                </a:lnTo>
                <a:lnTo>
                  <a:pt x="87390" y="83460"/>
                </a:lnTo>
                <a:lnTo>
                  <a:pt x="91257" y="79094"/>
                </a:lnTo>
                <a:lnTo>
                  <a:pt x="93627" y="74166"/>
                </a:lnTo>
                <a:lnTo>
                  <a:pt x="94501" y="68677"/>
                </a:lnTo>
                <a:lnTo>
                  <a:pt x="65870" y="59507"/>
                </a:lnTo>
                <a:lnTo>
                  <a:pt x="65495" y="62751"/>
                </a:lnTo>
                <a:lnTo>
                  <a:pt x="64622" y="65495"/>
                </a:lnTo>
                <a:lnTo>
                  <a:pt x="63250" y="67741"/>
                </a:lnTo>
                <a:lnTo>
                  <a:pt x="61877" y="69986"/>
                </a:lnTo>
                <a:lnTo>
                  <a:pt x="60131" y="71733"/>
                </a:lnTo>
                <a:lnTo>
                  <a:pt x="58010" y="72981"/>
                </a:lnTo>
                <a:lnTo>
                  <a:pt x="56014" y="74103"/>
                </a:lnTo>
                <a:lnTo>
                  <a:pt x="53457" y="74665"/>
                </a:lnTo>
                <a:lnTo>
                  <a:pt x="46595" y="74665"/>
                </a:lnTo>
                <a:lnTo>
                  <a:pt x="43351" y="73854"/>
                </a:lnTo>
                <a:lnTo>
                  <a:pt x="40607" y="72232"/>
                </a:lnTo>
                <a:lnTo>
                  <a:pt x="37862" y="70485"/>
                </a:lnTo>
                <a:lnTo>
                  <a:pt x="35741" y="67741"/>
                </a:lnTo>
                <a:lnTo>
                  <a:pt x="34244" y="63998"/>
                </a:lnTo>
                <a:lnTo>
                  <a:pt x="32747" y="60131"/>
                </a:lnTo>
                <a:lnTo>
                  <a:pt x="31999" y="55141"/>
                </a:lnTo>
                <a:lnTo>
                  <a:pt x="31999" y="42915"/>
                </a:lnTo>
                <a:lnTo>
                  <a:pt x="32685" y="37925"/>
                </a:lnTo>
                <a:lnTo>
                  <a:pt x="34057" y="34057"/>
                </a:lnTo>
                <a:lnTo>
                  <a:pt x="35430" y="30065"/>
                </a:lnTo>
                <a:lnTo>
                  <a:pt x="37426" y="27196"/>
                </a:lnTo>
                <a:lnTo>
                  <a:pt x="40046" y="25449"/>
                </a:lnTo>
                <a:lnTo>
                  <a:pt x="42790" y="23578"/>
                </a:lnTo>
                <a:lnTo>
                  <a:pt x="46158" y="22642"/>
                </a:lnTo>
                <a:lnTo>
                  <a:pt x="54517" y="22642"/>
                </a:lnTo>
                <a:lnTo>
                  <a:pt x="57823" y="24015"/>
                </a:lnTo>
                <a:lnTo>
                  <a:pt x="60068" y="26759"/>
                </a:lnTo>
                <a:lnTo>
                  <a:pt x="62439" y="29379"/>
                </a:lnTo>
                <a:lnTo>
                  <a:pt x="64061" y="33371"/>
                </a:lnTo>
                <a:lnTo>
                  <a:pt x="64934" y="38736"/>
                </a:lnTo>
                <a:lnTo>
                  <a:pt x="94313" y="29005"/>
                </a:lnTo>
                <a:lnTo>
                  <a:pt x="93440" y="23890"/>
                </a:lnTo>
                <a:lnTo>
                  <a:pt x="91195" y="19149"/>
                </a:lnTo>
                <a:lnTo>
                  <a:pt x="87577" y="14783"/>
                </a:lnTo>
                <a:lnTo>
                  <a:pt x="84084" y="10292"/>
                </a:lnTo>
                <a:lnTo>
                  <a:pt x="79156" y="6736"/>
                </a:lnTo>
                <a:lnTo>
                  <a:pt x="72793" y="4116"/>
                </a:lnTo>
                <a:lnTo>
                  <a:pt x="66556" y="1372"/>
                </a:lnTo>
                <a:lnTo>
                  <a:pt x="58696" y="0"/>
                </a:lnTo>
                <a:lnTo>
                  <a:pt x="48043" y="9"/>
                </a:lnTo>
                <a:lnTo>
                  <a:pt x="34941" y="1569"/>
                </a:lnTo>
                <a:lnTo>
                  <a:pt x="23391" y="5801"/>
                </a:lnTo>
                <a:lnTo>
                  <a:pt x="16030" y="9543"/>
                </a:lnTo>
                <a:lnTo>
                  <a:pt x="10292" y="15095"/>
                </a:lnTo>
                <a:lnTo>
                  <a:pt x="6175" y="22455"/>
                </a:lnTo>
                <a:lnTo>
                  <a:pt x="1374" y="35173"/>
                </a:lnTo>
                <a:lnTo>
                  <a:pt x="0" y="48654"/>
                </a:lnTo>
                <a:lnTo>
                  <a:pt x="24" y="50560"/>
                </a:lnTo>
                <a:lnTo>
                  <a:pt x="1743" y="63745"/>
                </a:lnTo>
                <a:lnTo>
                  <a:pt x="6175" y="75039"/>
                </a:lnTo>
                <a:lnTo>
                  <a:pt x="10292" y="82275"/>
                </a:lnTo>
                <a:lnTo>
                  <a:pt x="16155" y="87826"/>
                </a:lnTo>
                <a:lnTo>
                  <a:pt x="23765" y="91694"/>
                </a:lnTo>
                <a:lnTo>
                  <a:pt x="25407" y="92463"/>
                </a:lnTo>
                <a:lnTo>
                  <a:pt x="37118" y="9609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8339284" y="12599560"/>
            <a:ext cx="79343" cy="85857"/>
          </a:xfrm>
          <a:custGeom>
            <a:avLst/>
            <a:gdLst/>
            <a:ahLst/>
            <a:cxnLst/>
            <a:rect l="l" t="t" r="r" b="b"/>
            <a:pathLst>
              <a:path w="79343" h="85857">
                <a:moveTo>
                  <a:pt x="49402" y="32337"/>
                </a:moveTo>
                <a:lnTo>
                  <a:pt x="49402" y="39823"/>
                </a:lnTo>
                <a:lnTo>
                  <a:pt x="14665" y="34021"/>
                </a:lnTo>
                <a:lnTo>
                  <a:pt x="14221" y="37327"/>
                </a:lnTo>
                <a:lnTo>
                  <a:pt x="14221" y="49678"/>
                </a:lnTo>
                <a:lnTo>
                  <a:pt x="4491" y="34021"/>
                </a:lnTo>
                <a:lnTo>
                  <a:pt x="0" y="81989"/>
                </a:lnTo>
                <a:lnTo>
                  <a:pt x="7485" y="85857"/>
                </a:lnTo>
                <a:lnTo>
                  <a:pt x="4491" y="51050"/>
                </a:lnTo>
                <a:lnTo>
                  <a:pt x="14444" y="51050"/>
                </a:lnTo>
                <a:lnTo>
                  <a:pt x="14221" y="43565"/>
                </a:lnTo>
                <a:lnTo>
                  <a:pt x="14444" y="51050"/>
                </a:lnTo>
                <a:lnTo>
                  <a:pt x="78594" y="51050"/>
                </a:lnTo>
                <a:lnTo>
                  <a:pt x="78844" y="49553"/>
                </a:lnTo>
                <a:lnTo>
                  <a:pt x="79031" y="47682"/>
                </a:lnTo>
                <a:lnTo>
                  <a:pt x="79156" y="45436"/>
                </a:lnTo>
                <a:lnTo>
                  <a:pt x="79281" y="43191"/>
                </a:lnTo>
                <a:lnTo>
                  <a:pt x="79343" y="30092"/>
                </a:lnTo>
                <a:lnTo>
                  <a:pt x="77534" y="22482"/>
                </a:lnTo>
                <a:lnTo>
                  <a:pt x="73916" y="15870"/>
                </a:lnTo>
                <a:lnTo>
                  <a:pt x="70298" y="9133"/>
                </a:lnTo>
                <a:lnTo>
                  <a:pt x="64996" y="3893"/>
                </a:lnTo>
                <a:lnTo>
                  <a:pt x="58010" y="151"/>
                </a:lnTo>
                <a:lnTo>
                  <a:pt x="57739" y="0"/>
                </a:lnTo>
                <a:lnTo>
                  <a:pt x="64560" y="34021"/>
                </a:lnTo>
                <a:lnTo>
                  <a:pt x="49402" y="3233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8343776" y="12650611"/>
            <a:ext cx="72981" cy="40607"/>
          </a:xfrm>
          <a:custGeom>
            <a:avLst/>
            <a:gdLst/>
            <a:ahLst/>
            <a:cxnLst/>
            <a:rect l="l" t="t" r="r" b="b"/>
            <a:pathLst>
              <a:path w="72981" h="40607">
                <a:moveTo>
                  <a:pt x="16502" y="39375"/>
                </a:moveTo>
                <a:lnTo>
                  <a:pt x="29940" y="40607"/>
                </a:lnTo>
                <a:lnTo>
                  <a:pt x="36428" y="40607"/>
                </a:lnTo>
                <a:lnTo>
                  <a:pt x="42603" y="39671"/>
                </a:lnTo>
                <a:lnTo>
                  <a:pt x="48466" y="37800"/>
                </a:lnTo>
                <a:lnTo>
                  <a:pt x="54455" y="35929"/>
                </a:lnTo>
                <a:lnTo>
                  <a:pt x="59569" y="33184"/>
                </a:lnTo>
                <a:lnTo>
                  <a:pt x="63811" y="29566"/>
                </a:lnTo>
                <a:lnTo>
                  <a:pt x="68177" y="25824"/>
                </a:lnTo>
                <a:lnTo>
                  <a:pt x="71234" y="21270"/>
                </a:lnTo>
                <a:lnTo>
                  <a:pt x="72981" y="15906"/>
                </a:lnTo>
                <a:lnTo>
                  <a:pt x="47531" y="7485"/>
                </a:lnTo>
                <a:lnTo>
                  <a:pt x="46158" y="10853"/>
                </a:lnTo>
                <a:lnTo>
                  <a:pt x="44038" y="13473"/>
                </a:lnTo>
                <a:lnTo>
                  <a:pt x="41168" y="15344"/>
                </a:lnTo>
                <a:lnTo>
                  <a:pt x="38424" y="17216"/>
                </a:lnTo>
                <a:lnTo>
                  <a:pt x="34681" y="18151"/>
                </a:lnTo>
                <a:lnTo>
                  <a:pt x="25699" y="18151"/>
                </a:lnTo>
                <a:lnTo>
                  <a:pt x="22081" y="17340"/>
                </a:lnTo>
                <a:lnTo>
                  <a:pt x="19087" y="15719"/>
                </a:lnTo>
                <a:lnTo>
                  <a:pt x="16093" y="13972"/>
                </a:lnTo>
                <a:lnTo>
                  <a:pt x="13785" y="11227"/>
                </a:lnTo>
                <a:lnTo>
                  <a:pt x="12163" y="7485"/>
                </a:lnTo>
                <a:lnTo>
                  <a:pt x="10541" y="3617"/>
                </a:lnTo>
                <a:lnTo>
                  <a:pt x="9953" y="0"/>
                </a:lnTo>
                <a:lnTo>
                  <a:pt x="0" y="0"/>
                </a:lnTo>
                <a:lnTo>
                  <a:pt x="2994" y="34806"/>
                </a:lnTo>
                <a:lnTo>
                  <a:pt x="4811" y="35681"/>
                </a:lnTo>
                <a:lnTo>
                  <a:pt x="16502" y="39375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8323191" y="12593910"/>
            <a:ext cx="80653" cy="87639"/>
          </a:xfrm>
          <a:custGeom>
            <a:avLst/>
            <a:gdLst/>
            <a:ahLst/>
            <a:cxnLst/>
            <a:rect l="l" t="t" r="r" b="b"/>
            <a:pathLst>
              <a:path w="80653" h="87639">
                <a:moveTo>
                  <a:pt x="30315" y="42977"/>
                </a:moveTo>
                <a:lnTo>
                  <a:pt x="30758" y="39671"/>
                </a:lnTo>
                <a:lnTo>
                  <a:pt x="31001" y="37862"/>
                </a:lnTo>
                <a:lnTo>
                  <a:pt x="32373" y="33870"/>
                </a:lnTo>
                <a:lnTo>
                  <a:pt x="33870" y="29878"/>
                </a:lnTo>
                <a:lnTo>
                  <a:pt x="35991" y="26946"/>
                </a:lnTo>
                <a:lnTo>
                  <a:pt x="38736" y="25075"/>
                </a:lnTo>
                <a:lnTo>
                  <a:pt x="41605" y="23204"/>
                </a:lnTo>
                <a:lnTo>
                  <a:pt x="45036" y="22268"/>
                </a:lnTo>
                <a:lnTo>
                  <a:pt x="54642" y="22268"/>
                </a:lnTo>
                <a:lnTo>
                  <a:pt x="58759" y="24264"/>
                </a:lnTo>
                <a:lnTo>
                  <a:pt x="61378" y="28256"/>
                </a:lnTo>
                <a:lnTo>
                  <a:pt x="64123" y="32248"/>
                </a:lnTo>
                <a:lnTo>
                  <a:pt x="65495" y="37987"/>
                </a:lnTo>
                <a:lnTo>
                  <a:pt x="80653" y="39671"/>
                </a:lnTo>
                <a:lnTo>
                  <a:pt x="73832" y="5649"/>
                </a:lnTo>
                <a:lnTo>
                  <a:pt x="62524" y="1412"/>
                </a:lnTo>
                <a:lnTo>
                  <a:pt x="49028" y="0"/>
                </a:lnTo>
                <a:lnTo>
                  <a:pt x="48061" y="6"/>
                </a:lnTo>
                <a:lnTo>
                  <a:pt x="34983" y="1549"/>
                </a:lnTo>
                <a:lnTo>
                  <a:pt x="23391" y="5801"/>
                </a:lnTo>
                <a:lnTo>
                  <a:pt x="16030" y="9668"/>
                </a:lnTo>
                <a:lnTo>
                  <a:pt x="10292" y="15219"/>
                </a:lnTo>
                <a:lnTo>
                  <a:pt x="6175" y="22455"/>
                </a:lnTo>
                <a:lnTo>
                  <a:pt x="1374" y="35173"/>
                </a:lnTo>
                <a:lnTo>
                  <a:pt x="0" y="48654"/>
                </a:lnTo>
                <a:lnTo>
                  <a:pt x="19" y="50368"/>
                </a:lnTo>
                <a:lnTo>
                  <a:pt x="1722" y="63610"/>
                </a:lnTo>
                <a:lnTo>
                  <a:pt x="6175" y="74852"/>
                </a:lnTo>
                <a:lnTo>
                  <a:pt x="10292" y="82088"/>
                </a:lnTo>
                <a:lnTo>
                  <a:pt x="16093" y="87639"/>
                </a:lnTo>
                <a:lnTo>
                  <a:pt x="20584" y="39671"/>
                </a:lnTo>
                <a:lnTo>
                  <a:pt x="30315" y="55328"/>
                </a:lnTo>
                <a:lnTo>
                  <a:pt x="30315" y="4297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8353950" y="12633582"/>
            <a:ext cx="34737" cy="5801"/>
          </a:xfrm>
          <a:custGeom>
            <a:avLst/>
            <a:gdLst/>
            <a:ahLst/>
            <a:cxnLst/>
            <a:rect l="l" t="t" r="r" b="b"/>
            <a:pathLst>
              <a:path w="34737" h="5801">
                <a:moveTo>
                  <a:pt x="34737" y="0"/>
                </a:moveTo>
                <a:lnTo>
                  <a:pt x="0" y="0"/>
                </a:lnTo>
                <a:lnTo>
                  <a:pt x="34737" y="5801"/>
                </a:lnTo>
                <a:lnTo>
                  <a:pt x="34737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8060096" y="12633582"/>
            <a:ext cx="34737" cy="5801"/>
          </a:xfrm>
          <a:custGeom>
            <a:avLst/>
            <a:gdLst/>
            <a:ahLst/>
            <a:cxnLst/>
            <a:rect l="l" t="t" r="r" b="b"/>
            <a:pathLst>
              <a:path w="34737" h="5801">
                <a:moveTo>
                  <a:pt x="34737" y="0"/>
                </a:moveTo>
                <a:lnTo>
                  <a:pt x="0" y="0"/>
                </a:lnTo>
                <a:lnTo>
                  <a:pt x="34737" y="5801"/>
                </a:lnTo>
                <a:lnTo>
                  <a:pt x="34737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7381198" y="12633582"/>
            <a:ext cx="34737" cy="5801"/>
          </a:xfrm>
          <a:custGeom>
            <a:avLst/>
            <a:gdLst/>
            <a:ahLst/>
            <a:cxnLst/>
            <a:rect l="l" t="t" r="r" b="b"/>
            <a:pathLst>
              <a:path w="34737" h="5801">
                <a:moveTo>
                  <a:pt x="34737" y="0"/>
                </a:moveTo>
                <a:lnTo>
                  <a:pt x="0" y="0"/>
                </a:lnTo>
                <a:lnTo>
                  <a:pt x="34737" y="5801"/>
                </a:lnTo>
                <a:lnTo>
                  <a:pt x="34737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7366532" y="12599560"/>
            <a:ext cx="79343" cy="85857"/>
          </a:xfrm>
          <a:custGeom>
            <a:avLst/>
            <a:gdLst/>
            <a:ahLst/>
            <a:cxnLst/>
            <a:rect l="l" t="t" r="r" b="b"/>
            <a:pathLst>
              <a:path w="79343" h="85857">
                <a:moveTo>
                  <a:pt x="49402" y="32337"/>
                </a:moveTo>
                <a:lnTo>
                  <a:pt x="49402" y="39823"/>
                </a:lnTo>
                <a:lnTo>
                  <a:pt x="14665" y="34021"/>
                </a:lnTo>
                <a:lnTo>
                  <a:pt x="14221" y="37327"/>
                </a:lnTo>
                <a:lnTo>
                  <a:pt x="14221" y="49678"/>
                </a:lnTo>
                <a:lnTo>
                  <a:pt x="4491" y="34021"/>
                </a:lnTo>
                <a:lnTo>
                  <a:pt x="0" y="81989"/>
                </a:lnTo>
                <a:lnTo>
                  <a:pt x="7485" y="85857"/>
                </a:lnTo>
                <a:lnTo>
                  <a:pt x="4491" y="51050"/>
                </a:lnTo>
                <a:lnTo>
                  <a:pt x="14444" y="51050"/>
                </a:lnTo>
                <a:lnTo>
                  <a:pt x="14221" y="43565"/>
                </a:lnTo>
                <a:lnTo>
                  <a:pt x="14444" y="51050"/>
                </a:lnTo>
                <a:lnTo>
                  <a:pt x="78594" y="51050"/>
                </a:lnTo>
                <a:lnTo>
                  <a:pt x="78844" y="49553"/>
                </a:lnTo>
                <a:lnTo>
                  <a:pt x="79031" y="47682"/>
                </a:lnTo>
                <a:lnTo>
                  <a:pt x="79156" y="45436"/>
                </a:lnTo>
                <a:lnTo>
                  <a:pt x="79281" y="43191"/>
                </a:lnTo>
                <a:lnTo>
                  <a:pt x="79343" y="40945"/>
                </a:lnTo>
                <a:lnTo>
                  <a:pt x="79343" y="30092"/>
                </a:lnTo>
                <a:lnTo>
                  <a:pt x="77534" y="22482"/>
                </a:lnTo>
                <a:lnTo>
                  <a:pt x="73916" y="15870"/>
                </a:lnTo>
                <a:lnTo>
                  <a:pt x="70298" y="9133"/>
                </a:lnTo>
                <a:lnTo>
                  <a:pt x="64996" y="3893"/>
                </a:lnTo>
                <a:lnTo>
                  <a:pt x="58010" y="151"/>
                </a:lnTo>
                <a:lnTo>
                  <a:pt x="57739" y="0"/>
                </a:lnTo>
                <a:lnTo>
                  <a:pt x="64560" y="34021"/>
                </a:lnTo>
                <a:lnTo>
                  <a:pt x="49402" y="3233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7371024" y="12650611"/>
            <a:ext cx="72981" cy="40607"/>
          </a:xfrm>
          <a:custGeom>
            <a:avLst/>
            <a:gdLst/>
            <a:ahLst/>
            <a:cxnLst/>
            <a:rect l="l" t="t" r="r" b="b"/>
            <a:pathLst>
              <a:path w="72981" h="40607">
                <a:moveTo>
                  <a:pt x="16502" y="39375"/>
                </a:moveTo>
                <a:lnTo>
                  <a:pt x="29940" y="40607"/>
                </a:lnTo>
                <a:lnTo>
                  <a:pt x="36428" y="40607"/>
                </a:lnTo>
                <a:lnTo>
                  <a:pt x="42603" y="39671"/>
                </a:lnTo>
                <a:lnTo>
                  <a:pt x="48466" y="37800"/>
                </a:lnTo>
                <a:lnTo>
                  <a:pt x="54455" y="35929"/>
                </a:lnTo>
                <a:lnTo>
                  <a:pt x="59570" y="33184"/>
                </a:lnTo>
                <a:lnTo>
                  <a:pt x="63811" y="29566"/>
                </a:lnTo>
                <a:lnTo>
                  <a:pt x="68178" y="25824"/>
                </a:lnTo>
                <a:lnTo>
                  <a:pt x="71234" y="21270"/>
                </a:lnTo>
                <a:lnTo>
                  <a:pt x="72981" y="15906"/>
                </a:lnTo>
                <a:lnTo>
                  <a:pt x="47531" y="7485"/>
                </a:lnTo>
                <a:lnTo>
                  <a:pt x="46158" y="10853"/>
                </a:lnTo>
                <a:lnTo>
                  <a:pt x="44038" y="13473"/>
                </a:lnTo>
                <a:lnTo>
                  <a:pt x="41168" y="15344"/>
                </a:lnTo>
                <a:lnTo>
                  <a:pt x="38424" y="17216"/>
                </a:lnTo>
                <a:lnTo>
                  <a:pt x="34681" y="18151"/>
                </a:lnTo>
                <a:lnTo>
                  <a:pt x="25699" y="18151"/>
                </a:lnTo>
                <a:lnTo>
                  <a:pt x="22081" y="17340"/>
                </a:lnTo>
                <a:lnTo>
                  <a:pt x="19087" y="15719"/>
                </a:lnTo>
                <a:lnTo>
                  <a:pt x="16093" y="13972"/>
                </a:lnTo>
                <a:lnTo>
                  <a:pt x="13785" y="11227"/>
                </a:lnTo>
                <a:lnTo>
                  <a:pt x="12163" y="7485"/>
                </a:lnTo>
                <a:lnTo>
                  <a:pt x="10541" y="3617"/>
                </a:lnTo>
                <a:lnTo>
                  <a:pt x="9953" y="0"/>
                </a:lnTo>
                <a:lnTo>
                  <a:pt x="0" y="0"/>
                </a:lnTo>
                <a:lnTo>
                  <a:pt x="2994" y="34806"/>
                </a:lnTo>
                <a:lnTo>
                  <a:pt x="4811" y="35681"/>
                </a:lnTo>
                <a:lnTo>
                  <a:pt x="16502" y="39375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7350439" y="12593910"/>
            <a:ext cx="80653" cy="87639"/>
          </a:xfrm>
          <a:custGeom>
            <a:avLst/>
            <a:gdLst/>
            <a:ahLst/>
            <a:cxnLst/>
            <a:rect l="l" t="t" r="r" b="b"/>
            <a:pathLst>
              <a:path w="80653" h="87639">
                <a:moveTo>
                  <a:pt x="30315" y="42977"/>
                </a:moveTo>
                <a:lnTo>
                  <a:pt x="30758" y="39671"/>
                </a:lnTo>
                <a:lnTo>
                  <a:pt x="31001" y="37862"/>
                </a:lnTo>
                <a:lnTo>
                  <a:pt x="32373" y="33870"/>
                </a:lnTo>
                <a:lnTo>
                  <a:pt x="33870" y="29878"/>
                </a:lnTo>
                <a:lnTo>
                  <a:pt x="35991" y="26946"/>
                </a:lnTo>
                <a:lnTo>
                  <a:pt x="38736" y="25075"/>
                </a:lnTo>
                <a:lnTo>
                  <a:pt x="41605" y="23204"/>
                </a:lnTo>
                <a:lnTo>
                  <a:pt x="45036" y="22268"/>
                </a:lnTo>
                <a:lnTo>
                  <a:pt x="54642" y="22268"/>
                </a:lnTo>
                <a:lnTo>
                  <a:pt x="58759" y="24264"/>
                </a:lnTo>
                <a:lnTo>
                  <a:pt x="61378" y="28256"/>
                </a:lnTo>
                <a:lnTo>
                  <a:pt x="64123" y="32248"/>
                </a:lnTo>
                <a:lnTo>
                  <a:pt x="65495" y="37987"/>
                </a:lnTo>
                <a:lnTo>
                  <a:pt x="80653" y="39671"/>
                </a:lnTo>
                <a:lnTo>
                  <a:pt x="73832" y="5649"/>
                </a:lnTo>
                <a:lnTo>
                  <a:pt x="62524" y="1412"/>
                </a:lnTo>
                <a:lnTo>
                  <a:pt x="49028" y="0"/>
                </a:lnTo>
                <a:lnTo>
                  <a:pt x="48061" y="6"/>
                </a:lnTo>
                <a:lnTo>
                  <a:pt x="34983" y="1549"/>
                </a:lnTo>
                <a:lnTo>
                  <a:pt x="23391" y="5801"/>
                </a:lnTo>
                <a:lnTo>
                  <a:pt x="16030" y="9668"/>
                </a:lnTo>
                <a:lnTo>
                  <a:pt x="10292" y="15219"/>
                </a:lnTo>
                <a:lnTo>
                  <a:pt x="6175" y="22455"/>
                </a:lnTo>
                <a:lnTo>
                  <a:pt x="1374" y="35173"/>
                </a:lnTo>
                <a:lnTo>
                  <a:pt x="0" y="48654"/>
                </a:lnTo>
                <a:lnTo>
                  <a:pt x="19" y="50368"/>
                </a:lnTo>
                <a:lnTo>
                  <a:pt x="1722" y="63610"/>
                </a:lnTo>
                <a:lnTo>
                  <a:pt x="6175" y="74852"/>
                </a:lnTo>
                <a:lnTo>
                  <a:pt x="10292" y="82088"/>
                </a:lnTo>
                <a:lnTo>
                  <a:pt x="16093" y="87639"/>
                </a:lnTo>
                <a:lnTo>
                  <a:pt x="20584" y="39671"/>
                </a:lnTo>
                <a:lnTo>
                  <a:pt x="30315" y="55328"/>
                </a:lnTo>
                <a:lnTo>
                  <a:pt x="30315" y="4297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7458807" y="12593910"/>
            <a:ext cx="94501" cy="97308"/>
          </a:xfrm>
          <a:custGeom>
            <a:avLst/>
            <a:gdLst/>
            <a:ahLst/>
            <a:cxnLst/>
            <a:rect l="l" t="t" r="r" b="b"/>
            <a:pathLst>
              <a:path w="94501" h="97308">
                <a:moveTo>
                  <a:pt x="37118" y="96096"/>
                </a:moveTo>
                <a:lnTo>
                  <a:pt x="50525" y="97308"/>
                </a:lnTo>
                <a:lnTo>
                  <a:pt x="58883" y="97308"/>
                </a:lnTo>
                <a:lnTo>
                  <a:pt x="66181" y="96060"/>
                </a:lnTo>
                <a:lnTo>
                  <a:pt x="72419" y="93565"/>
                </a:lnTo>
                <a:lnTo>
                  <a:pt x="78657" y="91070"/>
                </a:lnTo>
                <a:lnTo>
                  <a:pt x="83647" y="87702"/>
                </a:lnTo>
                <a:lnTo>
                  <a:pt x="87390" y="83460"/>
                </a:lnTo>
                <a:lnTo>
                  <a:pt x="91257" y="79094"/>
                </a:lnTo>
                <a:lnTo>
                  <a:pt x="93627" y="74166"/>
                </a:lnTo>
                <a:lnTo>
                  <a:pt x="94501" y="68677"/>
                </a:lnTo>
                <a:lnTo>
                  <a:pt x="65870" y="59507"/>
                </a:lnTo>
                <a:lnTo>
                  <a:pt x="65495" y="62751"/>
                </a:lnTo>
                <a:lnTo>
                  <a:pt x="64622" y="65495"/>
                </a:lnTo>
                <a:lnTo>
                  <a:pt x="63250" y="67741"/>
                </a:lnTo>
                <a:lnTo>
                  <a:pt x="61877" y="69986"/>
                </a:lnTo>
                <a:lnTo>
                  <a:pt x="60131" y="71733"/>
                </a:lnTo>
                <a:lnTo>
                  <a:pt x="58010" y="72981"/>
                </a:lnTo>
                <a:lnTo>
                  <a:pt x="56014" y="74103"/>
                </a:lnTo>
                <a:lnTo>
                  <a:pt x="53457" y="74665"/>
                </a:lnTo>
                <a:lnTo>
                  <a:pt x="46595" y="74665"/>
                </a:lnTo>
                <a:lnTo>
                  <a:pt x="43352" y="73854"/>
                </a:lnTo>
                <a:lnTo>
                  <a:pt x="40607" y="72232"/>
                </a:lnTo>
                <a:lnTo>
                  <a:pt x="37862" y="70485"/>
                </a:lnTo>
                <a:lnTo>
                  <a:pt x="35742" y="67741"/>
                </a:lnTo>
                <a:lnTo>
                  <a:pt x="34244" y="63998"/>
                </a:lnTo>
                <a:lnTo>
                  <a:pt x="32747" y="60131"/>
                </a:lnTo>
                <a:lnTo>
                  <a:pt x="31999" y="55141"/>
                </a:lnTo>
                <a:lnTo>
                  <a:pt x="31999" y="42915"/>
                </a:lnTo>
                <a:lnTo>
                  <a:pt x="32685" y="37925"/>
                </a:lnTo>
                <a:lnTo>
                  <a:pt x="34057" y="34057"/>
                </a:lnTo>
                <a:lnTo>
                  <a:pt x="35430" y="30065"/>
                </a:lnTo>
                <a:lnTo>
                  <a:pt x="37426" y="27196"/>
                </a:lnTo>
                <a:lnTo>
                  <a:pt x="40046" y="25449"/>
                </a:lnTo>
                <a:lnTo>
                  <a:pt x="42790" y="23578"/>
                </a:lnTo>
                <a:lnTo>
                  <a:pt x="46158" y="22642"/>
                </a:lnTo>
                <a:lnTo>
                  <a:pt x="54517" y="22642"/>
                </a:lnTo>
                <a:lnTo>
                  <a:pt x="57823" y="24015"/>
                </a:lnTo>
                <a:lnTo>
                  <a:pt x="60069" y="26759"/>
                </a:lnTo>
                <a:lnTo>
                  <a:pt x="62439" y="29379"/>
                </a:lnTo>
                <a:lnTo>
                  <a:pt x="64061" y="33371"/>
                </a:lnTo>
                <a:lnTo>
                  <a:pt x="64934" y="38736"/>
                </a:lnTo>
                <a:lnTo>
                  <a:pt x="94314" y="29005"/>
                </a:lnTo>
                <a:lnTo>
                  <a:pt x="93440" y="23890"/>
                </a:lnTo>
                <a:lnTo>
                  <a:pt x="91195" y="19149"/>
                </a:lnTo>
                <a:lnTo>
                  <a:pt x="87577" y="14783"/>
                </a:lnTo>
                <a:lnTo>
                  <a:pt x="84084" y="10292"/>
                </a:lnTo>
                <a:lnTo>
                  <a:pt x="79156" y="6736"/>
                </a:lnTo>
                <a:lnTo>
                  <a:pt x="72793" y="4116"/>
                </a:lnTo>
                <a:lnTo>
                  <a:pt x="66556" y="1372"/>
                </a:lnTo>
                <a:lnTo>
                  <a:pt x="58696" y="0"/>
                </a:lnTo>
                <a:lnTo>
                  <a:pt x="48043" y="9"/>
                </a:lnTo>
                <a:lnTo>
                  <a:pt x="34941" y="1569"/>
                </a:lnTo>
                <a:lnTo>
                  <a:pt x="23391" y="5801"/>
                </a:lnTo>
                <a:lnTo>
                  <a:pt x="16030" y="9543"/>
                </a:lnTo>
                <a:lnTo>
                  <a:pt x="10292" y="15095"/>
                </a:lnTo>
                <a:lnTo>
                  <a:pt x="6175" y="22455"/>
                </a:lnTo>
                <a:lnTo>
                  <a:pt x="1374" y="35173"/>
                </a:lnTo>
                <a:lnTo>
                  <a:pt x="0" y="48654"/>
                </a:lnTo>
                <a:lnTo>
                  <a:pt x="24" y="50560"/>
                </a:lnTo>
                <a:lnTo>
                  <a:pt x="1743" y="63745"/>
                </a:lnTo>
                <a:lnTo>
                  <a:pt x="6175" y="75039"/>
                </a:lnTo>
                <a:lnTo>
                  <a:pt x="10292" y="82275"/>
                </a:lnTo>
                <a:lnTo>
                  <a:pt x="16155" y="87826"/>
                </a:lnTo>
                <a:lnTo>
                  <a:pt x="23765" y="91694"/>
                </a:lnTo>
                <a:lnTo>
                  <a:pt x="25407" y="92463"/>
                </a:lnTo>
                <a:lnTo>
                  <a:pt x="37118" y="9609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7564982" y="12593910"/>
            <a:ext cx="98992" cy="97308"/>
          </a:xfrm>
          <a:custGeom>
            <a:avLst/>
            <a:gdLst/>
            <a:ahLst/>
            <a:cxnLst/>
            <a:rect l="l" t="t" r="r" b="b"/>
            <a:pathLst>
              <a:path w="98992" h="97308">
                <a:moveTo>
                  <a:pt x="63750" y="95793"/>
                </a:moveTo>
                <a:lnTo>
                  <a:pt x="75226" y="91694"/>
                </a:lnTo>
                <a:lnTo>
                  <a:pt x="82711" y="87826"/>
                </a:lnTo>
                <a:lnTo>
                  <a:pt x="88512" y="82275"/>
                </a:lnTo>
                <a:lnTo>
                  <a:pt x="92629" y="75039"/>
                </a:lnTo>
                <a:lnTo>
                  <a:pt x="97599" y="62071"/>
                </a:lnTo>
                <a:lnTo>
                  <a:pt x="98992" y="48654"/>
                </a:lnTo>
                <a:lnTo>
                  <a:pt x="98970" y="46893"/>
                </a:lnTo>
                <a:lnTo>
                  <a:pt x="97212" y="33677"/>
                </a:lnTo>
                <a:lnTo>
                  <a:pt x="92629" y="22455"/>
                </a:lnTo>
                <a:lnTo>
                  <a:pt x="88512" y="15095"/>
                </a:lnTo>
                <a:lnTo>
                  <a:pt x="82711" y="9543"/>
                </a:lnTo>
                <a:lnTo>
                  <a:pt x="75226" y="5801"/>
                </a:lnTo>
                <a:lnTo>
                  <a:pt x="74329" y="5342"/>
                </a:lnTo>
                <a:lnTo>
                  <a:pt x="62727" y="1335"/>
                </a:lnTo>
                <a:lnTo>
                  <a:pt x="49402" y="0"/>
                </a:lnTo>
                <a:lnTo>
                  <a:pt x="48435" y="6"/>
                </a:lnTo>
                <a:lnTo>
                  <a:pt x="35358" y="1549"/>
                </a:lnTo>
                <a:lnTo>
                  <a:pt x="23765" y="5801"/>
                </a:lnTo>
                <a:lnTo>
                  <a:pt x="16280" y="9543"/>
                </a:lnTo>
                <a:lnTo>
                  <a:pt x="10416" y="15095"/>
                </a:lnTo>
                <a:lnTo>
                  <a:pt x="6175" y="22455"/>
                </a:lnTo>
                <a:lnTo>
                  <a:pt x="1374" y="35173"/>
                </a:lnTo>
                <a:lnTo>
                  <a:pt x="0" y="48654"/>
                </a:lnTo>
                <a:lnTo>
                  <a:pt x="24" y="50560"/>
                </a:lnTo>
                <a:lnTo>
                  <a:pt x="1743" y="63745"/>
                </a:lnTo>
                <a:lnTo>
                  <a:pt x="6175" y="75039"/>
                </a:lnTo>
                <a:lnTo>
                  <a:pt x="10416" y="82275"/>
                </a:lnTo>
                <a:lnTo>
                  <a:pt x="16280" y="87826"/>
                </a:lnTo>
                <a:lnTo>
                  <a:pt x="23765" y="91694"/>
                </a:lnTo>
                <a:lnTo>
                  <a:pt x="36202" y="95993"/>
                </a:lnTo>
                <a:lnTo>
                  <a:pt x="32685" y="59757"/>
                </a:lnTo>
                <a:lnTo>
                  <a:pt x="31999" y="54766"/>
                </a:lnTo>
                <a:lnTo>
                  <a:pt x="31999" y="42541"/>
                </a:lnTo>
                <a:lnTo>
                  <a:pt x="32685" y="37550"/>
                </a:lnTo>
                <a:lnTo>
                  <a:pt x="34057" y="33683"/>
                </a:lnTo>
                <a:lnTo>
                  <a:pt x="35430" y="29816"/>
                </a:lnTo>
                <a:lnTo>
                  <a:pt x="37426" y="27009"/>
                </a:lnTo>
                <a:lnTo>
                  <a:pt x="40046" y="25262"/>
                </a:lnTo>
                <a:lnTo>
                  <a:pt x="42665" y="23516"/>
                </a:lnTo>
                <a:lnTo>
                  <a:pt x="45784" y="22642"/>
                </a:lnTo>
                <a:lnTo>
                  <a:pt x="53145" y="22642"/>
                </a:lnTo>
                <a:lnTo>
                  <a:pt x="56326" y="23516"/>
                </a:lnTo>
                <a:lnTo>
                  <a:pt x="58946" y="25262"/>
                </a:lnTo>
                <a:lnTo>
                  <a:pt x="61566" y="27009"/>
                </a:lnTo>
                <a:lnTo>
                  <a:pt x="63562" y="29816"/>
                </a:lnTo>
                <a:lnTo>
                  <a:pt x="64934" y="33683"/>
                </a:lnTo>
                <a:lnTo>
                  <a:pt x="66306" y="37550"/>
                </a:lnTo>
                <a:lnTo>
                  <a:pt x="66992" y="42541"/>
                </a:lnTo>
                <a:lnTo>
                  <a:pt x="66992" y="54766"/>
                </a:lnTo>
                <a:lnTo>
                  <a:pt x="66306" y="59757"/>
                </a:lnTo>
                <a:lnTo>
                  <a:pt x="64934" y="63624"/>
                </a:lnTo>
                <a:lnTo>
                  <a:pt x="63562" y="67367"/>
                </a:lnTo>
                <a:lnTo>
                  <a:pt x="61566" y="70174"/>
                </a:lnTo>
                <a:lnTo>
                  <a:pt x="58946" y="72045"/>
                </a:lnTo>
                <a:lnTo>
                  <a:pt x="56326" y="73791"/>
                </a:lnTo>
                <a:lnTo>
                  <a:pt x="53145" y="74665"/>
                </a:lnTo>
                <a:lnTo>
                  <a:pt x="45784" y="74665"/>
                </a:lnTo>
                <a:lnTo>
                  <a:pt x="49402" y="97308"/>
                </a:lnTo>
                <a:lnTo>
                  <a:pt x="50546" y="97299"/>
                </a:lnTo>
                <a:lnTo>
                  <a:pt x="63750" y="95793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7597667" y="12653667"/>
            <a:ext cx="16717" cy="37550"/>
          </a:xfrm>
          <a:custGeom>
            <a:avLst/>
            <a:gdLst/>
            <a:ahLst/>
            <a:cxnLst/>
            <a:rect l="l" t="t" r="r" b="b"/>
            <a:pathLst>
              <a:path w="16717" h="37550">
                <a:moveTo>
                  <a:pt x="16717" y="37550"/>
                </a:moveTo>
                <a:lnTo>
                  <a:pt x="13099" y="14908"/>
                </a:lnTo>
                <a:lnTo>
                  <a:pt x="9980" y="14034"/>
                </a:lnTo>
                <a:lnTo>
                  <a:pt x="7360" y="12288"/>
                </a:lnTo>
                <a:lnTo>
                  <a:pt x="4740" y="10416"/>
                </a:lnTo>
                <a:lnTo>
                  <a:pt x="2744" y="7609"/>
                </a:lnTo>
                <a:lnTo>
                  <a:pt x="1372" y="3867"/>
                </a:lnTo>
                <a:lnTo>
                  <a:pt x="0" y="0"/>
                </a:lnTo>
                <a:lnTo>
                  <a:pt x="3516" y="36236"/>
                </a:lnTo>
                <a:lnTo>
                  <a:pt x="16717" y="3755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7681870" y="12593910"/>
            <a:ext cx="153821" cy="95436"/>
          </a:xfrm>
          <a:custGeom>
            <a:avLst/>
            <a:gdLst/>
            <a:ahLst/>
            <a:cxnLst/>
            <a:rect l="l" t="t" r="r" b="b"/>
            <a:pathLst>
              <a:path w="153821" h="95436">
                <a:moveTo>
                  <a:pt x="93503" y="36802"/>
                </a:moveTo>
                <a:lnTo>
                  <a:pt x="94875" y="33683"/>
                </a:lnTo>
                <a:lnTo>
                  <a:pt x="96247" y="30564"/>
                </a:lnTo>
                <a:lnTo>
                  <a:pt x="98181" y="28256"/>
                </a:lnTo>
                <a:lnTo>
                  <a:pt x="100676" y="26759"/>
                </a:lnTo>
                <a:lnTo>
                  <a:pt x="103296" y="25137"/>
                </a:lnTo>
                <a:lnTo>
                  <a:pt x="106165" y="24327"/>
                </a:lnTo>
                <a:lnTo>
                  <a:pt x="113151" y="24327"/>
                </a:lnTo>
                <a:lnTo>
                  <a:pt x="116208" y="25512"/>
                </a:lnTo>
                <a:lnTo>
                  <a:pt x="118453" y="27882"/>
                </a:lnTo>
                <a:lnTo>
                  <a:pt x="120824" y="30252"/>
                </a:lnTo>
                <a:lnTo>
                  <a:pt x="122009" y="34432"/>
                </a:lnTo>
                <a:lnTo>
                  <a:pt x="122009" y="95436"/>
                </a:lnTo>
                <a:lnTo>
                  <a:pt x="153821" y="95436"/>
                </a:lnTo>
                <a:lnTo>
                  <a:pt x="153821" y="25761"/>
                </a:lnTo>
                <a:lnTo>
                  <a:pt x="152386" y="19648"/>
                </a:lnTo>
                <a:lnTo>
                  <a:pt x="149517" y="14783"/>
                </a:lnTo>
                <a:lnTo>
                  <a:pt x="146773" y="9793"/>
                </a:lnTo>
                <a:lnTo>
                  <a:pt x="143030" y="6112"/>
                </a:lnTo>
                <a:lnTo>
                  <a:pt x="138289" y="3742"/>
                </a:lnTo>
                <a:lnTo>
                  <a:pt x="133549" y="1247"/>
                </a:lnTo>
                <a:lnTo>
                  <a:pt x="128059" y="0"/>
                </a:lnTo>
                <a:lnTo>
                  <a:pt x="117455" y="0"/>
                </a:lnTo>
                <a:lnTo>
                  <a:pt x="113214" y="686"/>
                </a:lnTo>
                <a:lnTo>
                  <a:pt x="109097" y="2058"/>
                </a:lnTo>
                <a:lnTo>
                  <a:pt x="104980" y="3430"/>
                </a:lnTo>
                <a:lnTo>
                  <a:pt x="101300" y="5489"/>
                </a:lnTo>
                <a:lnTo>
                  <a:pt x="98056" y="8233"/>
                </a:lnTo>
                <a:lnTo>
                  <a:pt x="94937" y="10978"/>
                </a:lnTo>
                <a:lnTo>
                  <a:pt x="92380" y="14409"/>
                </a:lnTo>
                <a:lnTo>
                  <a:pt x="90384" y="18525"/>
                </a:lnTo>
                <a:lnTo>
                  <a:pt x="87889" y="12413"/>
                </a:lnTo>
                <a:lnTo>
                  <a:pt x="84084" y="7797"/>
                </a:lnTo>
                <a:lnTo>
                  <a:pt x="78969" y="4678"/>
                </a:lnTo>
                <a:lnTo>
                  <a:pt x="73854" y="1559"/>
                </a:lnTo>
                <a:lnTo>
                  <a:pt x="67803" y="0"/>
                </a:lnTo>
                <a:lnTo>
                  <a:pt x="53706" y="0"/>
                </a:lnTo>
                <a:lnTo>
                  <a:pt x="47406" y="1684"/>
                </a:lnTo>
                <a:lnTo>
                  <a:pt x="41917" y="5052"/>
                </a:lnTo>
                <a:lnTo>
                  <a:pt x="36552" y="8420"/>
                </a:lnTo>
                <a:lnTo>
                  <a:pt x="32373" y="13411"/>
                </a:lnTo>
                <a:lnTo>
                  <a:pt x="29379" y="20023"/>
                </a:lnTo>
                <a:lnTo>
                  <a:pt x="28443" y="1871"/>
                </a:lnTo>
                <a:lnTo>
                  <a:pt x="0" y="1871"/>
                </a:lnTo>
                <a:lnTo>
                  <a:pt x="0" y="95436"/>
                </a:lnTo>
                <a:lnTo>
                  <a:pt x="31812" y="95436"/>
                </a:lnTo>
                <a:lnTo>
                  <a:pt x="31812" y="40919"/>
                </a:lnTo>
                <a:lnTo>
                  <a:pt x="32560" y="36802"/>
                </a:lnTo>
                <a:lnTo>
                  <a:pt x="34057" y="33683"/>
                </a:lnTo>
                <a:lnTo>
                  <a:pt x="35554" y="30439"/>
                </a:lnTo>
                <a:lnTo>
                  <a:pt x="37550" y="28069"/>
                </a:lnTo>
                <a:lnTo>
                  <a:pt x="40046" y="26572"/>
                </a:lnTo>
                <a:lnTo>
                  <a:pt x="42665" y="25075"/>
                </a:lnTo>
                <a:lnTo>
                  <a:pt x="45410" y="24327"/>
                </a:lnTo>
                <a:lnTo>
                  <a:pt x="52022" y="24327"/>
                </a:lnTo>
                <a:lnTo>
                  <a:pt x="55078" y="25512"/>
                </a:lnTo>
                <a:lnTo>
                  <a:pt x="57449" y="27882"/>
                </a:lnTo>
                <a:lnTo>
                  <a:pt x="59819" y="30252"/>
                </a:lnTo>
                <a:lnTo>
                  <a:pt x="61004" y="34432"/>
                </a:lnTo>
                <a:lnTo>
                  <a:pt x="61004" y="95436"/>
                </a:lnTo>
                <a:lnTo>
                  <a:pt x="92816" y="95436"/>
                </a:lnTo>
                <a:lnTo>
                  <a:pt x="92816" y="40732"/>
                </a:lnTo>
                <a:lnTo>
                  <a:pt x="93503" y="36802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7232865" y="12863223"/>
            <a:ext cx="1310038" cy="145806"/>
          </a:xfrm>
          <a:custGeom>
            <a:avLst/>
            <a:gdLst/>
            <a:ahLst/>
            <a:cxnLst/>
            <a:rect l="l" t="t" r="r" b="b"/>
            <a:pathLst>
              <a:path w="1310038" h="145806">
                <a:moveTo>
                  <a:pt x="328074" y="48706"/>
                </a:moveTo>
                <a:lnTo>
                  <a:pt x="326619" y="53176"/>
                </a:lnTo>
                <a:lnTo>
                  <a:pt x="329581" y="113058"/>
                </a:lnTo>
                <a:lnTo>
                  <a:pt x="329581" y="65651"/>
                </a:lnTo>
                <a:lnTo>
                  <a:pt x="328802" y="55359"/>
                </a:lnTo>
                <a:lnTo>
                  <a:pt x="328074" y="48706"/>
                </a:lnTo>
                <a:close/>
              </a:path>
              <a:path w="1310038" h="145806">
                <a:moveTo>
                  <a:pt x="434471" y="114617"/>
                </a:moveTo>
                <a:lnTo>
                  <a:pt x="443203" y="114617"/>
                </a:lnTo>
                <a:lnTo>
                  <a:pt x="447050" y="114045"/>
                </a:lnTo>
                <a:lnTo>
                  <a:pt x="450481" y="112902"/>
                </a:lnTo>
                <a:lnTo>
                  <a:pt x="454015" y="111654"/>
                </a:lnTo>
                <a:lnTo>
                  <a:pt x="456978" y="109991"/>
                </a:lnTo>
                <a:lnTo>
                  <a:pt x="459369" y="107912"/>
                </a:lnTo>
                <a:lnTo>
                  <a:pt x="455627" y="95748"/>
                </a:lnTo>
                <a:lnTo>
                  <a:pt x="453859" y="97308"/>
                </a:lnTo>
                <a:lnTo>
                  <a:pt x="451936" y="98555"/>
                </a:lnTo>
                <a:lnTo>
                  <a:pt x="449857" y="99491"/>
                </a:lnTo>
                <a:lnTo>
                  <a:pt x="447778" y="100322"/>
                </a:lnTo>
                <a:lnTo>
                  <a:pt x="445335" y="100738"/>
                </a:lnTo>
                <a:lnTo>
                  <a:pt x="439097" y="100738"/>
                </a:lnTo>
                <a:lnTo>
                  <a:pt x="436342" y="99855"/>
                </a:lnTo>
                <a:lnTo>
                  <a:pt x="434263" y="98087"/>
                </a:lnTo>
                <a:lnTo>
                  <a:pt x="432287" y="96320"/>
                </a:lnTo>
                <a:lnTo>
                  <a:pt x="431300" y="93513"/>
                </a:lnTo>
                <a:lnTo>
                  <a:pt x="431300" y="48186"/>
                </a:lnTo>
                <a:lnTo>
                  <a:pt x="458122" y="48186"/>
                </a:lnTo>
                <a:lnTo>
                  <a:pt x="458122" y="35087"/>
                </a:lnTo>
                <a:lnTo>
                  <a:pt x="431300" y="35087"/>
                </a:lnTo>
                <a:lnTo>
                  <a:pt x="431300" y="12163"/>
                </a:lnTo>
                <a:lnTo>
                  <a:pt x="414614" y="16841"/>
                </a:lnTo>
                <a:lnTo>
                  <a:pt x="414614" y="35087"/>
                </a:lnTo>
                <a:lnTo>
                  <a:pt x="399643" y="35087"/>
                </a:lnTo>
                <a:lnTo>
                  <a:pt x="399643" y="48186"/>
                </a:lnTo>
                <a:lnTo>
                  <a:pt x="414614" y="48186"/>
                </a:lnTo>
                <a:lnTo>
                  <a:pt x="414614" y="92473"/>
                </a:lnTo>
                <a:lnTo>
                  <a:pt x="414718" y="97775"/>
                </a:lnTo>
                <a:lnTo>
                  <a:pt x="415809" y="102090"/>
                </a:lnTo>
                <a:lnTo>
                  <a:pt x="417889" y="105417"/>
                </a:lnTo>
                <a:lnTo>
                  <a:pt x="419968" y="108639"/>
                </a:lnTo>
                <a:lnTo>
                  <a:pt x="422879" y="110979"/>
                </a:lnTo>
                <a:lnTo>
                  <a:pt x="426621" y="112434"/>
                </a:lnTo>
                <a:lnTo>
                  <a:pt x="430364" y="113889"/>
                </a:lnTo>
                <a:lnTo>
                  <a:pt x="434471" y="114617"/>
                </a:lnTo>
                <a:close/>
              </a:path>
              <a:path w="1310038" h="145806">
                <a:moveTo>
                  <a:pt x="548839" y="114617"/>
                </a:moveTo>
                <a:lnTo>
                  <a:pt x="557571" y="114617"/>
                </a:lnTo>
                <a:lnTo>
                  <a:pt x="561418" y="114045"/>
                </a:lnTo>
                <a:lnTo>
                  <a:pt x="564849" y="112902"/>
                </a:lnTo>
                <a:lnTo>
                  <a:pt x="568383" y="111654"/>
                </a:lnTo>
                <a:lnTo>
                  <a:pt x="571346" y="109991"/>
                </a:lnTo>
                <a:lnTo>
                  <a:pt x="573737" y="107912"/>
                </a:lnTo>
                <a:lnTo>
                  <a:pt x="569995" y="95748"/>
                </a:lnTo>
                <a:lnTo>
                  <a:pt x="568227" y="97308"/>
                </a:lnTo>
                <a:lnTo>
                  <a:pt x="566304" y="98555"/>
                </a:lnTo>
                <a:lnTo>
                  <a:pt x="564225" y="99491"/>
                </a:lnTo>
                <a:lnTo>
                  <a:pt x="562146" y="100322"/>
                </a:lnTo>
                <a:lnTo>
                  <a:pt x="559703" y="100738"/>
                </a:lnTo>
                <a:lnTo>
                  <a:pt x="553465" y="100738"/>
                </a:lnTo>
                <a:lnTo>
                  <a:pt x="550710" y="99855"/>
                </a:lnTo>
                <a:lnTo>
                  <a:pt x="548631" y="98087"/>
                </a:lnTo>
                <a:lnTo>
                  <a:pt x="546655" y="96320"/>
                </a:lnTo>
                <a:lnTo>
                  <a:pt x="545668" y="93513"/>
                </a:lnTo>
                <a:lnTo>
                  <a:pt x="545668" y="48186"/>
                </a:lnTo>
                <a:lnTo>
                  <a:pt x="572490" y="48186"/>
                </a:lnTo>
                <a:lnTo>
                  <a:pt x="572490" y="35087"/>
                </a:lnTo>
                <a:lnTo>
                  <a:pt x="545668" y="35087"/>
                </a:lnTo>
                <a:lnTo>
                  <a:pt x="545668" y="12163"/>
                </a:lnTo>
                <a:lnTo>
                  <a:pt x="528982" y="16841"/>
                </a:lnTo>
                <a:lnTo>
                  <a:pt x="528982" y="35087"/>
                </a:lnTo>
                <a:lnTo>
                  <a:pt x="514011" y="35087"/>
                </a:lnTo>
                <a:lnTo>
                  <a:pt x="514011" y="48186"/>
                </a:lnTo>
                <a:lnTo>
                  <a:pt x="528982" y="48186"/>
                </a:lnTo>
                <a:lnTo>
                  <a:pt x="528982" y="92473"/>
                </a:lnTo>
                <a:lnTo>
                  <a:pt x="529086" y="97775"/>
                </a:lnTo>
                <a:lnTo>
                  <a:pt x="530177" y="102090"/>
                </a:lnTo>
                <a:lnTo>
                  <a:pt x="532257" y="105417"/>
                </a:lnTo>
                <a:lnTo>
                  <a:pt x="534336" y="108639"/>
                </a:lnTo>
                <a:lnTo>
                  <a:pt x="537247" y="110979"/>
                </a:lnTo>
                <a:lnTo>
                  <a:pt x="540989" y="112434"/>
                </a:lnTo>
                <a:lnTo>
                  <a:pt x="544732" y="113889"/>
                </a:lnTo>
                <a:lnTo>
                  <a:pt x="548839" y="114617"/>
                </a:lnTo>
                <a:close/>
              </a:path>
              <a:path w="1310038" h="145806">
                <a:moveTo>
                  <a:pt x="614152" y="100478"/>
                </a:moveTo>
                <a:lnTo>
                  <a:pt x="610825" y="98399"/>
                </a:lnTo>
                <a:lnTo>
                  <a:pt x="607602" y="96216"/>
                </a:lnTo>
                <a:lnTo>
                  <a:pt x="608538" y="113006"/>
                </a:lnTo>
                <a:lnTo>
                  <a:pt x="615243" y="114617"/>
                </a:lnTo>
                <a:lnTo>
                  <a:pt x="630422" y="114617"/>
                </a:lnTo>
                <a:lnTo>
                  <a:pt x="627511" y="101518"/>
                </a:lnTo>
                <a:lnTo>
                  <a:pt x="618154" y="101518"/>
                </a:lnTo>
                <a:lnTo>
                  <a:pt x="614152" y="100478"/>
                </a:lnTo>
                <a:close/>
              </a:path>
              <a:path w="1310038" h="145806">
                <a:moveTo>
                  <a:pt x="788413" y="0"/>
                </a:moveTo>
                <a:lnTo>
                  <a:pt x="788413" y="46873"/>
                </a:lnTo>
                <a:lnTo>
                  <a:pt x="790284" y="53176"/>
                </a:lnTo>
                <a:lnTo>
                  <a:pt x="791220" y="92006"/>
                </a:lnTo>
                <a:lnTo>
                  <a:pt x="805099" y="113058"/>
                </a:lnTo>
                <a:lnTo>
                  <a:pt x="805099" y="0"/>
                </a:lnTo>
                <a:lnTo>
                  <a:pt x="788725" y="47354"/>
                </a:lnTo>
                <a:lnTo>
                  <a:pt x="788413" y="0"/>
                </a:lnTo>
                <a:close/>
              </a:path>
              <a:path w="1310038" h="145806">
                <a:moveTo>
                  <a:pt x="790284" y="53176"/>
                </a:moveTo>
                <a:lnTo>
                  <a:pt x="788413" y="46873"/>
                </a:lnTo>
                <a:lnTo>
                  <a:pt x="788413" y="54891"/>
                </a:lnTo>
                <a:lnTo>
                  <a:pt x="789037" y="91850"/>
                </a:lnTo>
                <a:lnTo>
                  <a:pt x="791220" y="92006"/>
                </a:lnTo>
                <a:lnTo>
                  <a:pt x="790284" y="53176"/>
                </a:lnTo>
                <a:close/>
              </a:path>
              <a:path w="1310038" h="145806">
                <a:moveTo>
                  <a:pt x="787529" y="83949"/>
                </a:moveTo>
                <a:lnTo>
                  <a:pt x="785762" y="88107"/>
                </a:lnTo>
                <a:lnTo>
                  <a:pt x="783994" y="92265"/>
                </a:lnTo>
                <a:lnTo>
                  <a:pt x="781499" y="95488"/>
                </a:lnTo>
                <a:lnTo>
                  <a:pt x="778277" y="97775"/>
                </a:lnTo>
                <a:lnTo>
                  <a:pt x="775054" y="100063"/>
                </a:lnTo>
                <a:lnTo>
                  <a:pt x="771207" y="101206"/>
                </a:lnTo>
                <a:lnTo>
                  <a:pt x="759979" y="101206"/>
                </a:lnTo>
                <a:lnTo>
                  <a:pt x="756705" y="114617"/>
                </a:lnTo>
                <a:lnTo>
                  <a:pt x="767724" y="114617"/>
                </a:lnTo>
                <a:lnTo>
                  <a:pt x="771987" y="113734"/>
                </a:lnTo>
                <a:lnTo>
                  <a:pt x="775937" y="111966"/>
                </a:lnTo>
                <a:lnTo>
                  <a:pt x="779992" y="110095"/>
                </a:lnTo>
                <a:lnTo>
                  <a:pt x="783371" y="107496"/>
                </a:lnTo>
                <a:lnTo>
                  <a:pt x="786074" y="104169"/>
                </a:lnTo>
                <a:lnTo>
                  <a:pt x="787529" y="83949"/>
                </a:lnTo>
                <a:close/>
              </a:path>
              <a:path w="1310038" h="145806">
                <a:moveTo>
                  <a:pt x="842050" y="79062"/>
                </a:moveTo>
                <a:lnTo>
                  <a:pt x="842050" y="74228"/>
                </a:lnTo>
                <a:lnTo>
                  <a:pt x="899437" y="79062"/>
                </a:lnTo>
                <a:lnTo>
                  <a:pt x="883842" y="68770"/>
                </a:lnTo>
                <a:lnTo>
                  <a:pt x="892107" y="66275"/>
                </a:lnTo>
                <a:lnTo>
                  <a:pt x="888988" y="41324"/>
                </a:lnTo>
                <a:lnTo>
                  <a:pt x="883686" y="38205"/>
                </a:lnTo>
                <a:lnTo>
                  <a:pt x="878384" y="35087"/>
                </a:lnTo>
                <a:lnTo>
                  <a:pt x="871939" y="33527"/>
                </a:lnTo>
                <a:lnTo>
                  <a:pt x="864350" y="33527"/>
                </a:lnTo>
                <a:lnTo>
                  <a:pt x="859567" y="46782"/>
                </a:lnTo>
                <a:lnTo>
                  <a:pt x="870171" y="46782"/>
                </a:lnTo>
                <a:lnTo>
                  <a:pt x="875006" y="48706"/>
                </a:lnTo>
                <a:lnTo>
                  <a:pt x="878540" y="52552"/>
                </a:lnTo>
                <a:lnTo>
                  <a:pt x="882075" y="56295"/>
                </a:lnTo>
                <a:lnTo>
                  <a:pt x="883842" y="61701"/>
                </a:lnTo>
                <a:lnTo>
                  <a:pt x="883842" y="66275"/>
                </a:lnTo>
                <a:lnTo>
                  <a:pt x="842409" y="66275"/>
                </a:lnTo>
                <a:lnTo>
                  <a:pt x="842050" y="68302"/>
                </a:lnTo>
                <a:lnTo>
                  <a:pt x="842050" y="79062"/>
                </a:lnTo>
                <a:close/>
              </a:path>
              <a:path w="1310038" h="145806">
                <a:moveTo>
                  <a:pt x="836748" y="66275"/>
                </a:moveTo>
                <a:lnTo>
                  <a:pt x="836748" y="79062"/>
                </a:lnTo>
                <a:lnTo>
                  <a:pt x="842050" y="79062"/>
                </a:lnTo>
                <a:lnTo>
                  <a:pt x="842050" y="68302"/>
                </a:lnTo>
                <a:lnTo>
                  <a:pt x="842409" y="66275"/>
                </a:lnTo>
                <a:lnTo>
                  <a:pt x="836748" y="66275"/>
                </a:lnTo>
                <a:close/>
              </a:path>
              <a:path w="1310038" h="145806">
                <a:moveTo>
                  <a:pt x="898657" y="56399"/>
                </a:moveTo>
                <a:lnTo>
                  <a:pt x="895850" y="50993"/>
                </a:lnTo>
                <a:lnTo>
                  <a:pt x="893043" y="45587"/>
                </a:lnTo>
                <a:lnTo>
                  <a:pt x="888988" y="41324"/>
                </a:lnTo>
                <a:lnTo>
                  <a:pt x="892107" y="66275"/>
                </a:lnTo>
                <a:lnTo>
                  <a:pt x="883842" y="68770"/>
                </a:lnTo>
                <a:lnTo>
                  <a:pt x="899437" y="79062"/>
                </a:lnTo>
                <a:lnTo>
                  <a:pt x="899645" y="77815"/>
                </a:lnTo>
                <a:lnTo>
                  <a:pt x="899800" y="76359"/>
                </a:lnTo>
                <a:lnTo>
                  <a:pt x="899904" y="74696"/>
                </a:lnTo>
                <a:lnTo>
                  <a:pt x="900008" y="73033"/>
                </a:lnTo>
                <a:lnTo>
                  <a:pt x="900060" y="62532"/>
                </a:lnTo>
                <a:lnTo>
                  <a:pt x="898657" y="56399"/>
                </a:lnTo>
                <a:close/>
              </a:path>
              <a:path w="1310038" h="145806">
                <a:moveTo>
                  <a:pt x="852810" y="98243"/>
                </a:moveTo>
                <a:lnTo>
                  <a:pt x="849379" y="96164"/>
                </a:lnTo>
                <a:lnTo>
                  <a:pt x="846728" y="93097"/>
                </a:lnTo>
                <a:lnTo>
                  <a:pt x="844857" y="89043"/>
                </a:lnTo>
                <a:lnTo>
                  <a:pt x="842985" y="84988"/>
                </a:lnTo>
                <a:lnTo>
                  <a:pt x="842050" y="80050"/>
                </a:lnTo>
                <a:lnTo>
                  <a:pt x="842050" y="79062"/>
                </a:lnTo>
                <a:lnTo>
                  <a:pt x="836748" y="79062"/>
                </a:lnTo>
                <a:lnTo>
                  <a:pt x="836748" y="66275"/>
                </a:lnTo>
                <a:lnTo>
                  <a:pt x="842409" y="66275"/>
                </a:lnTo>
                <a:lnTo>
                  <a:pt x="842933" y="63312"/>
                </a:lnTo>
                <a:lnTo>
                  <a:pt x="844701" y="59258"/>
                </a:lnTo>
                <a:lnTo>
                  <a:pt x="846468" y="55099"/>
                </a:lnTo>
                <a:lnTo>
                  <a:pt x="849015" y="51980"/>
                </a:lnTo>
                <a:lnTo>
                  <a:pt x="852342" y="49901"/>
                </a:lnTo>
                <a:lnTo>
                  <a:pt x="855669" y="47822"/>
                </a:lnTo>
                <a:lnTo>
                  <a:pt x="859567" y="46782"/>
                </a:lnTo>
                <a:lnTo>
                  <a:pt x="864350" y="33527"/>
                </a:lnTo>
                <a:lnTo>
                  <a:pt x="856968" y="33527"/>
                </a:lnTo>
                <a:lnTo>
                  <a:pt x="850367" y="35139"/>
                </a:lnTo>
                <a:lnTo>
                  <a:pt x="844545" y="38361"/>
                </a:lnTo>
                <a:lnTo>
                  <a:pt x="838723" y="41584"/>
                </a:lnTo>
                <a:lnTo>
                  <a:pt x="834149" y="46262"/>
                </a:lnTo>
                <a:lnTo>
                  <a:pt x="830822" y="52396"/>
                </a:lnTo>
                <a:lnTo>
                  <a:pt x="827599" y="58426"/>
                </a:lnTo>
                <a:lnTo>
                  <a:pt x="825988" y="65651"/>
                </a:lnTo>
                <a:lnTo>
                  <a:pt x="825988" y="82493"/>
                </a:lnTo>
                <a:lnTo>
                  <a:pt x="827599" y="89770"/>
                </a:lnTo>
                <a:lnTo>
                  <a:pt x="830822" y="95904"/>
                </a:lnTo>
                <a:lnTo>
                  <a:pt x="834149" y="101934"/>
                </a:lnTo>
                <a:lnTo>
                  <a:pt x="838775" y="106560"/>
                </a:lnTo>
                <a:lnTo>
                  <a:pt x="844701" y="109783"/>
                </a:lnTo>
                <a:lnTo>
                  <a:pt x="850626" y="113006"/>
                </a:lnTo>
                <a:lnTo>
                  <a:pt x="857488" y="114617"/>
                </a:lnTo>
                <a:lnTo>
                  <a:pt x="870483" y="114617"/>
                </a:lnTo>
                <a:lnTo>
                  <a:pt x="875265" y="113889"/>
                </a:lnTo>
                <a:lnTo>
                  <a:pt x="879632" y="112434"/>
                </a:lnTo>
                <a:lnTo>
                  <a:pt x="883998" y="110979"/>
                </a:lnTo>
                <a:lnTo>
                  <a:pt x="887741" y="108899"/>
                </a:lnTo>
                <a:lnTo>
                  <a:pt x="890860" y="106196"/>
                </a:lnTo>
                <a:lnTo>
                  <a:pt x="894083" y="103389"/>
                </a:lnTo>
                <a:lnTo>
                  <a:pt x="896630" y="100115"/>
                </a:lnTo>
                <a:lnTo>
                  <a:pt x="898501" y="96372"/>
                </a:lnTo>
                <a:lnTo>
                  <a:pt x="885246" y="90134"/>
                </a:lnTo>
                <a:lnTo>
                  <a:pt x="883374" y="93669"/>
                </a:lnTo>
                <a:lnTo>
                  <a:pt x="880827" y="96424"/>
                </a:lnTo>
                <a:lnTo>
                  <a:pt x="877605" y="98399"/>
                </a:lnTo>
                <a:lnTo>
                  <a:pt x="874382" y="100374"/>
                </a:lnTo>
                <a:lnTo>
                  <a:pt x="870171" y="101362"/>
                </a:lnTo>
                <a:lnTo>
                  <a:pt x="860295" y="101362"/>
                </a:lnTo>
                <a:lnTo>
                  <a:pt x="856240" y="100322"/>
                </a:lnTo>
                <a:lnTo>
                  <a:pt x="852810" y="98243"/>
                </a:lnTo>
                <a:close/>
              </a:path>
              <a:path w="1310038" h="145806">
                <a:moveTo>
                  <a:pt x="987618" y="35087"/>
                </a:moveTo>
                <a:lnTo>
                  <a:pt x="970153" y="35087"/>
                </a:lnTo>
                <a:lnTo>
                  <a:pt x="947541" y="98555"/>
                </a:lnTo>
                <a:lnTo>
                  <a:pt x="925397" y="35087"/>
                </a:lnTo>
                <a:lnTo>
                  <a:pt x="907152" y="35087"/>
                </a:lnTo>
                <a:lnTo>
                  <a:pt x="938341" y="113058"/>
                </a:lnTo>
                <a:lnTo>
                  <a:pt x="956586" y="113058"/>
                </a:lnTo>
                <a:lnTo>
                  <a:pt x="987618" y="35087"/>
                </a:lnTo>
                <a:close/>
              </a:path>
              <a:path w="1310038" h="145806">
                <a:moveTo>
                  <a:pt x="1012460" y="79062"/>
                </a:moveTo>
                <a:lnTo>
                  <a:pt x="1012460" y="74228"/>
                </a:lnTo>
                <a:lnTo>
                  <a:pt x="1069846" y="79062"/>
                </a:lnTo>
                <a:lnTo>
                  <a:pt x="1054252" y="68770"/>
                </a:lnTo>
                <a:lnTo>
                  <a:pt x="1062517" y="66275"/>
                </a:lnTo>
                <a:lnTo>
                  <a:pt x="1059398" y="41324"/>
                </a:lnTo>
                <a:lnTo>
                  <a:pt x="1054096" y="38205"/>
                </a:lnTo>
                <a:lnTo>
                  <a:pt x="1048794" y="35087"/>
                </a:lnTo>
                <a:lnTo>
                  <a:pt x="1042348" y="33527"/>
                </a:lnTo>
                <a:lnTo>
                  <a:pt x="1034759" y="33527"/>
                </a:lnTo>
                <a:lnTo>
                  <a:pt x="1029977" y="46782"/>
                </a:lnTo>
                <a:lnTo>
                  <a:pt x="1040581" y="46782"/>
                </a:lnTo>
                <a:lnTo>
                  <a:pt x="1045415" y="48706"/>
                </a:lnTo>
                <a:lnTo>
                  <a:pt x="1048950" y="52552"/>
                </a:lnTo>
                <a:lnTo>
                  <a:pt x="1052485" y="56295"/>
                </a:lnTo>
                <a:lnTo>
                  <a:pt x="1054252" y="61701"/>
                </a:lnTo>
                <a:lnTo>
                  <a:pt x="1054252" y="66275"/>
                </a:lnTo>
                <a:lnTo>
                  <a:pt x="1012819" y="66275"/>
                </a:lnTo>
                <a:lnTo>
                  <a:pt x="1012460" y="68302"/>
                </a:lnTo>
                <a:lnTo>
                  <a:pt x="1012460" y="79062"/>
                </a:lnTo>
                <a:close/>
              </a:path>
              <a:path w="1310038" h="145806">
                <a:moveTo>
                  <a:pt x="1007157" y="66275"/>
                </a:moveTo>
                <a:lnTo>
                  <a:pt x="1007157" y="79062"/>
                </a:lnTo>
                <a:lnTo>
                  <a:pt x="1012460" y="79062"/>
                </a:lnTo>
                <a:lnTo>
                  <a:pt x="1012460" y="68302"/>
                </a:lnTo>
                <a:lnTo>
                  <a:pt x="1012819" y="66275"/>
                </a:lnTo>
                <a:lnTo>
                  <a:pt x="1007157" y="66275"/>
                </a:lnTo>
                <a:close/>
              </a:path>
              <a:path w="1310038" h="145806">
                <a:moveTo>
                  <a:pt x="1069067" y="56399"/>
                </a:moveTo>
                <a:lnTo>
                  <a:pt x="1066260" y="50993"/>
                </a:lnTo>
                <a:lnTo>
                  <a:pt x="1063453" y="45587"/>
                </a:lnTo>
                <a:lnTo>
                  <a:pt x="1059398" y="41324"/>
                </a:lnTo>
                <a:lnTo>
                  <a:pt x="1062517" y="66275"/>
                </a:lnTo>
                <a:lnTo>
                  <a:pt x="1054252" y="68770"/>
                </a:lnTo>
                <a:lnTo>
                  <a:pt x="1069846" y="79062"/>
                </a:lnTo>
                <a:lnTo>
                  <a:pt x="1070054" y="77815"/>
                </a:lnTo>
                <a:lnTo>
                  <a:pt x="1070210" y="76359"/>
                </a:lnTo>
                <a:lnTo>
                  <a:pt x="1070314" y="74696"/>
                </a:lnTo>
                <a:lnTo>
                  <a:pt x="1070418" y="73033"/>
                </a:lnTo>
                <a:lnTo>
                  <a:pt x="1070470" y="62532"/>
                </a:lnTo>
                <a:lnTo>
                  <a:pt x="1069067" y="56399"/>
                </a:lnTo>
                <a:close/>
              </a:path>
              <a:path w="1310038" h="145806">
                <a:moveTo>
                  <a:pt x="1023219" y="98243"/>
                </a:moveTo>
                <a:lnTo>
                  <a:pt x="1019789" y="96164"/>
                </a:lnTo>
                <a:lnTo>
                  <a:pt x="1017138" y="93097"/>
                </a:lnTo>
                <a:lnTo>
                  <a:pt x="1015266" y="89043"/>
                </a:lnTo>
                <a:lnTo>
                  <a:pt x="1013395" y="84988"/>
                </a:lnTo>
                <a:lnTo>
                  <a:pt x="1012460" y="80050"/>
                </a:lnTo>
                <a:lnTo>
                  <a:pt x="1012460" y="79062"/>
                </a:lnTo>
                <a:lnTo>
                  <a:pt x="1007157" y="79062"/>
                </a:lnTo>
                <a:lnTo>
                  <a:pt x="1007157" y="66275"/>
                </a:lnTo>
                <a:lnTo>
                  <a:pt x="1012819" y="66275"/>
                </a:lnTo>
                <a:lnTo>
                  <a:pt x="1013343" y="63312"/>
                </a:lnTo>
                <a:lnTo>
                  <a:pt x="1015110" y="59258"/>
                </a:lnTo>
                <a:lnTo>
                  <a:pt x="1016878" y="55099"/>
                </a:lnTo>
                <a:lnTo>
                  <a:pt x="1019425" y="51980"/>
                </a:lnTo>
                <a:lnTo>
                  <a:pt x="1022752" y="49901"/>
                </a:lnTo>
                <a:lnTo>
                  <a:pt x="1026079" y="47822"/>
                </a:lnTo>
                <a:lnTo>
                  <a:pt x="1029977" y="46782"/>
                </a:lnTo>
                <a:lnTo>
                  <a:pt x="1034759" y="33527"/>
                </a:lnTo>
                <a:lnTo>
                  <a:pt x="1027378" y="33527"/>
                </a:lnTo>
                <a:lnTo>
                  <a:pt x="1020776" y="35139"/>
                </a:lnTo>
                <a:lnTo>
                  <a:pt x="1014955" y="38361"/>
                </a:lnTo>
                <a:lnTo>
                  <a:pt x="1009133" y="41584"/>
                </a:lnTo>
                <a:lnTo>
                  <a:pt x="1004558" y="46262"/>
                </a:lnTo>
                <a:lnTo>
                  <a:pt x="1001232" y="52396"/>
                </a:lnTo>
                <a:lnTo>
                  <a:pt x="998009" y="58426"/>
                </a:lnTo>
                <a:lnTo>
                  <a:pt x="996397" y="65651"/>
                </a:lnTo>
                <a:lnTo>
                  <a:pt x="996397" y="82493"/>
                </a:lnTo>
                <a:lnTo>
                  <a:pt x="998009" y="89770"/>
                </a:lnTo>
                <a:lnTo>
                  <a:pt x="1001232" y="95904"/>
                </a:lnTo>
                <a:lnTo>
                  <a:pt x="1004558" y="101934"/>
                </a:lnTo>
                <a:lnTo>
                  <a:pt x="1009185" y="106560"/>
                </a:lnTo>
                <a:lnTo>
                  <a:pt x="1015110" y="109783"/>
                </a:lnTo>
                <a:lnTo>
                  <a:pt x="1021036" y="113006"/>
                </a:lnTo>
                <a:lnTo>
                  <a:pt x="1027898" y="114617"/>
                </a:lnTo>
                <a:lnTo>
                  <a:pt x="1040893" y="114617"/>
                </a:lnTo>
                <a:lnTo>
                  <a:pt x="1045675" y="113889"/>
                </a:lnTo>
                <a:lnTo>
                  <a:pt x="1050042" y="112434"/>
                </a:lnTo>
                <a:lnTo>
                  <a:pt x="1054408" y="110979"/>
                </a:lnTo>
                <a:lnTo>
                  <a:pt x="1058151" y="108899"/>
                </a:lnTo>
                <a:lnTo>
                  <a:pt x="1061269" y="106196"/>
                </a:lnTo>
                <a:lnTo>
                  <a:pt x="1064492" y="103389"/>
                </a:lnTo>
                <a:lnTo>
                  <a:pt x="1067039" y="100115"/>
                </a:lnTo>
                <a:lnTo>
                  <a:pt x="1068911" y="96372"/>
                </a:lnTo>
                <a:lnTo>
                  <a:pt x="1055655" y="90134"/>
                </a:lnTo>
                <a:lnTo>
                  <a:pt x="1053784" y="93669"/>
                </a:lnTo>
                <a:lnTo>
                  <a:pt x="1051237" y="96424"/>
                </a:lnTo>
                <a:lnTo>
                  <a:pt x="1048014" y="98399"/>
                </a:lnTo>
                <a:lnTo>
                  <a:pt x="1044791" y="100374"/>
                </a:lnTo>
                <a:lnTo>
                  <a:pt x="1040581" y="101362"/>
                </a:lnTo>
                <a:lnTo>
                  <a:pt x="1030705" y="101362"/>
                </a:lnTo>
                <a:lnTo>
                  <a:pt x="1026650" y="100322"/>
                </a:lnTo>
                <a:lnTo>
                  <a:pt x="1023219" y="98243"/>
                </a:lnTo>
                <a:close/>
              </a:path>
              <a:path w="1310038" h="145806">
                <a:moveTo>
                  <a:pt x="1113374" y="101362"/>
                </a:moveTo>
                <a:lnTo>
                  <a:pt x="1111139" y="100634"/>
                </a:lnTo>
                <a:lnTo>
                  <a:pt x="1109787" y="99179"/>
                </a:lnTo>
                <a:lnTo>
                  <a:pt x="1108436" y="97723"/>
                </a:lnTo>
                <a:lnTo>
                  <a:pt x="1107760" y="95072"/>
                </a:lnTo>
                <a:lnTo>
                  <a:pt x="1107760" y="0"/>
                </a:lnTo>
                <a:lnTo>
                  <a:pt x="1091074" y="0"/>
                </a:lnTo>
                <a:lnTo>
                  <a:pt x="1091074" y="100115"/>
                </a:lnTo>
                <a:lnTo>
                  <a:pt x="1092685" y="105676"/>
                </a:lnTo>
                <a:lnTo>
                  <a:pt x="1095908" y="109315"/>
                </a:lnTo>
                <a:lnTo>
                  <a:pt x="1099235" y="112850"/>
                </a:lnTo>
                <a:lnTo>
                  <a:pt x="1104381" y="114617"/>
                </a:lnTo>
                <a:lnTo>
                  <a:pt x="1113634" y="114617"/>
                </a:lnTo>
                <a:lnTo>
                  <a:pt x="1115921" y="114357"/>
                </a:lnTo>
                <a:lnTo>
                  <a:pt x="1118208" y="113837"/>
                </a:lnTo>
                <a:lnTo>
                  <a:pt x="1120495" y="113422"/>
                </a:lnTo>
                <a:lnTo>
                  <a:pt x="1122522" y="112798"/>
                </a:lnTo>
                <a:lnTo>
                  <a:pt x="1124290" y="111966"/>
                </a:lnTo>
                <a:lnTo>
                  <a:pt x="1126161" y="99491"/>
                </a:lnTo>
                <a:lnTo>
                  <a:pt x="1124186" y="100219"/>
                </a:lnTo>
                <a:lnTo>
                  <a:pt x="1122522" y="100738"/>
                </a:lnTo>
                <a:lnTo>
                  <a:pt x="1121171" y="101050"/>
                </a:lnTo>
                <a:lnTo>
                  <a:pt x="1119923" y="101258"/>
                </a:lnTo>
                <a:lnTo>
                  <a:pt x="1118364" y="101362"/>
                </a:lnTo>
                <a:lnTo>
                  <a:pt x="1113374" y="101362"/>
                </a:lnTo>
                <a:close/>
              </a:path>
              <a:path w="1310038" h="145806">
                <a:moveTo>
                  <a:pt x="1165280" y="100478"/>
                </a:moveTo>
                <a:lnTo>
                  <a:pt x="1161953" y="98399"/>
                </a:lnTo>
                <a:lnTo>
                  <a:pt x="1158731" y="96216"/>
                </a:lnTo>
                <a:lnTo>
                  <a:pt x="1159666" y="113006"/>
                </a:lnTo>
                <a:lnTo>
                  <a:pt x="1166372" y="114617"/>
                </a:lnTo>
                <a:lnTo>
                  <a:pt x="1181550" y="114617"/>
                </a:lnTo>
                <a:lnTo>
                  <a:pt x="1178639" y="101518"/>
                </a:lnTo>
                <a:lnTo>
                  <a:pt x="1169283" y="101518"/>
                </a:lnTo>
                <a:lnTo>
                  <a:pt x="1165280" y="100478"/>
                </a:lnTo>
                <a:close/>
              </a:path>
              <a:path w="1310038" h="145806">
                <a:moveTo>
                  <a:pt x="1267466" y="101050"/>
                </a:moveTo>
                <a:lnTo>
                  <a:pt x="1263671" y="99959"/>
                </a:lnTo>
                <a:lnTo>
                  <a:pt x="1260448" y="97775"/>
                </a:lnTo>
                <a:lnTo>
                  <a:pt x="1257225" y="95592"/>
                </a:lnTo>
                <a:lnTo>
                  <a:pt x="1258421" y="109471"/>
                </a:lnTo>
                <a:lnTo>
                  <a:pt x="1263099" y="112902"/>
                </a:lnTo>
                <a:lnTo>
                  <a:pt x="1268765" y="114617"/>
                </a:lnTo>
                <a:lnTo>
                  <a:pt x="1281864" y="114617"/>
                </a:lnTo>
                <a:lnTo>
                  <a:pt x="1287686" y="113006"/>
                </a:lnTo>
                <a:lnTo>
                  <a:pt x="1292884" y="109783"/>
                </a:lnTo>
                <a:lnTo>
                  <a:pt x="1298186" y="106560"/>
                </a:lnTo>
                <a:lnTo>
                  <a:pt x="1302345" y="101934"/>
                </a:lnTo>
                <a:lnTo>
                  <a:pt x="1305360" y="95904"/>
                </a:lnTo>
                <a:lnTo>
                  <a:pt x="1308478" y="89770"/>
                </a:lnTo>
                <a:lnTo>
                  <a:pt x="1310038" y="82441"/>
                </a:lnTo>
                <a:lnTo>
                  <a:pt x="1310038" y="65391"/>
                </a:lnTo>
                <a:lnTo>
                  <a:pt x="1308530" y="58166"/>
                </a:lnTo>
                <a:lnTo>
                  <a:pt x="1305516" y="52240"/>
                </a:lnTo>
                <a:lnTo>
                  <a:pt x="1302501" y="46210"/>
                </a:lnTo>
                <a:lnTo>
                  <a:pt x="1298394" y="41584"/>
                </a:lnTo>
                <a:lnTo>
                  <a:pt x="1293196" y="38361"/>
                </a:lnTo>
                <a:lnTo>
                  <a:pt x="1287998" y="35139"/>
                </a:lnTo>
                <a:lnTo>
                  <a:pt x="1282228" y="33527"/>
                </a:lnTo>
                <a:lnTo>
                  <a:pt x="1271208" y="33527"/>
                </a:lnTo>
                <a:lnTo>
                  <a:pt x="1266894" y="34411"/>
                </a:lnTo>
                <a:lnTo>
                  <a:pt x="1262943" y="36178"/>
                </a:lnTo>
                <a:lnTo>
                  <a:pt x="1259097" y="37945"/>
                </a:lnTo>
                <a:lnTo>
                  <a:pt x="1255874" y="40389"/>
                </a:lnTo>
                <a:lnTo>
                  <a:pt x="1253275" y="43507"/>
                </a:lnTo>
                <a:lnTo>
                  <a:pt x="1250676" y="46626"/>
                </a:lnTo>
                <a:lnTo>
                  <a:pt x="1249252" y="49282"/>
                </a:lnTo>
                <a:lnTo>
                  <a:pt x="1248441" y="35087"/>
                </a:lnTo>
                <a:lnTo>
                  <a:pt x="1233626" y="35087"/>
                </a:lnTo>
                <a:lnTo>
                  <a:pt x="1233626" y="145806"/>
                </a:lnTo>
                <a:lnTo>
                  <a:pt x="1250312" y="145806"/>
                </a:lnTo>
                <a:lnTo>
                  <a:pt x="1250312" y="101182"/>
                </a:lnTo>
                <a:lnTo>
                  <a:pt x="1248441" y="96060"/>
                </a:lnTo>
                <a:lnTo>
                  <a:pt x="1247505" y="54267"/>
                </a:lnTo>
                <a:lnTo>
                  <a:pt x="1248752" y="50213"/>
                </a:lnTo>
                <a:lnTo>
                  <a:pt x="1249688" y="56918"/>
                </a:lnTo>
                <a:lnTo>
                  <a:pt x="1250312" y="68458"/>
                </a:lnTo>
                <a:lnTo>
                  <a:pt x="1251196" y="63676"/>
                </a:lnTo>
                <a:lnTo>
                  <a:pt x="1252963" y="59725"/>
                </a:lnTo>
                <a:lnTo>
                  <a:pt x="1254834" y="55671"/>
                </a:lnTo>
                <a:lnTo>
                  <a:pt x="1257381" y="52552"/>
                </a:lnTo>
                <a:lnTo>
                  <a:pt x="1260604" y="50369"/>
                </a:lnTo>
                <a:lnTo>
                  <a:pt x="1263931" y="48082"/>
                </a:lnTo>
                <a:lnTo>
                  <a:pt x="1267777" y="46938"/>
                </a:lnTo>
                <a:lnTo>
                  <a:pt x="1278797" y="46938"/>
                </a:lnTo>
                <a:lnTo>
                  <a:pt x="1283996" y="49381"/>
                </a:lnTo>
                <a:lnTo>
                  <a:pt x="1287738" y="54267"/>
                </a:lnTo>
                <a:lnTo>
                  <a:pt x="1291481" y="59050"/>
                </a:lnTo>
                <a:lnTo>
                  <a:pt x="1293352" y="65651"/>
                </a:lnTo>
                <a:lnTo>
                  <a:pt x="1293352" y="82493"/>
                </a:lnTo>
                <a:lnTo>
                  <a:pt x="1291429" y="89095"/>
                </a:lnTo>
                <a:lnTo>
                  <a:pt x="1287582" y="93877"/>
                </a:lnTo>
                <a:lnTo>
                  <a:pt x="1283840" y="98659"/>
                </a:lnTo>
                <a:lnTo>
                  <a:pt x="1278589" y="101050"/>
                </a:lnTo>
                <a:lnTo>
                  <a:pt x="1267466" y="101050"/>
                </a:lnTo>
                <a:close/>
              </a:path>
              <a:path w="1310038" h="145806">
                <a:moveTo>
                  <a:pt x="1254730" y="92473"/>
                </a:moveTo>
                <a:lnTo>
                  <a:pt x="1252963" y="88419"/>
                </a:lnTo>
                <a:lnTo>
                  <a:pt x="1251196" y="84364"/>
                </a:lnTo>
                <a:lnTo>
                  <a:pt x="1250312" y="79582"/>
                </a:lnTo>
                <a:lnTo>
                  <a:pt x="1250312" y="68458"/>
                </a:lnTo>
                <a:lnTo>
                  <a:pt x="1249688" y="56918"/>
                </a:lnTo>
                <a:lnTo>
                  <a:pt x="1248752" y="50213"/>
                </a:lnTo>
                <a:lnTo>
                  <a:pt x="1247505" y="54267"/>
                </a:lnTo>
                <a:lnTo>
                  <a:pt x="1248441" y="96060"/>
                </a:lnTo>
                <a:lnTo>
                  <a:pt x="1250312" y="93409"/>
                </a:lnTo>
                <a:lnTo>
                  <a:pt x="1248441" y="96060"/>
                </a:lnTo>
                <a:lnTo>
                  <a:pt x="1250312" y="101182"/>
                </a:lnTo>
                <a:lnTo>
                  <a:pt x="1250416" y="101466"/>
                </a:lnTo>
                <a:lnTo>
                  <a:pt x="1253743" y="105936"/>
                </a:lnTo>
                <a:lnTo>
                  <a:pt x="1258421" y="109471"/>
                </a:lnTo>
                <a:lnTo>
                  <a:pt x="1257225" y="95592"/>
                </a:lnTo>
                <a:lnTo>
                  <a:pt x="1254730" y="92473"/>
                </a:lnTo>
                <a:close/>
              </a:path>
              <a:path w="1310038" h="145806">
                <a:moveTo>
                  <a:pt x="1136795" y="89770"/>
                </a:moveTo>
                <a:lnTo>
                  <a:pt x="1140121" y="95904"/>
                </a:lnTo>
                <a:lnTo>
                  <a:pt x="1143448" y="101934"/>
                </a:lnTo>
                <a:lnTo>
                  <a:pt x="1148023" y="106560"/>
                </a:lnTo>
                <a:lnTo>
                  <a:pt x="1153844" y="109783"/>
                </a:lnTo>
                <a:lnTo>
                  <a:pt x="1159666" y="113006"/>
                </a:lnTo>
                <a:lnTo>
                  <a:pt x="1158731" y="96216"/>
                </a:lnTo>
                <a:lnTo>
                  <a:pt x="1156236" y="93097"/>
                </a:lnTo>
                <a:lnTo>
                  <a:pt x="1154468" y="89043"/>
                </a:lnTo>
                <a:lnTo>
                  <a:pt x="1152701" y="84884"/>
                </a:lnTo>
                <a:lnTo>
                  <a:pt x="1151817" y="79894"/>
                </a:lnTo>
                <a:lnTo>
                  <a:pt x="1151817" y="68146"/>
                </a:lnTo>
                <a:lnTo>
                  <a:pt x="1152701" y="63156"/>
                </a:lnTo>
                <a:lnTo>
                  <a:pt x="1154468" y="59102"/>
                </a:lnTo>
                <a:lnTo>
                  <a:pt x="1156236" y="55047"/>
                </a:lnTo>
                <a:lnTo>
                  <a:pt x="1158731" y="51980"/>
                </a:lnTo>
                <a:lnTo>
                  <a:pt x="1161953" y="49901"/>
                </a:lnTo>
                <a:lnTo>
                  <a:pt x="1165280" y="47718"/>
                </a:lnTo>
                <a:lnTo>
                  <a:pt x="1169283" y="46626"/>
                </a:lnTo>
                <a:lnTo>
                  <a:pt x="1178639" y="46626"/>
                </a:lnTo>
                <a:lnTo>
                  <a:pt x="1182590" y="47718"/>
                </a:lnTo>
                <a:lnTo>
                  <a:pt x="1185813" y="49901"/>
                </a:lnTo>
                <a:lnTo>
                  <a:pt x="1189035" y="51980"/>
                </a:lnTo>
                <a:lnTo>
                  <a:pt x="1191531" y="55047"/>
                </a:lnTo>
                <a:lnTo>
                  <a:pt x="1193298" y="59102"/>
                </a:lnTo>
                <a:lnTo>
                  <a:pt x="1195065" y="63156"/>
                </a:lnTo>
                <a:lnTo>
                  <a:pt x="1195949" y="68146"/>
                </a:lnTo>
                <a:lnTo>
                  <a:pt x="1195949" y="79894"/>
                </a:lnTo>
                <a:lnTo>
                  <a:pt x="1195065" y="84884"/>
                </a:lnTo>
                <a:lnTo>
                  <a:pt x="1193298" y="89043"/>
                </a:lnTo>
                <a:lnTo>
                  <a:pt x="1191531" y="93097"/>
                </a:lnTo>
                <a:lnTo>
                  <a:pt x="1189035" y="96216"/>
                </a:lnTo>
                <a:lnTo>
                  <a:pt x="1185813" y="98399"/>
                </a:lnTo>
                <a:lnTo>
                  <a:pt x="1182590" y="100478"/>
                </a:lnTo>
                <a:lnTo>
                  <a:pt x="1178639" y="101518"/>
                </a:lnTo>
                <a:lnTo>
                  <a:pt x="1181550" y="114617"/>
                </a:lnTo>
                <a:lnTo>
                  <a:pt x="1188256" y="113006"/>
                </a:lnTo>
                <a:lnTo>
                  <a:pt x="1194078" y="109783"/>
                </a:lnTo>
                <a:lnTo>
                  <a:pt x="1199900" y="106560"/>
                </a:lnTo>
                <a:lnTo>
                  <a:pt x="1204422" y="101934"/>
                </a:lnTo>
                <a:lnTo>
                  <a:pt x="1207645" y="95904"/>
                </a:lnTo>
                <a:lnTo>
                  <a:pt x="1210971" y="89770"/>
                </a:lnTo>
                <a:lnTo>
                  <a:pt x="1212635" y="82493"/>
                </a:lnTo>
                <a:lnTo>
                  <a:pt x="1212635" y="65651"/>
                </a:lnTo>
                <a:lnTo>
                  <a:pt x="1210971" y="58426"/>
                </a:lnTo>
                <a:lnTo>
                  <a:pt x="1207645" y="52396"/>
                </a:lnTo>
                <a:lnTo>
                  <a:pt x="1204422" y="46262"/>
                </a:lnTo>
                <a:lnTo>
                  <a:pt x="1199900" y="41584"/>
                </a:lnTo>
                <a:lnTo>
                  <a:pt x="1194078" y="38361"/>
                </a:lnTo>
                <a:lnTo>
                  <a:pt x="1188256" y="35139"/>
                </a:lnTo>
                <a:lnTo>
                  <a:pt x="1181550" y="33527"/>
                </a:lnTo>
                <a:lnTo>
                  <a:pt x="1166372" y="33527"/>
                </a:lnTo>
                <a:lnTo>
                  <a:pt x="1159666" y="35139"/>
                </a:lnTo>
                <a:lnTo>
                  <a:pt x="1153844" y="38361"/>
                </a:lnTo>
                <a:lnTo>
                  <a:pt x="1148023" y="41584"/>
                </a:lnTo>
                <a:lnTo>
                  <a:pt x="1143448" y="46262"/>
                </a:lnTo>
                <a:lnTo>
                  <a:pt x="1140121" y="52396"/>
                </a:lnTo>
                <a:lnTo>
                  <a:pt x="1136795" y="58426"/>
                </a:lnTo>
                <a:lnTo>
                  <a:pt x="1135131" y="65651"/>
                </a:lnTo>
                <a:lnTo>
                  <a:pt x="1135131" y="82493"/>
                </a:lnTo>
                <a:lnTo>
                  <a:pt x="1136795" y="89770"/>
                </a:lnTo>
                <a:close/>
              </a:path>
              <a:path w="1310038" h="145806">
                <a:moveTo>
                  <a:pt x="1069846" y="79062"/>
                </a:moveTo>
                <a:lnTo>
                  <a:pt x="1012460" y="74228"/>
                </a:lnTo>
                <a:lnTo>
                  <a:pt x="1012460" y="79062"/>
                </a:lnTo>
                <a:lnTo>
                  <a:pt x="1069846" y="79062"/>
                </a:lnTo>
                <a:close/>
              </a:path>
              <a:path w="1310038" h="145806">
                <a:moveTo>
                  <a:pt x="899437" y="79062"/>
                </a:moveTo>
                <a:lnTo>
                  <a:pt x="842050" y="74228"/>
                </a:lnTo>
                <a:lnTo>
                  <a:pt x="842050" y="79062"/>
                </a:lnTo>
                <a:lnTo>
                  <a:pt x="899437" y="79062"/>
                </a:lnTo>
                <a:close/>
              </a:path>
              <a:path w="1310038" h="145806">
                <a:moveTo>
                  <a:pt x="730194" y="89874"/>
                </a:moveTo>
                <a:lnTo>
                  <a:pt x="733209" y="95904"/>
                </a:lnTo>
                <a:lnTo>
                  <a:pt x="736224" y="101934"/>
                </a:lnTo>
                <a:lnTo>
                  <a:pt x="740331" y="106560"/>
                </a:lnTo>
                <a:lnTo>
                  <a:pt x="745529" y="109783"/>
                </a:lnTo>
                <a:lnTo>
                  <a:pt x="750831" y="113006"/>
                </a:lnTo>
                <a:lnTo>
                  <a:pt x="756705" y="114617"/>
                </a:lnTo>
                <a:lnTo>
                  <a:pt x="759979" y="101206"/>
                </a:lnTo>
                <a:lnTo>
                  <a:pt x="754729" y="98815"/>
                </a:lnTo>
                <a:lnTo>
                  <a:pt x="750987" y="94033"/>
                </a:lnTo>
                <a:lnTo>
                  <a:pt x="747244" y="89147"/>
                </a:lnTo>
                <a:lnTo>
                  <a:pt x="745373" y="82493"/>
                </a:lnTo>
                <a:lnTo>
                  <a:pt x="745373" y="65651"/>
                </a:lnTo>
                <a:lnTo>
                  <a:pt x="747296" y="59050"/>
                </a:lnTo>
                <a:lnTo>
                  <a:pt x="751143" y="54267"/>
                </a:lnTo>
                <a:lnTo>
                  <a:pt x="754989" y="49485"/>
                </a:lnTo>
                <a:lnTo>
                  <a:pt x="760395" y="47094"/>
                </a:lnTo>
                <a:lnTo>
                  <a:pt x="771519" y="47094"/>
                </a:lnTo>
                <a:lnTo>
                  <a:pt x="775158" y="48134"/>
                </a:lnTo>
                <a:lnTo>
                  <a:pt x="778277" y="50213"/>
                </a:lnTo>
                <a:lnTo>
                  <a:pt x="781499" y="52292"/>
                </a:lnTo>
                <a:lnTo>
                  <a:pt x="783994" y="55307"/>
                </a:lnTo>
                <a:lnTo>
                  <a:pt x="785762" y="59258"/>
                </a:lnTo>
                <a:lnTo>
                  <a:pt x="787529" y="63104"/>
                </a:lnTo>
                <a:lnTo>
                  <a:pt x="788413" y="67730"/>
                </a:lnTo>
                <a:lnTo>
                  <a:pt x="788413" y="78958"/>
                </a:lnTo>
                <a:lnTo>
                  <a:pt x="787529" y="83949"/>
                </a:lnTo>
                <a:lnTo>
                  <a:pt x="786074" y="104169"/>
                </a:lnTo>
                <a:lnTo>
                  <a:pt x="788777" y="100738"/>
                </a:lnTo>
                <a:lnTo>
                  <a:pt x="789464" y="99114"/>
                </a:lnTo>
                <a:lnTo>
                  <a:pt x="790492" y="96684"/>
                </a:lnTo>
                <a:lnTo>
                  <a:pt x="790284" y="113058"/>
                </a:lnTo>
                <a:lnTo>
                  <a:pt x="805099" y="113058"/>
                </a:lnTo>
                <a:lnTo>
                  <a:pt x="791220" y="92006"/>
                </a:lnTo>
                <a:lnTo>
                  <a:pt x="789037" y="91850"/>
                </a:lnTo>
                <a:lnTo>
                  <a:pt x="788413" y="54891"/>
                </a:lnTo>
                <a:lnTo>
                  <a:pt x="788413" y="46873"/>
                </a:lnTo>
                <a:lnTo>
                  <a:pt x="785658" y="42624"/>
                </a:lnTo>
                <a:lnTo>
                  <a:pt x="781084" y="38985"/>
                </a:lnTo>
                <a:lnTo>
                  <a:pt x="776509" y="35346"/>
                </a:lnTo>
                <a:lnTo>
                  <a:pt x="770895" y="33527"/>
                </a:lnTo>
                <a:lnTo>
                  <a:pt x="757796" y="33527"/>
                </a:lnTo>
                <a:lnTo>
                  <a:pt x="751870" y="35139"/>
                </a:lnTo>
                <a:lnTo>
                  <a:pt x="746464" y="38361"/>
                </a:lnTo>
                <a:lnTo>
                  <a:pt x="741058" y="41480"/>
                </a:lnTo>
                <a:lnTo>
                  <a:pt x="736744" y="46054"/>
                </a:lnTo>
                <a:lnTo>
                  <a:pt x="733521" y="52084"/>
                </a:lnTo>
                <a:lnTo>
                  <a:pt x="730298" y="58114"/>
                </a:lnTo>
                <a:lnTo>
                  <a:pt x="728687" y="65495"/>
                </a:lnTo>
                <a:lnTo>
                  <a:pt x="728687" y="82649"/>
                </a:lnTo>
                <a:lnTo>
                  <a:pt x="730194" y="89874"/>
                </a:lnTo>
                <a:close/>
              </a:path>
              <a:path w="1310038" h="145806">
                <a:moveTo>
                  <a:pt x="790284" y="113058"/>
                </a:moveTo>
                <a:lnTo>
                  <a:pt x="790492" y="96684"/>
                </a:lnTo>
                <a:lnTo>
                  <a:pt x="789464" y="99114"/>
                </a:lnTo>
                <a:lnTo>
                  <a:pt x="790284" y="113058"/>
                </a:lnTo>
                <a:close/>
              </a:path>
              <a:path w="1310038" h="145806">
                <a:moveTo>
                  <a:pt x="788413" y="0"/>
                </a:moveTo>
                <a:lnTo>
                  <a:pt x="788725" y="47354"/>
                </a:lnTo>
                <a:lnTo>
                  <a:pt x="805099" y="0"/>
                </a:lnTo>
                <a:lnTo>
                  <a:pt x="788413" y="0"/>
                </a:lnTo>
                <a:close/>
              </a:path>
              <a:path w="1310038" h="145806">
                <a:moveTo>
                  <a:pt x="585666" y="89770"/>
                </a:moveTo>
                <a:lnTo>
                  <a:pt x="588993" y="95904"/>
                </a:lnTo>
                <a:lnTo>
                  <a:pt x="592320" y="101934"/>
                </a:lnTo>
                <a:lnTo>
                  <a:pt x="596894" y="106560"/>
                </a:lnTo>
                <a:lnTo>
                  <a:pt x="602716" y="109783"/>
                </a:lnTo>
                <a:lnTo>
                  <a:pt x="608538" y="113006"/>
                </a:lnTo>
                <a:lnTo>
                  <a:pt x="607602" y="96216"/>
                </a:lnTo>
                <a:lnTo>
                  <a:pt x="605107" y="93097"/>
                </a:lnTo>
                <a:lnTo>
                  <a:pt x="603340" y="89043"/>
                </a:lnTo>
                <a:lnTo>
                  <a:pt x="601572" y="84884"/>
                </a:lnTo>
                <a:lnTo>
                  <a:pt x="600689" y="79894"/>
                </a:lnTo>
                <a:lnTo>
                  <a:pt x="600689" y="68146"/>
                </a:lnTo>
                <a:lnTo>
                  <a:pt x="601572" y="63156"/>
                </a:lnTo>
                <a:lnTo>
                  <a:pt x="603340" y="59102"/>
                </a:lnTo>
                <a:lnTo>
                  <a:pt x="605107" y="55047"/>
                </a:lnTo>
                <a:lnTo>
                  <a:pt x="607602" y="51980"/>
                </a:lnTo>
                <a:lnTo>
                  <a:pt x="610825" y="49901"/>
                </a:lnTo>
                <a:lnTo>
                  <a:pt x="614152" y="47718"/>
                </a:lnTo>
                <a:lnTo>
                  <a:pt x="618154" y="46626"/>
                </a:lnTo>
                <a:lnTo>
                  <a:pt x="627511" y="46626"/>
                </a:lnTo>
                <a:lnTo>
                  <a:pt x="631461" y="47718"/>
                </a:lnTo>
                <a:lnTo>
                  <a:pt x="634684" y="49901"/>
                </a:lnTo>
                <a:lnTo>
                  <a:pt x="637907" y="51980"/>
                </a:lnTo>
                <a:lnTo>
                  <a:pt x="640402" y="55047"/>
                </a:lnTo>
                <a:lnTo>
                  <a:pt x="642169" y="59102"/>
                </a:lnTo>
                <a:lnTo>
                  <a:pt x="643937" y="63156"/>
                </a:lnTo>
                <a:lnTo>
                  <a:pt x="644820" y="68146"/>
                </a:lnTo>
                <a:lnTo>
                  <a:pt x="644820" y="79894"/>
                </a:lnTo>
                <a:lnTo>
                  <a:pt x="643937" y="84884"/>
                </a:lnTo>
                <a:lnTo>
                  <a:pt x="642169" y="89043"/>
                </a:lnTo>
                <a:lnTo>
                  <a:pt x="640402" y="93097"/>
                </a:lnTo>
                <a:lnTo>
                  <a:pt x="637907" y="96216"/>
                </a:lnTo>
                <a:lnTo>
                  <a:pt x="634684" y="98399"/>
                </a:lnTo>
                <a:lnTo>
                  <a:pt x="631461" y="100478"/>
                </a:lnTo>
                <a:lnTo>
                  <a:pt x="627511" y="101518"/>
                </a:lnTo>
                <a:lnTo>
                  <a:pt x="630422" y="114617"/>
                </a:lnTo>
                <a:lnTo>
                  <a:pt x="637127" y="113006"/>
                </a:lnTo>
                <a:lnTo>
                  <a:pt x="642949" y="109783"/>
                </a:lnTo>
                <a:lnTo>
                  <a:pt x="648771" y="106560"/>
                </a:lnTo>
                <a:lnTo>
                  <a:pt x="653293" y="101934"/>
                </a:lnTo>
                <a:lnTo>
                  <a:pt x="656516" y="95904"/>
                </a:lnTo>
                <a:lnTo>
                  <a:pt x="659843" y="89770"/>
                </a:lnTo>
                <a:lnTo>
                  <a:pt x="661506" y="82493"/>
                </a:lnTo>
                <a:lnTo>
                  <a:pt x="661506" y="65651"/>
                </a:lnTo>
                <a:lnTo>
                  <a:pt x="659843" y="58426"/>
                </a:lnTo>
                <a:lnTo>
                  <a:pt x="656516" y="52396"/>
                </a:lnTo>
                <a:lnTo>
                  <a:pt x="653293" y="46262"/>
                </a:lnTo>
                <a:lnTo>
                  <a:pt x="648771" y="41584"/>
                </a:lnTo>
                <a:lnTo>
                  <a:pt x="642949" y="38361"/>
                </a:lnTo>
                <a:lnTo>
                  <a:pt x="637127" y="35139"/>
                </a:lnTo>
                <a:lnTo>
                  <a:pt x="630422" y="33527"/>
                </a:lnTo>
                <a:lnTo>
                  <a:pt x="615243" y="33527"/>
                </a:lnTo>
                <a:lnTo>
                  <a:pt x="608538" y="35139"/>
                </a:lnTo>
                <a:lnTo>
                  <a:pt x="602716" y="38361"/>
                </a:lnTo>
                <a:lnTo>
                  <a:pt x="596894" y="41584"/>
                </a:lnTo>
                <a:lnTo>
                  <a:pt x="592320" y="46262"/>
                </a:lnTo>
                <a:lnTo>
                  <a:pt x="588993" y="52396"/>
                </a:lnTo>
                <a:lnTo>
                  <a:pt x="585666" y="58426"/>
                </a:lnTo>
                <a:lnTo>
                  <a:pt x="584003" y="65651"/>
                </a:lnTo>
                <a:lnTo>
                  <a:pt x="584003" y="82493"/>
                </a:lnTo>
                <a:lnTo>
                  <a:pt x="585666" y="89770"/>
                </a:lnTo>
                <a:close/>
              </a:path>
              <a:path w="1310038" h="145806">
                <a:moveTo>
                  <a:pt x="0" y="10136"/>
                </a:moveTo>
                <a:lnTo>
                  <a:pt x="0" y="113058"/>
                </a:lnTo>
                <a:lnTo>
                  <a:pt x="16685" y="113058"/>
                </a:lnTo>
                <a:lnTo>
                  <a:pt x="16685" y="10136"/>
                </a:lnTo>
                <a:lnTo>
                  <a:pt x="0" y="10136"/>
                </a:lnTo>
                <a:close/>
              </a:path>
              <a:path w="1310038" h="145806">
                <a:moveTo>
                  <a:pt x="209347" y="35087"/>
                </a:moveTo>
                <a:lnTo>
                  <a:pt x="191258" y="35087"/>
                </a:lnTo>
                <a:lnTo>
                  <a:pt x="173481" y="96684"/>
                </a:lnTo>
                <a:lnTo>
                  <a:pt x="154144" y="35087"/>
                </a:lnTo>
                <a:lnTo>
                  <a:pt x="137458" y="35087"/>
                </a:lnTo>
                <a:lnTo>
                  <a:pt x="118121" y="96684"/>
                </a:lnTo>
                <a:lnTo>
                  <a:pt x="100344" y="35087"/>
                </a:lnTo>
                <a:lnTo>
                  <a:pt x="82410" y="35087"/>
                </a:lnTo>
                <a:lnTo>
                  <a:pt x="108453" y="113058"/>
                </a:lnTo>
                <a:lnTo>
                  <a:pt x="126698" y="113058"/>
                </a:lnTo>
                <a:lnTo>
                  <a:pt x="145255" y="55203"/>
                </a:lnTo>
                <a:lnTo>
                  <a:pt x="164904" y="113058"/>
                </a:lnTo>
                <a:lnTo>
                  <a:pt x="183149" y="113058"/>
                </a:lnTo>
                <a:lnTo>
                  <a:pt x="209347" y="35087"/>
                </a:lnTo>
                <a:close/>
              </a:path>
              <a:path w="1310038" h="145806">
                <a:moveTo>
                  <a:pt x="221309" y="82805"/>
                </a:moveTo>
                <a:lnTo>
                  <a:pt x="219437" y="87587"/>
                </a:lnTo>
                <a:lnTo>
                  <a:pt x="219437" y="98087"/>
                </a:lnTo>
                <a:lnTo>
                  <a:pt x="220529" y="102038"/>
                </a:lnTo>
                <a:lnTo>
                  <a:pt x="222712" y="105261"/>
                </a:lnTo>
                <a:lnTo>
                  <a:pt x="224999" y="108379"/>
                </a:lnTo>
                <a:lnTo>
                  <a:pt x="228066" y="110719"/>
                </a:lnTo>
                <a:lnTo>
                  <a:pt x="231913" y="112278"/>
                </a:lnTo>
                <a:lnTo>
                  <a:pt x="235863" y="113837"/>
                </a:lnTo>
                <a:lnTo>
                  <a:pt x="240282" y="114617"/>
                </a:lnTo>
                <a:lnTo>
                  <a:pt x="245168" y="114617"/>
                </a:lnTo>
                <a:lnTo>
                  <a:pt x="241841" y="100842"/>
                </a:lnTo>
                <a:lnTo>
                  <a:pt x="239554" y="99179"/>
                </a:lnTo>
                <a:lnTo>
                  <a:pt x="237371" y="97412"/>
                </a:lnTo>
                <a:lnTo>
                  <a:pt x="236279" y="95072"/>
                </a:lnTo>
                <a:lnTo>
                  <a:pt x="236279" y="89147"/>
                </a:lnTo>
                <a:lnTo>
                  <a:pt x="237371" y="86859"/>
                </a:lnTo>
                <a:lnTo>
                  <a:pt x="239554" y="85300"/>
                </a:lnTo>
                <a:lnTo>
                  <a:pt x="241737" y="83741"/>
                </a:lnTo>
                <a:lnTo>
                  <a:pt x="245012" y="82545"/>
                </a:lnTo>
                <a:lnTo>
                  <a:pt x="249378" y="81713"/>
                </a:lnTo>
                <a:lnTo>
                  <a:pt x="269027" y="77672"/>
                </a:lnTo>
                <a:lnTo>
                  <a:pt x="269339" y="96840"/>
                </a:lnTo>
                <a:lnTo>
                  <a:pt x="269339" y="97931"/>
                </a:lnTo>
                <a:lnTo>
                  <a:pt x="269934" y="104077"/>
                </a:lnTo>
                <a:lnTo>
                  <a:pt x="270067" y="104637"/>
                </a:lnTo>
                <a:lnTo>
                  <a:pt x="271522" y="107132"/>
                </a:lnTo>
                <a:lnTo>
                  <a:pt x="271834" y="100738"/>
                </a:lnTo>
                <a:lnTo>
                  <a:pt x="272770" y="96684"/>
                </a:lnTo>
                <a:lnTo>
                  <a:pt x="271366" y="77191"/>
                </a:lnTo>
                <a:lnTo>
                  <a:pt x="269027" y="65984"/>
                </a:lnTo>
                <a:lnTo>
                  <a:pt x="241269" y="71421"/>
                </a:lnTo>
                <a:lnTo>
                  <a:pt x="234304" y="72773"/>
                </a:lnTo>
                <a:lnTo>
                  <a:pt x="228898" y="75320"/>
                </a:lnTo>
                <a:lnTo>
                  <a:pt x="225051" y="79062"/>
                </a:lnTo>
                <a:lnTo>
                  <a:pt x="221309" y="82805"/>
                </a:lnTo>
                <a:close/>
              </a:path>
              <a:path w="1310038" h="145806">
                <a:moveTo>
                  <a:pt x="264089" y="109419"/>
                </a:moveTo>
                <a:lnTo>
                  <a:pt x="267000" y="106820"/>
                </a:lnTo>
                <a:lnTo>
                  <a:pt x="269911" y="104117"/>
                </a:lnTo>
                <a:lnTo>
                  <a:pt x="269339" y="101570"/>
                </a:lnTo>
                <a:lnTo>
                  <a:pt x="269911" y="104117"/>
                </a:lnTo>
                <a:lnTo>
                  <a:pt x="269339" y="97931"/>
                </a:lnTo>
                <a:lnTo>
                  <a:pt x="269339" y="96840"/>
                </a:lnTo>
                <a:lnTo>
                  <a:pt x="269027" y="77672"/>
                </a:lnTo>
                <a:lnTo>
                  <a:pt x="269027" y="87327"/>
                </a:lnTo>
                <a:lnTo>
                  <a:pt x="268455" y="90030"/>
                </a:lnTo>
                <a:lnTo>
                  <a:pt x="267312" y="92317"/>
                </a:lnTo>
                <a:lnTo>
                  <a:pt x="266272" y="94501"/>
                </a:lnTo>
                <a:lnTo>
                  <a:pt x="264765" y="96320"/>
                </a:lnTo>
                <a:lnTo>
                  <a:pt x="262789" y="97775"/>
                </a:lnTo>
                <a:lnTo>
                  <a:pt x="260814" y="99127"/>
                </a:lnTo>
                <a:lnTo>
                  <a:pt x="258579" y="100115"/>
                </a:lnTo>
                <a:lnTo>
                  <a:pt x="256084" y="100738"/>
                </a:lnTo>
                <a:lnTo>
                  <a:pt x="253693" y="101362"/>
                </a:lnTo>
                <a:lnTo>
                  <a:pt x="251198" y="101674"/>
                </a:lnTo>
                <a:lnTo>
                  <a:pt x="244856" y="101674"/>
                </a:lnTo>
                <a:lnTo>
                  <a:pt x="241841" y="100842"/>
                </a:lnTo>
                <a:lnTo>
                  <a:pt x="245168" y="114617"/>
                </a:lnTo>
                <a:lnTo>
                  <a:pt x="249118" y="114617"/>
                </a:lnTo>
                <a:lnTo>
                  <a:pt x="253017" y="113993"/>
                </a:lnTo>
                <a:lnTo>
                  <a:pt x="256864" y="112746"/>
                </a:lnTo>
                <a:lnTo>
                  <a:pt x="260710" y="111394"/>
                </a:lnTo>
                <a:lnTo>
                  <a:pt x="264089" y="109419"/>
                </a:lnTo>
                <a:close/>
              </a:path>
              <a:path w="1310038" h="145806">
                <a:moveTo>
                  <a:pt x="271522" y="65495"/>
                </a:moveTo>
                <a:lnTo>
                  <a:pt x="269027" y="57802"/>
                </a:lnTo>
                <a:lnTo>
                  <a:pt x="269027" y="65984"/>
                </a:lnTo>
                <a:lnTo>
                  <a:pt x="271366" y="77191"/>
                </a:lnTo>
                <a:lnTo>
                  <a:pt x="272770" y="96684"/>
                </a:lnTo>
                <a:lnTo>
                  <a:pt x="271522" y="65495"/>
                </a:lnTo>
                <a:close/>
              </a:path>
              <a:path w="1310038" h="145806">
                <a:moveTo>
                  <a:pt x="285557" y="54943"/>
                </a:moveTo>
                <a:lnTo>
                  <a:pt x="284153" y="49745"/>
                </a:lnTo>
                <a:lnTo>
                  <a:pt x="281346" y="45691"/>
                </a:lnTo>
                <a:lnTo>
                  <a:pt x="278643" y="41636"/>
                </a:lnTo>
                <a:lnTo>
                  <a:pt x="274901" y="38621"/>
                </a:lnTo>
                <a:lnTo>
                  <a:pt x="270119" y="36646"/>
                </a:lnTo>
                <a:lnTo>
                  <a:pt x="265336" y="34567"/>
                </a:lnTo>
                <a:lnTo>
                  <a:pt x="259826" y="33527"/>
                </a:lnTo>
                <a:lnTo>
                  <a:pt x="244440" y="33527"/>
                </a:lnTo>
                <a:lnTo>
                  <a:pt x="236955" y="35450"/>
                </a:lnTo>
                <a:lnTo>
                  <a:pt x="231133" y="39297"/>
                </a:lnTo>
                <a:lnTo>
                  <a:pt x="225415" y="43144"/>
                </a:lnTo>
                <a:lnTo>
                  <a:pt x="221569" y="48238"/>
                </a:lnTo>
                <a:lnTo>
                  <a:pt x="219593" y="54579"/>
                </a:lnTo>
                <a:lnTo>
                  <a:pt x="233628" y="60505"/>
                </a:lnTo>
                <a:lnTo>
                  <a:pt x="235188" y="55619"/>
                </a:lnTo>
                <a:lnTo>
                  <a:pt x="237631" y="52084"/>
                </a:lnTo>
                <a:lnTo>
                  <a:pt x="240957" y="49901"/>
                </a:lnTo>
                <a:lnTo>
                  <a:pt x="244284" y="47718"/>
                </a:lnTo>
                <a:lnTo>
                  <a:pt x="248287" y="46626"/>
                </a:lnTo>
                <a:lnTo>
                  <a:pt x="257955" y="46626"/>
                </a:lnTo>
                <a:lnTo>
                  <a:pt x="261854" y="48082"/>
                </a:lnTo>
                <a:lnTo>
                  <a:pt x="264661" y="50993"/>
                </a:lnTo>
                <a:lnTo>
                  <a:pt x="267572" y="53800"/>
                </a:lnTo>
                <a:lnTo>
                  <a:pt x="269027" y="57802"/>
                </a:lnTo>
                <a:lnTo>
                  <a:pt x="271522" y="65495"/>
                </a:lnTo>
                <a:lnTo>
                  <a:pt x="272770" y="96684"/>
                </a:lnTo>
                <a:lnTo>
                  <a:pt x="271834" y="100738"/>
                </a:lnTo>
                <a:lnTo>
                  <a:pt x="271522" y="107132"/>
                </a:lnTo>
                <a:lnTo>
                  <a:pt x="273082" y="109523"/>
                </a:lnTo>
                <a:lnTo>
                  <a:pt x="275161" y="111342"/>
                </a:lnTo>
                <a:lnTo>
                  <a:pt x="277760" y="112590"/>
                </a:lnTo>
                <a:lnTo>
                  <a:pt x="280463" y="113734"/>
                </a:lnTo>
                <a:lnTo>
                  <a:pt x="283478" y="114305"/>
                </a:lnTo>
                <a:lnTo>
                  <a:pt x="290443" y="114305"/>
                </a:lnTo>
                <a:lnTo>
                  <a:pt x="293458" y="113734"/>
                </a:lnTo>
                <a:lnTo>
                  <a:pt x="295849" y="112590"/>
                </a:lnTo>
                <a:lnTo>
                  <a:pt x="296785" y="101050"/>
                </a:lnTo>
                <a:lnTo>
                  <a:pt x="295017" y="101570"/>
                </a:lnTo>
                <a:lnTo>
                  <a:pt x="293198" y="101830"/>
                </a:lnTo>
                <a:lnTo>
                  <a:pt x="287480" y="101830"/>
                </a:lnTo>
                <a:lnTo>
                  <a:pt x="285557" y="99907"/>
                </a:lnTo>
                <a:lnTo>
                  <a:pt x="285557" y="54943"/>
                </a:lnTo>
                <a:close/>
              </a:path>
              <a:path w="1310038" h="145806">
                <a:moveTo>
                  <a:pt x="312896" y="113058"/>
                </a:moveTo>
                <a:lnTo>
                  <a:pt x="329581" y="113058"/>
                </a:lnTo>
                <a:lnTo>
                  <a:pt x="326619" y="53176"/>
                </a:lnTo>
                <a:lnTo>
                  <a:pt x="328074" y="48706"/>
                </a:lnTo>
                <a:lnTo>
                  <a:pt x="328802" y="55359"/>
                </a:lnTo>
                <a:lnTo>
                  <a:pt x="329581" y="65651"/>
                </a:lnTo>
                <a:lnTo>
                  <a:pt x="330621" y="60921"/>
                </a:lnTo>
                <a:lnTo>
                  <a:pt x="332700" y="57386"/>
                </a:lnTo>
                <a:lnTo>
                  <a:pt x="334883" y="53852"/>
                </a:lnTo>
                <a:lnTo>
                  <a:pt x="337586" y="51305"/>
                </a:lnTo>
                <a:lnTo>
                  <a:pt x="340809" y="49745"/>
                </a:lnTo>
                <a:lnTo>
                  <a:pt x="344032" y="48082"/>
                </a:lnTo>
                <a:lnTo>
                  <a:pt x="347359" y="47250"/>
                </a:lnTo>
                <a:lnTo>
                  <a:pt x="355572" y="47250"/>
                </a:lnTo>
                <a:lnTo>
                  <a:pt x="359522" y="48758"/>
                </a:lnTo>
                <a:lnTo>
                  <a:pt x="362641" y="51772"/>
                </a:lnTo>
                <a:lnTo>
                  <a:pt x="365864" y="54683"/>
                </a:lnTo>
                <a:lnTo>
                  <a:pt x="367475" y="59985"/>
                </a:lnTo>
                <a:lnTo>
                  <a:pt x="367475" y="113058"/>
                </a:lnTo>
                <a:lnTo>
                  <a:pt x="384161" y="113058"/>
                </a:lnTo>
                <a:lnTo>
                  <a:pt x="384161" y="55983"/>
                </a:lnTo>
                <a:lnTo>
                  <a:pt x="382862" y="50577"/>
                </a:lnTo>
                <a:lnTo>
                  <a:pt x="380263" y="46314"/>
                </a:lnTo>
                <a:lnTo>
                  <a:pt x="377664" y="42052"/>
                </a:lnTo>
                <a:lnTo>
                  <a:pt x="374129" y="38881"/>
                </a:lnTo>
                <a:lnTo>
                  <a:pt x="369659" y="36802"/>
                </a:lnTo>
                <a:lnTo>
                  <a:pt x="365292" y="34619"/>
                </a:lnTo>
                <a:lnTo>
                  <a:pt x="360354" y="33527"/>
                </a:lnTo>
                <a:lnTo>
                  <a:pt x="350582" y="33527"/>
                </a:lnTo>
                <a:lnTo>
                  <a:pt x="346527" y="34203"/>
                </a:lnTo>
                <a:lnTo>
                  <a:pt x="342681" y="35554"/>
                </a:lnTo>
                <a:lnTo>
                  <a:pt x="338938" y="36906"/>
                </a:lnTo>
                <a:lnTo>
                  <a:pt x="335663" y="39089"/>
                </a:lnTo>
                <a:lnTo>
                  <a:pt x="332856" y="42104"/>
                </a:lnTo>
                <a:lnTo>
                  <a:pt x="330153" y="45015"/>
                </a:lnTo>
                <a:lnTo>
                  <a:pt x="328411" y="48107"/>
                </a:lnTo>
                <a:lnTo>
                  <a:pt x="327710" y="35087"/>
                </a:lnTo>
                <a:lnTo>
                  <a:pt x="312896" y="35087"/>
                </a:lnTo>
                <a:lnTo>
                  <a:pt x="312896" y="113058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7241208" y="12873359"/>
            <a:ext cx="0" cy="102922"/>
          </a:xfrm>
          <a:custGeom>
            <a:avLst/>
            <a:gdLst/>
            <a:ahLst/>
            <a:cxnLst/>
            <a:rect l="l" t="t" r="r" b="b"/>
            <a:pathLst>
              <a:path w="0" h="102922">
                <a:moveTo>
                  <a:pt x="0" y="0"/>
                </a:moveTo>
                <a:lnTo>
                  <a:pt x="0" y="102922"/>
                </a:lnTo>
              </a:path>
            </a:pathLst>
          </a:custGeom>
          <a:ln w="17955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7904427" y="11784881"/>
            <a:ext cx="203852" cy="189129"/>
          </a:xfrm>
          <a:custGeom>
            <a:avLst/>
            <a:gdLst/>
            <a:ahLst/>
            <a:cxnLst/>
            <a:rect l="l" t="t" r="r" b="b"/>
            <a:pathLst>
              <a:path w="203852" h="189129">
                <a:moveTo>
                  <a:pt x="203852" y="0"/>
                </a:moveTo>
                <a:lnTo>
                  <a:pt x="0" y="0"/>
                </a:lnTo>
                <a:lnTo>
                  <a:pt x="0" y="87203"/>
                </a:lnTo>
                <a:lnTo>
                  <a:pt x="101926" y="189129"/>
                </a:lnTo>
                <a:lnTo>
                  <a:pt x="203852" y="189129"/>
                </a:lnTo>
                <a:lnTo>
                  <a:pt x="203852" y="0"/>
                </a:lnTo>
                <a:close/>
              </a:path>
            </a:pathLst>
          </a:custGeom>
          <a:solidFill>
            <a:srgbClr val="FF643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938402" y="11784881"/>
            <a:ext cx="169876" cy="189129"/>
          </a:xfrm>
          <a:custGeom>
            <a:avLst/>
            <a:gdLst/>
            <a:ahLst/>
            <a:cxnLst/>
            <a:rect l="l" t="t" r="r" b="b"/>
            <a:pathLst>
              <a:path w="169876" h="189129">
                <a:moveTo>
                  <a:pt x="169876" y="0"/>
                </a:moveTo>
                <a:lnTo>
                  <a:pt x="0" y="0"/>
                </a:lnTo>
                <a:lnTo>
                  <a:pt x="0" y="121178"/>
                </a:lnTo>
                <a:lnTo>
                  <a:pt x="67950" y="189129"/>
                </a:lnTo>
                <a:lnTo>
                  <a:pt x="169876" y="189129"/>
                </a:lnTo>
                <a:lnTo>
                  <a:pt x="169876" y="0"/>
                </a:lnTo>
                <a:close/>
              </a:path>
            </a:pathLst>
          </a:custGeom>
          <a:solidFill>
            <a:srgbClr val="EF3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7802501" y="11855097"/>
            <a:ext cx="135901" cy="118913"/>
          </a:xfrm>
          <a:custGeom>
            <a:avLst/>
            <a:gdLst/>
            <a:ahLst/>
            <a:cxnLst/>
            <a:rect l="l" t="t" r="r" b="b"/>
            <a:pathLst>
              <a:path w="135901" h="118913">
                <a:moveTo>
                  <a:pt x="0" y="118913"/>
                </a:moveTo>
                <a:lnTo>
                  <a:pt x="135901" y="118913"/>
                </a:lnTo>
                <a:lnTo>
                  <a:pt x="135901" y="0"/>
                </a:lnTo>
                <a:lnTo>
                  <a:pt x="0" y="0"/>
                </a:lnTo>
                <a:lnTo>
                  <a:pt x="0" y="118913"/>
                </a:lnTo>
                <a:close/>
              </a:path>
            </a:pathLst>
          </a:custGeom>
          <a:solidFill>
            <a:srgbClr val="FDB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7938402" y="11855097"/>
            <a:ext cx="67950" cy="118913"/>
          </a:xfrm>
          <a:custGeom>
            <a:avLst/>
            <a:gdLst/>
            <a:ahLst/>
            <a:cxnLst/>
            <a:rect l="l" t="t" r="r" b="b"/>
            <a:pathLst>
              <a:path w="67950" h="118913">
                <a:moveTo>
                  <a:pt x="0" y="0"/>
                </a:moveTo>
                <a:lnTo>
                  <a:pt x="0" y="118913"/>
                </a:lnTo>
                <a:lnTo>
                  <a:pt x="67950" y="118913"/>
                </a:lnTo>
                <a:lnTo>
                  <a:pt x="679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7597515" y="11889072"/>
            <a:ext cx="579846" cy="373728"/>
          </a:xfrm>
          <a:custGeom>
            <a:avLst/>
            <a:gdLst/>
            <a:ahLst/>
            <a:cxnLst/>
            <a:rect l="l" t="t" r="r" b="b"/>
            <a:pathLst>
              <a:path w="579846" h="373728">
                <a:moveTo>
                  <a:pt x="104757" y="33975"/>
                </a:moveTo>
                <a:lnTo>
                  <a:pt x="138732" y="373728"/>
                </a:lnTo>
                <a:lnTo>
                  <a:pt x="579846" y="373728"/>
                </a:lnTo>
                <a:lnTo>
                  <a:pt x="579846" y="339753"/>
                </a:lnTo>
                <a:lnTo>
                  <a:pt x="169310" y="339753"/>
                </a:lnTo>
                <a:lnTo>
                  <a:pt x="165912" y="305778"/>
                </a:lnTo>
                <a:lnTo>
                  <a:pt x="542017" y="305778"/>
                </a:lnTo>
                <a:lnTo>
                  <a:pt x="579846" y="67950"/>
                </a:lnTo>
                <a:lnTo>
                  <a:pt x="142130" y="67950"/>
                </a:lnTo>
                <a:lnTo>
                  <a:pt x="135335" y="0"/>
                </a:lnTo>
                <a:lnTo>
                  <a:pt x="0" y="0"/>
                </a:lnTo>
                <a:lnTo>
                  <a:pt x="0" y="33975"/>
                </a:lnTo>
                <a:lnTo>
                  <a:pt x="104757" y="33975"/>
                </a:lnTo>
                <a:close/>
              </a:path>
            </a:pathLst>
          </a:custGeom>
          <a:solidFill>
            <a:srgbClr val="7ED8F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7768525" y="12262801"/>
            <a:ext cx="101926" cy="101926"/>
          </a:xfrm>
          <a:custGeom>
            <a:avLst/>
            <a:gdLst/>
            <a:ahLst/>
            <a:cxnLst/>
            <a:rect l="l" t="t" r="r" b="b"/>
            <a:pathLst>
              <a:path w="101926" h="101926">
                <a:moveTo>
                  <a:pt x="0" y="50963"/>
                </a:moveTo>
                <a:lnTo>
                  <a:pt x="2033" y="65233"/>
                </a:lnTo>
                <a:lnTo>
                  <a:pt x="7747" y="77949"/>
                </a:lnTo>
                <a:lnTo>
                  <a:pt x="16563" y="88532"/>
                </a:lnTo>
                <a:lnTo>
                  <a:pt x="27903" y="96404"/>
                </a:lnTo>
                <a:lnTo>
                  <a:pt x="41187" y="100985"/>
                </a:lnTo>
                <a:lnTo>
                  <a:pt x="50963" y="101926"/>
                </a:lnTo>
                <a:lnTo>
                  <a:pt x="65233" y="99892"/>
                </a:lnTo>
                <a:lnTo>
                  <a:pt x="77949" y="94178"/>
                </a:lnTo>
                <a:lnTo>
                  <a:pt x="88532" y="85362"/>
                </a:lnTo>
                <a:lnTo>
                  <a:pt x="96404" y="74022"/>
                </a:lnTo>
                <a:lnTo>
                  <a:pt x="100985" y="60738"/>
                </a:lnTo>
                <a:lnTo>
                  <a:pt x="101926" y="50963"/>
                </a:lnTo>
                <a:lnTo>
                  <a:pt x="99892" y="36692"/>
                </a:lnTo>
                <a:lnTo>
                  <a:pt x="94178" y="23976"/>
                </a:lnTo>
                <a:lnTo>
                  <a:pt x="85362" y="13393"/>
                </a:lnTo>
                <a:lnTo>
                  <a:pt x="74022" y="5521"/>
                </a:lnTo>
                <a:lnTo>
                  <a:pt x="60738" y="940"/>
                </a:lnTo>
                <a:lnTo>
                  <a:pt x="50963" y="0"/>
                </a:lnTo>
                <a:lnTo>
                  <a:pt x="36692" y="2033"/>
                </a:lnTo>
                <a:lnTo>
                  <a:pt x="23976" y="7747"/>
                </a:lnTo>
                <a:lnTo>
                  <a:pt x="13393" y="16563"/>
                </a:lnTo>
                <a:lnTo>
                  <a:pt x="5521" y="27903"/>
                </a:lnTo>
                <a:lnTo>
                  <a:pt x="940" y="41187"/>
                </a:lnTo>
                <a:lnTo>
                  <a:pt x="0" y="50963"/>
                </a:lnTo>
                <a:close/>
              </a:path>
            </a:pathLst>
          </a:custGeom>
          <a:solidFill>
            <a:srgbClr val="7ED8F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8006353" y="12262801"/>
            <a:ext cx="101926" cy="101926"/>
          </a:xfrm>
          <a:custGeom>
            <a:avLst/>
            <a:gdLst/>
            <a:ahLst/>
            <a:cxnLst/>
            <a:rect l="l" t="t" r="r" b="b"/>
            <a:pathLst>
              <a:path w="101926" h="101926">
                <a:moveTo>
                  <a:pt x="101926" y="50963"/>
                </a:moveTo>
                <a:lnTo>
                  <a:pt x="100989" y="41159"/>
                </a:lnTo>
                <a:lnTo>
                  <a:pt x="96422" y="27858"/>
                </a:lnTo>
                <a:lnTo>
                  <a:pt x="88568" y="16523"/>
                </a:lnTo>
                <a:lnTo>
                  <a:pt x="77994" y="7722"/>
                </a:lnTo>
                <a:lnTo>
                  <a:pt x="65270" y="2025"/>
                </a:lnTo>
                <a:lnTo>
                  <a:pt x="50963" y="0"/>
                </a:lnTo>
                <a:lnTo>
                  <a:pt x="41159" y="936"/>
                </a:lnTo>
                <a:lnTo>
                  <a:pt x="27858" y="5503"/>
                </a:lnTo>
                <a:lnTo>
                  <a:pt x="16523" y="13357"/>
                </a:lnTo>
                <a:lnTo>
                  <a:pt x="7722" y="23931"/>
                </a:lnTo>
                <a:lnTo>
                  <a:pt x="2025" y="36656"/>
                </a:lnTo>
                <a:lnTo>
                  <a:pt x="0" y="50963"/>
                </a:lnTo>
                <a:lnTo>
                  <a:pt x="936" y="60765"/>
                </a:lnTo>
                <a:lnTo>
                  <a:pt x="5503" y="74065"/>
                </a:lnTo>
                <a:lnTo>
                  <a:pt x="13357" y="85401"/>
                </a:lnTo>
                <a:lnTo>
                  <a:pt x="23931" y="94202"/>
                </a:lnTo>
                <a:lnTo>
                  <a:pt x="36656" y="99900"/>
                </a:lnTo>
                <a:lnTo>
                  <a:pt x="50963" y="101926"/>
                </a:lnTo>
                <a:lnTo>
                  <a:pt x="60766" y="100988"/>
                </a:lnTo>
                <a:lnTo>
                  <a:pt x="74067" y="96422"/>
                </a:lnTo>
                <a:lnTo>
                  <a:pt x="85402" y="88566"/>
                </a:lnTo>
                <a:lnTo>
                  <a:pt x="94203" y="77992"/>
                </a:lnTo>
                <a:lnTo>
                  <a:pt x="99900" y="65268"/>
                </a:lnTo>
                <a:lnTo>
                  <a:pt x="101926" y="50963"/>
                </a:lnTo>
                <a:close/>
              </a:path>
            </a:pathLst>
          </a:custGeom>
          <a:solidFill>
            <a:srgbClr val="69A8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938402" y="12245813"/>
            <a:ext cx="238959" cy="0"/>
          </a:xfrm>
          <a:custGeom>
            <a:avLst/>
            <a:gdLst/>
            <a:ahLst/>
            <a:cxnLst/>
            <a:rect l="l" t="t" r="r" b="b"/>
            <a:pathLst>
              <a:path w="238959" h="0">
                <a:moveTo>
                  <a:pt x="0" y="0"/>
                </a:moveTo>
                <a:lnTo>
                  <a:pt x="238959" y="0"/>
                </a:lnTo>
              </a:path>
            </a:pathLst>
          </a:custGeom>
          <a:ln w="35245">
            <a:solidFill>
              <a:srgbClr val="69A8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38402" y="11957023"/>
            <a:ext cx="238959" cy="237827"/>
          </a:xfrm>
          <a:custGeom>
            <a:avLst/>
            <a:gdLst/>
            <a:ahLst/>
            <a:cxnLst/>
            <a:rect l="l" t="t" r="r" b="b"/>
            <a:pathLst>
              <a:path w="238959" h="237827">
                <a:moveTo>
                  <a:pt x="201131" y="237827"/>
                </a:moveTo>
                <a:lnTo>
                  <a:pt x="238959" y="0"/>
                </a:lnTo>
                <a:lnTo>
                  <a:pt x="0" y="0"/>
                </a:lnTo>
                <a:lnTo>
                  <a:pt x="0" y="237827"/>
                </a:lnTo>
                <a:lnTo>
                  <a:pt x="201131" y="237827"/>
                </a:lnTo>
                <a:close/>
              </a:path>
            </a:pathLst>
          </a:custGeom>
          <a:solidFill>
            <a:srgbClr val="69A8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5326680" y="12554426"/>
            <a:ext cx="1349181" cy="175154"/>
          </a:xfrm>
          <a:custGeom>
            <a:avLst/>
            <a:gdLst/>
            <a:ahLst/>
            <a:cxnLst/>
            <a:rect l="l" t="t" r="r" b="b"/>
            <a:pathLst>
              <a:path w="1349181" h="175154">
                <a:moveTo>
                  <a:pt x="770010" y="43227"/>
                </a:moveTo>
                <a:lnTo>
                  <a:pt x="769635" y="27445"/>
                </a:lnTo>
                <a:lnTo>
                  <a:pt x="767764" y="32186"/>
                </a:lnTo>
                <a:lnTo>
                  <a:pt x="765893" y="36927"/>
                </a:lnTo>
                <a:lnTo>
                  <a:pt x="765046" y="41388"/>
                </a:lnTo>
                <a:lnTo>
                  <a:pt x="770010" y="43227"/>
                </a:lnTo>
                <a:close/>
              </a:path>
              <a:path w="1349181" h="175154">
                <a:moveTo>
                  <a:pt x="755164" y="102922"/>
                </a:moveTo>
                <a:lnTo>
                  <a:pt x="763273" y="101736"/>
                </a:lnTo>
                <a:lnTo>
                  <a:pt x="770010" y="99366"/>
                </a:lnTo>
                <a:lnTo>
                  <a:pt x="776746" y="96871"/>
                </a:lnTo>
                <a:lnTo>
                  <a:pt x="781861" y="93253"/>
                </a:lnTo>
                <a:lnTo>
                  <a:pt x="785354" y="88512"/>
                </a:lnTo>
                <a:lnTo>
                  <a:pt x="788972" y="83772"/>
                </a:lnTo>
                <a:lnTo>
                  <a:pt x="790781" y="78033"/>
                </a:lnTo>
                <a:lnTo>
                  <a:pt x="790781" y="64435"/>
                </a:lnTo>
                <a:lnTo>
                  <a:pt x="788972" y="58696"/>
                </a:lnTo>
                <a:lnTo>
                  <a:pt x="785354" y="54080"/>
                </a:lnTo>
                <a:lnTo>
                  <a:pt x="781861" y="49340"/>
                </a:lnTo>
                <a:lnTo>
                  <a:pt x="776731" y="45716"/>
                </a:lnTo>
                <a:lnTo>
                  <a:pt x="777495" y="43788"/>
                </a:lnTo>
                <a:lnTo>
                  <a:pt x="780115" y="41168"/>
                </a:lnTo>
                <a:lnTo>
                  <a:pt x="782859" y="38424"/>
                </a:lnTo>
                <a:lnTo>
                  <a:pt x="786976" y="37051"/>
                </a:lnTo>
                <a:lnTo>
                  <a:pt x="792465" y="37051"/>
                </a:lnTo>
                <a:lnTo>
                  <a:pt x="793962" y="37114"/>
                </a:lnTo>
                <a:lnTo>
                  <a:pt x="795459" y="37239"/>
                </a:lnTo>
                <a:lnTo>
                  <a:pt x="796957" y="37613"/>
                </a:lnTo>
                <a:lnTo>
                  <a:pt x="794337" y="16280"/>
                </a:lnTo>
                <a:lnTo>
                  <a:pt x="792653" y="16093"/>
                </a:lnTo>
                <a:lnTo>
                  <a:pt x="785354" y="16093"/>
                </a:lnTo>
                <a:lnTo>
                  <a:pt x="780364" y="17590"/>
                </a:lnTo>
                <a:lnTo>
                  <a:pt x="776372" y="20584"/>
                </a:lnTo>
                <a:lnTo>
                  <a:pt x="772505" y="23578"/>
                </a:lnTo>
                <a:lnTo>
                  <a:pt x="769635" y="27445"/>
                </a:lnTo>
                <a:lnTo>
                  <a:pt x="770010" y="43227"/>
                </a:lnTo>
                <a:lnTo>
                  <a:pt x="776185" y="47094"/>
                </a:lnTo>
                <a:lnTo>
                  <a:pt x="776185" y="51086"/>
                </a:lnTo>
                <a:lnTo>
                  <a:pt x="764957" y="46969"/>
                </a:lnTo>
                <a:lnTo>
                  <a:pt x="764957" y="41854"/>
                </a:lnTo>
                <a:lnTo>
                  <a:pt x="776185" y="51086"/>
                </a:lnTo>
                <a:lnTo>
                  <a:pt x="776185" y="47094"/>
                </a:lnTo>
                <a:lnTo>
                  <a:pt x="770010" y="43227"/>
                </a:lnTo>
                <a:lnTo>
                  <a:pt x="765046" y="41388"/>
                </a:lnTo>
                <a:lnTo>
                  <a:pt x="763273" y="40732"/>
                </a:lnTo>
                <a:lnTo>
                  <a:pt x="755164" y="39484"/>
                </a:lnTo>
                <a:lnTo>
                  <a:pt x="736077" y="39484"/>
                </a:lnTo>
                <a:lnTo>
                  <a:pt x="738197" y="58821"/>
                </a:lnTo>
                <a:lnTo>
                  <a:pt x="741566" y="57636"/>
                </a:lnTo>
                <a:lnTo>
                  <a:pt x="749675" y="57636"/>
                </a:lnTo>
                <a:lnTo>
                  <a:pt x="752981" y="58821"/>
                </a:lnTo>
                <a:lnTo>
                  <a:pt x="755601" y="61191"/>
                </a:lnTo>
                <a:lnTo>
                  <a:pt x="758220" y="63562"/>
                </a:lnTo>
                <a:lnTo>
                  <a:pt x="759530" y="66930"/>
                </a:lnTo>
                <a:lnTo>
                  <a:pt x="759530" y="75538"/>
                </a:lnTo>
                <a:lnTo>
                  <a:pt x="758220" y="78844"/>
                </a:lnTo>
                <a:lnTo>
                  <a:pt x="755601" y="81214"/>
                </a:lnTo>
                <a:lnTo>
                  <a:pt x="752981" y="83585"/>
                </a:lnTo>
                <a:lnTo>
                  <a:pt x="749675" y="84770"/>
                </a:lnTo>
                <a:lnTo>
                  <a:pt x="745683" y="84770"/>
                </a:lnTo>
                <a:lnTo>
                  <a:pt x="745683" y="102922"/>
                </a:lnTo>
                <a:lnTo>
                  <a:pt x="755164" y="102922"/>
                </a:lnTo>
                <a:close/>
              </a:path>
              <a:path w="1349181" h="175154">
                <a:moveTo>
                  <a:pt x="879987" y="85144"/>
                </a:moveTo>
                <a:lnTo>
                  <a:pt x="896455" y="134921"/>
                </a:lnTo>
                <a:lnTo>
                  <a:pt x="896455" y="85144"/>
                </a:lnTo>
                <a:lnTo>
                  <a:pt x="960828" y="85144"/>
                </a:lnTo>
                <a:lnTo>
                  <a:pt x="975798" y="134921"/>
                </a:lnTo>
                <a:lnTo>
                  <a:pt x="975798" y="11414"/>
                </a:lnTo>
                <a:lnTo>
                  <a:pt x="960828" y="60256"/>
                </a:lnTo>
                <a:lnTo>
                  <a:pt x="879987" y="60256"/>
                </a:lnTo>
                <a:lnTo>
                  <a:pt x="864268" y="11414"/>
                </a:lnTo>
                <a:lnTo>
                  <a:pt x="864268" y="134921"/>
                </a:lnTo>
                <a:lnTo>
                  <a:pt x="896455" y="134921"/>
                </a:lnTo>
                <a:lnTo>
                  <a:pt x="879987" y="85144"/>
                </a:lnTo>
                <a:close/>
              </a:path>
              <a:path w="1349181" h="175154">
                <a:moveTo>
                  <a:pt x="896455" y="11414"/>
                </a:moveTo>
                <a:lnTo>
                  <a:pt x="864268" y="11414"/>
                </a:lnTo>
                <a:lnTo>
                  <a:pt x="879987" y="60256"/>
                </a:lnTo>
                <a:lnTo>
                  <a:pt x="896455" y="60256"/>
                </a:lnTo>
                <a:lnTo>
                  <a:pt x="896455" y="11414"/>
                </a:lnTo>
                <a:close/>
              </a:path>
              <a:path w="1349181" h="175154">
                <a:moveTo>
                  <a:pt x="943612" y="11414"/>
                </a:moveTo>
                <a:lnTo>
                  <a:pt x="943612" y="60256"/>
                </a:lnTo>
                <a:lnTo>
                  <a:pt x="960828" y="60256"/>
                </a:lnTo>
                <a:lnTo>
                  <a:pt x="975798" y="11414"/>
                </a:lnTo>
                <a:lnTo>
                  <a:pt x="943612" y="11414"/>
                </a:lnTo>
                <a:close/>
              </a:path>
              <a:path w="1349181" h="175154">
                <a:moveTo>
                  <a:pt x="943612" y="85144"/>
                </a:moveTo>
                <a:lnTo>
                  <a:pt x="943612" y="134921"/>
                </a:lnTo>
                <a:lnTo>
                  <a:pt x="975798" y="134921"/>
                </a:lnTo>
                <a:lnTo>
                  <a:pt x="960828" y="85144"/>
                </a:lnTo>
                <a:lnTo>
                  <a:pt x="943612" y="85144"/>
                </a:lnTo>
                <a:close/>
              </a:path>
              <a:path w="1349181" h="175154">
                <a:moveTo>
                  <a:pt x="1042648" y="115272"/>
                </a:moveTo>
                <a:lnTo>
                  <a:pt x="1040776" y="115896"/>
                </a:lnTo>
                <a:lnTo>
                  <a:pt x="1038780" y="116208"/>
                </a:lnTo>
                <a:lnTo>
                  <a:pt x="1033915" y="116208"/>
                </a:lnTo>
                <a:lnTo>
                  <a:pt x="1031545" y="115522"/>
                </a:lnTo>
                <a:lnTo>
                  <a:pt x="1029549" y="114149"/>
                </a:lnTo>
                <a:lnTo>
                  <a:pt x="1027553" y="112777"/>
                </a:lnTo>
                <a:lnTo>
                  <a:pt x="1026554" y="110719"/>
                </a:lnTo>
                <a:lnTo>
                  <a:pt x="1026554" y="105105"/>
                </a:lnTo>
                <a:lnTo>
                  <a:pt x="1027428" y="102984"/>
                </a:lnTo>
                <a:lnTo>
                  <a:pt x="1020379" y="84957"/>
                </a:lnTo>
                <a:lnTo>
                  <a:pt x="1011646" y="86704"/>
                </a:lnTo>
                <a:lnTo>
                  <a:pt x="1005222" y="89822"/>
                </a:lnTo>
                <a:lnTo>
                  <a:pt x="1001105" y="94313"/>
                </a:lnTo>
                <a:lnTo>
                  <a:pt x="997113" y="98680"/>
                </a:lnTo>
                <a:lnTo>
                  <a:pt x="995117" y="104231"/>
                </a:lnTo>
                <a:lnTo>
                  <a:pt x="995117" y="116582"/>
                </a:lnTo>
                <a:lnTo>
                  <a:pt x="996364" y="121323"/>
                </a:lnTo>
                <a:lnTo>
                  <a:pt x="998859" y="125190"/>
                </a:lnTo>
                <a:lnTo>
                  <a:pt x="1001479" y="128933"/>
                </a:lnTo>
                <a:lnTo>
                  <a:pt x="1005159" y="131802"/>
                </a:lnTo>
                <a:lnTo>
                  <a:pt x="1009900" y="133798"/>
                </a:lnTo>
                <a:lnTo>
                  <a:pt x="1014640" y="135794"/>
                </a:lnTo>
                <a:lnTo>
                  <a:pt x="1020192" y="136792"/>
                </a:lnTo>
                <a:lnTo>
                  <a:pt x="1032044" y="136792"/>
                </a:lnTo>
                <a:lnTo>
                  <a:pt x="1037283" y="135919"/>
                </a:lnTo>
                <a:lnTo>
                  <a:pt x="1042274" y="134172"/>
                </a:lnTo>
                <a:lnTo>
                  <a:pt x="1042648" y="115272"/>
                </a:lnTo>
                <a:close/>
              </a:path>
              <a:path w="1349181" h="175154">
                <a:moveTo>
                  <a:pt x="1022625" y="75413"/>
                </a:moveTo>
                <a:lnTo>
                  <a:pt x="1023748" y="70174"/>
                </a:lnTo>
                <a:lnTo>
                  <a:pt x="1025744" y="66556"/>
                </a:lnTo>
                <a:lnTo>
                  <a:pt x="1028613" y="64560"/>
                </a:lnTo>
                <a:lnTo>
                  <a:pt x="1031607" y="62439"/>
                </a:lnTo>
                <a:lnTo>
                  <a:pt x="1035163" y="61378"/>
                </a:lnTo>
                <a:lnTo>
                  <a:pt x="1043396" y="61378"/>
                </a:lnTo>
                <a:lnTo>
                  <a:pt x="1046640" y="62688"/>
                </a:lnTo>
                <a:lnTo>
                  <a:pt x="1049010" y="65308"/>
                </a:lnTo>
                <a:lnTo>
                  <a:pt x="1051505" y="67803"/>
                </a:lnTo>
                <a:lnTo>
                  <a:pt x="1052753" y="71234"/>
                </a:lnTo>
                <a:lnTo>
                  <a:pt x="1055747" y="77659"/>
                </a:lnTo>
                <a:lnTo>
                  <a:pt x="1055934" y="113962"/>
                </a:lnTo>
                <a:lnTo>
                  <a:pt x="1057992" y="40856"/>
                </a:lnTo>
                <a:lnTo>
                  <a:pt x="1050258" y="39484"/>
                </a:lnTo>
                <a:lnTo>
                  <a:pt x="1041151" y="39484"/>
                </a:lnTo>
                <a:lnTo>
                  <a:pt x="1032559" y="39879"/>
                </a:lnTo>
                <a:lnTo>
                  <a:pt x="1019654" y="42486"/>
                </a:lnTo>
                <a:lnTo>
                  <a:pt x="1009526" y="47531"/>
                </a:lnTo>
                <a:lnTo>
                  <a:pt x="1000398" y="57014"/>
                </a:lnTo>
                <a:lnTo>
                  <a:pt x="995678" y="69051"/>
                </a:lnTo>
                <a:lnTo>
                  <a:pt x="1022625" y="75413"/>
                </a:lnTo>
                <a:close/>
              </a:path>
              <a:path w="1349181" h="175154">
                <a:moveTo>
                  <a:pt x="1084378" y="67304"/>
                </a:moveTo>
                <a:lnTo>
                  <a:pt x="1082631" y="60817"/>
                </a:lnTo>
                <a:lnTo>
                  <a:pt x="1079138" y="55577"/>
                </a:lnTo>
                <a:lnTo>
                  <a:pt x="1075770" y="50213"/>
                </a:lnTo>
                <a:lnTo>
                  <a:pt x="1070842" y="46221"/>
                </a:lnTo>
                <a:lnTo>
                  <a:pt x="1064355" y="43601"/>
                </a:lnTo>
                <a:lnTo>
                  <a:pt x="1057992" y="40856"/>
                </a:lnTo>
                <a:lnTo>
                  <a:pt x="1055934" y="113962"/>
                </a:lnTo>
                <a:lnTo>
                  <a:pt x="1055747" y="77659"/>
                </a:lnTo>
                <a:lnTo>
                  <a:pt x="1052753" y="71234"/>
                </a:lnTo>
                <a:lnTo>
                  <a:pt x="1052753" y="78277"/>
                </a:lnTo>
                <a:lnTo>
                  <a:pt x="1055560" y="94501"/>
                </a:lnTo>
                <a:lnTo>
                  <a:pt x="1055934" y="119950"/>
                </a:lnTo>
                <a:lnTo>
                  <a:pt x="1055934" y="115085"/>
                </a:lnTo>
                <a:lnTo>
                  <a:pt x="1055934" y="119950"/>
                </a:lnTo>
                <a:lnTo>
                  <a:pt x="1055560" y="94501"/>
                </a:lnTo>
                <a:lnTo>
                  <a:pt x="1052753" y="78277"/>
                </a:lnTo>
                <a:lnTo>
                  <a:pt x="1020379" y="84957"/>
                </a:lnTo>
                <a:lnTo>
                  <a:pt x="1027428" y="102984"/>
                </a:lnTo>
                <a:lnTo>
                  <a:pt x="1029174" y="101612"/>
                </a:lnTo>
                <a:lnTo>
                  <a:pt x="1031046" y="100115"/>
                </a:lnTo>
                <a:lnTo>
                  <a:pt x="1033853" y="98992"/>
                </a:lnTo>
                <a:lnTo>
                  <a:pt x="1037595" y="98243"/>
                </a:lnTo>
                <a:lnTo>
                  <a:pt x="1052753" y="95085"/>
                </a:lnTo>
                <a:lnTo>
                  <a:pt x="1052753" y="103046"/>
                </a:lnTo>
                <a:lnTo>
                  <a:pt x="1052316" y="105417"/>
                </a:lnTo>
                <a:lnTo>
                  <a:pt x="1051443" y="107413"/>
                </a:lnTo>
                <a:lnTo>
                  <a:pt x="1050570" y="109409"/>
                </a:lnTo>
                <a:lnTo>
                  <a:pt x="1049384" y="111093"/>
                </a:lnTo>
                <a:lnTo>
                  <a:pt x="1047887" y="112465"/>
                </a:lnTo>
                <a:lnTo>
                  <a:pt x="1046390" y="113713"/>
                </a:lnTo>
                <a:lnTo>
                  <a:pt x="1044644" y="114648"/>
                </a:lnTo>
                <a:lnTo>
                  <a:pt x="1042648" y="115272"/>
                </a:lnTo>
                <a:lnTo>
                  <a:pt x="1042274" y="134172"/>
                </a:lnTo>
                <a:lnTo>
                  <a:pt x="1047388" y="132426"/>
                </a:lnTo>
                <a:lnTo>
                  <a:pt x="1051505" y="129744"/>
                </a:lnTo>
                <a:lnTo>
                  <a:pt x="1054624" y="126126"/>
                </a:lnTo>
                <a:lnTo>
                  <a:pt x="1056889" y="123600"/>
                </a:lnTo>
                <a:lnTo>
                  <a:pt x="1057868" y="122508"/>
                </a:lnTo>
                <a:lnTo>
                  <a:pt x="1059490" y="112652"/>
                </a:lnTo>
                <a:lnTo>
                  <a:pt x="1057868" y="122508"/>
                </a:lnTo>
                <a:lnTo>
                  <a:pt x="1059490" y="118017"/>
                </a:lnTo>
                <a:lnTo>
                  <a:pt x="1061236" y="130367"/>
                </a:lnTo>
                <a:lnTo>
                  <a:pt x="1064168" y="132738"/>
                </a:lnTo>
                <a:lnTo>
                  <a:pt x="1067910" y="134360"/>
                </a:lnTo>
                <a:lnTo>
                  <a:pt x="1071653" y="135857"/>
                </a:lnTo>
                <a:lnTo>
                  <a:pt x="1075957" y="136605"/>
                </a:lnTo>
                <a:lnTo>
                  <a:pt x="1086187" y="136605"/>
                </a:lnTo>
                <a:lnTo>
                  <a:pt x="1090740" y="135732"/>
                </a:lnTo>
                <a:lnTo>
                  <a:pt x="1094483" y="133985"/>
                </a:lnTo>
                <a:lnTo>
                  <a:pt x="1096354" y="115834"/>
                </a:lnTo>
                <a:lnTo>
                  <a:pt x="1094982" y="116333"/>
                </a:lnTo>
                <a:lnTo>
                  <a:pt x="1093173" y="116582"/>
                </a:lnTo>
                <a:lnTo>
                  <a:pt x="1086561" y="116582"/>
                </a:lnTo>
                <a:lnTo>
                  <a:pt x="1084378" y="114149"/>
                </a:lnTo>
                <a:lnTo>
                  <a:pt x="1084378" y="67304"/>
                </a:lnTo>
                <a:close/>
              </a:path>
              <a:path w="1349181" h="175154">
                <a:moveTo>
                  <a:pt x="1056889" y="123600"/>
                </a:moveTo>
                <a:lnTo>
                  <a:pt x="1056994" y="124005"/>
                </a:lnTo>
                <a:lnTo>
                  <a:pt x="1059115" y="127249"/>
                </a:lnTo>
                <a:lnTo>
                  <a:pt x="1061236" y="130367"/>
                </a:lnTo>
                <a:lnTo>
                  <a:pt x="1059490" y="118017"/>
                </a:lnTo>
                <a:lnTo>
                  <a:pt x="1057868" y="122508"/>
                </a:lnTo>
                <a:lnTo>
                  <a:pt x="1056889" y="123600"/>
                </a:lnTo>
                <a:close/>
              </a:path>
              <a:path w="1349181" h="175154">
                <a:moveTo>
                  <a:pt x="1140723" y="82961"/>
                </a:moveTo>
                <a:lnTo>
                  <a:pt x="1141409" y="78407"/>
                </a:lnTo>
                <a:lnTo>
                  <a:pt x="1142782" y="74665"/>
                </a:lnTo>
                <a:lnTo>
                  <a:pt x="1144154" y="70922"/>
                </a:lnTo>
                <a:lnTo>
                  <a:pt x="1148396" y="47156"/>
                </a:lnTo>
                <a:lnTo>
                  <a:pt x="1143031" y="52147"/>
                </a:lnTo>
                <a:lnTo>
                  <a:pt x="1140723" y="56277"/>
                </a:lnTo>
                <a:lnTo>
                  <a:pt x="1140723" y="1684"/>
                </a:lnTo>
                <a:lnTo>
                  <a:pt x="1135484" y="104980"/>
                </a:lnTo>
                <a:lnTo>
                  <a:pt x="1136357" y="111093"/>
                </a:lnTo>
                <a:lnTo>
                  <a:pt x="1136794" y="134921"/>
                </a:lnTo>
                <a:lnTo>
                  <a:pt x="1137778" y="115126"/>
                </a:lnTo>
                <a:lnTo>
                  <a:pt x="1138291" y="116582"/>
                </a:lnTo>
                <a:lnTo>
                  <a:pt x="1141285" y="121447"/>
                </a:lnTo>
                <a:lnTo>
                  <a:pt x="1138478" y="101050"/>
                </a:lnTo>
                <a:lnTo>
                  <a:pt x="1137729" y="66244"/>
                </a:lnTo>
                <a:lnTo>
                  <a:pt x="1139476" y="58509"/>
                </a:lnTo>
                <a:lnTo>
                  <a:pt x="1140723" y="70735"/>
                </a:lnTo>
                <a:lnTo>
                  <a:pt x="1140723" y="93690"/>
                </a:lnTo>
                <a:lnTo>
                  <a:pt x="1140723" y="82961"/>
                </a:lnTo>
                <a:close/>
              </a:path>
              <a:path w="1349181" h="175154">
                <a:moveTo>
                  <a:pt x="1135484" y="104980"/>
                </a:moveTo>
                <a:lnTo>
                  <a:pt x="1140723" y="1684"/>
                </a:lnTo>
                <a:lnTo>
                  <a:pt x="1108911" y="1684"/>
                </a:lnTo>
                <a:lnTo>
                  <a:pt x="1108911" y="134921"/>
                </a:lnTo>
                <a:lnTo>
                  <a:pt x="1136794" y="134921"/>
                </a:lnTo>
                <a:lnTo>
                  <a:pt x="1136357" y="111093"/>
                </a:lnTo>
                <a:lnTo>
                  <a:pt x="1135484" y="104980"/>
                </a:lnTo>
                <a:close/>
              </a:path>
              <a:path w="1349181" h="175154">
                <a:moveTo>
                  <a:pt x="1170851" y="107413"/>
                </a:moveTo>
                <a:lnTo>
                  <a:pt x="1167733" y="111405"/>
                </a:lnTo>
                <a:lnTo>
                  <a:pt x="1163429" y="113401"/>
                </a:lnTo>
                <a:lnTo>
                  <a:pt x="1154446" y="113401"/>
                </a:lnTo>
                <a:lnTo>
                  <a:pt x="1151390" y="112465"/>
                </a:lnTo>
                <a:lnTo>
                  <a:pt x="1148770" y="110594"/>
                </a:lnTo>
                <a:lnTo>
                  <a:pt x="1146150" y="108598"/>
                </a:lnTo>
                <a:lnTo>
                  <a:pt x="1144154" y="105728"/>
                </a:lnTo>
                <a:lnTo>
                  <a:pt x="1142782" y="101986"/>
                </a:lnTo>
                <a:lnTo>
                  <a:pt x="1141409" y="98243"/>
                </a:lnTo>
                <a:lnTo>
                  <a:pt x="1140723" y="93690"/>
                </a:lnTo>
                <a:lnTo>
                  <a:pt x="1140723" y="70735"/>
                </a:lnTo>
                <a:lnTo>
                  <a:pt x="1139476" y="58509"/>
                </a:lnTo>
                <a:lnTo>
                  <a:pt x="1137729" y="66244"/>
                </a:lnTo>
                <a:lnTo>
                  <a:pt x="1138478" y="101050"/>
                </a:lnTo>
                <a:lnTo>
                  <a:pt x="1141285" y="121447"/>
                </a:lnTo>
                <a:lnTo>
                  <a:pt x="1144279" y="126188"/>
                </a:lnTo>
                <a:lnTo>
                  <a:pt x="1148084" y="129931"/>
                </a:lnTo>
                <a:lnTo>
                  <a:pt x="1152700" y="132675"/>
                </a:lnTo>
                <a:lnTo>
                  <a:pt x="1157440" y="135420"/>
                </a:lnTo>
                <a:lnTo>
                  <a:pt x="1162867" y="136792"/>
                </a:lnTo>
                <a:lnTo>
                  <a:pt x="1176715" y="136792"/>
                </a:lnTo>
                <a:lnTo>
                  <a:pt x="1183452" y="134921"/>
                </a:lnTo>
                <a:lnTo>
                  <a:pt x="1189190" y="131178"/>
                </a:lnTo>
                <a:lnTo>
                  <a:pt x="1194929" y="127311"/>
                </a:lnTo>
                <a:lnTo>
                  <a:pt x="1199420" y="121759"/>
                </a:lnTo>
                <a:lnTo>
                  <a:pt x="1202664" y="114524"/>
                </a:lnTo>
                <a:lnTo>
                  <a:pt x="1206408" y="102070"/>
                </a:lnTo>
                <a:lnTo>
                  <a:pt x="1207529" y="88512"/>
                </a:lnTo>
                <a:lnTo>
                  <a:pt x="1207515" y="86870"/>
                </a:lnTo>
                <a:lnTo>
                  <a:pt x="1206180" y="73450"/>
                </a:lnTo>
                <a:lnTo>
                  <a:pt x="1202664" y="62127"/>
                </a:lnTo>
                <a:lnTo>
                  <a:pt x="1199545" y="54766"/>
                </a:lnTo>
                <a:lnTo>
                  <a:pt x="1195116" y="49153"/>
                </a:lnTo>
                <a:lnTo>
                  <a:pt x="1189377" y="45285"/>
                </a:lnTo>
                <a:lnTo>
                  <a:pt x="1183763" y="41418"/>
                </a:lnTo>
                <a:lnTo>
                  <a:pt x="1177339" y="39484"/>
                </a:lnTo>
                <a:lnTo>
                  <a:pt x="1160996" y="39484"/>
                </a:lnTo>
                <a:lnTo>
                  <a:pt x="1153760" y="42042"/>
                </a:lnTo>
                <a:lnTo>
                  <a:pt x="1148396" y="47156"/>
                </a:lnTo>
                <a:lnTo>
                  <a:pt x="1144154" y="70922"/>
                </a:lnTo>
                <a:lnTo>
                  <a:pt x="1146088" y="68053"/>
                </a:lnTo>
                <a:lnTo>
                  <a:pt x="1148583" y="66057"/>
                </a:lnTo>
                <a:lnTo>
                  <a:pt x="1151203" y="63936"/>
                </a:lnTo>
                <a:lnTo>
                  <a:pt x="1154322" y="62875"/>
                </a:lnTo>
                <a:lnTo>
                  <a:pt x="1163429" y="62875"/>
                </a:lnTo>
                <a:lnTo>
                  <a:pt x="1167733" y="64934"/>
                </a:lnTo>
                <a:lnTo>
                  <a:pt x="1170851" y="69051"/>
                </a:lnTo>
                <a:lnTo>
                  <a:pt x="1173970" y="73043"/>
                </a:lnTo>
                <a:lnTo>
                  <a:pt x="1175530" y="79405"/>
                </a:lnTo>
                <a:lnTo>
                  <a:pt x="1175530" y="96871"/>
                </a:lnTo>
                <a:lnTo>
                  <a:pt x="1173970" y="103296"/>
                </a:lnTo>
                <a:lnTo>
                  <a:pt x="1170851" y="107413"/>
                </a:lnTo>
                <a:close/>
              </a:path>
              <a:path w="1349181" h="175154">
                <a:moveTo>
                  <a:pt x="1260666" y="15344"/>
                </a:moveTo>
                <a:lnTo>
                  <a:pt x="1260666" y="9980"/>
                </a:lnTo>
                <a:lnTo>
                  <a:pt x="1259168" y="6112"/>
                </a:lnTo>
                <a:lnTo>
                  <a:pt x="1256174" y="3742"/>
                </a:lnTo>
                <a:lnTo>
                  <a:pt x="1253180" y="1247"/>
                </a:lnTo>
                <a:lnTo>
                  <a:pt x="1248502" y="0"/>
                </a:lnTo>
                <a:lnTo>
                  <a:pt x="1235652" y="0"/>
                </a:lnTo>
                <a:lnTo>
                  <a:pt x="1230912" y="1247"/>
                </a:lnTo>
                <a:lnTo>
                  <a:pt x="1227918" y="3742"/>
                </a:lnTo>
                <a:lnTo>
                  <a:pt x="1225048" y="6112"/>
                </a:lnTo>
                <a:lnTo>
                  <a:pt x="1223614" y="9980"/>
                </a:lnTo>
                <a:lnTo>
                  <a:pt x="1223614" y="20584"/>
                </a:lnTo>
                <a:lnTo>
                  <a:pt x="1225048" y="24451"/>
                </a:lnTo>
                <a:lnTo>
                  <a:pt x="1227918" y="26946"/>
                </a:lnTo>
                <a:lnTo>
                  <a:pt x="1230912" y="29317"/>
                </a:lnTo>
                <a:lnTo>
                  <a:pt x="1235652" y="30502"/>
                </a:lnTo>
                <a:lnTo>
                  <a:pt x="1248502" y="30502"/>
                </a:lnTo>
                <a:lnTo>
                  <a:pt x="1253180" y="29317"/>
                </a:lnTo>
                <a:lnTo>
                  <a:pt x="1256174" y="26946"/>
                </a:lnTo>
                <a:lnTo>
                  <a:pt x="1259168" y="24451"/>
                </a:lnTo>
                <a:lnTo>
                  <a:pt x="1260666" y="20584"/>
                </a:lnTo>
                <a:lnTo>
                  <a:pt x="1260666" y="15344"/>
                </a:lnTo>
                <a:close/>
              </a:path>
              <a:path w="1349181" h="175154">
                <a:moveTo>
                  <a:pt x="1226233" y="41355"/>
                </a:moveTo>
                <a:lnTo>
                  <a:pt x="1226233" y="134921"/>
                </a:lnTo>
                <a:lnTo>
                  <a:pt x="1258046" y="134921"/>
                </a:lnTo>
                <a:lnTo>
                  <a:pt x="1258046" y="41355"/>
                </a:lnTo>
                <a:lnTo>
                  <a:pt x="1226233" y="41355"/>
                </a:lnTo>
                <a:close/>
              </a:path>
              <a:path w="1349181" h="175154">
                <a:moveTo>
                  <a:pt x="1319802" y="106103"/>
                </a:moveTo>
                <a:lnTo>
                  <a:pt x="1319802" y="63998"/>
                </a:lnTo>
                <a:lnTo>
                  <a:pt x="1347684" y="63998"/>
                </a:lnTo>
                <a:lnTo>
                  <a:pt x="1347684" y="41355"/>
                </a:lnTo>
                <a:lnTo>
                  <a:pt x="1319802" y="41355"/>
                </a:lnTo>
                <a:lnTo>
                  <a:pt x="1319802" y="11602"/>
                </a:lnTo>
                <a:lnTo>
                  <a:pt x="1287990" y="20397"/>
                </a:lnTo>
                <a:lnTo>
                  <a:pt x="1287990" y="41355"/>
                </a:lnTo>
                <a:lnTo>
                  <a:pt x="1271896" y="41355"/>
                </a:lnTo>
                <a:lnTo>
                  <a:pt x="1271896" y="63998"/>
                </a:lnTo>
                <a:lnTo>
                  <a:pt x="1287990" y="63998"/>
                </a:lnTo>
                <a:lnTo>
                  <a:pt x="1287990" y="106851"/>
                </a:lnTo>
                <a:lnTo>
                  <a:pt x="1288114" y="114087"/>
                </a:lnTo>
                <a:lnTo>
                  <a:pt x="1289549" y="119888"/>
                </a:lnTo>
                <a:lnTo>
                  <a:pt x="1292294" y="124254"/>
                </a:lnTo>
                <a:lnTo>
                  <a:pt x="1295163" y="128621"/>
                </a:lnTo>
                <a:lnTo>
                  <a:pt x="1299155" y="131802"/>
                </a:lnTo>
                <a:lnTo>
                  <a:pt x="1304270" y="133798"/>
                </a:lnTo>
                <a:lnTo>
                  <a:pt x="1309510" y="135794"/>
                </a:lnTo>
                <a:lnTo>
                  <a:pt x="1315685" y="136792"/>
                </a:lnTo>
                <a:lnTo>
                  <a:pt x="1327786" y="136792"/>
                </a:lnTo>
                <a:lnTo>
                  <a:pt x="1332651" y="136168"/>
                </a:lnTo>
                <a:lnTo>
                  <a:pt x="1337392" y="134921"/>
                </a:lnTo>
                <a:lnTo>
                  <a:pt x="1342133" y="133673"/>
                </a:lnTo>
                <a:lnTo>
                  <a:pt x="1346063" y="131927"/>
                </a:lnTo>
                <a:lnTo>
                  <a:pt x="1349181" y="129681"/>
                </a:lnTo>
                <a:lnTo>
                  <a:pt x="1345813" y="110032"/>
                </a:lnTo>
                <a:lnTo>
                  <a:pt x="1344066" y="111405"/>
                </a:lnTo>
                <a:lnTo>
                  <a:pt x="1342070" y="112465"/>
                </a:lnTo>
                <a:lnTo>
                  <a:pt x="1339825" y="113214"/>
                </a:lnTo>
                <a:lnTo>
                  <a:pt x="1337704" y="113837"/>
                </a:lnTo>
                <a:lnTo>
                  <a:pt x="1335147" y="114149"/>
                </a:lnTo>
                <a:lnTo>
                  <a:pt x="1328285" y="114149"/>
                </a:lnTo>
                <a:lnTo>
                  <a:pt x="1325229" y="113214"/>
                </a:lnTo>
                <a:lnTo>
                  <a:pt x="1322983" y="111342"/>
                </a:lnTo>
                <a:lnTo>
                  <a:pt x="1320862" y="109346"/>
                </a:lnTo>
                <a:lnTo>
                  <a:pt x="1319802" y="106103"/>
                </a:lnTo>
                <a:close/>
              </a:path>
              <a:path w="1349181" h="175154">
                <a:moveTo>
                  <a:pt x="700404" y="72024"/>
                </a:moveTo>
                <a:lnTo>
                  <a:pt x="703390" y="85004"/>
                </a:lnTo>
                <a:lnTo>
                  <a:pt x="711812" y="94688"/>
                </a:lnTo>
                <a:lnTo>
                  <a:pt x="715050" y="96454"/>
                </a:lnTo>
                <a:lnTo>
                  <a:pt x="718736" y="95249"/>
                </a:lnTo>
                <a:lnTo>
                  <a:pt x="726595" y="94875"/>
                </a:lnTo>
                <a:lnTo>
                  <a:pt x="735203" y="100302"/>
                </a:lnTo>
                <a:lnTo>
                  <a:pt x="730872" y="101829"/>
                </a:lnTo>
                <a:lnTo>
                  <a:pt x="745683" y="102922"/>
                </a:lnTo>
                <a:lnTo>
                  <a:pt x="745683" y="84770"/>
                </a:lnTo>
                <a:lnTo>
                  <a:pt x="741566" y="84770"/>
                </a:lnTo>
                <a:lnTo>
                  <a:pt x="738197" y="83585"/>
                </a:lnTo>
                <a:lnTo>
                  <a:pt x="735578" y="81214"/>
                </a:lnTo>
                <a:lnTo>
                  <a:pt x="733082" y="78844"/>
                </a:lnTo>
                <a:lnTo>
                  <a:pt x="738197" y="100302"/>
                </a:lnTo>
                <a:lnTo>
                  <a:pt x="731835" y="75538"/>
                </a:lnTo>
                <a:lnTo>
                  <a:pt x="731835" y="66930"/>
                </a:lnTo>
                <a:lnTo>
                  <a:pt x="733082" y="63562"/>
                </a:lnTo>
                <a:lnTo>
                  <a:pt x="735578" y="61191"/>
                </a:lnTo>
                <a:lnTo>
                  <a:pt x="738197" y="58821"/>
                </a:lnTo>
                <a:lnTo>
                  <a:pt x="736077" y="39484"/>
                </a:lnTo>
                <a:lnTo>
                  <a:pt x="727905" y="40732"/>
                </a:lnTo>
                <a:lnTo>
                  <a:pt x="721169" y="43227"/>
                </a:lnTo>
                <a:lnTo>
                  <a:pt x="714432" y="45722"/>
                </a:lnTo>
                <a:lnTo>
                  <a:pt x="709254" y="49340"/>
                </a:lnTo>
                <a:lnTo>
                  <a:pt x="705637" y="54080"/>
                </a:lnTo>
                <a:lnTo>
                  <a:pt x="702144" y="58696"/>
                </a:lnTo>
                <a:lnTo>
                  <a:pt x="700397" y="64435"/>
                </a:lnTo>
                <a:lnTo>
                  <a:pt x="700404" y="72024"/>
                </a:lnTo>
                <a:close/>
              </a:path>
              <a:path w="1349181" h="175154">
                <a:moveTo>
                  <a:pt x="731835" y="75538"/>
                </a:moveTo>
                <a:lnTo>
                  <a:pt x="738197" y="100302"/>
                </a:lnTo>
                <a:lnTo>
                  <a:pt x="733082" y="78844"/>
                </a:lnTo>
                <a:lnTo>
                  <a:pt x="731835" y="75538"/>
                </a:lnTo>
                <a:close/>
              </a:path>
              <a:path w="1349181" h="175154">
                <a:moveTo>
                  <a:pt x="776185" y="51086"/>
                </a:moveTo>
                <a:lnTo>
                  <a:pt x="764957" y="41854"/>
                </a:lnTo>
                <a:lnTo>
                  <a:pt x="764957" y="46969"/>
                </a:lnTo>
                <a:lnTo>
                  <a:pt x="776185" y="51086"/>
                </a:lnTo>
                <a:close/>
              </a:path>
              <a:path w="1349181" h="175154">
                <a:moveTo>
                  <a:pt x="726907" y="101362"/>
                </a:moveTo>
                <a:lnTo>
                  <a:pt x="728120" y="101075"/>
                </a:lnTo>
                <a:lnTo>
                  <a:pt x="730872" y="101829"/>
                </a:lnTo>
                <a:lnTo>
                  <a:pt x="735203" y="100302"/>
                </a:lnTo>
                <a:lnTo>
                  <a:pt x="730338" y="100551"/>
                </a:lnTo>
                <a:lnTo>
                  <a:pt x="735203" y="100302"/>
                </a:lnTo>
                <a:lnTo>
                  <a:pt x="726595" y="94875"/>
                </a:lnTo>
                <a:lnTo>
                  <a:pt x="718736" y="95249"/>
                </a:lnTo>
                <a:lnTo>
                  <a:pt x="715050" y="96454"/>
                </a:lnTo>
                <a:lnTo>
                  <a:pt x="723975" y="133611"/>
                </a:lnTo>
                <a:lnTo>
                  <a:pt x="718893" y="98549"/>
                </a:lnTo>
                <a:lnTo>
                  <a:pt x="723975" y="133611"/>
                </a:lnTo>
                <a:lnTo>
                  <a:pt x="714120" y="133861"/>
                </a:lnTo>
                <a:lnTo>
                  <a:pt x="712436" y="97308"/>
                </a:lnTo>
                <a:lnTo>
                  <a:pt x="707695" y="101050"/>
                </a:lnTo>
                <a:lnTo>
                  <a:pt x="702954" y="104793"/>
                </a:lnTo>
                <a:lnTo>
                  <a:pt x="700584" y="109658"/>
                </a:lnTo>
                <a:lnTo>
                  <a:pt x="700584" y="121635"/>
                </a:lnTo>
                <a:lnTo>
                  <a:pt x="702455" y="126375"/>
                </a:lnTo>
                <a:lnTo>
                  <a:pt x="706198" y="129868"/>
                </a:lnTo>
                <a:lnTo>
                  <a:pt x="709941" y="133361"/>
                </a:lnTo>
                <a:lnTo>
                  <a:pt x="712326" y="134305"/>
                </a:lnTo>
                <a:lnTo>
                  <a:pt x="715617" y="135607"/>
                </a:lnTo>
                <a:lnTo>
                  <a:pt x="723227" y="136605"/>
                </a:lnTo>
                <a:lnTo>
                  <a:pt x="722478" y="140909"/>
                </a:lnTo>
                <a:lnTo>
                  <a:pt x="723975" y="139662"/>
                </a:lnTo>
                <a:lnTo>
                  <a:pt x="725909" y="139038"/>
                </a:lnTo>
                <a:lnTo>
                  <a:pt x="765394" y="139038"/>
                </a:lnTo>
                <a:lnTo>
                  <a:pt x="762150" y="114149"/>
                </a:lnTo>
                <a:lnTo>
                  <a:pt x="728903" y="114149"/>
                </a:lnTo>
                <a:lnTo>
                  <a:pt x="726283" y="113650"/>
                </a:lnTo>
                <a:lnTo>
                  <a:pt x="724537" y="112652"/>
                </a:lnTo>
                <a:lnTo>
                  <a:pt x="722790" y="111530"/>
                </a:lnTo>
                <a:lnTo>
                  <a:pt x="721917" y="109908"/>
                </a:lnTo>
                <a:lnTo>
                  <a:pt x="721917" y="105791"/>
                </a:lnTo>
                <a:lnTo>
                  <a:pt x="722915" y="104107"/>
                </a:lnTo>
                <a:lnTo>
                  <a:pt x="724911" y="102734"/>
                </a:lnTo>
                <a:lnTo>
                  <a:pt x="726907" y="101362"/>
                </a:lnTo>
                <a:close/>
              </a:path>
              <a:path w="1349181" h="175154">
                <a:moveTo>
                  <a:pt x="722541" y="150640"/>
                </a:moveTo>
                <a:lnTo>
                  <a:pt x="720420" y="148457"/>
                </a:lnTo>
                <a:lnTo>
                  <a:pt x="720420" y="143716"/>
                </a:lnTo>
                <a:lnTo>
                  <a:pt x="721106" y="142157"/>
                </a:lnTo>
                <a:lnTo>
                  <a:pt x="722478" y="140909"/>
                </a:lnTo>
                <a:lnTo>
                  <a:pt x="723227" y="136605"/>
                </a:lnTo>
                <a:lnTo>
                  <a:pt x="715617" y="135607"/>
                </a:lnTo>
                <a:lnTo>
                  <a:pt x="712326" y="134305"/>
                </a:lnTo>
                <a:lnTo>
                  <a:pt x="707071" y="135607"/>
                </a:lnTo>
                <a:lnTo>
                  <a:pt x="702830" y="138851"/>
                </a:lnTo>
                <a:lnTo>
                  <a:pt x="698588" y="142094"/>
                </a:lnTo>
                <a:lnTo>
                  <a:pt x="696467" y="146336"/>
                </a:lnTo>
                <a:lnTo>
                  <a:pt x="696467" y="158811"/>
                </a:lnTo>
                <a:lnTo>
                  <a:pt x="700210" y="164550"/>
                </a:lnTo>
                <a:lnTo>
                  <a:pt x="707695" y="168792"/>
                </a:lnTo>
                <a:lnTo>
                  <a:pt x="716264" y="172192"/>
                </a:lnTo>
                <a:lnTo>
                  <a:pt x="728663" y="174414"/>
                </a:lnTo>
                <a:lnTo>
                  <a:pt x="744373" y="175154"/>
                </a:lnTo>
                <a:lnTo>
                  <a:pt x="746662" y="175133"/>
                </a:lnTo>
                <a:lnTo>
                  <a:pt x="760008" y="174022"/>
                </a:lnTo>
                <a:lnTo>
                  <a:pt x="771507" y="171224"/>
                </a:lnTo>
                <a:lnTo>
                  <a:pt x="779241" y="168729"/>
                </a:lnTo>
                <a:lnTo>
                  <a:pt x="785230" y="164924"/>
                </a:lnTo>
                <a:lnTo>
                  <a:pt x="789471" y="159809"/>
                </a:lnTo>
                <a:lnTo>
                  <a:pt x="793713" y="154694"/>
                </a:lnTo>
                <a:lnTo>
                  <a:pt x="795834" y="148270"/>
                </a:lnTo>
                <a:lnTo>
                  <a:pt x="795834" y="132052"/>
                </a:lnTo>
                <a:lnTo>
                  <a:pt x="792902" y="125564"/>
                </a:lnTo>
                <a:lnTo>
                  <a:pt x="787039" y="121073"/>
                </a:lnTo>
                <a:lnTo>
                  <a:pt x="786747" y="120843"/>
                </a:lnTo>
                <a:lnTo>
                  <a:pt x="776303" y="115823"/>
                </a:lnTo>
                <a:lnTo>
                  <a:pt x="762150" y="114149"/>
                </a:lnTo>
                <a:lnTo>
                  <a:pt x="765394" y="139038"/>
                </a:lnTo>
                <a:lnTo>
                  <a:pt x="767889" y="139537"/>
                </a:lnTo>
                <a:lnTo>
                  <a:pt x="769261" y="140535"/>
                </a:lnTo>
                <a:lnTo>
                  <a:pt x="770633" y="141658"/>
                </a:lnTo>
                <a:lnTo>
                  <a:pt x="771320" y="143155"/>
                </a:lnTo>
                <a:lnTo>
                  <a:pt x="771320" y="146897"/>
                </a:lnTo>
                <a:lnTo>
                  <a:pt x="770322" y="148519"/>
                </a:lnTo>
                <a:lnTo>
                  <a:pt x="768325" y="149891"/>
                </a:lnTo>
                <a:lnTo>
                  <a:pt x="766329" y="151388"/>
                </a:lnTo>
                <a:lnTo>
                  <a:pt x="763335" y="152511"/>
                </a:lnTo>
                <a:lnTo>
                  <a:pt x="759343" y="153260"/>
                </a:lnTo>
                <a:lnTo>
                  <a:pt x="755476" y="154133"/>
                </a:lnTo>
                <a:lnTo>
                  <a:pt x="750548" y="154570"/>
                </a:lnTo>
                <a:lnTo>
                  <a:pt x="736950" y="154570"/>
                </a:lnTo>
                <a:lnTo>
                  <a:pt x="731024" y="153759"/>
                </a:lnTo>
                <a:lnTo>
                  <a:pt x="726782" y="152137"/>
                </a:lnTo>
                <a:lnTo>
                  <a:pt x="722541" y="150640"/>
                </a:lnTo>
                <a:close/>
              </a:path>
              <a:path w="1349181" h="175154">
                <a:moveTo>
                  <a:pt x="458773" y="88138"/>
                </a:moveTo>
                <a:lnTo>
                  <a:pt x="484223" y="41355"/>
                </a:lnTo>
                <a:lnTo>
                  <a:pt x="448668" y="80669"/>
                </a:lnTo>
                <a:lnTo>
                  <a:pt x="458773" y="88138"/>
                </a:lnTo>
                <a:close/>
              </a:path>
              <a:path w="1349181" h="175154">
                <a:moveTo>
                  <a:pt x="416856" y="134921"/>
                </a:moveTo>
                <a:lnTo>
                  <a:pt x="441931" y="120886"/>
                </a:lnTo>
                <a:lnTo>
                  <a:pt x="416856" y="1684"/>
                </a:lnTo>
                <a:lnTo>
                  <a:pt x="416856" y="134921"/>
                </a:lnTo>
                <a:close/>
              </a:path>
              <a:path w="1349181" h="175154">
                <a:moveTo>
                  <a:pt x="40295" y="50899"/>
                </a:moveTo>
                <a:lnTo>
                  <a:pt x="39110" y="48654"/>
                </a:lnTo>
                <a:lnTo>
                  <a:pt x="39110" y="43788"/>
                </a:lnTo>
                <a:lnTo>
                  <a:pt x="39734" y="41792"/>
                </a:lnTo>
                <a:lnTo>
                  <a:pt x="40981" y="40046"/>
                </a:lnTo>
                <a:lnTo>
                  <a:pt x="42229" y="38299"/>
                </a:lnTo>
                <a:lnTo>
                  <a:pt x="44287" y="36927"/>
                </a:lnTo>
                <a:lnTo>
                  <a:pt x="47156" y="35929"/>
                </a:lnTo>
                <a:lnTo>
                  <a:pt x="50026" y="34931"/>
                </a:lnTo>
                <a:lnTo>
                  <a:pt x="53768" y="34432"/>
                </a:lnTo>
                <a:lnTo>
                  <a:pt x="66244" y="34432"/>
                </a:lnTo>
                <a:lnTo>
                  <a:pt x="73230" y="35866"/>
                </a:lnTo>
                <a:lnTo>
                  <a:pt x="79343" y="38736"/>
                </a:lnTo>
                <a:lnTo>
                  <a:pt x="85581" y="41480"/>
                </a:lnTo>
                <a:lnTo>
                  <a:pt x="91382" y="45659"/>
                </a:lnTo>
                <a:lnTo>
                  <a:pt x="96746" y="51273"/>
                </a:lnTo>
                <a:lnTo>
                  <a:pt x="112278" y="30502"/>
                </a:lnTo>
                <a:lnTo>
                  <a:pt x="100671" y="20820"/>
                </a:lnTo>
                <a:lnTo>
                  <a:pt x="89261" y="14970"/>
                </a:lnTo>
                <a:lnTo>
                  <a:pt x="84543" y="13235"/>
                </a:lnTo>
                <a:lnTo>
                  <a:pt x="72445" y="10466"/>
                </a:lnTo>
                <a:lnTo>
                  <a:pt x="58946" y="9543"/>
                </a:lnTo>
                <a:lnTo>
                  <a:pt x="54780" y="9628"/>
                </a:lnTo>
                <a:lnTo>
                  <a:pt x="41657" y="11208"/>
                </a:lnTo>
                <a:lnTo>
                  <a:pt x="30315" y="14783"/>
                </a:lnTo>
                <a:lnTo>
                  <a:pt x="22330" y="18276"/>
                </a:lnTo>
                <a:lnTo>
                  <a:pt x="16218" y="23079"/>
                </a:lnTo>
                <a:lnTo>
                  <a:pt x="11976" y="29192"/>
                </a:lnTo>
                <a:lnTo>
                  <a:pt x="7734" y="35180"/>
                </a:lnTo>
                <a:lnTo>
                  <a:pt x="5613" y="42042"/>
                </a:lnTo>
                <a:lnTo>
                  <a:pt x="5613" y="56638"/>
                </a:lnTo>
                <a:lnTo>
                  <a:pt x="7173" y="62376"/>
                </a:lnTo>
                <a:lnTo>
                  <a:pt x="10292" y="66992"/>
                </a:lnTo>
                <a:lnTo>
                  <a:pt x="13411" y="71484"/>
                </a:lnTo>
                <a:lnTo>
                  <a:pt x="17652" y="75101"/>
                </a:lnTo>
                <a:lnTo>
                  <a:pt x="23017" y="77846"/>
                </a:lnTo>
                <a:lnTo>
                  <a:pt x="28506" y="80466"/>
                </a:lnTo>
                <a:lnTo>
                  <a:pt x="34743" y="82587"/>
                </a:lnTo>
                <a:lnTo>
                  <a:pt x="41730" y="84208"/>
                </a:lnTo>
                <a:lnTo>
                  <a:pt x="64560" y="89261"/>
                </a:lnTo>
                <a:lnTo>
                  <a:pt x="69799" y="90508"/>
                </a:lnTo>
                <a:lnTo>
                  <a:pt x="73355" y="92068"/>
                </a:lnTo>
                <a:lnTo>
                  <a:pt x="75226" y="93939"/>
                </a:lnTo>
                <a:lnTo>
                  <a:pt x="77097" y="95686"/>
                </a:lnTo>
                <a:lnTo>
                  <a:pt x="78033" y="97869"/>
                </a:lnTo>
                <a:lnTo>
                  <a:pt x="78033" y="102859"/>
                </a:lnTo>
                <a:lnTo>
                  <a:pt x="77347" y="104918"/>
                </a:lnTo>
                <a:lnTo>
                  <a:pt x="75975" y="106664"/>
                </a:lnTo>
                <a:lnTo>
                  <a:pt x="74602" y="108411"/>
                </a:lnTo>
                <a:lnTo>
                  <a:pt x="72419" y="109721"/>
                </a:lnTo>
                <a:lnTo>
                  <a:pt x="69425" y="110594"/>
                </a:lnTo>
                <a:lnTo>
                  <a:pt x="66556" y="111467"/>
                </a:lnTo>
                <a:lnTo>
                  <a:pt x="62938" y="111904"/>
                </a:lnTo>
                <a:lnTo>
                  <a:pt x="52958" y="111904"/>
                </a:lnTo>
                <a:lnTo>
                  <a:pt x="47406" y="111093"/>
                </a:lnTo>
                <a:lnTo>
                  <a:pt x="41917" y="109471"/>
                </a:lnTo>
                <a:lnTo>
                  <a:pt x="36552" y="107849"/>
                </a:lnTo>
                <a:lnTo>
                  <a:pt x="31562" y="105666"/>
                </a:lnTo>
                <a:lnTo>
                  <a:pt x="26946" y="102922"/>
                </a:lnTo>
                <a:lnTo>
                  <a:pt x="22455" y="100052"/>
                </a:lnTo>
                <a:lnTo>
                  <a:pt x="18650" y="96809"/>
                </a:lnTo>
                <a:lnTo>
                  <a:pt x="15531" y="93191"/>
                </a:lnTo>
                <a:lnTo>
                  <a:pt x="0" y="114711"/>
                </a:lnTo>
                <a:lnTo>
                  <a:pt x="4116" y="119077"/>
                </a:lnTo>
                <a:lnTo>
                  <a:pt x="9169" y="122945"/>
                </a:lnTo>
                <a:lnTo>
                  <a:pt x="15157" y="126313"/>
                </a:lnTo>
                <a:lnTo>
                  <a:pt x="21145" y="129681"/>
                </a:lnTo>
                <a:lnTo>
                  <a:pt x="27882" y="132301"/>
                </a:lnTo>
                <a:lnTo>
                  <a:pt x="35367" y="134172"/>
                </a:lnTo>
                <a:lnTo>
                  <a:pt x="42852" y="135919"/>
                </a:lnTo>
                <a:lnTo>
                  <a:pt x="50712" y="136792"/>
                </a:lnTo>
                <a:lnTo>
                  <a:pt x="61058" y="136770"/>
                </a:lnTo>
                <a:lnTo>
                  <a:pt x="74203" y="135506"/>
                </a:lnTo>
                <a:lnTo>
                  <a:pt x="85893" y="132301"/>
                </a:lnTo>
                <a:lnTo>
                  <a:pt x="93752" y="129182"/>
                </a:lnTo>
                <a:lnTo>
                  <a:pt x="99927" y="124629"/>
                </a:lnTo>
                <a:lnTo>
                  <a:pt x="104419" y="118641"/>
                </a:lnTo>
                <a:lnTo>
                  <a:pt x="108910" y="112528"/>
                </a:lnTo>
                <a:lnTo>
                  <a:pt x="111155" y="105105"/>
                </a:lnTo>
                <a:lnTo>
                  <a:pt x="111155" y="87265"/>
                </a:lnTo>
                <a:lnTo>
                  <a:pt x="108286" y="79967"/>
                </a:lnTo>
                <a:lnTo>
                  <a:pt x="102547" y="74478"/>
                </a:lnTo>
                <a:lnTo>
                  <a:pt x="99737" y="72092"/>
                </a:lnTo>
                <a:lnTo>
                  <a:pt x="89366" y="66307"/>
                </a:lnTo>
                <a:lnTo>
                  <a:pt x="75413" y="61940"/>
                </a:lnTo>
                <a:lnTo>
                  <a:pt x="54642" y="57262"/>
                </a:lnTo>
                <a:lnTo>
                  <a:pt x="49153" y="56014"/>
                </a:lnTo>
                <a:lnTo>
                  <a:pt x="45160" y="54517"/>
                </a:lnTo>
                <a:lnTo>
                  <a:pt x="42665" y="52770"/>
                </a:lnTo>
                <a:lnTo>
                  <a:pt x="40295" y="50899"/>
                </a:lnTo>
                <a:close/>
              </a:path>
              <a:path w="1349181" h="175154">
                <a:moveTo>
                  <a:pt x="222170" y="76287"/>
                </a:moveTo>
                <a:lnTo>
                  <a:pt x="223542" y="73168"/>
                </a:lnTo>
                <a:lnTo>
                  <a:pt x="224914" y="70049"/>
                </a:lnTo>
                <a:lnTo>
                  <a:pt x="226848" y="67741"/>
                </a:lnTo>
                <a:lnTo>
                  <a:pt x="229343" y="66244"/>
                </a:lnTo>
                <a:lnTo>
                  <a:pt x="231963" y="64622"/>
                </a:lnTo>
                <a:lnTo>
                  <a:pt x="234832" y="63811"/>
                </a:lnTo>
                <a:lnTo>
                  <a:pt x="241818" y="63811"/>
                </a:lnTo>
                <a:lnTo>
                  <a:pt x="244875" y="64996"/>
                </a:lnTo>
                <a:lnTo>
                  <a:pt x="247121" y="67367"/>
                </a:lnTo>
                <a:lnTo>
                  <a:pt x="249491" y="69737"/>
                </a:lnTo>
                <a:lnTo>
                  <a:pt x="250676" y="73916"/>
                </a:lnTo>
                <a:lnTo>
                  <a:pt x="250676" y="134921"/>
                </a:lnTo>
                <a:lnTo>
                  <a:pt x="282488" y="134921"/>
                </a:lnTo>
                <a:lnTo>
                  <a:pt x="282488" y="65246"/>
                </a:lnTo>
                <a:lnTo>
                  <a:pt x="281054" y="59133"/>
                </a:lnTo>
                <a:lnTo>
                  <a:pt x="278184" y="54267"/>
                </a:lnTo>
                <a:lnTo>
                  <a:pt x="275440" y="49277"/>
                </a:lnTo>
                <a:lnTo>
                  <a:pt x="271697" y="45597"/>
                </a:lnTo>
                <a:lnTo>
                  <a:pt x="266956" y="43227"/>
                </a:lnTo>
                <a:lnTo>
                  <a:pt x="262216" y="40732"/>
                </a:lnTo>
                <a:lnTo>
                  <a:pt x="256727" y="39484"/>
                </a:lnTo>
                <a:lnTo>
                  <a:pt x="246122" y="39484"/>
                </a:lnTo>
                <a:lnTo>
                  <a:pt x="241881" y="40170"/>
                </a:lnTo>
                <a:lnTo>
                  <a:pt x="237764" y="41543"/>
                </a:lnTo>
                <a:lnTo>
                  <a:pt x="233647" y="42915"/>
                </a:lnTo>
                <a:lnTo>
                  <a:pt x="229967" y="44973"/>
                </a:lnTo>
                <a:lnTo>
                  <a:pt x="226723" y="47718"/>
                </a:lnTo>
                <a:lnTo>
                  <a:pt x="223604" y="50462"/>
                </a:lnTo>
                <a:lnTo>
                  <a:pt x="221047" y="53893"/>
                </a:lnTo>
                <a:lnTo>
                  <a:pt x="219051" y="58010"/>
                </a:lnTo>
                <a:lnTo>
                  <a:pt x="216556" y="51897"/>
                </a:lnTo>
                <a:lnTo>
                  <a:pt x="212751" y="47281"/>
                </a:lnTo>
                <a:lnTo>
                  <a:pt x="207636" y="44162"/>
                </a:lnTo>
                <a:lnTo>
                  <a:pt x="202521" y="41044"/>
                </a:lnTo>
                <a:lnTo>
                  <a:pt x="196470" y="39484"/>
                </a:lnTo>
                <a:lnTo>
                  <a:pt x="182373" y="39484"/>
                </a:lnTo>
                <a:lnTo>
                  <a:pt x="176073" y="41168"/>
                </a:lnTo>
                <a:lnTo>
                  <a:pt x="170584" y="44537"/>
                </a:lnTo>
                <a:lnTo>
                  <a:pt x="165220" y="47905"/>
                </a:lnTo>
                <a:lnTo>
                  <a:pt x="161040" y="52895"/>
                </a:lnTo>
                <a:lnTo>
                  <a:pt x="158046" y="59507"/>
                </a:lnTo>
                <a:lnTo>
                  <a:pt x="157111" y="41355"/>
                </a:lnTo>
                <a:lnTo>
                  <a:pt x="128667" y="41355"/>
                </a:lnTo>
                <a:lnTo>
                  <a:pt x="128667" y="134921"/>
                </a:lnTo>
                <a:lnTo>
                  <a:pt x="160479" y="134921"/>
                </a:lnTo>
                <a:lnTo>
                  <a:pt x="160479" y="80403"/>
                </a:lnTo>
                <a:lnTo>
                  <a:pt x="161227" y="76287"/>
                </a:lnTo>
                <a:lnTo>
                  <a:pt x="162724" y="73168"/>
                </a:lnTo>
                <a:lnTo>
                  <a:pt x="164222" y="69924"/>
                </a:lnTo>
                <a:lnTo>
                  <a:pt x="166218" y="67554"/>
                </a:lnTo>
                <a:lnTo>
                  <a:pt x="168713" y="66057"/>
                </a:lnTo>
                <a:lnTo>
                  <a:pt x="171332" y="64560"/>
                </a:lnTo>
                <a:lnTo>
                  <a:pt x="174077" y="63811"/>
                </a:lnTo>
                <a:lnTo>
                  <a:pt x="180689" y="63811"/>
                </a:lnTo>
                <a:lnTo>
                  <a:pt x="183746" y="64996"/>
                </a:lnTo>
                <a:lnTo>
                  <a:pt x="186116" y="67367"/>
                </a:lnTo>
                <a:lnTo>
                  <a:pt x="188486" y="69737"/>
                </a:lnTo>
                <a:lnTo>
                  <a:pt x="189671" y="73916"/>
                </a:lnTo>
                <a:lnTo>
                  <a:pt x="189671" y="134921"/>
                </a:lnTo>
                <a:lnTo>
                  <a:pt x="221484" y="134921"/>
                </a:lnTo>
                <a:lnTo>
                  <a:pt x="221484" y="80216"/>
                </a:lnTo>
                <a:lnTo>
                  <a:pt x="222170" y="76287"/>
                </a:lnTo>
                <a:close/>
              </a:path>
              <a:path w="1349181" h="175154">
                <a:moveTo>
                  <a:pt x="363718" y="135278"/>
                </a:moveTo>
                <a:lnTo>
                  <a:pt x="375194" y="131178"/>
                </a:lnTo>
                <a:lnTo>
                  <a:pt x="382679" y="127311"/>
                </a:lnTo>
                <a:lnTo>
                  <a:pt x="388480" y="121759"/>
                </a:lnTo>
                <a:lnTo>
                  <a:pt x="392597" y="114524"/>
                </a:lnTo>
                <a:lnTo>
                  <a:pt x="397567" y="101556"/>
                </a:lnTo>
                <a:lnTo>
                  <a:pt x="398960" y="88138"/>
                </a:lnTo>
                <a:lnTo>
                  <a:pt x="398938" y="86378"/>
                </a:lnTo>
                <a:lnTo>
                  <a:pt x="397180" y="73162"/>
                </a:lnTo>
                <a:lnTo>
                  <a:pt x="392597" y="61940"/>
                </a:lnTo>
                <a:lnTo>
                  <a:pt x="388480" y="54579"/>
                </a:lnTo>
                <a:lnTo>
                  <a:pt x="382679" y="49028"/>
                </a:lnTo>
                <a:lnTo>
                  <a:pt x="375194" y="45285"/>
                </a:lnTo>
                <a:lnTo>
                  <a:pt x="374297" y="44827"/>
                </a:lnTo>
                <a:lnTo>
                  <a:pt x="362695" y="40820"/>
                </a:lnTo>
                <a:lnTo>
                  <a:pt x="349370" y="39484"/>
                </a:lnTo>
                <a:lnTo>
                  <a:pt x="348403" y="39491"/>
                </a:lnTo>
                <a:lnTo>
                  <a:pt x="335326" y="41034"/>
                </a:lnTo>
                <a:lnTo>
                  <a:pt x="323733" y="45285"/>
                </a:lnTo>
                <a:lnTo>
                  <a:pt x="316248" y="49028"/>
                </a:lnTo>
                <a:lnTo>
                  <a:pt x="310384" y="54579"/>
                </a:lnTo>
                <a:lnTo>
                  <a:pt x="306143" y="61940"/>
                </a:lnTo>
                <a:lnTo>
                  <a:pt x="301342" y="74658"/>
                </a:lnTo>
                <a:lnTo>
                  <a:pt x="299967" y="88138"/>
                </a:lnTo>
                <a:lnTo>
                  <a:pt x="299992" y="90045"/>
                </a:lnTo>
                <a:lnTo>
                  <a:pt x="301711" y="103230"/>
                </a:lnTo>
                <a:lnTo>
                  <a:pt x="306143" y="114524"/>
                </a:lnTo>
                <a:lnTo>
                  <a:pt x="310384" y="121759"/>
                </a:lnTo>
                <a:lnTo>
                  <a:pt x="316248" y="127311"/>
                </a:lnTo>
                <a:lnTo>
                  <a:pt x="323733" y="131178"/>
                </a:lnTo>
                <a:lnTo>
                  <a:pt x="336170" y="135478"/>
                </a:lnTo>
                <a:lnTo>
                  <a:pt x="332653" y="99241"/>
                </a:lnTo>
                <a:lnTo>
                  <a:pt x="331967" y="94251"/>
                </a:lnTo>
                <a:lnTo>
                  <a:pt x="331967" y="82025"/>
                </a:lnTo>
                <a:lnTo>
                  <a:pt x="332653" y="77035"/>
                </a:lnTo>
                <a:lnTo>
                  <a:pt x="334025" y="73168"/>
                </a:lnTo>
                <a:lnTo>
                  <a:pt x="335398" y="69300"/>
                </a:lnTo>
                <a:lnTo>
                  <a:pt x="337394" y="66493"/>
                </a:lnTo>
                <a:lnTo>
                  <a:pt x="340013" y="64747"/>
                </a:lnTo>
                <a:lnTo>
                  <a:pt x="342633" y="63000"/>
                </a:lnTo>
                <a:lnTo>
                  <a:pt x="345752" y="62127"/>
                </a:lnTo>
                <a:lnTo>
                  <a:pt x="353113" y="62127"/>
                </a:lnTo>
                <a:lnTo>
                  <a:pt x="356294" y="63000"/>
                </a:lnTo>
                <a:lnTo>
                  <a:pt x="358914" y="64747"/>
                </a:lnTo>
                <a:lnTo>
                  <a:pt x="361534" y="66493"/>
                </a:lnTo>
                <a:lnTo>
                  <a:pt x="363530" y="69300"/>
                </a:lnTo>
                <a:lnTo>
                  <a:pt x="364902" y="73168"/>
                </a:lnTo>
                <a:lnTo>
                  <a:pt x="366274" y="77035"/>
                </a:lnTo>
                <a:lnTo>
                  <a:pt x="366960" y="82025"/>
                </a:lnTo>
                <a:lnTo>
                  <a:pt x="366960" y="94251"/>
                </a:lnTo>
                <a:lnTo>
                  <a:pt x="366274" y="99241"/>
                </a:lnTo>
                <a:lnTo>
                  <a:pt x="364902" y="103109"/>
                </a:lnTo>
                <a:lnTo>
                  <a:pt x="363530" y="106851"/>
                </a:lnTo>
                <a:lnTo>
                  <a:pt x="361534" y="109658"/>
                </a:lnTo>
                <a:lnTo>
                  <a:pt x="358914" y="111530"/>
                </a:lnTo>
                <a:lnTo>
                  <a:pt x="356294" y="113276"/>
                </a:lnTo>
                <a:lnTo>
                  <a:pt x="353113" y="114149"/>
                </a:lnTo>
                <a:lnTo>
                  <a:pt x="345752" y="114149"/>
                </a:lnTo>
                <a:lnTo>
                  <a:pt x="349370" y="136792"/>
                </a:lnTo>
                <a:lnTo>
                  <a:pt x="350514" y="136784"/>
                </a:lnTo>
                <a:lnTo>
                  <a:pt x="363718" y="135278"/>
                </a:lnTo>
                <a:close/>
              </a:path>
              <a:path w="1349181" h="175154">
                <a:moveTo>
                  <a:pt x="349370" y="136792"/>
                </a:moveTo>
                <a:lnTo>
                  <a:pt x="345752" y="114149"/>
                </a:lnTo>
                <a:lnTo>
                  <a:pt x="342633" y="113276"/>
                </a:lnTo>
                <a:lnTo>
                  <a:pt x="340013" y="111530"/>
                </a:lnTo>
                <a:lnTo>
                  <a:pt x="337394" y="109658"/>
                </a:lnTo>
                <a:lnTo>
                  <a:pt x="335398" y="106851"/>
                </a:lnTo>
                <a:lnTo>
                  <a:pt x="334025" y="103109"/>
                </a:lnTo>
                <a:lnTo>
                  <a:pt x="332653" y="99241"/>
                </a:lnTo>
                <a:lnTo>
                  <a:pt x="336170" y="135478"/>
                </a:lnTo>
                <a:lnTo>
                  <a:pt x="349370" y="136792"/>
                </a:lnTo>
                <a:close/>
              </a:path>
              <a:path w="1349181" h="175154">
                <a:moveTo>
                  <a:pt x="416856" y="134921"/>
                </a:moveTo>
                <a:lnTo>
                  <a:pt x="448668" y="134921"/>
                </a:lnTo>
                <a:lnTo>
                  <a:pt x="448668" y="113349"/>
                </a:lnTo>
                <a:lnTo>
                  <a:pt x="463724" y="96502"/>
                </a:lnTo>
                <a:lnTo>
                  <a:pt x="479544" y="69425"/>
                </a:lnTo>
                <a:lnTo>
                  <a:pt x="485130" y="78113"/>
                </a:lnTo>
                <a:lnTo>
                  <a:pt x="519590" y="41355"/>
                </a:lnTo>
                <a:lnTo>
                  <a:pt x="484223" y="41355"/>
                </a:lnTo>
                <a:lnTo>
                  <a:pt x="458773" y="88138"/>
                </a:lnTo>
                <a:lnTo>
                  <a:pt x="448668" y="80669"/>
                </a:lnTo>
                <a:lnTo>
                  <a:pt x="448668" y="1684"/>
                </a:lnTo>
                <a:lnTo>
                  <a:pt x="416856" y="1684"/>
                </a:lnTo>
                <a:lnTo>
                  <a:pt x="441744" y="88325"/>
                </a:lnTo>
                <a:lnTo>
                  <a:pt x="416856" y="1684"/>
                </a:lnTo>
                <a:lnTo>
                  <a:pt x="441931" y="120886"/>
                </a:lnTo>
                <a:lnTo>
                  <a:pt x="416856" y="134921"/>
                </a:lnTo>
                <a:close/>
              </a:path>
              <a:path w="1349181" h="175154">
                <a:moveTo>
                  <a:pt x="463724" y="96502"/>
                </a:moveTo>
                <a:lnTo>
                  <a:pt x="468691" y="90945"/>
                </a:lnTo>
                <a:lnTo>
                  <a:pt x="474679" y="89261"/>
                </a:lnTo>
                <a:lnTo>
                  <a:pt x="486468" y="134921"/>
                </a:lnTo>
                <a:lnTo>
                  <a:pt x="521649" y="134921"/>
                </a:lnTo>
                <a:lnTo>
                  <a:pt x="485130" y="78113"/>
                </a:lnTo>
                <a:lnTo>
                  <a:pt x="479544" y="69425"/>
                </a:lnTo>
                <a:lnTo>
                  <a:pt x="463724" y="96502"/>
                </a:lnTo>
                <a:close/>
              </a:path>
              <a:path w="1349181" h="175154">
                <a:moveTo>
                  <a:pt x="468691" y="90945"/>
                </a:moveTo>
                <a:lnTo>
                  <a:pt x="463724" y="96502"/>
                </a:lnTo>
                <a:lnTo>
                  <a:pt x="486468" y="134921"/>
                </a:lnTo>
                <a:lnTo>
                  <a:pt x="474679" y="89261"/>
                </a:lnTo>
                <a:lnTo>
                  <a:pt x="468691" y="90945"/>
                </a:lnTo>
                <a:close/>
              </a:path>
              <a:path w="1349181" h="175154">
                <a:moveTo>
                  <a:pt x="567696" y="15344"/>
                </a:moveTo>
                <a:lnTo>
                  <a:pt x="567696" y="9980"/>
                </a:lnTo>
                <a:lnTo>
                  <a:pt x="566199" y="6112"/>
                </a:lnTo>
                <a:lnTo>
                  <a:pt x="563205" y="3742"/>
                </a:lnTo>
                <a:lnTo>
                  <a:pt x="560211" y="1247"/>
                </a:lnTo>
                <a:lnTo>
                  <a:pt x="555533" y="0"/>
                </a:lnTo>
                <a:lnTo>
                  <a:pt x="542683" y="0"/>
                </a:lnTo>
                <a:lnTo>
                  <a:pt x="537942" y="1247"/>
                </a:lnTo>
                <a:lnTo>
                  <a:pt x="534948" y="3742"/>
                </a:lnTo>
                <a:lnTo>
                  <a:pt x="532079" y="6112"/>
                </a:lnTo>
                <a:lnTo>
                  <a:pt x="530644" y="9980"/>
                </a:lnTo>
                <a:lnTo>
                  <a:pt x="530644" y="20584"/>
                </a:lnTo>
                <a:lnTo>
                  <a:pt x="532079" y="24451"/>
                </a:lnTo>
                <a:lnTo>
                  <a:pt x="534948" y="26946"/>
                </a:lnTo>
                <a:lnTo>
                  <a:pt x="537942" y="29317"/>
                </a:lnTo>
                <a:lnTo>
                  <a:pt x="542683" y="30502"/>
                </a:lnTo>
                <a:lnTo>
                  <a:pt x="555533" y="30502"/>
                </a:lnTo>
                <a:lnTo>
                  <a:pt x="560211" y="29317"/>
                </a:lnTo>
                <a:lnTo>
                  <a:pt x="563205" y="26946"/>
                </a:lnTo>
                <a:lnTo>
                  <a:pt x="566199" y="24451"/>
                </a:lnTo>
                <a:lnTo>
                  <a:pt x="567696" y="20584"/>
                </a:lnTo>
                <a:lnTo>
                  <a:pt x="567696" y="15344"/>
                </a:lnTo>
                <a:close/>
              </a:path>
              <a:path w="1349181" h="175154">
                <a:moveTo>
                  <a:pt x="533264" y="41355"/>
                </a:moveTo>
                <a:lnTo>
                  <a:pt x="533264" y="134921"/>
                </a:lnTo>
                <a:lnTo>
                  <a:pt x="565076" y="134921"/>
                </a:lnTo>
                <a:lnTo>
                  <a:pt x="565076" y="41355"/>
                </a:lnTo>
                <a:lnTo>
                  <a:pt x="533264" y="41355"/>
                </a:lnTo>
                <a:close/>
              </a:path>
              <a:path w="1349181" h="175154">
                <a:moveTo>
                  <a:pt x="620844" y="53145"/>
                </a:moveTo>
                <a:lnTo>
                  <a:pt x="617726" y="57636"/>
                </a:lnTo>
                <a:lnTo>
                  <a:pt x="617102" y="59239"/>
                </a:lnTo>
                <a:lnTo>
                  <a:pt x="616166" y="41355"/>
                </a:lnTo>
                <a:lnTo>
                  <a:pt x="587722" y="41355"/>
                </a:lnTo>
                <a:lnTo>
                  <a:pt x="587722" y="134921"/>
                </a:lnTo>
                <a:lnTo>
                  <a:pt x="619534" y="134921"/>
                </a:lnTo>
                <a:lnTo>
                  <a:pt x="614295" y="69986"/>
                </a:lnTo>
                <a:lnTo>
                  <a:pt x="615542" y="63250"/>
                </a:lnTo>
                <a:lnTo>
                  <a:pt x="617850" y="73542"/>
                </a:lnTo>
                <a:lnTo>
                  <a:pt x="620844" y="53145"/>
                </a:lnTo>
                <a:close/>
              </a:path>
              <a:path w="1349181" h="175154">
                <a:moveTo>
                  <a:pt x="614295" y="69986"/>
                </a:moveTo>
                <a:lnTo>
                  <a:pt x="619534" y="134921"/>
                </a:lnTo>
                <a:lnTo>
                  <a:pt x="619534" y="80092"/>
                </a:lnTo>
                <a:lnTo>
                  <a:pt x="620283" y="75912"/>
                </a:lnTo>
                <a:lnTo>
                  <a:pt x="621780" y="72793"/>
                </a:lnTo>
                <a:lnTo>
                  <a:pt x="623277" y="69675"/>
                </a:lnTo>
                <a:lnTo>
                  <a:pt x="625336" y="67429"/>
                </a:lnTo>
                <a:lnTo>
                  <a:pt x="627955" y="66057"/>
                </a:lnTo>
                <a:lnTo>
                  <a:pt x="630575" y="64560"/>
                </a:lnTo>
                <a:lnTo>
                  <a:pt x="633382" y="63811"/>
                </a:lnTo>
                <a:lnTo>
                  <a:pt x="640244" y="63811"/>
                </a:lnTo>
                <a:lnTo>
                  <a:pt x="643425" y="65059"/>
                </a:lnTo>
                <a:lnTo>
                  <a:pt x="645920" y="67554"/>
                </a:lnTo>
                <a:lnTo>
                  <a:pt x="648415" y="70049"/>
                </a:lnTo>
                <a:lnTo>
                  <a:pt x="649663" y="74540"/>
                </a:lnTo>
                <a:lnTo>
                  <a:pt x="649663" y="134921"/>
                </a:lnTo>
                <a:lnTo>
                  <a:pt x="681475" y="134921"/>
                </a:lnTo>
                <a:lnTo>
                  <a:pt x="681475" y="65246"/>
                </a:lnTo>
                <a:lnTo>
                  <a:pt x="680103" y="59133"/>
                </a:lnTo>
                <a:lnTo>
                  <a:pt x="677358" y="54267"/>
                </a:lnTo>
                <a:lnTo>
                  <a:pt x="674613" y="49402"/>
                </a:lnTo>
                <a:lnTo>
                  <a:pt x="670808" y="45722"/>
                </a:lnTo>
                <a:lnTo>
                  <a:pt x="665943" y="43227"/>
                </a:lnTo>
                <a:lnTo>
                  <a:pt x="661202" y="40732"/>
                </a:lnTo>
                <a:lnTo>
                  <a:pt x="655588" y="39484"/>
                </a:lnTo>
                <a:lnTo>
                  <a:pt x="643113" y="39484"/>
                </a:lnTo>
                <a:lnTo>
                  <a:pt x="637686" y="40669"/>
                </a:lnTo>
                <a:lnTo>
                  <a:pt x="632821" y="43040"/>
                </a:lnTo>
                <a:lnTo>
                  <a:pt x="628080" y="45285"/>
                </a:lnTo>
                <a:lnTo>
                  <a:pt x="624088" y="48654"/>
                </a:lnTo>
                <a:lnTo>
                  <a:pt x="620844" y="53145"/>
                </a:lnTo>
                <a:lnTo>
                  <a:pt x="617850" y="73542"/>
                </a:lnTo>
                <a:lnTo>
                  <a:pt x="615542" y="63250"/>
                </a:lnTo>
                <a:lnTo>
                  <a:pt x="614295" y="69986"/>
                </a:lnTo>
                <a:close/>
              </a:path>
              <a:path w="1349181" h="175154">
                <a:moveTo>
                  <a:pt x="715050" y="96454"/>
                </a:moveTo>
                <a:lnTo>
                  <a:pt x="712436" y="97308"/>
                </a:lnTo>
                <a:lnTo>
                  <a:pt x="714120" y="133861"/>
                </a:lnTo>
                <a:lnTo>
                  <a:pt x="723975" y="133611"/>
                </a:lnTo>
                <a:lnTo>
                  <a:pt x="715050" y="96454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5759442" y="12556110"/>
            <a:ext cx="0" cy="133237"/>
          </a:xfrm>
          <a:custGeom>
            <a:avLst/>
            <a:gdLst/>
            <a:ahLst/>
            <a:cxnLst/>
            <a:rect l="l" t="t" r="r" b="b"/>
            <a:pathLst>
              <a:path w="0" h="133237">
                <a:moveTo>
                  <a:pt x="0" y="0"/>
                </a:moveTo>
                <a:lnTo>
                  <a:pt x="0" y="133237"/>
                </a:lnTo>
              </a:path>
            </a:pathLst>
          </a:custGeom>
          <a:ln w="33082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875851" y="12595781"/>
            <a:ext cx="0" cy="93565"/>
          </a:xfrm>
          <a:custGeom>
            <a:avLst/>
            <a:gdLst/>
            <a:ahLst/>
            <a:cxnLst/>
            <a:rect l="l" t="t" r="r" b="b"/>
            <a:pathLst>
              <a:path w="0" h="93565">
                <a:moveTo>
                  <a:pt x="0" y="0"/>
                </a:moveTo>
                <a:lnTo>
                  <a:pt x="0" y="93565"/>
                </a:lnTo>
              </a:path>
            </a:pathLst>
          </a:custGeom>
          <a:ln w="33082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6286385" y="12565840"/>
            <a:ext cx="0" cy="123506"/>
          </a:xfrm>
          <a:custGeom>
            <a:avLst/>
            <a:gdLst/>
            <a:ahLst/>
            <a:cxnLst/>
            <a:rect l="l" t="t" r="r" b="b"/>
            <a:pathLst>
              <a:path w="0" h="123506">
                <a:moveTo>
                  <a:pt x="0" y="0"/>
                </a:moveTo>
                <a:lnTo>
                  <a:pt x="0" y="123506"/>
                </a:lnTo>
              </a:path>
            </a:pathLst>
          </a:custGeom>
          <a:ln w="33456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6207042" y="12565840"/>
            <a:ext cx="0" cy="123506"/>
          </a:xfrm>
          <a:custGeom>
            <a:avLst/>
            <a:gdLst/>
            <a:ahLst/>
            <a:cxnLst/>
            <a:rect l="l" t="t" r="r" b="b"/>
            <a:pathLst>
              <a:path w="0" h="123506">
                <a:moveTo>
                  <a:pt x="0" y="0"/>
                </a:moveTo>
                <a:lnTo>
                  <a:pt x="0" y="123506"/>
                </a:lnTo>
              </a:path>
            </a:pathLst>
          </a:custGeom>
          <a:ln w="33456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206667" y="12627126"/>
            <a:ext cx="80840" cy="0"/>
          </a:xfrm>
          <a:custGeom>
            <a:avLst/>
            <a:gdLst/>
            <a:ahLst/>
            <a:cxnLst/>
            <a:rect l="l" t="t" r="r" b="b"/>
            <a:pathLst>
              <a:path w="80840" h="0">
                <a:moveTo>
                  <a:pt x="0" y="0"/>
                </a:moveTo>
                <a:lnTo>
                  <a:pt x="80840" y="0"/>
                </a:lnTo>
              </a:path>
            </a:pathLst>
          </a:custGeom>
          <a:ln w="26158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6568820" y="12595781"/>
            <a:ext cx="0" cy="93565"/>
          </a:xfrm>
          <a:custGeom>
            <a:avLst/>
            <a:gdLst/>
            <a:ahLst/>
            <a:cxnLst/>
            <a:rect l="l" t="t" r="r" b="b"/>
            <a:pathLst>
              <a:path w="0" h="93565">
                <a:moveTo>
                  <a:pt x="0" y="0"/>
                </a:moveTo>
                <a:lnTo>
                  <a:pt x="0" y="93565"/>
                </a:lnTo>
              </a:path>
            </a:pathLst>
          </a:custGeom>
          <a:ln w="33082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6598577" y="12607103"/>
            <a:ext cx="75788" cy="0"/>
          </a:xfrm>
          <a:custGeom>
            <a:avLst/>
            <a:gdLst/>
            <a:ahLst/>
            <a:cxnLst/>
            <a:rect l="l" t="t" r="r" b="b"/>
            <a:pathLst>
              <a:path w="75788" h="0">
                <a:moveTo>
                  <a:pt x="0" y="0"/>
                </a:moveTo>
                <a:lnTo>
                  <a:pt x="75788" y="0"/>
                </a:lnTo>
              </a:path>
            </a:pathLst>
          </a:custGeom>
          <a:ln w="23912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5505936" y="12863223"/>
            <a:ext cx="991803" cy="114617"/>
          </a:xfrm>
          <a:custGeom>
            <a:avLst/>
            <a:gdLst/>
            <a:ahLst/>
            <a:cxnLst/>
            <a:rect l="l" t="t" r="r" b="b"/>
            <a:pathLst>
              <a:path w="991803" h="114617">
                <a:moveTo>
                  <a:pt x="585666" y="89770"/>
                </a:moveTo>
                <a:lnTo>
                  <a:pt x="588993" y="95904"/>
                </a:lnTo>
                <a:lnTo>
                  <a:pt x="592320" y="101934"/>
                </a:lnTo>
                <a:lnTo>
                  <a:pt x="596894" y="106560"/>
                </a:lnTo>
                <a:lnTo>
                  <a:pt x="602716" y="109783"/>
                </a:lnTo>
                <a:lnTo>
                  <a:pt x="608538" y="113006"/>
                </a:lnTo>
                <a:lnTo>
                  <a:pt x="607602" y="96216"/>
                </a:lnTo>
                <a:lnTo>
                  <a:pt x="605107" y="93097"/>
                </a:lnTo>
                <a:lnTo>
                  <a:pt x="603340" y="89043"/>
                </a:lnTo>
                <a:lnTo>
                  <a:pt x="601572" y="84884"/>
                </a:lnTo>
                <a:lnTo>
                  <a:pt x="600689" y="79894"/>
                </a:lnTo>
                <a:lnTo>
                  <a:pt x="600689" y="68146"/>
                </a:lnTo>
                <a:lnTo>
                  <a:pt x="601572" y="63156"/>
                </a:lnTo>
                <a:lnTo>
                  <a:pt x="603340" y="59102"/>
                </a:lnTo>
                <a:lnTo>
                  <a:pt x="605107" y="55047"/>
                </a:lnTo>
                <a:lnTo>
                  <a:pt x="607602" y="51980"/>
                </a:lnTo>
                <a:lnTo>
                  <a:pt x="610825" y="49901"/>
                </a:lnTo>
                <a:lnTo>
                  <a:pt x="614152" y="47718"/>
                </a:lnTo>
                <a:lnTo>
                  <a:pt x="618154" y="46626"/>
                </a:lnTo>
                <a:lnTo>
                  <a:pt x="627511" y="46626"/>
                </a:lnTo>
                <a:lnTo>
                  <a:pt x="631461" y="47718"/>
                </a:lnTo>
                <a:lnTo>
                  <a:pt x="634684" y="49901"/>
                </a:lnTo>
                <a:lnTo>
                  <a:pt x="637907" y="51980"/>
                </a:lnTo>
                <a:lnTo>
                  <a:pt x="640402" y="55047"/>
                </a:lnTo>
                <a:lnTo>
                  <a:pt x="642169" y="59102"/>
                </a:lnTo>
                <a:lnTo>
                  <a:pt x="643937" y="63156"/>
                </a:lnTo>
                <a:lnTo>
                  <a:pt x="644820" y="68146"/>
                </a:lnTo>
                <a:lnTo>
                  <a:pt x="644820" y="79894"/>
                </a:lnTo>
                <a:lnTo>
                  <a:pt x="643937" y="84884"/>
                </a:lnTo>
                <a:lnTo>
                  <a:pt x="642169" y="89043"/>
                </a:lnTo>
                <a:lnTo>
                  <a:pt x="640402" y="93097"/>
                </a:lnTo>
                <a:lnTo>
                  <a:pt x="637907" y="96216"/>
                </a:lnTo>
                <a:lnTo>
                  <a:pt x="634684" y="98399"/>
                </a:lnTo>
                <a:lnTo>
                  <a:pt x="631461" y="100478"/>
                </a:lnTo>
                <a:lnTo>
                  <a:pt x="627511" y="101518"/>
                </a:lnTo>
                <a:lnTo>
                  <a:pt x="630422" y="114617"/>
                </a:lnTo>
                <a:lnTo>
                  <a:pt x="637127" y="113006"/>
                </a:lnTo>
                <a:lnTo>
                  <a:pt x="642949" y="109783"/>
                </a:lnTo>
                <a:lnTo>
                  <a:pt x="648771" y="106560"/>
                </a:lnTo>
                <a:lnTo>
                  <a:pt x="653293" y="101934"/>
                </a:lnTo>
                <a:lnTo>
                  <a:pt x="656516" y="95904"/>
                </a:lnTo>
                <a:lnTo>
                  <a:pt x="659843" y="89770"/>
                </a:lnTo>
                <a:lnTo>
                  <a:pt x="661506" y="82493"/>
                </a:lnTo>
                <a:lnTo>
                  <a:pt x="661506" y="65651"/>
                </a:lnTo>
                <a:lnTo>
                  <a:pt x="659843" y="58426"/>
                </a:lnTo>
                <a:lnTo>
                  <a:pt x="656516" y="52396"/>
                </a:lnTo>
                <a:lnTo>
                  <a:pt x="653293" y="46262"/>
                </a:lnTo>
                <a:lnTo>
                  <a:pt x="648771" y="41584"/>
                </a:lnTo>
                <a:lnTo>
                  <a:pt x="642949" y="38361"/>
                </a:lnTo>
                <a:lnTo>
                  <a:pt x="637127" y="35139"/>
                </a:lnTo>
                <a:lnTo>
                  <a:pt x="630422" y="33527"/>
                </a:lnTo>
                <a:lnTo>
                  <a:pt x="615243" y="33527"/>
                </a:lnTo>
                <a:lnTo>
                  <a:pt x="608538" y="35139"/>
                </a:lnTo>
                <a:lnTo>
                  <a:pt x="602716" y="38361"/>
                </a:lnTo>
                <a:lnTo>
                  <a:pt x="596894" y="41584"/>
                </a:lnTo>
                <a:lnTo>
                  <a:pt x="592320" y="46262"/>
                </a:lnTo>
                <a:lnTo>
                  <a:pt x="588993" y="52396"/>
                </a:lnTo>
                <a:lnTo>
                  <a:pt x="585666" y="58426"/>
                </a:lnTo>
                <a:lnTo>
                  <a:pt x="584003" y="65651"/>
                </a:lnTo>
                <a:lnTo>
                  <a:pt x="584003" y="82493"/>
                </a:lnTo>
                <a:lnTo>
                  <a:pt x="585666" y="89770"/>
                </a:lnTo>
                <a:close/>
              </a:path>
              <a:path w="991803" h="114617">
                <a:moveTo>
                  <a:pt x="0" y="10136"/>
                </a:moveTo>
                <a:lnTo>
                  <a:pt x="0" y="113058"/>
                </a:lnTo>
                <a:lnTo>
                  <a:pt x="16685" y="113058"/>
                </a:lnTo>
                <a:lnTo>
                  <a:pt x="16685" y="10136"/>
                </a:lnTo>
                <a:lnTo>
                  <a:pt x="0" y="10136"/>
                </a:lnTo>
                <a:close/>
              </a:path>
              <a:path w="991803" h="114617">
                <a:moveTo>
                  <a:pt x="209347" y="35087"/>
                </a:moveTo>
                <a:lnTo>
                  <a:pt x="191258" y="35087"/>
                </a:lnTo>
                <a:lnTo>
                  <a:pt x="173481" y="96684"/>
                </a:lnTo>
                <a:lnTo>
                  <a:pt x="154144" y="35087"/>
                </a:lnTo>
                <a:lnTo>
                  <a:pt x="137458" y="35087"/>
                </a:lnTo>
                <a:lnTo>
                  <a:pt x="118121" y="96684"/>
                </a:lnTo>
                <a:lnTo>
                  <a:pt x="100344" y="35087"/>
                </a:lnTo>
                <a:lnTo>
                  <a:pt x="82410" y="35087"/>
                </a:lnTo>
                <a:lnTo>
                  <a:pt x="108453" y="113058"/>
                </a:lnTo>
                <a:lnTo>
                  <a:pt x="126698" y="113058"/>
                </a:lnTo>
                <a:lnTo>
                  <a:pt x="145255" y="55203"/>
                </a:lnTo>
                <a:lnTo>
                  <a:pt x="164904" y="113058"/>
                </a:lnTo>
                <a:lnTo>
                  <a:pt x="183149" y="113058"/>
                </a:lnTo>
                <a:lnTo>
                  <a:pt x="209347" y="35087"/>
                </a:lnTo>
                <a:close/>
              </a:path>
              <a:path w="991803" h="114617">
                <a:moveTo>
                  <a:pt x="221309" y="82805"/>
                </a:moveTo>
                <a:lnTo>
                  <a:pt x="219437" y="87587"/>
                </a:lnTo>
                <a:lnTo>
                  <a:pt x="219437" y="98087"/>
                </a:lnTo>
                <a:lnTo>
                  <a:pt x="220529" y="102038"/>
                </a:lnTo>
                <a:lnTo>
                  <a:pt x="222712" y="105261"/>
                </a:lnTo>
                <a:lnTo>
                  <a:pt x="224999" y="108379"/>
                </a:lnTo>
                <a:lnTo>
                  <a:pt x="228066" y="110719"/>
                </a:lnTo>
                <a:lnTo>
                  <a:pt x="231913" y="112278"/>
                </a:lnTo>
                <a:lnTo>
                  <a:pt x="235863" y="113837"/>
                </a:lnTo>
                <a:lnTo>
                  <a:pt x="240282" y="114617"/>
                </a:lnTo>
                <a:lnTo>
                  <a:pt x="245168" y="114617"/>
                </a:lnTo>
                <a:lnTo>
                  <a:pt x="241841" y="100842"/>
                </a:lnTo>
                <a:lnTo>
                  <a:pt x="239554" y="99179"/>
                </a:lnTo>
                <a:lnTo>
                  <a:pt x="237371" y="97412"/>
                </a:lnTo>
                <a:lnTo>
                  <a:pt x="236279" y="95072"/>
                </a:lnTo>
                <a:lnTo>
                  <a:pt x="236279" y="89147"/>
                </a:lnTo>
                <a:lnTo>
                  <a:pt x="237371" y="86859"/>
                </a:lnTo>
                <a:lnTo>
                  <a:pt x="239554" y="85300"/>
                </a:lnTo>
                <a:lnTo>
                  <a:pt x="241737" y="83741"/>
                </a:lnTo>
                <a:lnTo>
                  <a:pt x="245012" y="82545"/>
                </a:lnTo>
                <a:lnTo>
                  <a:pt x="249378" y="81713"/>
                </a:lnTo>
                <a:lnTo>
                  <a:pt x="269027" y="77672"/>
                </a:lnTo>
                <a:lnTo>
                  <a:pt x="269339" y="96840"/>
                </a:lnTo>
                <a:lnTo>
                  <a:pt x="269339" y="97931"/>
                </a:lnTo>
                <a:lnTo>
                  <a:pt x="269934" y="104077"/>
                </a:lnTo>
                <a:lnTo>
                  <a:pt x="270067" y="104637"/>
                </a:lnTo>
                <a:lnTo>
                  <a:pt x="271522" y="107132"/>
                </a:lnTo>
                <a:lnTo>
                  <a:pt x="271834" y="100738"/>
                </a:lnTo>
                <a:lnTo>
                  <a:pt x="272770" y="96684"/>
                </a:lnTo>
                <a:lnTo>
                  <a:pt x="271366" y="77191"/>
                </a:lnTo>
                <a:lnTo>
                  <a:pt x="269027" y="65984"/>
                </a:lnTo>
                <a:lnTo>
                  <a:pt x="241269" y="71421"/>
                </a:lnTo>
                <a:lnTo>
                  <a:pt x="234304" y="72773"/>
                </a:lnTo>
                <a:lnTo>
                  <a:pt x="228898" y="75320"/>
                </a:lnTo>
                <a:lnTo>
                  <a:pt x="225051" y="79062"/>
                </a:lnTo>
                <a:lnTo>
                  <a:pt x="221309" y="82805"/>
                </a:lnTo>
                <a:close/>
              </a:path>
              <a:path w="991803" h="114617">
                <a:moveTo>
                  <a:pt x="264089" y="109419"/>
                </a:moveTo>
                <a:lnTo>
                  <a:pt x="267000" y="106820"/>
                </a:lnTo>
                <a:lnTo>
                  <a:pt x="269911" y="104117"/>
                </a:lnTo>
                <a:lnTo>
                  <a:pt x="269339" y="101570"/>
                </a:lnTo>
                <a:lnTo>
                  <a:pt x="269911" y="104117"/>
                </a:lnTo>
                <a:lnTo>
                  <a:pt x="269339" y="97931"/>
                </a:lnTo>
                <a:lnTo>
                  <a:pt x="269339" y="96840"/>
                </a:lnTo>
                <a:lnTo>
                  <a:pt x="269027" y="77672"/>
                </a:lnTo>
                <a:lnTo>
                  <a:pt x="269027" y="87327"/>
                </a:lnTo>
                <a:lnTo>
                  <a:pt x="268455" y="90030"/>
                </a:lnTo>
                <a:lnTo>
                  <a:pt x="267312" y="92317"/>
                </a:lnTo>
                <a:lnTo>
                  <a:pt x="266272" y="94501"/>
                </a:lnTo>
                <a:lnTo>
                  <a:pt x="264765" y="96320"/>
                </a:lnTo>
                <a:lnTo>
                  <a:pt x="262789" y="97775"/>
                </a:lnTo>
                <a:lnTo>
                  <a:pt x="260814" y="99127"/>
                </a:lnTo>
                <a:lnTo>
                  <a:pt x="258579" y="100115"/>
                </a:lnTo>
                <a:lnTo>
                  <a:pt x="256084" y="100738"/>
                </a:lnTo>
                <a:lnTo>
                  <a:pt x="253693" y="101362"/>
                </a:lnTo>
                <a:lnTo>
                  <a:pt x="251198" y="101674"/>
                </a:lnTo>
                <a:lnTo>
                  <a:pt x="244856" y="101674"/>
                </a:lnTo>
                <a:lnTo>
                  <a:pt x="241841" y="100842"/>
                </a:lnTo>
                <a:lnTo>
                  <a:pt x="245168" y="114617"/>
                </a:lnTo>
                <a:lnTo>
                  <a:pt x="249118" y="114617"/>
                </a:lnTo>
                <a:lnTo>
                  <a:pt x="253017" y="113993"/>
                </a:lnTo>
                <a:lnTo>
                  <a:pt x="256863" y="112746"/>
                </a:lnTo>
                <a:lnTo>
                  <a:pt x="260710" y="111394"/>
                </a:lnTo>
                <a:lnTo>
                  <a:pt x="264089" y="109419"/>
                </a:lnTo>
                <a:close/>
              </a:path>
              <a:path w="991803" h="114617">
                <a:moveTo>
                  <a:pt x="271522" y="65495"/>
                </a:moveTo>
                <a:lnTo>
                  <a:pt x="269027" y="57802"/>
                </a:lnTo>
                <a:lnTo>
                  <a:pt x="269027" y="65984"/>
                </a:lnTo>
                <a:lnTo>
                  <a:pt x="271366" y="77191"/>
                </a:lnTo>
                <a:lnTo>
                  <a:pt x="272770" y="96684"/>
                </a:lnTo>
                <a:lnTo>
                  <a:pt x="271522" y="65495"/>
                </a:lnTo>
                <a:close/>
              </a:path>
              <a:path w="991803" h="114617">
                <a:moveTo>
                  <a:pt x="285557" y="54943"/>
                </a:moveTo>
                <a:lnTo>
                  <a:pt x="284153" y="49745"/>
                </a:lnTo>
                <a:lnTo>
                  <a:pt x="281346" y="45691"/>
                </a:lnTo>
                <a:lnTo>
                  <a:pt x="278643" y="41636"/>
                </a:lnTo>
                <a:lnTo>
                  <a:pt x="274901" y="38621"/>
                </a:lnTo>
                <a:lnTo>
                  <a:pt x="270119" y="36646"/>
                </a:lnTo>
                <a:lnTo>
                  <a:pt x="265336" y="34567"/>
                </a:lnTo>
                <a:lnTo>
                  <a:pt x="259826" y="33527"/>
                </a:lnTo>
                <a:lnTo>
                  <a:pt x="244440" y="33527"/>
                </a:lnTo>
                <a:lnTo>
                  <a:pt x="236955" y="35450"/>
                </a:lnTo>
                <a:lnTo>
                  <a:pt x="231133" y="39297"/>
                </a:lnTo>
                <a:lnTo>
                  <a:pt x="225415" y="43144"/>
                </a:lnTo>
                <a:lnTo>
                  <a:pt x="221569" y="48238"/>
                </a:lnTo>
                <a:lnTo>
                  <a:pt x="219593" y="54579"/>
                </a:lnTo>
                <a:lnTo>
                  <a:pt x="233628" y="60505"/>
                </a:lnTo>
                <a:lnTo>
                  <a:pt x="235188" y="55619"/>
                </a:lnTo>
                <a:lnTo>
                  <a:pt x="237631" y="52084"/>
                </a:lnTo>
                <a:lnTo>
                  <a:pt x="240957" y="49901"/>
                </a:lnTo>
                <a:lnTo>
                  <a:pt x="244284" y="47718"/>
                </a:lnTo>
                <a:lnTo>
                  <a:pt x="248287" y="46626"/>
                </a:lnTo>
                <a:lnTo>
                  <a:pt x="257955" y="46626"/>
                </a:lnTo>
                <a:lnTo>
                  <a:pt x="261854" y="48082"/>
                </a:lnTo>
                <a:lnTo>
                  <a:pt x="264661" y="50993"/>
                </a:lnTo>
                <a:lnTo>
                  <a:pt x="267572" y="53800"/>
                </a:lnTo>
                <a:lnTo>
                  <a:pt x="269027" y="57802"/>
                </a:lnTo>
                <a:lnTo>
                  <a:pt x="271522" y="65495"/>
                </a:lnTo>
                <a:lnTo>
                  <a:pt x="272770" y="96684"/>
                </a:lnTo>
                <a:lnTo>
                  <a:pt x="271834" y="100738"/>
                </a:lnTo>
                <a:lnTo>
                  <a:pt x="271522" y="107132"/>
                </a:lnTo>
                <a:lnTo>
                  <a:pt x="273082" y="109523"/>
                </a:lnTo>
                <a:lnTo>
                  <a:pt x="275161" y="111342"/>
                </a:lnTo>
                <a:lnTo>
                  <a:pt x="277760" y="112590"/>
                </a:lnTo>
                <a:lnTo>
                  <a:pt x="280463" y="113734"/>
                </a:lnTo>
                <a:lnTo>
                  <a:pt x="283478" y="114305"/>
                </a:lnTo>
                <a:lnTo>
                  <a:pt x="290443" y="114305"/>
                </a:lnTo>
                <a:lnTo>
                  <a:pt x="293458" y="113734"/>
                </a:lnTo>
                <a:lnTo>
                  <a:pt x="295849" y="112590"/>
                </a:lnTo>
                <a:lnTo>
                  <a:pt x="296785" y="101050"/>
                </a:lnTo>
                <a:lnTo>
                  <a:pt x="295017" y="101570"/>
                </a:lnTo>
                <a:lnTo>
                  <a:pt x="293198" y="101830"/>
                </a:lnTo>
                <a:lnTo>
                  <a:pt x="287480" y="101830"/>
                </a:lnTo>
                <a:lnTo>
                  <a:pt x="285557" y="99907"/>
                </a:lnTo>
                <a:lnTo>
                  <a:pt x="285557" y="54943"/>
                </a:lnTo>
                <a:close/>
              </a:path>
              <a:path w="991803" h="114617">
                <a:moveTo>
                  <a:pt x="312896" y="113058"/>
                </a:moveTo>
                <a:lnTo>
                  <a:pt x="329581" y="113058"/>
                </a:lnTo>
                <a:lnTo>
                  <a:pt x="326619" y="53176"/>
                </a:lnTo>
                <a:lnTo>
                  <a:pt x="328074" y="48706"/>
                </a:lnTo>
                <a:lnTo>
                  <a:pt x="328802" y="55359"/>
                </a:lnTo>
                <a:lnTo>
                  <a:pt x="329581" y="65651"/>
                </a:lnTo>
                <a:lnTo>
                  <a:pt x="330621" y="60921"/>
                </a:lnTo>
                <a:lnTo>
                  <a:pt x="332700" y="57386"/>
                </a:lnTo>
                <a:lnTo>
                  <a:pt x="334883" y="53852"/>
                </a:lnTo>
                <a:lnTo>
                  <a:pt x="337586" y="51305"/>
                </a:lnTo>
                <a:lnTo>
                  <a:pt x="340809" y="49745"/>
                </a:lnTo>
                <a:lnTo>
                  <a:pt x="344032" y="48082"/>
                </a:lnTo>
                <a:lnTo>
                  <a:pt x="347359" y="47250"/>
                </a:lnTo>
                <a:lnTo>
                  <a:pt x="355572" y="47250"/>
                </a:lnTo>
                <a:lnTo>
                  <a:pt x="359522" y="48758"/>
                </a:lnTo>
                <a:lnTo>
                  <a:pt x="362641" y="51772"/>
                </a:lnTo>
                <a:lnTo>
                  <a:pt x="365864" y="54683"/>
                </a:lnTo>
                <a:lnTo>
                  <a:pt x="367475" y="59985"/>
                </a:lnTo>
                <a:lnTo>
                  <a:pt x="367475" y="113058"/>
                </a:lnTo>
                <a:lnTo>
                  <a:pt x="384161" y="113058"/>
                </a:lnTo>
                <a:lnTo>
                  <a:pt x="384161" y="55983"/>
                </a:lnTo>
                <a:lnTo>
                  <a:pt x="382862" y="50577"/>
                </a:lnTo>
                <a:lnTo>
                  <a:pt x="380263" y="46314"/>
                </a:lnTo>
                <a:lnTo>
                  <a:pt x="377664" y="42052"/>
                </a:lnTo>
                <a:lnTo>
                  <a:pt x="374129" y="38881"/>
                </a:lnTo>
                <a:lnTo>
                  <a:pt x="369659" y="36802"/>
                </a:lnTo>
                <a:lnTo>
                  <a:pt x="365292" y="34619"/>
                </a:lnTo>
                <a:lnTo>
                  <a:pt x="360354" y="33527"/>
                </a:lnTo>
                <a:lnTo>
                  <a:pt x="350582" y="33527"/>
                </a:lnTo>
                <a:lnTo>
                  <a:pt x="346527" y="34203"/>
                </a:lnTo>
                <a:lnTo>
                  <a:pt x="342681" y="35554"/>
                </a:lnTo>
                <a:lnTo>
                  <a:pt x="338938" y="36906"/>
                </a:lnTo>
                <a:lnTo>
                  <a:pt x="335663" y="39089"/>
                </a:lnTo>
                <a:lnTo>
                  <a:pt x="332856" y="42104"/>
                </a:lnTo>
                <a:lnTo>
                  <a:pt x="330153" y="45015"/>
                </a:lnTo>
                <a:lnTo>
                  <a:pt x="328411" y="48107"/>
                </a:lnTo>
                <a:lnTo>
                  <a:pt x="327710" y="35087"/>
                </a:lnTo>
                <a:lnTo>
                  <a:pt x="312896" y="35087"/>
                </a:lnTo>
                <a:lnTo>
                  <a:pt x="312896" y="113058"/>
                </a:lnTo>
                <a:close/>
              </a:path>
              <a:path w="991803" h="114617">
                <a:moveTo>
                  <a:pt x="328074" y="48706"/>
                </a:moveTo>
                <a:lnTo>
                  <a:pt x="326619" y="53176"/>
                </a:lnTo>
                <a:lnTo>
                  <a:pt x="329581" y="113058"/>
                </a:lnTo>
                <a:lnTo>
                  <a:pt x="329581" y="65651"/>
                </a:lnTo>
                <a:lnTo>
                  <a:pt x="328802" y="55359"/>
                </a:lnTo>
                <a:lnTo>
                  <a:pt x="328074" y="48706"/>
                </a:lnTo>
                <a:close/>
              </a:path>
              <a:path w="991803" h="114617">
                <a:moveTo>
                  <a:pt x="434471" y="114617"/>
                </a:moveTo>
                <a:lnTo>
                  <a:pt x="443203" y="114617"/>
                </a:lnTo>
                <a:lnTo>
                  <a:pt x="447050" y="114045"/>
                </a:lnTo>
                <a:lnTo>
                  <a:pt x="450481" y="112902"/>
                </a:lnTo>
                <a:lnTo>
                  <a:pt x="454015" y="111654"/>
                </a:lnTo>
                <a:lnTo>
                  <a:pt x="456978" y="109991"/>
                </a:lnTo>
                <a:lnTo>
                  <a:pt x="459369" y="107912"/>
                </a:lnTo>
                <a:lnTo>
                  <a:pt x="455627" y="95748"/>
                </a:lnTo>
                <a:lnTo>
                  <a:pt x="453859" y="97308"/>
                </a:lnTo>
                <a:lnTo>
                  <a:pt x="451936" y="98555"/>
                </a:lnTo>
                <a:lnTo>
                  <a:pt x="449857" y="99491"/>
                </a:lnTo>
                <a:lnTo>
                  <a:pt x="447778" y="100322"/>
                </a:lnTo>
                <a:lnTo>
                  <a:pt x="445335" y="100738"/>
                </a:lnTo>
                <a:lnTo>
                  <a:pt x="439097" y="100738"/>
                </a:lnTo>
                <a:lnTo>
                  <a:pt x="436342" y="99855"/>
                </a:lnTo>
                <a:lnTo>
                  <a:pt x="434263" y="98087"/>
                </a:lnTo>
                <a:lnTo>
                  <a:pt x="432287" y="96320"/>
                </a:lnTo>
                <a:lnTo>
                  <a:pt x="431300" y="93513"/>
                </a:lnTo>
                <a:lnTo>
                  <a:pt x="431300" y="48186"/>
                </a:lnTo>
                <a:lnTo>
                  <a:pt x="458122" y="48186"/>
                </a:lnTo>
                <a:lnTo>
                  <a:pt x="458122" y="35087"/>
                </a:lnTo>
                <a:lnTo>
                  <a:pt x="431300" y="35087"/>
                </a:lnTo>
                <a:lnTo>
                  <a:pt x="431300" y="12163"/>
                </a:lnTo>
                <a:lnTo>
                  <a:pt x="414614" y="16841"/>
                </a:lnTo>
                <a:lnTo>
                  <a:pt x="414614" y="35087"/>
                </a:lnTo>
                <a:lnTo>
                  <a:pt x="399643" y="35087"/>
                </a:lnTo>
                <a:lnTo>
                  <a:pt x="399643" y="48186"/>
                </a:lnTo>
                <a:lnTo>
                  <a:pt x="414614" y="48186"/>
                </a:lnTo>
                <a:lnTo>
                  <a:pt x="414614" y="92473"/>
                </a:lnTo>
                <a:lnTo>
                  <a:pt x="414718" y="97775"/>
                </a:lnTo>
                <a:lnTo>
                  <a:pt x="415809" y="102090"/>
                </a:lnTo>
                <a:lnTo>
                  <a:pt x="417889" y="105417"/>
                </a:lnTo>
                <a:lnTo>
                  <a:pt x="419968" y="108639"/>
                </a:lnTo>
                <a:lnTo>
                  <a:pt x="422879" y="110979"/>
                </a:lnTo>
                <a:lnTo>
                  <a:pt x="426621" y="112434"/>
                </a:lnTo>
                <a:lnTo>
                  <a:pt x="430364" y="113889"/>
                </a:lnTo>
                <a:lnTo>
                  <a:pt x="434471" y="114617"/>
                </a:lnTo>
                <a:close/>
              </a:path>
              <a:path w="991803" h="114617">
                <a:moveTo>
                  <a:pt x="548839" y="114617"/>
                </a:moveTo>
                <a:lnTo>
                  <a:pt x="557571" y="114617"/>
                </a:lnTo>
                <a:lnTo>
                  <a:pt x="561418" y="114045"/>
                </a:lnTo>
                <a:lnTo>
                  <a:pt x="564849" y="112902"/>
                </a:lnTo>
                <a:lnTo>
                  <a:pt x="568383" y="111654"/>
                </a:lnTo>
                <a:lnTo>
                  <a:pt x="571346" y="109991"/>
                </a:lnTo>
                <a:lnTo>
                  <a:pt x="573737" y="107912"/>
                </a:lnTo>
                <a:lnTo>
                  <a:pt x="569995" y="95748"/>
                </a:lnTo>
                <a:lnTo>
                  <a:pt x="568227" y="97308"/>
                </a:lnTo>
                <a:lnTo>
                  <a:pt x="566304" y="98555"/>
                </a:lnTo>
                <a:lnTo>
                  <a:pt x="564225" y="99491"/>
                </a:lnTo>
                <a:lnTo>
                  <a:pt x="562146" y="100322"/>
                </a:lnTo>
                <a:lnTo>
                  <a:pt x="559703" y="100738"/>
                </a:lnTo>
                <a:lnTo>
                  <a:pt x="553465" y="100738"/>
                </a:lnTo>
                <a:lnTo>
                  <a:pt x="550710" y="99855"/>
                </a:lnTo>
                <a:lnTo>
                  <a:pt x="548631" y="98087"/>
                </a:lnTo>
                <a:lnTo>
                  <a:pt x="546655" y="96320"/>
                </a:lnTo>
                <a:lnTo>
                  <a:pt x="545668" y="93513"/>
                </a:lnTo>
                <a:lnTo>
                  <a:pt x="545668" y="48186"/>
                </a:lnTo>
                <a:lnTo>
                  <a:pt x="572490" y="48186"/>
                </a:lnTo>
                <a:lnTo>
                  <a:pt x="572490" y="35087"/>
                </a:lnTo>
                <a:lnTo>
                  <a:pt x="545668" y="35087"/>
                </a:lnTo>
                <a:lnTo>
                  <a:pt x="545668" y="12163"/>
                </a:lnTo>
                <a:lnTo>
                  <a:pt x="528982" y="16841"/>
                </a:lnTo>
                <a:lnTo>
                  <a:pt x="528982" y="35087"/>
                </a:lnTo>
                <a:lnTo>
                  <a:pt x="514011" y="35087"/>
                </a:lnTo>
                <a:lnTo>
                  <a:pt x="514011" y="48186"/>
                </a:lnTo>
                <a:lnTo>
                  <a:pt x="528982" y="48186"/>
                </a:lnTo>
                <a:lnTo>
                  <a:pt x="528982" y="92473"/>
                </a:lnTo>
                <a:lnTo>
                  <a:pt x="529086" y="97775"/>
                </a:lnTo>
                <a:lnTo>
                  <a:pt x="530177" y="102090"/>
                </a:lnTo>
                <a:lnTo>
                  <a:pt x="532257" y="105417"/>
                </a:lnTo>
                <a:lnTo>
                  <a:pt x="534336" y="108639"/>
                </a:lnTo>
                <a:lnTo>
                  <a:pt x="537247" y="110979"/>
                </a:lnTo>
                <a:lnTo>
                  <a:pt x="540989" y="112434"/>
                </a:lnTo>
                <a:lnTo>
                  <a:pt x="544732" y="113889"/>
                </a:lnTo>
                <a:lnTo>
                  <a:pt x="548839" y="114617"/>
                </a:lnTo>
                <a:close/>
              </a:path>
              <a:path w="991803" h="114617">
                <a:moveTo>
                  <a:pt x="614152" y="100478"/>
                </a:moveTo>
                <a:lnTo>
                  <a:pt x="610825" y="98399"/>
                </a:lnTo>
                <a:lnTo>
                  <a:pt x="607602" y="96216"/>
                </a:lnTo>
                <a:lnTo>
                  <a:pt x="608538" y="113006"/>
                </a:lnTo>
                <a:lnTo>
                  <a:pt x="615243" y="114617"/>
                </a:lnTo>
                <a:lnTo>
                  <a:pt x="630422" y="114617"/>
                </a:lnTo>
                <a:lnTo>
                  <a:pt x="627511" y="101518"/>
                </a:lnTo>
                <a:lnTo>
                  <a:pt x="618154" y="101518"/>
                </a:lnTo>
                <a:lnTo>
                  <a:pt x="614152" y="100478"/>
                </a:lnTo>
                <a:close/>
              </a:path>
              <a:path w="991803" h="114617">
                <a:moveTo>
                  <a:pt x="744281" y="79062"/>
                </a:moveTo>
                <a:lnTo>
                  <a:pt x="744281" y="74228"/>
                </a:lnTo>
                <a:lnTo>
                  <a:pt x="801668" y="79062"/>
                </a:lnTo>
                <a:lnTo>
                  <a:pt x="786074" y="68770"/>
                </a:lnTo>
                <a:lnTo>
                  <a:pt x="794339" y="66275"/>
                </a:lnTo>
                <a:lnTo>
                  <a:pt x="791220" y="41324"/>
                </a:lnTo>
                <a:lnTo>
                  <a:pt x="785918" y="38205"/>
                </a:lnTo>
                <a:lnTo>
                  <a:pt x="780616" y="35087"/>
                </a:lnTo>
                <a:lnTo>
                  <a:pt x="774170" y="33527"/>
                </a:lnTo>
                <a:lnTo>
                  <a:pt x="766581" y="33527"/>
                </a:lnTo>
                <a:lnTo>
                  <a:pt x="761799" y="46782"/>
                </a:lnTo>
                <a:lnTo>
                  <a:pt x="772403" y="46782"/>
                </a:lnTo>
                <a:lnTo>
                  <a:pt x="777237" y="48706"/>
                </a:lnTo>
                <a:lnTo>
                  <a:pt x="780772" y="52552"/>
                </a:lnTo>
                <a:lnTo>
                  <a:pt x="784306" y="56295"/>
                </a:lnTo>
                <a:lnTo>
                  <a:pt x="786074" y="61701"/>
                </a:lnTo>
                <a:lnTo>
                  <a:pt x="786074" y="66275"/>
                </a:lnTo>
                <a:lnTo>
                  <a:pt x="744640" y="66275"/>
                </a:lnTo>
                <a:lnTo>
                  <a:pt x="744281" y="68302"/>
                </a:lnTo>
                <a:lnTo>
                  <a:pt x="744281" y="79062"/>
                </a:lnTo>
                <a:close/>
              </a:path>
              <a:path w="991803" h="114617">
                <a:moveTo>
                  <a:pt x="738979" y="66275"/>
                </a:moveTo>
                <a:lnTo>
                  <a:pt x="738979" y="79062"/>
                </a:lnTo>
                <a:lnTo>
                  <a:pt x="744281" y="79062"/>
                </a:lnTo>
                <a:lnTo>
                  <a:pt x="744281" y="68302"/>
                </a:lnTo>
                <a:lnTo>
                  <a:pt x="744640" y="66275"/>
                </a:lnTo>
                <a:lnTo>
                  <a:pt x="738979" y="66275"/>
                </a:lnTo>
                <a:close/>
              </a:path>
              <a:path w="991803" h="114617">
                <a:moveTo>
                  <a:pt x="800888" y="56399"/>
                </a:moveTo>
                <a:lnTo>
                  <a:pt x="798081" y="50993"/>
                </a:lnTo>
                <a:lnTo>
                  <a:pt x="795274" y="45587"/>
                </a:lnTo>
                <a:lnTo>
                  <a:pt x="791220" y="41324"/>
                </a:lnTo>
                <a:lnTo>
                  <a:pt x="794339" y="66275"/>
                </a:lnTo>
                <a:lnTo>
                  <a:pt x="786074" y="68770"/>
                </a:lnTo>
                <a:lnTo>
                  <a:pt x="801668" y="79062"/>
                </a:lnTo>
                <a:lnTo>
                  <a:pt x="801876" y="77815"/>
                </a:lnTo>
                <a:lnTo>
                  <a:pt x="802032" y="76359"/>
                </a:lnTo>
                <a:lnTo>
                  <a:pt x="802136" y="74696"/>
                </a:lnTo>
                <a:lnTo>
                  <a:pt x="802240" y="73033"/>
                </a:lnTo>
                <a:lnTo>
                  <a:pt x="802292" y="62532"/>
                </a:lnTo>
                <a:lnTo>
                  <a:pt x="800888" y="56399"/>
                </a:lnTo>
                <a:close/>
              </a:path>
              <a:path w="991803" h="114617">
                <a:moveTo>
                  <a:pt x="755041" y="98243"/>
                </a:moveTo>
                <a:lnTo>
                  <a:pt x="751610" y="96164"/>
                </a:lnTo>
                <a:lnTo>
                  <a:pt x="748959" y="93097"/>
                </a:lnTo>
                <a:lnTo>
                  <a:pt x="747088" y="89043"/>
                </a:lnTo>
                <a:lnTo>
                  <a:pt x="745217" y="84988"/>
                </a:lnTo>
                <a:lnTo>
                  <a:pt x="744281" y="80050"/>
                </a:lnTo>
                <a:lnTo>
                  <a:pt x="744281" y="79062"/>
                </a:lnTo>
                <a:lnTo>
                  <a:pt x="738979" y="79062"/>
                </a:lnTo>
                <a:lnTo>
                  <a:pt x="738979" y="66275"/>
                </a:lnTo>
                <a:lnTo>
                  <a:pt x="744640" y="66275"/>
                </a:lnTo>
                <a:lnTo>
                  <a:pt x="745165" y="63312"/>
                </a:lnTo>
                <a:lnTo>
                  <a:pt x="746932" y="59258"/>
                </a:lnTo>
                <a:lnTo>
                  <a:pt x="748699" y="55099"/>
                </a:lnTo>
                <a:lnTo>
                  <a:pt x="751247" y="51980"/>
                </a:lnTo>
                <a:lnTo>
                  <a:pt x="754573" y="49901"/>
                </a:lnTo>
                <a:lnTo>
                  <a:pt x="757900" y="47822"/>
                </a:lnTo>
                <a:lnTo>
                  <a:pt x="761799" y="46782"/>
                </a:lnTo>
                <a:lnTo>
                  <a:pt x="766581" y="33527"/>
                </a:lnTo>
                <a:lnTo>
                  <a:pt x="759200" y="33527"/>
                </a:lnTo>
                <a:lnTo>
                  <a:pt x="752598" y="35139"/>
                </a:lnTo>
                <a:lnTo>
                  <a:pt x="746776" y="38361"/>
                </a:lnTo>
                <a:lnTo>
                  <a:pt x="740954" y="41584"/>
                </a:lnTo>
                <a:lnTo>
                  <a:pt x="736380" y="46262"/>
                </a:lnTo>
                <a:lnTo>
                  <a:pt x="733053" y="52396"/>
                </a:lnTo>
                <a:lnTo>
                  <a:pt x="729830" y="58426"/>
                </a:lnTo>
                <a:lnTo>
                  <a:pt x="728219" y="65651"/>
                </a:lnTo>
                <a:lnTo>
                  <a:pt x="728219" y="82493"/>
                </a:lnTo>
                <a:lnTo>
                  <a:pt x="729830" y="89770"/>
                </a:lnTo>
                <a:lnTo>
                  <a:pt x="733053" y="95904"/>
                </a:lnTo>
                <a:lnTo>
                  <a:pt x="736380" y="101934"/>
                </a:lnTo>
                <a:lnTo>
                  <a:pt x="741006" y="106560"/>
                </a:lnTo>
                <a:lnTo>
                  <a:pt x="746932" y="109783"/>
                </a:lnTo>
                <a:lnTo>
                  <a:pt x="752858" y="113006"/>
                </a:lnTo>
                <a:lnTo>
                  <a:pt x="759719" y="114617"/>
                </a:lnTo>
                <a:lnTo>
                  <a:pt x="772715" y="114617"/>
                </a:lnTo>
                <a:lnTo>
                  <a:pt x="777497" y="113889"/>
                </a:lnTo>
                <a:lnTo>
                  <a:pt x="781863" y="112434"/>
                </a:lnTo>
                <a:lnTo>
                  <a:pt x="786230" y="110979"/>
                </a:lnTo>
                <a:lnTo>
                  <a:pt x="789972" y="108899"/>
                </a:lnTo>
                <a:lnTo>
                  <a:pt x="793091" y="106196"/>
                </a:lnTo>
                <a:lnTo>
                  <a:pt x="796314" y="103389"/>
                </a:lnTo>
                <a:lnTo>
                  <a:pt x="798861" y="100115"/>
                </a:lnTo>
                <a:lnTo>
                  <a:pt x="800732" y="96372"/>
                </a:lnTo>
                <a:lnTo>
                  <a:pt x="787477" y="90134"/>
                </a:lnTo>
                <a:lnTo>
                  <a:pt x="785606" y="93669"/>
                </a:lnTo>
                <a:lnTo>
                  <a:pt x="783059" y="96424"/>
                </a:lnTo>
                <a:lnTo>
                  <a:pt x="779836" y="98399"/>
                </a:lnTo>
                <a:lnTo>
                  <a:pt x="776613" y="100374"/>
                </a:lnTo>
                <a:lnTo>
                  <a:pt x="772403" y="101362"/>
                </a:lnTo>
                <a:lnTo>
                  <a:pt x="762526" y="101362"/>
                </a:lnTo>
                <a:lnTo>
                  <a:pt x="758472" y="100322"/>
                </a:lnTo>
                <a:lnTo>
                  <a:pt x="755041" y="98243"/>
                </a:lnTo>
                <a:close/>
              </a:path>
              <a:path w="991803" h="114617">
                <a:moveTo>
                  <a:pt x="823363" y="113058"/>
                </a:moveTo>
                <a:lnTo>
                  <a:pt x="840049" y="113058"/>
                </a:lnTo>
                <a:lnTo>
                  <a:pt x="837086" y="53176"/>
                </a:lnTo>
                <a:lnTo>
                  <a:pt x="838542" y="48706"/>
                </a:lnTo>
                <a:lnTo>
                  <a:pt x="839270" y="55359"/>
                </a:lnTo>
                <a:lnTo>
                  <a:pt x="840049" y="65651"/>
                </a:lnTo>
                <a:lnTo>
                  <a:pt x="841089" y="60921"/>
                </a:lnTo>
                <a:lnTo>
                  <a:pt x="843168" y="57386"/>
                </a:lnTo>
                <a:lnTo>
                  <a:pt x="845351" y="53852"/>
                </a:lnTo>
                <a:lnTo>
                  <a:pt x="848054" y="51305"/>
                </a:lnTo>
                <a:lnTo>
                  <a:pt x="851277" y="49745"/>
                </a:lnTo>
                <a:lnTo>
                  <a:pt x="854500" y="48082"/>
                </a:lnTo>
                <a:lnTo>
                  <a:pt x="857827" y="47250"/>
                </a:lnTo>
                <a:lnTo>
                  <a:pt x="866040" y="47250"/>
                </a:lnTo>
                <a:lnTo>
                  <a:pt x="869990" y="48758"/>
                </a:lnTo>
                <a:lnTo>
                  <a:pt x="873109" y="51772"/>
                </a:lnTo>
                <a:lnTo>
                  <a:pt x="876332" y="54683"/>
                </a:lnTo>
                <a:lnTo>
                  <a:pt x="877943" y="59985"/>
                </a:lnTo>
                <a:lnTo>
                  <a:pt x="877943" y="113058"/>
                </a:lnTo>
                <a:lnTo>
                  <a:pt x="894629" y="113058"/>
                </a:lnTo>
                <a:lnTo>
                  <a:pt x="894629" y="55983"/>
                </a:lnTo>
                <a:lnTo>
                  <a:pt x="893330" y="50577"/>
                </a:lnTo>
                <a:lnTo>
                  <a:pt x="890731" y="46314"/>
                </a:lnTo>
                <a:lnTo>
                  <a:pt x="888131" y="42052"/>
                </a:lnTo>
                <a:lnTo>
                  <a:pt x="884597" y="38881"/>
                </a:lnTo>
                <a:lnTo>
                  <a:pt x="880126" y="36802"/>
                </a:lnTo>
                <a:lnTo>
                  <a:pt x="875760" y="34619"/>
                </a:lnTo>
                <a:lnTo>
                  <a:pt x="870822" y="33527"/>
                </a:lnTo>
                <a:lnTo>
                  <a:pt x="861050" y="33527"/>
                </a:lnTo>
                <a:lnTo>
                  <a:pt x="856995" y="34203"/>
                </a:lnTo>
                <a:lnTo>
                  <a:pt x="853148" y="35554"/>
                </a:lnTo>
                <a:lnTo>
                  <a:pt x="849406" y="36906"/>
                </a:lnTo>
                <a:lnTo>
                  <a:pt x="846131" y="39089"/>
                </a:lnTo>
                <a:lnTo>
                  <a:pt x="843324" y="42104"/>
                </a:lnTo>
                <a:lnTo>
                  <a:pt x="840621" y="45015"/>
                </a:lnTo>
                <a:lnTo>
                  <a:pt x="838879" y="48107"/>
                </a:lnTo>
                <a:lnTo>
                  <a:pt x="838178" y="35087"/>
                </a:lnTo>
                <a:lnTo>
                  <a:pt x="823363" y="35087"/>
                </a:lnTo>
                <a:lnTo>
                  <a:pt x="823363" y="113058"/>
                </a:lnTo>
                <a:close/>
              </a:path>
              <a:path w="991803" h="114617">
                <a:moveTo>
                  <a:pt x="838542" y="48706"/>
                </a:moveTo>
                <a:lnTo>
                  <a:pt x="837086" y="53176"/>
                </a:lnTo>
                <a:lnTo>
                  <a:pt x="840049" y="113058"/>
                </a:lnTo>
                <a:lnTo>
                  <a:pt x="840049" y="65651"/>
                </a:lnTo>
                <a:lnTo>
                  <a:pt x="839270" y="55359"/>
                </a:lnTo>
                <a:lnTo>
                  <a:pt x="838542" y="48706"/>
                </a:lnTo>
                <a:close/>
              </a:path>
              <a:path w="991803" h="114617">
                <a:moveTo>
                  <a:pt x="975117" y="0"/>
                </a:moveTo>
                <a:lnTo>
                  <a:pt x="975117" y="46873"/>
                </a:lnTo>
                <a:lnTo>
                  <a:pt x="976989" y="53176"/>
                </a:lnTo>
                <a:lnTo>
                  <a:pt x="977924" y="92006"/>
                </a:lnTo>
                <a:lnTo>
                  <a:pt x="991803" y="113058"/>
                </a:lnTo>
                <a:lnTo>
                  <a:pt x="991803" y="0"/>
                </a:lnTo>
                <a:lnTo>
                  <a:pt x="975429" y="47354"/>
                </a:lnTo>
                <a:lnTo>
                  <a:pt x="975117" y="0"/>
                </a:lnTo>
                <a:close/>
              </a:path>
              <a:path w="991803" h="114617">
                <a:moveTo>
                  <a:pt x="976989" y="53176"/>
                </a:moveTo>
                <a:lnTo>
                  <a:pt x="975117" y="46873"/>
                </a:lnTo>
                <a:lnTo>
                  <a:pt x="975117" y="54891"/>
                </a:lnTo>
                <a:lnTo>
                  <a:pt x="975741" y="91850"/>
                </a:lnTo>
                <a:lnTo>
                  <a:pt x="977924" y="92006"/>
                </a:lnTo>
                <a:lnTo>
                  <a:pt x="976989" y="53176"/>
                </a:lnTo>
                <a:close/>
              </a:path>
              <a:path w="991803" h="114617">
                <a:moveTo>
                  <a:pt x="974234" y="83949"/>
                </a:moveTo>
                <a:lnTo>
                  <a:pt x="972466" y="88107"/>
                </a:lnTo>
                <a:lnTo>
                  <a:pt x="970699" y="92265"/>
                </a:lnTo>
                <a:lnTo>
                  <a:pt x="968204" y="95488"/>
                </a:lnTo>
                <a:lnTo>
                  <a:pt x="964981" y="97775"/>
                </a:lnTo>
                <a:lnTo>
                  <a:pt x="961758" y="100063"/>
                </a:lnTo>
                <a:lnTo>
                  <a:pt x="957912" y="101206"/>
                </a:lnTo>
                <a:lnTo>
                  <a:pt x="946684" y="101206"/>
                </a:lnTo>
                <a:lnTo>
                  <a:pt x="943409" y="114617"/>
                </a:lnTo>
                <a:lnTo>
                  <a:pt x="954429" y="114617"/>
                </a:lnTo>
                <a:lnTo>
                  <a:pt x="958691" y="113734"/>
                </a:lnTo>
                <a:lnTo>
                  <a:pt x="962642" y="111966"/>
                </a:lnTo>
                <a:lnTo>
                  <a:pt x="966696" y="110095"/>
                </a:lnTo>
                <a:lnTo>
                  <a:pt x="970075" y="107496"/>
                </a:lnTo>
                <a:lnTo>
                  <a:pt x="972778" y="104169"/>
                </a:lnTo>
                <a:lnTo>
                  <a:pt x="974234" y="83949"/>
                </a:lnTo>
                <a:close/>
              </a:path>
              <a:path w="991803" h="114617">
                <a:moveTo>
                  <a:pt x="916899" y="89874"/>
                </a:moveTo>
                <a:lnTo>
                  <a:pt x="919914" y="95904"/>
                </a:lnTo>
                <a:lnTo>
                  <a:pt x="922929" y="101934"/>
                </a:lnTo>
                <a:lnTo>
                  <a:pt x="927035" y="106560"/>
                </a:lnTo>
                <a:lnTo>
                  <a:pt x="932233" y="109783"/>
                </a:lnTo>
                <a:lnTo>
                  <a:pt x="937535" y="113006"/>
                </a:lnTo>
                <a:lnTo>
                  <a:pt x="943409" y="114617"/>
                </a:lnTo>
                <a:lnTo>
                  <a:pt x="946684" y="101206"/>
                </a:lnTo>
                <a:lnTo>
                  <a:pt x="941434" y="98815"/>
                </a:lnTo>
                <a:lnTo>
                  <a:pt x="937691" y="94033"/>
                </a:lnTo>
                <a:lnTo>
                  <a:pt x="933949" y="89147"/>
                </a:lnTo>
                <a:lnTo>
                  <a:pt x="932077" y="82493"/>
                </a:lnTo>
                <a:lnTo>
                  <a:pt x="932077" y="65651"/>
                </a:lnTo>
                <a:lnTo>
                  <a:pt x="934000" y="59050"/>
                </a:lnTo>
                <a:lnTo>
                  <a:pt x="937847" y="54267"/>
                </a:lnTo>
                <a:lnTo>
                  <a:pt x="941694" y="49485"/>
                </a:lnTo>
                <a:lnTo>
                  <a:pt x="947100" y="47094"/>
                </a:lnTo>
                <a:lnTo>
                  <a:pt x="958224" y="47094"/>
                </a:lnTo>
                <a:lnTo>
                  <a:pt x="961862" y="48134"/>
                </a:lnTo>
                <a:lnTo>
                  <a:pt x="964981" y="50213"/>
                </a:lnTo>
                <a:lnTo>
                  <a:pt x="968204" y="52292"/>
                </a:lnTo>
                <a:lnTo>
                  <a:pt x="970699" y="55307"/>
                </a:lnTo>
                <a:lnTo>
                  <a:pt x="972466" y="59258"/>
                </a:lnTo>
                <a:lnTo>
                  <a:pt x="974234" y="63104"/>
                </a:lnTo>
                <a:lnTo>
                  <a:pt x="975117" y="67730"/>
                </a:lnTo>
                <a:lnTo>
                  <a:pt x="975117" y="78958"/>
                </a:lnTo>
                <a:lnTo>
                  <a:pt x="974234" y="83949"/>
                </a:lnTo>
                <a:lnTo>
                  <a:pt x="972778" y="104169"/>
                </a:lnTo>
                <a:lnTo>
                  <a:pt x="975481" y="100738"/>
                </a:lnTo>
                <a:lnTo>
                  <a:pt x="976168" y="99114"/>
                </a:lnTo>
                <a:lnTo>
                  <a:pt x="977197" y="96684"/>
                </a:lnTo>
                <a:lnTo>
                  <a:pt x="976989" y="113058"/>
                </a:lnTo>
                <a:lnTo>
                  <a:pt x="991803" y="113058"/>
                </a:lnTo>
                <a:lnTo>
                  <a:pt x="977924" y="92006"/>
                </a:lnTo>
                <a:lnTo>
                  <a:pt x="975741" y="91850"/>
                </a:lnTo>
                <a:lnTo>
                  <a:pt x="975117" y="54891"/>
                </a:lnTo>
                <a:lnTo>
                  <a:pt x="975117" y="46873"/>
                </a:lnTo>
                <a:lnTo>
                  <a:pt x="972362" y="42624"/>
                </a:lnTo>
                <a:lnTo>
                  <a:pt x="967788" y="38985"/>
                </a:lnTo>
                <a:lnTo>
                  <a:pt x="963214" y="35346"/>
                </a:lnTo>
                <a:lnTo>
                  <a:pt x="957600" y="33527"/>
                </a:lnTo>
                <a:lnTo>
                  <a:pt x="944501" y="33527"/>
                </a:lnTo>
                <a:lnTo>
                  <a:pt x="938575" y="35139"/>
                </a:lnTo>
                <a:lnTo>
                  <a:pt x="933169" y="38361"/>
                </a:lnTo>
                <a:lnTo>
                  <a:pt x="927763" y="41480"/>
                </a:lnTo>
                <a:lnTo>
                  <a:pt x="923448" y="46054"/>
                </a:lnTo>
                <a:lnTo>
                  <a:pt x="920226" y="52084"/>
                </a:lnTo>
                <a:lnTo>
                  <a:pt x="917003" y="58114"/>
                </a:lnTo>
                <a:lnTo>
                  <a:pt x="915391" y="65495"/>
                </a:lnTo>
                <a:lnTo>
                  <a:pt x="915391" y="82649"/>
                </a:lnTo>
                <a:lnTo>
                  <a:pt x="916899" y="89874"/>
                </a:lnTo>
                <a:close/>
              </a:path>
              <a:path w="991803" h="114617">
                <a:moveTo>
                  <a:pt x="976989" y="113058"/>
                </a:moveTo>
                <a:lnTo>
                  <a:pt x="977197" y="96684"/>
                </a:lnTo>
                <a:lnTo>
                  <a:pt x="976168" y="99114"/>
                </a:lnTo>
                <a:lnTo>
                  <a:pt x="976989" y="113058"/>
                </a:lnTo>
                <a:close/>
              </a:path>
              <a:path w="991803" h="114617">
                <a:moveTo>
                  <a:pt x="975117" y="0"/>
                </a:moveTo>
                <a:lnTo>
                  <a:pt x="975429" y="47354"/>
                </a:lnTo>
                <a:lnTo>
                  <a:pt x="991803" y="0"/>
                </a:lnTo>
                <a:lnTo>
                  <a:pt x="975117" y="0"/>
                </a:lnTo>
                <a:close/>
              </a:path>
              <a:path w="991803" h="114617">
                <a:moveTo>
                  <a:pt x="801668" y="79062"/>
                </a:moveTo>
                <a:lnTo>
                  <a:pt x="744281" y="74228"/>
                </a:lnTo>
                <a:lnTo>
                  <a:pt x="744281" y="79062"/>
                </a:lnTo>
                <a:lnTo>
                  <a:pt x="801668" y="79062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5514279" y="12873359"/>
            <a:ext cx="0" cy="102922"/>
          </a:xfrm>
          <a:custGeom>
            <a:avLst/>
            <a:gdLst/>
            <a:ahLst/>
            <a:cxnLst/>
            <a:rect l="l" t="t" r="r" b="b"/>
            <a:pathLst>
              <a:path w="0" h="102922">
                <a:moveTo>
                  <a:pt x="0" y="0"/>
                </a:moveTo>
                <a:lnTo>
                  <a:pt x="0" y="102922"/>
                </a:lnTo>
              </a:path>
            </a:pathLst>
          </a:custGeom>
          <a:ln w="17955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857032" y="12117657"/>
            <a:ext cx="295618" cy="208132"/>
          </a:xfrm>
          <a:custGeom>
            <a:avLst/>
            <a:gdLst/>
            <a:ahLst/>
            <a:cxnLst/>
            <a:rect l="l" t="t" r="r" b="b"/>
            <a:pathLst>
              <a:path w="295618" h="208132">
                <a:moveTo>
                  <a:pt x="13496" y="8623"/>
                </a:moveTo>
                <a:lnTo>
                  <a:pt x="0" y="0"/>
                </a:lnTo>
                <a:lnTo>
                  <a:pt x="0" y="185790"/>
                </a:lnTo>
                <a:lnTo>
                  <a:pt x="1099" y="192740"/>
                </a:lnTo>
                <a:lnTo>
                  <a:pt x="9106" y="203795"/>
                </a:lnTo>
                <a:lnTo>
                  <a:pt x="22341" y="208132"/>
                </a:lnTo>
                <a:lnTo>
                  <a:pt x="273276" y="208132"/>
                </a:lnTo>
                <a:lnTo>
                  <a:pt x="280226" y="207033"/>
                </a:lnTo>
                <a:lnTo>
                  <a:pt x="291282" y="199025"/>
                </a:lnTo>
                <a:lnTo>
                  <a:pt x="295618" y="185790"/>
                </a:lnTo>
                <a:lnTo>
                  <a:pt x="295618" y="0"/>
                </a:lnTo>
                <a:lnTo>
                  <a:pt x="279553" y="8623"/>
                </a:lnTo>
                <a:lnTo>
                  <a:pt x="263622" y="16340"/>
                </a:lnTo>
                <a:lnTo>
                  <a:pt x="247827" y="23148"/>
                </a:lnTo>
                <a:lnTo>
                  <a:pt x="232167" y="29049"/>
                </a:lnTo>
                <a:lnTo>
                  <a:pt x="216643" y="34042"/>
                </a:lnTo>
                <a:lnTo>
                  <a:pt x="201253" y="38127"/>
                </a:lnTo>
                <a:lnTo>
                  <a:pt x="185999" y="41304"/>
                </a:lnTo>
                <a:lnTo>
                  <a:pt x="170880" y="43573"/>
                </a:lnTo>
                <a:lnTo>
                  <a:pt x="155896" y="44935"/>
                </a:lnTo>
                <a:lnTo>
                  <a:pt x="141048" y="45389"/>
                </a:lnTo>
                <a:lnTo>
                  <a:pt x="126334" y="44935"/>
                </a:lnTo>
                <a:lnTo>
                  <a:pt x="111756" y="43573"/>
                </a:lnTo>
                <a:lnTo>
                  <a:pt x="97313" y="41304"/>
                </a:lnTo>
                <a:lnTo>
                  <a:pt x="83006" y="38127"/>
                </a:lnTo>
                <a:lnTo>
                  <a:pt x="68833" y="34042"/>
                </a:lnTo>
                <a:lnTo>
                  <a:pt x="54796" y="29049"/>
                </a:lnTo>
                <a:lnTo>
                  <a:pt x="40894" y="23148"/>
                </a:lnTo>
                <a:lnTo>
                  <a:pt x="27127" y="16340"/>
                </a:lnTo>
                <a:lnTo>
                  <a:pt x="13496" y="8623"/>
                </a:lnTo>
                <a:close/>
              </a:path>
            </a:pathLst>
          </a:custGeom>
          <a:solidFill>
            <a:srgbClr val="FF003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896541" y="12225604"/>
            <a:ext cx="45232" cy="61695"/>
          </a:xfrm>
          <a:custGeom>
            <a:avLst/>
            <a:gdLst/>
            <a:ahLst/>
            <a:cxnLst/>
            <a:rect l="l" t="t" r="r" b="b"/>
            <a:pathLst>
              <a:path w="45232" h="61695">
                <a:moveTo>
                  <a:pt x="0" y="53698"/>
                </a:moveTo>
                <a:lnTo>
                  <a:pt x="235" y="55345"/>
                </a:lnTo>
                <a:lnTo>
                  <a:pt x="1254" y="56756"/>
                </a:lnTo>
                <a:lnTo>
                  <a:pt x="2743" y="57618"/>
                </a:lnTo>
                <a:lnTo>
                  <a:pt x="9015" y="60283"/>
                </a:lnTo>
                <a:lnTo>
                  <a:pt x="15835" y="61695"/>
                </a:lnTo>
                <a:lnTo>
                  <a:pt x="27359" y="61695"/>
                </a:lnTo>
                <a:lnTo>
                  <a:pt x="31200" y="60989"/>
                </a:lnTo>
                <a:lnTo>
                  <a:pt x="34571" y="59500"/>
                </a:lnTo>
                <a:lnTo>
                  <a:pt x="37942" y="58010"/>
                </a:lnTo>
                <a:lnTo>
                  <a:pt x="40607" y="56050"/>
                </a:lnTo>
                <a:lnTo>
                  <a:pt x="42410" y="53463"/>
                </a:lnTo>
                <a:lnTo>
                  <a:pt x="44291" y="50876"/>
                </a:lnTo>
                <a:lnTo>
                  <a:pt x="45232" y="47897"/>
                </a:lnTo>
                <a:lnTo>
                  <a:pt x="45232" y="40685"/>
                </a:lnTo>
                <a:lnTo>
                  <a:pt x="44213" y="37471"/>
                </a:lnTo>
                <a:lnTo>
                  <a:pt x="42175" y="35119"/>
                </a:lnTo>
                <a:lnTo>
                  <a:pt x="39745" y="32846"/>
                </a:lnTo>
                <a:lnTo>
                  <a:pt x="37314" y="31121"/>
                </a:lnTo>
                <a:lnTo>
                  <a:pt x="34492" y="30024"/>
                </a:lnTo>
                <a:lnTo>
                  <a:pt x="31749" y="28926"/>
                </a:lnTo>
                <a:lnTo>
                  <a:pt x="28064" y="27829"/>
                </a:lnTo>
                <a:lnTo>
                  <a:pt x="23674" y="26810"/>
                </a:lnTo>
                <a:lnTo>
                  <a:pt x="20146" y="26026"/>
                </a:lnTo>
                <a:lnTo>
                  <a:pt x="17481" y="25320"/>
                </a:lnTo>
                <a:lnTo>
                  <a:pt x="15600" y="24615"/>
                </a:lnTo>
                <a:lnTo>
                  <a:pt x="13718" y="23909"/>
                </a:lnTo>
                <a:lnTo>
                  <a:pt x="12072" y="22969"/>
                </a:lnTo>
                <a:lnTo>
                  <a:pt x="10818" y="21793"/>
                </a:lnTo>
                <a:lnTo>
                  <a:pt x="9563" y="20617"/>
                </a:lnTo>
                <a:lnTo>
                  <a:pt x="9015" y="19127"/>
                </a:lnTo>
                <a:lnTo>
                  <a:pt x="9015" y="14424"/>
                </a:lnTo>
                <a:lnTo>
                  <a:pt x="10269" y="12229"/>
                </a:lnTo>
                <a:lnTo>
                  <a:pt x="12934" y="10661"/>
                </a:lnTo>
                <a:lnTo>
                  <a:pt x="15600" y="9015"/>
                </a:lnTo>
                <a:lnTo>
                  <a:pt x="19206" y="8231"/>
                </a:lnTo>
                <a:lnTo>
                  <a:pt x="28142" y="8231"/>
                </a:lnTo>
                <a:lnTo>
                  <a:pt x="32611" y="8936"/>
                </a:lnTo>
                <a:lnTo>
                  <a:pt x="36922" y="10504"/>
                </a:lnTo>
                <a:lnTo>
                  <a:pt x="38490" y="10896"/>
                </a:lnTo>
                <a:lnTo>
                  <a:pt x="40607" y="10426"/>
                </a:lnTo>
                <a:lnTo>
                  <a:pt x="42096" y="8701"/>
                </a:lnTo>
                <a:lnTo>
                  <a:pt x="42488" y="6741"/>
                </a:lnTo>
                <a:lnTo>
                  <a:pt x="42488" y="4781"/>
                </a:lnTo>
                <a:lnTo>
                  <a:pt x="41548" y="3449"/>
                </a:lnTo>
                <a:lnTo>
                  <a:pt x="39745" y="2822"/>
                </a:lnTo>
                <a:lnTo>
                  <a:pt x="34727" y="940"/>
                </a:lnTo>
                <a:lnTo>
                  <a:pt x="29005" y="0"/>
                </a:lnTo>
                <a:lnTo>
                  <a:pt x="18030" y="0"/>
                </a:lnTo>
                <a:lnTo>
                  <a:pt x="13953" y="783"/>
                </a:lnTo>
                <a:lnTo>
                  <a:pt x="10661" y="2351"/>
                </a:lnTo>
                <a:lnTo>
                  <a:pt x="7290" y="3919"/>
                </a:lnTo>
                <a:lnTo>
                  <a:pt x="4703" y="6114"/>
                </a:lnTo>
                <a:lnTo>
                  <a:pt x="2978" y="8779"/>
                </a:lnTo>
                <a:lnTo>
                  <a:pt x="1254" y="11445"/>
                </a:lnTo>
                <a:lnTo>
                  <a:pt x="391" y="14502"/>
                </a:lnTo>
                <a:lnTo>
                  <a:pt x="391" y="21557"/>
                </a:lnTo>
                <a:lnTo>
                  <a:pt x="1489" y="24693"/>
                </a:lnTo>
                <a:lnTo>
                  <a:pt x="3606" y="26967"/>
                </a:lnTo>
                <a:lnTo>
                  <a:pt x="5644" y="29240"/>
                </a:lnTo>
                <a:lnTo>
                  <a:pt x="8152" y="30886"/>
                </a:lnTo>
                <a:lnTo>
                  <a:pt x="11053" y="32062"/>
                </a:lnTo>
                <a:lnTo>
                  <a:pt x="13875" y="33160"/>
                </a:lnTo>
                <a:lnTo>
                  <a:pt x="17481" y="34257"/>
                </a:lnTo>
                <a:lnTo>
                  <a:pt x="22185" y="35511"/>
                </a:lnTo>
                <a:lnTo>
                  <a:pt x="25712" y="36452"/>
                </a:lnTo>
                <a:lnTo>
                  <a:pt x="28299" y="37158"/>
                </a:lnTo>
                <a:lnTo>
                  <a:pt x="30102" y="37785"/>
                </a:lnTo>
                <a:lnTo>
                  <a:pt x="31905" y="38412"/>
                </a:lnTo>
                <a:lnTo>
                  <a:pt x="33395" y="39274"/>
                </a:lnTo>
                <a:lnTo>
                  <a:pt x="34649" y="40372"/>
                </a:lnTo>
                <a:lnTo>
                  <a:pt x="35825" y="41391"/>
                </a:lnTo>
                <a:lnTo>
                  <a:pt x="36374" y="42645"/>
                </a:lnTo>
                <a:lnTo>
                  <a:pt x="36374" y="50406"/>
                </a:lnTo>
                <a:lnTo>
                  <a:pt x="31749" y="53385"/>
                </a:lnTo>
                <a:lnTo>
                  <a:pt x="16384" y="53385"/>
                </a:lnTo>
                <a:lnTo>
                  <a:pt x="10818" y="52287"/>
                </a:lnTo>
                <a:lnTo>
                  <a:pt x="5801" y="50014"/>
                </a:lnTo>
                <a:lnTo>
                  <a:pt x="3998" y="49622"/>
                </a:lnTo>
                <a:lnTo>
                  <a:pt x="1803" y="50092"/>
                </a:lnTo>
                <a:lnTo>
                  <a:pt x="391" y="51660"/>
                </a:lnTo>
                <a:lnTo>
                  <a:pt x="0" y="53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941853" y="12226387"/>
            <a:ext cx="50406" cy="60440"/>
          </a:xfrm>
          <a:custGeom>
            <a:avLst/>
            <a:gdLst/>
            <a:ahLst/>
            <a:cxnLst/>
            <a:rect l="l" t="t" r="r" b="b"/>
            <a:pathLst>
              <a:path w="50406" h="60440">
                <a:moveTo>
                  <a:pt x="0" y="4233"/>
                </a:moveTo>
                <a:lnTo>
                  <a:pt x="391" y="6349"/>
                </a:lnTo>
                <a:lnTo>
                  <a:pt x="1959" y="7917"/>
                </a:lnTo>
                <a:lnTo>
                  <a:pt x="4076" y="8309"/>
                </a:lnTo>
                <a:lnTo>
                  <a:pt x="20774" y="8309"/>
                </a:lnTo>
                <a:lnTo>
                  <a:pt x="20774" y="56129"/>
                </a:lnTo>
                <a:lnTo>
                  <a:pt x="21166" y="58402"/>
                </a:lnTo>
                <a:lnTo>
                  <a:pt x="22812" y="60048"/>
                </a:lnTo>
                <a:lnTo>
                  <a:pt x="25085" y="60440"/>
                </a:lnTo>
                <a:lnTo>
                  <a:pt x="26339" y="60440"/>
                </a:lnTo>
                <a:lnTo>
                  <a:pt x="28221" y="59186"/>
                </a:lnTo>
                <a:lnTo>
                  <a:pt x="29554" y="57305"/>
                </a:lnTo>
                <a:lnTo>
                  <a:pt x="29554" y="8309"/>
                </a:lnTo>
                <a:lnTo>
                  <a:pt x="46173" y="8309"/>
                </a:lnTo>
                <a:lnTo>
                  <a:pt x="48289" y="7917"/>
                </a:lnTo>
                <a:lnTo>
                  <a:pt x="49936" y="6349"/>
                </a:lnTo>
                <a:lnTo>
                  <a:pt x="50406" y="4233"/>
                </a:lnTo>
                <a:lnTo>
                  <a:pt x="50014" y="2038"/>
                </a:lnTo>
                <a:lnTo>
                  <a:pt x="48289" y="391"/>
                </a:lnTo>
                <a:lnTo>
                  <a:pt x="46094" y="0"/>
                </a:lnTo>
                <a:lnTo>
                  <a:pt x="4076" y="0"/>
                </a:lnTo>
                <a:lnTo>
                  <a:pt x="1959" y="391"/>
                </a:lnTo>
                <a:lnTo>
                  <a:pt x="391" y="2038"/>
                </a:lnTo>
                <a:lnTo>
                  <a:pt x="0" y="42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994767" y="12225447"/>
            <a:ext cx="60362" cy="61851"/>
          </a:xfrm>
          <a:custGeom>
            <a:avLst/>
            <a:gdLst/>
            <a:ahLst/>
            <a:cxnLst/>
            <a:rect l="l" t="t" r="r" b="b"/>
            <a:pathLst>
              <a:path w="60362" h="61851">
                <a:moveTo>
                  <a:pt x="78" y="24928"/>
                </a:moveTo>
                <a:lnTo>
                  <a:pt x="0" y="30965"/>
                </a:lnTo>
                <a:lnTo>
                  <a:pt x="156" y="36922"/>
                </a:lnTo>
                <a:lnTo>
                  <a:pt x="1411" y="42332"/>
                </a:lnTo>
                <a:lnTo>
                  <a:pt x="3841" y="46878"/>
                </a:lnTo>
                <a:lnTo>
                  <a:pt x="6271" y="51503"/>
                </a:lnTo>
                <a:lnTo>
                  <a:pt x="9799" y="55188"/>
                </a:lnTo>
                <a:lnTo>
                  <a:pt x="14345" y="57853"/>
                </a:lnTo>
                <a:lnTo>
                  <a:pt x="13091" y="45859"/>
                </a:lnTo>
                <a:lnTo>
                  <a:pt x="11366" y="42410"/>
                </a:lnTo>
                <a:lnTo>
                  <a:pt x="9642" y="39039"/>
                </a:lnTo>
                <a:lnTo>
                  <a:pt x="8780" y="35119"/>
                </a:lnTo>
                <a:lnTo>
                  <a:pt x="8780" y="26653"/>
                </a:lnTo>
                <a:lnTo>
                  <a:pt x="9642" y="22655"/>
                </a:lnTo>
                <a:lnTo>
                  <a:pt x="11366" y="19284"/>
                </a:lnTo>
                <a:lnTo>
                  <a:pt x="13013" y="15913"/>
                </a:lnTo>
                <a:lnTo>
                  <a:pt x="15521" y="13248"/>
                </a:lnTo>
                <a:lnTo>
                  <a:pt x="18735" y="11288"/>
                </a:lnTo>
                <a:lnTo>
                  <a:pt x="21949" y="9328"/>
                </a:lnTo>
                <a:lnTo>
                  <a:pt x="25791" y="8309"/>
                </a:lnTo>
                <a:lnTo>
                  <a:pt x="34571" y="8309"/>
                </a:lnTo>
                <a:lnTo>
                  <a:pt x="38412" y="9328"/>
                </a:lnTo>
                <a:lnTo>
                  <a:pt x="41626" y="11288"/>
                </a:lnTo>
                <a:lnTo>
                  <a:pt x="44840" y="13248"/>
                </a:lnTo>
                <a:lnTo>
                  <a:pt x="47349" y="15913"/>
                </a:lnTo>
                <a:lnTo>
                  <a:pt x="48995" y="19284"/>
                </a:lnTo>
                <a:lnTo>
                  <a:pt x="50720" y="22655"/>
                </a:lnTo>
                <a:lnTo>
                  <a:pt x="51582" y="26575"/>
                </a:lnTo>
                <a:lnTo>
                  <a:pt x="51582" y="35119"/>
                </a:lnTo>
                <a:lnTo>
                  <a:pt x="50720" y="39039"/>
                </a:lnTo>
                <a:lnTo>
                  <a:pt x="48995" y="42488"/>
                </a:lnTo>
                <a:lnTo>
                  <a:pt x="47270" y="45859"/>
                </a:lnTo>
                <a:lnTo>
                  <a:pt x="44840" y="48603"/>
                </a:lnTo>
                <a:lnTo>
                  <a:pt x="41626" y="50563"/>
                </a:lnTo>
                <a:lnTo>
                  <a:pt x="38412" y="52523"/>
                </a:lnTo>
                <a:lnTo>
                  <a:pt x="34571" y="53463"/>
                </a:lnTo>
                <a:lnTo>
                  <a:pt x="36139" y="61851"/>
                </a:lnTo>
                <a:lnTo>
                  <a:pt x="41469" y="60519"/>
                </a:lnTo>
                <a:lnTo>
                  <a:pt x="45938" y="57853"/>
                </a:lnTo>
                <a:lnTo>
                  <a:pt x="50406" y="55188"/>
                </a:lnTo>
                <a:lnTo>
                  <a:pt x="53934" y="51503"/>
                </a:lnTo>
                <a:lnTo>
                  <a:pt x="56442" y="46878"/>
                </a:lnTo>
                <a:lnTo>
                  <a:pt x="58951" y="42253"/>
                </a:lnTo>
                <a:lnTo>
                  <a:pt x="60205" y="36844"/>
                </a:lnTo>
                <a:lnTo>
                  <a:pt x="60362" y="30965"/>
                </a:lnTo>
                <a:lnTo>
                  <a:pt x="60283" y="25085"/>
                </a:lnTo>
                <a:lnTo>
                  <a:pt x="58951" y="19676"/>
                </a:lnTo>
                <a:lnTo>
                  <a:pt x="56442" y="15051"/>
                </a:lnTo>
                <a:lnTo>
                  <a:pt x="53934" y="10347"/>
                </a:lnTo>
                <a:lnTo>
                  <a:pt x="50406" y="6663"/>
                </a:lnTo>
                <a:lnTo>
                  <a:pt x="45938" y="3998"/>
                </a:lnTo>
                <a:lnTo>
                  <a:pt x="41469" y="1332"/>
                </a:lnTo>
                <a:lnTo>
                  <a:pt x="36139" y="0"/>
                </a:lnTo>
                <a:lnTo>
                  <a:pt x="24223" y="0"/>
                </a:lnTo>
                <a:lnTo>
                  <a:pt x="18892" y="1332"/>
                </a:lnTo>
                <a:lnTo>
                  <a:pt x="14345" y="3998"/>
                </a:lnTo>
                <a:lnTo>
                  <a:pt x="9799" y="6663"/>
                </a:lnTo>
                <a:lnTo>
                  <a:pt x="6271" y="10347"/>
                </a:lnTo>
                <a:lnTo>
                  <a:pt x="3841" y="14972"/>
                </a:lnTo>
                <a:lnTo>
                  <a:pt x="1411" y="19598"/>
                </a:lnTo>
                <a:lnTo>
                  <a:pt x="78" y="24928"/>
                </a:lnTo>
                <a:close/>
              </a:path>
              <a:path w="60362" h="61851">
                <a:moveTo>
                  <a:pt x="18735" y="50484"/>
                </a:moveTo>
                <a:lnTo>
                  <a:pt x="15521" y="48525"/>
                </a:lnTo>
                <a:lnTo>
                  <a:pt x="13091" y="45859"/>
                </a:lnTo>
                <a:lnTo>
                  <a:pt x="14345" y="57853"/>
                </a:lnTo>
                <a:lnTo>
                  <a:pt x="18892" y="60519"/>
                </a:lnTo>
                <a:lnTo>
                  <a:pt x="24223" y="61851"/>
                </a:lnTo>
                <a:lnTo>
                  <a:pt x="36139" y="61851"/>
                </a:lnTo>
                <a:lnTo>
                  <a:pt x="34571" y="53463"/>
                </a:lnTo>
                <a:lnTo>
                  <a:pt x="25712" y="53463"/>
                </a:lnTo>
                <a:lnTo>
                  <a:pt x="21871" y="52444"/>
                </a:lnTo>
                <a:lnTo>
                  <a:pt x="18735" y="504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6066811" y="12226387"/>
            <a:ext cx="46722" cy="60440"/>
          </a:xfrm>
          <a:custGeom>
            <a:avLst/>
            <a:gdLst/>
            <a:ahLst/>
            <a:cxnLst/>
            <a:rect l="l" t="t" r="r" b="b"/>
            <a:pathLst>
              <a:path w="46722" h="60440">
                <a:moveTo>
                  <a:pt x="1254" y="1332"/>
                </a:moveTo>
                <a:lnTo>
                  <a:pt x="0" y="3214"/>
                </a:lnTo>
                <a:lnTo>
                  <a:pt x="0" y="57383"/>
                </a:lnTo>
                <a:lnTo>
                  <a:pt x="1254" y="59186"/>
                </a:lnTo>
                <a:lnTo>
                  <a:pt x="3135" y="60440"/>
                </a:lnTo>
                <a:lnTo>
                  <a:pt x="5565" y="60440"/>
                </a:lnTo>
                <a:lnTo>
                  <a:pt x="7447" y="59186"/>
                </a:lnTo>
                <a:lnTo>
                  <a:pt x="8779" y="57305"/>
                </a:lnTo>
                <a:lnTo>
                  <a:pt x="8779" y="38647"/>
                </a:lnTo>
                <a:lnTo>
                  <a:pt x="29005" y="38647"/>
                </a:lnTo>
                <a:lnTo>
                  <a:pt x="28456" y="30181"/>
                </a:lnTo>
                <a:lnTo>
                  <a:pt x="8858" y="30181"/>
                </a:lnTo>
                <a:lnTo>
                  <a:pt x="8858" y="8388"/>
                </a:lnTo>
                <a:lnTo>
                  <a:pt x="28456" y="8388"/>
                </a:lnTo>
                <a:lnTo>
                  <a:pt x="32376" y="9407"/>
                </a:lnTo>
                <a:lnTo>
                  <a:pt x="34649" y="11523"/>
                </a:lnTo>
                <a:lnTo>
                  <a:pt x="36844" y="13561"/>
                </a:lnTo>
                <a:lnTo>
                  <a:pt x="37942" y="16148"/>
                </a:lnTo>
                <a:lnTo>
                  <a:pt x="37942" y="22420"/>
                </a:lnTo>
                <a:lnTo>
                  <a:pt x="36844" y="25007"/>
                </a:lnTo>
                <a:lnTo>
                  <a:pt x="36922" y="35903"/>
                </a:lnTo>
                <a:lnTo>
                  <a:pt x="40372" y="34022"/>
                </a:lnTo>
                <a:lnTo>
                  <a:pt x="42880" y="31670"/>
                </a:lnTo>
                <a:lnTo>
                  <a:pt x="44448" y="28770"/>
                </a:lnTo>
                <a:lnTo>
                  <a:pt x="45938" y="25869"/>
                </a:lnTo>
                <a:lnTo>
                  <a:pt x="46722" y="22733"/>
                </a:lnTo>
                <a:lnTo>
                  <a:pt x="46722" y="15913"/>
                </a:lnTo>
                <a:lnTo>
                  <a:pt x="46016" y="12778"/>
                </a:lnTo>
                <a:lnTo>
                  <a:pt x="44527" y="9877"/>
                </a:lnTo>
                <a:lnTo>
                  <a:pt x="43037" y="6976"/>
                </a:lnTo>
                <a:lnTo>
                  <a:pt x="40450" y="4546"/>
                </a:lnTo>
                <a:lnTo>
                  <a:pt x="37001" y="2743"/>
                </a:lnTo>
                <a:lnTo>
                  <a:pt x="33552" y="940"/>
                </a:lnTo>
                <a:lnTo>
                  <a:pt x="29083" y="0"/>
                </a:lnTo>
                <a:lnTo>
                  <a:pt x="3135" y="0"/>
                </a:lnTo>
                <a:lnTo>
                  <a:pt x="1254" y="1332"/>
                </a:lnTo>
                <a:close/>
              </a:path>
              <a:path w="46722" h="60440">
                <a:moveTo>
                  <a:pt x="28456" y="30181"/>
                </a:moveTo>
                <a:lnTo>
                  <a:pt x="29005" y="38647"/>
                </a:lnTo>
                <a:lnTo>
                  <a:pt x="33473" y="37706"/>
                </a:lnTo>
                <a:lnTo>
                  <a:pt x="36922" y="35903"/>
                </a:lnTo>
                <a:lnTo>
                  <a:pt x="36844" y="25007"/>
                </a:lnTo>
                <a:lnTo>
                  <a:pt x="34649" y="27045"/>
                </a:lnTo>
                <a:lnTo>
                  <a:pt x="32376" y="29162"/>
                </a:lnTo>
                <a:lnTo>
                  <a:pt x="28456" y="301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864872" y="12130828"/>
            <a:ext cx="280018" cy="187123"/>
          </a:xfrm>
          <a:custGeom>
            <a:avLst/>
            <a:gdLst/>
            <a:ahLst/>
            <a:cxnLst/>
            <a:rect l="l" t="t" r="r" b="b"/>
            <a:pathLst>
              <a:path w="280018" h="187123">
                <a:moveTo>
                  <a:pt x="6506" y="187123"/>
                </a:moveTo>
                <a:lnTo>
                  <a:pt x="273512" y="187123"/>
                </a:lnTo>
                <a:lnTo>
                  <a:pt x="280018" y="180616"/>
                </a:lnTo>
                <a:lnTo>
                  <a:pt x="280018" y="0"/>
                </a:lnTo>
                <a:lnTo>
                  <a:pt x="275001" y="2665"/>
                </a:lnTo>
                <a:lnTo>
                  <a:pt x="269984" y="5017"/>
                </a:lnTo>
                <a:lnTo>
                  <a:pt x="265045" y="7447"/>
                </a:lnTo>
                <a:lnTo>
                  <a:pt x="265045" y="62243"/>
                </a:lnTo>
                <a:lnTo>
                  <a:pt x="264010" y="76864"/>
                </a:lnTo>
                <a:lnTo>
                  <a:pt x="261001" y="90843"/>
                </a:lnTo>
                <a:lnTo>
                  <a:pt x="256160" y="104040"/>
                </a:lnTo>
                <a:lnTo>
                  <a:pt x="249629" y="116313"/>
                </a:lnTo>
                <a:lnTo>
                  <a:pt x="241552" y="127520"/>
                </a:lnTo>
                <a:lnTo>
                  <a:pt x="232070" y="137520"/>
                </a:lnTo>
                <a:lnTo>
                  <a:pt x="221326" y="146171"/>
                </a:lnTo>
                <a:lnTo>
                  <a:pt x="209463" y="153332"/>
                </a:lnTo>
                <a:lnTo>
                  <a:pt x="196623" y="158861"/>
                </a:lnTo>
                <a:lnTo>
                  <a:pt x="182948" y="162616"/>
                </a:lnTo>
                <a:lnTo>
                  <a:pt x="168582" y="164456"/>
                </a:lnTo>
                <a:lnTo>
                  <a:pt x="162664" y="164624"/>
                </a:lnTo>
                <a:lnTo>
                  <a:pt x="0" y="164624"/>
                </a:lnTo>
                <a:lnTo>
                  <a:pt x="0" y="180616"/>
                </a:lnTo>
                <a:lnTo>
                  <a:pt x="6506" y="187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857032" y="12117657"/>
            <a:ext cx="295618" cy="208132"/>
          </a:xfrm>
          <a:custGeom>
            <a:avLst/>
            <a:gdLst/>
            <a:ahLst/>
            <a:cxnLst/>
            <a:rect l="l" t="t" r="r" b="b"/>
            <a:pathLst>
              <a:path w="295618" h="208132">
                <a:moveTo>
                  <a:pt x="1099" y="192710"/>
                </a:moveTo>
                <a:lnTo>
                  <a:pt x="9106" y="203773"/>
                </a:lnTo>
                <a:lnTo>
                  <a:pt x="22341" y="208132"/>
                </a:lnTo>
                <a:lnTo>
                  <a:pt x="83880" y="208132"/>
                </a:lnTo>
                <a:lnTo>
                  <a:pt x="88740" y="203507"/>
                </a:lnTo>
                <a:lnTo>
                  <a:pt x="94463" y="199744"/>
                </a:lnTo>
                <a:lnTo>
                  <a:pt x="100499" y="197235"/>
                </a:lnTo>
                <a:lnTo>
                  <a:pt x="106470" y="195035"/>
                </a:lnTo>
                <a:lnTo>
                  <a:pt x="118730" y="191972"/>
                </a:lnTo>
                <a:lnTo>
                  <a:pt x="131323" y="190114"/>
                </a:lnTo>
                <a:lnTo>
                  <a:pt x="144068" y="188798"/>
                </a:lnTo>
                <a:lnTo>
                  <a:pt x="156785" y="187358"/>
                </a:lnTo>
                <a:lnTo>
                  <a:pt x="161720" y="186596"/>
                </a:lnTo>
                <a:lnTo>
                  <a:pt x="174712" y="183576"/>
                </a:lnTo>
                <a:lnTo>
                  <a:pt x="187007" y="178781"/>
                </a:lnTo>
                <a:lnTo>
                  <a:pt x="197829" y="171812"/>
                </a:lnTo>
                <a:lnTo>
                  <a:pt x="206407" y="162272"/>
                </a:lnTo>
                <a:lnTo>
                  <a:pt x="209885" y="156083"/>
                </a:lnTo>
                <a:lnTo>
                  <a:pt x="215350" y="143815"/>
                </a:lnTo>
                <a:lnTo>
                  <a:pt x="221594" y="132530"/>
                </a:lnTo>
                <a:lnTo>
                  <a:pt x="231023" y="124644"/>
                </a:lnTo>
                <a:lnTo>
                  <a:pt x="240691" y="122207"/>
                </a:lnTo>
                <a:lnTo>
                  <a:pt x="252774" y="120893"/>
                </a:lnTo>
                <a:lnTo>
                  <a:pt x="263321" y="116413"/>
                </a:lnTo>
                <a:lnTo>
                  <a:pt x="269906" y="110768"/>
                </a:lnTo>
                <a:lnTo>
                  <a:pt x="270454" y="101048"/>
                </a:lnTo>
                <a:lnTo>
                  <a:pt x="271395" y="92424"/>
                </a:lnTo>
                <a:lnTo>
                  <a:pt x="271695" y="89998"/>
                </a:lnTo>
                <a:lnTo>
                  <a:pt x="274066" y="77382"/>
                </a:lnTo>
                <a:lnTo>
                  <a:pt x="277714" y="65082"/>
                </a:lnTo>
                <a:lnTo>
                  <a:pt x="282569" y="53202"/>
                </a:lnTo>
                <a:lnTo>
                  <a:pt x="288561" y="41847"/>
                </a:lnTo>
                <a:lnTo>
                  <a:pt x="295618" y="31121"/>
                </a:lnTo>
                <a:lnTo>
                  <a:pt x="295618" y="0"/>
                </a:lnTo>
                <a:lnTo>
                  <a:pt x="279553" y="8623"/>
                </a:lnTo>
                <a:lnTo>
                  <a:pt x="263622" y="16340"/>
                </a:lnTo>
                <a:lnTo>
                  <a:pt x="247827" y="23148"/>
                </a:lnTo>
                <a:lnTo>
                  <a:pt x="232167" y="29049"/>
                </a:lnTo>
                <a:lnTo>
                  <a:pt x="216643" y="34042"/>
                </a:lnTo>
                <a:lnTo>
                  <a:pt x="201253" y="38127"/>
                </a:lnTo>
                <a:lnTo>
                  <a:pt x="185999" y="41304"/>
                </a:lnTo>
                <a:lnTo>
                  <a:pt x="170880" y="43573"/>
                </a:lnTo>
                <a:lnTo>
                  <a:pt x="155896" y="44935"/>
                </a:lnTo>
                <a:lnTo>
                  <a:pt x="141048" y="45389"/>
                </a:lnTo>
                <a:lnTo>
                  <a:pt x="126334" y="44935"/>
                </a:lnTo>
                <a:lnTo>
                  <a:pt x="111756" y="43573"/>
                </a:lnTo>
                <a:lnTo>
                  <a:pt x="97313" y="41304"/>
                </a:lnTo>
                <a:lnTo>
                  <a:pt x="83006" y="38127"/>
                </a:lnTo>
                <a:lnTo>
                  <a:pt x="68833" y="34042"/>
                </a:lnTo>
                <a:lnTo>
                  <a:pt x="54796" y="29049"/>
                </a:lnTo>
                <a:lnTo>
                  <a:pt x="40894" y="23148"/>
                </a:lnTo>
                <a:lnTo>
                  <a:pt x="27127" y="16340"/>
                </a:lnTo>
                <a:lnTo>
                  <a:pt x="13496" y="8623"/>
                </a:lnTo>
                <a:lnTo>
                  <a:pt x="0" y="0"/>
                </a:lnTo>
                <a:lnTo>
                  <a:pt x="0" y="185790"/>
                </a:lnTo>
                <a:lnTo>
                  <a:pt x="1099" y="192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857032" y="12117657"/>
            <a:ext cx="185241" cy="207270"/>
          </a:xfrm>
          <a:custGeom>
            <a:avLst/>
            <a:gdLst/>
            <a:ahLst/>
            <a:cxnLst/>
            <a:rect l="l" t="t" r="r" b="b"/>
            <a:pathLst>
              <a:path w="185241" h="207270">
                <a:moveTo>
                  <a:pt x="0" y="0"/>
                </a:moveTo>
                <a:lnTo>
                  <a:pt x="0" y="185790"/>
                </a:lnTo>
                <a:lnTo>
                  <a:pt x="73" y="187614"/>
                </a:lnTo>
                <a:lnTo>
                  <a:pt x="5200" y="200106"/>
                </a:lnTo>
                <a:lnTo>
                  <a:pt x="16384" y="207270"/>
                </a:lnTo>
                <a:lnTo>
                  <a:pt x="21219" y="196419"/>
                </a:lnTo>
                <a:lnTo>
                  <a:pt x="25857" y="184583"/>
                </a:lnTo>
                <a:lnTo>
                  <a:pt x="30573" y="172777"/>
                </a:lnTo>
                <a:lnTo>
                  <a:pt x="34426" y="164420"/>
                </a:lnTo>
                <a:lnTo>
                  <a:pt x="40884" y="153168"/>
                </a:lnTo>
                <a:lnTo>
                  <a:pt x="48864" y="143135"/>
                </a:lnTo>
                <a:lnTo>
                  <a:pt x="58716" y="134992"/>
                </a:lnTo>
                <a:lnTo>
                  <a:pt x="69705" y="129595"/>
                </a:lnTo>
                <a:lnTo>
                  <a:pt x="81777" y="125769"/>
                </a:lnTo>
                <a:lnTo>
                  <a:pt x="94126" y="122561"/>
                </a:lnTo>
                <a:lnTo>
                  <a:pt x="106106" y="118922"/>
                </a:lnTo>
                <a:lnTo>
                  <a:pt x="117069" y="113799"/>
                </a:lnTo>
                <a:lnTo>
                  <a:pt x="126369" y="106143"/>
                </a:lnTo>
                <a:lnTo>
                  <a:pt x="129015" y="102799"/>
                </a:lnTo>
                <a:lnTo>
                  <a:pt x="135297" y="91766"/>
                </a:lnTo>
                <a:lnTo>
                  <a:pt x="141028" y="80352"/>
                </a:lnTo>
                <a:lnTo>
                  <a:pt x="145423" y="73379"/>
                </a:lnTo>
                <a:lnTo>
                  <a:pt x="153635" y="63530"/>
                </a:lnTo>
                <a:lnTo>
                  <a:pt x="163215" y="54932"/>
                </a:lnTo>
                <a:lnTo>
                  <a:pt x="173855" y="47560"/>
                </a:lnTo>
                <a:lnTo>
                  <a:pt x="185241" y="41391"/>
                </a:lnTo>
                <a:lnTo>
                  <a:pt x="179557" y="42335"/>
                </a:lnTo>
                <a:lnTo>
                  <a:pt x="166919" y="43983"/>
                </a:lnTo>
                <a:lnTo>
                  <a:pt x="154376" y="44993"/>
                </a:lnTo>
                <a:lnTo>
                  <a:pt x="141928" y="45364"/>
                </a:lnTo>
                <a:lnTo>
                  <a:pt x="129574" y="45096"/>
                </a:lnTo>
                <a:lnTo>
                  <a:pt x="117316" y="44189"/>
                </a:lnTo>
                <a:lnTo>
                  <a:pt x="105154" y="42644"/>
                </a:lnTo>
                <a:lnTo>
                  <a:pt x="93087" y="40461"/>
                </a:lnTo>
                <a:lnTo>
                  <a:pt x="81115" y="37638"/>
                </a:lnTo>
                <a:lnTo>
                  <a:pt x="69239" y="34177"/>
                </a:lnTo>
                <a:lnTo>
                  <a:pt x="57459" y="30078"/>
                </a:lnTo>
                <a:lnTo>
                  <a:pt x="45774" y="25339"/>
                </a:lnTo>
                <a:lnTo>
                  <a:pt x="34186" y="19962"/>
                </a:lnTo>
                <a:lnTo>
                  <a:pt x="22694" y="13947"/>
                </a:lnTo>
                <a:lnTo>
                  <a:pt x="11299" y="7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817414" y="12023406"/>
            <a:ext cx="310014" cy="347452"/>
          </a:xfrm>
          <a:custGeom>
            <a:avLst/>
            <a:gdLst/>
            <a:ahLst/>
            <a:cxnLst/>
            <a:rect l="l" t="t" r="r" b="b"/>
            <a:pathLst>
              <a:path w="310014" h="347452">
                <a:moveTo>
                  <a:pt x="58828" y="46919"/>
                </a:moveTo>
                <a:lnTo>
                  <a:pt x="54246" y="35545"/>
                </a:lnTo>
                <a:lnTo>
                  <a:pt x="50691" y="23886"/>
                </a:lnTo>
                <a:lnTo>
                  <a:pt x="48163" y="12013"/>
                </a:lnTo>
                <a:lnTo>
                  <a:pt x="46660" y="0"/>
                </a:lnTo>
                <a:lnTo>
                  <a:pt x="44403" y="109455"/>
                </a:lnTo>
                <a:lnTo>
                  <a:pt x="54825" y="120748"/>
                </a:lnTo>
                <a:lnTo>
                  <a:pt x="64784" y="130017"/>
                </a:lnTo>
                <a:lnTo>
                  <a:pt x="64438" y="57937"/>
                </a:lnTo>
                <a:lnTo>
                  <a:pt x="58828" y="46919"/>
                </a:lnTo>
                <a:close/>
              </a:path>
              <a:path w="310014" h="347452">
                <a:moveTo>
                  <a:pt x="46184" y="-12083"/>
                </a:moveTo>
                <a:lnTo>
                  <a:pt x="46733" y="-24166"/>
                </a:lnTo>
                <a:lnTo>
                  <a:pt x="48306" y="-36175"/>
                </a:lnTo>
                <a:lnTo>
                  <a:pt x="50904" y="-48039"/>
                </a:lnTo>
                <a:lnTo>
                  <a:pt x="54526" y="-59687"/>
                </a:lnTo>
                <a:lnTo>
                  <a:pt x="59171" y="-71047"/>
                </a:lnTo>
                <a:lnTo>
                  <a:pt x="64840" y="-82047"/>
                </a:lnTo>
                <a:lnTo>
                  <a:pt x="71531" y="-92616"/>
                </a:lnTo>
                <a:lnTo>
                  <a:pt x="72542" y="-94047"/>
                </a:lnTo>
                <a:lnTo>
                  <a:pt x="269621" y="102953"/>
                </a:lnTo>
                <a:lnTo>
                  <a:pt x="259117" y="109788"/>
                </a:lnTo>
                <a:lnTo>
                  <a:pt x="248173" y="115602"/>
                </a:lnTo>
                <a:lnTo>
                  <a:pt x="236860" y="120393"/>
                </a:lnTo>
                <a:lnTo>
                  <a:pt x="225250" y="124163"/>
                </a:lnTo>
                <a:lnTo>
                  <a:pt x="213414" y="126908"/>
                </a:lnTo>
                <a:lnTo>
                  <a:pt x="201424" y="128630"/>
                </a:lnTo>
                <a:lnTo>
                  <a:pt x="189350" y="129328"/>
                </a:lnTo>
                <a:lnTo>
                  <a:pt x="177264" y="128999"/>
                </a:lnTo>
                <a:lnTo>
                  <a:pt x="165237" y="127645"/>
                </a:lnTo>
                <a:lnTo>
                  <a:pt x="153341" y="125265"/>
                </a:lnTo>
                <a:lnTo>
                  <a:pt x="141647" y="121856"/>
                </a:lnTo>
                <a:lnTo>
                  <a:pt x="130226" y="117420"/>
                </a:lnTo>
                <a:lnTo>
                  <a:pt x="119149" y="111955"/>
                </a:lnTo>
                <a:lnTo>
                  <a:pt x="108488" y="105461"/>
                </a:lnTo>
                <a:lnTo>
                  <a:pt x="98315" y="97937"/>
                </a:lnTo>
                <a:lnTo>
                  <a:pt x="88700" y="89382"/>
                </a:lnTo>
                <a:lnTo>
                  <a:pt x="78742" y="78617"/>
                </a:lnTo>
                <a:lnTo>
                  <a:pt x="71076" y="68527"/>
                </a:lnTo>
                <a:lnTo>
                  <a:pt x="64438" y="57937"/>
                </a:lnTo>
                <a:lnTo>
                  <a:pt x="64784" y="130017"/>
                </a:lnTo>
                <a:lnTo>
                  <a:pt x="75236" y="138431"/>
                </a:lnTo>
                <a:lnTo>
                  <a:pt x="86134" y="145990"/>
                </a:lnTo>
                <a:lnTo>
                  <a:pt x="97429" y="152692"/>
                </a:lnTo>
                <a:lnTo>
                  <a:pt x="109074" y="158538"/>
                </a:lnTo>
                <a:lnTo>
                  <a:pt x="121021" y="163526"/>
                </a:lnTo>
                <a:lnTo>
                  <a:pt x="133222" y="167656"/>
                </a:lnTo>
                <a:lnTo>
                  <a:pt x="145628" y="170928"/>
                </a:lnTo>
                <a:lnTo>
                  <a:pt x="158193" y="173340"/>
                </a:lnTo>
                <a:lnTo>
                  <a:pt x="170868" y="174892"/>
                </a:lnTo>
                <a:lnTo>
                  <a:pt x="183606" y="175583"/>
                </a:lnTo>
                <a:lnTo>
                  <a:pt x="187466" y="175623"/>
                </a:lnTo>
                <a:lnTo>
                  <a:pt x="200211" y="175194"/>
                </a:lnTo>
                <a:lnTo>
                  <a:pt x="212906" y="173906"/>
                </a:lnTo>
                <a:lnTo>
                  <a:pt x="225503" y="171761"/>
                </a:lnTo>
                <a:lnTo>
                  <a:pt x="237956" y="168756"/>
                </a:lnTo>
                <a:lnTo>
                  <a:pt x="250217" y="164892"/>
                </a:lnTo>
                <a:lnTo>
                  <a:pt x="262240" y="160169"/>
                </a:lnTo>
                <a:lnTo>
                  <a:pt x="273978" y="154586"/>
                </a:lnTo>
                <a:lnTo>
                  <a:pt x="285384" y="148143"/>
                </a:lnTo>
                <a:lnTo>
                  <a:pt x="302311" y="70341"/>
                </a:lnTo>
                <a:lnTo>
                  <a:pt x="105232" y="-126737"/>
                </a:lnTo>
                <a:lnTo>
                  <a:pt x="116314" y="-133921"/>
                </a:lnTo>
                <a:lnTo>
                  <a:pt x="127867" y="-139981"/>
                </a:lnTo>
                <a:lnTo>
                  <a:pt x="139813" y="-144910"/>
                </a:lnTo>
                <a:lnTo>
                  <a:pt x="152076" y="-148704"/>
                </a:lnTo>
                <a:lnTo>
                  <a:pt x="164576" y="-151356"/>
                </a:lnTo>
                <a:lnTo>
                  <a:pt x="177237" y="-152861"/>
                </a:lnTo>
                <a:lnTo>
                  <a:pt x="187466" y="-153234"/>
                </a:lnTo>
                <a:lnTo>
                  <a:pt x="200204" y="-152642"/>
                </a:lnTo>
                <a:lnTo>
                  <a:pt x="212854" y="-150920"/>
                </a:lnTo>
                <a:lnTo>
                  <a:pt x="225332" y="-148065"/>
                </a:lnTo>
                <a:lnTo>
                  <a:pt x="237558" y="-144076"/>
                </a:lnTo>
                <a:lnTo>
                  <a:pt x="249449" y="-138949"/>
                </a:lnTo>
                <a:lnTo>
                  <a:pt x="260922" y="-132684"/>
                </a:lnTo>
                <a:lnTo>
                  <a:pt x="271895" y="-125276"/>
                </a:lnTo>
                <a:lnTo>
                  <a:pt x="282287" y="-116725"/>
                </a:lnTo>
                <a:lnTo>
                  <a:pt x="287416" y="-111842"/>
                </a:lnTo>
                <a:lnTo>
                  <a:pt x="296111" y="-102323"/>
                </a:lnTo>
                <a:lnTo>
                  <a:pt x="303777" y="-92233"/>
                </a:lnTo>
                <a:lnTo>
                  <a:pt x="310415" y="-81643"/>
                </a:lnTo>
                <a:lnTo>
                  <a:pt x="316025" y="-70625"/>
                </a:lnTo>
                <a:lnTo>
                  <a:pt x="320607" y="-59251"/>
                </a:lnTo>
                <a:lnTo>
                  <a:pt x="324162" y="-47592"/>
                </a:lnTo>
                <a:lnTo>
                  <a:pt x="326690" y="-35720"/>
                </a:lnTo>
                <a:lnTo>
                  <a:pt x="328193" y="-23706"/>
                </a:lnTo>
                <a:lnTo>
                  <a:pt x="328669" y="-11622"/>
                </a:lnTo>
                <a:lnTo>
                  <a:pt x="328121" y="460"/>
                </a:lnTo>
                <a:lnTo>
                  <a:pt x="326547" y="12469"/>
                </a:lnTo>
                <a:lnTo>
                  <a:pt x="323949" y="24333"/>
                </a:lnTo>
                <a:lnTo>
                  <a:pt x="320327" y="35981"/>
                </a:lnTo>
                <a:lnTo>
                  <a:pt x="315682" y="47341"/>
                </a:lnTo>
                <a:lnTo>
                  <a:pt x="310014" y="58341"/>
                </a:lnTo>
                <a:lnTo>
                  <a:pt x="307013" y="132675"/>
                </a:lnTo>
                <a:lnTo>
                  <a:pt x="317141" y="123649"/>
                </a:lnTo>
                <a:lnTo>
                  <a:pt x="330518" y="109444"/>
                </a:lnTo>
                <a:lnTo>
                  <a:pt x="339833" y="97522"/>
                </a:lnTo>
                <a:lnTo>
                  <a:pt x="348052" y="85049"/>
                </a:lnTo>
                <a:lnTo>
                  <a:pt x="355175" y="72095"/>
                </a:lnTo>
                <a:lnTo>
                  <a:pt x="361202" y="58728"/>
                </a:lnTo>
                <a:lnTo>
                  <a:pt x="366133" y="45018"/>
                </a:lnTo>
                <a:lnTo>
                  <a:pt x="369968" y="31033"/>
                </a:lnTo>
                <a:lnTo>
                  <a:pt x="372706" y="16842"/>
                </a:lnTo>
                <a:lnTo>
                  <a:pt x="374348" y="2514"/>
                </a:lnTo>
                <a:lnTo>
                  <a:pt x="374893" y="-11882"/>
                </a:lnTo>
                <a:lnTo>
                  <a:pt x="374342" y="-26278"/>
                </a:lnTo>
                <a:lnTo>
                  <a:pt x="372694" y="-40604"/>
                </a:lnTo>
                <a:lnTo>
                  <a:pt x="369950" y="-54792"/>
                </a:lnTo>
                <a:lnTo>
                  <a:pt x="366108" y="-68773"/>
                </a:lnTo>
                <a:lnTo>
                  <a:pt x="361171" y="-82478"/>
                </a:lnTo>
                <a:lnTo>
                  <a:pt x="355136" y="-95838"/>
                </a:lnTo>
                <a:lnTo>
                  <a:pt x="348004" y="-108785"/>
                </a:lnTo>
                <a:lnTo>
                  <a:pt x="339776" y="-121249"/>
                </a:lnTo>
                <a:lnTo>
                  <a:pt x="330450" y="-133161"/>
                </a:lnTo>
                <a:lnTo>
                  <a:pt x="320028" y="-144454"/>
                </a:lnTo>
                <a:lnTo>
                  <a:pt x="308724" y="-154876"/>
                </a:lnTo>
                <a:lnTo>
                  <a:pt x="296802" y="-164202"/>
                </a:lnTo>
                <a:lnTo>
                  <a:pt x="284329" y="-172430"/>
                </a:lnTo>
                <a:lnTo>
                  <a:pt x="271375" y="-179561"/>
                </a:lnTo>
                <a:lnTo>
                  <a:pt x="258008" y="-185595"/>
                </a:lnTo>
                <a:lnTo>
                  <a:pt x="244298" y="-190532"/>
                </a:lnTo>
                <a:lnTo>
                  <a:pt x="230313" y="-194372"/>
                </a:lnTo>
                <a:lnTo>
                  <a:pt x="216122" y="-197115"/>
                </a:lnTo>
                <a:lnTo>
                  <a:pt x="201794" y="-198761"/>
                </a:lnTo>
                <a:lnTo>
                  <a:pt x="187397" y="-199309"/>
                </a:lnTo>
                <a:lnTo>
                  <a:pt x="173001" y="-198761"/>
                </a:lnTo>
                <a:lnTo>
                  <a:pt x="158675" y="-197115"/>
                </a:lnTo>
                <a:lnTo>
                  <a:pt x="144487" y="-194372"/>
                </a:lnTo>
                <a:lnTo>
                  <a:pt x="130506" y="-190532"/>
                </a:lnTo>
                <a:lnTo>
                  <a:pt x="116801" y="-185595"/>
                </a:lnTo>
                <a:lnTo>
                  <a:pt x="103441" y="-179561"/>
                </a:lnTo>
                <a:lnTo>
                  <a:pt x="90494" y="-172430"/>
                </a:lnTo>
                <a:lnTo>
                  <a:pt x="78030" y="-164202"/>
                </a:lnTo>
                <a:lnTo>
                  <a:pt x="66118" y="-154876"/>
                </a:lnTo>
                <a:lnTo>
                  <a:pt x="54825" y="-144454"/>
                </a:lnTo>
                <a:lnTo>
                  <a:pt x="44413" y="-133150"/>
                </a:lnTo>
                <a:lnTo>
                  <a:pt x="35097" y="-121228"/>
                </a:lnTo>
                <a:lnTo>
                  <a:pt x="26875" y="-108755"/>
                </a:lnTo>
                <a:lnTo>
                  <a:pt x="19748" y="-95801"/>
                </a:lnTo>
                <a:lnTo>
                  <a:pt x="13717" y="-82434"/>
                </a:lnTo>
                <a:lnTo>
                  <a:pt x="8782" y="-68724"/>
                </a:lnTo>
                <a:lnTo>
                  <a:pt x="4942" y="-54739"/>
                </a:lnTo>
                <a:lnTo>
                  <a:pt x="2198" y="-40548"/>
                </a:lnTo>
                <a:lnTo>
                  <a:pt x="551" y="-26220"/>
                </a:lnTo>
                <a:lnTo>
                  <a:pt x="0" y="-11823"/>
                </a:lnTo>
                <a:lnTo>
                  <a:pt x="545" y="2572"/>
                </a:lnTo>
                <a:lnTo>
                  <a:pt x="2187" y="16898"/>
                </a:lnTo>
                <a:lnTo>
                  <a:pt x="4926" y="31086"/>
                </a:lnTo>
                <a:lnTo>
                  <a:pt x="8762" y="45067"/>
                </a:lnTo>
                <a:lnTo>
                  <a:pt x="13695" y="58772"/>
                </a:lnTo>
                <a:lnTo>
                  <a:pt x="19726" y="72132"/>
                </a:lnTo>
                <a:lnTo>
                  <a:pt x="26854" y="85079"/>
                </a:lnTo>
                <a:lnTo>
                  <a:pt x="35080" y="97543"/>
                </a:lnTo>
                <a:lnTo>
                  <a:pt x="44403" y="109455"/>
                </a:lnTo>
                <a:lnTo>
                  <a:pt x="46660" y="0"/>
                </a:lnTo>
                <a:lnTo>
                  <a:pt x="46184" y="-12083"/>
                </a:lnTo>
                <a:close/>
              </a:path>
              <a:path w="310014" h="347452">
                <a:moveTo>
                  <a:pt x="285384" y="148143"/>
                </a:moveTo>
                <a:lnTo>
                  <a:pt x="296412" y="140839"/>
                </a:lnTo>
                <a:lnTo>
                  <a:pt x="307013" y="132675"/>
                </a:lnTo>
                <a:lnTo>
                  <a:pt x="310014" y="58341"/>
                </a:lnTo>
                <a:lnTo>
                  <a:pt x="303323" y="68910"/>
                </a:lnTo>
                <a:lnTo>
                  <a:pt x="302311" y="70341"/>
                </a:lnTo>
                <a:lnTo>
                  <a:pt x="285384" y="148143"/>
                </a:lnTo>
                <a:close/>
              </a:path>
            </a:pathLst>
          </a:custGeom>
          <a:solidFill>
            <a:srgbClr val="FF003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5996963" y="11824143"/>
            <a:ext cx="195325" cy="374964"/>
          </a:xfrm>
          <a:custGeom>
            <a:avLst/>
            <a:gdLst/>
            <a:ahLst/>
            <a:cxnLst/>
            <a:rect l="l" t="t" r="r" b="b"/>
            <a:pathLst>
              <a:path w="195325" h="374964">
                <a:moveTo>
                  <a:pt x="9184" y="374124"/>
                </a:moveTo>
                <a:lnTo>
                  <a:pt x="0" y="374729"/>
                </a:lnTo>
                <a:lnTo>
                  <a:pt x="2586" y="374807"/>
                </a:lnTo>
                <a:lnTo>
                  <a:pt x="5252" y="374964"/>
                </a:lnTo>
                <a:lnTo>
                  <a:pt x="7760" y="374964"/>
                </a:lnTo>
                <a:lnTo>
                  <a:pt x="20490" y="374533"/>
                </a:lnTo>
                <a:lnTo>
                  <a:pt x="33178" y="373242"/>
                </a:lnTo>
                <a:lnTo>
                  <a:pt x="45776" y="371090"/>
                </a:lnTo>
                <a:lnTo>
                  <a:pt x="58234" y="368079"/>
                </a:lnTo>
                <a:lnTo>
                  <a:pt x="70505" y="364208"/>
                </a:lnTo>
                <a:lnTo>
                  <a:pt x="82538" y="359480"/>
                </a:lnTo>
                <a:lnTo>
                  <a:pt x="94286" y="353893"/>
                </a:lnTo>
                <a:lnTo>
                  <a:pt x="105699" y="347450"/>
                </a:lnTo>
                <a:lnTo>
                  <a:pt x="116729" y="340150"/>
                </a:lnTo>
                <a:lnTo>
                  <a:pt x="127326" y="331995"/>
                </a:lnTo>
                <a:lnTo>
                  <a:pt x="137442" y="322985"/>
                </a:lnTo>
                <a:lnTo>
                  <a:pt x="150835" y="308775"/>
                </a:lnTo>
                <a:lnTo>
                  <a:pt x="160170" y="296842"/>
                </a:lnTo>
                <a:lnTo>
                  <a:pt x="168407" y="284360"/>
                </a:lnTo>
                <a:lnTo>
                  <a:pt x="175546" y="271398"/>
                </a:lnTo>
                <a:lnTo>
                  <a:pt x="181588" y="258024"/>
                </a:lnTo>
                <a:lnTo>
                  <a:pt x="186531" y="244308"/>
                </a:lnTo>
                <a:lnTo>
                  <a:pt x="190376" y="230317"/>
                </a:lnTo>
                <a:lnTo>
                  <a:pt x="193123" y="216122"/>
                </a:lnTo>
                <a:lnTo>
                  <a:pt x="194773" y="201790"/>
                </a:lnTo>
                <a:lnTo>
                  <a:pt x="195325" y="187390"/>
                </a:lnTo>
                <a:lnTo>
                  <a:pt x="194779" y="172992"/>
                </a:lnTo>
                <a:lnTo>
                  <a:pt x="193135" y="158663"/>
                </a:lnTo>
                <a:lnTo>
                  <a:pt x="190394" y="144473"/>
                </a:lnTo>
                <a:lnTo>
                  <a:pt x="186556" y="130491"/>
                </a:lnTo>
                <a:lnTo>
                  <a:pt x="181619" y="116785"/>
                </a:lnTo>
                <a:lnTo>
                  <a:pt x="175586" y="103424"/>
                </a:lnTo>
                <a:lnTo>
                  <a:pt x="168455" y="90478"/>
                </a:lnTo>
                <a:lnTo>
                  <a:pt x="160227" y="78013"/>
                </a:lnTo>
                <a:lnTo>
                  <a:pt x="150902" y="66101"/>
                </a:lnTo>
                <a:lnTo>
                  <a:pt x="140479" y="54808"/>
                </a:lnTo>
                <a:lnTo>
                  <a:pt x="130573" y="45584"/>
                </a:lnTo>
                <a:lnTo>
                  <a:pt x="120182" y="37210"/>
                </a:lnTo>
                <a:lnTo>
                  <a:pt x="109355" y="29685"/>
                </a:lnTo>
                <a:lnTo>
                  <a:pt x="98137" y="23009"/>
                </a:lnTo>
                <a:lnTo>
                  <a:pt x="86574" y="17181"/>
                </a:lnTo>
                <a:lnTo>
                  <a:pt x="74713" y="12201"/>
                </a:lnTo>
                <a:lnTo>
                  <a:pt x="62601" y="8069"/>
                </a:lnTo>
                <a:lnTo>
                  <a:pt x="50283" y="4783"/>
                </a:lnTo>
                <a:lnTo>
                  <a:pt x="37806" y="2343"/>
                </a:lnTo>
                <a:lnTo>
                  <a:pt x="25217" y="749"/>
                </a:lnTo>
                <a:lnTo>
                  <a:pt x="12562" y="0"/>
                </a:lnTo>
                <a:lnTo>
                  <a:pt x="0" y="90"/>
                </a:lnTo>
                <a:lnTo>
                  <a:pt x="12655" y="1042"/>
                </a:lnTo>
                <a:lnTo>
                  <a:pt x="25237" y="2845"/>
                </a:lnTo>
                <a:lnTo>
                  <a:pt x="37700" y="5501"/>
                </a:lnTo>
                <a:lnTo>
                  <a:pt x="49996" y="9009"/>
                </a:lnTo>
                <a:lnTo>
                  <a:pt x="62076" y="13371"/>
                </a:lnTo>
                <a:lnTo>
                  <a:pt x="73894" y="18588"/>
                </a:lnTo>
                <a:lnTo>
                  <a:pt x="85400" y="24659"/>
                </a:lnTo>
                <a:lnTo>
                  <a:pt x="96549" y="31587"/>
                </a:lnTo>
                <a:lnTo>
                  <a:pt x="107292" y="39372"/>
                </a:lnTo>
                <a:lnTo>
                  <a:pt x="117581" y="48014"/>
                </a:lnTo>
                <a:lnTo>
                  <a:pt x="135145" y="66101"/>
                </a:lnTo>
                <a:lnTo>
                  <a:pt x="144470" y="78013"/>
                </a:lnTo>
                <a:lnTo>
                  <a:pt x="152698" y="90477"/>
                </a:lnTo>
                <a:lnTo>
                  <a:pt x="159830" y="103424"/>
                </a:lnTo>
                <a:lnTo>
                  <a:pt x="165864" y="116784"/>
                </a:lnTo>
                <a:lnTo>
                  <a:pt x="170801" y="130489"/>
                </a:lnTo>
                <a:lnTo>
                  <a:pt x="174641" y="144470"/>
                </a:lnTo>
                <a:lnTo>
                  <a:pt x="177383" y="158658"/>
                </a:lnTo>
                <a:lnTo>
                  <a:pt x="179029" y="172984"/>
                </a:lnTo>
                <a:lnTo>
                  <a:pt x="179578" y="187380"/>
                </a:lnTo>
                <a:lnTo>
                  <a:pt x="179029" y="201777"/>
                </a:lnTo>
                <a:lnTo>
                  <a:pt x="177383" y="216105"/>
                </a:lnTo>
                <a:lnTo>
                  <a:pt x="174641" y="230296"/>
                </a:lnTo>
                <a:lnTo>
                  <a:pt x="170801" y="244281"/>
                </a:lnTo>
                <a:lnTo>
                  <a:pt x="165864" y="257991"/>
                </a:lnTo>
                <a:lnTo>
                  <a:pt x="159830" y="271358"/>
                </a:lnTo>
                <a:lnTo>
                  <a:pt x="152698" y="284312"/>
                </a:lnTo>
                <a:lnTo>
                  <a:pt x="144470" y="296785"/>
                </a:lnTo>
                <a:lnTo>
                  <a:pt x="135145" y="308707"/>
                </a:lnTo>
                <a:lnTo>
                  <a:pt x="124722" y="320011"/>
                </a:lnTo>
                <a:lnTo>
                  <a:pt x="114793" y="329256"/>
                </a:lnTo>
                <a:lnTo>
                  <a:pt x="104379" y="337651"/>
                </a:lnTo>
                <a:lnTo>
                  <a:pt x="93526" y="345194"/>
                </a:lnTo>
                <a:lnTo>
                  <a:pt x="82281" y="351885"/>
                </a:lnTo>
                <a:lnTo>
                  <a:pt x="70691" y="357724"/>
                </a:lnTo>
                <a:lnTo>
                  <a:pt x="58802" y="362711"/>
                </a:lnTo>
                <a:lnTo>
                  <a:pt x="46660" y="366844"/>
                </a:lnTo>
                <a:lnTo>
                  <a:pt x="34312" y="370125"/>
                </a:lnTo>
                <a:lnTo>
                  <a:pt x="21804" y="372551"/>
                </a:lnTo>
                <a:lnTo>
                  <a:pt x="9184" y="374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5817384" y="11824097"/>
            <a:ext cx="342007" cy="374854"/>
          </a:xfrm>
          <a:custGeom>
            <a:avLst/>
            <a:gdLst/>
            <a:ahLst/>
            <a:cxnLst/>
            <a:rect l="l" t="t" r="r" b="b"/>
            <a:pathLst>
              <a:path w="342007" h="374854">
                <a:moveTo>
                  <a:pt x="44432" y="308754"/>
                </a:moveTo>
                <a:lnTo>
                  <a:pt x="54855" y="320057"/>
                </a:lnTo>
                <a:lnTo>
                  <a:pt x="64781" y="329296"/>
                </a:lnTo>
                <a:lnTo>
                  <a:pt x="75204" y="337686"/>
                </a:lnTo>
                <a:lnTo>
                  <a:pt x="86074" y="345228"/>
                </a:lnTo>
                <a:lnTo>
                  <a:pt x="97343" y="351919"/>
                </a:lnTo>
                <a:lnTo>
                  <a:pt x="108963" y="357760"/>
                </a:lnTo>
                <a:lnTo>
                  <a:pt x="120884" y="362748"/>
                </a:lnTo>
                <a:lnTo>
                  <a:pt x="133057" y="366883"/>
                </a:lnTo>
                <a:lnTo>
                  <a:pt x="145435" y="370163"/>
                </a:lnTo>
                <a:lnTo>
                  <a:pt x="157969" y="372588"/>
                </a:lnTo>
                <a:lnTo>
                  <a:pt x="170609" y="374157"/>
                </a:lnTo>
                <a:lnTo>
                  <a:pt x="182713" y="374854"/>
                </a:lnTo>
                <a:lnTo>
                  <a:pt x="191296" y="365108"/>
                </a:lnTo>
                <a:lnTo>
                  <a:pt x="198651" y="354502"/>
                </a:lnTo>
                <a:lnTo>
                  <a:pt x="204551" y="343128"/>
                </a:lnTo>
                <a:lnTo>
                  <a:pt x="208770" y="331079"/>
                </a:lnTo>
                <a:lnTo>
                  <a:pt x="209759" y="326956"/>
                </a:lnTo>
                <a:lnTo>
                  <a:pt x="197345" y="328380"/>
                </a:lnTo>
                <a:lnTo>
                  <a:pt x="184873" y="328714"/>
                </a:lnTo>
                <a:lnTo>
                  <a:pt x="172420" y="327956"/>
                </a:lnTo>
                <a:lnTo>
                  <a:pt x="160065" y="326107"/>
                </a:lnTo>
                <a:lnTo>
                  <a:pt x="147885" y="323166"/>
                </a:lnTo>
                <a:lnTo>
                  <a:pt x="135957" y="319134"/>
                </a:lnTo>
                <a:lnTo>
                  <a:pt x="124362" y="314012"/>
                </a:lnTo>
                <a:lnTo>
                  <a:pt x="113175" y="307797"/>
                </a:lnTo>
                <a:lnTo>
                  <a:pt x="102475" y="300492"/>
                </a:lnTo>
                <a:lnTo>
                  <a:pt x="92339" y="292095"/>
                </a:lnTo>
                <a:lnTo>
                  <a:pt x="78771" y="277927"/>
                </a:lnTo>
                <a:lnTo>
                  <a:pt x="71105" y="267837"/>
                </a:lnTo>
                <a:lnTo>
                  <a:pt x="64468" y="257247"/>
                </a:lnTo>
                <a:lnTo>
                  <a:pt x="58858" y="246229"/>
                </a:lnTo>
                <a:lnTo>
                  <a:pt x="54276" y="234855"/>
                </a:lnTo>
                <a:lnTo>
                  <a:pt x="50721" y="223195"/>
                </a:lnTo>
                <a:lnTo>
                  <a:pt x="48192" y="211323"/>
                </a:lnTo>
                <a:lnTo>
                  <a:pt x="46690" y="199309"/>
                </a:lnTo>
                <a:lnTo>
                  <a:pt x="46213" y="187225"/>
                </a:lnTo>
                <a:lnTo>
                  <a:pt x="46762" y="175143"/>
                </a:lnTo>
                <a:lnTo>
                  <a:pt x="48336" y="163134"/>
                </a:lnTo>
                <a:lnTo>
                  <a:pt x="50933" y="151269"/>
                </a:lnTo>
                <a:lnTo>
                  <a:pt x="54555" y="139622"/>
                </a:lnTo>
                <a:lnTo>
                  <a:pt x="59201" y="128262"/>
                </a:lnTo>
                <a:lnTo>
                  <a:pt x="64869" y="117262"/>
                </a:lnTo>
                <a:lnTo>
                  <a:pt x="71560" y="106693"/>
                </a:lnTo>
                <a:lnTo>
                  <a:pt x="72572" y="105261"/>
                </a:lnTo>
                <a:lnTo>
                  <a:pt x="233982" y="266672"/>
                </a:lnTo>
                <a:lnTo>
                  <a:pt x="236569" y="265339"/>
                </a:lnTo>
                <a:lnTo>
                  <a:pt x="250622" y="252963"/>
                </a:lnTo>
                <a:lnTo>
                  <a:pt x="256294" y="241398"/>
                </a:lnTo>
                <a:lnTo>
                  <a:pt x="259338" y="228384"/>
                </a:lnTo>
                <a:lnTo>
                  <a:pt x="259538" y="226927"/>
                </a:lnTo>
                <a:lnTo>
                  <a:pt x="105261" y="72572"/>
                </a:lnTo>
                <a:lnTo>
                  <a:pt x="116357" y="65382"/>
                </a:lnTo>
                <a:lnTo>
                  <a:pt x="127929" y="59319"/>
                </a:lnTo>
                <a:lnTo>
                  <a:pt x="139893" y="54387"/>
                </a:lnTo>
                <a:lnTo>
                  <a:pt x="152165" y="50593"/>
                </a:lnTo>
                <a:lnTo>
                  <a:pt x="164662" y="47943"/>
                </a:lnTo>
                <a:lnTo>
                  <a:pt x="177299" y="46443"/>
                </a:lnTo>
                <a:lnTo>
                  <a:pt x="187417" y="46075"/>
                </a:lnTo>
                <a:lnTo>
                  <a:pt x="200153" y="46642"/>
                </a:lnTo>
                <a:lnTo>
                  <a:pt x="212806" y="48344"/>
                </a:lnTo>
                <a:lnTo>
                  <a:pt x="225291" y="51182"/>
                </a:lnTo>
                <a:lnTo>
                  <a:pt x="237526" y="55159"/>
                </a:lnTo>
                <a:lnTo>
                  <a:pt x="249426" y="60275"/>
                </a:lnTo>
                <a:lnTo>
                  <a:pt x="260908" y="66532"/>
                </a:lnTo>
                <a:lnTo>
                  <a:pt x="271888" y="73932"/>
                </a:lnTo>
                <a:lnTo>
                  <a:pt x="282284" y="82476"/>
                </a:lnTo>
                <a:lnTo>
                  <a:pt x="287446" y="87388"/>
                </a:lnTo>
                <a:lnTo>
                  <a:pt x="296149" y="96904"/>
                </a:lnTo>
                <a:lnTo>
                  <a:pt x="303774" y="106992"/>
                </a:lnTo>
                <a:lnTo>
                  <a:pt x="306182" y="110670"/>
                </a:lnTo>
                <a:lnTo>
                  <a:pt x="315865" y="102395"/>
                </a:lnTo>
                <a:lnTo>
                  <a:pt x="325629" y="94276"/>
                </a:lnTo>
                <a:lnTo>
                  <a:pt x="335482" y="86294"/>
                </a:lnTo>
                <a:lnTo>
                  <a:pt x="342007" y="81116"/>
                </a:lnTo>
                <a:lnTo>
                  <a:pt x="334526" y="71052"/>
                </a:lnTo>
                <a:lnTo>
                  <a:pt x="326251" y="61343"/>
                </a:lnTo>
                <a:lnTo>
                  <a:pt x="308754" y="44432"/>
                </a:lnTo>
                <a:lnTo>
                  <a:pt x="296831" y="35107"/>
                </a:lnTo>
                <a:lnTo>
                  <a:pt x="284358" y="26879"/>
                </a:lnTo>
                <a:lnTo>
                  <a:pt x="271404" y="19747"/>
                </a:lnTo>
                <a:lnTo>
                  <a:pt x="258038" y="13713"/>
                </a:lnTo>
                <a:lnTo>
                  <a:pt x="244327" y="8776"/>
                </a:lnTo>
                <a:lnTo>
                  <a:pt x="230342" y="4936"/>
                </a:lnTo>
                <a:lnTo>
                  <a:pt x="216151" y="2194"/>
                </a:lnTo>
                <a:lnTo>
                  <a:pt x="201823" y="548"/>
                </a:lnTo>
                <a:lnTo>
                  <a:pt x="187427" y="0"/>
                </a:lnTo>
                <a:lnTo>
                  <a:pt x="173031" y="548"/>
                </a:lnTo>
                <a:lnTo>
                  <a:pt x="158704" y="2194"/>
                </a:lnTo>
                <a:lnTo>
                  <a:pt x="144516" y="4936"/>
                </a:lnTo>
                <a:lnTo>
                  <a:pt x="130535" y="8776"/>
                </a:lnTo>
                <a:lnTo>
                  <a:pt x="116830" y="13713"/>
                </a:lnTo>
                <a:lnTo>
                  <a:pt x="103470" y="19747"/>
                </a:lnTo>
                <a:lnTo>
                  <a:pt x="90524" y="26879"/>
                </a:lnTo>
                <a:lnTo>
                  <a:pt x="78060" y="35107"/>
                </a:lnTo>
                <a:lnTo>
                  <a:pt x="66147" y="44432"/>
                </a:lnTo>
                <a:lnTo>
                  <a:pt x="54855" y="54855"/>
                </a:lnTo>
                <a:lnTo>
                  <a:pt x="44432" y="66158"/>
                </a:lnTo>
                <a:lnTo>
                  <a:pt x="35107" y="78079"/>
                </a:lnTo>
                <a:lnTo>
                  <a:pt x="26879" y="90549"/>
                </a:lnTo>
                <a:lnTo>
                  <a:pt x="19747" y="103500"/>
                </a:lnTo>
                <a:lnTo>
                  <a:pt x="13713" y="116863"/>
                </a:lnTo>
                <a:lnTo>
                  <a:pt x="8776" y="130570"/>
                </a:lnTo>
                <a:lnTo>
                  <a:pt x="4936" y="144551"/>
                </a:lnTo>
                <a:lnTo>
                  <a:pt x="2194" y="158738"/>
                </a:lnTo>
                <a:lnTo>
                  <a:pt x="548" y="173063"/>
                </a:lnTo>
                <a:lnTo>
                  <a:pt x="0" y="187456"/>
                </a:lnTo>
                <a:lnTo>
                  <a:pt x="548" y="201849"/>
                </a:lnTo>
                <a:lnTo>
                  <a:pt x="2194" y="216174"/>
                </a:lnTo>
                <a:lnTo>
                  <a:pt x="4936" y="230361"/>
                </a:lnTo>
                <a:lnTo>
                  <a:pt x="8776" y="244342"/>
                </a:lnTo>
                <a:lnTo>
                  <a:pt x="13713" y="258049"/>
                </a:lnTo>
                <a:lnTo>
                  <a:pt x="19747" y="271412"/>
                </a:lnTo>
                <a:lnTo>
                  <a:pt x="26879" y="284363"/>
                </a:lnTo>
                <a:lnTo>
                  <a:pt x="35107" y="296833"/>
                </a:lnTo>
                <a:lnTo>
                  <a:pt x="44432" y="3087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817444" y="11824128"/>
            <a:ext cx="246545" cy="311481"/>
          </a:xfrm>
          <a:custGeom>
            <a:avLst/>
            <a:gdLst/>
            <a:ahLst/>
            <a:cxnLst/>
            <a:rect l="l" t="t" r="r" b="b"/>
            <a:pathLst>
              <a:path w="246545" h="311481">
                <a:moveTo>
                  <a:pt x="66318" y="260410"/>
                </a:moveTo>
                <a:lnTo>
                  <a:pt x="60320" y="249328"/>
                </a:lnTo>
                <a:lnTo>
                  <a:pt x="55381" y="237859"/>
                </a:lnTo>
                <a:lnTo>
                  <a:pt x="51501" y="226078"/>
                </a:lnTo>
                <a:lnTo>
                  <a:pt x="48681" y="214059"/>
                </a:lnTo>
                <a:lnTo>
                  <a:pt x="46919" y="201877"/>
                </a:lnTo>
                <a:lnTo>
                  <a:pt x="46215" y="189607"/>
                </a:lnTo>
                <a:lnTo>
                  <a:pt x="46570" y="177325"/>
                </a:lnTo>
                <a:lnTo>
                  <a:pt x="47983" y="165103"/>
                </a:lnTo>
                <a:lnTo>
                  <a:pt x="50455" y="153019"/>
                </a:lnTo>
                <a:lnTo>
                  <a:pt x="53984" y="141145"/>
                </a:lnTo>
                <a:lnTo>
                  <a:pt x="58571" y="129558"/>
                </a:lnTo>
                <a:lnTo>
                  <a:pt x="64215" y="118331"/>
                </a:lnTo>
                <a:lnTo>
                  <a:pt x="70917" y="107540"/>
                </a:lnTo>
                <a:lnTo>
                  <a:pt x="72591" y="105151"/>
                </a:lnTo>
                <a:lnTo>
                  <a:pt x="109828" y="142388"/>
                </a:lnTo>
                <a:lnTo>
                  <a:pt x="121829" y="137845"/>
                </a:lnTo>
                <a:lnTo>
                  <a:pt x="133240" y="132225"/>
                </a:lnTo>
                <a:lnTo>
                  <a:pt x="144118" y="125657"/>
                </a:lnTo>
                <a:lnTo>
                  <a:pt x="152473" y="119810"/>
                </a:lnTo>
                <a:lnTo>
                  <a:pt x="105202" y="72540"/>
                </a:lnTo>
                <a:lnTo>
                  <a:pt x="116298" y="65350"/>
                </a:lnTo>
                <a:lnTo>
                  <a:pt x="127870" y="59287"/>
                </a:lnTo>
                <a:lnTo>
                  <a:pt x="139834" y="54355"/>
                </a:lnTo>
                <a:lnTo>
                  <a:pt x="152106" y="50561"/>
                </a:lnTo>
                <a:lnTo>
                  <a:pt x="164603" y="47911"/>
                </a:lnTo>
                <a:lnTo>
                  <a:pt x="177241" y="46411"/>
                </a:lnTo>
                <a:lnTo>
                  <a:pt x="187358" y="46043"/>
                </a:lnTo>
                <a:lnTo>
                  <a:pt x="200068" y="46592"/>
                </a:lnTo>
                <a:lnTo>
                  <a:pt x="212661" y="48309"/>
                </a:lnTo>
                <a:lnTo>
                  <a:pt x="217618" y="49335"/>
                </a:lnTo>
                <a:lnTo>
                  <a:pt x="225002" y="39033"/>
                </a:lnTo>
                <a:lnTo>
                  <a:pt x="232395" y="28693"/>
                </a:lnTo>
                <a:lnTo>
                  <a:pt x="239872" y="18406"/>
                </a:lnTo>
                <a:lnTo>
                  <a:pt x="246545" y="9512"/>
                </a:lnTo>
                <a:lnTo>
                  <a:pt x="234679" y="6019"/>
                </a:lnTo>
                <a:lnTo>
                  <a:pt x="222649" y="3322"/>
                </a:lnTo>
                <a:lnTo>
                  <a:pt x="210497" y="1419"/>
                </a:lnTo>
                <a:lnTo>
                  <a:pt x="198264" y="312"/>
                </a:lnTo>
                <a:lnTo>
                  <a:pt x="185994" y="0"/>
                </a:lnTo>
                <a:lnTo>
                  <a:pt x="173730" y="483"/>
                </a:lnTo>
                <a:lnTo>
                  <a:pt x="161513" y="1762"/>
                </a:lnTo>
                <a:lnTo>
                  <a:pt x="149387" y="3838"/>
                </a:lnTo>
                <a:lnTo>
                  <a:pt x="137394" y="6709"/>
                </a:lnTo>
                <a:lnTo>
                  <a:pt x="125576" y="10377"/>
                </a:lnTo>
                <a:lnTo>
                  <a:pt x="113976" y="14842"/>
                </a:lnTo>
                <a:lnTo>
                  <a:pt x="102638" y="20104"/>
                </a:lnTo>
                <a:lnTo>
                  <a:pt x="91602" y="26162"/>
                </a:lnTo>
                <a:lnTo>
                  <a:pt x="80912" y="33018"/>
                </a:lnTo>
                <a:lnTo>
                  <a:pt x="70611" y="40671"/>
                </a:lnTo>
                <a:lnTo>
                  <a:pt x="60741" y="49122"/>
                </a:lnTo>
                <a:lnTo>
                  <a:pt x="44744" y="65690"/>
                </a:lnTo>
                <a:lnTo>
                  <a:pt x="35709" y="77130"/>
                </a:lnTo>
                <a:lnTo>
                  <a:pt x="27689" y="89084"/>
                </a:lnTo>
                <a:lnTo>
                  <a:pt x="20686" y="101489"/>
                </a:lnTo>
                <a:lnTo>
                  <a:pt x="14698" y="114284"/>
                </a:lnTo>
                <a:lnTo>
                  <a:pt x="9726" y="127408"/>
                </a:lnTo>
                <a:lnTo>
                  <a:pt x="5771" y="140801"/>
                </a:lnTo>
                <a:lnTo>
                  <a:pt x="2831" y="154400"/>
                </a:lnTo>
                <a:lnTo>
                  <a:pt x="907" y="168146"/>
                </a:lnTo>
                <a:lnTo>
                  <a:pt x="0" y="181976"/>
                </a:lnTo>
                <a:lnTo>
                  <a:pt x="108" y="195829"/>
                </a:lnTo>
                <a:lnTo>
                  <a:pt x="1232" y="209645"/>
                </a:lnTo>
                <a:lnTo>
                  <a:pt x="3372" y="223363"/>
                </a:lnTo>
                <a:lnTo>
                  <a:pt x="6528" y="236920"/>
                </a:lnTo>
                <a:lnTo>
                  <a:pt x="10700" y="250256"/>
                </a:lnTo>
                <a:lnTo>
                  <a:pt x="15888" y="263310"/>
                </a:lnTo>
                <a:lnTo>
                  <a:pt x="22092" y="276020"/>
                </a:lnTo>
                <a:lnTo>
                  <a:pt x="29312" y="288327"/>
                </a:lnTo>
                <a:lnTo>
                  <a:pt x="37548" y="300167"/>
                </a:lnTo>
                <a:lnTo>
                  <a:pt x="46800" y="311481"/>
                </a:lnTo>
                <a:lnTo>
                  <a:pt x="54844" y="301662"/>
                </a:lnTo>
                <a:lnTo>
                  <a:pt x="62157" y="291246"/>
                </a:lnTo>
                <a:lnTo>
                  <a:pt x="68688" y="280285"/>
                </a:lnTo>
                <a:lnTo>
                  <a:pt x="73375" y="271030"/>
                </a:lnTo>
                <a:lnTo>
                  <a:pt x="66318" y="260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752926" y="11977570"/>
            <a:ext cx="169406" cy="79411"/>
          </a:xfrm>
          <a:custGeom>
            <a:avLst/>
            <a:gdLst/>
            <a:ahLst/>
            <a:cxnLst/>
            <a:rect l="l" t="t" r="r" b="b"/>
            <a:pathLst>
              <a:path w="169406" h="79411">
                <a:moveTo>
                  <a:pt x="169406" y="0"/>
                </a:moveTo>
                <a:lnTo>
                  <a:pt x="4625" y="0"/>
                </a:lnTo>
                <a:lnTo>
                  <a:pt x="0" y="4625"/>
                </a:lnTo>
                <a:lnTo>
                  <a:pt x="0" y="74786"/>
                </a:lnTo>
                <a:lnTo>
                  <a:pt x="4625" y="79411"/>
                </a:lnTo>
                <a:lnTo>
                  <a:pt x="169406" y="79411"/>
                </a:lnTo>
                <a:lnTo>
                  <a:pt x="169406" y="0"/>
                </a:lnTo>
                <a:close/>
              </a:path>
            </a:pathLst>
          </a:custGeom>
          <a:solidFill>
            <a:srgbClr val="FF9E3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6103328" y="11977570"/>
            <a:ext cx="133751" cy="79411"/>
          </a:xfrm>
          <a:custGeom>
            <a:avLst/>
            <a:gdLst/>
            <a:ahLst/>
            <a:cxnLst/>
            <a:rect l="l" t="t" r="r" b="b"/>
            <a:pathLst>
              <a:path w="133751" h="79411">
                <a:moveTo>
                  <a:pt x="0" y="79411"/>
                </a:moveTo>
                <a:lnTo>
                  <a:pt x="133751" y="79411"/>
                </a:lnTo>
                <a:lnTo>
                  <a:pt x="133751" y="0"/>
                </a:lnTo>
                <a:lnTo>
                  <a:pt x="0" y="0"/>
                </a:lnTo>
                <a:lnTo>
                  <a:pt x="0" y="79411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103328" y="12043498"/>
            <a:ext cx="133751" cy="0"/>
          </a:xfrm>
          <a:custGeom>
            <a:avLst/>
            <a:gdLst/>
            <a:ahLst/>
            <a:cxnLst/>
            <a:rect l="l" t="t" r="r" b="b"/>
            <a:pathLst>
              <a:path w="133751" h="0">
                <a:moveTo>
                  <a:pt x="0" y="0"/>
                </a:moveTo>
                <a:lnTo>
                  <a:pt x="133751" y="0"/>
                </a:lnTo>
              </a:path>
            </a:pathLst>
          </a:custGeom>
          <a:ln w="2823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752926" y="12030014"/>
            <a:ext cx="169406" cy="26967"/>
          </a:xfrm>
          <a:custGeom>
            <a:avLst/>
            <a:gdLst/>
            <a:ahLst/>
            <a:cxnLst/>
            <a:rect l="l" t="t" r="r" b="b"/>
            <a:pathLst>
              <a:path w="169406" h="26967">
                <a:moveTo>
                  <a:pt x="169406" y="0"/>
                </a:moveTo>
                <a:lnTo>
                  <a:pt x="0" y="0"/>
                </a:lnTo>
                <a:lnTo>
                  <a:pt x="0" y="22341"/>
                </a:lnTo>
                <a:lnTo>
                  <a:pt x="4625" y="26967"/>
                </a:lnTo>
                <a:lnTo>
                  <a:pt x="169406" y="26967"/>
                </a:lnTo>
                <a:lnTo>
                  <a:pt x="1694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5752926" y="11977492"/>
            <a:ext cx="484153" cy="75648"/>
          </a:xfrm>
          <a:custGeom>
            <a:avLst/>
            <a:gdLst/>
            <a:ahLst/>
            <a:cxnLst/>
            <a:rect l="l" t="t" r="r" b="b"/>
            <a:pathLst>
              <a:path w="484153" h="75648">
                <a:moveTo>
                  <a:pt x="940" y="74002"/>
                </a:moveTo>
                <a:lnTo>
                  <a:pt x="2351" y="75648"/>
                </a:lnTo>
                <a:lnTo>
                  <a:pt x="3081" y="75066"/>
                </a:lnTo>
                <a:lnTo>
                  <a:pt x="14154" y="68654"/>
                </a:lnTo>
                <a:lnTo>
                  <a:pt x="26496" y="65144"/>
                </a:lnTo>
                <a:lnTo>
                  <a:pt x="35229" y="64376"/>
                </a:lnTo>
                <a:lnTo>
                  <a:pt x="47745" y="64923"/>
                </a:lnTo>
                <a:lnTo>
                  <a:pt x="60259" y="66790"/>
                </a:lnTo>
                <a:lnTo>
                  <a:pt x="72670" y="69299"/>
                </a:lnTo>
                <a:lnTo>
                  <a:pt x="81390" y="71121"/>
                </a:lnTo>
                <a:lnTo>
                  <a:pt x="93876" y="73202"/>
                </a:lnTo>
                <a:lnTo>
                  <a:pt x="106394" y="74093"/>
                </a:lnTo>
                <a:lnTo>
                  <a:pt x="118843" y="73140"/>
                </a:lnTo>
                <a:lnTo>
                  <a:pt x="130199" y="70300"/>
                </a:lnTo>
                <a:lnTo>
                  <a:pt x="142126" y="65742"/>
                </a:lnTo>
                <a:lnTo>
                  <a:pt x="153913" y="60672"/>
                </a:lnTo>
                <a:lnTo>
                  <a:pt x="165820" y="56149"/>
                </a:lnTo>
                <a:lnTo>
                  <a:pt x="178108" y="53228"/>
                </a:lnTo>
                <a:lnTo>
                  <a:pt x="180302" y="52961"/>
                </a:lnTo>
                <a:lnTo>
                  <a:pt x="192381" y="52783"/>
                </a:lnTo>
                <a:lnTo>
                  <a:pt x="204428" y="54347"/>
                </a:lnTo>
                <a:lnTo>
                  <a:pt x="216449" y="57025"/>
                </a:lnTo>
                <a:lnTo>
                  <a:pt x="228445" y="60192"/>
                </a:lnTo>
                <a:lnTo>
                  <a:pt x="240420" y="63221"/>
                </a:lnTo>
                <a:lnTo>
                  <a:pt x="252378" y="65487"/>
                </a:lnTo>
                <a:lnTo>
                  <a:pt x="264322" y="66363"/>
                </a:lnTo>
                <a:lnTo>
                  <a:pt x="276255" y="65222"/>
                </a:lnTo>
                <a:lnTo>
                  <a:pt x="282044" y="63799"/>
                </a:lnTo>
                <a:lnTo>
                  <a:pt x="293917" y="59290"/>
                </a:lnTo>
                <a:lnTo>
                  <a:pt x="305476" y="53782"/>
                </a:lnTo>
                <a:lnTo>
                  <a:pt x="317101" y="48505"/>
                </a:lnTo>
                <a:lnTo>
                  <a:pt x="329170" y="44683"/>
                </a:lnTo>
                <a:lnTo>
                  <a:pt x="340304" y="43281"/>
                </a:lnTo>
                <a:lnTo>
                  <a:pt x="352631" y="43727"/>
                </a:lnTo>
                <a:lnTo>
                  <a:pt x="365008" y="45603"/>
                </a:lnTo>
                <a:lnTo>
                  <a:pt x="377380" y="48236"/>
                </a:lnTo>
                <a:lnTo>
                  <a:pt x="389690" y="50955"/>
                </a:lnTo>
                <a:lnTo>
                  <a:pt x="395854" y="52173"/>
                </a:lnTo>
                <a:lnTo>
                  <a:pt x="420942" y="55589"/>
                </a:lnTo>
                <a:lnTo>
                  <a:pt x="446254" y="56639"/>
                </a:lnTo>
                <a:lnTo>
                  <a:pt x="471566" y="55358"/>
                </a:lnTo>
                <a:lnTo>
                  <a:pt x="484153" y="53855"/>
                </a:lnTo>
                <a:lnTo>
                  <a:pt x="484153" y="0"/>
                </a:lnTo>
                <a:lnTo>
                  <a:pt x="4625" y="0"/>
                </a:lnTo>
                <a:lnTo>
                  <a:pt x="0" y="4703"/>
                </a:lnTo>
                <a:lnTo>
                  <a:pt x="0" y="71650"/>
                </a:lnTo>
                <a:lnTo>
                  <a:pt x="940" y="740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5752770" y="11977570"/>
            <a:ext cx="414775" cy="34638"/>
          </a:xfrm>
          <a:custGeom>
            <a:avLst/>
            <a:gdLst/>
            <a:ahLst/>
            <a:cxnLst/>
            <a:rect l="l" t="t" r="r" b="b"/>
            <a:pathLst>
              <a:path w="414775" h="34638">
                <a:moveTo>
                  <a:pt x="71342" y="34626"/>
                </a:moveTo>
                <a:lnTo>
                  <a:pt x="83404" y="34638"/>
                </a:lnTo>
                <a:lnTo>
                  <a:pt x="95168" y="31984"/>
                </a:lnTo>
                <a:lnTo>
                  <a:pt x="99401" y="30179"/>
                </a:lnTo>
                <a:lnTo>
                  <a:pt x="110737" y="23675"/>
                </a:lnTo>
                <a:lnTo>
                  <a:pt x="122019" y="17466"/>
                </a:lnTo>
                <a:lnTo>
                  <a:pt x="134129" y="14659"/>
                </a:lnTo>
                <a:lnTo>
                  <a:pt x="141662" y="15678"/>
                </a:lnTo>
                <a:lnTo>
                  <a:pt x="153500" y="20399"/>
                </a:lnTo>
                <a:lnTo>
                  <a:pt x="165330" y="25634"/>
                </a:lnTo>
                <a:lnTo>
                  <a:pt x="169066" y="26789"/>
                </a:lnTo>
                <a:lnTo>
                  <a:pt x="180842" y="28605"/>
                </a:lnTo>
                <a:lnTo>
                  <a:pt x="192805" y="28251"/>
                </a:lnTo>
                <a:lnTo>
                  <a:pt x="204916" y="26408"/>
                </a:lnTo>
                <a:lnTo>
                  <a:pt x="217136" y="23759"/>
                </a:lnTo>
                <a:lnTo>
                  <a:pt x="229427" y="20986"/>
                </a:lnTo>
                <a:lnTo>
                  <a:pt x="241751" y="18770"/>
                </a:lnTo>
                <a:lnTo>
                  <a:pt x="254070" y="17795"/>
                </a:lnTo>
                <a:lnTo>
                  <a:pt x="255481" y="17801"/>
                </a:lnTo>
                <a:lnTo>
                  <a:pt x="268125" y="18808"/>
                </a:lnTo>
                <a:lnTo>
                  <a:pt x="280651" y="20936"/>
                </a:lnTo>
                <a:lnTo>
                  <a:pt x="293155" y="23336"/>
                </a:lnTo>
                <a:lnTo>
                  <a:pt x="305731" y="25164"/>
                </a:lnTo>
                <a:lnTo>
                  <a:pt x="330357" y="25285"/>
                </a:lnTo>
                <a:lnTo>
                  <a:pt x="354786" y="21106"/>
                </a:lnTo>
                <a:lnTo>
                  <a:pt x="378876" y="13858"/>
                </a:lnTo>
                <a:lnTo>
                  <a:pt x="402810" y="4807"/>
                </a:lnTo>
                <a:lnTo>
                  <a:pt x="414775" y="0"/>
                </a:lnTo>
                <a:lnTo>
                  <a:pt x="4625" y="0"/>
                </a:lnTo>
                <a:lnTo>
                  <a:pt x="0" y="4703"/>
                </a:lnTo>
                <a:lnTo>
                  <a:pt x="0" y="34100"/>
                </a:lnTo>
                <a:lnTo>
                  <a:pt x="1332" y="33550"/>
                </a:lnTo>
                <a:lnTo>
                  <a:pt x="13538" y="29889"/>
                </a:lnTo>
                <a:lnTo>
                  <a:pt x="26261" y="28613"/>
                </a:lnTo>
                <a:lnTo>
                  <a:pt x="34234" y="29015"/>
                </a:lnTo>
                <a:lnTo>
                  <a:pt x="46670" y="30773"/>
                </a:lnTo>
                <a:lnTo>
                  <a:pt x="59069" y="32991"/>
                </a:lnTo>
                <a:lnTo>
                  <a:pt x="71342" y="346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220931" y="11970828"/>
            <a:ext cx="34100" cy="89994"/>
          </a:xfrm>
          <a:custGeom>
            <a:avLst/>
            <a:gdLst/>
            <a:ahLst/>
            <a:cxnLst/>
            <a:rect l="l" t="t" r="r" b="b"/>
            <a:pathLst>
              <a:path w="34100" h="89994">
                <a:moveTo>
                  <a:pt x="29710" y="5487"/>
                </a:moveTo>
                <a:lnTo>
                  <a:pt x="28926" y="2900"/>
                </a:lnTo>
                <a:lnTo>
                  <a:pt x="27045" y="627"/>
                </a:lnTo>
                <a:lnTo>
                  <a:pt x="24693" y="391"/>
                </a:lnTo>
                <a:lnTo>
                  <a:pt x="20538" y="0"/>
                </a:lnTo>
                <a:lnTo>
                  <a:pt x="17716" y="5957"/>
                </a:lnTo>
                <a:lnTo>
                  <a:pt x="13561" y="6193"/>
                </a:lnTo>
                <a:lnTo>
                  <a:pt x="11523" y="6271"/>
                </a:lnTo>
                <a:lnTo>
                  <a:pt x="9642" y="4938"/>
                </a:lnTo>
                <a:lnTo>
                  <a:pt x="7604" y="4860"/>
                </a:lnTo>
                <a:lnTo>
                  <a:pt x="2743" y="4781"/>
                </a:lnTo>
                <a:lnTo>
                  <a:pt x="0" y="11994"/>
                </a:lnTo>
                <a:lnTo>
                  <a:pt x="1332" y="17481"/>
                </a:lnTo>
                <a:lnTo>
                  <a:pt x="2665" y="22969"/>
                </a:lnTo>
                <a:lnTo>
                  <a:pt x="6271" y="27045"/>
                </a:lnTo>
                <a:lnTo>
                  <a:pt x="9093" y="31670"/>
                </a:lnTo>
                <a:lnTo>
                  <a:pt x="11915" y="36295"/>
                </a:lnTo>
                <a:lnTo>
                  <a:pt x="13718" y="42724"/>
                </a:lnTo>
                <a:lnTo>
                  <a:pt x="11131" y="47427"/>
                </a:lnTo>
                <a:lnTo>
                  <a:pt x="7996" y="47114"/>
                </a:lnTo>
                <a:lnTo>
                  <a:pt x="5957" y="51817"/>
                </a:lnTo>
                <a:lnTo>
                  <a:pt x="6820" y="55345"/>
                </a:lnTo>
                <a:lnTo>
                  <a:pt x="7682" y="58872"/>
                </a:lnTo>
                <a:lnTo>
                  <a:pt x="10191" y="61459"/>
                </a:lnTo>
                <a:lnTo>
                  <a:pt x="12229" y="64282"/>
                </a:lnTo>
                <a:lnTo>
                  <a:pt x="14345" y="67104"/>
                </a:lnTo>
                <a:lnTo>
                  <a:pt x="16070" y="70866"/>
                </a:lnTo>
                <a:lnTo>
                  <a:pt x="15051" y="74316"/>
                </a:lnTo>
                <a:lnTo>
                  <a:pt x="14032" y="77843"/>
                </a:lnTo>
                <a:lnTo>
                  <a:pt x="10269" y="80274"/>
                </a:lnTo>
                <a:lnTo>
                  <a:pt x="10504" y="84036"/>
                </a:lnTo>
                <a:lnTo>
                  <a:pt x="10661" y="86467"/>
                </a:lnTo>
                <a:lnTo>
                  <a:pt x="12621" y="88348"/>
                </a:lnTo>
                <a:lnTo>
                  <a:pt x="14659" y="88818"/>
                </a:lnTo>
                <a:lnTo>
                  <a:pt x="16932" y="89367"/>
                </a:lnTo>
                <a:lnTo>
                  <a:pt x="24380" y="89994"/>
                </a:lnTo>
                <a:lnTo>
                  <a:pt x="25242" y="86467"/>
                </a:lnTo>
                <a:lnTo>
                  <a:pt x="25712" y="84664"/>
                </a:lnTo>
                <a:lnTo>
                  <a:pt x="25164" y="82782"/>
                </a:lnTo>
                <a:lnTo>
                  <a:pt x="24772" y="80979"/>
                </a:lnTo>
                <a:lnTo>
                  <a:pt x="24301" y="79176"/>
                </a:lnTo>
                <a:lnTo>
                  <a:pt x="24066" y="77060"/>
                </a:lnTo>
                <a:lnTo>
                  <a:pt x="25085" y="75570"/>
                </a:lnTo>
                <a:lnTo>
                  <a:pt x="26731" y="73061"/>
                </a:lnTo>
                <a:lnTo>
                  <a:pt x="30494" y="74159"/>
                </a:lnTo>
                <a:lnTo>
                  <a:pt x="32454" y="72042"/>
                </a:lnTo>
                <a:lnTo>
                  <a:pt x="34100" y="70318"/>
                </a:lnTo>
                <a:lnTo>
                  <a:pt x="33865" y="67260"/>
                </a:lnTo>
                <a:lnTo>
                  <a:pt x="32846" y="64987"/>
                </a:lnTo>
                <a:lnTo>
                  <a:pt x="31827" y="62714"/>
                </a:lnTo>
                <a:lnTo>
                  <a:pt x="30259" y="60832"/>
                </a:lnTo>
                <a:lnTo>
                  <a:pt x="29397" y="58480"/>
                </a:lnTo>
                <a:lnTo>
                  <a:pt x="28378" y="55580"/>
                </a:lnTo>
                <a:lnTo>
                  <a:pt x="28456" y="52366"/>
                </a:lnTo>
                <a:lnTo>
                  <a:pt x="28613" y="49309"/>
                </a:lnTo>
                <a:lnTo>
                  <a:pt x="29088" y="39006"/>
                </a:lnTo>
                <a:lnTo>
                  <a:pt x="29674" y="26331"/>
                </a:lnTo>
                <a:lnTo>
                  <a:pt x="30259" y="13640"/>
                </a:lnTo>
                <a:lnTo>
                  <a:pt x="30337" y="10896"/>
                </a:lnTo>
                <a:lnTo>
                  <a:pt x="30494" y="8074"/>
                </a:lnTo>
                <a:lnTo>
                  <a:pt x="29710" y="5487"/>
                </a:lnTo>
                <a:close/>
              </a:path>
            </a:pathLst>
          </a:custGeom>
          <a:solidFill>
            <a:srgbClr val="34343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5906297" y="11913056"/>
            <a:ext cx="197031" cy="197031"/>
          </a:xfrm>
          <a:custGeom>
            <a:avLst/>
            <a:gdLst/>
            <a:ahLst/>
            <a:cxnLst/>
            <a:rect l="l" t="t" r="r" b="b"/>
            <a:pathLst>
              <a:path w="197031" h="197031">
                <a:moveTo>
                  <a:pt x="0" y="0"/>
                </a:moveTo>
                <a:lnTo>
                  <a:pt x="197031" y="197031"/>
                </a:lnTo>
              </a:path>
            </a:pathLst>
          </a:custGeom>
          <a:ln w="47436">
            <a:solidFill>
              <a:srgbClr val="FF003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890034" y="11896668"/>
            <a:ext cx="186966" cy="194021"/>
          </a:xfrm>
          <a:custGeom>
            <a:avLst/>
            <a:gdLst/>
            <a:ahLst/>
            <a:cxnLst/>
            <a:rect l="l" t="t" r="r" b="b"/>
            <a:pathLst>
              <a:path w="186966" h="194021">
                <a:moveTo>
                  <a:pt x="0" y="32611"/>
                </a:moveTo>
                <a:lnTo>
                  <a:pt x="161410" y="194021"/>
                </a:lnTo>
                <a:lnTo>
                  <a:pt x="163997" y="192689"/>
                </a:lnTo>
                <a:lnTo>
                  <a:pt x="166662" y="191278"/>
                </a:lnTo>
                <a:lnTo>
                  <a:pt x="178050" y="180313"/>
                </a:lnTo>
                <a:lnTo>
                  <a:pt x="183722" y="168747"/>
                </a:lnTo>
                <a:lnTo>
                  <a:pt x="186766" y="155733"/>
                </a:lnTo>
                <a:lnTo>
                  <a:pt x="186966" y="154276"/>
                </a:lnTo>
                <a:lnTo>
                  <a:pt x="32611" y="0"/>
                </a:lnTo>
                <a:lnTo>
                  <a:pt x="0" y="32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5890034" y="11896668"/>
            <a:ext cx="79882" cy="69847"/>
          </a:xfrm>
          <a:custGeom>
            <a:avLst/>
            <a:gdLst/>
            <a:ahLst/>
            <a:cxnLst/>
            <a:rect l="l" t="t" r="r" b="b"/>
            <a:pathLst>
              <a:path w="79882" h="69847">
                <a:moveTo>
                  <a:pt x="0" y="32611"/>
                </a:moveTo>
                <a:lnTo>
                  <a:pt x="37236" y="69847"/>
                </a:lnTo>
                <a:lnTo>
                  <a:pt x="49238" y="65305"/>
                </a:lnTo>
                <a:lnTo>
                  <a:pt x="60648" y="59685"/>
                </a:lnTo>
                <a:lnTo>
                  <a:pt x="71527" y="53117"/>
                </a:lnTo>
                <a:lnTo>
                  <a:pt x="79882" y="47270"/>
                </a:lnTo>
                <a:lnTo>
                  <a:pt x="32611" y="0"/>
                </a:lnTo>
                <a:lnTo>
                  <a:pt x="0" y="32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5752205" y="1303453"/>
            <a:ext cx="2866868" cy="430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0"/>
              </a:lnSpc>
              <a:spcBef>
                <a:spcPts val="459"/>
              </a:spcBef>
            </a:pPr>
            <a:r>
              <a:rPr dirty="0" smtClean="0" baseline="-9058" sz="4800" spc="0">
                <a:latin typeface="Times New Roman"/>
                <a:cs typeface="Times New Roman"/>
              </a:rPr>
              <a:t>A</a:t>
            </a:r>
            <a:r>
              <a:rPr dirty="0" smtClean="0" baseline="-9058" sz="4800" spc="0">
                <a:latin typeface="Times New Roman"/>
                <a:cs typeface="Times New Roman"/>
              </a:rPr>
              <a:t>ll</a:t>
            </a:r>
            <a:r>
              <a:rPr dirty="0" smtClean="0" baseline="-9058" sz="4800" spc="154">
                <a:latin typeface="Times New Roman"/>
                <a:cs typeface="Times New Roman"/>
              </a:rPr>
              <a:t> </a:t>
            </a:r>
            <a:r>
              <a:rPr dirty="0" smtClean="0" baseline="-9058" sz="4800" spc="-29">
                <a:latin typeface="Times New Roman"/>
                <a:cs typeface="Times New Roman"/>
              </a:rPr>
              <a:t>T</a:t>
            </a:r>
            <a:r>
              <a:rPr dirty="0" smtClean="0" baseline="-9058" sz="4800" spc="0">
                <a:latin typeface="Times New Roman"/>
                <a:cs typeface="Times New Roman"/>
              </a:rPr>
              <a:t>h</a:t>
            </a:r>
            <a:r>
              <a:rPr dirty="0" smtClean="0" baseline="-9058" sz="4800" spc="0">
                <a:latin typeface="Times New Roman"/>
                <a:cs typeface="Times New Roman"/>
              </a:rPr>
              <a:t>i</a:t>
            </a:r>
            <a:r>
              <a:rPr dirty="0" smtClean="0" baseline="-9058" sz="4800" spc="0">
                <a:latin typeface="Times New Roman"/>
                <a:cs typeface="Times New Roman"/>
              </a:rPr>
              <a:t>n</a:t>
            </a:r>
            <a:r>
              <a:rPr dirty="0" smtClean="0" baseline="-9058" sz="4800" spc="-11">
                <a:latin typeface="Times New Roman"/>
                <a:cs typeface="Times New Roman"/>
              </a:rPr>
              <a:t>k</a:t>
            </a:r>
            <a:r>
              <a:rPr dirty="0" smtClean="0" baseline="-9058" sz="4800" spc="0">
                <a:latin typeface="Times New Roman"/>
                <a:cs typeface="Times New Roman"/>
              </a:rPr>
              <a:t>s</a:t>
            </a:r>
            <a:r>
              <a:rPr dirty="0" smtClean="0" baseline="-9058" sz="4800" spc="-72">
                <a:latin typeface="Times New Roman"/>
                <a:cs typeface="Times New Roman"/>
              </a:rPr>
              <a:t> </a:t>
            </a:r>
            <a:r>
              <a:rPr dirty="0" smtClean="0" baseline="-9058" sz="4800" spc="0">
                <a:latin typeface="Times New Roman"/>
                <a:cs typeface="Times New Roman"/>
              </a:rPr>
              <a:t>A</a:t>
            </a:r>
            <a:r>
              <a:rPr dirty="0" smtClean="0" baseline="-9058" sz="4800" spc="-19">
                <a:latin typeface="Times New Roman"/>
                <a:cs typeface="Times New Roman"/>
              </a:rPr>
              <a:t>r</a:t>
            </a:r>
            <a:r>
              <a:rPr dirty="0" smtClean="0" baseline="-9058" sz="4800" spc="0"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626690" y="1777518"/>
            <a:ext cx="2992260" cy="430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0"/>
              </a:lnSpc>
              <a:spcBef>
                <a:spcPts val="459"/>
              </a:spcBef>
            </a:pPr>
            <a:r>
              <a:rPr dirty="0" smtClean="0" baseline="-9058" sz="4800" spc="-61">
                <a:latin typeface="Times New Roman"/>
                <a:cs typeface="Times New Roman"/>
              </a:rPr>
              <a:t>P</a:t>
            </a:r>
            <a:r>
              <a:rPr dirty="0" smtClean="0" baseline="-9058" sz="4800" spc="0">
                <a:latin typeface="Times New Roman"/>
                <a:cs typeface="Times New Roman"/>
              </a:rPr>
              <a:t>o</a:t>
            </a:r>
            <a:r>
              <a:rPr dirty="0" smtClean="0" baseline="-9058" sz="4800" spc="0">
                <a:latin typeface="Times New Roman"/>
                <a:cs typeface="Times New Roman"/>
              </a:rPr>
              <a:t>ss</a:t>
            </a:r>
            <a:r>
              <a:rPr dirty="0" smtClean="0" baseline="-9058" sz="4800" spc="0">
                <a:latin typeface="Times New Roman"/>
                <a:cs typeface="Times New Roman"/>
              </a:rPr>
              <a:t>i</a:t>
            </a:r>
            <a:r>
              <a:rPr dirty="0" smtClean="0" baseline="-9058" sz="4800" spc="0">
                <a:latin typeface="Times New Roman"/>
                <a:cs typeface="Times New Roman"/>
              </a:rPr>
              <a:t>b</a:t>
            </a:r>
            <a:r>
              <a:rPr dirty="0" smtClean="0" baseline="-9058" sz="4800" spc="0">
                <a:latin typeface="Times New Roman"/>
                <a:cs typeface="Times New Roman"/>
              </a:rPr>
              <a:t>l</a:t>
            </a:r>
            <a:r>
              <a:rPr dirty="0" smtClean="0" baseline="-9058" sz="4800" spc="0">
                <a:latin typeface="Times New Roman"/>
                <a:cs typeface="Times New Roman"/>
              </a:rPr>
              <a:t>e</a:t>
            </a:r>
            <a:r>
              <a:rPr dirty="0" smtClean="0" baseline="-9058" sz="4800" spc="-73">
                <a:latin typeface="Times New Roman"/>
                <a:cs typeface="Times New Roman"/>
              </a:rPr>
              <a:t> </a:t>
            </a:r>
            <a:r>
              <a:rPr dirty="0" smtClean="0" baseline="-9058" sz="4800" spc="0">
                <a:latin typeface="Times New Roman"/>
                <a:cs typeface="Times New Roman"/>
              </a:rPr>
              <a:t>I</a:t>
            </a:r>
            <a:r>
              <a:rPr dirty="0" smtClean="0" baseline="-9058" sz="4800" spc="0">
                <a:latin typeface="Times New Roman"/>
                <a:cs typeface="Times New Roman"/>
              </a:rPr>
              <a:t>f</a:t>
            </a:r>
            <a:r>
              <a:rPr dirty="0" smtClean="0" baseline="-9058" sz="4800" spc="172">
                <a:latin typeface="Times New Roman"/>
                <a:cs typeface="Times New Roman"/>
              </a:rPr>
              <a:t> </a:t>
            </a:r>
            <a:r>
              <a:rPr dirty="0" smtClean="0" baseline="-9058" sz="4800" spc="-350">
                <a:latin typeface="Times New Roman"/>
                <a:cs typeface="Times New Roman"/>
              </a:rPr>
              <a:t>Y</a:t>
            </a:r>
            <a:r>
              <a:rPr dirty="0" smtClean="0" baseline="-9058" sz="4800" spc="0">
                <a:latin typeface="Times New Roman"/>
                <a:cs typeface="Times New Roman"/>
              </a:rPr>
              <a:t>o</a:t>
            </a:r>
            <a:r>
              <a:rPr dirty="0" smtClean="0" baseline="-9058" sz="4800" spc="0">
                <a:latin typeface="Times New Roman"/>
                <a:cs typeface="Times New Roman"/>
              </a:rPr>
              <a:t>u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06346" y="2251583"/>
            <a:ext cx="1512686" cy="430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0"/>
              </a:lnSpc>
              <a:spcBef>
                <a:spcPts val="459"/>
              </a:spcBef>
            </a:pPr>
            <a:r>
              <a:rPr dirty="0" smtClean="0" baseline="-9058" sz="4800">
                <a:latin typeface="Times New Roman"/>
                <a:cs typeface="Times New Roman"/>
              </a:rPr>
              <a:t>b</a:t>
            </a:r>
            <a:r>
              <a:rPr dirty="0" smtClean="0" baseline="-9058" sz="4800">
                <a:latin typeface="Times New Roman"/>
                <a:cs typeface="Times New Roman"/>
              </a:rPr>
              <a:t>e</a:t>
            </a:r>
            <a:r>
              <a:rPr dirty="0" smtClean="0" baseline="-9058" sz="4800">
                <a:latin typeface="Times New Roman"/>
                <a:cs typeface="Times New Roman"/>
              </a:rPr>
              <a:t>l</a:t>
            </a:r>
            <a:r>
              <a:rPr dirty="0" smtClean="0" baseline="-9058" sz="4800">
                <a:latin typeface="Times New Roman"/>
                <a:cs typeface="Times New Roman"/>
              </a:rPr>
              <a:t>i</a:t>
            </a:r>
            <a:r>
              <a:rPr dirty="0" smtClean="0" baseline="-9058" sz="4800" spc="-50">
                <a:latin typeface="Times New Roman"/>
                <a:cs typeface="Times New Roman"/>
              </a:rPr>
              <a:t>e</a:t>
            </a:r>
            <a:r>
              <a:rPr dirty="0" smtClean="0" baseline="-9058" sz="4800" spc="-29">
                <a:latin typeface="Times New Roman"/>
                <a:cs typeface="Times New Roman"/>
              </a:rPr>
              <a:t>v</a:t>
            </a:r>
            <a:r>
              <a:rPr dirty="0" smtClean="0" baseline="-9058" sz="4800" spc="0"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859605" y="2919017"/>
            <a:ext cx="2713428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-64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ss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g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36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30564" y="3081197"/>
            <a:ext cx="2942900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2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-19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11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4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5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02678" y="3243377"/>
            <a:ext cx="2370885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rm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-12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11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-81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6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12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64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w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98532" y="3711206"/>
            <a:ext cx="722671" cy="150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5"/>
              </a:lnSpc>
              <a:spcBef>
                <a:spcPts val="244"/>
              </a:spcBef>
            </a:pPr>
            <a:r>
              <a:rPr dirty="0" smtClean="0" baseline="-6102" sz="1425">
                <a:latin typeface="Times New Roman"/>
                <a:cs typeface="Times New Roman"/>
              </a:rPr>
              <a:t>C</a:t>
            </a:r>
            <a:r>
              <a:rPr dirty="0" smtClean="0" baseline="-6102" sz="1425">
                <a:latin typeface="Times New Roman"/>
                <a:cs typeface="Times New Roman"/>
              </a:rPr>
              <a:t>o</a:t>
            </a:r>
            <a:r>
              <a:rPr dirty="0" smtClean="0" baseline="-6102" sz="1425" spc="-4">
                <a:latin typeface="Times New Roman"/>
                <a:cs typeface="Times New Roman"/>
              </a:rPr>
              <a:t>n</a:t>
            </a:r>
            <a:r>
              <a:rPr dirty="0" smtClean="0" baseline="-6102" sz="1425" spc="4">
                <a:latin typeface="Times New Roman"/>
                <a:cs typeface="Times New Roman"/>
              </a:rPr>
              <a:t>t</a:t>
            </a:r>
            <a:r>
              <a:rPr dirty="0" smtClean="0" baseline="-6102" sz="1425" spc="0">
                <a:latin typeface="Times New Roman"/>
                <a:cs typeface="Times New Roman"/>
              </a:rPr>
              <a:t>a</a:t>
            </a:r>
            <a:r>
              <a:rPr dirty="0" smtClean="0" baseline="-6102" sz="1425" spc="0">
                <a:latin typeface="Times New Roman"/>
                <a:cs typeface="Times New Roman"/>
              </a:rPr>
              <a:t>c</a:t>
            </a:r>
            <a:r>
              <a:rPr dirty="0" smtClean="0" baseline="-6102" sz="1425" spc="0">
                <a:latin typeface="Times New Roman"/>
                <a:cs typeface="Times New Roman"/>
              </a:rPr>
              <a:t>t</a:t>
            </a:r>
            <a:r>
              <a:rPr dirty="0" smtClean="0" baseline="-6102" sz="1425" spc="64">
                <a:latin typeface="Times New Roman"/>
                <a:cs typeface="Times New Roman"/>
              </a:rPr>
              <a:t> </a:t>
            </a:r>
            <a:r>
              <a:rPr dirty="0" smtClean="0" baseline="-6102" sz="1425" spc="-4">
                <a:latin typeface="Times New Roman"/>
                <a:cs typeface="Times New Roman"/>
              </a:rPr>
              <a:t>U</a:t>
            </a:r>
            <a:r>
              <a:rPr dirty="0" smtClean="0" baseline="-6102" sz="1425" spc="0">
                <a:latin typeface="Times New Roman"/>
                <a:cs typeface="Times New Roman"/>
              </a:rPr>
              <a:t>s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64195" y="7316594"/>
            <a:ext cx="1754542" cy="274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40"/>
              </a:spcBef>
            </a:pPr>
            <a:r>
              <a:rPr dirty="0" smtClean="0" baseline="-8919" sz="2925" spc="0">
                <a:latin typeface="Times New Roman"/>
                <a:cs typeface="Times New Roman"/>
              </a:rPr>
              <a:t>M</a:t>
            </a:r>
            <a:r>
              <a:rPr dirty="0" smtClean="0" baseline="-8919" sz="2925" spc="0">
                <a:latin typeface="Times New Roman"/>
                <a:cs typeface="Times New Roman"/>
              </a:rPr>
              <a:t>y</a:t>
            </a:r>
            <a:r>
              <a:rPr dirty="0" smtClean="0" baseline="-8919" sz="2925" spc="193">
                <a:latin typeface="Times New Roman"/>
                <a:cs typeface="Times New Roman"/>
              </a:rPr>
              <a:t> </a:t>
            </a:r>
            <a:r>
              <a:rPr dirty="0" smtClean="0" baseline="-8919" sz="2925" spc="-31">
                <a:latin typeface="Times New Roman"/>
                <a:cs typeface="Times New Roman"/>
              </a:rPr>
              <a:t>f</a:t>
            </a:r>
            <a:r>
              <a:rPr dirty="0" smtClean="0" baseline="-8919" sz="2925" spc="0">
                <a:latin typeface="Times New Roman"/>
                <a:cs typeface="Times New Roman"/>
              </a:rPr>
              <a:t>a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0">
                <a:latin typeface="Times New Roman"/>
                <a:cs typeface="Times New Roman"/>
              </a:rPr>
              <a:t>l</a:t>
            </a:r>
            <a:r>
              <a:rPr dirty="0" smtClean="0" baseline="-8919" sz="2925" spc="0">
                <a:latin typeface="Times New Roman"/>
                <a:cs typeface="Times New Roman"/>
              </a:rPr>
              <a:t>u</a:t>
            </a:r>
            <a:r>
              <a:rPr dirty="0" smtClean="0" baseline="-8919" sz="2925" spc="-12">
                <a:latin typeface="Times New Roman"/>
                <a:cs typeface="Times New Roman"/>
              </a:rPr>
              <a:t>r</a:t>
            </a:r>
            <a:r>
              <a:rPr dirty="0" smtClean="0" baseline="-8919" sz="2925" spc="0">
                <a:latin typeface="Times New Roman"/>
                <a:cs typeface="Times New Roman"/>
              </a:rPr>
              <a:t>e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-21">
                <a:latin typeface="Times New Roman"/>
                <a:cs typeface="Times New Roman"/>
              </a:rPr>
              <a:t> </a:t>
            </a:r>
            <a:r>
              <a:rPr dirty="0" smtClean="0" baseline="-8919" sz="2925" spc="-9">
                <a:latin typeface="Times New Roman"/>
                <a:cs typeface="Times New Roman"/>
              </a:rPr>
              <a:t>o</a:t>
            </a:r>
            <a:r>
              <a:rPr dirty="0" smtClean="0" baseline="-8919" sz="2925" spc="0">
                <a:latin typeface="Times New Roman"/>
                <a:cs typeface="Times New Roman"/>
              </a:rPr>
              <a:t>f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364195" y="7609766"/>
            <a:ext cx="1718650" cy="274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40"/>
              </a:spcBef>
            </a:pPr>
            <a:r>
              <a:rPr dirty="0" smtClean="0" baseline="-8919" sz="2925" spc="0">
                <a:latin typeface="Times New Roman"/>
                <a:cs typeface="Times New Roman"/>
              </a:rPr>
              <a:t>p</a:t>
            </a:r>
            <a:r>
              <a:rPr dirty="0" smtClean="0" baseline="-8919" sz="2925" spc="-12">
                <a:latin typeface="Times New Roman"/>
                <a:cs typeface="Times New Roman"/>
              </a:rPr>
              <a:t>r</a:t>
            </a:r>
            <a:r>
              <a:rPr dirty="0" smtClean="0" baseline="-8919" sz="2925" spc="-36">
                <a:latin typeface="Times New Roman"/>
                <a:cs typeface="Times New Roman"/>
              </a:rPr>
              <a:t>e</a:t>
            </a:r>
            <a:r>
              <a:rPr dirty="0" smtClean="0" baseline="-8919" sz="2925" spc="0">
                <a:latin typeface="Times New Roman"/>
                <a:cs typeface="Times New Roman"/>
              </a:rPr>
              <a:t>v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0">
                <a:latin typeface="Times New Roman"/>
                <a:cs typeface="Times New Roman"/>
              </a:rPr>
              <a:t>o</a:t>
            </a:r>
            <a:r>
              <a:rPr dirty="0" smtClean="0" baseline="-8919" sz="2925" spc="0">
                <a:latin typeface="Times New Roman"/>
                <a:cs typeface="Times New Roman"/>
              </a:rPr>
              <a:t>u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-4">
                <a:latin typeface="Times New Roman"/>
                <a:cs typeface="Times New Roman"/>
              </a:rPr>
              <a:t> </a:t>
            </a:r>
            <a:r>
              <a:rPr dirty="0" smtClean="0" baseline="-8919" sz="2925" spc="-14">
                <a:latin typeface="Times New Roman"/>
                <a:cs typeface="Times New Roman"/>
              </a:rPr>
              <a:t>y</a:t>
            </a:r>
            <a:r>
              <a:rPr dirty="0" smtClean="0" baseline="-8919" sz="2925" spc="0">
                <a:latin typeface="Times New Roman"/>
                <a:cs typeface="Times New Roman"/>
              </a:rPr>
              <a:t>ea</a:t>
            </a:r>
            <a:r>
              <a:rPr dirty="0" smtClean="0" baseline="-8919" sz="2925" spc="0">
                <a:latin typeface="Times New Roman"/>
                <a:cs typeface="Times New Roman"/>
              </a:rPr>
              <a:t>r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64195" y="8083831"/>
            <a:ext cx="2313478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64195" y="8246011"/>
            <a:ext cx="2248326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s</a:t>
            </a:r>
            <a:r>
              <a:rPr dirty="0" smtClean="0" baseline="-3865" sz="1125">
                <a:latin typeface="Times New Roman"/>
                <a:cs typeface="Times New Roman"/>
              </a:rPr>
              <a:t>i</a:t>
            </a:r>
            <a:r>
              <a:rPr dirty="0" smtClean="0" baseline="-3865" sz="1125">
                <a:latin typeface="Times New Roman"/>
                <a:cs typeface="Times New Roman"/>
              </a:rPr>
              <a:t>m</a:t>
            </a:r>
            <a:r>
              <a:rPr dirty="0" smtClean="0" baseline="-3865" sz="1125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-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19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x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r>
              <a:rPr dirty="0" smtClean="0" baseline="-3865" sz="1125" spc="5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-13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2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3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6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64195" y="8408192"/>
            <a:ext cx="2559598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l</a:t>
            </a:r>
            <a:r>
              <a:rPr dirty="0" smtClean="0" baseline="-3865" sz="1125">
                <a:latin typeface="Times New Roman"/>
                <a:cs typeface="Times New Roman"/>
              </a:rPr>
              <a:t>a</a:t>
            </a:r>
            <a:r>
              <a:rPr dirty="0" smtClean="0" baseline="-3865" sz="1125">
                <a:latin typeface="Times New Roman"/>
                <a:cs typeface="Times New Roman"/>
              </a:rPr>
              <a:t>ss</a:t>
            </a:r>
            <a:r>
              <a:rPr dirty="0" smtClean="0" baseline="-3865" sz="1125">
                <a:latin typeface="Times New Roman"/>
                <a:cs typeface="Times New Roman"/>
              </a:rPr>
              <a:t>i</a:t>
            </a: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a</a:t>
            </a:r>
            <a:r>
              <a:rPr dirty="0" smtClean="0" baseline="-3865" sz="1125">
                <a:latin typeface="Times New Roman"/>
                <a:cs typeface="Times New Roman"/>
              </a:rPr>
              <a:t>l</a:t>
            </a:r>
            <a:r>
              <a:rPr dirty="0" smtClean="0" baseline="-3865" sz="1125" spc="5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6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5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4</a:t>
            </a:r>
            <a:r>
              <a:rPr dirty="0" smtClean="0" baseline="-3865" sz="1125" spc="0">
                <a:latin typeface="Times New Roman"/>
                <a:cs typeface="Times New Roman"/>
              </a:rPr>
              <a:t>5</a:t>
            </a:r>
            <a:r>
              <a:rPr dirty="0" smtClean="0" baseline="-3865" sz="1125" spc="2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-4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4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k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g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64195" y="8570372"/>
            <a:ext cx="1790079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0">
                <a:latin typeface="Times New Roman"/>
                <a:cs typeface="Times New Roman"/>
              </a:rPr>
              <a:t>2</a:t>
            </a:r>
            <a:r>
              <a:rPr dirty="0" smtClean="0" baseline="-3865" sz="1125" spc="0">
                <a:latin typeface="Times New Roman"/>
                <a:cs typeface="Times New Roman"/>
              </a:rPr>
              <a:t>000</a:t>
            </a:r>
            <a:r>
              <a:rPr dirty="0" smtClean="0" baseline="-3865" sz="1125" spc="41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8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2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r>
              <a:rPr dirty="0" smtClean="0" baseline="-3865" sz="1125" spc="-4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M</a:t>
            </a:r>
            <a:r>
              <a:rPr dirty="0" smtClean="0" baseline="-3865" sz="1125" spc="-4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k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76277" y="8832355"/>
            <a:ext cx="2003996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76277" y="9044437"/>
            <a:ext cx="1324786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76277" y="9256518"/>
            <a:ext cx="1736787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0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76277" y="9468600"/>
            <a:ext cx="2003996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76277" y="9680682"/>
            <a:ext cx="1366435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22303" y="11148411"/>
            <a:ext cx="430351" cy="274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40"/>
              </a:spcBef>
            </a:pPr>
            <a:r>
              <a:rPr dirty="0" smtClean="0" baseline="-8919" sz="2925">
                <a:latin typeface="Times New Roman"/>
                <a:cs typeface="Times New Roman"/>
              </a:rPr>
              <a:t>M</a:t>
            </a:r>
            <a:r>
              <a:rPr dirty="0" smtClean="0" baseline="-8919" sz="2925">
                <a:latin typeface="Times New Roman"/>
                <a:cs typeface="Times New Roman"/>
              </a:rPr>
              <a:t>y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55702" y="11148411"/>
            <a:ext cx="745220" cy="274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40"/>
              </a:spcBef>
            </a:pPr>
            <a:r>
              <a:rPr dirty="0" smtClean="0" baseline="-8919" sz="2925">
                <a:latin typeface="Times New Roman"/>
                <a:cs typeface="Times New Roman"/>
              </a:rPr>
              <a:t>P</a:t>
            </a:r>
            <a:r>
              <a:rPr dirty="0" smtClean="0" baseline="-8919" sz="2925" spc="14">
                <a:latin typeface="Times New Roman"/>
                <a:cs typeface="Times New Roman"/>
              </a:rPr>
              <a:t>l</a:t>
            </a:r>
            <a:r>
              <a:rPr dirty="0" smtClean="0" baseline="-8919" sz="2925" spc="0">
                <a:latin typeface="Times New Roman"/>
                <a:cs typeface="Times New Roman"/>
              </a:rPr>
              <a:t>a</a:t>
            </a:r>
            <a:r>
              <a:rPr dirty="0" smtClean="0" baseline="-8919" sz="2925" spc="0">
                <a:latin typeface="Times New Roman"/>
                <a:cs typeface="Times New Roman"/>
              </a:rPr>
              <a:t>n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26038" y="12489516"/>
            <a:ext cx="1021889" cy="2125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292"/>
              </a:spcBef>
            </a:pPr>
            <a:r>
              <a:rPr dirty="0" smtClean="0" baseline="-7996" sz="2175" spc="-9">
                <a:latin typeface="Times New Roman"/>
                <a:cs typeface="Times New Roman"/>
              </a:rPr>
              <a:t>J</a:t>
            </a:r>
            <a:r>
              <a:rPr dirty="0" smtClean="0" baseline="-7996" sz="2175" spc="-34">
                <a:latin typeface="Times New Roman"/>
                <a:cs typeface="Times New Roman"/>
              </a:rPr>
              <a:t>a</a:t>
            </a:r>
            <a:r>
              <a:rPr dirty="0" smtClean="0" baseline="-7996" sz="2175" spc="-14">
                <a:latin typeface="Times New Roman"/>
                <a:cs typeface="Times New Roman"/>
              </a:rPr>
              <a:t>v</a:t>
            </a:r>
            <a:r>
              <a:rPr dirty="0" smtClean="0" baseline="-7996" sz="2175" spc="0">
                <a:latin typeface="Times New Roman"/>
                <a:cs typeface="Times New Roman"/>
              </a:rPr>
              <a:t>a</a:t>
            </a:r>
            <a:r>
              <a:rPr dirty="0" smtClean="0" baseline="-7996" sz="2175" spc="-4">
                <a:latin typeface="Times New Roman"/>
                <a:cs typeface="Times New Roman"/>
              </a:rPr>
              <a:t>s</a:t>
            </a:r>
            <a:r>
              <a:rPr dirty="0" smtClean="0" baseline="-7996" sz="2175" spc="0">
                <a:latin typeface="Times New Roman"/>
                <a:cs typeface="Times New Roman"/>
              </a:rPr>
              <a:t>c</a:t>
            </a:r>
            <a:r>
              <a:rPr dirty="0" smtClean="0" baseline="-7996" sz="2175" spc="0">
                <a:latin typeface="Times New Roman"/>
                <a:cs typeface="Times New Roman"/>
              </a:rPr>
              <a:t>r</a:t>
            </a:r>
            <a:r>
              <a:rPr dirty="0" smtClean="0" baseline="-7996" sz="2175" spc="0">
                <a:latin typeface="Times New Roman"/>
                <a:cs typeface="Times New Roman"/>
              </a:rPr>
              <a:t>i</a:t>
            </a:r>
            <a:r>
              <a:rPr dirty="0" smtClean="0" baseline="-7996" sz="2175" spc="-4">
                <a:latin typeface="Times New Roman"/>
                <a:cs typeface="Times New Roman"/>
              </a:rPr>
              <a:t>p</a:t>
            </a:r>
            <a:r>
              <a:rPr dirty="0" smtClean="0" baseline="-7996" sz="2175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10986" y="12489516"/>
            <a:ext cx="1407513" cy="2125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292"/>
              </a:spcBef>
            </a:pPr>
            <a:r>
              <a:rPr dirty="0" smtClean="0" baseline="-7996" sz="2175" spc="-5">
                <a:latin typeface="Times New Roman"/>
                <a:cs typeface="Times New Roman"/>
              </a:rPr>
              <a:t>S</a:t>
            </a:r>
            <a:r>
              <a:rPr dirty="0" smtClean="0" baseline="-7996" sz="2175" spc="0">
                <a:latin typeface="Times New Roman"/>
                <a:cs typeface="Times New Roman"/>
              </a:rPr>
              <a:t>m</a:t>
            </a:r>
            <a:r>
              <a:rPr dirty="0" smtClean="0" baseline="-7996" sz="2175" spc="0">
                <a:latin typeface="Times New Roman"/>
                <a:cs typeface="Times New Roman"/>
              </a:rPr>
              <a:t>o</a:t>
            </a:r>
            <a:r>
              <a:rPr dirty="0" smtClean="0" baseline="-7996" sz="2175" spc="0">
                <a:latin typeface="Times New Roman"/>
                <a:cs typeface="Times New Roman"/>
              </a:rPr>
              <a:t>k</a:t>
            </a:r>
            <a:r>
              <a:rPr dirty="0" smtClean="0" baseline="-7996" sz="2175" spc="0">
                <a:latin typeface="Times New Roman"/>
                <a:cs typeface="Times New Roman"/>
              </a:rPr>
              <a:t>i</a:t>
            </a:r>
            <a:r>
              <a:rPr dirty="0" smtClean="0" baseline="-7996" sz="2175" spc="0">
                <a:latin typeface="Times New Roman"/>
                <a:cs typeface="Times New Roman"/>
              </a:rPr>
              <a:t>n</a:t>
            </a:r>
            <a:r>
              <a:rPr dirty="0" smtClean="0" baseline="-7996" sz="2175" spc="0">
                <a:latin typeface="Times New Roman"/>
                <a:cs typeface="Times New Roman"/>
              </a:rPr>
              <a:t>g</a:t>
            </a:r>
            <a:r>
              <a:rPr dirty="0" smtClean="0" baseline="-7996" sz="2175" spc="41">
                <a:latin typeface="Times New Roman"/>
                <a:cs typeface="Times New Roman"/>
              </a:rPr>
              <a:t> </a:t>
            </a:r>
            <a:r>
              <a:rPr dirty="0" smtClean="0" baseline="-7996" sz="2175" spc="-4">
                <a:latin typeface="Times New Roman"/>
                <a:cs typeface="Times New Roman"/>
              </a:rPr>
              <a:t>H</a:t>
            </a:r>
            <a:r>
              <a:rPr dirty="0" smtClean="0" baseline="-7996" sz="2175" spc="0">
                <a:latin typeface="Times New Roman"/>
                <a:cs typeface="Times New Roman"/>
              </a:rPr>
              <a:t>a</a:t>
            </a:r>
            <a:r>
              <a:rPr dirty="0" smtClean="0" baseline="-7996" sz="2175" spc="0">
                <a:latin typeface="Times New Roman"/>
                <a:cs typeface="Times New Roman"/>
              </a:rPr>
              <a:t>b</a:t>
            </a:r>
            <a:r>
              <a:rPr dirty="0" smtClean="0" baseline="-7996" sz="2175" spc="0">
                <a:latin typeface="Times New Roman"/>
                <a:cs typeface="Times New Roman"/>
              </a:rPr>
              <a:t>i</a:t>
            </a:r>
            <a:r>
              <a:rPr dirty="0" smtClean="0" baseline="-7996" sz="2175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04882" y="12489516"/>
            <a:ext cx="1371037" cy="499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2272" marR="124458" algn="ctr">
              <a:lnSpc>
                <a:spcPct val="95825"/>
              </a:lnSpc>
              <a:spcBef>
                <a:spcPts val="219"/>
              </a:spcBef>
            </a:pPr>
            <a:r>
              <a:rPr dirty="0" smtClean="0" sz="1450">
                <a:latin typeface="Times New Roman"/>
                <a:cs typeface="Times New Roman"/>
              </a:rPr>
              <a:t>e</a:t>
            </a:r>
            <a:r>
              <a:rPr dirty="0" smtClean="0" sz="1450">
                <a:latin typeface="Times New Roman"/>
                <a:cs typeface="Times New Roman"/>
              </a:rPr>
              <a:t>c</a:t>
            </a:r>
            <a:r>
              <a:rPr dirty="0" smtClean="0" sz="1450">
                <a:latin typeface="Times New Roman"/>
                <a:cs typeface="Times New Roman"/>
              </a:rPr>
              <a:t>o</a:t>
            </a:r>
            <a:r>
              <a:rPr dirty="0" smtClean="0" sz="1450">
                <a:latin typeface="Times New Roman"/>
                <a:cs typeface="Times New Roman"/>
              </a:rPr>
              <a:t>mm</a:t>
            </a:r>
            <a:r>
              <a:rPr dirty="0" smtClean="0" sz="1450">
                <a:latin typeface="Times New Roman"/>
                <a:cs typeface="Times New Roman"/>
              </a:rPr>
              <a:t>e</a:t>
            </a:r>
            <a:r>
              <a:rPr dirty="0" smtClean="0" sz="1450" spc="-9">
                <a:latin typeface="Times New Roman"/>
                <a:cs typeface="Times New Roman"/>
              </a:rPr>
              <a:t>r</a:t>
            </a:r>
            <a:r>
              <a:rPr dirty="0" smtClean="0" sz="1450" spc="0">
                <a:latin typeface="Times New Roman"/>
                <a:cs typeface="Times New Roman"/>
              </a:rPr>
              <a:t>c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ts val="1220"/>
              </a:lnSpc>
              <a:spcBef>
                <a:spcPts val="886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41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41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d</a:t>
            </a:r>
            <a:r>
              <a:rPr dirty="0" smtClean="0" baseline="-7246" sz="1800" spc="-19">
                <a:latin typeface="Times New Roman"/>
                <a:cs typeface="Times New Roman"/>
              </a:rPr>
              <a:t>e</a:t>
            </a:r>
            <a:r>
              <a:rPr dirty="0" smtClean="0" baseline="-7246" sz="1800" spc="-4">
                <a:latin typeface="Times New Roman"/>
                <a:cs typeface="Times New Roman"/>
              </a:rPr>
              <a:t>v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r>
              <a:rPr dirty="0" smtClean="0" baseline="-7246" sz="1800" spc="0">
                <a:latin typeface="Times New Roman"/>
                <a:cs typeface="Times New Roman"/>
              </a:rPr>
              <a:t>l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0">
                <a:latin typeface="Times New Roman"/>
                <a:cs typeface="Times New Roman"/>
              </a:rPr>
              <a:t>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24254" y="12526683"/>
            <a:ext cx="1719076" cy="499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219"/>
              </a:spcBef>
            </a:pPr>
            <a:r>
              <a:rPr dirty="0" smtClean="0" sz="1450" spc="-94">
                <a:latin typeface="Times New Roman"/>
                <a:cs typeface="Times New Roman"/>
              </a:rPr>
              <a:t>W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r>
              <a:rPr dirty="0" smtClean="0" sz="1450" spc="0">
                <a:latin typeface="Times New Roman"/>
                <a:cs typeface="Times New Roman"/>
              </a:rPr>
              <a:t>b</a:t>
            </a:r>
            <a:r>
              <a:rPr dirty="0" smtClean="0" sz="1450" spc="13">
                <a:latin typeface="Times New Roman"/>
                <a:cs typeface="Times New Roman"/>
              </a:rPr>
              <a:t> </a:t>
            </a:r>
            <a:r>
              <a:rPr dirty="0" smtClean="0" sz="1450" spc="0">
                <a:latin typeface="Times New Roman"/>
                <a:cs typeface="Times New Roman"/>
              </a:rPr>
              <a:t>D</a:t>
            </a:r>
            <a:r>
              <a:rPr dirty="0" smtClean="0" sz="1450" spc="-25">
                <a:latin typeface="Times New Roman"/>
                <a:cs typeface="Times New Roman"/>
              </a:rPr>
              <a:t>e</a:t>
            </a:r>
            <a:r>
              <a:rPr dirty="0" smtClean="0" sz="1450" spc="-14">
                <a:latin typeface="Times New Roman"/>
                <a:cs typeface="Times New Roman"/>
              </a:rPr>
              <a:t>v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r>
              <a:rPr dirty="0" smtClean="0" sz="1450" spc="0">
                <a:latin typeface="Times New Roman"/>
                <a:cs typeface="Times New Roman"/>
              </a:rPr>
              <a:t>l</a:t>
            </a:r>
            <a:r>
              <a:rPr dirty="0" smtClean="0" sz="1450" spc="0">
                <a:latin typeface="Times New Roman"/>
                <a:cs typeface="Times New Roman"/>
              </a:rPr>
              <a:t>o</a:t>
            </a:r>
            <a:r>
              <a:rPr dirty="0" smtClean="0" sz="1450" spc="0">
                <a:latin typeface="Times New Roman"/>
                <a:cs typeface="Times New Roman"/>
              </a:rPr>
              <a:t>p</a:t>
            </a:r>
            <a:r>
              <a:rPr dirty="0" smtClean="0" sz="1450" spc="0">
                <a:latin typeface="Times New Roman"/>
                <a:cs typeface="Times New Roman"/>
              </a:rPr>
              <a:t>m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r>
              <a:rPr dirty="0" smtClean="0" sz="1450" spc="-4">
                <a:latin typeface="Times New Roman"/>
                <a:cs typeface="Times New Roman"/>
              </a:rPr>
              <a:t>n</a:t>
            </a:r>
            <a:r>
              <a:rPr dirty="0" smtClean="0" sz="1450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  <a:p>
            <a:pPr marL="281089" marR="288910" algn="ctr">
              <a:lnSpc>
                <a:spcPts val="1220"/>
              </a:lnSpc>
              <a:spcBef>
                <a:spcPts val="886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41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41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s</a:t>
            </a:r>
            <a:r>
              <a:rPr dirty="0" smtClean="0" baseline="-7246" sz="1800" spc="4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29">
                <a:latin typeface="Times New Roman"/>
                <a:cs typeface="Times New Roman"/>
              </a:rPr>
              <a:t>r</a:t>
            </a:r>
            <a:r>
              <a:rPr dirty="0" smtClean="0" baseline="-7246" sz="1800" spc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44933" y="12807639"/>
            <a:ext cx="1173181" cy="1813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265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41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41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l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0">
                <a:latin typeface="Times New Roman"/>
                <a:cs typeface="Times New Roman"/>
              </a:rPr>
              <a:t>r</a:t>
            </a:r>
            <a:r>
              <a:rPr dirty="0" smtClean="0" baseline="-7246" sz="1800" spc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77954" y="12807639"/>
            <a:ext cx="1068855" cy="1813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265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41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41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r>
              <a:rPr dirty="0" smtClean="0" baseline="-7246" sz="1800" spc="0">
                <a:latin typeface="Times New Roman"/>
                <a:cs typeface="Times New Roman"/>
              </a:rPr>
              <a:t>n</a:t>
            </a:r>
            <a:r>
              <a:rPr dirty="0" smtClean="0" baseline="-7246" sz="1800" spc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21183" y="14161219"/>
            <a:ext cx="2863550" cy="274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40"/>
              </a:spcBef>
            </a:pPr>
            <a:r>
              <a:rPr dirty="0" smtClean="0" baseline="-8919" sz="2925" spc="-75">
                <a:latin typeface="Times New Roman"/>
                <a:cs typeface="Times New Roman"/>
              </a:rPr>
              <a:t>A</a:t>
            </a:r>
            <a:r>
              <a:rPr dirty="0" smtClean="0" baseline="-8919" sz="2925" spc="0">
                <a:latin typeface="Times New Roman"/>
                <a:cs typeface="Times New Roman"/>
              </a:rPr>
              <a:t>w</a:t>
            </a:r>
            <a:r>
              <a:rPr dirty="0" smtClean="0" baseline="-8919" sz="2925" spc="14">
                <a:latin typeface="Times New Roman"/>
                <a:cs typeface="Times New Roman"/>
              </a:rPr>
              <a:t>l</a:t>
            </a:r>
            <a:r>
              <a:rPr dirty="0" smtClean="0" baseline="-8919" sz="2925" spc="-64">
                <a:latin typeface="Times New Roman"/>
                <a:cs typeface="Times New Roman"/>
              </a:rPr>
              <a:t>a</a:t>
            </a:r>
            <a:r>
              <a:rPr dirty="0" smtClean="0" baseline="-8919" sz="2925" spc="-14">
                <a:latin typeface="Times New Roman"/>
                <a:cs typeface="Times New Roman"/>
              </a:rPr>
              <a:t>y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75">
                <a:latin typeface="Times New Roman"/>
                <a:cs typeface="Times New Roman"/>
              </a:rPr>
              <a:t> </a:t>
            </a:r>
            <a:r>
              <a:rPr dirty="0" smtClean="0" baseline="-8919" sz="2925" spc="-70">
                <a:latin typeface="Times New Roman"/>
                <a:cs typeface="Times New Roman"/>
              </a:rPr>
              <a:t>k</a:t>
            </a:r>
            <a:r>
              <a:rPr dirty="0" smtClean="0" baseline="-8919" sz="2925" spc="0">
                <a:latin typeface="Times New Roman"/>
                <a:cs typeface="Times New Roman"/>
              </a:rPr>
              <a:t>ee</a:t>
            </a:r>
            <a:r>
              <a:rPr dirty="0" smtClean="0" baseline="-8919" sz="2925" spc="0">
                <a:latin typeface="Times New Roman"/>
                <a:cs typeface="Times New Roman"/>
              </a:rPr>
              <a:t>p</a:t>
            </a:r>
            <a:r>
              <a:rPr dirty="0" smtClean="0" baseline="-8919" sz="2925" spc="-84">
                <a:latin typeface="Times New Roman"/>
                <a:cs typeface="Times New Roman"/>
              </a:rPr>
              <a:t> </a:t>
            </a:r>
            <a:r>
              <a:rPr dirty="0" smtClean="0" baseline="-8919" sz="2925" spc="0">
                <a:latin typeface="Times New Roman"/>
                <a:cs typeface="Times New Roman"/>
              </a:rPr>
              <a:t>a</a:t>
            </a:r>
            <a:r>
              <a:rPr dirty="0" smtClean="0" baseline="-8919" sz="2925" spc="-69">
                <a:latin typeface="Times New Roman"/>
                <a:cs typeface="Times New Roman"/>
              </a:rPr>
              <a:t> </a:t>
            </a:r>
            <a:r>
              <a:rPr dirty="0" smtClean="0" baseline="-8919" sz="2925" spc="0">
                <a:latin typeface="Times New Roman"/>
                <a:cs typeface="Times New Roman"/>
              </a:rPr>
              <a:t>p</a:t>
            </a:r>
            <a:r>
              <a:rPr dirty="0" smtClean="0" baseline="-8919" sz="2925" spc="0">
                <a:latin typeface="Times New Roman"/>
                <a:cs typeface="Times New Roman"/>
              </a:rPr>
              <a:t>o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0">
                <a:latin typeface="Times New Roman"/>
                <a:cs typeface="Times New Roman"/>
              </a:rPr>
              <a:t>t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-19">
                <a:latin typeface="Times New Roman"/>
                <a:cs typeface="Times New Roman"/>
              </a:rPr>
              <a:t>v</a:t>
            </a:r>
            <a:r>
              <a:rPr dirty="0" smtClean="0" baseline="-8919" sz="2925" spc="0">
                <a:latin typeface="Times New Roman"/>
                <a:cs typeface="Times New Roman"/>
              </a:rPr>
              <a:t>e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21183" y="14454391"/>
            <a:ext cx="1065727" cy="274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40"/>
              </a:spcBef>
            </a:pPr>
            <a:r>
              <a:rPr dirty="0" smtClean="0" baseline="-8919" sz="2925">
                <a:latin typeface="Times New Roman"/>
                <a:cs typeface="Times New Roman"/>
              </a:rPr>
              <a:t>m</a:t>
            </a:r>
            <a:r>
              <a:rPr dirty="0" smtClean="0" baseline="-8919" sz="2925">
                <a:latin typeface="Times New Roman"/>
                <a:cs typeface="Times New Roman"/>
              </a:rPr>
              <a:t>i</a:t>
            </a:r>
            <a:r>
              <a:rPr dirty="0" smtClean="0" baseline="-8919" sz="2925">
                <a:latin typeface="Times New Roman"/>
                <a:cs typeface="Times New Roman"/>
              </a:rPr>
              <a:t>n</a:t>
            </a:r>
            <a:r>
              <a:rPr dirty="0" smtClean="0" baseline="-8919" sz="2925">
                <a:latin typeface="Times New Roman"/>
                <a:cs typeface="Times New Roman"/>
              </a:rPr>
              <a:t>d</a:t>
            </a:r>
            <a:r>
              <a:rPr dirty="0" smtClean="0" baseline="-8919" sz="2925" spc="-4">
                <a:latin typeface="Times New Roman"/>
                <a:cs typeface="Times New Roman"/>
              </a:rPr>
              <a:t>s</a:t>
            </a:r>
            <a:r>
              <a:rPr dirty="0" smtClean="0" baseline="-8919" sz="2925" spc="-9">
                <a:latin typeface="Times New Roman"/>
                <a:cs typeface="Times New Roman"/>
              </a:rPr>
              <a:t>e</a:t>
            </a:r>
            <a:r>
              <a:rPr dirty="0" smtClean="0" baseline="-8919" sz="2925" spc="0">
                <a:latin typeface="Times New Roman"/>
                <a:cs typeface="Times New Roman"/>
              </a:rPr>
              <a:t>t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47360" y="15034497"/>
            <a:ext cx="589813" cy="150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5"/>
              </a:lnSpc>
              <a:spcBef>
                <a:spcPts val="244"/>
              </a:spcBef>
            </a:pPr>
            <a:r>
              <a:rPr dirty="0" smtClean="0" baseline="-6102" sz="1425" spc="0">
                <a:latin typeface="Times New Roman"/>
                <a:cs typeface="Times New Roman"/>
              </a:rPr>
              <a:t>C</a:t>
            </a:r>
            <a:r>
              <a:rPr dirty="0" smtClean="0" baseline="-6102" sz="1425" spc="0">
                <a:latin typeface="Times New Roman"/>
                <a:cs typeface="Times New Roman"/>
              </a:rPr>
              <a:t>a</a:t>
            </a:r>
            <a:r>
              <a:rPr dirty="0" smtClean="0" baseline="-6102" sz="1425" spc="0">
                <a:latin typeface="Times New Roman"/>
                <a:cs typeface="Times New Roman"/>
              </a:rPr>
              <a:t>ll</a:t>
            </a:r>
            <a:r>
              <a:rPr dirty="0" smtClean="0" baseline="-6102" sz="1425" spc="7">
                <a:latin typeface="Times New Roman"/>
                <a:cs typeface="Times New Roman"/>
              </a:rPr>
              <a:t> </a:t>
            </a:r>
            <a:r>
              <a:rPr dirty="0" smtClean="0" baseline="-6102" sz="1425" spc="-4">
                <a:latin typeface="Times New Roman"/>
                <a:cs typeface="Times New Roman"/>
              </a:rPr>
              <a:t>N</a:t>
            </a:r>
            <a:r>
              <a:rPr dirty="0" smtClean="0" baseline="-6102" sz="1425" spc="-14">
                <a:latin typeface="Times New Roman"/>
                <a:cs typeface="Times New Roman"/>
              </a:rPr>
              <a:t>o</a:t>
            </a:r>
            <a:r>
              <a:rPr dirty="0" smtClean="0" baseline="-6102" sz="1425" spc="0">
                <a:latin typeface="Times New Roman"/>
                <a:cs typeface="Times New Roman"/>
              </a:rPr>
              <a:t>w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21970" y="17286306"/>
            <a:ext cx="2713429" cy="586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970">
              <a:lnSpc>
                <a:spcPct val="95825"/>
              </a:lnSpc>
              <a:spcBef>
                <a:spcPts val="254"/>
              </a:spcBef>
            </a:pPr>
            <a:r>
              <a:rPr dirty="0" smtClean="0" sz="2200" spc="-34">
                <a:latin typeface="Times New Roman"/>
                <a:cs typeface="Times New Roman"/>
              </a:rPr>
              <a:t>F</a:t>
            </a:r>
            <a:r>
              <a:rPr dirty="0" smtClean="0" sz="2200" spc="0">
                <a:latin typeface="Times New Roman"/>
                <a:cs typeface="Times New Roman"/>
              </a:rPr>
              <a:t>u</a:t>
            </a:r>
            <a:r>
              <a:rPr dirty="0" smtClean="0" sz="2200" spc="0">
                <a:latin typeface="Times New Roman"/>
                <a:cs typeface="Times New Roman"/>
              </a:rPr>
              <a:t>t</a:t>
            </a:r>
            <a:r>
              <a:rPr dirty="0" smtClean="0" sz="2200" spc="0">
                <a:latin typeface="Times New Roman"/>
                <a:cs typeface="Times New Roman"/>
              </a:rPr>
              <a:t>u</a:t>
            </a:r>
            <a:r>
              <a:rPr dirty="0" smtClean="0" sz="2200" spc="-14">
                <a:latin typeface="Times New Roman"/>
                <a:cs typeface="Times New Roman"/>
              </a:rPr>
              <a:t>r</a:t>
            </a:r>
            <a:r>
              <a:rPr dirty="0" smtClean="0" sz="2200" spc="0"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800"/>
              </a:lnSpc>
              <a:spcBef>
                <a:spcPts val="1074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-64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ss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g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36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11931" y="17292543"/>
            <a:ext cx="811181" cy="1813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265"/>
              </a:spcBef>
            </a:pPr>
            <a:r>
              <a:rPr dirty="0" smtClean="0" baseline="-7246" sz="1800" spc="-4">
                <a:latin typeface="Times New Roman"/>
                <a:cs typeface="Times New Roman"/>
              </a:rPr>
              <a:t>S</a:t>
            </a:r>
            <a:r>
              <a:rPr dirty="0" smtClean="0" baseline="-7246" sz="1800" spc="0">
                <a:latin typeface="Times New Roman"/>
                <a:cs typeface="Times New Roman"/>
              </a:rPr>
              <a:t>u</a:t>
            </a:r>
            <a:r>
              <a:rPr dirty="0" smtClean="0" baseline="-7246" sz="1800" spc="0">
                <a:latin typeface="Times New Roman"/>
                <a:cs typeface="Times New Roman"/>
              </a:rPr>
              <a:t>b</a:t>
            </a:r>
            <a:r>
              <a:rPr dirty="0" smtClean="0" baseline="-7246" sz="1800" spc="0">
                <a:latin typeface="Times New Roman"/>
                <a:cs typeface="Times New Roman"/>
              </a:rPr>
              <a:t>s</a:t>
            </a:r>
            <a:r>
              <a:rPr dirty="0" smtClean="0" baseline="-7246" sz="1800" spc="0">
                <a:latin typeface="Times New Roman"/>
                <a:cs typeface="Times New Roman"/>
              </a:rPr>
              <a:t>c</a:t>
            </a:r>
            <a:r>
              <a:rPr dirty="0" smtClean="0" baseline="-7246" sz="1800" spc="0">
                <a:latin typeface="Times New Roman"/>
                <a:cs typeface="Times New Roman"/>
              </a:rPr>
              <a:t>r</a:t>
            </a: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0">
                <a:latin typeface="Times New Roman"/>
                <a:cs typeface="Times New Roman"/>
              </a:rPr>
              <a:t>b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42923" y="17804034"/>
            <a:ext cx="948696" cy="1376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94"/>
              </a:lnSpc>
              <a:spcBef>
                <a:spcPts val="234"/>
              </a:spcBef>
            </a:pPr>
            <a:r>
              <a:rPr dirty="0" smtClean="0" baseline="-6820" sz="1275" spc="0">
                <a:latin typeface="Times New Roman"/>
                <a:cs typeface="Times New Roman"/>
              </a:rPr>
              <a:t>E</a:t>
            </a:r>
            <a:r>
              <a:rPr dirty="0" smtClean="0" baseline="-6820" sz="1275" spc="-6">
                <a:latin typeface="Times New Roman"/>
                <a:cs typeface="Times New Roman"/>
              </a:rPr>
              <a:t>n</a:t>
            </a:r>
            <a:r>
              <a:rPr dirty="0" smtClean="0" baseline="-6820" sz="1275" spc="0">
                <a:latin typeface="Times New Roman"/>
                <a:cs typeface="Times New Roman"/>
              </a:rPr>
              <a:t>t</a:t>
            </a:r>
            <a:r>
              <a:rPr dirty="0" smtClean="0" baseline="-6820" sz="1275" spc="0">
                <a:latin typeface="Times New Roman"/>
                <a:cs typeface="Times New Roman"/>
              </a:rPr>
              <a:t>e</a:t>
            </a:r>
            <a:r>
              <a:rPr dirty="0" smtClean="0" baseline="-6820" sz="1275" spc="0">
                <a:latin typeface="Times New Roman"/>
                <a:cs typeface="Times New Roman"/>
              </a:rPr>
              <a:t>r</a:t>
            </a:r>
            <a:r>
              <a:rPr dirty="0" smtClean="0" baseline="-6820" sz="1275" spc="15">
                <a:latin typeface="Times New Roman"/>
                <a:cs typeface="Times New Roman"/>
              </a:rPr>
              <a:t> </a:t>
            </a:r>
            <a:r>
              <a:rPr dirty="0" smtClean="0" baseline="-6820" sz="1275" spc="0">
                <a:latin typeface="Times New Roman"/>
                <a:cs typeface="Times New Roman"/>
              </a:rPr>
              <a:t>y</a:t>
            </a:r>
            <a:r>
              <a:rPr dirty="0" smtClean="0" baseline="-6820" sz="1275" spc="0">
                <a:latin typeface="Times New Roman"/>
                <a:cs typeface="Times New Roman"/>
              </a:rPr>
              <a:t>o</a:t>
            </a:r>
            <a:r>
              <a:rPr dirty="0" smtClean="0" baseline="-6820" sz="1275" spc="0">
                <a:latin typeface="Times New Roman"/>
                <a:cs typeface="Times New Roman"/>
              </a:rPr>
              <a:t>u</a:t>
            </a:r>
            <a:r>
              <a:rPr dirty="0" smtClean="0" baseline="-6820" sz="1275" spc="0">
                <a:latin typeface="Times New Roman"/>
                <a:cs typeface="Times New Roman"/>
              </a:rPr>
              <a:t>r</a:t>
            </a:r>
            <a:r>
              <a:rPr dirty="0" smtClean="0" baseline="-6820" sz="1275" spc="-63">
                <a:latin typeface="Times New Roman"/>
                <a:cs typeface="Times New Roman"/>
              </a:rPr>
              <a:t> </a:t>
            </a:r>
            <a:r>
              <a:rPr dirty="0" smtClean="0" baseline="-6820" sz="1275" spc="0">
                <a:latin typeface="Times New Roman"/>
                <a:cs typeface="Times New Roman"/>
              </a:rPr>
              <a:t>e</a:t>
            </a:r>
            <a:r>
              <a:rPr dirty="0" smtClean="0" baseline="-6820" sz="1275" spc="0">
                <a:latin typeface="Times New Roman"/>
                <a:cs typeface="Times New Roman"/>
              </a:rPr>
              <a:t>m</a:t>
            </a:r>
            <a:r>
              <a:rPr dirty="0" smtClean="0" baseline="-6820" sz="1275" spc="0">
                <a:latin typeface="Times New Roman"/>
                <a:cs typeface="Times New Roman"/>
              </a:rPr>
              <a:t>a</a:t>
            </a:r>
            <a:r>
              <a:rPr dirty="0" smtClean="0" baseline="-6820" sz="1275" spc="0">
                <a:latin typeface="Times New Roman"/>
                <a:cs typeface="Times New Roman"/>
              </a:rPr>
              <a:t>i</a:t>
            </a:r>
            <a:r>
              <a:rPr dirty="0" smtClean="0" baseline="-6820" sz="1275" spc="0">
                <a:latin typeface="Times New Roman"/>
                <a:cs typeface="Times New Roman"/>
              </a:rPr>
              <a:t>l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21970" y="17910075"/>
            <a:ext cx="2942900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2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-19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11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4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5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21970" y="18072256"/>
            <a:ext cx="2370885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rm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-12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11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-81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6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12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64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w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36629" y="18296813"/>
            <a:ext cx="654719" cy="1501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5"/>
              </a:lnSpc>
              <a:spcBef>
                <a:spcPts val="244"/>
              </a:spcBef>
            </a:pPr>
            <a:r>
              <a:rPr dirty="0" smtClean="0" baseline="-6102" sz="1425">
                <a:latin typeface="Times New Roman"/>
                <a:cs typeface="Times New Roman"/>
              </a:rPr>
              <a:t>S</a:t>
            </a:r>
            <a:r>
              <a:rPr dirty="0" smtClean="0" baseline="-6102" sz="1425">
                <a:latin typeface="Times New Roman"/>
                <a:cs typeface="Times New Roman"/>
              </a:rPr>
              <a:t>u</a:t>
            </a:r>
            <a:r>
              <a:rPr dirty="0" smtClean="0" baseline="-6102" sz="1425">
                <a:latin typeface="Times New Roman"/>
                <a:cs typeface="Times New Roman"/>
              </a:rPr>
              <a:t>b</a:t>
            </a:r>
            <a:r>
              <a:rPr dirty="0" smtClean="0" baseline="-6102" sz="1425">
                <a:latin typeface="Times New Roman"/>
                <a:cs typeface="Times New Roman"/>
              </a:rPr>
              <a:t>s</a:t>
            </a:r>
            <a:r>
              <a:rPr dirty="0" smtClean="0" baseline="-6102" sz="1425">
                <a:latin typeface="Times New Roman"/>
                <a:cs typeface="Times New Roman"/>
              </a:rPr>
              <a:t>c</a:t>
            </a:r>
            <a:r>
              <a:rPr dirty="0" smtClean="0" baseline="-6102" sz="1425">
                <a:latin typeface="Times New Roman"/>
                <a:cs typeface="Times New Roman"/>
              </a:rPr>
              <a:t>r</a:t>
            </a:r>
            <a:r>
              <a:rPr dirty="0" smtClean="0" baseline="-6102" sz="1425">
                <a:latin typeface="Times New Roman"/>
                <a:cs typeface="Times New Roman"/>
              </a:rPr>
              <a:t>i</a:t>
            </a:r>
            <a:r>
              <a:rPr dirty="0" smtClean="0" baseline="-6102" sz="1425">
                <a:latin typeface="Times New Roman"/>
                <a:cs typeface="Times New Roman"/>
              </a:rPr>
              <a:t>b</a:t>
            </a:r>
            <a:r>
              <a:rPr dirty="0" smtClean="0" baseline="-6102" sz="1425">
                <a:latin typeface="Times New Roman"/>
                <a:cs typeface="Times New Roman"/>
              </a:rPr>
              <a:t>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21970" y="18384140"/>
            <a:ext cx="1184994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2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: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  <a:hlinkClick r:id="rId2"/>
              </a:rPr>
              <a:t>n</a:t>
            </a:r>
            <a:r>
              <a:rPr dirty="0" smtClean="0" baseline="-3865" sz="1125" spc="-9">
                <a:latin typeface="Times New Roman"/>
                <a:cs typeface="Times New Roman"/>
                <a:hlinkClick r:id="rId2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@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g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l</a:t>
            </a:r>
            <a:r>
              <a:rPr dirty="0" smtClean="0" baseline="-3865" sz="1125" spc="-14">
                <a:latin typeface="Times New Roman"/>
                <a:cs typeface="Times New Roman"/>
                <a:hlinkClick r:id="rId2"/>
              </a:rPr>
              <a:t>.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21970" y="18646124"/>
            <a:ext cx="1197687" cy="125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3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: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</a:t>
            </a:r>
            <a:r>
              <a:rPr dirty="0" smtClean="0" baseline="-3865" sz="1125" spc="0">
                <a:latin typeface="Times New Roman"/>
                <a:cs typeface="Times New Roman"/>
              </a:rPr>
              <a:t>1</a:t>
            </a:r>
            <a:r>
              <a:rPr dirty="0" smtClean="0" baseline="-3865" sz="1125" spc="0">
                <a:latin typeface="Times New Roman"/>
                <a:cs typeface="Times New Roman"/>
              </a:rPr>
              <a:t>5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r>
              <a:rPr dirty="0" smtClean="0" baseline="-3865" sz="1125" spc="2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r>
              <a:rPr dirty="0" smtClean="0" baseline="-3865" sz="1125" spc="2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68820" y="12607103"/>
            <a:ext cx="105544" cy="822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  <a:spcBef>
                <a:spcPts val="47"/>
              </a:spcBef>
            </a:pPr>
            <a:endParaRPr sz="600"/>
          </a:p>
        </p:txBody>
      </p:sp>
      <p:sp>
        <p:nvSpPr>
          <p:cNvPr id="28" name="object 28"/>
          <p:cNvSpPr txBox="1"/>
          <p:nvPr/>
        </p:nvSpPr>
        <p:spPr>
          <a:xfrm>
            <a:off x="6207042" y="12627126"/>
            <a:ext cx="79343" cy="622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906297" y="11913056"/>
            <a:ext cx="197031" cy="1970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6103328" y="11913056"/>
            <a:ext cx="133751" cy="6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7"/>
              </a:spcBef>
            </a:pPr>
            <a:endParaRPr sz="500"/>
          </a:p>
        </p:txBody>
      </p:sp>
      <p:sp>
        <p:nvSpPr>
          <p:cNvPr id="25" name="object 25"/>
          <p:cNvSpPr txBox="1"/>
          <p:nvPr/>
        </p:nvSpPr>
        <p:spPr>
          <a:xfrm>
            <a:off x="6103328" y="11977570"/>
            <a:ext cx="133751" cy="659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19"/>
              </a:spcBef>
            </a:pPr>
            <a:endParaRPr sz="500"/>
          </a:p>
        </p:txBody>
      </p:sp>
      <p:sp>
        <p:nvSpPr>
          <p:cNvPr id="24" name="object 24"/>
          <p:cNvSpPr txBox="1"/>
          <p:nvPr/>
        </p:nvSpPr>
        <p:spPr>
          <a:xfrm>
            <a:off x="6103328" y="12043498"/>
            <a:ext cx="133751" cy="66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24"/>
              </a:spcBef>
            </a:pPr>
            <a:endParaRPr sz="500"/>
          </a:p>
        </p:txBody>
      </p:sp>
      <p:sp>
        <p:nvSpPr>
          <p:cNvPr id="23" name="object 23"/>
          <p:cNvSpPr txBox="1"/>
          <p:nvPr/>
        </p:nvSpPr>
        <p:spPr>
          <a:xfrm>
            <a:off x="7802501" y="11855097"/>
            <a:ext cx="135901" cy="1189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6"/>
              </a:spcBef>
            </a:pPr>
            <a:endParaRPr sz="900"/>
          </a:p>
        </p:txBody>
      </p:sp>
      <p:sp>
        <p:nvSpPr>
          <p:cNvPr id="22" name="object 22"/>
          <p:cNvSpPr txBox="1"/>
          <p:nvPr/>
        </p:nvSpPr>
        <p:spPr>
          <a:xfrm>
            <a:off x="7938402" y="11855097"/>
            <a:ext cx="67950" cy="1189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6"/>
              </a:spcBef>
            </a:pPr>
            <a:endParaRPr sz="900"/>
          </a:p>
        </p:txBody>
      </p:sp>
      <p:sp>
        <p:nvSpPr>
          <p:cNvPr id="21" name="object 21"/>
          <p:cNvSpPr txBox="1"/>
          <p:nvPr/>
        </p:nvSpPr>
        <p:spPr>
          <a:xfrm>
            <a:off x="7765416" y="2467008"/>
            <a:ext cx="68926" cy="202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6603706" y="1992943"/>
            <a:ext cx="68926" cy="202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7464214" y="1928071"/>
            <a:ext cx="69737" cy="2675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6946201" y="1518878"/>
            <a:ext cx="68926" cy="202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7315620" y="1432923"/>
            <a:ext cx="68926" cy="288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6817728" y="2845362"/>
            <a:ext cx="1308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6257263" y="3007542"/>
            <a:ext cx="1100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6811296" y="3007542"/>
            <a:ext cx="564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7330831" y="3007542"/>
            <a:ext cx="7385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7937250" y="3007542"/>
            <a:ext cx="5598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5942259" y="8334536"/>
            <a:ext cx="5598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143082" y="8334536"/>
            <a:ext cx="564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7592762" y="8334536"/>
            <a:ext cx="564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817001" y="8758700"/>
            <a:ext cx="10744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817001" y="9394945"/>
            <a:ext cx="10744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380094" y="17674240"/>
            <a:ext cx="13088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048668" y="17836420"/>
            <a:ext cx="1100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602702" y="17836420"/>
            <a:ext cx="564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122237" y="17836420"/>
            <a:ext cx="7385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728656" y="17836420"/>
            <a:ext cx="5598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object 383"/>
          <p:cNvSpPr/>
          <p:nvPr/>
        </p:nvSpPr>
        <p:spPr>
          <a:xfrm>
            <a:off x="0" y="-460731"/>
            <a:ext cx="9961772" cy="5952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5658454" y="1426618"/>
            <a:ext cx="2857511" cy="1242201"/>
          </a:xfrm>
          <a:custGeom>
            <a:avLst/>
            <a:gdLst/>
            <a:ahLst/>
            <a:cxnLst/>
            <a:rect l="l" t="t" r="r" b="b"/>
            <a:pathLst>
              <a:path w="2857511" h="1242201">
                <a:moveTo>
                  <a:pt x="2250775" y="1229656"/>
                </a:moveTo>
                <a:lnTo>
                  <a:pt x="2244300" y="1154382"/>
                </a:lnTo>
                <a:lnTo>
                  <a:pt x="2239586" y="1222889"/>
                </a:lnTo>
                <a:lnTo>
                  <a:pt x="2250775" y="1229656"/>
                </a:lnTo>
                <a:close/>
              </a:path>
              <a:path w="2857511" h="1242201">
                <a:moveTo>
                  <a:pt x="2266872" y="1117555"/>
                </a:moveTo>
                <a:lnTo>
                  <a:pt x="2341428" y="1130100"/>
                </a:lnTo>
                <a:lnTo>
                  <a:pt x="2340600" y="1117555"/>
                </a:lnTo>
                <a:lnTo>
                  <a:pt x="2266872" y="1117555"/>
                </a:lnTo>
                <a:close/>
              </a:path>
              <a:path w="2857511" h="1242201">
                <a:moveTo>
                  <a:pt x="2238475" y="1051706"/>
                </a:moveTo>
                <a:lnTo>
                  <a:pt x="2228765" y="1059931"/>
                </a:lnTo>
                <a:lnTo>
                  <a:pt x="2220319" y="1069470"/>
                </a:lnTo>
                <a:lnTo>
                  <a:pt x="2213139" y="1080322"/>
                </a:lnTo>
                <a:lnTo>
                  <a:pt x="2209955" y="1086456"/>
                </a:lnTo>
                <a:lnTo>
                  <a:pt x="2205505" y="1097700"/>
                </a:lnTo>
                <a:lnTo>
                  <a:pt x="2202326" y="1109869"/>
                </a:lnTo>
                <a:lnTo>
                  <a:pt x="2200419" y="1122962"/>
                </a:lnTo>
                <a:lnTo>
                  <a:pt x="2199784" y="1136980"/>
                </a:lnTo>
                <a:lnTo>
                  <a:pt x="2200000" y="1145272"/>
                </a:lnTo>
                <a:lnTo>
                  <a:pt x="2201378" y="1158750"/>
                </a:lnTo>
                <a:lnTo>
                  <a:pt x="2204027" y="1171304"/>
                </a:lnTo>
                <a:lnTo>
                  <a:pt x="2207947" y="1182933"/>
                </a:lnTo>
                <a:lnTo>
                  <a:pt x="2213139" y="1193638"/>
                </a:lnTo>
                <a:lnTo>
                  <a:pt x="2221102" y="1205460"/>
                </a:lnTo>
                <a:lnTo>
                  <a:pt x="2229695" y="1214824"/>
                </a:lnTo>
                <a:lnTo>
                  <a:pt x="2239586" y="1222889"/>
                </a:lnTo>
                <a:lnTo>
                  <a:pt x="2244300" y="1154382"/>
                </a:lnTo>
                <a:lnTo>
                  <a:pt x="2250775" y="1229656"/>
                </a:lnTo>
                <a:lnTo>
                  <a:pt x="2258268" y="1233090"/>
                </a:lnTo>
                <a:lnTo>
                  <a:pt x="2269752" y="1237076"/>
                </a:lnTo>
                <a:lnTo>
                  <a:pt x="2282044" y="1239924"/>
                </a:lnTo>
                <a:lnTo>
                  <a:pt x="2295144" y="1241632"/>
                </a:lnTo>
                <a:lnTo>
                  <a:pt x="2309052" y="1242201"/>
                </a:lnTo>
                <a:lnTo>
                  <a:pt x="2311561" y="1242180"/>
                </a:lnTo>
                <a:lnTo>
                  <a:pt x="2324477" y="1241356"/>
                </a:lnTo>
                <a:lnTo>
                  <a:pt x="2336996" y="1239340"/>
                </a:lnTo>
                <a:lnTo>
                  <a:pt x="2349117" y="1236131"/>
                </a:lnTo>
                <a:lnTo>
                  <a:pt x="2361164" y="1231578"/>
                </a:lnTo>
                <a:lnTo>
                  <a:pt x="2372377" y="1225595"/>
                </a:lnTo>
                <a:lnTo>
                  <a:pt x="2382302" y="1218324"/>
                </a:lnTo>
                <a:lnTo>
                  <a:pt x="2389712" y="1210945"/>
                </a:lnTo>
                <a:lnTo>
                  <a:pt x="2397005" y="1200534"/>
                </a:lnTo>
                <a:lnTo>
                  <a:pt x="2402132" y="1188781"/>
                </a:lnTo>
                <a:lnTo>
                  <a:pt x="2347093" y="1170570"/>
                </a:lnTo>
                <a:lnTo>
                  <a:pt x="2344126" y="1177855"/>
                </a:lnTo>
                <a:lnTo>
                  <a:pt x="2339539" y="1183520"/>
                </a:lnTo>
                <a:lnTo>
                  <a:pt x="2333334" y="1187567"/>
                </a:lnTo>
                <a:lnTo>
                  <a:pt x="2327398" y="1191614"/>
                </a:lnTo>
                <a:lnTo>
                  <a:pt x="2319304" y="1193638"/>
                </a:lnTo>
                <a:lnTo>
                  <a:pt x="2299879" y="1193638"/>
                </a:lnTo>
                <a:lnTo>
                  <a:pt x="2292055" y="1191884"/>
                </a:lnTo>
                <a:lnTo>
                  <a:pt x="2285579" y="1188377"/>
                </a:lnTo>
                <a:lnTo>
                  <a:pt x="2279104" y="1184599"/>
                </a:lnTo>
                <a:lnTo>
                  <a:pt x="2274113" y="1178664"/>
                </a:lnTo>
                <a:lnTo>
                  <a:pt x="2270606" y="1170570"/>
                </a:lnTo>
                <a:lnTo>
                  <a:pt x="2268499" y="1164538"/>
                </a:lnTo>
                <a:lnTo>
                  <a:pt x="2266510" y="1154382"/>
                </a:lnTo>
                <a:lnTo>
                  <a:pt x="2404560" y="1154382"/>
                </a:lnTo>
                <a:lnTo>
                  <a:pt x="2374208" y="1117555"/>
                </a:lnTo>
                <a:lnTo>
                  <a:pt x="2345031" y="1037637"/>
                </a:lnTo>
                <a:lnTo>
                  <a:pt x="2332970" y="1034371"/>
                </a:lnTo>
                <a:lnTo>
                  <a:pt x="2319898" y="1032412"/>
                </a:lnTo>
                <a:lnTo>
                  <a:pt x="2305814" y="1031759"/>
                </a:lnTo>
                <a:lnTo>
                  <a:pt x="2299264" y="1031901"/>
                </a:lnTo>
                <a:lnTo>
                  <a:pt x="2286011" y="1033123"/>
                </a:lnTo>
                <a:lnTo>
                  <a:pt x="2273444" y="1035598"/>
                </a:lnTo>
                <a:lnTo>
                  <a:pt x="2277620" y="1090035"/>
                </a:lnTo>
                <a:lnTo>
                  <a:pt x="2283556" y="1085988"/>
                </a:lnTo>
                <a:lnTo>
                  <a:pt x="2289761" y="1081941"/>
                </a:lnTo>
                <a:lnTo>
                  <a:pt x="2297181" y="1079918"/>
                </a:lnTo>
                <a:lnTo>
                  <a:pt x="2305814" y="1079918"/>
                </a:lnTo>
                <a:lnTo>
                  <a:pt x="2310868" y="1080187"/>
                </a:lnTo>
                <a:lnTo>
                  <a:pt x="2323474" y="1084157"/>
                </a:lnTo>
                <a:lnTo>
                  <a:pt x="2332524" y="1092868"/>
                </a:lnTo>
                <a:lnTo>
                  <a:pt x="2337508" y="1102867"/>
                </a:lnTo>
                <a:lnTo>
                  <a:pt x="2340448" y="1115236"/>
                </a:lnTo>
                <a:lnTo>
                  <a:pt x="2340600" y="1117555"/>
                </a:lnTo>
                <a:lnTo>
                  <a:pt x="2341428" y="1130100"/>
                </a:lnTo>
                <a:lnTo>
                  <a:pt x="2266872" y="1117555"/>
                </a:lnTo>
                <a:lnTo>
                  <a:pt x="2266133" y="1152458"/>
                </a:lnTo>
                <a:lnTo>
                  <a:pt x="2265344" y="1138194"/>
                </a:lnTo>
                <a:lnTo>
                  <a:pt x="2266133" y="1152458"/>
                </a:lnTo>
                <a:lnTo>
                  <a:pt x="2266872" y="1117555"/>
                </a:lnTo>
                <a:lnTo>
                  <a:pt x="2265604" y="1128850"/>
                </a:lnTo>
                <a:lnTo>
                  <a:pt x="2244300" y="1117555"/>
                </a:lnTo>
                <a:lnTo>
                  <a:pt x="2249450" y="1044794"/>
                </a:lnTo>
                <a:lnTo>
                  <a:pt x="2238475" y="1051706"/>
                </a:lnTo>
                <a:close/>
              </a:path>
              <a:path w="2857511" h="1242201">
                <a:moveTo>
                  <a:pt x="1766246" y="1229656"/>
                </a:moveTo>
                <a:lnTo>
                  <a:pt x="1759770" y="1154382"/>
                </a:lnTo>
                <a:lnTo>
                  <a:pt x="1755056" y="1222889"/>
                </a:lnTo>
                <a:lnTo>
                  <a:pt x="1766246" y="1229656"/>
                </a:lnTo>
                <a:close/>
              </a:path>
              <a:path w="2857511" h="1242201">
                <a:moveTo>
                  <a:pt x="1782342" y="1117555"/>
                </a:moveTo>
                <a:lnTo>
                  <a:pt x="1856898" y="1130100"/>
                </a:lnTo>
                <a:lnTo>
                  <a:pt x="1856071" y="1117555"/>
                </a:lnTo>
                <a:lnTo>
                  <a:pt x="1782342" y="1117555"/>
                </a:lnTo>
                <a:close/>
              </a:path>
              <a:path w="2857511" h="1242201">
                <a:moveTo>
                  <a:pt x="1753945" y="1051706"/>
                </a:moveTo>
                <a:lnTo>
                  <a:pt x="1744235" y="1059931"/>
                </a:lnTo>
                <a:lnTo>
                  <a:pt x="1735790" y="1069470"/>
                </a:lnTo>
                <a:lnTo>
                  <a:pt x="1728609" y="1080322"/>
                </a:lnTo>
                <a:lnTo>
                  <a:pt x="1725425" y="1086456"/>
                </a:lnTo>
                <a:lnTo>
                  <a:pt x="1720975" y="1097700"/>
                </a:lnTo>
                <a:lnTo>
                  <a:pt x="1717797" y="1109869"/>
                </a:lnTo>
                <a:lnTo>
                  <a:pt x="1715890" y="1122962"/>
                </a:lnTo>
                <a:lnTo>
                  <a:pt x="1715254" y="1136980"/>
                </a:lnTo>
                <a:lnTo>
                  <a:pt x="1715470" y="1145272"/>
                </a:lnTo>
                <a:lnTo>
                  <a:pt x="1716848" y="1158750"/>
                </a:lnTo>
                <a:lnTo>
                  <a:pt x="1719497" y="1171304"/>
                </a:lnTo>
                <a:lnTo>
                  <a:pt x="1723417" y="1182933"/>
                </a:lnTo>
                <a:lnTo>
                  <a:pt x="1728609" y="1193638"/>
                </a:lnTo>
                <a:lnTo>
                  <a:pt x="1736573" y="1205460"/>
                </a:lnTo>
                <a:lnTo>
                  <a:pt x="1745165" y="1214824"/>
                </a:lnTo>
                <a:lnTo>
                  <a:pt x="1755056" y="1222889"/>
                </a:lnTo>
                <a:lnTo>
                  <a:pt x="1759770" y="1154382"/>
                </a:lnTo>
                <a:lnTo>
                  <a:pt x="1766246" y="1229656"/>
                </a:lnTo>
                <a:lnTo>
                  <a:pt x="1773738" y="1233090"/>
                </a:lnTo>
                <a:lnTo>
                  <a:pt x="1785222" y="1237076"/>
                </a:lnTo>
                <a:lnTo>
                  <a:pt x="1797514" y="1239924"/>
                </a:lnTo>
                <a:lnTo>
                  <a:pt x="1810614" y="1241632"/>
                </a:lnTo>
                <a:lnTo>
                  <a:pt x="1824522" y="1242201"/>
                </a:lnTo>
                <a:lnTo>
                  <a:pt x="1827031" y="1242180"/>
                </a:lnTo>
                <a:lnTo>
                  <a:pt x="1839947" y="1241356"/>
                </a:lnTo>
                <a:lnTo>
                  <a:pt x="1852466" y="1239340"/>
                </a:lnTo>
                <a:lnTo>
                  <a:pt x="1864587" y="1236131"/>
                </a:lnTo>
                <a:lnTo>
                  <a:pt x="1876635" y="1231578"/>
                </a:lnTo>
                <a:lnTo>
                  <a:pt x="1887848" y="1225595"/>
                </a:lnTo>
                <a:lnTo>
                  <a:pt x="1897772" y="1218324"/>
                </a:lnTo>
                <a:lnTo>
                  <a:pt x="1905182" y="1210945"/>
                </a:lnTo>
                <a:lnTo>
                  <a:pt x="1912475" y="1200534"/>
                </a:lnTo>
                <a:lnTo>
                  <a:pt x="1917602" y="1188781"/>
                </a:lnTo>
                <a:lnTo>
                  <a:pt x="1862564" y="1170570"/>
                </a:lnTo>
                <a:lnTo>
                  <a:pt x="1859596" y="1177855"/>
                </a:lnTo>
                <a:lnTo>
                  <a:pt x="1855009" y="1183520"/>
                </a:lnTo>
                <a:lnTo>
                  <a:pt x="1848804" y="1187567"/>
                </a:lnTo>
                <a:lnTo>
                  <a:pt x="1842868" y="1191614"/>
                </a:lnTo>
                <a:lnTo>
                  <a:pt x="1834774" y="1193638"/>
                </a:lnTo>
                <a:lnTo>
                  <a:pt x="1815349" y="1193638"/>
                </a:lnTo>
                <a:lnTo>
                  <a:pt x="1807525" y="1191884"/>
                </a:lnTo>
                <a:lnTo>
                  <a:pt x="1801050" y="1188377"/>
                </a:lnTo>
                <a:lnTo>
                  <a:pt x="1794574" y="1184599"/>
                </a:lnTo>
                <a:lnTo>
                  <a:pt x="1789583" y="1178664"/>
                </a:lnTo>
                <a:lnTo>
                  <a:pt x="1786076" y="1170570"/>
                </a:lnTo>
                <a:lnTo>
                  <a:pt x="1783970" y="1164538"/>
                </a:lnTo>
                <a:lnTo>
                  <a:pt x="1781980" y="1154382"/>
                </a:lnTo>
                <a:lnTo>
                  <a:pt x="1920031" y="1154382"/>
                </a:lnTo>
                <a:lnTo>
                  <a:pt x="1889678" y="1117555"/>
                </a:lnTo>
                <a:lnTo>
                  <a:pt x="1860502" y="1037637"/>
                </a:lnTo>
                <a:lnTo>
                  <a:pt x="1848440" y="1034371"/>
                </a:lnTo>
                <a:lnTo>
                  <a:pt x="1835368" y="1032412"/>
                </a:lnTo>
                <a:lnTo>
                  <a:pt x="1821284" y="1031759"/>
                </a:lnTo>
                <a:lnTo>
                  <a:pt x="1814734" y="1031901"/>
                </a:lnTo>
                <a:lnTo>
                  <a:pt x="1801481" y="1033123"/>
                </a:lnTo>
                <a:lnTo>
                  <a:pt x="1788914" y="1035598"/>
                </a:lnTo>
                <a:lnTo>
                  <a:pt x="1793091" y="1090035"/>
                </a:lnTo>
                <a:lnTo>
                  <a:pt x="1799026" y="1085988"/>
                </a:lnTo>
                <a:lnTo>
                  <a:pt x="1805232" y="1081941"/>
                </a:lnTo>
                <a:lnTo>
                  <a:pt x="1812651" y="1079918"/>
                </a:lnTo>
                <a:lnTo>
                  <a:pt x="1821284" y="1079918"/>
                </a:lnTo>
                <a:lnTo>
                  <a:pt x="1826339" y="1080187"/>
                </a:lnTo>
                <a:lnTo>
                  <a:pt x="1838944" y="1084157"/>
                </a:lnTo>
                <a:lnTo>
                  <a:pt x="1847994" y="1092868"/>
                </a:lnTo>
                <a:lnTo>
                  <a:pt x="1852978" y="1102867"/>
                </a:lnTo>
                <a:lnTo>
                  <a:pt x="1855918" y="1115236"/>
                </a:lnTo>
                <a:lnTo>
                  <a:pt x="1856071" y="1117555"/>
                </a:lnTo>
                <a:lnTo>
                  <a:pt x="1856898" y="1130100"/>
                </a:lnTo>
                <a:lnTo>
                  <a:pt x="1782342" y="1117555"/>
                </a:lnTo>
                <a:lnTo>
                  <a:pt x="1781603" y="1152458"/>
                </a:lnTo>
                <a:lnTo>
                  <a:pt x="1780815" y="1138194"/>
                </a:lnTo>
                <a:lnTo>
                  <a:pt x="1781603" y="1152458"/>
                </a:lnTo>
                <a:lnTo>
                  <a:pt x="1782342" y="1117555"/>
                </a:lnTo>
                <a:lnTo>
                  <a:pt x="1781074" y="1128850"/>
                </a:lnTo>
                <a:lnTo>
                  <a:pt x="1759770" y="1117555"/>
                </a:lnTo>
                <a:lnTo>
                  <a:pt x="1764921" y="1044794"/>
                </a:lnTo>
                <a:lnTo>
                  <a:pt x="1753945" y="1051706"/>
                </a:lnTo>
                <a:close/>
              </a:path>
              <a:path w="2857511" h="1242201">
                <a:moveTo>
                  <a:pt x="1994384" y="537665"/>
                </a:moveTo>
                <a:lnTo>
                  <a:pt x="1997352" y="530111"/>
                </a:lnTo>
                <a:lnTo>
                  <a:pt x="2003287" y="525794"/>
                </a:lnTo>
                <a:lnTo>
                  <a:pt x="2009493" y="521477"/>
                </a:lnTo>
                <a:lnTo>
                  <a:pt x="2017317" y="519319"/>
                </a:lnTo>
                <a:lnTo>
                  <a:pt x="2032426" y="519319"/>
                </a:lnTo>
                <a:lnTo>
                  <a:pt x="2037147" y="519859"/>
                </a:lnTo>
                <a:lnTo>
                  <a:pt x="2040924" y="520938"/>
                </a:lnTo>
                <a:lnTo>
                  <a:pt x="2044701" y="522017"/>
                </a:lnTo>
                <a:lnTo>
                  <a:pt x="2048074" y="523501"/>
                </a:lnTo>
                <a:lnTo>
                  <a:pt x="2051042" y="525390"/>
                </a:lnTo>
                <a:lnTo>
                  <a:pt x="2057922" y="482492"/>
                </a:lnTo>
                <a:lnTo>
                  <a:pt x="2053875" y="479524"/>
                </a:lnTo>
                <a:lnTo>
                  <a:pt x="2047669" y="476961"/>
                </a:lnTo>
                <a:lnTo>
                  <a:pt x="2039306" y="474802"/>
                </a:lnTo>
                <a:lnTo>
                  <a:pt x="2035844" y="473885"/>
                </a:lnTo>
                <a:lnTo>
                  <a:pt x="2023762" y="471841"/>
                </a:lnTo>
                <a:lnTo>
                  <a:pt x="2010167" y="471160"/>
                </a:lnTo>
                <a:lnTo>
                  <a:pt x="2004353" y="471293"/>
                </a:lnTo>
                <a:lnTo>
                  <a:pt x="1991610" y="472572"/>
                </a:lnTo>
                <a:lnTo>
                  <a:pt x="1979410" y="475207"/>
                </a:lnTo>
                <a:lnTo>
                  <a:pt x="1975879" y="476275"/>
                </a:lnTo>
                <a:lnTo>
                  <a:pt x="1964072" y="481282"/>
                </a:lnTo>
                <a:lnTo>
                  <a:pt x="1953510" y="488157"/>
                </a:lnTo>
                <a:lnTo>
                  <a:pt x="1942352" y="499637"/>
                </a:lnTo>
                <a:lnTo>
                  <a:pt x="1935703" y="510820"/>
                </a:lnTo>
                <a:lnTo>
                  <a:pt x="1933074" y="517966"/>
                </a:lnTo>
                <a:lnTo>
                  <a:pt x="1930493" y="530183"/>
                </a:lnTo>
                <a:lnTo>
                  <a:pt x="1929633" y="544006"/>
                </a:lnTo>
                <a:lnTo>
                  <a:pt x="1929632" y="562622"/>
                </a:lnTo>
                <a:lnTo>
                  <a:pt x="1994384" y="574763"/>
                </a:lnTo>
                <a:lnTo>
                  <a:pt x="1994384" y="537665"/>
                </a:lnTo>
                <a:close/>
              </a:path>
              <a:path w="2857511" h="1242201">
                <a:moveTo>
                  <a:pt x="1477346" y="756472"/>
                </a:moveTo>
                <a:lnTo>
                  <a:pt x="1470871" y="681198"/>
                </a:lnTo>
                <a:lnTo>
                  <a:pt x="1466156" y="749705"/>
                </a:lnTo>
                <a:lnTo>
                  <a:pt x="1477346" y="756472"/>
                </a:lnTo>
                <a:close/>
              </a:path>
              <a:path w="2857511" h="1242201">
                <a:moveTo>
                  <a:pt x="1493442" y="644370"/>
                </a:moveTo>
                <a:lnTo>
                  <a:pt x="1567998" y="656916"/>
                </a:lnTo>
                <a:lnTo>
                  <a:pt x="1567171" y="644370"/>
                </a:lnTo>
                <a:lnTo>
                  <a:pt x="1493442" y="644370"/>
                </a:lnTo>
                <a:close/>
              </a:path>
              <a:path w="2857511" h="1242201">
                <a:moveTo>
                  <a:pt x="1465045" y="578522"/>
                </a:moveTo>
                <a:lnTo>
                  <a:pt x="1455335" y="586747"/>
                </a:lnTo>
                <a:lnTo>
                  <a:pt x="1446890" y="596286"/>
                </a:lnTo>
                <a:lnTo>
                  <a:pt x="1439709" y="607138"/>
                </a:lnTo>
                <a:lnTo>
                  <a:pt x="1436525" y="613272"/>
                </a:lnTo>
                <a:lnTo>
                  <a:pt x="1432075" y="624516"/>
                </a:lnTo>
                <a:lnTo>
                  <a:pt x="1428897" y="636685"/>
                </a:lnTo>
                <a:lnTo>
                  <a:pt x="1426990" y="649778"/>
                </a:lnTo>
                <a:lnTo>
                  <a:pt x="1426354" y="663796"/>
                </a:lnTo>
                <a:lnTo>
                  <a:pt x="1426570" y="672088"/>
                </a:lnTo>
                <a:lnTo>
                  <a:pt x="1427948" y="685566"/>
                </a:lnTo>
                <a:lnTo>
                  <a:pt x="1430597" y="698120"/>
                </a:lnTo>
                <a:lnTo>
                  <a:pt x="1434517" y="709749"/>
                </a:lnTo>
                <a:lnTo>
                  <a:pt x="1439709" y="720454"/>
                </a:lnTo>
                <a:lnTo>
                  <a:pt x="1447673" y="732276"/>
                </a:lnTo>
                <a:lnTo>
                  <a:pt x="1456265" y="741640"/>
                </a:lnTo>
                <a:lnTo>
                  <a:pt x="1466156" y="749705"/>
                </a:lnTo>
                <a:lnTo>
                  <a:pt x="1470871" y="681198"/>
                </a:lnTo>
                <a:lnTo>
                  <a:pt x="1477346" y="756472"/>
                </a:lnTo>
                <a:lnTo>
                  <a:pt x="1484838" y="759906"/>
                </a:lnTo>
                <a:lnTo>
                  <a:pt x="1496322" y="763892"/>
                </a:lnTo>
                <a:lnTo>
                  <a:pt x="1508614" y="766739"/>
                </a:lnTo>
                <a:lnTo>
                  <a:pt x="1521714" y="768448"/>
                </a:lnTo>
                <a:lnTo>
                  <a:pt x="1535622" y="769017"/>
                </a:lnTo>
                <a:lnTo>
                  <a:pt x="1538131" y="768995"/>
                </a:lnTo>
                <a:lnTo>
                  <a:pt x="1551047" y="768172"/>
                </a:lnTo>
                <a:lnTo>
                  <a:pt x="1563566" y="766155"/>
                </a:lnTo>
                <a:lnTo>
                  <a:pt x="1575687" y="762947"/>
                </a:lnTo>
                <a:lnTo>
                  <a:pt x="1587735" y="758394"/>
                </a:lnTo>
                <a:lnTo>
                  <a:pt x="1598948" y="752411"/>
                </a:lnTo>
                <a:lnTo>
                  <a:pt x="1608872" y="745140"/>
                </a:lnTo>
                <a:lnTo>
                  <a:pt x="1616282" y="737761"/>
                </a:lnTo>
                <a:lnTo>
                  <a:pt x="1623575" y="727349"/>
                </a:lnTo>
                <a:lnTo>
                  <a:pt x="1628702" y="715597"/>
                </a:lnTo>
                <a:lnTo>
                  <a:pt x="1573664" y="697386"/>
                </a:lnTo>
                <a:lnTo>
                  <a:pt x="1570696" y="704670"/>
                </a:lnTo>
                <a:lnTo>
                  <a:pt x="1566109" y="710336"/>
                </a:lnTo>
                <a:lnTo>
                  <a:pt x="1559904" y="714383"/>
                </a:lnTo>
                <a:lnTo>
                  <a:pt x="1553968" y="718430"/>
                </a:lnTo>
                <a:lnTo>
                  <a:pt x="1545875" y="720454"/>
                </a:lnTo>
                <a:lnTo>
                  <a:pt x="1526449" y="720454"/>
                </a:lnTo>
                <a:lnTo>
                  <a:pt x="1518625" y="718700"/>
                </a:lnTo>
                <a:lnTo>
                  <a:pt x="1512150" y="715192"/>
                </a:lnTo>
                <a:lnTo>
                  <a:pt x="1505674" y="711415"/>
                </a:lnTo>
                <a:lnTo>
                  <a:pt x="1500683" y="705480"/>
                </a:lnTo>
                <a:lnTo>
                  <a:pt x="1497176" y="697386"/>
                </a:lnTo>
                <a:lnTo>
                  <a:pt x="1495070" y="691354"/>
                </a:lnTo>
                <a:lnTo>
                  <a:pt x="1493080" y="681198"/>
                </a:lnTo>
                <a:lnTo>
                  <a:pt x="1631131" y="681198"/>
                </a:lnTo>
                <a:lnTo>
                  <a:pt x="1600778" y="644370"/>
                </a:lnTo>
                <a:lnTo>
                  <a:pt x="1571602" y="564453"/>
                </a:lnTo>
                <a:lnTo>
                  <a:pt x="1559541" y="561187"/>
                </a:lnTo>
                <a:lnTo>
                  <a:pt x="1546468" y="559228"/>
                </a:lnTo>
                <a:lnTo>
                  <a:pt x="1532385" y="558575"/>
                </a:lnTo>
                <a:lnTo>
                  <a:pt x="1525835" y="558717"/>
                </a:lnTo>
                <a:lnTo>
                  <a:pt x="1512581" y="559939"/>
                </a:lnTo>
                <a:lnTo>
                  <a:pt x="1500014" y="562414"/>
                </a:lnTo>
                <a:lnTo>
                  <a:pt x="1504191" y="616851"/>
                </a:lnTo>
                <a:lnTo>
                  <a:pt x="1510126" y="612804"/>
                </a:lnTo>
                <a:lnTo>
                  <a:pt x="1516332" y="608757"/>
                </a:lnTo>
                <a:lnTo>
                  <a:pt x="1523751" y="606734"/>
                </a:lnTo>
                <a:lnTo>
                  <a:pt x="1532385" y="606734"/>
                </a:lnTo>
                <a:lnTo>
                  <a:pt x="1537439" y="607003"/>
                </a:lnTo>
                <a:lnTo>
                  <a:pt x="1550045" y="610973"/>
                </a:lnTo>
                <a:lnTo>
                  <a:pt x="1559095" y="619684"/>
                </a:lnTo>
                <a:lnTo>
                  <a:pt x="1564078" y="629683"/>
                </a:lnTo>
                <a:lnTo>
                  <a:pt x="1567018" y="642052"/>
                </a:lnTo>
                <a:lnTo>
                  <a:pt x="1567998" y="656916"/>
                </a:lnTo>
                <a:lnTo>
                  <a:pt x="1493442" y="644370"/>
                </a:lnTo>
                <a:lnTo>
                  <a:pt x="1492704" y="679274"/>
                </a:lnTo>
                <a:lnTo>
                  <a:pt x="1491915" y="665010"/>
                </a:lnTo>
                <a:lnTo>
                  <a:pt x="1492704" y="679274"/>
                </a:lnTo>
                <a:lnTo>
                  <a:pt x="1493442" y="644370"/>
                </a:lnTo>
                <a:lnTo>
                  <a:pt x="1492174" y="655665"/>
                </a:lnTo>
                <a:lnTo>
                  <a:pt x="1470871" y="644370"/>
                </a:lnTo>
                <a:lnTo>
                  <a:pt x="1476021" y="571610"/>
                </a:lnTo>
                <a:lnTo>
                  <a:pt x="1465045" y="578522"/>
                </a:lnTo>
                <a:close/>
              </a:path>
              <a:path w="2857511" h="1242201">
                <a:moveTo>
                  <a:pt x="2702107" y="283287"/>
                </a:moveTo>
                <a:lnTo>
                  <a:pt x="2695632" y="208014"/>
                </a:lnTo>
                <a:lnTo>
                  <a:pt x="2690918" y="276521"/>
                </a:lnTo>
                <a:lnTo>
                  <a:pt x="2702107" y="283287"/>
                </a:lnTo>
                <a:close/>
              </a:path>
              <a:path w="2857511" h="1242201">
                <a:moveTo>
                  <a:pt x="2718204" y="171186"/>
                </a:moveTo>
                <a:lnTo>
                  <a:pt x="2792760" y="183732"/>
                </a:lnTo>
                <a:lnTo>
                  <a:pt x="2791933" y="171186"/>
                </a:lnTo>
                <a:lnTo>
                  <a:pt x="2718204" y="171186"/>
                </a:lnTo>
                <a:close/>
              </a:path>
              <a:path w="2857511" h="1242201">
                <a:moveTo>
                  <a:pt x="2689807" y="105338"/>
                </a:moveTo>
                <a:lnTo>
                  <a:pt x="2680097" y="113563"/>
                </a:lnTo>
                <a:lnTo>
                  <a:pt x="2671651" y="123102"/>
                </a:lnTo>
                <a:lnTo>
                  <a:pt x="2664471" y="133954"/>
                </a:lnTo>
                <a:lnTo>
                  <a:pt x="2661287" y="140088"/>
                </a:lnTo>
                <a:lnTo>
                  <a:pt x="2656837" y="151332"/>
                </a:lnTo>
                <a:lnTo>
                  <a:pt x="2653658" y="163501"/>
                </a:lnTo>
                <a:lnTo>
                  <a:pt x="2651751" y="176594"/>
                </a:lnTo>
                <a:lnTo>
                  <a:pt x="2651116" y="190612"/>
                </a:lnTo>
                <a:lnTo>
                  <a:pt x="2651332" y="198904"/>
                </a:lnTo>
                <a:lnTo>
                  <a:pt x="2652710" y="212382"/>
                </a:lnTo>
                <a:lnTo>
                  <a:pt x="2655358" y="224936"/>
                </a:lnTo>
                <a:lnTo>
                  <a:pt x="2659279" y="236565"/>
                </a:lnTo>
                <a:lnTo>
                  <a:pt x="2664471" y="247269"/>
                </a:lnTo>
                <a:lnTo>
                  <a:pt x="2672434" y="259092"/>
                </a:lnTo>
                <a:lnTo>
                  <a:pt x="2681027" y="268456"/>
                </a:lnTo>
                <a:lnTo>
                  <a:pt x="2690918" y="276521"/>
                </a:lnTo>
                <a:lnTo>
                  <a:pt x="2695632" y="208014"/>
                </a:lnTo>
                <a:lnTo>
                  <a:pt x="2702107" y="283287"/>
                </a:lnTo>
                <a:lnTo>
                  <a:pt x="2709600" y="286722"/>
                </a:lnTo>
                <a:lnTo>
                  <a:pt x="2721084" y="290708"/>
                </a:lnTo>
                <a:lnTo>
                  <a:pt x="2733375" y="293555"/>
                </a:lnTo>
                <a:lnTo>
                  <a:pt x="2746476" y="295264"/>
                </a:lnTo>
                <a:lnTo>
                  <a:pt x="2760384" y="295833"/>
                </a:lnTo>
                <a:lnTo>
                  <a:pt x="2762892" y="295811"/>
                </a:lnTo>
                <a:lnTo>
                  <a:pt x="2775809" y="294988"/>
                </a:lnTo>
                <a:lnTo>
                  <a:pt x="2788327" y="292971"/>
                </a:lnTo>
                <a:lnTo>
                  <a:pt x="2800449" y="289763"/>
                </a:lnTo>
                <a:lnTo>
                  <a:pt x="2812497" y="285209"/>
                </a:lnTo>
                <a:lnTo>
                  <a:pt x="2823710" y="279227"/>
                </a:lnTo>
                <a:lnTo>
                  <a:pt x="2833634" y="271956"/>
                </a:lnTo>
                <a:lnTo>
                  <a:pt x="2841044" y="264577"/>
                </a:lnTo>
                <a:lnTo>
                  <a:pt x="2848337" y="254165"/>
                </a:lnTo>
                <a:lnTo>
                  <a:pt x="2853464" y="242413"/>
                </a:lnTo>
                <a:lnTo>
                  <a:pt x="2798425" y="224202"/>
                </a:lnTo>
                <a:lnTo>
                  <a:pt x="2795457" y="231486"/>
                </a:lnTo>
                <a:lnTo>
                  <a:pt x="2790871" y="237152"/>
                </a:lnTo>
                <a:lnTo>
                  <a:pt x="2784666" y="241199"/>
                </a:lnTo>
                <a:lnTo>
                  <a:pt x="2778730" y="245246"/>
                </a:lnTo>
                <a:lnTo>
                  <a:pt x="2770636" y="247269"/>
                </a:lnTo>
                <a:lnTo>
                  <a:pt x="2751211" y="247269"/>
                </a:lnTo>
                <a:lnTo>
                  <a:pt x="2743386" y="245516"/>
                </a:lnTo>
                <a:lnTo>
                  <a:pt x="2736911" y="242008"/>
                </a:lnTo>
                <a:lnTo>
                  <a:pt x="2730436" y="238231"/>
                </a:lnTo>
                <a:lnTo>
                  <a:pt x="2725445" y="232296"/>
                </a:lnTo>
                <a:lnTo>
                  <a:pt x="2721938" y="224202"/>
                </a:lnTo>
                <a:lnTo>
                  <a:pt x="2719831" y="218170"/>
                </a:lnTo>
                <a:lnTo>
                  <a:pt x="2717842" y="208014"/>
                </a:lnTo>
                <a:lnTo>
                  <a:pt x="2855892" y="208014"/>
                </a:lnTo>
                <a:lnTo>
                  <a:pt x="2825540" y="171186"/>
                </a:lnTo>
                <a:lnTo>
                  <a:pt x="2796363" y="91269"/>
                </a:lnTo>
                <a:lnTo>
                  <a:pt x="2784302" y="88003"/>
                </a:lnTo>
                <a:lnTo>
                  <a:pt x="2771230" y="86044"/>
                </a:lnTo>
                <a:lnTo>
                  <a:pt x="2757146" y="85391"/>
                </a:lnTo>
                <a:lnTo>
                  <a:pt x="2750596" y="85532"/>
                </a:lnTo>
                <a:lnTo>
                  <a:pt x="2737343" y="86755"/>
                </a:lnTo>
                <a:lnTo>
                  <a:pt x="2724776" y="89230"/>
                </a:lnTo>
                <a:lnTo>
                  <a:pt x="2728952" y="143667"/>
                </a:lnTo>
                <a:lnTo>
                  <a:pt x="2734888" y="139620"/>
                </a:lnTo>
                <a:lnTo>
                  <a:pt x="2741093" y="135573"/>
                </a:lnTo>
                <a:lnTo>
                  <a:pt x="2748513" y="133549"/>
                </a:lnTo>
                <a:lnTo>
                  <a:pt x="2757146" y="133549"/>
                </a:lnTo>
                <a:lnTo>
                  <a:pt x="2762200" y="133819"/>
                </a:lnTo>
                <a:lnTo>
                  <a:pt x="2774806" y="137789"/>
                </a:lnTo>
                <a:lnTo>
                  <a:pt x="2783856" y="146500"/>
                </a:lnTo>
                <a:lnTo>
                  <a:pt x="2788840" y="156499"/>
                </a:lnTo>
                <a:lnTo>
                  <a:pt x="2791780" y="168868"/>
                </a:lnTo>
                <a:lnTo>
                  <a:pt x="2791933" y="171186"/>
                </a:lnTo>
                <a:lnTo>
                  <a:pt x="2792760" y="183732"/>
                </a:lnTo>
                <a:lnTo>
                  <a:pt x="2718204" y="171186"/>
                </a:lnTo>
                <a:lnTo>
                  <a:pt x="2717465" y="206090"/>
                </a:lnTo>
                <a:lnTo>
                  <a:pt x="2716676" y="191826"/>
                </a:lnTo>
                <a:lnTo>
                  <a:pt x="2717465" y="206090"/>
                </a:lnTo>
                <a:lnTo>
                  <a:pt x="2718204" y="171186"/>
                </a:lnTo>
                <a:lnTo>
                  <a:pt x="2716936" y="182481"/>
                </a:lnTo>
                <a:lnTo>
                  <a:pt x="2695632" y="171186"/>
                </a:lnTo>
                <a:lnTo>
                  <a:pt x="2700782" y="98426"/>
                </a:lnTo>
                <a:lnTo>
                  <a:pt x="2689807" y="105338"/>
                </a:lnTo>
                <a:close/>
              </a:path>
              <a:path w="2857511" h="1242201">
                <a:moveTo>
                  <a:pt x="2254276" y="231486"/>
                </a:moveTo>
                <a:lnTo>
                  <a:pt x="2263179" y="291786"/>
                </a:lnTo>
                <a:lnTo>
                  <a:pt x="2281907" y="231486"/>
                </a:lnTo>
                <a:lnTo>
                  <a:pt x="2254276" y="231486"/>
                </a:lnTo>
                <a:close/>
              </a:path>
              <a:path w="2857511" h="1242201">
                <a:moveTo>
                  <a:pt x="1734224" y="190612"/>
                </a:moveTo>
                <a:lnTo>
                  <a:pt x="1789263" y="89438"/>
                </a:lnTo>
                <a:lnTo>
                  <a:pt x="1712371" y="174459"/>
                </a:lnTo>
                <a:lnTo>
                  <a:pt x="1734224" y="190612"/>
                </a:lnTo>
                <a:close/>
              </a:path>
              <a:path w="2857511" h="1242201">
                <a:moveTo>
                  <a:pt x="1643572" y="291786"/>
                </a:moveTo>
                <a:lnTo>
                  <a:pt x="1697801" y="261434"/>
                </a:lnTo>
                <a:lnTo>
                  <a:pt x="1643572" y="3642"/>
                </a:lnTo>
                <a:lnTo>
                  <a:pt x="1643572" y="291786"/>
                </a:lnTo>
                <a:close/>
              </a:path>
              <a:path w="2857511" h="1242201">
                <a:moveTo>
                  <a:pt x="158467" y="231486"/>
                </a:moveTo>
                <a:lnTo>
                  <a:pt x="167370" y="291786"/>
                </a:lnTo>
                <a:lnTo>
                  <a:pt x="186099" y="231486"/>
                </a:lnTo>
                <a:lnTo>
                  <a:pt x="158467" y="231486"/>
                </a:lnTo>
                <a:close/>
              </a:path>
              <a:path w="2857511" h="1242201">
                <a:moveTo>
                  <a:pt x="368100" y="291786"/>
                </a:moveTo>
                <a:lnTo>
                  <a:pt x="274615" y="24686"/>
                </a:lnTo>
                <a:lnTo>
                  <a:pt x="191247" y="24686"/>
                </a:lnTo>
                <a:lnTo>
                  <a:pt x="231717" y="78106"/>
                </a:lnTo>
                <a:lnTo>
                  <a:pt x="232526" y="78106"/>
                </a:lnTo>
                <a:lnTo>
                  <a:pt x="244263" y="120195"/>
                </a:lnTo>
                <a:lnTo>
                  <a:pt x="263717" y="184137"/>
                </a:lnTo>
                <a:lnTo>
                  <a:pt x="158467" y="184137"/>
                </a:lnTo>
                <a:lnTo>
                  <a:pt x="97358" y="291786"/>
                </a:lnTo>
                <a:lnTo>
                  <a:pt x="167370" y="291786"/>
                </a:lnTo>
                <a:lnTo>
                  <a:pt x="158467" y="231486"/>
                </a:lnTo>
                <a:lnTo>
                  <a:pt x="278123" y="231486"/>
                </a:lnTo>
                <a:lnTo>
                  <a:pt x="306991" y="184137"/>
                </a:lnTo>
                <a:lnTo>
                  <a:pt x="368100" y="291786"/>
                </a:lnTo>
                <a:close/>
              </a:path>
              <a:path w="2857511" h="1242201">
                <a:moveTo>
                  <a:pt x="306991" y="231486"/>
                </a:moveTo>
                <a:lnTo>
                  <a:pt x="306991" y="184137"/>
                </a:lnTo>
                <a:lnTo>
                  <a:pt x="278123" y="231486"/>
                </a:lnTo>
                <a:lnTo>
                  <a:pt x="296468" y="291786"/>
                </a:lnTo>
                <a:lnTo>
                  <a:pt x="368100" y="291786"/>
                </a:lnTo>
                <a:lnTo>
                  <a:pt x="306991" y="184137"/>
                </a:lnTo>
                <a:lnTo>
                  <a:pt x="306991" y="231486"/>
                </a:lnTo>
                <a:close/>
              </a:path>
              <a:path w="2857511" h="1242201">
                <a:moveTo>
                  <a:pt x="97358" y="291786"/>
                </a:moveTo>
                <a:lnTo>
                  <a:pt x="158467" y="184137"/>
                </a:lnTo>
                <a:lnTo>
                  <a:pt x="200805" y="184137"/>
                </a:lnTo>
                <a:lnTo>
                  <a:pt x="220790" y="119790"/>
                </a:lnTo>
                <a:lnTo>
                  <a:pt x="231717" y="78106"/>
                </a:lnTo>
                <a:lnTo>
                  <a:pt x="191247" y="24686"/>
                </a:lnTo>
                <a:lnTo>
                  <a:pt x="97358" y="291786"/>
                </a:lnTo>
                <a:close/>
              </a:path>
              <a:path w="2857511" h="1242201">
                <a:moveTo>
                  <a:pt x="474707" y="247674"/>
                </a:moveTo>
                <a:lnTo>
                  <a:pt x="469716" y="245785"/>
                </a:lnTo>
                <a:lnTo>
                  <a:pt x="466748" y="242008"/>
                </a:lnTo>
                <a:lnTo>
                  <a:pt x="463780" y="238231"/>
                </a:lnTo>
                <a:lnTo>
                  <a:pt x="462296" y="231891"/>
                </a:lnTo>
                <a:lnTo>
                  <a:pt x="462296" y="3642"/>
                </a:lnTo>
                <a:lnTo>
                  <a:pt x="393498" y="3642"/>
                </a:lnTo>
                <a:lnTo>
                  <a:pt x="393498" y="232276"/>
                </a:lnTo>
                <a:lnTo>
                  <a:pt x="394440" y="247948"/>
                </a:lnTo>
                <a:lnTo>
                  <a:pt x="397181" y="261269"/>
                </a:lnTo>
                <a:lnTo>
                  <a:pt x="401724" y="272239"/>
                </a:lnTo>
                <a:lnTo>
                  <a:pt x="408067" y="280859"/>
                </a:lnTo>
                <a:lnTo>
                  <a:pt x="426365" y="291854"/>
                </a:lnTo>
                <a:lnTo>
                  <a:pt x="439506" y="294838"/>
                </a:lnTo>
                <a:lnTo>
                  <a:pt x="455012" y="295833"/>
                </a:lnTo>
                <a:lnTo>
                  <a:pt x="462566" y="295833"/>
                </a:lnTo>
                <a:lnTo>
                  <a:pt x="478079" y="293000"/>
                </a:lnTo>
                <a:lnTo>
                  <a:pt x="492244" y="288683"/>
                </a:lnTo>
                <a:lnTo>
                  <a:pt x="501552" y="244437"/>
                </a:lnTo>
                <a:lnTo>
                  <a:pt x="497775" y="245516"/>
                </a:lnTo>
                <a:lnTo>
                  <a:pt x="494537" y="246325"/>
                </a:lnTo>
                <a:lnTo>
                  <a:pt x="491839" y="246865"/>
                </a:lnTo>
                <a:lnTo>
                  <a:pt x="489141" y="247404"/>
                </a:lnTo>
                <a:lnTo>
                  <a:pt x="485769" y="247674"/>
                </a:lnTo>
                <a:lnTo>
                  <a:pt x="474707" y="247674"/>
                </a:lnTo>
                <a:close/>
              </a:path>
              <a:path w="2857511" h="1242201">
                <a:moveTo>
                  <a:pt x="607103" y="247674"/>
                </a:moveTo>
                <a:lnTo>
                  <a:pt x="602112" y="245785"/>
                </a:lnTo>
                <a:lnTo>
                  <a:pt x="599144" y="242008"/>
                </a:lnTo>
                <a:lnTo>
                  <a:pt x="596176" y="238231"/>
                </a:lnTo>
                <a:lnTo>
                  <a:pt x="594692" y="231891"/>
                </a:lnTo>
                <a:lnTo>
                  <a:pt x="594692" y="3642"/>
                </a:lnTo>
                <a:lnTo>
                  <a:pt x="525894" y="3642"/>
                </a:lnTo>
                <a:lnTo>
                  <a:pt x="525894" y="232276"/>
                </a:lnTo>
                <a:lnTo>
                  <a:pt x="526836" y="247948"/>
                </a:lnTo>
                <a:lnTo>
                  <a:pt x="529577" y="261269"/>
                </a:lnTo>
                <a:lnTo>
                  <a:pt x="534120" y="272239"/>
                </a:lnTo>
                <a:lnTo>
                  <a:pt x="540463" y="280859"/>
                </a:lnTo>
                <a:lnTo>
                  <a:pt x="558761" y="291854"/>
                </a:lnTo>
                <a:lnTo>
                  <a:pt x="571902" y="294838"/>
                </a:lnTo>
                <a:lnTo>
                  <a:pt x="587408" y="295833"/>
                </a:lnTo>
                <a:lnTo>
                  <a:pt x="594962" y="295833"/>
                </a:lnTo>
                <a:lnTo>
                  <a:pt x="610475" y="293000"/>
                </a:lnTo>
                <a:lnTo>
                  <a:pt x="624640" y="288683"/>
                </a:lnTo>
                <a:lnTo>
                  <a:pt x="633948" y="244437"/>
                </a:lnTo>
                <a:lnTo>
                  <a:pt x="630171" y="245516"/>
                </a:lnTo>
                <a:lnTo>
                  <a:pt x="626933" y="246325"/>
                </a:lnTo>
                <a:lnTo>
                  <a:pt x="624235" y="246865"/>
                </a:lnTo>
                <a:lnTo>
                  <a:pt x="621537" y="247404"/>
                </a:lnTo>
                <a:lnTo>
                  <a:pt x="618165" y="247674"/>
                </a:lnTo>
                <a:lnTo>
                  <a:pt x="607103" y="247674"/>
                </a:lnTo>
                <a:close/>
              </a:path>
              <a:path w="2857511" h="1242201">
                <a:moveTo>
                  <a:pt x="835490" y="291786"/>
                </a:moveTo>
                <a:lnTo>
                  <a:pt x="905098" y="291786"/>
                </a:lnTo>
                <a:lnTo>
                  <a:pt x="905098" y="78511"/>
                </a:lnTo>
                <a:lnTo>
                  <a:pt x="992108" y="78511"/>
                </a:lnTo>
                <a:lnTo>
                  <a:pt x="992108" y="24686"/>
                </a:lnTo>
                <a:lnTo>
                  <a:pt x="748076" y="24686"/>
                </a:lnTo>
                <a:lnTo>
                  <a:pt x="748076" y="78511"/>
                </a:lnTo>
                <a:lnTo>
                  <a:pt x="835490" y="78511"/>
                </a:lnTo>
                <a:lnTo>
                  <a:pt x="835490" y="291786"/>
                </a:lnTo>
                <a:close/>
              </a:path>
              <a:path w="2857511" h="1242201">
                <a:moveTo>
                  <a:pt x="1269173" y="33185"/>
                </a:moveTo>
                <a:lnTo>
                  <a:pt x="1271743" y="48589"/>
                </a:lnTo>
                <a:lnTo>
                  <a:pt x="1278481" y="58276"/>
                </a:lnTo>
                <a:lnTo>
                  <a:pt x="1282792" y="61030"/>
                </a:lnTo>
                <a:lnTo>
                  <a:pt x="1294197" y="64731"/>
                </a:lnTo>
                <a:lnTo>
                  <a:pt x="1309238" y="65965"/>
                </a:lnTo>
                <a:lnTo>
                  <a:pt x="1316642" y="65691"/>
                </a:lnTo>
                <a:lnTo>
                  <a:pt x="1329914" y="63248"/>
                </a:lnTo>
                <a:lnTo>
                  <a:pt x="1339591" y="58276"/>
                </a:lnTo>
                <a:lnTo>
                  <a:pt x="1347139" y="47247"/>
                </a:lnTo>
                <a:lnTo>
                  <a:pt x="1349303" y="33185"/>
                </a:lnTo>
                <a:lnTo>
                  <a:pt x="1349273" y="31268"/>
                </a:lnTo>
                <a:lnTo>
                  <a:pt x="1346596" y="17517"/>
                </a:lnTo>
                <a:lnTo>
                  <a:pt x="1339591" y="8093"/>
                </a:lnTo>
                <a:lnTo>
                  <a:pt x="1335472" y="5291"/>
                </a:lnTo>
                <a:lnTo>
                  <a:pt x="1324141" y="1322"/>
                </a:lnTo>
                <a:lnTo>
                  <a:pt x="1309238" y="0"/>
                </a:lnTo>
                <a:lnTo>
                  <a:pt x="1301223" y="328"/>
                </a:lnTo>
                <a:lnTo>
                  <a:pt x="1288045" y="2920"/>
                </a:lnTo>
                <a:lnTo>
                  <a:pt x="1278481" y="8093"/>
                </a:lnTo>
                <a:lnTo>
                  <a:pt x="1271270" y="18856"/>
                </a:lnTo>
                <a:lnTo>
                  <a:pt x="1269173" y="33185"/>
                </a:lnTo>
                <a:close/>
              </a:path>
              <a:path w="2857511" h="1242201">
                <a:moveTo>
                  <a:pt x="1274839" y="89438"/>
                </a:moveTo>
                <a:lnTo>
                  <a:pt x="1274839" y="291786"/>
                </a:lnTo>
                <a:lnTo>
                  <a:pt x="1343638" y="291786"/>
                </a:lnTo>
                <a:lnTo>
                  <a:pt x="1343638" y="89438"/>
                </a:lnTo>
                <a:lnTo>
                  <a:pt x="1274839" y="89438"/>
                </a:lnTo>
                <a:close/>
              </a:path>
              <a:path w="2857511" h="1242201">
                <a:moveTo>
                  <a:pt x="1392612" y="291786"/>
                </a:moveTo>
                <a:lnTo>
                  <a:pt x="1461411" y="291786"/>
                </a:lnTo>
                <a:lnTo>
                  <a:pt x="1450079" y="151356"/>
                </a:lnTo>
                <a:lnTo>
                  <a:pt x="1453351" y="137922"/>
                </a:lnTo>
                <a:lnTo>
                  <a:pt x="1457769" y="159045"/>
                </a:lnTo>
                <a:lnTo>
                  <a:pt x="1461411" y="291786"/>
                </a:lnTo>
                <a:lnTo>
                  <a:pt x="1461440" y="181935"/>
                </a:lnTo>
                <a:lnTo>
                  <a:pt x="1462822" y="168218"/>
                </a:lnTo>
                <a:lnTo>
                  <a:pt x="1466267" y="157427"/>
                </a:lnTo>
                <a:lnTo>
                  <a:pt x="1469505" y="150682"/>
                </a:lnTo>
                <a:lnTo>
                  <a:pt x="1473956" y="145825"/>
                </a:lnTo>
                <a:lnTo>
                  <a:pt x="1479622" y="142858"/>
                </a:lnTo>
                <a:lnTo>
                  <a:pt x="1485288" y="139620"/>
                </a:lnTo>
                <a:lnTo>
                  <a:pt x="1491358" y="138001"/>
                </a:lnTo>
                <a:lnTo>
                  <a:pt x="1506197" y="138001"/>
                </a:lnTo>
                <a:lnTo>
                  <a:pt x="1513077" y="140699"/>
                </a:lnTo>
                <a:lnTo>
                  <a:pt x="1518473" y="146095"/>
                </a:lnTo>
                <a:lnTo>
                  <a:pt x="1525140" y="159842"/>
                </a:lnTo>
                <a:lnTo>
                  <a:pt x="1526567" y="175233"/>
                </a:lnTo>
                <a:lnTo>
                  <a:pt x="1526567" y="291786"/>
                </a:lnTo>
                <a:lnTo>
                  <a:pt x="1595366" y="291786"/>
                </a:lnTo>
                <a:lnTo>
                  <a:pt x="1595331" y="154061"/>
                </a:lnTo>
                <a:lnTo>
                  <a:pt x="1594113" y="140248"/>
                </a:lnTo>
                <a:lnTo>
                  <a:pt x="1591157" y="128015"/>
                </a:lnTo>
                <a:lnTo>
                  <a:pt x="1586462" y="117362"/>
                </a:lnTo>
                <a:lnTo>
                  <a:pt x="1581358" y="109662"/>
                </a:lnTo>
                <a:lnTo>
                  <a:pt x="1572508" y="100522"/>
                </a:lnTo>
                <a:lnTo>
                  <a:pt x="1561776" y="93484"/>
                </a:lnTo>
                <a:lnTo>
                  <a:pt x="1551379" y="89142"/>
                </a:lnTo>
                <a:lnTo>
                  <a:pt x="1539023" y="86328"/>
                </a:lnTo>
                <a:lnTo>
                  <a:pt x="1525353" y="85391"/>
                </a:lnTo>
                <a:lnTo>
                  <a:pt x="1514202" y="86061"/>
                </a:lnTo>
                <a:lnTo>
                  <a:pt x="1501721" y="88615"/>
                </a:lnTo>
                <a:lnTo>
                  <a:pt x="1490144" y="93080"/>
                </a:lnTo>
                <a:lnTo>
                  <a:pt x="1482745" y="97186"/>
                </a:lnTo>
                <a:lnTo>
                  <a:pt x="1472812" y="105037"/>
                </a:lnTo>
                <a:lnTo>
                  <a:pt x="1464244" y="114933"/>
                </a:lnTo>
                <a:lnTo>
                  <a:pt x="1457904" y="126026"/>
                </a:lnTo>
                <a:lnTo>
                  <a:pt x="1456265" y="130309"/>
                </a:lnTo>
                <a:lnTo>
                  <a:pt x="1454126" y="89438"/>
                </a:lnTo>
                <a:lnTo>
                  <a:pt x="1392612" y="89438"/>
                </a:lnTo>
                <a:lnTo>
                  <a:pt x="1392612" y="291786"/>
                </a:lnTo>
                <a:close/>
              </a:path>
              <a:path w="2857511" h="1242201">
                <a:moveTo>
                  <a:pt x="1450079" y="151356"/>
                </a:moveTo>
                <a:lnTo>
                  <a:pt x="1461411" y="291786"/>
                </a:lnTo>
                <a:lnTo>
                  <a:pt x="1457769" y="159045"/>
                </a:lnTo>
                <a:lnTo>
                  <a:pt x="1453351" y="137922"/>
                </a:lnTo>
                <a:lnTo>
                  <a:pt x="1450079" y="151356"/>
                </a:lnTo>
                <a:close/>
              </a:path>
              <a:path w="2857511" h="1242201">
                <a:moveTo>
                  <a:pt x="1643572" y="291786"/>
                </a:moveTo>
                <a:lnTo>
                  <a:pt x="1712370" y="291786"/>
                </a:lnTo>
                <a:lnTo>
                  <a:pt x="1712370" y="245133"/>
                </a:lnTo>
                <a:lnTo>
                  <a:pt x="1744932" y="208700"/>
                </a:lnTo>
                <a:lnTo>
                  <a:pt x="1779145" y="150142"/>
                </a:lnTo>
                <a:lnTo>
                  <a:pt x="1791224" y="168932"/>
                </a:lnTo>
                <a:lnTo>
                  <a:pt x="1865750" y="89438"/>
                </a:lnTo>
                <a:lnTo>
                  <a:pt x="1789263" y="89438"/>
                </a:lnTo>
                <a:lnTo>
                  <a:pt x="1734224" y="190612"/>
                </a:lnTo>
                <a:lnTo>
                  <a:pt x="1712371" y="174459"/>
                </a:lnTo>
                <a:lnTo>
                  <a:pt x="1712370" y="3642"/>
                </a:lnTo>
                <a:lnTo>
                  <a:pt x="1643572" y="3642"/>
                </a:lnTo>
                <a:lnTo>
                  <a:pt x="1697397" y="191017"/>
                </a:lnTo>
                <a:lnTo>
                  <a:pt x="1643572" y="3642"/>
                </a:lnTo>
                <a:lnTo>
                  <a:pt x="1697801" y="261434"/>
                </a:lnTo>
                <a:lnTo>
                  <a:pt x="1643572" y="291786"/>
                </a:lnTo>
                <a:close/>
              </a:path>
              <a:path w="2857511" h="1242201">
                <a:moveTo>
                  <a:pt x="1744932" y="208700"/>
                </a:moveTo>
                <a:lnTo>
                  <a:pt x="1755673" y="196682"/>
                </a:lnTo>
                <a:lnTo>
                  <a:pt x="1768623" y="193040"/>
                </a:lnTo>
                <a:lnTo>
                  <a:pt x="1794119" y="291786"/>
                </a:lnTo>
                <a:lnTo>
                  <a:pt x="1870202" y="291786"/>
                </a:lnTo>
                <a:lnTo>
                  <a:pt x="1791224" y="168932"/>
                </a:lnTo>
                <a:lnTo>
                  <a:pt x="1779145" y="150142"/>
                </a:lnTo>
                <a:lnTo>
                  <a:pt x="1744932" y="208700"/>
                </a:lnTo>
                <a:close/>
              </a:path>
              <a:path w="2857511" h="1242201">
                <a:moveTo>
                  <a:pt x="1755673" y="196682"/>
                </a:moveTo>
                <a:lnTo>
                  <a:pt x="1744932" y="208700"/>
                </a:lnTo>
                <a:lnTo>
                  <a:pt x="1794119" y="291786"/>
                </a:lnTo>
                <a:lnTo>
                  <a:pt x="1768623" y="193040"/>
                </a:lnTo>
                <a:lnTo>
                  <a:pt x="1755673" y="196682"/>
                </a:lnTo>
                <a:close/>
              </a:path>
              <a:path w="2857511" h="1242201">
                <a:moveTo>
                  <a:pt x="1911548" y="219345"/>
                </a:moveTo>
                <a:lnTo>
                  <a:pt x="1879172" y="257387"/>
                </a:lnTo>
                <a:lnTo>
                  <a:pt x="1879722" y="257984"/>
                </a:lnTo>
                <a:lnTo>
                  <a:pt x="1888693" y="266561"/>
                </a:lnTo>
                <a:lnTo>
                  <a:pt x="1898741" y="274109"/>
                </a:lnTo>
                <a:lnTo>
                  <a:pt x="1909867" y="280629"/>
                </a:lnTo>
                <a:lnTo>
                  <a:pt x="1922070" y="286120"/>
                </a:lnTo>
                <a:lnTo>
                  <a:pt x="1928242" y="288248"/>
                </a:lnTo>
                <a:lnTo>
                  <a:pt x="1940271" y="291566"/>
                </a:lnTo>
                <a:lnTo>
                  <a:pt x="1952694" y="293937"/>
                </a:lnTo>
                <a:lnTo>
                  <a:pt x="1965513" y="295359"/>
                </a:lnTo>
                <a:lnTo>
                  <a:pt x="1978727" y="295833"/>
                </a:lnTo>
                <a:lnTo>
                  <a:pt x="1982212" y="295806"/>
                </a:lnTo>
                <a:lnTo>
                  <a:pt x="1996425" y="295078"/>
                </a:lnTo>
                <a:lnTo>
                  <a:pt x="2009417" y="293356"/>
                </a:lnTo>
                <a:lnTo>
                  <a:pt x="2021190" y="290640"/>
                </a:lnTo>
                <a:lnTo>
                  <a:pt x="2031743" y="286930"/>
                </a:lnTo>
                <a:lnTo>
                  <a:pt x="2045878" y="279153"/>
                </a:lnTo>
                <a:lnTo>
                  <a:pt x="2055637" y="271138"/>
                </a:lnTo>
                <a:lnTo>
                  <a:pt x="2063309" y="261838"/>
                </a:lnTo>
                <a:lnTo>
                  <a:pt x="2068909" y="251459"/>
                </a:lnTo>
                <a:lnTo>
                  <a:pt x="2072601" y="239315"/>
                </a:lnTo>
                <a:lnTo>
                  <a:pt x="2073831" y="226225"/>
                </a:lnTo>
                <a:lnTo>
                  <a:pt x="2073829" y="225727"/>
                </a:lnTo>
                <a:lnTo>
                  <a:pt x="2072229" y="212570"/>
                </a:lnTo>
                <a:lnTo>
                  <a:pt x="2067643" y="200730"/>
                </a:lnTo>
                <a:lnTo>
                  <a:pt x="2060071" y="190207"/>
                </a:lnTo>
                <a:lnTo>
                  <a:pt x="2052846" y="183829"/>
                </a:lnTo>
                <a:lnTo>
                  <a:pt x="2042578" y="177847"/>
                </a:lnTo>
                <a:lnTo>
                  <a:pt x="2030012" y="173093"/>
                </a:lnTo>
                <a:lnTo>
                  <a:pt x="2015150" y="169568"/>
                </a:lnTo>
                <a:lnTo>
                  <a:pt x="1978323" y="162283"/>
                </a:lnTo>
                <a:lnTo>
                  <a:pt x="1969150" y="160394"/>
                </a:lnTo>
                <a:lnTo>
                  <a:pt x="1962809" y="158236"/>
                </a:lnTo>
                <a:lnTo>
                  <a:pt x="1959302" y="155808"/>
                </a:lnTo>
                <a:lnTo>
                  <a:pt x="1956064" y="153110"/>
                </a:lnTo>
                <a:lnTo>
                  <a:pt x="1954446" y="150007"/>
                </a:lnTo>
                <a:lnTo>
                  <a:pt x="1954446" y="143262"/>
                </a:lnTo>
                <a:lnTo>
                  <a:pt x="1955525" y="140564"/>
                </a:lnTo>
                <a:lnTo>
                  <a:pt x="1957683" y="138406"/>
                </a:lnTo>
                <a:lnTo>
                  <a:pt x="1959842" y="136247"/>
                </a:lnTo>
                <a:lnTo>
                  <a:pt x="1963079" y="134629"/>
                </a:lnTo>
                <a:lnTo>
                  <a:pt x="1967396" y="133549"/>
                </a:lnTo>
                <a:lnTo>
                  <a:pt x="1971982" y="132201"/>
                </a:lnTo>
                <a:lnTo>
                  <a:pt x="1977513" y="131526"/>
                </a:lnTo>
                <a:lnTo>
                  <a:pt x="1983988" y="131526"/>
                </a:lnTo>
                <a:lnTo>
                  <a:pt x="1989958" y="131785"/>
                </a:lnTo>
                <a:lnTo>
                  <a:pt x="2002352" y="133978"/>
                </a:lnTo>
                <a:lnTo>
                  <a:pt x="2014745" y="138406"/>
                </a:lnTo>
                <a:lnTo>
                  <a:pt x="2020479" y="141262"/>
                </a:lnTo>
                <a:lnTo>
                  <a:pt x="2031079" y="148488"/>
                </a:lnTo>
                <a:lnTo>
                  <a:pt x="2039837" y="157427"/>
                </a:lnTo>
                <a:lnTo>
                  <a:pt x="2072617" y="120195"/>
                </a:lnTo>
                <a:lnTo>
                  <a:pt x="2067967" y="114964"/>
                </a:lnTo>
                <a:lnTo>
                  <a:pt x="2058629" y="106805"/>
                </a:lnTo>
                <a:lnTo>
                  <a:pt x="2047769" y="99915"/>
                </a:lnTo>
                <a:lnTo>
                  <a:pt x="2035385" y="94294"/>
                </a:lnTo>
                <a:lnTo>
                  <a:pt x="2020301" y="89670"/>
                </a:lnTo>
                <a:lnTo>
                  <a:pt x="2008031" y="87293"/>
                </a:lnTo>
                <a:lnTo>
                  <a:pt x="1994982" y="85866"/>
                </a:lnTo>
                <a:lnTo>
                  <a:pt x="1981156" y="85391"/>
                </a:lnTo>
                <a:lnTo>
                  <a:pt x="1976547" y="85440"/>
                </a:lnTo>
                <a:lnTo>
                  <a:pt x="1962345" y="86285"/>
                </a:lnTo>
                <a:lnTo>
                  <a:pt x="1949408" y="88177"/>
                </a:lnTo>
                <a:lnTo>
                  <a:pt x="1937737" y="91116"/>
                </a:lnTo>
                <a:lnTo>
                  <a:pt x="1927331" y="95103"/>
                </a:lnTo>
                <a:lnTo>
                  <a:pt x="1913558" y="102617"/>
                </a:lnTo>
                <a:lnTo>
                  <a:pt x="1903749" y="110584"/>
                </a:lnTo>
                <a:lnTo>
                  <a:pt x="1896169" y="119790"/>
                </a:lnTo>
                <a:lnTo>
                  <a:pt x="1891992" y="126878"/>
                </a:lnTo>
                <a:lnTo>
                  <a:pt x="1887537" y="138880"/>
                </a:lnTo>
                <a:lnTo>
                  <a:pt x="1886052" y="151356"/>
                </a:lnTo>
                <a:lnTo>
                  <a:pt x="1886261" y="156922"/>
                </a:lnTo>
                <a:lnTo>
                  <a:pt x="1888707" y="170041"/>
                </a:lnTo>
                <a:lnTo>
                  <a:pt x="1893898" y="181541"/>
                </a:lnTo>
                <a:lnTo>
                  <a:pt x="1901835" y="191421"/>
                </a:lnTo>
                <a:lnTo>
                  <a:pt x="1915927" y="201054"/>
                </a:lnTo>
                <a:lnTo>
                  <a:pt x="1927266" y="206078"/>
                </a:lnTo>
                <a:lnTo>
                  <a:pt x="1940645" y="210421"/>
                </a:lnTo>
                <a:lnTo>
                  <a:pt x="1956064" y="214084"/>
                </a:lnTo>
                <a:lnTo>
                  <a:pt x="1984393" y="219750"/>
                </a:lnTo>
                <a:lnTo>
                  <a:pt x="1992487" y="221369"/>
                </a:lnTo>
                <a:lnTo>
                  <a:pt x="1997883" y="223392"/>
                </a:lnTo>
                <a:lnTo>
                  <a:pt x="2000581" y="225820"/>
                </a:lnTo>
                <a:lnTo>
                  <a:pt x="2003279" y="227979"/>
                </a:lnTo>
                <a:lnTo>
                  <a:pt x="2004628" y="230947"/>
                </a:lnTo>
                <a:lnTo>
                  <a:pt x="2004628" y="239850"/>
                </a:lnTo>
                <a:lnTo>
                  <a:pt x="2001930" y="243627"/>
                </a:lnTo>
                <a:lnTo>
                  <a:pt x="1996534" y="246055"/>
                </a:lnTo>
                <a:lnTo>
                  <a:pt x="1991138" y="248483"/>
                </a:lnTo>
                <a:lnTo>
                  <a:pt x="1984258" y="249698"/>
                </a:lnTo>
                <a:lnTo>
                  <a:pt x="1975377" y="249696"/>
                </a:lnTo>
                <a:lnTo>
                  <a:pt x="1962215" y="248705"/>
                </a:lnTo>
                <a:lnTo>
                  <a:pt x="1949841" y="245873"/>
                </a:lnTo>
                <a:lnTo>
                  <a:pt x="1938258" y="241199"/>
                </a:lnTo>
                <a:lnTo>
                  <a:pt x="1929948" y="236216"/>
                </a:lnTo>
                <a:lnTo>
                  <a:pt x="1919871" y="228329"/>
                </a:lnTo>
                <a:lnTo>
                  <a:pt x="1911548" y="219345"/>
                </a:lnTo>
                <a:close/>
              </a:path>
              <a:path w="2857511" h="1242201">
                <a:moveTo>
                  <a:pt x="2463908" y="291786"/>
                </a:moveTo>
                <a:lnTo>
                  <a:pt x="2370424" y="24686"/>
                </a:lnTo>
                <a:lnTo>
                  <a:pt x="2287056" y="24686"/>
                </a:lnTo>
                <a:lnTo>
                  <a:pt x="2327526" y="78106"/>
                </a:lnTo>
                <a:lnTo>
                  <a:pt x="2328335" y="78106"/>
                </a:lnTo>
                <a:lnTo>
                  <a:pt x="2340071" y="120195"/>
                </a:lnTo>
                <a:lnTo>
                  <a:pt x="2359525" y="184137"/>
                </a:lnTo>
                <a:lnTo>
                  <a:pt x="2254276" y="184137"/>
                </a:lnTo>
                <a:lnTo>
                  <a:pt x="2193166" y="291786"/>
                </a:lnTo>
                <a:lnTo>
                  <a:pt x="2263179" y="291786"/>
                </a:lnTo>
                <a:lnTo>
                  <a:pt x="2254276" y="231486"/>
                </a:lnTo>
                <a:lnTo>
                  <a:pt x="2373931" y="231486"/>
                </a:lnTo>
                <a:lnTo>
                  <a:pt x="2402799" y="184137"/>
                </a:lnTo>
                <a:lnTo>
                  <a:pt x="2463908" y="291786"/>
                </a:lnTo>
                <a:close/>
              </a:path>
              <a:path w="2857511" h="1242201">
                <a:moveTo>
                  <a:pt x="2402799" y="231486"/>
                </a:moveTo>
                <a:lnTo>
                  <a:pt x="2402799" y="184137"/>
                </a:lnTo>
                <a:lnTo>
                  <a:pt x="2373931" y="231486"/>
                </a:lnTo>
                <a:lnTo>
                  <a:pt x="2392277" y="291786"/>
                </a:lnTo>
                <a:lnTo>
                  <a:pt x="2463908" y="291786"/>
                </a:lnTo>
                <a:lnTo>
                  <a:pt x="2402799" y="184137"/>
                </a:lnTo>
                <a:lnTo>
                  <a:pt x="2402799" y="231486"/>
                </a:lnTo>
                <a:close/>
              </a:path>
              <a:path w="2857511" h="1242201">
                <a:moveTo>
                  <a:pt x="2193166" y="291786"/>
                </a:moveTo>
                <a:lnTo>
                  <a:pt x="2254276" y="184137"/>
                </a:lnTo>
                <a:lnTo>
                  <a:pt x="2296613" y="184137"/>
                </a:lnTo>
                <a:lnTo>
                  <a:pt x="2316599" y="119790"/>
                </a:lnTo>
                <a:lnTo>
                  <a:pt x="2327526" y="78106"/>
                </a:lnTo>
                <a:lnTo>
                  <a:pt x="2287056" y="24686"/>
                </a:lnTo>
                <a:lnTo>
                  <a:pt x="2193166" y="291786"/>
                </a:lnTo>
                <a:close/>
              </a:path>
              <a:path w="2857511" h="1242201">
                <a:moveTo>
                  <a:pt x="2558988" y="120328"/>
                </a:moveTo>
                <a:lnTo>
                  <a:pt x="2553653" y="133145"/>
                </a:lnTo>
                <a:lnTo>
                  <a:pt x="2550820" y="89438"/>
                </a:lnTo>
                <a:lnTo>
                  <a:pt x="2490116" y="89438"/>
                </a:lnTo>
                <a:lnTo>
                  <a:pt x="2490116" y="291786"/>
                </a:lnTo>
                <a:lnTo>
                  <a:pt x="2558914" y="291786"/>
                </a:lnTo>
                <a:lnTo>
                  <a:pt x="2558927" y="188387"/>
                </a:lnTo>
                <a:lnTo>
                  <a:pt x="2560572" y="174853"/>
                </a:lnTo>
                <a:lnTo>
                  <a:pt x="2564985" y="163902"/>
                </a:lnTo>
                <a:lnTo>
                  <a:pt x="2569301" y="156887"/>
                </a:lnTo>
                <a:lnTo>
                  <a:pt x="2574967" y="151626"/>
                </a:lnTo>
                <a:lnTo>
                  <a:pt x="2581982" y="148119"/>
                </a:lnTo>
                <a:lnTo>
                  <a:pt x="2588997" y="144611"/>
                </a:lnTo>
                <a:lnTo>
                  <a:pt x="2596551" y="142858"/>
                </a:lnTo>
                <a:lnTo>
                  <a:pt x="2610581" y="142858"/>
                </a:lnTo>
                <a:lnTo>
                  <a:pt x="2615572" y="143262"/>
                </a:lnTo>
                <a:lnTo>
                  <a:pt x="2619619" y="144072"/>
                </a:lnTo>
                <a:lnTo>
                  <a:pt x="2623936" y="144611"/>
                </a:lnTo>
                <a:lnTo>
                  <a:pt x="2627443" y="145421"/>
                </a:lnTo>
                <a:lnTo>
                  <a:pt x="2630141" y="146500"/>
                </a:lnTo>
                <a:lnTo>
                  <a:pt x="2637021" y="89842"/>
                </a:lnTo>
                <a:lnTo>
                  <a:pt x="2634862" y="88493"/>
                </a:lnTo>
                <a:lnTo>
                  <a:pt x="2631895" y="87414"/>
                </a:lnTo>
                <a:lnTo>
                  <a:pt x="2628117" y="86605"/>
                </a:lnTo>
                <a:lnTo>
                  <a:pt x="2624610" y="85795"/>
                </a:lnTo>
                <a:lnTo>
                  <a:pt x="2620293" y="85391"/>
                </a:lnTo>
                <a:lnTo>
                  <a:pt x="2612068" y="85446"/>
                </a:lnTo>
                <a:lnTo>
                  <a:pt x="2598584" y="87182"/>
                </a:lnTo>
                <a:lnTo>
                  <a:pt x="2586667" y="91345"/>
                </a:lnTo>
                <a:lnTo>
                  <a:pt x="2576316" y="97936"/>
                </a:lnTo>
                <a:lnTo>
                  <a:pt x="2573678" y="100279"/>
                </a:lnTo>
                <a:lnTo>
                  <a:pt x="2565662" y="109373"/>
                </a:lnTo>
                <a:lnTo>
                  <a:pt x="2558988" y="120328"/>
                </a:lnTo>
                <a:close/>
              </a:path>
              <a:path w="2857511" h="1242201">
                <a:moveTo>
                  <a:pt x="2825540" y="171186"/>
                </a:moveTo>
                <a:lnTo>
                  <a:pt x="2855892" y="208014"/>
                </a:lnTo>
                <a:lnTo>
                  <a:pt x="2856432" y="204776"/>
                </a:lnTo>
                <a:lnTo>
                  <a:pt x="2856836" y="200729"/>
                </a:lnTo>
                <a:lnTo>
                  <a:pt x="2857106" y="195873"/>
                </a:lnTo>
                <a:lnTo>
                  <a:pt x="2857376" y="191017"/>
                </a:lnTo>
                <a:lnTo>
                  <a:pt x="2857511" y="186160"/>
                </a:lnTo>
                <a:lnTo>
                  <a:pt x="2857511" y="181304"/>
                </a:lnTo>
                <a:lnTo>
                  <a:pt x="2856782" y="167786"/>
                </a:lnTo>
                <a:lnTo>
                  <a:pt x="2854583" y="155023"/>
                </a:lnTo>
                <a:lnTo>
                  <a:pt x="2850914" y="143072"/>
                </a:lnTo>
                <a:lnTo>
                  <a:pt x="2845775" y="131931"/>
                </a:lnTo>
                <a:lnTo>
                  <a:pt x="2840302" y="123093"/>
                </a:lnTo>
                <a:lnTo>
                  <a:pt x="2832167" y="113368"/>
                </a:lnTo>
                <a:lnTo>
                  <a:pt x="2822525" y="104982"/>
                </a:lnTo>
                <a:lnTo>
                  <a:pt x="2811376" y="97936"/>
                </a:lnTo>
                <a:lnTo>
                  <a:pt x="2807413" y="95840"/>
                </a:lnTo>
                <a:lnTo>
                  <a:pt x="2796363" y="91269"/>
                </a:lnTo>
                <a:lnTo>
                  <a:pt x="2825540" y="171186"/>
                </a:lnTo>
                <a:close/>
              </a:path>
              <a:path w="2857511" h="1242201">
                <a:moveTo>
                  <a:pt x="2724776" y="89230"/>
                </a:moveTo>
                <a:lnTo>
                  <a:pt x="2712896" y="92957"/>
                </a:lnTo>
                <a:lnTo>
                  <a:pt x="2701703" y="97936"/>
                </a:lnTo>
                <a:lnTo>
                  <a:pt x="2700782" y="98426"/>
                </a:lnTo>
                <a:lnTo>
                  <a:pt x="2695632" y="171186"/>
                </a:lnTo>
                <a:lnTo>
                  <a:pt x="2716936" y="182481"/>
                </a:lnTo>
                <a:lnTo>
                  <a:pt x="2718204" y="171186"/>
                </a:lnTo>
                <a:lnTo>
                  <a:pt x="2718392" y="169513"/>
                </a:lnTo>
                <a:lnTo>
                  <a:pt x="2721128" y="158641"/>
                </a:lnTo>
                <a:lnTo>
                  <a:pt x="2724366" y="150007"/>
                </a:lnTo>
                <a:lnTo>
                  <a:pt x="2728952" y="143667"/>
                </a:lnTo>
                <a:lnTo>
                  <a:pt x="2724776" y="89230"/>
                </a:lnTo>
                <a:close/>
              </a:path>
              <a:path w="2857511" h="1242201">
                <a:moveTo>
                  <a:pt x="111696" y="550076"/>
                </a:moveTo>
                <a:lnTo>
                  <a:pt x="122116" y="550680"/>
                </a:lnTo>
                <a:lnTo>
                  <a:pt x="134814" y="553739"/>
                </a:lnTo>
                <a:lnTo>
                  <a:pt x="144476" y="559384"/>
                </a:lnTo>
                <a:lnTo>
                  <a:pt x="147554" y="562202"/>
                </a:lnTo>
                <a:lnTo>
                  <a:pt x="153744" y="572784"/>
                </a:lnTo>
                <a:lnTo>
                  <a:pt x="155808" y="586904"/>
                </a:lnTo>
                <a:lnTo>
                  <a:pt x="155528" y="592525"/>
                </a:lnTo>
                <a:lnTo>
                  <a:pt x="152015" y="605329"/>
                </a:lnTo>
                <a:lnTo>
                  <a:pt x="144476" y="614828"/>
                </a:lnTo>
                <a:lnTo>
                  <a:pt x="138269" y="618753"/>
                </a:lnTo>
                <a:lnTo>
                  <a:pt x="126510" y="622486"/>
                </a:lnTo>
                <a:lnTo>
                  <a:pt x="111696" y="623731"/>
                </a:lnTo>
                <a:lnTo>
                  <a:pt x="69607" y="623731"/>
                </a:lnTo>
                <a:lnTo>
                  <a:pt x="122623" y="675937"/>
                </a:lnTo>
                <a:lnTo>
                  <a:pt x="129471" y="675818"/>
                </a:lnTo>
                <a:lnTo>
                  <a:pt x="143176" y="674794"/>
                </a:lnTo>
                <a:lnTo>
                  <a:pt x="155911" y="672718"/>
                </a:lnTo>
                <a:lnTo>
                  <a:pt x="167676" y="669592"/>
                </a:lnTo>
                <a:lnTo>
                  <a:pt x="178471" y="665415"/>
                </a:lnTo>
                <a:lnTo>
                  <a:pt x="186438" y="661316"/>
                </a:lnTo>
                <a:lnTo>
                  <a:pt x="197149" y="653954"/>
                </a:lnTo>
                <a:lnTo>
                  <a:pt x="206230" y="645203"/>
                </a:lnTo>
                <a:lnTo>
                  <a:pt x="213680" y="635062"/>
                </a:lnTo>
                <a:lnTo>
                  <a:pt x="218676" y="625366"/>
                </a:lnTo>
                <a:lnTo>
                  <a:pt x="222645" y="613656"/>
                </a:lnTo>
                <a:lnTo>
                  <a:pt x="225027" y="600836"/>
                </a:lnTo>
                <a:lnTo>
                  <a:pt x="225820" y="586904"/>
                </a:lnTo>
                <a:lnTo>
                  <a:pt x="225162" y="574170"/>
                </a:lnTo>
                <a:lnTo>
                  <a:pt x="222922" y="561250"/>
                </a:lnTo>
                <a:lnTo>
                  <a:pt x="219095" y="549442"/>
                </a:lnTo>
                <a:lnTo>
                  <a:pt x="213680" y="538745"/>
                </a:lnTo>
                <a:lnTo>
                  <a:pt x="208944" y="531893"/>
                </a:lnTo>
                <a:lnTo>
                  <a:pt x="200417" y="522670"/>
                </a:lnTo>
                <a:lnTo>
                  <a:pt x="190260" y="514836"/>
                </a:lnTo>
                <a:lnTo>
                  <a:pt x="178471" y="508392"/>
                </a:lnTo>
                <a:lnTo>
                  <a:pt x="162210" y="502599"/>
                </a:lnTo>
                <a:lnTo>
                  <a:pt x="149984" y="499972"/>
                </a:lnTo>
                <a:lnTo>
                  <a:pt x="136789" y="498396"/>
                </a:lnTo>
                <a:lnTo>
                  <a:pt x="122623" y="497870"/>
                </a:lnTo>
                <a:lnTo>
                  <a:pt x="111696" y="550076"/>
                </a:lnTo>
                <a:close/>
              </a:path>
              <a:path w="2857511" h="1242201">
                <a:moveTo>
                  <a:pt x="69607" y="550076"/>
                </a:moveTo>
                <a:lnTo>
                  <a:pt x="111696" y="550076"/>
                </a:lnTo>
                <a:lnTo>
                  <a:pt x="122623" y="497870"/>
                </a:lnTo>
                <a:lnTo>
                  <a:pt x="0" y="497870"/>
                </a:lnTo>
                <a:lnTo>
                  <a:pt x="0" y="764970"/>
                </a:lnTo>
                <a:lnTo>
                  <a:pt x="69607" y="764970"/>
                </a:lnTo>
                <a:lnTo>
                  <a:pt x="69607" y="675937"/>
                </a:lnTo>
                <a:lnTo>
                  <a:pt x="122623" y="675937"/>
                </a:lnTo>
                <a:lnTo>
                  <a:pt x="69607" y="623731"/>
                </a:lnTo>
                <a:lnTo>
                  <a:pt x="69607" y="550076"/>
                </a:lnTo>
                <a:close/>
              </a:path>
              <a:path w="2857511" h="1242201">
                <a:moveTo>
                  <a:pt x="388489" y="765270"/>
                </a:moveTo>
                <a:lnTo>
                  <a:pt x="400300" y="761672"/>
                </a:lnTo>
                <a:lnTo>
                  <a:pt x="411311" y="756876"/>
                </a:lnTo>
                <a:lnTo>
                  <a:pt x="423568" y="749347"/>
                </a:lnTo>
                <a:lnTo>
                  <a:pt x="433327" y="741150"/>
                </a:lnTo>
                <a:lnTo>
                  <a:pt x="441787" y="731653"/>
                </a:lnTo>
                <a:lnTo>
                  <a:pt x="448948" y="720858"/>
                </a:lnTo>
                <a:lnTo>
                  <a:pt x="452401" y="714264"/>
                </a:lnTo>
                <a:lnTo>
                  <a:pt x="456910" y="702954"/>
                </a:lnTo>
                <a:lnTo>
                  <a:pt x="460131" y="690773"/>
                </a:lnTo>
                <a:lnTo>
                  <a:pt x="462063" y="677720"/>
                </a:lnTo>
                <a:lnTo>
                  <a:pt x="462707" y="663796"/>
                </a:lnTo>
                <a:lnTo>
                  <a:pt x="462479" y="655414"/>
                </a:lnTo>
                <a:lnTo>
                  <a:pt x="461055" y="641963"/>
                </a:lnTo>
                <a:lnTo>
                  <a:pt x="458325" y="629433"/>
                </a:lnTo>
                <a:lnTo>
                  <a:pt x="454289" y="617825"/>
                </a:lnTo>
                <a:lnTo>
                  <a:pt x="448948" y="607138"/>
                </a:lnTo>
                <a:lnTo>
                  <a:pt x="440984" y="595157"/>
                </a:lnTo>
                <a:lnTo>
                  <a:pt x="432392" y="585750"/>
                </a:lnTo>
                <a:lnTo>
                  <a:pt x="422501" y="577737"/>
                </a:lnTo>
                <a:lnTo>
                  <a:pt x="411311" y="571120"/>
                </a:lnTo>
                <a:lnTo>
                  <a:pt x="394438" y="564133"/>
                </a:lnTo>
                <a:lnTo>
                  <a:pt x="382243" y="561045"/>
                </a:lnTo>
                <a:lnTo>
                  <a:pt x="369251" y="559192"/>
                </a:lnTo>
                <a:lnTo>
                  <a:pt x="355463" y="558575"/>
                </a:lnTo>
                <a:lnTo>
                  <a:pt x="348913" y="558717"/>
                </a:lnTo>
                <a:lnTo>
                  <a:pt x="335659" y="559939"/>
                </a:lnTo>
                <a:lnTo>
                  <a:pt x="323092" y="562414"/>
                </a:lnTo>
                <a:lnTo>
                  <a:pt x="311212" y="566141"/>
                </a:lnTo>
                <a:lnTo>
                  <a:pt x="300019" y="571120"/>
                </a:lnTo>
                <a:lnTo>
                  <a:pt x="287557" y="578616"/>
                </a:lnTo>
                <a:lnTo>
                  <a:pt x="277794" y="586744"/>
                </a:lnTo>
                <a:lnTo>
                  <a:pt x="269267" y="596251"/>
                </a:lnTo>
                <a:lnTo>
                  <a:pt x="261978" y="607138"/>
                </a:lnTo>
                <a:lnTo>
                  <a:pt x="254344" y="624516"/>
                </a:lnTo>
                <a:lnTo>
                  <a:pt x="251165" y="636685"/>
                </a:lnTo>
                <a:lnTo>
                  <a:pt x="249258" y="649778"/>
                </a:lnTo>
                <a:lnTo>
                  <a:pt x="248623" y="663796"/>
                </a:lnTo>
                <a:lnTo>
                  <a:pt x="248859" y="672469"/>
                </a:lnTo>
                <a:lnTo>
                  <a:pt x="250257" y="685878"/>
                </a:lnTo>
                <a:lnTo>
                  <a:pt x="252910" y="698412"/>
                </a:lnTo>
                <a:lnTo>
                  <a:pt x="256816" y="710072"/>
                </a:lnTo>
                <a:lnTo>
                  <a:pt x="261978" y="720858"/>
                </a:lnTo>
                <a:lnTo>
                  <a:pt x="270266" y="732849"/>
                </a:lnTo>
                <a:lnTo>
                  <a:pt x="278947" y="742142"/>
                </a:lnTo>
                <a:lnTo>
                  <a:pt x="288864" y="750151"/>
                </a:lnTo>
                <a:lnTo>
                  <a:pt x="300019" y="756876"/>
                </a:lnTo>
                <a:lnTo>
                  <a:pt x="316726" y="763546"/>
                </a:lnTo>
                <a:lnTo>
                  <a:pt x="328949" y="766586"/>
                </a:lnTo>
                <a:lnTo>
                  <a:pt x="325245" y="704266"/>
                </a:lnTo>
                <a:lnTo>
                  <a:pt x="322277" y="696172"/>
                </a:lnTo>
                <a:lnTo>
                  <a:pt x="320515" y="690220"/>
                </a:lnTo>
                <a:lnTo>
                  <a:pt x="318498" y="678108"/>
                </a:lnTo>
                <a:lnTo>
                  <a:pt x="317826" y="663796"/>
                </a:lnTo>
                <a:lnTo>
                  <a:pt x="318047" y="655322"/>
                </a:lnTo>
                <a:lnTo>
                  <a:pt x="319490" y="642271"/>
                </a:lnTo>
                <a:lnTo>
                  <a:pt x="322277" y="631420"/>
                </a:lnTo>
                <a:lnTo>
                  <a:pt x="325245" y="623056"/>
                </a:lnTo>
                <a:lnTo>
                  <a:pt x="329562" y="616986"/>
                </a:lnTo>
                <a:lnTo>
                  <a:pt x="335228" y="613209"/>
                </a:lnTo>
                <a:lnTo>
                  <a:pt x="340893" y="609432"/>
                </a:lnTo>
                <a:lnTo>
                  <a:pt x="347638" y="607543"/>
                </a:lnTo>
                <a:lnTo>
                  <a:pt x="363557" y="607543"/>
                </a:lnTo>
                <a:lnTo>
                  <a:pt x="370436" y="609432"/>
                </a:lnTo>
                <a:lnTo>
                  <a:pt x="376102" y="613209"/>
                </a:lnTo>
                <a:lnTo>
                  <a:pt x="381768" y="616986"/>
                </a:lnTo>
                <a:lnTo>
                  <a:pt x="386085" y="623056"/>
                </a:lnTo>
                <a:lnTo>
                  <a:pt x="389052" y="631420"/>
                </a:lnTo>
                <a:lnTo>
                  <a:pt x="390815" y="637371"/>
                </a:lnTo>
                <a:lnTo>
                  <a:pt x="392832" y="649484"/>
                </a:lnTo>
                <a:lnTo>
                  <a:pt x="393504" y="663796"/>
                </a:lnTo>
                <a:lnTo>
                  <a:pt x="393283" y="672270"/>
                </a:lnTo>
                <a:lnTo>
                  <a:pt x="391840" y="685321"/>
                </a:lnTo>
                <a:lnTo>
                  <a:pt x="389052" y="696172"/>
                </a:lnTo>
                <a:lnTo>
                  <a:pt x="386085" y="704266"/>
                </a:lnTo>
                <a:lnTo>
                  <a:pt x="381768" y="710336"/>
                </a:lnTo>
                <a:lnTo>
                  <a:pt x="376102" y="714383"/>
                </a:lnTo>
                <a:lnTo>
                  <a:pt x="370436" y="718160"/>
                </a:lnTo>
                <a:lnTo>
                  <a:pt x="363557" y="720049"/>
                </a:lnTo>
                <a:lnTo>
                  <a:pt x="347638" y="720049"/>
                </a:lnTo>
                <a:lnTo>
                  <a:pt x="340893" y="718160"/>
                </a:lnTo>
                <a:lnTo>
                  <a:pt x="335228" y="714383"/>
                </a:lnTo>
                <a:lnTo>
                  <a:pt x="341862" y="768409"/>
                </a:lnTo>
                <a:lnTo>
                  <a:pt x="355463" y="769017"/>
                </a:lnTo>
                <a:lnTo>
                  <a:pt x="362470" y="768867"/>
                </a:lnTo>
                <a:lnTo>
                  <a:pt x="375879" y="767668"/>
                </a:lnTo>
                <a:lnTo>
                  <a:pt x="388489" y="765270"/>
                </a:lnTo>
                <a:close/>
              </a:path>
              <a:path w="2857511" h="1242201">
                <a:moveTo>
                  <a:pt x="329562" y="710336"/>
                </a:moveTo>
                <a:lnTo>
                  <a:pt x="325245" y="704266"/>
                </a:lnTo>
                <a:lnTo>
                  <a:pt x="328949" y="766586"/>
                </a:lnTo>
                <a:lnTo>
                  <a:pt x="341862" y="768409"/>
                </a:lnTo>
                <a:lnTo>
                  <a:pt x="335228" y="714383"/>
                </a:lnTo>
                <a:lnTo>
                  <a:pt x="329562" y="710336"/>
                </a:lnTo>
                <a:close/>
              </a:path>
              <a:path w="2857511" h="1242201">
                <a:moveTo>
                  <a:pt x="575064" y="606734"/>
                </a:moveTo>
                <a:lnTo>
                  <a:pt x="579651" y="605385"/>
                </a:lnTo>
                <a:lnTo>
                  <a:pt x="585182" y="604710"/>
                </a:lnTo>
                <a:lnTo>
                  <a:pt x="591657" y="604710"/>
                </a:lnTo>
                <a:lnTo>
                  <a:pt x="597626" y="604969"/>
                </a:lnTo>
                <a:lnTo>
                  <a:pt x="610020" y="607163"/>
                </a:lnTo>
                <a:lnTo>
                  <a:pt x="622414" y="611590"/>
                </a:lnTo>
                <a:lnTo>
                  <a:pt x="628147" y="614446"/>
                </a:lnTo>
                <a:lnTo>
                  <a:pt x="638748" y="621673"/>
                </a:lnTo>
                <a:lnTo>
                  <a:pt x="647505" y="630611"/>
                </a:lnTo>
                <a:lnTo>
                  <a:pt x="680286" y="593379"/>
                </a:lnTo>
                <a:lnTo>
                  <a:pt x="675635" y="588148"/>
                </a:lnTo>
                <a:lnTo>
                  <a:pt x="666298" y="579989"/>
                </a:lnTo>
                <a:lnTo>
                  <a:pt x="655437" y="573099"/>
                </a:lnTo>
                <a:lnTo>
                  <a:pt x="643053" y="567478"/>
                </a:lnTo>
                <a:lnTo>
                  <a:pt x="627970" y="562854"/>
                </a:lnTo>
                <a:lnTo>
                  <a:pt x="615699" y="560477"/>
                </a:lnTo>
                <a:lnTo>
                  <a:pt x="602651" y="559050"/>
                </a:lnTo>
                <a:lnTo>
                  <a:pt x="588824" y="558575"/>
                </a:lnTo>
                <a:lnTo>
                  <a:pt x="584216" y="558624"/>
                </a:lnTo>
                <a:lnTo>
                  <a:pt x="570013" y="559469"/>
                </a:lnTo>
                <a:lnTo>
                  <a:pt x="557077" y="561361"/>
                </a:lnTo>
                <a:lnTo>
                  <a:pt x="545405" y="564301"/>
                </a:lnTo>
                <a:lnTo>
                  <a:pt x="534999" y="568287"/>
                </a:lnTo>
                <a:lnTo>
                  <a:pt x="521226" y="575801"/>
                </a:lnTo>
                <a:lnTo>
                  <a:pt x="511417" y="583768"/>
                </a:lnTo>
                <a:lnTo>
                  <a:pt x="503838" y="592974"/>
                </a:lnTo>
                <a:lnTo>
                  <a:pt x="499661" y="600062"/>
                </a:lnTo>
                <a:lnTo>
                  <a:pt x="495205" y="612064"/>
                </a:lnTo>
                <a:lnTo>
                  <a:pt x="493720" y="624540"/>
                </a:lnTo>
                <a:lnTo>
                  <a:pt x="493930" y="630106"/>
                </a:lnTo>
                <a:lnTo>
                  <a:pt x="496375" y="643225"/>
                </a:lnTo>
                <a:lnTo>
                  <a:pt x="501567" y="654725"/>
                </a:lnTo>
                <a:lnTo>
                  <a:pt x="509503" y="664605"/>
                </a:lnTo>
                <a:lnTo>
                  <a:pt x="523596" y="674238"/>
                </a:lnTo>
                <a:lnTo>
                  <a:pt x="534934" y="679262"/>
                </a:lnTo>
                <a:lnTo>
                  <a:pt x="548313" y="683605"/>
                </a:lnTo>
                <a:lnTo>
                  <a:pt x="563733" y="687268"/>
                </a:lnTo>
                <a:lnTo>
                  <a:pt x="592062" y="692934"/>
                </a:lnTo>
                <a:lnTo>
                  <a:pt x="600156" y="694553"/>
                </a:lnTo>
                <a:lnTo>
                  <a:pt x="605552" y="696576"/>
                </a:lnTo>
                <a:lnTo>
                  <a:pt x="608250" y="699005"/>
                </a:lnTo>
                <a:lnTo>
                  <a:pt x="610948" y="701163"/>
                </a:lnTo>
                <a:lnTo>
                  <a:pt x="612296" y="704131"/>
                </a:lnTo>
                <a:lnTo>
                  <a:pt x="612296" y="713034"/>
                </a:lnTo>
                <a:lnTo>
                  <a:pt x="609599" y="716811"/>
                </a:lnTo>
                <a:lnTo>
                  <a:pt x="604203" y="719239"/>
                </a:lnTo>
                <a:lnTo>
                  <a:pt x="598807" y="721668"/>
                </a:lnTo>
                <a:lnTo>
                  <a:pt x="591927" y="722882"/>
                </a:lnTo>
                <a:lnTo>
                  <a:pt x="583045" y="722880"/>
                </a:lnTo>
                <a:lnTo>
                  <a:pt x="569883" y="721889"/>
                </a:lnTo>
                <a:lnTo>
                  <a:pt x="557510" y="719057"/>
                </a:lnTo>
                <a:lnTo>
                  <a:pt x="545926" y="714383"/>
                </a:lnTo>
                <a:lnTo>
                  <a:pt x="537617" y="709400"/>
                </a:lnTo>
                <a:lnTo>
                  <a:pt x="527539" y="701513"/>
                </a:lnTo>
                <a:lnTo>
                  <a:pt x="519216" y="692529"/>
                </a:lnTo>
                <a:lnTo>
                  <a:pt x="486840" y="730571"/>
                </a:lnTo>
                <a:lnTo>
                  <a:pt x="496361" y="739745"/>
                </a:lnTo>
                <a:lnTo>
                  <a:pt x="506410" y="747293"/>
                </a:lnTo>
                <a:lnTo>
                  <a:pt x="517535" y="753813"/>
                </a:lnTo>
                <a:lnTo>
                  <a:pt x="529738" y="759304"/>
                </a:lnTo>
                <a:lnTo>
                  <a:pt x="535910" y="761432"/>
                </a:lnTo>
                <a:lnTo>
                  <a:pt x="547939" y="764750"/>
                </a:lnTo>
                <a:lnTo>
                  <a:pt x="560363" y="767121"/>
                </a:lnTo>
                <a:lnTo>
                  <a:pt x="573182" y="768543"/>
                </a:lnTo>
                <a:lnTo>
                  <a:pt x="586396" y="769017"/>
                </a:lnTo>
                <a:lnTo>
                  <a:pt x="589881" y="768990"/>
                </a:lnTo>
                <a:lnTo>
                  <a:pt x="604093" y="768262"/>
                </a:lnTo>
                <a:lnTo>
                  <a:pt x="617085" y="766540"/>
                </a:lnTo>
                <a:lnTo>
                  <a:pt x="628858" y="763824"/>
                </a:lnTo>
                <a:lnTo>
                  <a:pt x="639411" y="760114"/>
                </a:lnTo>
                <a:lnTo>
                  <a:pt x="653547" y="752337"/>
                </a:lnTo>
                <a:lnTo>
                  <a:pt x="663306" y="744322"/>
                </a:lnTo>
                <a:lnTo>
                  <a:pt x="670978" y="735023"/>
                </a:lnTo>
                <a:lnTo>
                  <a:pt x="676577" y="724643"/>
                </a:lnTo>
                <a:lnTo>
                  <a:pt x="680269" y="712500"/>
                </a:lnTo>
                <a:lnTo>
                  <a:pt x="681500" y="699409"/>
                </a:lnTo>
                <a:lnTo>
                  <a:pt x="681498" y="698911"/>
                </a:lnTo>
                <a:lnTo>
                  <a:pt x="679898" y="685754"/>
                </a:lnTo>
                <a:lnTo>
                  <a:pt x="675312" y="673914"/>
                </a:lnTo>
                <a:lnTo>
                  <a:pt x="667740" y="663391"/>
                </a:lnTo>
                <a:lnTo>
                  <a:pt x="660515" y="657013"/>
                </a:lnTo>
                <a:lnTo>
                  <a:pt x="650246" y="651031"/>
                </a:lnTo>
                <a:lnTo>
                  <a:pt x="637681" y="646277"/>
                </a:lnTo>
                <a:lnTo>
                  <a:pt x="622819" y="642752"/>
                </a:lnTo>
                <a:lnTo>
                  <a:pt x="585991" y="635467"/>
                </a:lnTo>
                <a:lnTo>
                  <a:pt x="576818" y="633579"/>
                </a:lnTo>
                <a:lnTo>
                  <a:pt x="570478" y="631420"/>
                </a:lnTo>
                <a:lnTo>
                  <a:pt x="566970" y="628992"/>
                </a:lnTo>
                <a:lnTo>
                  <a:pt x="563733" y="626294"/>
                </a:lnTo>
                <a:lnTo>
                  <a:pt x="562114" y="623191"/>
                </a:lnTo>
                <a:lnTo>
                  <a:pt x="562114" y="616446"/>
                </a:lnTo>
                <a:lnTo>
                  <a:pt x="563193" y="613748"/>
                </a:lnTo>
                <a:lnTo>
                  <a:pt x="565352" y="611590"/>
                </a:lnTo>
                <a:lnTo>
                  <a:pt x="567510" y="609432"/>
                </a:lnTo>
                <a:lnTo>
                  <a:pt x="570748" y="607813"/>
                </a:lnTo>
                <a:lnTo>
                  <a:pt x="575064" y="606734"/>
                </a:lnTo>
                <a:close/>
              </a:path>
              <a:path w="2857511" h="1242201">
                <a:moveTo>
                  <a:pt x="790850" y="606734"/>
                </a:moveTo>
                <a:lnTo>
                  <a:pt x="795437" y="605385"/>
                </a:lnTo>
                <a:lnTo>
                  <a:pt x="800968" y="604710"/>
                </a:lnTo>
                <a:lnTo>
                  <a:pt x="807443" y="604710"/>
                </a:lnTo>
                <a:lnTo>
                  <a:pt x="813412" y="604969"/>
                </a:lnTo>
                <a:lnTo>
                  <a:pt x="825806" y="607163"/>
                </a:lnTo>
                <a:lnTo>
                  <a:pt x="838200" y="611590"/>
                </a:lnTo>
                <a:lnTo>
                  <a:pt x="843933" y="614446"/>
                </a:lnTo>
                <a:lnTo>
                  <a:pt x="854534" y="621673"/>
                </a:lnTo>
                <a:lnTo>
                  <a:pt x="863291" y="630611"/>
                </a:lnTo>
                <a:lnTo>
                  <a:pt x="896071" y="593379"/>
                </a:lnTo>
                <a:lnTo>
                  <a:pt x="891421" y="588148"/>
                </a:lnTo>
                <a:lnTo>
                  <a:pt x="882083" y="579989"/>
                </a:lnTo>
                <a:lnTo>
                  <a:pt x="871223" y="573099"/>
                </a:lnTo>
                <a:lnTo>
                  <a:pt x="858839" y="567478"/>
                </a:lnTo>
                <a:lnTo>
                  <a:pt x="843755" y="562854"/>
                </a:lnTo>
                <a:lnTo>
                  <a:pt x="831485" y="560477"/>
                </a:lnTo>
                <a:lnTo>
                  <a:pt x="818436" y="559050"/>
                </a:lnTo>
                <a:lnTo>
                  <a:pt x="804610" y="558575"/>
                </a:lnTo>
                <a:lnTo>
                  <a:pt x="800002" y="558624"/>
                </a:lnTo>
                <a:lnTo>
                  <a:pt x="785799" y="559469"/>
                </a:lnTo>
                <a:lnTo>
                  <a:pt x="772862" y="561361"/>
                </a:lnTo>
                <a:lnTo>
                  <a:pt x="761191" y="564301"/>
                </a:lnTo>
                <a:lnTo>
                  <a:pt x="750785" y="568287"/>
                </a:lnTo>
                <a:lnTo>
                  <a:pt x="737012" y="575801"/>
                </a:lnTo>
                <a:lnTo>
                  <a:pt x="727203" y="583768"/>
                </a:lnTo>
                <a:lnTo>
                  <a:pt x="719623" y="592974"/>
                </a:lnTo>
                <a:lnTo>
                  <a:pt x="715446" y="600062"/>
                </a:lnTo>
                <a:lnTo>
                  <a:pt x="710991" y="612064"/>
                </a:lnTo>
                <a:lnTo>
                  <a:pt x="709506" y="624540"/>
                </a:lnTo>
                <a:lnTo>
                  <a:pt x="709716" y="630106"/>
                </a:lnTo>
                <a:lnTo>
                  <a:pt x="712161" y="643225"/>
                </a:lnTo>
                <a:lnTo>
                  <a:pt x="717352" y="654725"/>
                </a:lnTo>
                <a:lnTo>
                  <a:pt x="725289" y="664605"/>
                </a:lnTo>
                <a:lnTo>
                  <a:pt x="739382" y="674238"/>
                </a:lnTo>
                <a:lnTo>
                  <a:pt x="750720" y="679262"/>
                </a:lnTo>
                <a:lnTo>
                  <a:pt x="764099" y="683605"/>
                </a:lnTo>
                <a:lnTo>
                  <a:pt x="779519" y="687268"/>
                </a:lnTo>
                <a:lnTo>
                  <a:pt x="807847" y="692934"/>
                </a:lnTo>
                <a:lnTo>
                  <a:pt x="815941" y="694553"/>
                </a:lnTo>
                <a:lnTo>
                  <a:pt x="821337" y="696576"/>
                </a:lnTo>
                <a:lnTo>
                  <a:pt x="824035" y="699005"/>
                </a:lnTo>
                <a:lnTo>
                  <a:pt x="826733" y="701163"/>
                </a:lnTo>
                <a:lnTo>
                  <a:pt x="828082" y="704131"/>
                </a:lnTo>
                <a:lnTo>
                  <a:pt x="828082" y="713034"/>
                </a:lnTo>
                <a:lnTo>
                  <a:pt x="825384" y="716811"/>
                </a:lnTo>
                <a:lnTo>
                  <a:pt x="819988" y="719239"/>
                </a:lnTo>
                <a:lnTo>
                  <a:pt x="814592" y="721668"/>
                </a:lnTo>
                <a:lnTo>
                  <a:pt x="807713" y="722882"/>
                </a:lnTo>
                <a:lnTo>
                  <a:pt x="798831" y="722880"/>
                </a:lnTo>
                <a:lnTo>
                  <a:pt x="785669" y="721889"/>
                </a:lnTo>
                <a:lnTo>
                  <a:pt x="773296" y="719057"/>
                </a:lnTo>
                <a:lnTo>
                  <a:pt x="761712" y="714383"/>
                </a:lnTo>
                <a:lnTo>
                  <a:pt x="753402" y="709400"/>
                </a:lnTo>
                <a:lnTo>
                  <a:pt x="743325" y="701513"/>
                </a:lnTo>
                <a:lnTo>
                  <a:pt x="735002" y="692529"/>
                </a:lnTo>
                <a:lnTo>
                  <a:pt x="702626" y="730571"/>
                </a:lnTo>
                <a:lnTo>
                  <a:pt x="712147" y="739745"/>
                </a:lnTo>
                <a:lnTo>
                  <a:pt x="722195" y="747293"/>
                </a:lnTo>
                <a:lnTo>
                  <a:pt x="733321" y="753813"/>
                </a:lnTo>
                <a:lnTo>
                  <a:pt x="745524" y="759304"/>
                </a:lnTo>
                <a:lnTo>
                  <a:pt x="751696" y="761432"/>
                </a:lnTo>
                <a:lnTo>
                  <a:pt x="763725" y="764750"/>
                </a:lnTo>
                <a:lnTo>
                  <a:pt x="776149" y="767121"/>
                </a:lnTo>
                <a:lnTo>
                  <a:pt x="788968" y="768543"/>
                </a:lnTo>
                <a:lnTo>
                  <a:pt x="802182" y="769017"/>
                </a:lnTo>
                <a:lnTo>
                  <a:pt x="805667" y="768990"/>
                </a:lnTo>
                <a:lnTo>
                  <a:pt x="819879" y="768262"/>
                </a:lnTo>
                <a:lnTo>
                  <a:pt x="832871" y="766540"/>
                </a:lnTo>
                <a:lnTo>
                  <a:pt x="844644" y="763824"/>
                </a:lnTo>
                <a:lnTo>
                  <a:pt x="855197" y="760114"/>
                </a:lnTo>
                <a:lnTo>
                  <a:pt x="869333" y="752337"/>
                </a:lnTo>
                <a:lnTo>
                  <a:pt x="879092" y="744322"/>
                </a:lnTo>
                <a:lnTo>
                  <a:pt x="886763" y="735023"/>
                </a:lnTo>
                <a:lnTo>
                  <a:pt x="892363" y="724643"/>
                </a:lnTo>
                <a:lnTo>
                  <a:pt x="896055" y="712500"/>
                </a:lnTo>
                <a:lnTo>
                  <a:pt x="897285" y="699409"/>
                </a:lnTo>
                <a:lnTo>
                  <a:pt x="897283" y="698911"/>
                </a:lnTo>
                <a:lnTo>
                  <a:pt x="895683" y="685754"/>
                </a:lnTo>
                <a:lnTo>
                  <a:pt x="891097" y="673914"/>
                </a:lnTo>
                <a:lnTo>
                  <a:pt x="883526" y="663391"/>
                </a:lnTo>
                <a:lnTo>
                  <a:pt x="876300" y="657013"/>
                </a:lnTo>
                <a:lnTo>
                  <a:pt x="866032" y="651031"/>
                </a:lnTo>
                <a:lnTo>
                  <a:pt x="853467" y="646277"/>
                </a:lnTo>
                <a:lnTo>
                  <a:pt x="838604" y="642752"/>
                </a:lnTo>
                <a:lnTo>
                  <a:pt x="801777" y="635467"/>
                </a:lnTo>
                <a:lnTo>
                  <a:pt x="792604" y="633579"/>
                </a:lnTo>
                <a:lnTo>
                  <a:pt x="786264" y="631420"/>
                </a:lnTo>
                <a:lnTo>
                  <a:pt x="782756" y="628992"/>
                </a:lnTo>
                <a:lnTo>
                  <a:pt x="779519" y="626294"/>
                </a:lnTo>
                <a:lnTo>
                  <a:pt x="777900" y="623191"/>
                </a:lnTo>
                <a:lnTo>
                  <a:pt x="777900" y="616446"/>
                </a:lnTo>
                <a:lnTo>
                  <a:pt x="778979" y="613748"/>
                </a:lnTo>
                <a:lnTo>
                  <a:pt x="781137" y="611590"/>
                </a:lnTo>
                <a:lnTo>
                  <a:pt x="783296" y="609432"/>
                </a:lnTo>
                <a:lnTo>
                  <a:pt x="786533" y="607813"/>
                </a:lnTo>
                <a:lnTo>
                  <a:pt x="790850" y="606734"/>
                </a:lnTo>
                <a:close/>
              </a:path>
              <a:path w="2857511" h="1242201">
                <a:moveTo>
                  <a:pt x="927315" y="506369"/>
                </a:moveTo>
                <a:lnTo>
                  <a:pt x="929885" y="521773"/>
                </a:lnTo>
                <a:lnTo>
                  <a:pt x="936623" y="531460"/>
                </a:lnTo>
                <a:lnTo>
                  <a:pt x="940934" y="534214"/>
                </a:lnTo>
                <a:lnTo>
                  <a:pt x="952338" y="537915"/>
                </a:lnTo>
                <a:lnTo>
                  <a:pt x="967380" y="539149"/>
                </a:lnTo>
                <a:lnTo>
                  <a:pt x="974784" y="538875"/>
                </a:lnTo>
                <a:lnTo>
                  <a:pt x="988056" y="536433"/>
                </a:lnTo>
                <a:lnTo>
                  <a:pt x="997732" y="531460"/>
                </a:lnTo>
                <a:lnTo>
                  <a:pt x="1005281" y="520431"/>
                </a:lnTo>
                <a:lnTo>
                  <a:pt x="1007445" y="506369"/>
                </a:lnTo>
                <a:lnTo>
                  <a:pt x="1007415" y="504452"/>
                </a:lnTo>
                <a:lnTo>
                  <a:pt x="1004738" y="490701"/>
                </a:lnTo>
                <a:lnTo>
                  <a:pt x="997732" y="481278"/>
                </a:lnTo>
                <a:lnTo>
                  <a:pt x="993614" y="478476"/>
                </a:lnTo>
                <a:lnTo>
                  <a:pt x="982283" y="474507"/>
                </a:lnTo>
                <a:lnTo>
                  <a:pt x="967380" y="473184"/>
                </a:lnTo>
                <a:lnTo>
                  <a:pt x="959365" y="473512"/>
                </a:lnTo>
                <a:lnTo>
                  <a:pt x="946187" y="476104"/>
                </a:lnTo>
                <a:lnTo>
                  <a:pt x="936623" y="481278"/>
                </a:lnTo>
                <a:lnTo>
                  <a:pt x="929411" y="492040"/>
                </a:lnTo>
                <a:lnTo>
                  <a:pt x="927315" y="506369"/>
                </a:lnTo>
                <a:close/>
              </a:path>
              <a:path w="2857511" h="1242201">
                <a:moveTo>
                  <a:pt x="932981" y="562622"/>
                </a:moveTo>
                <a:lnTo>
                  <a:pt x="932981" y="764970"/>
                </a:lnTo>
                <a:lnTo>
                  <a:pt x="1001779" y="764970"/>
                </a:lnTo>
                <a:lnTo>
                  <a:pt x="1001779" y="562622"/>
                </a:lnTo>
                <a:lnTo>
                  <a:pt x="932981" y="562622"/>
                </a:lnTo>
                <a:close/>
              </a:path>
              <a:path w="2857511" h="1242201">
                <a:moveTo>
                  <a:pt x="1023880" y="3642"/>
                </a:moveTo>
                <a:lnTo>
                  <a:pt x="1023880" y="291786"/>
                </a:lnTo>
                <a:lnTo>
                  <a:pt x="1092678" y="291786"/>
                </a:lnTo>
                <a:lnTo>
                  <a:pt x="1092718" y="182309"/>
                </a:lnTo>
                <a:lnTo>
                  <a:pt x="1094123" y="168733"/>
                </a:lnTo>
                <a:lnTo>
                  <a:pt x="1097535" y="157831"/>
                </a:lnTo>
                <a:lnTo>
                  <a:pt x="1100772" y="150817"/>
                </a:lnTo>
                <a:lnTo>
                  <a:pt x="1105224" y="145690"/>
                </a:lnTo>
                <a:lnTo>
                  <a:pt x="1110890" y="142453"/>
                </a:lnTo>
                <a:lnTo>
                  <a:pt x="1116555" y="139215"/>
                </a:lnTo>
                <a:lnTo>
                  <a:pt x="1122626" y="137597"/>
                </a:lnTo>
                <a:lnTo>
                  <a:pt x="1137734" y="137597"/>
                </a:lnTo>
                <a:lnTo>
                  <a:pt x="1144614" y="140429"/>
                </a:lnTo>
                <a:lnTo>
                  <a:pt x="1149740" y="146095"/>
                </a:lnTo>
                <a:lnTo>
                  <a:pt x="1156478" y="160456"/>
                </a:lnTo>
                <a:lnTo>
                  <a:pt x="1157834" y="176043"/>
                </a:lnTo>
                <a:lnTo>
                  <a:pt x="1157834" y="291786"/>
                </a:lnTo>
                <a:lnTo>
                  <a:pt x="1226633" y="291786"/>
                </a:lnTo>
                <a:lnTo>
                  <a:pt x="1226598" y="154061"/>
                </a:lnTo>
                <a:lnTo>
                  <a:pt x="1225380" y="140248"/>
                </a:lnTo>
                <a:lnTo>
                  <a:pt x="1222424" y="128015"/>
                </a:lnTo>
                <a:lnTo>
                  <a:pt x="1217730" y="117362"/>
                </a:lnTo>
                <a:lnTo>
                  <a:pt x="1212625" y="109662"/>
                </a:lnTo>
                <a:lnTo>
                  <a:pt x="1203775" y="100522"/>
                </a:lnTo>
                <a:lnTo>
                  <a:pt x="1193043" y="93484"/>
                </a:lnTo>
                <a:lnTo>
                  <a:pt x="1182647" y="89142"/>
                </a:lnTo>
                <a:lnTo>
                  <a:pt x="1170290" y="86328"/>
                </a:lnTo>
                <a:lnTo>
                  <a:pt x="1156620" y="85391"/>
                </a:lnTo>
                <a:lnTo>
                  <a:pt x="1154701" y="85411"/>
                </a:lnTo>
                <a:lnTo>
                  <a:pt x="1141457" y="86775"/>
                </a:lnTo>
                <a:lnTo>
                  <a:pt x="1129281" y="90276"/>
                </a:lnTo>
                <a:lnTo>
                  <a:pt x="1118174" y="95913"/>
                </a:lnTo>
                <a:lnTo>
                  <a:pt x="1107245" y="104487"/>
                </a:lnTo>
                <a:lnTo>
                  <a:pt x="1099172" y="114338"/>
                </a:lnTo>
                <a:lnTo>
                  <a:pt x="1092678" y="126265"/>
                </a:lnTo>
                <a:lnTo>
                  <a:pt x="1092678" y="3642"/>
                </a:lnTo>
                <a:lnTo>
                  <a:pt x="1023880" y="3642"/>
                </a:lnTo>
                <a:close/>
              </a:path>
              <a:path w="2857511" h="1242201">
                <a:moveTo>
                  <a:pt x="1108221" y="700219"/>
                </a:moveTo>
                <a:lnTo>
                  <a:pt x="1119553" y="476826"/>
                </a:lnTo>
                <a:lnTo>
                  <a:pt x="1050754" y="476826"/>
                </a:lnTo>
                <a:lnTo>
                  <a:pt x="1050754" y="764970"/>
                </a:lnTo>
                <a:lnTo>
                  <a:pt x="1111054" y="764970"/>
                </a:lnTo>
                <a:lnTo>
                  <a:pt x="1110813" y="712766"/>
                </a:lnTo>
                <a:lnTo>
                  <a:pt x="1108221" y="700219"/>
                </a:lnTo>
                <a:close/>
              </a:path>
              <a:path w="2857511" h="1242201">
                <a:moveTo>
                  <a:pt x="1189813" y="696259"/>
                </a:moveTo>
                <a:lnTo>
                  <a:pt x="1184709" y="705480"/>
                </a:lnTo>
                <a:lnTo>
                  <a:pt x="1180936" y="709612"/>
                </a:lnTo>
                <a:lnTo>
                  <a:pt x="1170170" y="716225"/>
                </a:lnTo>
                <a:lnTo>
                  <a:pt x="1156785" y="718430"/>
                </a:lnTo>
                <a:lnTo>
                  <a:pt x="1149230" y="718430"/>
                </a:lnTo>
                <a:lnTo>
                  <a:pt x="1142620" y="716407"/>
                </a:lnTo>
                <a:lnTo>
                  <a:pt x="1136955" y="712360"/>
                </a:lnTo>
                <a:lnTo>
                  <a:pt x="1131289" y="708043"/>
                </a:lnTo>
                <a:lnTo>
                  <a:pt x="1126972" y="701837"/>
                </a:lnTo>
                <a:lnTo>
                  <a:pt x="1126316" y="743568"/>
                </a:lnTo>
                <a:lnTo>
                  <a:pt x="1135177" y="752712"/>
                </a:lnTo>
                <a:lnTo>
                  <a:pt x="1145453" y="760114"/>
                </a:lnTo>
                <a:lnTo>
                  <a:pt x="1155101" y="764662"/>
                </a:lnTo>
                <a:lnTo>
                  <a:pt x="1167337" y="767928"/>
                </a:lnTo>
                <a:lnTo>
                  <a:pt x="1180662" y="769017"/>
                </a:lnTo>
                <a:lnTo>
                  <a:pt x="1188530" y="768706"/>
                </a:lnTo>
                <a:lnTo>
                  <a:pt x="1201491" y="766666"/>
                </a:lnTo>
                <a:lnTo>
                  <a:pt x="1213438" y="762723"/>
                </a:lnTo>
                <a:lnTo>
                  <a:pt x="1224369" y="756876"/>
                </a:lnTo>
                <a:lnTo>
                  <a:pt x="1230727" y="752075"/>
                </a:lnTo>
                <a:lnTo>
                  <a:pt x="1239537" y="743312"/>
                </a:lnTo>
                <a:lnTo>
                  <a:pt x="1247130" y="732906"/>
                </a:lnTo>
                <a:lnTo>
                  <a:pt x="1253507" y="720858"/>
                </a:lnTo>
                <a:lnTo>
                  <a:pt x="1259366" y="704127"/>
                </a:lnTo>
                <a:lnTo>
                  <a:pt x="1261957" y="691870"/>
                </a:lnTo>
                <a:lnTo>
                  <a:pt x="1263511" y="678696"/>
                </a:lnTo>
                <a:lnTo>
                  <a:pt x="1264029" y="664605"/>
                </a:lnTo>
                <a:lnTo>
                  <a:pt x="1263866" y="656398"/>
                </a:lnTo>
                <a:lnTo>
                  <a:pt x="1262789" y="642730"/>
                </a:lnTo>
                <a:lnTo>
                  <a:pt x="1260703" y="630032"/>
                </a:lnTo>
                <a:lnTo>
                  <a:pt x="1257609" y="618303"/>
                </a:lnTo>
                <a:lnTo>
                  <a:pt x="1253507" y="607543"/>
                </a:lnTo>
                <a:lnTo>
                  <a:pt x="1249619" y="599370"/>
                </a:lnTo>
                <a:lnTo>
                  <a:pt x="1242611" y="588255"/>
                </a:lnTo>
                <a:lnTo>
                  <a:pt x="1234329" y="578838"/>
                </a:lnTo>
                <a:lnTo>
                  <a:pt x="1224774" y="571120"/>
                </a:lnTo>
                <a:lnTo>
                  <a:pt x="1208691" y="562846"/>
                </a:lnTo>
                <a:lnTo>
                  <a:pt x="1196338" y="559643"/>
                </a:lnTo>
                <a:lnTo>
                  <a:pt x="1183090" y="558575"/>
                </a:lnTo>
                <a:lnTo>
                  <a:pt x="1169886" y="559489"/>
                </a:lnTo>
                <a:lnTo>
                  <a:pt x="1157059" y="562556"/>
                </a:lnTo>
                <a:lnTo>
                  <a:pt x="1145812" y="567782"/>
                </a:lnTo>
                <a:lnTo>
                  <a:pt x="1136145" y="575167"/>
                </a:lnTo>
                <a:lnTo>
                  <a:pt x="1129826" y="581794"/>
                </a:lnTo>
                <a:lnTo>
                  <a:pt x="1122550" y="592060"/>
                </a:lnTo>
                <a:lnTo>
                  <a:pt x="1119553" y="598262"/>
                </a:lnTo>
                <a:lnTo>
                  <a:pt x="1119553" y="476826"/>
                </a:lnTo>
                <a:lnTo>
                  <a:pt x="1108221" y="700219"/>
                </a:lnTo>
                <a:lnTo>
                  <a:pt x="1110813" y="712766"/>
                </a:lnTo>
                <a:lnTo>
                  <a:pt x="1111054" y="764970"/>
                </a:lnTo>
                <a:lnTo>
                  <a:pt x="1113297" y="719861"/>
                </a:lnTo>
                <a:lnTo>
                  <a:pt x="1115011" y="724757"/>
                </a:lnTo>
                <a:lnTo>
                  <a:pt x="1114696" y="691720"/>
                </a:lnTo>
                <a:lnTo>
                  <a:pt x="1113077" y="616446"/>
                </a:lnTo>
                <a:lnTo>
                  <a:pt x="1116967" y="603611"/>
                </a:lnTo>
                <a:lnTo>
                  <a:pt x="1119553" y="626159"/>
                </a:lnTo>
                <a:lnTo>
                  <a:pt x="1119553" y="664201"/>
                </a:lnTo>
                <a:lnTo>
                  <a:pt x="1119652" y="659104"/>
                </a:lnTo>
                <a:lnTo>
                  <a:pt x="1121024" y="645930"/>
                </a:lnTo>
                <a:lnTo>
                  <a:pt x="1124004" y="634658"/>
                </a:lnTo>
                <a:lnTo>
                  <a:pt x="1126972" y="626564"/>
                </a:lnTo>
                <a:lnTo>
                  <a:pt x="1131154" y="620358"/>
                </a:lnTo>
                <a:lnTo>
                  <a:pt x="1136550" y="616042"/>
                </a:lnTo>
                <a:lnTo>
                  <a:pt x="1142216" y="611455"/>
                </a:lnTo>
                <a:lnTo>
                  <a:pt x="1148961" y="609162"/>
                </a:lnTo>
                <a:lnTo>
                  <a:pt x="1156785" y="609162"/>
                </a:lnTo>
                <a:lnTo>
                  <a:pt x="1162927" y="609592"/>
                </a:lnTo>
                <a:lnTo>
                  <a:pt x="1175112" y="613806"/>
                </a:lnTo>
                <a:lnTo>
                  <a:pt x="1184709" y="622517"/>
                </a:lnTo>
                <a:lnTo>
                  <a:pt x="1186696" y="625364"/>
                </a:lnTo>
                <a:lnTo>
                  <a:pt x="1191213" y="635428"/>
                </a:lnTo>
                <a:lnTo>
                  <a:pt x="1193923" y="648239"/>
                </a:lnTo>
                <a:lnTo>
                  <a:pt x="1194826" y="663796"/>
                </a:lnTo>
                <a:lnTo>
                  <a:pt x="1194700" y="669941"/>
                </a:lnTo>
                <a:lnTo>
                  <a:pt x="1193143" y="684413"/>
                </a:lnTo>
                <a:lnTo>
                  <a:pt x="1189813" y="696259"/>
                </a:lnTo>
                <a:close/>
              </a:path>
              <a:path w="2857511" h="1242201">
                <a:moveTo>
                  <a:pt x="1126972" y="701837"/>
                </a:moveTo>
                <a:lnTo>
                  <a:pt x="1124004" y="693744"/>
                </a:lnTo>
                <a:lnTo>
                  <a:pt x="1122770" y="689987"/>
                </a:lnTo>
                <a:lnTo>
                  <a:pt x="1120357" y="678045"/>
                </a:lnTo>
                <a:lnTo>
                  <a:pt x="1119553" y="664201"/>
                </a:lnTo>
                <a:lnTo>
                  <a:pt x="1119553" y="626159"/>
                </a:lnTo>
                <a:lnTo>
                  <a:pt x="1116967" y="603611"/>
                </a:lnTo>
                <a:lnTo>
                  <a:pt x="1113077" y="616446"/>
                </a:lnTo>
                <a:lnTo>
                  <a:pt x="1114696" y="691720"/>
                </a:lnTo>
                <a:lnTo>
                  <a:pt x="1115011" y="724757"/>
                </a:lnTo>
                <a:lnTo>
                  <a:pt x="1120767" y="735832"/>
                </a:lnTo>
                <a:lnTo>
                  <a:pt x="1126316" y="743568"/>
                </a:lnTo>
                <a:lnTo>
                  <a:pt x="1126972" y="701837"/>
                </a:lnTo>
                <a:close/>
              </a:path>
              <a:path w="2857511" h="1242201">
                <a:moveTo>
                  <a:pt x="1384880" y="720858"/>
                </a:moveTo>
                <a:lnTo>
                  <a:pt x="1379889" y="718970"/>
                </a:lnTo>
                <a:lnTo>
                  <a:pt x="1376921" y="715192"/>
                </a:lnTo>
                <a:lnTo>
                  <a:pt x="1373953" y="711415"/>
                </a:lnTo>
                <a:lnTo>
                  <a:pt x="1372469" y="705075"/>
                </a:lnTo>
                <a:lnTo>
                  <a:pt x="1372469" y="476826"/>
                </a:lnTo>
                <a:lnTo>
                  <a:pt x="1303671" y="476826"/>
                </a:lnTo>
                <a:lnTo>
                  <a:pt x="1303671" y="705460"/>
                </a:lnTo>
                <a:lnTo>
                  <a:pt x="1304612" y="721132"/>
                </a:lnTo>
                <a:lnTo>
                  <a:pt x="1307354" y="734453"/>
                </a:lnTo>
                <a:lnTo>
                  <a:pt x="1311897" y="745424"/>
                </a:lnTo>
                <a:lnTo>
                  <a:pt x="1318240" y="754043"/>
                </a:lnTo>
                <a:lnTo>
                  <a:pt x="1336539" y="765038"/>
                </a:lnTo>
                <a:lnTo>
                  <a:pt x="1349679" y="768022"/>
                </a:lnTo>
                <a:lnTo>
                  <a:pt x="1365185" y="769017"/>
                </a:lnTo>
                <a:lnTo>
                  <a:pt x="1372739" y="769017"/>
                </a:lnTo>
                <a:lnTo>
                  <a:pt x="1388252" y="766184"/>
                </a:lnTo>
                <a:lnTo>
                  <a:pt x="1402417" y="761867"/>
                </a:lnTo>
                <a:lnTo>
                  <a:pt x="1411725" y="717621"/>
                </a:lnTo>
                <a:lnTo>
                  <a:pt x="1407948" y="718700"/>
                </a:lnTo>
                <a:lnTo>
                  <a:pt x="1404710" y="719509"/>
                </a:lnTo>
                <a:lnTo>
                  <a:pt x="1402012" y="720049"/>
                </a:lnTo>
                <a:lnTo>
                  <a:pt x="1399314" y="720588"/>
                </a:lnTo>
                <a:lnTo>
                  <a:pt x="1395942" y="720858"/>
                </a:lnTo>
                <a:lnTo>
                  <a:pt x="1384880" y="720858"/>
                </a:lnTo>
                <a:close/>
              </a:path>
              <a:path w="2857511" h="1242201">
                <a:moveTo>
                  <a:pt x="1600778" y="644370"/>
                </a:moveTo>
                <a:lnTo>
                  <a:pt x="1631131" y="681198"/>
                </a:lnTo>
                <a:lnTo>
                  <a:pt x="1631670" y="677960"/>
                </a:lnTo>
                <a:lnTo>
                  <a:pt x="1632075" y="673913"/>
                </a:lnTo>
                <a:lnTo>
                  <a:pt x="1632345" y="669057"/>
                </a:lnTo>
                <a:lnTo>
                  <a:pt x="1632614" y="664201"/>
                </a:lnTo>
                <a:lnTo>
                  <a:pt x="1632749" y="659344"/>
                </a:lnTo>
                <a:lnTo>
                  <a:pt x="1632749" y="654488"/>
                </a:lnTo>
                <a:lnTo>
                  <a:pt x="1632020" y="640970"/>
                </a:lnTo>
                <a:lnTo>
                  <a:pt x="1629821" y="628208"/>
                </a:lnTo>
                <a:lnTo>
                  <a:pt x="1626152" y="616256"/>
                </a:lnTo>
                <a:lnTo>
                  <a:pt x="1621013" y="605115"/>
                </a:lnTo>
                <a:lnTo>
                  <a:pt x="1615540" y="596278"/>
                </a:lnTo>
                <a:lnTo>
                  <a:pt x="1607405" y="586552"/>
                </a:lnTo>
                <a:lnTo>
                  <a:pt x="1597763" y="578166"/>
                </a:lnTo>
                <a:lnTo>
                  <a:pt x="1586614" y="571120"/>
                </a:lnTo>
                <a:lnTo>
                  <a:pt x="1582652" y="569024"/>
                </a:lnTo>
                <a:lnTo>
                  <a:pt x="1571602" y="564453"/>
                </a:lnTo>
                <a:lnTo>
                  <a:pt x="1600778" y="644370"/>
                </a:lnTo>
                <a:close/>
              </a:path>
              <a:path w="2857511" h="1242201">
                <a:moveTo>
                  <a:pt x="1500014" y="562414"/>
                </a:moveTo>
                <a:lnTo>
                  <a:pt x="1488134" y="566141"/>
                </a:lnTo>
                <a:lnTo>
                  <a:pt x="1476941" y="571120"/>
                </a:lnTo>
                <a:lnTo>
                  <a:pt x="1476021" y="571610"/>
                </a:lnTo>
                <a:lnTo>
                  <a:pt x="1470871" y="644370"/>
                </a:lnTo>
                <a:lnTo>
                  <a:pt x="1492174" y="655665"/>
                </a:lnTo>
                <a:lnTo>
                  <a:pt x="1493442" y="644370"/>
                </a:lnTo>
                <a:lnTo>
                  <a:pt x="1493630" y="642697"/>
                </a:lnTo>
                <a:lnTo>
                  <a:pt x="1496366" y="631825"/>
                </a:lnTo>
                <a:lnTo>
                  <a:pt x="1499604" y="623191"/>
                </a:lnTo>
                <a:lnTo>
                  <a:pt x="1504191" y="616851"/>
                </a:lnTo>
                <a:lnTo>
                  <a:pt x="1500014" y="562414"/>
                </a:lnTo>
                <a:close/>
              </a:path>
              <a:path w="2857511" h="1242201">
                <a:moveTo>
                  <a:pt x="1791890" y="497870"/>
                </a:moveTo>
                <a:lnTo>
                  <a:pt x="1791890" y="764970"/>
                </a:lnTo>
                <a:lnTo>
                  <a:pt x="1861498" y="764970"/>
                </a:lnTo>
                <a:lnTo>
                  <a:pt x="1861498" y="497870"/>
                </a:lnTo>
                <a:lnTo>
                  <a:pt x="1791890" y="497870"/>
                </a:lnTo>
                <a:close/>
              </a:path>
              <a:path w="2857511" h="1242201">
                <a:moveTo>
                  <a:pt x="2055898" y="562622"/>
                </a:moveTo>
                <a:lnTo>
                  <a:pt x="1994384" y="562622"/>
                </a:lnTo>
                <a:lnTo>
                  <a:pt x="1994384" y="574763"/>
                </a:lnTo>
                <a:lnTo>
                  <a:pt x="1929632" y="562622"/>
                </a:lnTo>
                <a:lnTo>
                  <a:pt x="1897257" y="562622"/>
                </a:lnTo>
                <a:lnTo>
                  <a:pt x="1897257" y="611590"/>
                </a:lnTo>
                <a:lnTo>
                  <a:pt x="1929633" y="611590"/>
                </a:lnTo>
                <a:lnTo>
                  <a:pt x="1929633" y="764970"/>
                </a:lnTo>
                <a:lnTo>
                  <a:pt x="1998431" y="764970"/>
                </a:lnTo>
                <a:lnTo>
                  <a:pt x="1998431" y="586094"/>
                </a:lnTo>
                <a:lnTo>
                  <a:pt x="2055898" y="562622"/>
                </a:lnTo>
                <a:close/>
              </a:path>
              <a:path w="2857511" h="1242201">
                <a:moveTo>
                  <a:pt x="1998431" y="586094"/>
                </a:moveTo>
                <a:lnTo>
                  <a:pt x="1998431" y="611590"/>
                </a:lnTo>
                <a:lnTo>
                  <a:pt x="2055898" y="611590"/>
                </a:lnTo>
                <a:lnTo>
                  <a:pt x="2055898" y="562622"/>
                </a:lnTo>
                <a:lnTo>
                  <a:pt x="1998431" y="586094"/>
                </a:lnTo>
                <a:close/>
              </a:path>
              <a:path w="2857511" h="1242201">
                <a:moveTo>
                  <a:pt x="2310149" y="571120"/>
                </a:moveTo>
                <a:lnTo>
                  <a:pt x="2289914" y="615637"/>
                </a:lnTo>
                <a:lnTo>
                  <a:pt x="2270084" y="571120"/>
                </a:lnTo>
                <a:lnTo>
                  <a:pt x="2232447" y="497870"/>
                </a:lnTo>
                <a:lnTo>
                  <a:pt x="2160411" y="497870"/>
                </a:lnTo>
                <a:lnTo>
                  <a:pt x="2254705" y="667438"/>
                </a:lnTo>
                <a:lnTo>
                  <a:pt x="2254705" y="764970"/>
                </a:lnTo>
                <a:lnTo>
                  <a:pt x="2324313" y="764970"/>
                </a:lnTo>
                <a:lnTo>
                  <a:pt x="2324313" y="667438"/>
                </a:lnTo>
                <a:lnTo>
                  <a:pt x="2418608" y="497870"/>
                </a:lnTo>
                <a:lnTo>
                  <a:pt x="2347786" y="497870"/>
                </a:lnTo>
                <a:lnTo>
                  <a:pt x="2310149" y="571120"/>
                </a:lnTo>
                <a:close/>
              </a:path>
              <a:path w="2857511" h="1242201">
                <a:moveTo>
                  <a:pt x="2532513" y="765270"/>
                </a:moveTo>
                <a:lnTo>
                  <a:pt x="2544324" y="761672"/>
                </a:lnTo>
                <a:lnTo>
                  <a:pt x="2555335" y="756876"/>
                </a:lnTo>
                <a:lnTo>
                  <a:pt x="2567593" y="749347"/>
                </a:lnTo>
                <a:lnTo>
                  <a:pt x="2577351" y="741150"/>
                </a:lnTo>
                <a:lnTo>
                  <a:pt x="2585811" y="731653"/>
                </a:lnTo>
                <a:lnTo>
                  <a:pt x="2592972" y="720858"/>
                </a:lnTo>
                <a:lnTo>
                  <a:pt x="2596426" y="714264"/>
                </a:lnTo>
                <a:lnTo>
                  <a:pt x="2600935" y="702954"/>
                </a:lnTo>
                <a:lnTo>
                  <a:pt x="2604155" y="690773"/>
                </a:lnTo>
                <a:lnTo>
                  <a:pt x="2606088" y="677720"/>
                </a:lnTo>
                <a:lnTo>
                  <a:pt x="2606732" y="663796"/>
                </a:lnTo>
                <a:lnTo>
                  <a:pt x="2606504" y="655414"/>
                </a:lnTo>
                <a:lnTo>
                  <a:pt x="2605079" y="641963"/>
                </a:lnTo>
                <a:lnTo>
                  <a:pt x="2602349" y="629433"/>
                </a:lnTo>
                <a:lnTo>
                  <a:pt x="2598314" y="617825"/>
                </a:lnTo>
                <a:lnTo>
                  <a:pt x="2592972" y="607138"/>
                </a:lnTo>
                <a:lnTo>
                  <a:pt x="2585008" y="595157"/>
                </a:lnTo>
                <a:lnTo>
                  <a:pt x="2576416" y="585750"/>
                </a:lnTo>
                <a:lnTo>
                  <a:pt x="2566525" y="577737"/>
                </a:lnTo>
                <a:lnTo>
                  <a:pt x="2555335" y="571120"/>
                </a:lnTo>
                <a:lnTo>
                  <a:pt x="2538462" y="564133"/>
                </a:lnTo>
                <a:lnTo>
                  <a:pt x="2526267" y="561045"/>
                </a:lnTo>
                <a:lnTo>
                  <a:pt x="2513276" y="559192"/>
                </a:lnTo>
                <a:lnTo>
                  <a:pt x="2499487" y="558575"/>
                </a:lnTo>
                <a:lnTo>
                  <a:pt x="2492937" y="558717"/>
                </a:lnTo>
                <a:lnTo>
                  <a:pt x="2479683" y="559939"/>
                </a:lnTo>
                <a:lnTo>
                  <a:pt x="2467117" y="562414"/>
                </a:lnTo>
                <a:lnTo>
                  <a:pt x="2455237" y="566141"/>
                </a:lnTo>
                <a:lnTo>
                  <a:pt x="2444044" y="571120"/>
                </a:lnTo>
                <a:lnTo>
                  <a:pt x="2431582" y="578616"/>
                </a:lnTo>
                <a:lnTo>
                  <a:pt x="2421818" y="586744"/>
                </a:lnTo>
                <a:lnTo>
                  <a:pt x="2413292" y="596251"/>
                </a:lnTo>
                <a:lnTo>
                  <a:pt x="2406002" y="607138"/>
                </a:lnTo>
                <a:lnTo>
                  <a:pt x="2398368" y="624516"/>
                </a:lnTo>
                <a:lnTo>
                  <a:pt x="2395190" y="636685"/>
                </a:lnTo>
                <a:lnTo>
                  <a:pt x="2393283" y="649778"/>
                </a:lnTo>
                <a:lnTo>
                  <a:pt x="2392647" y="663796"/>
                </a:lnTo>
                <a:lnTo>
                  <a:pt x="2392884" y="672469"/>
                </a:lnTo>
                <a:lnTo>
                  <a:pt x="2394282" y="685878"/>
                </a:lnTo>
                <a:lnTo>
                  <a:pt x="2396934" y="698412"/>
                </a:lnTo>
                <a:lnTo>
                  <a:pt x="2400841" y="710072"/>
                </a:lnTo>
                <a:lnTo>
                  <a:pt x="2406002" y="720858"/>
                </a:lnTo>
                <a:lnTo>
                  <a:pt x="2414290" y="732849"/>
                </a:lnTo>
                <a:lnTo>
                  <a:pt x="2422971" y="742142"/>
                </a:lnTo>
                <a:lnTo>
                  <a:pt x="2432889" y="750151"/>
                </a:lnTo>
                <a:lnTo>
                  <a:pt x="2444044" y="756876"/>
                </a:lnTo>
                <a:lnTo>
                  <a:pt x="2460751" y="763546"/>
                </a:lnTo>
                <a:lnTo>
                  <a:pt x="2472974" y="766586"/>
                </a:lnTo>
                <a:lnTo>
                  <a:pt x="2469270" y="704266"/>
                </a:lnTo>
                <a:lnTo>
                  <a:pt x="2466302" y="696172"/>
                </a:lnTo>
                <a:lnTo>
                  <a:pt x="2464539" y="690220"/>
                </a:lnTo>
                <a:lnTo>
                  <a:pt x="2462523" y="678108"/>
                </a:lnTo>
                <a:lnTo>
                  <a:pt x="2461850" y="663796"/>
                </a:lnTo>
                <a:lnTo>
                  <a:pt x="2462071" y="655322"/>
                </a:lnTo>
                <a:lnTo>
                  <a:pt x="2463514" y="642271"/>
                </a:lnTo>
                <a:lnTo>
                  <a:pt x="2466302" y="631420"/>
                </a:lnTo>
                <a:lnTo>
                  <a:pt x="2469270" y="623056"/>
                </a:lnTo>
                <a:lnTo>
                  <a:pt x="2473586" y="616986"/>
                </a:lnTo>
                <a:lnTo>
                  <a:pt x="2479252" y="613209"/>
                </a:lnTo>
                <a:lnTo>
                  <a:pt x="2484918" y="609432"/>
                </a:lnTo>
                <a:lnTo>
                  <a:pt x="2491663" y="607543"/>
                </a:lnTo>
                <a:lnTo>
                  <a:pt x="2507581" y="607543"/>
                </a:lnTo>
                <a:lnTo>
                  <a:pt x="2514461" y="609432"/>
                </a:lnTo>
                <a:lnTo>
                  <a:pt x="2520127" y="613209"/>
                </a:lnTo>
                <a:lnTo>
                  <a:pt x="2525792" y="616986"/>
                </a:lnTo>
                <a:lnTo>
                  <a:pt x="2530109" y="623056"/>
                </a:lnTo>
                <a:lnTo>
                  <a:pt x="2533077" y="631420"/>
                </a:lnTo>
                <a:lnTo>
                  <a:pt x="2534839" y="637371"/>
                </a:lnTo>
                <a:lnTo>
                  <a:pt x="2536856" y="649484"/>
                </a:lnTo>
                <a:lnTo>
                  <a:pt x="2537529" y="663796"/>
                </a:lnTo>
                <a:lnTo>
                  <a:pt x="2537308" y="672270"/>
                </a:lnTo>
                <a:lnTo>
                  <a:pt x="2535865" y="685321"/>
                </a:lnTo>
                <a:lnTo>
                  <a:pt x="2533077" y="696172"/>
                </a:lnTo>
                <a:lnTo>
                  <a:pt x="2530109" y="704266"/>
                </a:lnTo>
                <a:lnTo>
                  <a:pt x="2525792" y="710336"/>
                </a:lnTo>
                <a:lnTo>
                  <a:pt x="2520127" y="714383"/>
                </a:lnTo>
                <a:lnTo>
                  <a:pt x="2514461" y="718160"/>
                </a:lnTo>
                <a:lnTo>
                  <a:pt x="2507581" y="720049"/>
                </a:lnTo>
                <a:lnTo>
                  <a:pt x="2491663" y="720049"/>
                </a:lnTo>
                <a:lnTo>
                  <a:pt x="2484918" y="718160"/>
                </a:lnTo>
                <a:lnTo>
                  <a:pt x="2479252" y="714383"/>
                </a:lnTo>
                <a:lnTo>
                  <a:pt x="2485886" y="768409"/>
                </a:lnTo>
                <a:lnTo>
                  <a:pt x="2499487" y="769017"/>
                </a:lnTo>
                <a:lnTo>
                  <a:pt x="2506494" y="768867"/>
                </a:lnTo>
                <a:lnTo>
                  <a:pt x="2519904" y="767668"/>
                </a:lnTo>
                <a:lnTo>
                  <a:pt x="2532513" y="765270"/>
                </a:lnTo>
                <a:close/>
              </a:path>
              <a:path w="2857511" h="1242201">
                <a:moveTo>
                  <a:pt x="2473586" y="710336"/>
                </a:moveTo>
                <a:lnTo>
                  <a:pt x="2469270" y="704266"/>
                </a:lnTo>
                <a:lnTo>
                  <a:pt x="2472974" y="766586"/>
                </a:lnTo>
                <a:lnTo>
                  <a:pt x="2485886" y="768409"/>
                </a:lnTo>
                <a:lnTo>
                  <a:pt x="2479252" y="714383"/>
                </a:lnTo>
                <a:lnTo>
                  <a:pt x="2473586" y="710336"/>
                </a:lnTo>
                <a:close/>
              </a:path>
              <a:path w="2857511" h="1242201">
                <a:moveTo>
                  <a:pt x="2714580" y="696726"/>
                </a:moveTo>
                <a:lnTo>
                  <a:pt x="2713018" y="681603"/>
                </a:lnTo>
                <a:lnTo>
                  <a:pt x="2713018" y="562622"/>
                </a:lnTo>
                <a:lnTo>
                  <a:pt x="2644220" y="562622"/>
                </a:lnTo>
                <a:lnTo>
                  <a:pt x="2644220" y="697790"/>
                </a:lnTo>
                <a:lnTo>
                  <a:pt x="2644305" y="702683"/>
                </a:lnTo>
                <a:lnTo>
                  <a:pt x="2645634" y="716569"/>
                </a:lnTo>
                <a:lnTo>
                  <a:pt x="2648573" y="728698"/>
                </a:lnTo>
                <a:lnTo>
                  <a:pt x="2653123" y="739070"/>
                </a:lnTo>
                <a:lnTo>
                  <a:pt x="2657804" y="746200"/>
                </a:lnTo>
                <a:lnTo>
                  <a:pt x="2666673" y="755391"/>
                </a:lnTo>
                <a:lnTo>
                  <a:pt x="2677405" y="762137"/>
                </a:lnTo>
                <a:lnTo>
                  <a:pt x="2687822" y="765787"/>
                </a:lnTo>
                <a:lnTo>
                  <a:pt x="2700255" y="768209"/>
                </a:lnTo>
                <a:lnTo>
                  <a:pt x="2713828" y="769017"/>
                </a:lnTo>
                <a:lnTo>
                  <a:pt x="2719640" y="768872"/>
                </a:lnTo>
                <a:lnTo>
                  <a:pt x="2732986" y="767290"/>
                </a:lnTo>
                <a:lnTo>
                  <a:pt x="2745078" y="763965"/>
                </a:lnTo>
                <a:lnTo>
                  <a:pt x="2755916" y="758900"/>
                </a:lnTo>
                <a:lnTo>
                  <a:pt x="2768438" y="748909"/>
                </a:lnTo>
                <a:lnTo>
                  <a:pt x="2776440" y="738922"/>
                </a:lnTo>
                <a:lnTo>
                  <a:pt x="2783031" y="726929"/>
                </a:lnTo>
                <a:lnTo>
                  <a:pt x="2785055" y="764970"/>
                </a:lnTo>
                <a:lnTo>
                  <a:pt x="2846569" y="764970"/>
                </a:lnTo>
                <a:lnTo>
                  <a:pt x="2846569" y="562622"/>
                </a:lnTo>
                <a:lnTo>
                  <a:pt x="2777770" y="562622"/>
                </a:lnTo>
                <a:lnTo>
                  <a:pt x="2777770" y="678905"/>
                </a:lnTo>
                <a:lnTo>
                  <a:pt x="2776826" y="685785"/>
                </a:lnTo>
                <a:lnTo>
                  <a:pt x="2774937" y="691720"/>
                </a:lnTo>
                <a:lnTo>
                  <a:pt x="2773318" y="697386"/>
                </a:lnTo>
                <a:lnTo>
                  <a:pt x="2770890" y="702107"/>
                </a:lnTo>
                <a:lnTo>
                  <a:pt x="2767653" y="705884"/>
                </a:lnTo>
                <a:lnTo>
                  <a:pt x="2764415" y="709392"/>
                </a:lnTo>
                <a:lnTo>
                  <a:pt x="2760638" y="712090"/>
                </a:lnTo>
                <a:lnTo>
                  <a:pt x="2756321" y="713978"/>
                </a:lnTo>
                <a:lnTo>
                  <a:pt x="2752004" y="715597"/>
                </a:lnTo>
                <a:lnTo>
                  <a:pt x="2747418" y="716407"/>
                </a:lnTo>
                <a:lnTo>
                  <a:pt x="2733118" y="716407"/>
                </a:lnTo>
                <a:lnTo>
                  <a:pt x="2725834" y="713843"/>
                </a:lnTo>
                <a:lnTo>
                  <a:pt x="2720708" y="708717"/>
                </a:lnTo>
                <a:lnTo>
                  <a:pt x="2719264" y="707084"/>
                </a:lnTo>
                <a:lnTo>
                  <a:pt x="2714580" y="696726"/>
                </a:lnTo>
                <a:close/>
              </a:path>
              <a:path w="2857511" h="1242201">
                <a:moveTo>
                  <a:pt x="1529517" y="1173403"/>
                </a:moveTo>
                <a:lnTo>
                  <a:pt x="1540849" y="950010"/>
                </a:lnTo>
                <a:lnTo>
                  <a:pt x="1472050" y="950010"/>
                </a:lnTo>
                <a:lnTo>
                  <a:pt x="1472050" y="1238154"/>
                </a:lnTo>
                <a:lnTo>
                  <a:pt x="1532350" y="1238154"/>
                </a:lnTo>
                <a:lnTo>
                  <a:pt x="1532108" y="1185950"/>
                </a:lnTo>
                <a:lnTo>
                  <a:pt x="1529517" y="1173403"/>
                </a:lnTo>
                <a:close/>
              </a:path>
              <a:path w="2857511" h="1242201">
                <a:moveTo>
                  <a:pt x="1611109" y="1169443"/>
                </a:moveTo>
                <a:lnTo>
                  <a:pt x="1606005" y="1178664"/>
                </a:lnTo>
                <a:lnTo>
                  <a:pt x="1602232" y="1182796"/>
                </a:lnTo>
                <a:lnTo>
                  <a:pt x="1591465" y="1189410"/>
                </a:lnTo>
                <a:lnTo>
                  <a:pt x="1578081" y="1191614"/>
                </a:lnTo>
                <a:lnTo>
                  <a:pt x="1570526" y="1191614"/>
                </a:lnTo>
                <a:lnTo>
                  <a:pt x="1563916" y="1189591"/>
                </a:lnTo>
                <a:lnTo>
                  <a:pt x="1558250" y="1185544"/>
                </a:lnTo>
                <a:lnTo>
                  <a:pt x="1552585" y="1181227"/>
                </a:lnTo>
                <a:lnTo>
                  <a:pt x="1548268" y="1175022"/>
                </a:lnTo>
                <a:lnTo>
                  <a:pt x="1547612" y="1216752"/>
                </a:lnTo>
                <a:lnTo>
                  <a:pt x="1556473" y="1225896"/>
                </a:lnTo>
                <a:lnTo>
                  <a:pt x="1566749" y="1233298"/>
                </a:lnTo>
                <a:lnTo>
                  <a:pt x="1576397" y="1237846"/>
                </a:lnTo>
                <a:lnTo>
                  <a:pt x="1588633" y="1241112"/>
                </a:lnTo>
                <a:lnTo>
                  <a:pt x="1601958" y="1242201"/>
                </a:lnTo>
                <a:lnTo>
                  <a:pt x="1609826" y="1241890"/>
                </a:lnTo>
                <a:lnTo>
                  <a:pt x="1622787" y="1239850"/>
                </a:lnTo>
                <a:lnTo>
                  <a:pt x="1634734" y="1235907"/>
                </a:lnTo>
                <a:lnTo>
                  <a:pt x="1645665" y="1230060"/>
                </a:lnTo>
                <a:lnTo>
                  <a:pt x="1652022" y="1225259"/>
                </a:lnTo>
                <a:lnTo>
                  <a:pt x="1660832" y="1216496"/>
                </a:lnTo>
                <a:lnTo>
                  <a:pt x="1668426" y="1206090"/>
                </a:lnTo>
                <a:lnTo>
                  <a:pt x="1674803" y="1194042"/>
                </a:lnTo>
                <a:lnTo>
                  <a:pt x="1680662" y="1177311"/>
                </a:lnTo>
                <a:lnTo>
                  <a:pt x="1683253" y="1165054"/>
                </a:lnTo>
                <a:lnTo>
                  <a:pt x="1684807" y="1151880"/>
                </a:lnTo>
                <a:lnTo>
                  <a:pt x="1685325" y="1137790"/>
                </a:lnTo>
                <a:lnTo>
                  <a:pt x="1685162" y="1129582"/>
                </a:lnTo>
                <a:lnTo>
                  <a:pt x="1684085" y="1115914"/>
                </a:lnTo>
                <a:lnTo>
                  <a:pt x="1681999" y="1103216"/>
                </a:lnTo>
                <a:lnTo>
                  <a:pt x="1678905" y="1091487"/>
                </a:lnTo>
                <a:lnTo>
                  <a:pt x="1674803" y="1080727"/>
                </a:lnTo>
                <a:lnTo>
                  <a:pt x="1670915" y="1072554"/>
                </a:lnTo>
                <a:lnTo>
                  <a:pt x="1663907" y="1061439"/>
                </a:lnTo>
                <a:lnTo>
                  <a:pt x="1655625" y="1052023"/>
                </a:lnTo>
                <a:lnTo>
                  <a:pt x="1646070" y="1044305"/>
                </a:lnTo>
                <a:lnTo>
                  <a:pt x="1629987" y="1036030"/>
                </a:lnTo>
                <a:lnTo>
                  <a:pt x="1617634" y="1032827"/>
                </a:lnTo>
                <a:lnTo>
                  <a:pt x="1604386" y="1031759"/>
                </a:lnTo>
                <a:lnTo>
                  <a:pt x="1591182" y="1032674"/>
                </a:lnTo>
                <a:lnTo>
                  <a:pt x="1578355" y="1035741"/>
                </a:lnTo>
                <a:lnTo>
                  <a:pt x="1567108" y="1040967"/>
                </a:lnTo>
                <a:lnTo>
                  <a:pt x="1557441" y="1048351"/>
                </a:lnTo>
                <a:lnTo>
                  <a:pt x="1551122" y="1054978"/>
                </a:lnTo>
                <a:lnTo>
                  <a:pt x="1543846" y="1065244"/>
                </a:lnTo>
                <a:lnTo>
                  <a:pt x="1540849" y="1071446"/>
                </a:lnTo>
                <a:lnTo>
                  <a:pt x="1540849" y="950010"/>
                </a:lnTo>
                <a:lnTo>
                  <a:pt x="1529517" y="1173403"/>
                </a:lnTo>
                <a:lnTo>
                  <a:pt x="1532108" y="1185950"/>
                </a:lnTo>
                <a:lnTo>
                  <a:pt x="1532350" y="1238154"/>
                </a:lnTo>
                <a:lnTo>
                  <a:pt x="1534593" y="1193046"/>
                </a:lnTo>
                <a:lnTo>
                  <a:pt x="1536307" y="1197941"/>
                </a:lnTo>
                <a:lnTo>
                  <a:pt x="1535992" y="1164904"/>
                </a:lnTo>
                <a:lnTo>
                  <a:pt x="1534373" y="1089631"/>
                </a:lnTo>
                <a:lnTo>
                  <a:pt x="1538263" y="1076795"/>
                </a:lnTo>
                <a:lnTo>
                  <a:pt x="1540849" y="1099343"/>
                </a:lnTo>
                <a:lnTo>
                  <a:pt x="1540849" y="1137385"/>
                </a:lnTo>
                <a:lnTo>
                  <a:pt x="1540948" y="1132288"/>
                </a:lnTo>
                <a:lnTo>
                  <a:pt x="1542320" y="1119114"/>
                </a:lnTo>
                <a:lnTo>
                  <a:pt x="1545300" y="1107842"/>
                </a:lnTo>
                <a:lnTo>
                  <a:pt x="1548268" y="1099748"/>
                </a:lnTo>
                <a:lnTo>
                  <a:pt x="1552450" y="1093543"/>
                </a:lnTo>
                <a:lnTo>
                  <a:pt x="1557846" y="1089226"/>
                </a:lnTo>
                <a:lnTo>
                  <a:pt x="1563511" y="1084639"/>
                </a:lnTo>
                <a:lnTo>
                  <a:pt x="1570256" y="1082346"/>
                </a:lnTo>
                <a:lnTo>
                  <a:pt x="1578081" y="1082346"/>
                </a:lnTo>
                <a:lnTo>
                  <a:pt x="1584223" y="1082776"/>
                </a:lnTo>
                <a:lnTo>
                  <a:pt x="1596408" y="1086990"/>
                </a:lnTo>
                <a:lnTo>
                  <a:pt x="1606005" y="1095701"/>
                </a:lnTo>
                <a:lnTo>
                  <a:pt x="1607992" y="1098548"/>
                </a:lnTo>
                <a:lnTo>
                  <a:pt x="1612509" y="1108612"/>
                </a:lnTo>
                <a:lnTo>
                  <a:pt x="1615219" y="1121423"/>
                </a:lnTo>
                <a:lnTo>
                  <a:pt x="1616122" y="1136980"/>
                </a:lnTo>
                <a:lnTo>
                  <a:pt x="1615996" y="1143125"/>
                </a:lnTo>
                <a:lnTo>
                  <a:pt x="1614439" y="1157597"/>
                </a:lnTo>
                <a:lnTo>
                  <a:pt x="1611109" y="1169443"/>
                </a:lnTo>
                <a:close/>
              </a:path>
              <a:path w="2857511" h="1242201">
                <a:moveTo>
                  <a:pt x="1548268" y="1175022"/>
                </a:moveTo>
                <a:lnTo>
                  <a:pt x="1545300" y="1166928"/>
                </a:lnTo>
                <a:lnTo>
                  <a:pt x="1544066" y="1163171"/>
                </a:lnTo>
                <a:lnTo>
                  <a:pt x="1541653" y="1151229"/>
                </a:lnTo>
                <a:lnTo>
                  <a:pt x="1540849" y="1137385"/>
                </a:lnTo>
                <a:lnTo>
                  <a:pt x="1540849" y="1099343"/>
                </a:lnTo>
                <a:lnTo>
                  <a:pt x="1538263" y="1076795"/>
                </a:lnTo>
                <a:lnTo>
                  <a:pt x="1534373" y="1089631"/>
                </a:lnTo>
                <a:lnTo>
                  <a:pt x="1535992" y="1164904"/>
                </a:lnTo>
                <a:lnTo>
                  <a:pt x="1536307" y="1197941"/>
                </a:lnTo>
                <a:lnTo>
                  <a:pt x="1542062" y="1209016"/>
                </a:lnTo>
                <a:lnTo>
                  <a:pt x="1547612" y="1216752"/>
                </a:lnTo>
                <a:lnTo>
                  <a:pt x="1548268" y="1175022"/>
                </a:lnTo>
                <a:close/>
              </a:path>
              <a:path w="2857511" h="1242201">
                <a:moveTo>
                  <a:pt x="1889678" y="1117555"/>
                </a:moveTo>
                <a:lnTo>
                  <a:pt x="1920031" y="1154382"/>
                </a:lnTo>
                <a:lnTo>
                  <a:pt x="1920570" y="1151144"/>
                </a:lnTo>
                <a:lnTo>
                  <a:pt x="1920975" y="1147098"/>
                </a:lnTo>
                <a:lnTo>
                  <a:pt x="1921245" y="1142241"/>
                </a:lnTo>
                <a:lnTo>
                  <a:pt x="1921514" y="1137385"/>
                </a:lnTo>
                <a:lnTo>
                  <a:pt x="1921649" y="1132528"/>
                </a:lnTo>
                <a:lnTo>
                  <a:pt x="1921649" y="1127672"/>
                </a:lnTo>
                <a:lnTo>
                  <a:pt x="1920920" y="1114155"/>
                </a:lnTo>
                <a:lnTo>
                  <a:pt x="1918721" y="1101392"/>
                </a:lnTo>
                <a:lnTo>
                  <a:pt x="1915052" y="1089440"/>
                </a:lnTo>
                <a:lnTo>
                  <a:pt x="1909913" y="1078299"/>
                </a:lnTo>
                <a:lnTo>
                  <a:pt x="1904440" y="1069462"/>
                </a:lnTo>
                <a:lnTo>
                  <a:pt x="1896305" y="1059736"/>
                </a:lnTo>
                <a:lnTo>
                  <a:pt x="1886663" y="1051351"/>
                </a:lnTo>
                <a:lnTo>
                  <a:pt x="1875514" y="1044305"/>
                </a:lnTo>
                <a:lnTo>
                  <a:pt x="1871552" y="1042209"/>
                </a:lnTo>
                <a:lnTo>
                  <a:pt x="1860502" y="1037637"/>
                </a:lnTo>
                <a:lnTo>
                  <a:pt x="1889678" y="1117555"/>
                </a:lnTo>
                <a:close/>
              </a:path>
              <a:path w="2857511" h="1242201">
                <a:moveTo>
                  <a:pt x="1788914" y="1035598"/>
                </a:moveTo>
                <a:lnTo>
                  <a:pt x="1777034" y="1039325"/>
                </a:lnTo>
                <a:lnTo>
                  <a:pt x="1765841" y="1044305"/>
                </a:lnTo>
                <a:lnTo>
                  <a:pt x="1764921" y="1044794"/>
                </a:lnTo>
                <a:lnTo>
                  <a:pt x="1759770" y="1117555"/>
                </a:lnTo>
                <a:lnTo>
                  <a:pt x="1781074" y="1128850"/>
                </a:lnTo>
                <a:lnTo>
                  <a:pt x="1782342" y="1117555"/>
                </a:lnTo>
                <a:lnTo>
                  <a:pt x="1782530" y="1115881"/>
                </a:lnTo>
                <a:lnTo>
                  <a:pt x="1785266" y="1105009"/>
                </a:lnTo>
                <a:lnTo>
                  <a:pt x="1788504" y="1096375"/>
                </a:lnTo>
                <a:lnTo>
                  <a:pt x="1793091" y="1090035"/>
                </a:lnTo>
                <a:lnTo>
                  <a:pt x="1788914" y="1035598"/>
                </a:lnTo>
                <a:close/>
              </a:path>
              <a:path w="2857511" h="1242201">
                <a:moveTo>
                  <a:pt x="2040536" y="1194042"/>
                </a:moveTo>
                <a:lnTo>
                  <a:pt x="2035545" y="1192154"/>
                </a:lnTo>
                <a:lnTo>
                  <a:pt x="2032577" y="1188377"/>
                </a:lnTo>
                <a:lnTo>
                  <a:pt x="2029610" y="1184599"/>
                </a:lnTo>
                <a:lnTo>
                  <a:pt x="2028126" y="1178259"/>
                </a:lnTo>
                <a:lnTo>
                  <a:pt x="2028126" y="950010"/>
                </a:lnTo>
                <a:lnTo>
                  <a:pt x="1959327" y="950010"/>
                </a:lnTo>
                <a:lnTo>
                  <a:pt x="1959328" y="1178644"/>
                </a:lnTo>
                <a:lnTo>
                  <a:pt x="1960269" y="1194316"/>
                </a:lnTo>
                <a:lnTo>
                  <a:pt x="1963011" y="1207637"/>
                </a:lnTo>
                <a:lnTo>
                  <a:pt x="1967553" y="1218608"/>
                </a:lnTo>
                <a:lnTo>
                  <a:pt x="1973896" y="1227227"/>
                </a:lnTo>
                <a:lnTo>
                  <a:pt x="1992195" y="1238223"/>
                </a:lnTo>
                <a:lnTo>
                  <a:pt x="2005335" y="1241207"/>
                </a:lnTo>
                <a:lnTo>
                  <a:pt x="2020841" y="1242201"/>
                </a:lnTo>
                <a:lnTo>
                  <a:pt x="2028396" y="1242201"/>
                </a:lnTo>
                <a:lnTo>
                  <a:pt x="2043909" y="1239368"/>
                </a:lnTo>
                <a:lnTo>
                  <a:pt x="2058073" y="1235052"/>
                </a:lnTo>
                <a:lnTo>
                  <a:pt x="2067381" y="1190805"/>
                </a:lnTo>
                <a:lnTo>
                  <a:pt x="2063604" y="1191884"/>
                </a:lnTo>
                <a:lnTo>
                  <a:pt x="2060367" y="1192693"/>
                </a:lnTo>
                <a:lnTo>
                  <a:pt x="2057669" y="1193233"/>
                </a:lnTo>
                <a:lnTo>
                  <a:pt x="2054971" y="1193773"/>
                </a:lnTo>
                <a:lnTo>
                  <a:pt x="2051598" y="1194042"/>
                </a:lnTo>
                <a:lnTo>
                  <a:pt x="2040536" y="1194042"/>
                </a:lnTo>
                <a:close/>
              </a:path>
              <a:path w="2857511" h="1242201">
                <a:moveTo>
                  <a:pt x="2086867" y="979553"/>
                </a:moveTo>
                <a:lnTo>
                  <a:pt x="2089437" y="994957"/>
                </a:lnTo>
                <a:lnTo>
                  <a:pt x="2096175" y="1004644"/>
                </a:lnTo>
                <a:lnTo>
                  <a:pt x="2100485" y="1007398"/>
                </a:lnTo>
                <a:lnTo>
                  <a:pt x="2111890" y="1011100"/>
                </a:lnTo>
                <a:lnTo>
                  <a:pt x="2126932" y="1012333"/>
                </a:lnTo>
                <a:lnTo>
                  <a:pt x="2134335" y="1012059"/>
                </a:lnTo>
                <a:lnTo>
                  <a:pt x="2147607" y="1009617"/>
                </a:lnTo>
                <a:lnTo>
                  <a:pt x="2157284" y="1004644"/>
                </a:lnTo>
                <a:lnTo>
                  <a:pt x="2164833" y="993615"/>
                </a:lnTo>
                <a:lnTo>
                  <a:pt x="2166997" y="979553"/>
                </a:lnTo>
                <a:lnTo>
                  <a:pt x="2166966" y="977636"/>
                </a:lnTo>
                <a:lnTo>
                  <a:pt x="2164289" y="963885"/>
                </a:lnTo>
                <a:lnTo>
                  <a:pt x="2157284" y="954462"/>
                </a:lnTo>
                <a:lnTo>
                  <a:pt x="2153165" y="951660"/>
                </a:lnTo>
                <a:lnTo>
                  <a:pt x="2141835" y="947691"/>
                </a:lnTo>
                <a:lnTo>
                  <a:pt x="2126932" y="946368"/>
                </a:lnTo>
                <a:lnTo>
                  <a:pt x="2118916" y="946696"/>
                </a:lnTo>
                <a:lnTo>
                  <a:pt x="2105739" y="949288"/>
                </a:lnTo>
                <a:lnTo>
                  <a:pt x="2096175" y="954462"/>
                </a:lnTo>
                <a:lnTo>
                  <a:pt x="2088963" y="965224"/>
                </a:lnTo>
                <a:lnTo>
                  <a:pt x="2086867" y="979553"/>
                </a:lnTo>
                <a:close/>
              </a:path>
              <a:path w="2857511" h="1242201">
                <a:moveTo>
                  <a:pt x="2092533" y="1035806"/>
                </a:moveTo>
                <a:lnTo>
                  <a:pt x="2092533" y="1238154"/>
                </a:lnTo>
                <a:lnTo>
                  <a:pt x="2161331" y="1238154"/>
                </a:lnTo>
                <a:lnTo>
                  <a:pt x="2161331" y="1035806"/>
                </a:lnTo>
                <a:lnTo>
                  <a:pt x="2092533" y="1035806"/>
                </a:lnTo>
                <a:close/>
              </a:path>
              <a:path w="2857511" h="1242201">
                <a:moveTo>
                  <a:pt x="2374208" y="1117555"/>
                </a:moveTo>
                <a:lnTo>
                  <a:pt x="2404560" y="1154382"/>
                </a:lnTo>
                <a:lnTo>
                  <a:pt x="2405100" y="1151144"/>
                </a:lnTo>
                <a:lnTo>
                  <a:pt x="2405505" y="1147098"/>
                </a:lnTo>
                <a:lnTo>
                  <a:pt x="2405774" y="1142241"/>
                </a:lnTo>
                <a:lnTo>
                  <a:pt x="2406044" y="1137385"/>
                </a:lnTo>
                <a:lnTo>
                  <a:pt x="2406179" y="1132528"/>
                </a:lnTo>
                <a:lnTo>
                  <a:pt x="2406179" y="1127672"/>
                </a:lnTo>
                <a:lnTo>
                  <a:pt x="2405450" y="1114155"/>
                </a:lnTo>
                <a:lnTo>
                  <a:pt x="2403251" y="1101392"/>
                </a:lnTo>
                <a:lnTo>
                  <a:pt x="2399582" y="1089440"/>
                </a:lnTo>
                <a:lnTo>
                  <a:pt x="2394443" y="1078299"/>
                </a:lnTo>
                <a:lnTo>
                  <a:pt x="2388970" y="1069462"/>
                </a:lnTo>
                <a:lnTo>
                  <a:pt x="2380835" y="1059736"/>
                </a:lnTo>
                <a:lnTo>
                  <a:pt x="2371193" y="1051351"/>
                </a:lnTo>
                <a:lnTo>
                  <a:pt x="2360044" y="1044305"/>
                </a:lnTo>
                <a:lnTo>
                  <a:pt x="2356081" y="1042209"/>
                </a:lnTo>
                <a:lnTo>
                  <a:pt x="2345031" y="1037637"/>
                </a:lnTo>
                <a:lnTo>
                  <a:pt x="2374208" y="1117555"/>
                </a:lnTo>
                <a:close/>
              </a:path>
              <a:path w="2857511" h="1242201">
                <a:moveTo>
                  <a:pt x="2273444" y="1035598"/>
                </a:moveTo>
                <a:lnTo>
                  <a:pt x="2261564" y="1039325"/>
                </a:lnTo>
                <a:lnTo>
                  <a:pt x="2250371" y="1044305"/>
                </a:lnTo>
                <a:lnTo>
                  <a:pt x="2249450" y="1044794"/>
                </a:lnTo>
                <a:lnTo>
                  <a:pt x="2244300" y="1117555"/>
                </a:lnTo>
                <a:lnTo>
                  <a:pt x="2265604" y="1128850"/>
                </a:lnTo>
                <a:lnTo>
                  <a:pt x="2266872" y="1117555"/>
                </a:lnTo>
                <a:lnTo>
                  <a:pt x="2267060" y="1115881"/>
                </a:lnTo>
                <a:lnTo>
                  <a:pt x="2269796" y="1105009"/>
                </a:lnTo>
                <a:lnTo>
                  <a:pt x="2273034" y="1096375"/>
                </a:lnTo>
                <a:lnTo>
                  <a:pt x="2277620" y="1090035"/>
                </a:lnTo>
                <a:lnTo>
                  <a:pt x="2273444" y="1035598"/>
                </a:lnTo>
                <a:close/>
              </a:path>
              <a:path w="2857511" h="1242201">
                <a:moveTo>
                  <a:pt x="2641096" y="1035806"/>
                </a:moveTo>
                <a:lnTo>
                  <a:pt x="2569869" y="1035806"/>
                </a:lnTo>
                <a:lnTo>
                  <a:pt x="2527376" y="1189995"/>
                </a:lnTo>
                <a:lnTo>
                  <a:pt x="2485693" y="1035806"/>
                </a:lnTo>
                <a:lnTo>
                  <a:pt x="2413252" y="1035806"/>
                </a:lnTo>
                <a:lnTo>
                  <a:pt x="2486097" y="1238154"/>
                </a:lnTo>
                <a:lnTo>
                  <a:pt x="2568251" y="1238154"/>
                </a:lnTo>
                <a:lnTo>
                  <a:pt x="2641096" y="1035806"/>
                </a:lnTo>
                <a:close/>
              </a:path>
              <a:path w="2857511" h="1242201">
                <a:moveTo>
                  <a:pt x="2825540" y="1117555"/>
                </a:moveTo>
                <a:lnTo>
                  <a:pt x="2855892" y="1154382"/>
                </a:lnTo>
                <a:lnTo>
                  <a:pt x="2856432" y="1151144"/>
                </a:lnTo>
                <a:lnTo>
                  <a:pt x="2856836" y="1147098"/>
                </a:lnTo>
                <a:lnTo>
                  <a:pt x="2857106" y="1142241"/>
                </a:lnTo>
                <a:lnTo>
                  <a:pt x="2857376" y="1137385"/>
                </a:lnTo>
                <a:lnTo>
                  <a:pt x="2857511" y="1132528"/>
                </a:lnTo>
                <a:lnTo>
                  <a:pt x="2857511" y="1127672"/>
                </a:lnTo>
                <a:lnTo>
                  <a:pt x="2856782" y="1114155"/>
                </a:lnTo>
                <a:lnTo>
                  <a:pt x="2854583" y="1101392"/>
                </a:lnTo>
                <a:lnTo>
                  <a:pt x="2850914" y="1089440"/>
                </a:lnTo>
                <a:lnTo>
                  <a:pt x="2845775" y="1078299"/>
                </a:lnTo>
                <a:lnTo>
                  <a:pt x="2840302" y="1069462"/>
                </a:lnTo>
                <a:lnTo>
                  <a:pt x="2832167" y="1059736"/>
                </a:lnTo>
                <a:lnTo>
                  <a:pt x="2822525" y="1051351"/>
                </a:lnTo>
                <a:lnTo>
                  <a:pt x="2811376" y="1044305"/>
                </a:lnTo>
                <a:lnTo>
                  <a:pt x="2807413" y="1042209"/>
                </a:lnTo>
                <a:lnTo>
                  <a:pt x="2796363" y="1037637"/>
                </a:lnTo>
                <a:lnTo>
                  <a:pt x="2825540" y="1117555"/>
                </a:lnTo>
                <a:close/>
              </a:path>
              <a:path w="2857511" h="1242201">
                <a:moveTo>
                  <a:pt x="2724776" y="1035598"/>
                </a:moveTo>
                <a:lnTo>
                  <a:pt x="2712896" y="1039325"/>
                </a:lnTo>
                <a:lnTo>
                  <a:pt x="2701703" y="1044305"/>
                </a:lnTo>
                <a:lnTo>
                  <a:pt x="2700782" y="1044794"/>
                </a:lnTo>
                <a:lnTo>
                  <a:pt x="2695632" y="1117555"/>
                </a:lnTo>
                <a:lnTo>
                  <a:pt x="2716936" y="1128850"/>
                </a:lnTo>
                <a:lnTo>
                  <a:pt x="2718204" y="1117555"/>
                </a:lnTo>
                <a:lnTo>
                  <a:pt x="2718392" y="1115881"/>
                </a:lnTo>
                <a:lnTo>
                  <a:pt x="2721128" y="1105009"/>
                </a:lnTo>
                <a:lnTo>
                  <a:pt x="2724366" y="1096375"/>
                </a:lnTo>
                <a:lnTo>
                  <a:pt x="2728952" y="1090035"/>
                </a:lnTo>
                <a:lnTo>
                  <a:pt x="2724776" y="1035598"/>
                </a:lnTo>
                <a:close/>
              </a:path>
              <a:path w="2857511" h="1242201">
                <a:moveTo>
                  <a:pt x="2702107" y="1229656"/>
                </a:moveTo>
                <a:lnTo>
                  <a:pt x="2695632" y="1154382"/>
                </a:lnTo>
                <a:lnTo>
                  <a:pt x="2690918" y="1222889"/>
                </a:lnTo>
                <a:lnTo>
                  <a:pt x="2702107" y="1229656"/>
                </a:lnTo>
                <a:close/>
              </a:path>
              <a:path w="2857511" h="1242201">
                <a:moveTo>
                  <a:pt x="2718204" y="1117555"/>
                </a:moveTo>
                <a:lnTo>
                  <a:pt x="2792760" y="1130100"/>
                </a:lnTo>
                <a:lnTo>
                  <a:pt x="2791933" y="1117555"/>
                </a:lnTo>
                <a:lnTo>
                  <a:pt x="2718204" y="1117555"/>
                </a:lnTo>
                <a:close/>
              </a:path>
              <a:path w="2857511" h="1242201">
                <a:moveTo>
                  <a:pt x="2689807" y="1051706"/>
                </a:moveTo>
                <a:lnTo>
                  <a:pt x="2680097" y="1059931"/>
                </a:lnTo>
                <a:lnTo>
                  <a:pt x="2671651" y="1069470"/>
                </a:lnTo>
                <a:lnTo>
                  <a:pt x="2664471" y="1080322"/>
                </a:lnTo>
                <a:lnTo>
                  <a:pt x="2661287" y="1086456"/>
                </a:lnTo>
                <a:lnTo>
                  <a:pt x="2656837" y="1097700"/>
                </a:lnTo>
                <a:lnTo>
                  <a:pt x="2653658" y="1109869"/>
                </a:lnTo>
                <a:lnTo>
                  <a:pt x="2651751" y="1122962"/>
                </a:lnTo>
                <a:lnTo>
                  <a:pt x="2651116" y="1136980"/>
                </a:lnTo>
                <a:lnTo>
                  <a:pt x="2651332" y="1145272"/>
                </a:lnTo>
                <a:lnTo>
                  <a:pt x="2652710" y="1158750"/>
                </a:lnTo>
                <a:lnTo>
                  <a:pt x="2655358" y="1171304"/>
                </a:lnTo>
                <a:lnTo>
                  <a:pt x="2659279" y="1182933"/>
                </a:lnTo>
                <a:lnTo>
                  <a:pt x="2664471" y="1193638"/>
                </a:lnTo>
                <a:lnTo>
                  <a:pt x="2672434" y="1205460"/>
                </a:lnTo>
                <a:lnTo>
                  <a:pt x="2681027" y="1214824"/>
                </a:lnTo>
                <a:lnTo>
                  <a:pt x="2690918" y="1222889"/>
                </a:lnTo>
                <a:lnTo>
                  <a:pt x="2695632" y="1154382"/>
                </a:lnTo>
                <a:lnTo>
                  <a:pt x="2702107" y="1229656"/>
                </a:lnTo>
                <a:lnTo>
                  <a:pt x="2709600" y="1233090"/>
                </a:lnTo>
                <a:lnTo>
                  <a:pt x="2721084" y="1237076"/>
                </a:lnTo>
                <a:lnTo>
                  <a:pt x="2733375" y="1239924"/>
                </a:lnTo>
                <a:lnTo>
                  <a:pt x="2746476" y="1241632"/>
                </a:lnTo>
                <a:lnTo>
                  <a:pt x="2760384" y="1242201"/>
                </a:lnTo>
                <a:lnTo>
                  <a:pt x="2762892" y="1242180"/>
                </a:lnTo>
                <a:lnTo>
                  <a:pt x="2775809" y="1241356"/>
                </a:lnTo>
                <a:lnTo>
                  <a:pt x="2788327" y="1239340"/>
                </a:lnTo>
                <a:lnTo>
                  <a:pt x="2800449" y="1236131"/>
                </a:lnTo>
                <a:lnTo>
                  <a:pt x="2812497" y="1231578"/>
                </a:lnTo>
                <a:lnTo>
                  <a:pt x="2823710" y="1225595"/>
                </a:lnTo>
                <a:lnTo>
                  <a:pt x="2833634" y="1218324"/>
                </a:lnTo>
                <a:lnTo>
                  <a:pt x="2841044" y="1210945"/>
                </a:lnTo>
                <a:lnTo>
                  <a:pt x="2848337" y="1200534"/>
                </a:lnTo>
                <a:lnTo>
                  <a:pt x="2853464" y="1188781"/>
                </a:lnTo>
                <a:lnTo>
                  <a:pt x="2798425" y="1170570"/>
                </a:lnTo>
                <a:lnTo>
                  <a:pt x="2795457" y="1177855"/>
                </a:lnTo>
                <a:lnTo>
                  <a:pt x="2790871" y="1183520"/>
                </a:lnTo>
                <a:lnTo>
                  <a:pt x="2784666" y="1187567"/>
                </a:lnTo>
                <a:lnTo>
                  <a:pt x="2778730" y="1191614"/>
                </a:lnTo>
                <a:lnTo>
                  <a:pt x="2770636" y="1193638"/>
                </a:lnTo>
                <a:lnTo>
                  <a:pt x="2751211" y="1193638"/>
                </a:lnTo>
                <a:lnTo>
                  <a:pt x="2743386" y="1191884"/>
                </a:lnTo>
                <a:lnTo>
                  <a:pt x="2736911" y="1188377"/>
                </a:lnTo>
                <a:lnTo>
                  <a:pt x="2730436" y="1184599"/>
                </a:lnTo>
                <a:lnTo>
                  <a:pt x="2725445" y="1178664"/>
                </a:lnTo>
                <a:lnTo>
                  <a:pt x="2721938" y="1170570"/>
                </a:lnTo>
                <a:lnTo>
                  <a:pt x="2719831" y="1164538"/>
                </a:lnTo>
                <a:lnTo>
                  <a:pt x="2717842" y="1154382"/>
                </a:lnTo>
                <a:lnTo>
                  <a:pt x="2855892" y="1154382"/>
                </a:lnTo>
                <a:lnTo>
                  <a:pt x="2825540" y="1117555"/>
                </a:lnTo>
                <a:lnTo>
                  <a:pt x="2796363" y="1037637"/>
                </a:lnTo>
                <a:lnTo>
                  <a:pt x="2784302" y="1034371"/>
                </a:lnTo>
                <a:lnTo>
                  <a:pt x="2771230" y="1032412"/>
                </a:lnTo>
                <a:lnTo>
                  <a:pt x="2757146" y="1031759"/>
                </a:lnTo>
                <a:lnTo>
                  <a:pt x="2750596" y="1031901"/>
                </a:lnTo>
                <a:lnTo>
                  <a:pt x="2737343" y="1033123"/>
                </a:lnTo>
                <a:lnTo>
                  <a:pt x="2724776" y="1035598"/>
                </a:lnTo>
                <a:lnTo>
                  <a:pt x="2728952" y="1090035"/>
                </a:lnTo>
                <a:lnTo>
                  <a:pt x="2734888" y="1085988"/>
                </a:lnTo>
                <a:lnTo>
                  <a:pt x="2741093" y="1081941"/>
                </a:lnTo>
                <a:lnTo>
                  <a:pt x="2748513" y="1079918"/>
                </a:lnTo>
                <a:lnTo>
                  <a:pt x="2757146" y="1079918"/>
                </a:lnTo>
                <a:lnTo>
                  <a:pt x="2762200" y="1080187"/>
                </a:lnTo>
                <a:lnTo>
                  <a:pt x="2774806" y="1084157"/>
                </a:lnTo>
                <a:lnTo>
                  <a:pt x="2783856" y="1092868"/>
                </a:lnTo>
                <a:lnTo>
                  <a:pt x="2788840" y="1102867"/>
                </a:lnTo>
                <a:lnTo>
                  <a:pt x="2791780" y="1115236"/>
                </a:lnTo>
                <a:lnTo>
                  <a:pt x="2791933" y="1117555"/>
                </a:lnTo>
                <a:lnTo>
                  <a:pt x="2792760" y="1130100"/>
                </a:lnTo>
                <a:lnTo>
                  <a:pt x="2718204" y="1117555"/>
                </a:lnTo>
                <a:lnTo>
                  <a:pt x="2717465" y="1152458"/>
                </a:lnTo>
                <a:lnTo>
                  <a:pt x="2716676" y="1138194"/>
                </a:lnTo>
                <a:lnTo>
                  <a:pt x="2717465" y="1152458"/>
                </a:lnTo>
                <a:lnTo>
                  <a:pt x="2718204" y="1117555"/>
                </a:lnTo>
                <a:lnTo>
                  <a:pt x="2716936" y="1128850"/>
                </a:lnTo>
                <a:lnTo>
                  <a:pt x="2695632" y="1117555"/>
                </a:lnTo>
                <a:lnTo>
                  <a:pt x="2700782" y="1044794"/>
                </a:lnTo>
                <a:lnTo>
                  <a:pt x="2689807" y="105170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5816921" y="1634430"/>
            <a:ext cx="148523" cy="0"/>
          </a:xfrm>
          <a:custGeom>
            <a:avLst/>
            <a:gdLst/>
            <a:ahLst/>
            <a:cxnLst/>
            <a:rect l="l" t="t" r="r" b="b"/>
            <a:pathLst>
              <a:path w="148523" h="0">
                <a:moveTo>
                  <a:pt x="0" y="0"/>
                </a:moveTo>
                <a:lnTo>
                  <a:pt x="148523" y="0"/>
                </a:lnTo>
              </a:path>
            </a:pathLst>
          </a:custGeom>
          <a:ln w="48619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6933294" y="1516056"/>
            <a:ext cx="0" cy="202348"/>
          </a:xfrm>
          <a:custGeom>
            <a:avLst/>
            <a:gdLst/>
            <a:ahLst/>
            <a:cxnLst/>
            <a:rect l="l" t="t" r="r" b="b"/>
            <a:pathLst>
              <a:path w="0" h="202348">
                <a:moveTo>
                  <a:pt x="0" y="202348"/>
                </a:moveTo>
                <a:lnTo>
                  <a:pt x="0" y="0"/>
                </a:lnTo>
                <a:lnTo>
                  <a:pt x="0" y="20234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7" name="object 387"/>
          <p:cNvSpPr/>
          <p:nvPr/>
        </p:nvSpPr>
        <p:spPr>
          <a:xfrm>
            <a:off x="7912730" y="1634430"/>
            <a:ext cx="148523" cy="0"/>
          </a:xfrm>
          <a:custGeom>
            <a:avLst/>
            <a:gdLst/>
            <a:ahLst/>
            <a:cxnLst/>
            <a:rect l="l" t="t" r="r" b="b"/>
            <a:pathLst>
              <a:path w="148523" h="0">
                <a:moveTo>
                  <a:pt x="0" y="0"/>
                </a:moveTo>
                <a:lnTo>
                  <a:pt x="148523" y="0"/>
                </a:lnTo>
              </a:path>
            </a:pathLst>
          </a:custGeom>
          <a:ln w="48619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8" name="object 388"/>
          <p:cNvSpPr/>
          <p:nvPr/>
        </p:nvSpPr>
        <p:spPr>
          <a:xfrm>
            <a:off x="6591435" y="1989240"/>
            <a:ext cx="0" cy="202348"/>
          </a:xfrm>
          <a:custGeom>
            <a:avLst/>
            <a:gdLst/>
            <a:ahLst/>
            <a:cxnLst/>
            <a:rect l="l" t="t" r="r" b="b"/>
            <a:pathLst>
              <a:path w="0" h="202348">
                <a:moveTo>
                  <a:pt x="0" y="202348"/>
                </a:moveTo>
                <a:lnTo>
                  <a:pt x="0" y="0"/>
                </a:lnTo>
                <a:lnTo>
                  <a:pt x="0" y="20234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9" name="object 389"/>
          <p:cNvSpPr/>
          <p:nvPr/>
        </p:nvSpPr>
        <p:spPr>
          <a:xfrm>
            <a:off x="7555711" y="2013724"/>
            <a:ext cx="158641" cy="0"/>
          </a:xfrm>
          <a:custGeom>
            <a:avLst/>
            <a:gdLst/>
            <a:ahLst/>
            <a:cxnLst/>
            <a:rect l="l" t="t" r="r" b="b"/>
            <a:pathLst>
              <a:path w="158641" h="0">
                <a:moveTo>
                  <a:pt x="0" y="0"/>
                </a:moveTo>
                <a:lnTo>
                  <a:pt x="158641" y="0"/>
                </a:lnTo>
              </a:path>
            </a:pathLst>
          </a:custGeom>
          <a:ln w="50238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0" name="object 390"/>
          <p:cNvSpPr/>
          <p:nvPr/>
        </p:nvSpPr>
        <p:spPr>
          <a:xfrm>
            <a:off x="7750987" y="2462424"/>
            <a:ext cx="0" cy="202348"/>
          </a:xfrm>
          <a:custGeom>
            <a:avLst/>
            <a:gdLst/>
            <a:ahLst/>
            <a:cxnLst/>
            <a:rect l="l" t="t" r="r" b="b"/>
            <a:pathLst>
              <a:path w="0" h="202348">
                <a:moveTo>
                  <a:pt x="0" y="202348"/>
                </a:moveTo>
                <a:lnTo>
                  <a:pt x="0" y="0"/>
                </a:lnTo>
                <a:lnTo>
                  <a:pt x="0" y="20234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5638855" y="2952668"/>
            <a:ext cx="2885398" cy="418394"/>
          </a:xfrm>
          <a:custGeom>
            <a:avLst/>
            <a:gdLst/>
            <a:ahLst/>
            <a:cxnLst/>
            <a:rect l="l" t="t" r="r" b="b"/>
            <a:pathLst>
              <a:path w="2885398" h="418394">
                <a:moveTo>
                  <a:pt x="884428" y="33471"/>
                </a:moveTo>
                <a:lnTo>
                  <a:pt x="885489" y="30819"/>
                </a:lnTo>
                <a:lnTo>
                  <a:pt x="885026" y="23410"/>
                </a:lnTo>
                <a:lnTo>
                  <a:pt x="878053" y="23410"/>
                </a:lnTo>
                <a:lnTo>
                  <a:pt x="886022" y="73219"/>
                </a:lnTo>
                <a:lnTo>
                  <a:pt x="885723" y="34567"/>
                </a:lnTo>
                <a:lnTo>
                  <a:pt x="885489" y="30819"/>
                </a:lnTo>
                <a:lnTo>
                  <a:pt x="884428" y="33471"/>
                </a:lnTo>
                <a:close/>
              </a:path>
              <a:path w="2885398" h="418394">
                <a:moveTo>
                  <a:pt x="886022" y="42470"/>
                </a:moveTo>
                <a:lnTo>
                  <a:pt x="886786" y="39083"/>
                </a:lnTo>
                <a:lnTo>
                  <a:pt x="888313" y="36559"/>
                </a:lnTo>
                <a:lnTo>
                  <a:pt x="889907" y="34036"/>
                </a:lnTo>
                <a:lnTo>
                  <a:pt x="891900" y="32209"/>
                </a:lnTo>
                <a:lnTo>
                  <a:pt x="894290" y="31080"/>
                </a:lnTo>
                <a:lnTo>
                  <a:pt x="896681" y="29951"/>
                </a:lnTo>
                <a:lnTo>
                  <a:pt x="899072" y="29387"/>
                </a:lnTo>
                <a:lnTo>
                  <a:pt x="904916" y="29387"/>
                </a:lnTo>
                <a:lnTo>
                  <a:pt x="907805" y="30483"/>
                </a:lnTo>
                <a:lnTo>
                  <a:pt x="910130" y="32674"/>
                </a:lnTo>
                <a:lnTo>
                  <a:pt x="912520" y="34799"/>
                </a:lnTo>
                <a:lnTo>
                  <a:pt x="913716" y="38618"/>
                </a:lnTo>
                <a:lnTo>
                  <a:pt x="913716" y="73219"/>
                </a:lnTo>
                <a:lnTo>
                  <a:pt x="921685" y="73219"/>
                </a:lnTo>
                <a:lnTo>
                  <a:pt x="914944" y="25834"/>
                </a:lnTo>
                <a:lnTo>
                  <a:pt x="912022" y="24505"/>
                </a:lnTo>
                <a:lnTo>
                  <a:pt x="909100" y="23111"/>
                </a:lnTo>
                <a:lnTo>
                  <a:pt x="905846" y="22413"/>
                </a:lnTo>
                <a:lnTo>
                  <a:pt x="899736" y="22413"/>
                </a:lnTo>
                <a:lnTo>
                  <a:pt x="897279" y="22779"/>
                </a:lnTo>
                <a:lnTo>
                  <a:pt x="894888" y="23509"/>
                </a:lnTo>
                <a:lnTo>
                  <a:pt x="892564" y="24240"/>
                </a:lnTo>
                <a:lnTo>
                  <a:pt x="890505" y="25435"/>
                </a:lnTo>
                <a:lnTo>
                  <a:pt x="888712" y="27096"/>
                </a:lnTo>
                <a:lnTo>
                  <a:pt x="886919" y="28689"/>
                </a:lnTo>
                <a:lnTo>
                  <a:pt x="886022" y="42470"/>
                </a:lnTo>
                <a:close/>
              </a:path>
              <a:path w="2885398" h="418394">
                <a:moveTo>
                  <a:pt x="886022" y="42470"/>
                </a:moveTo>
                <a:lnTo>
                  <a:pt x="886919" y="28689"/>
                </a:lnTo>
                <a:lnTo>
                  <a:pt x="885723" y="34567"/>
                </a:lnTo>
                <a:lnTo>
                  <a:pt x="886022" y="73219"/>
                </a:lnTo>
                <a:lnTo>
                  <a:pt x="886022" y="42470"/>
                </a:lnTo>
                <a:close/>
              </a:path>
              <a:path w="2885398" h="418394">
                <a:moveTo>
                  <a:pt x="885491" y="30815"/>
                </a:moveTo>
                <a:lnTo>
                  <a:pt x="885723" y="34567"/>
                </a:lnTo>
                <a:lnTo>
                  <a:pt x="886919" y="28689"/>
                </a:lnTo>
                <a:lnTo>
                  <a:pt x="885491" y="30815"/>
                </a:lnTo>
                <a:close/>
              </a:path>
              <a:path w="2885398" h="418394">
                <a:moveTo>
                  <a:pt x="921685" y="73219"/>
                </a:moveTo>
                <a:lnTo>
                  <a:pt x="921685" y="37024"/>
                </a:lnTo>
                <a:lnTo>
                  <a:pt x="920789" y="33471"/>
                </a:lnTo>
                <a:lnTo>
                  <a:pt x="918995" y="30682"/>
                </a:lnTo>
                <a:lnTo>
                  <a:pt x="917269" y="27892"/>
                </a:lnTo>
                <a:lnTo>
                  <a:pt x="914944" y="25834"/>
                </a:lnTo>
                <a:lnTo>
                  <a:pt x="921685" y="73219"/>
                </a:lnTo>
                <a:close/>
              </a:path>
              <a:path w="2885398" h="418394">
                <a:moveTo>
                  <a:pt x="951717" y="73119"/>
                </a:moveTo>
                <a:lnTo>
                  <a:pt x="949127" y="79594"/>
                </a:lnTo>
                <a:lnTo>
                  <a:pt x="950256" y="91183"/>
                </a:lnTo>
                <a:lnTo>
                  <a:pt x="951717" y="89257"/>
                </a:lnTo>
                <a:lnTo>
                  <a:pt x="953244" y="87397"/>
                </a:lnTo>
                <a:lnTo>
                  <a:pt x="952414" y="55885"/>
                </a:lnTo>
                <a:lnTo>
                  <a:pt x="946736" y="61264"/>
                </a:lnTo>
                <a:lnTo>
                  <a:pt x="951717" y="73119"/>
                </a:lnTo>
                <a:close/>
              </a:path>
              <a:path w="2885398" h="418394">
                <a:moveTo>
                  <a:pt x="939962" y="23410"/>
                </a:moveTo>
                <a:lnTo>
                  <a:pt x="930897" y="23410"/>
                </a:lnTo>
                <a:lnTo>
                  <a:pt x="946736" y="61264"/>
                </a:lnTo>
                <a:lnTo>
                  <a:pt x="952414" y="55885"/>
                </a:lnTo>
                <a:lnTo>
                  <a:pt x="939962" y="23410"/>
                </a:lnTo>
                <a:close/>
              </a:path>
              <a:path w="2885398" h="418394">
                <a:moveTo>
                  <a:pt x="953244" y="87397"/>
                </a:moveTo>
                <a:lnTo>
                  <a:pt x="954639" y="84841"/>
                </a:lnTo>
                <a:lnTo>
                  <a:pt x="955901" y="81586"/>
                </a:lnTo>
                <a:lnTo>
                  <a:pt x="979311" y="23410"/>
                </a:lnTo>
                <a:lnTo>
                  <a:pt x="970744" y="23410"/>
                </a:lnTo>
                <a:lnTo>
                  <a:pt x="959088" y="54889"/>
                </a:lnTo>
                <a:lnTo>
                  <a:pt x="955502" y="64751"/>
                </a:lnTo>
                <a:lnTo>
                  <a:pt x="953244" y="87397"/>
                </a:lnTo>
                <a:close/>
              </a:path>
              <a:path w="2885398" h="418394">
                <a:moveTo>
                  <a:pt x="950256" y="91183"/>
                </a:moveTo>
                <a:lnTo>
                  <a:pt x="949127" y="79594"/>
                </a:lnTo>
                <a:lnTo>
                  <a:pt x="947865" y="82848"/>
                </a:lnTo>
                <a:lnTo>
                  <a:pt x="946470" y="85007"/>
                </a:lnTo>
                <a:lnTo>
                  <a:pt x="944943" y="86069"/>
                </a:lnTo>
                <a:lnTo>
                  <a:pt x="946736" y="93341"/>
                </a:lnTo>
                <a:lnTo>
                  <a:pt x="948595" y="92544"/>
                </a:lnTo>
                <a:lnTo>
                  <a:pt x="950256" y="91183"/>
                </a:lnTo>
                <a:close/>
              </a:path>
              <a:path w="2885398" h="418394">
                <a:moveTo>
                  <a:pt x="946736" y="93341"/>
                </a:moveTo>
                <a:lnTo>
                  <a:pt x="944943" y="86069"/>
                </a:lnTo>
                <a:lnTo>
                  <a:pt x="943415" y="87132"/>
                </a:lnTo>
                <a:lnTo>
                  <a:pt x="941788" y="87663"/>
                </a:lnTo>
                <a:lnTo>
                  <a:pt x="938600" y="87663"/>
                </a:lnTo>
                <a:lnTo>
                  <a:pt x="940460" y="94636"/>
                </a:lnTo>
                <a:lnTo>
                  <a:pt x="942851" y="94636"/>
                </a:lnTo>
                <a:lnTo>
                  <a:pt x="944943" y="94205"/>
                </a:lnTo>
                <a:lnTo>
                  <a:pt x="946736" y="93341"/>
                </a:lnTo>
                <a:close/>
              </a:path>
              <a:path w="2885398" h="418394">
                <a:moveTo>
                  <a:pt x="940460" y="94636"/>
                </a:moveTo>
                <a:lnTo>
                  <a:pt x="938600" y="87663"/>
                </a:lnTo>
                <a:lnTo>
                  <a:pt x="937106" y="87364"/>
                </a:lnTo>
                <a:lnTo>
                  <a:pt x="935579" y="86767"/>
                </a:lnTo>
                <a:lnTo>
                  <a:pt x="934118" y="86235"/>
                </a:lnTo>
                <a:lnTo>
                  <a:pt x="932723" y="85372"/>
                </a:lnTo>
                <a:lnTo>
                  <a:pt x="934184" y="93640"/>
                </a:lnTo>
                <a:lnTo>
                  <a:pt x="936110" y="94304"/>
                </a:lnTo>
                <a:lnTo>
                  <a:pt x="938202" y="94636"/>
                </a:lnTo>
                <a:lnTo>
                  <a:pt x="940460" y="94636"/>
                </a:lnTo>
                <a:close/>
              </a:path>
              <a:path w="2885398" h="418394">
                <a:moveTo>
                  <a:pt x="929203" y="91150"/>
                </a:moveTo>
                <a:lnTo>
                  <a:pt x="930664" y="92212"/>
                </a:lnTo>
                <a:lnTo>
                  <a:pt x="932325" y="93042"/>
                </a:lnTo>
                <a:lnTo>
                  <a:pt x="934184" y="93640"/>
                </a:lnTo>
                <a:lnTo>
                  <a:pt x="932723" y="85372"/>
                </a:lnTo>
                <a:lnTo>
                  <a:pt x="931395" y="84176"/>
                </a:lnTo>
                <a:lnTo>
                  <a:pt x="929203" y="91150"/>
                </a:lnTo>
                <a:close/>
              </a:path>
              <a:path w="2885398" h="418394">
                <a:moveTo>
                  <a:pt x="1059968" y="23410"/>
                </a:moveTo>
                <a:lnTo>
                  <a:pt x="1051600" y="23410"/>
                </a:lnTo>
                <a:lnTo>
                  <a:pt x="1035362" y="65150"/>
                </a:lnTo>
                <a:lnTo>
                  <a:pt x="1019623" y="23410"/>
                </a:lnTo>
                <a:lnTo>
                  <a:pt x="1010557" y="23410"/>
                </a:lnTo>
                <a:lnTo>
                  <a:pt x="1031278" y="73219"/>
                </a:lnTo>
                <a:lnTo>
                  <a:pt x="1039247" y="73219"/>
                </a:lnTo>
                <a:lnTo>
                  <a:pt x="1059968" y="23410"/>
                </a:lnTo>
                <a:close/>
              </a:path>
              <a:path w="2885398" h="418394">
                <a:moveTo>
                  <a:pt x="1098437" y="68005"/>
                </a:moveTo>
                <a:lnTo>
                  <a:pt x="1099300" y="69533"/>
                </a:lnTo>
                <a:lnTo>
                  <a:pt x="1099998" y="63157"/>
                </a:lnTo>
                <a:lnTo>
                  <a:pt x="1098005" y="62858"/>
                </a:lnTo>
                <a:lnTo>
                  <a:pt x="1098005" y="66112"/>
                </a:lnTo>
                <a:lnTo>
                  <a:pt x="1097839" y="67872"/>
                </a:lnTo>
                <a:lnTo>
                  <a:pt x="1098258" y="67219"/>
                </a:lnTo>
                <a:lnTo>
                  <a:pt x="1098005" y="63854"/>
                </a:lnTo>
                <a:lnTo>
                  <a:pt x="1098258" y="67219"/>
                </a:lnTo>
                <a:lnTo>
                  <a:pt x="1099201" y="65747"/>
                </a:lnTo>
                <a:lnTo>
                  <a:pt x="1098437" y="68005"/>
                </a:lnTo>
                <a:close/>
              </a:path>
              <a:path w="2885398" h="418394">
                <a:moveTo>
                  <a:pt x="1083295" y="29387"/>
                </a:moveTo>
                <a:lnTo>
                  <a:pt x="1090401" y="29387"/>
                </a:lnTo>
                <a:lnTo>
                  <a:pt x="1093224" y="30416"/>
                </a:lnTo>
                <a:lnTo>
                  <a:pt x="1095216" y="32475"/>
                </a:lnTo>
                <a:lnTo>
                  <a:pt x="1097208" y="34467"/>
                </a:lnTo>
                <a:lnTo>
                  <a:pt x="1098205" y="37323"/>
                </a:lnTo>
                <a:lnTo>
                  <a:pt x="1098205" y="42950"/>
                </a:lnTo>
                <a:lnTo>
                  <a:pt x="1099799" y="42636"/>
                </a:lnTo>
                <a:lnTo>
                  <a:pt x="1099632" y="25502"/>
                </a:lnTo>
                <a:lnTo>
                  <a:pt x="1096710" y="24306"/>
                </a:lnTo>
                <a:lnTo>
                  <a:pt x="1093788" y="23044"/>
                </a:lnTo>
                <a:lnTo>
                  <a:pt x="1090534" y="22413"/>
                </a:lnTo>
                <a:lnTo>
                  <a:pt x="1086948" y="22413"/>
                </a:lnTo>
                <a:lnTo>
                  <a:pt x="1083295" y="29387"/>
                </a:lnTo>
                <a:close/>
              </a:path>
              <a:path w="2885398" h="418394">
                <a:moveTo>
                  <a:pt x="1081635" y="22413"/>
                </a:moveTo>
                <a:lnTo>
                  <a:pt x="1077185" y="23576"/>
                </a:lnTo>
                <a:lnTo>
                  <a:pt x="1077982" y="31678"/>
                </a:lnTo>
                <a:lnTo>
                  <a:pt x="1080373" y="30150"/>
                </a:lnTo>
                <a:lnTo>
                  <a:pt x="1083295" y="29387"/>
                </a:lnTo>
                <a:lnTo>
                  <a:pt x="1086948" y="22413"/>
                </a:lnTo>
                <a:lnTo>
                  <a:pt x="1081635" y="22413"/>
                </a:lnTo>
                <a:close/>
              </a:path>
              <a:path w="2885398" h="418394">
                <a:moveTo>
                  <a:pt x="1070013" y="28158"/>
                </a:moveTo>
                <a:lnTo>
                  <a:pt x="1072702" y="38850"/>
                </a:lnTo>
                <a:lnTo>
                  <a:pt x="1073831" y="35530"/>
                </a:lnTo>
                <a:lnTo>
                  <a:pt x="1075591" y="33139"/>
                </a:lnTo>
                <a:lnTo>
                  <a:pt x="1077982" y="31678"/>
                </a:lnTo>
                <a:lnTo>
                  <a:pt x="1077185" y="23576"/>
                </a:lnTo>
                <a:lnTo>
                  <a:pt x="1073599" y="25900"/>
                </a:lnTo>
                <a:lnTo>
                  <a:pt x="1070013" y="28158"/>
                </a:lnTo>
                <a:close/>
              </a:path>
              <a:path w="2885398" h="418394">
                <a:moveTo>
                  <a:pt x="1067556" y="31147"/>
                </a:moveTo>
                <a:lnTo>
                  <a:pt x="1066227" y="34866"/>
                </a:lnTo>
                <a:lnTo>
                  <a:pt x="1072702" y="38850"/>
                </a:lnTo>
                <a:lnTo>
                  <a:pt x="1070013" y="28158"/>
                </a:lnTo>
                <a:lnTo>
                  <a:pt x="1067556" y="31147"/>
                </a:lnTo>
                <a:close/>
              </a:path>
              <a:path w="2885398" h="418394">
                <a:moveTo>
                  <a:pt x="1106174" y="35530"/>
                </a:moveTo>
                <a:lnTo>
                  <a:pt x="1105311" y="32342"/>
                </a:lnTo>
                <a:lnTo>
                  <a:pt x="1106141" y="73916"/>
                </a:lnTo>
                <a:lnTo>
                  <a:pt x="1106174" y="35530"/>
                </a:lnTo>
                <a:close/>
              </a:path>
              <a:path w="2885398" h="418394">
                <a:moveTo>
                  <a:pt x="1100164" y="70994"/>
                </a:moveTo>
                <a:lnTo>
                  <a:pt x="1101359" y="72090"/>
                </a:lnTo>
                <a:lnTo>
                  <a:pt x="1102887" y="72820"/>
                </a:lnTo>
                <a:lnTo>
                  <a:pt x="1104414" y="73551"/>
                </a:lnTo>
                <a:lnTo>
                  <a:pt x="1106141" y="73916"/>
                </a:lnTo>
                <a:lnTo>
                  <a:pt x="1105311" y="32342"/>
                </a:lnTo>
                <a:lnTo>
                  <a:pt x="1103584" y="29885"/>
                </a:lnTo>
                <a:lnTo>
                  <a:pt x="1101924" y="27361"/>
                </a:lnTo>
                <a:lnTo>
                  <a:pt x="1100164" y="70994"/>
                </a:lnTo>
                <a:close/>
              </a:path>
              <a:path w="2885398" h="418394">
                <a:moveTo>
                  <a:pt x="1099998" y="63157"/>
                </a:moveTo>
                <a:lnTo>
                  <a:pt x="1099300" y="69533"/>
                </a:lnTo>
                <a:lnTo>
                  <a:pt x="1100164" y="70994"/>
                </a:lnTo>
                <a:lnTo>
                  <a:pt x="1101924" y="27361"/>
                </a:lnTo>
                <a:lnTo>
                  <a:pt x="1099799" y="42636"/>
                </a:lnTo>
                <a:lnTo>
                  <a:pt x="1099799" y="49211"/>
                </a:lnTo>
                <a:lnTo>
                  <a:pt x="1098205" y="49537"/>
                </a:lnTo>
                <a:lnTo>
                  <a:pt x="1098205" y="56914"/>
                </a:lnTo>
                <a:lnTo>
                  <a:pt x="1098005" y="62858"/>
                </a:lnTo>
                <a:lnTo>
                  <a:pt x="1099998" y="63157"/>
                </a:lnTo>
                <a:close/>
              </a:path>
              <a:path w="2885398" h="418394">
                <a:moveTo>
                  <a:pt x="1113247" y="72920"/>
                </a:moveTo>
                <a:lnTo>
                  <a:pt x="1113645" y="66644"/>
                </a:lnTo>
                <a:lnTo>
                  <a:pt x="1111221" y="67142"/>
                </a:lnTo>
                <a:lnTo>
                  <a:pt x="1107436" y="67142"/>
                </a:lnTo>
                <a:lnTo>
                  <a:pt x="1106174" y="65946"/>
                </a:lnTo>
                <a:lnTo>
                  <a:pt x="1108067" y="73916"/>
                </a:lnTo>
                <a:lnTo>
                  <a:pt x="1110192" y="73916"/>
                </a:lnTo>
                <a:lnTo>
                  <a:pt x="1111919" y="73584"/>
                </a:lnTo>
                <a:lnTo>
                  <a:pt x="1113247" y="72920"/>
                </a:lnTo>
                <a:close/>
              </a:path>
              <a:path w="2885398" h="418394">
                <a:moveTo>
                  <a:pt x="1097839" y="67872"/>
                </a:moveTo>
                <a:lnTo>
                  <a:pt x="1098005" y="66112"/>
                </a:lnTo>
                <a:lnTo>
                  <a:pt x="1098005" y="62858"/>
                </a:lnTo>
                <a:lnTo>
                  <a:pt x="1097806" y="58774"/>
                </a:lnTo>
                <a:lnTo>
                  <a:pt x="1097009" y="60368"/>
                </a:lnTo>
                <a:lnTo>
                  <a:pt x="1096212" y="61895"/>
                </a:lnTo>
                <a:lnTo>
                  <a:pt x="1095913" y="69533"/>
                </a:lnTo>
                <a:lnTo>
                  <a:pt x="1097839" y="67872"/>
                </a:lnTo>
                <a:close/>
              </a:path>
              <a:path w="2885398" h="418394">
                <a:moveTo>
                  <a:pt x="1095116" y="63190"/>
                </a:moveTo>
                <a:lnTo>
                  <a:pt x="1093722" y="64253"/>
                </a:lnTo>
                <a:lnTo>
                  <a:pt x="1093987" y="71127"/>
                </a:lnTo>
                <a:lnTo>
                  <a:pt x="1095913" y="69533"/>
                </a:lnTo>
                <a:lnTo>
                  <a:pt x="1096212" y="61895"/>
                </a:lnTo>
                <a:lnTo>
                  <a:pt x="1095116" y="63190"/>
                </a:lnTo>
                <a:close/>
              </a:path>
              <a:path w="2885398" h="418394">
                <a:moveTo>
                  <a:pt x="1088940" y="66544"/>
                </a:moveTo>
                <a:lnTo>
                  <a:pt x="1089438" y="73119"/>
                </a:lnTo>
                <a:lnTo>
                  <a:pt x="1091829" y="72322"/>
                </a:lnTo>
                <a:lnTo>
                  <a:pt x="1093987" y="71127"/>
                </a:lnTo>
                <a:lnTo>
                  <a:pt x="1093722" y="64253"/>
                </a:lnTo>
                <a:lnTo>
                  <a:pt x="1092327" y="65249"/>
                </a:lnTo>
                <a:lnTo>
                  <a:pt x="1090733" y="66013"/>
                </a:lnTo>
                <a:lnTo>
                  <a:pt x="1088940" y="66544"/>
                </a:lnTo>
                <a:close/>
              </a:path>
              <a:path w="2885398" h="418394">
                <a:moveTo>
                  <a:pt x="1076488" y="65349"/>
                </a:moveTo>
                <a:lnTo>
                  <a:pt x="1076720" y="73717"/>
                </a:lnTo>
                <a:lnTo>
                  <a:pt x="1079443" y="74215"/>
                </a:lnTo>
                <a:lnTo>
                  <a:pt x="1084690" y="74215"/>
                </a:lnTo>
                <a:lnTo>
                  <a:pt x="1087047" y="73849"/>
                </a:lnTo>
                <a:lnTo>
                  <a:pt x="1089438" y="73119"/>
                </a:lnTo>
                <a:lnTo>
                  <a:pt x="1088940" y="66544"/>
                </a:lnTo>
                <a:lnTo>
                  <a:pt x="1087214" y="67009"/>
                </a:lnTo>
                <a:lnTo>
                  <a:pt x="1085387" y="67241"/>
                </a:lnTo>
                <a:lnTo>
                  <a:pt x="1080473" y="67241"/>
                </a:lnTo>
                <a:lnTo>
                  <a:pt x="1078148" y="66611"/>
                </a:lnTo>
                <a:lnTo>
                  <a:pt x="1076488" y="65349"/>
                </a:lnTo>
                <a:close/>
              </a:path>
              <a:path w="2885398" h="418394">
                <a:moveTo>
                  <a:pt x="1074894" y="56483"/>
                </a:moveTo>
                <a:lnTo>
                  <a:pt x="1075625" y="47384"/>
                </a:lnTo>
                <a:lnTo>
                  <a:pt x="1072138" y="49045"/>
                </a:lnTo>
                <a:lnTo>
                  <a:pt x="1074197" y="72720"/>
                </a:lnTo>
                <a:lnTo>
                  <a:pt x="1076720" y="73717"/>
                </a:lnTo>
                <a:lnTo>
                  <a:pt x="1076488" y="65349"/>
                </a:lnTo>
                <a:lnTo>
                  <a:pt x="1074894" y="64020"/>
                </a:lnTo>
                <a:lnTo>
                  <a:pt x="1074097" y="62327"/>
                </a:lnTo>
                <a:lnTo>
                  <a:pt x="1074097" y="58143"/>
                </a:lnTo>
                <a:lnTo>
                  <a:pt x="1074894" y="56483"/>
                </a:lnTo>
                <a:close/>
              </a:path>
              <a:path w="2885398" h="418394">
                <a:moveTo>
                  <a:pt x="1065928" y="56948"/>
                </a:moveTo>
                <a:lnTo>
                  <a:pt x="1066659" y="66179"/>
                </a:lnTo>
                <a:lnTo>
                  <a:pt x="1068120" y="68238"/>
                </a:lnTo>
                <a:lnTo>
                  <a:pt x="1069648" y="70230"/>
                </a:lnTo>
                <a:lnTo>
                  <a:pt x="1071673" y="71724"/>
                </a:lnTo>
                <a:lnTo>
                  <a:pt x="1074197" y="72720"/>
                </a:lnTo>
                <a:lnTo>
                  <a:pt x="1072138" y="49045"/>
                </a:lnTo>
                <a:lnTo>
                  <a:pt x="1069614" y="51502"/>
                </a:lnTo>
                <a:lnTo>
                  <a:pt x="1067157" y="53893"/>
                </a:lnTo>
                <a:lnTo>
                  <a:pt x="1065928" y="56948"/>
                </a:lnTo>
                <a:close/>
              </a:path>
              <a:path w="2885398" h="418394">
                <a:moveTo>
                  <a:pt x="1065928" y="60667"/>
                </a:moveTo>
                <a:lnTo>
                  <a:pt x="1065928" y="63655"/>
                </a:lnTo>
                <a:lnTo>
                  <a:pt x="1066659" y="66179"/>
                </a:lnTo>
                <a:lnTo>
                  <a:pt x="1065928" y="56948"/>
                </a:lnTo>
                <a:lnTo>
                  <a:pt x="1065928" y="60667"/>
                </a:lnTo>
                <a:close/>
              </a:path>
              <a:path w="2885398" h="418394">
                <a:moveTo>
                  <a:pt x="1098205" y="42950"/>
                </a:moveTo>
                <a:lnTo>
                  <a:pt x="1080074" y="46521"/>
                </a:lnTo>
                <a:lnTo>
                  <a:pt x="1080506" y="53162"/>
                </a:lnTo>
                <a:lnTo>
                  <a:pt x="1083760" y="52498"/>
                </a:lnTo>
                <a:lnTo>
                  <a:pt x="1098205" y="49537"/>
                </a:lnTo>
                <a:lnTo>
                  <a:pt x="1099799" y="49211"/>
                </a:lnTo>
                <a:lnTo>
                  <a:pt x="1099799" y="42636"/>
                </a:lnTo>
                <a:lnTo>
                  <a:pt x="1098205" y="42950"/>
                </a:lnTo>
                <a:close/>
              </a:path>
              <a:path w="2885398" h="418394">
                <a:moveTo>
                  <a:pt x="1080074" y="46521"/>
                </a:moveTo>
                <a:lnTo>
                  <a:pt x="1075625" y="47384"/>
                </a:lnTo>
                <a:lnTo>
                  <a:pt x="1076488" y="55287"/>
                </a:lnTo>
                <a:lnTo>
                  <a:pt x="1078082" y="54092"/>
                </a:lnTo>
                <a:lnTo>
                  <a:pt x="1080506" y="53162"/>
                </a:lnTo>
                <a:lnTo>
                  <a:pt x="1080074" y="46521"/>
                </a:lnTo>
                <a:close/>
              </a:path>
              <a:path w="2885398" h="418394">
                <a:moveTo>
                  <a:pt x="1147058" y="29885"/>
                </a:moveTo>
                <a:lnTo>
                  <a:pt x="1148652" y="29885"/>
                </a:lnTo>
                <a:lnTo>
                  <a:pt x="1149880" y="29951"/>
                </a:lnTo>
                <a:lnTo>
                  <a:pt x="1151607" y="30217"/>
                </a:lnTo>
                <a:lnTo>
                  <a:pt x="1153134" y="30682"/>
                </a:lnTo>
                <a:lnTo>
                  <a:pt x="1154529" y="23410"/>
                </a:lnTo>
                <a:lnTo>
                  <a:pt x="1152902" y="22746"/>
                </a:lnTo>
                <a:lnTo>
                  <a:pt x="1150843" y="22480"/>
                </a:lnTo>
                <a:lnTo>
                  <a:pt x="1149050" y="22413"/>
                </a:lnTo>
                <a:lnTo>
                  <a:pt x="1147058" y="29885"/>
                </a:lnTo>
                <a:close/>
              </a:path>
              <a:path w="2885398" h="418394">
                <a:moveTo>
                  <a:pt x="1145198" y="22413"/>
                </a:moveTo>
                <a:lnTo>
                  <a:pt x="1141911" y="23177"/>
                </a:lnTo>
                <a:lnTo>
                  <a:pt x="1142907" y="30483"/>
                </a:lnTo>
                <a:lnTo>
                  <a:pt x="1144999" y="29885"/>
                </a:lnTo>
                <a:lnTo>
                  <a:pt x="1147058" y="29885"/>
                </a:lnTo>
                <a:lnTo>
                  <a:pt x="1149050" y="22413"/>
                </a:lnTo>
                <a:lnTo>
                  <a:pt x="1145198" y="22413"/>
                </a:lnTo>
                <a:close/>
              </a:path>
              <a:path w="2885398" h="418394">
                <a:moveTo>
                  <a:pt x="1136996" y="34700"/>
                </a:moveTo>
                <a:lnTo>
                  <a:pt x="1138723" y="32873"/>
                </a:lnTo>
                <a:lnTo>
                  <a:pt x="1140782" y="31678"/>
                </a:lnTo>
                <a:lnTo>
                  <a:pt x="1142907" y="30483"/>
                </a:lnTo>
                <a:lnTo>
                  <a:pt x="1141911" y="23177"/>
                </a:lnTo>
                <a:lnTo>
                  <a:pt x="1139188" y="24705"/>
                </a:lnTo>
                <a:lnTo>
                  <a:pt x="1136996" y="34700"/>
                </a:lnTo>
                <a:close/>
              </a:path>
              <a:path w="2885398" h="418394">
                <a:moveTo>
                  <a:pt x="1133510" y="42603"/>
                </a:moveTo>
                <a:lnTo>
                  <a:pt x="1134207" y="39548"/>
                </a:lnTo>
                <a:lnTo>
                  <a:pt x="1135602" y="37157"/>
                </a:lnTo>
                <a:lnTo>
                  <a:pt x="1136996" y="34700"/>
                </a:lnTo>
                <a:lnTo>
                  <a:pt x="1139188" y="24705"/>
                </a:lnTo>
                <a:lnTo>
                  <a:pt x="1136531" y="26232"/>
                </a:lnTo>
                <a:lnTo>
                  <a:pt x="1134506" y="28523"/>
                </a:lnTo>
                <a:lnTo>
                  <a:pt x="1133510" y="42603"/>
                </a:lnTo>
                <a:close/>
              </a:path>
              <a:path w="2885398" h="418394">
                <a:moveTo>
                  <a:pt x="1133510" y="73219"/>
                </a:moveTo>
                <a:lnTo>
                  <a:pt x="1133510" y="42603"/>
                </a:lnTo>
                <a:lnTo>
                  <a:pt x="1133111" y="31578"/>
                </a:lnTo>
                <a:lnTo>
                  <a:pt x="1132016" y="23410"/>
                </a:lnTo>
                <a:lnTo>
                  <a:pt x="1125540" y="23410"/>
                </a:lnTo>
                <a:lnTo>
                  <a:pt x="1125540" y="73219"/>
                </a:lnTo>
                <a:lnTo>
                  <a:pt x="1133510" y="73219"/>
                </a:lnTo>
                <a:close/>
              </a:path>
              <a:path w="2885398" h="418394">
                <a:moveTo>
                  <a:pt x="1176166" y="7869"/>
                </a:moveTo>
                <a:lnTo>
                  <a:pt x="1176166" y="6076"/>
                </a:lnTo>
                <a:lnTo>
                  <a:pt x="1175602" y="4648"/>
                </a:lnTo>
                <a:lnTo>
                  <a:pt x="1173410" y="2457"/>
                </a:lnTo>
                <a:lnTo>
                  <a:pt x="1171982" y="1892"/>
                </a:lnTo>
                <a:lnTo>
                  <a:pt x="1168396" y="1892"/>
                </a:lnTo>
                <a:lnTo>
                  <a:pt x="1166935" y="2457"/>
                </a:lnTo>
                <a:lnTo>
                  <a:pt x="1164744" y="4648"/>
                </a:lnTo>
                <a:lnTo>
                  <a:pt x="1164212" y="6076"/>
                </a:lnTo>
                <a:lnTo>
                  <a:pt x="1164212" y="7869"/>
                </a:lnTo>
                <a:lnTo>
                  <a:pt x="1164744" y="11123"/>
                </a:lnTo>
                <a:lnTo>
                  <a:pt x="1166935" y="13315"/>
                </a:lnTo>
                <a:lnTo>
                  <a:pt x="1168396" y="13846"/>
                </a:lnTo>
                <a:lnTo>
                  <a:pt x="1171982" y="13846"/>
                </a:lnTo>
                <a:lnTo>
                  <a:pt x="1173410" y="13315"/>
                </a:lnTo>
                <a:lnTo>
                  <a:pt x="1175602" y="11123"/>
                </a:lnTo>
                <a:lnTo>
                  <a:pt x="1176166" y="9662"/>
                </a:lnTo>
                <a:lnTo>
                  <a:pt x="1176166" y="7869"/>
                </a:lnTo>
                <a:close/>
              </a:path>
              <a:path w="2885398" h="418394">
                <a:moveTo>
                  <a:pt x="1166205" y="23410"/>
                </a:moveTo>
                <a:lnTo>
                  <a:pt x="1166205" y="73219"/>
                </a:lnTo>
                <a:lnTo>
                  <a:pt x="1174174" y="73219"/>
                </a:lnTo>
                <a:lnTo>
                  <a:pt x="1174174" y="23410"/>
                </a:lnTo>
                <a:lnTo>
                  <a:pt x="1166205" y="23410"/>
                </a:lnTo>
                <a:close/>
              </a:path>
              <a:path w="2885398" h="418394">
                <a:moveTo>
                  <a:pt x="1221986" y="68005"/>
                </a:moveTo>
                <a:lnTo>
                  <a:pt x="1222850" y="69533"/>
                </a:lnTo>
                <a:lnTo>
                  <a:pt x="1223547" y="63157"/>
                </a:lnTo>
                <a:lnTo>
                  <a:pt x="1221555" y="62858"/>
                </a:lnTo>
                <a:lnTo>
                  <a:pt x="1221555" y="66112"/>
                </a:lnTo>
                <a:lnTo>
                  <a:pt x="1221389" y="67872"/>
                </a:lnTo>
                <a:lnTo>
                  <a:pt x="1221807" y="67219"/>
                </a:lnTo>
                <a:lnTo>
                  <a:pt x="1221555" y="63854"/>
                </a:lnTo>
                <a:lnTo>
                  <a:pt x="1221807" y="67219"/>
                </a:lnTo>
                <a:lnTo>
                  <a:pt x="1222750" y="65747"/>
                </a:lnTo>
                <a:lnTo>
                  <a:pt x="1221986" y="68005"/>
                </a:lnTo>
                <a:close/>
              </a:path>
              <a:path w="2885398" h="418394">
                <a:moveTo>
                  <a:pt x="1206845" y="29387"/>
                </a:moveTo>
                <a:lnTo>
                  <a:pt x="1213951" y="29387"/>
                </a:lnTo>
                <a:lnTo>
                  <a:pt x="1216773" y="30416"/>
                </a:lnTo>
                <a:lnTo>
                  <a:pt x="1218765" y="32475"/>
                </a:lnTo>
                <a:lnTo>
                  <a:pt x="1220758" y="34467"/>
                </a:lnTo>
                <a:lnTo>
                  <a:pt x="1221754" y="37323"/>
                </a:lnTo>
                <a:lnTo>
                  <a:pt x="1221754" y="42950"/>
                </a:lnTo>
                <a:lnTo>
                  <a:pt x="1223348" y="42636"/>
                </a:lnTo>
                <a:lnTo>
                  <a:pt x="1223182" y="25502"/>
                </a:lnTo>
                <a:lnTo>
                  <a:pt x="1220260" y="24306"/>
                </a:lnTo>
                <a:lnTo>
                  <a:pt x="1217338" y="23044"/>
                </a:lnTo>
                <a:lnTo>
                  <a:pt x="1214083" y="22413"/>
                </a:lnTo>
                <a:lnTo>
                  <a:pt x="1210497" y="22413"/>
                </a:lnTo>
                <a:lnTo>
                  <a:pt x="1206845" y="29387"/>
                </a:lnTo>
                <a:close/>
              </a:path>
              <a:path w="2885398" h="418394">
                <a:moveTo>
                  <a:pt x="1205184" y="22413"/>
                </a:moveTo>
                <a:lnTo>
                  <a:pt x="1200735" y="23576"/>
                </a:lnTo>
                <a:lnTo>
                  <a:pt x="1201532" y="31678"/>
                </a:lnTo>
                <a:lnTo>
                  <a:pt x="1203922" y="30150"/>
                </a:lnTo>
                <a:lnTo>
                  <a:pt x="1206845" y="29387"/>
                </a:lnTo>
                <a:lnTo>
                  <a:pt x="1210497" y="22413"/>
                </a:lnTo>
                <a:lnTo>
                  <a:pt x="1205184" y="22413"/>
                </a:lnTo>
                <a:close/>
              </a:path>
              <a:path w="2885398" h="418394">
                <a:moveTo>
                  <a:pt x="1193562" y="28158"/>
                </a:moveTo>
                <a:lnTo>
                  <a:pt x="1196252" y="38850"/>
                </a:lnTo>
                <a:lnTo>
                  <a:pt x="1197381" y="35530"/>
                </a:lnTo>
                <a:lnTo>
                  <a:pt x="1199141" y="33139"/>
                </a:lnTo>
                <a:lnTo>
                  <a:pt x="1201532" y="31678"/>
                </a:lnTo>
                <a:lnTo>
                  <a:pt x="1200735" y="23576"/>
                </a:lnTo>
                <a:lnTo>
                  <a:pt x="1197148" y="25900"/>
                </a:lnTo>
                <a:lnTo>
                  <a:pt x="1193562" y="28158"/>
                </a:lnTo>
                <a:close/>
              </a:path>
              <a:path w="2885398" h="418394">
                <a:moveTo>
                  <a:pt x="1191105" y="31147"/>
                </a:moveTo>
                <a:lnTo>
                  <a:pt x="1189777" y="34866"/>
                </a:lnTo>
                <a:lnTo>
                  <a:pt x="1196252" y="38850"/>
                </a:lnTo>
                <a:lnTo>
                  <a:pt x="1193562" y="28158"/>
                </a:lnTo>
                <a:lnTo>
                  <a:pt x="1191105" y="31147"/>
                </a:lnTo>
                <a:close/>
              </a:path>
              <a:path w="2885398" h="418394">
                <a:moveTo>
                  <a:pt x="1229723" y="35530"/>
                </a:moveTo>
                <a:lnTo>
                  <a:pt x="1228860" y="32342"/>
                </a:lnTo>
                <a:lnTo>
                  <a:pt x="1229690" y="73916"/>
                </a:lnTo>
                <a:lnTo>
                  <a:pt x="1229723" y="35530"/>
                </a:lnTo>
                <a:close/>
              </a:path>
              <a:path w="2885398" h="418394">
                <a:moveTo>
                  <a:pt x="1223713" y="70994"/>
                </a:moveTo>
                <a:lnTo>
                  <a:pt x="1224909" y="72090"/>
                </a:lnTo>
                <a:lnTo>
                  <a:pt x="1226436" y="72820"/>
                </a:lnTo>
                <a:lnTo>
                  <a:pt x="1227963" y="73551"/>
                </a:lnTo>
                <a:lnTo>
                  <a:pt x="1229690" y="73916"/>
                </a:lnTo>
                <a:lnTo>
                  <a:pt x="1228860" y="32342"/>
                </a:lnTo>
                <a:lnTo>
                  <a:pt x="1227133" y="29885"/>
                </a:lnTo>
                <a:lnTo>
                  <a:pt x="1225473" y="27361"/>
                </a:lnTo>
                <a:lnTo>
                  <a:pt x="1223713" y="70994"/>
                </a:lnTo>
                <a:close/>
              </a:path>
              <a:path w="2885398" h="418394">
                <a:moveTo>
                  <a:pt x="1223547" y="63157"/>
                </a:moveTo>
                <a:lnTo>
                  <a:pt x="1222850" y="69533"/>
                </a:lnTo>
                <a:lnTo>
                  <a:pt x="1223713" y="70994"/>
                </a:lnTo>
                <a:lnTo>
                  <a:pt x="1225473" y="27361"/>
                </a:lnTo>
                <a:lnTo>
                  <a:pt x="1223348" y="42636"/>
                </a:lnTo>
                <a:lnTo>
                  <a:pt x="1223348" y="49211"/>
                </a:lnTo>
                <a:lnTo>
                  <a:pt x="1221754" y="49537"/>
                </a:lnTo>
                <a:lnTo>
                  <a:pt x="1221754" y="56914"/>
                </a:lnTo>
                <a:lnTo>
                  <a:pt x="1221555" y="62858"/>
                </a:lnTo>
                <a:lnTo>
                  <a:pt x="1223547" y="63157"/>
                </a:lnTo>
                <a:close/>
              </a:path>
              <a:path w="2885398" h="418394">
                <a:moveTo>
                  <a:pt x="1236796" y="72920"/>
                </a:moveTo>
                <a:lnTo>
                  <a:pt x="1237195" y="66644"/>
                </a:lnTo>
                <a:lnTo>
                  <a:pt x="1234771" y="67142"/>
                </a:lnTo>
                <a:lnTo>
                  <a:pt x="1230985" y="67142"/>
                </a:lnTo>
                <a:lnTo>
                  <a:pt x="1229723" y="65946"/>
                </a:lnTo>
                <a:lnTo>
                  <a:pt x="1231616" y="73916"/>
                </a:lnTo>
                <a:lnTo>
                  <a:pt x="1233741" y="73916"/>
                </a:lnTo>
                <a:lnTo>
                  <a:pt x="1235468" y="73584"/>
                </a:lnTo>
                <a:lnTo>
                  <a:pt x="1236796" y="72920"/>
                </a:lnTo>
                <a:close/>
              </a:path>
              <a:path w="2885398" h="418394">
                <a:moveTo>
                  <a:pt x="1221389" y="67872"/>
                </a:moveTo>
                <a:lnTo>
                  <a:pt x="1221555" y="66112"/>
                </a:lnTo>
                <a:lnTo>
                  <a:pt x="1221555" y="62858"/>
                </a:lnTo>
                <a:lnTo>
                  <a:pt x="1221356" y="58774"/>
                </a:lnTo>
                <a:lnTo>
                  <a:pt x="1220559" y="60368"/>
                </a:lnTo>
                <a:lnTo>
                  <a:pt x="1219762" y="61895"/>
                </a:lnTo>
                <a:lnTo>
                  <a:pt x="1219463" y="69533"/>
                </a:lnTo>
                <a:lnTo>
                  <a:pt x="1221389" y="67872"/>
                </a:lnTo>
                <a:close/>
              </a:path>
              <a:path w="2885398" h="418394">
                <a:moveTo>
                  <a:pt x="1218666" y="63190"/>
                </a:moveTo>
                <a:lnTo>
                  <a:pt x="1217271" y="64253"/>
                </a:lnTo>
                <a:lnTo>
                  <a:pt x="1217537" y="71127"/>
                </a:lnTo>
                <a:lnTo>
                  <a:pt x="1219463" y="69533"/>
                </a:lnTo>
                <a:lnTo>
                  <a:pt x="1219762" y="61895"/>
                </a:lnTo>
                <a:lnTo>
                  <a:pt x="1218666" y="63190"/>
                </a:lnTo>
                <a:close/>
              </a:path>
              <a:path w="2885398" h="418394">
                <a:moveTo>
                  <a:pt x="1212489" y="66544"/>
                </a:moveTo>
                <a:lnTo>
                  <a:pt x="1212988" y="73119"/>
                </a:lnTo>
                <a:lnTo>
                  <a:pt x="1215378" y="72322"/>
                </a:lnTo>
                <a:lnTo>
                  <a:pt x="1217537" y="71127"/>
                </a:lnTo>
                <a:lnTo>
                  <a:pt x="1217271" y="64253"/>
                </a:lnTo>
                <a:lnTo>
                  <a:pt x="1215877" y="65249"/>
                </a:lnTo>
                <a:lnTo>
                  <a:pt x="1214283" y="66013"/>
                </a:lnTo>
                <a:lnTo>
                  <a:pt x="1212489" y="66544"/>
                </a:lnTo>
                <a:close/>
              </a:path>
              <a:path w="2885398" h="418394">
                <a:moveTo>
                  <a:pt x="1200037" y="65349"/>
                </a:moveTo>
                <a:lnTo>
                  <a:pt x="1200270" y="73717"/>
                </a:lnTo>
                <a:lnTo>
                  <a:pt x="1202993" y="74215"/>
                </a:lnTo>
                <a:lnTo>
                  <a:pt x="1208239" y="74215"/>
                </a:lnTo>
                <a:lnTo>
                  <a:pt x="1210597" y="73849"/>
                </a:lnTo>
                <a:lnTo>
                  <a:pt x="1212988" y="73119"/>
                </a:lnTo>
                <a:lnTo>
                  <a:pt x="1212489" y="66544"/>
                </a:lnTo>
                <a:lnTo>
                  <a:pt x="1210763" y="67009"/>
                </a:lnTo>
                <a:lnTo>
                  <a:pt x="1208936" y="67241"/>
                </a:lnTo>
                <a:lnTo>
                  <a:pt x="1204022" y="67241"/>
                </a:lnTo>
                <a:lnTo>
                  <a:pt x="1201698" y="66611"/>
                </a:lnTo>
                <a:lnTo>
                  <a:pt x="1200037" y="65349"/>
                </a:lnTo>
                <a:close/>
              </a:path>
              <a:path w="2885398" h="418394">
                <a:moveTo>
                  <a:pt x="1198443" y="56483"/>
                </a:moveTo>
                <a:lnTo>
                  <a:pt x="1199174" y="47384"/>
                </a:lnTo>
                <a:lnTo>
                  <a:pt x="1195687" y="49045"/>
                </a:lnTo>
                <a:lnTo>
                  <a:pt x="1197746" y="72720"/>
                </a:lnTo>
                <a:lnTo>
                  <a:pt x="1200270" y="73717"/>
                </a:lnTo>
                <a:lnTo>
                  <a:pt x="1200037" y="65349"/>
                </a:lnTo>
                <a:lnTo>
                  <a:pt x="1198443" y="64020"/>
                </a:lnTo>
                <a:lnTo>
                  <a:pt x="1197646" y="62327"/>
                </a:lnTo>
                <a:lnTo>
                  <a:pt x="1197646" y="58143"/>
                </a:lnTo>
                <a:lnTo>
                  <a:pt x="1198443" y="56483"/>
                </a:lnTo>
                <a:close/>
              </a:path>
              <a:path w="2885398" h="418394">
                <a:moveTo>
                  <a:pt x="1189478" y="56948"/>
                </a:moveTo>
                <a:lnTo>
                  <a:pt x="1190208" y="66179"/>
                </a:lnTo>
                <a:lnTo>
                  <a:pt x="1191669" y="68238"/>
                </a:lnTo>
                <a:lnTo>
                  <a:pt x="1193197" y="70230"/>
                </a:lnTo>
                <a:lnTo>
                  <a:pt x="1195222" y="71724"/>
                </a:lnTo>
                <a:lnTo>
                  <a:pt x="1197746" y="72720"/>
                </a:lnTo>
                <a:lnTo>
                  <a:pt x="1195687" y="49045"/>
                </a:lnTo>
                <a:lnTo>
                  <a:pt x="1193164" y="51502"/>
                </a:lnTo>
                <a:lnTo>
                  <a:pt x="1190706" y="53893"/>
                </a:lnTo>
                <a:lnTo>
                  <a:pt x="1189478" y="56948"/>
                </a:lnTo>
                <a:close/>
              </a:path>
              <a:path w="2885398" h="418394">
                <a:moveTo>
                  <a:pt x="1189478" y="60667"/>
                </a:moveTo>
                <a:lnTo>
                  <a:pt x="1189478" y="63655"/>
                </a:lnTo>
                <a:lnTo>
                  <a:pt x="1190208" y="66179"/>
                </a:lnTo>
                <a:lnTo>
                  <a:pt x="1189478" y="56948"/>
                </a:lnTo>
                <a:lnTo>
                  <a:pt x="1189478" y="60667"/>
                </a:lnTo>
                <a:close/>
              </a:path>
              <a:path w="2885398" h="418394">
                <a:moveTo>
                  <a:pt x="1221754" y="42950"/>
                </a:moveTo>
                <a:lnTo>
                  <a:pt x="1203624" y="46521"/>
                </a:lnTo>
                <a:lnTo>
                  <a:pt x="1204055" y="53162"/>
                </a:lnTo>
                <a:lnTo>
                  <a:pt x="1207309" y="52498"/>
                </a:lnTo>
                <a:lnTo>
                  <a:pt x="1221754" y="49537"/>
                </a:lnTo>
                <a:lnTo>
                  <a:pt x="1223348" y="49211"/>
                </a:lnTo>
                <a:lnTo>
                  <a:pt x="1223348" y="42636"/>
                </a:lnTo>
                <a:lnTo>
                  <a:pt x="1221754" y="42950"/>
                </a:lnTo>
                <a:close/>
              </a:path>
              <a:path w="2885398" h="418394">
                <a:moveTo>
                  <a:pt x="1203624" y="46521"/>
                </a:moveTo>
                <a:lnTo>
                  <a:pt x="1199174" y="47384"/>
                </a:lnTo>
                <a:lnTo>
                  <a:pt x="1200037" y="55287"/>
                </a:lnTo>
                <a:lnTo>
                  <a:pt x="1201631" y="54092"/>
                </a:lnTo>
                <a:lnTo>
                  <a:pt x="1204055" y="53162"/>
                </a:lnTo>
                <a:lnTo>
                  <a:pt x="1203624" y="46521"/>
                </a:lnTo>
                <a:close/>
              </a:path>
              <a:path w="2885398" h="418394">
                <a:moveTo>
                  <a:pt x="1250929" y="30283"/>
                </a:moveTo>
                <a:lnTo>
                  <a:pt x="1250929" y="60866"/>
                </a:lnTo>
                <a:lnTo>
                  <a:pt x="1250996" y="64054"/>
                </a:lnTo>
                <a:lnTo>
                  <a:pt x="1258899" y="30283"/>
                </a:lnTo>
                <a:lnTo>
                  <a:pt x="1250930" y="23410"/>
                </a:lnTo>
                <a:lnTo>
                  <a:pt x="1240968" y="23410"/>
                </a:lnTo>
                <a:lnTo>
                  <a:pt x="1240968" y="30283"/>
                </a:lnTo>
                <a:lnTo>
                  <a:pt x="1250929" y="30283"/>
                </a:lnTo>
                <a:close/>
              </a:path>
              <a:path w="2885398" h="418394">
                <a:moveTo>
                  <a:pt x="1258899" y="30283"/>
                </a:moveTo>
                <a:lnTo>
                  <a:pt x="1250996" y="64054"/>
                </a:lnTo>
                <a:lnTo>
                  <a:pt x="1251660" y="66644"/>
                </a:lnTo>
                <a:lnTo>
                  <a:pt x="1252922" y="68636"/>
                </a:lnTo>
                <a:lnTo>
                  <a:pt x="1254250" y="70562"/>
                </a:lnTo>
                <a:lnTo>
                  <a:pt x="1256010" y="71990"/>
                </a:lnTo>
                <a:lnTo>
                  <a:pt x="1258202" y="72920"/>
                </a:lnTo>
                <a:lnTo>
                  <a:pt x="1258899" y="61929"/>
                </a:lnTo>
                <a:lnTo>
                  <a:pt x="1258899" y="30283"/>
                </a:lnTo>
                <a:close/>
              </a:path>
              <a:path w="2885398" h="418394">
                <a:moveTo>
                  <a:pt x="1275137" y="63058"/>
                </a:moveTo>
                <a:lnTo>
                  <a:pt x="1274008" y="64187"/>
                </a:lnTo>
                <a:lnTo>
                  <a:pt x="1274572" y="72222"/>
                </a:lnTo>
                <a:lnTo>
                  <a:pt x="1276398" y="71127"/>
                </a:lnTo>
                <a:lnTo>
                  <a:pt x="1277926" y="69732"/>
                </a:lnTo>
                <a:lnTo>
                  <a:pt x="1275137" y="63058"/>
                </a:lnTo>
                <a:close/>
              </a:path>
              <a:path w="2885398" h="418394">
                <a:moveTo>
                  <a:pt x="1269956" y="66411"/>
                </a:moveTo>
                <a:lnTo>
                  <a:pt x="1270388" y="73816"/>
                </a:lnTo>
                <a:lnTo>
                  <a:pt x="1272447" y="73019"/>
                </a:lnTo>
                <a:lnTo>
                  <a:pt x="1274572" y="72222"/>
                </a:lnTo>
                <a:lnTo>
                  <a:pt x="1274008" y="64187"/>
                </a:lnTo>
                <a:lnTo>
                  <a:pt x="1272746" y="65083"/>
                </a:lnTo>
                <a:lnTo>
                  <a:pt x="1271351" y="65747"/>
                </a:lnTo>
                <a:lnTo>
                  <a:pt x="1269956" y="66411"/>
                </a:lnTo>
                <a:close/>
              </a:path>
              <a:path w="2885398" h="418394">
                <a:moveTo>
                  <a:pt x="1262386" y="66146"/>
                </a:moveTo>
                <a:lnTo>
                  <a:pt x="1262751" y="74215"/>
                </a:lnTo>
                <a:lnTo>
                  <a:pt x="1267997" y="74215"/>
                </a:lnTo>
                <a:lnTo>
                  <a:pt x="1270388" y="73816"/>
                </a:lnTo>
                <a:lnTo>
                  <a:pt x="1269956" y="66411"/>
                </a:lnTo>
                <a:lnTo>
                  <a:pt x="1268296" y="66743"/>
                </a:lnTo>
                <a:lnTo>
                  <a:pt x="1264179" y="66743"/>
                </a:lnTo>
                <a:lnTo>
                  <a:pt x="1262386" y="66146"/>
                </a:lnTo>
                <a:close/>
              </a:path>
              <a:path w="2885398" h="418394">
                <a:moveTo>
                  <a:pt x="1260991" y="64950"/>
                </a:moveTo>
                <a:lnTo>
                  <a:pt x="1259596" y="63755"/>
                </a:lnTo>
                <a:lnTo>
                  <a:pt x="1260393" y="73783"/>
                </a:lnTo>
                <a:lnTo>
                  <a:pt x="1262751" y="74215"/>
                </a:lnTo>
                <a:lnTo>
                  <a:pt x="1262386" y="66146"/>
                </a:lnTo>
                <a:lnTo>
                  <a:pt x="1260991" y="64950"/>
                </a:lnTo>
                <a:close/>
              </a:path>
              <a:path w="2885398" h="418394">
                <a:moveTo>
                  <a:pt x="1258899" y="61929"/>
                </a:moveTo>
                <a:lnTo>
                  <a:pt x="1258202" y="72920"/>
                </a:lnTo>
                <a:lnTo>
                  <a:pt x="1260393" y="73783"/>
                </a:lnTo>
                <a:lnTo>
                  <a:pt x="1259596" y="63755"/>
                </a:lnTo>
                <a:lnTo>
                  <a:pt x="1258899" y="61929"/>
                </a:lnTo>
                <a:close/>
              </a:path>
              <a:path w="2885398" h="418394">
                <a:moveTo>
                  <a:pt x="1258899" y="23410"/>
                </a:moveTo>
                <a:lnTo>
                  <a:pt x="1258899" y="9264"/>
                </a:lnTo>
                <a:lnTo>
                  <a:pt x="1250929" y="11456"/>
                </a:lnTo>
                <a:lnTo>
                  <a:pt x="1250930" y="23410"/>
                </a:lnTo>
                <a:lnTo>
                  <a:pt x="1258899" y="30283"/>
                </a:lnTo>
                <a:lnTo>
                  <a:pt x="1277029" y="30283"/>
                </a:lnTo>
                <a:lnTo>
                  <a:pt x="1277029" y="23410"/>
                </a:lnTo>
                <a:lnTo>
                  <a:pt x="1258899" y="23410"/>
                </a:lnTo>
                <a:close/>
              </a:path>
              <a:path w="2885398" h="418394">
                <a:moveTo>
                  <a:pt x="1298840" y="7869"/>
                </a:moveTo>
                <a:lnTo>
                  <a:pt x="1298840" y="6076"/>
                </a:lnTo>
                <a:lnTo>
                  <a:pt x="1298276" y="4648"/>
                </a:lnTo>
                <a:lnTo>
                  <a:pt x="1296084" y="2457"/>
                </a:lnTo>
                <a:lnTo>
                  <a:pt x="1294656" y="1892"/>
                </a:lnTo>
                <a:lnTo>
                  <a:pt x="1291070" y="1892"/>
                </a:lnTo>
                <a:lnTo>
                  <a:pt x="1289609" y="2457"/>
                </a:lnTo>
                <a:lnTo>
                  <a:pt x="1287417" y="4648"/>
                </a:lnTo>
                <a:lnTo>
                  <a:pt x="1286886" y="6076"/>
                </a:lnTo>
                <a:lnTo>
                  <a:pt x="1286886" y="7869"/>
                </a:lnTo>
                <a:lnTo>
                  <a:pt x="1287417" y="11123"/>
                </a:lnTo>
                <a:lnTo>
                  <a:pt x="1289609" y="13315"/>
                </a:lnTo>
                <a:lnTo>
                  <a:pt x="1291070" y="13846"/>
                </a:lnTo>
                <a:lnTo>
                  <a:pt x="1294656" y="13846"/>
                </a:lnTo>
                <a:lnTo>
                  <a:pt x="1296084" y="13315"/>
                </a:lnTo>
                <a:lnTo>
                  <a:pt x="1298276" y="11123"/>
                </a:lnTo>
                <a:lnTo>
                  <a:pt x="1298840" y="9662"/>
                </a:lnTo>
                <a:lnTo>
                  <a:pt x="1298840" y="7869"/>
                </a:lnTo>
                <a:close/>
              </a:path>
              <a:path w="2885398" h="418394">
                <a:moveTo>
                  <a:pt x="1288878" y="23410"/>
                </a:moveTo>
                <a:lnTo>
                  <a:pt x="1288878" y="73219"/>
                </a:lnTo>
                <a:lnTo>
                  <a:pt x="1296848" y="73219"/>
                </a:lnTo>
                <a:lnTo>
                  <a:pt x="1296848" y="23410"/>
                </a:lnTo>
                <a:lnTo>
                  <a:pt x="1288878" y="23410"/>
                </a:lnTo>
                <a:close/>
              </a:path>
              <a:path w="2885398" h="418394">
                <a:moveTo>
                  <a:pt x="1374851" y="384922"/>
                </a:moveTo>
                <a:lnTo>
                  <a:pt x="1374552" y="358524"/>
                </a:lnTo>
                <a:lnTo>
                  <a:pt x="1374552" y="375359"/>
                </a:lnTo>
                <a:lnTo>
                  <a:pt x="1374353" y="389737"/>
                </a:lnTo>
                <a:lnTo>
                  <a:pt x="1375041" y="388218"/>
                </a:lnTo>
                <a:lnTo>
                  <a:pt x="1375947" y="384325"/>
                </a:lnTo>
                <a:lnTo>
                  <a:pt x="1375548" y="357826"/>
                </a:lnTo>
                <a:lnTo>
                  <a:pt x="1374552" y="358524"/>
                </a:lnTo>
                <a:lnTo>
                  <a:pt x="1374851" y="384922"/>
                </a:lnTo>
                <a:close/>
              </a:path>
              <a:path w="2885398" h="418394">
                <a:moveTo>
                  <a:pt x="1350112" y="396943"/>
                </a:moveTo>
                <a:lnTo>
                  <a:pt x="1353898" y="397972"/>
                </a:lnTo>
                <a:lnTo>
                  <a:pt x="1360871" y="397972"/>
                </a:lnTo>
                <a:lnTo>
                  <a:pt x="1363561" y="397441"/>
                </a:lnTo>
                <a:lnTo>
                  <a:pt x="1366085" y="396378"/>
                </a:lnTo>
                <a:lnTo>
                  <a:pt x="1368675" y="395316"/>
                </a:lnTo>
                <a:lnTo>
                  <a:pt x="1370833" y="393788"/>
                </a:lnTo>
                <a:lnTo>
                  <a:pt x="1372560" y="391796"/>
                </a:lnTo>
                <a:lnTo>
                  <a:pt x="1374353" y="389737"/>
                </a:lnTo>
                <a:lnTo>
                  <a:pt x="1374552" y="375359"/>
                </a:lnTo>
                <a:lnTo>
                  <a:pt x="1373888" y="378846"/>
                </a:lnTo>
                <a:lnTo>
                  <a:pt x="1372560" y="381834"/>
                </a:lnTo>
                <a:lnTo>
                  <a:pt x="1371298" y="384756"/>
                </a:lnTo>
                <a:lnTo>
                  <a:pt x="1369471" y="387014"/>
                </a:lnTo>
                <a:lnTo>
                  <a:pt x="1367081" y="388608"/>
                </a:lnTo>
                <a:lnTo>
                  <a:pt x="1364756" y="390202"/>
                </a:lnTo>
                <a:lnTo>
                  <a:pt x="1362000" y="390999"/>
                </a:lnTo>
                <a:lnTo>
                  <a:pt x="1353898" y="390999"/>
                </a:lnTo>
                <a:lnTo>
                  <a:pt x="1350112" y="396943"/>
                </a:lnTo>
                <a:close/>
              </a:path>
              <a:path w="2885398" h="418394">
                <a:moveTo>
                  <a:pt x="1353898" y="390999"/>
                </a:moveTo>
                <a:lnTo>
                  <a:pt x="1350079" y="389272"/>
                </a:lnTo>
                <a:lnTo>
                  <a:pt x="1347356" y="385819"/>
                </a:lnTo>
                <a:lnTo>
                  <a:pt x="1344633" y="382366"/>
                </a:lnTo>
                <a:lnTo>
                  <a:pt x="1343272" y="377783"/>
                </a:lnTo>
                <a:lnTo>
                  <a:pt x="1346659" y="394884"/>
                </a:lnTo>
                <a:lnTo>
                  <a:pt x="1350112" y="396943"/>
                </a:lnTo>
                <a:lnTo>
                  <a:pt x="1353898" y="390999"/>
                </a:lnTo>
                <a:close/>
              </a:path>
              <a:path w="2885398" h="418394">
                <a:moveTo>
                  <a:pt x="1343206" y="392825"/>
                </a:moveTo>
                <a:lnTo>
                  <a:pt x="1346659" y="394884"/>
                </a:lnTo>
                <a:lnTo>
                  <a:pt x="1343272" y="377783"/>
                </a:lnTo>
                <a:lnTo>
                  <a:pt x="1343272" y="366360"/>
                </a:lnTo>
                <a:lnTo>
                  <a:pt x="1340782" y="354174"/>
                </a:lnTo>
                <a:lnTo>
                  <a:pt x="1340450" y="389870"/>
                </a:lnTo>
                <a:lnTo>
                  <a:pt x="1343206" y="392825"/>
                </a:lnTo>
                <a:close/>
              </a:path>
              <a:path w="2885398" h="418394">
                <a:moveTo>
                  <a:pt x="1375947" y="384325"/>
                </a:moveTo>
                <a:lnTo>
                  <a:pt x="1375041" y="388218"/>
                </a:lnTo>
                <a:lnTo>
                  <a:pt x="1375482" y="387247"/>
                </a:lnTo>
                <a:lnTo>
                  <a:pt x="1375548" y="396976"/>
                </a:lnTo>
                <a:lnTo>
                  <a:pt x="1382521" y="396976"/>
                </a:lnTo>
                <a:lnTo>
                  <a:pt x="1382521" y="324255"/>
                </a:lnTo>
                <a:lnTo>
                  <a:pt x="1375548" y="357826"/>
                </a:lnTo>
                <a:lnTo>
                  <a:pt x="1375947" y="384325"/>
                </a:lnTo>
                <a:close/>
              </a:path>
              <a:path w="2885398" h="418394">
                <a:moveTo>
                  <a:pt x="1374552" y="367589"/>
                </a:moveTo>
                <a:lnTo>
                  <a:pt x="1374552" y="358524"/>
                </a:lnTo>
                <a:lnTo>
                  <a:pt x="1375548" y="357826"/>
                </a:lnTo>
                <a:lnTo>
                  <a:pt x="1382521" y="324255"/>
                </a:lnTo>
                <a:lnTo>
                  <a:pt x="1374552" y="324255"/>
                </a:lnTo>
                <a:lnTo>
                  <a:pt x="1374552" y="367589"/>
                </a:lnTo>
                <a:close/>
              </a:path>
              <a:path w="2885398" h="418394">
                <a:moveTo>
                  <a:pt x="1369505" y="356797"/>
                </a:moveTo>
                <a:lnTo>
                  <a:pt x="1371298" y="358889"/>
                </a:lnTo>
                <a:lnTo>
                  <a:pt x="1372560" y="361612"/>
                </a:lnTo>
                <a:lnTo>
                  <a:pt x="1373888" y="364335"/>
                </a:lnTo>
                <a:lnTo>
                  <a:pt x="1374552" y="367589"/>
                </a:lnTo>
                <a:lnTo>
                  <a:pt x="1374552" y="354307"/>
                </a:lnTo>
                <a:lnTo>
                  <a:pt x="1372526" y="351484"/>
                </a:lnTo>
                <a:lnTo>
                  <a:pt x="1369505" y="356797"/>
                </a:lnTo>
                <a:close/>
              </a:path>
              <a:path w="2885398" h="418394">
                <a:moveTo>
                  <a:pt x="1359211" y="353144"/>
                </a:moveTo>
                <a:lnTo>
                  <a:pt x="1362266" y="353144"/>
                </a:lnTo>
                <a:lnTo>
                  <a:pt x="1364922" y="353875"/>
                </a:lnTo>
                <a:lnTo>
                  <a:pt x="1367180" y="355336"/>
                </a:lnTo>
                <a:lnTo>
                  <a:pt x="1369505" y="356797"/>
                </a:lnTo>
                <a:lnTo>
                  <a:pt x="1372526" y="351484"/>
                </a:lnTo>
                <a:lnTo>
                  <a:pt x="1369471" y="349359"/>
                </a:lnTo>
                <a:lnTo>
                  <a:pt x="1366483" y="347234"/>
                </a:lnTo>
                <a:lnTo>
                  <a:pt x="1362930" y="346171"/>
                </a:lnTo>
                <a:lnTo>
                  <a:pt x="1359211" y="353144"/>
                </a:lnTo>
                <a:close/>
              </a:path>
              <a:path w="2885398" h="418394">
                <a:moveTo>
                  <a:pt x="1347456" y="358324"/>
                </a:moveTo>
                <a:lnTo>
                  <a:pt x="1350245" y="354871"/>
                </a:lnTo>
                <a:lnTo>
                  <a:pt x="1354164" y="353144"/>
                </a:lnTo>
                <a:lnTo>
                  <a:pt x="1359211" y="353144"/>
                </a:lnTo>
                <a:lnTo>
                  <a:pt x="1362930" y="346171"/>
                </a:lnTo>
                <a:lnTo>
                  <a:pt x="1354695" y="346171"/>
                </a:lnTo>
                <a:lnTo>
                  <a:pt x="1350843" y="347200"/>
                </a:lnTo>
                <a:lnTo>
                  <a:pt x="1347456" y="358324"/>
                </a:lnTo>
                <a:close/>
              </a:path>
              <a:path w="2885398" h="418394">
                <a:moveTo>
                  <a:pt x="1340782" y="354174"/>
                </a:moveTo>
                <a:lnTo>
                  <a:pt x="1343272" y="366360"/>
                </a:lnTo>
                <a:lnTo>
                  <a:pt x="1344667" y="361778"/>
                </a:lnTo>
                <a:lnTo>
                  <a:pt x="1347456" y="358324"/>
                </a:lnTo>
                <a:lnTo>
                  <a:pt x="1350843" y="347200"/>
                </a:lnTo>
                <a:lnTo>
                  <a:pt x="1347257" y="349259"/>
                </a:lnTo>
                <a:lnTo>
                  <a:pt x="1343670" y="351252"/>
                </a:lnTo>
                <a:lnTo>
                  <a:pt x="1340782" y="354174"/>
                </a:lnTo>
                <a:close/>
              </a:path>
              <a:path w="2885398" h="418394">
                <a:moveTo>
                  <a:pt x="1335303" y="366559"/>
                </a:moveTo>
                <a:lnTo>
                  <a:pt x="1336332" y="382100"/>
                </a:lnTo>
                <a:lnTo>
                  <a:pt x="1338391" y="386018"/>
                </a:lnTo>
                <a:lnTo>
                  <a:pt x="1340450" y="389870"/>
                </a:lnTo>
                <a:lnTo>
                  <a:pt x="1340782" y="354174"/>
                </a:lnTo>
                <a:lnTo>
                  <a:pt x="1338590" y="358026"/>
                </a:lnTo>
                <a:lnTo>
                  <a:pt x="1336398" y="361877"/>
                </a:lnTo>
                <a:lnTo>
                  <a:pt x="1335303" y="366559"/>
                </a:lnTo>
                <a:close/>
              </a:path>
              <a:path w="2885398" h="418394">
                <a:moveTo>
                  <a:pt x="1335303" y="372072"/>
                </a:moveTo>
                <a:lnTo>
                  <a:pt x="1335303" y="377451"/>
                </a:lnTo>
                <a:lnTo>
                  <a:pt x="1336332" y="382100"/>
                </a:lnTo>
                <a:lnTo>
                  <a:pt x="1335303" y="366559"/>
                </a:lnTo>
                <a:lnTo>
                  <a:pt x="1335303" y="372072"/>
                </a:lnTo>
                <a:close/>
              </a:path>
              <a:path w="2885398" h="418394">
                <a:moveTo>
                  <a:pt x="1360068" y="48314"/>
                </a:moveTo>
                <a:lnTo>
                  <a:pt x="1360068" y="42935"/>
                </a:lnTo>
                <a:lnTo>
                  <a:pt x="1359038" y="38319"/>
                </a:lnTo>
                <a:lnTo>
                  <a:pt x="1356980" y="34467"/>
                </a:lnTo>
                <a:lnTo>
                  <a:pt x="1354921" y="30549"/>
                </a:lnTo>
                <a:lnTo>
                  <a:pt x="1352098" y="44329"/>
                </a:lnTo>
                <a:lnTo>
                  <a:pt x="1352098" y="48314"/>
                </a:lnTo>
                <a:lnTo>
                  <a:pt x="1354921" y="66112"/>
                </a:lnTo>
                <a:lnTo>
                  <a:pt x="1356980" y="62261"/>
                </a:lnTo>
                <a:lnTo>
                  <a:pt x="1359038" y="58342"/>
                </a:lnTo>
                <a:lnTo>
                  <a:pt x="1360068" y="53693"/>
                </a:lnTo>
                <a:lnTo>
                  <a:pt x="1360068" y="48314"/>
                </a:lnTo>
                <a:close/>
              </a:path>
              <a:path w="2885398" h="418394">
                <a:moveTo>
                  <a:pt x="1352065" y="27560"/>
                </a:moveTo>
                <a:lnTo>
                  <a:pt x="1348412" y="25502"/>
                </a:lnTo>
                <a:lnTo>
                  <a:pt x="1348844" y="35297"/>
                </a:lnTo>
                <a:lnTo>
                  <a:pt x="1350106" y="38153"/>
                </a:lnTo>
                <a:lnTo>
                  <a:pt x="1351434" y="40942"/>
                </a:lnTo>
                <a:lnTo>
                  <a:pt x="1352098" y="44329"/>
                </a:lnTo>
                <a:lnTo>
                  <a:pt x="1354921" y="30549"/>
                </a:lnTo>
                <a:lnTo>
                  <a:pt x="1352065" y="27560"/>
                </a:lnTo>
                <a:close/>
              </a:path>
              <a:path w="2885398" h="418394">
                <a:moveTo>
                  <a:pt x="1342236" y="30051"/>
                </a:moveTo>
                <a:lnTo>
                  <a:pt x="1344627" y="31578"/>
                </a:lnTo>
                <a:lnTo>
                  <a:pt x="1347018" y="33106"/>
                </a:lnTo>
                <a:lnTo>
                  <a:pt x="1348844" y="35297"/>
                </a:lnTo>
                <a:lnTo>
                  <a:pt x="1348412" y="25502"/>
                </a:lnTo>
                <a:lnTo>
                  <a:pt x="1344826" y="23443"/>
                </a:lnTo>
                <a:lnTo>
                  <a:pt x="1342236" y="30051"/>
                </a:lnTo>
                <a:close/>
              </a:path>
              <a:path w="2885398" h="418394">
                <a:moveTo>
                  <a:pt x="1332573" y="29287"/>
                </a:moveTo>
                <a:lnTo>
                  <a:pt x="1339347" y="29287"/>
                </a:lnTo>
                <a:lnTo>
                  <a:pt x="1342236" y="30051"/>
                </a:lnTo>
                <a:lnTo>
                  <a:pt x="1344826" y="23443"/>
                </a:lnTo>
                <a:lnTo>
                  <a:pt x="1340676" y="22413"/>
                </a:lnTo>
                <a:lnTo>
                  <a:pt x="1335960" y="22413"/>
                </a:lnTo>
                <a:lnTo>
                  <a:pt x="1332573" y="29287"/>
                </a:lnTo>
                <a:close/>
              </a:path>
              <a:path w="2885398" h="418394">
                <a:moveTo>
                  <a:pt x="1331311" y="22413"/>
                </a:moveTo>
                <a:lnTo>
                  <a:pt x="1327161" y="23443"/>
                </a:lnTo>
                <a:lnTo>
                  <a:pt x="1327294" y="31578"/>
                </a:lnTo>
                <a:lnTo>
                  <a:pt x="1329684" y="30051"/>
                </a:lnTo>
                <a:lnTo>
                  <a:pt x="1332573" y="29287"/>
                </a:lnTo>
                <a:lnTo>
                  <a:pt x="1335960" y="22413"/>
                </a:lnTo>
                <a:lnTo>
                  <a:pt x="1331311" y="22413"/>
                </a:lnTo>
                <a:close/>
              </a:path>
              <a:path w="2885398" h="418394">
                <a:moveTo>
                  <a:pt x="1321715" y="38153"/>
                </a:moveTo>
                <a:lnTo>
                  <a:pt x="1323043" y="35297"/>
                </a:lnTo>
                <a:lnTo>
                  <a:pt x="1324903" y="33106"/>
                </a:lnTo>
                <a:lnTo>
                  <a:pt x="1327294" y="31578"/>
                </a:lnTo>
                <a:lnTo>
                  <a:pt x="1327161" y="23443"/>
                </a:lnTo>
                <a:lnTo>
                  <a:pt x="1323508" y="25502"/>
                </a:lnTo>
                <a:lnTo>
                  <a:pt x="1321715" y="38153"/>
                </a:lnTo>
                <a:close/>
              </a:path>
              <a:path w="2885398" h="418394">
                <a:moveTo>
                  <a:pt x="1323043" y="61331"/>
                </a:moveTo>
                <a:lnTo>
                  <a:pt x="1321715" y="58475"/>
                </a:lnTo>
                <a:lnTo>
                  <a:pt x="1320453" y="55619"/>
                </a:lnTo>
                <a:lnTo>
                  <a:pt x="1319822" y="52232"/>
                </a:lnTo>
                <a:lnTo>
                  <a:pt x="1319822" y="44329"/>
                </a:lnTo>
                <a:lnTo>
                  <a:pt x="1320453" y="40942"/>
                </a:lnTo>
                <a:lnTo>
                  <a:pt x="1321715" y="38153"/>
                </a:lnTo>
                <a:lnTo>
                  <a:pt x="1323508" y="25502"/>
                </a:lnTo>
                <a:lnTo>
                  <a:pt x="1319855" y="27560"/>
                </a:lnTo>
                <a:lnTo>
                  <a:pt x="1317000" y="30549"/>
                </a:lnTo>
                <a:lnTo>
                  <a:pt x="1319855" y="69068"/>
                </a:lnTo>
                <a:lnTo>
                  <a:pt x="1323508" y="71127"/>
                </a:lnTo>
                <a:lnTo>
                  <a:pt x="1323043" y="61331"/>
                </a:lnTo>
                <a:close/>
              </a:path>
              <a:path w="2885398" h="418394">
                <a:moveTo>
                  <a:pt x="1352098" y="52232"/>
                </a:moveTo>
                <a:lnTo>
                  <a:pt x="1351434" y="55619"/>
                </a:lnTo>
                <a:lnTo>
                  <a:pt x="1352065" y="69068"/>
                </a:lnTo>
                <a:lnTo>
                  <a:pt x="1354921" y="66112"/>
                </a:lnTo>
                <a:lnTo>
                  <a:pt x="1352098" y="48314"/>
                </a:lnTo>
                <a:lnTo>
                  <a:pt x="1352098" y="52232"/>
                </a:lnTo>
                <a:close/>
              </a:path>
              <a:path w="2885398" h="418394">
                <a:moveTo>
                  <a:pt x="1351434" y="55619"/>
                </a:moveTo>
                <a:lnTo>
                  <a:pt x="1350106" y="58475"/>
                </a:lnTo>
                <a:lnTo>
                  <a:pt x="1348844" y="61331"/>
                </a:lnTo>
                <a:lnTo>
                  <a:pt x="1347018" y="63522"/>
                </a:lnTo>
                <a:lnTo>
                  <a:pt x="1344627" y="65050"/>
                </a:lnTo>
                <a:lnTo>
                  <a:pt x="1342236" y="66577"/>
                </a:lnTo>
                <a:lnTo>
                  <a:pt x="1344826" y="73185"/>
                </a:lnTo>
                <a:lnTo>
                  <a:pt x="1348412" y="71127"/>
                </a:lnTo>
                <a:lnTo>
                  <a:pt x="1352065" y="69068"/>
                </a:lnTo>
                <a:lnTo>
                  <a:pt x="1351434" y="55619"/>
                </a:lnTo>
                <a:close/>
              </a:path>
              <a:path w="2885398" h="418394">
                <a:moveTo>
                  <a:pt x="1340676" y="74215"/>
                </a:moveTo>
                <a:lnTo>
                  <a:pt x="1344826" y="73185"/>
                </a:lnTo>
                <a:lnTo>
                  <a:pt x="1342236" y="66577"/>
                </a:lnTo>
                <a:lnTo>
                  <a:pt x="1339347" y="67341"/>
                </a:lnTo>
                <a:lnTo>
                  <a:pt x="1335960" y="67341"/>
                </a:lnTo>
                <a:lnTo>
                  <a:pt x="1335960" y="74215"/>
                </a:lnTo>
                <a:lnTo>
                  <a:pt x="1340676" y="74215"/>
                </a:lnTo>
                <a:close/>
              </a:path>
              <a:path w="2885398" h="418394">
                <a:moveTo>
                  <a:pt x="1332573" y="67341"/>
                </a:moveTo>
                <a:lnTo>
                  <a:pt x="1329684" y="66577"/>
                </a:lnTo>
                <a:lnTo>
                  <a:pt x="1331311" y="74215"/>
                </a:lnTo>
                <a:lnTo>
                  <a:pt x="1335960" y="74215"/>
                </a:lnTo>
                <a:lnTo>
                  <a:pt x="1335960" y="67341"/>
                </a:lnTo>
                <a:lnTo>
                  <a:pt x="1332573" y="67341"/>
                </a:lnTo>
                <a:close/>
              </a:path>
              <a:path w="2885398" h="418394">
                <a:moveTo>
                  <a:pt x="1323043" y="61331"/>
                </a:moveTo>
                <a:lnTo>
                  <a:pt x="1323508" y="71127"/>
                </a:lnTo>
                <a:lnTo>
                  <a:pt x="1327161" y="73185"/>
                </a:lnTo>
                <a:lnTo>
                  <a:pt x="1331311" y="74215"/>
                </a:lnTo>
                <a:lnTo>
                  <a:pt x="1329684" y="66577"/>
                </a:lnTo>
                <a:lnTo>
                  <a:pt x="1327294" y="65050"/>
                </a:lnTo>
                <a:lnTo>
                  <a:pt x="1324903" y="63522"/>
                </a:lnTo>
                <a:lnTo>
                  <a:pt x="1323043" y="61331"/>
                </a:lnTo>
                <a:close/>
              </a:path>
              <a:path w="2885398" h="418394">
                <a:moveTo>
                  <a:pt x="1319855" y="69068"/>
                </a:moveTo>
                <a:lnTo>
                  <a:pt x="1317000" y="30549"/>
                </a:lnTo>
                <a:lnTo>
                  <a:pt x="1314941" y="34467"/>
                </a:lnTo>
                <a:lnTo>
                  <a:pt x="1312882" y="38319"/>
                </a:lnTo>
                <a:lnTo>
                  <a:pt x="1311853" y="42935"/>
                </a:lnTo>
                <a:lnTo>
                  <a:pt x="1311853" y="48314"/>
                </a:lnTo>
                <a:lnTo>
                  <a:pt x="1312882" y="58342"/>
                </a:lnTo>
                <a:lnTo>
                  <a:pt x="1314941" y="62261"/>
                </a:lnTo>
                <a:lnTo>
                  <a:pt x="1317000" y="66112"/>
                </a:lnTo>
                <a:lnTo>
                  <a:pt x="1319855" y="69068"/>
                </a:lnTo>
                <a:close/>
              </a:path>
              <a:path w="2885398" h="418394">
                <a:moveTo>
                  <a:pt x="1381447" y="33471"/>
                </a:moveTo>
                <a:lnTo>
                  <a:pt x="1382507" y="30819"/>
                </a:lnTo>
                <a:lnTo>
                  <a:pt x="1382044" y="23410"/>
                </a:lnTo>
                <a:lnTo>
                  <a:pt x="1375071" y="23410"/>
                </a:lnTo>
                <a:lnTo>
                  <a:pt x="1383041" y="73219"/>
                </a:lnTo>
                <a:lnTo>
                  <a:pt x="1382742" y="34567"/>
                </a:lnTo>
                <a:lnTo>
                  <a:pt x="1382507" y="30819"/>
                </a:lnTo>
                <a:lnTo>
                  <a:pt x="1381447" y="33471"/>
                </a:lnTo>
                <a:close/>
              </a:path>
              <a:path w="2885398" h="418394">
                <a:moveTo>
                  <a:pt x="1383041" y="42470"/>
                </a:moveTo>
                <a:lnTo>
                  <a:pt x="1383804" y="39083"/>
                </a:lnTo>
                <a:lnTo>
                  <a:pt x="1385332" y="36559"/>
                </a:lnTo>
                <a:lnTo>
                  <a:pt x="1386926" y="34036"/>
                </a:lnTo>
                <a:lnTo>
                  <a:pt x="1388918" y="32209"/>
                </a:lnTo>
                <a:lnTo>
                  <a:pt x="1391309" y="31080"/>
                </a:lnTo>
                <a:lnTo>
                  <a:pt x="1393700" y="29951"/>
                </a:lnTo>
                <a:lnTo>
                  <a:pt x="1396090" y="29387"/>
                </a:lnTo>
                <a:lnTo>
                  <a:pt x="1401935" y="29387"/>
                </a:lnTo>
                <a:lnTo>
                  <a:pt x="1404824" y="30483"/>
                </a:lnTo>
                <a:lnTo>
                  <a:pt x="1407148" y="32674"/>
                </a:lnTo>
                <a:lnTo>
                  <a:pt x="1409539" y="34799"/>
                </a:lnTo>
                <a:lnTo>
                  <a:pt x="1410734" y="38618"/>
                </a:lnTo>
                <a:lnTo>
                  <a:pt x="1410734" y="73219"/>
                </a:lnTo>
                <a:lnTo>
                  <a:pt x="1418704" y="73219"/>
                </a:lnTo>
                <a:lnTo>
                  <a:pt x="1411963" y="25834"/>
                </a:lnTo>
                <a:lnTo>
                  <a:pt x="1409041" y="24505"/>
                </a:lnTo>
                <a:lnTo>
                  <a:pt x="1406119" y="23111"/>
                </a:lnTo>
                <a:lnTo>
                  <a:pt x="1402864" y="22413"/>
                </a:lnTo>
                <a:lnTo>
                  <a:pt x="1396755" y="22413"/>
                </a:lnTo>
                <a:lnTo>
                  <a:pt x="1394297" y="22779"/>
                </a:lnTo>
                <a:lnTo>
                  <a:pt x="1391906" y="23509"/>
                </a:lnTo>
                <a:lnTo>
                  <a:pt x="1389582" y="24240"/>
                </a:lnTo>
                <a:lnTo>
                  <a:pt x="1387523" y="25435"/>
                </a:lnTo>
                <a:lnTo>
                  <a:pt x="1385730" y="27096"/>
                </a:lnTo>
                <a:lnTo>
                  <a:pt x="1383937" y="28689"/>
                </a:lnTo>
                <a:lnTo>
                  <a:pt x="1383041" y="42470"/>
                </a:lnTo>
                <a:close/>
              </a:path>
              <a:path w="2885398" h="418394">
                <a:moveTo>
                  <a:pt x="1383041" y="42470"/>
                </a:moveTo>
                <a:lnTo>
                  <a:pt x="1383937" y="28689"/>
                </a:lnTo>
                <a:lnTo>
                  <a:pt x="1382742" y="34567"/>
                </a:lnTo>
                <a:lnTo>
                  <a:pt x="1383041" y="73219"/>
                </a:lnTo>
                <a:lnTo>
                  <a:pt x="1383041" y="42470"/>
                </a:lnTo>
                <a:close/>
              </a:path>
              <a:path w="2885398" h="418394">
                <a:moveTo>
                  <a:pt x="1382509" y="30815"/>
                </a:moveTo>
                <a:lnTo>
                  <a:pt x="1382742" y="34567"/>
                </a:lnTo>
                <a:lnTo>
                  <a:pt x="1383937" y="28689"/>
                </a:lnTo>
                <a:lnTo>
                  <a:pt x="1382509" y="30815"/>
                </a:lnTo>
                <a:close/>
              </a:path>
              <a:path w="2885398" h="418394">
                <a:moveTo>
                  <a:pt x="1418704" y="73219"/>
                </a:moveTo>
                <a:lnTo>
                  <a:pt x="1418704" y="37024"/>
                </a:lnTo>
                <a:lnTo>
                  <a:pt x="1417807" y="33471"/>
                </a:lnTo>
                <a:lnTo>
                  <a:pt x="1416014" y="30682"/>
                </a:lnTo>
                <a:lnTo>
                  <a:pt x="1414287" y="27892"/>
                </a:lnTo>
                <a:lnTo>
                  <a:pt x="1411963" y="25834"/>
                </a:lnTo>
                <a:lnTo>
                  <a:pt x="1418704" y="73219"/>
                </a:lnTo>
                <a:close/>
              </a:path>
              <a:path w="2885398" h="418394">
                <a:moveTo>
                  <a:pt x="1466069" y="57213"/>
                </a:moveTo>
                <a:lnTo>
                  <a:pt x="1466534" y="58475"/>
                </a:lnTo>
                <a:lnTo>
                  <a:pt x="1468029" y="71060"/>
                </a:lnTo>
                <a:lnTo>
                  <a:pt x="1470353" y="69267"/>
                </a:lnTo>
                <a:lnTo>
                  <a:pt x="1472013" y="66943"/>
                </a:lnTo>
                <a:lnTo>
                  <a:pt x="1473673" y="64552"/>
                </a:lnTo>
                <a:lnTo>
                  <a:pt x="1474504" y="61796"/>
                </a:lnTo>
                <a:lnTo>
                  <a:pt x="1474504" y="55619"/>
                </a:lnTo>
                <a:lnTo>
                  <a:pt x="1473574" y="53029"/>
                </a:lnTo>
                <a:lnTo>
                  <a:pt x="1471714" y="50904"/>
                </a:lnTo>
                <a:lnTo>
                  <a:pt x="1469855" y="48779"/>
                </a:lnTo>
                <a:lnTo>
                  <a:pt x="1466601" y="47252"/>
                </a:lnTo>
                <a:lnTo>
                  <a:pt x="1466069" y="57213"/>
                </a:lnTo>
                <a:close/>
              </a:path>
              <a:path w="2885398" h="418394">
                <a:moveTo>
                  <a:pt x="1446777" y="43200"/>
                </a:moveTo>
                <a:lnTo>
                  <a:pt x="1448105" y="51004"/>
                </a:lnTo>
                <a:lnTo>
                  <a:pt x="1460059" y="53494"/>
                </a:lnTo>
                <a:lnTo>
                  <a:pt x="1462583" y="54026"/>
                </a:lnTo>
                <a:lnTo>
                  <a:pt x="1464276" y="54889"/>
                </a:lnTo>
                <a:lnTo>
                  <a:pt x="1466069" y="57213"/>
                </a:lnTo>
                <a:lnTo>
                  <a:pt x="1466601" y="47252"/>
                </a:lnTo>
                <a:lnTo>
                  <a:pt x="1461952" y="46322"/>
                </a:lnTo>
                <a:lnTo>
                  <a:pt x="1449500" y="43732"/>
                </a:lnTo>
                <a:lnTo>
                  <a:pt x="1446777" y="43200"/>
                </a:lnTo>
                <a:close/>
              </a:path>
              <a:path w="2885398" h="418394">
                <a:moveTo>
                  <a:pt x="1446777" y="43200"/>
                </a:moveTo>
                <a:lnTo>
                  <a:pt x="1444917" y="42337"/>
                </a:lnTo>
                <a:lnTo>
                  <a:pt x="1443921" y="41142"/>
                </a:lnTo>
                <a:lnTo>
                  <a:pt x="1442925" y="39880"/>
                </a:lnTo>
                <a:lnTo>
                  <a:pt x="1442427" y="38518"/>
                </a:lnTo>
                <a:lnTo>
                  <a:pt x="1443257" y="50008"/>
                </a:lnTo>
                <a:lnTo>
                  <a:pt x="1448105" y="51004"/>
                </a:lnTo>
                <a:lnTo>
                  <a:pt x="1446777" y="43200"/>
                </a:lnTo>
                <a:close/>
              </a:path>
              <a:path w="2885398" h="418394">
                <a:moveTo>
                  <a:pt x="1435321" y="32143"/>
                </a:moveTo>
                <a:lnTo>
                  <a:pt x="1435586" y="43698"/>
                </a:lnTo>
                <a:lnTo>
                  <a:pt x="1437645" y="46023"/>
                </a:lnTo>
                <a:lnTo>
                  <a:pt x="1439770" y="48347"/>
                </a:lnTo>
                <a:lnTo>
                  <a:pt x="1443257" y="50008"/>
                </a:lnTo>
                <a:lnTo>
                  <a:pt x="1442427" y="38518"/>
                </a:lnTo>
                <a:lnTo>
                  <a:pt x="1440667" y="25834"/>
                </a:lnTo>
                <a:lnTo>
                  <a:pt x="1438442" y="27627"/>
                </a:lnTo>
                <a:lnTo>
                  <a:pt x="1436848" y="29885"/>
                </a:lnTo>
                <a:lnTo>
                  <a:pt x="1435321" y="32143"/>
                </a:lnTo>
                <a:close/>
              </a:path>
              <a:path w="2885398" h="418394">
                <a:moveTo>
                  <a:pt x="1435586" y="43698"/>
                </a:moveTo>
                <a:lnTo>
                  <a:pt x="1435321" y="32143"/>
                </a:lnTo>
                <a:lnTo>
                  <a:pt x="1434557" y="34633"/>
                </a:lnTo>
                <a:lnTo>
                  <a:pt x="1434557" y="40810"/>
                </a:lnTo>
                <a:lnTo>
                  <a:pt x="1435586" y="43698"/>
                </a:lnTo>
                <a:close/>
              </a:path>
              <a:path w="2885398" h="418394">
                <a:moveTo>
                  <a:pt x="1468029" y="71060"/>
                </a:moveTo>
                <a:lnTo>
                  <a:pt x="1466534" y="58475"/>
                </a:lnTo>
                <a:lnTo>
                  <a:pt x="1466534" y="62061"/>
                </a:lnTo>
                <a:lnTo>
                  <a:pt x="1465538" y="63854"/>
                </a:lnTo>
                <a:lnTo>
                  <a:pt x="1465040" y="72322"/>
                </a:lnTo>
                <a:lnTo>
                  <a:pt x="1468029" y="71060"/>
                </a:lnTo>
                <a:close/>
              </a:path>
              <a:path w="2885398" h="418394">
                <a:moveTo>
                  <a:pt x="1463546" y="65249"/>
                </a:moveTo>
                <a:lnTo>
                  <a:pt x="1461553" y="66577"/>
                </a:lnTo>
                <a:lnTo>
                  <a:pt x="1462051" y="73584"/>
                </a:lnTo>
                <a:lnTo>
                  <a:pt x="1465040" y="72322"/>
                </a:lnTo>
                <a:lnTo>
                  <a:pt x="1465538" y="63854"/>
                </a:lnTo>
                <a:lnTo>
                  <a:pt x="1463546" y="65249"/>
                </a:lnTo>
                <a:close/>
              </a:path>
              <a:path w="2885398" h="418394">
                <a:moveTo>
                  <a:pt x="1445017" y="64651"/>
                </a:moveTo>
                <a:lnTo>
                  <a:pt x="1445349" y="73185"/>
                </a:lnTo>
                <a:lnTo>
                  <a:pt x="1449832" y="74215"/>
                </a:lnTo>
                <a:lnTo>
                  <a:pt x="1458598" y="74215"/>
                </a:lnTo>
                <a:lnTo>
                  <a:pt x="1462051" y="73584"/>
                </a:lnTo>
                <a:lnTo>
                  <a:pt x="1461553" y="66577"/>
                </a:lnTo>
                <a:lnTo>
                  <a:pt x="1458797" y="67241"/>
                </a:lnTo>
                <a:lnTo>
                  <a:pt x="1451293" y="67241"/>
                </a:lnTo>
                <a:lnTo>
                  <a:pt x="1447872" y="66378"/>
                </a:lnTo>
                <a:lnTo>
                  <a:pt x="1445017" y="64651"/>
                </a:lnTo>
                <a:close/>
              </a:path>
              <a:path w="2885398" h="418394">
                <a:moveTo>
                  <a:pt x="1442227" y="62925"/>
                </a:moveTo>
                <a:lnTo>
                  <a:pt x="1440102" y="60534"/>
                </a:lnTo>
                <a:lnTo>
                  <a:pt x="1441231" y="71127"/>
                </a:lnTo>
                <a:lnTo>
                  <a:pt x="1445349" y="73185"/>
                </a:lnTo>
                <a:lnTo>
                  <a:pt x="1445017" y="64651"/>
                </a:lnTo>
                <a:lnTo>
                  <a:pt x="1442227" y="62925"/>
                </a:lnTo>
                <a:close/>
              </a:path>
              <a:path w="2885398" h="418394">
                <a:moveTo>
                  <a:pt x="1438641" y="57479"/>
                </a:moveTo>
                <a:lnTo>
                  <a:pt x="1431867" y="62360"/>
                </a:lnTo>
                <a:lnTo>
                  <a:pt x="1434059" y="66146"/>
                </a:lnTo>
                <a:lnTo>
                  <a:pt x="1437180" y="69068"/>
                </a:lnTo>
                <a:lnTo>
                  <a:pt x="1441231" y="71127"/>
                </a:lnTo>
                <a:lnTo>
                  <a:pt x="1440102" y="60534"/>
                </a:lnTo>
                <a:lnTo>
                  <a:pt x="1438641" y="57479"/>
                </a:lnTo>
                <a:close/>
              </a:path>
              <a:path w="2885398" h="418394">
                <a:moveTo>
                  <a:pt x="1464177" y="32807"/>
                </a:moveTo>
                <a:lnTo>
                  <a:pt x="1466003" y="34932"/>
                </a:lnTo>
                <a:lnTo>
                  <a:pt x="1467132" y="37854"/>
                </a:lnTo>
                <a:lnTo>
                  <a:pt x="1473806" y="33471"/>
                </a:lnTo>
                <a:lnTo>
                  <a:pt x="1472146" y="29951"/>
                </a:lnTo>
                <a:lnTo>
                  <a:pt x="1469622" y="27228"/>
                </a:lnTo>
                <a:lnTo>
                  <a:pt x="1466235" y="25302"/>
                </a:lnTo>
                <a:lnTo>
                  <a:pt x="1464177" y="32807"/>
                </a:lnTo>
                <a:close/>
              </a:path>
              <a:path w="2885398" h="418394">
                <a:moveTo>
                  <a:pt x="1462848" y="23376"/>
                </a:moveTo>
                <a:lnTo>
                  <a:pt x="1458698" y="22413"/>
                </a:lnTo>
                <a:lnTo>
                  <a:pt x="1459129" y="30084"/>
                </a:lnTo>
                <a:lnTo>
                  <a:pt x="1461653" y="31479"/>
                </a:lnTo>
                <a:lnTo>
                  <a:pt x="1464177" y="32807"/>
                </a:lnTo>
                <a:lnTo>
                  <a:pt x="1466235" y="25302"/>
                </a:lnTo>
                <a:lnTo>
                  <a:pt x="1462848" y="23376"/>
                </a:lnTo>
                <a:close/>
              </a:path>
              <a:path w="2885398" h="418394">
                <a:moveTo>
                  <a:pt x="1451392" y="29387"/>
                </a:moveTo>
                <a:lnTo>
                  <a:pt x="1456506" y="29387"/>
                </a:lnTo>
                <a:lnTo>
                  <a:pt x="1459129" y="30084"/>
                </a:lnTo>
                <a:lnTo>
                  <a:pt x="1458698" y="22413"/>
                </a:lnTo>
                <a:lnTo>
                  <a:pt x="1453783" y="22413"/>
                </a:lnTo>
                <a:lnTo>
                  <a:pt x="1451392" y="29387"/>
                </a:lnTo>
                <a:close/>
              </a:path>
              <a:path w="2885398" h="418394">
                <a:moveTo>
                  <a:pt x="1449865" y="22413"/>
                </a:moveTo>
                <a:lnTo>
                  <a:pt x="1446444" y="23111"/>
                </a:lnTo>
                <a:lnTo>
                  <a:pt x="1447607" y="30383"/>
                </a:lnTo>
                <a:lnTo>
                  <a:pt x="1449334" y="29719"/>
                </a:lnTo>
                <a:lnTo>
                  <a:pt x="1451392" y="29387"/>
                </a:lnTo>
                <a:lnTo>
                  <a:pt x="1453783" y="22413"/>
                </a:lnTo>
                <a:lnTo>
                  <a:pt x="1449865" y="22413"/>
                </a:lnTo>
                <a:close/>
              </a:path>
              <a:path w="2885398" h="418394">
                <a:moveTo>
                  <a:pt x="1442427" y="35596"/>
                </a:moveTo>
                <a:lnTo>
                  <a:pt x="1442858" y="34301"/>
                </a:lnTo>
                <a:lnTo>
                  <a:pt x="1444651" y="31977"/>
                </a:lnTo>
                <a:lnTo>
                  <a:pt x="1445946" y="31047"/>
                </a:lnTo>
                <a:lnTo>
                  <a:pt x="1447607" y="30383"/>
                </a:lnTo>
                <a:lnTo>
                  <a:pt x="1446444" y="23111"/>
                </a:lnTo>
                <a:lnTo>
                  <a:pt x="1443522" y="24505"/>
                </a:lnTo>
                <a:lnTo>
                  <a:pt x="1442427" y="35596"/>
                </a:lnTo>
                <a:close/>
              </a:path>
              <a:path w="2885398" h="418394">
                <a:moveTo>
                  <a:pt x="1442427" y="35596"/>
                </a:moveTo>
                <a:lnTo>
                  <a:pt x="1443522" y="24505"/>
                </a:lnTo>
                <a:lnTo>
                  <a:pt x="1440667" y="25834"/>
                </a:lnTo>
                <a:lnTo>
                  <a:pt x="1442427" y="38518"/>
                </a:lnTo>
                <a:lnTo>
                  <a:pt x="1442427" y="35596"/>
                </a:lnTo>
                <a:close/>
              </a:path>
              <a:path w="2885398" h="418394">
                <a:moveTo>
                  <a:pt x="1567961" y="48314"/>
                </a:moveTo>
                <a:lnTo>
                  <a:pt x="1567961" y="42935"/>
                </a:lnTo>
                <a:lnTo>
                  <a:pt x="1566932" y="38319"/>
                </a:lnTo>
                <a:lnTo>
                  <a:pt x="1564873" y="34467"/>
                </a:lnTo>
                <a:lnTo>
                  <a:pt x="1562814" y="30549"/>
                </a:lnTo>
                <a:lnTo>
                  <a:pt x="1559992" y="44329"/>
                </a:lnTo>
                <a:lnTo>
                  <a:pt x="1559992" y="48314"/>
                </a:lnTo>
                <a:lnTo>
                  <a:pt x="1562814" y="66112"/>
                </a:lnTo>
                <a:lnTo>
                  <a:pt x="1564873" y="62261"/>
                </a:lnTo>
                <a:lnTo>
                  <a:pt x="1566932" y="58342"/>
                </a:lnTo>
                <a:lnTo>
                  <a:pt x="1567961" y="53693"/>
                </a:lnTo>
                <a:lnTo>
                  <a:pt x="1567961" y="48314"/>
                </a:lnTo>
                <a:close/>
              </a:path>
              <a:path w="2885398" h="418394">
                <a:moveTo>
                  <a:pt x="1559959" y="27560"/>
                </a:moveTo>
                <a:lnTo>
                  <a:pt x="1556306" y="25502"/>
                </a:lnTo>
                <a:lnTo>
                  <a:pt x="1556738" y="35297"/>
                </a:lnTo>
                <a:lnTo>
                  <a:pt x="1557999" y="38153"/>
                </a:lnTo>
                <a:lnTo>
                  <a:pt x="1559328" y="40942"/>
                </a:lnTo>
                <a:lnTo>
                  <a:pt x="1559992" y="44329"/>
                </a:lnTo>
                <a:lnTo>
                  <a:pt x="1562814" y="30549"/>
                </a:lnTo>
                <a:lnTo>
                  <a:pt x="1559959" y="27560"/>
                </a:lnTo>
                <a:close/>
              </a:path>
              <a:path w="2885398" h="418394">
                <a:moveTo>
                  <a:pt x="1550130" y="30051"/>
                </a:moveTo>
                <a:lnTo>
                  <a:pt x="1552520" y="31578"/>
                </a:lnTo>
                <a:lnTo>
                  <a:pt x="1554911" y="33106"/>
                </a:lnTo>
                <a:lnTo>
                  <a:pt x="1556738" y="35297"/>
                </a:lnTo>
                <a:lnTo>
                  <a:pt x="1556306" y="25502"/>
                </a:lnTo>
                <a:lnTo>
                  <a:pt x="1552720" y="23443"/>
                </a:lnTo>
                <a:lnTo>
                  <a:pt x="1550130" y="30051"/>
                </a:lnTo>
                <a:close/>
              </a:path>
              <a:path w="2885398" h="418394">
                <a:moveTo>
                  <a:pt x="1540467" y="29287"/>
                </a:moveTo>
                <a:lnTo>
                  <a:pt x="1547241" y="29287"/>
                </a:lnTo>
                <a:lnTo>
                  <a:pt x="1550130" y="30051"/>
                </a:lnTo>
                <a:lnTo>
                  <a:pt x="1552720" y="23443"/>
                </a:lnTo>
                <a:lnTo>
                  <a:pt x="1548569" y="22413"/>
                </a:lnTo>
                <a:lnTo>
                  <a:pt x="1543854" y="22413"/>
                </a:lnTo>
                <a:lnTo>
                  <a:pt x="1540467" y="29287"/>
                </a:lnTo>
                <a:close/>
              </a:path>
              <a:path w="2885398" h="418394">
                <a:moveTo>
                  <a:pt x="1539205" y="22413"/>
                </a:moveTo>
                <a:lnTo>
                  <a:pt x="1535054" y="23443"/>
                </a:lnTo>
                <a:lnTo>
                  <a:pt x="1535187" y="31578"/>
                </a:lnTo>
                <a:lnTo>
                  <a:pt x="1537578" y="30051"/>
                </a:lnTo>
                <a:lnTo>
                  <a:pt x="1540467" y="29287"/>
                </a:lnTo>
                <a:lnTo>
                  <a:pt x="1543854" y="22413"/>
                </a:lnTo>
                <a:lnTo>
                  <a:pt x="1539205" y="22413"/>
                </a:lnTo>
                <a:close/>
              </a:path>
              <a:path w="2885398" h="418394">
                <a:moveTo>
                  <a:pt x="1529608" y="38153"/>
                </a:moveTo>
                <a:lnTo>
                  <a:pt x="1530937" y="35297"/>
                </a:lnTo>
                <a:lnTo>
                  <a:pt x="1532796" y="33106"/>
                </a:lnTo>
                <a:lnTo>
                  <a:pt x="1535187" y="31578"/>
                </a:lnTo>
                <a:lnTo>
                  <a:pt x="1535054" y="23443"/>
                </a:lnTo>
                <a:lnTo>
                  <a:pt x="1531402" y="25502"/>
                </a:lnTo>
                <a:lnTo>
                  <a:pt x="1529608" y="38153"/>
                </a:lnTo>
                <a:close/>
              </a:path>
              <a:path w="2885398" h="418394">
                <a:moveTo>
                  <a:pt x="1530937" y="61331"/>
                </a:moveTo>
                <a:lnTo>
                  <a:pt x="1529608" y="58475"/>
                </a:lnTo>
                <a:lnTo>
                  <a:pt x="1528347" y="55619"/>
                </a:lnTo>
                <a:lnTo>
                  <a:pt x="1527716" y="52232"/>
                </a:lnTo>
                <a:lnTo>
                  <a:pt x="1527716" y="44329"/>
                </a:lnTo>
                <a:lnTo>
                  <a:pt x="1528347" y="40942"/>
                </a:lnTo>
                <a:lnTo>
                  <a:pt x="1529608" y="38153"/>
                </a:lnTo>
                <a:lnTo>
                  <a:pt x="1531402" y="25502"/>
                </a:lnTo>
                <a:lnTo>
                  <a:pt x="1527749" y="27560"/>
                </a:lnTo>
                <a:lnTo>
                  <a:pt x="1524893" y="30549"/>
                </a:lnTo>
                <a:lnTo>
                  <a:pt x="1527749" y="69068"/>
                </a:lnTo>
                <a:lnTo>
                  <a:pt x="1531402" y="71127"/>
                </a:lnTo>
                <a:lnTo>
                  <a:pt x="1530937" y="61331"/>
                </a:lnTo>
                <a:close/>
              </a:path>
              <a:path w="2885398" h="418394">
                <a:moveTo>
                  <a:pt x="1559992" y="52232"/>
                </a:moveTo>
                <a:lnTo>
                  <a:pt x="1559328" y="55619"/>
                </a:lnTo>
                <a:lnTo>
                  <a:pt x="1559959" y="69068"/>
                </a:lnTo>
                <a:lnTo>
                  <a:pt x="1562814" y="66112"/>
                </a:lnTo>
                <a:lnTo>
                  <a:pt x="1559992" y="48314"/>
                </a:lnTo>
                <a:lnTo>
                  <a:pt x="1559992" y="52232"/>
                </a:lnTo>
                <a:close/>
              </a:path>
              <a:path w="2885398" h="418394">
                <a:moveTo>
                  <a:pt x="1559328" y="55619"/>
                </a:moveTo>
                <a:lnTo>
                  <a:pt x="1557999" y="58475"/>
                </a:lnTo>
                <a:lnTo>
                  <a:pt x="1556738" y="61331"/>
                </a:lnTo>
                <a:lnTo>
                  <a:pt x="1554911" y="63522"/>
                </a:lnTo>
                <a:lnTo>
                  <a:pt x="1552520" y="65050"/>
                </a:lnTo>
                <a:lnTo>
                  <a:pt x="1550130" y="66577"/>
                </a:lnTo>
                <a:lnTo>
                  <a:pt x="1552720" y="73185"/>
                </a:lnTo>
                <a:lnTo>
                  <a:pt x="1556306" y="71127"/>
                </a:lnTo>
                <a:lnTo>
                  <a:pt x="1559959" y="69068"/>
                </a:lnTo>
                <a:lnTo>
                  <a:pt x="1559328" y="55619"/>
                </a:lnTo>
                <a:close/>
              </a:path>
              <a:path w="2885398" h="418394">
                <a:moveTo>
                  <a:pt x="1548569" y="74215"/>
                </a:moveTo>
                <a:lnTo>
                  <a:pt x="1552720" y="73185"/>
                </a:lnTo>
                <a:lnTo>
                  <a:pt x="1550130" y="66577"/>
                </a:lnTo>
                <a:lnTo>
                  <a:pt x="1547241" y="67341"/>
                </a:lnTo>
                <a:lnTo>
                  <a:pt x="1543854" y="67341"/>
                </a:lnTo>
                <a:lnTo>
                  <a:pt x="1543854" y="74215"/>
                </a:lnTo>
                <a:lnTo>
                  <a:pt x="1548569" y="74215"/>
                </a:lnTo>
                <a:close/>
              </a:path>
              <a:path w="2885398" h="418394">
                <a:moveTo>
                  <a:pt x="1540467" y="67341"/>
                </a:moveTo>
                <a:lnTo>
                  <a:pt x="1537578" y="66577"/>
                </a:lnTo>
                <a:lnTo>
                  <a:pt x="1539205" y="74215"/>
                </a:lnTo>
                <a:lnTo>
                  <a:pt x="1543854" y="74215"/>
                </a:lnTo>
                <a:lnTo>
                  <a:pt x="1543854" y="67341"/>
                </a:lnTo>
                <a:lnTo>
                  <a:pt x="1540467" y="67341"/>
                </a:lnTo>
                <a:close/>
              </a:path>
              <a:path w="2885398" h="418394">
                <a:moveTo>
                  <a:pt x="1530937" y="61331"/>
                </a:moveTo>
                <a:lnTo>
                  <a:pt x="1531402" y="71127"/>
                </a:lnTo>
                <a:lnTo>
                  <a:pt x="1535054" y="73185"/>
                </a:lnTo>
                <a:lnTo>
                  <a:pt x="1539205" y="74215"/>
                </a:lnTo>
                <a:lnTo>
                  <a:pt x="1537578" y="66577"/>
                </a:lnTo>
                <a:lnTo>
                  <a:pt x="1535187" y="65050"/>
                </a:lnTo>
                <a:lnTo>
                  <a:pt x="1532796" y="63522"/>
                </a:lnTo>
                <a:lnTo>
                  <a:pt x="1530937" y="61331"/>
                </a:lnTo>
                <a:close/>
              </a:path>
              <a:path w="2885398" h="418394">
                <a:moveTo>
                  <a:pt x="1527749" y="69068"/>
                </a:moveTo>
                <a:lnTo>
                  <a:pt x="1524893" y="30549"/>
                </a:lnTo>
                <a:lnTo>
                  <a:pt x="1522835" y="34467"/>
                </a:lnTo>
                <a:lnTo>
                  <a:pt x="1520776" y="38319"/>
                </a:lnTo>
                <a:lnTo>
                  <a:pt x="1519746" y="42935"/>
                </a:lnTo>
                <a:lnTo>
                  <a:pt x="1519746" y="48314"/>
                </a:lnTo>
                <a:lnTo>
                  <a:pt x="1520776" y="58342"/>
                </a:lnTo>
                <a:lnTo>
                  <a:pt x="1522835" y="62261"/>
                </a:lnTo>
                <a:lnTo>
                  <a:pt x="1524893" y="66112"/>
                </a:lnTo>
                <a:lnTo>
                  <a:pt x="1527749" y="69068"/>
                </a:lnTo>
                <a:close/>
              </a:path>
              <a:path w="2885398" h="418394">
                <a:moveTo>
                  <a:pt x="1593944" y="30283"/>
                </a:moveTo>
                <a:lnTo>
                  <a:pt x="1610580" y="30283"/>
                </a:lnTo>
                <a:lnTo>
                  <a:pt x="1593944" y="23410"/>
                </a:lnTo>
                <a:lnTo>
                  <a:pt x="1576012" y="23410"/>
                </a:lnTo>
                <a:lnTo>
                  <a:pt x="1576012" y="30283"/>
                </a:lnTo>
                <a:lnTo>
                  <a:pt x="1593944" y="30283"/>
                </a:lnTo>
                <a:lnTo>
                  <a:pt x="1593944" y="26000"/>
                </a:lnTo>
                <a:lnTo>
                  <a:pt x="1593944" y="30283"/>
                </a:lnTo>
                <a:close/>
              </a:path>
              <a:path w="2885398" h="418394">
                <a:moveTo>
                  <a:pt x="1585974" y="30283"/>
                </a:moveTo>
                <a:lnTo>
                  <a:pt x="1585974" y="73219"/>
                </a:lnTo>
                <a:lnTo>
                  <a:pt x="1593944" y="73219"/>
                </a:lnTo>
                <a:lnTo>
                  <a:pt x="1593944" y="30283"/>
                </a:lnTo>
                <a:lnTo>
                  <a:pt x="1585974" y="30283"/>
                </a:lnTo>
                <a:close/>
              </a:path>
              <a:path w="2885398" h="418394">
                <a:moveTo>
                  <a:pt x="1593944" y="12850"/>
                </a:moveTo>
                <a:lnTo>
                  <a:pt x="1594741" y="10692"/>
                </a:lnTo>
                <a:lnTo>
                  <a:pt x="1596334" y="9364"/>
                </a:lnTo>
                <a:lnTo>
                  <a:pt x="1597928" y="7969"/>
                </a:lnTo>
                <a:lnTo>
                  <a:pt x="1600153" y="7272"/>
                </a:lnTo>
                <a:lnTo>
                  <a:pt x="1603009" y="7272"/>
                </a:lnTo>
                <a:lnTo>
                  <a:pt x="1605167" y="7404"/>
                </a:lnTo>
                <a:lnTo>
                  <a:pt x="1607027" y="7869"/>
                </a:lnTo>
                <a:lnTo>
                  <a:pt x="1608687" y="8766"/>
                </a:lnTo>
                <a:lnTo>
                  <a:pt x="1610779" y="2291"/>
                </a:lnTo>
                <a:lnTo>
                  <a:pt x="1608720" y="996"/>
                </a:lnTo>
                <a:lnTo>
                  <a:pt x="1607193" y="597"/>
                </a:lnTo>
                <a:lnTo>
                  <a:pt x="1605665" y="199"/>
                </a:lnTo>
                <a:lnTo>
                  <a:pt x="1604038" y="0"/>
                </a:lnTo>
                <a:lnTo>
                  <a:pt x="1599589" y="0"/>
                </a:lnTo>
                <a:lnTo>
                  <a:pt x="1597198" y="365"/>
                </a:lnTo>
                <a:lnTo>
                  <a:pt x="1595139" y="1095"/>
                </a:lnTo>
                <a:lnTo>
                  <a:pt x="1593944" y="12850"/>
                </a:lnTo>
                <a:close/>
              </a:path>
              <a:path w="2885398" h="418394">
                <a:moveTo>
                  <a:pt x="1593944" y="23410"/>
                </a:moveTo>
                <a:lnTo>
                  <a:pt x="1593944" y="12850"/>
                </a:lnTo>
                <a:lnTo>
                  <a:pt x="1593080" y="1826"/>
                </a:lnTo>
                <a:lnTo>
                  <a:pt x="1591354" y="2855"/>
                </a:lnTo>
                <a:lnTo>
                  <a:pt x="1589959" y="4183"/>
                </a:lnTo>
                <a:lnTo>
                  <a:pt x="1588631" y="5512"/>
                </a:lnTo>
                <a:lnTo>
                  <a:pt x="1587634" y="7106"/>
                </a:lnTo>
                <a:lnTo>
                  <a:pt x="1586970" y="8965"/>
                </a:lnTo>
                <a:lnTo>
                  <a:pt x="1586306" y="10825"/>
                </a:lnTo>
                <a:lnTo>
                  <a:pt x="1585974" y="12850"/>
                </a:lnTo>
                <a:lnTo>
                  <a:pt x="1585974" y="23410"/>
                </a:lnTo>
                <a:lnTo>
                  <a:pt x="1593944" y="23410"/>
                </a:lnTo>
                <a:close/>
              </a:path>
              <a:path w="2885398" h="418394">
                <a:moveTo>
                  <a:pt x="1659129" y="44462"/>
                </a:moveTo>
                <a:lnTo>
                  <a:pt x="1659893" y="29818"/>
                </a:lnTo>
                <a:lnTo>
                  <a:pt x="1658616" y="31817"/>
                </a:lnTo>
                <a:lnTo>
                  <a:pt x="1658133" y="23410"/>
                </a:lnTo>
                <a:lnTo>
                  <a:pt x="1651160" y="23410"/>
                </a:lnTo>
                <a:lnTo>
                  <a:pt x="1659129" y="94138"/>
                </a:lnTo>
                <a:lnTo>
                  <a:pt x="1659129" y="65797"/>
                </a:lnTo>
                <a:lnTo>
                  <a:pt x="1658133" y="63456"/>
                </a:lnTo>
                <a:lnTo>
                  <a:pt x="1657735" y="34168"/>
                </a:lnTo>
                <a:lnTo>
                  <a:pt x="1658598" y="31844"/>
                </a:lnTo>
                <a:lnTo>
                  <a:pt x="1658831" y="35563"/>
                </a:lnTo>
                <a:lnTo>
                  <a:pt x="1659129" y="44462"/>
                </a:lnTo>
                <a:close/>
              </a:path>
              <a:path w="2885398" h="418394">
                <a:moveTo>
                  <a:pt x="1659129" y="61962"/>
                </a:moveTo>
                <a:lnTo>
                  <a:pt x="1658133" y="63456"/>
                </a:lnTo>
                <a:lnTo>
                  <a:pt x="1659129" y="65797"/>
                </a:lnTo>
                <a:lnTo>
                  <a:pt x="1659462" y="66577"/>
                </a:lnTo>
                <a:lnTo>
                  <a:pt x="1659129" y="52100"/>
                </a:lnTo>
                <a:lnTo>
                  <a:pt x="1659129" y="44462"/>
                </a:lnTo>
                <a:lnTo>
                  <a:pt x="1658831" y="35563"/>
                </a:lnTo>
                <a:lnTo>
                  <a:pt x="1658133" y="63456"/>
                </a:lnTo>
                <a:lnTo>
                  <a:pt x="1659129" y="61962"/>
                </a:lnTo>
                <a:close/>
              </a:path>
              <a:path w="2885398" h="418394">
                <a:moveTo>
                  <a:pt x="1698379" y="48314"/>
                </a:moveTo>
                <a:lnTo>
                  <a:pt x="1698379" y="42868"/>
                </a:lnTo>
                <a:lnTo>
                  <a:pt x="1697349" y="38220"/>
                </a:lnTo>
                <a:lnTo>
                  <a:pt x="1695291" y="34368"/>
                </a:lnTo>
                <a:lnTo>
                  <a:pt x="1693232" y="30516"/>
                </a:lnTo>
                <a:lnTo>
                  <a:pt x="1690476" y="27560"/>
                </a:lnTo>
                <a:lnTo>
                  <a:pt x="1689048" y="38020"/>
                </a:lnTo>
                <a:lnTo>
                  <a:pt x="1690409" y="42603"/>
                </a:lnTo>
                <a:lnTo>
                  <a:pt x="1693132" y="66112"/>
                </a:lnTo>
                <a:lnTo>
                  <a:pt x="1695191" y="62261"/>
                </a:lnTo>
                <a:lnTo>
                  <a:pt x="1697316" y="58342"/>
                </a:lnTo>
                <a:lnTo>
                  <a:pt x="1698379" y="53693"/>
                </a:lnTo>
                <a:lnTo>
                  <a:pt x="1698379" y="48314"/>
                </a:lnTo>
                <a:close/>
              </a:path>
              <a:path w="2885398" h="418394">
                <a:moveTo>
                  <a:pt x="1687022" y="25502"/>
                </a:moveTo>
                <a:lnTo>
                  <a:pt x="1683635" y="23443"/>
                </a:lnTo>
                <a:lnTo>
                  <a:pt x="1683669" y="31113"/>
                </a:lnTo>
                <a:lnTo>
                  <a:pt x="1686325" y="34567"/>
                </a:lnTo>
                <a:lnTo>
                  <a:pt x="1689048" y="38020"/>
                </a:lnTo>
                <a:lnTo>
                  <a:pt x="1690476" y="27560"/>
                </a:lnTo>
                <a:lnTo>
                  <a:pt x="1687022" y="25502"/>
                </a:lnTo>
                <a:close/>
              </a:path>
              <a:path w="2885398" h="418394">
                <a:moveTo>
                  <a:pt x="1659129" y="44462"/>
                </a:moveTo>
                <a:lnTo>
                  <a:pt x="1659794" y="41142"/>
                </a:lnTo>
                <a:lnTo>
                  <a:pt x="1661122" y="38352"/>
                </a:lnTo>
                <a:lnTo>
                  <a:pt x="1662450" y="35497"/>
                </a:lnTo>
                <a:lnTo>
                  <a:pt x="1664310" y="33305"/>
                </a:lnTo>
                <a:lnTo>
                  <a:pt x="1666700" y="31778"/>
                </a:lnTo>
                <a:lnTo>
                  <a:pt x="1669091" y="30184"/>
                </a:lnTo>
                <a:lnTo>
                  <a:pt x="1671881" y="29387"/>
                </a:lnTo>
                <a:lnTo>
                  <a:pt x="1679916" y="29387"/>
                </a:lnTo>
                <a:lnTo>
                  <a:pt x="1683669" y="31113"/>
                </a:lnTo>
                <a:lnTo>
                  <a:pt x="1683635" y="23443"/>
                </a:lnTo>
                <a:lnTo>
                  <a:pt x="1679916" y="22413"/>
                </a:lnTo>
                <a:lnTo>
                  <a:pt x="1673010" y="22413"/>
                </a:lnTo>
                <a:lnTo>
                  <a:pt x="1670353" y="22912"/>
                </a:lnTo>
                <a:lnTo>
                  <a:pt x="1667896" y="23908"/>
                </a:lnTo>
                <a:lnTo>
                  <a:pt x="1665439" y="24904"/>
                </a:lnTo>
                <a:lnTo>
                  <a:pt x="1663347" y="26299"/>
                </a:lnTo>
                <a:lnTo>
                  <a:pt x="1661620" y="28092"/>
                </a:lnTo>
                <a:lnTo>
                  <a:pt x="1659893" y="29818"/>
                </a:lnTo>
                <a:lnTo>
                  <a:pt x="1659129" y="44462"/>
                </a:lnTo>
                <a:close/>
              </a:path>
              <a:path w="2885398" h="418394">
                <a:moveTo>
                  <a:pt x="1690409" y="42603"/>
                </a:moveTo>
                <a:lnTo>
                  <a:pt x="1690409" y="54026"/>
                </a:lnTo>
                <a:lnTo>
                  <a:pt x="1689015" y="58608"/>
                </a:lnTo>
                <a:lnTo>
                  <a:pt x="1686225" y="62061"/>
                </a:lnTo>
                <a:lnTo>
                  <a:pt x="1683502" y="65515"/>
                </a:lnTo>
                <a:lnTo>
                  <a:pt x="1686923" y="71127"/>
                </a:lnTo>
                <a:lnTo>
                  <a:pt x="1690376" y="69068"/>
                </a:lnTo>
                <a:lnTo>
                  <a:pt x="1693132" y="66112"/>
                </a:lnTo>
                <a:lnTo>
                  <a:pt x="1690409" y="42603"/>
                </a:lnTo>
                <a:close/>
              </a:path>
              <a:path w="2885398" h="418394">
                <a:moveTo>
                  <a:pt x="1675566" y="74215"/>
                </a:moveTo>
                <a:lnTo>
                  <a:pt x="1679684" y="74215"/>
                </a:lnTo>
                <a:lnTo>
                  <a:pt x="1683469" y="73185"/>
                </a:lnTo>
                <a:lnTo>
                  <a:pt x="1686923" y="71127"/>
                </a:lnTo>
                <a:lnTo>
                  <a:pt x="1683502" y="65515"/>
                </a:lnTo>
                <a:lnTo>
                  <a:pt x="1679684" y="67241"/>
                </a:lnTo>
                <a:lnTo>
                  <a:pt x="1675566" y="74215"/>
                </a:lnTo>
                <a:close/>
              </a:path>
              <a:path w="2885398" h="418394">
                <a:moveTo>
                  <a:pt x="1679684" y="67241"/>
                </a:moveTo>
                <a:lnTo>
                  <a:pt x="1671648" y="67241"/>
                </a:lnTo>
                <a:lnTo>
                  <a:pt x="1668892" y="66478"/>
                </a:lnTo>
                <a:lnTo>
                  <a:pt x="1666501" y="64950"/>
                </a:lnTo>
                <a:lnTo>
                  <a:pt x="1664177" y="63356"/>
                </a:lnTo>
                <a:lnTo>
                  <a:pt x="1662350" y="61132"/>
                </a:lnTo>
                <a:lnTo>
                  <a:pt x="1664708" y="71226"/>
                </a:lnTo>
                <a:lnTo>
                  <a:pt x="1667829" y="73219"/>
                </a:lnTo>
                <a:lnTo>
                  <a:pt x="1671449" y="74215"/>
                </a:lnTo>
                <a:lnTo>
                  <a:pt x="1675566" y="74215"/>
                </a:lnTo>
                <a:lnTo>
                  <a:pt x="1679684" y="67241"/>
                </a:lnTo>
                <a:close/>
              </a:path>
              <a:path w="2885398" h="418394">
                <a:moveTo>
                  <a:pt x="1661653" y="69167"/>
                </a:moveTo>
                <a:lnTo>
                  <a:pt x="1664708" y="71226"/>
                </a:lnTo>
                <a:lnTo>
                  <a:pt x="1662350" y="61132"/>
                </a:lnTo>
                <a:lnTo>
                  <a:pt x="1661022" y="58276"/>
                </a:lnTo>
                <a:lnTo>
                  <a:pt x="1659760" y="55420"/>
                </a:lnTo>
                <a:lnTo>
                  <a:pt x="1659462" y="66577"/>
                </a:lnTo>
                <a:lnTo>
                  <a:pt x="1661653" y="69167"/>
                </a:lnTo>
                <a:close/>
              </a:path>
              <a:path w="2885398" h="418394">
                <a:moveTo>
                  <a:pt x="1658831" y="35563"/>
                </a:moveTo>
                <a:lnTo>
                  <a:pt x="1658598" y="31844"/>
                </a:lnTo>
                <a:lnTo>
                  <a:pt x="1657735" y="34168"/>
                </a:lnTo>
                <a:lnTo>
                  <a:pt x="1658133" y="63456"/>
                </a:lnTo>
                <a:lnTo>
                  <a:pt x="1658831" y="35563"/>
                </a:lnTo>
                <a:close/>
              </a:path>
              <a:path w="2885398" h="418394">
                <a:moveTo>
                  <a:pt x="1742936" y="68005"/>
                </a:moveTo>
                <a:lnTo>
                  <a:pt x="1743800" y="69533"/>
                </a:lnTo>
                <a:lnTo>
                  <a:pt x="1744497" y="63157"/>
                </a:lnTo>
                <a:lnTo>
                  <a:pt x="1742505" y="62858"/>
                </a:lnTo>
                <a:lnTo>
                  <a:pt x="1742505" y="66112"/>
                </a:lnTo>
                <a:lnTo>
                  <a:pt x="1742339" y="67872"/>
                </a:lnTo>
                <a:lnTo>
                  <a:pt x="1742757" y="67219"/>
                </a:lnTo>
                <a:lnTo>
                  <a:pt x="1742505" y="63854"/>
                </a:lnTo>
                <a:lnTo>
                  <a:pt x="1742757" y="67219"/>
                </a:lnTo>
                <a:lnTo>
                  <a:pt x="1743700" y="65747"/>
                </a:lnTo>
                <a:lnTo>
                  <a:pt x="1742936" y="68005"/>
                </a:lnTo>
                <a:close/>
              </a:path>
              <a:path w="2885398" h="418394">
                <a:moveTo>
                  <a:pt x="1727795" y="29387"/>
                </a:moveTo>
                <a:lnTo>
                  <a:pt x="1734901" y="29387"/>
                </a:lnTo>
                <a:lnTo>
                  <a:pt x="1737723" y="30416"/>
                </a:lnTo>
                <a:lnTo>
                  <a:pt x="1739715" y="32475"/>
                </a:lnTo>
                <a:lnTo>
                  <a:pt x="1741708" y="34467"/>
                </a:lnTo>
                <a:lnTo>
                  <a:pt x="1742704" y="37323"/>
                </a:lnTo>
                <a:lnTo>
                  <a:pt x="1742704" y="42950"/>
                </a:lnTo>
                <a:lnTo>
                  <a:pt x="1744298" y="42636"/>
                </a:lnTo>
                <a:lnTo>
                  <a:pt x="1744132" y="25502"/>
                </a:lnTo>
                <a:lnTo>
                  <a:pt x="1741210" y="24306"/>
                </a:lnTo>
                <a:lnTo>
                  <a:pt x="1738288" y="23044"/>
                </a:lnTo>
                <a:lnTo>
                  <a:pt x="1735034" y="22413"/>
                </a:lnTo>
                <a:lnTo>
                  <a:pt x="1731447" y="22413"/>
                </a:lnTo>
                <a:lnTo>
                  <a:pt x="1727795" y="29387"/>
                </a:lnTo>
                <a:close/>
              </a:path>
              <a:path w="2885398" h="418394">
                <a:moveTo>
                  <a:pt x="1726134" y="22413"/>
                </a:moveTo>
                <a:lnTo>
                  <a:pt x="1721685" y="23576"/>
                </a:lnTo>
                <a:lnTo>
                  <a:pt x="1722482" y="31678"/>
                </a:lnTo>
                <a:lnTo>
                  <a:pt x="1724872" y="30150"/>
                </a:lnTo>
                <a:lnTo>
                  <a:pt x="1727795" y="29387"/>
                </a:lnTo>
                <a:lnTo>
                  <a:pt x="1731447" y="22413"/>
                </a:lnTo>
                <a:lnTo>
                  <a:pt x="1726134" y="22413"/>
                </a:lnTo>
                <a:close/>
              </a:path>
              <a:path w="2885398" h="418394">
                <a:moveTo>
                  <a:pt x="1714512" y="28158"/>
                </a:moveTo>
                <a:lnTo>
                  <a:pt x="1717202" y="38850"/>
                </a:lnTo>
                <a:lnTo>
                  <a:pt x="1718331" y="35530"/>
                </a:lnTo>
                <a:lnTo>
                  <a:pt x="1720091" y="33139"/>
                </a:lnTo>
                <a:lnTo>
                  <a:pt x="1722482" y="31678"/>
                </a:lnTo>
                <a:lnTo>
                  <a:pt x="1721685" y="23576"/>
                </a:lnTo>
                <a:lnTo>
                  <a:pt x="1718098" y="25900"/>
                </a:lnTo>
                <a:lnTo>
                  <a:pt x="1714512" y="28158"/>
                </a:lnTo>
                <a:close/>
              </a:path>
              <a:path w="2885398" h="418394">
                <a:moveTo>
                  <a:pt x="1712055" y="31147"/>
                </a:moveTo>
                <a:lnTo>
                  <a:pt x="1710727" y="34866"/>
                </a:lnTo>
                <a:lnTo>
                  <a:pt x="1717202" y="38850"/>
                </a:lnTo>
                <a:lnTo>
                  <a:pt x="1714512" y="28158"/>
                </a:lnTo>
                <a:lnTo>
                  <a:pt x="1712055" y="31147"/>
                </a:lnTo>
                <a:close/>
              </a:path>
              <a:path w="2885398" h="418394">
                <a:moveTo>
                  <a:pt x="1750673" y="35530"/>
                </a:moveTo>
                <a:lnTo>
                  <a:pt x="1749810" y="32342"/>
                </a:lnTo>
                <a:lnTo>
                  <a:pt x="1750640" y="73916"/>
                </a:lnTo>
                <a:lnTo>
                  <a:pt x="1750673" y="35530"/>
                </a:lnTo>
                <a:close/>
              </a:path>
              <a:path w="2885398" h="418394">
                <a:moveTo>
                  <a:pt x="1744663" y="70994"/>
                </a:moveTo>
                <a:lnTo>
                  <a:pt x="1745859" y="72090"/>
                </a:lnTo>
                <a:lnTo>
                  <a:pt x="1747386" y="72820"/>
                </a:lnTo>
                <a:lnTo>
                  <a:pt x="1748913" y="73551"/>
                </a:lnTo>
                <a:lnTo>
                  <a:pt x="1750640" y="73916"/>
                </a:lnTo>
                <a:lnTo>
                  <a:pt x="1749810" y="32342"/>
                </a:lnTo>
                <a:lnTo>
                  <a:pt x="1748083" y="29885"/>
                </a:lnTo>
                <a:lnTo>
                  <a:pt x="1746423" y="27361"/>
                </a:lnTo>
                <a:lnTo>
                  <a:pt x="1744663" y="70994"/>
                </a:lnTo>
                <a:close/>
              </a:path>
              <a:path w="2885398" h="418394">
                <a:moveTo>
                  <a:pt x="1744497" y="63157"/>
                </a:moveTo>
                <a:lnTo>
                  <a:pt x="1743800" y="69533"/>
                </a:lnTo>
                <a:lnTo>
                  <a:pt x="1744663" y="70994"/>
                </a:lnTo>
                <a:lnTo>
                  <a:pt x="1746423" y="27361"/>
                </a:lnTo>
                <a:lnTo>
                  <a:pt x="1744298" y="42636"/>
                </a:lnTo>
                <a:lnTo>
                  <a:pt x="1744298" y="49211"/>
                </a:lnTo>
                <a:lnTo>
                  <a:pt x="1742704" y="49537"/>
                </a:lnTo>
                <a:lnTo>
                  <a:pt x="1742704" y="56914"/>
                </a:lnTo>
                <a:lnTo>
                  <a:pt x="1742505" y="62858"/>
                </a:lnTo>
                <a:lnTo>
                  <a:pt x="1744497" y="63157"/>
                </a:lnTo>
                <a:close/>
              </a:path>
              <a:path w="2885398" h="418394">
                <a:moveTo>
                  <a:pt x="1757746" y="72920"/>
                </a:moveTo>
                <a:lnTo>
                  <a:pt x="1758145" y="66644"/>
                </a:lnTo>
                <a:lnTo>
                  <a:pt x="1755721" y="67142"/>
                </a:lnTo>
                <a:lnTo>
                  <a:pt x="1751935" y="67142"/>
                </a:lnTo>
                <a:lnTo>
                  <a:pt x="1750673" y="65946"/>
                </a:lnTo>
                <a:lnTo>
                  <a:pt x="1752566" y="73916"/>
                </a:lnTo>
                <a:lnTo>
                  <a:pt x="1754691" y="73916"/>
                </a:lnTo>
                <a:lnTo>
                  <a:pt x="1756418" y="73584"/>
                </a:lnTo>
                <a:lnTo>
                  <a:pt x="1757746" y="72920"/>
                </a:lnTo>
                <a:close/>
              </a:path>
              <a:path w="2885398" h="418394">
                <a:moveTo>
                  <a:pt x="1742339" y="67872"/>
                </a:moveTo>
                <a:lnTo>
                  <a:pt x="1742505" y="66112"/>
                </a:lnTo>
                <a:lnTo>
                  <a:pt x="1742505" y="62858"/>
                </a:lnTo>
                <a:lnTo>
                  <a:pt x="1742306" y="58774"/>
                </a:lnTo>
                <a:lnTo>
                  <a:pt x="1741509" y="60368"/>
                </a:lnTo>
                <a:lnTo>
                  <a:pt x="1740712" y="61895"/>
                </a:lnTo>
                <a:lnTo>
                  <a:pt x="1740413" y="69533"/>
                </a:lnTo>
                <a:lnTo>
                  <a:pt x="1742339" y="67872"/>
                </a:lnTo>
                <a:close/>
              </a:path>
              <a:path w="2885398" h="418394">
                <a:moveTo>
                  <a:pt x="1739616" y="63190"/>
                </a:moveTo>
                <a:lnTo>
                  <a:pt x="1738221" y="64253"/>
                </a:lnTo>
                <a:lnTo>
                  <a:pt x="1738487" y="71127"/>
                </a:lnTo>
                <a:lnTo>
                  <a:pt x="1740413" y="69533"/>
                </a:lnTo>
                <a:lnTo>
                  <a:pt x="1740712" y="61895"/>
                </a:lnTo>
                <a:lnTo>
                  <a:pt x="1739616" y="63190"/>
                </a:lnTo>
                <a:close/>
              </a:path>
              <a:path w="2885398" h="418394">
                <a:moveTo>
                  <a:pt x="1733440" y="66544"/>
                </a:moveTo>
                <a:lnTo>
                  <a:pt x="1733938" y="73119"/>
                </a:lnTo>
                <a:lnTo>
                  <a:pt x="1736329" y="72322"/>
                </a:lnTo>
                <a:lnTo>
                  <a:pt x="1738487" y="71127"/>
                </a:lnTo>
                <a:lnTo>
                  <a:pt x="1738221" y="64253"/>
                </a:lnTo>
                <a:lnTo>
                  <a:pt x="1736827" y="65249"/>
                </a:lnTo>
                <a:lnTo>
                  <a:pt x="1735233" y="66013"/>
                </a:lnTo>
                <a:lnTo>
                  <a:pt x="1733440" y="66544"/>
                </a:lnTo>
                <a:close/>
              </a:path>
              <a:path w="2885398" h="418394">
                <a:moveTo>
                  <a:pt x="1720987" y="65349"/>
                </a:moveTo>
                <a:lnTo>
                  <a:pt x="1721220" y="73717"/>
                </a:lnTo>
                <a:lnTo>
                  <a:pt x="1723943" y="74215"/>
                </a:lnTo>
                <a:lnTo>
                  <a:pt x="1729189" y="74215"/>
                </a:lnTo>
                <a:lnTo>
                  <a:pt x="1731547" y="73849"/>
                </a:lnTo>
                <a:lnTo>
                  <a:pt x="1733938" y="73119"/>
                </a:lnTo>
                <a:lnTo>
                  <a:pt x="1733440" y="66544"/>
                </a:lnTo>
                <a:lnTo>
                  <a:pt x="1731713" y="67009"/>
                </a:lnTo>
                <a:lnTo>
                  <a:pt x="1729887" y="67241"/>
                </a:lnTo>
                <a:lnTo>
                  <a:pt x="1724972" y="67241"/>
                </a:lnTo>
                <a:lnTo>
                  <a:pt x="1722648" y="66611"/>
                </a:lnTo>
                <a:lnTo>
                  <a:pt x="1720987" y="65349"/>
                </a:lnTo>
                <a:close/>
              </a:path>
              <a:path w="2885398" h="418394">
                <a:moveTo>
                  <a:pt x="1719393" y="56483"/>
                </a:moveTo>
                <a:lnTo>
                  <a:pt x="1720124" y="47384"/>
                </a:lnTo>
                <a:lnTo>
                  <a:pt x="1716637" y="49045"/>
                </a:lnTo>
                <a:lnTo>
                  <a:pt x="1718696" y="72720"/>
                </a:lnTo>
                <a:lnTo>
                  <a:pt x="1721220" y="73717"/>
                </a:lnTo>
                <a:lnTo>
                  <a:pt x="1720987" y="65349"/>
                </a:lnTo>
                <a:lnTo>
                  <a:pt x="1719393" y="64020"/>
                </a:lnTo>
                <a:lnTo>
                  <a:pt x="1718596" y="62327"/>
                </a:lnTo>
                <a:lnTo>
                  <a:pt x="1718596" y="58143"/>
                </a:lnTo>
                <a:lnTo>
                  <a:pt x="1719393" y="56483"/>
                </a:lnTo>
                <a:close/>
              </a:path>
              <a:path w="2885398" h="418394">
                <a:moveTo>
                  <a:pt x="1710428" y="56948"/>
                </a:moveTo>
                <a:lnTo>
                  <a:pt x="1711159" y="66179"/>
                </a:lnTo>
                <a:lnTo>
                  <a:pt x="1712619" y="68238"/>
                </a:lnTo>
                <a:lnTo>
                  <a:pt x="1714147" y="70230"/>
                </a:lnTo>
                <a:lnTo>
                  <a:pt x="1716173" y="71724"/>
                </a:lnTo>
                <a:lnTo>
                  <a:pt x="1718696" y="72720"/>
                </a:lnTo>
                <a:lnTo>
                  <a:pt x="1716637" y="49045"/>
                </a:lnTo>
                <a:lnTo>
                  <a:pt x="1714114" y="51502"/>
                </a:lnTo>
                <a:lnTo>
                  <a:pt x="1711657" y="53893"/>
                </a:lnTo>
                <a:lnTo>
                  <a:pt x="1710428" y="56948"/>
                </a:lnTo>
                <a:close/>
              </a:path>
              <a:path w="2885398" h="418394">
                <a:moveTo>
                  <a:pt x="1710428" y="60667"/>
                </a:moveTo>
                <a:lnTo>
                  <a:pt x="1710428" y="63655"/>
                </a:lnTo>
                <a:lnTo>
                  <a:pt x="1711159" y="66179"/>
                </a:lnTo>
                <a:lnTo>
                  <a:pt x="1710428" y="56948"/>
                </a:lnTo>
                <a:lnTo>
                  <a:pt x="1710428" y="60667"/>
                </a:lnTo>
                <a:close/>
              </a:path>
              <a:path w="2885398" h="418394">
                <a:moveTo>
                  <a:pt x="1742704" y="42950"/>
                </a:moveTo>
                <a:lnTo>
                  <a:pt x="1724574" y="46521"/>
                </a:lnTo>
                <a:lnTo>
                  <a:pt x="1725005" y="53162"/>
                </a:lnTo>
                <a:lnTo>
                  <a:pt x="1728259" y="52498"/>
                </a:lnTo>
                <a:lnTo>
                  <a:pt x="1742704" y="49537"/>
                </a:lnTo>
                <a:lnTo>
                  <a:pt x="1744298" y="49211"/>
                </a:lnTo>
                <a:lnTo>
                  <a:pt x="1744298" y="42636"/>
                </a:lnTo>
                <a:lnTo>
                  <a:pt x="1742704" y="42950"/>
                </a:lnTo>
                <a:close/>
              </a:path>
              <a:path w="2885398" h="418394">
                <a:moveTo>
                  <a:pt x="1724574" y="46521"/>
                </a:moveTo>
                <a:lnTo>
                  <a:pt x="1720124" y="47384"/>
                </a:lnTo>
                <a:lnTo>
                  <a:pt x="1720987" y="55287"/>
                </a:lnTo>
                <a:lnTo>
                  <a:pt x="1722581" y="54092"/>
                </a:lnTo>
                <a:lnTo>
                  <a:pt x="1725005" y="53162"/>
                </a:lnTo>
                <a:lnTo>
                  <a:pt x="1724574" y="46521"/>
                </a:lnTo>
                <a:close/>
              </a:path>
              <a:path w="2885398" h="418394">
                <a:moveTo>
                  <a:pt x="1799361" y="57213"/>
                </a:moveTo>
                <a:lnTo>
                  <a:pt x="1799825" y="58475"/>
                </a:lnTo>
                <a:lnTo>
                  <a:pt x="1801320" y="71060"/>
                </a:lnTo>
                <a:lnTo>
                  <a:pt x="1803644" y="69267"/>
                </a:lnTo>
                <a:lnTo>
                  <a:pt x="1805304" y="66943"/>
                </a:lnTo>
                <a:lnTo>
                  <a:pt x="1806965" y="64552"/>
                </a:lnTo>
                <a:lnTo>
                  <a:pt x="1807795" y="61796"/>
                </a:lnTo>
                <a:lnTo>
                  <a:pt x="1807795" y="55619"/>
                </a:lnTo>
                <a:lnTo>
                  <a:pt x="1806865" y="53029"/>
                </a:lnTo>
                <a:lnTo>
                  <a:pt x="1805006" y="50904"/>
                </a:lnTo>
                <a:lnTo>
                  <a:pt x="1803146" y="48779"/>
                </a:lnTo>
                <a:lnTo>
                  <a:pt x="1799892" y="47252"/>
                </a:lnTo>
                <a:lnTo>
                  <a:pt x="1799361" y="57213"/>
                </a:lnTo>
                <a:close/>
              </a:path>
              <a:path w="2885398" h="418394">
                <a:moveTo>
                  <a:pt x="1780068" y="43200"/>
                </a:moveTo>
                <a:lnTo>
                  <a:pt x="1781396" y="51004"/>
                </a:lnTo>
                <a:lnTo>
                  <a:pt x="1793350" y="53494"/>
                </a:lnTo>
                <a:lnTo>
                  <a:pt x="1795874" y="54026"/>
                </a:lnTo>
                <a:lnTo>
                  <a:pt x="1797567" y="54889"/>
                </a:lnTo>
                <a:lnTo>
                  <a:pt x="1799361" y="57213"/>
                </a:lnTo>
                <a:lnTo>
                  <a:pt x="1799892" y="47252"/>
                </a:lnTo>
                <a:lnTo>
                  <a:pt x="1795243" y="46322"/>
                </a:lnTo>
                <a:lnTo>
                  <a:pt x="1782791" y="43732"/>
                </a:lnTo>
                <a:lnTo>
                  <a:pt x="1780068" y="43200"/>
                </a:lnTo>
                <a:close/>
              </a:path>
              <a:path w="2885398" h="418394">
                <a:moveTo>
                  <a:pt x="1780068" y="43200"/>
                </a:moveTo>
                <a:lnTo>
                  <a:pt x="1778209" y="42337"/>
                </a:lnTo>
                <a:lnTo>
                  <a:pt x="1777212" y="41142"/>
                </a:lnTo>
                <a:lnTo>
                  <a:pt x="1776216" y="39880"/>
                </a:lnTo>
                <a:lnTo>
                  <a:pt x="1775718" y="38518"/>
                </a:lnTo>
                <a:lnTo>
                  <a:pt x="1776548" y="50008"/>
                </a:lnTo>
                <a:lnTo>
                  <a:pt x="1781396" y="51004"/>
                </a:lnTo>
                <a:lnTo>
                  <a:pt x="1780068" y="43200"/>
                </a:lnTo>
                <a:close/>
              </a:path>
              <a:path w="2885398" h="418394">
                <a:moveTo>
                  <a:pt x="1768612" y="32143"/>
                </a:moveTo>
                <a:lnTo>
                  <a:pt x="1768878" y="43698"/>
                </a:lnTo>
                <a:lnTo>
                  <a:pt x="1770936" y="46023"/>
                </a:lnTo>
                <a:lnTo>
                  <a:pt x="1773061" y="48347"/>
                </a:lnTo>
                <a:lnTo>
                  <a:pt x="1776548" y="50008"/>
                </a:lnTo>
                <a:lnTo>
                  <a:pt x="1775718" y="38518"/>
                </a:lnTo>
                <a:lnTo>
                  <a:pt x="1773958" y="25834"/>
                </a:lnTo>
                <a:lnTo>
                  <a:pt x="1771733" y="27627"/>
                </a:lnTo>
                <a:lnTo>
                  <a:pt x="1770139" y="29885"/>
                </a:lnTo>
                <a:lnTo>
                  <a:pt x="1768612" y="32143"/>
                </a:lnTo>
                <a:close/>
              </a:path>
              <a:path w="2885398" h="418394">
                <a:moveTo>
                  <a:pt x="1768878" y="43698"/>
                </a:moveTo>
                <a:lnTo>
                  <a:pt x="1768612" y="32143"/>
                </a:lnTo>
                <a:lnTo>
                  <a:pt x="1767848" y="34633"/>
                </a:lnTo>
                <a:lnTo>
                  <a:pt x="1767848" y="40810"/>
                </a:lnTo>
                <a:lnTo>
                  <a:pt x="1768878" y="43698"/>
                </a:lnTo>
                <a:close/>
              </a:path>
              <a:path w="2885398" h="418394">
                <a:moveTo>
                  <a:pt x="1801320" y="71060"/>
                </a:moveTo>
                <a:lnTo>
                  <a:pt x="1799825" y="58475"/>
                </a:lnTo>
                <a:lnTo>
                  <a:pt x="1799825" y="62061"/>
                </a:lnTo>
                <a:lnTo>
                  <a:pt x="1798829" y="63854"/>
                </a:lnTo>
                <a:lnTo>
                  <a:pt x="1798331" y="72322"/>
                </a:lnTo>
                <a:lnTo>
                  <a:pt x="1801320" y="71060"/>
                </a:lnTo>
                <a:close/>
              </a:path>
              <a:path w="2885398" h="418394">
                <a:moveTo>
                  <a:pt x="1796837" y="65249"/>
                </a:moveTo>
                <a:lnTo>
                  <a:pt x="1794845" y="66577"/>
                </a:lnTo>
                <a:lnTo>
                  <a:pt x="1795343" y="73584"/>
                </a:lnTo>
                <a:lnTo>
                  <a:pt x="1798331" y="72322"/>
                </a:lnTo>
                <a:lnTo>
                  <a:pt x="1798829" y="63854"/>
                </a:lnTo>
                <a:lnTo>
                  <a:pt x="1796837" y="65249"/>
                </a:lnTo>
                <a:close/>
              </a:path>
              <a:path w="2885398" h="418394">
                <a:moveTo>
                  <a:pt x="1778308" y="64651"/>
                </a:moveTo>
                <a:lnTo>
                  <a:pt x="1778640" y="73185"/>
                </a:lnTo>
                <a:lnTo>
                  <a:pt x="1783123" y="74215"/>
                </a:lnTo>
                <a:lnTo>
                  <a:pt x="1791889" y="74215"/>
                </a:lnTo>
                <a:lnTo>
                  <a:pt x="1795343" y="73584"/>
                </a:lnTo>
                <a:lnTo>
                  <a:pt x="1794845" y="66577"/>
                </a:lnTo>
                <a:lnTo>
                  <a:pt x="1792088" y="67241"/>
                </a:lnTo>
                <a:lnTo>
                  <a:pt x="1784584" y="67241"/>
                </a:lnTo>
                <a:lnTo>
                  <a:pt x="1781164" y="66378"/>
                </a:lnTo>
                <a:lnTo>
                  <a:pt x="1778308" y="64651"/>
                </a:lnTo>
                <a:close/>
              </a:path>
              <a:path w="2885398" h="418394">
                <a:moveTo>
                  <a:pt x="1775519" y="62925"/>
                </a:moveTo>
                <a:lnTo>
                  <a:pt x="1773394" y="60534"/>
                </a:lnTo>
                <a:lnTo>
                  <a:pt x="1774523" y="71127"/>
                </a:lnTo>
                <a:lnTo>
                  <a:pt x="1778640" y="73185"/>
                </a:lnTo>
                <a:lnTo>
                  <a:pt x="1778308" y="64651"/>
                </a:lnTo>
                <a:lnTo>
                  <a:pt x="1775519" y="62925"/>
                </a:lnTo>
                <a:close/>
              </a:path>
              <a:path w="2885398" h="418394">
                <a:moveTo>
                  <a:pt x="1771932" y="57479"/>
                </a:moveTo>
                <a:lnTo>
                  <a:pt x="1765159" y="62360"/>
                </a:lnTo>
                <a:lnTo>
                  <a:pt x="1767350" y="66146"/>
                </a:lnTo>
                <a:lnTo>
                  <a:pt x="1770471" y="69068"/>
                </a:lnTo>
                <a:lnTo>
                  <a:pt x="1774523" y="71127"/>
                </a:lnTo>
                <a:lnTo>
                  <a:pt x="1773394" y="60534"/>
                </a:lnTo>
                <a:lnTo>
                  <a:pt x="1771932" y="57479"/>
                </a:lnTo>
                <a:close/>
              </a:path>
              <a:path w="2885398" h="418394">
                <a:moveTo>
                  <a:pt x="1797468" y="32807"/>
                </a:moveTo>
                <a:lnTo>
                  <a:pt x="1799294" y="34932"/>
                </a:lnTo>
                <a:lnTo>
                  <a:pt x="1800423" y="37854"/>
                </a:lnTo>
                <a:lnTo>
                  <a:pt x="1807098" y="33471"/>
                </a:lnTo>
                <a:lnTo>
                  <a:pt x="1805437" y="29951"/>
                </a:lnTo>
                <a:lnTo>
                  <a:pt x="1802914" y="27228"/>
                </a:lnTo>
                <a:lnTo>
                  <a:pt x="1799527" y="25302"/>
                </a:lnTo>
                <a:lnTo>
                  <a:pt x="1797468" y="32807"/>
                </a:lnTo>
                <a:close/>
              </a:path>
              <a:path w="2885398" h="418394">
                <a:moveTo>
                  <a:pt x="1796140" y="23376"/>
                </a:moveTo>
                <a:lnTo>
                  <a:pt x="1791989" y="22413"/>
                </a:lnTo>
                <a:lnTo>
                  <a:pt x="1792421" y="30084"/>
                </a:lnTo>
                <a:lnTo>
                  <a:pt x="1794944" y="31479"/>
                </a:lnTo>
                <a:lnTo>
                  <a:pt x="1797468" y="32807"/>
                </a:lnTo>
                <a:lnTo>
                  <a:pt x="1799527" y="25302"/>
                </a:lnTo>
                <a:lnTo>
                  <a:pt x="1796140" y="23376"/>
                </a:lnTo>
                <a:close/>
              </a:path>
              <a:path w="2885398" h="418394">
                <a:moveTo>
                  <a:pt x="1784684" y="29387"/>
                </a:moveTo>
                <a:lnTo>
                  <a:pt x="1789797" y="29387"/>
                </a:lnTo>
                <a:lnTo>
                  <a:pt x="1792421" y="30084"/>
                </a:lnTo>
                <a:lnTo>
                  <a:pt x="1791989" y="22413"/>
                </a:lnTo>
                <a:lnTo>
                  <a:pt x="1787074" y="22413"/>
                </a:lnTo>
                <a:lnTo>
                  <a:pt x="1784684" y="29387"/>
                </a:lnTo>
                <a:close/>
              </a:path>
              <a:path w="2885398" h="418394">
                <a:moveTo>
                  <a:pt x="1783156" y="22413"/>
                </a:moveTo>
                <a:lnTo>
                  <a:pt x="1779736" y="23111"/>
                </a:lnTo>
                <a:lnTo>
                  <a:pt x="1780898" y="30383"/>
                </a:lnTo>
                <a:lnTo>
                  <a:pt x="1782625" y="29719"/>
                </a:lnTo>
                <a:lnTo>
                  <a:pt x="1784684" y="29387"/>
                </a:lnTo>
                <a:lnTo>
                  <a:pt x="1787074" y="22413"/>
                </a:lnTo>
                <a:lnTo>
                  <a:pt x="1783156" y="22413"/>
                </a:lnTo>
                <a:close/>
              </a:path>
              <a:path w="2885398" h="418394">
                <a:moveTo>
                  <a:pt x="1775718" y="35596"/>
                </a:moveTo>
                <a:lnTo>
                  <a:pt x="1776150" y="34301"/>
                </a:lnTo>
                <a:lnTo>
                  <a:pt x="1777943" y="31977"/>
                </a:lnTo>
                <a:lnTo>
                  <a:pt x="1779238" y="31047"/>
                </a:lnTo>
                <a:lnTo>
                  <a:pt x="1780898" y="30383"/>
                </a:lnTo>
                <a:lnTo>
                  <a:pt x="1779736" y="23111"/>
                </a:lnTo>
                <a:lnTo>
                  <a:pt x="1776814" y="24505"/>
                </a:lnTo>
                <a:lnTo>
                  <a:pt x="1775718" y="35596"/>
                </a:lnTo>
                <a:close/>
              </a:path>
              <a:path w="2885398" h="418394">
                <a:moveTo>
                  <a:pt x="1775718" y="35596"/>
                </a:moveTo>
                <a:lnTo>
                  <a:pt x="1776814" y="24505"/>
                </a:lnTo>
                <a:lnTo>
                  <a:pt x="1773958" y="25834"/>
                </a:lnTo>
                <a:lnTo>
                  <a:pt x="1775718" y="38518"/>
                </a:lnTo>
                <a:lnTo>
                  <a:pt x="1775718" y="35596"/>
                </a:lnTo>
                <a:close/>
              </a:path>
              <a:path w="2885398" h="418394">
                <a:moveTo>
                  <a:pt x="1887470" y="227028"/>
                </a:moveTo>
                <a:lnTo>
                  <a:pt x="1887570" y="234798"/>
                </a:lnTo>
                <a:lnTo>
                  <a:pt x="1890226" y="233869"/>
                </a:lnTo>
                <a:lnTo>
                  <a:pt x="1892518" y="232574"/>
                </a:lnTo>
                <a:lnTo>
                  <a:pt x="1894444" y="230913"/>
                </a:lnTo>
                <a:lnTo>
                  <a:pt x="1896436" y="229253"/>
                </a:lnTo>
                <a:lnTo>
                  <a:pt x="1898063" y="227294"/>
                </a:lnTo>
                <a:lnTo>
                  <a:pt x="1899325" y="225036"/>
                </a:lnTo>
                <a:lnTo>
                  <a:pt x="1893049" y="221350"/>
                </a:lnTo>
                <a:lnTo>
                  <a:pt x="1891654" y="223741"/>
                </a:lnTo>
                <a:lnTo>
                  <a:pt x="1889795" y="225634"/>
                </a:lnTo>
                <a:lnTo>
                  <a:pt x="1887470" y="227028"/>
                </a:lnTo>
                <a:close/>
              </a:path>
              <a:path w="2885398" h="418394">
                <a:moveTo>
                  <a:pt x="1878804" y="236093"/>
                </a:moveTo>
                <a:lnTo>
                  <a:pt x="1882058" y="236093"/>
                </a:lnTo>
                <a:lnTo>
                  <a:pt x="1884980" y="235662"/>
                </a:lnTo>
                <a:lnTo>
                  <a:pt x="1887570" y="234798"/>
                </a:lnTo>
                <a:lnTo>
                  <a:pt x="1887470" y="227028"/>
                </a:lnTo>
                <a:lnTo>
                  <a:pt x="1885212" y="228423"/>
                </a:lnTo>
                <a:lnTo>
                  <a:pt x="1882257" y="229120"/>
                </a:lnTo>
                <a:lnTo>
                  <a:pt x="1878804" y="236093"/>
                </a:lnTo>
                <a:close/>
              </a:path>
              <a:path w="2885398" h="418394">
                <a:moveTo>
                  <a:pt x="1882257" y="229120"/>
                </a:moveTo>
                <a:lnTo>
                  <a:pt x="1875217" y="229120"/>
                </a:lnTo>
                <a:lnTo>
                  <a:pt x="1872295" y="228390"/>
                </a:lnTo>
                <a:lnTo>
                  <a:pt x="1869838" y="226929"/>
                </a:lnTo>
                <a:lnTo>
                  <a:pt x="1867447" y="225401"/>
                </a:lnTo>
                <a:lnTo>
                  <a:pt x="1869871" y="235064"/>
                </a:lnTo>
                <a:lnTo>
                  <a:pt x="1874088" y="236093"/>
                </a:lnTo>
                <a:lnTo>
                  <a:pt x="1878804" y="236093"/>
                </a:lnTo>
                <a:lnTo>
                  <a:pt x="1882257" y="229120"/>
                </a:lnTo>
                <a:close/>
              </a:path>
              <a:path w="2885398" h="418394">
                <a:moveTo>
                  <a:pt x="1866152" y="233005"/>
                </a:moveTo>
                <a:lnTo>
                  <a:pt x="1869871" y="235064"/>
                </a:lnTo>
                <a:lnTo>
                  <a:pt x="1867447" y="225401"/>
                </a:lnTo>
                <a:lnTo>
                  <a:pt x="1865588" y="223210"/>
                </a:lnTo>
                <a:lnTo>
                  <a:pt x="1864259" y="220354"/>
                </a:lnTo>
                <a:lnTo>
                  <a:pt x="1862931" y="217498"/>
                </a:lnTo>
                <a:lnTo>
                  <a:pt x="1862500" y="230947"/>
                </a:lnTo>
                <a:lnTo>
                  <a:pt x="1866152" y="233005"/>
                </a:lnTo>
                <a:close/>
              </a:path>
              <a:path w="2885398" h="418394">
                <a:moveTo>
                  <a:pt x="1892352" y="201427"/>
                </a:moveTo>
                <a:lnTo>
                  <a:pt x="1892352" y="206208"/>
                </a:lnTo>
                <a:lnTo>
                  <a:pt x="1862416" y="205411"/>
                </a:lnTo>
                <a:lnTo>
                  <a:pt x="1859677" y="205411"/>
                </a:lnTo>
                <a:lnTo>
                  <a:pt x="1859677" y="212484"/>
                </a:lnTo>
                <a:lnTo>
                  <a:pt x="1862500" y="230947"/>
                </a:lnTo>
                <a:lnTo>
                  <a:pt x="1862931" y="217498"/>
                </a:lnTo>
                <a:lnTo>
                  <a:pt x="1862267" y="214111"/>
                </a:lnTo>
                <a:lnTo>
                  <a:pt x="1862267" y="206208"/>
                </a:lnTo>
                <a:lnTo>
                  <a:pt x="1899923" y="212484"/>
                </a:lnTo>
                <a:lnTo>
                  <a:pt x="1896436" y="205411"/>
                </a:lnTo>
                <a:lnTo>
                  <a:pt x="1892352" y="201427"/>
                </a:lnTo>
                <a:close/>
              </a:path>
              <a:path w="2885398" h="418394">
                <a:moveTo>
                  <a:pt x="1862416" y="205411"/>
                </a:moveTo>
                <a:lnTo>
                  <a:pt x="1862466" y="189439"/>
                </a:lnTo>
                <a:lnTo>
                  <a:pt x="1859644" y="192428"/>
                </a:lnTo>
                <a:lnTo>
                  <a:pt x="1859644" y="227991"/>
                </a:lnTo>
                <a:lnTo>
                  <a:pt x="1862500" y="230947"/>
                </a:lnTo>
                <a:lnTo>
                  <a:pt x="1859677" y="212484"/>
                </a:lnTo>
                <a:lnTo>
                  <a:pt x="1859677" y="205411"/>
                </a:lnTo>
                <a:lnTo>
                  <a:pt x="1862416" y="205411"/>
                </a:lnTo>
                <a:close/>
              </a:path>
              <a:path w="2885398" h="418394">
                <a:moveTo>
                  <a:pt x="1854497" y="204814"/>
                </a:moveTo>
                <a:lnTo>
                  <a:pt x="1855526" y="220221"/>
                </a:lnTo>
                <a:lnTo>
                  <a:pt x="1857585" y="224139"/>
                </a:lnTo>
                <a:lnTo>
                  <a:pt x="1859644" y="227991"/>
                </a:lnTo>
                <a:lnTo>
                  <a:pt x="1859644" y="192428"/>
                </a:lnTo>
                <a:lnTo>
                  <a:pt x="1857585" y="196346"/>
                </a:lnTo>
                <a:lnTo>
                  <a:pt x="1855526" y="200198"/>
                </a:lnTo>
                <a:lnTo>
                  <a:pt x="1854497" y="204814"/>
                </a:lnTo>
                <a:close/>
              </a:path>
              <a:path w="2885398" h="418394">
                <a:moveTo>
                  <a:pt x="1854497" y="210193"/>
                </a:moveTo>
                <a:lnTo>
                  <a:pt x="1854497" y="215572"/>
                </a:lnTo>
                <a:lnTo>
                  <a:pt x="1855526" y="220221"/>
                </a:lnTo>
                <a:lnTo>
                  <a:pt x="1854497" y="204814"/>
                </a:lnTo>
                <a:lnTo>
                  <a:pt x="1854497" y="210193"/>
                </a:lnTo>
                <a:close/>
              </a:path>
              <a:path w="2885398" h="418394">
                <a:moveTo>
                  <a:pt x="1862267" y="210193"/>
                </a:moveTo>
                <a:lnTo>
                  <a:pt x="1862267" y="206208"/>
                </a:lnTo>
                <a:lnTo>
                  <a:pt x="1862267" y="212484"/>
                </a:lnTo>
                <a:lnTo>
                  <a:pt x="1899923" y="212484"/>
                </a:lnTo>
                <a:lnTo>
                  <a:pt x="1862267" y="206208"/>
                </a:lnTo>
                <a:lnTo>
                  <a:pt x="1862267" y="210193"/>
                </a:lnTo>
                <a:close/>
              </a:path>
              <a:path w="2885398" h="418394">
                <a:moveTo>
                  <a:pt x="1874852" y="191266"/>
                </a:moveTo>
                <a:lnTo>
                  <a:pt x="1882357" y="191266"/>
                </a:lnTo>
                <a:lnTo>
                  <a:pt x="1885777" y="192561"/>
                </a:lnTo>
                <a:lnTo>
                  <a:pt x="1888367" y="195151"/>
                </a:lnTo>
                <a:lnTo>
                  <a:pt x="1891023" y="197741"/>
                </a:lnTo>
                <a:lnTo>
                  <a:pt x="1892352" y="201427"/>
                </a:lnTo>
                <a:lnTo>
                  <a:pt x="1896436" y="205411"/>
                </a:lnTo>
                <a:lnTo>
                  <a:pt x="1893481" y="189273"/>
                </a:lnTo>
                <a:lnTo>
                  <a:pt x="1890160" y="187281"/>
                </a:lnTo>
                <a:lnTo>
                  <a:pt x="1886906" y="185288"/>
                </a:lnTo>
                <a:lnTo>
                  <a:pt x="1882954" y="184292"/>
                </a:lnTo>
                <a:lnTo>
                  <a:pt x="1878306" y="184292"/>
                </a:lnTo>
                <a:lnTo>
                  <a:pt x="1874852" y="191266"/>
                </a:lnTo>
                <a:close/>
              </a:path>
              <a:path w="2885398" h="418394">
                <a:moveTo>
                  <a:pt x="1867314" y="195018"/>
                </a:moveTo>
                <a:lnTo>
                  <a:pt x="1869639" y="193557"/>
                </a:lnTo>
                <a:lnTo>
                  <a:pt x="1872030" y="192029"/>
                </a:lnTo>
                <a:lnTo>
                  <a:pt x="1874852" y="191266"/>
                </a:lnTo>
                <a:lnTo>
                  <a:pt x="1878306" y="184292"/>
                </a:lnTo>
                <a:lnTo>
                  <a:pt x="1873723" y="184292"/>
                </a:lnTo>
                <a:lnTo>
                  <a:pt x="1869639" y="185322"/>
                </a:lnTo>
                <a:lnTo>
                  <a:pt x="1867314" y="195018"/>
                </a:lnTo>
                <a:close/>
              </a:path>
              <a:path w="2885398" h="418394">
                <a:moveTo>
                  <a:pt x="1866053" y="187380"/>
                </a:moveTo>
                <a:lnTo>
                  <a:pt x="1862466" y="189439"/>
                </a:lnTo>
                <a:lnTo>
                  <a:pt x="1862898" y="202821"/>
                </a:lnTo>
                <a:lnTo>
                  <a:pt x="1864160" y="200032"/>
                </a:lnTo>
                <a:lnTo>
                  <a:pt x="1865488" y="197176"/>
                </a:lnTo>
                <a:lnTo>
                  <a:pt x="1867314" y="195018"/>
                </a:lnTo>
                <a:lnTo>
                  <a:pt x="1869639" y="185322"/>
                </a:lnTo>
                <a:lnTo>
                  <a:pt x="1866053" y="187380"/>
                </a:lnTo>
                <a:close/>
              </a:path>
              <a:path w="2885398" h="418394">
                <a:moveTo>
                  <a:pt x="1900321" y="202655"/>
                </a:moveTo>
                <a:lnTo>
                  <a:pt x="1899458" y="198836"/>
                </a:lnTo>
                <a:lnTo>
                  <a:pt x="1897731" y="195449"/>
                </a:lnTo>
                <a:lnTo>
                  <a:pt x="1896004" y="191996"/>
                </a:lnTo>
                <a:lnTo>
                  <a:pt x="1893481" y="189273"/>
                </a:lnTo>
                <a:lnTo>
                  <a:pt x="1896436" y="205411"/>
                </a:lnTo>
                <a:lnTo>
                  <a:pt x="1899923" y="212484"/>
                </a:lnTo>
                <a:lnTo>
                  <a:pt x="1900321" y="202655"/>
                </a:lnTo>
                <a:close/>
              </a:path>
              <a:path w="2885398" h="418394">
                <a:moveTo>
                  <a:pt x="1900321" y="202655"/>
                </a:moveTo>
                <a:lnTo>
                  <a:pt x="1899923" y="212484"/>
                </a:lnTo>
                <a:lnTo>
                  <a:pt x="1900155" y="210923"/>
                </a:lnTo>
                <a:lnTo>
                  <a:pt x="1900288" y="209064"/>
                </a:lnTo>
                <a:lnTo>
                  <a:pt x="1900321" y="202655"/>
                </a:lnTo>
                <a:close/>
              </a:path>
              <a:path w="2885398" h="418394">
                <a:moveTo>
                  <a:pt x="1840393" y="191764"/>
                </a:moveTo>
                <a:lnTo>
                  <a:pt x="1841987" y="191764"/>
                </a:lnTo>
                <a:lnTo>
                  <a:pt x="1843216" y="191830"/>
                </a:lnTo>
                <a:lnTo>
                  <a:pt x="1844942" y="192096"/>
                </a:lnTo>
                <a:lnTo>
                  <a:pt x="1846470" y="192561"/>
                </a:lnTo>
                <a:lnTo>
                  <a:pt x="1847865" y="185288"/>
                </a:lnTo>
                <a:lnTo>
                  <a:pt x="1846237" y="184624"/>
                </a:lnTo>
                <a:lnTo>
                  <a:pt x="1844179" y="184359"/>
                </a:lnTo>
                <a:lnTo>
                  <a:pt x="1842386" y="184292"/>
                </a:lnTo>
                <a:lnTo>
                  <a:pt x="1840393" y="191764"/>
                </a:lnTo>
                <a:close/>
              </a:path>
              <a:path w="2885398" h="418394">
                <a:moveTo>
                  <a:pt x="1838534" y="184292"/>
                </a:moveTo>
                <a:lnTo>
                  <a:pt x="1835246" y="185056"/>
                </a:lnTo>
                <a:lnTo>
                  <a:pt x="1836243" y="192361"/>
                </a:lnTo>
                <a:lnTo>
                  <a:pt x="1838334" y="191764"/>
                </a:lnTo>
                <a:lnTo>
                  <a:pt x="1840393" y="191764"/>
                </a:lnTo>
                <a:lnTo>
                  <a:pt x="1842386" y="184292"/>
                </a:lnTo>
                <a:lnTo>
                  <a:pt x="1838534" y="184292"/>
                </a:lnTo>
                <a:close/>
              </a:path>
              <a:path w="2885398" h="418394">
                <a:moveTo>
                  <a:pt x="1830332" y="196578"/>
                </a:moveTo>
                <a:lnTo>
                  <a:pt x="1832059" y="194752"/>
                </a:lnTo>
                <a:lnTo>
                  <a:pt x="1834117" y="193557"/>
                </a:lnTo>
                <a:lnTo>
                  <a:pt x="1836243" y="192361"/>
                </a:lnTo>
                <a:lnTo>
                  <a:pt x="1835246" y="185056"/>
                </a:lnTo>
                <a:lnTo>
                  <a:pt x="1832523" y="186583"/>
                </a:lnTo>
                <a:lnTo>
                  <a:pt x="1830332" y="196578"/>
                </a:lnTo>
                <a:close/>
              </a:path>
              <a:path w="2885398" h="418394">
                <a:moveTo>
                  <a:pt x="1826845" y="204481"/>
                </a:moveTo>
                <a:lnTo>
                  <a:pt x="1827543" y="201427"/>
                </a:lnTo>
                <a:lnTo>
                  <a:pt x="1828937" y="199036"/>
                </a:lnTo>
                <a:lnTo>
                  <a:pt x="1830332" y="196578"/>
                </a:lnTo>
                <a:lnTo>
                  <a:pt x="1832523" y="186583"/>
                </a:lnTo>
                <a:lnTo>
                  <a:pt x="1829867" y="188111"/>
                </a:lnTo>
                <a:lnTo>
                  <a:pt x="1827841" y="190402"/>
                </a:lnTo>
                <a:lnTo>
                  <a:pt x="1826845" y="204481"/>
                </a:lnTo>
                <a:close/>
              </a:path>
              <a:path w="2885398" h="418394">
                <a:moveTo>
                  <a:pt x="1826845" y="235097"/>
                </a:moveTo>
                <a:lnTo>
                  <a:pt x="1826845" y="204481"/>
                </a:lnTo>
                <a:lnTo>
                  <a:pt x="1826447" y="193457"/>
                </a:lnTo>
                <a:lnTo>
                  <a:pt x="1825351" y="185288"/>
                </a:lnTo>
                <a:lnTo>
                  <a:pt x="1818876" y="185288"/>
                </a:lnTo>
                <a:lnTo>
                  <a:pt x="1818876" y="235097"/>
                </a:lnTo>
                <a:lnTo>
                  <a:pt x="1826845" y="235097"/>
                </a:lnTo>
                <a:close/>
              </a:path>
              <a:path w="2885398" h="418394">
                <a:moveTo>
                  <a:pt x="1851893" y="57213"/>
                </a:moveTo>
                <a:lnTo>
                  <a:pt x="1852358" y="58475"/>
                </a:lnTo>
                <a:lnTo>
                  <a:pt x="1853853" y="71060"/>
                </a:lnTo>
                <a:lnTo>
                  <a:pt x="1856177" y="69267"/>
                </a:lnTo>
                <a:lnTo>
                  <a:pt x="1857837" y="66943"/>
                </a:lnTo>
                <a:lnTo>
                  <a:pt x="1859498" y="64552"/>
                </a:lnTo>
                <a:lnTo>
                  <a:pt x="1860328" y="61796"/>
                </a:lnTo>
                <a:lnTo>
                  <a:pt x="1860328" y="55619"/>
                </a:lnTo>
                <a:lnTo>
                  <a:pt x="1859398" y="53029"/>
                </a:lnTo>
                <a:lnTo>
                  <a:pt x="1857538" y="50904"/>
                </a:lnTo>
                <a:lnTo>
                  <a:pt x="1855679" y="48779"/>
                </a:lnTo>
                <a:lnTo>
                  <a:pt x="1852425" y="47252"/>
                </a:lnTo>
                <a:lnTo>
                  <a:pt x="1851893" y="57213"/>
                </a:lnTo>
                <a:close/>
              </a:path>
              <a:path w="2885398" h="418394">
                <a:moveTo>
                  <a:pt x="1832601" y="43200"/>
                </a:moveTo>
                <a:lnTo>
                  <a:pt x="1833929" y="51004"/>
                </a:lnTo>
                <a:lnTo>
                  <a:pt x="1845883" y="53494"/>
                </a:lnTo>
                <a:lnTo>
                  <a:pt x="1848407" y="54026"/>
                </a:lnTo>
                <a:lnTo>
                  <a:pt x="1850100" y="54889"/>
                </a:lnTo>
                <a:lnTo>
                  <a:pt x="1851893" y="57213"/>
                </a:lnTo>
                <a:lnTo>
                  <a:pt x="1852425" y="47252"/>
                </a:lnTo>
                <a:lnTo>
                  <a:pt x="1847776" y="46322"/>
                </a:lnTo>
                <a:lnTo>
                  <a:pt x="1835324" y="43732"/>
                </a:lnTo>
                <a:lnTo>
                  <a:pt x="1832601" y="43200"/>
                </a:lnTo>
                <a:close/>
              </a:path>
              <a:path w="2885398" h="418394">
                <a:moveTo>
                  <a:pt x="1832601" y="43200"/>
                </a:moveTo>
                <a:lnTo>
                  <a:pt x="1830741" y="42337"/>
                </a:lnTo>
                <a:lnTo>
                  <a:pt x="1829745" y="41142"/>
                </a:lnTo>
                <a:lnTo>
                  <a:pt x="1828749" y="39880"/>
                </a:lnTo>
                <a:lnTo>
                  <a:pt x="1828251" y="38518"/>
                </a:lnTo>
                <a:lnTo>
                  <a:pt x="1829081" y="50008"/>
                </a:lnTo>
                <a:lnTo>
                  <a:pt x="1833929" y="51004"/>
                </a:lnTo>
                <a:lnTo>
                  <a:pt x="1832601" y="43200"/>
                </a:lnTo>
                <a:close/>
              </a:path>
              <a:path w="2885398" h="418394">
                <a:moveTo>
                  <a:pt x="1821145" y="32143"/>
                </a:moveTo>
                <a:lnTo>
                  <a:pt x="1821410" y="43698"/>
                </a:lnTo>
                <a:lnTo>
                  <a:pt x="1823469" y="46023"/>
                </a:lnTo>
                <a:lnTo>
                  <a:pt x="1825594" y="48347"/>
                </a:lnTo>
                <a:lnTo>
                  <a:pt x="1829081" y="50008"/>
                </a:lnTo>
                <a:lnTo>
                  <a:pt x="1828251" y="38518"/>
                </a:lnTo>
                <a:lnTo>
                  <a:pt x="1826491" y="25834"/>
                </a:lnTo>
                <a:lnTo>
                  <a:pt x="1824266" y="27627"/>
                </a:lnTo>
                <a:lnTo>
                  <a:pt x="1822672" y="29885"/>
                </a:lnTo>
                <a:lnTo>
                  <a:pt x="1821145" y="32143"/>
                </a:lnTo>
                <a:close/>
              </a:path>
              <a:path w="2885398" h="418394">
                <a:moveTo>
                  <a:pt x="1821410" y="43698"/>
                </a:moveTo>
                <a:lnTo>
                  <a:pt x="1821145" y="32143"/>
                </a:lnTo>
                <a:lnTo>
                  <a:pt x="1820381" y="34633"/>
                </a:lnTo>
                <a:lnTo>
                  <a:pt x="1820381" y="40810"/>
                </a:lnTo>
                <a:lnTo>
                  <a:pt x="1821410" y="43698"/>
                </a:lnTo>
                <a:close/>
              </a:path>
              <a:path w="2885398" h="418394">
                <a:moveTo>
                  <a:pt x="1853853" y="71060"/>
                </a:moveTo>
                <a:lnTo>
                  <a:pt x="1852358" y="58475"/>
                </a:lnTo>
                <a:lnTo>
                  <a:pt x="1852358" y="62061"/>
                </a:lnTo>
                <a:lnTo>
                  <a:pt x="1851362" y="63854"/>
                </a:lnTo>
                <a:lnTo>
                  <a:pt x="1850864" y="72322"/>
                </a:lnTo>
                <a:lnTo>
                  <a:pt x="1853853" y="71060"/>
                </a:lnTo>
                <a:close/>
              </a:path>
              <a:path w="2885398" h="418394">
                <a:moveTo>
                  <a:pt x="1849370" y="65249"/>
                </a:moveTo>
                <a:lnTo>
                  <a:pt x="1847377" y="66577"/>
                </a:lnTo>
                <a:lnTo>
                  <a:pt x="1847875" y="73584"/>
                </a:lnTo>
                <a:lnTo>
                  <a:pt x="1850864" y="72322"/>
                </a:lnTo>
                <a:lnTo>
                  <a:pt x="1851362" y="63854"/>
                </a:lnTo>
                <a:lnTo>
                  <a:pt x="1849370" y="65249"/>
                </a:lnTo>
                <a:close/>
              </a:path>
              <a:path w="2885398" h="418394">
                <a:moveTo>
                  <a:pt x="1830841" y="64651"/>
                </a:moveTo>
                <a:lnTo>
                  <a:pt x="1831173" y="73185"/>
                </a:lnTo>
                <a:lnTo>
                  <a:pt x="1835656" y="74215"/>
                </a:lnTo>
                <a:lnTo>
                  <a:pt x="1844422" y="74215"/>
                </a:lnTo>
                <a:lnTo>
                  <a:pt x="1847875" y="73584"/>
                </a:lnTo>
                <a:lnTo>
                  <a:pt x="1847377" y="66577"/>
                </a:lnTo>
                <a:lnTo>
                  <a:pt x="1844621" y="67241"/>
                </a:lnTo>
                <a:lnTo>
                  <a:pt x="1837117" y="67241"/>
                </a:lnTo>
                <a:lnTo>
                  <a:pt x="1833696" y="66378"/>
                </a:lnTo>
                <a:lnTo>
                  <a:pt x="1830841" y="64651"/>
                </a:lnTo>
                <a:close/>
              </a:path>
              <a:path w="2885398" h="418394">
                <a:moveTo>
                  <a:pt x="1828052" y="62925"/>
                </a:moveTo>
                <a:lnTo>
                  <a:pt x="1825926" y="60534"/>
                </a:lnTo>
                <a:lnTo>
                  <a:pt x="1827055" y="71127"/>
                </a:lnTo>
                <a:lnTo>
                  <a:pt x="1831173" y="73185"/>
                </a:lnTo>
                <a:lnTo>
                  <a:pt x="1830841" y="64651"/>
                </a:lnTo>
                <a:lnTo>
                  <a:pt x="1828052" y="62925"/>
                </a:lnTo>
                <a:close/>
              </a:path>
              <a:path w="2885398" h="418394">
                <a:moveTo>
                  <a:pt x="1824465" y="57479"/>
                </a:moveTo>
                <a:lnTo>
                  <a:pt x="1817691" y="62360"/>
                </a:lnTo>
                <a:lnTo>
                  <a:pt x="1819883" y="66146"/>
                </a:lnTo>
                <a:lnTo>
                  <a:pt x="1823004" y="69068"/>
                </a:lnTo>
                <a:lnTo>
                  <a:pt x="1827055" y="71127"/>
                </a:lnTo>
                <a:lnTo>
                  <a:pt x="1825926" y="60534"/>
                </a:lnTo>
                <a:lnTo>
                  <a:pt x="1824465" y="57479"/>
                </a:lnTo>
                <a:close/>
              </a:path>
              <a:path w="2885398" h="418394">
                <a:moveTo>
                  <a:pt x="1850001" y="32807"/>
                </a:moveTo>
                <a:lnTo>
                  <a:pt x="1851827" y="34932"/>
                </a:lnTo>
                <a:lnTo>
                  <a:pt x="1852956" y="37854"/>
                </a:lnTo>
                <a:lnTo>
                  <a:pt x="1859630" y="33471"/>
                </a:lnTo>
                <a:lnTo>
                  <a:pt x="1857970" y="29951"/>
                </a:lnTo>
                <a:lnTo>
                  <a:pt x="1855446" y="27228"/>
                </a:lnTo>
                <a:lnTo>
                  <a:pt x="1852059" y="25302"/>
                </a:lnTo>
                <a:lnTo>
                  <a:pt x="1850001" y="32807"/>
                </a:lnTo>
                <a:close/>
              </a:path>
              <a:path w="2885398" h="418394">
                <a:moveTo>
                  <a:pt x="1848672" y="23376"/>
                </a:moveTo>
                <a:lnTo>
                  <a:pt x="1844522" y="22413"/>
                </a:lnTo>
                <a:lnTo>
                  <a:pt x="1844953" y="30084"/>
                </a:lnTo>
                <a:lnTo>
                  <a:pt x="1847477" y="31479"/>
                </a:lnTo>
                <a:lnTo>
                  <a:pt x="1850001" y="32807"/>
                </a:lnTo>
                <a:lnTo>
                  <a:pt x="1852059" y="25302"/>
                </a:lnTo>
                <a:lnTo>
                  <a:pt x="1848672" y="23376"/>
                </a:lnTo>
                <a:close/>
              </a:path>
              <a:path w="2885398" h="418394">
                <a:moveTo>
                  <a:pt x="1837216" y="29387"/>
                </a:moveTo>
                <a:lnTo>
                  <a:pt x="1842330" y="29387"/>
                </a:lnTo>
                <a:lnTo>
                  <a:pt x="1844953" y="30084"/>
                </a:lnTo>
                <a:lnTo>
                  <a:pt x="1844522" y="22413"/>
                </a:lnTo>
                <a:lnTo>
                  <a:pt x="1839607" y="22413"/>
                </a:lnTo>
                <a:lnTo>
                  <a:pt x="1837216" y="29387"/>
                </a:lnTo>
                <a:close/>
              </a:path>
              <a:path w="2885398" h="418394">
                <a:moveTo>
                  <a:pt x="1835689" y="22413"/>
                </a:moveTo>
                <a:lnTo>
                  <a:pt x="1832269" y="23111"/>
                </a:lnTo>
                <a:lnTo>
                  <a:pt x="1833431" y="30383"/>
                </a:lnTo>
                <a:lnTo>
                  <a:pt x="1835158" y="29719"/>
                </a:lnTo>
                <a:lnTo>
                  <a:pt x="1837216" y="29387"/>
                </a:lnTo>
                <a:lnTo>
                  <a:pt x="1839607" y="22413"/>
                </a:lnTo>
                <a:lnTo>
                  <a:pt x="1835689" y="22413"/>
                </a:lnTo>
                <a:close/>
              </a:path>
              <a:path w="2885398" h="418394">
                <a:moveTo>
                  <a:pt x="1828251" y="35596"/>
                </a:moveTo>
                <a:lnTo>
                  <a:pt x="1828682" y="34301"/>
                </a:lnTo>
                <a:lnTo>
                  <a:pt x="1830475" y="31977"/>
                </a:lnTo>
                <a:lnTo>
                  <a:pt x="1831771" y="31047"/>
                </a:lnTo>
                <a:lnTo>
                  <a:pt x="1833431" y="30383"/>
                </a:lnTo>
                <a:lnTo>
                  <a:pt x="1832269" y="23111"/>
                </a:lnTo>
                <a:lnTo>
                  <a:pt x="1829346" y="24505"/>
                </a:lnTo>
                <a:lnTo>
                  <a:pt x="1828251" y="35596"/>
                </a:lnTo>
                <a:close/>
              </a:path>
              <a:path w="2885398" h="418394">
                <a:moveTo>
                  <a:pt x="1828251" y="35596"/>
                </a:moveTo>
                <a:lnTo>
                  <a:pt x="1829346" y="24505"/>
                </a:lnTo>
                <a:lnTo>
                  <a:pt x="1826491" y="25834"/>
                </a:lnTo>
                <a:lnTo>
                  <a:pt x="1828251" y="38518"/>
                </a:lnTo>
                <a:lnTo>
                  <a:pt x="1828251" y="35596"/>
                </a:lnTo>
                <a:close/>
              </a:path>
              <a:path w="2885398" h="418394">
                <a:moveTo>
                  <a:pt x="1904426" y="68005"/>
                </a:moveTo>
                <a:lnTo>
                  <a:pt x="1905289" y="69533"/>
                </a:lnTo>
                <a:lnTo>
                  <a:pt x="1905987" y="63157"/>
                </a:lnTo>
                <a:lnTo>
                  <a:pt x="1903994" y="62858"/>
                </a:lnTo>
                <a:lnTo>
                  <a:pt x="1903994" y="66112"/>
                </a:lnTo>
                <a:lnTo>
                  <a:pt x="1903829" y="67872"/>
                </a:lnTo>
                <a:lnTo>
                  <a:pt x="1904247" y="67219"/>
                </a:lnTo>
                <a:lnTo>
                  <a:pt x="1903994" y="63854"/>
                </a:lnTo>
                <a:lnTo>
                  <a:pt x="1904247" y="67219"/>
                </a:lnTo>
                <a:lnTo>
                  <a:pt x="1905190" y="65747"/>
                </a:lnTo>
                <a:lnTo>
                  <a:pt x="1904426" y="68005"/>
                </a:lnTo>
                <a:close/>
              </a:path>
              <a:path w="2885398" h="418394">
                <a:moveTo>
                  <a:pt x="1889284" y="29387"/>
                </a:moveTo>
                <a:lnTo>
                  <a:pt x="1896390" y="29387"/>
                </a:lnTo>
                <a:lnTo>
                  <a:pt x="1899213" y="30416"/>
                </a:lnTo>
                <a:lnTo>
                  <a:pt x="1901205" y="32475"/>
                </a:lnTo>
                <a:lnTo>
                  <a:pt x="1903197" y="34467"/>
                </a:lnTo>
                <a:lnTo>
                  <a:pt x="1904194" y="37323"/>
                </a:lnTo>
                <a:lnTo>
                  <a:pt x="1904194" y="42950"/>
                </a:lnTo>
                <a:lnTo>
                  <a:pt x="1905788" y="42636"/>
                </a:lnTo>
                <a:lnTo>
                  <a:pt x="1905622" y="25502"/>
                </a:lnTo>
                <a:lnTo>
                  <a:pt x="1902699" y="24306"/>
                </a:lnTo>
                <a:lnTo>
                  <a:pt x="1899777" y="23044"/>
                </a:lnTo>
                <a:lnTo>
                  <a:pt x="1896523" y="22413"/>
                </a:lnTo>
                <a:lnTo>
                  <a:pt x="1892937" y="22413"/>
                </a:lnTo>
                <a:lnTo>
                  <a:pt x="1889284" y="29387"/>
                </a:lnTo>
                <a:close/>
              </a:path>
              <a:path w="2885398" h="418394">
                <a:moveTo>
                  <a:pt x="1887624" y="22413"/>
                </a:moveTo>
                <a:lnTo>
                  <a:pt x="1883174" y="23576"/>
                </a:lnTo>
                <a:lnTo>
                  <a:pt x="1883971" y="31678"/>
                </a:lnTo>
                <a:lnTo>
                  <a:pt x="1886362" y="30150"/>
                </a:lnTo>
                <a:lnTo>
                  <a:pt x="1889284" y="29387"/>
                </a:lnTo>
                <a:lnTo>
                  <a:pt x="1892937" y="22413"/>
                </a:lnTo>
                <a:lnTo>
                  <a:pt x="1887624" y="22413"/>
                </a:lnTo>
                <a:close/>
              </a:path>
              <a:path w="2885398" h="418394">
                <a:moveTo>
                  <a:pt x="1876002" y="28158"/>
                </a:moveTo>
                <a:lnTo>
                  <a:pt x="1878692" y="38850"/>
                </a:lnTo>
                <a:lnTo>
                  <a:pt x="1879821" y="35530"/>
                </a:lnTo>
                <a:lnTo>
                  <a:pt x="1881580" y="33139"/>
                </a:lnTo>
                <a:lnTo>
                  <a:pt x="1883971" y="31678"/>
                </a:lnTo>
                <a:lnTo>
                  <a:pt x="1883174" y="23576"/>
                </a:lnTo>
                <a:lnTo>
                  <a:pt x="1879588" y="25900"/>
                </a:lnTo>
                <a:lnTo>
                  <a:pt x="1876002" y="28158"/>
                </a:lnTo>
                <a:close/>
              </a:path>
              <a:path w="2885398" h="418394">
                <a:moveTo>
                  <a:pt x="1873545" y="31147"/>
                </a:moveTo>
                <a:lnTo>
                  <a:pt x="1872216" y="34866"/>
                </a:lnTo>
                <a:lnTo>
                  <a:pt x="1878692" y="38850"/>
                </a:lnTo>
                <a:lnTo>
                  <a:pt x="1876002" y="28158"/>
                </a:lnTo>
                <a:lnTo>
                  <a:pt x="1873545" y="31147"/>
                </a:lnTo>
                <a:close/>
              </a:path>
              <a:path w="2885398" h="418394">
                <a:moveTo>
                  <a:pt x="1912163" y="35530"/>
                </a:moveTo>
                <a:lnTo>
                  <a:pt x="1911300" y="32342"/>
                </a:lnTo>
                <a:lnTo>
                  <a:pt x="1912130" y="73916"/>
                </a:lnTo>
                <a:lnTo>
                  <a:pt x="1912163" y="35530"/>
                </a:lnTo>
                <a:close/>
              </a:path>
              <a:path w="2885398" h="418394">
                <a:moveTo>
                  <a:pt x="1906153" y="70994"/>
                </a:moveTo>
                <a:lnTo>
                  <a:pt x="1907348" y="72090"/>
                </a:lnTo>
                <a:lnTo>
                  <a:pt x="1908876" y="72820"/>
                </a:lnTo>
                <a:lnTo>
                  <a:pt x="1910403" y="73551"/>
                </a:lnTo>
                <a:lnTo>
                  <a:pt x="1912130" y="73916"/>
                </a:lnTo>
                <a:lnTo>
                  <a:pt x="1911300" y="32342"/>
                </a:lnTo>
                <a:lnTo>
                  <a:pt x="1909573" y="29885"/>
                </a:lnTo>
                <a:lnTo>
                  <a:pt x="1907913" y="27361"/>
                </a:lnTo>
                <a:lnTo>
                  <a:pt x="1906153" y="70994"/>
                </a:lnTo>
                <a:close/>
              </a:path>
              <a:path w="2885398" h="418394">
                <a:moveTo>
                  <a:pt x="1905987" y="63157"/>
                </a:moveTo>
                <a:lnTo>
                  <a:pt x="1905289" y="69533"/>
                </a:lnTo>
                <a:lnTo>
                  <a:pt x="1906153" y="70994"/>
                </a:lnTo>
                <a:lnTo>
                  <a:pt x="1907913" y="27361"/>
                </a:lnTo>
                <a:lnTo>
                  <a:pt x="1905788" y="42636"/>
                </a:lnTo>
                <a:lnTo>
                  <a:pt x="1905788" y="49211"/>
                </a:lnTo>
                <a:lnTo>
                  <a:pt x="1904194" y="49537"/>
                </a:lnTo>
                <a:lnTo>
                  <a:pt x="1904194" y="56914"/>
                </a:lnTo>
                <a:lnTo>
                  <a:pt x="1903994" y="62858"/>
                </a:lnTo>
                <a:lnTo>
                  <a:pt x="1905987" y="63157"/>
                </a:lnTo>
                <a:close/>
              </a:path>
              <a:path w="2885398" h="418394">
                <a:moveTo>
                  <a:pt x="1951739" y="223044"/>
                </a:moveTo>
                <a:lnTo>
                  <a:pt x="1951440" y="196645"/>
                </a:lnTo>
                <a:lnTo>
                  <a:pt x="1951440" y="213480"/>
                </a:lnTo>
                <a:lnTo>
                  <a:pt x="1951240" y="227858"/>
                </a:lnTo>
                <a:lnTo>
                  <a:pt x="1951929" y="226339"/>
                </a:lnTo>
                <a:lnTo>
                  <a:pt x="1952834" y="222446"/>
                </a:lnTo>
                <a:lnTo>
                  <a:pt x="1952436" y="195948"/>
                </a:lnTo>
                <a:lnTo>
                  <a:pt x="1951440" y="196645"/>
                </a:lnTo>
                <a:lnTo>
                  <a:pt x="1951739" y="223044"/>
                </a:lnTo>
                <a:close/>
              </a:path>
              <a:path w="2885398" h="418394">
                <a:moveTo>
                  <a:pt x="1927000" y="235064"/>
                </a:moveTo>
                <a:lnTo>
                  <a:pt x="1930786" y="236093"/>
                </a:lnTo>
                <a:lnTo>
                  <a:pt x="1937759" y="236093"/>
                </a:lnTo>
                <a:lnTo>
                  <a:pt x="1940448" y="235562"/>
                </a:lnTo>
                <a:lnTo>
                  <a:pt x="1942972" y="234500"/>
                </a:lnTo>
                <a:lnTo>
                  <a:pt x="1945562" y="233437"/>
                </a:lnTo>
                <a:lnTo>
                  <a:pt x="1947721" y="231910"/>
                </a:lnTo>
                <a:lnTo>
                  <a:pt x="1949447" y="229917"/>
                </a:lnTo>
                <a:lnTo>
                  <a:pt x="1951240" y="227858"/>
                </a:lnTo>
                <a:lnTo>
                  <a:pt x="1951440" y="213480"/>
                </a:lnTo>
                <a:lnTo>
                  <a:pt x="1950776" y="216967"/>
                </a:lnTo>
                <a:lnTo>
                  <a:pt x="1949447" y="219955"/>
                </a:lnTo>
                <a:lnTo>
                  <a:pt x="1948186" y="222878"/>
                </a:lnTo>
                <a:lnTo>
                  <a:pt x="1946359" y="225136"/>
                </a:lnTo>
                <a:lnTo>
                  <a:pt x="1943968" y="226729"/>
                </a:lnTo>
                <a:lnTo>
                  <a:pt x="1941644" y="228323"/>
                </a:lnTo>
                <a:lnTo>
                  <a:pt x="1938888" y="229120"/>
                </a:lnTo>
                <a:lnTo>
                  <a:pt x="1930786" y="229120"/>
                </a:lnTo>
                <a:lnTo>
                  <a:pt x="1927000" y="235064"/>
                </a:lnTo>
                <a:close/>
              </a:path>
              <a:path w="2885398" h="418394">
                <a:moveTo>
                  <a:pt x="1930786" y="229120"/>
                </a:moveTo>
                <a:lnTo>
                  <a:pt x="1926967" y="227394"/>
                </a:lnTo>
                <a:lnTo>
                  <a:pt x="1924244" y="223940"/>
                </a:lnTo>
                <a:lnTo>
                  <a:pt x="1921521" y="220487"/>
                </a:lnTo>
                <a:lnTo>
                  <a:pt x="1920160" y="215904"/>
                </a:lnTo>
                <a:lnTo>
                  <a:pt x="1923547" y="233005"/>
                </a:lnTo>
                <a:lnTo>
                  <a:pt x="1927000" y="235064"/>
                </a:lnTo>
                <a:lnTo>
                  <a:pt x="1930786" y="229120"/>
                </a:lnTo>
                <a:close/>
              </a:path>
              <a:path w="2885398" h="418394">
                <a:moveTo>
                  <a:pt x="1920093" y="230947"/>
                </a:moveTo>
                <a:lnTo>
                  <a:pt x="1923547" y="233005"/>
                </a:lnTo>
                <a:lnTo>
                  <a:pt x="1920160" y="215904"/>
                </a:lnTo>
                <a:lnTo>
                  <a:pt x="1920160" y="204481"/>
                </a:lnTo>
                <a:lnTo>
                  <a:pt x="1917669" y="192295"/>
                </a:lnTo>
                <a:lnTo>
                  <a:pt x="1917337" y="227991"/>
                </a:lnTo>
                <a:lnTo>
                  <a:pt x="1920093" y="230947"/>
                </a:lnTo>
                <a:close/>
              </a:path>
              <a:path w="2885398" h="418394">
                <a:moveTo>
                  <a:pt x="1952834" y="222446"/>
                </a:moveTo>
                <a:lnTo>
                  <a:pt x="1951929" y="226339"/>
                </a:lnTo>
                <a:lnTo>
                  <a:pt x="1952369" y="225368"/>
                </a:lnTo>
                <a:lnTo>
                  <a:pt x="1952436" y="235097"/>
                </a:lnTo>
                <a:lnTo>
                  <a:pt x="1959409" y="235097"/>
                </a:lnTo>
                <a:lnTo>
                  <a:pt x="1959409" y="162376"/>
                </a:lnTo>
                <a:lnTo>
                  <a:pt x="1952436" y="195948"/>
                </a:lnTo>
                <a:lnTo>
                  <a:pt x="1952834" y="222446"/>
                </a:lnTo>
                <a:close/>
              </a:path>
              <a:path w="2885398" h="418394">
                <a:moveTo>
                  <a:pt x="1951440" y="205710"/>
                </a:moveTo>
                <a:lnTo>
                  <a:pt x="1951440" y="196645"/>
                </a:lnTo>
                <a:lnTo>
                  <a:pt x="1952436" y="195948"/>
                </a:lnTo>
                <a:lnTo>
                  <a:pt x="1959409" y="162376"/>
                </a:lnTo>
                <a:lnTo>
                  <a:pt x="1951440" y="162376"/>
                </a:lnTo>
                <a:lnTo>
                  <a:pt x="1951440" y="205710"/>
                </a:lnTo>
                <a:close/>
              </a:path>
              <a:path w="2885398" h="418394">
                <a:moveTo>
                  <a:pt x="1946392" y="194918"/>
                </a:moveTo>
                <a:lnTo>
                  <a:pt x="1948186" y="197010"/>
                </a:lnTo>
                <a:lnTo>
                  <a:pt x="1949447" y="199733"/>
                </a:lnTo>
                <a:lnTo>
                  <a:pt x="1950776" y="202456"/>
                </a:lnTo>
                <a:lnTo>
                  <a:pt x="1951440" y="205710"/>
                </a:lnTo>
                <a:lnTo>
                  <a:pt x="1951440" y="192428"/>
                </a:lnTo>
                <a:lnTo>
                  <a:pt x="1949414" y="189605"/>
                </a:lnTo>
                <a:lnTo>
                  <a:pt x="1946392" y="194918"/>
                </a:lnTo>
                <a:close/>
              </a:path>
              <a:path w="2885398" h="418394">
                <a:moveTo>
                  <a:pt x="1936099" y="191266"/>
                </a:moveTo>
                <a:lnTo>
                  <a:pt x="1939154" y="191266"/>
                </a:lnTo>
                <a:lnTo>
                  <a:pt x="1941810" y="191996"/>
                </a:lnTo>
                <a:lnTo>
                  <a:pt x="1944068" y="193457"/>
                </a:lnTo>
                <a:lnTo>
                  <a:pt x="1946392" y="194918"/>
                </a:lnTo>
                <a:lnTo>
                  <a:pt x="1949414" y="189605"/>
                </a:lnTo>
                <a:lnTo>
                  <a:pt x="1946359" y="187480"/>
                </a:lnTo>
                <a:lnTo>
                  <a:pt x="1943371" y="185355"/>
                </a:lnTo>
                <a:lnTo>
                  <a:pt x="1939818" y="184292"/>
                </a:lnTo>
                <a:lnTo>
                  <a:pt x="1936099" y="191266"/>
                </a:lnTo>
                <a:close/>
              </a:path>
              <a:path w="2885398" h="418394">
                <a:moveTo>
                  <a:pt x="1924344" y="196446"/>
                </a:moveTo>
                <a:lnTo>
                  <a:pt x="1927133" y="192992"/>
                </a:lnTo>
                <a:lnTo>
                  <a:pt x="1931051" y="191266"/>
                </a:lnTo>
                <a:lnTo>
                  <a:pt x="1936099" y="191266"/>
                </a:lnTo>
                <a:lnTo>
                  <a:pt x="1939818" y="184292"/>
                </a:lnTo>
                <a:lnTo>
                  <a:pt x="1931582" y="184292"/>
                </a:lnTo>
                <a:lnTo>
                  <a:pt x="1927731" y="185322"/>
                </a:lnTo>
                <a:lnTo>
                  <a:pt x="1924344" y="196446"/>
                </a:lnTo>
                <a:close/>
              </a:path>
              <a:path w="2885398" h="418394">
                <a:moveTo>
                  <a:pt x="1917669" y="192295"/>
                </a:moveTo>
                <a:lnTo>
                  <a:pt x="1920160" y="204481"/>
                </a:lnTo>
                <a:lnTo>
                  <a:pt x="1921554" y="199899"/>
                </a:lnTo>
                <a:lnTo>
                  <a:pt x="1924344" y="196446"/>
                </a:lnTo>
                <a:lnTo>
                  <a:pt x="1927731" y="185322"/>
                </a:lnTo>
                <a:lnTo>
                  <a:pt x="1924144" y="187380"/>
                </a:lnTo>
                <a:lnTo>
                  <a:pt x="1920558" y="189373"/>
                </a:lnTo>
                <a:lnTo>
                  <a:pt x="1917669" y="192295"/>
                </a:lnTo>
                <a:close/>
              </a:path>
              <a:path w="2885398" h="418394">
                <a:moveTo>
                  <a:pt x="1912190" y="204681"/>
                </a:moveTo>
                <a:lnTo>
                  <a:pt x="1913220" y="220221"/>
                </a:lnTo>
                <a:lnTo>
                  <a:pt x="1915278" y="224139"/>
                </a:lnTo>
                <a:lnTo>
                  <a:pt x="1917337" y="227991"/>
                </a:lnTo>
                <a:lnTo>
                  <a:pt x="1917669" y="192295"/>
                </a:lnTo>
                <a:lnTo>
                  <a:pt x="1915478" y="196147"/>
                </a:lnTo>
                <a:lnTo>
                  <a:pt x="1913286" y="199999"/>
                </a:lnTo>
                <a:lnTo>
                  <a:pt x="1912190" y="204681"/>
                </a:lnTo>
                <a:close/>
              </a:path>
              <a:path w="2885398" h="418394">
                <a:moveTo>
                  <a:pt x="1912190" y="210193"/>
                </a:moveTo>
                <a:lnTo>
                  <a:pt x="1912190" y="215572"/>
                </a:lnTo>
                <a:lnTo>
                  <a:pt x="1913220" y="220221"/>
                </a:lnTo>
                <a:lnTo>
                  <a:pt x="1912190" y="204681"/>
                </a:lnTo>
                <a:lnTo>
                  <a:pt x="1912190" y="210193"/>
                </a:lnTo>
                <a:close/>
              </a:path>
              <a:path w="2885398" h="418394">
                <a:moveTo>
                  <a:pt x="1919236" y="72920"/>
                </a:moveTo>
                <a:lnTo>
                  <a:pt x="1919635" y="66644"/>
                </a:lnTo>
                <a:lnTo>
                  <a:pt x="1917210" y="67142"/>
                </a:lnTo>
                <a:lnTo>
                  <a:pt x="1913425" y="67142"/>
                </a:lnTo>
                <a:lnTo>
                  <a:pt x="1912163" y="65946"/>
                </a:lnTo>
                <a:lnTo>
                  <a:pt x="1914056" y="73916"/>
                </a:lnTo>
                <a:lnTo>
                  <a:pt x="1916181" y="73916"/>
                </a:lnTo>
                <a:lnTo>
                  <a:pt x="1917908" y="73584"/>
                </a:lnTo>
                <a:lnTo>
                  <a:pt x="1919236" y="72920"/>
                </a:lnTo>
                <a:close/>
              </a:path>
              <a:path w="2885398" h="418394">
                <a:moveTo>
                  <a:pt x="1903829" y="67872"/>
                </a:moveTo>
                <a:lnTo>
                  <a:pt x="1903994" y="66112"/>
                </a:lnTo>
                <a:lnTo>
                  <a:pt x="1903994" y="62858"/>
                </a:lnTo>
                <a:lnTo>
                  <a:pt x="1903795" y="58774"/>
                </a:lnTo>
                <a:lnTo>
                  <a:pt x="1902998" y="60368"/>
                </a:lnTo>
                <a:lnTo>
                  <a:pt x="1902201" y="61895"/>
                </a:lnTo>
                <a:lnTo>
                  <a:pt x="1901902" y="69533"/>
                </a:lnTo>
                <a:lnTo>
                  <a:pt x="1903829" y="67872"/>
                </a:lnTo>
                <a:close/>
              </a:path>
              <a:path w="2885398" h="418394">
                <a:moveTo>
                  <a:pt x="1901106" y="63190"/>
                </a:moveTo>
                <a:lnTo>
                  <a:pt x="1899711" y="64253"/>
                </a:lnTo>
                <a:lnTo>
                  <a:pt x="1899977" y="71127"/>
                </a:lnTo>
                <a:lnTo>
                  <a:pt x="1901902" y="69533"/>
                </a:lnTo>
                <a:lnTo>
                  <a:pt x="1902201" y="61895"/>
                </a:lnTo>
                <a:lnTo>
                  <a:pt x="1901106" y="63190"/>
                </a:lnTo>
                <a:close/>
              </a:path>
              <a:path w="2885398" h="418394">
                <a:moveTo>
                  <a:pt x="1894929" y="66544"/>
                </a:moveTo>
                <a:lnTo>
                  <a:pt x="1895427" y="73119"/>
                </a:lnTo>
                <a:lnTo>
                  <a:pt x="1897818" y="72322"/>
                </a:lnTo>
                <a:lnTo>
                  <a:pt x="1899977" y="71127"/>
                </a:lnTo>
                <a:lnTo>
                  <a:pt x="1899711" y="64253"/>
                </a:lnTo>
                <a:lnTo>
                  <a:pt x="1898316" y="65249"/>
                </a:lnTo>
                <a:lnTo>
                  <a:pt x="1896722" y="66013"/>
                </a:lnTo>
                <a:lnTo>
                  <a:pt x="1894929" y="66544"/>
                </a:lnTo>
                <a:close/>
              </a:path>
              <a:path w="2885398" h="418394">
                <a:moveTo>
                  <a:pt x="1882477" y="65349"/>
                </a:moveTo>
                <a:lnTo>
                  <a:pt x="1882709" y="73717"/>
                </a:lnTo>
                <a:lnTo>
                  <a:pt x="1885432" y="74215"/>
                </a:lnTo>
                <a:lnTo>
                  <a:pt x="1890679" y="74215"/>
                </a:lnTo>
                <a:lnTo>
                  <a:pt x="1893037" y="73849"/>
                </a:lnTo>
                <a:lnTo>
                  <a:pt x="1895427" y="73119"/>
                </a:lnTo>
                <a:lnTo>
                  <a:pt x="1894929" y="66544"/>
                </a:lnTo>
                <a:lnTo>
                  <a:pt x="1893203" y="67009"/>
                </a:lnTo>
                <a:lnTo>
                  <a:pt x="1891376" y="67241"/>
                </a:lnTo>
                <a:lnTo>
                  <a:pt x="1886462" y="67241"/>
                </a:lnTo>
                <a:lnTo>
                  <a:pt x="1884137" y="66611"/>
                </a:lnTo>
                <a:lnTo>
                  <a:pt x="1882477" y="65349"/>
                </a:lnTo>
                <a:close/>
              </a:path>
              <a:path w="2885398" h="418394">
                <a:moveTo>
                  <a:pt x="1880883" y="56483"/>
                </a:moveTo>
                <a:lnTo>
                  <a:pt x="1881614" y="47384"/>
                </a:lnTo>
                <a:lnTo>
                  <a:pt x="1878127" y="49045"/>
                </a:lnTo>
                <a:lnTo>
                  <a:pt x="1880186" y="72720"/>
                </a:lnTo>
                <a:lnTo>
                  <a:pt x="1882709" y="73717"/>
                </a:lnTo>
                <a:lnTo>
                  <a:pt x="1882477" y="65349"/>
                </a:lnTo>
                <a:lnTo>
                  <a:pt x="1880883" y="64020"/>
                </a:lnTo>
                <a:lnTo>
                  <a:pt x="1880086" y="62327"/>
                </a:lnTo>
                <a:lnTo>
                  <a:pt x="1880086" y="58143"/>
                </a:lnTo>
                <a:lnTo>
                  <a:pt x="1880883" y="56483"/>
                </a:lnTo>
                <a:close/>
              </a:path>
              <a:path w="2885398" h="418394">
                <a:moveTo>
                  <a:pt x="1871918" y="56948"/>
                </a:moveTo>
                <a:lnTo>
                  <a:pt x="1872648" y="66179"/>
                </a:lnTo>
                <a:lnTo>
                  <a:pt x="1874109" y="68238"/>
                </a:lnTo>
                <a:lnTo>
                  <a:pt x="1875637" y="70230"/>
                </a:lnTo>
                <a:lnTo>
                  <a:pt x="1877662" y="71724"/>
                </a:lnTo>
                <a:lnTo>
                  <a:pt x="1880186" y="72720"/>
                </a:lnTo>
                <a:lnTo>
                  <a:pt x="1878127" y="49045"/>
                </a:lnTo>
                <a:lnTo>
                  <a:pt x="1875603" y="51502"/>
                </a:lnTo>
                <a:lnTo>
                  <a:pt x="1873146" y="53893"/>
                </a:lnTo>
                <a:lnTo>
                  <a:pt x="1871918" y="56948"/>
                </a:lnTo>
                <a:close/>
              </a:path>
              <a:path w="2885398" h="418394">
                <a:moveTo>
                  <a:pt x="1871918" y="60667"/>
                </a:moveTo>
                <a:lnTo>
                  <a:pt x="1871918" y="63655"/>
                </a:lnTo>
                <a:lnTo>
                  <a:pt x="1872648" y="66179"/>
                </a:lnTo>
                <a:lnTo>
                  <a:pt x="1871918" y="56948"/>
                </a:lnTo>
                <a:lnTo>
                  <a:pt x="1871918" y="60667"/>
                </a:lnTo>
                <a:close/>
              </a:path>
              <a:path w="2885398" h="418394">
                <a:moveTo>
                  <a:pt x="1904194" y="42950"/>
                </a:moveTo>
                <a:lnTo>
                  <a:pt x="1886063" y="46521"/>
                </a:lnTo>
                <a:lnTo>
                  <a:pt x="1886495" y="53162"/>
                </a:lnTo>
                <a:lnTo>
                  <a:pt x="1889749" y="52498"/>
                </a:lnTo>
                <a:lnTo>
                  <a:pt x="1904194" y="49537"/>
                </a:lnTo>
                <a:lnTo>
                  <a:pt x="1905788" y="49211"/>
                </a:lnTo>
                <a:lnTo>
                  <a:pt x="1905788" y="42636"/>
                </a:lnTo>
                <a:lnTo>
                  <a:pt x="1904194" y="42950"/>
                </a:lnTo>
                <a:close/>
              </a:path>
              <a:path w="2885398" h="418394">
                <a:moveTo>
                  <a:pt x="1886063" y="46521"/>
                </a:moveTo>
                <a:lnTo>
                  <a:pt x="1881614" y="47384"/>
                </a:lnTo>
                <a:lnTo>
                  <a:pt x="1882477" y="55287"/>
                </a:lnTo>
                <a:lnTo>
                  <a:pt x="1884071" y="54092"/>
                </a:lnTo>
                <a:lnTo>
                  <a:pt x="1886495" y="53162"/>
                </a:lnTo>
                <a:lnTo>
                  <a:pt x="1886063" y="46521"/>
                </a:lnTo>
                <a:close/>
              </a:path>
              <a:path w="2885398" h="418394">
                <a:moveTo>
                  <a:pt x="1928640" y="59936"/>
                </a:moveTo>
                <a:lnTo>
                  <a:pt x="1929404" y="67474"/>
                </a:lnTo>
                <a:lnTo>
                  <a:pt x="1930932" y="68935"/>
                </a:lnTo>
                <a:lnTo>
                  <a:pt x="1932526" y="70330"/>
                </a:lnTo>
                <a:lnTo>
                  <a:pt x="1933231" y="70694"/>
                </a:lnTo>
                <a:lnTo>
                  <a:pt x="1934452" y="71326"/>
                </a:lnTo>
                <a:lnTo>
                  <a:pt x="1935414" y="75310"/>
                </a:lnTo>
                <a:lnTo>
                  <a:pt x="1936875" y="74248"/>
                </a:lnTo>
                <a:lnTo>
                  <a:pt x="1936710" y="71924"/>
                </a:lnTo>
                <a:lnTo>
                  <a:pt x="1937407" y="70429"/>
                </a:lnTo>
                <a:lnTo>
                  <a:pt x="1933688" y="53693"/>
                </a:lnTo>
                <a:lnTo>
                  <a:pt x="1931629" y="55686"/>
                </a:lnTo>
                <a:lnTo>
                  <a:pt x="1929637" y="57612"/>
                </a:lnTo>
                <a:lnTo>
                  <a:pt x="1928640" y="59936"/>
                </a:lnTo>
                <a:close/>
              </a:path>
              <a:path w="2885398" h="418394">
                <a:moveTo>
                  <a:pt x="1958327" y="66843"/>
                </a:moveTo>
                <a:lnTo>
                  <a:pt x="1941325" y="66843"/>
                </a:lnTo>
                <a:lnTo>
                  <a:pt x="1939399" y="66411"/>
                </a:lnTo>
                <a:lnTo>
                  <a:pt x="1938005" y="65548"/>
                </a:lnTo>
                <a:lnTo>
                  <a:pt x="1936676" y="64618"/>
                </a:lnTo>
                <a:lnTo>
                  <a:pt x="1936012" y="63224"/>
                </a:lnTo>
                <a:lnTo>
                  <a:pt x="1937407" y="70429"/>
                </a:lnTo>
                <a:lnTo>
                  <a:pt x="1938669" y="73717"/>
                </a:lnTo>
                <a:lnTo>
                  <a:pt x="1956135" y="73717"/>
                </a:lnTo>
                <a:lnTo>
                  <a:pt x="1958327" y="66843"/>
                </a:lnTo>
                <a:close/>
              </a:path>
              <a:path w="2885398" h="418394">
                <a:moveTo>
                  <a:pt x="1935209" y="53075"/>
                </a:moveTo>
                <a:lnTo>
                  <a:pt x="1933688" y="53693"/>
                </a:lnTo>
                <a:lnTo>
                  <a:pt x="1936012" y="63224"/>
                </a:lnTo>
                <a:lnTo>
                  <a:pt x="1936012" y="59837"/>
                </a:lnTo>
                <a:lnTo>
                  <a:pt x="1936842" y="54524"/>
                </a:lnTo>
                <a:lnTo>
                  <a:pt x="1936710" y="52465"/>
                </a:lnTo>
                <a:lnTo>
                  <a:pt x="1936311" y="42304"/>
                </a:lnTo>
                <a:lnTo>
                  <a:pt x="1936311" y="36128"/>
                </a:lnTo>
                <a:lnTo>
                  <a:pt x="1934850" y="26000"/>
                </a:lnTo>
                <a:lnTo>
                  <a:pt x="1933323" y="51402"/>
                </a:lnTo>
                <a:lnTo>
                  <a:pt x="1935209" y="53075"/>
                </a:lnTo>
                <a:close/>
              </a:path>
              <a:path w="2885398" h="418394">
                <a:moveTo>
                  <a:pt x="1928640" y="62659"/>
                </a:moveTo>
                <a:lnTo>
                  <a:pt x="1928640" y="65382"/>
                </a:lnTo>
                <a:lnTo>
                  <a:pt x="1929404" y="67474"/>
                </a:lnTo>
                <a:lnTo>
                  <a:pt x="1928640" y="59936"/>
                </a:lnTo>
                <a:lnTo>
                  <a:pt x="1928640" y="62659"/>
                </a:lnTo>
                <a:close/>
              </a:path>
              <a:path w="2885398" h="418394">
                <a:moveTo>
                  <a:pt x="1965266" y="76373"/>
                </a:moveTo>
                <a:lnTo>
                  <a:pt x="1965997" y="77801"/>
                </a:lnTo>
                <a:lnTo>
                  <a:pt x="1967956" y="89556"/>
                </a:lnTo>
                <a:lnTo>
                  <a:pt x="1970081" y="87165"/>
                </a:lnTo>
                <a:lnTo>
                  <a:pt x="1972273" y="84774"/>
                </a:lnTo>
                <a:lnTo>
                  <a:pt x="1973369" y="81952"/>
                </a:lnTo>
                <a:lnTo>
                  <a:pt x="1973369" y="75111"/>
                </a:lnTo>
                <a:lnTo>
                  <a:pt x="1972041" y="72256"/>
                </a:lnTo>
                <a:lnTo>
                  <a:pt x="1969384" y="70130"/>
                </a:lnTo>
                <a:lnTo>
                  <a:pt x="1966728" y="67939"/>
                </a:lnTo>
                <a:lnTo>
                  <a:pt x="1965266" y="76373"/>
                </a:lnTo>
                <a:close/>
              </a:path>
              <a:path w="2885398" h="418394">
                <a:moveTo>
                  <a:pt x="1959854" y="73717"/>
                </a:moveTo>
                <a:lnTo>
                  <a:pt x="1962411" y="74248"/>
                </a:lnTo>
                <a:lnTo>
                  <a:pt x="1963806" y="75310"/>
                </a:lnTo>
                <a:lnTo>
                  <a:pt x="1965266" y="76373"/>
                </a:lnTo>
                <a:lnTo>
                  <a:pt x="1966728" y="67939"/>
                </a:lnTo>
                <a:lnTo>
                  <a:pt x="1963042" y="66843"/>
                </a:lnTo>
                <a:lnTo>
                  <a:pt x="1959854" y="73717"/>
                </a:lnTo>
                <a:close/>
              </a:path>
              <a:path w="2885398" h="418394">
                <a:moveTo>
                  <a:pt x="1958327" y="66843"/>
                </a:moveTo>
                <a:lnTo>
                  <a:pt x="1956135" y="73717"/>
                </a:lnTo>
                <a:lnTo>
                  <a:pt x="1959854" y="73717"/>
                </a:lnTo>
                <a:lnTo>
                  <a:pt x="1963042" y="66843"/>
                </a:lnTo>
                <a:lnTo>
                  <a:pt x="1958327" y="66843"/>
                </a:lnTo>
                <a:close/>
              </a:path>
              <a:path w="2885398" h="418394">
                <a:moveTo>
                  <a:pt x="1937407" y="70429"/>
                </a:moveTo>
                <a:lnTo>
                  <a:pt x="1936710" y="71924"/>
                </a:lnTo>
                <a:lnTo>
                  <a:pt x="1936875" y="74248"/>
                </a:lnTo>
                <a:lnTo>
                  <a:pt x="1938669" y="73717"/>
                </a:lnTo>
                <a:lnTo>
                  <a:pt x="1937407" y="70429"/>
                </a:lnTo>
                <a:close/>
              </a:path>
              <a:path w="2885398" h="418394">
                <a:moveTo>
                  <a:pt x="1933954" y="76440"/>
                </a:moveTo>
                <a:lnTo>
                  <a:pt x="1935414" y="75310"/>
                </a:lnTo>
                <a:lnTo>
                  <a:pt x="1934452" y="71326"/>
                </a:lnTo>
                <a:lnTo>
                  <a:pt x="1933231" y="70694"/>
                </a:lnTo>
                <a:lnTo>
                  <a:pt x="1933223" y="77967"/>
                </a:lnTo>
                <a:lnTo>
                  <a:pt x="1933954" y="76440"/>
                </a:lnTo>
                <a:close/>
              </a:path>
              <a:path w="2885398" h="418394">
                <a:moveTo>
                  <a:pt x="1933223" y="70695"/>
                </a:moveTo>
                <a:lnTo>
                  <a:pt x="1930234" y="71857"/>
                </a:lnTo>
                <a:lnTo>
                  <a:pt x="1931629" y="90652"/>
                </a:lnTo>
                <a:lnTo>
                  <a:pt x="1933223" y="82350"/>
                </a:lnTo>
                <a:lnTo>
                  <a:pt x="1933223" y="70695"/>
                </a:lnTo>
                <a:close/>
              </a:path>
              <a:path w="2885398" h="418394">
                <a:moveTo>
                  <a:pt x="1928441" y="73916"/>
                </a:moveTo>
                <a:lnTo>
                  <a:pt x="1926715" y="76041"/>
                </a:lnTo>
                <a:lnTo>
                  <a:pt x="1927777" y="87995"/>
                </a:lnTo>
                <a:lnTo>
                  <a:pt x="1931629" y="90652"/>
                </a:lnTo>
                <a:lnTo>
                  <a:pt x="1930234" y="71857"/>
                </a:lnTo>
                <a:lnTo>
                  <a:pt x="1928441" y="73916"/>
                </a:lnTo>
                <a:close/>
              </a:path>
              <a:path w="2885398" h="418394">
                <a:moveTo>
                  <a:pt x="1927777" y="87995"/>
                </a:moveTo>
                <a:lnTo>
                  <a:pt x="1926715" y="76041"/>
                </a:lnTo>
                <a:lnTo>
                  <a:pt x="1925851" y="78432"/>
                </a:lnTo>
                <a:lnTo>
                  <a:pt x="1925851" y="84807"/>
                </a:lnTo>
                <a:lnTo>
                  <a:pt x="1927777" y="87995"/>
                </a:lnTo>
                <a:close/>
              </a:path>
              <a:path w="2885398" h="418394">
                <a:moveTo>
                  <a:pt x="1967956" y="89556"/>
                </a:moveTo>
                <a:lnTo>
                  <a:pt x="1965997" y="77801"/>
                </a:lnTo>
                <a:lnTo>
                  <a:pt x="1965997" y="81055"/>
                </a:lnTo>
                <a:lnTo>
                  <a:pt x="1965399" y="82417"/>
                </a:lnTo>
                <a:lnTo>
                  <a:pt x="1965067" y="91382"/>
                </a:lnTo>
                <a:lnTo>
                  <a:pt x="1967956" y="89556"/>
                </a:lnTo>
                <a:close/>
              </a:path>
              <a:path w="2885398" h="418394">
                <a:moveTo>
                  <a:pt x="1965399" y="82417"/>
                </a:moveTo>
                <a:lnTo>
                  <a:pt x="1964204" y="83678"/>
                </a:lnTo>
                <a:lnTo>
                  <a:pt x="1963009" y="84940"/>
                </a:lnTo>
                <a:lnTo>
                  <a:pt x="1961149" y="85970"/>
                </a:lnTo>
                <a:lnTo>
                  <a:pt x="1958625" y="86767"/>
                </a:lnTo>
                <a:lnTo>
                  <a:pt x="1961415" y="92644"/>
                </a:lnTo>
                <a:lnTo>
                  <a:pt x="1965067" y="91382"/>
                </a:lnTo>
                <a:lnTo>
                  <a:pt x="1965399" y="82417"/>
                </a:lnTo>
                <a:close/>
              </a:path>
              <a:path w="2885398" h="418394">
                <a:moveTo>
                  <a:pt x="1961415" y="92644"/>
                </a:moveTo>
                <a:lnTo>
                  <a:pt x="1958625" y="86767"/>
                </a:lnTo>
                <a:lnTo>
                  <a:pt x="1956168" y="87563"/>
                </a:lnTo>
                <a:lnTo>
                  <a:pt x="1953014" y="87962"/>
                </a:lnTo>
                <a:lnTo>
                  <a:pt x="1944181" y="87962"/>
                </a:lnTo>
                <a:lnTo>
                  <a:pt x="1949261" y="94636"/>
                </a:lnTo>
                <a:lnTo>
                  <a:pt x="1953777" y="94636"/>
                </a:lnTo>
                <a:lnTo>
                  <a:pt x="1957829" y="93972"/>
                </a:lnTo>
                <a:lnTo>
                  <a:pt x="1961415" y="92644"/>
                </a:lnTo>
                <a:close/>
              </a:path>
              <a:path w="2885398" h="418394">
                <a:moveTo>
                  <a:pt x="1941425" y="94636"/>
                </a:moveTo>
                <a:lnTo>
                  <a:pt x="1949261" y="94636"/>
                </a:lnTo>
                <a:lnTo>
                  <a:pt x="1944181" y="87962"/>
                </a:lnTo>
                <a:lnTo>
                  <a:pt x="1940262" y="87231"/>
                </a:lnTo>
                <a:lnTo>
                  <a:pt x="1937407" y="85770"/>
                </a:lnTo>
                <a:lnTo>
                  <a:pt x="1935547" y="93308"/>
                </a:lnTo>
                <a:lnTo>
                  <a:pt x="1941425" y="94636"/>
                </a:lnTo>
                <a:close/>
              </a:path>
              <a:path w="2885398" h="418394">
                <a:moveTo>
                  <a:pt x="1935547" y="93308"/>
                </a:moveTo>
                <a:lnTo>
                  <a:pt x="1937407" y="85770"/>
                </a:lnTo>
                <a:lnTo>
                  <a:pt x="1934618" y="84309"/>
                </a:lnTo>
                <a:lnTo>
                  <a:pt x="1933223" y="82350"/>
                </a:lnTo>
                <a:lnTo>
                  <a:pt x="1931629" y="90652"/>
                </a:lnTo>
                <a:lnTo>
                  <a:pt x="1935547" y="93308"/>
                </a:lnTo>
                <a:close/>
              </a:path>
              <a:path w="2885398" h="418394">
                <a:moveTo>
                  <a:pt x="1938005" y="57180"/>
                </a:moveTo>
                <a:lnTo>
                  <a:pt x="1939399" y="55852"/>
                </a:lnTo>
                <a:lnTo>
                  <a:pt x="1940206" y="55564"/>
                </a:lnTo>
                <a:lnTo>
                  <a:pt x="1941724" y="55022"/>
                </a:lnTo>
                <a:lnTo>
                  <a:pt x="1941890" y="56084"/>
                </a:lnTo>
                <a:lnTo>
                  <a:pt x="1948464" y="56084"/>
                </a:lnTo>
                <a:lnTo>
                  <a:pt x="1944978" y="54690"/>
                </a:lnTo>
                <a:lnTo>
                  <a:pt x="1940694" y="52000"/>
                </a:lnTo>
                <a:lnTo>
                  <a:pt x="1936842" y="54524"/>
                </a:lnTo>
                <a:lnTo>
                  <a:pt x="1938005" y="57180"/>
                </a:lnTo>
                <a:close/>
              </a:path>
              <a:path w="2885398" h="418394">
                <a:moveTo>
                  <a:pt x="1936842" y="54524"/>
                </a:moveTo>
                <a:lnTo>
                  <a:pt x="1936012" y="59837"/>
                </a:lnTo>
                <a:lnTo>
                  <a:pt x="1936676" y="58442"/>
                </a:lnTo>
                <a:lnTo>
                  <a:pt x="1938005" y="57180"/>
                </a:lnTo>
                <a:lnTo>
                  <a:pt x="1936842" y="54524"/>
                </a:lnTo>
                <a:close/>
              </a:path>
              <a:path w="2885398" h="418394">
                <a:moveTo>
                  <a:pt x="1940694" y="52000"/>
                </a:moveTo>
                <a:lnTo>
                  <a:pt x="1944978" y="54690"/>
                </a:lnTo>
                <a:lnTo>
                  <a:pt x="1945974" y="54690"/>
                </a:lnTo>
                <a:lnTo>
                  <a:pt x="1942122" y="48646"/>
                </a:lnTo>
                <a:lnTo>
                  <a:pt x="1939798" y="46720"/>
                </a:lnTo>
                <a:lnTo>
                  <a:pt x="1937473" y="44794"/>
                </a:lnTo>
                <a:lnTo>
                  <a:pt x="1936710" y="52465"/>
                </a:lnTo>
                <a:lnTo>
                  <a:pt x="1936842" y="54524"/>
                </a:lnTo>
                <a:lnTo>
                  <a:pt x="1940694" y="52000"/>
                </a:lnTo>
                <a:close/>
              </a:path>
              <a:path w="2885398" h="418394">
                <a:moveTo>
                  <a:pt x="1945011" y="28889"/>
                </a:moveTo>
                <a:lnTo>
                  <a:pt x="1951918" y="28889"/>
                </a:lnTo>
                <a:lnTo>
                  <a:pt x="1954807" y="29852"/>
                </a:lnTo>
                <a:lnTo>
                  <a:pt x="1957131" y="31778"/>
                </a:lnTo>
                <a:lnTo>
                  <a:pt x="1959456" y="33637"/>
                </a:lnTo>
                <a:lnTo>
                  <a:pt x="1959522" y="26996"/>
                </a:lnTo>
                <a:lnTo>
                  <a:pt x="1960618" y="36128"/>
                </a:lnTo>
                <a:lnTo>
                  <a:pt x="1960618" y="42304"/>
                </a:lnTo>
                <a:lnTo>
                  <a:pt x="1962145" y="52531"/>
                </a:lnTo>
                <a:lnTo>
                  <a:pt x="1964403" y="29486"/>
                </a:lnTo>
                <a:lnTo>
                  <a:pt x="1959522" y="24828"/>
                </a:lnTo>
                <a:lnTo>
                  <a:pt x="1959024" y="24605"/>
                </a:lnTo>
                <a:lnTo>
                  <a:pt x="1955969" y="23144"/>
                </a:lnTo>
                <a:lnTo>
                  <a:pt x="1952449" y="22413"/>
                </a:lnTo>
                <a:lnTo>
                  <a:pt x="1948464" y="22413"/>
                </a:lnTo>
                <a:lnTo>
                  <a:pt x="1945011" y="28889"/>
                </a:lnTo>
                <a:close/>
              </a:path>
              <a:path w="2885398" h="418394">
                <a:moveTo>
                  <a:pt x="1936311" y="36128"/>
                </a:moveTo>
                <a:lnTo>
                  <a:pt x="1937473" y="33637"/>
                </a:lnTo>
                <a:lnTo>
                  <a:pt x="1939798" y="31778"/>
                </a:lnTo>
                <a:lnTo>
                  <a:pt x="1942122" y="29852"/>
                </a:lnTo>
                <a:lnTo>
                  <a:pt x="1945011" y="28889"/>
                </a:lnTo>
                <a:lnTo>
                  <a:pt x="1948464" y="22413"/>
                </a:lnTo>
                <a:lnTo>
                  <a:pt x="1944480" y="22413"/>
                </a:lnTo>
                <a:lnTo>
                  <a:pt x="1940960" y="23144"/>
                </a:lnTo>
                <a:lnTo>
                  <a:pt x="1937905" y="24605"/>
                </a:lnTo>
                <a:lnTo>
                  <a:pt x="1936311" y="36128"/>
                </a:lnTo>
                <a:close/>
              </a:path>
              <a:path w="2885398" h="418394">
                <a:moveTo>
                  <a:pt x="1934850" y="26000"/>
                </a:moveTo>
                <a:lnTo>
                  <a:pt x="1932426" y="27959"/>
                </a:lnTo>
                <a:lnTo>
                  <a:pt x="1930633" y="30483"/>
                </a:lnTo>
                <a:lnTo>
                  <a:pt x="1928906" y="33006"/>
                </a:lnTo>
                <a:lnTo>
                  <a:pt x="1928043" y="35928"/>
                </a:lnTo>
                <a:lnTo>
                  <a:pt x="1929803" y="48214"/>
                </a:lnTo>
                <a:lnTo>
                  <a:pt x="1933323" y="51402"/>
                </a:lnTo>
                <a:lnTo>
                  <a:pt x="1934850" y="26000"/>
                </a:lnTo>
                <a:close/>
              </a:path>
              <a:path w="2885398" h="418394">
                <a:moveTo>
                  <a:pt x="1928043" y="39249"/>
                </a:moveTo>
                <a:lnTo>
                  <a:pt x="1928043" y="44163"/>
                </a:lnTo>
                <a:lnTo>
                  <a:pt x="1929803" y="48214"/>
                </a:lnTo>
                <a:lnTo>
                  <a:pt x="1928043" y="35928"/>
                </a:lnTo>
                <a:lnTo>
                  <a:pt x="1928043" y="39249"/>
                </a:lnTo>
                <a:close/>
              </a:path>
              <a:path w="2885398" h="418394">
                <a:moveTo>
                  <a:pt x="1954807" y="48646"/>
                </a:moveTo>
                <a:lnTo>
                  <a:pt x="1951918" y="49609"/>
                </a:lnTo>
                <a:lnTo>
                  <a:pt x="1948464" y="49609"/>
                </a:lnTo>
                <a:lnTo>
                  <a:pt x="1945974" y="54690"/>
                </a:lnTo>
                <a:lnTo>
                  <a:pt x="1944978" y="54690"/>
                </a:lnTo>
                <a:lnTo>
                  <a:pt x="1948464" y="56084"/>
                </a:lnTo>
                <a:lnTo>
                  <a:pt x="1952449" y="56084"/>
                </a:lnTo>
                <a:lnTo>
                  <a:pt x="1954807" y="48646"/>
                </a:lnTo>
                <a:close/>
              </a:path>
              <a:path w="2885398" h="418394">
                <a:moveTo>
                  <a:pt x="2014035" y="65150"/>
                </a:moveTo>
                <a:lnTo>
                  <a:pt x="2014135" y="72920"/>
                </a:lnTo>
                <a:lnTo>
                  <a:pt x="2016791" y="71990"/>
                </a:lnTo>
                <a:lnTo>
                  <a:pt x="2019083" y="70695"/>
                </a:lnTo>
                <a:lnTo>
                  <a:pt x="2021009" y="69035"/>
                </a:lnTo>
                <a:lnTo>
                  <a:pt x="2023001" y="67374"/>
                </a:lnTo>
                <a:lnTo>
                  <a:pt x="2024628" y="65415"/>
                </a:lnTo>
                <a:lnTo>
                  <a:pt x="2025890" y="63157"/>
                </a:lnTo>
                <a:lnTo>
                  <a:pt x="2019614" y="59471"/>
                </a:lnTo>
                <a:lnTo>
                  <a:pt x="2018219" y="61862"/>
                </a:lnTo>
                <a:lnTo>
                  <a:pt x="2016360" y="63755"/>
                </a:lnTo>
                <a:lnTo>
                  <a:pt x="2014035" y="65150"/>
                </a:lnTo>
                <a:close/>
              </a:path>
              <a:path w="2885398" h="418394">
                <a:moveTo>
                  <a:pt x="2005369" y="74215"/>
                </a:moveTo>
                <a:lnTo>
                  <a:pt x="2008623" y="74215"/>
                </a:lnTo>
                <a:lnTo>
                  <a:pt x="2011545" y="73783"/>
                </a:lnTo>
                <a:lnTo>
                  <a:pt x="2014135" y="72920"/>
                </a:lnTo>
                <a:lnTo>
                  <a:pt x="2014035" y="65150"/>
                </a:lnTo>
                <a:lnTo>
                  <a:pt x="2011777" y="66544"/>
                </a:lnTo>
                <a:lnTo>
                  <a:pt x="2008822" y="67241"/>
                </a:lnTo>
                <a:lnTo>
                  <a:pt x="2005369" y="74215"/>
                </a:lnTo>
                <a:close/>
              </a:path>
              <a:path w="2885398" h="418394">
                <a:moveTo>
                  <a:pt x="2008822" y="67241"/>
                </a:moveTo>
                <a:lnTo>
                  <a:pt x="2001783" y="67241"/>
                </a:lnTo>
                <a:lnTo>
                  <a:pt x="1998860" y="66511"/>
                </a:lnTo>
                <a:lnTo>
                  <a:pt x="1996403" y="65050"/>
                </a:lnTo>
                <a:lnTo>
                  <a:pt x="1994012" y="63522"/>
                </a:lnTo>
                <a:lnTo>
                  <a:pt x="1996436" y="73185"/>
                </a:lnTo>
                <a:lnTo>
                  <a:pt x="2000654" y="74215"/>
                </a:lnTo>
                <a:lnTo>
                  <a:pt x="2005369" y="74215"/>
                </a:lnTo>
                <a:lnTo>
                  <a:pt x="2008822" y="67241"/>
                </a:lnTo>
                <a:close/>
              </a:path>
              <a:path w="2885398" h="418394">
                <a:moveTo>
                  <a:pt x="1992717" y="71127"/>
                </a:moveTo>
                <a:lnTo>
                  <a:pt x="1996436" y="73185"/>
                </a:lnTo>
                <a:lnTo>
                  <a:pt x="1994012" y="63522"/>
                </a:lnTo>
                <a:lnTo>
                  <a:pt x="1992153" y="61331"/>
                </a:lnTo>
                <a:lnTo>
                  <a:pt x="1990825" y="58475"/>
                </a:lnTo>
                <a:lnTo>
                  <a:pt x="1989496" y="55619"/>
                </a:lnTo>
                <a:lnTo>
                  <a:pt x="1989065" y="69068"/>
                </a:lnTo>
                <a:lnTo>
                  <a:pt x="1992717" y="71127"/>
                </a:lnTo>
                <a:close/>
              </a:path>
              <a:path w="2885398" h="418394">
                <a:moveTo>
                  <a:pt x="2018917" y="39548"/>
                </a:moveTo>
                <a:lnTo>
                  <a:pt x="2018917" y="44329"/>
                </a:lnTo>
                <a:lnTo>
                  <a:pt x="1988981" y="43532"/>
                </a:lnTo>
                <a:lnTo>
                  <a:pt x="1986242" y="43532"/>
                </a:lnTo>
                <a:lnTo>
                  <a:pt x="1986242" y="50605"/>
                </a:lnTo>
                <a:lnTo>
                  <a:pt x="1989065" y="69068"/>
                </a:lnTo>
                <a:lnTo>
                  <a:pt x="1989496" y="55619"/>
                </a:lnTo>
                <a:lnTo>
                  <a:pt x="1988832" y="52232"/>
                </a:lnTo>
                <a:lnTo>
                  <a:pt x="1988832" y="44329"/>
                </a:lnTo>
                <a:lnTo>
                  <a:pt x="2026488" y="50605"/>
                </a:lnTo>
                <a:lnTo>
                  <a:pt x="2023001" y="43532"/>
                </a:lnTo>
                <a:lnTo>
                  <a:pt x="2018917" y="39548"/>
                </a:lnTo>
                <a:close/>
              </a:path>
              <a:path w="2885398" h="418394">
                <a:moveTo>
                  <a:pt x="1988981" y="43532"/>
                </a:moveTo>
                <a:lnTo>
                  <a:pt x="1989031" y="27560"/>
                </a:lnTo>
                <a:lnTo>
                  <a:pt x="1986209" y="30549"/>
                </a:lnTo>
                <a:lnTo>
                  <a:pt x="1986209" y="66112"/>
                </a:lnTo>
                <a:lnTo>
                  <a:pt x="1989065" y="69068"/>
                </a:lnTo>
                <a:lnTo>
                  <a:pt x="1986242" y="50605"/>
                </a:lnTo>
                <a:lnTo>
                  <a:pt x="1986242" y="43532"/>
                </a:lnTo>
                <a:lnTo>
                  <a:pt x="1988981" y="43532"/>
                </a:lnTo>
                <a:close/>
              </a:path>
              <a:path w="2885398" h="418394">
                <a:moveTo>
                  <a:pt x="1981062" y="42935"/>
                </a:moveTo>
                <a:lnTo>
                  <a:pt x="1982091" y="58342"/>
                </a:lnTo>
                <a:lnTo>
                  <a:pt x="1984150" y="62261"/>
                </a:lnTo>
                <a:lnTo>
                  <a:pt x="1986209" y="66112"/>
                </a:lnTo>
                <a:lnTo>
                  <a:pt x="1986209" y="30549"/>
                </a:lnTo>
                <a:lnTo>
                  <a:pt x="1984150" y="34467"/>
                </a:lnTo>
                <a:lnTo>
                  <a:pt x="1982091" y="38319"/>
                </a:lnTo>
                <a:lnTo>
                  <a:pt x="1981062" y="42935"/>
                </a:lnTo>
                <a:close/>
              </a:path>
              <a:path w="2885398" h="418394">
                <a:moveTo>
                  <a:pt x="1981062" y="48314"/>
                </a:moveTo>
                <a:lnTo>
                  <a:pt x="1981062" y="53693"/>
                </a:lnTo>
                <a:lnTo>
                  <a:pt x="1982091" y="58342"/>
                </a:lnTo>
                <a:lnTo>
                  <a:pt x="1981062" y="42935"/>
                </a:lnTo>
                <a:lnTo>
                  <a:pt x="1981062" y="48314"/>
                </a:lnTo>
                <a:close/>
              </a:path>
              <a:path w="2885398" h="418394">
                <a:moveTo>
                  <a:pt x="1988832" y="48314"/>
                </a:moveTo>
                <a:lnTo>
                  <a:pt x="1988832" y="44329"/>
                </a:lnTo>
                <a:lnTo>
                  <a:pt x="1988832" y="50605"/>
                </a:lnTo>
                <a:lnTo>
                  <a:pt x="2026488" y="50605"/>
                </a:lnTo>
                <a:lnTo>
                  <a:pt x="1988832" y="44329"/>
                </a:lnTo>
                <a:lnTo>
                  <a:pt x="1988832" y="48314"/>
                </a:lnTo>
                <a:close/>
              </a:path>
              <a:path w="2885398" h="418394">
                <a:moveTo>
                  <a:pt x="2001417" y="29387"/>
                </a:moveTo>
                <a:lnTo>
                  <a:pt x="2008922" y="29387"/>
                </a:lnTo>
                <a:lnTo>
                  <a:pt x="2012342" y="30682"/>
                </a:lnTo>
                <a:lnTo>
                  <a:pt x="2014932" y="33272"/>
                </a:lnTo>
                <a:lnTo>
                  <a:pt x="2017589" y="35862"/>
                </a:lnTo>
                <a:lnTo>
                  <a:pt x="2018917" y="39548"/>
                </a:lnTo>
                <a:lnTo>
                  <a:pt x="2023001" y="43532"/>
                </a:lnTo>
                <a:lnTo>
                  <a:pt x="2020046" y="27394"/>
                </a:lnTo>
                <a:lnTo>
                  <a:pt x="2016725" y="25402"/>
                </a:lnTo>
                <a:lnTo>
                  <a:pt x="2013471" y="23410"/>
                </a:lnTo>
                <a:lnTo>
                  <a:pt x="2009520" y="22413"/>
                </a:lnTo>
                <a:lnTo>
                  <a:pt x="2004871" y="22413"/>
                </a:lnTo>
                <a:lnTo>
                  <a:pt x="2001417" y="29387"/>
                </a:lnTo>
                <a:close/>
              </a:path>
              <a:path w="2885398" h="418394">
                <a:moveTo>
                  <a:pt x="1993879" y="33139"/>
                </a:moveTo>
                <a:lnTo>
                  <a:pt x="1996204" y="31678"/>
                </a:lnTo>
                <a:lnTo>
                  <a:pt x="1998595" y="30150"/>
                </a:lnTo>
                <a:lnTo>
                  <a:pt x="2001417" y="29387"/>
                </a:lnTo>
                <a:lnTo>
                  <a:pt x="2004871" y="22413"/>
                </a:lnTo>
                <a:lnTo>
                  <a:pt x="2000288" y="22413"/>
                </a:lnTo>
                <a:lnTo>
                  <a:pt x="1996204" y="23443"/>
                </a:lnTo>
                <a:lnTo>
                  <a:pt x="1993879" y="33139"/>
                </a:lnTo>
                <a:close/>
              </a:path>
              <a:path w="2885398" h="418394">
                <a:moveTo>
                  <a:pt x="1992618" y="25502"/>
                </a:moveTo>
                <a:lnTo>
                  <a:pt x="1989031" y="27560"/>
                </a:lnTo>
                <a:lnTo>
                  <a:pt x="1989463" y="40942"/>
                </a:lnTo>
                <a:lnTo>
                  <a:pt x="1990725" y="38153"/>
                </a:lnTo>
                <a:lnTo>
                  <a:pt x="1992053" y="35297"/>
                </a:lnTo>
                <a:lnTo>
                  <a:pt x="1993879" y="33139"/>
                </a:lnTo>
                <a:lnTo>
                  <a:pt x="1996204" y="23443"/>
                </a:lnTo>
                <a:lnTo>
                  <a:pt x="1992618" y="25502"/>
                </a:lnTo>
                <a:close/>
              </a:path>
              <a:path w="2885398" h="418394">
                <a:moveTo>
                  <a:pt x="2026886" y="40776"/>
                </a:moveTo>
                <a:lnTo>
                  <a:pt x="2026023" y="36958"/>
                </a:lnTo>
                <a:lnTo>
                  <a:pt x="2024296" y="33571"/>
                </a:lnTo>
                <a:lnTo>
                  <a:pt x="2022569" y="30117"/>
                </a:lnTo>
                <a:lnTo>
                  <a:pt x="2020046" y="27394"/>
                </a:lnTo>
                <a:lnTo>
                  <a:pt x="2023001" y="43532"/>
                </a:lnTo>
                <a:lnTo>
                  <a:pt x="2026488" y="50605"/>
                </a:lnTo>
                <a:lnTo>
                  <a:pt x="2026886" y="40776"/>
                </a:lnTo>
                <a:close/>
              </a:path>
              <a:path w="2885398" h="418394">
                <a:moveTo>
                  <a:pt x="2026886" y="40776"/>
                </a:moveTo>
                <a:lnTo>
                  <a:pt x="2026488" y="50605"/>
                </a:lnTo>
                <a:lnTo>
                  <a:pt x="2026720" y="49045"/>
                </a:lnTo>
                <a:lnTo>
                  <a:pt x="2026853" y="47185"/>
                </a:lnTo>
                <a:lnTo>
                  <a:pt x="2026886" y="40776"/>
                </a:lnTo>
                <a:close/>
              </a:path>
              <a:path w="2885398" h="418394">
                <a:moveTo>
                  <a:pt x="2071364" y="57213"/>
                </a:moveTo>
                <a:lnTo>
                  <a:pt x="2071829" y="58475"/>
                </a:lnTo>
                <a:lnTo>
                  <a:pt x="2073323" y="71060"/>
                </a:lnTo>
                <a:lnTo>
                  <a:pt x="2075647" y="69267"/>
                </a:lnTo>
                <a:lnTo>
                  <a:pt x="2077308" y="66943"/>
                </a:lnTo>
                <a:lnTo>
                  <a:pt x="2078968" y="64552"/>
                </a:lnTo>
                <a:lnTo>
                  <a:pt x="2079798" y="61796"/>
                </a:lnTo>
                <a:lnTo>
                  <a:pt x="2079798" y="55619"/>
                </a:lnTo>
                <a:lnTo>
                  <a:pt x="2078868" y="53029"/>
                </a:lnTo>
                <a:lnTo>
                  <a:pt x="2077009" y="50904"/>
                </a:lnTo>
                <a:lnTo>
                  <a:pt x="2075149" y="48779"/>
                </a:lnTo>
                <a:lnTo>
                  <a:pt x="2071895" y="47252"/>
                </a:lnTo>
                <a:lnTo>
                  <a:pt x="2071364" y="57213"/>
                </a:lnTo>
                <a:close/>
              </a:path>
              <a:path w="2885398" h="418394">
                <a:moveTo>
                  <a:pt x="2052071" y="43200"/>
                </a:moveTo>
                <a:lnTo>
                  <a:pt x="2053399" y="51004"/>
                </a:lnTo>
                <a:lnTo>
                  <a:pt x="2065353" y="53494"/>
                </a:lnTo>
                <a:lnTo>
                  <a:pt x="2067877" y="54026"/>
                </a:lnTo>
                <a:lnTo>
                  <a:pt x="2069570" y="54889"/>
                </a:lnTo>
                <a:lnTo>
                  <a:pt x="2071364" y="57213"/>
                </a:lnTo>
                <a:lnTo>
                  <a:pt x="2071895" y="47252"/>
                </a:lnTo>
                <a:lnTo>
                  <a:pt x="2067246" y="46322"/>
                </a:lnTo>
                <a:lnTo>
                  <a:pt x="2054794" y="43732"/>
                </a:lnTo>
                <a:lnTo>
                  <a:pt x="2052071" y="43200"/>
                </a:lnTo>
                <a:close/>
              </a:path>
              <a:path w="2885398" h="418394">
                <a:moveTo>
                  <a:pt x="2052071" y="43200"/>
                </a:moveTo>
                <a:lnTo>
                  <a:pt x="2050212" y="42337"/>
                </a:lnTo>
                <a:lnTo>
                  <a:pt x="2049215" y="41142"/>
                </a:lnTo>
                <a:lnTo>
                  <a:pt x="2048219" y="39880"/>
                </a:lnTo>
                <a:lnTo>
                  <a:pt x="2047721" y="38518"/>
                </a:lnTo>
                <a:lnTo>
                  <a:pt x="2048551" y="50008"/>
                </a:lnTo>
                <a:lnTo>
                  <a:pt x="2053399" y="51004"/>
                </a:lnTo>
                <a:lnTo>
                  <a:pt x="2052071" y="43200"/>
                </a:lnTo>
                <a:close/>
              </a:path>
              <a:path w="2885398" h="418394">
                <a:moveTo>
                  <a:pt x="2040615" y="32143"/>
                </a:moveTo>
                <a:lnTo>
                  <a:pt x="2040881" y="43698"/>
                </a:lnTo>
                <a:lnTo>
                  <a:pt x="2042939" y="46023"/>
                </a:lnTo>
                <a:lnTo>
                  <a:pt x="2045064" y="48347"/>
                </a:lnTo>
                <a:lnTo>
                  <a:pt x="2048551" y="50008"/>
                </a:lnTo>
                <a:lnTo>
                  <a:pt x="2047721" y="38518"/>
                </a:lnTo>
                <a:lnTo>
                  <a:pt x="2045961" y="25834"/>
                </a:lnTo>
                <a:lnTo>
                  <a:pt x="2043736" y="27627"/>
                </a:lnTo>
                <a:lnTo>
                  <a:pt x="2042142" y="29885"/>
                </a:lnTo>
                <a:lnTo>
                  <a:pt x="2040615" y="32143"/>
                </a:lnTo>
                <a:close/>
              </a:path>
              <a:path w="2885398" h="418394">
                <a:moveTo>
                  <a:pt x="2040881" y="43698"/>
                </a:moveTo>
                <a:lnTo>
                  <a:pt x="2040615" y="32143"/>
                </a:lnTo>
                <a:lnTo>
                  <a:pt x="2039851" y="34633"/>
                </a:lnTo>
                <a:lnTo>
                  <a:pt x="2039851" y="40810"/>
                </a:lnTo>
                <a:lnTo>
                  <a:pt x="2040881" y="43698"/>
                </a:lnTo>
                <a:close/>
              </a:path>
              <a:path w="2885398" h="418394">
                <a:moveTo>
                  <a:pt x="2073323" y="71060"/>
                </a:moveTo>
                <a:lnTo>
                  <a:pt x="2071829" y="58475"/>
                </a:lnTo>
                <a:lnTo>
                  <a:pt x="2071829" y="62061"/>
                </a:lnTo>
                <a:lnTo>
                  <a:pt x="2070832" y="63854"/>
                </a:lnTo>
                <a:lnTo>
                  <a:pt x="2070334" y="72322"/>
                </a:lnTo>
                <a:lnTo>
                  <a:pt x="2073323" y="71060"/>
                </a:lnTo>
                <a:close/>
              </a:path>
              <a:path w="2885398" h="418394">
                <a:moveTo>
                  <a:pt x="2068840" y="65249"/>
                </a:moveTo>
                <a:lnTo>
                  <a:pt x="2066848" y="66577"/>
                </a:lnTo>
                <a:lnTo>
                  <a:pt x="2067346" y="73584"/>
                </a:lnTo>
                <a:lnTo>
                  <a:pt x="2070334" y="72322"/>
                </a:lnTo>
                <a:lnTo>
                  <a:pt x="2070832" y="63854"/>
                </a:lnTo>
                <a:lnTo>
                  <a:pt x="2068840" y="65249"/>
                </a:lnTo>
                <a:close/>
              </a:path>
              <a:path w="2885398" h="418394">
                <a:moveTo>
                  <a:pt x="2050311" y="64651"/>
                </a:moveTo>
                <a:lnTo>
                  <a:pt x="2050643" y="73185"/>
                </a:lnTo>
                <a:lnTo>
                  <a:pt x="2055126" y="74215"/>
                </a:lnTo>
                <a:lnTo>
                  <a:pt x="2063892" y="74215"/>
                </a:lnTo>
                <a:lnTo>
                  <a:pt x="2067346" y="73584"/>
                </a:lnTo>
                <a:lnTo>
                  <a:pt x="2066848" y="66577"/>
                </a:lnTo>
                <a:lnTo>
                  <a:pt x="2064091" y="67241"/>
                </a:lnTo>
                <a:lnTo>
                  <a:pt x="2056587" y="67241"/>
                </a:lnTo>
                <a:lnTo>
                  <a:pt x="2053167" y="66378"/>
                </a:lnTo>
                <a:lnTo>
                  <a:pt x="2050311" y="64651"/>
                </a:lnTo>
                <a:close/>
              </a:path>
              <a:path w="2885398" h="418394">
                <a:moveTo>
                  <a:pt x="2047522" y="62925"/>
                </a:moveTo>
                <a:lnTo>
                  <a:pt x="2045397" y="60534"/>
                </a:lnTo>
                <a:lnTo>
                  <a:pt x="2046526" y="71127"/>
                </a:lnTo>
                <a:lnTo>
                  <a:pt x="2050643" y="73185"/>
                </a:lnTo>
                <a:lnTo>
                  <a:pt x="2050311" y="64651"/>
                </a:lnTo>
                <a:lnTo>
                  <a:pt x="2047522" y="62925"/>
                </a:lnTo>
                <a:close/>
              </a:path>
              <a:path w="2885398" h="418394">
                <a:moveTo>
                  <a:pt x="2043935" y="57479"/>
                </a:moveTo>
                <a:lnTo>
                  <a:pt x="2037162" y="62360"/>
                </a:lnTo>
                <a:lnTo>
                  <a:pt x="2039353" y="66146"/>
                </a:lnTo>
                <a:lnTo>
                  <a:pt x="2042475" y="69068"/>
                </a:lnTo>
                <a:lnTo>
                  <a:pt x="2046526" y="71127"/>
                </a:lnTo>
                <a:lnTo>
                  <a:pt x="2045397" y="60534"/>
                </a:lnTo>
                <a:lnTo>
                  <a:pt x="2043935" y="57479"/>
                </a:lnTo>
                <a:close/>
              </a:path>
              <a:path w="2885398" h="418394">
                <a:moveTo>
                  <a:pt x="2069471" y="32807"/>
                </a:moveTo>
                <a:lnTo>
                  <a:pt x="2071297" y="34932"/>
                </a:lnTo>
                <a:lnTo>
                  <a:pt x="2072426" y="37854"/>
                </a:lnTo>
                <a:lnTo>
                  <a:pt x="2079101" y="33471"/>
                </a:lnTo>
                <a:lnTo>
                  <a:pt x="2077440" y="29951"/>
                </a:lnTo>
                <a:lnTo>
                  <a:pt x="2074917" y="27228"/>
                </a:lnTo>
                <a:lnTo>
                  <a:pt x="2071530" y="25302"/>
                </a:lnTo>
                <a:lnTo>
                  <a:pt x="2069471" y="32807"/>
                </a:lnTo>
                <a:close/>
              </a:path>
              <a:path w="2885398" h="418394">
                <a:moveTo>
                  <a:pt x="2068143" y="23376"/>
                </a:moveTo>
                <a:lnTo>
                  <a:pt x="2063992" y="22413"/>
                </a:lnTo>
                <a:lnTo>
                  <a:pt x="2064424" y="30084"/>
                </a:lnTo>
                <a:lnTo>
                  <a:pt x="2066947" y="31479"/>
                </a:lnTo>
                <a:lnTo>
                  <a:pt x="2069471" y="32807"/>
                </a:lnTo>
                <a:lnTo>
                  <a:pt x="2071530" y="25302"/>
                </a:lnTo>
                <a:lnTo>
                  <a:pt x="2068143" y="23376"/>
                </a:lnTo>
                <a:close/>
              </a:path>
              <a:path w="2885398" h="418394">
                <a:moveTo>
                  <a:pt x="2056687" y="29387"/>
                </a:moveTo>
                <a:lnTo>
                  <a:pt x="2061800" y="29387"/>
                </a:lnTo>
                <a:lnTo>
                  <a:pt x="2064424" y="30084"/>
                </a:lnTo>
                <a:lnTo>
                  <a:pt x="2063992" y="22413"/>
                </a:lnTo>
                <a:lnTo>
                  <a:pt x="2059077" y="22413"/>
                </a:lnTo>
                <a:lnTo>
                  <a:pt x="2056687" y="29387"/>
                </a:lnTo>
                <a:close/>
              </a:path>
              <a:path w="2885398" h="418394">
                <a:moveTo>
                  <a:pt x="2055159" y="22413"/>
                </a:moveTo>
                <a:lnTo>
                  <a:pt x="2051739" y="23111"/>
                </a:lnTo>
                <a:lnTo>
                  <a:pt x="2052901" y="30383"/>
                </a:lnTo>
                <a:lnTo>
                  <a:pt x="2054628" y="29719"/>
                </a:lnTo>
                <a:lnTo>
                  <a:pt x="2056687" y="29387"/>
                </a:lnTo>
                <a:lnTo>
                  <a:pt x="2059077" y="22413"/>
                </a:lnTo>
                <a:lnTo>
                  <a:pt x="2055159" y="22413"/>
                </a:lnTo>
                <a:close/>
              </a:path>
              <a:path w="2885398" h="418394">
                <a:moveTo>
                  <a:pt x="2047721" y="35596"/>
                </a:moveTo>
                <a:lnTo>
                  <a:pt x="2048153" y="34301"/>
                </a:lnTo>
                <a:lnTo>
                  <a:pt x="2049946" y="31977"/>
                </a:lnTo>
                <a:lnTo>
                  <a:pt x="2051241" y="31047"/>
                </a:lnTo>
                <a:lnTo>
                  <a:pt x="2052901" y="30383"/>
                </a:lnTo>
                <a:lnTo>
                  <a:pt x="2051739" y="23111"/>
                </a:lnTo>
                <a:lnTo>
                  <a:pt x="2048817" y="24505"/>
                </a:lnTo>
                <a:lnTo>
                  <a:pt x="2047721" y="35596"/>
                </a:lnTo>
                <a:close/>
              </a:path>
              <a:path w="2885398" h="418394">
                <a:moveTo>
                  <a:pt x="2047721" y="35596"/>
                </a:moveTo>
                <a:lnTo>
                  <a:pt x="2048817" y="24505"/>
                </a:lnTo>
                <a:lnTo>
                  <a:pt x="2045961" y="25834"/>
                </a:lnTo>
                <a:lnTo>
                  <a:pt x="2047721" y="38518"/>
                </a:lnTo>
                <a:lnTo>
                  <a:pt x="2047721" y="35596"/>
                </a:lnTo>
                <a:close/>
              </a:path>
              <a:path w="2885398" h="418394">
                <a:moveTo>
                  <a:pt x="2173256" y="48314"/>
                </a:moveTo>
                <a:lnTo>
                  <a:pt x="2173256" y="42935"/>
                </a:lnTo>
                <a:lnTo>
                  <a:pt x="2172226" y="38319"/>
                </a:lnTo>
                <a:lnTo>
                  <a:pt x="2170167" y="34467"/>
                </a:lnTo>
                <a:lnTo>
                  <a:pt x="2168109" y="30549"/>
                </a:lnTo>
                <a:lnTo>
                  <a:pt x="2165286" y="44329"/>
                </a:lnTo>
                <a:lnTo>
                  <a:pt x="2165286" y="48314"/>
                </a:lnTo>
                <a:lnTo>
                  <a:pt x="2168109" y="66112"/>
                </a:lnTo>
                <a:lnTo>
                  <a:pt x="2170167" y="62261"/>
                </a:lnTo>
                <a:lnTo>
                  <a:pt x="2172226" y="58342"/>
                </a:lnTo>
                <a:lnTo>
                  <a:pt x="2173256" y="53693"/>
                </a:lnTo>
                <a:lnTo>
                  <a:pt x="2173256" y="48314"/>
                </a:lnTo>
                <a:close/>
              </a:path>
              <a:path w="2885398" h="418394">
                <a:moveTo>
                  <a:pt x="2165253" y="27560"/>
                </a:moveTo>
                <a:lnTo>
                  <a:pt x="2161600" y="25502"/>
                </a:lnTo>
                <a:lnTo>
                  <a:pt x="2162032" y="35297"/>
                </a:lnTo>
                <a:lnTo>
                  <a:pt x="2163294" y="38153"/>
                </a:lnTo>
                <a:lnTo>
                  <a:pt x="2164622" y="40942"/>
                </a:lnTo>
                <a:lnTo>
                  <a:pt x="2165286" y="44329"/>
                </a:lnTo>
                <a:lnTo>
                  <a:pt x="2168109" y="30549"/>
                </a:lnTo>
                <a:lnTo>
                  <a:pt x="2165253" y="27560"/>
                </a:lnTo>
                <a:close/>
              </a:path>
              <a:path w="2885398" h="418394">
                <a:moveTo>
                  <a:pt x="2155424" y="30051"/>
                </a:moveTo>
                <a:lnTo>
                  <a:pt x="2157815" y="31578"/>
                </a:lnTo>
                <a:lnTo>
                  <a:pt x="2160206" y="33106"/>
                </a:lnTo>
                <a:lnTo>
                  <a:pt x="2162032" y="35297"/>
                </a:lnTo>
                <a:lnTo>
                  <a:pt x="2161600" y="25502"/>
                </a:lnTo>
                <a:lnTo>
                  <a:pt x="2158014" y="23443"/>
                </a:lnTo>
                <a:lnTo>
                  <a:pt x="2155424" y="30051"/>
                </a:lnTo>
                <a:close/>
              </a:path>
              <a:path w="2885398" h="418394">
                <a:moveTo>
                  <a:pt x="2145761" y="29287"/>
                </a:moveTo>
                <a:lnTo>
                  <a:pt x="2152535" y="29287"/>
                </a:lnTo>
                <a:lnTo>
                  <a:pt x="2155424" y="30051"/>
                </a:lnTo>
                <a:lnTo>
                  <a:pt x="2158014" y="23443"/>
                </a:lnTo>
                <a:lnTo>
                  <a:pt x="2153863" y="22413"/>
                </a:lnTo>
                <a:lnTo>
                  <a:pt x="2149148" y="22413"/>
                </a:lnTo>
                <a:lnTo>
                  <a:pt x="2145761" y="29287"/>
                </a:lnTo>
                <a:close/>
              </a:path>
              <a:path w="2885398" h="418394">
                <a:moveTo>
                  <a:pt x="2144499" y="22413"/>
                </a:moveTo>
                <a:lnTo>
                  <a:pt x="2140349" y="23443"/>
                </a:lnTo>
                <a:lnTo>
                  <a:pt x="2140481" y="31578"/>
                </a:lnTo>
                <a:lnTo>
                  <a:pt x="2142872" y="30051"/>
                </a:lnTo>
                <a:lnTo>
                  <a:pt x="2145761" y="29287"/>
                </a:lnTo>
                <a:lnTo>
                  <a:pt x="2149148" y="22413"/>
                </a:lnTo>
                <a:lnTo>
                  <a:pt x="2144499" y="22413"/>
                </a:lnTo>
                <a:close/>
              </a:path>
              <a:path w="2885398" h="418394">
                <a:moveTo>
                  <a:pt x="2134903" y="38153"/>
                </a:moveTo>
                <a:lnTo>
                  <a:pt x="2136231" y="35297"/>
                </a:lnTo>
                <a:lnTo>
                  <a:pt x="2138091" y="33106"/>
                </a:lnTo>
                <a:lnTo>
                  <a:pt x="2140481" y="31578"/>
                </a:lnTo>
                <a:lnTo>
                  <a:pt x="2140349" y="23443"/>
                </a:lnTo>
                <a:lnTo>
                  <a:pt x="2136696" y="25502"/>
                </a:lnTo>
                <a:lnTo>
                  <a:pt x="2134903" y="38153"/>
                </a:lnTo>
                <a:close/>
              </a:path>
              <a:path w="2885398" h="418394">
                <a:moveTo>
                  <a:pt x="2136231" y="61331"/>
                </a:moveTo>
                <a:lnTo>
                  <a:pt x="2134903" y="58475"/>
                </a:lnTo>
                <a:lnTo>
                  <a:pt x="2133641" y="55619"/>
                </a:lnTo>
                <a:lnTo>
                  <a:pt x="2133010" y="52232"/>
                </a:lnTo>
                <a:lnTo>
                  <a:pt x="2133010" y="44329"/>
                </a:lnTo>
                <a:lnTo>
                  <a:pt x="2133641" y="40942"/>
                </a:lnTo>
                <a:lnTo>
                  <a:pt x="2134903" y="38153"/>
                </a:lnTo>
                <a:lnTo>
                  <a:pt x="2136696" y="25502"/>
                </a:lnTo>
                <a:lnTo>
                  <a:pt x="2133043" y="27560"/>
                </a:lnTo>
                <a:lnTo>
                  <a:pt x="2130188" y="30549"/>
                </a:lnTo>
                <a:lnTo>
                  <a:pt x="2133043" y="69068"/>
                </a:lnTo>
                <a:lnTo>
                  <a:pt x="2136696" y="71127"/>
                </a:lnTo>
                <a:lnTo>
                  <a:pt x="2136231" y="61331"/>
                </a:lnTo>
                <a:close/>
              </a:path>
              <a:path w="2885398" h="418394">
                <a:moveTo>
                  <a:pt x="2165286" y="52232"/>
                </a:moveTo>
                <a:lnTo>
                  <a:pt x="2164622" y="55619"/>
                </a:lnTo>
                <a:lnTo>
                  <a:pt x="2165253" y="69068"/>
                </a:lnTo>
                <a:lnTo>
                  <a:pt x="2168109" y="66112"/>
                </a:lnTo>
                <a:lnTo>
                  <a:pt x="2165286" y="48314"/>
                </a:lnTo>
                <a:lnTo>
                  <a:pt x="2165286" y="52232"/>
                </a:lnTo>
                <a:close/>
              </a:path>
              <a:path w="2885398" h="418394">
                <a:moveTo>
                  <a:pt x="2164622" y="55619"/>
                </a:moveTo>
                <a:lnTo>
                  <a:pt x="2163294" y="58475"/>
                </a:lnTo>
                <a:lnTo>
                  <a:pt x="2162032" y="61331"/>
                </a:lnTo>
                <a:lnTo>
                  <a:pt x="2160206" y="63522"/>
                </a:lnTo>
                <a:lnTo>
                  <a:pt x="2157815" y="65050"/>
                </a:lnTo>
                <a:lnTo>
                  <a:pt x="2155424" y="66577"/>
                </a:lnTo>
                <a:lnTo>
                  <a:pt x="2158014" y="73185"/>
                </a:lnTo>
                <a:lnTo>
                  <a:pt x="2161600" y="71127"/>
                </a:lnTo>
                <a:lnTo>
                  <a:pt x="2165253" y="69068"/>
                </a:lnTo>
                <a:lnTo>
                  <a:pt x="2164622" y="55619"/>
                </a:lnTo>
                <a:close/>
              </a:path>
              <a:path w="2885398" h="418394">
                <a:moveTo>
                  <a:pt x="2153863" y="74215"/>
                </a:moveTo>
                <a:lnTo>
                  <a:pt x="2158014" y="73185"/>
                </a:lnTo>
                <a:lnTo>
                  <a:pt x="2155424" y="66577"/>
                </a:lnTo>
                <a:lnTo>
                  <a:pt x="2152535" y="67341"/>
                </a:lnTo>
                <a:lnTo>
                  <a:pt x="2149148" y="67341"/>
                </a:lnTo>
                <a:lnTo>
                  <a:pt x="2149148" y="74215"/>
                </a:lnTo>
                <a:lnTo>
                  <a:pt x="2153863" y="74215"/>
                </a:lnTo>
                <a:close/>
              </a:path>
              <a:path w="2885398" h="418394">
                <a:moveTo>
                  <a:pt x="2145761" y="67341"/>
                </a:moveTo>
                <a:lnTo>
                  <a:pt x="2142872" y="66577"/>
                </a:lnTo>
                <a:lnTo>
                  <a:pt x="2144499" y="74215"/>
                </a:lnTo>
                <a:lnTo>
                  <a:pt x="2149148" y="74215"/>
                </a:lnTo>
                <a:lnTo>
                  <a:pt x="2149148" y="67341"/>
                </a:lnTo>
                <a:lnTo>
                  <a:pt x="2145761" y="67341"/>
                </a:lnTo>
                <a:close/>
              </a:path>
              <a:path w="2885398" h="418394">
                <a:moveTo>
                  <a:pt x="2136231" y="61331"/>
                </a:moveTo>
                <a:lnTo>
                  <a:pt x="2136696" y="71127"/>
                </a:lnTo>
                <a:lnTo>
                  <a:pt x="2140349" y="73185"/>
                </a:lnTo>
                <a:lnTo>
                  <a:pt x="2144499" y="74215"/>
                </a:lnTo>
                <a:lnTo>
                  <a:pt x="2142872" y="66577"/>
                </a:lnTo>
                <a:lnTo>
                  <a:pt x="2140481" y="65050"/>
                </a:lnTo>
                <a:lnTo>
                  <a:pt x="2138091" y="63522"/>
                </a:lnTo>
                <a:lnTo>
                  <a:pt x="2136231" y="61331"/>
                </a:lnTo>
                <a:close/>
              </a:path>
              <a:path w="2885398" h="418394">
                <a:moveTo>
                  <a:pt x="2133043" y="69068"/>
                </a:moveTo>
                <a:lnTo>
                  <a:pt x="2130188" y="30549"/>
                </a:lnTo>
                <a:lnTo>
                  <a:pt x="2128129" y="34467"/>
                </a:lnTo>
                <a:lnTo>
                  <a:pt x="2126070" y="38319"/>
                </a:lnTo>
                <a:lnTo>
                  <a:pt x="2125041" y="42935"/>
                </a:lnTo>
                <a:lnTo>
                  <a:pt x="2125041" y="48314"/>
                </a:lnTo>
                <a:lnTo>
                  <a:pt x="2126070" y="58342"/>
                </a:lnTo>
                <a:lnTo>
                  <a:pt x="2128129" y="62261"/>
                </a:lnTo>
                <a:lnTo>
                  <a:pt x="2130188" y="66112"/>
                </a:lnTo>
                <a:lnTo>
                  <a:pt x="2133043" y="69068"/>
                </a:lnTo>
                <a:close/>
              </a:path>
              <a:path w="2885398" h="418394">
                <a:moveTo>
                  <a:pt x="2199238" y="30283"/>
                </a:moveTo>
                <a:lnTo>
                  <a:pt x="2215874" y="30283"/>
                </a:lnTo>
                <a:lnTo>
                  <a:pt x="2199238" y="23410"/>
                </a:lnTo>
                <a:lnTo>
                  <a:pt x="2181307" y="23410"/>
                </a:lnTo>
                <a:lnTo>
                  <a:pt x="2181307" y="30283"/>
                </a:lnTo>
                <a:lnTo>
                  <a:pt x="2199238" y="30283"/>
                </a:lnTo>
                <a:lnTo>
                  <a:pt x="2199238" y="26000"/>
                </a:lnTo>
                <a:lnTo>
                  <a:pt x="2199238" y="30283"/>
                </a:lnTo>
                <a:close/>
              </a:path>
              <a:path w="2885398" h="418394">
                <a:moveTo>
                  <a:pt x="2191269" y="30283"/>
                </a:moveTo>
                <a:lnTo>
                  <a:pt x="2191269" y="73219"/>
                </a:lnTo>
                <a:lnTo>
                  <a:pt x="2199238" y="73219"/>
                </a:lnTo>
                <a:lnTo>
                  <a:pt x="2199238" y="30283"/>
                </a:lnTo>
                <a:lnTo>
                  <a:pt x="2191269" y="30283"/>
                </a:lnTo>
                <a:close/>
              </a:path>
              <a:path w="2885398" h="418394">
                <a:moveTo>
                  <a:pt x="2199238" y="12850"/>
                </a:moveTo>
                <a:lnTo>
                  <a:pt x="2200035" y="10692"/>
                </a:lnTo>
                <a:lnTo>
                  <a:pt x="2201629" y="9364"/>
                </a:lnTo>
                <a:lnTo>
                  <a:pt x="2203223" y="7969"/>
                </a:lnTo>
                <a:lnTo>
                  <a:pt x="2205448" y="7272"/>
                </a:lnTo>
                <a:lnTo>
                  <a:pt x="2208303" y="7272"/>
                </a:lnTo>
                <a:lnTo>
                  <a:pt x="2210462" y="7404"/>
                </a:lnTo>
                <a:lnTo>
                  <a:pt x="2212321" y="7869"/>
                </a:lnTo>
                <a:lnTo>
                  <a:pt x="2213981" y="8766"/>
                </a:lnTo>
                <a:lnTo>
                  <a:pt x="2216073" y="2291"/>
                </a:lnTo>
                <a:lnTo>
                  <a:pt x="2214015" y="996"/>
                </a:lnTo>
                <a:lnTo>
                  <a:pt x="2212487" y="597"/>
                </a:lnTo>
                <a:lnTo>
                  <a:pt x="2210960" y="199"/>
                </a:lnTo>
                <a:lnTo>
                  <a:pt x="2209333" y="0"/>
                </a:lnTo>
                <a:lnTo>
                  <a:pt x="2204883" y="0"/>
                </a:lnTo>
                <a:lnTo>
                  <a:pt x="2202492" y="365"/>
                </a:lnTo>
                <a:lnTo>
                  <a:pt x="2200433" y="1095"/>
                </a:lnTo>
                <a:lnTo>
                  <a:pt x="2199238" y="12850"/>
                </a:lnTo>
                <a:close/>
              </a:path>
              <a:path w="2885398" h="418394">
                <a:moveTo>
                  <a:pt x="2199238" y="23410"/>
                </a:moveTo>
                <a:lnTo>
                  <a:pt x="2199238" y="12850"/>
                </a:lnTo>
                <a:lnTo>
                  <a:pt x="2198375" y="1826"/>
                </a:lnTo>
                <a:lnTo>
                  <a:pt x="2196648" y="2855"/>
                </a:lnTo>
                <a:lnTo>
                  <a:pt x="2195253" y="4183"/>
                </a:lnTo>
                <a:lnTo>
                  <a:pt x="2193925" y="5512"/>
                </a:lnTo>
                <a:lnTo>
                  <a:pt x="2192929" y="7106"/>
                </a:lnTo>
                <a:lnTo>
                  <a:pt x="2192265" y="8965"/>
                </a:lnTo>
                <a:lnTo>
                  <a:pt x="2191601" y="10825"/>
                </a:lnTo>
                <a:lnTo>
                  <a:pt x="2191269" y="12850"/>
                </a:lnTo>
                <a:lnTo>
                  <a:pt x="2191269" y="23410"/>
                </a:lnTo>
                <a:lnTo>
                  <a:pt x="2199238" y="23410"/>
                </a:lnTo>
                <a:close/>
              </a:path>
              <a:path w="2885398" h="418394">
                <a:moveTo>
                  <a:pt x="2265918" y="65747"/>
                </a:moveTo>
                <a:lnTo>
                  <a:pt x="2265918" y="7471"/>
                </a:lnTo>
                <a:lnTo>
                  <a:pt x="2257949" y="7471"/>
                </a:lnTo>
                <a:lnTo>
                  <a:pt x="2257949" y="73219"/>
                </a:lnTo>
                <a:lnTo>
                  <a:pt x="2303574" y="73219"/>
                </a:lnTo>
                <a:lnTo>
                  <a:pt x="2303574" y="65747"/>
                </a:lnTo>
                <a:lnTo>
                  <a:pt x="2265918" y="65747"/>
                </a:lnTo>
                <a:close/>
              </a:path>
              <a:path w="2885398" h="418394">
                <a:moveTo>
                  <a:pt x="2359261" y="48314"/>
                </a:moveTo>
                <a:lnTo>
                  <a:pt x="2359261" y="42935"/>
                </a:lnTo>
                <a:lnTo>
                  <a:pt x="2358231" y="38319"/>
                </a:lnTo>
                <a:lnTo>
                  <a:pt x="2356172" y="34467"/>
                </a:lnTo>
                <a:lnTo>
                  <a:pt x="2354114" y="30549"/>
                </a:lnTo>
                <a:lnTo>
                  <a:pt x="2351291" y="44329"/>
                </a:lnTo>
                <a:lnTo>
                  <a:pt x="2351291" y="48314"/>
                </a:lnTo>
                <a:lnTo>
                  <a:pt x="2354114" y="66112"/>
                </a:lnTo>
                <a:lnTo>
                  <a:pt x="2356172" y="62261"/>
                </a:lnTo>
                <a:lnTo>
                  <a:pt x="2358231" y="58342"/>
                </a:lnTo>
                <a:lnTo>
                  <a:pt x="2359261" y="53693"/>
                </a:lnTo>
                <a:lnTo>
                  <a:pt x="2359261" y="48314"/>
                </a:lnTo>
                <a:close/>
              </a:path>
              <a:path w="2885398" h="418394">
                <a:moveTo>
                  <a:pt x="2351258" y="27560"/>
                </a:moveTo>
                <a:lnTo>
                  <a:pt x="2347605" y="25502"/>
                </a:lnTo>
                <a:lnTo>
                  <a:pt x="2348037" y="35297"/>
                </a:lnTo>
                <a:lnTo>
                  <a:pt x="2349299" y="38153"/>
                </a:lnTo>
                <a:lnTo>
                  <a:pt x="2350627" y="40942"/>
                </a:lnTo>
                <a:lnTo>
                  <a:pt x="2351291" y="44329"/>
                </a:lnTo>
                <a:lnTo>
                  <a:pt x="2354114" y="30549"/>
                </a:lnTo>
                <a:lnTo>
                  <a:pt x="2351258" y="27560"/>
                </a:lnTo>
                <a:close/>
              </a:path>
              <a:path w="2885398" h="418394">
                <a:moveTo>
                  <a:pt x="2341429" y="30051"/>
                </a:moveTo>
                <a:lnTo>
                  <a:pt x="2343820" y="31578"/>
                </a:lnTo>
                <a:lnTo>
                  <a:pt x="2346211" y="33106"/>
                </a:lnTo>
                <a:lnTo>
                  <a:pt x="2348037" y="35297"/>
                </a:lnTo>
                <a:lnTo>
                  <a:pt x="2347605" y="25502"/>
                </a:lnTo>
                <a:lnTo>
                  <a:pt x="2344019" y="23443"/>
                </a:lnTo>
                <a:lnTo>
                  <a:pt x="2341429" y="30051"/>
                </a:lnTo>
                <a:close/>
              </a:path>
              <a:path w="2885398" h="418394">
                <a:moveTo>
                  <a:pt x="2331766" y="29287"/>
                </a:moveTo>
                <a:lnTo>
                  <a:pt x="2338540" y="29287"/>
                </a:lnTo>
                <a:lnTo>
                  <a:pt x="2341429" y="30051"/>
                </a:lnTo>
                <a:lnTo>
                  <a:pt x="2344019" y="23443"/>
                </a:lnTo>
                <a:lnTo>
                  <a:pt x="2339868" y="22413"/>
                </a:lnTo>
                <a:lnTo>
                  <a:pt x="2335153" y="22413"/>
                </a:lnTo>
                <a:lnTo>
                  <a:pt x="2331766" y="29287"/>
                </a:lnTo>
                <a:close/>
              </a:path>
              <a:path w="2885398" h="418394">
                <a:moveTo>
                  <a:pt x="2330504" y="22413"/>
                </a:moveTo>
                <a:lnTo>
                  <a:pt x="2326354" y="23443"/>
                </a:lnTo>
                <a:lnTo>
                  <a:pt x="2326486" y="31578"/>
                </a:lnTo>
                <a:lnTo>
                  <a:pt x="2328877" y="30051"/>
                </a:lnTo>
                <a:lnTo>
                  <a:pt x="2331766" y="29287"/>
                </a:lnTo>
                <a:lnTo>
                  <a:pt x="2335153" y="22413"/>
                </a:lnTo>
                <a:lnTo>
                  <a:pt x="2330504" y="22413"/>
                </a:lnTo>
                <a:close/>
              </a:path>
              <a:path w="2885398" h="418394">
                <a:moveTo>
                  <a:pt x="2320908" y="38153"/>
                </a:moveTo>
                <a:lnTo>
                  <a:pt x="2322236" y="35297"/>
                </a:lnTo>
                <a:lnTo>
                  <a:pt x="2324095" y="33106"/>
                </a:lnTo>
                <a:lnTo>
                  <a:pt x="2326486" y="31578"/>
                </a:lnTo>
                <a:lnTo>
                  <a:pt x="2326354" y="23443"/>
                </a:lnTo>
                <a:lnTo>
                  <a:pt x="2322701" y="25502"/>
                </a:lnTo>
                <a:lnTo>
                  <a:pt x="2320908" y="38153"/>
                </a:lnTo>
                <a:close/>
              </a:path>
              <a:path w="2885398" h="418394">
                <a:moveTo>
                  <a:pt x="2322236" y="61331"/>
                </a:moveTo>
                <a:lnTo>
                  <a:pt x="2320908" y="58475"/>
                </a:lnTo>
                <a:lnTo>
                  <a:pt x="2319646" y="55619"/>
                </a:lnTo>
                <a:lnTo>
                  <a:pt x="2319015" y="52232"/>
                </a:lnTo>
                <a:lnTo>
                  <a:pt x="2319015" y="44329"/>
                </a:lnTo>
                <a:lnTo>
                  <a:pt x="2319646" y="40942"/>
                </a:lnTo>
                <a:lnTo>
                  <a:pt x="2320908" y="38153"/>
                </a:lnTo>
                <a:lnTo>
                  <a:pt x="2322701" y="25502"/>
                </a:lnTo>
                <a:lnTo>
                  <a:pt x="2319048" y="27560"/>
                </a:lnTo>
                <a:lnTo>
                  <a:pt x="2316193" y="30549"/>
                </a:lnTo>
                <a:lnTo>
                  <a:pt x="2319048" y="69068"/>
                </a:lnTo>
                <a:lnTo>
                  <a:pt x="2322701" y="71127"/>
                </a:lnTo>
                <a:lnTo>
                  <a:pt x="2322236" y="61331"/>
                </a:lnTo>
                <a:close/>
              </a:path>
              <a:path w="2885398" h="418394">
                <a:moveTo>
                  <a:pt x="2351291" y="52232"/>
                </a:moveTo>
                <a:lnTo>
                  <a:pt x="2350627" y="55619"/>
                </a:lnTo>
                <a:lnTo>
                  <a:pt x="2351258" y="69068"/>
                </a:lnTo>
                <a:lnTo>
                  <a:pt x="2354114" y="66112"/>
                </a:lnTo>
                <a:lnTo>
                  <a:pt x="2351291" y="48314"/>
                </a:lnTo>
                <a:lnTo>
                  <a:pt x="2351291" y="52232"/>
                </a:lnTo>
                <a:close/>
              </a:path>
              <a:path w="2885398" h="418394">
                <a:moveTo>
                  <a:pt x="2350627" y="55619"/>
                </a:moveTo>
                <a:lnTo>
                  <a:pt x="2349299" y="58475"/>
                </a:lnTo>
                <a:lnTo>
                  <a:pt x="2348037" y="61331"/>
                </a:lnTo>
                <a:lnTo>
                  <a:pt x="2346211" y="63522"/>
                </a:lnTo>
                <a:lnTo>
                  <a:pt x="2343820" y="65050"/>
                </a:lnTo>
                <a:lnTo>
                  <a:pt x="2341429" y="66577"/>
                </a:lnTo>
                <a:lnTo>
                  <a:pt x="2344019" y="73185"/>
                </a:lnTo>
                <a:lnTo>
                  <a:pt x="2347605" y="71127"/>
                </a:lnTo>
                <a:lnTo>
                  <a:pt x="2351258" y="69068"/>
                </a:lnTo>
                <a:lnTo>
                  <a:pt x="2350627" y="55619"/>
                </a:lnTo>
                <a:close/>
              </a:path>
              <a:path w="2885398" h="418394">
                <a:moveTo>
                  <a:pt x="2339868" y="74215"/>
                </a:moveTo>
                <a:lnTo>
                  <a:pt x="2344019" y="73185"/>
                </a:lnTo>
                <a:lnTo>
                  <a:pt x="2341429" y="66577"/>
                </a:lnTo>
                <a:lnTo>
                  <a:pt x="2338540" y="67341"/>
                </a:lnTo>
                <a:lnTo>
                  <a:pt x="2335153" y="67341"/>
                </a:lnTo>
                <a:lnTo>
                  <a:pt x="2335153" y="74215"/>
                </a:lnTo>
                <a:lnTo>
                  <a:pt x="2339868" y="74215"/>
                </a:lnTo>
                <a:close/>
              </a:path>
              <a:path w="2885398" h="418394">
                <a:moveTo>
                  <a:pt x="2331766" y="67341"/>
                </a:moveTo>
                <a:lnTo>
                  <a:pt x="2328877" y="66577"/>
                </a:lnTo>
                <a:lnTo>
                  <a:pt x="2330504" y="74215"/>
                </a:lnTo>
                <a:lnTo>
                  <a:pt x="2335153" y="74215"/>
                </a:lnTo>
                <a:lnTo>
                  <a:pt x="2335153" y="67341"/>
                </a:lnTo>
                <a:lnTo>
                  <a:pt x="2331766" y="67341"/>
                </a:lnTo>
                <a:close/>
              </a:path>
              <a:path w="2885398" h="418394">
                <a:moveTo>
                  <a:pt x="2322236" y="61331"/>
                </a:moveTo>
                <a:lnTo>
                  <a:pt x="2322701" y="71127"/>
                </a:lnTo>
                <a:lnTo>
                  <a:pt x="2326354" y="73185"/>
                </a:lnTo>
                <a:lnTo>
                  <a:pt x="2330504" y="74215"/>
                </a:lnTo>
                <a:lnTo>
                  <a:pt x="2328877" y="66577"/>
                </a:lnTo>
                <a:lnTo>
                  <a:pt x="2326486" y="65050"/>
                </a:lnTo>
                <a:lnTo>
                  <a:pt x="2324095" y="63522"/>
                </a:lnTo>
                <a:lnTo>
                  <a:pt x="2322236" y="61331"/>
                </a:lnTo>
                <a:close/>
              </a:path>
              <a:path w="2885398" h="418394">
                <a:moveTo>
                  <a:pt x="2319048" y="69068"/>
                </a:moveTo>
                <a:lnTo>
                  <a:pt x="2316193" y="30549"/>
                </a:lnTo>
                <a:lnTo>
                  <a:pt x="2314134" y="34467"/>
                </a:lnTo>
                <a:lnTo>
                  <a:pt x="2312075" y="38319"/>
                </a:lnTo>
                <a:lnTo>
                  <a:pt x="2311046" y="42935"/>
                </a:lnTo>
                <a:lnTo>
                  <a:pt x="2311046" y="48314"/>
                </a:lnTo>
                <a:lnTo>
                  <a:pt x="2312075" y="58342"/>
                </a:lnTo>
                <a:lnTo>
                  <a:pt x="2314134" y="62261"/>
                </a:lnTo>
                <a:lnTo>
                  <a:pt x="2316193" y="66112"/>
                </a:lnTo>
                <a:lnTo>
                  <a:pt x="2319048" y="69068"/>
                </a:lnTo>
                <a:close/>
              </a:path>
              <a:path w="2885398" h="418394">
                <a:moveTo>
                  <a:pt x="2395781" y="29885"/>
                </a:moveTo>
                <a:lnTo>
                  <a:pt x="2397375" y="29885"/>
                </a:lnTo>
                <a:lnTo>
                  <a:pt x="2398604" y="29951"/>
                </a:lnTo>
                <a:lnTo>
                  <a:pt x="2400331" y="30217"/>
                </a:lnTo>
                <a:lnTo>
                  <a:pt x="2401858" y="30682"/>
                </a:lnTo>
                <a:lnTo>
                  <a:pt x="2403253" y="23410"/>
                </a:lnTo>
                <a:lnTo>
                  <a:pt x="2401626" y="22746"/>
                </a:lnTo>
                <a:lnTo>
                  <a:pt x="2399567" y="22480"/>
                </a:lnTo>
                <a:lnTo>
                  <a:pt x="2397774" y="22413"/>
                </a:lnTo>
                <a:lnTo>
                  <a:pt x="2395781" y="29885"/>
                </a:lnTo>
                <a:close/>
              </a:path>
              <a:path w="2885398" h="418394">
                <a:moveTo>
                  <a:pt x="2393922" y="22413"/>
                </a:moveTo>
                <a:lnTo>
                  <a:pt x="2390635" y="23177"/>
                </a:lnTo>
                <a:lnTo>
                  <a:pt x="2391631" y="30483"/>
                </a:lnTo>
                <a:lnTo>
                  <a:pt x="2393723" y="29885"/>
                </a:lnTo>
                <a:lnTo>
                  <a:pt x="2395781" y="29885"/>
                </a:lnTo>
                <a:lnTo>
                  <a:pt x="2397774" y="22413"/>
                </a:lnTo>
                <a:lnTo>
                  <a:pt x="2393922" y="22413"/>
                </a:lnTo>
                <a:close/>
              </a:path>
              <a:path w="2885398" h="418394">
                <a:moveTo>
                  <a:pt x="2385720" y="34700"/>
                </a:moveTo>
                <a:lnTo>
                  <a:pt x="2387447" y="32873"/>
                </a:lnTo>
                <a:lnTo>
                  <a:pt x="2389506" y="31678"/>
                </a:lnTo>
                <a:lnTo>
                  <a:pt x="2391631" y="30483"/>
                </a:lnTo>
                <a:lnTo>
                  <a:pt x="2390635" y="23177"/>
                </a:lnTo>
                <a:lnTo>
                  <a:pt x="2387912" y="24705"/>
                </a:lnTo>
                <a:lnTo>
                  <a:pt x="2385720" y="34700"/>
                </a:lnTo>
                <a:close/>
              </a:path>
              <a:path w="2885398" h="418394">
                <a:moveTo>
                  <a:pt x="2382233" y="42603"/>
                </a:moveTo>
                <a:lnTo>
                  <a:pt x="2382931" y="39548"/>
                </a:lnTo>
                <a:lnTo>
                  <a:pt x="2384325" y="37157"/>
                </a:lnTo>
                <a:lnTo>
                  <a:pt x="2385720" y="34700"/>
                </a:lnTo>
                <a:lnTo>
                  <a:pt x="2387912" y="24705"/>
                </a:lnTo>
                <a:lnTo>
                  <a:pt x="2385255" y="26232"/>
                </a:lnTo>
                <a:lnTo>
                  <a:pt x="2383230" y="28523"/>
                </a:lnTo>
                <a:lnTo>
                  <a:pt x="2382233" y="42603"/>
                </a:lnTo>
                <a:close/>
              </a:path>
              <a:path w="2885398" h="418394">
                <a:moveTo>
                  <a:pt x="2382233" y="73219"/>
                </a:moveTo>
                <a:lnTo>
                  <a:pt x="2382233" y="42603"/>
                </a:lnTo>
                <a:lnTo>
                  <a:pt x="2381835" y="31578"/>
                </a:lnTo>
                <a:lnTo>
                  <a:pt x="2380739" y="23410"/>
                </a:lnTo>
                <a:lnTo>
                  <a:pt x="2374264" y="23410"/>
                </a:lnTo>
                <a:lnTo>
                  <a:pt x="2374264" y="73219"/>
                </a:lnTo>
                <a:lnTo>
                  <a:pt x="2382233" y="73219"/>
                </a:lnTo>
                <a:close/>
              </a:path>
              <a:path w="2885398" h="418394">
                <a:moveTo>
                  <a:pt x="2442859" y="65150"/>
                </a:moveTo>
                <a:lnTo>
                  <a:pt x="2442958" y="72920"/>
                </a:lnTo>
                <a:lnTo>
                  <a:pt x="2445615" y="71990"/>
                </a:lnTo>
                <a:lnTo>
                  <a:pt x="2447906" y="70695"/>
                </a:lnTo>
                <a:lnTo>
                  <a:pt x="2449832" y="69035"/>
                </a:lnTo>
                <a:lnTo>
                  <a:pt x="2451824" y="67374"/>
                </a:lnTo>
                <a:lnTo>
                  <a:pt x="2453451" y="65415"/>
                </a:lnTo>
                <a:lnTo>
                  <a:pt x="2454713" y="63157"/>
                </a:lnTo>
                <a:lnTo>
                  <a:pt x="2448437" y="59471"/>
                </a:lnTo>
                <a:lnTo>
                  <a:pt x="2447042" y="61862"/>
                </a:lnTo>
                <a:lnTo>
                  <a:pt x="2445183" y="63755"/>
                </a:lnTo>
                <a:lnTo>
                  <a:pt x="2442859" y="65150"/>
                </a:lnTo>
                <a:close/>
              </a:path>
              <a:path w="2885398" h="418394">
                <a:moveTo>
                  <a:pt x="2434192" y="74215"/>
                </a:moveTo>
                <a:lnTo>
                  <a:pt x="2437446" y="74215"/>
                </a:lnTo>
                <a:lnTo>
                  <a:pt x="2440368" y="73783"/>
                </a:lnTo>
                <a:lnTo>
                  <a:pt x="2442958" y="72920"/>
                </a:lnTo>
                <a:lnTo>
                  <a:pt x="2442859" y="65150"/>
                </a:lnTo>
                <a:lnTo>
                  <a:pt x="2440601" y="66544"/>
                </a:lnTo>
                <a:lnTo>
                  <a:pt x="2437645" y="67241"/>
                </a:lnTo>
                <a:lnTo>
                  <a:pt x="2434192" y="74215"/>
                </a:lnTo>
                <a:close/>
              </a:path>
              <a:path w="2885398" h="418394">
                <a:moveTo>
                  <a:pt x="2437645" y="67241"/>
                </a:moveTo>
                <a:lnTo>
                  <a:pt x="2430606" y="67241"/>
                </a:lnTo>
                <a:lnTo>
                  <a:pt x="2427684" y="66511"/>
                </a:lnTo>
                <a:lnTo>
                  <a:pt x="2425226" y="65050"/>
                </a:lnTo>
                <a:lnTo>
                  <a:pt x="2422835" y="63522"/>
                </a:lnTo>
                <a:lnTo>
                  <a:pt x="2425259" y="73185"/>
                </a:lnTo>
                <a:lnTo>
                  <a:pt x="2429477" y="74215"/>
                </a:lnTo>
                <a:lnTo>
                  <a:pt x="2434192" y="74215"/>
                </a:lnTo>
                <a:lnTo>
                  <a:pt x="2437645" y="67241"/>
                </a:lnTo>
                <a:close/>
              </a:path>
              <a:path w="2885398" h="418394">
                <a:moveTo>
                  <a:pt x="2421540" y="71127"/>
                </a:moveTo>
                <a:lnTo>
                  <a:pt x="2425259" y="73185"/>
                </a:lnTo>
                <a:lnTo>
                  <a:pt x="2422835" y="63522"/>
                </a:lnTo>
                <a:lnTo>
                  <a:pt x="2420976" y="61331"/>
                </a:lnTo>
                <a:lnTo>
                  <a:pt x="2419648" y="58475"/>
                </a:lnTo>
                <a:lnTo>
                  <a:pt x="2418319" y="55619"/>
                </a:lnTo>
                <a:lnTo>
                  <a:pt x="2417888" y="69068"/>
                </a:lnTo>
                <a:lnTo>
                  <a:pt x="2421540" y="71127"/>
                </a:lnTo>
                <a:close/>
              </a:path>
              <a:path w="2885398" h="418394">
                <a:moveTo>
                  <a:pt x="2447740" y="39548"/>
                </a:moveTo>
                <a:lnTo>
                  <a:pt x="2447740" y="44329"/>
                </a:lnTo>
                <a:lnTo>
                  <a:pt x="2417804" y="43532"/>
                </a:lnTo>
                <a:lnTo>
                  <a:pt x="2415065" y="43532"/>
                </a:lnTo>
                <a:lnTo>
                  <a:pt x="2415065" y="50605"/>
                </a:lnTo>
                <a:lnTo>
                  <a:pt x="2417888" y="69068"/>
                </a:lnTo>
                <a:lnTo>
                  <a:pt x="2418319" y="55619"/>
                </a:lnTo>
                <a:lnTo>
                  <a:pt x="2417655" y="52232"/>
                </a:lnTo>
                <a:lnTo>
                  <a:pt x="2417655" y="44329"/>
                </a:lnTo>
                <a:lnTo>
                  <a:pt x="2455311" y="50605"/>
                </a:lnTo>
                <a:lnTo>
                  <a:pt x="2451824" y="43532"/>
                </a:lnTo>
                <a:lnTo>
                  <a:pt x="2447740" y="39548"/>
                </a:lnTo>
                <a:close/>
              </a:path>
              <a:path w="2885398" h="418394">
                <a:moveTo>
                  <a:pt x="2417804" y="43532"/>
                </a:moveTo>
                <a:lnTo>
                  <a:pt x="2417855" y="27560"/>
                </a:lnTo>
                <a:lnTo>
                  <a:pt x="2415032" y="30549"/>
                </a:lnTo>
                <a:lnTo>
                  <a:pt x="2415032" y="66112"/>
                </a:lnTo>
                <a:lnTo>
                  <a:pt x="2417888" y="69068"/>
                </a:lnTo>
                <a:lnTo>
                  <a:pt x="2415065" y="50605"/>
                </a:lnTo>
                <a:lnTo>
                  <a:pt x="2415065" y="43532"/>
                </a:lnTo>
                <a:lnTo>
                  <a:pt x="2417804" y="43532"/>
                </a:lnTo>
                <a:close/>
              </a:path>
              <a:path w="2885398" h="418394">
                <a:moveTo>
                  <a:pt x="2409885" y="42935"/>
                </a:moveTo>
                <a:lnTo>
                  <a:pt x="2410915" y="58342"/>
                </a:lnTo>
                <a:lnTo>
                  <a:pt x="2412973" y="62261"/>
                </a:lnTo>
                <a:lnTo>
                  <a:pt x="2415032" y="66112"/>
                </a:lnTo>
                <a:lnTo>
                  <a:pt x="2415032" y="30549"/>
                </a:lnTo>
                <a:lnTo>
                  <a:pt x="2412973" y="34467"/>
                </a:lnTo>
                <a:lnTo>
                  <a:pt x="2410915" y="38319"/>
                </a:lnTo>
                <a:lnTo>
                  <a:pt x="2409885" y="42935"/>
                </a:lnTo>
                <a:close/>
              </a:path>
              <a:path w="2885398" h="418394">
                <a:moveTo>
                  <a:pt x="2409885" y="48314"/>
                </a:moveTo>
                <a:lnTo>
                  <a:pt x="2409885" y="53693"/>
                </a:lnTo>
                <a:lnTo>
                  <a:pt x="2410915" y="58342"/>
                </a:lnTo>
                <a:lnTo>
                  <a:pt x="2409885" y="42935"/>
                </a:lnTo>
                <a:lnTo>
                  <a:pt x="2409885" y="48314"/>
                </a:lnTo>
                <a:close/>
              </a:path>
              <a:path w="2885398" h="418394">
                <a:moveTo>
                  <a:pt x="2417655" y="48314"/>
                </a:moveTo>
                <a:lnTo>
                  <a:pt x="2417655" y="44329"/>
                </a:lnTo>
                <a:lnTo>
                  <a:pt x="2417655" y="50605"/>
                </a:lnTo>
                <a:lnTo>
                  <a:pt x="2455311" y="50605"/>
                </a:lnTo>
                <a:lnTo>
                  <a:pt x="2417655" y="44329"/>
                </a:lnTo>
                <a:lnTo>
                  <a:pt x="2417655" y="48314"/>
                </a:lnTo>
                <a:close/>
              </a:path>
              <a:path w="2885398" h="418394">
                <a:moveTo>
                  <a:pt x="2430240" y="29387"/>
                </a:moveTo>
                <a:lnTo>
                  <a:pt x="2437745" y="29387"/>
                </a:lnTo>
                <a:lnTo>
                  <a:pt x="2441165" y="30682"/>
                </a:lnTo>
                <a:lnTo>
                  <a:pt x="2443755" y="33272"/>
                </a:lnTo>
                <a:lnTo>
                  <a:pt x="2446412" y="35862"/>
                </a:lnTo>
                <a:lnTo>
                  <a:pt x="2447740" y="39548"/>
                </a:lnTo>
                <a:lnTo>
                  <a:pt x="2451824" y="43532"/>
                </a:lnTo>
                <a:lnTo>
                  <a:pt x="2448869" y="27394"/>
                </a:lnTo>
                <a:lnTo>
                  <a:pt x="2445548" y="25402"/>
                </a:lnTo>
                <a:lnTo>
                  <a:pt x="2442294" y="23410"/>
                </a:lnTo>
                <a:lnTo>
                  <a:pt x="2438343" y="22413"/>
                </a:lnTo>
                <a:lnTo>
                  <a:pt x="2433694" y="22413"/>
                </a:lnTo>
                <a:lnTo>
                  <a:pt x="2430240" y="29387"/>
                </a:lnTo>
                <a:close/>
              </a:path>
              <a:path w="2885398" h="418394">
                <a:moveTo>
                  <a:pt x="2422703" y="33139"/>
                </a:moveTo>
                <a:lnTo>
                  <a:pt x="2425027" y="31678"/>
                </a:lnTo>
                <a:lnTo>
                  <a:pt x="2427418" y="30150"/>
                </a:lnTo>
                <a:lnTo>
                  <a:pt x="2430240" y="29387"/>
                </a:lnTo>
                <a:lnTo>
                  <a:pt x="2433694" y="22413"/>
                </a:lnTo>
                <a:lnTo>
                  <a:pt x="2429111" y="22413"/>
                </a:lnTo>
                <a:lnTo>
                  <a:pt x="2425027" y="23443"/>
                </a:lnTo>
                <a:lnTo>
                  <a:pt x="2422703" y="33139"/>
                </a:lnTo>
                <a:close/>
              </a:path>
              <a:path w="2885398" h="418394">
                <a:moveTo>
                  <a:pt x="2421441" y="25502"/>
                </a:moveTo>
                <a:lnTo>
                  <a:pt x="2417855" y="27560"/>
                </a:lnTo>
                <a:lnTo>
                  <a:pt x="2418286" y="40942"/>
                </a:lnTo>
                <a:lnTo>
                  <a:pt x="2419548" y="38153"/>
                </a:lnTo>
                <a:lnTo>
                  <a:pt x="2420876" y="35297"/>
                </a:lnTo>
                <a:lnTo>
                  <a:pt x="2422703" y="33139"/>
                </a:lnTo>
                <a:lnTo>
                  <a:pt x="2425027" y="23443"/>
                </a:lnTo>
                <a:lnTo>
                  <a:pt x="2421441" y="25502"/>
                </a:lnTo>
                <a:close/>
              </a:path>
              <a:path w="2885398" h="418394">
                <a:moveTo>
                  <a:pt x="2455709" y="40776"/>
                </a:moveTo>
                <a:lnTo>
                  <a:pt x="2454846" y="36958"/>
                </a:lnTo>
                <a:lnTo>
                  <a:pt x="2453119" y="33571"/>
                </a:lnTo>
                <a:lnTo>
                  <a:pt x="2451392" y="30117"/>
                </a:lnTo>
                <a:lnTo>
                  <a:pt x="2448869" y="27394"/>
                </a:lnTo>
                <a:lnTo>
                  <a:pt x="2451824" y="43532"/>
                </a:lnTo>
                <a:lnTo>
                  <a:pt x="2455311" y="50605"/>
                </a:lnTo>
                <a:lnTo>
                  <a:pt x="2455709" y="40776"/>
                </a:lnTo>
                <a:close/>
              </a:path>
              <a:path w="2885398" h="418394">
                <a:moveTo>
                  <a:pt x="2455709" y="40776"/>
                </a:moveTo>
                <a:lnTo>
                  <a:pt x="2455311" y="50605"/>
                </a:lnTo>
                <a:lnTo>
                  <a:pt x="2455543" y="49045"/>
                </a:lnTo>
                <a:lnTo>
                  <a:pt x="2455676" y="47185"/>
                </a:lnTo>
                <a:lnTo>
                  <a:pt x="2455709" y="40776"/>
                </a:lnTo>
                <a:close/>
              </a:path>
              <a:path w="2885398" h="418394">
                <a:moveTo>
                  <a:pt x="2511410" y="32176"/>
                </a:moveTo>
                <a:lnTo>
                  <a:pt x="2509750" y="28855"/>
                </a:lnTo>
                <a:lnTo>
                  <a:pt x="2507359" y="26398"/>
                </a:lnTo>
                <a:lnTo>
                  <a:pt x="2504238" y="24804"/>
                </a:lnTo>
                <a:lnTo>
                  <a:pt x="2501947" y="32375"/>
                </a:lnTo>
                <a:lnTo>
                  <a:pt x="2504205" y="34368"/>
                </a:lnTo>
                <a:lnTo>
                  <a:pt x="2505334" y="37622"/>
                </a:lnTo>
                <a:lnTo>
                  <a:pt x="2513303" y="73219"/>
                </a:lnTo>
                <a:lnTo>
                  <a:pt x="2511410" y="32176"/>
                </a:lnTo>
                <a:close/>
              </a:path>
              <a:path w="2885398" h="418394">
                <a:moveTo>
                  <a:pt x="2491387" y="29387"/>
                </a:moveTo>
                <a:lnTo>
                  <a:pt x="2496899" y="29387"/>
                </a:lnTo>
                <a:lnTo>
                  <a:pt x="2499689" y="30383"/>
                </a:lnTo>
                <a:lnTo>
                  <a:pt x="2501947" y="32375"/>
                </a:lnTo>
                <a:lnTo>
                  <a:pt x="2504238" y="24804"/>
                </a:lnTo>
                <a:lnTo>
                  <a:pt x="2501117" y="23210"/>
                </a:lnTo>
                <a:lnTo>
                  <a:pt x="2497796" y="22413"/>
                </a:lnTo>
                <a:lnTo>
                  <a:pt x="2494276" y="22413"/>
                </a:lnTo>
                <a:lnTo>
                  <a:pt x="2491387" y="29387"/>
                </a:lnTo>
                <a:close/>
              </a:path>
              <a:path w="2885398" h="418394">
                <a:moveTo>
                  <a:pt x="2482654" y="34135"/>
                </a:moveTo>
                <a:lnTo>
                  <a:pt x="2484547" y="32309"/>
                </a:lnTo>
                <a:lnTo>
                  <a:pt x="2486805" y="31180"/>
                </a:lnTo>
                <a:lnTo>
                  <a:pt x="2489129" y="29984"/>
                </a:lnTo>
                <a:lnTo>
                  <a:pt x="2491387" y="29387"/>
                </a:lnTo>
                <a:lnTo>
                  <a:pt x="2494276" y="22413"/>
                </a:lnTo>
                <a:lnTo>
                  <a:pt x="2491221" y="22413"/>
                </a:lnTo>
                <a:lnTo>
                  <a:pt x="2488233" y="23111"/>
                </a:lnTo>
                <a:lnTo>
                  <a:pt x="2485311" y="24505"/>
                </a:lnTo>
                <a:lnTo>
                  <a:pt x="2482654" y="34135"/>
                </a:lnTo>
                <a:close/>
              </a:path>
              <a:path w="2885398" h="418394">
                <a:moveTo>
                  <a:pt x="2478835" y="42503"/>
                </a:moveTo>
                <a:lnTo>
                  <a:pt x="2479599" y="39182"/>
                </a:lnTo>
                <a:lnTo>
                  <a:pt x="2481126" y="36659"/>
                </a:lnTo>
                <a:lnTo>
                  <a:pt x="2482654" y="34135"/>
                </a:lnTo>
                <a:lnTo>
                  <a:pt x="2485311" y="24505"/>
                </a:lnTo>
                <a:lnTo>
                  <a:pt x="2482455" y="25900"/>
                </a:lnTo>
                <a:lnTo>
                  <a:pt x="2480130" y="28125"/>
                </a:lnTo>
                <a:lnTo>
                  <a:pt x="2478835" y="42503"/>
                </a:lnTo>
                <a:close/>
              </a:path>
              <a:path w="2885398" h="418394">
                <a:moveTo>
                  <a:pt x="2478835" y="73219"/>
                </a:moveTo>
                <a:lnTo>
                  <a:pt x="2478835" y="42503"/>
                </a:lnTo>
                <a:lnTo>
                  <a:pt x="2478337" y="31180"/>
                </a:lnTo>
                <a:lnTo>
                  <a:pt x="2477839" y="23410"/>
                </a:lnTo>
                <a:lnTo>
                  <a:pt x="2470866" y="23410"/>
                </a:lnTo>
                <a:lnTo>
                  <a:pt x="2470866" y="73219"/>
                </a:lnTo>
                <a:lnTo>
                  <a:pt x="2478835" y="73219"/>
                </a:lnTo>
                <a:close/>
              </a:path>
              <a:path w="2885398" h="418394">
                <a:moveTo>
                  <a:pt x="2513303" y="42337"/>
                </a:moveTo>
                <a:lnTo>
                  <a:pt x="2513967" y="39315"/>
                </a:lnTo>
                <a:lnTo>
                  <a:pt x="2515295" y="36858"/>
                </a:lnTo>
                <a:lnTo>
                  <a:pt x="2516690" y="34401"/>
                </a:lnTo>
                <a:lnTo>
                  <a:pt x="2518516" y="32541"/>
                </a:lnTo>
                <a:lnTo>
                  <a:pt x="2520774" y="31279"/>
                </a:lnTo>
                <a:lnTo>
                  <a:pt x="2523032" y="30018"/>
                </a:lnTo>
                <a:lnTo>
                  <a:pt x="2525457" y="29387"/>
                </a:lnTo>
                <a:lnTo>
                  <a:pt x="2531367" y="29387"/>
                </a:lnTo>
                <a:lnTo>
                  <a:pt x="2534156" y="30383"/>
                </a:lnTo>
                <a:lnTo>
                  <a:pt x="2536414" y="32375"/>
                </a:lnTo>
                <a:lnTo>
                  <a:pt x="2538672" y="34368"/>
                </a:lnTo>
                <a:lnTo>
                  <a:pt x="2539801" y="37622"/>
                </a:lnTo>
                <a:lnTo>
                  <a:pt x="2539801" y="73219"/>
                </a:lnTo>
                <a:lnTo>
                  <a:pt x="2547771" y="73219"/>
                </a:lnTo>
                <a:lnTo>
                  <a:pt x="2540731" y="25734"/>
                </a:lnTo>
                <a:lnTo>
                  <a:pt x="2537809" y="24406"/>
                </a:lnTo>
                <a:lnTo>
                  <a:pt x="2534953" y="23078"/>
                </a:lnTo>
                <a:lnTo>
                  <a:pt x="2531932" y="22413"/>
                </a:lnTo>
                <a:lnTo>
                  <a:pt x="2526685" y="22413"/>
                </a:lnTo>
                <a:lnTo>
                  <a:pt x="2524493" y="22779"/>
                </a:lnTo>
                <a:lnTo>
                  <a:pt x="2522169" y="23509"/>
                </a:lnTo>
                <a:lnTo>
                  <a:pt x="2519911" y="24173"/>
                </a:lnTo>
                <a:lnTo>
                  <a:pt x="2517819" y="25236"/>
                </a:lnTo>
                <a:lnTo>
                  <a:pt x="2515893" y="26697"/>
                </a:lnTo>
                <a:lnTo>
                  <a:pt x="2513967" y="28092"/>
                </a:lnTo>
                <a:lnTo>
                  <a:pt x="2513303" y="42337"/>
                </a:lnTo>
                <a:close/>
              </a:path>
              <a:path w="2885398" h="418394">
                <a:moveTo>
                  <a:pt x="2513303" y="42337"/>
                </a:moveTo>
                <a:lnTo>
                  <a:pt x="2513967" y="28092"/>
                </a:lnTo>
                <a:lnTo>
                  <a:pt x="2512473" y="29918"/>
                </a:lnTo>
                <a:lnTo>
                  <a:pt x="2513303" y="73219"/>
                </a:lnTo>
                <a:lnTo>
                  <a:pt x="2513303" y="42337"/>
                </a:lnTo>
                <a:close/>
              </a:path>
              <a:path w="2885398" h="418394">
                <a:moveTo>
                  <a:pt x="2505334" y="42138"/>
                </a:moveTo>
                <a:lnTo>
                  <a:pt x="2505334" y="73219"/>
                </a:lnTo>
                <a:lnTo>
                  <a:pt x="2513303" y="73219"/>
                </a:lnTo>
                <a:lnTo>
                  <a:pt x="2505334" y="37622"/>
                </a:lnTo>
                <a:lnTo>
                  <a:pt x="2505334" y="42138"/>
                </a:lnTo>
                <a:close/>
              </a:path>
              <a:path w="2885398" h="418394">
                <a:moveTo>
                  <a:pt x="2547771" y="73219"/>
                </a:moveTo>
                <a:lnTo>
                  <a:pt x="2547771" y="36958"/>
                </a:lnTo>
                <a:lnTo>
                  <a:pt x="2546841" y="33371"/>
                </a:lnTo>
                <a:lnTo>
                  <a:pt x="2544981" y="30582"/>
                </a:lnTo>
                <a:lnTo>
                  <a:pt x="2543122" y="27793"/>
                </a:lnTo>
                <a:lnTo>
                  <a:pt x="2540731" y="25734"/>
                </a:lnTo>
                <a:lnTo>
                  <a:pt x="2547771" y="73219"/>
                </a:lnTo>
                <a:close/>
              </a:path>
              <a:path w="2885398" h="418394">
                <a:moveTo>
                  <a:pt x="2601260" y="7471"/>
                </a:moveTo>
                <a:lnTo>
                  <a:pt x="2601260" y="73219"/>
                </a:lnTo>
                <a:lnTo>
                  <a:pt x="2609229" y="73219"/>
                </a:lnTo>
                <a:lnTo>
                  <a:pt x="2609229" y="7471"/>
                </a:lnTo>
                <a:lnTo>
                  <a:pt x="2601260" y="7471"/>
                </a:lnTo>
                <a:close/>
              </a:path>
              <a:path w="2885398" h="418394">
                <a:moveTo>
                  <a:pt x="2636726" y="44462"/>
                </a:moveTo>
                <a:lnTo>
                  <a:pt x="2637489" y="29818"/>
                </a:lnTo>
                <a:lnTo>
                  <a:pt x="2636212" y="31817"/>
                </a:lnTo>
                <a:lnTo>
                  <a:pt x="2635729" y="23410"/>
                </a:lnTo>
                <a:lnTo>
                  <a:pt x="2628756" y="23410"/>
                </a:lnTo>
                <a:lnTo>
                  <a:pt x="2636726" y="94138"/>
                </a:lnTo>
                <a:lnTo>
                  <a:pt x="2636726" y="65797"/>
                </a:lnTo>
                <a:lnTo>
                  <a:pt x="2635729" y="63456"/>
                </a:lnTo>
                <a:lnTo>
                  <a:pt x="2635331" y="34168"/>
                </a:lnTo>
                <a:lnTo>
                  <a:pt x="2636194" y="31844"/>
                </a:lnTo>
                <a:lnTo>
                  <a:pt x="2636427" y="35563"/>
                </a:lnTo>
                <a:lnTo>
                  <a:pt x="2636726" y="44462"/>
                </a:lnTo>
                <a:close/>
              </a:path>
              <a:path w="2885398" h="418394">
                <a:moveTo>
                  <a:pt x="2636726" y="61962"/>
                </a:moveTo>
                <a:lnTo>
                  <a:pt x="2635729" y="63456"/>
                </a:lnTo>
                <a:lnTo>
                  <a:pt x="2636726" y="65797"/>
                </a:lnTo>
                <a:lnTo>
                  <a:pt x="2637058" y="66577"/>
                </a:lnTo>
                <a:lnTo>
                  <a:pt x="2636726" y="52100"/>
                </a:lnTo>
                <a:lnTo>
                  <a:pt x="2636726" y="44462"/>
                </a:lnTo>
                <a:lnTo>
                  <a:pt x="2636427" y="35563"/>
                </a:lnTo>
                <a:lnTo>
                  <a:pt x="2635729" y="63456"/>
                </a:lnTo>
                <a:lnTo>
                  <a:pt x="2636726" y="61962"/>
                </a:lnTo>
                <a:close/>
              </a:path>
              <a:path w="2885398" h="418394">
                <a:moveTo>
                  <a:pt x="2675975" y="48314"/>
                </a:moveTo>
                <a:lnTo>
                  <a:pt x="2675975" y="42868"/>
                </a:lnTo>
                <a:lnTo>
                  <a:pt x="2674945" y="38220"/>
                </a:lnTo>
                <a:lnTo>
                  <a:pt x="2672887" y="34368"/>
                </a:lnTo>
                <a:lnTo>
                  <a:pt x="2670828" y="30516"/>
                </a:lnTo>
                <a:lnTo>
                  <a:pt x="2668072" y="27560"/>
                </a:lnTo>
                <a:lnTo>
                  <a:pt x="2666644" y="38020"/>
                </a:lnTo>
                <a:lnTo>
                  <a:pt x="2668005" y="42603"/>
                </a:lnTo>
                <a:lnTo>
                  <a:pt x="2670728" y="66112"/>
                </a:lnTo>
                <a:lnTo>
                  <a:pt x="2672787" y="62261"/>
                </a:lnTo>
                <a:lnTo>
                  <a:pt x="2674912" y="58342"/>
                </a:lnTo>
                <a:lnTo>
                  <a:pt x="2675975" y="53693"/>
                </a:lnTo>
                <a:lnTo>
                  <a:pt x="2675975" y="48314"/>
                </a:lnTo>
                <a:close/>
              </a:path>
              <a:path w="2885398" h="418394">
                <a:moveTo>
                  <a:pt x="2664618" y="25502"/>
                </a:moveTo>
                <a:lnTo>
                  <a:pt x="2661232" y="23443"/>
                </a:lnTo>
                <a:lnTo>
                  <a:pt x="2661265" y="31113"/>
                </a:lnTo>
                <a:lnTo>
                  <a:pt x="2663921" y="34567"/>
                </a:lnTo>
                <a:lnTo>
                  <a:pt x="2666644" y="38020"/>
                </a:lnTo>
                <a:lnTo>
                  <a:pt x="2668072" y="27560"/>
                </a:lnTo>
                <a:lnTo>
                  <a:pt x="2664618" y="25502"/>
                </a:lnTo>
                <a:close/>
              </a:path>
              <a:path w="2885398" h="418394">
                <a:moveTo>
                  <a:pt x="2636726" y="44462"/>
                </a:moveTo>
                <a:lnTo>
                  <a:pt x="2637390" y="41142"/>
                </a:lnTo>
                <a:lnTo>
                  <a:pt x="2638718" y="38352"/>
                </a:lnTo>
                <a:lnTo>
                  <a:pt x="2640046" y="35497"/>
                </a:lnTo>
                <a:lnTo>
                  <a:pt x="2641906" y="33305"/>
                </a:lnTo>
                <a:lnTo>
                  <a:pt x="2644297" y="31778"/>
                </a:lnTo>
                <a:lnTo>
                  <a:pt x="2646687" y="30184"/>
                </a:lnTo>
                <a:lnTo>
                  <a:pt x="2649477" y="29387"/>
                </a:lnTo>
                <a:lnTo>
                  <a:pt x="2657512" y="29387"/>
                </a:lnTo>
                <a:lnTo>
                  <a:pt x="2661265" y="31113"/>
                </a:lnTo>
                <a:lnTo>
                  <a:pt x="2661232" y="23443"/>
                </a:lnTo>
                <a:lnTo>
                  <a:pt x="2657512" y="22413"/>
                </a:lnTo>
                <a:lnTo>
                  <a:pt x="2650606" y="22413"/>
                </a:lnTo>
                <a:lnTo>
                  <a:pt x="2647949" y="22912"/>
                </a:lnTo>
                <a:lnTo>
                  <a:pt x="2645492" y="23908"/>
                </a:lnTo>
                <a:lnTo>
                  <a:pt x="2643035" y="24904"/>
                </a:lnTo>
                <a:lnTo>
                  <a:pt x="2640943" y="26299"/>
                </a:lnTo>
                <a:lnTo>
                  <a:pt x="2639216" y="28092"/>
                </a:lnTo>
                <a:lnTo>
                  <a:pt x="2637489" y="29818"/>
                </a:lnTo>
                <a:lnTo>
                  <a:pt x="2636726" y="44462"/>
                </a:lnTo>
                <a:close/>
              </a:path>
              <a:path w="2885398" h="418394">
                <a:moveTo>
                  <a:pt x="2668005" y="42603"/>
                </a:moveTo>
                <a:lnTo>
                  <a:pt x="2668005" y="54026"/>
                </a:lnTo>
                <a:lnTo>
                  <a:pt x="2666611" y="58608"/>
                </a:lnTo>
                <a:lnTo>
                  <a:pt x="2663822" y="62061"/>
                </a:lnTo>
                <a:lnTo>
                  <a:pt x="2661099" y="65515"/>
                </a:lnTo>
                <a:lnTo>
                  <a:pt x="2664519" y="71127"/>
                </a:lnTo>
                <a:lnTo>
                  <a:pt x="2667972" y="69068"/>
                </a:lnTo>
                <a:lnTo>
                  <a:pt x="2670728" y="66112"/>
                </a:lnTo>
                <a:lnTo>
                  <a:pt x="2668005" y="42603"/>
                </a:lnTo>
                <a:close/>
              </a:path>
              <a:path w="2885398" h="418394">
                <a:moveTo>
                  <a:pt x="2653162" y="74215"/>
                </a:moveTo>
                <a:lnTo>
                  <a:pt x="2657280" y="74215"/>
                </a:lnTo>
                <a:lnTo>
                  <a:pt x="2661065" y="73185"/>
                </a:lnTo>
                <a:lnTo>
                  <a:pt x="2664519" y="71127"/>
                </a:lnTo>
                <a:lnTo>
                  <a:pt x="2661099" y="65515"/>
                </a:lnTo>
                <a:lnTo>
                  <a:pt x="2657280" y="67241"/>
                </a:lnTo>
                <a:lnTo>
                  <a:pt x="2653162" y="74215"/>
                </a:lnTo>
                <a:close/>
              </a:path>
              <a:path w="2885398" h="418394">
                <a:moveTo>
                  <a:pt x="2657280" y="67241"/>
                </a:moveTo>
                <a:lnTo>
                  <a:pt x="2649244" y="67241"/>
                </a:lnTo>
                <a:lnTo>
                  <a:pt x="2646488" y="66478"/>
                </a:lnTo>
                <a:lnTo>
                  <a:pt x="2644097" y="64950"/>
                </a:lnTo>
                <a:lnTo>
                  <a:pt x="2641773" y="63356"/>
                </a:lnTo>
                <a:lnTo>
                  <a:pt x="2639947" y="61132"/>
                </a:lnTo>
                <a:lnTo>
                  <a:pt x="2642304" y="71226"/>
                </a:lnTo>
                <a:lnTo>
                  <a:pt x="2645426" y="73219"/>
                </a:lnTo>
                <a:lnTo>
                  <a:pt x="2649045" y="74215"/>
                </a:lnTo>
                <a:lnTo>
                  <a:pt x="2653162" y="74215"/>
                </a:lnTo>
                <a:lnTo>
                  <a:pt x="2657280" y="67241"/>
                </a:lnTo>
                <a:close/>
              </a:path>
              <a:path w="2885398" h="418394">
                <a:moveTo>
                  <a:pt x="2639249" y="69167"/>
                </a:moveTo>
                <a:lnTo>
                  <a:pt x="2642304" y="71226"/>
                </a:lnTo>
                <a:lnTo>
                  <a:pt x="2639947" y="61132"/>
                </a:lnTo>
                <a:lnTo>
                  <a:pt x="2638618" y="58276"/>
                </a:lnTo>
                <a:lnTo>
                  <a:pt x="2637356" y="55420"/>
                </a:lnTo>
                <a:lnTo>
                  <a:pt x="2637058" y="66577"/>
                </a:lnTo>
                <a:lnTo>
                  <a:pt x="2639249" y="69167"/>
                </a:lnTo>
                <a:close/>
              </a:path>
              <a:path w="2885398" h="418394">
                <a:moveTo>
                  <a:pt x="2636427" y="35563"/>
                </a:moveTo>
                <a:lnTo>
                  <a:pt x="2636194" y="31844"/>
                </a:lnTo>
                <a:lnTo>
                  <a:pt x="2635331" y="34168"/>
                </a:lnTo>
                <a:lnTo>
                  <a:pt x="2635729" y="63456"/>
                </a:lnTo>
                <a:lnTo>
                  <a:pt x="2636427" y="35563"/>
                </a:lnTo>
                <a:close/>
              </a:path>
              <a:path w="2885398" h="418394">
                <a:moveTo>
                  <a:pt x="2720533" y="57213"/>
                </a:moveTo>
                <a:lnTo>
                  <a:pt x="2720997" y="58475"/>
                </a:lnTo>
                <a:lnTo>
                  <a:pt x="2722492" y="71060"/>
                </a:lnTo>
                <a:lnTo>
                  <a:pt x="2724816" y="69267"/>
                </a:lnTo>
                <a:lnTo>
                  <a:pt x="2726476" y="66943"/>
                </a:lnTo>
                <a:lnTo>
                  <a:pt x="2728137" y="64552"/>
                </a:lnTo>
                <a:lnTo>
                  <a:pt x="2728967" y="61796"/>
                </a:lnTo>
                <a:lnTo>
                  <a:pt x="2728967" y="55619"/>
                </a:lnTo>
                <a:lnTo>
                  <a:pt x="2728037" y="53029"/>
                </a:lnTo>
                <a:lnTo>
                  <a:pt x="2726178" y="50904"/>
                </a:lnTo>
                <a:lnTo>
                  <a:pt x="2724318" y="48779"/>
                </a:lnTo>
                <a:lnTo>
                  <a:pt x="2721064" y="47252"/>
                </a:lnTo>
                <a:lnTo>
                  <a:pt x="2720533" y="57213"/>
                </a:lnTo>
                <a:close/>
              </a:path>
              <a:path w="2885398" h="418394">
                <a:moveTo>
                  <a:pt x="2701240" y="43200"/>
                </a:moveTo>
                <a:lnTo>
                  <a:pt x="2702568" y="51004"/>
                </a:lnTo>
                <a:lnTo>
                  <a:pt x="2714522" y="53494"/>
                </a:lnTo>
                <a:lnTo>
                  <a:pt x="2717046" y="54026"/>
                </a:lnTo>
                <a:lnTo>
                  <a:pt x="2718739" y="54889"/>
                </a:lnTo>
                <a:lnTo>
                  <a:pt x="2720533" y="57213"/>
                </a:lnTo>
                <a:lnTo>
                  <a:pt x="2721064" y="47252"/>
                </a:lnTo>
                <a:lnTo>
                  <a:pt x="2716415" y="46322"/>
                </a:lnTo>
                <a:lnTo>
                  <a:pt x="2703963" y="43732"/>
                </a:lnTo>
                <a:lnTo>
                  <a:pt x="2701240" y="43200"/>
                </a:lnTo>
                <a:close/>
              </a:path>
              <a:path w="2885398" h="418394">
                <a:moveTo>
                  <a:pt x="2701240" y="43200"/>
                </a:moveTo>
                <a:lnTo>
                  <a:pt x="2699381" y="42337"/>
                </a:lnTo>
                <a:lnTo>
                  <a:pt x="2698384" y="41142"/>
                </a:lnTo>
                <a:lnTo>
                  <a:pt x="2697388" y="39880"/>
                </a:lnTo>
                <a:lnTo>
                  <a:pt x="2696890" y="38518"/>
                </a:lnTo>
                <a:lnTo>
                  <a:pt x="2697720" y="50008"/>
                </a:lnTo>
                <a:lnTo>
                  <a:pt x="2702568" y="51004"/>
                </a:lnTo>
                <a:lnTo>
                  <a:pt x="2701240" y="43200"/>
                </a:lnTo>
                <a:close/>
              </a:path>
              <a:path w="2885398" h="418394">
                <a:moveTo>
                  <a:pt x="2689784" y="32143"/>
                </a:moveTo>
                <a:lnTo>
                  <a:pt x="2690050" y="43698"/>
                </a:lnTo>
                <a:lnTo>
                  <a:pt x="2692108" y="46023"/>
                </a:lnTo>
                <a:lnTo>
                  <a:pt x="2694233" y="48347"/>
                </a:lnTo>
                <a:lnTo>
                  <a:pt x="2697720" y="50008"/>
                </a:lnTo>
                <a:lnTo>
                  <a:pt x="2696890" y="38518"/>
                </a:lnTo>
                <a:lnTo>
                  <a:pt x="2695130" y="25834"/>
                </a:lnTo>
                <a:lnTo>
                  <a:pt x="2692905" y="27627"/>
                </a:lnTo>
                <a:lnTo>
                  <a:pt x="2691311" y="29885"/>
                </a:lnTo>
                <a:lnTo>
                  <a:pt x="2689784" y="32143"/>
                </a:lnTo>
                <a:close/>
              </a:path>
              <a:path w="2885398" h="418394">
                <a:moveTo>
                  <a:pt x="2690050" y="43698"/>
                </a:moveTo>
                <a:lnTo>
                  <a:pt x="2689784" y="32143"/>
                </a:lnTo>
                <a:lnTo>
                  <a:pt x="2689020" y="34633"/>
                </a:lnTo>
                <a:lnTo>
                  <a:pt x="2689020" y="40810"/>
                </a:lnTo>
                <a:lnTo>
                  <a:pt x="2690050" y="43698"/>
                </a:lnTo>
                <a:close/>
              </a:path>
              <a:path w="2885398" h="418394">
                <a:moveTo>
                  <a:pt x="2722492" y="71060"/>
                </a:moveTo>
                <a:lnTo>
                  <a:pt x="2720997" y="58475"/>
                </a:lnTo>
                <a:lnTo>
                  <a:pt x="2720997" y="62061"/>
                </a:lnTo>
                <a:lnTo>
                  <a:pt x="2720001" y="63854"/>
                </a:lnTo>
                <a:lnTo>
                  <a:pt x="2719503" y="72322"/>
                </a:lnTo>
                <a:lnTo>
                  <a:pt x="2722492" y="71060"/>
                </a:lnTo>
                <a:close/>
              </a:path>
              <a:path w="2885398" h="418394">
                <a:moveTo>
                  <a:pt x="2718009" y="65249"/>
                </a:moveTo>
                <a:lnTo>
                  <a:pt x="2716017" y="66577"/>
                </a:lnTo>
                <a:lnTo>
                  <a:pt x="2716515" y="73584"/>
                </a:lnTo>
                <a:lnTo>
                  <a:pt x="2719503" y="72322"/>
                </a:lnTo>
                <a:lnTo>
                  <a:pt x="2720001" y="63854"/>
                </a:lnTo>
                <a:lnTo>
                  <a:pt x="2718009" y="65249"/>
                </a:lnTo>
                <a:close/>
              </a:path>
              <a:path w="2885398" h="418394">
                <a:moveTo>
                  <a:pt x="2699480" y="64651"/>
                </a:moveTo>
                <a:lnTo>
                  <a:pt x="2699812" y="73185"/>
                </a:lnTo>
                <a:lnTo>
                  <a:pt x="2704295" y="74215"/>
                </a:lnTo>
                <a:lnTo>
                  <a:pt x="2713061" y="74215"/>
                </a:lnTo>
                <a:lnTo>
                  <a:pt x="2716515" y="73584"/>
                </a:lnTo>
                <a:lnTo>
                  <a:pt x="2716017" y="66577"/>
                </a:lnTo>
                <a:lnTo>
                  <a:pt x="2713260" y="67241"/>
                </a:lnTo>
                <a:lnTo>
                  <a:pt x="2705756" y="67241"/>
                </a:lnTo>
                <a:lnTo>
                  <a:pt x="2702336" y="66378"/>
                </a:lnTo>
                <a:lnTo>
                  <a:pt x="2699480" y="64651"/>
                </a:lnTo>
                <a:close/>
              </a:path>
              <a:path w="2885398" h="418394">
                <a:moveTo>
                  <a:pt x="2696691" y="62925"/>
                </a:moveTo>
                <a:lnTo>
                  <a:pt x="2694566" y="60534"/>
                </a:lnTo>
                <a:lnTo>
                  <a:pt x="2695695" y="71127"/>
                </a:lnTo>
                <a:lnTo>
                  <a:pt x="2699812" y="73185"/>
                </a:lnTo>
                <a:lnTo>
                  <a:pt x="2699480" y="64651"/>
                </a:lnTo>
                <a:lnTo>
                  <a:pt x="2696691" y="62925"/>
                </a:lnTo>
                <a:close/>
              </a:path>
              <a:path w="2885398" h="418394">
                <a:moveTo>
                  <a:pt x="2693104" y="57479"/>
                </a:moveTo>
                <a:lnTo>
                  <a:pt x="2686331" y="62360"/>
                </a:lnTo>
                <a:lnTo>
                  <a:pt x="2688522" y="66146"/>
                </a:lnTo>
                <a:lnTo>
                  <a:pt x="2691643" y="69068"/>
                </a:lnTo>
                <a:lnTo>
                  <a:pt x="2695695" y="71127"/>
                </a:lnTo>
                <a:lnTo>
                  <a:pt x="2694566" y="60534"/>
                </a:lnTo>
                <a:lnTo>
                  <a:pt x="2693104" y="57479"/>
                </a:lnTo>
                <a:close/>
              </a:path>
              <a:path w="2885398" h="418394">
                <a:moveTo>
                  <a:pt x="2718640" y="32807"/>
                </a:moveTo>
                <a:lnTo>
                  <a:pt x="2720466" y="34932"/>
                </a:lnTo>
                <a:lnTo>
                  <a:pt x="2721595" y="37854"/>
                </a:lnTo>
                <a:lnTo>
                  <a:pt x="2728270" y="33471"/>
                </a:lnTo>
                <a:lnTo>
                  <a:pt x="2726609" y="29951"/>
                </a:lnTo>
                <a:lnTo>
                  <a:pt x="2724086" y="27228"/>
                </a:lnTo>
                <a:lnTo>
                  <a:pt x="2720699" y="25302"/>
                </a:lnTo>
                <a:lnTo>
                  <a:pt x="2718640" y="32807"/>
                </a:lnTo>
                <a:close/>
              </a:path>
              <a:path w="2885398" h="418394">
                <a:moveTo>
                  <a:pt x="2717312" y="23376"/>
                </a:moveTo>
                <a:lnTo>
                  <a:pt x="2713161" y="22413"/>
                </a:lnTo>
                <a:lnTo>
                  <a:pt x="2713593" y="30084"/>
                </a:lnTo>
                <a:lnTo>
                  <a:pt x="2716116" y="31479"/>
                </a:lnTo>
                <a:lnTo>
                  <a:pt x="2718640" y="32807"/>
                </a:lnTo>
                <a:lnTo>
                  <a:pt x="2720699" y="25302"/>
                </a:lnTo>
                <a:lnTo>
                  <a:pt x="2717312" y="23376"/>
                </a:lnTo>
                <a:close/>
              </a:path>
              <a:path w="2885398" h="418394">
                <a:moveTo>
                  <a:pt x="2705856" y="29387"/>
                </a:moveTo>
                <a:lnTo>
                  <a:pt x="2710969" y="29387"/>
                </a:lnTo>
                <a:lnTo>
                  <a:pt x="2713593" y="30084"/>
                </a:lnTo>
                <a:lnTo>
                  <a:pt x="2713161" y="22413"/>
                </a:lnTo>
                <a:lnTo>
                  <a:pt x="2708246" y="22413"/>
                </a:lnTo>
                <a:lnTo>
                  <a:pt x="2705856" y="29387"/>
                </a:lnTo>
                <a:close/>
              </a:path>
              <a:path w="2885398" h="418394">
                <a:moveTo>
                  <a:pt x="2704328" y="22413"/>
                </a:moveTo>
                <a:lnTo>
                  <a:pt x="2700908" y="23111"/>
                </a:lnTo>
                <a:lnTo>
                  <a:pt x="2702070" y="30383"/>
                </a:lnTo>
                <a:lnTo>
                  <a:pt x="2703797" y="29719"/>
                </a:lnTo>
                <a:lnTo>
                  <a:pt x="2705856" y="29387"/>
                </a:lnTo>
                <a:lnTo>
                  <a:pt x="2708246" y="22413"/>
                </a:lnTo>
                <a:lnTo>
                  <a:pt x="2704328" y="22413"/>
                </a:lnTo>
                <a:close/>
              </a:path>
              <a:path w="2885398" h="418394">
                <a:moveTo>
                  <a:pt x="2696890" y="35596"/>
                </a:moveTo>
                <a:lnTo>
                  <a:pt x="2697322" y="34301"/>
                </a:lnTo>
                <a:lnTo>
                  <a:pt x="2699115" y="31977"/>
                </a:lnTo>
                <a:lnTo>
                  <a:pt x="2700410" y="31047"/>
                </a:lnTo>
                <a:lnTo>
                  <a:pt x="2702070" y="30383"/>
                </a:lnTo>
                <a:lnTo>
                  <a:pt x="2700908" y="23111"/>
                </a:lnTo>
                <a:lnTo>
                  <a:pt x="2697986" y="24505"/>
                </a:lnTo>
                <a:lnTo>
                  <a:pt x="2696890" y="35596"/>
                </a:lnTo>
                <a:close/>
              </a:path>
              <a:path w="2885398" h="418394">
                <a:moveTo>
                  <a:pt x="2696890" y="35596"/>
                </a:moveTo>
                <a:lnTo>
                  <a:pt x="2697986" y="24505"/>
                </a:lnTo>
                <a:lnTo>
                  <a:pt x="2695130" y="25834"/>
                </a:lnTo>
                <a:lnTo>
                  <a:pt x="2696890" y="38518"/>
                </a:lnTo>
                <a:lnTo>
                  <a:pt x="2696890" y="35596"/>
                </a:lnTo>
                <a:close/>
              </a:path>
              <a:path w="2885398" h="418394">
                <a:moveTo>
                  <a:pt x="2751216" y="23410"/>
                </a:moveTo>
                <a:lnTo>
                  <a:pt x="2743246" y="23410"/>
                </a:lnTo>
                <a:lnTo>
                  <a:pt x="2744110" y="63921"/>
                </a:lnTo>
                <a:lnTo>
                  <a:pt x="2745837" y="66644"/>
                </a:lnTo>
                <a:lnTo>
                  <a:pt x="2747630" y="69300"/>
                </a:lnTo>
                <a:lnTo>
                  <a:pt x="2749921" y="71226"/>
                </a:lnTo>
                <a:lnTo>
                  <a:pt x="2751216" y="59040"/>
                </a:lnTo>
                <a:lnTo>
                  <a:pt x="2751216" y="23410"/>
                </a:lnTo>
                <a:close/>
              </a:path>
              <a:path w="2885398" h="418394">
                <a:moveTo>
                  <a:pt x="2743246" y="56084"/>
                </a:moveTo>
                <a:lnTo>
                  <a:pt x="2743246" y="60401"/>
                </a:lnTo>
                <a:lnTo>
                  <a:pt x="2744110" y="63921"/>
                </a:lnTo>
                <a:lnTo>
                  <a:pt x="2743246" y="23410"/>
                </a:lnTo>
                <a:lnTo>
                  <a:pt x="2743246" y="56084"/>
                </a:lnTo>
                <a:close/>
              </a:path>
              <a:path w="2885398" h="418394">
                <a:moveTo>
                  <a:pt x="2786680" y="23410"/>
                </a:moveTo>
                <a:lnTo>
                  <a:pt x="2778710" y="23410"/>
                </a:lnTo>
                <a:lnTo>
                  <a:pt x="2779208" y="65648"/>
                </a:lnTo>
                <a:lnTo>
                  <a:pt x="2779707" y="73219"/>
                </a:lnTo>
                <a:lnTo>
                  <a:pt x="2786680" y="73219"/>
                </a:lnTo>
                <a:lnTo>
                  <a:pt x="2786680" y="23410"/>
                </a:lnTo>
                <a:close/>
              </a:path>
              <a:path w="2885398" h="418394">
                <a:moveTo>
                  <a:pt x="2779208" y="65648"/>
                </a:moveTo>
                <a:lnTo>
                  <a:pt x="2778710" y="23410"/>
                </a:lnTo>
                <a:lnTo>
                  <a:pt x="2778710" y="53428"/>
                </a:lnTo>
                <a:lnTo>
                  <a:pt x="2778279" y="55951"/>
                </a:lnTo>
                <a:lnTo>
                  <a:pt x="2777482" y="68636"/>
                </a:lnTo>
                <a:lnTo>
                  <a:pt x="2779208" y="65648"/>
                </a:lnTo>
                <a:close/>
              </a:path>
              <a:path w="2885398" h="418394">
                <a:moveTo>
                  <a:pt x="2777482" y="68636"/>
                </a:moveTo>
                <a:lnTo>
                  <a:pt x="2778279" y="55951"/>
                </a:lnTo>
                <a:lnTo>
                  <a:pt x="2777415" y="58077"/>
                </a:lnTo>
                <a:lnTo>
                  <a:pt x="2776618" y="60202"/>
                </a:lnTo>
                <a:lnTo>
                  <a:pt x="2775489" y="61962"/>
                </a:lnTo>
                <a:lnTo>
                  <a:pt x="2775124" y="70828"/>
                </a:lnTo>
                <a:lnTo>
                  <a:pt x="2777482" y="68636"/>
                </a:lnTo>
                <a:close/>
              </a:path>
              <a:path w="2885398" h="418394">
                <a:moveTo>
                  <a:pt x="2775489" y="61962"/>
                </a:moveTo>
                <a:lnTo>
                  <a:pt x="2774028" y="63356"/>
                </a:lnTo>
                <a:lnTo>
                  <a:pt x="2772634" y="64685"/>
                </a:lnTo>
                <a:lnTo>
                  <a:pt x="2771040" y="65681"/>
                </a:lnTo>
                <a:lnTo>
                  <a:pt x="2769247" y="66345"/>
                </a:lnTo>
                <a:lnTo>
                  <a:pt x="2772136" y="72222"/>
                </a:lnTo>
                <a:lnTo>
                  <a:pt x="2775124" y="70828"/>
                </a:lnTo>
                <a:lnTo>
                  <a:pt x="2775489" y="61962"/>
                </a:lnTo>
                <a:close/>
              </a:path>
              <a:path w="2885398" h="418394">
                <a:moveTo>
                  <a:pt x="2772136" y="72222"/>
                </a:moveTo>
                <a:lnTo>
                  <a:pt x="2769247" y="66345"/>
                </a:lnTo>
                <a:lnTo>
                  <a:pt x="2767454" y="66943"/>
                </a:lnTo>
                <a:lnTo>
                  <a:pt x="2765627" y="67241"/>
                </a:lnTo>
                <a:lnTo>
                  <a:pt x="2763768" y="67241"/>
                </a:lnTo>
                <a:lnTo>
                  <a:pt x="2765760" y="74215"/>
                </a:lnTo>
                <a:lnTo>
                  <a:pt x="2769214" y="73551"/>
                </a:lnTo>
                <a:lnTo>
                  <a:pt x="2772136" y="72222"/>
                </a:lnTo>
                <a:close/>
              </a:path>
              <a:path w="2885398" h="418394">
                <a:moveTo>
                  <a:pt x="2765760" y="74215"/>
                </a:moveTo>
                <a:lnTo>
                  <a:pt x="2763768" y="67241"/>
                </a:lnTo>
                <a:lnTo>
                  <a:pt x="2759783" y="67241"/>
                </a:lnTo>
                <a:lnTo>
                  <a:pt x="2756695" y="66312"/>
                </a:lnTo>
                <a:lnTo>
                  <a:pt x="2754503" y="64452"/>
                </a:lnTo>
                <a:lnTo>
                  <a:pt x="2752312" y="62526"/>
                </a:lnTo>
                <a:lnTo>
                  <a:pt x="2751216" y="59040"/>
                </a:lnTo>
                <a:lnTo>
                  <a:pt x="2752710" y="72422"/>
                </a:lnTo>
                <a:lnTo>
                  <a:pt x="2755566" y="73617"/>
                </a:lnTo>
                <a:lnTo>
                  <a:pt x="2758588" y="74215"/>
                </a:lnTo>
                <a:lnTo>
                  <a:pt x="2765760" y="74215"/>
                </a:lnTo>
                <a:close/>
              </a:path>
              <a:path w="2885398" h="418394">
                <a:moveTo>
                  <a:pt x="2845772" y="32176"/>
                </a:moveTo>
                <a:lnTo>
                  <a:pt x="2844111" y="28855"/>
                </a:lnTo>
                <a:lnTo>
                  <a:pt x="2841721" y="26398"/>
                </a:lnTo>
                <a:lnTo>
                  <a:pt x="2838599" y="24804"/>
                </a:lnTo>
                <a:lnTo>
                  <a:pt x="2836308" y="32375"/>
                </a:lnTo>
                <a:lnTo>
                  <a:pt x="2838566" y="34368"/>
                </a:lnTo>
                <a:lnTo>
                  <a:pt x="2839695" y="37622"/>
                </a:lnTo>
                <a:lnTo>
                  <a:pt x="2847665" y="73219"/>
                </a:lnTo>
                <a:lnTo>
                  <a:pt x="2845772" y="32176"/>
                </a:lnTo>
                <a:close/>
              </a:path>
              <a:path w="2885398" h="418394">
                <a:moveTo>
                  <a:pt x="2825749" y="29387"/>
                </a:moveTo>
                <a:lnTo>
                  <a:pt x="2831261" y="29387"/>
                </a:lnTo>
                <a:lnTo>
                  <a:pt x="2834050" y="30383"/>
                </a:lnTo>
                <a:lnTo>
                  <a:pt x="2836308" y="32375"/>
                </a:lnTo>
                <a:lnTo>
                  <a:pt x="2838599" y="24804"/>
                </a:lnTo>
                <a:lnTo>
                  <a:pt x="2835478" y="23210"/>
                </a:lnTo>
                <a:lnTo>
                  <a:pt x="2832157" y="22413"/>
                </a:lnTo>
                <a:lnTo>
                  <a:pt x="2828637" y="22413"/>
                </a:lnTo>
                <a:lnTo>
                  <a:pt x="2825749" y="29387"/>
                </a:lnTo>
                <a:close/>
              </a:path>
              <a:path w="2885398" h="418394">
                <a:moveTo>
                  <a:pt x="2817015" y="34135"/>
                </a:moveTo>
                <a:lnTo>
                  <a:pt x="2818908" y="32309"/>
                </a:lnTo>
                <a:lnTo>
                  <a:pt x="2821166" y="31180"/>
                </a:lnTo>
                <a:lnTo>
                  <a:pt x="2823491" y="29984"/>
                </a:lnTo>
                <a:lnTo>
                  <a:pt x="2825749" y="29387"/>
                </a:lnTo>
                <a:lnTo>
                  <a:pt x="2828637" y="22413"/>
                </a:lnTo>
                <a:lnTo>
                  <a:pt x="2825582" y="22413"/>
                </a:lnTo>
                <a:lnTo>
                  <a:pt x="2822594" y="23111"/>
                </a:lnTo>
                <a:lnTo>
                  <a:pt x="2819672" y="24505"/>
                </a:lnTo>
                <a:lnTo>
                  <a:pt x="2817015" y="34135"/>
                </a:lnTo>
                <a:close/>
              </a:path>
              <a:path w="2885398" h="418394">
                <a:moveTo>
                  <a:pt x="2813197" y="42503"/>
                </a:moveTo>
                <a:lnTo>
                  <a:pt x="2813960" y="39182"/>
                </a:lnTo>
                <a:lnTo>
                  <a:pt x="2815488" y="36659"/>
                </a:lnTo>
                <a:lnTo>
                  <a:pt x="2817015" y="34135"/>
                </a:lnTo>
                <a:lnTo>
                  <a:pt x="2819672" y="24505"/>
                </a:lnTo>
                <a:lnTo>
                  <a:pt x="2816816" y="25900"/>
                </a:lnTo>
                <a:lnTo>
                  <a:pt x="2814492" y="28125"/>
                </a:lnTo>
                <a:lnTo>
                  <a:pt x="2813197" y="42503"/>
                </a:lnTo>
                <a:close/>
              </a:path>
              <a:path w="2885398" h="418394">
                <a:moveTo>
                  <a:pt x="2813197" y="73219"/>
                </a:moveTo>
                <a:lnTo>
                  <a:pt x="2813197" y="42503"/>
                </a:lnTo>
                <a:lnTo>
                  <a:pt x="2812699" y="31180"/>
                </a:lnTo>
                <a:lnTo>
                  <a:pt x="2812201" y="23410"/>
                </a:lnTo>
                <a:lnTo>
                  <a:pt x="2805227" y="23410"/>
                </a:lnTo>
                <a:lnTo>
                  <a:pt x="2805227" y="73219"/>
                </a:lnTo>
                <a:lnTo>
                  <a:pt x="2813197" y="73219"/>
                </a:lnTo>
                <a:close/>
              </a:path>
              <a:path w="2885398" h="418394">
                <a:moveTo>
                  <a:pt x="2847665" y="42337"/>
                </a:moveTo>
                <a:lnTo>
                  <a:pt x="2848329" y="39315"/>
                </a:lnTo>
                <a:lnTo>
                  <a:pt x="2849657" y="36858"/>
                </a:lnTo>
                <a:lnTo>
                  <a:pt x="2851051" y="34401"/>
                </a:lnTo>
                <a:lnTo>
                  <a:pt x="2852878" y="32541"/>
                </a:lnTo>
                <a:lnTo>
                  <a:pt x="2855136" y="31279"/>
                </a:lnTo>
                <a:lnTo>
                  <a:pt x="2857394" y="30018"/>
                </a:lnTo>
                <a:lnTo>
                  <a:pt x="2859818" y="29387"/>
                </a:lnTo>
                <a:lnTo>
                  <a:pt x="2865728" y="29387"/>
                </a:lnTo>
                <a:lnTo>
                  <a:pt x="2868518" y="30383"/>
                </a:lnTo>
                <a:lnTo>
                  <a:pt x="2870776" y="32375"/>
                </a:lnTo>
                <a:lnTo>
                  <a:pt x="2873034" y="34368"/>
                </a:lnTo>
                <a:lnTo>
                  <a:pt x="2874163" y="37622"/>
                </a:lnTo>
                <a:lnTo>
                  <a:pt x="2874163" y="73219"/>
                </a:lnTo>
                <a:lnTo>
                  <a:pt x="2882132" y="73219"/>
                </a:lnTo>
                <a:lnTo>
                  <a:pt x="2875092" y="25734"/>
                </a:lnTo>
                <a:lnTo>
                  <a:pt x="2872170" y="24406"/>
                </a:lnTo>
                <a:lnTo>
                  <a:pt x="2869315" y="23078"/>
                </a:lnTo>
                <a:lnTo>
                  <a:pt x="2866293" y="22413"/>
                </a:lnTo>
                <a:lnTo>
                  <a:pt x="2861046" y="22413"/>
                </a:lnTo>
                <a:lnTo>
                  <a:pt x="2858855" y="22779"/>
                </a:lnTo>
                <a:lnTo>
                  <a:pt x="2856530" y="23509"/>
                </a:lnTo>
                <a:lnTo>
                  <a:pt x="2854272" y="24173"/>
                </a:lnTo>
                <a:lnTo>
                  <a:pt x="2852180" y="25236"/>
                </a:lnTo>
                <a:lnTo>
                  <a:pt x="2850255" y="26697"/>
                </a:lnTo>
                <a:lnTo>
                  <a:pt x="2848329" y="28092"/>
                </a:lnTo>
                <a:lnTo>
                  <a:pt x="2847665" y="42337"/>
                </a:lnTo>
                <a:close/>
              </a:path>
              <a:path w="2885398" h="418394">
                <a:moveTo>
                  <a:pt x="2847665" y="42337"/>
                </a:moveTo>
                <a:lnTo>
                  <a:pt x="2848329" y="28092"/>
                </a:lnTo>
                <a:lnTo>
                  <a:pt x="2846834" y="29918"/>
                </a:lnTo>
                <a:lnTo>
                  <a:pt x="2847665" y="73219"/>
                </a:lnTo>
                <a:lnTo>
                  <a:pt x="2847665" y="42337"/>
                </a:lnTo>
                <a:close/>
              </a:path>
              <a:path w="2885398" h="418394">
                <a:moveTo>
                  <a:pt x="2839695" y="42138"/>
                </a:moveTo>
                <a:lnTo>
                  <a:pt x="2839695" y="73219"/>
                </a:lnTo>
                <a:lnTo>
                  <a:pt x="2847665" y="73219"/>
                </a:lnTo>
                <a:lnTo>
                  <a:pt x="2839695" y="37622"/>
                </a:lnTo>
                <a:lnTo>
                  <a:pt x="2839695" y="42138"/>
                </a:lnTo>
                <a:close/>
              </a:path>
              <a:path w="2885398" h="418394">
                <a:moveTo>
                  <a:pt x="2882132" y="73219"/>
                </a:moveTo>
                <a:lnTo>
                  <a:pt x="2882132" y="36958"/>
                </a:lnTo>
                <a:lnTo>
                  <a:pt x="2881202" y="33371"/>
                </a:lnTo>
                <a:lnTo>
                  <a:pt x="2879343" y="30582"/>
                </a:lnTo>
                <a:lnTo>
                  <a:pt x="2877483" y="27793"/>
                </a:lnTo>
                <a:lnTo>
                  <a:pt x="2875092" y="25734"/>
                </a:lnTo>
                <a:lnTo>
                  <a:pt x="2882132" y="73219"/>
                </a:lnTo>
                <a:close/>
              </a:path>
              <a:path w="2885398" h="418394">
                <a:moveTo>
                  <a:pt x="32508" y="229884"/>
                </a:moveTo>
                <a:lnTo>
                  <a:pt x="33371" y="231411"/>
                </a:lnTo>
                <a:lnTo>
                  <a:pt x="34069" y="225036"/>
                </a:lnTo>
                <a:lnTo>
                  <a:pt x="32076" y="224737"/>
                </a:lnTo>
                <a:lnTo>
                  <a:pt x="32076" y="227991"/>
                </a:lnTo>
                <a:lnTo>
                  <a:pt x="31910" y="229751"/>
                </a:lnTo>
                <a:lnTo>
                  <a:pt x="32329" y="229098"/>
                </a:lnTo>
                <a:lnTo>
                  <a:pt x="32076" y="225733"/>
                </a:lnTo>
                <a:lnTo>
                  <a:pt x="32329" y="229098"/>
                </a:lnTo>
                <a:lnTo>
                  <a:pt x="33272" y="227626"/>
                </a:lnTo>
                <a:lnTo>
                  <a:pt x="32508" y="229884"/>
                </a:lnTo>
                <a:close/>
              </a:path>
              <a:path w="2885398" h="418394">
                <a:moveTo>
                  <a:pt x="17366" y="191266"/>
                </a:moveTo>
                <a:lnTo>
                  <a:pt x="24472" y="191266"/>
                </a:lnTo>
                <a:lnTo>
                  <a:pt x="27295" y="192295"/>
                </a:lnTo>
                <a:lnTo>
                  <a:pt x="29287" y="194354"/>
                </a:lnTo>
                <a:lnTo>
                  <a:pt x="31279" y="196346"/>
                </a:lnTo>
                <a:lnTo>
                  <a:pt x="32276" y="199202"/>
                </a:lnTo>
                <a:lnTo>
                  <a:pt x="32276" y="204829"/>
                </a:lnTo>
                <a:lnTo>
                  <a:pt x="33870" y="204515"/>
                </a:lnTo>
                <a:lnTo>
                  <a:pt x="33703" y="187380"/>
                </a:lnTo>
                <a:lnTo>
                  <a:pt x="30781" y="186185"/>
                </a:lnTo>
                <a:lnTo>
                  <a:pt x="27859" y="184923"/>
                </a:lnTo>
                <a:lnTo>
                  <a:pt x="24605" y="184292"/>
                </a:lnTo>
                <a:lnTo>
                  <a:pt x="21019" y="184292"/>
                </a:lnTo>
                <a:lnTo>
                  <a:pt x="17366" y="191266"/>
                </a:lnTo>
                <a:close/>
              </a:path>
              <a:path w="2885398" h="418394">
                <a:moveTo>
                  <a:pt x="15706" y="184292"/>
                </a:moveTo>
                <a:lnTo>
                  <a:pt x="11256" y="185455"/>
                </a:lnTo>
                <a:lnTo>
                  <a:pt x="12053" y="193557"/>
                </a:lnTo>
                <a:lnTo>
                  <a:pt x="14444" y="192029"/>
                </a:lnTo>
                <a:lnTo>
                  <a:pt x="17366" y="191266"/>
                </a:lnTo>
                <a:lnTo>
                  <a:pt x="21019" y="184292"/>
                </a:lnTo>
                <a:lnTo>
                  <a:pt x="15706" y="184292"/>
                </a:lnTo>
                <a:close/>
              </a:path>
              <a:path w="2885398" h="418394">
                <a:moveTo>
                  <a:pt x="4084" y="190037"/>
                </a:moveTo>
                <a:lnTo>
                  <a:pt x="6773" y="200729"/>
                </a:lnTo>
                <a:lnTo>
                  <a:pt x="7903" y="197409"/>
                </a:lnTo>
                <a:lnTo>
                  <a:pt x="9662" y="195018"/>
                </a:lnTo>
                <a:lnTo>
                  <a:pt x="12053" y="193557"/>
                </a:lnTo>
                <a:lnTo>
                  <a:pt x="11256" y="185455"/>
                </a:lnTo>
                <a:lnTo>
                  <a:pt x="7670" y="187779"/>
                </a:lnTo>
                <a:lnTo>
                  <a:pt x="4084" y="190037"/>
                </a:lnTo>
                <a:close/>
              </a:path>
              <a:path w="2885398" h="418394">
                <a:moveTo>
                  <a:pt x="1627" y="193025"/>
                </a:moveTo>
                <a:lnTo>
                  <a:pt x="298" y="196744"/>
                </a:lnTo>
                <a:lnTo>
                  <a:pt x="6773" y="200729"/>
                </a:lnTo>
                <a:lnTo>
                  <a:pt x="4084" y="190037"/>
                </a:lnTo>
                <a:lnTo>
                  <a:pt x="1627" y="193025"/>
                </a:lnTo>
                <a:close/>
              </a:path>
              <a:path w="2885398" h="418394">
                <a:moveTo>
                  <a:pt x="40245" y="197409"/>
                </a:moveTo>
                <a:lnTo>
                  <a:pt x="39382" y="194221"/>
                </a:lnTo>
                <a:lnTo>
                  <a:pt x="40212" y="235795"/>
                </a:lnTo>
                <a:lnTo>
                  <a:pt x="40245" y="197409"/>
                </a:lnTo>
                <a:close/>
              </a:path>
              <a:path w="2885398" h="418394">
                <a:moveTo>
                  <a:pt x="34235" y="232873"/>
                </a:moveTo>
                <a:lnTo>
                  <a:pt x="35430" y="233968"/>
                </a:lnTo>
                <a:lnTo>
                  <a:pt x="36958" y="234699"/>
                </a:lnTo>
                <a:lnTo>
                  <a:pt x="38485" y="235429"/>
                </a:lnTo>
                <a:lnTo>
                  <a:pt x="40212" y="235795"/>
                </a:lnTo>
                <a:lnTo>
                  <a:pt x="39382" y="194221"/>
                </a:lnTo>
                <a:lnTo>
                  <a:pt x="37655" y="191764"/>
                </a:lnTo>
                <a:lnTo>
                  <a:pt x="35995" y="189240"/>
                </a:lnTo>
                <a:lnTo>
                  <a:pt x="34235" y="232873"/>
                </a:lnTo>
                <a:close/>
              </a:path>
              <a:path w="2885398" h="418394">
                <a:moveTo>
                  <a:pt x="34069" y="225036"/>
                </a:moveTo>
                <a:lnTo>
                  <a:pt x="33371" y="231411"/>
                </a:lnTo>
                <a:lnTo>
                  <a:pt x="34235" y="232873"/>
                </a:lnTo>
                <a:lnTo>
                  <a:pt x="35995" y="189240"/>
                </a:lnTo>
                <a:lnTo>
                  <a:pt x="33870" y="204515"/>
                </a:lnTo>
                <a:lnTo>
                  <a:pt x="33870" y="211089"/>
                </a:lnTo>
                <a:lnTo>
                  <a:pt x="32276" y="211416"/>
                </a:lnTo>
                <a:lnTo>
                  <a:pt x="32276" y="218793"/>
                </a:lnTo>
                <a:lnTo>
                  <a:pt x="32076" y="224737"/>
                </a:lnTo>
                <a:lnTo>
                  <a:pt x="34069" y="225036"/>
                </a:lnTo>
                <a:close/>
              </a:path>
              <a:path w="2885398" h="418394">
                <a:moveTo>
                  <a:pt x="47318" y="234798"/>
                </a:moveTo>
                <a:lnTo>
                  <a:pt x="47716" y="228523"/>
                </a:lnTo>
                <a:lnTo>
                  <a:pt x="45292" y="229021"/>
                </a:lnTo>
                <a:lnTo>
                  <a:pt x="41507" y="229021"/>
                </a:lnTo>
                <a:lnTo>
                  <a:pt x="40245" y="227825"/>
                </a:lnTo>
                <a:lnTo>
                  <a:pt x="42138" y="235795"/>
                </a:lnTo>
                <a:lnTo>
                  <a:pt x="44263" y="235795"/>
                </a:lnTo>
                <a:lnTo>
                  <a:pt x="45990" y="235463"/>
                </a:lnTo>
                <a:lnTo>
                  <a:pt x="47318" y="234798"/>
                </a:lnTo>
                <a:close/>
              </a:path>
              <a:path w="2885398" h="418394">
                <a:moveTo>
                  <a:pt x="31910" y="229751"/>
                </a:moveTo>
                <a:lnTo>
                  <a:pt x="32076" y="227991"/>
                </a:lnTo>
                <a:lnTo>
                  <a:pt x="32076" y="224737"/>
                </a:lnTo>
                <a:lnTo>
                  <a:pt x="31877" y="220653"/>
                </a:lnTo>
                <a:lnTo>
                  <a:pt x="31080" y="222247"/>
                </a:lnTo>
                <a:lnTo>
                  <a:pt x="30283" y="223774"/>
                </a:lnTo>
                <a:lnTo>
                  <a:pt x="29984" y="231411"/>
                </a:lnTo>
                <a:lnTo>
                  <a:pt x="31910" y="229751"/>
                </a:lnTo>
                <a:close/>
              </a:path>
              <a:path w="2885398" h="418394">
                <a:moveTo>
                  <a:pt x="29187" y="225069"/>
                </a:moveTo>
                <a:lnTo>
                  <a:pt x="27793" y="226132"/>
                </a:lnTo>
                <a:lnTo>
                  <a:pt x="28058" y="233005"/>
                </a:lnTo>
                <a:lnTo>
                  <a:pt x="29984" y="231411"/>
                </a:lnTo>
                <a:lnTo>
                  <a:pt x="30283" y="223774"/>
                </a:lnTo>
                <a:lnTo>
                  <a:pt x="29187" y="225069"/>
                </a:lnTo>
                <a:close/>
              </a:path>
              <a:path w="2885398" h="418394">
                <a:moveTo>
                  <a:pt x="23011" y="228423"/>
                </a:moveTo>
                <a:lnTo>
                  <a:pt x="23509" y="234998"/>
                </a:lnTo>
                <a:lnTo>
                  <a:pt x="25900" y="234201"/>
                </a:lnTo>
                <a:lnTo>
                  <a:pt x="28058" y="233005"/>
                </a:lnTo>
                <a:lnTo>
                  <a:pt x="27793" y="226132"/>
                </a:lnTo>
                <a:lnTo>
                  <a:pt x="26398" y="227128"/>
                </a:lnTo>
                <a:lnTo>
                  <a:pt x="24804" y="227892"/>
                </a:lnTo>
                <a:lnTo>
                  <a:pt x="23011" y="228423"/>
                </a:lnTo>
                <a:close/>
              </a:path>
              <a:path w="2885398" h="418394">
                <a:moveTo>
                  <a:pt x="10559" y="227228"/>
                </a:moveTo>
                <a:lnTo>
                  <a:pt x="10791" y="235595"/>
                </a:lnTo>
                <a:lnTo>
                  <a:pt x="13514" y="236093"/>
                </a:lnTo>
                <a:lnTo>
                  <a:pt x="18761" y="236093"/>
                </a:lnTo>
                <a:lnTo>
                  <a:pt x="21118" y="235728"/>
                </a:lnTo>
                <a:lnTo>
                  <a:pt x="23509" y="234998"/>
                </a:lnTo>
                <a:lnTo>
                  <a:pt x="23011" y="228423"/>
                </a:lnTo>
                <a:lnTo>
                  <a:pt x="21284" y="228888"/>
                </a:lnTo>
                <a:lnTo>
                  <a:pt x="19458" y="229120"/>
                </a:lnTo>
                <a:lnTo>
                  <a:pt x="14544" y="229120"/>
                </a:lnTo>
                <a:lnTo>
                  <a:pt x="12219" y="228489"/>
                </a:lnTo>
                <a:lnTo>
                  <a:pt x="10559" y="227228"/>
                </a:lnTo>
                <a:close/>
              </a:path>
              <a:path w="2885398" h="418394">
                <a:moveTo>
                  <a:pt x="8965" y="218362"/>
                </a:moveTo>
                <a:lnTo>
                  <a:pt x="9696" y="209263"/>
                </a:lnTo>
                <a:lnTo>
                  <a:pt x="6209" y="210923"/>
                </a:lnTo>
                <a:lnTo>
                  <a:pt x="8268" y="234599"/>
                </a:lnTo>
                <a:lnTo>
                  <a:pt x="10791" y="235595"/>
                </a:lnTo>
                <a:lnTo>
                  <a:pt x="10559" y="227228"/>
                </a:lnTo>
                <a:lnTo>
                  <a:pt x="8965" y="225899"/>
                </a:lnTo>
                <a:lnTo>
                  <a:pt x="8168" y="224206"/>
                </a:lnTo>
                <a:lnTo>
                  <a:pt x="8168" y="220022"/>
                </a:lnTo>
                <a:lnTo>
                  <a:pt x="8965" y="218362"/>
                </a:lnTo>
                <a:close/>
              </a:path>
              <a:path w="2885398" h="418394">
                <a:moveTo>
                  <a:pt x="0" y="218826"/>
                </a:moveTo>
                <a:lnTo>
                  <a:pt x="730" y="228058"/>
                </a:lnTo>
                <a:lnTo>
                  <a:pt x="2191" y="230116"/>
                </a:lnTo>
                <a:lnTo>
                  <a:pt x="3719" y="232109"/>
                </a:lnTo>
                <a:lnTo>
                  <a:pt x="5744" y="233603"/>
                </a:lnTo>
                <a:lnTo>
                  <a:pt x="8268" y="234599"/>
                </a:lnTo>
                <a:lnTo>
                  <a:pt x="6209" y="210923"/>
                </a:lnTo>
                <a:lnTo>
                  <a:pt x="3685" y="213381"/>
                </a:lnTo>
                <a:lnTo>
                  <a:pt x="1228" y="215771"/>
                </a:lnTo>
                <a:lnTo>
                  <a:pt x="0" y="218826"/>
                </a:lnTo>
                <a:close/>
              </a:path>
              <a:path w="2885398" h="418394">
                <a:moveTo>
                  <a:pt x="0" y="222545"/>
                </a:moveTo>
                <a:lnTo>
                  <a:pt x="0" y="225534"/>
                </a:lnTo>
                <a:lnTo>
                  <a:pt x="730" y="228058"/>
                </a:lnTo>
                <a:lnTo>
                  <a:pt x="0" y="218826"/>
                </a:lnTo>
                <a:lnTo>
                  <a:pt x="0" y="222545"/>
                </a:lnTo>
                <a:close/>
              </a:path>
              <a:path w="2885398" h="418394">
                <a:moveTo>
                  <a:pt x="32276" y="204829"/>
                </a:moveTo>
                <a:lnTo>
                  <a:pt x="14145" y="208400"/>
                </a:lnTo>
                <a:lnTo>
                  <a:pt x="14577" y="215041"/>
                </a:lnTo>
                <a:lnTo>
                  <a:pt x="17831" y="214377"/>
                </a:lnTo>
                <a:lnTo>
                  <a:pt x="32276" y="211416"/>
                </a:lnTo>
                <a:lnTo>
                  <a:pt x="33870" y="211089"/>
                </a:lnTo>
                <a:lnTo>
                  <a:pt x="33870" y="204515"/>
                </a:lnTo>
                <a:lnTo>
                  <a:pt x="32276" y="204829"/>
                </a:lnTo>
                <a:close/>
              </a:path>
              <a:path w="2885398" h="418394">
                <a:moveTo>
                  <a:pt x="14145" y="208400"/>
                </a:moveTo>
                <a:lnTo>
                  <a:pt x="9696" y="209263"/>
                </a:lnTo>
                <a:lnTo>
                  <a:pt x="10559" y="217166"/>
                </a:lnTo>
                <a:lnTo>
                  <a:pt x="12153" y="215971"/>
                </a:lnTo>
                <a:lnTo>
                  <a:pt x="14577" y="215041"/>
                </a:lnTo>
                <a:lnTo>
                  <a:pt x="14145" y="208400"/>
                </a:lnTo>
                <a:close/>
              </a:path>
              <a:path w="2885398" h="418394">
                <a:moveTo>
                  <a:pt x="99299" y="185288"/>
                </a:moveTo>
                <a:lnTo>
                  <a:pt x="90931" y="185288"/>
                </a:lnTo>
                <a:lnTo>
                  <a:pt x="74693" y="227028"/>
                </a:lnTo>
                <a:lnTo>
                  <a:pt x="58954" y="185288"/>
                </a:lnTo>
                <a:lnTo>
                  <a:pt x="49889" y="185288"/>
                </a:lnTo>
                <a:lnTo>
                  <a:pt x="70609" y="235097"/>
                </a:lnTo>
                <a:lnTo>
                  <a:pt x="78578" y="235097"/>
                </a:lnTo>
                <a:lnTo>
                  <a:pt x="99299" y="185288"/>
                </a:lnTo>
                <a:close/>
              </a:path>
              <a:path w="2885398" h="418394">
                <a:moveTo>
                  <a:pt x="137768" y="229884"/>
                </a:moveTo>
                <a:lnTo>
                  <a:pt x="138632" y="231411"/>
                </a:lnTo>
                <a:lnTo>
                  <a:pt x="139329" y="225036"/>
                </a:lnTo>
                <a:lnTo>
                  <a:pt x="137337" y="224737"/>
                </a:lnTo>
                <a:lnTo>
                  <a:pt x="137337" y="227991"/>
                </a:lnTo>
                <a:lnTo>
                  <a:pt x="137171" y="229751"/>
                </a:lnTo>
                <a:lnTo>
                  <a:pt x="137589" y="229098"/>
                </a:lnTo>
                <a:lnTo>
                  <a:pt x="137337" y="225733"/>
                </a:lnTo>
                <a:lnTo>
                  <a:pt x="137589" y="229098"/>
                </a:lnTo>
                <a:lnTo>
                  <a:pt x="138532" y="227626"/>
                </a:lnTo>
                <a:lnTo>
                  <a:pt x="137768" y="229884"/>
                </a:lnTo>
                <a:close/>
              </a:path>
              <a:path w="2885398" h="418394">
                <a:moveTo>
                  <a:pt x="122626" y="191266"/>
                </a:moveTo>
                <a:lnTo>
                  <a:pt x="129732" y="191266"/>
                </a:lnTo>
                <a:lnTo>
                  <a:pt x="132555" y="192295"/>
                </a:lnTo>
                <a:lnTo>
                  <a:pt x="134547" y="194354"/>
                </a:lnTo>
                <a:lnTo>
                  <a:pt x="136540" y="196346"/>
                </a:lnTo>
                <a:lnTo>
                  <a:pt x="137536" y="199202"/>
                </a:lnTo>
                <a:lnTo>
                  <a:pt x="137536" y="204829"/>
                </a:lnTo>
                <a:lnTo>
                  <a:pt x="139130" y="204515"/>
                </a:lnTo>
                <a:lnTo>
                  <a:pt x="138964" y="187380"/>
                </a:lnTo>
                <a:lnTo>
                  <a:pt x="136041" y="186185"/>
                </a:lnTo>
                <a:lnTo>
                  <a:pt x="133119" y="184923"/>
                </a:lnTo>
                <a:lnTo>
                  <a:pt x="129865" y="184292"/>
                </a:lnTo>
                <a:lnTo>
                  <a:pt x="126279" y="184292"/>
                </a:lnTo>
                <a:lnTo>
                  <a:pt x="122626" y="191266"/>
                </a:lnTo>
                <a:close/>
              </a:path>
              <a:path w="2885398" h="418394">
                <a:moveTo>
                  <a:pt x="120966" y="184292"/>
                </a:moveTo>
                <a:lnTo>
                  <a:pt x="116516" y="185455"/>
                </a:lnTo>
                <a:lnTo>
                  <a:pt x="117313" y="193557"/>
                </a:lnTo>
                <a:lnTo>
                  <a:pt x="119704" y="192029"/>
                </a:lnTo>
                <a:lnTo>
                  <a:pt x="122626" y="191266"/>
                </a:lnTo>
                <a:lnTo>
                  <a:pt x="126279" y="184292"/>
                </a:lnTo>
                <a:lnTo>
                  <a:pt x="120966" y="184292"/>
                </a:lnTo>
                <a:close/>
              </a:path>
              <a:path w="2885398" h="418394">
                <a:moveTo>
                  <a:pt x="109344" y="190037"/>
                </a:moveTo>
                <a:lnTo>
                  <a:pt x="112034" y="200729"/>
                </a:lnTo>
                <a:lnTo>
                  <a:pt x="113163" y="197409"/>
                </a:lnTo>
                <a:lnTo>
                  <a:pt x="114923" y="195018"/>
                </a:lnTo>
                <a:lnTo>
                  <a:pt x="117313" y="193557"/>
                </a:lnTo>
                <a:lnTo>
                  <a:pt x="116516" y="185455"/>
                </a:lnTo>
                <a:lnTo>
                  <a:pt x="112930" y="187779"/>
                </a:lnTo>
                <a:lnTo>
                  <a:pt x="109344" y="190037"/>
                </a:lnTo>
                <a:close/>
              </a:path>
              <a:path w="2885398" h="418394">
                <a:moveTo>
                  <a:pt x="106887" y="193025"/>
                </a:moveTo>
                <a:lnTo>
                  <a:pt x="105558" y="196744"/>
                </a:lnTo>
                <a:lnTo>
                  <a:pt x="112034" y="200729"/>
                </a:lnTo>
                <a:lnTo>
                  <a:pt x="109344" y="190037"/>
                </a:lnTo>
                <a:lnTo>
                  <a:pt x="106887" y="193025"/>
                </a:lnTo>
                <a:close/>
              </a:path>
              <a:path w="2885398" h="418394">
                <a:moveTo>
                  <a:pt x="145505" y="197409"/>
                </a:moveTo>
                <a:lnTo>
                  <a:pt x="144642" y="194221"/>
                </a:lnTo>
                <a:lnTo>
                  <a:pt x="145472" y="235795"/>
                </a:lnTo>
                <a:lnTo>
                  <a:pt x="145505" y="197409"/>
                </a:lnTo>
                <a:close/>
              </a:path>
              <a:path w="2885398" h="418394">
                <a:moveTo>
                  <a:pt x="139495" y="232873"/>
                </a:moveTo>
                <a:lnTo>
                  <a:pt x="140690" y="233968"/>
                </a:lnTo>
                <a:lnTo>
                  <a:pt x="142218" y="234699"/>
                </a:lnTo>
                <a:lnTo>
                  <a:pt x="143745" y="235429"/>
                </a:lnTo>
                <a:lnTo>
                  <a:pt x="145472" y="235795"/>
                </a:lnTo>
                <a:lnTo>
                  <a:pt x="144642" y="194221"/>
                </a:lnTo>
                <a:lnTo>
                  <a:pt x="142915" y="191764"/>
                </a:lnTo>
                <a:lnTo>
                  <a:pt x="141255" y="189240"/>
                </a:lnTo>
                <a:lnTo>
                  <a:pt x="139495" y="232873"/>
                </a:lnTo>
                <a:close/>
              </a:path>
              <a:path w="2885398" h="418394">
                <a:moveTo>
                  <a:pt x="139329" y="225036"/>
                </a:moveTo>
                <a:lnTo>
                  <a:pt x="138632" y="231411"/>
                </a:lnTo>
                <a:lnTo>
                  <a:pt x="139495" y="232873"/>
                </a:lnTo>
                <a:lnTo>
                  <a:pt x="141255" y="189240"/>
                </a:lnTo>
                <a:lnTo>
                  <a:pt x="139130" y="204515"/>
                </a:lnTo>
                <a:lnTo>
                  <a:pt x="139130" y="211089"/>
                </a:lnTo>
                <a:lnTo>
                  <a:pt x="137536" y="211416"/>
                </a:lnTo>
                <a:lnTo>
                  <a:pt x="137536" y="218793"/>
                </a:lnTo>
                <a:lnTo>
                  <a:pt x="137337" y="224737"/>
                </a:lnTo>
                <a:lnTo>
                  <a:pt x="139329" y="225036"/>
                </a:lnTo>
                <a:close/>
              </a:path>
              <a:path w="2885398" h="418394">
                <a:moveTo>
                  <a:pt x="152578" y="234798"/>
                </a:moveTo>
                <a:lnTo>
                  <a:pt x="152977" y="228523"/>
                </a:lnTo>
                <a:lnTo>
                  <a:pt x="150552" y="229021"/>
                </a:lnTo>
                <a:lnTo>
                  <a:pt x="146767" y="229021"/>
                </a:lnTo>
                <a:lnTo>
                  <a:pt x="145505" y="227825"/>
                </a:lnTo>
                <a:lnTo>
                  <a:pt x="147398" y="235795"/>
                </a:lnTo>
                <a:lnTo>
                  <a:pt x="149523" y="235795"/>
                </a:lnTo>
                <a:lnTo>
                  <a:pt x="151250" y="235463"/>
                </a:lnTo>
                <a:lnTo>
                  <a:pt x="152578" y="234798"/>
                </a:lnTo>
                <a:close/>
              </a:path>
              <a:path w="2885398" h="418394">
                <a:moveTo>
                  <a:pt x="137171" y="229751"/>
                </a:moveTo>
                <a:lnTo>
                  <a:pt x="137337" y="227991"/>
                </a:lnTo>
                <a:lnTo>
                  <a:pt x="137337" y="224737"/>
                </a:lnTo>
                <a:lnTo>
                  <a:pt x="137137" y="220653"/>
                </a:lnTo>
                <a:lnTo>
                  <a:pt x="136340" y="222247"/>
                </a:lnTo>
                <a:lnTo>
                  <a:pt x="135543" y="223774"/>
                </a:lnTo>
                <a:lnTo>
                  <a:pt x="135245" y="231411"/>
                </a:lnTo>
                <a:lnTo>
                  <a:pt x="137171" y="229751"/>
                </a:lnTo>
                <a:close/>
              </a:path>
              <a:path w="2885398" h="418394">
                <a:moveTo>
                  <a:pt x="134448" y="225069"/>
                </a:moveTo>
                <a:lnTo>
                  <a:pt x="133053" y="226132"/>
                </a:lnTo>
                <a:lnTo>
                  <a:pt x="133319" y="233005"/>
                </a:lnTo>
                <a:lnTo>
                  <a:pt x="135245" y="231411"/>
                </a:lnTo>
                <a:lnTo>
                  <a:pt x="135543" y="223774"/>
                </a:lnTo>
                <a:lnTo>
                  <a:pt x="134448" y="225069"/>
                </a:lnTo>
                <a:close/>
              </a:path>
              <a:path w="2885398" h="418394">
                <a:moveTo>
                  <a:pt x="128271" y="228423"/>
                </a:moveTo>
                <a:lnTo>
                  <a:pt x="128769" y="234998"/>
                </a:lnTo>
                <a:lnTo>
                  <a:pt x="131160" y="234201"/>
                </a:lnTo>
                <a:lnTo>
                  <a:pt x="133319" y="233005"/>
                </a:lnTo>
                <a:lnTo>
                  <a:pt x="133053" y="226132"/>
                </a:lnTo>
                <a:lnTo>
                  <a:pt x="131658" y="227128"/>
                </a:lnTo>
                <a:lnTo>
                  <a:pt x="130064" y="227892"/>
                </a:lnTo>
                <a:lnTo>
                  <a:pt x="128271" y="228423"/>
                </a:lnTo>
                <a:close/>
              </a:path>
              <a:path w="2885398" h="418394">
                <a:moveTo>
                  <a:pt x="115819" y="227228"/>
                </a:moveTo>
                <a:lnTo>
                  <a:pt x="116052" y="235595"/>
                </a:lnTo>
                <a:lnTo>
                  <a:pt x="118774" y="236093"/>
                </a:lnTo>
                <a:lnTo>
                  <a:pt x="124021" y="236093"/>
                </a:lnTo>
                <a:lnTo>
                  <a:pt x="126379" y="235728"/>
                </a:lnTo>
                <a:lnTo>
                  <a:pt x="128769" y="234998"/>
                </a:lnTo>
                <a:lnTo>
                  <a:pt x="128271" y="228423"/>
                </a:lnTo>
                <a:lnTo>
                  <a:pt x="126545" y="228888"/>
                </a:lnTo>
                <a:lnTo>
                  <a:pt x="124718" y="229120"/>
                </a:lnTo>
                <a:lnTo>
                  <a:pt x="119804" y="229120"/>
                </a:lnTo>
                <a:lnTo>
                  <a:pt x="117479" y="228489"/>
                </a:lnTo>
                <a:lnTo>
                  <a:pt x="115819" y="227228"/>
                </a:lnTo>
                <a:close/>
              </a:path>
              <a:path w="2885398" h="418394">
                <a:moveTo>
                  <a:pt x="114225" y="218362"/>
                </a:moveTo>
                <a:lnTo>
                  <a:pt x="114956" y="209263"/>
                </a:lnTo>
                <a:lnTo>
                  <a:pt x="111469" y="210923"/>
                </a:lnTo>
                <a:lnTo>
                  <a:pt x="113528" y="234599"/>
                </a:lnTo>
                <a:lnTo>
                  <a:pt x="116052" y="235595"/>
                </a:lnTo>
                <a:lnTo>
                  <a:pt x="115819" y="227228"/>
                </a:lnTo>
                <a:lnTo>
                  <a:pt x="114225" y="225899"/>
                </a:lnTo>
                <a:lnTo>
                  <a:pt x="113428" y="224206"/>
                </a:lnTo>
                <a:lnTo>
                  <a:pt x="113428" y="220022"/>
                </a:lnTo>
                <a:lnTo>
                  <a:pt x="114225" y="218362"/>
                </a:lnTo>
                <a:close/>
              </a:path>
              <a:path w="2885398" h="418394">
                <a:moveTo>
                  <a:pt x="105260" y="218826"/>
                </a:moveTo>
                <a:lnTo>
                  <a:pt x="105990" y="228058"/>
                </a:lnTo>
                <a:lnTo>
                  <a:pt x="107451" y="230116"/>
                </a:lnTo>
                <a:lnTo>
                  <a:pt x="108979" y="232109"/>
                </a:lnTo>
                <a:lnTo>
                  <a:pt x="111004" y="233603"/>
                </a:lnTo>
                <a:lnTo>
                  <a:pt x="113528" y="234599"/>
                </a:lnTo>
                <a:lnTo>
                  <a:pt x="111469" y="210923"/>
                </a:lnTo>
                <a:lnTo>
                  <a:pt x="108945" y="213381"/>
                </a:lnTo>
                <a:lnTo>
                  <a:pt x="106488" y="215771"/>
                </a:lnTo>
                <a:lnTo>
                  <a:pt x="105260" y="218826"/>
                </a:lnTo>
                <a:close/>
              </a:path>
              <a:path w="2885398" h="418394">
                <a:moveTo>
                  <a:pt x="105260" y="222545"/>
                </a:moveTo>
                <a:lnTo>
                  <a:pt x="105260" y="225534"/>
                </a:lnTo>
                <a:lnTo>
                  <a:pt x="105990" y="228058"/>
                </a:lnTo>
                <a:lnTo>
                  <a:pt x="105260" y="218826"/>
                </a:lnTo>
                <a:lnTo>
                  <a:pt x="105260" y="222545"/>
                </a:lnTo>
                <a:close/>
              </a:path>
              <a:path w="2885398" h="418394">
                <a:moveTo>
                  <a:pt x="137536" y="204829"/>
                </a:moveTo>
                <a:lnTo>
                  <a:pt x="119405" y="208400"/>
                </a:lnTo>
                <a:lnTo>
                  <a:pt x="119837" y="215041"/>
                </a:lnTo>
                <a:lnTo>
                  <a:pt x="123091" y="214377"/>
                </a:lnTo>
                <a:lnTo>
                  <a:pt x="137536" y="211416"/>
                </a:lnTo>
                <a:lnTo>
                  <a:pt x="139130" y="211089"/>
                </a:lnTo>
                <a:lnTo>
                  <a:pt x="139130" y="204515"/>
                </a:lnTo>
                <a:lnTo>
                  <a:pt x="137536" y="204829"/>
                </a:lnTo>
                <a:close/>
              </a:path>
              <a:path w="2885398" h="418394">
                <a:moveTo>
                  <a:pt x="119405" y="208400"/>
                </a:moveTo>
                <a:lnTo>
                  <a:pt x="114956" y="209263"/>
                </a:lnTo>
                <a:lnTo>
                  <a:pt x="115819" y="217166"/>
                </a:lnTo>
                <a:lnTo>
                  <a:pt x="117413" y="215971"/>
                </a:lnTo>
                <a:lnTo>
                  <a:pt x="119837" y="215041"/>
                </a:lnTo>
                <a:lnTo>
                  <a:pt x="119405" y="208400"/>
                </a:lnTo>
                <a:close/>
              </a:path>
              <a:path w="2885398" h="418394">
                <a:moveTo>
                  <a:pt x="174833" y="169748"/>
                </a:moveTo>
                <a:lnTo>
                  <a:pt x="174833" y="167955"/>
                </a:lnTo>
                <a:lnTo>
                  <a:pt x="174269" y="166527"/>
                </a:lnTo>
                <a:lnTo>
                  <a:pt x="172077" y="164336"/>
                </a:lnTo>
                <a:lnTo>
                  <a:pt x="170649" y="163771"/>
                </a:lnTo>
                <a:lnTo>
                  <a:pt x="167063" y="163771"/>
                </a:lnTo>
                <a:lnTo>
                  <a:pt x="165602" y="164336"/>
                </a:lnTo>
                <a:lnTo>
                  <a:pt x="163410" y="166527"/>
                </a:lnTo>
                <a:lnTo>
                  <a:pt x="162879" y="167955"/>
                </a:lnTo>
                <a:lnTo>
                  <a:pt x="162879" y="169748"/>
                </a:lnTo>
                <a:lnTo>
                  <a:pt x="163410" y="173002"/>
                </a:lnTo>
                <a:lnTo>
                  <a:pt x="165602" y="175194"/>
                </a:lnTo>
                <a:lnTo>
                  <a:pt x="167063" y="175725"/>
                </a:lnTo>
                <a:lnTo>
                  <a:pt x="170649" y="175725"/>
                </a:lnTo>
                <a:lnTo>
                  <a:pt x="172077" y="175194"/>
                </a:lnTo>
                <a:lnTo>
                  <a:pt x="174269" y="173002"/>
                </a:lnTo>
                <a:lnTo>
                  <a:pt x="174833" y="171541"/>
                </a:lnTo>
                <a:lnTo>
                  <a:pt x="174833" y="169748"/>
                </a:lnTo>
                <a:close/>
              </a:path>
              <a:path w="2885398" h="418394">
                <a:moveTo>
                  <a:pt x="164871" y="185288"/>
                </a:moveTo>
                <a:lnTo>
                  <a:pt x="164871" y="235097"/>
                </a:lnTo>
                <a:lnTo>
                  <a:pt x="172841" y="235097"/>
                </a:lnTo>
                <a:lnTo>
                  <a:pt x="172841" y="185288"/>
                </a:lnTo>
                <a:lnTo>
                  <a:pt x="164871" y="185288"/>
                </a:lnTo>
                <a:close/>
              </a:path>
              <a:path w="2885398" h="418394">
                <a:moveTo>
                  <a:pt x="198903" y="162376"/>
                </a:moveTo>
                <a:lnTo>
                  <a:pt x="190934" y="162376"/>
                </a:lnTo>
                <a:lnTo>
                  <a:pt x="191897" y="230615"/>
                </a:lnTo>
                <a:lnTo>
                  <a:pt x="193823" y="232806"/>
                </a:lnTo>
                <a:lnTo>
                  <a:pt x="195815" y="234998"/>
                </a:lnTo>
                <a:lnTo>
                  <a:pt x="198837" y="236093"/>
                </a:lnTo>
                <a:lnTo>
                  <a:pt x="198903" y="224970"/>
                </a:lnTo>
                <a:lnTo>
                  <a:pt x="198903" y="162376"/>
                </a:lnTo>
                <a:close/>
              </a:path>
              <a:path w="2885398" h="418394">
                <a:moveTo>
                  <a:pt x="190934" y="222745"/>
                </a:moveTo>
                <a:lnTo>
                  <a:pt x="190934" y="227261"/>
                </a:lnTo>
                <a:lnTo>
                  <a:pt x="191897" y="230615"/>
                </a:lnTo>
                <a:lnTo>
                  <a:pt x="190934" y="162376"/>
                </a:lnTo>
                <a:lnTo>
                  <a:pt x="190934" y="222745"/>
                </a:lnTo>
                <a:close/>
              </a:path>
              <a:path w="2885398" h="418394">
                <a:moveTo>
                  <a:pt x="206773" y="235695"/>
                </a:moveTo>
                <a:lnTo>
                  <a:pt x="208035" y="235496"/>
                </a:lnTo>
                <a:lnTo>
                  <a:pt x="210260" y="234699"/>
                </a:lnTo>
                <a:lnTo>
                  <a:pt x="211555" y="227726"/>
                </a:lnTo>
                <a:lnTo>
                  <a:pt x="210094" y="228257"/>
                </a:lnTo>
                <a:lnTo>
                  <a:pt x="208068" y="228821"/>
                </a:lnTo>
                <a:lnTo>
                  <a:pt x="206773" y="235695"/>
                </a:lnTo>
                <a:close/>
              </a:path>
              <a:path w="2885398" h="418394">
                <a:moveTo>
                  <a:pt x="202888" y="236093"/>
                </a:moveTo>
                <a:lnTo>
                  <a:pt x="204216" y="236093"/>
                </a:lnTo>
                <a:lnTo>
                  <a:pt x="205511" y="235961"/>
                </a:lnTo>
                <a:lnTo>
                  <a:pt x="206773" y="235695"/>
                </a:lnTo>
                <a:lnTo>
                  <a:pt x="208068" y="228821"/>
                </a:lnTo>
                <a:lnTo>
                  <a:pt x="206109" y="229120"/>
                </a:lnTo>
                <a:lnTo>
                  <a:pt x="204781" y="229120"/>
                </a:lnTo>
                <a:lnTo>
                  <a:pt x="202888" y="236093"/>
                </a:lnTo>
                <a:close/>
              </a:path>
              <a:path w="2885398" h="418394">
                <a:moveTo>
                  <a:pt x="202888" y="236093"/>
                </a:moveTo>
                <a:lnTo>
                  <a:pt x="204781" y="229120"/>
                </a:lnTo>
                <a:lnTo>
                  <a:pt x="202722" y="229120"/>
                </a:lnTo>
                <a:lnTo>
                  <a:pt x="201228" y="228655"/>
                </a:lnTo>
                <a:lnTo>
                  <a:pt x="199368" y="226729"/>
                </a:lnTo>
                <a:lnTo>
                  <a:pt x="198837" y="236093"/>
                </a:lnTo>
                <a:lnTo>
                  <a:pt x="202888" y="236093"/>
                </a:lnTo>
                <a:close/>
              </a:path>
              <a:path w="2885398" h="418394">
                <a:moveTo>
                  <a:pt x="251103" y="229884"/>
                </a:moveTo>
                <a:lnTo>
                  <a:pt x="251966" y="231411"/>
                </a:lnTo>
                <a:lnTo>
                  <a:pt x="252663" y="225036"/>
                </a:lnTo>
                <a:lnTo>
                  <a:pt x="250671" y="224737"/>
                </a:lnTo>
                <a:lnTo>
                  <a:pt x="250671" y="227991"/>
                </a:lnTo>
                <a:lnTo>
                  <a:pt x="250505" y="229751"/>
                </a:lnTo>
                <a:lnTo>
                  <a:pt x="250924" y="229098"/>
                </a:lnTo>
                <a:lnTo>
                  <a:pt x="250671" y="225733"/>
                </a:lnTo>
                <a:lnTo>
                  <a:pt x="250924" y="229098"/>
                </a:lnTo>
                <a:lnTo>
                  <a:pt x="251867" y="227626"/>
                </a:lnTo>
                <a:lnTo>
                  <a:pt x="251103" y="229884"/>
                </a:lnTo>
                <a:close/>
              </a:path>
              <a:path w="2885398" h="418394">
                <a:moveTo>
                  <a:pt x="235961" y="191266"/>
                </a:moveTo>
                <a:lnTo>
                  <a:pt x="243067" y="191266"/>
                </a:lnTo>
                <a:lnTo>
                  <a:pt x="245889" y="192295"/>
                </a:lnTo>
                <a:lnTo>
                  <a:pt x="247882" y="194354"/>
                </a:lnTo>
                <a:lnTo>
                  <a:pt x="249874" y="196346"/>
                </a:lnTo>
                <a:lnTo>
                  <a:pt x="250870" y="199202"/>
                </a:lnTo>
                <a:lnTo>
                  <a:pt x="250870" y="204829"/>
                </a:lnTo>
                <a:lnTo>
                  <a:pt x="252464" y="204515"/>
                </a:lnTo>
                <a:lnTo>
                  <a:pt x="252298" y="187380"/>
                </a:lnTo>
                <a:lnTo>
                  <a:pt x="249376" y="186185"/>
                </a:lnTo>
                <a:lnTo>
                  <a:pt x="246454" y="184923"/>
                </a:lnTo>
                <a:lnTo>
                  <a:pt x="243200" y="184292"/>
                </a:lnTo>
                <a:lnTo>
                  <a:pt x="239614" y="184292"/>
                </a:lnTo>
                <a:lnTo>
                  <a:pt x="235961" y="191266"/>
                </a:lnTo>
                <a:close/>
              </a:path>
              <a:path w="2885398" h="418394">
                <a:moveTo>
                  <a:pt x="234301" y="184292"/>
                </a:moveTo>
                <a:lnTo>
                  <a:pt x="229851" y="185455"/>
                </a:lnTo>
                <a:lnTo>
                  <a:pt x="230648" y="193557"/>
                </a:lnTo>
                <a:lnTo>
                  <a:pt x="233039" y="192029"/>
                </a:lnTo>
                <a:lnTo>
                  <a:pt x="235961" y="191266"/>
                </a:lnTo>
                <a:lnTo>
                  <a:pt x="239614" y="184292"/>
                </a:lnTo>
                <a:lnTo>
                  <a:pt x="234301" y="184292"/>
                </a:lnTo>
                <a:close/>
              </a:path>
              <a:path w="2885398" h="418394">
                <a:moveTo>
                  <a:pt x="222679" y="190037"/>
                </a:moveTo>
                <a:lnTo>
                  <a:pt x="225368" y="200729"/>
                </a:lnTo>
                <a:lnTo>
                  <a:pt x="226497" y="197409"/>
                </a:lnTo>
                <a:lnTo>
                  <a:pt x="228257" y="195018"/>
                </a:lnTo>
                <a:lnTo>
                  <a:pt x="230648" y="193557"/>
                </a:lnTo>
                <a:lnTo>
                  <a:pt x="229851" y="185455"/>
                </a:lnTo>
                <a:lnTo>
                  <a:pt x="226265" y="187779"/>
                </a:lnTo>
                <a:lnTo>
                  <a:pt x="222679" y="190037"/>
                </a:lnTo>
                <a:close/>
              </a:path>
              <a:path w="2885398" h="418394">
                <a:moveTo>
                  <a:pt x="220221" y="193025"/>
                </a:moveTo>
                <a:lnTo>
                  <a:pt x="218893" y="196744"/>
                </a:lnTo>
                <a:lnTo>
                  <a:pt x="225368" y="200729"/>
                </a:lnTo>
                <a:lnTo>
                  <a:pt x="222679" y="190037"/>
                </a:lnTo>
                <a:lnTo>
                  <a:pt x="220221" y="193025"/>
                </a:lnTo>
                <a:close/>
              </a:path>
              <a:path w="2885398" h="418394">
                <a:moveTo>
                  <a:pt x="258840" y="197409"/>
                </a:moveTo>
                <a:lnTo>
                  <a:pt x="257976" y="194221"/>
                </a:lnTo>
                <a:lnTo>
                  <a:pt x="258807" y="235795"/>
                </a:lnTo>
                <a:lnTo>
                  <a:pt x="258840" y="197409"/>
                </a:lnTo>
                <a:close/>
              </a:path>
              <a:path w="2885398" h="418394">
                <a:moveTo>
                  <a:pt x="252829" y="232873"/>
                </a:moveTo>
                <a:lnTo>
                  <a:pt x="254025" y="233968"/>
                </a:lnTo>
                <a:lnTo>
                  <a:pt x="255552" y="234699"/>
                </a:lnTo>
                <a:lnTo>
                  <a:pt x="257080" y="235429"/>
                </a:lnTo>
                <a:lnTo>
                  <a:pt x="258807" y="235795"/>
                </a:lnTo>
                <a:lnTo>
                  <a:pt x="257976" y="194221"/>
                </a:lnTo>
                <a:lnTo>
                  <a:pt x="256250" y="191764"/>
                </a:lnTo>
                <a:lnTo>
                  <a:pt x="254589" y="189240"/>
                </a:lnTo>
                <a:lnTo>
                  <a:pt x="252829" y="232873"/>
                </a:lnTo>
                <a:close/>
              </a:path>
              <a:path w="2885398" h="418394">
                <a:moveTo>
                  <a:pt x="252663" y="225036"/>
                </a:moveTo>
                <a:lnTo>
                  <a:pt x="251966" y="231411"/>
                </a:lnTo>
                <a:lnTo>
                  <a:pt x="252829" y="232873"/>
                </a:lnTo>
                <a:lnTo>
                  <a:pt x="254589" y="189240"/>
                </a:lnTo>
                <a:lnTo>
                  <a:pt x="252464" y="204515"/>
                </a:lnTo>
                <a:lnTo>
                  <a:pt x="252464" y="211089"/>
                </a:lnTo>
                <a:lnTo>
                  <a:pt x="250870" y="211416"/>
                </a:lnTo>
                <a:lnTo>
                  <a:pt x="250870" y="218793"/>
                </a:lnTo>
                <a:lnTo>
                  <a:pt x="250671" y="224737"/>
                </a:lnTo>
                <a:lnTo>
                  <a:pt x="252663" y="225036"/>
                </a:lnTo>
                <a:close/>
              </a:path>
              <a:path w="2885398" h="418394">
                <a:moveTo>
                  <a:pt x="265913" y="234798"/>
                </a:moveTo>
                <a:lnTo>
                  <a:pt x="266311" y="228523"/>
                </a:lnTo>
                <a:lnTo>
                  <a:pt x="263887" y="229021"/>
                </a:lnTo>
                <a:lnTo>
                  <a:pt x="260102" y="229021"/>
                </a:lnTo>
                <a:lnTo>
                  <a:pt x="258840" y="227825"/>
                </a:lnTo>
                <a:lnTo>
                  <a:pt x="260733" y="235795"/>
                </a:lnTo>
                <a:lnTo>
                  <a:pt x="262858" y="235795"/>
                </a:lnTo>
                <a:lnTo>
                  <a:pt x="264584" y="235463"/>
                </a:lnTo>
                <a:lnTo>
                  <a:pt x="265913" y="234798"/>
                </a:lnTo>
                <a:close/>
              </a:path>
              <a:path w="2885398" h="418394">
                <a:moveTo>
                  <a:pt x="250505" y="229751"/>
                </a:moveTo>
                <a:lnTo>
                  <a:pt x="250671" y="227991"/>
                </a:lnTo>
                <a:lnTo>
                  <a:pt x="250671" y="224737"/>
                </a:lnTo>
                <a:lnTo>
                  <a:pt x="250472" y="220653"/>
                </a:lnTo>
                <a:lnTo>
                  <a:pt x="249675" y="222247"/>
                </a:lnTo>
                <a:lnTo>
                  <a:pt x="248878" y="223774"/>
                </a:lnTo>
                <a:lnTo>
                  <a:pt x="248579" y="231411"/>
                </a:lnTo>
                <a:lnTo>
                  <a:pt x="250505" y="229751"/>
                </a:lnTo>
                <a:close/>
              </a:path>
              <a:path w="2885398" h="418394">
                <a:moveTo>
                  <a:pt x="247782" y="225069"/>
                </a:moveTo>
                <a:lnTo>
                  <a:pt x="246388" y="226132"/>
                </a:lnTo>
                <a:lnTo>
                  <a:pt x="246653" y="233005"/>
                </a:lnTo>
                <a:lnTo>
                  <a:pt x="248579" y="231411"/>
                </a:lnTo>
                <a:lnTo>
                  <a:pt x="248878" y="223774"/>
                </a:lnTo>
                <a:lnTo>
                  <a:pt x="247782" y="225069"/>
                </a:lnTo>
                <a:close/>
              </a:path>
              <a:path w="2885398" h="418394">
                <a:moveTo>
                  <a:pt x="241606" y="228423"/>
                </a:moveTo>
                <a:lnTo>
                  <a:pt x="242104" y="234998"/>
                </a:lnTo>
                <a:lnTo>
                  <a:pt x="244495" y="234201"/>
                </a:lnTo>
                <a:lnTo>
                  <a:pt x="246653" y="233005"/>
                </a:lnTo>
                <a:lnTo>
                  <a:pt x="246388" y="226132"/>
                </a:lnTo>
                <a:lnTo>
                  <a:pt x="244993" y="227128"/>
                </a:lnTo>
                <a:lnTo>
                  <a:pt x="243399" y="227892"/>
                </a:lnTo>
                <a:lnTo>
                  <a:pt x="241606" y="228423"/>
                </a:lnTo>
                <a:close/>
              </a:path>
              <a:path w="2885398" h="418394">
                <a:moveTo>
                  <a:pt x="229154" y="227228"/>
                </a:moveTo>
                <a:lnTo>
                  <a:pt x="229386" y="235595"/>
                </a:lnTo>
                <a:lnTo>
                  <a:pt x="232109" y="236093"/>
                </a:lnTo>
                <a:lnTo>
                  <a:pt x="237356" y="236093"/>
                </a:lnTo>
                <a:lnTo>
                  <a:pt x="239713" y="235728"/>
                </a:lnTo>
                <a:lnTo>
                  <a:pt x="242104" y="234998"/>
                </a:lnTo>
                <a:lnTo>
                  <a:pt x="241606" y="228423"/>
                </a:lnTo>
                <a:lnTo>
                  <a:pt x="239879" y="228888"/>
                </a:lnTo>
                <a:lnTo>
                  <a:pt x="238053" y="229120"/>
                </a:lnTo>
                <a:lnTo>
                  <a:pt x="233138" y="229120"/>
                </a:lnTo>
                <a:lnTo>
                  <a:pt x="230814" y="228489"/>
                </a:lnTo>
                <a:lnTo>
                  <a:pt x="229154" y="227228"/>
                </a:lnTo>
                <a:close/>
              </a:path>
              <a:path w="2885398" h="418394">
                <a:moveTo>
                  <a:pt x="227560" y="218362"/>
                </a:moveTo>
                <a:lnTo>
                  <a:pt x="228290" y="209263"/>
                </a:lnTo>
                <a:lnTo>
                  <a:pt x="224804" y="210923"/>
                </a:lnTo>
                <a:lnTo>
                  <a:pt x="226863" y="234599"/>
                </a:lnTo>
                <a:lnTo>
                  <a:pt x="229386" y="235595"/>
                </a:lnTo>
                <a:lnTo>
                  <a:pt x="229154" y="227228"/>
                </a:lnTo>
                <a:lnTo>
                  <a:pt x="227560" y="225899"/>
                </a:lnTo>
                <a:lnTo>
                  <a:pt x="226763" y="224206"/>
                </a:lnTo>
                <a:lnTo>
                  <a:pt x="226763" y="220022"/>
                </a:lnTo>
                <a:lnTo>
                  <a:pt x="227560" y="218362"/>
                </a:lnTo>
                <a:close/>
              </a:path>
              <a:path w="2885398" h="418394">
                <a:moveTo>
                  <a:pt x="218594" y="218826"/>
                </a:moveTo>
                <a:lnTo>
                  <a:pt x="219325" y="228058"/>
                </a:lnTo>
                <a:lnTo>
                  <a:pt x="220786" y="230116"/>
                </a:lnTo>
                <a:lnTo>
                  <a:pt x="222313" y="232109"/>
                </a:lnTo>
                <a:lnTo>
                  <a:pt x="224339" y="233603"/>
                </a:lnTo>
                <a:lnTo>
                  <a:pt x="226863" y="234599"/>
                </a:lnTo>
                <a:lnTo>
                  <a:pt x="224804" y="210923"/>
                </a:lnTo>
                <a:lnTo>
                  <a:pt x="222280" y="213381"/>
                </a:lnTo>
                <a:lnTo>
                  <a:pt x="219823" y="215771"/>
                </a:lnTo>
                <a:lnTo>
                  <a:pt x="218594" y="218826"/>
                </a:lnTo>
                <a:close/>
              </a:path>
              <a:path w="2885398" h="418394">
                <a:moveTo>
                  <a:pt x="218594" y="222545"/>
                </a:moveTo>
                <a:lnTo>
                  <a:pt x="218594" y="225534"/>
                </a:lnTo>
                <a:lnTo>
                  <a:pt x="219325" y="228058"/>
                </a:lnTo>
                <a:lnTo>
                  <a:pt x="218594" y="218826"/>
                </a:lnTo>
                <a:lnTo>
                  <a:pt x="218594" y="222545"/>
                </a:lnTo>
                <a:close/>
              </a:path>
              <a:path w="2885398" h="418394">
                <a:moveTo>
                  <a:pt x="250870" y="204829"/>
                </a:moveTo>
                <a:lnTo>
                  <a:pt x="232740" y="208400"/>
                </a:lnTo>
                <a:lnTo>
                  <a:pt x="233172" y="215041"/>
                </a:lnTo>
                <a:lnTo>
                  <a:pt x="236426" y="214377"/>
                </a:lnTo>
                <a:lnTo>
                  <a:pt x="250870" y="211416"/>
                </a:lnTo>
                <a:lnTo>
                  <a:pt x="252464" y="211089"/>
                </a:lnTo>
                <a:lnTo>
                  <a:pt x="252464" y="204515"/>
                </a:lnTo>
                <a:lnTo>
                  <a:pt x="250870" y="204829"/>
                </a:lnTo>
                <a:close/>
              </a:path>
              <a:path w="2885398" h="418394">
                <a:moveTo>
                  <a:pt x="232740" y="208400"/>
                </a:moveTo>
                <a:lnTo>
                  <a:pt x="228290" y="209263"/>
                </a:lnTo>
                <a:lnTo>
                  <a:pt x="229154" y="217166"/>
                </a:lnTo>
                <a:lnTo>
                  <a:pt x="230748" y="215971"/>
                </a:lnTo>
                <a:lnTo>
                  <a:pt x="233172" y="215041"/>
                </a:lnTo>
                <a:lnTo>
                  <a:pt x="232740" y="208400"/>
                </a:lnTo>
                <a:close/>
              </a:path>
              <a:path w="2885398" h="418394">
                <a:moveTo>
                  <a:pt x="286175" y="192710"/>
                </a:moveTo>
                <a:lnTo>
                  <a:pt x="286175" y="162376"/>
                </a:lnTo>
                <a:lnTo>
                  <a:pt x="278206" y="162376"/>
                </a:lnTo>
                <a:lnTo>
                  <a:pt x="285179" y="235097"/>
                </a:lnTo>
                <a:lnTo>
                  <a:pt x="285665" y="226629"/>
                </a:lnTo>
                <a:lnTo>
                  <a:pt x="286939" y="228622"/>
                </a:lnTo>
                <a:lnTo>
                  <a:pt x="286806" y="217498"/>
                </a:lnTo>
                <a:lnTo>
                  <a:pt x="286175" y="214178"/>
                </a:lnTo>
                <a:lnTo>
                  <a:pt x="285877" y="222944"/>
                </a:lnTo>
                <a:lnTo>
                  <a:pt x="285644" y="226597"/>
                </a:lnTo>
                <a:lnTo>
                  <a:pt x="284781" y="224339"/>
                </a:lnTo>
                <a:lnTo>
                  <a:pt x="285179" y="195051"/>
                </a:lnTo>
                <a:lnTo>
                  <a:pt x="286175" y="192710"/>
                </a:lnTo>
                <a:close/>
              </a:path>
              <a:path w="2885398" h="418394">
                <a:moveTo>
                  <a:pt x="288732" y="189373"/>
                </a:moveTo>
                <a:lnTo>
                  <a:pt x="286508" y="191930"/>
                </a:lnTo>
                <a:lnTo>
                  <a:pt x="286175" y="192710"/>
                </a:lnTo>
                <a:lnTo>
                  <a:pt x="285179" y="195051"/>
                </a:lnTo>
                <a:lnTo>
                  <a:pt x="284781" y="224339"/>
                </a:lnTo>
                <a:lnTo>
                  <a:pt x="285644" y="226597"/>
                </a:lnTo>
                <a:lnTo>
                  <a:pt x="285877" y="222944"/>
                </a:lnTo>
                <a:lnTo>
                  <a:pt x="286175" y="196545"/>
                </a:lnTo>
                <a:lnTo>
                  <a:pt x="286840" y="203186"/>
                </a:lnTo>
                <a:lnTo>
                  <a:pt x="288732" y="189373"/>
                </a:lnTo>
                <a:close/>
              </a:path>
              <a:path w="2885398" h="418394">
                <a:moveTo>
                  <a:pt x="325425" y="210193"/>
                </a:moveTo>
                <a:lnTo>
                  <a:pt x="325425" y="204747"/>
                </a:lnTo>
                <a:lnTo>
                  <a:pt x="324396" y="200098"/>
                </a:lnTo>
                <a:lnTo>
                  <a:pt x="322337" y="196246"/>
                </a:lnTo>
                <a:lnTo>
                  <a:pt x="320278" y="192395"/>
                </a:lnTo>
                <a:lnTo>
                  <a:pt x="317522" y="189439"/>
                </a:lnTo>
                <a:lnTo>
                  <a:pt x="316094" y="199899"/>
                </a:lnTo>
                <a:lnTo>
                  <a:pt x="317455" y="204481"/>
                </a:lnTo>
                <a:lnTo>
                  <a:pt x="320178" y="227991"/>
                </a:lnTo>
                <a:lnTo>
                  <a:pt x="322237" y="224139"/>
                </a:lnTo>
                <a:lnTo>
                  <a:pt x="324362" y="220221"/>
                </a:lnTo>
                <a:lnTo>
                  <a:pt x="325425" y="215572"/>
                </a:lnTo>
                <a:lnTo>
                  <a:pt x="325425" y="210193"/>
                </a:lnTo>
                <a:close/>
              </a:path>
              <a:path w="2885398" h="418394">
                <a:moveTo>
                  <a:pt x="314068" y="187380"/>
                </a:moveTo>
                <a:lnTo>
                  <a:pt x="310615" y="185322"/>
                </a:lnTo>
                <a:lnTo>
                  <a:pt x="310648" y="192992"/>
                </a:lnTo>
                <a:lnTo>
                  <a:pt x="313371" y="196446"/>
                </a:lnTo>
                <a:lnTo>
                  <a:pt x="316094" y="199899"/>
                </a:lnTo>
                <a:lnTo>
                  <a:pt x="317522" y="189439"/>
                </a:lnTo>
                <a:lnTo>
                  <a:pt x="314068" y="187380"/>
                </a:lnTo>
                <a:close/>
              </a:path>
              <a:path w="2885398" h="418394">
                <a:moveTo>
                  <a:pt x="298794" y="191266"/>
                </a:moveTo>
                <a:lnTo>
                  <a:pt x="306830" y="191266"/>
                </a:lnTo>
                <a:lnTo>
                  <a:pt x="310648" y="192992"/>
                </a:lnTo>
                <a:lnTo>
                  <a:pt x="310615" y="185322"/>
                </a:lnTo>
                <a:lnTo>
                  <a:pt x="306830" y="184292"/>
                </a:lnTo>
                <a:lnTo>
                  <a:pt x="302712" y="184292"/>
                </a:lnTo>
                <a:lnTo>
                  <a:pt x="298794" y="191266"/>
                </a:lnTo>
                <a:close/>
              </a:path>
              <a:path w="2885398" h="418394">
                <a:moveTo>
                  <a:pt x="289496" y="197475"/>
                </a:moveTo>
                <a:lnTo>
                  <a:pt x="291322" y="195250"/>
                </a:lnTo>
                <a:lnTo>
                  <a:pt x="293647" y="193656"/>
                </a:lnTo>
                <a:lnTo>
                  <a:pt x="296038" y="192062"/>
                </a:lnTo>
                <a:lnTo>
                  <a:pt x="298794" y="191266"/>
                </a:lnTo>
                <a:lnTo>
                  <a:pt x="302712" y="184292"/>
                </a:lnTo>
                <a:lnTo>
                  <a:pt x="298661" y="184292"/>
                </a:lnTo>
                <a:lnTo>
                  <a:pt x="295041" y="185322"/>
                </a:lnTo>
                <a:lnTo>
                  <a:pt x="291854" y="187380"/>
                </a:lnTo>
                <a:lnTo>
                  <a:pt x="289496" y="197475"/>
                </a:lnTo>
                <a:close/>
              </a:path>
              <a:path w="2885398" h="418394">
                <a:moveTo>
                  <a:pt x="288732" y="189373"/>
                </a:moveTo>
                <a:lnTo>
                  <a:pt x="286840" y="203186"/>
                </a:lnTo>
                <a:lnTo>
                  <a:pt x="288168" y="200331"/>
                </a:lnTo>
                <a:lnTo>
                  <a:pt x="289496" y="197475"/>
                </a:lnTo>
                <a:lnTo>
                  <a:pt x="291854" y="187380"/>
                </a:lnTo>
                <a:lnTo>
                  <a:pt x="288732" y="189373"/>
                </a:lnTo>
                <a:close/>
              </a:path>
              <a:path w="2885398" h="418394">
                <a:moveTo>
                  <a:pt x="286175" y="196545"/>
                </a:moveTo>
                <a:lnTo>
                  <a:pt x="285877" y="222944"/>
                </a:lnTo>
                <a:lnTo>
                  <a:pt x="286175" y="214178"/>
                </a:lnTo>
                <a:lnTo>
                  <a:pt x="286175" y="206540"/>
                </a:lnTo>
                <a:lnTo>
                  <a:pt x="286840" y="203186"/>
                </a:lnTo>
                <a:lnTo>
                  <a:pt x="286175" y="196545"/>
                </a:lnTo>
                <a:close/>
              </a:path>
              <a:path w="2885398" h="418394">
                <a:moveTo>
                  <a:pt x="317455" y="204481"/>
                </a:moveTo>
                <a:lnTo>
                  <a:pt x="317455" y="215904"/>
                </a:lnTo>
                <a:lnTo>
                  <a:pt x="316061" y="220487"/>
                </a:lnTo>
                <a:lnTo>
                  <a:pt x="313272" y="223940"/>
                </a:lnTo>
                <a:lnTo>
                  <a:pt x="310549" y="227394"/>
                </a:lnTo>
                <a:lnTo>
                  <a:pt x="313969" y="233005"/>
                </a:lnTo>
                <a:lnTo>
                  <a:pt x="317422" y="230947"/>
                </a:lnTo>
                <a:lnTo>
                  <a:pt x="320178" y="227991"/>
                </a:lnTo>
                <a:lnTo>
                  <a:pt x="317455" y="204481"/>
                </a:lnTo>
                <a:close/>
              </a:path>
              <a:path w="2885398" h="418394">
                <a:moveTo>
                  <a:pt x="286806" y="217498"/>
                </a:moveTo>
                <a:lnTo>
                  <a:pt x="286939" y="228622"/>
                </a:lnTo>
                <a:lnTo>
                  <a:pt x="288666" y="230415"/>
                </a:lnTo>
                <a:lnTo>
                  <a:pt x="290393" y="232208"/>
                </a:lnTo>
                <a:lnTo>
                  <a:pt x="292451" y="233603"/>
                </a:lnTo>
                <a:lnTo>
                  <a:pt x="294842" y="234599"/>
                </a:lnTo>
                <a:lnTo>
                  <a:pt x="297233" y="235595"/>
                </a:lnTo>
                <a:lnTo>
                  <a:pt x="299823" y="236093"/>
                </a:lnTo>
                <a:lnTo>
                  <a:pt x="306730" y="236093"/>
                </a:lnTo>
                <a:lnTo>
                  <a:pt x="310515" y="235064"/>
                </a:lnTo>
                <a:lnTo>
                  <a:pt x="313969" y="233005"/>
                </a:lnTo>
                <a:lnTo>
                  <a:pt x="310549" y="227394"/>
                </a:lnTo>
                <a:lnTo>
                  <a:pt x="306730" y="229120"/>
                </a:lnTo>
                <a:lnTo>
                  <a:pt x="298694" y="229120"/>
                </a:lnTo>
                <a:lnTo>
                  <a:pt x="295938" y="228357"/>
                </a:lnTo>
                <a:lnTo>
                  <a:pt x="293547" y="226829"/>
                </a:lnTo>
                <a:lnTo>
                  <a:pt x="291223" y="225302"/>
                </a:lnTo>
                <a:lnTo>
                  <a:pt x="289396" y="223143"/>
                </a:lnTo>
                <a:lnTo>
                  <a:pt x="288068" y="220354"/>
                </a:lnTo>
                <a:lnTo>
                  <a:pt x="286806" y="217498"/>
                </a:lnTo>
                <a:close/>
              </a:path>
              <a:path w="2885398" h="418394">
                <a:moveTo>
                  <a:pt x="348233" y="162376"/>
                </a:moveTo>
                <a:lnTo>
                  <a:pt x="340263" y="162376"/>
                </a:lnTo>
                <a:lnTo>
                  <a:pt x="341226" y="230615"/>
                </a:lnTo>
                <a:lnTo>
                  <a:pt x="343152" y="232806"/>
                </a:lnTo>
                <a:lnTo>
                  <a:pt x="345145" y="234998"/>
                </a:lnTo>
                <a:lnTo>
                  <a:pt x="348166" y="236093"/>
                </a:lnTo>
                <a:lnTo>
                  <a:pt x="348233" y="224970"/>
                </a:lnTo>
                <a:lnTo>
                  <a:pt x="348233" y="162376"/>
                </a:lnTo>
                <a:close/>
              </a:path>
              <a:path w="2885398" h="418394">
                <a:moveTo>
                  <a:pt x="340263" y="222745"/>
                </a:moveTo>
                <a:lnTo>
                  <a:pt x="340263" y="227261"/>
                </a:lnTo>
                <a:lnTo>
                  <a:pt x="341226" y="230615"/>
                </a:lnTo>
                <a:lnTo>
                  <a:pt x="340263" y="162376"/>
                </a:lnTo>
                <a:lnTo>
                  <a:pt x="340263" y="222745"/>
                </a:lnTo>
                <a:close/>
              </a:path>
              <a:path w="2885398" h="418394">
                <a:moveTo>
                  <a:pt x="356102" y="235695"/>
                </a:moveTo>
                <a:lnTo>
                  <a:pt x="357364" y="235496"/>
                </a:lnTo>
                <a:lnTo>
                  <a:pt x="359589" y="234699"/>
                </a:lnTo>
                <a:lnTo>
                  <a:pt x="360884" y="227726"/>
                </a:lnTo>
                <a:lnTo>
                  <a:pt x="359423" y="228257"/>
                </a:lnTo>
                <a:lnTo>
                  <a:pt x="357398" y="228821"/>
                </a:lnTo>
                <a:lnTo>
                  <a:pt x="356102" y="235695"/>
                </a:lnTo>
                <a:close/>
              </a:path>
              <a:path w="2885398" h="418394">
                <a:moveTo>
                  <a:pt x="352217" y="236093"/>
                </a:moveTo>
                <a:lnTo>
                  <a:pt x="353546" y="236093"/>
                </a:lnTo>
                <a:lnTo>
                  <a:pt x="354841" y="235961"/>
                </a:lnTo>
                <a:lnTo>
                  <a:pt x="356102" y="235695"/>
                </a:lnTo>
                <a:lnTo>
                  <a:pt x="357398" y="228821"/>
                </a:lnTo>
                <a:lnTo>
                  <a:pt x="355438" y="229120"/>
                </a:lnTo>
                <a:lnTo>
                  <a:pt x="354110" y="229120"/>
                </a:lnTo>
                <a:lnTo>
                  <a:pt x="352217" y="236093"/>
                </a:lnTo>
                <a:close/>
              </a:path>
              <a:path w="2885398" h="418394">
                <a:moveTo>
                  <a:pt x="352217" y="236093"/>
                </a:moveTo>
                <a:lnTo>
                  <a:pt x="354110" y="229120"/>
                </a:lnTo>
                <a:lnTo>
                  <a:pt x="352051" y="229120"/>
                </a:lnTo>
                <a:lnTo>
                  <a:pt x="350557" y="228655"/>
                </a:lnTo>
                <a:lnTo>
                  <a:pt x="348698" y="226729"/>
                </a:lnTo>
                <a:lnTo>
                  <a:pt x="348166" y="236093"/>
                </a:lnTo>
                <a:lnTo>
                  <a:pt x="352217" y="236093"/>
                </a:lnTo>
                <a:close/>
              </a:path>
              <a:path w="2885398" h="418394">
                <a:moveTo>
                  <a:pt x="400598" y="227028"/>
                </a:moveTo>
                <a:lnTo>
                  <a:pt x="400698" y="234798"/>
                </a:lnTo>
                <a:lnTo>
                  <a:pt x="403354" y="233869"/>
                </a:lnTo>
                <a:lnTo>
                  <a:pt x="405645" y="232574"/>
                </a:lnTo>
                <a:lnTo>
                  <a:pt x="407571" y="230913"/>
                </a:lnTo>
                <a:lnTo>
                  <a:pt x="409564" y="229253"/>
                </a:lnTo>
                <a:lnTo>
                  <a:pt x="411191" y="227294"/>
                </a:lnTo>
                <a:lnTo>
                  <a:pt x="412453" y="225036"/>
                </a:lnTo>
                <a:lnTo>
                  <a:pt x="406177" y="221350"/>
                </a:lnTo>
                <a:lnTo>
                  <a:pt x="404782" y="223741"/>
                </a:lnTo>
                <a:lnTo>
                  <a:pt x="402923" y="225634"/>
                </a:lnTo>
                <a:lnTo>
                  <a:pt x="400598" y="227028"/>
                </a:lnTo>
                <a:close/>
              </a:path>
              <a:path w="2885398" h="418394">
                <a:moveTo>
                  <a:pt x="391931" y="236093"/>
                </a:moveTo>
                <a:lnTo>
                  <a:pt x="395186" y="236093"/>
                </a:lnTo>
                <a:lnTo>
                  <a:pt x="398108" y="235662"/>
                </a:lnTo>
                <a:lnTo>
                  <a:pt x="400698" y="234798"/>
                </a:lnTo>
                <a:lnTo>
                  <a:pt x="400598" y="227028"/>
                </a:lnTo>
                <a:lnTo>
                  <a:pt x="398340" y="228423"/>
                </a:lnTo>
                <a:lnTo>
                  <a:pt x="395385" y="229120"/>
                </a:lnTo>
                <a:lnTo>
                  <a:pt x="391931" y="236093"/>
                </a:lnTo>
                <a:close/>
              </a:path>
              <a:path w="2885398" h="418394">
                <a:moveTo>
                  <a:pt x="395385" y="229120"/>
                </a:moveTo>
                <a:lnTo>
                  <a:pt x="388345" y="229120"/>
                </a:lnTo>
                <a:lnTo>
                  <a:pt x="385423" y="228390"/>
                </a:lnTo>
                <a:lnTo>
                  <a:pt x="382966" y="226929"/>
                </a:lnTo>
                <a:lnTo>
                  <a:pt x="380575" y="225401"/>
                </a:lnTo>
                <a:lnTo>
                  <a:pt x="382999" y="235064"/>
                </a:lnTo>
                <a:lnTo>
                  <a:pt x="387216" y="236093"/>
                </a:lnTo>
                <a:lnTo>
                  <a:pt x="391931" y="236093"/>
                </a:lnTo>
                <a:lnTo>
                  <a:pt x="395385" y="229120"/>
                </a:lnTo>
                <a:close/>
              </a:path>
              <a:path w="2885398" h="418394">
                <a:moveTo>
                  <a:pt x="379280" y="233005"/>
                </a:moveTo>
                <a:lnTo>
                  <a:pt x="382999" y="235064"/>
                </a:lnTo>
                <a:lnTo>
                  <a:pt x="380575" y="225401"/>
                </a:lnTo>
                <a:lnTo>
                  <a:pt x="378715" y="223210"/>
                </a:lnTo>
                <a:lnTo>
                  <a:pt x="377387" y="220354"/>
                </a:lnTo>
                <a:lnTo>
                  <a:pt x="376059" y="217498"/>
                </a:lnTo>
                <a:lnTo>
                  <a:pt x="375627" y="230947"/>
                </a:lnTo>
                <a:lnTo>
                  <a:pt x="379280" y="233005"/>
                </a:lnTo>
                <a:close/>
              </a:path>
              <a:path w="2885398" h="418394">
                <a:moveTo>
                  <a:pt x="405479" y="201427"/>
                </a:moveTo>
                <a:lnTo>
                  <a:pt x="405479" y="206208"/>
                </a:lnTo>
                <a:lnTo>
                  <a:pt x="375543" y="205411"/>
                </a:lnTo>
                <a:lnTo>
                  <a:pt x="372805" y="205411"/>
                </a:lnTo>
                <a:lnTo>
                  <a:pt x="372805" y="212484"/>
                </a:lnTo>
                <a:lnTo>
                  <a:pt x="375627" y="230947"/>
                </a:lnTo>
                <a:lnTo>
                  <a:pt x="376059" y="217498"/>
                </a:lnTo>
                <a:lnTo>
                  <a:pt x="375395" y="214111"/>
                </a:lnTo>
                <a:lnTo>
                  <a:pt x="375395" y="206208"/>
                </a:lnTo>
                <a:lnTo>
                  <a:pt x="413050" y="212484"/>
                </a:lnTo>
                <a:lnTo>
                  <a:pt x="409564" y="205411"/>
                </a:lnTo>
                <a:lnTo>
                  <a:pt x="405479" y="201427"/>
                </a:lnTo>
                <a:close/>
              </a:path>
              <a:path w="2885398" h="418394">
                <a:moveTo>
                  <a:pt x="375543" y="205411"/>
                </a:moveTo>
                <a:lnTo>
                  <a:pt x="375594" y="189439"/>
                </a:lnTo>
                <a:lnTo>
                  <a:pt x="372772" y="192428"/>
                </a:lnTo>
                <a:lnTo>
                  <a:pt x="372772" y="227991"/>
                </a:lnTo>
                <a:lnTo>
                  <a:pt x="375627" y="230947"/>
                </a:lnTo>
                <a:lnTo>
                  <a:pt x="372805" y="212484"/>
                </a:lnTo>
                <a:lnTo>
                  <a:pt x="372805" y="205411"/>
                </a:lnTo>
                <a:lnTo>
                  <a:pt x="375543" y="205411"/>
                </a:lnTo>
                <a:close/>
              </a:path>
              <a:path w="2885398" h="418394">
                <a:moveTo>
                  <a:pt x="367625" y="204814"/>
                </a:moveTo>
                <a:lnTo>
                  <a:pt x="368654" y="220221"/>
                </a:lnTo>
                <a:lnTo>
                  <a:pt x="370713" y="224139"/>
                </a:lnTo>
                <a:lnTo>
                  <a:pt x="372772" y="227991"/>
                </a:lnTo>
                <a:lnTo>
                  <a:pt x="372772" y="192428"/>
                </a:lnTo>
                <a:lnTo>
                  <a:pt x="370713" y="196346"/>
                </a:lnTo>
                <a:lnTo>
                  <a:pt x="368654" y="200198"/>
                </a:lnTo>
                <a:lnTo>
                  <a:pt x="367625" y="204814"/>
                </a:lnTo>
                <a:close/>
              </a:path>
              <a:path w="2885398" h="418394">
                <a:moveTo>
                  <a:pt x="367625" y="210193"/>
                </a:moveTo>
                <a:lnTo>
                  <a:pt x="367625" y="215572"/>
                </a:lnTo>
                <a:lnTo>
                  <a:pt x="368654" y="220221"/>
                </a:lnTo>
                <a:lnTo>
                  <a:pt x="367625" y="204814"/>
                </a:lnTo>
                <a:lnTo>
                  <a:pt x="367625" y="210193"/>
                </a:lnTo>
                <a:close/>
              </a:path>
              <a:path w="2885398" h="418394">
                <a:moveTo>
                  <a:pt x="375395" y="210193"/>
                </a:moveTo>
                <a:lnTo>
                  <a:pt x="375395" y="206208"/>
                </a:lnTo>
                <a:lnTo>
                  <a:pt x="375395" y="212484"/>
                </a:lnTo>
                <a:lnTo>
                  <a:pt x="413050" y="212484"/>
                </a:lnTo>
                <a:lnTo>
                  <a:pt x="375395" y="206208"/>
                </a:lnTo>
                <a:lnTo>
                  <a:pt x="375395" y="210193"/>
                </a:lnTo>
                <a:close/>
              </a:path>
              <a:path w="2885398" h="418394">
                <a:moveTo>
                  <a:pt x="387980" y="191266"/>
                </a:moveTo>
                <a:lnTo>
                  <a:pt x="395484" y="191266"/>
                </a:lnTo>
                <a:lnTo>
                  <a:pt x="398905" y="192561"/>
                </a:lnTo>
                <a:lnTo>
                  <a:pt x="401495" y="195151"/>
                </a:lnTo>
                <a:lnTo>
                  <a:pt x="404151" y="197741"/>
                </a:lnTo>
                <a:lnTo>
                  <a:pt x="405479" y="201427"/>
                </a:lnTo>
                <a:lnTo>
                  <a:pt x="409564" y="205411"/>
                </a:lnTo>
                <a:lnTo>
                  <a:pt x="406608" y="189273"/>
                </a:lnTo>
                <a:lnTo>
                  <a:pt x="403288" y="187281"/>
                </a:lnTo>
                <a:lnTo>
                  <a:pt x="400034" y="185288"/>
                </a:lnTo>
                <a:lnTo>
                  <a:pt x="396082" y="184292"/>
                </a:lnTo>
                <a:lnTo>
                  <a:pt x="391433" y="184292"/>
                </a:lnTo>
                <a:lnTo>
                  <a:pt x="387980" y="191266"/>
                </a:lnTo>
                <a:close/>
              </a:path>
              <a:path w="2885398" h="418394">
                <a:moveTo>
                  <a:pt x="380442" y="195018"/>
                </a:moveTo>
                <a:lnTo>
                  <a:pt x="382767" y="193557"/>
                </a:lnTo>
                <a:lnTo>
                  <a:pt x="385157" y="192029"/>
                </a:lnTo>
                <a:lnTo>
                  <a:pt x="387980" y="191266"/>
                </a:lnTo>
                <a:lnTo>
                  <a:pt x="391433" y="184292"/>
                </a:lnTo>
                <a:lnTo>
                  <a:pt x="386851" y="184292"/>
                </a:lnTo>
                <a:lnTo>
                  <a:pt x="382767" y="185322"/>
                </a:lnTo>
                <a:lnTo>
                  <a:pt x="380442" y="195018"/>
                </a:lnTo>
                <a:close/>
              </a:path>
              <a:path w="2885398" h="418394">
                <a:moveTo>
                  <a:pt x="379180" y="187380"/>
                </a:moveTo>
                <a:lnTo>
                  <a:pt x="375594" y="189439"/>
                </a:lnTo>
                <a:lnTo>
                  <a:pt x="376026" y="202821"/>
                </a:lnTo>
                <a:lnTo>
                  <a:pt x="377288" y="200032"/>
                </a:lnTo>
                <a:lnTo>
                  <a:pt x="378616" y="197176"/>
                </a:lnTo>
                <a:lnTo>
                  <a:pt x="380442" y="195018"/>
                </a:lnTo>
                <a:lnTo>
                  <a:pt x="382767" y="185322"/>
                </a:lnTo>
                <a:lnTo>
                  <a:pt x="379180" y="187380"/>
                </a:lnTo>
                <a:close/>
              </a:path>
              <a:path w="2885398" h="418394">
                <a:moveTo>
                  <a:pt x="413449" y="202655"/>
                </a:moveTo>
                <a:lnTo>
                  <a:pt x="412585" y="198836"/>
                </a:lnTo>
                <a:lnTo>
                  <a:pt x="410859" y="195449"/>
                </a:lnTo>
                <a:lnTo>
                  <a:pt x="409132" y="191996"/>
                </a:lnTo>
                <a:lnTo>
                  <a:pt x="406608" y="189273"/>
                </a:lnTo>
                <a:lnTo>
                  <a:pt x="409564" y="205411"/>
                </a:lnTo>
                <a:lnTo>
                  <a:pt x="413050" y="212484"/>
                </a:lnTo>
                <a:lnTo>
                  <a:pt x="413449" y="202655"/>
                </a:lnTo>
                <a:close/>
              </a:path>
              <a:path w="2885398" h="418394">
                <a:moveTo>
                  <a:pt x="413449" y="202655"/>
                </a:moveTo>
                <a:lnTo>
                  <a:pt x="413050" y="212484"/>
                </a:lnTo>
                <a:lnTo>
                  <a:pt x="413283" y="210923"/>
                </a:lnTo>
                <a:lnTo>
                  <a:pt x="413416" y="209064"/>
                </a:lnTo>
                <a:lnTo>
                  <a:pt x="413449" y="202655"/>
                </a:lnTo>
                <a:close/>
              </a:path>
              <a:path w="2885398" h="418394">
                <a:moveTo>
                  <a:pt x="440062" y="232806"/>
                </a:moveTo>
                <a:lnTo>
                  <a:pt x="440062" y="230880"/>
                </a:lnTo>
                <a:lnTo>
                  <a:pt x="439763" y="229220"/>
                </a:lnTo>
                <a:lnTo>
                  <a:pt x="439165" y="227825"/>
                </a:lnTo>
                <a:lnTo>
                  <a:pt x="438567" y="226364"/>
                </a:lnTo>
                <a:lnTo>
                  <a:pt x="437704" y="225235"/>
                </a:lnTo>
                <a:lnTo>
                  <a:pt x="435512" y="223575"/>
                </a:lnTo>
                <a:lnTo>
                  <a:pt x="434782" y="235595"/>
                </a:lnTo>
                <a:lnTo>
                  <a:pt x="434516" y="236990"/>
                </a:lnTo>
                <a:lnTo>
                  <a:pt x="435380" y="245159"/>
                </a:lnTo>
                <a:lnTo>
                  <a:pt x="436973" y="243366"/>
                </a:lnTo>
                <a:lnTo>
                  <a:pt x="438136" y="241406"/>
                </a:lnTo>
                <a:lnTo>
                  <a:pt x="438866" y="239281"/>
                </a:lnTo>
                <a:lnTo>
                  <a:pt x="439663" y="237156"/>
                </a:lnTo>
                <a:lnTo>
                  <a:pt x="440062" y="234998"/>
                </a:lnTo>
                <a:lnTo>
                  <a:pt x="440062" y="232806"/>
                </a:lnTo>
                <a:close/>
              </a:path>
              <a:path w="2885398" h="418394">
                <a:moveTo>
                  <a:pt x="426414" y="227526"/>
                </a:moveTo>
                <a:lnTo>
                  <a:pt x="427012" y="233404"/>
                </a:lnTo>
                <a:lnTo>
                  <a:pt x="428307" y="234931"/>
                </a:lnTo>
                <a:lnTo>
                  <a:pt x="429967" y="235861"/>
                </a:lnTo>
                <a:lnTo>
                  <a:pt x="431594" y="236093"/>
                </a:lnTo>
                <a:lnTo>
                  <a:pt x="433387" y="235894"/>
                </a:lnTo>
                <a:lnTo>
                  <a:pt x="434782" y="235595"/>
                </a:lnTo>
                <a:lnTo>
                  <a:pt x="435512" y="223575"/>
                </a:lnTo>
                <a:lnTo>
                  <a:pt x="434184" y="223143"/>
                </a:lnTo>
                <a:lnTo>
                  <a:pt x="431395" y="223143"/>
                </a:lnTo>
                <a:lnTo>
                  <a:pt x="429303" y="224040"/>
                </a:lnTo>
                <a:lnTo>
                  <a:pt x="427609" y="225468"/>
                </a:lnTo>
                <a:lnTo>
                  <a:pt x="426414" y="227526"/>
                </a:lnTo>
                <a:close/>
              </a:path>
              <a:path w="2885398" h="418394">
                <a:moveTo>
                  <a:pt x="426115" y="229818"/>
                </a:moveTo>
                <a:lnTo>
                  <a:pt x="426115" y="231279"/>
                </a:lnTo>
                <a:lnTo>
                  <a:pt x="427012" y="233404"/>
                </a:lnTo>
                <a:lnTo>
                  <a:pt x="426414" y="227526"/>
                </a:lnTo>
                <a:lnTo>
                  <a:pt x="426115" y="229818"/>
                </a:lnTo>
                <a:close/>
              </a:path>
              <a:path w="2885398" h="418394">
                <a:moveTo>
                  <a:pt x="433952" y="238351"/>
                </a:moveTo>
                <a:lnTo>
                  <a:pt x="433088" y="239680"/>
                </a:lnTo>
                <a:lnTo>
                  <a:pt x="433786" y="246952"/>
                </a:lnTo>
                <a:lnTo>
                  <a:pt x="435380" y="245159"/>
                </a:lnTo>
                <a:lnTo>
                  <a:pt x="434516" y="236990"/>
                </a:lnTo>
                <a:lnTo>
                  <a:pt x="433952" y="238351"/>
                </a:lnTo>
                <a:close/>
              </a:path>
              <a:path w="2885398" h="418394">
                <a:moveTo>
                  <a:pt x="432225" y="241008"/>
                </a:moveTo>
                <a:lnTo>
                  <a:pt x="431096" y="242203"/>
                </a:lnTo>
                <a:lnTo>
                  <a:pt x="431727" y="248446"/>
                </a:lnTo>
                <a:lnTo>
                  <a:pt x="433786" y="246952"/>
                </a:lnTo>
                <a:lnTo>
                  <a:pt x="433088" y="239680"/>
                </a:lnTo>
                <a:lnTo>
                  <a:pt x="432225" y="241008"/>
                </a:lnTo>
                <a:close/>
              </a:path>
              <a:path w="2885398" h="418394">
                <a:moveTo>
                  <a:pt x="429701" y="243266"/>
                </a:moveTo>
                <a:lnTo>
                  <a:pt x="428373" y="244329"/>
                </a:lnTo>
                <a:lnTo>
                  <a:pt x="429203" y="249641"/>
                </a:lnTo>
                <a:lnTo>
                  <a:pt x="431727" y="248446"/>
                </a:lnTo>
                <a:lnTo>
                  <a:pt x="431096" y="242203"/>
                </a:lnTo>
                <a:lnTo>
                  <a:pt x="429701" y="243266"/>
                </a:lnTo>
                <a:close/>
              </a:path>
              <a:path w="2885398" h="418394">
                <a:moveTo>
                  <a:pt x="426812" y="245159"/>
                </a:moveTo>
                <a:lnTo>
                  <a:pt x="425019" y="245756"/>
                </a:lnTo>
                <a:lnTo>
                  <a:pt x="429203" y="249641"/>
                </a:lnTo>
                <a:lnTo>
                  <a:pt x="428373" y="244329"/>
                </a:lnTo>
                <a:lnTo>
                  <a:pt x="426812" y="245159"/>
                </a:lnTo>
                <a:close/>
              </a:path>
              <a:path w="2885398" h="418394">
                <a:moveTo>
                  <a:pt x="496988" y="192710"/>
                </a:moveTo>
                <a:lnTo>
                  <a:pt x="496988" y="162376"/>
                </a:lnTo>
                <a:lnTo>
                  <a:pt x="489018" y="162376"/>
                </a:lnTo>
                <a:lnTo>
                  <a:pt x="495991" y="235097"/>
                </a:lnTo>
                <a:lnTo>
                  <a:pt x="496477" y="226629"/>
                </a:lnTo>
                <a:lnTo>
                  <a:pt x="497751" y="228622"/>
                </a:lnTo>
                <a:lnTo>
                  <a:pt x="497619" y="217498"/>
                </a:lnTo>
                <a:lnTo>
                  <a:pt x="496988" y="214178"/>
                </a:lnTo>
                <a:lnTo>
                  <a:pt x="496689" y="222944"/>
                </a:lnTo>
                <a:lnTo>
                  <a:pt x="496456" y="226597"/>
                </a:lnTo>
                <a:lnTo>
                  <a:pt x="495593" y="224339"/>
                </a:lnTo>
                <a:lnTo>
                  <a:pt x="495991" y="195051"/>
                </a:lnTo>
                <a:lnTo>
                  <a:pt x="496988" y="192710"/>
                </a:lnTo>
                <a:close/>
              </a:path>
              <a:path w="2885398" h="418394">
                <a:moveTo>
                  <a:pt x="499544" y="189373"/>
                </a:moveTo>
                <a:lnTo>
                  <a:pt x="497320" y="191930"/>
                </a:lnTo>
                <a:lnTo>
                  <a:pt x="496988" y="192710"/>
                </a:lnTo>
                <a:lnTo>
                  <a:pt x="495991" y="195051"/>
                </a:lnTo>
                <a:lnTo>
                  <a:pt x="495593" y="224339"/>
                </a:lnTo>
                <a:lnTo>
                  <a:pt x="496456" y="226597"/>
                </a:lnTo>
                <a:lnTo>
                  <a:pt x="496689" y="222944"/>
                </a:lnTo>
                <a:lnTo>
                  <a:pt x="496988" y="196545"/>
                </a:lnTo>
                <a:lnTo>
                  <a:pt x="497652" y="203186"/>
                </a:lnTo>
                <a:lnTo>
                  <a:pt x="499544" y="189373"/>
                </a:lnTo>
                <a:close/>
              </a:path>
              <a:path w="2885398" h="418394">
                <a:moveTo>
                  <a:pt x="536237" y="210193"/>
                </a:moveTo>
                <a:lnTo>
                  <a:pt x="536237" y="204747"/>
                </a:lnTo>
                <a:lnTo>
                  <a:pt x="535208" y="200098"/>
                </a:lnTo>
                <a:lnTo>
                  <a:pt x="533149" y="196246"/>
                </a:lnTo>
                <a:lnTo>
                  <a:pt x="531090" y="192395"/>
                </a:lnTo>
                <a:lnTo>
                  <a:pt x="528334" y="189439"/>
                </a:lnTo>
                <a:lnTo>
                  <a:pt x="526906" y="199899"/>
                </a:lnTo>
                <a:lnTo>
                  <a:pt x="528268" y="204481"/>
                </a:lnTo>
                <a:lnTo>
                  <a:pt x="530990" y="227991"/>
                </a:lnTo>
                <a:lnTo>
                  <a:pt x="533049" y="224139"/>
                </a:lnTo>
                <a:lnTo>
                  <a:pt x="535174" y="220221"/>
                </a:lnTo>
                <a:lnTo>
                  <a:pt x="536237" y="215572"/>
                </a:lnTo>
                <a:lnTo>
                  <a:pt x="536237" y="210193"/>
                </a:lnTo>
                <a:close/>
              </a:path>
              <a:path w="2885398" h="418394">
                <a:moveTo>
                  <a:pt x="524881" y="187380"/>
                </a:moveTo>
                <a:lnTo>
                  <a:pt x="521427" y="185322"/>
                </a:lnTo>
                <a:lnTo>
                  <a:pt x="521460" y="192992"/>
                </a:lnTo>
                <a:lnTo>
                  <a:pt x="524183" y="196446"/>
                </a:lnTo>
                <a:lnTo>
                  <a:pt x="526906" y="199899"/>
                </a:lnTo>
                <a:lnTo>
                  <a:pt x="528334" y="189439"/>
                </a:lnTo>
                <a:lnTo>
                  <a:pt x="524881" y="187380"/>
                </a:lnTo>
                <a:close/>
              </a:path>
              <a:path w="2885398" h="418394">
                <a:moveTo>
                  <a:pt x="509606" y="191266"/>
                </a:moveTo>
                <a:lnTo>
                  <a:pt x="517642" y="191266"/>
                </a:lnTo>
                <a:lnTo>
                  <a:pt x="521460" y="192992"/>
                </a:lnTo>
                <a:lnTo>
                  <a:pt x="521427" y="185322"/>
                </a:lnTo>
                <a:lnTo>
                  <a:pt x="517642" y="184292"/>
                </a:lnTo>
                <a:lnTo>
                  <a:pt x="513524" y="184292"/>
                </a:lnTo>
                <a:lnTo>
                  <a:pt x="509606" y="191266"/>
                </a:lnTo>
                <a:close/>
              </a:path>
              <a:path w="2885398" h="418394">
                <a:moveTo>
                  <a:pt x="500308" y="197475"/>
                </a:moveTo>
                <a:lnTo>
                  <a:pt x="502135" y="195250"/>
                </a:lnTo>
                <a:lnTo>
                  <a:pt x="504459" y="193656"/>
                </a:lnTo>
                <a:lnTo>
                  <a:pt x="506850" y="192062"/>
                </a:lnTo>
                <a:lnTo>
                  <a:pt x="509606" y="191266"/>
                </a:lnTo>
                <a:lnTo>
                  <a:pt x="513524" y="184292"/>
                </a:lnTo>
                <a:lnTo>
                  <a:pt x="509473" y="184292"/>
                </a:lnTo>
                <a:lnTo>
                  <a:pt x="505854" y="185322"/>
                </a:lnTo>
                <a:lnTo>
                  <a:pt x="502666" y="187380"/>
                </a:lnTo>
                <a:lnTo>
                  <a:pt x="500308" y="197475"/>
                </a:lnTo>
                <a:close/>
              </a:path>
              <a:path w="2885398" h="418394">
                <a:moveTo>
                  <a:pt x="499544" y="189373"/>
                </a:moveTo>
                <a:lnTo>
                  <a:pt x="497652" y="203186"/>
                </a:lnTo>
                <a:lnTo>
                  <a:pt x="498980" y="200331"/>
                </a:lnTo>
                <a:lnTo>
                  <a:pt x="500308" y="197475"/>
                </a:lnTo>
                <a:lnTo>
                  <a:pt x="502666" y="187380"/>
                </a:lnTo>
                <a:lnTo>
                  <a:pt x="499544" y="189373"/>
                </a:lnTo>
                <a:close/>
              </a:path>
              <a:path w="2885398" h="418394">
                <a:moveTo>
                  <a:pt x="496988" y="196545"/>
                </a:moveTo>
                <a:lnTo>
                  <a:pt x="496689" y="222944"/>
                </a:lnTo>
                <a:lnTo>
                  <a:pt x="496988" y="214178"/>
                </a:lnTo>
                <a:lnTo>
                  <a:pt x="496988" y="206540"/>
                </a:lnTo>
                <a:lnTo>
                  <a:pt x="497652" y="203186"/>
                </a:lnTo>
                <a:lnTo>
                  <a:pt x="496988" y="196545"/>
                </a:lnTo>
                <a:close/>
              </a:path>
              <a:path w="2885398" h="418394">
                <a:moveTo>
                  <a:pt x="528268" y="204481"/>
                </a:moveTo>
                <a:lnTo>
                  <a:pt x="528268" y="215904"/>
                </a:lnTo>
                <a:lnTo>
                  <a:pt x="526873" y="220487"/>
                </a:lnTo>
                <a:lnTo>
                  <a:pt x="524084" y="223940"/>
                </a:lnTo>
                <a:lnTo>
                  <a:pt x="521361" y="227394"/>
                </a:lnTo>
                <a:lnTo>
                  <a:pt x="524781" y="233005"/>
                </a:lnTo>
                <a:lnTo>
                  <a:pt x="528234" y="230947"/>
                </a:lnTo>
                <a:lnTo>
                  <a:pt x="530990" y="227991"/>
                </a:lnTo>
                <a:lnTo>
                  <a:pt x="528268" y="204481"/>
                </a:lnTo>
                <a:close/>
              </a:path>
              <a:path w="2885398" h="418394">
                <a:moveTo>
                  <a:pt x="497619" y="217498"/>
                </a:moveTo>
                <a:lnTo>
                  <a:pt x="497751" y="228622"/>
                </a:lnTo>
                <a:lnTo>
                  <a:pt x="499478" y="230415"/>
                </a:lnTo>
                <a:lnTo>
                  <a:pt x="501205" y="232208"/>
                </a:lnTo>
                <a:lnTo>
                  <a:pt x="503264" y="233603"/>
                </a:lnTo>
                <a:lnTo>
                  <a:pt x="505654" y="234599"/>
                </a:lnTo>
                <a:lnTo>
                  <a:pt x="508045" y="235595"/>
                </a:lnTo>
                <a:lnTo>
                  <a:pt x="510635" y="236093"/>
                </a:lnTo>
                <a:lnTo>
                  <a:pt x="517542" y="236093"/>
                </a:lnTo>
                <a:lnTo>
                  <a:pt x="521328" y="235064"/>
                </a:lnTo>
                <a:lnTo>
                  <a:pt x="524781" y="233005"/>
                </a:lnTo>
                <a:lnTo>
                  <a:pt x="521361" y="227394"/>
                </a:lnTo>
                <a:lnTo>
                  <a:pt x="517542" y="229120"/>
                </a:lnTo>
                <a:lnTo>
                  <a:pt x="509506" y="229120"/>
                </a:lnTo>
                <a:lnTo>
                  <a:pt x="506750" y="228357"/>
                </a:lnTo>
                <a:lnTo>
                  <a:pt x="504359" y="226829"/>
                </a:lnTo>
                <a:lnTo>
                  <a:pt x="502035" y="225302"/>
                </a:lnTo>
                <a:lnTo>
                  <a:pt x="500209" y="223143"/>
                </a:lnTo>
                <a:lnTo>
                  <a:pt x="498880" y="220354"/>
                </a:lnTo>
                <a:lnTo>
                  <a:pt x="497619" y="217498"/>
                </a:lnTo>
                <a:close/>
              </a:path>
              <a:path w="2885398" h="418394">
                <a:moveTo>
                  <a:pt x="558945" y="185288"/>
                </a:moveTo>
                <a:lnTo>
                  <a:pt x="550976" y="185288"/>
                </a:lnTo>
                <a:lnTo>
                  <a:pt x="551839" y="225800"/>
                </a:lnTo>
                <a:lnTo>
                  <a:pt x="553566" y="228523"/>
                </a:lnTo>
                <a:lnTo>
                  <a:pt x="555359" y="231179"/>
                </a:lnTo>
                <a:lnTo>
                  <a:pt x="557650" y="233105"/>
                </a:lnTo>
                <a:lnTo>
                  <a:pt x="558945" y="220918"/>
                </a:lnTo>
                <a:lnTo>
                  <a:pt x="558945" y="185288"/>
                </a:lnTo>
                <a:close/>
              </a:path>
              <a:path w="2885398" h="418394">
                <a:moveTo>
                  <a:pt x="550976" y="217963"/>
                </a:moveTo>
                <a:lnTo>
                  <a:pt x="550976" y="222280"/>
                </a:lnTo>
                <a:lnTo>
                  <a:pt x="551839" y="225800"/>
                </a:lnTo>
                <a:lnTo>
                  <a:pt x="550976" y="185288"/>
                </a:lnTo>
                <a:lnTo>
                  <a:pt x="550976" y="217963"/>
                </a:lnTo>
                <a:close/>
              </a:path>
              <a:path w="2885398" h="418394">
                <a:moveTo>
                  <a:pt x="594409" y="185288"/>
                </a:moveTo>
                <a:lnTo>
                  <a:pt x="586440" y="185288"/>
                </a:lnTo>
                <a:lnTo>
                  <a:pt x="586938" y="227526"/>
                </a:lnTo>
                <a:lnTo>
                  <a:pt x="587436" y="235097"/>
                </a:lnTo>
                <a:lnTo>
                  <a:pt x="594409" y="235097"/>
                </a:lnTo>
                <a:lnTo>
                  <a:pt x="594409" y="185288"/>
                </a:lnTo>
                <a:close/>
              </a:path>
              <a:path w="2885398" h="418394">
                <a:moveTo>
                  <a:pt x="586938" y="227526"/>
                </a:moveTo>
                <a:lnTo>
                  <a:pt x="586440" y="185288"/>
                </a:lnTo>
                <a:lnTo>
                  <a:pt x="586440" y="215307"/>
                </a:lnTo>
                <a:lnTo>
                  <a:pt x="586008" y="217830"/>
                </a:lnTo>
                <a:lnTo>
                  <a:pt x="585211" y="230515"/>
                </a:lnTo>
                <a:lnTo>
                  <a:pt x="586938" y="227526"/>
                </a:lnTo>
                <a:close/>
              </a:path>
              <a:path w="2885398" h="418394">
                <a:moveTo>
                  <a:pt x="585211" y="230515"/>
                </a:moveTo>
                <a:lnTo>
                  <a:pt x="586008" y="217830"/>
                </a:lnTo>
                <a:lnTo>
                  <a:pt x="585145" y="219955"/>
                </a:lnTo>
                <a:lnTo>
                  <a:pt x="584348" y="222081"/>
                </a:lnTo>
                <a:lnTo>
                  <a:pt x="583219" y="223841"/>
                </a:lnTo>
                <a:lnTo>
                  <a:pt x="582853" y="232706"/>
                </a:lnTo>
                <a:lnTo>
                  <a:pt x="585211" y="230515"/>
                </a:lnTo>
                <a:close/>
              </a:path>
              <a:path w="2885398" h="418394">
                <a:moveTo>
                  <a:pt x="583219" y="223841"/>
                </a:moveTo>
                <a:lnTo>
                  <a:pt x="581758" y="225235"/>
                </a:lnTo>
                <a:lnTo>
                  <a:pt x="580363" y="226563"/>
                </a:lnTo>
                <a:lnTo>
                  <a:pt x="578769" y="227560"/>
                </a:lnTo>
                <a:lnTo>
                  <a:pt x="576976" y="228224"/>
                </a:lnTo>
                <a:lnTo>
                  <a:pt x="579865" y="234101"/>
                </a:lnTo>
                <a:lnTo>
                  <a:pt x="582853" y="232706"/>
                </a:lnTo>
                <a:lnTo>
                  <a:pt x="583219" y="223841"/>
                </a:lnTo>
                <a:close/>
              </a:path>
              <a:path w="2885398" h="418394">
                <a:moveTo>
                  <a:pt x="579865" y="234101"/>
                </a:moveTo>
                <a:lnTo>
                  <a:pt x="576976" y="228224"/>
                </a:lnTo>
                <a:lnTo>
                  <a:pt x="575183" y="228821"/>
                </a:lnTo>
                <a:lnTo>
                  <a:pt x="573357" y="229120"/>
                </a:lnTo>
                <a:lnTo>
                  <a:pt x="571497" y="229120"/>
                </a:lnTo>
                <a:lnTo>
                  <a:pt x="573489" y="236093"/>
                </a:lnTo>
                <a:lnTo>
                  <a:pt x="576943" y="235429"/>
                </a:lnTo>
                <a:lnTo>
                  <a:pt x="579865" y="234101"/>
                </a:lnTo>
                <a:close/>
              </a:path>
              <a:path w="2885398" h="418394">
                <a:moveTo>
                  <a:pt x="573489" y="236093"/>
                </a:moveTo>
                <a:lnTo>
                  <a:pt x="571497" y="229120"/>
                </a:lnTo>
                <a:lnTo>
                  <a:pt x="567512" y="229120"/>
                </a:lnTo>
                <a:lnTo>
                  <a:pt x="564424" y="228190"/>
                </a:lnTo>
                <a:lnTo>
                  <a:pt x="562233" y="226331"/>
                </a:lnTo>
                <a:lnTo>
                  <a:pt x="560041" y="224405"/>
                </a:lnTo>
                <a:lnTo>
                  <a:pt x="558945" y="220918"/>
                </a:lnTo>
                <a:lnTo>
                  <a:pt x="560439" y="234300"/>
                </a:lnTo>
                <a:lnTo>
                  <a:pt x="563295" y="235496"/>
                </a:lnTo>
                <a:lnTo>
                  <a:pt x="566317" y="236093"/>
                </a:lnTo>
                <a:lnTo>
                  <a:pt x="573489" y="236093"/>
                </a:lnTo>
                <a:close/>
              </a:path>
              <a:path w="2885398" h="418394">
                <a:moveTo>
                  <a:pt x="616742" y="192162"/>
                </a:moveTo>
                <a:lnTo>
                  <a:pt x="616742" y="222745"/>
                </a:lnTo>
                <a:lnTo>
                  <a:pt x="616808" y="225932"/>
                </a:lnTo>
                <a:lnTo>
                  <a:pt x="624712" y="192162"/>
                </a:lnTo>
                <a:lnTo>
                  <a:pt x="616742" y="185288"/>
                </a:lnTo>
                <a:lnTo>
                  <a:pt x="606780" y="185288"/>
                </a:lnTo>
                <a:lnTo>
                  <a:pt x="606780" y="192162"/>
                </a:lnTo>
                <a:lnTo>
                  <a:pt x="616742" y="192162"/>
                </a:lnTo>
                <a:close/>
              </a:path>
              <a:path w="2885398" h="418394">
                <a:moveTo>
                  <a:pt x="624712" y="192162"/>
                </a:moveTo>
                <a:lnTo>
                  <a:pt x="616808" y="225932"/>
                </a:lnTo>
                <a:lnTo>
                  <a:pt x="617473" y="228523"/>
                </a:lnTo>
                <a:lnTo>
                  <a:pt x="618734" y="230515"/>
                </a:lnTo>
                <a:lnTo>
                  <a:pt x="620063" y="232441"/>
                </a:lnTo>
                <a:lnTo>
                  <a:pt x="621823" y="233869"/>
                </a:lnTo>
                <a:lnTo>
                  <a:pt x="624014" y="234798"/>
                </a:lnTo>
                <a:lnTo>
                  <a:pt x="624712" y="223807"/>
                </a:lnTo>
                <a:lnTo>
                  <a:pt x="624712" y="192162"/>
                </a:lnTo>
                <a:close/>
              </a:path>
              <a:path w="2885398" h="418394">
                <a:moveTo>
                  <a:pt x="640949" y="224936"/>
                </a:moveTo>
                <a:lnTo>
                  <a:pt x="639820" y="226065"/>
                </a:lnTo>
                <a:lnTo>
                  <a:pt x="640385" y="234101"/>
                </a:lnTo>
                <a:lnTo>
                  <a:pt x="642211" y="233005"/>
                </a:lnTo>
                <a:lnTo>
                  <a:pt x="643739" y="231611"/>
                </a:lnTo>
                <a:lnTo>
                  <a:pt x="640949" y="224936"/>
                </a:lnTo>
                <a:close/>
              </a:path>
              <a:path w="2885398" h="418394">
                <a:moveTo>
                  <a:pt x="635769" y="228290"/>
                </a:moveTo>
                <a:lnTo>
                  <a:pt x="636201" y="235695"/>
                </a:lnTo>
                <a:lnTo>
                  <a:pt x="638260" y="234898"/>
                </a:lnTo>
                <a:lnTo>
                  <a:pt x="640385" y="234101"/>
                </a:lnTo>
                <a:lnTo>
                  <a:pt x="639820" y="226065"/>
                </a:lnTo>
                <a:lnTo>
                  <a:pt x="638558" y="226962"/>
                </a:lnTo>
                <a:lnTo>
                  <a:pt x="637164" y="227626"/>
                </a:lnTo>
                <a:lnTo>
                  <a:pt x="635769" y="228290"/>
                </a:lnTo>
                <a:close/>
              </a:path>
              <a:path w="2885398" h="418394">
                <a:moveTo>
                  <a:pt x="628198" y="228024"/>
                </a:moveTo>
                <a:lnTo>
                  <a:pt x="628563" y="236093"/>
                </a:lnTo>
                <a:lnTo>
                  <a:pt x="633810" y="236093"/>
                </a:lnTo>
                <a:lnTo>
                  <a:pt x="636201" y="235695"/>
                </a:lnTo>
                <a:lnTo>
                  <a:pt x="635769" y="228290"/>
                </a:lnTo>
                <a:lnTo>
                  <a:pt x="634109" y="228622"/>
                </a:lnTo>
                <a:lnTo>
                  <a:pt x="629991" y="228622"/>
                </a:lnTo>
                <a:lnTo>
                  <a:pt x="628198" y="228024"/>
                </a:lnTo>
                <a:close/>
              </a:path>
              <a:path w="2885398" h="418394">
                <a:moveTo>
                  <a:pt x="626804" y="226829"/>
                </a:moveTo>
                <a:lnTo>
                  <a:pt x="625409" y="225634"/>
                </a:lnTo>
                <a:lnTo>
                  <a:pt x="626206" y="235662"/>
                </a:lnTo>
                <a:lnTo>
                  <a:pt x="628563" y="236093"/>
                </a:lnTo>
                <a:lnTo>
                  <a:pt x="628198" y="228024"/>
                </a:lnTo>
                <a:lnTo>
                  <a:pt x="626804" y="226829"/>
                </a:lnTo>
                <a:close/>
              </a:path>
              <a:path w="2885398" h="418394">
                <a:moveTo>
                  <a:pt x="624712" y="223807"/>
                </a:moveTo>
                <a:lnTo>
                  <a:pt x="624014" y="234798"/>
                </a:lnTo>
                <a:lnTo>
                  <a:pt x="626206" y="235662"/>
                </a:lnTo>
                <a:lnTo>
                  <a:pt x="625409" y="225634"/>
                </a:lnTo>
                <a:lnTo>
                  <a:pt x="624712" y="223807"/>
                </a:lnTo>
                <a:close/>
              </a:path>
              <a:path w="2885398" h="418394">
                <a:moveTo>
                  <a:pt x="624712" y="185288"/>
                </a:moveTo>
                <a:lnTo>
                  <a:pt x="624712" y="171143"/>
                </a:lnTo>
                <a:lnTo>
                  <a:pt x="616742" y="173334"/>
                </a:lnTo>
                <a:lnTo>
                  <a:pt x="616742" y="185288"/>
                </a:lnTo>
                <a:lnTo>
                  <a:pt x="624712" y="192162"/>
                </a:lnTo>
                <a:lnTo>
                  <a:pt x="642842" y="192162"/>
                </a:lnTo>
                <a:lnTo>
                  <a:pt x="642842" y="185288"/>
                </a:lnTo>
                <a:lnTo>
                  <a:pt x="624712" y="185288"/>
                </a:lnTo>
                <a:close/>
              </a:path>
              <a:path w="2885398" h="418394">
                <a:moveTo>
                  <a:pt x="690483" y="192162"/>
                </a:moveTo>
                <a:lnTo>
                  <a:pt x="690483" y="222745"/>
                </a:lnTo>
                <a:lnTo>
                  <a:pt x="690549" y="225932"/>
                </a:lnTo>
                <a:lnTo>
                  <a:pt x="698452" y="192162"/>
                </a:lnTo>
                <a:lnTo>
                  <a:pt x="690483" y="185288"/>
                </a:lnTo>
                <a:lnTo>
                  <a:pt x="680521" y="185288"/>
                </a:lnTo>
                <a:lnTo>
                  <a:pt x="680521" y="192162"/>
                </a:lnTo>
                <a:lnTo>
                  <a:pt x="690483" y="192162"/>
                </a:lnTo>
                <a:close/>
              </a:path>
              <a:path w="2885398" h="418394">
                <a:moveTo>
                  <a:pt x="698452" y="192162"/>
                </a:moveTo>
                <a:lnTo>
                  <a:pt x="690549" y="225932"/>
                </a:lnTo>
                <a:lnTo>
                  <a:pt x="691213" y="228523"/>
                </a:lnTo>
                <a:lnTo>
                  <a:pt x="692475" y="230515"/>
                </a:lnTo>
                <a:lnTo>
                  <a:pt x="693803" y="232441"/>
                </a:lnTo>
                <a:lnTo>
                  <a:pt x="695563" y="233869"/>
                </a:lnTo>
                <a:lnTo>
                  <a:pt x="697755" y="234798"/>
                </a:lnTo>
                <a:lnTo>
                  <a:pt x="698452" y="223807"/>
                </a:lnTo>
                <a:lnTo>
                  <a:pt x="698452" y="192162"/>
                </a:lnTo>
                <a:close/>
              </a:path>
              <a:path w="2885398" h="418394">
                <a:moveTo>
                  <a:pt x="714690" y="224936"/>
                </a:moveTo>
                <a:lnTo>
                  <a:pt x="713561" y="226065"/>
                </a:lnTo>
                <a:lnTo>
                  <a:pt x="714125" y="234101"/>
                </a:lnTo>
                <a:lnTo>
                  <a:pt x="715951" y="233005"/>
                </a:lnTo>
                <a:lnTo>
                  <a:pt x="717479" y="231611"/>
                </a:lnTo>
                <a:lnTo>
                  <a:pt x="714690" y="224936"/>
                </a:lnTo>
                <a:close/>
              </a:path>
              <a:path w="2885398" h="418394">
                <a:moveTo>
                  <a:pt x="709510" y="228290"/>
                </a:moveTo>
                <a:lnTo>
                  <a:pt x="709941" y="235695"/>
                </a:lnTo>
                <a:lnTo>
                  <a:pt x="712000" y="234898"/>
                </a:lnTo>
                <a:lnTo>
                  <a:pt x="714125" y="234101"/>
                </a:lnTo>
                <a:lnTo>
                  <a:pt x="713561" y="226065"/>
                </a:lnTo>
                <a:lnTo>
                  <a:pt x="712299" y="226962"/>
                </a:lnTo>
                <a:lnTo>
                  <a:pt x="710904" y="227626"/>
                </a:lnTo>
                <a:lnTo>
                  <a:pt x="709510" y="228290"/>
                </a:lnTo>
                <a:close/>
              </a:path>
              <a:path w="2885398" h="418394">
                <a:moveTo>
                  <a:pt x="701939" y="228024"/>
                </a:moveTo>
                <a:lnTo>
                  <a:pt x="702304" y="236093"/>
                </a:lnTo>
                <a:lnTo>
                  <a:pt x="707550" y="236093"/>
                </a:lnTo>
                <a:lnTo>
                  <a:pt x="709941" y="235695"/>
                </a:lnTo>
                <a:lnTo>
                  <a:pt x="709510" y="228290"/>
                </a:lnTo>
                <a:lnTo>
                  <a:pt x="707849" y="228622"/>
                </a:lnTo>
                <a:lnTo>
                  <a:pt x="703732" y="228622"/>
                </a:lnTo>
                <a:lnTo>
                  <a:pt x="701939" y="228024"/>
                </a:lnTo>
                <a:close/>
              </a:path>
              <a:path w="2885398" h="418394">
                <a:moveTo>
                  <a:pt x="700544" y="226829"/>
                </a:moveTo>
                <a:lnTo>
                  <a:pt x="699149" y="225634"/>
                </a:lnTo>
                <a:lnTo>
                  <a:pt x="699946" y="235662"/>
                </a:lnTo>
                <a:lnTo>
                  <a:pt x="702304" y="236093"/>
                </a:lnTo>
                <a:lnTo>
                  <a:pt x="701939" y="228024"/>
                </a:lnTo>
                <a:lnTo>
                  <a:pt x="700544" y="226829"/>
                </a:lnTo>
                <a:close/>
              </a:path>
              <a:path w="2885398" h="418394">
                <a:moveTo>
                  <a:pt x="698452" y="223807"/>
                </a:moveTo>
                <a:lnTo>
                  <a:pt x="697755" y="234798"/>
                </a:lnTo>
                <a:lnTo>
                  <a:pt x="699946" y="235662"/>
                </a:lnTo>
                <a:lnTo>
                  <a:pt x="699149" y="225634"/>
                </a:lnTo>
                <a:lnTo>
                  <a:pt x="698452" y="223807"/>
                </a:lnTo>
                <a:close/>
              </a:path>
              <a:path w="2885398" h="418394">
                <a:moveTo>
                  <a:pt x="698452" y="185288"/>
                </a:moveTo>
                <a:lnTo>
                  <a:pt x="698452" y="171143"/>
                </a:lnTo>
                <a:lnTo>
                  <a:pt x="690483" y="173334"/>
                </a:lnTo>
                <a:lnTo>
                  <a:pt x="690483" y="185288"/>
                </a:lnTo>
                <a:lnTo>
                  <a:pt x="698452" y="192162"/>
                </a:lnTo>
                <a:lnTo>
                  <a:pt x="716582" y="192162"/>
                </a:lnTo>
                <a:lnTo>
                  <a:pt x="716582" y="185288"/>
                </a:lnTo>
                <a:lnTo>
                  <a:pt x="698452" y="185288"/>
                </a:lnTo>
                <a:close/>
              </a:path>
              <a:path w="2885398" h="418394">
                <a:moveTo>
                  <a:pt x="736401" y="235097"/>
                </a:moveTo>
                <a:lnTo>
                  <a:pt x="736401" y="204448"/>
                </a:lnTo>
                <a:lnTo>
                  <a:pt x="737165" y="201061"/>
                </a:lnTo>
                <a:lnTo>
                  <a:pt x="738692" y="198538"/>
                </a:lnTo>
                <a:lnTo>
                  <a:pt x="740286" y="195948"/>
                </a:lnTo>
                <a:lnTo>
                  <a:pt x="742278" y="194088"/>
                </a:lnTo>
                <a:lnTo>
                  <a:pt x="740419" y="187613"/>
                </a:lnTo>
                <a:lnTo>
                  <a:pt x="738128" y="189771"/>
                </a:lnTo>
                <a:lnTo>
                  <a:pt x="736401" y="192760"/>
                </a:lnTo>
                <a:lnTo>
                  <a:pt x="736401" y="162376"/>
                </a:lnTo>
                <a:lnTo>
                  <a:pt x="736401" y="235097"/>
                </a:lnTo>
                <a:close/>
              </a:path>
              <a:path w="2885398" h="418394">
                <a:moveTo>
                  <a:pt x="728432" y="162376"/>
                </a:moveTo>
                <a:lnTo>
                  <a:pt x="728432" y="235097"/>
                </a:lnTo>
                <a:lnTo>
                  <a:pt x="736401" y="235097"/>
                </a:lnTo>
                <a:lnTo>
                  <a:pt x="736401" y="162376"/>
                </a:lnTo>
                <a:lnTo>
                  <a:pt x="728432" y="162376"/>
                </a:lnTo>
                <a:close/>
              </a:path>
              <a:path w="2885398" h="418394">
                <a:moveTo>
                  <a:pt x="749451" y="191266"/>
                </a:moveTo>
                <a:lnTo>
                  <a:pt x="755295" y="191266"/>
                </a:lnTo>
                <a:lnTo>
                  <a:pt x="758184" y="192361"/>
                </a:lnTo>
                <a:lnTo>
                  <a:pt x="760508" y="194553"/>
                </a:lnTo>
                <a:lnTo>
                  <a:pt x="762899" y="196678"/>
                </a:lnTo>
                <a:lnTo>
                  <a:pt x="764095" y="200497"/>
                </a:lnTo>
                <a:lnTo>
                  <a:pt x="764095" y="235097"/>
                </a:lnTo>
                <a:lnTo>
                  <a:pt x="772064" y="235097"/>
                </a:lnTo>
                <a:lnTo>
                  <a:pt x="765323" y="187712"/>
                </a:lnTo>
                <a:lnTo>
                  <a:pt x="762401" y="186384"/>
                </a:lnTo>
                <a:lnTo>
                  <a:pt x="759479" y="184990"/>
                </a:lnTo>
                <a:lnTo>
                  <a:pt x="756225" y="184292"/>
                </a:lnTo>
                <a:lnTo>
                  <a:pt x="752639" y="184292"/>
                </a:lnTo>
                <a:lnTo>
                  <a:pt x="749451" y="191266"/>
                </a:lnTo>
                <a:close/>
              </a:path>
              <a:path w="2885398" h="418394">
                <a:moveTo>
                  <a:pt x="740419" y="187613"/>
                </a:moveTo>
                <a:lnTo>
                  <a:pt x="742278" y="194088"/>
                </a:lnTo>
                <a:lnTo>
                  <a:pt x="744669" y="192959"/>
                </a:lnTo>
                <a:lnTo>
                  <a:pt x="747060" y="191830"/>
                </a:lnTo>
                <a:lnTo>
                  <a:pt x="749451" y="191266"/>
                </a:lnTo>
                <a:lnTo>
                  <a:pt x="752639" y="184292"/>
                </a:lnTo>
                <a:lnTo>
                  <a:pt x="749252" y="184292"/>
                </a:lnTo>
                <a:lnTo>
                  <a:pt x="746130" y="184956"/>
                </a:lnTo>
                <a:lnTo>
                  <a:pt x="743274" y="186285"/>
                </a:lnTo>
                <a:lnTo>
                  <a:pt x="740419" y="187613"/>
                </a:lnTo>
                <a:close/>
              </a:path>
              <a:path w="2885398" h="418394">
                <a:moveTo>
                  <a:pt x="772064" y="235097"/>
                </a:moveTo>
                <a:lnTo>
                  <a:pt x="772064" y="198903"/>
                </a:lnTo>
                <a:lnTo>
                  <a:pt x="771167" y="195350"/>
                </a:lnTo>
                <a:lnTo>
                  <a:pt x="769374" y="192561"/>
                </a:lnTo>
                <a:lnTo>
                  <a:pt x="767648" y="189771"/>
                </a:lnTo>
                <a:lnTo>
                  <a:pt x="765323" y="187712"/>
                </a:lnTo>
                <a:lnTo>
                  <a:pt x="772064" y="235097"/>
                </a:lnTo>
                <a:close/>
              </a:path>
              <a:path w="2885398" h="418394">
                <a:moveTo>
                  <a:pt x="819596" y="227028"/>
                </a:moveTo>
                <a:lnTo>
                  <a:pt x="819695" y="234798"/>
                </a:lnTo>
                <a:lnTo>
                  <a:pt x="822352" y="233869"/>
                </a:lnTo>
                <a:lnTo>
                  <a:pt x="824643" y="232574"/>
                </a:lnTo>
                <a:lnTo>
                  <a:pt x="826569" y="230913"/>
                </a:lnTo>
                <a:lnTo>
                  <a:pt x="828561" y="229253"/>
                </a:lnTo>
                <a:lnTo>
                  <a:pt x="830188" y="227294"/>
                </a:lnTo>
                <a:lnTo>
                  <a:pt x="831450" y="225036"/>
                </a:lnTo>
                <a:lnTo>
                  <a:pt x="825174" y="221350"/>
                </a:lnTo>
                <a:lnTo>
                  <a:pt x="823780" y="223741"/>
                </a:lnTo>
                <a:lnTo>
                  <a:pt x="821920" y="225634"/>
                </a:lnTo>
                <a:lnTo>
                  <a:pt x="819596" y="227028"/>
                </a:lnTo>
                <a:close/>
              </a:path>
              <a:path w="2885398" h="418394">
                <a:moveTo>
                  <a:pt x="810929" y="236093"/>
                </a:moveTo>
                <a:lnTo>
                  <a:pt x="814183" y="236093"/>
                </a:lnTo>
                <a:lnTo>
                  <a:pt x="817105" y="235662"/>
                </a:lnTo>
                <a:lnTo>
                  <a:pt x="819695" y="234798"/>
                </a:lnTo>
                <a:lnTo>
                  <a:pt x="819596" y="227028"/>
                </a:lnTo>
                <a:lnTo>
                  <a:pt x="817338" y="228423"/>
                </a:lnTo>
                <a:lnTo>
                  <a:pt x="814382" y="229120"/>
                </a:lnTo>
                <a:lnTo>
                  <a:pt x="810929" y="236093"/>
                </a:lnTo>
                <a:close/>
              </a:path>
              <a:path w="2885398" h="418394">
                <a:moveTo>
                  <a:pt x="814382" y="229120"/>
                </a:moveTo>
                <a:lnTo>
                  <a:pt x="807343" y="229120"/>
                </a:lnTo>
                <a:lnTo>
                  <a:pt x="804421" y="228390"/>
                </a:lnTo>
                <a:lnTo>
                  <a:pt x="801963" y="226929"/>
                </a:lnTo>
                <a:lnTo>
                  <a:pt x="799572" y="225401"/>
                </a:lnTo>
                <a:lnTo>
                  <a:pt x="801997" y="235064"/>
                </a:lnTo>
                <a:lnTo>
                  <a:pt x="806214" y="236093"/>
                </a:lnTo>
                <a:lnTo>
                  <a:pt x="810929" y="236093"/>
                </a:lnTo>
                <a:lnTo>
                  <a:pt x="814382" y="229120"/>
                </a:lnTo>
                <a:close/>
              </a:path>
              <a:path w="2885398" h="418394">
                <a:moveTo>
                  <a:pt x="798278" y="233005"/>
                </a:moveTo>
                <a:lnTo>
                  <a:pt x="801997" y="235064"/>
                </a:lnTo>
                <a:lnTo>
                  <a:pt x="799572" y="225401"/>
                </a:lnTo>
                <a:lnTo>
                  <a:pt x="797713" y="223210"/>
                </a:lnTo>
                <a:lnTo>
                  <a:pt x="796385" y="220354"/>
                </a:lnTo>
                <a:lnTo>
                  <a:pt x="795057" y="217498"/>
                </a:lnTo>
                <a:lnTo>
                  <a:pt x="794625" y="230947"/>
                </a:lnTo>
                <a:lnTo>
                  <a:pt x="798278" y="233005"/>
                </a:lnTo>
                <a:close/>
              </a:path>
              <a:path w="2885398" h="418394">
                <a:moveTo>
                  <a:pt x="824477" y="201427"/>
                </a:moveTo>
                <a:lnTo>
                  <a:pt x="824477" y="206208"/>
                </a:lnTo>
                <a:lnTo>
                  <a:pt x="794541" y="205411"/>
                </a:lnTo>
                <a:lnTo>
                  <a:pt x="791802" y="205411"/>
                </a:lnTo>
                <a:lnTo>
                  <a:pt x="791802" y="212484"/>
                </a:lnTo>
                <a:lnTo>
                  <a:pt x="794625" y="230947"/>
                </a:lnTo>
                <a:lnTo>
                  <a:pt x="795057" y="217498"/>
                </a:lnTo>
                <a:lnTo>
                  <a:pt x="794392" y="214111"/>
                </a:lnTo>
                <a:lnTo>
                  <a:pt x="794392" y="206208"/>
                </a:lnTo>
                <a:lnTo>
                  <a:pt x="832048" y="212484"/>
                </a:lnTo>
                <a:lnTo>
                  <a:pt x="828561" y="205411"/>
                </a:lnTo>
                <a:lnTo>
                  <a:pt x="824477" y="201427"/>
                </a:lnTo>
                <a:close/>
              </a:path>
              <a:path w="2885398" h="418394">
                <a:moveTo>
                  <a:pt x="794541" y="205411"/>
                </a:moveTo>
                <a:lnTo>
                  <a:pt x="794592" y="189439"/>
                </a:lnTo>
                <a:lnTo>
                  <a:pt x="791769" y="192428"/>
                </a:lnTo>
                <a:lnTo>
                  <a:pt x="791769" y="227991"/>
                </a:lnTo>
                <a:lnTo>
                  <a:pt x="794625" y="230947"/>
                </a:lnTo>
                <a:lnTo>
                  <a:pt x="791802" y="212484"/>
                </a:lnTo>
                <a:lnTo>
                  <a:pt x="791802" y="205411"/>
                </a:lnTo>
                <a:lnTo>
                  <a:pt x="794541" y="205411"/>
                </a:lnTo>
                <a:close/>
              </a:path>
              <a:path w="2885398" h="418394">
                <a:moveTo>
                  <a:pt x="786622" y="204814"/>
                </a:moveTo>
                <a:lnTo>
                  <a:pt x="787652" y="220221"/>
                </a:lnTo>
                <a:lnTo>
                  <a:pt x="789710" y="224139"/>
                </a:lnTo>
                <a:lnTo>
                  <a:pt x="791769" y="227991"/>
                </a:lnTo>
                <a:lnTo>
                  <a:pt x="791769" y="192428"/>
                </a:lnTo>
                <a:lnTo>
                  <a:pt x="789710" y="196346"/>
                </a:lnTo>
                <a:lnTo>
                  <a:pt x="787652" y="200198"/>
                </a:lnTo>
                <a:lnTo>
                  <a:pt x="786622" y="204814"/>
                </a:lnTo>
                <a:close/>
              </a:path>
              <a:path w="2885398" h="418394">
                <a:moveTo>
                  <a:pt x="786622" y="210193"/>
                </a:moveTo>
                <a:lnTo>
                  <a:pt x="786622" y="215572"/>
                </a:lnTo>
                <a:lnTo>
                  <a:pt x="787652" y="220221"/>
                </a:lnTo>
                <a:lnTo>
                  <a:pt x="786622" y="204814"/>
                </a:lnTo>
                <a:lnTo>
                  <a:pt x="786622" y="210193"/>
                </a:lnTo>
                <a:close/>
              </a:path>
              <a:path w="2885398" h="418394">
                <a:moveTo>
                  <a:pt x="794392" y="210193"/>
                </a:moveTo>
                <a:lnTo>
                  <a:pt x="794392" y="206208"/>
                </a:lnTo>
                <a:lnTo>
                  <a:pt x="794392" y="212484"/>
                </a:lnTo>
                <a:lnTo>
                  <a:pt x="832048" y="212484"/>
                </a:lnTo>
                <a:lnTo>
                  <a:pt x="794392" y="206208"/>
                </a:lnTo>
                <a:lnTo>
                  <a:pt x="794392" y="210193"/>
                </a:lnTo>
                <a:close/>
              </a:path>
              <a:path w="2885398" h="418394">
                <a:moveTo>
                  <a:pt x="806977" y="191266"/>
                </a:moveTo>
                <a:lnTo>
                  <a:pt x="814482" y="191266"/>
                </a:lnTo>
                <a:lnTo>
                  <a:pt x="817902" y="192561"/>
                </a:lnTo>
                <a:lnTo>
                  <a:pt x="820492" y="195151"/>
                </a:lnTo>
                <a:lnTo>
                  <a:pt x="823149" y="197741"/>
                </a:lnTo>
                <a:lnTo>
                  <a:pt x="824477" y="201427"/>
                </a:lnTo>
                <a:lnTo>
                  <a:pt x="828561" y="205411"/>
                </a:lnTo>
                <a:lnTo>
                  <a:pt x="825606" y="189273"/>
                </a:lnTo>
                <a:lnTo>
                  <a:pt x="822285" y="187281"/>
                </a:lnTo>
                <a:lnTo>
                  <a:pt x="819031" y="185288"/>
                </a:lnTo>
                <a:lnTo>
                  <a:pt x="815080" y="184292"/>
                </a:lnTo>
                <a:lnTo>
                  <a:pt x="810431" y="184292"/>
                </a:lnTo>
                <a:lnTo>
                  <a:pt x="806977" y="191266"/>
                </a:lnTo>
                <a:close/>
              </a:path>
              <a:path w="2885398" h="418394">
                <a:moveTo>
                  <a:pt x="799440" y="195018"/>
                </a:moveTo>
                <a:lnTo>
                  <a:pt x="801764" y="193557"/>
                </a:lnTo>
                <a:lnTo>
                  <a:pt x="804155" y="192029"/>
                </a:lnTo>
                <a:lnTo>
                  <a:pt x="806977" y="191266"/>
                </a:lnTo>
                <a:lnTo>
                  <a:pt x="810431" y="184292"/>
                </a:lnTo>
                <a:lnTo>
                  <a:pt x="805848" y="184292"/>
                </a:lnTo>
                <a:lnTo>
                  <a:pt x="801764" y="185322"/>
                </a:lnTo>
                <a:lnTo>
                  <a:pt x="799440" y="195018"/>
                </a:lnTo>
                <a:close/>
              </a:path>
              <a:path w="2885398" h="418394">
                <a:moveTo>
                  <a:pt x="798178" y="187380"/>
                </a:moveTo>
                <a:lnTo>
                  <a:pt x="794592" y="189439"/>
                </a:lnTo>
                <a:lnTo>
                  <a:pt x="795023" y="202821"/>
                </a:lnTo>
                <a:lnTo>
                  <a:pt x="796285" y="200032"/>
                </a:lnTo>
                <a:lnTo>
                  <a:pt x="797613" y="197176"/>
                </a:lnTo>
                <a:lnTo>
                  <a:pt x="799440" y="195018"/>
                </a:lnTo>
                <a:lnTo>
                  <a:pt x="801764" y="185322"/>
                </a:lnTo>
                <a:lnTo>
                  <a:pt x="798178" y="187380"/>
                </a:lnTo>
                <a:close/>
              </a:path>
              <a:path w="2885398" h="418394">
                <a:moveTo>
                  <a:pt x="832446" y="202655"/>
                </a:moveTo>
                <a:lnTo>
                  <a:pt x="831583" y="198836"/>
                </a:lnTo>
                <a:lnTo>
                  <a:pt x="829856" y="195449"/>
                </a:lnTo>
                <a:lnTo>
                  <a:pt x="828130" y="191996"/>
                </a:lnTo>
                <a:lnTo>
                  <a:pt x="825606" y="189273"/>
                </a:lnTo>
                <a:lnTo>
                  <a:pt x="828561" y="205411"/>
                </a:lnTo>
                <a:lnTo>
                  <a:pt x="832048" y="212484"/>
                </a:lnTo>
                <a:lnTo>
                  <a:pt x="832446" y="202655"/>
                </a:lnTo>
                <a:close/>
              </a:path>
              <a:path w="2885398" h="418394">
                <a:moveTo>
                  <a:pt x="832446" y="202655"/>
                </a:moveTo>
                <a:lnTo>
                  <a:pt x="832048" y="212484"/>
                </a:lnTo>
                <a:lnTo>
                  <a:pt x="832280" y="210923"/>
                </a:lnTo>
                <a:lnTo>
                  <a:pt x="832413" y="209064"/>
                </a:lnTo>
                <a:lnTo>
                  <a:pt x="832446" y="202655"/>
                </a:lnTo>
                <a:close/>
              </a:path>
              <a:path w="2885398" h="418394">
                <a:moveTo>
                  <a:pt x="922099" y="194055"/>
                </a:moveTo>
                <a:lnTo>
                  <a:pt x="920439" y="190734"/>
                </a:lnTo>
                <a:lnTo>
                  <a:pt x="918048" y="188277"/>
                </a:lnTo>
                <a:lnTo>
                  <a:pt x="914927" y="186683"/>
                </a:lnTo>
                <a:lnTo>
                  <a:pt x="912635" y="194254"/>
                </a:lnTo>
                <a:lnTo>
                  <a:pt x="914894" y="196246"/>
                </a:lnTo>
                <a:lnTo>
                  <a:pt x="916023" y="199501"/>
                </a:lnTo>
                <a:lnTo>
                  <a:pt x="923992" y="235097"/>
                </a:lnTo>
                <a:lnTo>
                  <a:pt x="922099" y="194055"/>
                </a:lnTo>
                <a:close/>
              </a:path>
              <a:path w="2885398" h="418394">
                <a:moveTo>
                  <a:pt x="902076" y="191266"/>
                </a:moveTo>
                <a:lnTo>
                  <a:pt x="907588" y="191266"/>
                </a:lnTo>
                <a:lnTo>
                  <a:pt x="910378" y="192262"/>
                </a:lnTo>
                <a:lnTo>
                  <a:pt x="912635" y="194254"/>
                </a:lnTo>
                <a:lnTo>
                  <a:pt x="914927" y="186683"/>
                </a:lnTo>
                <a:lnTo>
                  <a:pt x="911805" y="185089"/>
                </a:lnTo>
                <a:lnTo>
                  <a:pt x="908485" y="184292"/>
                </a:lnTo>
                <a:lnTo>
                  <a:pt x="904965" y="184292"/>
                </a:lnTo>
                <a:lnTo>
                  <a:pt x="902076" y="191266"/>
                </a:lnTo>
                <a:close/>
              </a:path>
              <a:path w="2885398" h="418394">
                <a:moveTo>
                  <a:pt x="893343" y="196014"/>
                </a:moveTo>
                <a:lnTo>
                  <a:pt x="895236" y="194188"/>
                </a:lnTo>
                <a:lnTo>
                  <a:pt x="897494" y="193059"/>
                </a:lnTo>
                <a:lnTo>
                  <a:pt x="899818" y="191863"/>
                </a:lnTo>
                <a:lnTo>
                  <a:pt x="902076" y="191266"/>
                </a:lnTo>
                <a:lnTo>
                  <a:pt x="904965" y="184292"/>
                </a:lnTo>
                <a:lnTo>
                  <a:pt x="901910" y="184292"/>
                </a:lnTo>
                <a:lnTo>
                  <a:pt x="898921" y="184990"/>
                </a:lnTo>
                <a:lnTo>
                  <a:pt x="895999" y="186384"/>
                </a:lnTo>
                <a:lnTo>
                  <a:pt x="893343" y="196014"/>
                </a:lnTo>
                <a:close/>
              </a:path>
              <a:path w="2885398" h="418394">
                <a:moveTo>
                  <a:pt x="889524" y="204382"/>
                </a:moveTo>
                <a:lnTo>
                  <a:pt x="890288" y="201061"/>
                </a:lnTo>
                <a:lnTo>
                  <a:pt x="891815" y="198538"/>
                </a:lnTo>
                <a:lnTo>
                  <a:pt x="893343" y="196014"/>
                </a:lnTo>
                <a:lnTo>
                  <a:pt x="895999" y="186384"/>
                </a:lnTo>
                <a:lnTo>
                  <a:pt x="893144" y="187779"/>
                </a:lnTo>
                <a:lnTo>
                  <a:pt x="890819" y="190004"/>
                </a:lnTo>
                <a:lnTo>
                  <a:pt x="889524" y="204382"/>
                </a:lnTo>
                <a:close/>
              </a:path>
              <a:path w="2885398" h="418394">
                <a:moveTo>
                  <a:pt x="889524" y="235097"/>
                </a:moveTo>
                <a:lnTo>
                  <a:pt x="889524" y="204382"/>
                </a:lnTo>
                <a:lnTo>
                  <a:pt x="889026" y="193059"/>
                </a:lnTo>
                <a:lnTo>
                  <a:pt x="888528" y="185288"/>
                </a:lnTo>
                <a:lnTo>
                  <a:pt x="881555" y="185288"/>
                </a:lnTo>
                <a:lnTo>
                  <a:pt x="881555" y="235097"/>
                </a:lnTo>
                <a:lnTo>
                  <a:pt x="889524" y="235097"/>
                </a:lnTo>
                <a:close/>
              </a:path>
              <a:path w="2885398" h="418394">
                <a:moveTo>
                  <a:pt x="923992" y="204216"/>
                </a:moveTo>
                <a:lnTo>
                  <a:pt x="924656" y="201194"/>
                </a:lnTo>
                <a:lnTo>
                  <a:pt x="925984" y="198737"/>
                </a:lnTo>
                <a:lnTo>
                  <a:pt x="927379" y="196280"/>
                </a:lnTo>
                <a:lnTo>
                  <a:pt x="929205" y="194420"/>
                </a:lnTo>
                <a:lnTo>
                  <a:pt x="931463" y="193158"/>
                </a:lnTo>
                <a:lnTo>
                  <a:pt x="933721" y="191896"/>
                </a:lnTo>
                <a:lnTo>
                  <a:pt x="936145" y="191266"/>
                </a:lnTo>
                <a:lnTo>
                  <a:pt x="942056" y="191266"/>
                </a:lnTo>
                <a:lnTo>
                  <a:pt x="944845" y="192262"/>
                </a:lnTo>
                <a:lnTo>
                  <a:pt x="947103" y="194254"/>
                </a:lnTo>
                <a:lnTo>
                  <a:pt x="949361" y="196246"/>
                </a:lnTo>
                <a:lnTo>
                  <a:pt x="950490" y="199501"/>
                </a:lnTo>
                <a:lnTo>
                  <a:pt x="950490" y="235097"/>
                </a:lnTo>
                <a:lnTo>
                  <a:pt x="958460" y="235097"/>
                </a:lnTo>
                <a:lnTo>
                  <a:pt x="951420" y="187613"/>
                </a:lnTo>
                <a:lnTo>
                  <a:pt x="948498" y="186285"/>
                </a:lnTo>
                <a:lnTo>
                  <a:pt x="945642" y="184956"/>
                </a:lnTo>
                <a:lnTo>
                  <a:pt x="942620" y="184292"/>
                </a:lnTo>
                <a:lnTo>
                  <a:pt x="937374" y="184292"/>
                </a:lnTo>
                <a:lnTo>
                  <a:pt x="935182" y="184658"/>
                </a:lnTo>
                <a:lnTo>
                  <a:pt x="932858" y="185388"/>
                </a:lnTo>
                <a:lnTo>
                  <a:pt x="930600" y="186052"/>
                </a:lnTo>
                <a:lnTo>
                  <a:pt x="928508" y="187115"/>
                </a:lnTo>
                <a:lnTo>
                  <a:pt x="926582" y="188576"/>
                </a:lnTo>
                <a:lnTo>
                  <a:pt x="924656" y="189970"/>
                </a:lnTo>
                <a:lnTo>
                  <a:pt x="923992" y="204216"/>
                </a:lnTo>
                <a:close/>
              </a:path>
              <a:path w="2885398" h="418394">
                <a:moveTo>
                  <a:pt x="923992" y="204216"/>
                </a:moveTo>
                <a:lnTo>
                  <a:pt x="924656" y="189970"/>
                </a:lnTo>
                <a:lnTo>
                  <a:pt x="923162" y="191797"/>
                </a:lnTo>
                <a:lnTo>
                  <a:pt x="923992" y="235097"/>
                </a:lnTo>
                <a:lnTo>
                  <a:pt x="923992" y="204216"/>
                </a:lnTo>
                <a:close/>
              </a:path>
              <a:path w="2885398" h="418394">
                <a:moveTo>
                  <a:pt x="916023" y="204017"/>
                </a:moveTo>
                <a:lnTo>
                  <a:pt x="916023" y="235097"/>
                </a:lnTo>
                <a:lnTo>
                  <a:pt x="923992" y="235097"/>
                </a:lnTo>
                <a:lnTo>
                  <a:pt x="916023" y="199501"/>
                </a:lnTo>
                <a:lnTo>
                  <a:pt x="916023" y="204017"/>
                </a:lnTo>
                <a:close/>
              </a:path>
              <a:path w="2885398" h="418394">
                <a:moveTo>
                  <a:pt x="958460" y="235097"/>
                </a:moveTo>
                <a:lnTo>
                  <a:pt x="958460" y="198836"/>
                </a:lnTo>
                <a:lnTo>
                  <a:pt x="957530" y="195250"/>
                </a:lnTo>
                <a:lnTo>
                  <a:pt x="955670" y="192461"/>
                </a:lnTo>
                <a:lnTo>
                  <a:pt x="953811" y="189672"/>
                </a:lnTo>
                <a:lnTo>
                  <a:pt x="951420" y="187613"/>
                </a:lnTo>
                <a:lnTo>
                  <a:pt x="958460" y="235097"/>
                </a:lnTo>
                <a:close/>
              </a:path>
              <a:path w="2885398" h="418394">
                <a:moveTo>
                  <a:pt x="1005824" y="229884"/>
                </a:moveTo>
                <a:lnTo>
                  <a:pt x="1006687" y="231411"/>
                </a:lnTo>
                <a:lnTo>
                  <a:pt x="1007384" y="225036"/>
                </a:lnTo>
                <a:lnTo>
                  <a:pt x="1005392" y="224737"/>
                </a:lnTo>
                <a:lnTo>
                  <a:pt x="1005392" y="227991"/>
                </a:lnTo>
                <a:lnTo>
                  <a:pt x="1005226" y="229751"/>
                </a:lnTo>
                <a:lnTo>
                  <a:pt x="1005644" y="229098"/>
                </a:lnTo>
                <a:lnTo>
                  <a:pt x="1005392" y="225733"/>
                </a:lnTo>
                <a:lnTo>
                  <a:pt x="1005644" y="229098"/>
                </a:lnTo>
                <a:lnTo>
                  <a:pt x="1006587" y="227626"/>
                </a:lnTo>
                <a:lnTo>
                  <a:pt x="1005824" y="229884"/>
                </a:lnTo>
                <a:close/>
              </a:path>
              <a:path w="2885398" h="418394">
                <a:moveTo>
                  <a:pt x="990682" y="191266"/>
                </a:moveTo>
                <a:lnTo>
                  <a:pt x="997788" y="191266"/>
                </a:lnTo>
                <a:lnTo>
                  <a:pt x="1000610" y="192295"/>
                </a:lnTo>
                <a:lnTo>
                  <a:pt x="1002603" y="194354"/>
                </a:lnTo>
                <a:lnTo>
                  <a:pt x="1004595" y="196346"/>
                </a:lnTo>
                <a:lnTo>
                  <a:pt x="1005591" y="199202"/>
                </a:lnTo>
                <a:lnTo>
                  <a:pt x="1005591" y="204829"/>
                </a:lnTo>
                <a:lnTo>
                  <a:pt x="1007185" y="204515"/>
                </a:lnTo>
                <a:lnTo>
                  <a:pt x="1007019" y="187380"/>
                </a:lnTo>
                <a:lnTo>
                  <a:pt x="1004097" y="186185"/>
                </a:lnTo>
                <a:lnTo>
                  <a:pt x="1001175" y="184923"/>
                </a:lnTo>
                <a:lnTo>
                  <a:pt x="997921" y="184292"/>
                </a:lnTo>
                <a:lnTo>
                  <a:pt x="994335" y="184292"/>
                </a:lnTo>
                <a:lnTo>
                  <a:pt x="990682" y="191266"/>
                </a:lnTo>
                <a:close/>
              </a:path>
              <a:path w="2885398" h="418394">
                <a:moveTo>
                  <a:pt x="989022" y="184292"/>
                </a:moveTo>
                <a:lnTo>
                  <a:pt x="984572" y="185455"/>
                </a:lnTo>
                <a:lnTo>
                  <a:pt x="985369" y="193557"/>
                </a:lnTo>
                <a:lnTo>
                  <a:pt x="987760" y="192029"/>
                </a:lnTo>
                <a:lnTo>
                  <a:pt x="990682" y="191266"/>
                </a:lnTo>
                <a:lnTo>
                  <a:pt x="994335" y="184292"/>
                </a:lnTo>
                <a:lnTo>
                  <a:pt x="989022" y="184292"/>
                </a:lnTo>
                <a:close/>
              </a:path>
              <a:path w="2885398" h="418394">
                <a:moveTo>
                  <a:pt x="977400" y="190037"/>
                </a:moveTo>
                <a:lnTo>
                  <a:pt x="980089" y="200729"/>
                </a:lnTo>
                <a:lnTo>
                  <a:pt x="981218" y="197409"/>
                </a:lnTo>
                <a:lnTo>
                  <a:pt x="982978" y="195018"/>
                </a:lnTo>
                <a:lnTo>
                  <a:pt x="985369" y="193557"/>
                </a:lnTo>
                <a:lnTo>
                  <a:pt x="984572" y="185455"/>
                </a:lnTo>
                <a:lnTo>
                  <a:pt x="980986" y="187779"/>
                </a:lnTo>
                <a:lnTo>
                  <a:pt x="977400" y="190037"/>
                </a:lnTo>
                <a:close/>
              </a:path>
              <a:path w="2885398" h="418394">
                <a:moveTo>
                  <a:pt x="974942" y="193025"/>
                </a:moveTo>
                <a:lnTo>
                  <a:pt x="973614" y="196744"/>
                </a:lnTo>
                <a:lnTo>
                  <a:pt x="980089" y="200729"/>
                </a:lnTo>
                <a:lnTo>
                  <a:pt x="977400" y="190037"/>
                </a:lnTo>
                <a:lnTo>
                  <a:pt x="974942" y="193025"/>
                </a:lnTo>
                <a:close/>
              </a:path>
              <a:path w="2885398" h="418394">
                <a:moveTo>
                  <a:pt x="1013561" y="197409"/>
                </a:moveTo>
                <a:lnTo>
                  <a:pt x="1012697" y="194221"/>
                </a:lnTo>
                <a:lnTo>
                  <a:pt x="1013527" y="235795"/>
                </a:lnTo>
                <a:lnTo>
                  <a:pt x="1013561" y="197409"/>
                </a:lnTo>
                <a:close/>
              </a:path>
              <a:path w="2885398" h="418394">
                <a:moveTo>
                  <a:pt x="1007550" y="232873"/>
                </a:moveTo>
                <a:lnTo>
                  <a:pt x="1008746" y="233968"/>
                </a:lnTo>
                <a:lnTo>
                  <a:pt x="1010273" y="234699"/>
                </a:lnTo>
                <a:lnTo>
                  <a:pt x="1011801" y="235429"/>
                </a:lnTo>
                <a:lnTo>
                  <a:pt x="1013527" y="235795"/>
                </a:lnTo>
                <a:lnTo>
                  <a:pt x="1012697" y="194221"/>
                </a:lnTo>
                <a:lnTo>
                  <a:pt x="1010971" y="191764"/>
                </a:lnTo>
                <a:lnTo>
                  <a:pt x="1009310" y="189240"/>
                </a:lnTo>
                <a:lnTo>
                  <a:pt x="1007550" y="232873"/>
                </a:lnTo>
                <a:close/>
              </a:path>
              <a:path w="2885398" h="418394">
                <a:moveTo>
                  <a:pt x="1007384" y="225036"/>
                </a:moveTo>
                <a:lnTo>
                  <a:pt x="1006687" y="231411"/>
                </a:lnTo>
                <a:lnTo>
                  <a:pt x="1007550" y="232873"/>
                </a:lnTo>
                <a:lnTo>
                  <a:pt x="1009310" y="189240"/>
                </a:lnTo>
                <a:lnTo>
                  <a:pt x="1007185" y="204515"/>
                </a:lnTo>
                <a:lnTo>
                  <a:pt x="1007185" y="211089"/>
                </a:lnTo>
                <a:lnTo>
                  <a:pt x="1005591" y="211416"/>
                </a:lnTo>
                <a:lnTo>
                  <a:pt x="1005591" y="218793"/>
                </a:lnTo>
                <a:lnTo>
                  <a:pt x="1005392" y="224737"/>
                </a:lnTo>
                <a:lnTo>
                  <a:pt x="1007384" y="225036"/>
                </a:lnTo>
                <a:close/>
              </a:path>
              <a:path w="2885398" h="418394">
                <a:moveTo>
                  <a:pt x="1020634" y="234798"/>
                </a:moveTo>
                <a:lnTo>
                  <a:pt x="1021032" y="228523"/>
                </a:lnTo>
                <a:lnTo>
                  <a:pt x="1018608" y="229021"/>
                </a:lnTo>
                <a:lnTo>
                  <a:pt x="1014823" y="229021"/>
                </a:lnTo>
                <a:lnTo>
                  <a:pt x="1013561" y="227825"/>
                </a:lnTo>
                <a:lnTo>
                  <a:pt x="1015453" y="235795"/>
                </a:lnTo>
                <a:lnTo>
                  <a:pt x="1017579" y="235795"/>
                </a:lnTo>
                <a:lnTo>
                  <a:pt x="1019305" y="235463"/>
                </a:lnTo>
                <a:lnTo>
                  <a:pt x="1020634" y="234798"/>
                </a:lnTo>
                <a:close/>
              </a:path>
              <a:path w="2885398" h="418394">
                <a:moveTo>
                  <a:pt x="1005226" y="229751"/>
                </a:moveTo>
                <a:lnTo>
                  <a:pt x="1005392" y="227991"/>
                </a:lnTo>
                <a:lnTo>
                  <a:pt x="1005392" y="224737"/>
                </a:lnTo>
                <a:lnTo>
                  <a:pt x="1005193" y="220653"/>
                </a:lnTo>
                <a:lnTo>
                  <a:pt x="1004396" y="222247"/>
                </a:lnTo>
                <a:lnTo>
                  <a:pt x="1003599" y="223774"/>
                </a:lnTo>
                <a:lnTo>
                  <a:pt x="1003300" y="231411"/>
                </a:lnTo>
                <a:lnTo>
                  <a:pt x="1005226" y="229751"/>
                </a:lnTo>
                <a:close/>
              </a:path>
              <a:path w="2885398" h="418394">
                <a:moveTo>
                  <a:pt x="1002503" y="225069"/>
                </a:moveTo>
                <a:lnTo>
                  <a:pt x="1001109" y="226132"/>
                </a:lnTo>
                <a:lnTo>
                  <a:pt x="1001374" y="233005"/>
                </a:lnTo>
                <a:lnTo>
                  <a:pt x="1003300" y="231411"/>
                </a:lnTo>
                <a:lnTo>
                  <a:pt x="1003599" y="223774"/>
                </a:lnTo>
                <a:lnTo>
                  <a:pt x="1002503" y="225069"/>
                </a:lnTo>
                <a:close/>
              </a:path>
              <a:path w="2885398" h="418394">
                <a:moveTo>
                  <a:pt x="996327" y="228423"/>
                </a:moveTo>
                <a:lnTo>
                  <a:pt x="996825" y="234998"/>
                </a:lnTo>
                <a:lnTo>
                  <a:pt x="999216" y="234201"/>
                </a:lnTo>
                <a:lnTo>
                  <a:pt x="1001374" y="233005"/>
                </a:lnTo>
                <a:lnTo>
                  <a:pt x="1001109" y="226132"/>
                </a:lnTo>
                <a:lnTo>
                  <a:pt x="999714" y="227128"/>
                </a:lnTo>
                <a:lnTo>
                  <a:pt x="998120" y="227892"/>
                </a:lnTo>
                <a:lnTo>
                  <a:pt x="996327" y="228423"/>
                </a:lnTo>
                <a:close/>
              </a:path>
              <a:path w="2885398" h="418394">
                <a:moveTo>
                  <a:pt x="983875" y="227228"/>
                </a:moveTo>
                <a:lnTo>
                  <a:pt x="984107" y="235595"/>
                </a:lnTo>
                <a:lnTo>
                  <a:pt x="986830" y="236093"/>
                </a:lnTo>
                <a:lnTo>
                  <a:pt x="992076" y="236093"/>
                </a:lnTo>
                <a:lnTo>
                  <a:pt x="994434" y="235728"/>
                </a:lnTo>
                <a:lnTo>
                  <a:pt x="996825" y="234998"/>
                </a:lnTo>
                <a:lnTo>
                  <a:pt x="996327" y="228423"/>
                </a:lnTo>
                <a:lnTo>
                  <a:pt x="994600" y="228888"/>
                </a:lnTo>
                <a:lnTo>
                  <a:pt x="992774" y="229120"/>
                </a:lnTo>
                <a:lnTo>
                  <a:pt x="987859" y="229120"/>
                </a:lnTo>
                <a:lnTo>
                  <a:pt x="985535" y="228489"/>
                </a:lnTo>
                <a:lnTo>
                  <a:pt x="983875" y="227228"/>
                </a:lnTo>
                <a:close/>
              </a:path>
              <a:path w="2885398" h="418394">
                <a:moveTo>
                  <a:pt x="982281" y="218362"/>
                </a:moveTo>
                <a:lnTo>
                  <a:pt x="983011" y="209263"/>
                </a:lnTo>
                <a:lnTo>
                  <a:pt x="979525" y="210923"/>
                </a:lnTo>
                <a:lnTo>
                  <a:pt x="981583" y="234599"/>
                </a:lnTo>
                <a:lnTo>
                  <a:pt x="984107" y="235595"/>
                </a:lnTo>
                <a:lnTo>
                  <a:pt x="983875" y="227228"/>
                </a:lnTo>
                <a:lnTo>
                  <a:pt x="982281" y="225899"/>
                </a:lnTo>
                <a:lnTo>
                  <a:pt x="981484" y="224206"/>
                </a:lnTo>
                <a:lnTo>
                  <a:pt x="981484" y="220022"/>
                </a:lnTo>
                <a:lnTo>
                  <a:pt x="982281" y="218362"/>
                </a:lnTo>
                <a:close/>
              </a:path>
              <a:path w="2885398" h="418394">
                <a:moveTo>
                  <a:pt x="973315" y="218826"/>
                </a:moveTo>
                <a:lnTo>
                  <a:pt x="974046" y="228058"/>
                </a:lnTo>
                <a:lnTo>
                  <a:pt x="975507" y="230116"/>
                </a:lnTo>
                <a:lnTo>
                  <a:pt x="977034" y="232109"/>
                </a:lnTo>
                <a:lnTo>
                  <a:pt x="979060" y="233603"/>
                </a:lnTo>
                <a:lnTo>
                  <a:pt x="981583" y="234599"/>
                </a:lnTo>
                <a:lnTo>
                  <a:pt x="979525" y="210923"/>
                </a:lnTo>
                <a:lnTo>
                  <a:pt x="977001" y="213381"/>
                </a:lnTo>
                <a:lnTo>
                  <a:pt x="974544" y="215771"/>
                </a:lnTo>
                <a:lnTo>
                  <a:pt x="973315" y="218826"/>
                </a:lnTo>
                <a:close/>
              </a:path>
              <a:path w="2885398" h="418394">
                <a:moveTo>
                  <a:pt x="973315" y="222545"/>
                </a:moveTo>
                <a:lnTo>
                  <a:pt x="973315" y="225534"/>
                </a:lnTo>
                <a:lnTo>
                  <a:pt x="974046" y="228058"/>
                </a:lnTo>
                <a:lnTo>
                  <a:pt x="973315" y="218826"/>
                </a:lnTo>
                <a:lnTo>
                  <a:pt x="973315" y="222545"/>
                </a:lnTo>
                <a:close/>
              </a:path>
              <a:path w="2885398" h="418394">
                <a:moveTo>
                  <a:pt x="1005591" y="204829"/>
                </a:moveTo>
                <a:lnTo>
                  <a:pt x="987461" y="208400"/>
                </a:lnTo>
                <a:lnTo>
                  <a:pt x="987893" y="215041"/>
                </a:lnTo>
                <a:lnTo>
                  <a:pt x="991147" y="214377"/>
                </a:lnTo>
                <a:lnTo>
                  <a:pt x="1005591" y="211416"/>
                </a:lnTo>
                <a:lnTo>
                  <a:pt x="1007185" y="211089"/>
                </a:lnTo>
                <a:lnTo>
                  <a:pt x="1007185" y="204515"/>
                </a:lnTo>
                <a:lnTo>
                  <a:pt x="1005591" y="204829"/>
                </a:lnTo>
                <a:close/>
              </a:path>
              <a:path w="2885398" h="418394">
                <a:moveTo>
                  <a:pt x="987461" y="208400"/>
                </a:moveTo>
                <a:lnTo>
                  <a:pt x="983011" y="209263"/>
                </a:lnTo>
                <a:lnTo>
                  <a:pt x="983875" y="217166"/>
                </a:lnTo>
                <a:lnTo>
                  <a:pt x="985468" y="215971"/>
                </a:lnTo>
                <a:lnTo>
                  <a:pt x="987893" y="215041"/>
                </a:lnTo>
                <a:lnTo>
                  <a:pt x="987461" y="208400"/>
                </a:lnTo>
                <a:close/>
              </a:path>
              <a:path w="2885398" h="418394">
                <a:moveTo>
                  <a:pt x="1042889" y="169748"/>
                </a:moveTo>
                <a:lnTo>
                  <a:pt x="1042889" y="167955"/>
                </a:lnTo>
                <a:lnTo>
                  <a:pt x="1042324" y="166527"/>
                </a:lnTo>
                <a:lnTo>
                  <a:pt x="1040133" y="164336"/>
                </a:lnTo>
                <a:lnTo>
                  <a:pt x="1038705" y="163771"/>
                </a:lnTo>
                <a:lnTo>
                  <a:pt x="1035119" y="163771"/>
                </a:lnTo>
                <a:lnTo>
                  <a:pt x="1033658" y="164336"/>
                </a:lnTo>
                <a:lnTo>
                  <a:pt x="1031466" y="166527"/>
                </a:lnTo>
                <a:lnTo>
                  <a:pt x="1030935" y="167955"/>
                </a:lnTo>
                <a:lnTo>
                  <a:pt x="1030935" y="169748"/>
                </a:lnTo>
                <a:lnTo>
                  <a:pt x="1031466" y="173002"/>
                </a:lnTo>
                <a:lnTo>
                  <a:pt x="1033658" y="175194"/>
                </a:lnTo>
                <a:lnTo>
                  <a:pt x="1035119" y="175725"/>
                </a:lnTo>
                <a:lnTo>
                  <a:pt x="1038705" y="175725"/>
                </a:lnTo>
                <a:lnTo>
                  <a:pt x="1040133" y="175194"/>
                </a:lnTo>
                <a:lnTo>
                  <a:pt x="1042324" y="173002"/>
                </a:lnTo>
                <a:lnTo>
                  <a:pt x="1042889" y="171541"/>
                </a:lnTo>
                <a:lnTo>
                  <a:pt x="1042889" y="169748"/>
                </a:lnTo>
                <a:close/>
              </a:path>
              <a:path w="2885398" h="418394">
                <a:moveTo>
                  <a:pt x="1040896" y="185288"/>
                </a:moveTo>
                <a:lnTo>
                  <a:pt x="1032927" y="185288"/>
                </a:lnTo>
                <a:lnTo>
                  <a:pt x="1034953" y="254025"/>
                </a:lnTo>
                <a:lnTo>
                  <a:pt x="1036912" y="252331"/>
                </a:lnTo>
                <a:lnTo>
                  <a:pt x="1038506" y="249940"/>
                </a:lnTo>
                <a:lnTo>
                  <a:pt x="1040099" y="247550"/>
                </a:lnTo>
                <a:lnTo>
                  <a:pt x="1040896" y="244295"/>
                </a:lnTo>
                <a:lnTo>
                  <a:pt x="1040896" y="185288"/>
                </a:lnTo>
                <a:close/>
              </a:path>
              <a:path w="2885398" h="418394">
                <a:moveTo>
                  <a:pt x="1032927" y="185288"/>
                </a:moveTo>
                <a:lnTo>
                  <a:pt x="1032927" y="242834"/>
                </a:lnTo>
                <a:lnTo>
                  <a:pt x="1032230" y="245258"/>
                </a:lnTo>
                <a:lnTo>
                  <a:pt x="1030835" y="246653"/>
                </a:lnTo>
                <a:lnTo>
                  <a:pt x="1032628" y="255021"/>
                </a:lnTo>
                <a:lnTo>
                  <a:pt x="1034953" y="254025"/>
                </a:lnTo>
                <a:lnTo>
                  <a:pt x="1032927" y="185288"/>
                </a:lnTo>
                <a:close/>
              </a:path>
              <a:path w="2885398" h="418394">
                <a:moveTo>
                  <a:pt x="1032628" y="255021"/>
                </a:moveTo>
                <a:lnTo>
                  <a:pt x="1030835" y="246653"/>
                </a:lnTo>
                <a:lnTo>
                  <a:pt x="1029507" y="248048"/>
                </a:lnTo>
                <a:lnTo>
                  <a:pt x="1027780" y="248745"/>
                </a:lnTo>
                <a:lnTo>
                  <a:pt x="1023928" y="248745"/>
                </a:lnTo>
                <a:lnTo>
                  <a:pt x="1025755" y="256515"/>
                </a:lnTo>
                <a:lnTo>
                  <a:pt x="1028013" y="256515"/>
                </a:lnTo>
                <a:lnTo>
                  <a:pt x="1030304" y="256017"/>
                </a:lnTo>
                <a:lnTo>
                  <a:pt x="1032628" y="255021"/>
                </a:lnTo>
                <a:close/>
              </a:path>
              <a:path w="2885398" h="418394">
                <a:moveTo>
                  <a:pt x="1015793" y="253228"/>
                </a:moveTo>
                <a:lnTo>
                  <a:pt x="1016922" y="254158"/>
                </a:lnTo>
                <a:lnTo>
                  <a:pt x="1018350" y="254921"/>
                </a:lnTo>
                <a:lnTo>
                  <a:pt x="1020076" y="255519"/>
                </a:lnTo>
                <a:lnTo>
                  <a:pt x="1021803" y="256183"/>
                </a:lnTo>
                <a:lnTo>
                  <a:pt x="1023696" y="256515"/>
                </a:lnTo>
                <a:lnTo>
                  <a:pt x="1025755" y="256515"/>
                </a:lnTo>
                <a:lnTo>
                  <a:pt x="1023928" y="248745"/>
                </a:lnTo>
                <a:lnTo>
                  <a:pt x="1022368" y="248446"/>
                </a:lnTo>
                <a:lnTo>
                  <a:pt x="1020973" y="247848"/>
                </a:lnTo>
                <a:lnTo>
                  <a:pt x="1019578" y="247251"/>
                </a:lnTo>
                <a:lnTo>
                  <a:pt x="1017486" y="245657"/>
                </a:lnTo>
                <a:lnTo>
                  <a:pt x="1015793" y="253228"/>
                </a:lnTo>
                <a:close/>
              </a:path>
              <a:path w="2885398" h="418394">
                <a:moveTo>
                  <a:pt x="1104116" y="210193"/>
                </a:moveTo>
                <a:lnTo>
                  <a:pt x="1104116" y="204814"/>
                </a:lnTo>
                <a:lnTo>
                  <a:pt x="1103087" y="200198"/>
                </a:lnTo>
                <a:lnTo>
                  <a:pt x="1101028" y="196346"/>
                </a:lnTo>
                <a:lnTo>
                  <a:pt x="1098969" y="192428"/>
                </a:lnTo>
                <a:lnTo>
                  <a:pt x="1096147" y="206208"/>
                </a:lnTo>
                <a:lnTo>
                  <a:pt x="1096147" y="210193"/>
                </a:lnTo>
                <a:lnTo>
                  <a:pt x="1098969" y="227991"/>
                </a:lnTo>
                <a:lnTo>
                  <a:pt x="1101028" y="224139"/>
                </a:lnTo>
                <a:lnTo>
                  <a:pt x="1103087" y="220221"/>
                </a:lnTo>
                <a:lnTo>
                  <a:pt x="1104116" y="215572"/>
                </a:lnTo>
                <a:lnTo>
                  <a:pt x="1104116" y="210193"/>
                </a:lnTo>
                <a:close/>
              </a:path>
              <a:path w="2885398" h="418394">
                <a:moveTo>
                  <a:pt x="1096114" y="189439"/>
                </a:moveTo>
                <a:lnTo>
                  <a:pt x="1092461" y="187380"/>
                </a:lnTo>
                <a:lnTo>
                  <a:pt x="1092893" y="197176"/>
                </a:lnTo>
                <a:lnTo>
                  <a:pt x="1094155" y="200032"/>
                </a:lnTo>
                <a:lnTo>
                  <a:pt x="1095483" y="202821"/>
                </a:lnTo>
                <a:lnTo>
                  <a:pt x="1096147" y="206208"/>
                </a:lnTo>
                <a:lnTo>
                  <a:pt x="1098969" y="192428"/>
                </a:lnTo>
                <a:lnTo>
                  <a:pt x="1096114" y="189439"/>
                </a:lnTo>
                <a:close/>
              </a:path>
              <a:path w="2885398" h="418394">
                <a:moveTo>
                  <a:pt x="1086285" y="191930"/>
                </a:moveTo>
                <a:lnTo>
                  <a:pt x="1088676" y="193457"/>
                </a:lnTo>
                <a:lnTo>
                  <a:pt x="1091066" y="194985"/>
                </a:lnTo>
                <a:lnTo>
                  <a:pt x="1092893" y="197176"/>
                </a:lnTo>
                <a:lnTo>
                  <a:pt x="1092461" y="187380"/>
                </a:lnTo>
                <a:lnTo>
                  <a:pt x="1088875" y="185322"/>
                </a:lnTo>
                <a:lnTo>
                  <a:pt x="1086285" y="191930"/>
                </a:lnTo>
                <a:close/>
              </a:path>
              <a:path w="2885398" h="418394">
                <a:moveTo>
                  <a:pt x="1076622" y="191166"/>
                </a:moveTo>
                <a:lnTo>
                  <a:pt x="1083396" y="191166"/>
                </a:lnTo>
                <a:lnTo>
                  <a:pt x="1086285" y="191930"/>
                </a:lnTo>
                <a:lnTo>
                  <a:pt x="1088875" y="185322"/>
                </a:lnTo>
                <a:lnTo>
                  <a:pt x="1084724" y="184292"/>
                </a:lnTo>
                <a:lnTo>
                  <a:pt x="1080009" y="184292"/>
                </a:lnTo>
                <a:lnTo>
                  <a:pt x="1076622" y="191166"/>
                </a:lnTo>
                <a:close/>
              </a:path>
              <a:path w="2885398" h="418394">
                <a:moveTo>
                  <a:pt x="1075360" y="184292"/>
                </a:moveTo>
                <a:lnTo>
                  <a:pt x="1071209" y="185322"/>
                </a:lnTo>
                <a:lnTo>
                  <a:pt x="1071342" y="193457"/>
                </a:lnTo>
                <a:lnTo>
                  <a:pt x="1073733" y="191930"/>
                </a:lnTo>
                <a:lnTo>
                  <a:pt x="1076622" y="191166"/>
                </a:lnTo>
                <a:lnTo>
                  <a:pt x="1080009" y="184292"/>
                </a:lnTo>
                <a:lnTo>
                  <a:pt x="1075360" y="184292"/>
                </a:lnTo>
                <a:close/>
              </a:path>
              <a:path w="2885398" h="418394">
                <a:moveTo>
                  <a:pt x="1065763" y="200032"/>
                </a:moveTo>
                <a:lnTo>
                  <a:pt x="1067092" y="197176"/>
                </a:lnTo>
                <a:lnTo>
                  <a:pt x="1068951" y="194985"/>
                </a:lnTo>
                <a:lnTo>
                  <a:pt x="1071342" y="193457"/>
                </a:lnTo>
                <a:lnTo>
                  <a:pt x="1071209" y="185322"/>
                </a:lnTo>
                <a:lnTo>
                  <a:pt x="1067557" y="187380"/>
                </a:lnTo>
                <a:lnTo>
                  <a:pt x="1065763" y="200032"/>
                </a:lnTo>
                <a:close/>
              </a:path>
              <a:path w="2885398" h="418394">
                <a:moveTo>
                  <a:pt x="1067092" y="223210"/>
                </a:moveTo>
                <a:lnTo>
                  <a:pt x="1065763" y="220354"/>
                </a:lnTo>
                <a:lnTo>
                  <a:pt x="1064502" y="217498"/>
                </a:lnTo>
                <a:lnTo>
                  <a:pt x="1063871" y="214111"/>
                </a:lnTo>
                <a:lnTo>
                  <a:pt x="1063871" y="206208"/>
                </a:lnTo>
                <a:lnTo>
                  <a:pt x="1064502" y="202821"/>
                </a:lnTo>
                <a:lnTo>
                  <a:pt x="1065763" y="200032"/>
                </a:lnTo>
                <a:lnTo>
                  <a:pt x="1067557" y="187380"/>
                </a:lnTo>
                <a:lnTo>
                  <a:pt x="1063904" y="189439"/>
                </a:lnTo>
                <a:lnTo>
                  <a:pt x="1061048" y="192428"/>
                </a:lnTo>
                <a:lnTo>
                  <a:pt x="1063904" y="230947"/>
                </a:lnTo>
                <a:lnTo>
                  <a:pt x="1067557" y="233005"/>
                </a:lnTo>
                <a:lnTo>
                  <a:pt x="1067092" y="223210"/>
                </a:lnTo>
                <a:close/>
              </a:path>
              <a:path w="2885398" h="418394">
                <a:moveTo>
                  <a:pt x="1096147" y="214111"/>
                </a:moveTo>
                <a:lnTo>
                  <a:pt x="1095483" y="217498"/>
                </a:lnTo>
                <a:lnTo>
                  <a:pt x="1096114" y="230947"/>
                </a:lnTo>
                <a:lnTo>
                  <a:pt x="1098969" y="227991"/>
                </a:lnTo>
                <a:lnTo>
                  <a:pt x="1096147" y="210193"/>
                </a:lnTo>
                <a:lnTo>
                  <a:pt x="1096147" y="214111"/>
                </a:lnTo>
                <a:close/>
              </a:path>
              <a:path w="2885398" h="418394">
                <a:moveTo>
                  <a:pt x="1095483" y="217498"/>
                </a:moveTo>
                <a:lnTo>
                  <a:pt x="1094155" y="220354"/>
                </a:lnTo>
                <a:lnTo>
                  <a:pt x="1092893" y="223210"/>
                </a:lnTo>
                <a:lnTo>
                  <a:pt x="1091066" y="225401"/>
                </a:lnTo>
                <a:lnTo>
                  <a:pt x="1088676" y="226929"/>
                </a:lnTo>
                <a:lnTo>
                  <a:pt x="1086285" y="228456"/>
                </a:lnTo>
                <a:lnTo>
                  <a:pt x="1088875" y="235064"/>
                </a:lnTo>
                <a:lnTo>
                  <a:pt x="1092461" y="233005"/>
                </a:lnTo>
                <a:lnTo>
                  <a:pt x="1096114" y="230947"/>
                </a:lnTo>
                <a:lnTo>
                  <a:pt x="1095483" y="217498"/>
                </a:lnTo>
                <a:close/>
              </a:path>
              <a:path w="2885398" h="418394">
                <a:moveTo>
                  <a:pt x="1084724" y="236093"/>
                </a:moveTo>
                <a:lnTo>
                  <a:pt x="1088875" y="235064"/>
                </a:lnTo>
                <a:lnTo>
                  <a:pt x="1086285" y="228456"/>
                </a:lnTo>
                <a:lnTo>
                  <a:pt x="1083396" y="229220"/>
                </a:lnTo>
                <a:lnTo>
                  <a:pt x="1080009" y="229220"/>
                </a:lnTo>
                <a:lnTo>
                  <a:pt x="1080009" y="236093"/>
                </a:lnTo>
                <a:lnTo>
                  <a:pt x="1084724" y="236093"/>
                </a:lnTo>
                <a:close/>
              </a:path>
              <a:path w="2885398" h="418394">
                <a:moveTo>
                  <a:pt x="1076622" y="229220"/>
                </a:moveTo>
                <a:lnTo>
                  <a:pt x="1073733" y="228456"/>
                </a:lnTo>
                <a:lnTo>
                  <a:pt x="1075360" y="236093"/>
                </a:lnTo>
                <a:lnTo>
                  <a:pt x="1080009" y="236093"/>
                </a:lnTo>
                <a:lnTo>
                  <a:pt x="1080009" y="229220"/>
                </a:lnTo>
                <a:lnTo>
                  <a:pt x="1076622" y="229220"/>
                </a:lnTo>
                <a:close/>
              </a:path>
              <a:path w="2885398" h="418394">
                <a:moveTo>
                  <a:pt x="1067092" y="223210"/>
                </a:moveTo>
                <a:lnTo>
                  <a:pt x="1067557" y="233005"/>
                </a:lnTo>
                <a:lnTo>
                  <a:pt x="1071209" y="235064"/>
                </a:lnTo>
                <a:lnTo>
                  <a:pt x="1075360" y="236093"/>
                </a:lnTo>
                <a:lnTo>
                  <a:pt x="1073733" y="228456"/>
                </a:lnTo>
                <a:lnTo>
                  <a:pt x="1071342" y="226929"/>
                </a:lnTo>
                <a:lnTo>
                  <a:pt x="1068951" y="225401"/>
                </a:lnTo>
                <a:lnTo>
                  <a:pt x="1067092" y="223210"/>
                </a:lnTo>
                <a:close/>
              </a:path>
              <a:path w="2885398" h="418394">
                <a:moveTo>
                  <a:pt x="1063904" y="230947"/>
                </a:moveTo>
                <a:lnTo>
                  <a:pt x="1061048" y="192428"/>
                </a:lnTo>
                <a:lnTo>
                  <a:pt x="1058989" y="196346"/>
                </a:lnTo>
                <a:lnTo>
                  <a:pt x="1056931" y="200198"/>
                </a:lnTo>
                <a:lnTo>
                  <a:pt x="1055901" y="204814"/>
                </a:lnTo>
                <a:lnTo>
                  <a:pt x="1055901" y="210193"/>
                </a:lnTo>
                <a:lnTo>
                  <a:pt x="1056931" y="220221"/>
                </a:lnTo>
                <a:lnTo>
                  <a:pt x="1058989" y="224139"/>
                </a:lnTo>
                <a:lnTo>
                  <a:pt x="1061048" y="227991"/>
                </a:lnTo>
                <a:lnTo>
                  <a:pt x="1063904" y="230947"/>
                </a:lnTo>
                <a:close/>
              </a:path>
              <a:path w="2885398" h="418394">
                <a:moveTo>
                  <a:pt x="1140637" y="191764"/>
                </a:moveTo>
                <a:lnTo>
                  <a:pt x="1142231" y="191764"/>
                </a:lnTo>
                <a:lnTo>
                  <a:pt x="1143460" y="191830"/>
                </a:lnTo>
                <a:lnTo>
                  <a:pt x="1145186" y="192096"/>
                </a:lnTo>
                <a:lnTo>
                  <a:pt x="1146714" y="192561"/>
                </a:lnTo>
                <a:lnTo>
                  <a:pt x="1148108" y="185288"/>
                </a:lnTo>
                <a:lnTo>
                  <a:pt x="1146481" y="184624"/>
                </a:lnTo>
                <a:lnTo>
                  <a:pt x="1144423" y="184359"/>
                </a:lnTo>
                <a:lnTo>
                  <a:pt x="1142630" y="184292"/>
                </a:lnTo>
                <a:lnTo>
                  <a:pt x="1140637" y="191764"/>
                </a:lnTo>
                <a:close/>
              </a:path>
              <a:path w="2885398" h="418394">
                <a:moveTo>
                  <a:pt x="1138778" y="184292"/>
                </a:moveTo>
                <a:lnTo>
                  <a:pt x="1135490" y="185056"/>
                </a:lnTo>
                <a:lnTo>
                  <a:pt x="1136486" y="192361"/>
                </a:lnTo>
                <a:lnTo>
                  <a:pt x="1138578" y="191764"/>
                </a:lnTo>
                <a:lnTo>
                  <a:pt x="1140637" y="191764"/>
                </a:lnTo>
                <a:lnTo>
                  <a:pt x="1142630" y="184292"/>
                </a:lnTo>
                <a:lnTo>
                  <a:pt x="1138778" y="184292"/>
                </a:lnTo>
                <a:close/>
              </a:path>
              <a:path w="2885398" h="418394">
                <a:moveTo>
                  <a:pt x="1130576" y="196578"/>
                </a:moveTo>
                <a:lnTo>
                  <a:pt x="1132302" y="194752"/>
                </a:lnTo>
                <a:lnTo>
                  <a:pt x="1134361" y="193557"/>
                </a:lnTo>
                <a:lnTo>
                  <a:pt x="1136486" y="192361"/>
                </a:lnTo>
                <a:lnTo>
                  <a:pt x="1135490" y="185056"/>
                </a:lnTo>
                <a:lnTo>
                  <a:pt x="1132767" y="186583"/>
                </a:lnTo>
                <a:lnTo>
                  <a:pt x="1130576" y="196578"/>
                </a:lnTo>
                <a:close/>
              </a:path>
              <a:path w="2885398" h="418394">
                <a:moveTo>
                  <a:pt x="1127089" y="204481"/>
                </a:moveTo>
                <a:lnTo>
                  <a:pt x="1127786" y="201427"/>
                </a:lnTo>
                <a:lnTo>
                  <a:pt x="1129181" y="199036"/>
                </a:lnTo>
                <a:lnTo>
                  <a:pt x="1130576" y="196578"/>
                </a:lnTo>
                <a:lnTo>
                  <a:pt x="1132767" y="186583"/>
                </a:lnTo>
                <a:lnTo>
                  <a:pt x="1130111" y="188111"/>
                </a:lnTo>
                <a:lnTo>
                  <a:pt x="1128085" y="190402"/>
                </a:lnTo>
                <a:lnTo>
                  <a:pt x="1127089" y="204481"/>
                </a:lnTo>
                <a:close/>
              </a:path>
              <a:path w="2885398" h="418394">
                <a:moveTo>
                  <a:pt x="1127089" y="235097"/>
                </a:moveTo>
                <a:lnTo>
                  <a:pt x="1127089" y="204481"/>
                </a:lnTo>
                <a:lnTo>
                  <a:pt x="1126691" y="193457"/>
                </a:lnTo>
                <a:lnTo>
                  <a:pt x="1125595" y="185288"/>
                </a:lnTo>
                <a:lnTo>
                  <a:pt x="1119120" y="185288"/>
                </a:lnTo>
                <a:lnTo>
                  <a:pt x="1119120" y="235097"/>
                </a:lnTo>
                <a:lnTo>
                  <a:pt x="1127089" y="235097"/>
                </a:lnTo>
                <a:close/>
              </a:path>
              <a:path w="2885398" h="418394">
                <a:moveTo>
                  <a:pt x="1169746" y="169748"/>
                </a:moveTo>
                <a:lnTo>
                  <a:pt x="1169746" y="167955"/>
                </a:lnTo>
                <a:lnTo>
                  <a:pt x="1169181" y="166527"/>
                </a:lnTo>
                <a:lnTo>
                  <a:pt x="1166990" y="164336"/>
                </a:lnTo>
                <a:lnTo>
                  <a:pt x="1165562" y="163771"/>
                </a:lnTo>
                <a:lnTo>
                  <a:pt x="1161976" y="163771"/>
                </a:lnTo>
                <a:lnTo>
                  <a:pt x="1160514" y="164336"/>
                </a:lnTo>
                <a:lnTo>
                  <a:pt x="1158323" y="166527"/>
                </a:lnTo>
                <a:lnTo>
                  <a:pt x="1157792" y="167955"/>
                </a:lnTo>
                <a:lnTo>
                  <a:pt x="1157792" y="169748"/>
                </a:lnTo>
                <a:lnTo>
                  <a:pt x="1158323" y="173002"/>
                </a:lnTo>
                <a:lnTo>
                  <a:pt x="1160514" y="175194"/>
                </a:lnTo>
                <a:lnTo>
                  <a:pt x="1161976" y="175725"/>
                </a:lnTo>
                <a:lnTo>
                  <a:pt x="1165562" y="175725"/>
                </a:lnTo>
                <a:lnTo>
                  <a:pt x="1166990" y="175194"/>
                </a:lnTo>
                <a:lnTo>
                  <a:pt x="1169181" y="173002"/>
                </a:lnTo>
                <a:lnTo>
                  <a:pt x="1169746" y="171541"/>
                </a:lnTo>
                <a:lnTo>
                  <a:pt x="1169746" y="169748"/>
                </a:lnTo>
                <a:close/>
              </a:path>
              <a:path w="2885398" h="418394">
                <a:moveTo>
                  <a:pt x="1159784" y="185288"/>
                </a:moveTo>
                <a:lnTo>
                  <a:pt x="1159784" y="235097"/>
                </a:lnTo>
                <a:lnTo>
                  <a:pt x="1167753" y="235097"/>
                </a:lnTo>
                <a:lnTo>
                  <a:pt x="1167753" y="185288"/>
                </a:lnTo>
                <a:lnTo>
                  <a:pt x="1159784" y="185288"/>
                </a:lnTo>
                <a:close/>
              </a:path>
              <a:path w="2885398" h="418394">
                <a:moveTo>
                  <a:pt x="1190030" y="192162"/>
                </a:moveTo>
                <a:lnTo>
                  <a:pt x="1190030" y="222745"/>
                </a:lnTo>
                <a:lnTo>
                  <a:pt x="1190097" y="225932"/>
                </a:lnTo>
                <a:lnTo>
                  <a:pt x="1198000" y="192162"/>
                </a:lnTo>
                <a:lnTo>
                  <a:pt x="1190030" y="185288"/>
                </a:lnTo>
                <a:lnTo>
                  <a:pt x="1180069" y="185288"/>
                </a:lnTo>
                <a:lnTo>
                  <a:pt x="1180069" y="192162"/>
                </a:lnTo>
                <a:lnTo>
                  <a:pt x="1190030" y="192162"/>
                </a:lnTo>
                <a:close/>
              </a:path>
              <a:path w="2885398" h="418394">
                <a:moveTo>
                  <a:pt x="1198000" y="192162"/>
                </a:moveTo>
                <a:lnTo>
                  <a:pt x="1190097" y="225932"/>
                </a:lnTo>
                <a:lnTo>
                  <a:pt x="1190761" y="228523"/>
                </a:lnTo>
                <a:lnTo>
                  <a:pt x="1192023" y="230515"/>
                </a:lnTo>
                <a:lnTo>
                  <a:pt x="1193351" y="232441"/>
                </a:lnTo>
                <a:lnTo>
                  <a:pt x="1195111" y="233869"/>
                </a:lnTo>
                <a:lnTo>
                  <a:pt x="1197303" y="234798"/>
                </a:lnTo>
                <a:lnTo>
                  <a:pt x="1198000" y="223807"/>
                </a:lnTo>
                <a:lnTo>
                  <a:pt x="1198000" y="192162"/>
                </a:lnTo>
                <a:close/>
              </a:path>
              <a:path w="2885398" h="418394">
                <a:moveTo>
                  <a:pt x="1214237" y="224936"/>
                </a:moveTo>
                <a:lnTo>
                  <a:pt x="1213109" y="226065"/>
                </a:lnTo>
                <a:lnTo>
                  <a:pt x="1213673" y="234101"/>
                </a:lnTo>
                <a:lnTo>
                  <a:pt x="1215499" y="233005"/>
                </a:lnTo>
                <a:lnTo>
                  <a:pt x="1217027" y="231611"/>
                </a:lnTo>
                <a:lnTo>
                  <a:pt x="1214237" y="224936"/>
                </a:lnTo>
                <a:close/>
              </a:path>
              <a:path w="2885398" h="418394">
                <a:moveTo>
                  <a:pt x="1209057" y="228290"/>
                </a:moveTo>
                <a:lnTo>
                  <a:pt x="1209489" y="235695"/>
                </a:lnTo>
                <a:lnTo>
                  <a:pt x="1211548" y="234898"/>
                </a:lnTo>
                <a:lnTo>
                  <a:pt x="1213673" y="234101"/>
                </a:lnTo>
                <a:lnTo>
                  <a:pt x="1213109" y="226065"/>
                </a:lnTo>
                <a:lnTo>
                  <a:pt x="1211847" y="226962"/>
                </a:lnTo>
                <a:lnTo>
                  <a:pt x="1210452" y="227626"/>
                </a:lnTo>
                <a:lnTo>
                  <a:pt x="1209057" y="228290"/>
                </a:lnTo>
                <a:close/>
              </a:path>
              <a:path w="2885398" h="418394">
                <a:moveTo>
                  <a:pt x="1201486" y="228024"/>
                </a:moveTo>
                <a:lnTo>
                  <a:pt x="1201852" y="236093"/>
                </a:lnTo>
                <a:lnTo>
                  <a:pt x="1207098" y="236093"/>
                </a:lnTo>
                <a:lnTo>
                  <a:pt x="1209489" y="235695"/>
                </a:lnTo>
                <a:lnTo>
                  <a:pt x="1209057" y="228290"/>
                </a:lnTo>
                <a:lnTo>
                  <a:pt x="1207397" y="228622"/>
                </a:lnTo>
                <a:lnTo>
                  <a:pt x="1203280" y="228622"/>
                </a:lnTo>
                <a:lnTo>
                  <a:pt x="1201486" y="228024"/>
                </a:lnTo>
                <a:close/>
              </a:path>
              <a:path w="2885398" h="418394">
                <a:moveTo>
                  <a:pt x="1200092" y="226829"/>
                </a:moveTo>
                <a:lnTo>
                  <a:pt x="1198697" y="225634"/>
                </a:lnTo>
                <a:lnTo>
                  <a:pt x="1199494" y="235662"/>
                </a:lnTo>
                <a:lnTo>
                  <a:pt x="1201852" y="236093"/>
                </a:lnTo>
                <a:lnTo>
                  <a:pt x="1201486" y="228024"/>
                </a:lnTo>
                <a:lnTo>
                  <a:pt x="1200092" y="226829"/>
                </a:lnTo>
                <a:close/>
              </a:path>
              <a:path w="2885398" h="418394">
                <a:moveTo>
                  <a:pt x="1198000" y="223807"/>
                </a:moveTo>
                <a:lnTo>
                  <a:pt x="1197303" y="234798"/>
                </a:lnTo>
                <a:lnTo>
                  <a:pt x="1199494" y="235662"/>
                </a:lnTo>
                <a:lnTo>
                  <a:pt x="1198697" y="225634"/>
                </a:lnTo>
                <a:lnTo>
                  <a:pt x="1198000" y="223807"/>
                </a:lnTo>
                <a:close/>
              </a:path>
              <a:path w="2885398" h="418394">
                <a:moveTo>
                  <a:pt x="1198000" y="185288"/>
                </a:moveTo>
                <a:lnTo>
                  <a:pt x="1198000" y="171143"/>
                </a:lnTo>
                <a:lnTo>
                  <a:pt x="1190030" y="173334"/>
                </a:lnTo>
                <a:lnTo>
                  <a:pt x="1190030" y="185288"/>
                </a:lnTo>
                <a:lnTo>
                  <a:pt x="1198000" y="192162"/>
                </a:lnTo>
                <a:lnTo>
                  <a:pt x="1216130" y="192162"/>
                </a:lnTo>
                <a:lnTo>
                  <a:pt x="1216130" y="185288"/>
                </a:lnTo>
                <a:lnTo>
                  <a:pt x="1198000" y="185288"/>
                </a:lnTo>
                <a:close/>
              </a:path>
              <a:path w="2885398" h="418394">
                <a:moveTo>
                  <a:pt x="1241328" y="234998"/>
                </a:moveTo>
                <a:lnTo>
                  <a:pt x="1238738" y="241473"/>
                </a:lnTo>
                <a:lnTo>
                  <a:pt x="1239867" y="253062"/>
                </a:lnTo>
                <a:lnTo>
                  <a:pt x="1241328" y="251136"/>
                </a:lnTo>
                <a:lnTo>
                  <a:pt x="1242856" y="249276"/>
                </a:lnTo>
                <a:lnTo>
                  <a:pt x="1242025" y="217764"/>
                </a:lnTo>
                <a:lnTo>
                  <a:pt x="1236347" y="223143"/>
                </a:lnTo>
                <a:lnTo>
                  <a:pt x="1241328" y="234998"/>
                </a:lnTo>
                <a:close/>
              </a:path>
              <a:path w="2885398" h="418394">
                <a:moveTo>
                  <a:pt x="1229573" y="185288"/>
                </a:moveTo>
                <a:lnTo>
                  <a:pt x="1220508" y="185288"/>
                </a:lnTo>
                <a:lnTo>
                  <a:pt x="1236347" y="223143"/>
                </a:lnTo>
                <a:lnTo>
                  <a:pt x="1242025" y="217764"/>
                </a:lnTo>
                <a:lnTo>
                  <a:pt x="1229573" y="185288"/>
                </a:lnTo>
                <a:close/>
              </a:path>
              <a:path w="2885398" h="418394">
                <a:moveTo>
                  <a:pt x="1242856" y="249276"/>
                </a:moveTo>
                <a:lnTo>
                  <a:pt x="1244250" y="246719"/>
                </a:lnTo>
                <a:lnTo>
                  <a:pt x="1245512" y="243465"/>
                </a:lnTo>
                <a:lnTo>
                  <a:pt x="1268922" y="185288"/>
                </a:lnTo>
                <a:lnTo>
                  <a:pt x="1260355" y="185288"/>
                </a:lnTo>
                <a:lnTo>
                  <a:pt x="1248700" y="216768"/>
                </a:lnTo>
                <a:lnTo>
                  <a:pt x="1245114" y="226630"/>
                </a:lnTo>
                <a:lnTo>
                  <a:pt x="1242856" y="249276"/>
                </a:lnTo>
                <a:close/>
              </a:path>
              <a:path w="2885398" h="418394">
                <a:moveTo>
                  <a:pt x="1239867" y="253062"/>
                </a:moveTo>
                <a:lnTo>
                  <a:pt x="1238738" y="241473"/>
                </a:lnTo>
                <a:lnTo>
                  <a:pt x="1237476" y="244727"/>
                </a:lnTo>
                <a:lnTo>
                  <a:pt x="1236082" y="246885"/>
                </a:lnTo>
                <a:lnTo>
                  <a:pt x="1234554" y="247948"/>
                </a:lnTo>
                <a:lnTo>
                  <a:pt x="1236347" y="255220"/>
                </a:lnTo>
                <a:lnTo>
                  <a:pt x="1238207" y="254423"/>
                </a:lnTo>
                <a:lnTo>
                  <a:pt x="1239867" y="253062"/>
                </a:lnTo>
                <a:close/>
              </a:path>
              <a:path w="2885398" h="418394">
                <a:moveTo>
                  <a:pt x="1236347" y="255220"/>
                </a:moveTo>
                <a:lnTo>
                  <a:pt x="1234554" y="247948"/>
                </a:lnTo>
                <a:lnTo>
                  <a:pt x="1233027" y="249011"/>
                </a:lnTo>
                <a:lnTo>
                  <a:pt x="1231399" y="249542"/>
                </a:lnTo>
                <a:lnTo>
                  <a:pt x="1228212" y="249542"/>
                </a:lnTo>
                <a:lnTo>
                  <a:pt x="1230071" y="256515"/>
                </a:lnTo>
                <a:lnTo>
                  <a:pt x="1232462" y="256515"/>
                </a:lnTo>
                <a:lnTo>
                  <a:pt x="1234554" y="256083"/>
                </a:lnTo>
                <a:lnTo>
                  <a:pt x="1236347" y="255220"/>
                </a:lnTo>
                <a:close/>
              </a:path>
              <a:path w="2885398" h="418394">
                <a:moveTo>
                  <a:pt x="1230071" y="256515"/>
                </a:moveTo>
                <a:lnTo>
                  <a:pt x="1228212" y="249542"/>
                </a:lnTo>
                <a:lnTo>
                  <a:pt x="1226717" y="249243"/>
                </a:lnTo>
                <a:lnTo>
                  <a:pt x="1225190" y="248645"/>
                </a:lnTo>
                <a:lnTo>
                  <a:pt x="1223729" y="248114"/>
                </a:lnTo>
                <a:lnTo>
                  <a:pt x="1222334" y="247251"/>
                </a:lnTo>
                <a:lnTo>
                  <a:pt x="1223795" y="255519"/>
                </a:lnTo>
                <a:lnTo>
                  <a:pt x="1225721" y="256183"/>
                </a:lnTo>
                <a:lnTo>
                  <a:pt x="1227813" y="256515"/>
                </a:lnTo>
                <a:lnTo>
                  <a:pt x="1230071" y="256515"/>
                </a:lnTo>
                <a:close/>
              </a:path>
              <a:path w="2885398" h="418394">
                <a:moveTo>
                  <a:pt x="1218814" y="253029"/>
                </a:moveTo>
                <a:lnTo>
                  <a:pt x="1220276" y="254091"/>
                </a:lnTo>
                <a:lnTo>
                  <a:pt x="1221936" y="254921"/>
                </a:lnTo>
                <a:lnTo>
                  <a:pt x="1223795" y="255519"/>
                </a:lnTo>
                <a:lnTo>
                  <a:pt x="1222334" y="247251"/>
                </a:lnTo>
                <a:lnTo>
                  <a:pt x="1221006" y="246055"/>
                </a:lnTo>
                <a:lnTo>
                  <a:pt x="1218814" y="253029"/>
                </a:lnTo>
                <a:close/>
              </a:path>
              <a:path w="2885398" h="418394">
                <a:moveTo>
                  <a:pt x="1318737" y="235097"/>
                </a:moveTo>
                <a:lnTo>
                  <a:pt x="1318737" y="204448"/>
                </a:lnTo>
                <a:lnTo>
                  <a:pt x="1319500" y="201061"/>
                </a:lnTo>
                <a:lnTo>
                  <a:pt x="1321028" y="198538"/>
                </a:lnTo>
                <a:lnTo>
                  <a:pt x="1322622" y="195948"/>
                </a:lnTo>
                <a:lnTo>
                  <a:pt x="1324614" y="194088"/>
                </a:lnTo>
                <a:lnTo>
                  <a:pt x="1322754" y="187613"/>
                </a:lnTo>
                <a:lnTo>
                  <a:pt x="1320463" y="189771"/>
                </a:lnTo>
                <a:lnTo>
                  <a:pt x="1318737" y="192760"/>
                </a:lnTo>
                <a:lnTo>
                  <a:pt x="1318737" y="162376"/>
                </a:lnTo>
                <a:lnTo>
                  <a:pt x="1318737" y="235097"/>
                </a:lnTo>
                <a:close/>
              </a:path>
              <a:path w="2885398" h="418394">
                <a:moveTo>
                  <a:pt x="1310767" y="162376"/>
                </a:moveTo>
                <a:lnTo>
                  <a:pt x="1310767" y="235097"/>
                </a:lnTo>
                <a:lnTo>
                  <a:pt x="1318737" y="235097"/>
                </a:lnTo>
                <a:lnTo>
                  <a:pt x="1318737" y="162376"/>
                </a:lnTo>
                <a:lnTo>
                  <a:pt x="1310767" y="162376"/>
                </a:lnTo>
                <a:close/>
              </a:path>
              <a:path w="2885398" h="418394">
                <a:moveTo>
                  <a:pt x="1331786" y="191266"/>
                </a:moveTo>
                <a:lnTo>
                  <a:pt x="1337631" y="191266"/>
                </a:lnTo>
                <a:lnTo>
                  <a:pt x="1340520" y="192361"/>
                </a:lnTo>
                <a:lnTo>
                  <a:pt x="1342844" y="194553"/>
                </a:lnTo>
                <a:lnTo>
                  <a:pt x="1345235" y="196678"/>
                </a:lnTo>
                <a:lnTo>
                  <a:pt x="1346430" y="200497"/>
                </a:lnTo>
                <a:lnTo>
                  <a:pt x="1346430" y="235097"/>
                </a:lnTo>
                <a:lnTo>
                  <a:pt x="1354400" y="235097"/>
                </a:lnTo>
                <a:lnTo>
                  <a:pt x="1347659" y="187712"/>
                </a:lnTo>
                <a:lnTo>
                  <a:pt x="1344737" y="186384"/>
                </a:lnTo>
                <a:lnTo>
                  <a:pt x="1341815" y="184990"/>
                </a:lnTo>
                <a:lnTo>
                  <a:pt x="1338560" y="184292"/>
                </a:lnTo>
                <a:lnTo>
                  <a:pt x="1334974" y="184292"/>
                </a:lnTo>
                <a:lnTo>
                  <a:pt x="1331786" y="191266"/>
                </a:lnTo>
                <a:close/>
              </a:path>
              <a:path w="2885398" h="418394">
                <a:moveTo>
                  <a:pt x="1322754" y="187613"/>
                </a:moveTo>
                <a:lnTo>
                  <a:pt x="1324614" y="194088"/>
                </a:lnTo>
                <a:lnTo>
                  <a:pt x="1327005" y="192959"/>
                </a:lnTo>
                <a:lnTo>
                  <a:pt x="1329396" y="191830"/>
                </a:lnTo>
                <a:lnTo>
                  <a:pt x="1331786" y="191266"/>
                </a:lnTo>
                <a:lnTo>
                  <a:pt x="1334974" y="184292"/>
                </a:lnTo>
                <a:lnTo>
                  <a:pt x="1331587" y="184292"/>
                </a:lnTo>
                <a:lnTo>
                  <a:pt x="1328466" y="184956"/>
                </a:lnTo>
                <a:lnTo>
                  <a:pt x="1325610" y="186285"/>
                </a:lnTo>
                <a:lnTo>
                  <a:pt x="1322754" y="187613"/>
                </a:lnTo>
                <a:close/>
              </a:path>
              <a:path w="2885398" h="418394">
                <a:moveTo>
                  <a:pt x="1354400" y="235097"/>
                </a:moveTo>
                <a:lnTo>
                  <a:pt x="1354400" y="198903"/>
                </a:lnTo>
                <a:lnTo>
                  <a:pt x="1353503" y="195350"/>
                </a:lnTo>
                <a:lnTo>
                  <a:pt x="1351710" y="192561"/>
                </a:lnTo>
                <a:lnTo>
                  <a:pt x="1349983" y="189771"/>
                </a:lnTo>
                <a:lnTo>
                  <a:pt x="1347659" y="187712"/>
                </a:lnTo>
                <a:lnTo>
                  <a:pt x="1354400" y="235097"/>
                </a:lnTo>
                <a:close/>
              </a:path>
              <a:path w="2885398" h="418394">
                <a:moveTo>
                  <a:pt x="1401765" y="229884"/>
                </a:moveTo>
                <a:lnTo>
                  <a:pt x="1402629" y="231411"/>
                </a:lnTo>
                <a:lnTo>
                  <a:pt x="1403326" y="225036"/>
                </a:lnTo>
                <a:lnTo>
                  <a:pt x="1401334" y="224737"/>
                </a:lnTo>
                <a:lnTo>
                  <a:pt x="1401334" y="227991"/>
                </a:lnTo>
                <a:lnTo>
                  <a:pt x="1401168" y="229751"/>
                </a:lnTo>
                <a:lnTo>
                  <a:pt x="1401586" y="229098"/>
                </a:lnTo>
                <a:lnTo>
                  <a:pt x="1401334" y="225733"/>
                </a:lnTo>
                <a:lnTo>
                  <a:pt x="1401586" y="229098"/>
                </a:lnTo>
                <a:lnTo>
                  <a:pt x="1402529" y="227626"/>
                </a:lnTo>
                <a:lnTo>
                  <a:pt x="1401765" y="229884"/>
                </a:lnTo>
                <a:close/>
              </a:path>
              <a:path w="2885398" h="418394">
                <a:moveTo>
                  <a:pt x="1386623" y="191266"/>
                </a:moveTo>
                <a:lnTo>
                  <a:pt x="1393729" y="191266"/>
                </a:lnTo>
                <a:lnTo>
                  <a:pt x="1396552" y="192295"/>
                </a:lnTo>
                <a:lnTo>
                  <a:pt x="1398544" y="194354"/>
                </a:lnTo>
                <a:lnTo>
                  <a:pt x="1400537" y="196346"/>
                </a:lnTo>
                <a:lnTo>
                  <a:pt x="1401533" y="199202"/>
                </a:lnTo>
                <a:lnTo>
                  <a:pt x="1401533" y="204829"/>
                </a:lnTo>
                <a:lnTo>
                  <a:pt x="1403127" y="204515"/>
                </a:lnTo>
                <a:lnTo>
                  <a:pt x="1402961" y="187380"/>
                </a:lnTo>
                <a:lnTo>
                  <a:pt x="1400039" y="186185"/>
                </a:lnTo>
                <a:lnTo>
                  <a:pt x="1397116" y="184923"/>
                </a:lnTo>
                <a:lnTo>
                  <a:pt x="1393862" y="184292"/>
                </a:lnTo>
                <a:lnTo>
                  <a:pt x="1390276" y="184292"/>
                </a:lnTo>
                <a:lnTo>
                  <a:pt x="1386623" y="191266"/>
                </a:lnTo>
                <a:close/>
              </a:path>
              <a:path w="2885398" h="418394">
                <a:moveTo>
                  <a:pt x="1384963" y="184292"/>
                </a:moveTo>
                <a:lnTo>
                  <a:pt x="1380514" y="185455"/>
                </a:lnTo>
                <a:lnTo>
                  <a:pt x="1381310" y="193557"/>
                </a:lnTo>
                <a:lnTo>
                  <a:pt x="1383701" y="192029"/>
                </a:lnTo>
                <a:lnTo>
                  <a:pt x="1386623" y="191266"/>
                </a:lnTo>
                <a:lnTo>
                  <a:pt x="1390276" y="184292"/>
                </a:lnTo>
                <a:lnTo>
                  <a:pt x="1384963" y="184292"/>
                </a:lnTo>
                <a:close/>
              </a:path>
              <a:path w="2885398" h="418394">
                <a:moveTo>
                  <a:pt x="1373341" y="190037"/>
                </a:moveTo>
                <a:lnTo>
                  <a:pt x="1376031" y="200729"/>
                </a:lnTo>
                <a:lnTo>
                  <a:pt x="1377160" y="197409"/>
                </a:lnTo>
                <a:lnTo>
                  <a:pt x="1378920" y="195018"/>
                </a:lnTo>
                <a:lnTo>
                  <a:pt x="1381310" y="193557"/>
                </a:lnTo>
                <a:lnTo>
                  <a:pt x="1380514" y="185455"/>
                </a:lnTo>
                <a:lnTo>
                  <a:pt x="1376927" y="187779"/>
                </a:lnTo>
                <a:lnTo>
                  <a:pt x="1373341" y="190037"/>
                </a:lnTo>
                <a:close/>
              </a:path>
              <a:path w="2885398" h="418394">
                <a:moveTo>
                  <a:pt x="1370884" y="193025"/>
                </a:moveTo>
                <a:lnTo>
                  <a:pt x="1369556" y="196744"/>
                </a:lnTo>
                <a:lnTo>
                  <a:pt x="1376031" y="200729"/>
                </a:lnTo>
                <a:lnTo>
                  <a:pt x="1373341" y="190037"/>
                </a:lnTo>
                <a:lnTo>
                  <a:pt x="1370884" y="193025"/>
                </a:lnTo>
                <a:close/>
              </a:path>
              <a:path w="2885398" h="418394">
                <a:moveTo>
                  <a:pt x="1409502" y="197409"/>
                </a:moveTo>
                <a:lnTo>
                  <a:pt x="1408639" y="194221"/>
                </a:lnTo>
                <a:lnTo>
                  <a:pt x="1409469" y="235795"/>
                </a:lnTo>
                <a:lnTo>
                  <a:pt x="1409502" y="197409"/>
                </a:lnTo>
                <a:close/>
              </a:path>
              <a:path w="2885398" h="418394">
                <a:moveTo>
                  <a:pt x="1403492" y="232873"/>
                </a:moveTo>
                <a:lnTo>
                  <a:pt x="1404687" y="233968"/>
                </a:lnTo>
                <a:lnTo>
                  <a:pt x="1406215" y="234699"/>
                </a:lnTo>
                <a:lnTo>
                  <a:pt x="1407742" y="235429"/>
                </a:lnTo>
                <a:lnTo>
                  <a:pt x="1409469" y="235795"/>
                </a:lnTo>
                <a:lnTo>
                  <a:pt x="1408639" y="194221"/>
                </a:lnTo>
                <a:lnTo>
                  <a:pt x="1406912" y="191764"/>
                </a:lnTo>
                <a:lnTo>
                  <a:pt x="1405252" y="189240"/>
                </a:lnTo>
                <a:lnTo>
                  <a:pt x="1403492" y="232873"/>
                </a:lnTo>
                <a:close/>
              </a:path>
              <a:path w="2885398" h="418394">
                <a:moveTo>
                  <a:pt x="1403326" y="225036"/>
                </a:moveTo>
                <a:lnTo>
                  <a:pt x="1402629" y="231411"/>
                </a:lnTo>
                <a:lnTo>
                  <a:pt x="1403492" y="232873"/>
                </a:lnTo>
                <a:lnTo>
                  <a:pt x="1405252" y="189240"/>
                </a:lnTo>
                <a:lnTo>
                  <a:pt x="1403127" y="204515"/>
                </a:lnTo>
                <a:lnTo>
                  <a:pt x="1403127" y="211089"/>
                </a:lnTo>
                <a:lnTo>
                  <a:pt x="1401533" y="211416"/>
                </a:lnTo>
                <a:lnTo>
                  <a:pt x="1401533" y="218793"/>
                </a:lnTo>
                <a:lnTo>
                  <a:pt x="1401334" y="224737"/>
                </a:lnTo>
                <a:lnTo>
                  <a:pt x="1403326" y="225036"/>
                </a:lnTo>
                <a:close/>
              </a:path>
              <a:path w="2885398" h="418394">
                <a:moveTo>
                  <a:pt x="1416575" y="234798"/>
                </a:moveTo>
                <a:lnTo>
                  <a:pt x="1416974" y="228523"/>
                </a:lnTo>
                <a:lnTo>
                  <a:pt x="1414550" y="229021"/>
                </a:lnTo>
                <a:lnTo>
                  <a:pt x="1410764" y="229021"/>
                </a:lnTo>
                <a:lnTo>
                  <a:pt x="1409502" y="227825"/>
                </a:lnTo>
                <a:lnTo>
                  <a:pt x="1411395" y="235795"/>
                </a:lnTo>
                <a:lnTo>
                  <a:pt x="1413520" y="235795"/>
                </a:lnTo>
                <a:lnTo>
                  <a:pt x="1415247" y="235463"/>
                </a:lnTo>
                <a:lnTo>
                  <a:pt x="1416575" y="234798"/>
                </a:lnTo>
                <a:close/>
              </a:path>
              <a:path w="2885398" h="418394">
                <a:moveTo>
                  <a:pt x="1401168" y="229751"/>
                </a:moveTo>
                <a:lnTo>
                  <a:pt x="1401334" y="227991"/>
                </a:lnTo>
                <a:lnTo>
                  <a:pt x="1401334" y="224737"/>
                </a:lnTo>
                <a:lnTo>
                  <a:pt x="1401134" y="220653"/>
                </a:lnTo>
                <a:lnTo>
                  <a:pt x="1400337" y="222247"/>
                </a:lnTo>
                <a:lnTo>
                  <a:pt x="1399540" y="223774"/>
                </a:lnTo>
                <a:lnTo>
                  <a:pt x="1399242" y="231411"/>
                </a:lnTo>
                <a:lnTo>
                  <a:pt x="1401168" y="229751"/>
                </a:lnTo>
                <a:close/>
              </a:path>
              <a:path w="2885398" h="418394">
                <a:moveTo>
                  <a:pt x="1398445" y="225069"/>
                </a:moveTo>
                <a:lnTo>
                  <a:pt x="1397050" y="226132"/>
                </a:lnTo>
                <a:lnTo>
                  <a:pt x="1397316" y="233005"/>
                </a:lnTo>
                <a:lnTo>
                  <a:pt x="1399242" y="231411"/>
                </a:lnTo>
                <a:lnTo>
                  <a:pt x="1399540" y="223774"/>
                </a:lnTo>
                <a:lnTo>
                  <a:pt x="1398445" y="225069"/>
                </a:lnTo>
                <a:close/>
              </a:path>
              <a:path w="2885398" h="418394">
                <a:moveTo>
                  <a:pt x="1392268" y="228423"/>
                </a:moveTo>
                <a:lnTo>
                  <a:pt x="1392766" y="234998"/>
                </a:lnTo>
                <a:lnTo>
                  <a:pt x="1395157" y="234201"/>
                </a:lnTo>
                <a:lnTo>
                  <a:pt x="1397316" y="233005"/>
                </a:lnTo>
                <a:lnTo>
                  <a:pt x="1397050" y="226132"/>
                </a:lnTo>
                <a:lnTo>
                  <a:pt x="1395655" y="227128"/>
                </a:lnTo>
                <a:lnTo>
                  <a:pt x="1394062" y="227892"/>
                </a:lnTo>
                <a:lnTo>
                  <a:pt x="1392268" y="228423"/>
                </a:lnTo>
                <a:close/>
              </a:path>
              <a:path w="2885398" h="418394">
                <a:moveTo>
                  <a:pt x="1379816" y="227228"/>
                </a:moveTo>
                <a:lnTo>
                  <a:pt x="1380049" y="235595"/>
                </a:lnTo>
                <a:lnTo>
                  <a:pt x="1382771" y="236093"/>
                </a:lnTo>
                <a:lnTo>
                  <a:pt x="1388018" y="236093"/>
                </a:lnTo>
                <a:lnTo>
                  <a:pt x="1390376" y="235728"/>
                </a:lnTo>
                <a:lnTo>
                  <a:pt x="1392766" y="234998"/>
                </a:lnTo>
                <a:lnTo>
                  <a:pt x="1392268" y="228423"/>
                </a:lnTo>
                <a:lnTo>
                  <a:pt x="1390542" y="228888"/>
                </a:lnTo>
                <a:lnTo>
                  <a:pt x="1388715" y="229120"/>
                </a:lnTo>
                <a:lnTo>
                  <a:pt x="1383801" y="229120"/>
                </a:lnTo>
                <a:lnTo>
                  <a:pt x="1381476" y="228489"/>
                </a:lnTo>
                <a:lnTo>
                  <a:pt x="1379816" y="227228"/>
                </a:lnTo>
                <a:close/>
              </a:path>
              <a:path w="2885398" h="418394">
                <a:moveTo>
                  <a:pt x="1378222" y="218362"/>
                </a:moveTo>
                <a:lnTo>
                  <a:pt x="1378953" y="209263"/>
                </a:lnTo>
                <a:lnTo>
                  <a:pt x="1375466" y="210923"/>
                </a:lnTo>
                <a:lnTo>
                  <a:pt x="1377525" y="234599"/>
                </a:lnTo>
                <a:lnTo>
                  <a:pt x="1380049" y="235595"/>
                </a:lnTo>
                <a:lnTo>
                  <a:pt x="1379816" y="227228"/>
                </a:lnTo>
                <a:lnTo>
                  <a:pt x="1378222" y="225899"/>
                </a:lnTo>
                <a:lnTo>
                  <a:pt x="1377425" y="224206"/>
                </a:lnTo>
                <a:lnTo>
                  <a:pt x="1377425" y="220022"/>
                </a:lnTo>
                <a:lnTo>
                  <a:pt x="1378222" y="218362"/>
                </a:lnTo>
                <a:close/>
              </a:path>
              <a:path w="2885398" h="418394">
                <a:moveTo>
                  <a:pt x="1369257" y="218826"/>
                </a:moveTo>
                <a:lnTo>
                  <a:pt x="1369987" y="228058"/>
                </a:lnTo>
                <a:lnTo>
                  <a:pt x="1371448" y="230116"/>
                </a:lnTo>
                <a:lnTo>
                  <a:pt x="1372976" y="232109"/>
                </a:lnTo>
                <a:lnTo>
                  <a:pt x="1375001" y="233603"/>
                </a:lnTo>
                <a:lnTo>
                  <a:pt x="1377525" y="234599"/>
                </a:lnTo>
                <a:lnTo>
                  <a:pt x="1375466" y="210923"/>
                </a:lnTo>
                <a:lnTo>
                  <a:pt x="1372942" y="213381"/>
                </a:lnTo>
                <a:lnTo>
                  <a:pt x="1370485" y="215771"/>
                </a:lnTo>
                <a:lnTo>
                  <a:pt x="1369257" y="218826"/>
                </a:lnTo>
                <a:close/>
              </a:path>
              <a:path w="2885398" h="418394">
                <a:moveTo>
                  <a:pt x="1369257" y="222545"/>
                </a:moveTo>
                <a:lnTo>
                  <a:pt x="1369257" y="225534"/>
                </a:lnTo>
                <a:lnTo>
                  <a:pt x="1369987" y="228058"/>
                </a:lnTo>
                <a:lnTo>
                  <a:pt x="1369257" y="218826"/>
                </a:lnTo>
                <a:lnTo>
                  <a:pt x="1369257" y="222545"/>
                </a:lnTo>
                <a:close/>
              </a:path>
              <a:path w="2885398" h="418394">
                <a:moveTo>
                  <a:pt x="1401533" y="204829"/>
                </a:moveTo>
                <a:lnTo>
                  <a:pt x="1383402" y="208400"/>
                </a:lnTo>
                <a:lnTo>
                  <a:pt x="1383834" y="215041"/>
                </a:lnTo>
                <a:lnTo>
                  <a:pt x="1387088" y="214377"/>
                </a:lnTo>
                <a:lnTo>
                  <a:pt x="1401533" y="211416"/>
                </a:lnTo>
                <a:lnTo>
                  <a:pt x="1403127" y="211089"/>
                </a:lnTo>
                <a:lnTo>
                  <a:pt x="1403127" y="204515"/>
                </a:lnTo>
                <a:lnTo>
                  <a:pt x="1401533" y="204829"/>
                </a:lnTo>
                <a:close/>
              </a:path>
              <a:path w="2885398" h="418394">
                <a:moveTo>
                  <a:pt x="1383402" y="208400"/>
                </a:moveTo>
                <a:lnTo>
                  <a:pt x="1378953" y="209263"/>
                </a:lnTo>
                <a:lnTo>
                  <a:pt x="1379816" y="217166"/>
                </a:lnTo>
                <a:lnTo>
                  <a:pt x="1381410" y="215971"/>
                </a:lnTo>
                <a:lnTo>
                  <a:pt x="1383834" y="215041"/>
                </a:lnTo>
                <a:lnTo>
                  <a:pt x="1383402" y="208400"/>
                </a:lnTo>
                <a:close/>
              </a:path>
              <a:path w="2885398" h="418394">
                <a:moveTo>
                  <a:pt x="1468556" y="185288"/>
                </a:moveTo>
                <a:lnTo>
                  <a:pt x="1460188" y="185288"/>
                </a:lnTo>
                <a:lnTo>
                  <a:pt x="1443950" y="227028"/>
                </a:lnTo>
                <a:lnTo>
                  <a:pt x="1428211" y="185288"/>
                </a:lnTo>
                <a:lnTo>
                  <a:pt x="1419146" y="185288"/>
                </a:lnTo>
                <a:lnTo>
                  <a:pt x="1439866" y="235097"/>
                </a:lnTo>
                <a:lnTo>
                  <a:pt x="1447836" y="235097"/>
                </a:lnTo>
                <a:lnTo>
                  <a:pt x="1468556" y="185288"/>
                </a:lnTo>
                <a:close/>
              </a:path>
              <a:path w="2885398" h="418394">
                <a:moveTo>
                  <a:pt x="1508456" y="227028"/>
                </a:moveTo>
                <a:lnTo>
                  <a:pt x="1508556" y="234798"/>
                </a:lnTo>
                <a:lnTo>
                  <a:pt x="1511212" y="233869"/>
                </a:lnTo>
                <a:lnTo>
                  <a:pt x="1513503" y="232574"/>
                </a:lnTo>
                <a:lnTo>
                  <a:pt x="1515429" y="230913"/>
                </a:lnTo>
                <a:lnTo>
                  <a:pt x="1517422" y="229253"/>
                </a:lnTo>
                <a:lnTo>
                  <a:pt x="1519049" y="227294"/>
                </a:lnTo>
                <a:lnTo>
                  <a:pt x="1520311" y="225036"/>
                </a:lnTo>
                <a:lnTo>
                  <a:pt x="1514035" y="221350"/>
                </a:lnTo>
                <a:lnTo>
                  <a:pt x="1512640" y="223741"/>
                </a:lnTo>
                <a:lnTo>
                  <a:pt x="1510780" y="225634"/>
                </a:lnTo>
                <a:lnTo>
                  <a:pt x="1508456" y="227028"/>
                </a:lnTo>
                <a:close/>
              </a:path>
              <a:path w="2885398" h="418394">
                <a:moveTo>
                  <a:pt x="1499789" y="236093"/>
                </a:moveTo>
                <a:lnTo>
                  <a:pt x="1503044" y="236093"/>
                </a:lnTo>
                <a:lnTo>
                  <a:pt x="1505966" y="235662"/>
                </a:lnTo>
                <a:lnTo>
                  <a:pt x="1508556" y="234798"/>
                </a:lnTo>
                <a:lnTo>
                  <a:pt x="1508456" y="227028"/>
                </a:lnTo>
                <a:lnTo>
                  <a:pt x="1506198" y="228423"/>
                </a:lnTo>
                <a:lnTo>
                  <a:pt x="1503243" y="229120"/>
                </a:lnTo>
                <a:lnTo>
                  <a:pt x="1499789" y="236093"/>
                </a:lnTo>
                <a:close/>
              </a:path>
              <a:path w="2885398" h="418394">
                <a:moveTo>
                  <a:pt x="1503243" y="229120"/>
                </a:moveTo>
                <a:lnTo>
                  <a:pt x="1496203" y="229120"/>
                </a:lnTo>
                <a:lnTo>
                  <a:pt x="1493281" y="228390"/>
                </a:lnTo>
                <a:lnTo>
                  <a:pt x="1490824" y="226929"/>
                </a:lnTo>
                <a:lnTo>
                  <a:pt x="1488433" y="225401"/>
                </a:lnTo>
                <a:lnTo>
                  <a:pt x="1490857" y="235064"/>
                </a:lnTo>
                <a:lnTo>
                  <a:pt x="1495074" y="236093"/>
                </a:lnTo>
                <a:lnTo>
                  <a:pt x="1499789" y="236093"/>
                </a:lnTo>
                <a:lnTo>
                  <a:pt x="1503243" y="229120"/>
                </a:lnTo>
                <a:close/>
              </a:path>
              <a:path w="2885398" h="418394">
                <a:moveTo>
                  <a:pt x="1487138" y="233005"/>
                </a:moveTo>
                <a:lnTo>
                  <a:pt x="1490857" y="235064"/>
                </a:lnTo>
                <a:lnTo>
                  <a:pt x="1488433" y="225401"/>
                </a:lnTo>
                <a:lnTo>
                  <a:pt x="1486573" y="223210"/>
                </a:lnTo>
                <a:lnTo>
                  <a:pt x="1485245" y="220354"/>
                </a:lnTo>
                <a:lnTo>
                  <a:pt x="1483917" y="217498"/>
                </a:lnTo>
                <a:lnTo>
                  <a:pt x="1483485" y="230947"/>
                </a:lnTo>
                <a:lnTo>
                  <a:pt x="1487138" y="233005"/>
                </a:lnTo>
                <a:close/>
              </a:path>
              <a:path w="2885398" h="418394">
                <a:moveTo>
                  <a:pt x="1513337" y="201427"/>
                </a:moveTo>
                <a:lnTo>
                  <a:pt x="1513337" y="206208"/>
                </a:lnTo>
                <a:lnTo>
                  <a:pt x="1483401" y="205411"/>
                </a:lnTo>
                <a:lnTo>
                  <a:pt x="1480663" y="205411"/>
                </a:lnTo>
                <a:lnTo>
                  <a:pt x="1480663" y="212484"/>
                </a:lnTo>
                <a:lnTo>
                  <a:pt x="1483485" y="230947"/>
                </a:lnTo>
                <a:lnTo>
                  <a:pt x="1483917" y="217498"/>
                </a:lnTo>
                <a:lnTo>
                  <a:pt x="1483253" y="214111"/>
                </a:lnTo>
                <a:lnTo>
                  <a:pt x="1483253" y="206208"/>
                </a:lnTo>
                <a:lnTo>
                  <a:pt x="1520908" y="212484"/>
                </a:lnTo>
                <a:lnTo>
                  <a:pt x="1517422" y="205411"/>
                </a:lnTo>
                <a:lnTo>
                  <a:pt x="1513337" y="201427"/>
                </a:lnTo>
                <a:close/>
              </a:path>
              <a:path w="2885398" h="418394">
                <a:moveTo>
                  <a:pt x="1483401" y="205411"/>
                </a:moveTo>
                <a:lnTo>
                  <a:pt x="1483452" y="189439"/>
                </a:lnTo>
                <a:lnTo>
                  <a:pt x="1480630" y="192428"/>
                </a:lnTo>
                <a:lnTo>
                  <a:pt x="1480630" y="227991"/>
                </a:lnTo>
                <a:lnTo>
                  <a:pt x="1483485" y="230947"/>
                </a:lnTo>
                <a:lnTo>
                  <a:pt x="1480663" y="212484"/>
                </a:lnTo>
                <a:lnTo>
                  <a:pt x="1480663" y="205411"/>
                </a:lnTo>
                <a:lnTo>
                  <a:pt x="1483401" y="205411"/>
                </a:lnTo>
                <a:close/>
              </a:path>
              <a:path w="2885398" h="418394">
                <a:moveTo>
                  <a:pt x="1475483" y="204814"/>
                </a:moveTo>
                <a:lnTo>
                  <a:pt x="1476512" y="220221"/>
                </a:lnTo>
                <a:lnTo>
                  <a:pt x="1478571" y="224139"/>
                </a:lnTo>
                <a:lnTo>
                  <a:pt x="1480630" y="227991"/>
                </a:lnTo>
                <a:lnTo>
                  <a:pt x="1480630" y="192428"/>
                </a:lnTo>
                <a:lnTo>
                  <a:pt x="1478571" y="196346"/>
                </a:lnTo>
                <a:lnTo>
                  <a:pt x="1476512" y="200198"/>
                </a:lnTo>
                <a:lnTo>
                  <a:pt x="1475483" y="204814"/>
                </a:lnTo>
                <a:close/>
              </a:path>
              <a:path w="2885398" h="418394">
                <a:moveTo>
                  <a:pt x="1475483" y="210193"/>
                </a:moveTo>
                <a:lnTo>
                  <a:pt x="1475483" y="215572"/>
                </a:lnTo>
                <a:lnTo>
                  <a:pt x="1476512" y="220221"/>
                </a:lnTo>
                <a:lnTo>
                  <a:pt x="1475483" y="204814"/>
                </a:lnTo>
                <a:lnTo>
                  <a:pt x="1475483" y="210193"/>
                </a:lnTo>
                <a:close/>
              </a:path>
              <a:path w="2885398" h="418394">
                <a:moveTo>
                  <a:pt x="1483253" y="210193"/>
                </a:moveTo>
                <a:lnTo>
                  <a:pt x="1483253" y="206208"/>
                </a:lnTo>
                <a:lnTo>
                  <a:pt x="1483253" y="212484"/>
                </a:lnTo>
                <a:lnTo>
                  <a:pt x="1520908" y="212484"/>
                </a:lnTo>
                <a:lnTo>
                  <a:pt x="1483253" y="206208"/>
                </a:lnTo>
                <a:lnTo>
                  <a:pt x="1483253" y="210193"/>
                </a:lnTo>
                <a:close/>
              </a:path>
              <a:path w="2885398" h="418394">
                <a:moveTo>
                  <a:pt x="1495838" y="191266"/>
                </a:moveTo>
                <a:lnTo>
                  <a:pt x="1503342" y="191266"/>
                </a:lnTo>
                <a:lnTo>
                  <a:pt x="1506763" y="192561"/>
                </a:lnTo>
                <a:lnTo>
                  <a:pt x="1509353" y="195151"/>
                </a:lnTo>
                <a:lnTo>
                  <a:pt x="1512009" y="197741"/>
                </a:lnTo>
                <a:lnTo>
                  <a:pt x="1513337" y="201427"/>
                </a:lnTo>
                <a:lnTo>
                  <a:pt x="1517422" y="205411"/>
                </a:lnTo>
                <a:lnTo>
                  <a:pt x="1514466" y="189273"/>
                </a:lnTo>
                <a:lnTo>
                  <a:pt x="1511146" y="187281"/>
                </a:lnTo>
                <a:lnTo>
                  <a:pt x="1507892" y="185288"/>
                </a:lnTo>
                <a:lnTo>
                  <a:pt x="1503940" y="184292"/>
                </a:lnTo>
                <a:lnTo>
                  <a:pt x="1499291" y="184292"/>
                </a:lnTo>
                <a:lnTo>
                  <a:pt x="1495838" y="191266"/>
                </a:lnTo>
                <a:close/>
              </a:path>
              <a:path w="2885398" h="418394">
                <a:moveTo>
                  <a:pt x="1488300" y="195018"/>
                </a:moveTo>
                <a:lnTo>
                  <a:pt x="1490624" y="193557"/>
                </a:lnTo>
                <a:lnTo>
                  <a:pt x="1493015" y="192029"/>
                </a:lnTo>
                <a:lnTo>
                  <a:pt x="1495838" y="191266"/>
                </a:lnTo>
                <a:lnTo>
                  <a:pt x="1499291" y="184292"/>
                </a:lnTo>
                <a:lnTo>
                  <a:pt x="1494709" y="184292"/>
                </a:lnTo>
                <a:lnTo>
                  <a:pt x="1490625" y="185322"/>
                </a:lnTo>
                <a:lnTo>
                  <a:pt x="1488300" y="195018"/>
                </a:lnTo>
                <a:close/>
              </a:path>
              <a:path w="2885398" h="418394">
                <a:moveTo>
                  <a:pt x="1487038" y="187380"/>
                </a:moveTo>
                <a:lnTo>
                  <a:pt x="1483452" y="189439"/>
                </a:lnTo>
                <a:lnTo>
                  <a:pt x="1483884" y="202821"/>
                </a:lnTo>
                <a:lnTo>
                  <a:pt x="1485146" y="200032"/>
                </a:lnTo>
                <a:lnTo>
                  <a:pt x="1486474" y="197176"/>
                </a:lnTo>
                <a:lnTo>
                  <a:pt x="1488300" y="195018"/>
                </a:lnTo>
                <a:lnTo>
                  <a:pt x="1490625" y="185322"/>
                </a:lnTo>
                <a:lnTo>
                  <a:pt x="1487038" y="187380"/>
                </a:lnTo>
                <a:close/>
              </a:path>
              <a:path w="2885398" h="418394">
                <a:moveTo>
                  <a:pt x="1521307" y="202655"/>
                </a:moveTo>
                <a:lnTo>
                  <a:pt x="1520443" y="198836"/>
                </a:lnTo>
                <a:lnTo>
                  <a:pt x="1518717" y="195449"/>
                </a:lnTo>
                <a:lnTo>
                  <a:pt x="1516990" y="191996"/>
                </a:lnTo>
                <a:lnTo>
                  <a:pt x="1514466" y="189273"/>
                </a:lnTo>
                <a:lnTo>
                  <a:pt x="1517422" y="205411"/>
                </a:lnTo>
                <a:lnTo>
                  <a:pt x="1520908" y="212484"/>
                </a:lnTo>
                <a:lnTo>
                  <a:pt x="1521307" y="202655"/>
                </a:lnTo>
                <a:close/>
              </a:path>
              <a:path w="2885398" h="418394">
                <a:moveTo>
                  <a:pt x="1521307" y="202655"/>
                </a:moveTo>
                <a:lnTo>
                  <a:pt x="1520908" y="212484"/>
                </a:lnTo>
                <a:lnTo>
                  <a:pt x="1521141" y="210923"/>
                </a:lnTo>
                <a:lnTo>
                  <a:pt x="1521273" y="209064"/>
                </a:lnTo>
                <a:lnTo>
                  <a:pt x="1521307" y="202655"/>
                </a:lnTo>
                <a:close/>
              </a:path>
              <a:path w="2885398" h="418394">
                <a:moveTo>
                  <a:pt x="1599736" y="219092"/>
                </a:moveTo>
                <a:lnTo>
                  <a:pt x="1600201" y="220354"/>
                </a:lnTo>
                <a:lnTo>
                  <a:pt x="1601695" y="232939"/>
                </a:lnTo>
                <a:lnTo>
                  <a:pt x="1604020" y="231146"/>
                </a:lnTo>
                <a:lnTo>
                  <a:pt x="1605680" y="228821"/>
                </a:lnTo>
                <a:lnTo>
                  <a:pt x="1607340" y="226431"/>
                </a:lnTo>
                <a:lnTo>
                  <a:pt x="1608170" y="223674"/>
                </a:lnTo>
                <a:lnTo>
                  <a:pt x="1608170" y="217498"/>
                </a:lnTo>
                <a:lnTo>
                  <a:pt x="1607241" y="214908"/>
                </a:lnTo>
                <a:lnTo>
                  <a:pt x="1605381" y="212783"/>
                </a:lnTo>
                <a:lnTo>
                  <a:pt x="1603521" y="210658"/>
                </a:lnTo>
                <a:lnTo>
                  <a:pt x="1600267" y="209130"/>
                </a:lnTo>
                <a:lnTo>
                  <a:pt x="1599736" y="219092"/>
                </a:lnTo>
                <a:close/>
              </a:path>
              <a:path w="2885398" h="418394">
                <a:moveTo>
                  <a:pt x="1580443" y="205079"/>
                </a:moveTo>
                <a:lnTo>
                  <a:pt x="1581772" y="212883"/>
                </a:lnTo>
                <a:lnTo>
                  <a:pt x="1593726" y="215373"/>
                </a:lnTo>
                <a:lnTo>
                  <a:pt x="1596249" y="215904"/>
                </a:lnTo>
                <a:lnTo>
                  <a:pt x="1597943" y="216768"/>
                </a:lnTo>
                <a:lnTo>
                  <a:pt x="1599736" y="219092"/>
                </a:lnTo>
                <a:lnTo>
                  <a:pt x="1600267" y="209130"/>
                </a:lnTo>
                <a:lnTo>
                  <a:pt x="1595619" y="208201"/>
                </a:lnTo>
                <a:lnTo>
                  <a:pt x="1583166" y="205610"/>
                </a:lnTo>
                <a:lnTo>
                  <a:pt x="1580443" y="205079"/>
                </a:lnTo>
                <a:close/>
              </a:path>
              <a:path w="2885398" h="418394">
                <a:moveTo>
                  <a:pt x="1580443" y="205079"/>
                </a:moveTo>
                <a:lnTo>
                  <a:pt x="1578584" y="204216"/>
                </a:lnTo>
                <a:lnTo>
                  <a:pt x="1577588" y="203020"/>
                </a:lnTo>
                <a:lnTo>
                  <a:pt x="1576592" y="201759"/>
                </a:lnTo>
                <a:lnTo>
                  <a:pt x="1576093" y="200397"/>
                </a:lnTo>
                <a:lnTo>
                  <a:pt x="1576924" y="211886"/>
                </a:lnTo>
                <a:lnTo>
                  <a:pt x="1581772" y="212883"/>
                </a:lnTo>
                <a:lnTo>
                  <a:pt x="1580443" y="205079"/>
                </a:lnTo>
                <a:close/>
              </a:path>
              <a:path w="2885398" h="418394">
                <a:moveTo>
                  <a:pt x="1568987" y="194022"/>
                </a:moveTo>
                <a:lnTo>
                  <a:pt x="1569253" y="205577"/>
                </a:lnTo>
                <a:lnTo>
                  <a:pt x="1571312" y="207902"/>
                </a:lnTo>
                <a:lnTo>
                  <a:pt x="1573437" y="210226"/>
                </a:lnTo>
                <a:lnTo>
                  <a:pt x="1576924" y="211886"/>
                </a:lnTo>
                <a:lnTo>
                  <a:pt x="1576093" y="200397"/>
                </a:lnTo>
                <a:lnTo>
                  <a:pt x="1574334" y="187712"/>
                </a:lnTo>
                <a:lnTo>
                  <a:pt x="1572109" y="189506"/>
                </a:lnTo>
                <a:lnTo>
                  <a:pt x="1570515" y="191764"/>
                </a:lnTo>
                <a:lnTo>
                  <a:pt x="1568987" y="194022"/>
                </a:lnTo>
                <a:close/>
              </a:path>
              <a:path w="2885398" h="418394">
                <a:moveTo>
                  <a:pt x="1569253" y="205577"/>
                </a:moveTo>
                <a:lnTo>
                  <a:pt x="1568987" y="194022"/>
                </a:lnTo>
                <a:lnTo>
                  <a:pt x="1568224" y="196512"/>
                </a:lnTo>
                <a:lnTo>
                  <a:pt x="1568224" y="202688"/>
                </a:lnTo>
                <a:lnTo>
                  <a:pt x="1569253" y="205577"/>
                </a:lnTo>
                <a:close/>
              </a:path>
              <a:path w="2885398" h="418394">
                <a:moveTo>
                  <a:pt x="1601695" y="232939"/>
                </a:moveTo>
                <a:lnTo>
                  <a:pt x="1600201" y="220354"/>
                </a:lnTo>
                <a:lnTo>
                  <a:pt x="1600201" y="223940"/>
                </a:lnTo>
                <a:lnTo>
                  <a:pt x="1599205" y="225733"/>
                </a:lnTo>
                <a:lnTo>
                  <a:pt x="1598707" y="234201"/>
                </a:lnTo>
                <a:lnTo>
                  <a:pt x="1601695" y="232939"/>
                </a:lnTo>
                <a:close/>
              </a:path>
              <a:path w="2885398" h="418394">
                <a:moveTo>
                  <a:pt x="1597212" y="227128"/>
                </a:moveTo>
                <a:lnTo>
                  <a:pt x="1595220" y="228456"/>
                </a:lnTo>
                <a:lnTo>
                  <a:pt x="1595718" y="235463"/>
                </a:lnTo>
                <a:lnTo>
                  <a:pt x="1598707" y="234201"/>
                </a:lnTo>
                <a:lnTo>
                  <a:pt x="1599205" y="225733"/>
                </a:lnTo>
                <a:lnTo>
                  <a:pt x="1597212" y="227128"/>
                </a:lnTo>
                <a:close/>
              </a:path>
              <a:path w="2885398" h="418394">
                <a:moveTo>
                  <a:pt x="1578684" y="226530"/>
                </a:moveTo>
                <a:lnTo>
                  <a:pt x="1579016" y="235064"/>
                </a:lnTo>
                <a:lnTo>
                  <a:pt x="1583498" y="236093"/>
                </a:lnTo>
                <a:lnTo>
                  <a:pt x="1592265" y="236093"/>
                </a:lnTo>
                <a:lnTo>
                  <a:pt x="1595718" y="235463"/>
                </a:lnTo>
                <a:lnTo>
                  <a:pt x="1595220" y="228456"/>
                </a:lnTo>
                <a:lnTo>
                  <a:pt x="1592464" y="229120"/>
                </a:lnTo>
                <a:lnTo>
                  <a:pt x="1584959" y="229120"/>
                </a:lnTo>
                <a:lnTo>
                  <a:pt x="1581539" y="228257"/>
                </a:lnTo>
                <a:lnTo>
                  <a:pt x="1578684" y="226530"/>
                </a:lnTo>
                <a:close/>
              </a:path>
              <a:path w="2885398" h="418394">
                <a:moveTo>
                  <a:pt x="1575894" y="224803"/>
                </a:moveTo>
                <a:lnTo>
                  <a:pt x="1573769" y="222413"/>
                </a:lnTo>
                <a:lnTo>
                  <a:pt x="1574898" y="233005"/>
                </a:lnTo>
                <a:lnTo>
                  <a:pt x="1579016" y="235064"/>
                </a:lnTo>
                <a:lnTo>
                  <a:pt x="1578684" y="226530"/>
                </a:lnTo>
                <a:lnTo>
                  <a:pt x="1575894" y="224803"/>
                </a:lnTo>
                <a:close/>
              </a:path>
              <a:path w="2885398" h="418394">
                <a:moveTo>
                  <a:pt x="1572308" y="219358"/>
                </a:moveTo>
                <a:lnTo>
                  <a:pt x="1565534" y="224239"/>
                </a:lnTo>
                <a:lnTo>
                  <a:pt x="1567725" y="228024"/>
                </a:lnTo>
                <a:lnTo>
                  <a:pt x="1570847" y="230947"/>
                </a:lnTo>
                <a:lnTo>
                  <a:pt x="1574898" y="233005"/>
                </a:lnTo>
                <a:lnTo>
                  <a:pt x="1573769" y="222413"/>
                </a:lnTo>
                <a:lnTo>
                  <a:pt x="1572308" y="219358"/>
                </a:lnTo>
                <a:close/>
              </a:path>
              <a:path w="2885398" h="418394">
                <a:moveTo>
                  <a:pt x="1597843" y="194686"/>
                </a:moveTo>
                <a:lnTo>
                  <a:pt x="1599670" y="196811"/>
                </a:lnTo>
                <a:lnTo>
                  <a:pt x="1600799" y="199733"/>
                </a:lnTo>
                <a:lnTo>
                  <a:pt x="1607473" y="195350"/>
                </a:lnTo>
                <a:lnTo>
                  <a:pt x="1605813" y="191830"/>
                </a:lnTo>
                <a:lnTo>
                  <a:pt x="1603289" y="189107"/>
                </a:lnTo>
                <a:lnTo>
                  <a:pt x="1599902" y="187181"/>
                </a:lnTo>
                <a:lnTo>
                  <a:pt x="1597843" y="194686"/>
                </a:lnTo>
                <a:close/>
              </a:path>
              <a:path w="2885398" h="418394">
                <a:moveTo>
                  <a:pt x="1596515" y="185255"/>
                </a:moveTo>
                <a:lnTo>
                  <a:pt x="1592364" y="184292"/>
                </a:lnTo>
                <a:lnTo>
                  <a:pt x="1592796" y="191963"/>
                </a:lnTo>
                <a:lnTo>
                  <a:pt x="1595320" y="193357"/>
                </a:lnTo>
                <a:lnTo>
                  <a:pt x="1597843" y="194686"/>
                </a:lnTo>
                <a:lnTo>
                  <a:pt x="1599902" y="187181"/>
                </a:lnTo>
                <a:lnTo>
                  <a:pt x="1596515" y="185255"/>
                </a:lnTo>
                <a:close/>
              </a:path>
              <a:path w="2885398" h="418394">
                <a:moveTo>
                  <a:pt x="1585059" y="191266"/>
                </a:moveTo>
                <a:lnTo>
                  <a:pt x="1590173" y="191266"/>
                </a:lnTo>
                <a:lnTo>
                  <a:pt x="1592796" y="191963"/>
                </a:lnTo>
                <a:lnTo>
                  <a:pt x="1592364" y="184292"/>
                </a:lnTo>
                <a:lnTo>
                  <a:pt x="1587450" y="184292"/>
                </a:lnTo>
                <a:lnTo>
                  <a:pt x="1585059" y="191266"/>
                </a:lnTo>
                <a:close/>
              </a:path>
              <a:path w="2885398" h="418394">
                <a:moveTo>
                  <a:pt x="1583532" y="184292"/>
                </a:moveTo>
                <a:lnTo>
                  <a:pt x="1580111" y="184990"/>
                </a:lnTo>
                <a:lnTo>
                  <a:pt x="1581273" y="192262"/>
                </a:lnTo>
                <a:lnTo>
                  <a:pt x="1583000" y="191598"/>
                </a:lnTo>
                <a:lnTo>
                  <a:pt x="1585059" y="191266"/>
                </a:lnTo>
                <a:lnTo>
                  <a:pt x="1587450" y="184292"/>
                </a:lnTo>
                <a:lnTo>
                  <a:pt x="1583532" y="184292"/>
                </a:lnTo>
                <a:close/>
              </a:path>
              <a:path w="2885398" h="418394">
                <a:moveTo>
                  <a:pt x="1576093" y="197475"/>
                </a:moveTo>
                <a:lnTo>
                  <a:pt x="1576525" y="196180"/>
                </a:lnTo>
                <a:lnTo>
                  <a:pt x="1578318" y="193856"/>
                </a:lnTo>
                <a:lnTo>
                  <a:pt x="1579613" y="192926"/>
                </a:lnTo>
                <a:lnTo>
                  <a:pt x="1581273" y="192262"/>
                </a:lnTo>
                <a:lnTo>
                  <a:pt x="1580111" y="184990"/>
                </a:lnTo>
                <a:lnTo>
                  <a:pt x="1577189" y="186384"/>
                </a:lnTo>
                <a:lnTo>
                  <a:pt x="1576093" y="197475"/>
                </a:lnTo>
                <a:close/>
              </a:path>
              <a:path w="2885398" h="418394">
                <a:moveTo>
                  <a:pt x="1576093" y="197475"/>
                </a:moveTo>
                <a:lnTo>
                  <a:pt x="1577189" y="186384"/>
                </a:lnTo>
                <a:lnTo>
                  <a:pt x="1574334" y="187712"/>
                </a:lnTo>
                <a:lnTo>
                  <a:pt x="1576093" y="200397"/>
                </a:lnTo>
                <a:lnTo>
                  <a:pt x="1576093" y="197475"/>
                </a:lnTo>
                <a:close/>
              </a:path>
              <a:path w="2885398" h="418394">
                <a:moveTo>
                  <a:pt x="1630419" y="185288"/>
                </a:moveTo>
                <a:lnTo>
                  <a:pt x="1622450" y="185288"/>
                </a:lnTo>
                <a:lnTo>
                  <a:pt x="1623313" y="225800"/>
                </a:lnTo>
                <a:lnTo>
                  <a:pt x="1625040" y="228523"/>
                </a:lnTo>
                <a:lnTo>
                  <a:pt x="1626833" y="231179"/>
                </a:lnTo>
                <a:lnTo>
                  <a:pt x="1629124" y="233105"/>
                </a:lnTo>
                <a:lnTo>
                  <a:pt x="1630419" y="220918"/>
                </a:lnTo>
                <a:lnTo>
                  <a:pt x="1630419" y="185288"/>
                </a:lnTo>
                <a:close/>
              </a:path>
              <a:path w="2885398" h="418394">
                <a:moveTo>
                  <a:pt x="1622450" y="217963"/>
                </a:moveTo>
                <a:lnTo>
                  <a:pt x="1622450" y="222280"/>
                </a:lnTo>
                <a:lnTo>
                  <a:pt x="1623313" y="225800"/>
                </a:lnTo>
                <a:lnTo>
                  <a:pt x="1622450" y="185288"/>
                </a:lnTo>
                <a:lnTo>
                  <a:pt x="1622450" y="217963"/>
                </a:lnTo>
                <a:close/>
              </a:path>
              <a:path w="2885398" h="418394">
                <a:moveTo>
                  <a:pt x="1665883" y="185288"/>
                </a:moveTo>
                <a:lnTo>
                  <a:pt x="1657914" y="185288"/>
                </a:lnTo>
                <a:lnTo>
                  <a:pt x="1658412" y="227526"/>
                </a:lnTo>
                <a:lnTo>
                  <a:pt x="1658910" y="235097"/>
                </a:lnTo>
                <a:lnTo>
                  <a:pt x="1665883" y="235097"/>
                </a:lnTo>
                <a:lnTo>
                  <a:pt x="1665883" y="185288"/>
                </a:lnTo>
                <a:close/>
              </a:path>
              <a:path w="2885398" h="418394">
                <a:moveTo>
                  <a:pt x="1658412" y="227526"/>
                </a:moveTo>
                <a:lnTo>
                  <a:pt x="1657914" y="185288"/>
                </a:lnTo>
                <a:lnTo>
                  <a:pt x="1657914" y="215307"/>
                </a:lnTo>
                <a:lnTo>
                  <a:pt x="1657482" y="217830"/>
                </a:lnTo>
                <a:lnTo>
                  <a:pt x="1656685" y="230515"/>
                </a:lnTo>
                <a:lnTo>
                  <a:pt x="1658412" y="227526"/>
                </a:lnTo>
                <a:close/>
              </a:path>
              <a:path w="2885398" h="418394">
                <a:moveTo>
                  <a:pt x="1656685" y="230515"/>
                </a:moveTo>
                <a:lnTo>
                  <a:pt x="1657482" y="217830"/>
                </a:lnTo>
                <a:lnTo>
                  <a:pt x="1656619" y="219955"/>
                </a:lnTo>
                <a:lnTo>
                  <a:pt x="1655822" y="222081"/>
                </a:lnTo>
                <a:lnTo>
                  <a:pt x="1654693" y="223841"/>
                </a:lnTo>
                <a:lnTo>
                  <a:pt x="1654328" y="232706"/>
                </a:lnTo>
                <a:lnTo>
                  <a:pt x="1656685" y="230515"/>
                </a:lnTo>
                <a:close/>
              </a:path>
              <a:path w="2885398" h="418394">
                <a:moveTo>
                  <a:pt x="1654693" y="223841"/>
                </a:moveTo>
                <a:lnTo>
                  <a:pt x="1653232" y="225235"/>
                </a:lnTo>
                <a:lnTo>
                  <a:pt x="1651837" y="226563"/>
                </a:lnTo>
                <a:lnTo>
                  <a:pt x="1650243" y="227560"/>
                </a:lnTo>
                <a:lnTo>
                  <a:pt x="1648450" y="228224"/>
                </a:lnTo>
                <a:lnTo>
                  <a:pt x="1651339" y="234101"/>
                </a:lnTo>
                <a:lnTo>
                  <a:pt x="1654328" y="232706"/>
                </a:lnTo>
                <a:lnTo>
                  <a:pt x="1654693" y="223841"/>
                </a:lnTo>
                <a:close/>
              </a:path>
              <a:path w="2885398" h="418394">
                <a:moveTo>
                  <a:pt x="1651339" y="234101"/>
                </a:moveTo>
                <a:lnTo>
                  <a:pt x="1648450" y="228224"/>
                </a:lnTo>
                <a:lnTo>
                  <a:pt x="1646657" y="228821"/>
                </a:lnTo>
                <a:lnTo>
                  <a:pt x="1644831" y="229120"/>
                </a:lnTo>
                <a:lnTo>
                  <a:pt x="1642971" y="229120"/>
                </a:lnTo>
                <a:lnTo>
                  <a:pt x="1644963" y="236093"/>
                </a:lnTo>
                <a:lnTo>
                  <a:pt x="1648417" y="235429"/>
                </a:lnTo>
                <a:lnTo>
                  <a:pt x="1651339" y="234101"/>
                </a:lnTo>
                <a:close/>
              </a:path>
              <a:path w="2885398" h="418394">
                <a:moveTo>
                  <a:pt x="1644963" y="236093"/>
                </a:moveTo>
                <a:lnTo>
                  <a:pt x="1642971" y="229120"/>
                </a:lnTo>
                <a:lnTo>
                  <a:pt x="1638986" y="229120"/>
                </a:lnTo>
                <a:lnTo>
                  <a:pt x="1635898" y="228190"/>
                </a:lnTo>
                <a:lnTo>
                  <a:pt x="1633707" y="226331"/>
                </a:lnTo>
                <a:lnTo>
                  <a:pt x="1631515" y="224405"/>
                </a:lnTo>
                <a:lnTo>
                  <a:pt x="1630419" y="220918"/>
                </a:lnTo>
                <a:lnTo>
                  <a:pt x="1631914" y="234300"/>
                </a:lnTo>
                <a:lnTo>
                  <a:pt x="1634769" y="235496"/>
                </a:lnTo>
                <a:lnTo>
                  <a:pt x="1637791" y="236093"/>
                </a:lnTo>
                <a:lnTo>
                  <a:pt x="1644963" y="236093"/>
                </a:lnTo>
                <a:close/>
              </a:path>
              <a:path w="2885398" h="418394">
                <a:moveTo>
                  <a:pt x="1696285" y="192162"/>
                </a:moveTo>
                <a:lnTo>
                  <a:pt x="1712921" y="192162"/>
                </a:lnTo>
                <a:lnTo>
                  <a:pt x="1696285" y="185288"/>
                </a:lnTo>
                <a:lnTo>
                  <a:pt x="1678354" y="185288"/>
                </a:lnTo>
                <a:lnTo>
                  <a:pt x="1678354" y="192162"/>
                </a:lnTo>
                <a:lnTo>
                  <a:pt x="1696285" y="192162"/>
                </a:lnTo>
                <a:lnTo>
                  <a:pt x="1696285" y="187879"/>
                </a:lnTo>
                <a:lnTo>
                  <a:pt x="1696285" y="192162"/>
                </a:lnTo>
                <a:close/>
              </a:path>
              <a:path w="2885398" h="418394">
                <a:moveTo>
                  <a:pt x="1688316" y="192162"/>
                </a:moveTo>
                <a:lnTo>
                  <a:pt x="1688316" y="235097"/>
                </a:lnTo>
                <a:lnTo>
                  <a:pt x="1696285" y="235097"/>
                </a:lnTo>
                <a:lnTo>
                  <a:pt x="1696285" y="192162"/>
                </a:lnTo>
                <a:lnTo>
                  <a:pt x="1688316" y="192162"/>
                </a:lnTo>
                <a:close/>
              </a:path>
              <a:path w="2885398" h="418394">
                <a:moveTo>
                  <a:pt x="1696285" y="174729"/>
                </a:moveTo>
                <a:lnTo>
                  <a:pt x="1697082" y="172571"/>
                </a:lnTo>
                <a:lnTo>
                  <a:pt x="1698676" y="171242"/>
                </a:lnTo>
                <a:lnTo>
                  <a:pt x="1700270" y="169848"/>
                </a:lnTo>
                <a:lnTo>
                  <a:pt x="1702495" y="169150"/>
                </a:lnTo>
                <a:lnTo>
                  <a:pt x="1705350" y="169150"/>
                </a:lnTo>
                <a:lnTo>
                  <a:pt x="1707509" y="169283"/>
                </a:lnTo>
                <a:lnTo>
                  <a:pt x="1709368" y="169748"/>
                </a:lnTo>
                <a:lnTo>
                  <a:pt x="1711029" y="170645"/>
                </a:lnTo>
                <a:lnTo>
                  <a:pt x="1713121" y="164170"/>
                </a:lnTo>
                <a:lnTo>
                  <a:pt x="1711062" y="162874"/>
                </a:lnTo>
                <a:lnTo>
                  <a:pt x="1709534" y="162476"/>
                </a:lnTo>
                <a:lnTo>
                  <a:pt x="1708007" y="162078"/>
                </a:lnTo>
                <a:lnTo>
                  <a:pt x="1706380" y="161878"/>
                </a:lnTo>
                <a:lnTo>
                  <a:pt x="1701930" y="161878"/>
                </a:lnTo>
                <a:lnTo>
                  <a:pt x="1699539" y="162244"/>
                </a:lnTo>
                <a:lnTo>
                  <a:pt x="1697481" y="162974"/>
                </a:lnTo>
                <a:lnTo>
                  <a:pt x="1696285" y="174729"/>
                </a:lnTo>
                <a:close/>
              </a:path>
              <a:path w="2885398" h="418394">
                <a:moveTo>
                  <a:pt x="1696285" y="185288"/>
                </a:moveTo>
                <a:lnTo>
                  <a:pt x="1696285" y="174729"/>
                </a:lnTo>
                <a:lnTo>
                  <a:pt x="1695422" y="163705"/>
                </a:lnTo>
                <a:lnTo>
                  <a:pt x="1693695" y="164734"/>
                </a:lnTo>
                <a:lnTo>
                  <a:pt x="1692301" y="166062"/>
                </a:lnTo>
                <a:lnTo>
                  <a:pt x="1690972" y="167390"/>
                </a:lnTo>
                <a:lnTo>
                  <a:pt x="1689976" y="168984"/>
                </a:lnTo>
                <a:lnTo>
                  <a:pt x="1689312" y="170844"/>
                </a:lnTo>
                <a:lnTo>
                  <a:pt x="1688648" y="172703"/>
                </a:lnTo>
                <a:lnTo>
                  <a:pt x="1688316" y="174729"/>
                </a:lnTo>
                <a:lnTo>
                  <a:pt x="1688316" y="185288"/>
                </a:lnTo>
                <a:lnTo>
                  <a:pt x="1696285" y="185288"/>
                </a:lnTo>
                <a:close/>
              </a:path>
              <a:path w="2885398" h="418394">
                <a:moveTo>
                  <a:pt x="1735435" y="192162"/>
                </a:moveTo>
                <a:lnTo>
                  <a:pt x="1752071" y="192162"/>
                </a:lnTo>
                <a:lnTo>
                  <a:pt x="1735435" y="185288"/>
                </a:lnTo>
                <a:lnTo>
                  <a:pt x="1717504" y="185288"/>
                </a:lnTo>
                <a:lnTo>
                  <a:pt x="1717504" y="192162"/>
                </a:lnTo>
                <a:lnTo>
                  <a:pt x="1735435" y="192162"/>
                </a:lnTo>
                <a:lnTo>
                  <a:pt x="1735435" y="187879"/>
                </a:lnTo>
                <a:lnTo>
                  <a:pt x="1735435" y="192162"/>
                </a:lnTo>
                <a:close/>
              </a:path>
              <a:path w="2885398" h="418394">
                <a:moveTo>
                  <a:pt x="1727466" y="192162"/>
                </a:moveTo>
                <a:lnTo>
                  <a:pt x="1727466" y="235097"/>
                </a:lnTo>
                <a:lnTo>
                  <a:pt x="1735435" y="235097"/>
                </a:lnTo>
                <a:lnTo>
                  <a:pt x="1735435" y="192162"/>
                </a:lnTo>
                <a:lnTo>
                  <a:pt x="1727466" y="192162"/>
                </a:lnTo>
                <a:close/>
              </a:path>
              <a:path w="2885398" h="418394">
                <a:moveTo>
                  <a:pt x="1735435" y="174729"/>
                </a:moveTo>
                <a:lnTo>
                  <a:pt x="1736232" y="172571"/>
                </a:lnTo>
                <a:lnTo>
                  <a:pt x="1737826" y="171242"/>
                </a:lnTo>
                <a:lnTo>
                  <a:pt x="1739420" y="169848"/>
                </a:lnTo>
                <a:lnTo>
                  <a:pt x="1741645" y="169150"/>
                </a:lnTo>
                <a:lnTo>
                  <a:pt x="1744500" y="169150"/>
                </a:lnTo>
                <a:lnTo>
                  <a:pt x="1746659" y="169283"/>
                </a:lnTo>
                <a:lnTo>
                  <a:pt x="1748518" y="169748"/>
                </a:lnTo>
                <a:lnTo>
                  <a:pt x="1750178" y="170645"/>
                </a:lnTo>
                <a:lnTo>
                  <a:pt x="1752270" y="164170"/>
                </a:lnTo>
                <a:lnTo>
                  <a:pt x="1750212" y="162874"/>
                </a:lnTo>
                <a:lnTo>
                  <a:pt x="1748684" y="162476"/>
                </a:lnTo>
                <a:lnTo>
                  <a:pt x="1747157" y="162078"/>
                </a:lnTo>
                <a:lnTo>
                  <a:pt x="1745530" y="161878"/>
                </a:lnTo>
                <a:lnTo>
                  <a:pt x="1741080" y="161878"/>
                </a:lnTo>
                <a:lnTo>
                  <a:pt x="1738689" y="162244"/>
                </a:lnTo>
                <a:lnTo>
                  <a:pt x="1736631" y="162974"/>
                </a:lnTo>
                <a:lnTo>
                  <a:pt x="1735435" y="174729"/>
                </a:lnTo>
                <a:close/>
              </a:path>
              <a:path w="2885398" h="418394">
                <a:moveTo>
                  <a:pt x="1735435" y="185288"/>
                </a:moveTo>
                <a:lnTo>
                  <a:pt x="1735435" y="174729"/>
                </a:lnTo>
                <a:lnTo>
                  <a:pt x="1734572" y="163705"/>
                </a:lnTo>
                <a:lnTo>
                  <a:pt x="1732845" y="164734"/>
                </a:lnTo>
                <a:lnTo>
                  <a:pt x="1731450" y="166062"/>
                </a:lnTo>
                <a:lnTo>
                  <a:pt x="1730122" y="167390"/>
                </a:lnTo>
                <a:lnTo>
                  <a:pt x="1729126" y="168984"/>
                </a:lnTo>
                <a:lnTo>
                  <a:pt x="1728462" y="170844"/>
                </a:lnTo>
                <a:lnTo>
                  <a:pt x="1727798" y="172703"/>
                </a:lnTo>
                <a:lnTo>
                  <a:pt x="1727466" y="174729"/>
                </a:lnTo>
                <a:lnTo>
                  <a:pt x="1727466" y="185288"/>
                </a:lnTo>
                <a:lnTo>
                  <a:pt x="1735435" y="185288"/>
                </a:lnTo>
                <a:close/>
              </a:path>
              <a:path w="2885398" h="418394">
                <a:moveTo>
                  <a:pt x="1790868" y="227028"/>
                </a:moveTo>
                <a:lnTo>
                  <a:pt x="1790968" y="234798"/>
                </a:lnTo>
                <a:lnTo>
                  <a:pt x="1793624" y="233869"/>
                </a:lnTo>
                <a:lnTo>
                  <a:pt x="1795916" y="232574"/>
                </a:lnTo>
                <a:lnTo>
                  <a:pt x="1797842" y="230913"/>
                </a:lnTo>
                <a:lnTo>
                  <a:pt x="1799834" y="229253"/>
                </a:lnTo>
                <a:lnTo>
                  <a:pt x="1801461" y="227294"/>
                </a:lnTo>
                <a:lnTo>
                  <a:pt x="1802723" y="225036"/>
                </a:lnTo>
                <a:lnTo>
                  <a:pt x="1796447" y="221350"/>
                </a:lnTo>
                <a:lnTo>
                  <a:pt x="1795052" y="223741"/>
                </a:lnTo>
                <a:lnTo>
                  <a:pt x="1793193" y="225634"/>
                </a:lnTo>
                <a:lnTo>
                  <a:pt x="1790868" y="227028"/>
                </a:lnTo>
                <a:close/>
              </a:path>
              <a:path w="2885398" h="418394">
                <a:moveTo>
                  <a:pt x="1782202" y="236093"/>
                </a:moveTo>
                <a:lnTo>
                  <a:pt x="1785456" y="236093"/>
                </a:lnTo>
                <a:lnTo>
                  <a:pt x="1788378" y="235662"/>
                </a:lnTo>
                <a:lnTo>
                  <a:pt x="1790968" y="234798"/>
                </a:lnTo>
                <a:lnTo>
                  <a:pt x="1790868" y="227028"/>
                </a:lnTo>
                <a:lnTo>
                  <a:pt x="1788610" y="228423"/>
                </a:lnTo>
                <a:lnTo>
                  <a:pt x="1785655" y="229120"/>
                </a:lnTo>
                <a:lnTo>
                  <a:pt x="1782202" y="236093"/>
                </a:lnTo>
                <a:close/>
              </a:path>
              <a:path w="2885398" h="418394">
                <a:moveTo>
                  <a:pt x="1785655" y="229120"/>
                </a:moveTo>
                <a:lnTo>
                  <a:pt x="1778615" y="229120"/>
                </a:lnTo>
                <a:lnTo>
                  <a:pt x="1775693" y="228390"/>
                </a:lnTo>
                <a:lnTo>
                  <a:pt x="1773236" y="226929"/>
                </a:lnTo>
                <a:lnTo>
                  <a:pt x="1770845" y="225401"/>
                </a:lnTo>
                <a:lnTo>
                  <a:pt x="1773269" y="235064"/>
                </a:lnTo>
                <a:lnTo>
                  <a:pt x="1777486" y="236093"/>
                </a:lnTo>
                <a:lnTo>
                  <a:pt x="1782202" y="236093"/>
                </a:lnTo>
                <a:lnTo>
                  <a:pt x="1785655" y="229120"/>
                </a:lnTo>
                <a:close/>
              </a:path>
              <a:path w="2885398" h="418394">
                <a:moveTo>
                  <a:pt x="1769550" y="233005"/>
                </a:moveTo>
                <a:lnTo>
                  <a:pt x="1773269" y="235064"/>
                </a:lnTo>
                <a:lnTo>
                  <a:pt x="1770845" y="225401"/>
                </a:lnTo>
                <a:lnTo>
                  <a:pt x="1768986" y="223210"/>
                </a:lnTo>
                <a:lnTo>
                  <a:pt x="1767657" y="220354"/>
                </a:lnTo>
                <a:lnTo>
                  <a:pt x="1766329" y="217498"/>
                </a:lnTo>
                <a:lnTo>
                  <a:pt x="1765898" y="230947"/>
                </a:lnTo>
                <a:lnTo>
                  <a:pt x="1769550" y="233005"/>
                </a:lnTo>
                <a:close/>
              </a:path>
              <a:path w="2885398" h="418394">
                <a:moveTo>
                  <a:pt x="1795750" y="201427"/>
                </a:moveTo>
                <a:lnTo>
                  <a:pt x="1795750" y="206208"/>
                </a:lnTo>
                <a:lnTo>
                  <a:pt x="1765814" y="205411"/>
                </a:lnTo>
                <a:lnTo>
                  <a:pt x="1763075" y="205411"/>
                </a:lnTo>
                <a:lnTo>
                  <a:pt x="1763075" y="212484"/>
                </a:lnTo>
                <a:lnTo>
                  <a:pt x="1765898" y="230947"/>
                </a:lnTo>
                <a:lnTo>
                  <a:pt x="1766329" y="217498"/>
                </a:lnTo>
                <a:lnTo>
                  <a:pt x="1765665" y="214111"/>
                </a:lnTo>
                <a:lnTo>
                  <a:pt x="1765665" y="206208"/>
                </a:lnTo>
                <a:lnTo>
                  <a:pt x="1803321" y="212484"/>
                </a:lnTo>
                <a:lnTo>
                  <a:pt x="1799834" y="205411"/>
                </a:lnTo>
                <a:lnTo>
                  <a:pt x="1795750" y="201427"/>
                </a:lnTo>
                <a:close/>
              </a:path>
              <a:path w="2885398" h="418394">
                <a:moveTo>
                  <a:pt x="1765814" y="205411"/>
                </a:moveTo>
                <a:lnTo>
                  <a:pt x="1765864" y="189439"/>
                </a:lnTo>
                <a:lnTo>
                  <a:pt x="1763042" y="192428"/>
                </a:lnTo>
                <a:lnTo>
                  <a:pt x="1763042" y="227991"/>
                </a:lnTo>
                <a:lnTo>
                  <a:pt x="1765898" y="230947"/>
                </a:lnTo>
                <a:lnTo>
                  <a:pt x="1763075" y="212484"/>
                </a:lnTo>
                <a:lnTo>
                  <a:pt x="1763075" y="205411"/>
                </a:lnTo>
                <a:lnTo>
                  <a:pt x="1765814" y="205411"/>
                </a:lnTo>
                <a:close/>
              </a:path>
              <a:path w="2885398" h="418394">
                <a:moveTo>
                  <a:pt x="1757895" y="204814"/>
                </a:moveTo>
                <a:lnTo>
                  <a:pt x="1758924" y="220221"/>
                </a:lnTo>
                <a:lnTo>
                  <a:pt x="1760983" y="224139"/>
                </a:lnTo>
                <a:lnTo>
                  <a:pt x="1763042" y="227991"/>
                </a:lnTo>
                <a:lnTo>
                  <a:pt x="1763042" y="192428"/>
                </a:lnTo>
                <a:lnTo>
                  <a:pt x="1760983" y="196346"/>
                </a:lnTo>
                <a:lnTo>
                  <a:pt x="1758924" y="200198"/>
                </a:lnTo>
                <a:lnTo>
                  <a:pt x="1757895" y="204814"/>
                </a:lnTo>
                <a:close/>
              </a:path>
              <a:path w="2885398" h="418394">
                <a:moveTo>
                  <a:pt x="1757895" y="210193"/>
                </a:moveTo>
                <a:lnTo>
                  <a:pt x="1757895" y="215572"/>
                </a:lnTo>
                <a:lnTo>
                  <a:pt x="1758924" y="220221"/>
                </a:lnTo>
                <a:lnTo>
                  <a:pt x="1757895" y="204814"/>
                </a:lnTo>
                <a:lnTo>
                  <a:pt x="1757895" y="210193"/>
                </a:lnTo>
                <a:close/>
              </a:path>
              <a:path w="2885398" h="418394">
                <a:moveTo>
                  <a:pt x="1765665" y="210193"/>
                </a:moveTo>
                <a:lnTo>
                  <a:pt x="1765665" y="206208"/>
                </a:lnTo>
                <a:lnTo>
                  <a:pt x="1765665" y="212484"/>
                </a:lnTo>
                <a:lnTo>
                  <a:pt x="1803321" y="212484"/>
                </a:lnTo>
                <a:lnTo>
                  <a:pt x="1765665" y="206208"/>
                </a:lnTo>
                <a:lnTo>
                  <a:pt x="1765665" y="210193"/>
                </a:lnTo>
                <a:close/>
              </a:path>
              <a:path w="2885398" h="418394">
                <a:moveTo>
                  <a:pt x="1778250" y="191266"/>
                </a:moveTo>
                <a:lnTo>
                  <a:pt x="1785755" y="191266"/>
                </a:lnTo>
                <a:lnTo>
                  <a:pt x="1789175" y="192561"/>
                </a:lnTo>
                <a:lnTo>
                  <a:pt x="1791765" y="195151"/>
                </a:lnTo>
                <a:lnTo>
                  <a:pt x="1794422" y="197741"/>
                </a:lnTo>
                <a:lnTo>
                  <a:pt x="1795750" y="201427"/>
                </a:lnTo>
                <a:lnTo>
                  <a:pt x="1799834" y="205411"/>
                </a:lnTo>
                <a:lnTo>
                  <a:pt x="1796879" y="189273"/>
                </a:lnTo>
                <a:lnTo>
                  <a:pt x="1793558" y="187281"/>
                </a:lnTo>
                <a:lnTo>
                  <a:pt x="1790304" y="185288"/>
                </a:lnTo>
                <a:lnTo>
                  <a:pt x="1786353" y="184292"/>
                </a:lnTo>
                <a:lnTo>
                  <a:pt x="1781704" y="184292"/>
                </a:lnTo>
                <a:lnTo>
                  <a:pt x="1778250" y="191266"/>
                </a:lnTo>
                <a:close/>
              </a:path>
              <a:path w="2885398" h="418394">
                <a:moveTo>
                  <a:pt x="1770712" y="195018"/>
                </a:moveTo>
                <a:lnTo>
                  <a:pt x="1773037" y="193557"/>
                </a:lnTo>
                <a:lnTo>
                  <a:pt x="1775428" y="192029"/>
                </a:lnTo>
                <a:lnTo>
                  <a:pt x="1778250" y="191266"/>
                </a:lnTo>
                <a:lnTo>
                  <a:pt x="1781704" y="184292"/>
                </a:lnTo>
                <a:lnTo>
                  <a:pt x="1777121" y="184292"/>
                </a:lnTo>
                <a:lnTo>
                  <a:pt x="1773037" y="185322"/>
                </a:lnTo>
                <a:lnTo>
                  <a:pt x="1770712" y="195018"/>
                </a:lnTo>
                <a:close/>
              </a:path>
              <a:path w="2885398" h="418394">
                <a:moveTo>
                  <a:pt x="1769451" y="187380"/>
                </a:moveTo>
                <a:lnTo>
                  <a:pt x="1765864" y="189439"/>
                </a:lnTo>
                <a:lnTo>
                  <a:pt x="1766296" y="202821"/>
                </a:lnTo>
                <a:lnTo>
                  <a:pt x="1767558" y="200032"/>
                </a:lnTo>
                <a:lnTo>
                  <a:pt x="1768886" y="197176"/>
                </a:lnTo>
                <a:lnTo>
                  <a:pt x="1770712" y="195018"/>
                </a:lnTo>
                <a:lnTo>
                  <a:pt x="1773037" y="185322"/>
                </a:lnTo>
                <a:lnTo>
                  <a:pt x="1769451" y="187380"/>
                </a:lnTo>
                <a:close/>
              </a:path>
              <a:path w="2885398" h="418394">
                <a:moveTo>
                  <a:pt x="1803719" y="202655"/>
                </a:moveTo>
                <a:lnTo>
                  <a:pt x="1802856" y="198836"/>
                </a:lnTo>
                <a:lnTo>
                  <a:pt x="1801129" y="195449"/>
                </a:lnTo>
                <a:lnTo>
                  <a:pt x="1799402" y="191996"/>
                </a:lnTo>
                <a:lnTo>
                  <a:pt x="1796879" y="189273"/>
                </a:lnTo>
                <a:lnTo>
                  <a:pt x="1799834" y="205411"/>
                </a:lnTo>
                <a:lnTo>
                  <a:pt x="1803321" y="212484"/>
                </a:lnTo>
                <a:lnTo>
                  <a:pt x="1803719" y="202655"/>
                </a:lnTo>
                <a:close/>
              </a:path>
              <a:path w="2885398" h="418394">
                <a:moveTo>
                  <a:pt x="1803719" y="202655"/>
                </a:moveTo>
                <a:lnTo>
                  <a:pt x="1803321" y="212484"/>
                </a:lnTo>
                <a:lnTo>
                  <a:pt x="1803553" y="210923"/>
                </a:lnTo>
                <a:lnTo>
                  <a:pt x="1803686" y="209064"/>
                </a:lnTo>
                <a:lnTo>
                  <a:pt x="1803719" y="202655"/>
                </a:lnTo>
                <a:close/>
              </a:path>
              <a:path w="2885398" h="418394">
                <a:moveTo>
                  <a:pt x="2041206" y="229884"/>
                </a:moveTo>
                <a:lnTo>
                  <a:pt x="2042069" y="231411"/>
                </a:lnTo>
                <a:lnTo>
                  <a:pt x="2042767" y="225036"/>
                </a:lnTo>
                <a:lnTo>
                  <a:pt x="2040774" y="224737"/>
                </a:lnTo>
                <a:lnTo>
                  <a:pt x="2040774" y="227991"/>
                </a:lnTo>
                <a:lnTo>
                  <a:pt x="2040608" y="229751"/>
                </a:lnTo>
                <a:lnTo>
                  <a:pt x="2041027" y="229098"/>
                </a:lnTo>
                <a:lnTo>
                  <a:pt x="2040774" y="225733"/>
                </a:lnTo>
                <a:lnTo>
                  <a:pt x="2041027" y="229098"/>
                </a:lnTo>
                <a:lnTo>
                  <a:pt x="2041970" y="227626"/>
                </a:lnTo>
                <a:lnTo>
                  <a:pt x="2041206" y="229884"/>
                </a:lnTo>
                <a:close/>
              </a:path>
              <a:path w="2885398" h="418394">
                <a:moveTo>
                  <a:pt x="2026064" y="191266"/>
                </a:moveTo>
                <a:lnTo>
                  <a:pt x="2033170" y="191266"/>
                </a:lnTo>
                <a:lnTo>
                  <a:pt x="2035993" y="192295"/>
                </a:lnTo>
                <a:lnTo>
                  <a:pt x="2037985" y="194354"/>
                </a:lnTo>
                <a:lnTo>
                  <a:pt x="2039977" y="196346"/>
                </a:lnTo>
                <a:lnTo>
                  <a:pt x="2040973" y="199202"/>
                </a:lnTo>
                <a:lnTo>
                  <a:pt x="2040974" y="204829"/>
                </a:lnTo>
                <a:lnTo>
                  <a:pt x="2042567" y="204515"/>
                </a:lnTo>
                <a:lnTo>
                  <a:pt x="2042401" y="187380"/>
                </a:lnTo>
                <a:lnTo>
                  <a:pt x="2039479" y="186185"/>
                </a:lnTo>
                <a:lnTo>
                  <a:pt x="2036557" y="184923"/>
                </a:lnTo>
                <a:lnTo>
                  <a:pt x="2033303" y="184292"/>
                </a:lnTo>
                <a:lnTo>
                  <a:pt x="2029717" y="184292"/>
                </a:lnTo>
                <a:lnTo>
                  <a:pt x="2026064" y="191266"/>
                </a:lnTo>
                <a:close/>
              </a:path>
              <a:path w="2885398" h="418394">
                <a:moveTo>
                  <a:pt x="2024404" y="184292"/>
                </a:moveTo>
                <a:lnTo>
                  <a:pt x="2019954" y="185455"/>
                </a:lnTo>
                <a:lnTo>
                  <a:pt x="2020751" y="193557"/>
                </a:lnTo>
                <a:lnTo>
                  <a:pt x="2023142" y="192029"/>
                </a:lnTo>
                <a:lnTo>
                  <a:pt x="2026064" y="191266"/>
                </a:lnTo>
                <a:lnTo>
                  <a:pt x="2029717" y="184292"/>
                </a:lnTo>
                <a:lnTo>
                  <a:pt x="2024404" y="184292"/>
                </a:lnTo>
                <a:close/>
              </a:path>
              <a:path w="2885398" h="418394">
                <a:moveTo>
                  <a:pt x="2012782" y="190037"/>
                </a:moveTo>
                <a:lnTo>
                  <a:pt x="2015471" y="200729"/>
                </a:lnTo>
                <a:lnTo>
                  <a:pt x="2016600" y="197409"/>
                </a:lnTo>
                <a:lnTo>
                  <a:pt x="2018360" y="195018"/>
                </a:lnTo>
                <a:lnTo>
                  <a:pt x="2020751" y="193557"/>
                </a:lnTo>
                <a:lnTo>
                  <a:pt x="2019954" y="185455"/>
                </a:lnTo>
                <a:lnTo>
                  <a:pt x="2016368" y="187779"/>
                </a:lnTo>
                <a:lnTo>
                  <a:pt x="2012782" y="190037"/>
                </a:lnTo>
                <a:close/>
              </a:path>
              <a:path w="2885398" h="418394">
                <a:moveTo>
                  <a:pt x="2010324" y="193025"/>
                </a:moveTo>
                <a:lnTo>
                  <a:pt x="2008996" y="196744"/>
                </a:lnTo>
                <a:lnTo>
                  <a:pt x="2015471" y="200729"/>
                </a:lnTo>
                <a:lnTo>
                  <a:pt x="2012782" y="190037"/>
                </a:lnTo>
                <a:lnTo>
                  <a:pt x="2010324" y="193025"/>
                </a:lnTo>
                <a:close/>
              </a:path>
              <a:path w="2885398" h="418394">
                <a:moveTo>
                  <a:pt x="2048943" y="197409"/>
                </a:moveTo>
                <a:lnTo>
                  <a:pt x="2048080" y="194221"/>
                </a:lnTo>
                <a:lnTo>
                  <a:pt x="2048910" y="235795"/>
                </a:lnTo>
                <a:lnTo>
                  <a:pt x="2048943" y="197409"/>
                </a:lnTo>
                <a:close/>
              </a:path>
              <a:path w="2885398" h="418394">
                <a:moveTo>
                  <a:pt x="2042933" y="232873"/>
                </a:moveTo>
                <a:lnTo>
                  <a:pt x="2044128" y="233968"/>
                </a:lnTo>
                <a:lnTo>
                  <a:pt x="2045655" y="234699"/>
                </a:lnTo>
                <a:lnTo>
                  <a:pt x="2047183" y="235429"/>
                </a:lnTo>
                <a:lnTo>
                  <a:pt x="2048910" y="235795"/>
                </a:lnTo>
                <a:lnTo>
                  <a:pt x="2048080" y="194221"/>
                </a:lnTo>
                <a:lnTo>
                  <a:pt x="2046353" y="191764"/>
                </a:lnTo>
                <a:lnTo>
                  <a:pt x="2044692" y="189240"/>
                </a:lnTo>
                <a:lnTo>
                  <a:pt x="2042933" y="232873"/>
                </a:lnTo>
                <a:close/>
              </a:path>
              <a:path w="2885398" h="418394">
                <a:moveTo>
                  <a:pt x="2042767" y="225036"/>
                </a:moveTo>
                <a:lnTo>
                  <a:pt x="2042069" y="231411"/>
                </a:lnTo>
                <a:lnTo>
                  <a:pt x="2042933" y="232873"/>
                </a:lnTo>
                <a:lnTo>
                  <a:pt x="2044692" y="189240"/>
                </a:lnTo>
                <a:lnTo>
                  <a:pt x="2042567" y="204515"/>
                </a:lnTo>
                <a:lnTo>
                  <a:pt x="2042567" y="211089"/>
                </a:lnTo>
                <a:lnTo>
                  <a:pt x="2040973" y="211416"/>
                </a:lnTo>
                <a:lnTo>
                  <a:pt x="2040973" y="218793"/>
                </a:lnTo>
                <a:lnTo>
                  <a:pt x="2040774" y="224737"/>
                </a:lnTo>
                <a:lnTo>
                  <a:pt x="2042767" y="225036"/>
                </a:lnTo>
                <a:close/>
              </a:path>
              <a:path w="2885398" h="418394">
                <a:moveTo>
                  <a:pt x="2056016" y="234798"/>
                </a:moveTo>
                <a:lnTo>
                  <a:pt x="2056414" y="228523"/>
                </a:lnTo>
                <a:lnTo>
                  <a:pt x="2053990" y="229021"/>
                </a:lnTo>
                <a:lnTo>
                  <a:pt x="2050205" y="229021"/>
                </a:lnTo>
                <a:lnTo>
                  <a:pt x="2048943" y="227825"/>
                </a:lnTo>
                <a:lnTo>
                  <a:pt x="2050836" y="235795"/>
                </a:lnTo>
                <a:lnTo>
                  <a:pt x="2052961" y="235795"/>
                </a:lnTo>
                <a:lnTo>
                  <a:pt x="2054688" y="235463"/>
                </a:lnTo>
                <a:lnTo>
                  <a:pt x="2056016" y="234798"/>
                </a:lnTo>
                <a:close/>
              </a:path>
              <a:path w="2885398" h="418394">
                <a:moveTo>
                  <a:pt x="2040608" y="229751"/>
                </a:moveTo>
                <a:lnTo>
                  <a:pt x="2040774" y="227991"/>
                </a:lnTo>
                <a:lnTo>
                  <a:pt x="2040774" y="224737"/>
                </a:lnTo>
                <a:lnTo>
                  <a:pt x="2040575" y="220653"/>
                </a:lnTo>
                <a:lnTo>
                  <a:pt x="2039778" y="222247"/>
                </a:lnTo>
                <a:lnTo>
                  <a:pt x="2038981" y="223774"/>
                </a:lnTo>
                <a:lnTo>
                  <a:pt x="2038682" y="231411"/>
                </a:lnTo>
                <a:lnTo>
                  <a:pt x="2040608" y="229751"/>
                </a:lnTo>
                <a:close/>
              </a:path>
              <a:path w="2885398" h="418394">
                <a:moveTo>
                  <a:pt x="2037885" y="225069"/>
                </a:moveTo>
                <a:lnTo>
                  <a:pt x="2036491" y="226132"/>
                </a:lnTo>
                <a:lnTo>
                  <a:pt x="2036756" y="233005"/>
                </a:lnTo>
                <a:lnTo>
                  <a:pt x="2038682" y="231411"/>
                </a:lnTo>
                <a:lnTo>
                  <a:pt x="2038981" y="223774"/>
                </a:lnTo>
                <a:lnTo>
                  <a:pt x="2037885" y="225069"/>
                </a:lnTo>
                <a:close/>
              </a:path>
              <a:path w="2885398" h="418394">
                <a:moveTo>
                  <a:pt x="2031709" y="228423"/>
                </a:moveTo>
                <a:lnTo>
                  <a:pt x="2032207" y="234998"/>
                </a:lnTo>
                <a:lnTo>
                  <a:pt x="2034598" y="234201"/>
                </a:lnTo>
                <a:lnTo>
                  <a:pt x="2036756" y="233005"/>
                </a:lnTo>
                <a:lnTo>
                  <a:pt x="2036491" y="226132"/>
                </a:lnTo>
                <a:lnTo>
                  <a:pt x="2035096" y="227128"/>
                </a:lnTo>
                <a:lnTo>
                  <a:pt x="2033502" y="227892"/>
                </a:lnTo>
                <a:lnTo>
                  <a:pt x="2031709" y="228423"/>
                </a:lnTo>
                <a:close/>
              </a:path>
              <a:path w="2885398" h="418394">
                <a:moveTo>
                  <a:pt x="2019257" y="227228"/>
                </a:moveTo>
                <a:lnTo>
                  <a:pt x="2019489" y="235595"/>
                </a:lnTo>
                <a:lnTo>
                  <a:pt x="2022212" y="236093"/>
                </a:lnTo>
                <a:lnTo>
                  <a:pt x="2027459" y="236093"/>
                </a:lnTo>
                <a:lnTo>
                  <a:pt x="2029816" y="235728"/>
                </a:lnTo>
                <a:lnTo>
                  <a:pt x="2032207" y="234998"/>
                </a:lnTo>
                <a:lnTo>
                  <a:pt x="2031709" y="228423"/>
                </a:lnTo>
                <a:lnTo>
                  <a:pt x="2029982" y="228888"/>
                </a:lnTo>
                <a:lnTo>
                  <a:pt x="2028156" y="229120"/>
                </a:lnTo>
                <a:lnTo>
                  <a:pt x="2023241" y="229120"/>
                </a:lnTo>
                <a:lnTo>
                  <a:pt x="2020917" y="228489"/>
                </a:lnTo>
                <a:lnTo>
                  <a:pt x="2019257" y="227228"/>
                </a:lnTo>
                <a:close/>
              </a:path>
              <a:path w="2885398" h="418394">
                <a:moveTo>
                  <a:pt x="2017663" y="218362"/>
                </a:moveTo>
                <a:lnTo>
                  <a:pt x="2018393" y="209263"/>
                </a:lnTo>
                <a:lnTo>
                  <a:pt x="2014907" y="210923"/>
                </a:lnTo>
                <a:lnTo>
                  <a:pt x="2016966" y="234599"/>
                </a:lnTo>
                <a:lnTo>
                  <a:pt x="2019489" y="235595"/>
                </a:lnTo>
                <a:lnTo>
                  <a:pt x="2019257" y="227228"/>
                </a:lnTo>
                <a:lnTo>
                  <a:pt x="2017663" y="225899"/>
                </a:lnTo>
                <a:lnTo>
                  <a:pt x="2016866" y="224206"/>
                </a:lnTo>
                <a:lnTo>
                  <a:pt x="2016866" y="220022"/>
                </a:lnTo>
                <a:lnTo>
                  <a:pt x="2017663" y="218362"/>
                </a:lnTo>
                <a:close/>
              </a:path>
              <a:path w="2885398" h="418394">
                <a:moveTo>
                  <a:pt x="2008697" y="218826"/>
                </a:moveTo>
                <a:lnTo>
                  <a:pt x="2009428" y="228058"/>
                </a:lnTo>
                <a:lnTo>
                  <a:pt x="2010889" y="230116"/>
                </a:lnTo>
                <a:lnTo>
                  <a:pt x="2012416" y="232109"/>
                </a:lnTo>
                <a:lnTo>
                  <a:pt x="2014442" y="233603"/>
                </a:lnTo>
                <a:lnTo>
                  <a:pt x="2016966" y="234599"/>
                </a:lnTo>
                <a:lnTo>
                  <a:pt x="2014907" y="210923"/>
                </a:lnTo>
                <a:lnTo>
                  <a:pt x="2012383" y="213381"/>
                </a:lnTo>
                <a:lnTo>
                  <a:pt x="2009926" y="215771"/>
                </a:lnTo>
                <a:lnTo>
                  <a:pt x="2008697" y="218826"/>
                </a:lnTo>
                <a:close/>
              </a:path>
              <a:path w="2885398" h="418394">
                <a:moveTo>
                  <a:pt x="2008697" y="222545"/>
                </a:moveTo>
                <a:lnTo>
                  <a:pt x="2008697" y="225534"/>
                </a:lnTo>
                <a:lnTo>
                  <a:pt x="2009428" y="228058"/>
                </a:lnTo>
                <a:lnTo>
                  <a:pt x="2008697" y="218826"/>
                </a:lnTo>
                <a:lnTo>
                  <a:pt x="2008697" y="222545"/>
                </a:lnTo>
                <a:close/>
              </a:path>
              <a:path w="2885398" h="418394">
                <a:moveTo>
                  <a:pt x="2040974" y="204829"/>
                </a:moveTo>
                <a:lnTo>
                  <a:pt x="2022843" y="208400"/>
                </a:lnTo>
                <a:lnTo>
                  <a:pt x="2023275" y="215041"/>
                </a:lnTo>
                <a:lnTo>
                  <a:pt x="2026529" y="214377"/>
                </a:lnTo>
                <a:lnTo>
                  <a:pt x="2040973" y="211416"/>
                </a:lnTo>
                <a:lnTo>
                  <a:pt x="2042567" y="211089"/>
                </a:lnTo>
                <a:lnTo>
                  <a:pt x="2042567" y="204515"/>
                </a:lnTo>
                <a:lnTo>
                  <a:pt x="2040974" y="204829"/>
                </a:lnTo>
                <a:close/>
              </a:path>
              <a:path w="2885398" h="418394">
                <a:moveTo>
                  <a:pt x="2022843" y="208400"/>
                </a:moveTo>
                <a:lnTo>
                  <a:pt x="2018393" y="209263"/>
                </a:lnTo>
                <a:lnTo>
                  <a:pt x="2019257" y="217166"/>
                </a:lnTo>
                <a:lnTo>
                  <a:pt x="2020851" y="215971"/>
                </a:lnTo>
                <a:lnTo>
                  <a:pt x="2023275" y="215041"/>
                </a:lnTo>
                <a:lnTo>
                  <a:pt x="2022843" y="208400"/>
                </a:lnTo>
                <a:close/>
              </a:path>
              <a:path w="2885398" h="418394">
                <a:moveTo>
                  <a:pt x="2075880" y="162376"/>
                </a:moveTo>
                <a:lnTo>
                  <a:pt x="2067911" y="162376"/>
                </a:lnTo>
                <a:lnTo>
                  <a:pt x="2068874" y="230615"/>
                </a:lnTo>
                <a:lnTo>
                  <a:pt x="2070800" y="232806"/>
                </a:lnTo>
                <a:lnTo>
                  <a:pt x="2072792" y="234998"/>
                </a:lnTo>
                <a:lnTo>
                  <a:pt x="2075814" y="236093"/>
                </a:lnTo>
                <a:lnTo>
                  <a:pt x="2075880" y="224970"/>
                </a:lnTo>
                <a:lnTo>
                  <a:pt x="2075880" y="162376"/>
                </a:lnTo>
                <a:close/>
              </a:path>
              <a:path w="2885398" h="418394">
                <a:moveTo>
                  <a:pt x="2067911" y="222745"/>
                </a:moveTo>
                <a:lnTo>
                  <a:pt x="2067911" y="227261"/>
                </a:lnTo>
                <a:lnTo>
                  <a:pt x="2068874" y="230615"/>
                </a:lnTo>
                <a:lnTo>
                  <a:pt x="2067911" y="162376"/>
                </a:lnTo>
                <a:lnTo>
                  <a:pt x="2067911" y="222745"/>
                </a:lnTo>
                <a:close/>
              </a:path>
              <a:path w="2885398" h="418394">
                <a:moveTo>
                  <a:pt x="2083750" y="235695"/>
                </a:moveTo>
                <a:lnTo>
                  <a:pt x="2085012" y="235496"/>
                </a:lnTo>
                <a:lnTo>
                  <a:pt x="2087237" y="234699"/>
                </a:lnTo>
                <a:lnTo>
                  <a:pt x="2088532" y="227726"/>
                </a:lnTo>
                <a:lnTo>
                  <a:pt x="2087071" y="228257"/>
                </a:lnTo>
                <a:lnTo>
                  <a:pt x="2085045" y="228821"/>
                </a:lnTo>
                <a:lnTo>
                  <a:pt x="2083750" y="235695"/>
                </a:lnTo>
                <a:close/>
              </a:path>
              <a:path w="2885398" h="418394">
                <a:moveTo>
                  <a:pt x="2079865" y="236093"/>
                </a:moveTo>
                <a:lnTo>
                  <a:pt x="2081193" y="236093"/>
                </a:lnTo>
                <a:lnTo>
                  <a:pt x="2082488" y="235961"/>
                </a:lnTo>
                <a:lnTo>
                  <a:pt x="2083750" y="235695"/>
                </a:lnTo>
                <a:lnTo>
                  <a:pt x="2085045" y="228821"/>
                </a:lnTo>
                <a:lnTo>
                  <a:pt x="2083086" y="229120"/>
                </a:lnTo>
                <a:lnTo>
                  <a:pt x="2081758" y="229120"/>
                </a:lnTo>
                <a:lnTo>
                  <a:pt x="2079865" y="236093"/>
                </a:lnTo>
                <a:close/>
              </a:path>
              <a:path w="2885398" h="418394">
                <a:moveTo>
                  <a:pt x="2079865" y="236093"/>
                </a:moveTo>
                <a:lnTo>
                  <a:pt x="2081758" y="229120"/>
                </a:lnTo>
                <a:lnTo>
                  <a:pt x="2079699" y="229120"/>
                </a:lnTo>
                <a:lnTo>
                  <a:pt x="2078205" y="228655"/>
                </a:lnTo>
                <a:lnTo>
                  <a:pt x="2076345" y="226729"/>
                </a:lnTo>
                <a:lnTo>
                  <a:pt x="2075814" y="236093"/>
                </a:lnTo>
                <a:lnTo>
                  <a:pt x="2079865" y="236093"/>
                </a:lnTo>
                <a:close/>
              </a:path>
              <a:path w="2885398" h="418394">
                <a:moveTo>
                  <a:pt x="2100599" y="192162"/>
                </a:moveTo>
                <a:lnTo>
                  <a:pt x="2100599" y="222745"/>
                </a:lnTo>
                <a:lnTo>
                  <a:pt x="2100665" y="225932"/>
                </a:lnTo>
                <a:lnTo>
                  <a:pt x="2108568" y="192162"/>
                </a:lnTo>
                <a:lnTo>
                  <a:pt x="2100599" y="185288"/>
                </a:lnTo>
                <a:lnTo>
                  <a:pt x="2090637" y="185288"/>
                </a:lnTo>
                <a:lnTo>
                  <a:pt x="2090637" y="192162"/>
                </a:lnTo>
                <a:lnTo>
                  <a:pt x="2100599" y="192162"/>
                </a:lnTo>
                <a:close/>
              </a:path>
              <a:path w="2885398" h="418394">
                <a:moveTo>
                  <a:pt x="2108568" y="192162"/>
                </a:moveTo>
                <a:lnTo>
                  <a:pt x="2100665" y="225932"/>
                </a:lnTo>
                <a:lnTo>
                  <a:pt x="2101329" y="228523"/>
                </a:lnTo>
                <a:lnTo>
                  <a:pt x="2102591" y="230515"/>
                </a:lnTo>
                <a:lnTo>
                  <a:pt x="2103919" y="232441"/>
                </a:lnTo>
                <a:lnTo>
                  <a:pt x="2105679" y="233869"/>
                </a:lnTo>
                <a:lnTo>
                  <a:pt x="2107871" y="234798"/>
                </a:lnTo>
                <a:lnTo>
                  <a:pt x="2108568" y="223807"/>
                </a:lnTo>
                <a:lnTo>
                  <a:pt x="2108568" y="192162"/>
                </a:lnTo>
                <a:close/>
              </a:path>
              <a:path w="2885398" h="418394">
                <a:moveTo>
                  <a:pt x="2124806" y="224936"/>
                </a:moveTo>
                <a:lnTo>
                  <a:pt x="2123677" y="226065"/>
                </a:lnTo>
                <a:lnTo>
                  <a:pt x="2124241" y="234101"/>
                </a:lnTo>
                <a:lnTo>
                  <a:pt x="2126068" y="233005"/>
                </a:lnTo>
                <a:lnTo>
                  <a:pt x="2127595" y="231611"/>
                </a:lnTo>
                <a:lnTo>
                  <a:pt x="2124806" y="224936"/>
                </a:lnTo>
                <a:close/>
              </a:path>
              <a:path w="2885398" h="418394">
                <a:moveTo>
                  <a:pt x="2119626" y="228290"/>
                </a:moveTo>
                <a:lnTo>
                  <a:pt x="2120057" y="235695"/>
                </a:lnTo>
                <a:lnTo>
                  <a:pt x="2122116" y="234898"/>
                </a:lnTo>
                <a:lnTo>
                  <a:pt x="2124241" y="234101"/>
                </a:lnTo>
                <a:lnTo>
                  <a:pt x="2123677" y="226065"/>
                </a:lnTo>
                <a:lnTo>
                  <a:pt x="2122415" y="226962"/>
                </a:lnTo>
                <a:lnTo>
                  <a:pt x="2121020" y="227626"/>
                </a:lnTo>
                <a:lnTo>
                  <a:pt x="2119626" y="228290"/>
                </a:lnTo>
                <a:close/>
              </a:path>
              <a:path w="2885398" h="418394">
                <a:moveTo>
                  <a:pt x="2112055" y="228024"/>
                </a:moveTo>
                <a:lnTo>
                  <a:pt x="2112420" y="236093"/>
                </a:lnTo>
                <a:lnTo>
                  <a:pt x="2117666" y="236093"/>
                </a:lnTo>
                <a:lnTo>
                  <a:pt x="2120057" y="235695"/>
                </a:lnTo>
                <a:lnTo>
                  <a:pt x="2119626" y="228290"/>
                </a:lnTo>
                <a:lnTo>
                  <a:pt x="2117965" y="228622"/>
                </a:lnTo>
                <a:lnTo>
                  <a:pt x="2113848" y="228622"/>
                </a:lnTo>
                <a:lnTo>
                  <a:pt x="2112055" y="228024"/>
                </a:lnTo>
                <a:close/>
              </a:path>
              <a:path w="2885398" h="418394">
                <a:moveTo>
                  <a:pt x="2110660" y="226829"/>
                </a:moveTo>
                <a:lnTo>
                  <a:pt x="2109265" y="225634"/>
                </a:lnTo>
                <a:lnTo>
                  <a:pt x="2110062" y="235662"/>
                </a:lnTo>
                <a:lnTo>
                  <a:pt x="2112420" y="236093"/>
                </a:lnTo>
                <a:lnTo>
                  <a:pt x="2112055" y="228024"/>
                </a:lnTo>
                <a:lnTo>
                  <a:pt x="2110660" y="226829"/>
                </a:lnTo>
                <a:close/>
              </a:path>
              <a:path w="2885398" h="418394">
                <a:moveTo>
                  <a:pt x="2108568" y="223807"/>
                </a:moveTo>
                <a:lnTo>
                  <a:pt x="2107871" y="234798"/>
                </a:lnTo>
                <a:lnTo>
                  <a:pt x="2110062" y="235662"/>
                </a:lnTo>
                <a:lnTo>
                  <a:pt x="2109265" y="225634"/>
                </a:lnTo>
                <a:lnTo>
                  <a:pt x="2108568" y="223807"/>
                </a:lnTo>
                <a:close/>
              </a:path>
              <a:path w="2885398" h="418394">
                <a:moveTo>
                  <a:pt x="2108568" y="185288"/>
                </a:moveTo>
                <a:lnTo>
                  <a:pt x="2108568" y="171143"/>
                </a:lnTo>
                <a:lnTo>
                  <a:pt x="2100599" y="173334"/>
                </a:lnTo>
                <a:lnTo>
                  <a:pt x="2100599" y="185288"/>
                </a:lnTo>
                <a:lnTo>
                  <a:pt x="2108568" y="192162"/>
                </a:lnTo>
                <a:lnTo>
                  <a:pt x="2126698" y="192162"/>
                </a:lnTo>
                <a:lnTo>
                  <a:pt x="2126698" y="185288"/>
                </a:lnTo>
                <a:lnTo>
                  <a:pt x="2108568" y="185288"/>
                </a:lnTo>
                <a:close/>
              </a:path>
              <a:path w="2885398" h="418394">
                <a:moveTo>
                  <a:pt x="2193098" y="384922"/>
                </a:moveTo>
                <a:lnTo>
                  <a:pt x="2192799" y="358524"/>
                </a:lnTo>
                <a:lnTo>
                  <a:pt x="2192799" y="375359"/>
                </a:lnTo>
                <a:lnTo>
                  <a:pt x="2192599" y="389737"/>
                </a:lnTo>
                <a:lnTo>
                  <a:pt x="2193288" y="388218"/>
                </a:lnTo>
                <a:lnTo>
                  <a:pt x="2194193" y="384325"/>
                </a:lnTo>
                <a:lnTo>
                  <a:pt x="2193795" y="357826"/>
                </a:lnTo>
                <a:lnTo>
                  <a:pt x="2192799" y="358524"/>
                </a:lnTo>
                <a:lnTo>
                  <a:pt x="2193098" y="384922"/>
                </a:lnTo>
                <a:close/>
              </a:path>
              <a:path w="2885398" h="418394">
                <a:moveTo>
                  <a:pt x="2168359" y="396943"/>
                </a:moveTo>
                <a:lnTo>
                  <a:pt x="2172144" y="397972"/>
                </a:lnTo>
                <a:lnTo>
                  <a:pt x="2179118" y="397972"/>
                </a:lnTo>
                <a:lnTo>
                  <a:pt x="2181807" y="397441"/>
                </a:lnTo>
                <a:lnTo>
                  <a:pt x="2184331" y="396378"/>
                </a:lnTo>
                <a:lnTo>
                  <a:pt x="2186921" y="395316"/>
                </a:lnTo>
                <a:lnTo>
                  <a:pt x="2189080" y="393788"/>
                </a:lnTo>
                <a:lnTo>
                  <a:pt x="2190806" y="391796"/>
                </a:lnTo>
                <a:lnTo>
                  <a:pt x="2192599" y="389737"/>
                </a:lnTo>
                <a:lnTo>
                  <a:pt x="2192799" y="375359"/>
                </a:lnTo>
                <a:lnTo>
                  <a:pt x="2192135" y="378846"/>
                </a:lnTo>
                <a:lnTo>
                  <a:pt x="2190806" y="381834"/>
                </a:lnTo>
                <a:lnTo>
                  <a:pt x="2189544" y="384756"/>
                </a:lnTo>
                <a:lnTo>
                  <a:pt x="2187718" y="387014"/>
                </a:lnTo>
                <a:lnTo>
                  <a:pt x="2185327" y="388608"/>
                </a:lnTo>
                <a:lnTo>
                  <a:pt x="2183003" y="390202"/>
                </a:lnTo>
                <a:lnTo>
                  <a:pt x="2180247" y="390999"/>
                </a:lnTo>
                <a:lnTo>
                  <a:pt x="2172144" y="390999"/>
                </a:lnTo>
                <a:lnTo>
                  <a:pt x="2168359" y="396943"/>
                </a:lnTo>
                <a:close/>
              </a:path>
              <a:path w="2885398" h="418394">
                <a:moveTo>
                  <a:pt x="2172144" y="390999"/>
                </a:moveTo>
                <a:lnTo>
                  <a:pt x="2168326" y="389272"/>
                </a:lnTo>
                <a:lnTo>
                  <a:pt x="2165603" y="385819"/>
                </a:lnTo>
                <a:lnTo>
                  <a:pt x="2162880" y="382366"/>
                </a:lnTo>
                <a:lnTo>
                  <a:pt x="2161519" y="377783"/>
                </a:lnTo>
                <a:lnTo>
                  <a:pt x="2164906" y="394884"/>
                </a:lnTo>
                <a:lnTo>
                  <a:pt x="2168359" y="396943"/>
                </a:lnTo>
                <a:lnTo>
                  <a:pt x="2172144" y="390999"/>
                </a:lnTo>
                <a:close/>
              </a:path>
              <a:path w="2885398" h="418394">
                <a:moveTo>
                  <a:pt x="2161452" y="392825"/>
                </a:moveTo>
                <a:lnTo>
                  <a:pt x="2164906" y="394884"/>
                </a:lnTo>
                <a:lnTo>
                  <a:pt x="2161519" y="377783"/>
                </a:lnTo>
                <a:lnTo>
                  <a:pt x="2161519" y="366360"/>
                </a:lnTo>
                <a:lnTo>
                  <a:pt x="2159028" y="354174"/>
                </a:lnTo>
                <a:lnTo>
                  <a:pt x="2158696" y="389870"/>
                </a:lnTo>
                <a:lnTo>
                  <a:pt x="2161452" y="392825"/>
                </a:lnTo>
                <a:close/>
              </a:path>
              <a:path w="2885398" h="418394">
                <a:moveTo>
                  <a:pt x="2194193" y="384325"/>
                </a:moveTo>
                <a:lnTo>
                  <a:pt x="2193288" y="388218"/>
                </a:lnTo>
                <a:lnTo>
                  <a:pt x="2193728" y="387247"/>
                </a:lnTo>
                <a:lnTo>
                  <a:pt x="2193795" y="396976"/>
                </a:lnTo>
                <a:lnTo>
                  <a:pt x="2200768" y="396976"/>
                </a:lnTo>
                <a:lnTo>
                  <a:pt x="2200768" y="324255"/>
                </a:lnTo>
                <a:lnTo>
                  <a:pt x="2193795" y="357826"/>
                </a:lnTo>
                <a:lnTo>
                  <a:pt x="2194193" y="384325"/>
                </a:lnTo>
                <a:close/>
              </a:path>
              <a:path w="2885398" h="418394">
                <a:moveTo>
                  <a:pt x="2192799" y="367589"/>
                </a:moveTo>
                <a:lnTo>
                  <a:pt x="2192799" y="358524"/>
                </a:lnTo>
                <a:lnTo>
                  <a:pt x="2193795" y="357826"/>
                </a:lnTo>
                <a:lnTo>
                  <a:pt x="2200768" y="324255"/>
                </a:lnTo>
                <a:lnTo>
                  <a:pt x="2192799" y="324255"/>
                </a:lnTo>
                <a:lnTo>
                  <a:pt x="2192799" y="367589"/>
                </a:lnTo>
                <a:close/>
              </a:path>
              <a:path w="2885398" h="418394">
                <a:moveTo>
                  <a:pt x="2187751" y="356797"/>
                </a:moveTo>
                <a:lnTo>
                  <a:pt x="2189544" y="358889"/>
                </a:lnTo>
                <a:lnTo>
                  <a:pt x="2190806" y="361612"/>
                </a:lnTo>
                <a:lnTo>
                  <a:pt x="2192135" y="364335"/>
                </a:lnTo>
                <a:lnTo>
                  <a:pt x="2192799" y="367589"/>
                </a:lnTo>
                <a:lnTo>
                  <a:pt x="2192799" y="354307"/>
                </a:lnTo>
                <a:lnTo>
                  <a:pt x="2190773" y="351484"/>
                </a:lnTo>
                <a:lnTo>
                  <a:pt x="2187751" y="356797"/>
                </a:lnTo>
                <a:close/>
              </a:path>
              <a:path w="2885398" h="418394">
                <a:moveTo>
                  <a:pt x="2177457" y="353144"/>
                </a:moveTo>
                <a:lnTo>
                  <a:pt x="2180513" y="353144"/>
                </a:lnTo>
                <a:lnTo>
                  <a:pt x="2183169" y="353875"/>
                </a:lnTo>
                <a:lnTo>
                  <a:pt x="2185427" y="355336"/>
                </a:lnTo>
                <a:lnTo>
                  <a:pt x="2187751" y="356797"/>
                </a:lnTo>
                <a:lnTo>
                  <a:pt x="2190773" y="351484"/>
                </a:lnTo>
                <a:lnTo>
                  <a:pt x="2187718" y="349359"/>
                </a:lnTo>
                <a:lnTo>
                  <a:pt x="2184730" y="347234"/>
                </a:lnTo>
                <a:lnTo>
                  <a:pt x="2181177" y="346171"/>
                </a:lnTo>
                <a:lnTo>
                  <a:pt x="2177457" y="353144"/>
                </a:lnTo>
                <a:close/>
              </a:path>
              <a:path w="2885398" h="418394">
                <a:moveTo>
                  <a:pt x="2165703" y="358324"/>
                </a:moveTo>
                <a:lnTo>
                  <a:pt x="2168492" y="354871"/>
                </a:lnTo>
                <a:lnTo>
                  <a:pt x="2172410" y="353144"/>
                </a:lnTo>
                <a:lnTo>
                  <a:pt x="2177457" y="353144"/>
                </a:lnTo>
                <a:lnTo>
                  <a:pt x="2181177" y="346171"/>
                </a:lnTo>
                <a:lnTo>
                  <a:pt x="2172941" y="346171"/>
                </a:lnTo>
                <a:lnTo>
                  <a:pt x="2169090" y="347200"/>
                </a:lnTo>
                <a:lnTo>
                  <a:pt x="2165703" y="358324"/>
                </a:lnTo>
                <a:close/>
              </a:path>
              <a:path w="2885398" h="418394">
                <a:moveTo>
                  <a:pt x="2159028" y="354174"/>
                </a:moveTo>
                <a:lnTo>
                  <a:pt x="2161519" y="366360"/>
                </a:lnTo>
                <a:lnTo>
                  <a:pt x="2162913" y="361778"/>
                </a:lnTo>
                <a:lnTo>
                  <a:pt x="2165703" y="358324"/>
                </a:lnTo>
                <a:lnTo>
                  <a:pt x="2169090" y="347200"/>
                </a:lnTo>
                <a:lnTo>
                  <a:pt x="2165503" y="349259"/>
                </a:lnTo>
                <a:lnTo>
                  <a:pt x="2161917" y="351252"/>
                </a:lnTo>
                <a:lnTo>
                  <a:pt x="2159028" y="354174"/>
                </a:lnTo>
                <a:close/>
              </a:path>
              <a:path w="2885398" h="418394">
                <a:moveTo>
                  <a:pt x="2153549" y="366559"/>
                </a:moveTo>
                <a:lnTo>
                  <a:pt x="2154579" y="382100"/>
                </a:lnTo>
                <a:lnTo>
                  <a:pt x="2156637" y="386018"/>
                </a:lnTo>
                <a:lnTo>
                  <a:pt x="2158696" y="389870"/>
                </a:lnTo>
                <a:lnTo>
                  <a:pt x="2159028" y="354174"/>
                </a:lnTo>
                <a:lnTo>
                  <a:pt x="2156837" y="358026"/>
                </a:lnTo>
                <a:lnTo>
                  <a:pt x="2154645" y="361877"/>
                </a:lnTo>
                <a:lnTo>
                  <a:pt x="2153549" y="366559"/>
                </a:lnTo>
                <a:close/>
              </a:path>
              <a:path w="2885398" h="418394">
                <a:moveTo>
                  <a:pt x="2153549" y="372072"/>
                </a:moveTo>
                <a:lnTo>
                  <a:pt x="2153549" y="377451"/>
                </a:lnTo>
                <a:lnTo>
                  <a:pt x="2154579" y="382100"/>
                </a:lnTo>
                <a:lnTo>
                  <a:pt x="2153549" y="366559"/>
                </a:lnTo>
                <a:lnTo>
                  <a:pt x="2153549" y="372072"/>
                </a:lnTo>
                <a:close/>
              </a:path>
              <a:path w="2885398" h="418394">
                <a:moveTo>
                  <a:pt x="2168034" y="227028"/>
                </a:moveTo>
                <a:lnTo>
                  <a:pt x="2168134" y="234798"/>
                </a:lnTo>
                <a:lnTo>
                  <a:pt x="2170790" y="233869"/>
                </a:lnTo>
                <a:lnTo>
                  <a:pt x="2173082" y="232574"/>
                </a:lnTo>
                <a:lnTo>
                  <a:pt x="2175008" y="230913"/>
                </a:lnTo>
                <a:lnTo>
                  <a:pt x="2177000" y="229253"/>
                </a:lnTo>
                <a:lnTo>
                  <a:pt x="2178627" y="227294"/>
                </a:lnTo>
                <a:lnTo>
                  <a:pt x="2179889" y="225036"/>
                </a:lnTo>
                <a:lnTo>
                  <a:pt x="2173613" y="221350"/>
                </a:lnTo>
                <a:lnTo>
                  <a:pt x="2172218" y="223741"/>
                </a:lnTo>
                <a:lnTo>
                  <a:pt x="2170359" y="225634"/>
                </a:lnTo>
                <a:lnTo>
                  <a:pt x="2168034" y="227028"/>
                </a:lnTo>
                <a:close/>
              </a:path>
              <a:path w="2885398" h="418394">
                <a:moveTo>
                  <a:pt x="2159368" y="236093"/>
                </a:moveTo>
                <a:lnTo>
                  <a:pt x="2162622" y="236093"/>
                </a:lnTo>
                <a:lnTo>
                  <a:pt x="2165544" y="235662"/>
                </a:lnTo>
                <a:lnTo>
                  <a:pt x="2168134" y="234798"/>
                </a:lnTo>
                <a:lnTo>
                  <a:pt x="2168034" y="227028"/>
                </a:lnTo>
                <a:lnTo>
                  <a:pt x="2165776" y="228423"/>
                </a:lnTo>
                <a:lnTo>
                  <a:pt x="2162821" y="229120"/>
                </a:lnTo>
                <a:lnTo>
                  <a:pt x="2159368" y="236093"/>
                </a:lnTo>
                <a:close/>
              </a:path>
              <a:path w="2885398" h="418394">
                <a:moveTo>
                  <a:pt x="2162821" y="229120"/>
                </a:moveTo>
                <a:lnTo>
                  <a:pt x="2155781" y="229120"/>
                </a:lnTo>
                <a:lnTo>
                  <a:pt x="2152859" y="228390"/>
                </a:lnTo>
                <a:lnTo>
                  <a:pt x="2150402" y="226929"/>
                </a:lnTo>
                <a:lnTo>
                  <a:pt x="2148011" y="225401"/>
                </a:lnTo>
                <a:lnTo>
                  <a:pt x="2150435" y="235064"/>
                </a:lnTo>
                <a:lnTo>
                  <a:pt x="2154652" y="236093"/>
                </a:lnTo>
                <a:lnTo>
                  <a:pt x="2159368" y="236093"/>
                </a:lnTo>
                <a:lnTo>
                  <a:pt x="2162821" y="229120"/>
                </a:lnTo>
                <a:close/>
              </a:path>
              <a:path w="2885398" h="418394">
                <a:moveTo>
                  <a:pt x="2146716" y="233005"/>
                </a:moveTo>
                <a:lnTo>
                  <a:pt x="2150435" y="235064"/>
                </a:lnTo>
                <a:lnTo>
                  <a:pt x="2148011" y="225401"/>
                </a:lnTo>
                <a:lnTo>
                  <a:pt x="2146152" y="223210"/>
                </a:lnTo>
                <a:lnTo>
                  <a:pt x="2144823" y="220354"/>
                </a:lnTo>
                <a:lnTo>
                  <a:pt x="2143495" y="217498"/>
                </a:lnTo>
                <a:lnTo>
                  <a:pt x="2143064" y="230947"/>
                </a:lnTo>
                <a:lnTo>
                  <a:pt x="2146716" y="233005"/>
                </a:lnTo>
                <a:close/>
              </a:path>
              <a:path w="2885398" h="418394">
                <a:moveTo>
                  <a:pt x="2172916" y="201427"/>
                </a:moveTo>
                <a:lnTo>
                  <a:pt x="2172916" y="206208"/>
                </a:lnTo>
                <a:lnTo>
                  <a:pt x="2142979" y="205411"/>
                </a:lnTo>
                <a:lnTo>
                  <a:pt x="2140241" y="205411"/>
                </a:lnTo>
                <a:lnTo>
                  <a:pt x="2140241" y="212484"/>
                </a:lnTo>
                <a:lnTo>
                  <a:pt x="2143064" y="230947"/>
                </a:lnTo>
                <a:lnTo>
                  <a:pt x="2143495" y="217498"/>
                </a:lnTo>
                <a:lnTo>
                  <a:pt x="2142831" y="214111"/>
                </a:lnTo>
                <a:lnTo>
                  <a:pt x="2142831" y="206208"/>
                </a:lnTo>
                <a:lnTo>
                  <a:pt x="2180487" y="212484"/>
                </a:lnTo>
                <a:lnTo>
                  <a:pt x="2177000" y="205411"/>
                </a:lnTo>
                <a:lnTo>
                  <a:pt x="2172916" y="201427"/>
                </a:lnTo>
                <a:close/>
              </a:path>
              <a:path w="2885398" h="418394">
                <a:moveTo>
                  <a:pt x="2142979" y="205411"/>
                </a:moveTo>
                <a:lnTo>
                  <a:pt x="2143030" y="189439"/>
                </a:lnTo>
                <a:lnTo>
                  <a:pt x="2140208" y="192428"/>
                </a:lnTo>
                <a:lnTo>
                  <a:pt x="2140208" y="227991"/>
                </a:lnTo>
                <a:lnTo>
                  <a:pt x="2143064" y="230947"/>
                </a:lnTo>
                <a:lnTo>
                  <a:pt x="2140241" y="212484"/>
                </a:lnTo>
                <a:lnTo>
                  <a:pt x="2140241" y="205411"/>
                </a:lnTo>
                <a:lnTo>
                  <a:pt x="2142979" y="205411"/>
                </a:lnTo>
                <a:close/>
              </a:path>
              <a:path w="2885398" h="418394">
                <a:moveTo>
                  <a:pt x="2135061" y="204814"/>
                </a:moveTo>
                <a:lnTo>
                  <a:pt x="2136090" y="220221"/>
                </a:lnTo>
                <a:lnTo>
                  <a:pt x="2138149" y="224139"/>
                </a:lnTo>
                <a:lnTo>
                  <a:pt x="2140208" y="227991"/>
                </a:lnTo>
                <a:lnTo>
                  <a:pt x="2140208" y="192428"/>
                </a:lnTo>
                <a:lnTo>
                  <a:pt x="2138149" y="196346"/>
                </a:lnTo>
                <a:lnTo>
                  <a:pt x="2136090" y="200198"/>
                </a:lnTo>
                <a:lnTo>
                  <a:pt x="2135061" y="204814"/>
                </a:lnTo>
                <a:close/>
              </a:path>
              <a:path w="2885398" h="418394">
                <a:moveTo>
                  <a:pt x="2135061" y="210193"/>
                </a:moveTo>
                <a:lnTo>
                  <a:pt x="2135061" y="215572"/>
                </a:lnTo>
                <a:lnTo>
                  <a:pt x="2136090" y="220221"/>
                </a:lnTo>
                <a:lnTo>
                  <a:pt x="2135061" y="204814"/>
                </a:lnTo>
                <a:lnTo>
                  <a:pt x="2135061" y="210193"/>
                </a:lnTo>
                <a:close/>
              </a:path>
              <a:path w="2885398" h="418394">
                <a:moveTo>
                  <a:pt x="2142831" y="210193"/>
                </a:moveTo>
                <a:lnTo>
                  <a:pt x="2142831" y="206208"/>
                </a:lnTo>
                <a:lnTo>
                  <a:pt x="2142831" y="212484"/>
                </a:lnTo>
                <a:lnTo>
                  <a:pt x="2180487" y="212484"/>
                </a:lnTo>
                <a:lnTo>
                  <a:pt x="2142831" y="206208"/>
                </a:lnTo>
                <a:lnTo>
                  <a:pt x="2142831" y="210193"/>
                </a:lnTo>
                <a:close/>
              </a:path>
              <a:path w="2885398" h="418394">
                <a:moveTo>
                  <a:pt x="2155416" y="191266"/>
                </a:moveTo>
                <a:lnTo>
                  <a:pt x="2162920" y="191266"/>
                </a:lnTo>
                <a:lnTo>
                  <a:pt x="2166341" y="192561"/>
                </a:lnTo>
                <a:lnTo>
                  <a:pt x="2168931" y="195151"/>
                </a:lnTo>
                <a:lnTo>
                  <a:pt x="2171587" y="197741"/>
                </a:lnTo>
                <a:lnTo>
                  <a:pt x="2172916" y="201427"/>
                </a:lnTo>
                <a:lnTo>
                  <a:pt x="2177000" y="205411"/>
                </a:lnTo>
                <a:lnTo>
                  <a:pt x="2174045" y="189273"/>
                </a:lnTo>
                <a:lnTo>
                  <a:pt x="2170724" y="187281"/>
                </a:lnTo>
                <a:lnTo>
                  <a:pt x="2167470" y="185288"/>
                </a:lnTo>
                <a:lnTo>
                  <a:pt x="2163518" y="184292"/>
                </a:lnTo>
                <a:lnTo>
                  <a:pt x="2158870" y="184292"/>
                </a:lnTo>
                <a:lnTo>
                  <a:pt x="2155416" y="191266"/>
                </a:lnTo>
                <a:close/>
              </a:path>
              <a:path w="2885398" h="418394">
                <a:moveTo>
                  <a:pt x="2147878" y="195018"/>
                </a:moveTo>
                <a:lnTo>
                  <a:pt x="2150203" y="193557"/>
                </a:lnTo>
                <a:lnTo>
                  <a:pt x="2152593" y="192029"/>
                </a:lnTo>
                <a:lnTo>
                  <a:pt x="2155416" y="191266"/>
                </a:lnTo>
                <a:lnTo>
                  <a:pt x="2158870" y="184292"/>
                </a:lnTo>
                <a:lnTo>
                  <a:pt x="2154287" y="184292"/>
                </a:lnTo>
                <a:lnTo>
                  <a:pt x="2150203" y="185322"/>
                </a:lnTo>
                <a:lnTo>
                  <a:pt x="2147878" y="195018"/>
                </a:lnTo>
                <a:close/>
              </a:path>
              <a:path w="2885398" h="418394">
                <a:moveTo>
                  <a:pt x="2146616" y="187380"/>
                </a:moveTo>
                <a:lnTo>
                  <a:pt x="2143030" y="189439"/>
                </a:lnTo>
                <a:lnTo>
                  <a:pt x="2143462" y="202821"/>
                </a:lnTo>
                <a:lnTo>
                  <a:pt x="2144724" y="200032"/>
                </a:lnTo>
                <a:lnTo>
                  <a:pt x="2146052" y="197176"/>
                </a:lnTo>
                <a:lnTo>
                  <a:pt x="2147878" y="195018"/>
                </a:lnTo>
                <a:lnTo>
                  <a:pt x="2150203" y="185322"/>
                </a:lnTo>
                <a:lnTo>
                  <a:pt x="2146616" y="187380"/>
                </a:lnTo>
                <a:close/>
              </a:path>
              <a:path w="2885398" h="418394">
                <a:moveTo>
                  <a:pt x="2180885" y="202655"/>
                </a:moveTo>
                <a:lnTo>
                  <a:pt x="2180022" y="198836"/>
                </a:lnTo>
                <a:lnTo>
                  <a:pt x="2178295" y="195449"/>
                </a:lnTo>
                <a:lnTo>
                  <a:pt x="2176568" y="191996"/>
                </a:lnTo>
                <a:lnTo>
                  <a:pt x="2174045" y="189273"/>
                </a:lnTo>
                <a:lnTo>
                  <a:pt x="2177000" y="205411"/>
                </a:lnTo>
                <a:lnTo>
                  <a:pt x="2180487" y="212484"/>
                </a:lnTo>
                <a:lnTo>
                  <a:pt x="2180885" y="202655"/>
                </a:lnTo>
                <a:close/>
              </a:path>
              <a:path w="2885398" h="418394">
                <a:moveTo>
                  <a:pt x="2180885" y="202655"/>
                </a:moveTo>
                <a:lnTo>
                  <a:pt x="2180487" y="212484"/>
                </a:lnTo>
                <a:lnTo>
                  <a:pt x="2180719" y="210923"/>
                </a:lnTo>
                <a:lnTo>
                  <a:pt x="2180852" y="209064"/>
                </a:lnTo>
                <a:lnTo>
                  <a:pt x="2180885" y="202655"/>
                </a:lnTo>
                <a:close/>
              </a:path>
              <a:path w="2885398" h="418394">
                <a:moveTo>
                  <a:pt x="2217559" y="191764"/>
                </a:moveTo>
                <a:lnTo>
                  <a:pt x="2219153" y="191764"/>
                </a:lnTo>
                <a:lnTo>
                  <a:pt x="2220382" y="191830"/>
                </a:lnTo>
                <a:lnTo>
                  <a:pt x="2222108" y="192096"/>
                </a:lnTo>
                <a:lnTo>
                  <a:pt x="2223636" y="192561"/>
                </a:lnTo>
                <a:lnTo>
                  <a:pt x="2225030" y="185288"/>
                </a:lnTo>
                <a:lnTo>
                  <a:pt x="2223403" y="184624"/>
                </a:lnTo>
                <a:lnTo>
                  <a:pt x="2221345" y="184359"/>
                </a:lnTo>
                <a:lnTo>
                  <a:pt x="2219551" y="184292"/>
                </a:lnTo>
                <a:lnTo>
                  <a:pt x="2217559" y="191764"/>
                </a:lnTo>
                <a:close/>
              </a:path>
              <a:path w="2885398" h="418394">
                <a:moveTo>
                  <a:pt x="2215700" y="184292"/>
                </a:moveTo>
                <a:lnTo>
                  <a:pt x="2212412" y="185056"/>
                </a:lnTo>
                <a:lnTo>
                  <a:pt x="2213408" y="192361"/>
                </a:lnTo>
                <a:lnTo>
                  <a:pt x="2215500" y="191764"/>
                </a:lnTo>
                <a:lnTo>
                  <a:pt x="2217559" y="191764"/>
                </a:lnTo>
                <a:lnTo>
                  <a:pt x="2219551" y="184292"/>
                </a:lnTo>
                <a:lnTo>
                  <a:pt x="2215700" y="184292"/>
                </a:lnTo>
                <a:close/>
              </a:path>
              <a:path w="2885398" h="418394">
                <a:moveTo>
                  <a:pt x="2207498" y="196578"/>
                </a:moveTo>
                <a:lnTo>
                  <a:pt x="2209224" y="194752"/>
                </a:lnTo>
                <a:lnTo>
                  <a:pt x="2211283" y="193557"/>
                </a:lnTo>
                <a:lnTo>
                  <a:pt x="2213408" y="192361"/>
                </a:lnTo>
                <a:lnTo>
                  <a:pt x="2212412" y="185056"/>
                </a:lnTo>
                <a:lnTo>
                  <a:pt x="2209689" y="186583"/>
                </a:lnTo>
                <a:lnTo>
                  <a:pt x="2207498" y="196578"/>
                </a:lnTo>
                <a:close/>
              </a:path>
              <a:path w="2885398" h="418394">
                <a:moveTo>
                  <a:pt x="2204011" y="204481"/>
                </a:moveTo>
                <a:lnTo>
                  <a:pt x="2204708" y="201427"/>
                </a:lnTo>
                <a:lnTo>
                  <a:pt x="2206103" y="199036"/>
                </a:lnTo>
                <a:lnTo>
                  <a:pt x="2207498" y="196578"/>
                </a:lnTo>
                <a:lnTo>
                  <a:pt x="2209689" y="186583"/>
                </a:lnTo>
                <a:lnTo>
                  <a:pt x="2207033" y="188111"/>
                </a:lnTo>
                <a:lnTo>
                  <a:pt x="2205007" y="190402"/>
                </a:lnTo>
                <a:lnTo>
                  <a:pt x="2204011" y="204481"/>
                </a:lnTo>
                <a:close/>
              </a:path>
              <a:path w="2885398" h="418394">
                <a:moveTo>
                  <a:pt x="2204011" y="235097"/>
                </a:moveTo>
                <a:lnTo>
                  <a:pt x="2204011" y="204481"/>
                </a:lnTo>
                <a:lnTo>
                  <a:pt x="2203613" y="193457"/>
                </a:lnTo>
                <a:lnTo>
                  <a:pt x="2202517" y="185288"/>
                </a:lnTo>
                <a:lnTo>
                  <a:pt x="2196042" y="185288"/>
                </a:lnTo>
                <a:lnTo>
                  <a:pt x="2196042" y="235097"/>
                </a:lnTo>
                <a:lnTo>
                  <a:pt x="2204011" y="235097"/>
                </a:lnTo>
                <a:close/>
              </a:path>
              <a:path w="2885398" h="418394">
                <a:moveTo>
                  <a:pt x="2264665" y="229884"/>
                </a:moveTo>
                <a:lnTo>
                  <a:pt x="2265528" y="231411"/>
                </a:lnTo>
                <a:lnTo>
                  <a:pt x="2266225" y="225036"/>
                </a:lnTo>
                <a:lnTo>
                  <a:pt x="2264233" y="224737"/>
                </a:lnTo>
                <a:lnTo>
                  <a:pt x="2264233" y="227991"/>
                </a:lnTo>
                <a:lnTo>
                  <a:pt x="2264067" y="229751"/>
                </a:lnTo>
                <a:lnTo>
                  <a:pt x="2264485" y="229098"/>
                </a:lnTo>
                <a:lnTo>
                  <a:pt x="2264233" y="225733"/>
                </a:lnTo>
                <a:lnTo>
                  <a:pt x="2264485" y="229098"/>
                </a:lnTo>
                <a:lnTo>
                  <a:pt x="2265429" y="227626"/>
                </a:lnTo>
                <a:lnTo>
                  <a:pt x="2264665" y="229884"/>
                </a:lnTo>
                <a:close/>
              </a:path>
              <a:path w="2885398" h="418394">
                <a:moveTo>
                  <a:pt x="2249523" y="191266"/>
                </a:moveTo>
                <a:lnTo>
                  <a:pt x="2256629" y="191266"/>
                </a:lnTo>
                <a:lnTo>
                  <a:pt x="2259452" y="192295"/>
                </a:lnTo>
                <a:lnTo>
                  <a:pt x="2261444" y="194354"/>
                </a:lnTo>
                <a:lnTo>
                  <a:pt x="2263436" y="196346"/>
                </a:lnTo>
                <a:lnTo>
                  <a:pt x="2264432" y="199202"/>
                </a:lnTo>
                <a:lnTo>
                  <a:pt x="2264432" y="204829"/>
                </a:lnTo>
                <a:lnTo>
                  <a:pt x="2266026" y="204515"/>
                </a:lnTo>
                <a:lnTo>
                  <a:pt x="2265860" y="187380"/>
                </a:lnTo>
                <a:lnTo>
                  <a:pt x="2262938" y="186185"/>
                </a:lnTo>
                <a:lnTo>
                  <a:pt x="2260016" y="184923"/>
                </a:lnTo>
                <a:lnTo>
                  <a:pt x="2256762" y="184292"/>
                </a:lnTo>
                <a:lnTo>
                  <a:pt x="2253175" y="184292"/>
                </a:lnTo>
                <a:lnTo>
                  <a:pt x="2249523" y="191266"/>
                </a:lnTo>
                <a:close/>
              </a:path>
              <a:path w="2885398" h="418394">
                <a:moveTo>
                  <a:pt x="2247863" y="184292"/>
                </a:moveTo>
                <a:lnTo>
                  <a:pt x="2243413" y="185455"/>
                </a:lnTo>
                <a:lnTo>
                  <a:pt x="2244210" y="193557"/>
                </a:lnTo>
                <a:lnTo>
                  <a:pt x="2246601" y="192029"/>
                </a:lnTo>
                <a:lnTo>
                  <a:pt x="2249523" y="191266"/>
                </a:lnTo>
                <a:lnTo>
                  <a:pt x="2253175" y="184292"/>
                </a:lnTo>
                <a:lnTo>
                  <a:pt x="2247863" y="184292"/>
                </a:lnTo>
                <a:close/>
              </a:path>
              <a:path w="2885398" h="418394">
                <a:moveTo>
                  <a:pt x="2236240" y="190037"/>
                </a:moveTo>
                <a:lnTo>
                  <a:pt x="2238930" y="200729"/>
                </a:lnTo>
                <a:lnTo>
                  <a:pt x="2240059" y="197409"/>
                </a:lnTo>
                <a:lnTo>
                  <a:pt x="2241819" y="195018"/>
                </a:lnTo>
                <a:lnTo>
                  <a:pt x="2244210" y="193557"/>
                </a:lnTo>
                <a:lnTo>
                  <a:pt x="2243413" y="185455"/>
                </a:lnTo>
                <a:lnTo>
                  <a:pt x="2239827" y="187779"/>
                </a:lnTo>
                <a:lnTo>
                  <a:pt x="2236240" y="190037"/>
                </a:lnTo>
                <a:close/>
              </a:path>
              <a:path w="2885398" h="418394">
                <a:moveTo>
                  <a:pt x="2233783" y="193025"/>
                </a:moveTo>
                <a:lnTo>
                  <a:pt x="2232455" y="196744"/>
                </a:lnTo>
                <a:lnTo>
                  <a:pt x="2238930" y="200729"/>
                </a:lnTo>
                <a:lnTo>
                  <a:pt x="2236240" y="190037"/>
                </a:lnTo>
                <a:lnTo>
                  <a:pt x="2233783" y="193025"/>
                </a:lnTo>
                <a:close/>
              </a:path>
              <a:path w="2885398" h="418394">
                <a:moveTo>
                  <a:pt x="2272402" y="197409"/>
                </a:moveTo>
                <a:lnTo>
                  <a:pt x="2271538" y="194221"/>
                </a:lnTo>
                <a:lnTo>
                  <a:pt x="2272369" y="235795"/>
                </a:lnTo>
                <a:lnTo>
                  <a:pt x="2272402" y="197409"/>
                </a:lnTo>
                <a:close/>
              </a:path>
              <a:path w="2885398" h="418394">
                <a:moveTo>
                  <a:pt x="2266392" y="232873"/>
                </a:moveTo>
                <a:lnTo>
                  <a:pt x="2267587" y="233968"/>
                </a:lnTo>
                <a:lnTo>
                  <a:pt x="2269114" y="234699"/>
                </a:lnTo>
                <a:lnTo>
                  <a:pt x="2270642" y="235429"/>
                </a:lnTo>
                <a:lnTo>
                  <a:pt x="2272369" y="235795"/>
                </a:lnTo>
                <a:lnTo>
                  <a:pt x="2271538" y="194221"/>
                </a:lnTo>
                <a:lnTo>
                  <a:pt x="2269812" y="191764"/>
                </a:lnTo>
                <a:lnTo>
                  <a:pt x="2268151" y="189240"/>
                </a:lnTo>
                <a:lnTo>
                  <a:pt x="2266392" y="232873"/>
                </a:lnTo>
                <a:close/>
              </a:path>
              <a:path w="2885398" h="418394">
                <a:moveTo>
                  <a:pt x="2266225" y="225036"/>
                </a:moveTo>
                <a:lnTo>
                  <a:pt x="2265528" y="231411"/>
                </a:lnTo>
                <a:lnTo>
                  <a:pt x="2266392" y="232873"/>
                </a:lnTo>
                <a:lnTo>
                  <a:pt x="2268151" y="189240"/>
                </a:lnTo>
                <a:lnTo>
                  <a:pt x="2266026" y="204515"/>
                </a:lnTo>
                <a:lnTo>
                  <a:pt x="2266026" y="211089"/>
                </a:lnTo>
                <a:lnTo>
                  <a:pt x="2264432" y="211416"/>
                </a:lnTo>
                <a:lnTo>
                  <a:pt x="2264432" y="218793"/>
                </a:lnTo>
                <a:lnTo>
                  <a:pt x="2264233" y="224737"/>
                </a:lnTo>
                <a:lnTo>
                  <a:pt x="2266225" y="225036"/>
                </a:lnTo>
                <a:close/>
              </a:path>
              <a:path w="2885398" h="418394">
                <a:moveTo>
                  <a:pt x="2279475" y="234798"/>
                </a:moveTo>
                <a:lnTo>
                  <a:pt x="2279873" y="228523"/>
                </a:lnTo>
                <a:lnTo>
                  <a:pt x="2277449" y="229021"/>
                </a:lnTo>
                <a:lnTo>
                  <a:pt x="2273664" y="229021"/>
                </a:lnTo>
                <a:lnTo>
                  <a:pt x="2272402" y="227825"/>
                </a:lnTo>
                <a:lnTo>
                  <a:pt x="2274294" y="235795"/>
                </a:lnTo>
                <a:lnTo>
                  <a:pt x="2276420" y="235795"/>
                </a:lnTo>
                <a:lnTo>
                  <a:pt x="2278146" y="235463"/>
                </a:lnTo>
                <a:lnTo>
                  <a:pt x="2279475" y="234798"/>
                </a:lnTo>
                <a:close/>
              </a:path>
              <a:path w="2885398" h="418394">
                <a:moveTo>
                  <a:pt x="2264067" y="229751"/>
                </a:moveTo>
                <a:lnTo>
                  <a:pt x="2264233" y="227991"/>
                </a:lnTo>
                <a:lnTo>
                  <a:pt x="2264233" y="224737"/>
                </a:lnTo>
                <a:lnTo>
                  <a:pt x="2264034" y="220653"/>
                </a:lnTo>
                <a:lnTo>
                  <a:pt x="2263237" y="222247"/>
                </a:lnTo>
                <a:lnTo>
                  <a:pt x="2262440" y="223774"/>
                </a:lnTo>
                <a:lnTo>
                  <a:pt x="2262141" y="231411"/>
                </a:lnTo>
                <a:lnTo>
                  <a:pt x="2264067" y="229751"/>
                </a:lnTo>
                <a:close/>
              </a:path>
              <a:path w="2885398" h="418394">
                <a:moveTo>
                  <a:pt x="2261344" y="225069"/>
                </a:moveTo>
                <a:lnTo>
                  <a:pt x="2259950" y="226132"/>
                </a:lnTo>
                <a:lnTo>
                  <a:pt x="2260215" y="233005"/>
                </a:lnTo>
                <a:lnTo>
                  <a:pt x="2262141" y="231411"/>
                </a:lnTo>
                <a:lnTo>
                  <a:pt x="2262440" y="223774"/>
                </a:lnTo>
                <a:lnTo>
                  <a:pt x="2261344" y="225069"/>
                </a:lnTo>
                <a:close/>
              </a:path>
              <a:path w="2885398" h="418394">
                <a:moveTo>
                  <a:pt x="2255168" y="228423"/>
                </a:moveTo>
                <a:lnTo>
                  <a:pt x="2255666" y="234998"/>
                </a:lnTo>
                <a:lnTo>
                  <a:pt x="2258057" y="234201"/>
                </a:lnTo>
                <a:lnTo>
                  <a:pt x="2260215" y="233005"/>
                </a:lnTo>
                <a:lnTo>
                  <a:pt x="2259950" y="226132"/>
                </a:lnTo>
                <a:lnTo>
                  <a:pt x="2258555" y="227128"/>
                </a:lnTo>
                <a:lnTo>
                  <a:pt x="2256961" y="227892"/>
                </a:lnTo>
                <a:lnTo>
                  <a:pt x="2255168" y="228423"/>
                </a:lnTo>
                <a:close/>
              </a:path>
              <a:path w="2885398" h="418394">
                <a:moveTo>
                  <a:pt x="2242716" y="227228"/>
                </a:moveTo>
                <a:lnTo>
                  <a:pt x="2242948" y="235595"/>
                </a:lnTo>
                <a:lnTo>
                  <a:pt x="2245671" y="236093"/>
                </a:lnTo>
                <a:lnTo>
                  <a:pt x="2250917" y="236093"/>
                </a:lnTo>
                <a:lnTo>
                  <a:pt x="2253275" y="235728"/>
                </a:lnTo>
                <a:lnTo>
                  <a:pt x="2255666" y="234998"/>
                </a:lnTo>
                <a:lnTo>
                  <a:pt x="2255168" y="228423"/>
                </a:lnTo>
                <a:lnTo>
                  <a:pt x="2253441" y="228888"/>
                </a:lnTo>
                <a:lnTo>
                  <a:pt x="2251615" y="229120"/>
                </a:lnTo>
                <a:lnTo>
                  <a:pt x="2246700" y="229120"/>
                </a:lnTo>
                <a:lnTo>
                  <a:pt x="2244376" y="228489"/>
                </a:lnTo>
                <a:lnTo>
                  <a:pt x="2242716" y="227228"/>
                </a:lnTo>
                <a:close/>
              </a:path>
              <a:path w="2885398" h="418394">
                <a:moveTo>
                  <a:pt x="2241122" y="218362"/>
                </a:moveTo>
                <a:lnTo>
                  <a:pt x="2241852" y="209263"/>
                </a:lnTo>
                <a:lnTo>
                  <a:pt x="2238366" y="210923"/>
                </a:lnTo>
                <a:lnTo>
                  <a:pt x="2240424" y="234599"/>
                </a:lnTo>
                <a:lnTo>
                  <a:pt x="2242948" y="235595"/>
                </a:lnTo>
                <a:lnTo>
                  <a:pt x="2242716" y="227228"/>
                </a:lnTo>
                <a:lnTo>
                  <a:pt x="2241122" y="225899"/>
                </a:lnTo>
                <a:lnTo>
                  <a:pt x="2240325" y="224206"/>
                </a:lnTo>
                <a:lnTo>
                  <a:pt x="2240325" y="220022"/>
                </a:lnTo>
                <a:lnTo>
                  <a:pt x="2241122" y="218362"/>
                </a:lnTo>
                <a:close/>
              </a:path>
              <a:path w="2885398" h="418394">
                <a:moveTo>
                  <a:pt x="2232156" y="218826"/>
                </a:moveTo>
                <a:lnTo>
                  <a:pt x="2232887" y="228058"/>
                </a:lnTo>
                <a:lnTo>
                  <a:pt x="2234348" y="230116"/>
                </a:lnTo>
                <a:lnTo>
                  <a:pt x="2235875" y="232109"/>
                </a:lnTo>
                <a:lnTo>
                  <a:pt x="2237901" y="233603"/>
                </a:lnTo>
                <a:lnTo>
                  <a:pt x="2240424" y="234599"/>
                </a:lnTo>
                <a:lnTo>
                  <a:pt x="2238366" y="210923"/>
                </a:lnTo>
                <a:lnTo>
                  <a:pt x="2235842" y="213381"/>
                </a:lnTo>
                <a:lnTo>
                  <a:pt x="2233385" y="215771"/>
                </a:lnTo>
                <a:lnTo>
                  <a:pt x="2232156" y="218826"/>
                </a:lnTo>
                <a:close/>
              </a:path>
              <a:path w="2885398" h="418394">
                <a:moveTo>
                  <a:pt x="2232156" y="222545"/>
                </a:moveTo>
                <a:lnTo>
                  <a:pt x="2232156" y="225534"/>
                </a:lnTo>
                <a:lnTo>
                  <a:pt x="2232887" y="228058"/>
                </a:lnTo>
                <a:lnTo>
                  <a:pt x="2232156" y="218826"/>
                </a:lnTo>
                <a:lnTo>
                  <a:pt x="2232156" y="222545"/>
                </a:lnTo>
                <a:close/>
              </a:path>
              <a:path w="2885398" h="418394">
                <a:moveTo>
                  <a:pt x="2264432" y="204829"/>
                </a:moveTo>
                <a:lnTo>
                  <a:pt x="2246302" y="208400"/>
                </a:lnTo>
                <a:lnTo>
                  <a:pt x="2246734" y="215041"/>
                </a:lnTo>
                <a:lnTo>
                  <a:pt x="2249988" y="214377"/>
                </a:lnTo>
                <a:lnTo>
                  <a:pt x="2264432" y="211416"/>
                </a:lnTo>
                <a:lnTo>
                  <a:pt x="2266026" y="211089"/>
                </a:lnTo>
                <a:lnTo>
                  <a:pt x="2266026" y="204515"/>
                </a:lnTo>
                <a:lnTo>
                  <a:pt x="2264432" y="204829"/>
                </a:lnTo>
                <a:close/>
              </a:path>
              <a:path w="2885398" h="418394">
                <a:moveTo>
                  <a:pt x="2246302" y="208400"/>
                </a:moveTo>
                <a:lnTo>
                  <a:pt x="2241852" y="209263"/>
                </a:lnTo>
                <a:lnTo>
                  <a:pt x="2242716" y="217166"/>
                </a:lnTo>
                <a:lnTo>
                  <a:pt x="2244310" y="215971"/>
                </a:lnTo>
                <a:lnTo>
                  <a:pt x="2246734" y="215041"/>
                </a:lnTo>
                <a:lnTo>
                  <a:pt x="2246302" y="208400"/>
                </a:lnTo>
                <a:close/>
              </a:path>
              <a:path w="2885398" h="418394">
                <a:moveTo>
                  <a:pt x="2293608" y="192162"/>
                </a:moveTo>
                <a:lnTo>
                  <a:pt x="2293608" y="222745"/>
                </a:lnTo>
                <a:lnTo>
                  <a:pt x="2293674" y="225932"/>
                </a:lnTo>
                <a:lnTo>
                  <a:pt x="2301577" y="192162"/>
                </a:lnTo>
                <a:lnTo>
                  <a:pt x="2293608" y="185288"/>
                </a:lnTo>
                <a:lnTo>
                  <a:pt x="2283646" y="185288"/>
                </a:lnTo>
                <a:lnTo>
                  <a:pt x="2283646" y="192162"/>
                </a:lnTo>
                <a:lnTo>
                  <a:pt x="2293608" y="192162"/>
                </a:lnTo>
                <a:close/>
              </a:path>
              <a:path w="2885398" h="418394">
                <a:moveTo>
                  <a:pt x="2301577" y="192162"/>
                </a:moveTo>
                <a:lnTo>
                  <a:pt x="2293674" y="225932"/>
                </a:lnTo>
                <a:lnTo>
                  <a:pt x="2294338" y="228523"/>
                </a:lnTo>
                <a:lnTo>
                  <a:pt x="2295600" y="230515"/>
                </a:lnTo>
                <a:lnTo>
                  <a:pt x="2296928" y="232441"/>
                </a:lnTo>
                <a:lnTo>
                  <a:pt x="2298688" y="233869"/>
                </a:lnTo>
                <a:lnTo>
                  <a:pt x="2300880" y="234798"/>
                </a:lnTo>
                <a:lnTo>
                  <a:pt x="2301577" y="223807"/>
                </a:lnTo>
                <a:lnTo>
                  <a:pt x="2301577" y="192162"/>
                </a:lnTo>
                <a:close/>
              </a:path>
              <a:path w="2885398" h="418394">
                <a:moveTo>
                  <a:pt x="2317815" y="224936"/>
                </a:moveTo>
                <a:lnTo>
                  <a:pt x="2316686" y="226065"/>
                </a:lnTo>
                <a:lnTo>
                  <a:pt x="2317251" y="234101"/>
                </a:lnTo>
                <a:lnTo>
                  <a:pt x="2319077" y="233005"/>
                </a:lnTo>
                <a:lnTo>
                  <a:pt x="2320604" y="231611"/>
                </a:lnTo>
                <a:lnTo>
                  <a:pt x="2317815" y="224936"/>
                </a:lnTo>
                <a:close/>
              </a:path>
              <a:path w="2885398" h="418394">
                <a:moveTo>
                  <a:pt x="2312635" y="228290"/>
                </a:moveTo>
                <a:lnTo>
                  <a:pt x="2313067" y="235695"/>
                </a:lnTo>
                <a:lnTo>
                  <a:pt x="2315125" y="234898"/>
                </a:lnTo>
                <a:lnTo>
                  <a:pt x="2317251" y="234101"/>
                </a:lnTo>
                <a:lnTo>
                  <a:pt x="2316686" y="226065"/>
                </a:lnTo>
                <a:lnTo>
                  <a:pt x="2315424" y="226962"/>
                </a:lnTo>
                <a:lnTo>
                  <a:pt x="2314030" y="227626"/>
                </a:lnTo>
                <a:lnTo>
                  <a:pt x="2312635" y="228290"/>
                </a:lnTo>
                <a:close/>
              </a:path>
              <a:path w="2885398" h="418394">
                <a:moveTo>
                  <a:pt x="2305064" y="228024"/>
                </a:moveTo>
                <a:lnTo>
                  <a:pt x="2305429" y="236093"/>
                </a:lnTo>
                <a:lnTo>
                  <a:pt x="2310676" y="236093"/>
                </a:lnTo>
                <a:lnTo>
                  <a:pt x="2313067" y="235695"/>
                </a:lnTo>
                <a:lnTo>
                  <a:pt x="2312635" y="228290"/>
                </a:lnTo>
                <a:lnTo>
                  <a:pt x="2310975" y="228622"/>
                </a:lnTo>
                <a:lnTo>
                  <a:pt x="2306857" y="228622"/>
                </a:lnTo>
                <a:lnTo>
                  <a:pt x="2305064" y="228024"/>
                </a:lnTo>
                <a:close/>
              </a:path>
              <a:path w="2885398" h="418394">
                <a:moveTo>
                  <a:pt x="2303669" y="226829"/>
                </a:moveTo>
                <a:lnTo>
                  <a:pt x="2302275" y="225634"/>
                </a:lnTo>
                <a:lnTo>
                  <a:pt x="2303072" y="235662"/>
                </a:lnTo>
                <a:lnTo>
                  <a:pt x="2305429" y="236093"/>
                </a:lnTo>
                <a:lnTo>
                  <a:pt x="2305064" y="228024"/>
                </a:lnTo>
                <a:lnTo>
                  <a:pt x="2303669" y="226829"/>
                </a:lnTo>
                <a:close/>
              </a:path>
              <a:path w="2885398" h="418394">
                <a:moveTo>
                  <a:pt x="2301577" y="223807"/>
                </a:moveTo>
                <a:lnTo>
                  <a:pt x="2300880" y="234798"/>
                </a:lnTo>
                <a:lnTo>
                  <a:pt x="2303072" y="235662"/>
                </a:lnTo>
                <a:lnTo>
                  <a:pt x="2302275" y="225634"/>
                </a:lnTo>
                <a:lnTo>
                  <a:pt x="2301577" y="223807"/>
                </a:lnTo>
                <a:close/>
              </a:path>
              <a:path w="2885398" h="418394">
                <a:moveTo>
                  <a:pt x="2301577" y="185288"/>
                </a:moveTo>
                <a:lnTo>
                  <a:pt x="2301577" y="171143"/>
                </a:lnTo>
                <a:lnTo>
                  <a:pt x="2293608" y="173334"/>
                </a:lnTo>
                <a:lnTo>
                  <a:pt x="2293608" y="185288"/>
                </a:lnTo>
                <a:lnTo>
                  <a:pt x="2301577" y="192162"/>
                </a:lnTo>
                <a:lnTo>
                  <a:pt x="2319708" y="192162"/>
                </a:lnTo>
                <a:lnTo>
                  <a:pt x="2319708" y="185288"/>
                </a:lnTo>
                <a:lnTo>
                  <a:pt x="2301577" y="185288"/>
                </a:lnTo>
                <a:close/>
              </a:path>
              <a:path w="2885398" h="418394">
                <a:moveTo>
                  <a:pt x="2341519" y="169748"/>
                </a:moveTo>
                <a:lnTo>
                  <a:pt x="2341519" y="167955"/>
                </a:lnTo>
                <a:lnTo>
                  <a:pt x="2340954" y="166527"/>
                </a:lnTo>
                <a:lnTo>
                  <a:pt x="2338762" y="164336"/>
                </a:lnTo>
                <a:lnTo>
                  <a:pt x="2337335" y="163771"/>
                </a:lnTo>
                <a:lnTo>
                  <a:pt x="2333748" y="163771"/>
                </a:lnTo>
                <a:lnTo>
                  <a:pt x="2332287" y="164336"/>
                </a:lnTo>
                <a:lnTo>
                  <a:pt x="2330096" y="166527"/>
                </a:lnTo>
                <a:lnTo>
                  <a:pt x="2329564" y="167955"/>
                </a:lnTo>
                <a:lnTo>
                  <a:pt x="2329564" y="169748"/>
                </a:lnTo>
                <a:lnTo>
                  <a:pt x="2330096" y="173002"/>
                </a:lnTo>
                <a:lnTo>
                  <a:pt x="2332287" y="175194"/>
                </a:lnTo>
                <a:lnTo>
                  <a:pt x="2333748" y="175725"/>
                </a:lnTo>
                <a:lnTo>
                  <a:pt x="2337335" y="175725"/>
                </a:lnTo>
                <a:lnTo>
                  <a:pt x="2338762" y="175194"/>
                </a:lnTo>
                <a:lnTo>
                  <a:pt x="2340954" y="173002"/>
                </a:lnTo>
                <a:lnTo>
                  <a:pt x="2341519" y="171541"/>
                </a:lnTo>
                <a:lnTo>
                  <a:pt x="2341519" y="169748"/>
                </a:lnTo>
                <a:close/>
              </a:path>
              <a:path w="2885398" h="418394">
                <a:moveTo>
                  <a:pt x="2331557" y="185288"/>
                </a:moveTo>
                <a:lnTo>
                  <a:pt x="2331557" y="235097"/>
                </a:lnTo>
                <a:lnTo>
                  <a:pt x="2339526" y="235097"/>
                </a:lnTo>
                <a:lnTo>
                  <a:pt x="2339526" y="185288"/>
                </a:lnTo>
                <a:lnTo>
                  <a:pt x="2331557" y="185288"/>
                </a:lnTo>
                <a:close/>
              </a:path>
              <a:path w="2885398" h="418394">
                <a:moveTo>
                  <a:pt x="2402746" y="210193"/>
                </a:moveTo>
                <a:lnTo>
                  <a:pt x="2402746" y="204814"/>
                </a:lnTo>
                <a:lnTo>
                  <a:pt x="2401717" y="200198"/>
                </a:lnTo>
                <a:lnTo>
                  <a:pt x="2399658" y="196346"/>
                </a:lnTo>
                <a:lnTo>
                  <a:pt x="2397599" y="192428"/>
                </a:lnTo>
                <a:lnTo>
                  <a:pt x="2394777" y="206208"/>
                </a:lnTo>
                <a:lnTo>
                  <a:pt x="2394777" y="210193"/>
                </a:lnTo>
                <a:lnTo>
                  <a:pt x="2397599" y="227991"/>
                </a:lnTo>
                <a:lnTo>
                  <a:pt x="2399658" y="224139"/>
                </a:lnTo>
                <a:lnTo>
                  <a:pt x="2401717" y="220221"/>
                </a:lnTo>
                <a:lnTo>
                  <a:pt x="2402746" y="215572"/>
                </a:lnTo>
                <a:lnTo>
                  <a:pt x="2402746" y="210193"/>
                </a:lnTo>
                <a:close/>
              </a:path>
              <a:path w="2885398" h="418394">
                <a:moveTo>
                  <a:pt x="2394743" y="189439"/>
                </a:moveTo>
                <a:lnTo>
                  <a:pt x="2391091" y="187380"/>
                </a:lnTo>
                <a:lnTo>
                  <a:pt x="2391522" y="197176"/>
                </a:lnTo>
                <a:lnTo>
                  <a:pt x="2392784" y="200032"/>
                </a:lnTo>
                <a:lnTo>
                  <a:pt x="2394113" y="202821"/>
                </a:lnTo>
                <a:lnTo>
                  <a:pt x="2394777" y="206208"/>
                </a:lnTo>
                <a:lnTo>
                  <a:pt x="2397599" y="192428"/>
                </a:lnTo>
                <a:lnTo>
                  <a:pt x="2394743" y="189439"/>
                </a:lnTo>
                <a:close/>
              </a:path>
              <a:path w="2885398" h="418394">
                <a:moveTo>
                  <a:pt x="2384914" y="191930"/>
                </a:moveTo>
                <a:lnTo>
                  <a:pt x="2387305" y="193457"/>
                </a:lnTo>
                <a:lnTo>
                  <a:pt x="2389696" y="194985"/>
                </a:lnTo>
                <a:lnTo>
                  <a:pt x="2391522" y="197176"/>
                </a:lnTo>
                <a:lnTo>
                  <a:pt x="2391091" y="187380"/>
                </a:lnTo>
                <a:lnTo>
                  <a:pt x="2387505" y="185322"/>
                </a:lnTo>
                <a:lnTo>
                  <a:pt x="2384914" y="191930"/>
                </a:lnTo>
                <a:close/>
              </a:path>
              <a:path w="2885398" h="418394">
                <a:moveTo>
                  <a:pt x="2375252" y="191166"/>
                </a:moveTo>
                <a:lnTo>
                  <a:pt x="2382026" y="191166"/>
                </a:lnTo>
                <a:lnTo>
                  <a:pt x="2384914" y="191930"/>
                </a:lnTo>
                <a:lnTo>
                  <a:pt x="2387505" y="185322"/>
                </a:lnTo>
                <a:lnTo>
                  <a:pt x="2383354" y="184292"/>
                </a:lnTo>
                <a:lnTo>
                  <a:pt x="2378639" y="184292"/>
                </a:lnTo>
                <a:lnTo>
                  <a:pt x="2375252" y="191166"/>
                </a:lnTo>
                <a:close/>
              </a:path>
              <a:path w="2885398" h="418394">
                <a:moveTo>
                  <a:pt x="2373990" y="184292"/>
                </a:moveTo>
                <a:lnTo>
                  <a:pt x="2369839" y="185322"/>
                </a:lnTo>
                <a:lnTo>
                  <a:pt x="2369972" y="193457"/>
                </a:lnTo>
                <a:lnTo>
                  <a:pt x="2372363" y="191930"/>
                </a:lnTo>
                <a:lnTo>
                  <a:pt x="2375252" y="191166"/>
                </a:lnTo>
                <a:lnTo>
                  <a:pt x="2378639" y="184292"/>
                </a:lnTo>
                <a:lnTo>
                  <a:pt x="2373990" y="184292"/>
                </a:lnTo>
                <a:close/>
              </a:path>
              <a:path w="2885398" h="418394">
                <a:moveTo>
                  <a:pt x="2364393" y="200032"/>
                </a:moveTo>
                <a:lnTo>
                  <a:pt x="2365722" y="197176"/>
                </a:lnTo>
                <a:lnTo>
                  <a:pt x="2367581" y="194985"/>
                </a:lnTo>
                <a:lnTo>
                  <a:pt x="2369972" y="193457"/>
                </a:lnTo>
                <a:lnTo>
                  <a:pt x="2369839" y="185322"/>
                </a:lnTo>
                <a:lnTo>
                  <a:pt x="2366186" y="187380"/>
                </a:lnTo>
                <a:lnTo>
                  <a:pt x="2364393" y="200032"/>
                </a:lnTo>
                <a:close/>
              </a:path>
              <a:path w="2885398" h="418394">
                <a:moveTo>
                  <a:pt x="2365722" y="223210"/>
                </a:moveTo>
                <a:lnTo>
                  <a:pt x="2364393" y="220354"/>
                </a:lnTo>
                <a:lnTo>
                  <a:pt x="2363131" y="217498"/>
                </a:lnTo>
                <a:lnTo>
                  <a:pt x="2362501" y="214111"/>
                </a:lnTo>
                <a:lnTo>
                  <a:pt x="2362501" y="206208"/>
                </a:lnTo>
                <a:lnTo>
                  <a:pt x="2363131" y="202821"/>
                </a:lnTo>
                <a:lnTo>
                  <a:pt x="2364393" y="200032"/>
                </a:lnTo>
                <a:lnTo>
                  <a:pt x="2366186" y="187380"/>
                </a:lnTo>
                <a:lnTo>
                  <a:pt x="2362534" y="189439"/>
                </a:lnTo>
                <a:lnTo>
                  <a:pt x="2359678" y="192428"/>
                </a:lnTo>
                <a:lnTo>
                  <a:pt x="2362534" y="230947"/>
                </a:lnTo>
                <a:lnTo>
                  <a:pt x="2366186" y="233005"/>
                </a:lnTo>
                <a:lnTo>
                  <a:pt x="2365722" y="223210"/>
                </a:lnTo>
                <a:close/>
              </a:path>
              <a:path w="2885398" h="418394">
                <a:moveTo>
                  <a:pt x="2394777" y="214111"/>
                </a:moveTo>
                <a:lnTo>
                  <a:pt x="2394113" y="217498"/>
                </a:lnTo>
                <a:lnTo>
                  <a:pt x="2394743" y="230947"/>
                </a:lnTo>
                <a:lnTo>
                  <a:pt x="2397599" y="227991"/>
                </a:lnTo>
                <a:lnTo>
                  <a:pt x="2394777" y="210193"/>
                </a:lnTo>
                <a:lnTo>
                  <a:pt x="2394777" y="214111"/>
                </a:lnTo>
                <a:close/>
              </a:path>
              <a:path w="2885398" h="418394">
                <a:moveTo>
                  <a:pt x="2394113" y="217498"/>
                </a:moveTo>
                <a:lnTo>
                  <a:pt x="2392784" y="220354"/>
                </a:lnTo>
                <a:lnTo>
                  <a:pt x="2391522" y="223210"/>
                </a:lnTo>
                <a:lnTo>
                  <a:pt x="2389696" y="225401"/>
                </a:lnTo>
                <a:lnTo>
                  <a:pt x="2387305" y="226929"/>
                </a:lnTo>
                <a:lnTo>
                  <a:pt x="2384914" y="228456"/>
                </a:lnTo>
                <a:lnTo>
                  <a:pt x="2387505" y="235064"/>
                </a:lnTo>
                <a:lnTo>
                  <a:pt x="2391091" y="233005"/>
                </a:lnTo>
                <a:lnTo>
                  <a:pt x="2394743" y="230947"/>
                </a:lnTo>
                <a:lnTo>
                  <a:pt x="2394113" y="217498"/>
                </a:lnTo>
                <a:close/>
              </a:path>
              <a:path w="2885398" h="418394">
                <a:moveTo>
                  <a:pt x="2383354" y="236093"/>
                </a:moveTo>
                <a:lnTo>
                  <a:pt x="2387505" y="235064"/>
                </a:lnTo>
                <a:lnTo>
                  <a:pt x="2384914" y="228456"/>
                </a:lnTo>
                <a:lnTo>
                  <a:pt x="2382026" y="229220"/>
                </a:lnTo>
                <a:lnTo>
                  <a:pt x="2378639" y="229220"/>
                </a:lnTo>
                <a:lnTo>
                  <a:pt x="2378639" y="236093"/>
                </a:lnTo>
                <a:lnTo>
                  <a:pt x="2383354" y="236093"/>
                </a:lnTo>
                <a:close/>
              </a:path>
              <a:path w="2885398" h="418394">
                <a:moveTo>
                  <a:pt x="2375252" y="229220"/>
                </a:moveTo>
                <a:lnTo>
                  <a:pt x="2372363" y="228456"/>
                </a:lnTo>
                <a:lnTo>
                  <a:pt x="2373990" y="236093"/>
                </a:lnTo>
                <a:lnTo>
                  <a:pt x="2378639" y="236093"/>
                </a:lnTo>
                <a:lnTo>
                  <a:pt x="2378639" y="229220"/>
                </a:lnTo>
                <a:lnTo>
                  <a:pt x="2375252" y="229220"/>
                </a:lnTo>
                <a:close/>
              </a:path>
              <a:path w="2885398" h="418394">
                <a:moveTo>
                  <a:pt x="2365722" y="223210"/>
                </a:moveTo>
                <a:lnTo>
                  <a:pt x="2366186" y="233005"/>
                </a:lnTo>
                <a:lnTo>
                  <a:pt x="2369839" y="235064"/>
                </a:lnTo>
                <a:lnTo>
                  <a:pt x="2373990" y="236093"/>
                </a:lnTo>
                <a:lnTo>
                  <a:pt x="2372363" y="228456"/>
                </a:lnTo>
                <a:lnTo>
                  <a:pt x="2369972" y="226929"/>
                </a:lnTo>
                <a:lnTo>
                  <a:pt x="2367581" y="225401"/>
                </a:lnTo>
                <a:lnTo>
                  <a:pt x="2365722" y="223210"/>
                </a:lnTo>
                <a:close/>
              </a:path>
              <a:path w="2885398" h="418394">
                <a:moveTo>
                  <a:pt x="2362534" y="230947"/>
                </a:moveTo>
                <a:lnTo>
                  <a:pt x="2359678" y="192428"/>
                </a:lnTo>
                <a:lnTo>
                  <a:pt x="2357619" y="196346"/>
                </a:lnTo>
                <a:lnTo>
                  <a:pt x="2355561" y="200198"/>
                </a:lnTo>
                <a:lnTo>
                  <a:pt x="2354531" y="204814"/>
                </a:lnTo>
                <a:lnTo>
                  <a:pt x="2354531" y="210193"/>
                </a:lnTo>
                <a:lnTo>
                  <a:pt x="2355561" y="220221"/>
                </a:lnTo>
                <a:lnTo>
                  <a:pt x="2357619" y="224139"/>
                </a:lnTo>
                <a:lnTo>
                  <a:pt x="2359678" y="227991"/>
                </a:lnTo>
                <a:lnTo>
                  <a:pt x="2362534" y="230947"/>
                </a:lnTo>
                <a:close/>
              </a:path>
              <a:path w="2885398" h="418394">
                <a:moveTo>
                  <a:pt x="2424125" y="195350"/>
                </a:moveTo>
                <a:lnTo>
                  <a:pt x="2425186" y="192698"/>
                </a:lnTo>
                <a:lnTo>
                  <a:pt x="2424723" y="185288"/>
                </a:lnTo>
                <a:lnTo>
                  <a:pt x="2417749" y="185288"/>
                </a:lnTo>
                <a:lnTo>
                  <a:pt x="2425719" y="235097"/>
                </a:lnTo>
                <a:lnTo>
                  <a:pt x="2425420" y="196446"/>
                </a:lnTo>
                <a:lnTo>
                  <a:pt x="2425186" y="192698"/>
                </a:lnTo>
                <a:lnTo>
                  <a:pt x="2424125" y="195350"/>
                </a:lnTo>
                <a:close/>
              </a:path>
              <a:path w="2885398" h="418394">
                <a:moveTo>
                  <a:pt x="2425719" y="204349"/>
                </a:moveTo>
                <a:lnTo>
                  <a:pt x="2426483" y="200962"/>
                </a:lnTo>
                <a:lnTo>
                  <a:pt x="2428010" y="198438"/>
                </a:lnTo>
                <a:lnTo>
                  <a:pt x="2429604" y="195914"/>
                </a:lnTo>
                <a:lnTo>
                  <a:pt x="2431596" y="194088"/>
                </a:lnTo>
                <a:lnTo>
                  <a:pt x="2433987" y="192959"/>
                </a:lnTo>
                <a:lnTo>
                  <a:pt x="2436378" y="191830"/>
                </a:lnTo>
                <a:lnTo>
                  <a:pt x="2438769" y="191266"/>
                </a:lnTo>
                <a:lnTo>
                  <a:pt x="2444613" y="191266"/>
                </a:lnTo>
                <a:lnTo>
                  <a:pt x="2447502" y="192361"/>
                </a:lnTo>
                <a:lnTo>
                  <a:pt x="2449826" y="194553"/>
                </a:lnTo>
                <a:lnTo>
                  <a:pt x="2452217" y="196678"/>
                </a:lnTo>
                <a:lnTo>
                  <a:pt x="2453413" y="200497"/>
                </a:lnTo>
                <a:lnTo>
                  <a:pt x="2453413" y="235097"/>
                </a:lnTo>
                <a:lnTo>
                  <a:pt x="2461382" y="235097"/>
                </a:lnTo>
                <a:lnTo>
                  <a:pt x="2454641" y="187712"/>
                </a:lnTo>
                <a:lnTo>
                  <a:pt x="2451719" y="186384"/>
                </a:lnTo>
                <a:lnTo>
                  <a:pt x="2448797" y="184990"/>
                </a:lnTo>
                <a:lnTo>
                  <a:pt x="2445543" y="184292"/>
                </a:lnTo>
                <a:lnTo>
                  <a:pt x="2439433" y="184292"/>
                </a:lnTo>
                <a:lnTo>
                  <a:pt x="2436976" y="184658"/>
                </a:lnTo>
                <a:lnTo>
                  <a:pt x="2434585" y="185388"/>
                </a:lnTo>
                <a:lnTo>
                  <a:pt x="2432260" y="186119"/>
                </a:lnTo>
                <a:lnTo>
                  <a:pt x="2430202" y="187314"/>
                </a:lnTo>
                <a:lnTo>
                  <a:pt x="2428409" y="188974"/>
                </a:lnTo>
                <a:lnTo>
                  <a:pt x="2426616" y="190568"/>
                </a:lnTo>
                <a:lnTo>
                  <a:pt x="2425719" y="204349"/>
                </a:lnTo>
                <a:close/>
              </a:path>
              <a:path w="2885398" h="418394">
                <a:moveTo>
                  <a:pt x="2425719" y="204349"/>
                </a:moveTo>
                <a:lnTo>
                  <a:pt x="2426616" y="190568"/>
                </a:lnTo>
                <a:lnTo>
                  <a:pt x="2425420" y="196446"/>
                </a:lnTo>
                <a:lnTo>
                  <a:pt x="2425719" y="235097"/>
                </a:lnTo>
                <a:lnTo>
                  <a:pt x="2425719" y="204349"/>
                </a:lnTo>
                <a:close/>
              </a:path>
              <a:path w="2885398" h="418394">
                <a:moveTo>
                  <a:pt x="2425188" y="192693"/>
                </a:moveTo>
                <a:lnTo>
                  <a:pt x="2425420" y="196446"/>
                </a:lnTo>
                <a:lnTo>
                  <a:pt x="2426616" y="190568"/>
                </a:lnTo>
                <a:lnTo>
                  <a:pt x="2425188" y="192693"/>
                </a:lnTo>
                <a:close/>
              </a:path>
              <a:path w="2885398" h="418394">
                <a:moveTo>
                  <a:pt x="2461382" y="235097"/>
                </a:moveTo>
                <a:lnTo>
                  <a:pt x="2461382" y="198903"/>
                </a:lnTo>
                <a:lnTo>
                  <a:pt x="2460485" y="195350"/>
                </a:lnTo>
                <a:lnTo>
                  <a:pt x="2458692" y="192561"/>
                </a:lnTo>
                <a:lnTo>
                  <a:pt x="2456966" y="189771"/>
                </a:lnTo>
                <a:lnTo>
                  <a:pt x="2454641" y="187712"/>
                </a:lnTo>
                <a:lnTo>
                  <a:pt x="2461382" y="235097"/>
                </a:lnTo>
                <a:close/>
              </a:path>
              <a:path w="2885398" h="418394">
                <a:moveTo>
                  <a:pt x="2523340" y="169748"/>
                </a:moveTo>
                <a:lnTo>
                  <a:pt x="2523340" y="167955"/>
                </a:lnTo>
                <a:lnTo>
                  <a:pt x="2522776" y="166527"/>
                </a:lnTo>
                <a:lnTo>
                  <a:pt x="2520584" y="164336"/>
                </a:lnTo>
                <a:lnTo>
                  <a:pt x="2519156" y="163771"/>
                </a:lnTo>
                <a:lnTo>
                  <a:pt x="2515570" y="163771"/>
                </a:lnTo>
                <a:lnTo>
                  <a:pt x="2514109" y="164336"/>
                </a:lnTo>
                <a:lnTo>
                  <a:pt x="2511917" y="166527"/>
                </a:lnTo>
                <a:lnTo>
                  <a:pt x="2511386" y="167955"/>
                </a:lnTo>
                <a:lnTo>
                  <a:pt x="2511386" y="169748"/>
                </a:lnTo>
                <a:lnTo>
                  <a:pt x="2511917" y="173002"/>
                </a:lnTo>
                <a:lnTo>
                  <a:pt x="2514109" y="175194"/>
                </a:lnTo>
                <a:lnTo>
                  <a:pt x="2515570" y="175725"/>
                </a:lnTo>
                <a:lnTo>
                  <a:pt x="2519156" y="175725"/>
                </a:lnTo>
                <a:lnTo>
                  <a:pt x="2520584" y="175194"/>
                </a:lnTo>
                <a:lnTo>
                  <a:pt x="2522776" y="173002"/>
                </a:lnTo>
                <a:lnTo>
                  <a:pt x="2523340" y="171541"/>
                </a:lnTo>
                <a:lnTo>
                  <a:pt x="2523340" y="169748"/>
                </a:lnTo>
                <a:close/>
              </a:path>
              <a:path w="2885398" h="418394">
                <a:moveTo>
                  <a:pt x="2513379" y="185288"/>
                </a:moveTo>
                <a:lnTo>
                  <a:pt x="2513379" y="235097"/>
                </a:lnTo>
                <a:lnTo>
                  <a:pt x="2521348" y="235097"/>
                </a:lnTo>
                <a:lnTo>
                  <a:pt x="2521348" y="185288"/>
                </a:lnTo>
                <a:lnTo>
                  <a:pt x="2513379" y="185288"/>
                </a:lnTo>
                <a:close/>
              </a:path>
              <a:path w="2885398" h="418394">
                <a:moveTo>
                  <a:pt x="2546721" y="384922"/>
                </a:moveTo>
                <a:lnTo>
                  <a:pt x="2546422" y="358524"/>
                </a:lnTo>
                <a:lnTo>
                  <a:pt x="2546422" y="375359"/>
                </a:lnTo>
                <a:lnTo>
                  <a:pt x="2546223" y="389737"/>
                </a:lnTo>
                <a:lnTo>
                  <a:pt x="2546912" y="388218"/>
                </a:lnTo>
                <a:lnTo>
                  <a:pt x="2547817" y="384325"/>
                </a:lnTo>
                <a:lnTo>
                  <a:pt x="2547418" y="357826"/>
                </a:lnTo>
                <a:lnTo>
                  <a:pt x="2546422" y="358524"/>
                </a:lnTo>
                <a:lnTo>
                  <a:pt x="2546721" y="384922"/>
                </a:lnTo>
                <a:close/>
              </a:path>
              <a:path w="2885398" h="418394">
                <a:moveTo>
                  <a:pt x="2521982" y="396943"/>
                </a:moveTo>
                <a:lnTo>
                  <a:pt x="2525768" y="397972"/>
                </a:lnTo>
                <a:lnTo>
                  <a:pt x="2532741" y="397972"/>
                </a:lnTo>
                <a:lnTo>
                  <a:pt x="2535431" y="397441"/>
                </a:lnTo>
                <a:lnTo>
                  <a:pt x="2537955" y="396378"/>
                </a:lnTo>
                <a:lnTo>
                  <a:pt x="2540545" y="395316"/>
                </a:lnTo>
                <a:lnTo>
                  <a:pt x="2542703" y="393788"/>
                </a:lnTo>
                <a:lnTo>
                  <a:pt x="2544430" y="391796"/>
                </a:lnTo>
                <a:lnTo>
                  <a:pt x="2546223" y="389737"/>
                </a:lnTo>
                <a:lnTo>
                  <a:pt x="2546422" y="375359"/>
                </a:lnTo>
                <a:lnTo>
                  <a:pt x="2545758" y="378846"/>
                </a:lnTo>
                <a:lnTo>
                  <a:pt x="2544430" y="381834"/>
                </a:lnTo>
                <a:lnTo>
                  <a:pt x="2543168" y="384756"/>
                </a:lnTo>
                <a:lnTo>
                  <a:pt x="2541342" y="387014"/>
                </a:lnTo>
                <a:lnTo>
                  <a:pt x="2538951" y="388608"/>
                </a:lnTo>
                <a:lnTo>
                  <a:pt x="2536626" y="390202"/>
                </a:lnTo>
                <a:lnTo>
                  <a:pt x="2533870" y="390999"/>
                </a:lnTo>
                <a:lnTo>
                  <a:pt x="2525768" y="390999"/>
                </a:lnTo>
                <a:lnTo>
                  <a:pt x="2521982" y="396943"/>
                </a:lnTo>
                <a:close/>
              </a:path>
              <a:path w="2885398" h="418394">
                <a:moveTo>
                  <a:pt x="2525768" y="390999"/>
                </a:moveTo>
                <a:lnTo>
                  <a:pt x="2521949" y="389272"/>
                </a:lnTo>
                <a:lnTo>
                  <a:pt x="2519226" y="385819"/>
                </a:lnTo>
                <a:lnTo>
                  <a:pt x="2516503" y="382366"/>
                </a:lnTo>
                <a:lnTo>
                  <a:pt x="2515142" y="377783"/>
                </a:lnTo>
                <a:lnTo>
                  <a:pt x="2518529" y="394884"/>
                </a:lnTo>
                <a:lnTo>
                  <a:pt x="2521982" y="396943"/>
                </a:lnTo>
                <a:lnTo>
                  <a:pt x="2525768" y="390999"/>
                </a:lnTo>
                <a:close/>
              </a:path>
              <a:path w="2885398" h="418394">
                <a:moveTo>
                  <a:pt x="2515076" y="392825"/>
                </a:moveTo>
                <a:lnTo>
                  <a:pt x="2518529" y="394884"/>
                </a:lnTo>
                <a:lnTo>
                  <a:pt x="2515142" y="377783"/>
                </a:lnTo>
                <a:lnTo>
                  <a:pt x="2515142" y="366360"/>
                </a:lnTo>
                <a:lnTo>
                  <a:pt x="2512652" y="354174"/>
                </a:lnTo>
                <a:lnTo>
                  <a:pt x="2512320" y="389870"/>
                </a:lnTo>
                <a:lnTo>
                  <a:pt x="2515076" y="392825"/>
                </a:lnTo>
                <a:close/>
              </a:path>
              <a:path w="2885398" h="418394">
                <a:moveTo>
                  <a:pt x="2547817" y="384325"/>
                </a:moveTo>
                <a:lnTo>
                  <a:pt x="2546912" y="388218"/>
                </a:lnTo>
                <a:lnTo>
                  <a:pt x="2547352" y="387247"/>
                </a:lnTo>
                <a:lnTo>
                  <a:pt x="2547418" y="396976"/>
                </a:lnTo>
                <a:lnTo>
                  <a:pt x="2554392" y="396976"/>
                </a:lnTo>
                <a:lnTo>
                  <a:pt x="2554392" y="324255"/>
                </a:lnTo>
                <a:lnTo>
                  <a:pt x="2547418" y="357826"/>
                </a:lnTo>
                <a:lnTo>
                  <a:pt x="2547817" y="384325"/>
                </a:lnTo>
                <a:close/>
              </a:path>
              <a:path w="2885398" h="418394">
                <a:moveTo>
                  <a:pt x="2546422" y="367589"/>
                </a:moveTo>
                <a:lnTo>
                  <a:pt x="2546422" y="358524"/>
                </a:lnTo>
                <a:lnTo>
                  <a:pt x="2547418" y="357826"/>
                </a:lnTo>
                <a:lnTo>
                  <a:pt x="2554392" y="324255"/>
                </a:lnTo>
                <a:lnTo>
                  <a:pt x="2546422" y="324255"/>
                </a:lnTo>
                <a:lnTo>
                  <a:pt x="2546422" y="367589"/>
                </a:lnTo>
                <a:close/>
              </a:path>
              <a:path w="2885398" h="418394">
                <a:moveTo>
                  <a:pt x="2541375" y="356797"/>
                </a:moveTo>
                <a:lnTo>
                  <a:pt x="2543168" y="358889"/>
                </a:lnTo>
                <a:lnTo>
                  <a:pt x="2544430" y="361612"/>
                </a:lnTo>
                <a:lnTo>
                  <a:pt x="2545758" y="364335"/>
                </a:lnTo>
                <a:lnTo>
                  <a:pt x="2546422" y="367589"/>
                </a:lnTo>
                <a:lnTo>
                  <a:pt x="2546422" y="354307"/>
                </a:lnTo>
                <a:lnTo>
                  <a:pt x="2544396" y="351484"/>
                </a:lnTo>
                <a:lnTo>
                  <a:pt x="2541375" y="356797"/>
                </a:lnTo>
                <a:close/>
              </a:path>
              <a:path w="2885398" h="418394">
                <a:moveTo>
                  <a:pt x="2531081" y="353144"/>
                </a:moveTo>
                <a:lnTo>
                  <a:pt x="2534136" y="353144"/>
                </a:lnTo>
                <a:lnTo>
                  <a:pt x="2536792" y="353875"/>
                </a:lnTo>
                <a:lnTo>
                  <a:pt x="2539050" y="355336"/>
                </a:lnTo>
                <a:lnTo>
                  <a:pt x="2541375" y="356797"/>
                </a:lnTo>
                <a:lnTo>
                  <a:pt x="2544396" y="351484"/>
                </a:lnTo>
                <a:lnTo>
                  <a:pt x="2541342" y="349359"/>
                </a:lnTo>
                <a:lnTo>
                  <a:pt x="2538353" y="347234"/>
                </a:lnTo>
                <a:lnTo>
                  <a:pt x="2534800" y="346171"/>
                </a:lnTo>
                <a:lnTo>
                  <a:pt x="2531081" y="353144"/>
                </a:lnTo>
                <a:close/>
              </a:path>
              <a:path w="2885398" h="418394">
                <a:moveTo>
                  <a:pt x="2519326" y="358324"/>
                </a:moveTo>
                <a:lnTo>
                  <a:pt x="2522115" y="354871"/>
                </a:lnTo>
                <a:lnTo>
                  <a:pt x="2526034" y="353144"/>
                </a:lnTo>
                <a:lnTo>
                  <a:pt x="2531081" y="353144"/>
                </a:lnTo>
                <a:lnTo>
                  <a:pt x="2534800" y="346171"/>
                </a:lnTo>
                <a:lnTo>
                  <a:pt x="2526565" y="346171"/>
                </a:lnTo>
                <a:lnTo>
                  <a:pt x="2522713" y="347200"/>
                </a:lnTo>
                <a:lnTo>
                  <a:pt x="2519326" y="358324"/>
                </a:lnTo>
                <a:close/>
              </a:path>
              <a:path w="2885398" h="418394">
                <a:moveTo>
                  <a:pt x="2512652" y="354174"/>
                </a:moveTo>
                <a:lnTo>
                  <a:pt x="2515142" y="366360"/>
                </a:lnTo>
                <a:lnTo>
                  <a:pt x="2516537" y="361778"/>
                </a:lnTo>
                <a:lnTo>
                  <a:pt x="2519326" y="358324"/>
                </a:lnTo>
                <a:lnTo>
                  <a:pt x="2522713" y="347200"/>
                </a:lnTo>
                <a:lnTo>
                  <a:pt x="2519127" y="349259"/>
                </a:lnTo>
                <a:lnTo>
                  <a:pt x="2515540" y="351252"/>
                </a:lnTo>
                <a:lnTo>
                  <a:pt x="2512652" y="354174"/>
                </a:lnTo>
                <a:close/>
              </a:path>
              <a:path w="2885398" h="418394">
                <a:moveTo>
                  <a:pt x="2507173" y="366559"/>
                </a:moveTo>
                <a:lnTo>
                  <a:pt x="2508202" y="382100"/>
                </a:lnTo>
                <a:lnTo>
                  <a:pt x="2510261" y="386018"/>
                </a:lnTo>
                <a:lnTo>
                  <a:pt x="2512320" y="389870"/>
                </a:lnTo>
                <a:lnTo>
                  <a:pt x="2512652" y="354174"/>
                </a:lnTo>
                <a:lnTo>
                  <a:pt x="2510460" y="358026"/>
                </a:lnTo>
                <a:lnTo>
                  <a:pt x="2508268" y="361877"/>
                </a:lnTo>
                <a:lnTo>
                  <a:pt x="2507173" y="366559"/>
                </a:lnTo>
                <a:close/>
              </a:path>
              <a:path w="2885398" h="418394">
                <a:moveTo>
                  <a:pt x="2507173" y="372072"/>
                </a:moveTo>
                <a:lnTo>
                  <a:pt x="2507173" y="377451"/>
                </a:lnTo>
                <a:lnTo>
                  <a:pt x="2508202" y="382100"/>
                </a:lnTo>
                <a:lnTo>
                  <a:pt x="2507173" y="366559"/>
                </a:lnTo>
                <a:lnTo>
                  <a:pt x="2507173" y="372072"/>
                </a:lnTo>
                <a:close/>
              </a:path>
              <a:path w="2885398" h="418394">
                <a:moveTo>
                  <a:pt x="2546215" y="195350"/>
                </a:moveTo>
                <a:lnTo>
                  <a:pt x="2547276" y="192698"/>
                </a:lnTo>
                <a:lnTo>
                  <a:pt x="2546813" y="185288"/>
                </a:lnTo>
                <a:lnTo>
                  <a:pt x="2539840" y="185288"/>
                </a:lnTo>
                <a:lnTo>
                  <a:pt x="2547809" y="235097"/>
                </a:lnTo>
                <a:lnTo>
                  <a:pt x="2547510" y="196446"/>
                </a:lnTo>
                <a:lnTo>
                  <a:pt x="2547276" y="192698"/>
                </a:lnTo>
                <a:lnTo>
                  <a:pt x="2546215" y="195350"/>
                </a:lnTo>
                <a:close/>
              </a:path>
              <a:path w="2885398" h="418394">
                <a:moveTo>
                  <a:pt x="2547809" y="204349"/>
                </a:moveTo>
                <a:lnTo>
                  <a:pt x="2548573" y="200962"/>
                </a:lnTo>
                <a:lnTo>
                  <a:pt x="2550100" y="198438"/>
                </a:lnTo>
                <a:lnTo>
                  <a:pt x="2551694" y="195914"/>
                </a:lnTo>
                <a:lnTo>
                  <a:pt x="2553686" y="194088"/>
                </a:lnTo>
                <a:lnTo>
                  <a:pt x="2556077" y="192959"/>
                </a:lnTo>
                <a:lnTo>
                  <a:pt x="2558468" y="191830"/>
                </a:lnTo>
                <a:lnTo>
                  <a:pt x="2560859" y="191266"/>
                </a:lnTo>
                <a:lnTo>
                  <a:pt x="2566703" y="191266"/>
                </a:lnTo>
                <a:lnTo>
                  <a:pt x="2569592" y="192361"/>
                </a:lnTo>
                <a:lnTo>
                  <a:pt x="2571917" y="194553"/>
                </a:lnTo>
                <a:lnTo>
                  <a:pt x="2574307" y="196678"/>
                </a:lnTo>
                <a:lnTo>
                  <a:pt x="2575503" y="200497"/>
                </a:lnTo>
                <a:lnTo>
                  <a:pt x="2575503" y="235097"/>
                </a:lnTo>
                <a:lnTo>
                  <a:pt x="2583472" y="235097"/>
                </a:lnTo>
                <a:lnTo>
                  <a:pt x="2576731" y="187712"/>
                </a:lnTo>
                <a:lnTo>
                  <a:pt x="2573809" y="186384"/>
                </a:lnTo>
                <a:lnTo>
                  <a:pt x="2570887" y="184990"/>
                </a:lnTo>
                <a:lnTo>
                  <a:pt x="2567633" y="184292"/>
                </a:lnTo>
                <a:lnTo>
                  <a:pt x="2561523" y="184292"/>
                </a:lnTo>
                <a:lnTo>
                  <a:pt x="2559066" y="184658"/>
                </a:lnTo>
                <a:lnTo>
                  <a:pt x="2556675" y="185388"/>
                </a:lnTo>
                <a:lnTo>
                  <a:pt x="2554350" y="186119"/>
                </a:lnTo>
                <a:lnTo>
                  <a:pt x="2552292" y="187314"/>
                </a:lnTo>
                <a:lnTo>
                  <a:pt x="2550499" y="188974"/>
                </a:lnTo>
                <a:lnTo>
                  <a:pt x="2548706" y="190568"/>
                </a:lnTo>
                <a:lnTo>
                  <a:pt x="2547809" y="204349"/>
                </a:lnTo>
                <a:close/>
              </a:path>
              <a:path w="2885398" h="418394">
                <a:moveTo>
                  <a:pt x="2547809" y="204349"/>
                </a:moveTo>
                <a:lnTo>
                  <a:pt x="2548706" y="190568"/>
                </a:lnTo>
                <a:lnTo>
                  <a:pt x="2547510" y="196446"/>
                </a:lnTo>
                <a:lnTo>
                  <a:pt x="2547809" y="235097"/>
                </a:lnTo>
                <a:lnTo>
                  <a:pt x="2547809" y="204349"/>
                </a:lnTo>
                <a:close/>
              </a:path>
              <a:path w="2885398" h="418394">
                <a:moveTo>
                  <a:pt x="2547278" y="192693"/>
                </a:moveTo>
                <a:lnTo>
                  <a:pt x="2547510" y="196446"/>
                </a:lnTo>
                <a:lnTo>
                  <a:pt x="2548706" y="190568"/>
                </a:lnTo>
                <a:lnTo>
                  <a:pt x="2547278" y="192693"/>
                </a:lnTo>
                <a:close/>
              </a:path>
              <a:path w="2885398" h="418394">
                <a:moveTo>
                  <a:pt x="2583472" y="235097"/>
                </a:moveTo>
                <a:lnTo>
                  <a:pt x="2583472" y="198903"/>
                </a:lnTo>
                <a:lnTo>
                  <a:pt x="2582575" y="195350"/>
                </a:lnTo>
                <a:lnTo>
                  <a:pt x="2580782" y="192561"/>
                </a:lnTo>
                <a:lnTo>
                  <a:pt x="2579056" y="189771"/>
                </a:lnTo>
                <a:lnTo>
                  <a:pt x="2576731" y="187712"/>
                </a:lnTo>
                <a:lnTo>
                  <a:pt x="2583472" y="235097"/>
                </a:lnTo>
                <a:close/>
              </a:path>
              <a:path w="2885398" h="418394">
                <a:moveTo>
                  <a:pt x="2664789" y="219092"/>
                </a:moveTo>
                <a:lnTo>
                  <a:pt x="2665254" y="220354"/>
                </a:lnTo>
                <a:lnTo>
                  <a:pt x="2666749" y="232939"/>
                </a:lnTo>
                <a:lnTo>
                  <a:pt x="2669073" y="231146"/>
                </a:lnTo>
                <a:lnTo>
                  <a:pt x="2670733" y="228821"/>
                </a:lnTo>
                <a:lnTo>
                  <a:pt x="2672394" y="226431"/>
                </a:lnTo>
                <a:lnTo>
                  <a:pt x="2673224" y="223674"/>
                </a:lnTo>
                <a:lnTo>
                  <a:pt x="2673224" y="217498"/>
                </a:lnTo>
                <a:lnTo>
                  <a:pt x="2672294" y="214908"/>
                </a:lnTo>
                <a:lnTo>
                  <a:pt x="2670434" y="212783"/>
                </a:lnTo>
                <a:lnTo>
                  <a:pt x="2668575" y="210658"/>
                </a:lnTo>
                <a:lnTo>
                  <a:pt x="2665321" y="209130"/>
                </a:lnTo>
                <a:lnTo>
                  <a:pt x="2664789" y="219092"/>
                </a:lnTo>
                <a:close/>
              </a:path>
              <a:path w="2885398" h="418394">
                <a:moveTo>
                  <a:pt x="2645497" y="205079"/>
                </a:moveTo>
                <a:lnTo>
                  <a:pt x="2646825" y="212883"/>
                </a:lnTo>
                <a:lnTo>
                  <a:pt x="2658779" y="215373"/>
                </a:lnTo>
                <a:lnTo>
                  <a:pt x="2661303" y="215904"/>
                </a:lnTo>
                <a:lnTo>
                  <a:pt x="2662996" y="216768"/>
                </a:lnTo>
                <a:lnTo>
                  <a:pt x="2664789" y="219092"/>
                </a:lnTo>
                <a:lnTo>
                  <a:pt x="2665321" y="209130"/>
                </a:lnTo>
                <a:lnTo>
                  <a:pt x="2660672" y="208201"/>
                </a:lnTo>
                <a:lnTo>
                  <a:pt x="2648220" y="205610"/>
                </a:lnTo>
                <a:lnTo>
                  <a:pt x="2645497" y="205079"/>
                </a:lnTo>
                <a:close/>
              </a:path>
              <a:path w="2885398" h="418394">
                <a:moveTo>
                  <a:pt x="2645497" y="205079"/>
                </a:moveTo>
                <a:lnTo>
                  <a:pt x="2643637" y="204216"/>
                </a:lnTo>
                <a:lnTo>
                  <a:pt x="2642641" y="203020"/>
                </a:lnTo>
                <a:lnTo>
                  <a:pt x="2641645" y="201759"/>
                </a:lnTo>
                <a:lnTo>
                  <a:pt x="2641147" y="200397"/>
                </a:lnTo>
                <a:lnTo>
                  <a:pt x="2641977" y="211886"/>
                </a:lnTo>
                <a:lnTo>
                  <a:pt x="2646825" y="212883"/>
                </a:lnTo>
                <a:lnTo>
                  <a:pt x="2645497" y="205079"/>
                </a:lnTo>
                <a:close/>
              </a:path>
              <a:path w="2885398" h="418394">
                <a:moveTo>
                  <a:pt x="2634041" y="194022"/>
                </a:moveTo>
                <a:lnTo>
                  <a:pt x="2634306" y="205577"/>
                </a:lnTo>
                <a:lnTo>
                  <a:pt x="2636365" y="207902"/>
                </a:lnTo>
                <a:lnTo>
                  <a:pt x="2638490" y="210226"/>
                </a:lnTo>
                <a:lnTo>
                  <a:pt x="2641977" y="211886"/>
                </a:lnTo>
                <a:lnTo>
                  <a:pt x="2641147" y="200397"/>
                </a:lnTo>
                <a:lnTo>
                  <a:pt x="2639387" y="187712"/>
                </a:lnTo>
                <a:lnTo>
                  <a:pt x="2637162" y="189506"/>
                </a:lnTo>
                <a:lnTo>
                  <a:pt x="2635568" y="191764"/>
                </a:lnTo>
                <a:lnTo>
                  <a:pt x="2634041" y="194022"/>
                </a:lnTo>
                <a:close/>
              </a:path>
              <a:path w="2885398" h="418394">
                <a:moveTo>
                  <a:pt x="2634306" y="205577"/>
                </a:moveTo>
                <a:lnTo>
                  <a:pt x="2634041" y="194022"/>
                </a:lnTo>
                <a:lnTo>
                  <a:pt x="2633277" y="196512"/>
                </a:lnTo>
                <a:lnTo>
                  <a:pt x="2633277" y="202688"/>
                </a:lnTo>
                <a:lnTo>
                  <a:pt x="2634306" y="205577"/>
                </a:lnTo>
                <a:close/>
              </a:path>
              <a:path w="2885398" h="418394">
                <a:moveTo>
                  <a:pt x="2666749" y="232939"/>
                </a:moveTo>
                <a:lnTo>
                  <a:pt x="2665254" y="220354"/>
                </a:lnTo>
                <a:lnTo>
                  <a:pt x="2665254" y="223940"/>
                </a:lnTo>
                <a:lnTo>
                  <a:pt x="2664258" y="225733"/>
                </a:lnTo>
                <a:lnTo>
                  <a:pt x="2663760" y="234201"/>
                </a:lnTo>
                <a:lnTo>
                  <a:pt x="2666749" y="232939"/>
                </a:lnTo>
                <a:close/>
              </a:path>
              <a:path w="2885398" h="418394">
                <a:moveTo>
                  <a:pt x="2662266" y="227128"/>
                </a:moveTo>
                <a:lnTo>
                  <a:pt x="2660274" y="228456"/>
                </a:lnTo>
                <a:lnTo>
                  <a:pt x="2660772" y="235463"/>
                </a:lnTo>
                <a:lnTo>
                  <a:pt x="2663760" y="234201"/>
                </a:lnTo>
                <a:lnTo>
                  <a:pt x="2664258" y="225733"/>
                </a:lnTo>
                <a:lnTo>
                  <a:pt x="2662266" y="227128"/>
                </a:lnTo>
                <a:close/>
              </a:path>
              <a:path w="2885398" h="418394">
                <a:moveTo>
                  <a:pt x="2643737" y="226530"/>
                </a:moveTo>
                <a:lnTo>
                  <a:pt x="2644069" y="235064"/>
                </a:lnTo>
                <a:lnTo>
                  <a:pt x="2648552" y="236093"/>
                </a:lnTo>
                <a:lnTo>
                  <a:pt x="2657318" y="236093"/>
                </a:lnTo>
                <a:lnTo>
                  <a:pt x="2660772" y="235463"/>
                </a:lnTo>
                <a:lnTo>
                  <a:pt x="2660274" y="228456"/>
                </a:lnTo>
                <a:lnTo>
                  <a:pt x="2657517" y="229120"/>
                </a:lnTo>
                <a:lnTo>
                  <a:pt x="2650013" y="229120"/>
                </a:lnTo>
                <a:lnTo>
                  <a:pt x="2646593" y="228257"/>
                </a:lnTo>
                <a:lnTo>
                  <a:pt x="2643737" y="226530"/>
                </a:lnTo>
                <a:close/>
              </a:path>
              <a:path w="2885398" h="418394">
                <a:moveTo>
                  <a:pt x="2640948" y="224803"/>
                </a:moveTo>
                <a:lnTo>
                  <a:pt x="2638822" y="222413"/>
                </a:lnTo>
                <a:lnTo>
                  <a:pt x="2639951" y="233005"/>
                </a:lnTo>
                <a:lnTo>
                  <a:pt x="2644069" y="235064"/>
                </a:lnTo>
                <a:lnTo>
                  <a:pt x="2643737" y="226530"/>
                </a:lnTo>
                <a:lnTo>
                  <a:pt x="2640948" y="224803"/>
                </a:lnTo>
                <a:close/>
              </a:path>
              <a:path w="2885398" h="418394">
                <a:moveTo>
                  <a:pt x="2637361" y="219358"/>
                </a:moveTo>
                <a:lnTo>
                  <a:pt x="2630587" y="224239"/>
                </a:lnTo>
                <a:lnTo>
                  <a:pt x="2632779" y="228024"/>
                </a:lnTo>
                <a:lnTo>
                  <a:pt x="2635900" y="230947"/>
                </a:lnTo>
                <a:lnTo>
                  <a:pt x="2639951" y="233005"/>
                </a:lnTo>
                <a:lnTo>
                  <a:pt x="2638822" y="222413"/>
                </a:lnTo>
                <a:lnTo>
                  <a:pt x="2637361" y="219358"/>
                </a:lnTo>
                <a:close/>
              </a:path>
              <a:path w="2885398" h="418394">
                <a:moveTo>
                  <a:pt x="2662897" y="194686"/>
                </a:moveTo>
                <a:lnTo>
                  <a:pt x="2664723" y="196811"/>
                </a:lnTo>
                <a:lnTo>
                  <a:pt x="2665852" y="199733"/>
                </a:lnTo>
                <a:lnTo>
                  <a:pt x="2672526" y="195350"/>
                </a:lnTo>
                <a:lnTo>
                  <a:pt x="2670866" y="191830"/>
                </a:lnTo>
                <a:lnTo>
                  <a:pt x="2668343" y="189107"/>
                </a:lnTo>
                <a:lnTo>
                  <a:pt x="2664955" y="187181"/>
                </a:lnTo>
                <a:lnTo>
                  <a:pt x="2662897" y="194686"/>
                </a:lnTo>
                <a:close/>
              </a:path>
              <a:path w="2885398" h="418394">
                <a:moveTo>
                  <a:pt x="2661568" y="185255"/>
                </a:moveTo>
                <a:lnTo>
                  <a:pt x="2657418" y="184292"/>
                </a:lnTo>
                <a:lnTo>
                  <a:pt x="2657849" y="191963"/>
                </a:lnTo>
                <a:lnTo>
                  <a:pt x="2660373" y="193357"/>
                </a:lnTo>
                <a:lnTo>
                  <a:pt x="2662897" y="194686"/>
                </a:lnTo>
                <a:lnTo>
                  <a:pt x="2664955" y="187181"/>
                </a:lnTo>
                <a:lnTo>
                  <a:pt x="2661568" y="185255"/>
                </a:lnTo>
                <a:close/>
              </a:path>
              <a:path w="2885398" h="418394">
                <a:moveTo>
                  <a:pt x="2650112" y="191266"/>
                </a:moveTo>
                <a:lnTo>
                  <a:pt x="2655226" y="191266"/>
                </a:lnTo>
                <a:lnTo>
                  <a:pt x="2657849" y="191963"/>
                </a:lnTo>
                <a:lnTo>
                  <a:pt x="2657418" y="184292"/>
                </a:lnTo>
                <a:lnTo>
                  <a:pt x="2652503" y="184292"/>
                </a:lnTo>
                <a:lnTo>
                  <a:pt x="2650112" y="191266"/>
                </a:lnTo>
                <a:close/>
              </a:path>
              <a:path w="2885398" h="418394">
                <a:moveTo>
                  <a:pt x="2648585" y="184292"/>
                </a:moveTo>
                <a:lnTo>
                  <a:pt x="2645165" y="184990"/>
                </a:lnTo>
                <a:lnTo>
                  <a:pt x="2646327" y="192262"/>
                </a:lnTo>
                <a:lnTo>
                  <a:pt x="2648054" y="191598"/>
                </a:lnTo>
                <a:lnTo>
                  <a:pt x="2650112" y="191266"/>
                </a:lnTo>
                <a:lnTo>
                  <a:pt x="2652503" y="184292"/>
                </a:lnTo>
                <a:lnTo>
                  <a:pt x="2648585" y="184292"/>
                </a:lnTo>
                <a:close/>
              </a:path>
              <a:path w="2885398" h="418394">
                <a:moveTo>
                  <a:pt x="2641147" y="197475"/>
                </a:moveTo>
                <a:lnTo>
                  <a:pt x="2641578" y="196180"/>
                </a:lnTo>
                <a:lnTo>
                  <a:pt x="2643372" y="193856"/>
                </a:lnTo>
                <a:lnTo>
                  <a:pt x="2644667" y="192926"/>
                </a:lnTo>
                <a:lnTo>
                  <a:pt x="2646327" y="192262"/>
                </a:lnTo>
                <a:lnTo>
                  <a:pt x="2645165" y="184990"/>
                </a:lnTo>
                <a:lnTo>
                  <a:pt x="2642243" y="186384"/>
                </a:lnTo>
                <a:lnTo>
                  <a:pt x="2641147" y="197475"/>
                </a:lnTo>
                <a:close/>
              </a:path>
              <a:path w="2885398" h="418394">
                <a:moveTo>
                  <a:pt x="2641147" y="197475"/>
                </a:moveTo>
                <a:lnTo>
                  <a:pt x="2642243" y="186384"/>
                </a:lnTo>
                <a:lnTo>
                  <a:pt x="2639387" y="187712"/>
                </a:lnTo>
                <a:lnTo>
                  <a:pt x="2641147" y="200397"/>
                </a:lnTo>
                <a:lnTo>
                  <a:pt x="2641147" y="197475"/>
                </a:lnTo>
                <a:close/>
              </a:path>
              <a:path w="2885398" h="418394">
                <a:moveTo>
                  <a:pt x="2732730" y="210193"/>
                </a:moveTo>
                <a:lnTo>
                  <a:pt x="2732730" y="204814"/>
                </a:lnTo>
                <a:lnTo>
                  <a:pt x="2731700" y="200198"/>
                </a:lnTo>
                <a:lnTo>
                  <a:pt x="2729642" y="196346"/>
                </a:lnTo>
                <a:lnTo>
                  <a:pt x="2727583" y="192428"/>
                </a:lnTo>
                <a:lnTo>
                  <a:pt x="2724760" y="206208"/>
                </a:lnTo>
                <a:lnTo>
                  <a:pt x="2724760" y="210193"/>
                </a:lnTo>
                <a:lnTo>
                  <a:pt x="2727583" y="227991"/>
                </a:lnTo>
                <a:lnTo>
                  <a:pt x="2729642" y="224139"/>
                </a:lnTo>
                <a:lnTo>
                  <a:pt x="2731700" y="220221"/>
                </a:lnTo>
                <a:lnTo>
                  <a:pt x="2732730" y="215572"/>
                </a:lnTo>
                <a:lnTo>
                  <a:pt x="2732730" y="210193"/>
                </a:lnTo>
                <a:close/>
              </a:path>
              <a:path w="2885398" h="418394">
                <a:moveTo>
                  <a:pt x="2724727" y="189439"/>
                </a:moveTo>
                <a:lnTo>
                  <a:pt x="2721074" y="187380"/>
                </a:lnTo>
                <a:lnTo>
                  <a:pt x="2721506" y="197176"/>
                </a:lnTo>
                <a:lnTo>
                  <a:pt x="2722768" y="200032"/>
                </a:lnTo>
                <a:lnTo>
                  <a:pt x="2724096" y="202821"/>
                </a:lnTo>
                <a:lnTo>
                  <a:pt x="2724760" y="206208"/>
                </a:lnTo>
                <a:lnTo>
                  <a:pt x="2727583" y="192428"/>
                </a:lnTo>
                <a:lnTo>
                  <a:pt x="2724727" y="189439"/>
                </a:lnTo>
                <a:close/>
              </a:path>
              <a:path w="2885398" h="418394">
                <a:moveTo>
                  <a:pt x="2714898" y="191930"/>
                </a:moveTo>
                <a:lnTo>
                  <a:pt x="2717289" y="193457"/>
                </a:lnTo>
                <a:lnTo>
                  <a:pt x="2719680" y="194985"/>
                </a:lnTo>
                <a:lnTo>
                  <a:pt x="2721506" y="197176"/>
                </a:lnTo>
                <a:lnTo>
                  <a:pt x="2721074" y="187380"/>
                </a:lnTo>
                <a:lnTo>
                  <a:pt x="2717488" y="185322"/>
                </a:lnTo>
                <a:lnTo>
                  <a:pt x="2714898" y="191930"/>
                </a:lnTo>
                <a:close/>
              </a:path>
              <a:path w="2885398" h="418394">
                <a:moveTo>
                  <a:pt x="2705235" y="191166"/>
                </a:moveTo>
                <a:lnTo>
                  <a:pt x="2712009" y="191166"/>
                </a:lnTo>
                <a:lnTo>
                  <a:pt x="2714898" y="191930"/>
                </a:lnTo>
                <a:lnTo>
                  <a:pt x="2717488" y="185322"/>
                </a:lnTo>
                <a:lnTo>
                  <a:pt x="2713338" y="184292"/>
                </a:lnTo>
                <a:lnTo>
                  <a:pt x="2708622" y="184292"/>
                </a:lnTo>
                <a:lnTo>
                  <a:pt x="2705235" y="191166"/>
                </a:lnTo>
                <a:close/>
              </a:path>
              <a:path w="2885398" h="418394">
                <a:moveTo>
                  <a:pt x="2703973" y="184292"/>
                </a:moveTo>
                <a:lnTo>
                  <a:pt x="2699823" y="185322"/>
                </a:lnTo>
                <a:lnTo>
                  <a:pt x="2699955" y="193457"/>
                </a:lnTo>
                <a:lnTo>
                  <a:pt x="2702346" y="191930"/>
                </a:lnTo>
                <a:lnTo>
                  <a:pt x="2705235" y="191166"/>
                </a:lnTo>
                <a:lnTo>
                  <a:pt x="2708622" y="184292"/>
                </a:lnTo>
                <a:lnTo>
                  <a:pt x="2703973" y="184292"/>
                </a:lnTo>
                <a:close/>
              </a:path>
              <a:path w="2885398" h="418394">
                <a:moveTo>
                  <a:pt x="2694377" y="200032"/>
                </a:moveTo>
                <a:lnTo>
                  <a:pt x="2695705" y="197176"/>
                </a:lnTo>
                <a:lnTo>
                  <a:pt x="2697565" y="194985"/>
                </a:lnTo>
                <a:lnTo>
                  <a:pt x="2699955" y="193457"/>
                </a:lnTo>
                <a:lnTo>
                  <a:pt x="2699823" y="185322"/>
                </a:lnTo>
                <a:lnTo>
                  <a:pt x="2696170" y="187380"/>
                </a:lnTo>
                <a:lnTo>
                  <a:pt x="2694377" y="200032"/>
                </a:lnTo>
                <a:close/>
              </a:path>
              <a:path w="2885398" h="418394">
                <a:moveTo>
                  <a:pt x="2695705" y="223210"/>
                </a:moveTo>
                <a:lnTo>
                  <a:pt x="2694377" y="220354"/>
                </a:lnTo>
                <a:lnTo>
                  <a:pt x="2693115" y="217498"/>
                </a:lnTo>
                <a:lnTo>
                  <a:pt x="2692484" y="214111"/>
                </a:lnTo>
                <a:lnTo>
                  <a:pt x="2692484" y="206208"/>
                </a:lnTo>
                <a:lnTo>
                  <a:pt x="2693115" y="202821"/>
                </a:lnTo>
                <a:lnTo>
                  <a:pt x="2694377" y="200032"/>
                </a:lnTo>
                <a:lnTo>
                  <a:pt x="2696170" y="187380"/>
                </a:lnTo>
                <a:lnTo>
                  <a:pt x="2692518" y="189439"/>
                </a:lnTo>
                <a:lnTo>
                  <a:pt x="2689662" y="192428"/>
                </a:lnTo>
                <a:lnTo>
                  <a:pt x="2692518" y="230947"/>
                </a:lnTo>
                <a:lnTo>
                  <a:pt x="2696170" y="233005"/>
                </a:lnTo>
                <a:lnTo>
                  <a:pt x="2695705" y="223210"/>
                </a:lnTo>
                <a:close/>
              </a:path>
              <a:path w="2885398" h="418394">
                <a:moveTo>
                  <a:pt x="2724760" y="214111"/>
                </a:moveTo>
                <a:lnTo>
                  <a:pt x="2724096" y="217498"/>
                </a:lnTo>
                <a:lnTo>
                  <a:pt x="2724727" y="230947"/>
                </a:lnTo>
                <a:lnTo>
                  <a:pt x="2727583" y="227991"/>
                </a:lnTo>
                <a:lnTo>
                  <a:pt x="2724760" y="210193"/>
                </a:lnTo>
                <a:lnTo>
                  <a:pt x="2724760" y="214111"/>
                </a:lnTo>
                <a:close/>
              </a:path>
              <a:path w="2885398" h="418394">
                <a:moveTo>
                  <a:pt x="2724096" y="217498"/>
                </a:moveTo>
                <a:lnTo>
                  <a:pt x="2722768" y="220354"/>
                </a:lnTo>
                <a:lnTo>
                  <a:pt x="2721506" y="223210"/>
                </a:lnTo>
                <a:lnTo>
                  <a:pt x="2719680" y="225401"/>
                </a:lnTo>
                <a:lnTo>
                  <a:pt x="2717289" y="226929"/>
                </a:lnTo>
                <a:lnTo>
                  <a:pt x="2714898" y="228456"/>
                </a:lnTo>
                <a:lnTo>
                  <a:pt x="2717488" y="235064"/>
                </a:lnTo>
                <a:lnTo>
                  <a:pt x="2721074" y="233005"/>
                </a:lnTo>
                <a:lnTo>
                  <a:pt x="2724727" y="230947"/>
                </a:lnTo>
                <a:lnTo>
                  <a:pt x="2724096" y="217498"/>
                </a:lnTo>
                <a:close/>
              </a:path>
              <a:path w="2885398" h="418394">
                <a:moveTo>
                  <a:pt x="2713338" y="236093"/>
                </a:moveTo>
                <a:lnTo>
                  <a:pt x="2717488" y="235064"/>
                </a:lnTo>
                <a:lnTo>
                  <a:pt x="2714898" y="228456"/>
                </a:lnTo>
                <a:lnTo>
                  <a:pt x="2712009" y="229220"/>
                </a:lnTo>
                <a:lnTo>
                  <a:pt x="2708622" y="229220"/>
                </a:lnTo>
                <a:lnTo>
                  <a:pt x="2708622" y="236093"/>
                </a:lnTo>
                <a:lnTo>
                  <a:pt x="2713338" y="236093"/>
                </a:lnTo>
                <a:close/>
              </a:path>
              <a:path w="2885398" h="418394">
                <a:moveTo>
                  <a:pt x="2705235" y="229220"/>
                </a:moveTo>
                <a:lnTo>
                  <a:pt x="2702346" y="228456"/>
                </a:lnTo>
                <a:lnTo>
                  <a:pt x="2703973" y="236093"/>
                </a:lnTo>
                <a:lnTo>
                  <a:pt x="2708622" y="236093"/>
                </a:lnTo>
                <a:lnTo>
                  <a:pt x="2708622" y="229220"/>
                </a:lnTo>
                <a:lnTo>
                  <a:pt x="2705235" y="229220"/>
                </a:lnTo>
                <a:close/>
              </a:path>
              <a:path w="2885398" h="418394">
                <a:moveTo>
                  <a:pt x="2695705" y="223210"/>
                </a:moveTo>
                <a:lnTo>
                  <a:pt x="2696170" y="233005"/>
                </a:lnTo>
                <a:lnTo>
                  <a:pt x="2699823" y="235064"/>
                </a:lnTo>
                <a:lnTo>
                  <a:pt x="2703973" y="236093"/>
                </a:lnTo>
                <a:lnTo>
                  <a:pt x="2702346" y="228456"/>
                </a:lnTo>
                <a:lnTo>
                  <a:pt x="2699955" y="226929"/>
                </a:lnTo>
                <a:lnTo>
                  <a:pt x="2697565" y="225401"/>
                </a:lnTo>
                <a:lnTo>
                  <a:pt x="2695705" y="223210"/>
                </a:lnTo>
                <a:close/>
              </a:path>
              <a:path w="2885398" h="418394">
                <a:moveTo>
                  <a:pt x="2692518" y="230947"/>
                </a:moveTo>
                <a:lnTo>
                  <a:pt x="2689662" y="192428"/>
                </a:lnTo>
                <a:lnTo>
                  <a:pt x="2687603" y="196346"/>
                </a:lnTo>
                <a:lnTo>
                  <a:pt x="2685544" y="200198"/>
                </a:lnTo>
                <a:lnTo>
                  <a:pt x="2684515" y="204814"/>
                </a:lnTo>
                <a:lnTo>
                  <a:pt x="2684515" y="210193"/>
                </a:lnTo>
                <a:lnTo>
                  <a:pt x="2685544" y="220221"/>
                </a:lnTo>
                <a:lnTo>
                  <a:pt x="2687603" y="224139"/>
                </a:lnTo>
                <a:lnTo>
                  <a:pt x="2689662" y="227991"/>
                </a:lnTo>
                <a:lnTo>
                  <a:pt x="2692518" y="230947"/>
                </a:lnTo>
                <a:close/>
              </a:path>
              <a:path w="2885398" h="418394">
                <a:moveTo>
                  <a:pt x="2788278" y="194055"/>
                </a:moveTo>
                <a:lnTo>
                  <a:pt x="2786617" y="190734"/>
                </a:lnTo>
                <a:lnTo>
                  <a:pt x="2784226" y="188277"/>
                </a:lnTo>
                <a:lnTo>
                  <a:pt x="2781105" y="186683"/>
                </a:lnTo>
                <a:lnTo>
                  <a:pt x="2778814" y="194254"/>
                </a:lnTo>
                <a:lnTo>
                  <a:pt x="2781072" y="196246"/>
                </a:lnTo>
                <a:lnTo>
                  <a:pt x="2782201" y="199501"/>
                </a:lnTo>
                <a:lnTo>
                  <a:pt x="2790170" y="235097"/>
                </a:lnTo>
                <a:lnTo>
                  <a:pt x="2788278" y="194055"/>
                </a:lnTo>
                <a:close/>
              </a:path>
              <a:path w="2885398" h="418394">
                <a:moveTo>
                  <a:pt x="2768254" y="191266"/>
                </a:moveTo>
                <a:lnTo>
                  <a:pt x="2773767" y="191266"/>
                </a:lnTo>
                <a:lnTo>
                  <a:pt x="2776556" y="192262"/>
                </a:lnTo>
                <a:lnTo>
                  <a:pt x="2778814" y="194254"/>
                </a:lnTo>
                <a:lnTo>
                  <a:pt x="2781105" y="186683"/>
                </a:lnTo>
                <a:lnTo>
                  <a:pt x="2777984" y="185089"/>
                </a:lnTo>
                <a:lnTo>
                  <a:pt x="2774663" y="184292"/>
                </a:lnTo>
                <a:lnTo>
                  <a:pt x="2771143" y="184292"/>
                </a:lnTo>
                <a:lnTo>
                  <a:pt x="2768254" y="191266"/>
                </a:lnTo>
                <a:close/>
              </a:path>
              <a:path w="2885398" h="418394">
                <a:moveTo>
                  <a:pt x="2759521" y="196014"/>
                </a:moveTo>
                <a:lnTo>
                  <a:pt x="2761414" y="194188"/>
                </a:lnTo>
                <a:lnTo>
                  <a:pt x="2763672" y="193059"/>
                </a:lnTo>
                <a:lnTo>
                  <a:pt x="2765996" y="191863"/>
                </a:lnTo>
                <a:lnTo>
                  <a:pt x="2768254" y="191266"/>
                </a:lnTo>
                <a:lnTo>
                  <a:pt x="2771143" y="184292"/>
                </a:lnTo>
                <a:lnTo>
                  <a:pt x="2768088" y="184292"/>
                </a:lnTo>
                <a:lnTo>
                  <a:pt x="2765100" y="184990"/>
                </a:lnTo>
                <a:lnTo>
                  <a:pt x="2762178" y="186384"/>
                </a:lnTo>
                <a:lnTo>
                  <a:pt x="2759521" y="196014"/>
                </a:lnTo>
                <a:close/>
              </a:path>
              <a:path w="2885398" h="418394">
                <a:moveTo>
                  <a:pt x="2755703" y="204382"/>
                </a:moveTo>
                <a:lnTo>
                  <a:pt x="2756466" y="201061"/>
                </a:lnTo>
                <a:lnTo>
                  <a:pt x="2757994" y="198538"/>
                </a:lnTo>
                <a:lnTo>
                  <a:pt x="2759521" y="196014"/>
                </a:lnTo>
                <a:lnTo>
                  <a:pt x="2762178" y="186384"/>
                </a:lnTo>
                <a:lnTo>
                  <a:pt x="2759322" y="187779"/>
                </a:lnTo>
                <a:lnTo>
                  <a:pt x="2756997" y="190004"/>
                </a:lnTo>
                <a:lnTo>
                  <a:pt x="2755703" y="204382"/>
                </a:lnTo>
                <a:close/>
              </a:path>
              <a:path w="2885398" h="418394">
                <a:moveTo>
                  <a:pt x="2755703" y="235097"/>
                </a:moveTo>
                <a:lnTo>
                  <a:pt x="2755703" y="204382"/>
                </a:lnTo>
                <a:lnTo>
                  <a:pt x="2755204" y="193059"/>
                </a:lnTo>
                <a:lnTo>
                  <a:pt x="2754706" y="185288"/>
                </a:lnTo>
                <a:lnTo>
                  <a:pt x="2747733" y="185288"/>
                </a:lnTo>
                <a:lnTo>
                  <a:pt x="2747733" y="235097"/>
                </a:lnTo>
                <a:lnTo>
                  <a:pt x="2755703" y="235097"/>
                </a:lnTo>
                <a:close/>
              </a:path>
              <a:path w="2885398" h="418394">
                <a:moveTo>
                  <a:pt x="2790170" y="204216"/>
                </a:moveTo>
                <a:lnTo>
                  <a:pt x="2790834" y="201194"/>
                </a:lnTo>
                <a:lnTo>
                  <a:pt x="2792163" y="198737"/>
                </a:lnTo>
                <a:lnTo>
                  <a:pt x="2793557" y="196280"/>
                </a:lnTo>
                <a:lnTo>
                  <a:pt x="2795384" y="194420"/>
                </a:lnTo>
                <a:lnTo>
                  <a:pt x="2797642" y="193158"/>
                </a:lnTo>
                <a:lnTo>
                  <a:pt x="2799900" y="191896"/>
                </a:lnTo>
                <a:lnTo>
                  <a:pt x="2802324" y="191266"/>
                </a:lnTo>
                <a:lnTo>
                  <a:pt x="2808234" y="191266"/>
                </a:lnTo>
                <a:lnTo>
                  <a:pt x="2811023" y="192262"/>
                </a:lnTo>
                <a:lnTo>
                  <a:pt x="2813282" y="194254"/>
                </a:lnTo>
                <a:lnTo>
                  <a:pt x="2815540" y="196246"/>
                </a:lnTo>
                <a:lnTo>
                  <a:pt x="2816669" y="199501"/>
                </a:lnTo>
                <a:lnTo>
                  <a:pt x="2816669" y="235097"/>
                </a:lnTo>
                <a:lnTo>
                  <a:pt x="2824638" y="235097"/>
                </a:lnTo>
                <a:lnTo>
                  <a:pt x="2817598" y="187613"/>
                </a:lnTo>
                <a:lnTo>
                  <a:pt x="2814676" y="186285"/>
                </a:lnTo>
                <a:lnTo>
                  <a:pt x="2811821" y="184956"/>
                </a:lnTo>
                <a:lnTo>
                  <a:pt x="2808799" y="184292"/>
                </a:lnTo>
                <a:lnTo>
                  <a:pt x="2803552" y="184292"/>
                </a:lnTo>
                <a:lnTo>
                  <a:pt x="2801361" y="184658"/>
                </a:lnTo>
                <a:lnTo>
                  <a:pt x="2799036" y="185388"/>
                </a:lnTo>
                <a:lnTo>
                  <a:pt x="2796778" y="186052"/>
                </a:lnTo>
                <a:lnTo>
                  <a:pt x="2794686" y="187115"/>
                </a:lnTo>
                <a:lnTo>
                  <a:pt x="2792760" y="188576"/>
                </a:lnTo>
                <a:lnTo>
                  <a:pt x="2790834" y="189970"/>
                </a:lnTo>
                <a:lnTo>
                  <a:pt x="2790170" y="204216"/>
                </a:lnTo>
                <a:close/>
              </a:path>
              <a:path w="2885398" h="418394">
                <a:moveTo>
                  <a:pt x="2790170" y="204216"/>
                </a:moveTo>
                <a:lnTo>
                  <a:pt x="2790834" y="189970"/>
                </a:lnTo>
                <a:lnTo>
                  <a:pt x="2789340" y="191797"/>
                </a:lnTo>
                <a:lnTo>
                  <a:pt x="2790170" y="235097"/>
                </a:lnTo>
                <a:lnTo>
                  <a:pt x="2790170" y="204216"/>
                </a:lnTo>
                <a:close/>
              </a:path>
              <a:path w="2885398" h="418394">
                <a:moveTo>
                  <a:pt x="2782201" y="204017"/>
                </a:moveTo>
                <a:lnTo>
                  <a:pt x="2782201" y="235097"/>
                </a:lnTo>
                <a:lnTo>
                  <a:pt x="2790170" y="235097"/>
                </a:lnTo>
                <a:lnTo>
                  <a:pt x="2782201" y="199501"/>
                </a:lnTo>
                <a:lnTo>
                  <a:pt x="2782201" y="204017"/>
                </a:lnTo>
                <a:close/>
              </a:path>
              <a:path w="2885398" h="418394">
                <a:moveTo>
                  <a:pt x="2824638" y="235097"/>
                </a:moveTo>
                <a:lnTo>
                  <a:pt x="2824638" y="198836"/>
                </a:lnTo>
                <a:lnTo>
                  <a:pt x="2823708" y="195250"/>
                </a:lnTo>
                <a:lnTo>
                  <a:pt x="2821849" y="192461"/>
                </a:lnTo>
                <a:lnTo>
                  <a:pt x="2819989" y="189672"/>
                </a:lnTo>
                <a:lnTo>
                  <a:pt x="2817598" y="187613"/>
                </a:lnTo>
                <a:lnTo>
                  <a:pt x="2824638" y="235097"/>
                </a:lnTo>
                <a:close/>
              </a:path>
              <a:path w="2885398" h="418394">
                <a:moveTo>
                  <a:pt x="2872168" y="227028"/>
                </a:moveTo>
                <a:lnTo>
                  <a:pt x="2872268" y="234798"/>
                </a:lnTo>
                <a:lnTo>
                  <a:pt x="2874924" y="233869"/>
                </a:lnTo>
                <a:lnTo>
                  <a:pt x="2877215" y="232574"/>
                </a:lnTo>
                <a:lnTo>
                  <a:pt x="2879141" y="230913"/>
                </a:lnTo>
                <a:lnTo>
                  <a:pt x="2881134" y="229253"/>
                </a:lnTo>
                <a:lnTo>
                  <a:pt x="2882761" y="227294"/>
                </a:lnTo>
                <a:lnTo>
                  <a:pt x="2884023" y="225036"/>
                </a:lnTo>
                <a:lnTo>
                  <a:pt x="2877747" y="221350"/>
                </a:lnTo>
                <a:lnTo>
                  <a:pt x="2876352" y="223741"/>
                </a:lnTo>
                <a:lnTo>
                  <a:pt x="2874492" y="225634"/>
                </a:lnTo>
                <a:lnTo>
                  <a:pt x="2872168" y="227028"/>
                </a:lnTo>
                <a:close/>
              </a:path>
              <a:path w="2885398" h="418394">
                <a:moveTo>
                  <a:pt x="2863501" y="236093"/>
                </a:moveTo>
                <a:lnTo>
                  <a:pt x="2866756" y="236093"/>
                </a:lnTo>
                <a:lnTo>
                  <a:pt x="2869678" y="235662"/>
                </a:lnTo>
                <a:lnTo>
                  <a:pt x="2872268" y="234798"/>
                </a:lnTo>
                <a:lnTo>
                  <a:pt x="2872168" y="227028"/>
                </a:lnTo>
                <a:lnTo>
                  <a:pt x="2869910" y="228423"/>
                </a:lnTo>
                <a:lnTo>
                  <a:pt x="2866955" y="229120"/>
                </a:lnTo>
                <a:lnTo>
                  <a:pt x="2863501" y="236093"/>
                </a:lnTo>
                <a:close/>
              </a:path>
              <a:path w="2885398" h="418394">
                <a:moveTo>
                  <a:pt x="2866955" y="229120"/>
                </a:moveTo>
                <a:lnTo>
                  <a:pt x="2859915" y="229120"/>
                </a:lnTo>
                <a:lnTo>
                  <a:pt x="2856993" y="228390"/>
                </a:lnTo>
                <a:lnTo>
                  <a:pt x="2854536" y="226929"/>
                </a:lnTo>
                <a:lnTo>
                  <a:pt x="2852145" y="225401"/>
                </a:lnTo>
                <a:lnTo>
                  <a:pt x="2854569" y="235064"/>
                </a:lnTo>
                <a:lnTo>
                  <a:pt x="2858786" y="236093"/>
                </a:lnTo>
                <a:lnTo>
                  <a:pt x="2863501" y="236093"/>
                </a:lnTo>
                <a:lnTo>
                  <a:pt x="2866955" y="229120"/>
                </a:lnTo>
                <a:close/>
              </a:path>
              <a:path w="2885398" h="418394">
                <a:moveTo>
                  <a:pt x="2850850" y="233005"/>
                </a:moveTo>
                <a:lnTo>
                  <a:pt x="2854569" y="235064"/>
                </a:lnTo>
                <a:lnTo>
                  <a:pt x="2852145" y="225401"/>
                </a:lnTo>
                <a:lnTo>
                  <a:pt x="2850286" y="223210"/>
                </a:lnTo>
                <a:lnTo>
                  <a:pt x="2848957" y="220354"/>
                </a:lnTo>
                <a:lnTo>
                  <a:pt x="2847629" y="217498"/>
                </a:lnTo>
                <a:lnTo>
                  <a:pt x="2847197" y="230947"/>
                </a:lnTo>
                <a:lnTo>
                  <a:pt x="2850850" y="233005"/>
                </a:lnTo>
                <a:close/>
              </a:path>
              <a:path w="2885398" h="418394">
                <a:moveTo>
                  <a:pt x="2877049" y="201427"/>
                </a:moveTo>
                <a:lnTo>
                  <a:pt x="2877049" y="206208"/>
                </a:lnTo>
                <a:lnTo>
                  <a:pt x="2847113" y="205411"/>
                </a:lnTo>
                <a:lnTo>
                  <a:pt x="2844375" y="205411"/>
                </a:lnTo>
                <a:lnTo>
                  <a:pt x="2844375" y="212484"/>
                </a:lnTo>
                <a:lnTo>
                  <a:pt x="2847197" y="230947"/>
                </a:lnTo>
                <a:lnTo>
                  <a:pt x="2847629" y="217498"/>
                </a:lnTo>
                <a:lnTo>
                  <a:pt x="2846965" y="214111"/>
                </a:lnTo>
                <a:lnTo>
                  <a:pt x="2846965" y="206208"/>
                </a:lnTo>
                <a:lnTo>
                  <a:pt x="2884620" y="212484"/>
                </a:lnTo>
                <a:lnTo>
                  <a:pt x="2881134" y="205411"/>
                </a:lnTo>
                <a:lnTo>
                  <a:pt x="2877049" y="201427"/>
                </a:lnTo>
                <a:close/>
              </a:path>
              <a:path w="2885398" h="418394">
                <a:moveTo>
                  <a:pt x="2847113" y="205411"/>
                </a:moveTo>
                <a:lnTo>
                  <a:pt x="2847164" y="189439"/>
                </a:lnTo>
                <a:lnTo>
                  <a:pt x="2844342" y="192428"/>
                </a:lnTo>
                <a:lnTo>
                  <a:pt x="2844342" y="227991"/>
                </a:lnTo>
                <a:lnTo>
                  <a:pt x="2847197" y="230947"/>
                </a:lnTo>
                <a:lnTo>
                  <a:pt x="2844375" y="212484"/>
                </a:lnTo>
                <a:lnTo>
                  <a:pt x="2844375" y="205411"/>
                </a:lnTo>
                <a:lnTo>
                  <a:pt x="2847113" y="205411"/>
                </a:lnTo>
                <a:close/>
              </a:path>
              <a:path w="2885398" h="418394">
                <a:moveTo>
                  <a:pt x="2839195" y="204814"/>
                </a:moveTo>
                <a:lnTo>
                  <a:pt x="2840224" y="220221"/>
                </a:lnTo>
                <a:lnTo>
                  <a:pt x="2842283" y="224139"/>
                </a:lnTo>
                <a:lnTo>
                  <a:pt x="2844342" y="227991"/>
                </a:lnTo>
                <a:lnTo>
                  <a:pt x="2844342" y="192428"/>
                </a:lnTo>
                <a:lnTo>
                  <a:pt x="2842283" y="196346"/>
                </a:lnTo>
                <a:lnTo>
                  <a:pt x="2840224" y="200198"/>
                </a:lnTo>
                <a:lnTo>
                  <a:pt x="2839195" y="204814"/>
                </a:lnTo>
                <a:close/>
              </a:path>
              <a:path w="2885398" h="418394">
                <a:moveTo>
                  <a:pt x="2839195" y="210193"/>
                </a:moveTo>
                <a:lnTo>
                  <a:pt x="2839195" y="215572"/>
                </a:lnTo>
                <a:lnTo>
                  <a:pt x="2840224" y="220221"/>
                </a:lnTo>
                <a:lnTo>
                  <a:pt x="2839195" y="204814"/>
                </a:lnTo>
                <a:lnTo>
                  <a:pt x="2839195" y="210193"/>
                </a:lnTo>
                <a:close/>
              </a:path>
              <a:path w="2885398" h="418394">
                <a:moveTo>
                  <a:pt x="2846965" y="210193"/>
                </a:moveTo>
                <a:lnTo>
                  <a:pt x="2846965" y="206208"/>
                </a:lnTo>
                <a:lnTo>
                  <a:pt x="2846965" y="212484"/>
                </a:lnTo>
                <a:lnTo>
                  <a:pt x="2884620" y="212484"/>
                </a:lnTo>
                <a:lnTo>
                  <a:pt x="2846965" y="206208"/>
                </a:lnTo>
                <a:lnTo>
                  <a:pt x="2846965" y="210193"/>
                </a:lnTo>
                <a:close/>
              </a:path>
              <a:path w="2885398" h="418394">
                <a:moveTo>
                  <a:pt x="2859550" y="191266"/>
                </a:moveTo>
                <a:lnTo>
                  <a:pt x="2867054" y="191266"/>
                </a:lnTo>
                <a:lnTo>
                  <a:pt x="2870475" y="192561"/>
                </a:lnTo>
                <a:lnTo>
                  <a:pt x="2873065" y="195151"/>
                </a:lnTo>
                <a:lnTo>
                  <a:pt x="2875721" y="197741"/>
                </a:lnTo>
                <a:lnTo>
                  <a:pt x="2877049" y="201427"/>
                </a:lnTo>
                <a:lnTo>
                  <a:pt x="2881134" y="205411"/>
                </a:lnTo>
                <a:lnTo>
                  <a:pt x="2878178" y="189273"/>
                </a:lnTo>
                <a:lnTo>
                  <a:pt x="2874858" y="187281"/>
                </a:lnTo>
                <a:lnTo>
                  <a:pt x="2871604" y="185288"/>
                </a:lnTo>
                <a:lnTo>
                  <a:pt x="2867652" y="184292"/>
                </a:lnTo>
                <a:lnTo>
                  <a:pt x="2863003" y="184292"/>
                </a:lnTo>
                <a:lnTo>
                  <a:pt x="2859550" y="191266"/>
                </a:lnTo>
                <a:close/>
              </a:path>
              <a:path w="2885398" h="418394">
                <a:moveTo>
                  <a:pt x="2852012" y="195018"/>
                </a:moveTo>
                <a:lnTo>
                  <a:pt x="2854336" y="193557"/>
                </a:lnTo>
                <a:lnTo>
                  <a:pt x="2856727" y="192029"/>
                </a:lnTo>
                <a:lnTo>
                  <a:pt x="2859550" y="191266"/>
                </a:lnTo>
                <a:lnTo>
                  <a:pt x="2863003" y="184292"/>
                </a:lnTo>
                <a:lnTo>
                  <a:pt x="2858421" y="184292"/>
                </a:lnTo>
                <a:lnTo>
                  <a:pt x="2854337" y="185322"/>
                </a:lnTo>
                <a:lnTo>
                  <a:pt x="2852012" y="195018"/>
                </a:lnTo>
                <a:close/>
              </a:path>
              <a:path w="2885398" h="418394">
                <a:moveTo>
                  <a:pt x="2850750" y="187380"/>
                </a:moveTo>
                <a:lnTo>
                  <a:pt x="2847164" y="189439"/>
                </a:lnTo>
                <a:lnTo>
                  <a:pt x="2847596" y="202821"/>
                </a:lnTo>
                <a:lnTo>
                  <a:pt x="2848858" y="200032"/>
                </a:lnTo>
                <a:lnTo>
                  <a:pt x="2850186" y="197176"/>
                </a:lnTo>
                <a:lnTo>
                  <a:pt x="2852012" y="195018"/>
                </a:lnTo>
                <a:lnTo>
                  <a:pt x="2854337" y="185322"/>
                </a:lnTo>
                <a:lnTo>
                  <a:pt x="2850750" y="187380"/>
                </a:lnTo>
                <a:close/>
              </a:path>
              <a:path w="2885398" h="418394">
                <a:moveTo>
                  <a:pt x="2885019" y="202655"/>
                </a:moveTo>
                <a:lnTo>
                  <a:pt x="2884155" y="198836"/>
                </a:lnTo>
                <a:lnTo>
                  <a:pt x="2882429" y="195449"/>
                </a:lnTo>
                <a:lnTo>
                  <a:pt x="2880702" y="191996"/>
                </a:lnTo>
                <a:lnTo>
                  <a:pt x="2878178" y="189273"/>
                </a:lnTo>
                <a:lnTo>
                  <a:pt x="2881134" y="205411"/>
                </a:lnTo>
                <a:lnTo>
                  <a:pt x="2884620" y="212484"/>
                </a:lnTo>
                <a:lnTo>
                  <a:pt x="2885019" y="202655"/>
                </a:lnTo>
                <a:close/>
              </a:path>
              <a:path w="2885398" h="418394">
                <a:moveTo>
                  <a:pt x="2885019" y="202655"/>
                </a:moveTo>
                <a:lnTo>
                  <a:pt x="2884620" y="212484"/>
                </a:lnTo>
                <a:lnTo>
                  <a:pt x="2884853" y="210923"/>
                </a:lnTo>
                <a:lnTo>
                  <a:pt x="2884986" y="209064"/>
                </a:lnTo>
                <a:lnTo>
                  <a:pt x="2885019" y="202655"/>
                </a:lnTo>
                <a:close/>
              </a:path>
              <a:path w="2885398" h="418394">
                <a:moveTo>
                  <a:pt x="586093" y="354041"/>
                </a:moveTo>
                <a:lnTo>
                  <a:pt x="602729" y="354041"/>
                </a:lnTo>
                <a:lnTo>
                  <a:pt x="586093" y="347167"/>
                </a:lnTo>
                <a:lnTo>
                  <a:pt x="568161" y="347167"/>
                </a:lnTo>
                <a:lnTo>
                  <a:pt x="568161" y="354041"/>
                </a:lnTo>
                <a:lnTo>
                  <a:pt x="586093" y="354041"/>
                </a:lnTo>
                <a:lnTo>
                  <a:pt x="586093" y="349757"/>
                </a:lnTo>
                <a:lnTo>
                  <a:pt x="586093" y="354041"/>
                </a:lnTo>
                <a:close/>
              </a:path>
              <a:path w="2885398" h="418394">
                <a:moveTo>
                  <a:pt x="578123" y="354041"/>
                </a:moveTo>
                <a:lnTo>
                  <a:pt x="578123" y="396976"/>
                </a:lnTo>
                <a:lnTo>
                  <a:pt x="586093" y="396976"/>
                </a:lnTo>
                <a:lnTo>
                  <a:pt x="586093" y="354041"/>
                </a:lnTo>
                <a:lnTo>
                  <a:pt x="578123" y="354041"/>
                </a:lnTo>
                <a:close/>
              </a:path>
              <a:path w="2885398" h="418394">
                <a:moveTo>
                  <a:pt x="586093" y="336608"/>
                </a:moveTo>
                <a:lnTo>
                  <a:pt x="586889" y="334449"/>
                </a:lnTo>
                <a:lnTo>
                  <a:pt x="588483" y="333121"/>
                </a:lnTo>
                <a:lnTo>
                  <a:pt x="590077" y="331726"/>
                </a:lnTo>
                <a:lnTo>
                  <a:pt x="592302" y="331029"/>
                </a:lnTo>
                <a:lnTo>
                  <a:pt x="595158" y="331029"/>
                </a:lnTo>
                <a:lnTo>
                  <a:pt x="597316" y="331162"/>
                </a:lnTo>
                <a:lnTo>
                  <a:pt x="599176" y="331627"/>
                </a:lnTo>
                <a:lnTo>
                  <a:pt x="600836" y="332523"/>
                </a:lnTo>
                <a:lnTo>
                  <a:pt x="602928" y="326048"/>
                </a:lnTo>
                <a:lnTo>
                  <a:pt x="600869" y="324753"/>
                </a:lnTo>
                <a:lnTo>
                  <a:pt x="599342" y="324355"/>
                </a:lnTo>
                <a:lnTo>
                  <a:pt x="597814" y="323956"/>
                </a:lnTo>
                <a:lnTo>
                  <a:pt x="596187" y="323757"/>
                </a:lnTo>
                <a:lnTo>
                  <a:pt x="591738" y="323757"/>
                </a:lnTo>
                <a:lnTo>
                  <a:pt x="589347" y="324122"/>
                </a:lnTo>
                <a:lnTo>
                  <a:pt x="587288" y="324853"/>
                </a:lnTo>
                <a:lnTo>
                  <a:pt x="586093" y="336608"/>
                </a:lnTo>
                <a:close/>
              </a:path>
              <a:path w="2885398" h="418394">
                <a:moveTo>
                  <a:pt x="586093" y="347167"/>
                </a:moveTo>
                <a:lnTo>
                  <a:pt x="586093" y="336608"/>
                </a:lnTo>
                <a:lnTo>
                  <a:pt x="585229" y="325583"/>
                </a:lnTo>
                <a:lnTo>
                  <a:pt x="583502" y="326613"/>
                </a:lnTo>
                <a:lnTo>
                  <a:pt x="582108" y="327941"/>
                </a:lnTo>
                <a:lnTo>
                  <a:pt x="580780" y="329269"/>
                </a:lnTo>
                <a:lnTo>
                  <a:pt x="579783" y="330863"/>
                </a:lnTo>
                <a:lnTo>
                  <a:pt x="579119" y="332723"/>
                </a:lnTo>
                <a:lnTo>
                  <a:pt x="578455" y="334582"/>
                </a:lnTo>
                <a:lnTo>
                  <a:pt x="578123" y="336608"/>
                </a:lnTo>
                <a:lnTo>
                  <a:pt x="578123" y="347167"/>
                </a:lnTo>
                <a:lnTo>
                  <a:pt x="586093" y="347167"/>
                </a:lnTo>
                <a:close/>
              </a:path>
              <a:path w="2885398" h="418394">
                <a:moveTo>
                  <a:pt x="656712" y="372072"/>
                </a:moveTo>
                <a:lnTo>
                  <a:pt x="656712" y="366692"/>
                </a:lnTo>
                <a:lnTo>
                  <a:pt x="655683" y="362077"/>
                </a:lnTo>
                <a:lnTo>
                  <a:pt x="653624" y="358225"/>
                </a:lnTo>
                <a:lnTo>
                  <a:pt x="651565" y="354307"/>
                </a:lnTo>
                <a:lnTo>
                  <a:pt x="648743" y="368087"/>
                </a:lnTo>
                <a:lnTo>
                  <a:pt x="648743" y="372072"/>
                </a:lnTo>
                <a:lnTo>
                  <a:pt x="651565" y="389870"/>
                </a:lnTo>
                <a:lnTo>
                  <a:pt x="653624" y="386018"/>
                </a:lnTo>
                <a:lnTo>
                  <a:pt x="655683" y="382100"/>
                </a:lnTo>
                <a:lnTo>
                  <a:pt x="656712" y="377451"/>
                </a:lnTo>
                <a:lnTo>
                  <a:pt x="656712" y="372072"/>
                </a:lnTo>
                <a:close/>
              </a:path>
              <a:path w="2885398" h="418394">
                <a:moveTo>
                  <a:pt x="648709" y="351318"/>
                </a:moveTo>
                <a:lnTo>
                  <a:pt x="645057" y="349259"/>
                </a:lnTo>
                <a:lnTo>
                  <a:pt x="645489" y="359055"/>
                </a:lnTo>
                <a:lnTo>
                  <a:pt x="646750" y="361911"/>
                </a:lnTo>
                <a:lnTo>
                  <a:pt x="648079" y="364700"/>
                </a:lnTo>
                <a:lnTo>
                  <a:pt x="648743" y="368087"/>
                </a:lnTo>
                <a:lnTo>
                  <a:pt x="651565" y="354307"/>
                </a:lnTo>
                <a:lnTo>
                  <a:pt x="648709" y="351318"/>
                </a:lnTo>
                <a:close/>
              </a:path>
              <a:path w="2885398" h="418394">
                <a:moveTo>
                  <a:pt x="638881" y="353808"/>
                </a:moveTo>
                <a:lnTo>
                  <a:pt x="641271" y="355336"/>
                </a:lnTo>
                <a:lnTo>
                  <a:pt x="643662" y="356863"/>
                </a:lnTo>
                <a:lnTo>
                  <a:pt x="645489" y="359055"/>
                </a:lnTo>
                <a:lnTo>
                  <a:pt x="645057" y="349259"/>
                </a:lnTo>
                <a:lnTo>
                  <a:pt x="641471" y="347200"/>
                </a:lnTo>
                <a:lnTo>
                  <a:pt x="638881" y="353808"/>
                </a:lnTo>
                <a:close/>
              </a:path>
              <a:path w="2885398" h="418394">
                <a:moveTo>
                  <a:pt x="629218" y="353045"/>
                </a:moveTo>
                <a:lnTo>
                  <a:pt x="635992" y="353045"/>
                </a:lnTo>
                <a:lnTo>
                  <a:pt x="638881" y="353808"/>
                </a:lnTo>
                <a:lnTo>
                  <a:pt x="641471" y="347200"/>
                </a:lnTo>
                <a:lnTo>
                  <a:pt x="637320" y="346171"/>
                </a:lnTo>
                <a:lnTo>
                  <a:pt x="632605" y="346171"/>
                </a:lnTo>
                <a:lnTo>
                  <a:pt x="629218" y="353045"/>
                </a:lnTo>
                <a:close/>
              </a:path>
              <a:path w="2885398" h="418394">
                <a:moveTo>
                  <a:pt x="627956" y="346171"/>
                </a:moveTo>
                <a:lnTo>
                  <a:pt x="623805" y="347200"/>
                </a:lnTo>
                <a:lnTo>
                  <a:pt x="623938" y="355336"/>
                </a:lnTo>
                <a:lnTo>
                  <a:pt x="626329" y="353808"/>
                </a:lnTo>
                <a:lnTo>
                  <a:pt x="629218" y="353045"/>
                </a:lnTo>
                <a:lnTo>
                  <a:pt x="632605" y="346171"/>
                </a:lnTo>
                <a:lnTo>
                  <a:pt x="627956" y="346171"/>
                </a:lnTo>
                <a:close/>
              </a:path>
              <a:path w="2885398" h="418394">
                <a:moveTo>
                  <a:pt x="618359" y="361911"/>
                </a:moveTo>
                <a:lnTo>
                  <a:pt x="619688" y="359055"/>
                </a:lnTo>
                <a:lnTo>
                  <a:pt x="621547" y="356863"/>
                </a:lnTo>
                <a:lnTo>
                  <a:pt x="623938" y="355336"/>
                </a:lnTo>
                <a:lnTo>
                  <a:pt x="623805" y="347200"/>
                </a:lnTo>
                <a:lnTo>
                  <a:pt x="620152" y="349259"/>
                </a:lnTo>
                <a:lnTo>
                  <a:pt x="618359" y="361911"/>
                </a:lnTo>
                <a:close/>
              </a:path>
              <a:path w="2885398" h="418394">
                <a:moveTo>
                  <a:pt x="619688" y="385088"/>
                </a:moveTo>
                <a:lnTo>
                  <a:pt x="618359" y="382233"/>
                </a:lnTo>
                <a:lnTo>
                  <a:pt x="617098" y="379377"/>
                </a:lnTo>
                <a:lnTo>
                  <a:pt x="616467" y="375990"/>
                </a:lnTo>
                <a:lnTo>
                  <a:pt x="616467" y="368087"/>
                </a:lnTo>
                <a:lnTo>
                  <a:pt x="617098" y="364700"/>
                </a:lnTo>
                <a:lnTo>
                  <a:pt x="618359" y="361911"/>
                </a:lnTo>
                <a:lnTo>
                  <a:pt x="620152" y="349259"/>
                </a:lnTo>
                <a:lnTo>
                  <a:pt x="616500" y="351318"/>
                </a:lnTo>
                <a:lnTo>
                  <a:pt x="613644" y="354307"/>
                </a:lnTo>
                <a:lnTo>
                  <a:pt x="616500" y="392825"/>
                </a:lnTo>
                <a:lnTo>
                  <a:pt x="620152" y="394884"/>
                </a:lnTo>
                <a:lnTo>
                  <a:pt x="619688" y="385088"/>
                </a:lnTo>
                <a:close/>
              </a:path>
              <a:path w="2885398" h="418394">
                <a:moveTo>
                  <a:pt x="648743" y="375990"/>
                </a:moveTo>
                <a:lnTo>
                  <a:pt x="648079" y="379377"/>
                </a:lnTo>
                <a:lnTo>
                  <a:pt x="648709" y="392825"/>
                </a:lnTo>
                <a:lnTo>
                  <a:pt x="651565" y="389870"/>
                </a:lnTo>
                <a:lnTo>
                  <a:pt x="648743" y="372072"/>
                </a:lnTo>
                <a:lnTo>
                  <a:pt x="648743" y="375990"/>
                </a:lnTo>
                <a:close/>
              </a:path>
              <a:path w="2885398" h="418394">
                <a:moveTo>
                  <a:pt x="648079" y="379377"/>
                </a:moveTo>
                <a:lnTo>
                  <a:pt x="646750" y="382233"/>
                </a:lnTo>
                <a:lnTo>
                  <a:pt x="645489" y="385088"/>
                </a:lnTo>
                <a:lnTo>
                  <a:pt x="643662" y="387280"/>
                </a:lnTo>
                <a:lnTo>
                  <a:pt x="641271" y="388807"/>
                </a:lnTo>
                <a:lnTo>
                  <a:pt x="638881" y="390335"/>
                </a:lnTo>
                <a:lnTo>
                  <a:pt x="641471" y="396943"/>
                </a:lnTo>
                <a:lnTo>
                  <a:pt x="645057" y="394884"/>
                </a:lnTo>
                <a:lnTo>
                  <a:pt x="648709" y="392825"/>
                </a:lnTo>
                <a:lnTo>
                  <a:pt x="648079" y="379377"/>
                </a:lnTo>
                <a:close/>
              </a:path>
              <a:path w="2885398" h="418394">
                <a:moveTo>
                  <a:pt x="637320" y="397972"/>
                </a:moveTo>
                <a:lnTo>
                  <a:pt x="641471" y="396943"/>
                </a:lnTo>
                <a:lnTo>
                  <a:pt x="638881" y="390335"/>
                </a:lnTo>
                <a:lnTo>
                  <a:pt x="635992" y="391099"/>
                </a:lnTo>
                <a:lnTo>
                  <a:pt x="632605" y="391099"/>
                </a:lnTo>
                <a:lnTo>
                  <a:pt x="632605" y="397972"/>
                </a:lnTo>
                <a:lnTo>
                  <a:pt x="637320" y="397972"/>
                </a:lnTo>
                <a:close/>
              </a:path>
              <a:path w="2885398" h="418394">
                <a:moveTo>
                  <a:pt x="629218" y="391099"/>
                </a:moveTo>
                <a:lnTo>
                  <a:pt x="626329" y="390335"/>
                </a:lnTo>
                <a:lnTo>
                  <a:pt x="627956" y="397972"/>
                </a:lnTo>
                <a:lnTo>
                  <a:pt x="632605" y="397972"/>
                </a:lnTo>
                <a:lnTo>
                  <a:pt x="632605" y="391099"/>
                </a:lnTo>
                <a:lnTo>
                  <a:pt x="629218" y="391099"/>
                </a:lnTo>
                <a:close/>
              </a:path>
              <a:path w="2885398" h="418394">
                <a:moveTo>
                  <a:pt x="619688" y="385088"/>
                </a:moveTo>
                <a:lnTo>
                  <a:pt x="620152" y="394884"/>
                </a:lnTo>
                <a:lnTo>
                  <a:pt x="623805" y="396943"/>
                </a:lnTo>
                <a:lnTo>
                  <a:pt x="627956" y="397972"/>
                </a:lnTo>
                <a:lnTo>
                  <a:pt x="626329" y="390335"/>
                </a:lnTo>
                <a:lnTo>
                  <a:pt x="623938" y="388807"/>
                </a:lnTo>
                <a:lnTo>
                  <a:pt x="621547" y="387280"/>
                </a:lnTo>
                <a:lnTo>
                  <a:pt x="619688" y="385088"/>
                </a:lnTo>
                <a:close/>
              </a:path>
              <a:path w="2885398" h="418394">
                <a:moveTo>
                  <a:pt x="616500" y="392825"/>
                </a:moveTo>
                <a:lnTo>
                  <a:pt x="613644" y="354307"/>
                </a:lnTo>
                <a:lnTo>
                  <a:pt x="611585" y="358225"/>
                </a:lnTo>
                <a:lnTo>
                  <a:pt x="609527" y="362077"/>
                </a:lnTo>
                <a:lnTo>
                  <a:pt x="608497" y="366692"/>
                </a:lnTo>
                <a:lnTo>
                  <a:pt x="608497" y="372072"/>
                </a:lnTo>
                <a:lnTo>
                  <a:pt x="609527" y="382100"/>
                </a:lnTo>
                <a:lnTo>
                  <a:pt x="611585" y="386018"/>
                </a:lnTo>
                <a:lnTo>
                  <a:pt x="613644" y="389870"/>
                </a:lnTo>
                <a:lnTo>
                  <a:pt x="616500" y="392825"/>
                </a:lnTo>
                <a:close/>
              </a:path>
              <a:path w="2885398" h="418394">
                <a:moveTo>
                  <a:pt x="693233" y="353642"/>
                </a:moveTo>
                <a:lnTo>
                  <a:pt x="694827" y="353642"/>
                </a:lnTo>
                <a:lnTo>
                  <a:pt x="696055" y="353709"/>
                </a:lnTo>
                <a:lnTo>
                  <a:pt x="697782" y="353974"/>
                </a:lnTo>
                <a:lnTo>
                  <a:pt x="699310" y="354439"/>
                </a:lnTo>
                <a:lnTo>
                  <a:pt x="700704" y="347167"/>
                </a:lnTo>
                <a:lnTo>
                  <a:pt x="699077" y="346503"/>
                </a:lnTo>
                <a:lnTo>
                  <a:pt x="697018" y="346237"/>
                </a:lnTo>
                <a:lnTo>
                  <a:pt x="695225" y="346171"/>
                </a:lnTo>
                <a:lnTo>
                  <a:pt x="693233" y="353642"/>
                </a:lnTo>
                <a:close/>
              </a:path>
              <a:path w="2885398" h="418394">
                <a:moveTo>
                  <a:pt x="691373" y="346171"/>
                </a:moveTo>
                <a:lnTo>
                  <a:pt x="688086" y="346935"/>
                </a:lnTo>
                <a:lnTo>
                  <a:pt x="689082" y="354240"/>
                </a:lnTo>
                <a:lnTo>
                  <a:pt x="691174" y="353642"/>
                </a:lnTo>
                <a:lnTo>
                  <a:pt x="693233" y="353642"/>
                </a:lnTo>
                <a:lnTo>
                  <a:pt x="695225" y="346171"/>
                </a:lnTo>
                <a:lnTo>
                  <a:pt x="691373" y="346171"/>
                </a:lnTo>
                <a:close/>
              </a:path>
              <a:path w="2885398" h="418394">
                <a:moveTo>
                  <a:pt x="683172" y="358457"/>
                </a:moveTo>
                <a:lnTo>
                  <a:pt x="684898" y="356631"/>
                </a:lnTo>
                <a:lnTo>
                  <a:pt x="686957" y="355436"/>
                </a:lnTo>
                <a:lnTo>
                  <a:pt x="689082" y="354240"/>
                </a:lnTo>
                <a:lnTo>
                  <a:pt x="688086" y="346935"/>
                </a:lnTo>
                <a:lnTo>
                  <a:pt x="685363" y="348462"/>
                </a:lnTo>
                <a:lnTo>
                  <a:pt x="683172" y="358457"/>
                </a:lnTo>
                <a:close/>
              </a:path>
              <a:path w="2885398" h="418394">
                <a:moveTo>
                  <a:pt x="679685" y="366360"/>
                </a:moveTo>
                <a:lnTo>
                  <a:pt x="680382" y="363305"/>
                </a:lnTo>
                <a:lnTo>
                  <a:pt x="681777" y="360914"/>
                </a:lnTo>
                <a:lnTo>
                  <a:pt x="683172" y="358457"/>
                </a:lnTo>
                <a:lnTo>
                  <a:pt x="685363" y="348462"/>
                </a:lnTo>
                <a:lnTo>
                  <a:pt x="682707" y="349990"/>
                </a:lnTo>
                <a:lnTo>
                  <a:pt x="680681" y="352281"/>
                </a:lnTo>
                <a:lnTo>
                  <a:pt x="679685" y="366360"/>
                </a:lnTo>
                <a:close/>
              </a:path>
              <a:path w="2885398" h="418394">
                <a:moveTo>
                  <a:pt x="679685" y="396976"/>
                </a:moveTo>
                <a:lnTo>
                  <a:pt x="679685" y="366360"/>
                </a:lnTo>
                <a:lnTo>
                  <a:pt x="679286" y="355336"/>
                </a:lnTo>
                <a:lnTo>
                  <a:pt x="678191" y="347167"/>
                </a:lnTo>
                <a:lnTo>
                  <a:pt x="671716" y="347167"/>
                </a:lnTo>
                <a:lnTo>
                  <a:pt x="671716" y="396976"/>
                </a:lnTo>
                <a:lnTo>
                  <a:pt x="679685" y="396976"/>
                </a:lnTo>
                <a:close/>
              </a:path>
              <a:path w="2885398" h="418394">
                <a:moveTo>
                  <a:pt x="752924" y="355934"/>
                </a:moveTo>
                <a:lnTo>
                  <a:pt x="751264" y="352613"/>
                </a:lnTo>
                <a:lnTo>
                  <a:pt x="748873" y="350156"/>
                </a:lnTo>
                <a:lnTo>
                  <a:pt x="745752" y="348562"/>
                </a:lnTo>
                <a:lnTo>
                  <a:pt x="743460" y="356133"/>
                </a:lnTo>
                <a:lnTo>
                  <a:pt x="745719" y="358125"/>
                </a:lnTo>
                <a:lnTo>
                  <a:pt x="746848" y="361379"/>
                </a:lnTo>
                <a:lnTo>
                  <a:pt x="754817" y="396976"/>
                </a:lnTo>
                <a:lnTo>
                  <a:pt x="752924" y="355934"/>
                </a:lnTo>
                <a:close/>
              </a:path>
              <a:path w="2885398" h="418394">
                <a:moveTo>
                  <a:pt x="732901" y="353144"/>
                </a:moveTo>
                <a:lnTo>
                  <a:pt x="738413" y="353144"/>
                </a:lnTo>
                <a:lnTo>
                  <a:pt x="741203" y="354140"/>
                </a:lnTo>
                <a:lnTo>
                  <a:pt x="743460" y="356133"/>
                </a:lnTo>
                <a:lnTo>
                  <a:pt x="745752" y="348562"/>
                </a:lnTo>
                <a:lnTo>
                  <a:pt x="742630" y="346968"/>
                </a:lnTo>
                <a:lnTo>
                  <a:pt x="739310" y="346171"/>
                </a:lnTo>
                <a:lnTo>
                  <a:pt x="735790" y="346171"/>
                </a:lnTo>
                <a:lnTo>
                  <a:pt x="732901" y="353144"/>
                </a:lnTo>
                <a:close/>
              </a:path>
              <a:path w="2885398" h="418394">
                <a:moveTo>
                  <a:pt x="724168" y="357893"/>
                </a:moveTo>
                <a:lnTo>
                  <a:pt x="726061" y="356066"/>
                </a:lnTo>
                <a:lnTo>
                  <a:pt x="728319" y="354937"/>
                </a:lnTo>
                <a:lnTo>
                  <a:pt x="730643" y="353742"/>
                </a:lnTo>
                <a:lnTo>
                  <a:pt x="732901" y="353144"/>
                </a:lnTo>
                <a:lnTo>
                  <a:pt x="735790" y="346171"/>
                </a:lnTo>
                <a:lnTo>
                  <a:pt x="732735" y="346171"/>
                </a:lnTo>
                <a:lnTo>
                  <a:pt x="729746" y="346868"/>
                </a:lnTo>
                <a:lnTo>
                  <a:pt x="726824" y="348263"/>
                </a:lnTo>
                <a:lnTo>
                  <a:pt x="724168" y="357893"/>
                </a:lnTo>
                <a:close/>
              </a:path>
              <a:path w="2885398" h="418394">
                <a:moveTo>
                  <a:pt x="720349" y="366261"/>
                </a:moveTo>
                <a:lnTo>
                  <a:pt x="721113" y="362940"/>
                </a:lnTo>
                <a:lnTo>
                  <a:pt x="722640" y="360416"/>
                </a:lnTo>
                <a:lnTo>
                  <a:pt x="724168" y="357893"/>
                </a:lnTo>
                <a:lnTo>
                  <a:pt x="726824" y="348263"/>
                </a:lnTo>
                <a:lnTo>
                  <a:pt x="723969" y="349658"/>
                </a:lnTo>
                <a:lnTo>
                  <a:pt x="721644" y="351883"/>
                </a:lnTo>
                <a:lnTo>
                  <a:pt x="720349" y="366261"/>
                </a:lnTo>
                <a:close/>
              </a:path>
              <a:path w="2885398" h="418394">
                <a:moveTo>
                  <a:pt x="720349" y="396976"/>
                </a:moveTo>
                <a:lnTo>
                  <a:pt x="720349" y="366261"/>
                </a:lnTo>
                <a:lnTo>
                  <a:pt x="719851" y="354937"/>
                </a:lnTo>
                <a:lnTo>
                  <a:pt x="719353" y="347167"/>
                </a:lnTo>
                <a:lnTo>
                  <a:pt x="712380" y="347167"/>
                </a:lnTo>
                <a:lnTo>
                  <a:pt x="712380" y="396976"/>
                </a:lnTo>
                <a:lnTo>
                  <a:pt x="720349" y="396976"/>
                </a:lnTo>
                <a:close/>
              </a:path>
              <a:path w="2885398" h="418394">
                <a:moveTo>
                  <a:pt x="754817" y="366095"/>
                </a:moveTo>
                <a:lnTo>
                  <a:pt x="755481" y="363073"/>
                </a:lnTo>
                <a:lnTo>
                  <a:pt x="756809" y="360616"/>
                </a:lnTo>
                <a:lnTo>
                  <a:pt x="758204" y="358158"/>
                </a:lnTo>
                <a:lnTo>
                  <a:pt x="760030" y="356299"/>
                </a:lnTo>
                <a:lnTo>
                  <a:pt x="762288" y="355037"/>
                </a:lnTo>
                <a:lnTo>
                  <a:pt x="764546" y="353775"/>
                </a:lnTo>
                <a:lnTo>
                  <a:pt x="766970" y="353144"/>
                </a:lnTo>
                <a:lnTo>
                  <a:pt x="772881" y="353144"/>
                </a:lnTo>
                <a:lnTo>
                  <a:pt x="775670" y="354140"/>
                </a:lnTo>
                <a:lnTo>
                  <a:pt x="777928" y="356133"/>
                </a:lnTo>
                <a:lnTo>
                  <a:pt x="780186" y="358125"/>
                </a:lnTo>
                <a:lnTo>
                  <a:pt x="781315" y="361379"/>
                </a:lnTo>
                <a:lnTo>
                  <a:pt x="781315" y="396976"/>
                </a:lnTo>
                <a:lnTo>
                  <a:pt x="789285" y="396976"/>
                </a:lnTo>
                <a:lnTo>
                  <a:pt x="782245" y="349492"/>
                </a:lnTo>
                <a:lnTo>
                  <a:pt x="779323" y="348163"/>
                </a:lnTo>
                <a:lnTo>
                  <a:pt x="776467" y="346835"/>
                </a:lnTo>
                <a:lnTo>
                  <a:pt x="773445" y="346171"/>
                </a:lnTo>
                <a:lnTo>
                  <a:pt x="768199" y="346171"/>
                </a:lnTo>
                <a:lnTo>
                  <a:pt x="766007" y="346536"/>
                </a:lnTo>
                <a:lnTo>
                  <a:pt x="763683" y="347267"/>
                </a:lnTo>
                <a:lnTo>
                  <a:pt x="761425" y="347931"/>
                </a:lnTo>
                <a:lnTo>
                  <a:pt x="759333" y="348994"/>
                </a:lnTo>
                <a:lnTo>
                  <a:pt x="757407" y="350455"/>
                </a:lnTo>
                <a:lnTo>
                  <a:pt x="755481" y="351849"/>
                </a:lnTo>
                <a:lnTo>
                  <a:pt x="754817" y="366095"/>
                </a:lnTo>
                <a:close/>
              </a:path>
              <a:path w="2885398" h="418394">
                <a:moveTo>
                  <a:pt x="754817" y="366095"/>
                </a:moveTo>
                <a:lnTo>
                  <a:pt x="755481" y="351849"/>
                </a:lnTo>
                <a:lnTo>
                  <a:pt x="753987" y="353676"/>
                </a:lnTo>
                <a:lnTo>
                  <a:pt x="754817" y="396976"/>
                </a:lnTo>
                <a:lnTo>
                  <a:pt x="754817" y="366095"/>
                </a:lnTo>
                <a:close/>
              </a:path>
              <a:path w="2885398" h="418394">
                <a:moveTo>
                  <a:pt x="746848" y="365895"/>
                </a:moveTo>
                <a:lnTo>
                  <a:pt x="746848" y="396976"/>
                </a:lnTo>
                <a:lnTo>
                  <a:pt x="754817" y="396976"/>
                </a:lnTo>
                <a:lnTo>
                  <a:pt x="746848" y="361379"/>
                </a:lnTo>
                <a:lnTo>
                  <a:pt x="746848" y="365895"/>
                </a:lnTo>
                <a:close/>
              </a:path>
              <a:path w="2885398" h="418394">
                <a:moveTo>
                  <a:pt x="789285" y="396976"/>
                </a:moveTo>
                <a:lnTo>
                  <a:pt x="789285" y="360715"/>
                </a:lnTo>
                <a:lnTo>
                  <a:pt x="788355" y="357129"/>
                </a:lnTo>
                <a:lnTo>
                  <a:pt x="786495" y="354340"/>
                </a:lnTo>
                <a:lnTo>
                  <a:pt x="784636" y="351550"/>
                </a:lnTo>
                <a:lnTo>
                  <a:pt x="782245" y="349492"/>
                </a:lnTo>
                <a:lnTo>
                  <a:pt x="789285" y="396976"/>
                </a:lnTo>
                <a:close/>
              </a:path>
              <a:path w="2885398" h="418394">
                <a:moveTo>
                  <a:pt x="818784" y="394685"/>
                </a:moveTo>
                <a:lnTo>
                  <a:pt x="818784" y="392759"/>
                </a:lnTo>
                <a:lnTo>
                  <a:pt x="818485" y="391099"/>
                </a:lnTo>
                <a:lnTo>
                  <a:pt x="817887" y="389704"/>
                </a:lnTo>
                <a:lnTo>
                  <a:pt x="817290" y="388243"/>
                </a:lnTo>
                <a:lnTo>
                  <a:pt x="816426" y="387114"/>
                </a:lnTo>
                <a:lnTo>
                  <a:pt x="814235" y="385454"/>
                </a:lnTo>
                <a:lnTo>
                  <a:pt x="813504" y="397474"/>
                </a:lnTo>
                <a:lnTo>
                  <a:pt x="813239" y="398869"/>
                </a:lnTo>
                <a:lnTo>
                  <a:pt x="814102" y="407037"/>
                </a:lnTo>
                <a:lnTo>
                  <a:pt x="815696" y="405244"/>
                </a:lnTo>
                <a:lnTo>
                  <a:pt x="816858" y="403285"/>
                </a:lnTo>
                <a:lnTo>
                  <a:pt x="817589" y="401160"/>
                </a:lnTo>
                <a:lnTo>
                  <a:pt x="818386" y="399035"/>
                </a:lnTo>
                <a:lnTo>
                  <a:pt x="818784" y="396876"/>
                </a:lnTo>
                <a:lnTo>
                  <a:pt x="818784" y="394685"/>
                </a:lnTo>
                <a:close/>
              </a:path>
              <a:path w="2885398" h="418394">
                <a:moveTo>
                  <a:pt x="805136" y="389405"/>
                </a:moveTo>
                <a:lnTo>
                  <a:pt x="805734" y="395283"/>
                </a:lnTo>
                <a:lnTo>
                  <a:pt x="807029" y="396810"/>
                </a:lnTo>
                <a:lnTo>
                  <a:pt x="808689" y="397740"/>
                </a:lnTo>
                <a:lnTo>
                  <a:pt x="810316" y="397972"/>
                </a:lnTo>
                <a:lnTo>
                  <a:pt x="812110" y="397773"/>
                </a:lnTo>
                <a:lnTo>
                  <a:pt x="813504" y="397474"/>
                </a:lnTo>
                <a:lnTo>
                  <a:pt x="814235" y="385454"/>
                </a:lnTo>
                <a:lnTo>
                  <a:pt x="812907" y="385022"/>
                </a:lnTo>
                <a:lnTo>
                  <a:pt x="810117" y="385022"/>
                </a:lnTo>
                <a:lnTo>
                  <a:pt x="808025" y="385919"/>
                </a:lnTo>
                <a:lnTo>
                  <a:pt x="806332" y="387346"/>
                </a:lnTo>
                <a:lnTo>
                  <a:pt x="805136" y="389405"/>
                </a:lnTo>
                <a:close/>
              </a:path>
              <a:path w="2885398" h="418394">
                <a:moveTo>
                  <a:pt x="804837" y="391696"/>
                </a:moveTo>
                <a:lnTo>
                  <a:pt x="804837" y="393157"/>
                </a:lnTo>
                <a:lnTo>
                  <a:pt x="805734" y="395283"/>
                </a:lnTo>
                <a:lnTo>
                  <a:pt x="805136" y="389405"/>
                </a:lnTo>
                <a:lnTo>
                  <a:pt x="804837" y="391696"/>
                </a:lnTo>
                <a:close/>
              </a:path>
              <a:path w="2885398" h="418394">
                <a:moveTo>
                  <a:pt x="812674" y="400230"/>
                </a:moveTo>
                <a:lnTo>
                  <a:pt x="811811" y="401559"/>
                </a:lnTo>
                <a:lnTo>
                  <a:pt x="812508" y="408831"/>
                </a:lnTo>
                <a:lnTo>
                  <a:pt x="814102" y="407037"/>
                </a:lnTo>
                <a:lnTo>
                  <a:pt x="813239" y="398869"/>
                </a:lnTo>
                <a:lnTo>
                  <a:pt x="812674" y="400230"/>
                </a:lnTo>
                <a:close/>
              </a:path>
              <a:path w="2885398" h="418394">
                <a:moveTo>
                  <a:pt x="810947" y="402887"/>
                </a:moveTo>
                <a:lnTo>
                  <a:pt x="809818" y="404082"/>
                </a:lnTo>
                <a:lnTo>
                  <a:pt x="810449" y="410325"/>
                </a:lnTo>
                <a:lnTo>
                  <a:pt x="812508" y="408831"/>
                </a:lnTo>
                <a:lnTo>
                  <a:pt x="811811" y="401559"/>
                </a:lnTo>
                <a:lnTo>
                  <a:pt x="810947" y="402887"/>
                </a:lnTo>
                <a:close/>
              </a:path>
              <a:path w="2885398" h="418394">
                <a:moveTo>
                  <a:pt x="808424" y="405145"/>
                </a:moveTo>
                <a:lnTo>
                  <a:pt x="807095" y="406207"/>
                </a:lnTo>
                <a:lnTo>
                  <a:pt x="807926" y="411520"/>
                </a:lnTo>
                <a:lnTo>
                  <a:pt x="810449" y="410325"/>
                </a:lnTo>
                <a:lnTo>
                  <a:pt x="809818" y="404082"/>
                </a:lnTo>
                <a:lnTo>
                  <a:pt x="808424" y="405145"/>
                </a:lnTo>
                <a:close/>
              </a:path>
              <a:path w="2885398" h="418394">
                <a:moveTo>
                  <a:pt x="805535" y="407037"/>
                </a:moveTo>
                <a:lnTo>
                  <a:pt x="803742" y="407635"/>
                </a:lnTo>
                <a:lnTo>
                  <a:pt x="807926" y="411520"/>
                </a:lnTo>
                <a:lnTo>
                  <a:pt x="807095" y="406207"/>
                </a:lnTo>
                <a:lnTo>
                  <a:pt x="805535" y="407037"/>
                </a:lnTo>
                <a:close/>
              </a:path>
              <a:path w="2885398" h="418394">
                <a:moveTo>
                  <a:pt x="875710" y="354589"/>
                </a:moveTo>
                <a:lnTo>
                  <a:pt x="875710" y="324255"/>
                </a:lnTo>
                <a:lnTo>
                  <a:pt x="867741" y="324255"/>
                </a:lnTo>
                <a:lnTo>
                  <a:pt x="874714" y="396976"/>
                </a:lnTo>
                <a:lnTo>
                  <a:pt x="875200" y="388508"/>
                </a:lnTo>
                <a:lnTo>
                  <a:pt x="876474" y="390501"/>
                </a:lnTo>
                <a:lnTo>
                  <a:pt x="876341" y="379377"/>
                </a:lnTo>
                <a:lnTo>
                  <a:pt x="875710" y="376056"/>
                </a:lnTo>
                <a:lnTo>
                  <a:pt x="875411" y="384823"/>
                </a:lnTo>
                <a:lnTo>
                  <a:pt x="875179" y="388475"/>
                </a:lnTo>
                <a:lnTo>
                  <a:pt x="874315" y="386217"/>
                </a:lnTo>
                <a:lnTo>
                  <a:pt x="874714" y="356930"/>
                </a:lnTo>
                <a:lnTo>
                  <a:pt x="875710" y="354589"/>
                </a:lnTo>
                <a:close/>
              </a:path>
              <a:path w="2885398" h="418394">
                <a:moveTo>
                  <a:pt x="878267" y="351252"/>
                </a:moveTo>
                <a:lnTo>
                  <a:pt x="876042" y="353808"/>
                </a:lnTo>
                <a:lnTo>
                  <a:pt x="875710" y="354589"/>
                </a:lnTo>
                <a:lnTo>
                  <a:pt x="874714" y="356930"/>
                </a:lnTo>
                <a:lnTo>
                  <a:pt x="874315" y="386217"/>
                </a:lnTo>
                <a:lnTo>
                  <a:pt x="875179" y="388475"/>
                </a:lnTo>
                <a:lnTo>
                  <a:pt x="875411" y="384823"/>
                </a:lnTo>
                <a:lnTo>
                  <a:pt x="875710" y="358424"/>
                </a:lnTo>
                <a:lnTo>
                  <a:pt x="876374" y="365065"/>
                </a:lnTo>
                <a:lnTo>
                  <a:pt x="878267" y="351252"/>
                </a:lnTo>
                <a:close/>
              </a:path>
              <a:path w="2885398" h="418394">
                <a:moveTo>
                  <a:pt x="914959" y="372072"/>
                </a:moveTo>
                <a:lnTo>
                  <a:pt x="914959" y="366626"/>
                </a:lnTo>
                <a:lnTo>
                  <a:pt x="913930" y="361977"/>
                </a:lnTo>
                <a:lnTo>
                  <a:pt x="911871" y="358125"/>
                </a:lnTo>
                <a:lnTo>
                  <a:pt x="909812" y="354273"/>
                </a:lnTo>
                <a:lnTo>
                  <a:pt x="907056" y="351318"/>
                </a:lnTo>
                <a:lnTo>
                  <a:pt x="905629" y="361778"/>
                </a:lnTo>
                <a:lnTo>
                  <a:pt x="906990" y="366360"/>
                </a:lnTo>
                <a:lnTo>
                  <a:pt x="909713" y="389870"/>
                </a:lnTo>
                <a:lnTo>
                  <a:pt x="911772" y="386018"/>
                </a:lnTo>
                <a:lnTo>
                  <a:pt x="913897" y="382100"/>
                </a:lnTo>
                <a:lnTo>
                  <a:pt x="914959" y="377451"/>
                </a:lnTo>
                <a:lnTo>
                  <a:pt x="914959" y="372072"/>
                </a:lnTo>
                <a:close/>
              </a:path>
              <a:path w="2885398" h="418394">
                <a:moveTo>
                  <a:pt x="903603" y="349259"/>
                </a:moveTo>
                <a:lnTo>
                  <a:pt x="900150" y="347200"/>
                </a:lnTo>
                <a:lnTo>
                  <a:pt x="900183" y="354871"/>
                </a:lnTo>
                <a:lnTo>
                  <a:pt x="902906" y="358324"/>
                </a:lnTo>
                <a:lnTo>
                  <a:pt x="905629" y="361778"/>
                </a:lnTo>
                <a:lnTo>
                  <a:pt x="907056" y="351318"/>
                </a:lnTo>
                <a:lnTo>
                  <a:pt x="903603" y="349259"/>
                </a:lnTo>
                <a:close/>
              </a:path>
              <a:path w="2885398" h="418394">
                <a:moveTo>
                  <a:pt x="888328" y="353144"/>
                </a:moveTo>
                <a:lnTo>
                  <a:pt x="896364" y="353144"/>
                </a:lnTo>
                <a:lnTo>
                  <a:pt x="900183" y="354871"/>
                </a:lnTo>
                <a:lnTo>
                  <a:pt x="900150" y="347200"/>
                </a:lnTo>
                <a:lnTo>
                  <a:pt x="896364" y="346171"/>
                </a:lnTo>
                <a:lnTo>
                  <a:pt x="892247" y="346171"/>
                </a:lnTo>
                <a:lnTo>
                  <a:pt x="888328" y="353144"/>
                </a:lnTo>
                <a:close/>
              </a:path>
              <a:path w="2885398" h="418394">
                <a:moveTo>
                  <a:pt x="879031" y="359354"/>
                </a:moveTo>
                <a:lnTo>
                  <a:pt x="880857" y="357129"/>
                </a:lnTo>
                <a:lnTo>
                  <a:pt x="883181" y="355535"/>
                </a:lnTo>
                <a:lnTo>
                  <a:pt x="885572" y="353941"/>
                </a:lnTo>
                <a:lnTo>
                  <a:pt x="888328" y="353144"/>
                </a:lnTo>
                <a:lnTo>
                  <a:pt x="892247" y="346171"/>
                </a:lnTo>
                <a:lnTo>
                  <a:pt x="888195" y="346171"/>
                </a:lnTo>
                <a:lnTo>
                  <a:pt x="884576" y="347200"/>
                </a:lnTo>
                <a:lnTo>
                  <a:pt x="881388" y="349259"/>
                </a:lnTo>
                <a:lnTo>
                  <a:pt x="879031" y="359354"/>
                </a:lnTo>
                <a:close/>
              </a:path>
              <a:path w="2885398" h="418394">
                <a:moveTo>
                  <a:pt x="878267" y="351252"/>
                </a:moveTo>
                <a:lnTo>
                  <a:pt x="876374" y="365065"/>
                </a:lnTo>
                <a:lnTo>
                  <a:pt x="877702" y="362210"/>
                </a:lnTo>
                <a:lnTo>
                  <a:pt x="879031" y="359354"/>
                </a:lnTo>
                <a:lnTo>
                  <a:pt x="881388" y="349259"/>
                </a:lnTo>
                <a:lnTo>
                  <a:pt x="878267" y="351252"/>
                </a:lnTo>
                <a:close/>
              </a:path>
              <a:path w="2885398" h="418394">
                <a:moveTo>
                  <a:pt x="875710" y="358424"/>
                </a:moveTo>
                <a:lnTo>
                  <a:pt x="875411" y="384823"/>
                </a:lnTo>
                <a:lnTo>
                  <a:pt x="875710" y="376056"/>
                </a:lnTo>
                <a:lnTo>
                  <a:pt x="875710" y="368419"/>
                </a:lnTo>
                <a:lnTo>
                  <a:pt x="876374" y="365065"/>
                </a:lnTo>
                <a:lnTo>
                  <a:pt x="875710" y="358424"/>
                </a:lnTo>
                <a:close/>
              </a:path>
              <a:path w="2885398" h="418394">
                <a:moveTo>
                  <a:pt x="906990" y="366360"/>
                </a:moveTo>
                <a:lnTo>
                  <a:pt x="906990" y="377783"/>
                </a:lnTo>
                <a:lnTo>
                  <a:pt x="905595" y="382366"/>
                </a:lnTo>
                <a:lnTo>
                  <a:pt x="902806" y="385819"/>
                </a:lnTo>
                <a:lnTo>
                  <a:pt x="900083" y="389272"/>
                </a:lnTo>
                <a:lnTo>
                  <a:pt x="903503" y="394884"/>
                </a:lnTo>
                <a:lnTo>
                  <a:pt x="906957" y="392825"/>
                </a:lnTo>
                <a:lnTo>
                  <a:pt x="909713" y="389870"/>
                </a:lnTo>
                <a:lnTo>
                  <a:pt x="906990" y="366360"/>
                </a:lnTo>
                <a:close/>
              </a:path>
              <a:path w="2885398" h="418394">
                <a:moveTo>
                  <a:pt x="892147" y="397972"/>
                </a:moveTo>
                <a:lnTo>
                  <a:pt x="896265" y="397972"/>
                </a:lnTo>
                <a:lnTo>
                  <a:pt x="900050" y="396943"/>
                </a:lnTo>
                <a:lnTo>
                  <a:pt x="903503" y="394884"/>
                </a:lnTo>
                <a:lnTo>
                  <a:pt x="900083" y="389272"/>
                </a:lnTo>
                <a:lnTo>
                  <a:pt x="896265" y="390999"/>
                </a:lnTo>
                <a:lnTo>
                  <a:pt x="892147" y="397972"/>
                </a:lnTo>
                <a:close/>
              </a:path>
              <a:path w="2885398" h="418394">
                <a:moveTo>
                  <a:pt x="876341" y="379377"/>
                </a:moveTo>
                <a:lnTo>
                  <a:pt x="876474" y="390501"/>
                </a:lnTo>
                <a:lnTo>
                  <a:pt x="878200" y="392294"/>
                </a:lnTo>
                <a:lnTo>
                  <a:pt x="879927" y="394087"/>
                </a:lnTo>
                <a:lnTo>
                  <a:pt x="881986" y="395482"/>
                </a:lnTo>
                <a:lnTo>
                  <a:pt x="884377" y="396478"/>
                </a:lnTo>
                <a:lnTo>
                  <a:pt x="886768" y="397474"/>
                </a:lnTo>
                <a:lnTo>
                  <a:pt x="889358" y="397972"/>
                </a:lnTo>
                <a:lnTo>
                  <a:pt x="892147" y="397972"/>
                </a:lnTo>
                <a:lnTo>
                  <a:pt x="896265" y="390999"/>
                </a:lnTo>
                <a:lnTo>
                  <a:pt x="888229" y="390999"/>
                </a:lnTo>
                <a:lnTo>
                  <a:pt x="885473" y="390235"/>
                </a:lnTo>
                <a:lnTo>
                  <a:pt x="883082" y="388708"/>
                </a:lnTo>
                <a:lnTo>
                  <a:pt x="880757" y="387180"/>
                </a:lnTo>
                <a:lnTo>
                  <a:pt x="878931" y="385022"/>
                </a:lnTo>
                <a:lnTo>
                  <a:pt x="877603" y="382233"/>
                </a:lnTo>
                <a:lnTo>
                  <a:pt x="876341" y="379377"/>
                </a:lnTo>
                <a:close/>
              </a:path>
              <a:path w="2885398" h="418394">
                <a:moveTo>
                  <a:pt x="942086" y="396876"/>
                </a:moveTo>
                <a:lnTo>
                  <a:pt x="939496" y="403352"/>
                </a:lnTo>
                <a:lnTo>
                  <a:pt x="940625" y="414941"/>
                </a:lnTo>
                <a:lnTo>
                  <a:pt x="942086" y="413015"/>
                </a:lnTo>
                <a:lnTo>
                  <a:pt x="943613" y="411155"/>
                </a:lnTo>
                <a:lnTo>
                  <a:pt x="942783" y="379643"/>
                </a:lnTo>
                <a:lnTo>
                  <a:pt x="937105" y="385022"/>
                </a:lnTo>
                <a:lnTo>
                  <a:pt x="942086" y="396876"/>
                </a:lnTo>
                <a:close/>
              </a:path>
              <a:path w="2885398" h="418394">
                <a:moveTo>
                  <a:pt x="930331" y="347167"/>
                </a:moveTo>
                <a:lnTo>
                  <a:pt x="921266" y="347167"/>
                </a:lnTo>
                <a:lnTo>
                  <a:pt x="937105" y="385022"/>
                </a:lnTo>
                <a:lnTo>
                  <a:pt x="942783" y="379643"/>
                </a:lnTo>
                <a:lnTo>
                  <a:pt x="930331" y="347167"/>
                </a:lnTo>
                <a:close/>
              </a:path>
              <a:path w="2885398" h="418394">
                <a:moveTo>
                  <a:pt x="943613" y="411155"/>
                </a:moveTo>
                <a:lnTo>
                  <a:pt x="945008" y="408598"/>
                </a:lnTo>
                <a:lnTo>
                  <a:pt x="946270" y="405344"/>
                </a:lnTo>
                <a:lnTo>
                  <a:pt x="969680" y="347167"/>
                </a:lnTo>
                <a:lnTo>
                  <a:pt x="961113" y="347167"/>
                </a:lnTo>
                <a:lnTo>
                  <a:pt x="949457" y="378646"/>
                </a:lnTo>
                <a:lnTo>
                  <a:pt x="945871" y="388509"/>
                </a:lnTo>
                <a:lnTo>
                  <a:pt x="943613" y="411155"/>
                </a:lnTo>
                <a:close/>
              </a:path>
              <a:path w="2885398" h="418394">
                <a:moveTo>
                  <a:pt x="940625" y="414941"/>
                </a:moveTo>
                <a:lnTo>
                  <a:pt x="939496" y="403352"/>
                </a:lnTo>
                <a:lnTo>
                  <a:pt x="938234" y="406606"/>
                </a:lnTo>
                <a:lnTo>
                  <a:pt x="936839" y="408764"/>
                </a:lnTo>
                <a:lnTo>
                  <a:pt x="935312" y="409827"/>
                </a:lnTo>
                <a:lnTo>
                  <a:pt x="937105" y="417099"/>
                </a:lnTo>
                <a:lnTo>
                  <a:pt x="938964" y="416302"/>
                </a:lnTo>
                <a:lnTo>
                  <a:pt x="940625" y="414941"/>
                </a:lnTo>
                <a:close/>
              </a:path>
              <a:path w="2885398" h="418394">
                <a:moveTo>
                  <a:pt x="937105" y="417099"/>
                </a:moveTo>
                <a:lnTo>
                  <a:pt x="935312" y="409827"/>
                </a:lnTo>
                <a:lnTo>
                  <a:pt x="933784" y="410889"/>
                </a:lnTo>
                <a:lnTo>
                  <a:pt x="932157" y="411421"/>
                </a:lnTo>
                <a:lnTo>
                  <a:pt x="928969" y="411421"/>
                </a:lnTo>
                <a:lnTo>
                  <a:pt x="930829" y="418394"/>
                </a:lnTo>
                <a:lnTo>
                  <a:pt x="933220" y="418394"/>
                </a:lnTo>
                <a:lnTo>
                  <a:pt x="935312" y="417962"/>
                </a:lnTo>
                <a:lnTo>
                  <a:pt x="937105" y="417099"/>
                </a:lnTo>
                <a:close/>
              </a:path>
              <a:path w="2885398" h="418394">
                <a:moveTo>
                  <a:pt x="930829" y="418394"/>
                </a:moveTo>
                <a:lnTo>
                  <a:pt x="928969" y="411421"/>
                </a:lnTo>
                <a:lnTo>
                  <a:pt x="927475" y="411122"/>
                </a:lnTo>
                <a:lnTo>
                  <a:pt x="925948" y="410524"/>
                </a:lnTo>
                <a:lnTo>
                  <a:pt x="924487" y="409993"/>
                </a:lnTo>
                <a:lnTo>
                  <a:pt x="923092" y="409129"/>
                </a:lnTo>
                <a:lnTo>
                  <a:pt x="924553" y="417398"/>
                </a:lnTo>
                <a:lnTo>
                  <a:pt x="926479" y="418062"/>
                </a:lnTo>
                <a:lnTo>
                  <a:pt x="928571" y="418394"/>
                </a:lnTo>
                <a:lnTo>
                  <a:pt x="930829" y="418394"/>
                </a:lnTo>
                <a:close/>
              </a:path>
              <a:path w="2885398" h="418394">
                <a:moveTo>
                  <a:pt x="919572" y="414907"/>
                </a:moveTo>
                <a:lnTo>
                  <a:pt x="921033" y="415970"/>
                </a:lnTo>
                <a:lnTo>
                  <a:pt x="922694" y="416800"/>
                </a:lnTo>
                <a:lnTo>
                  <a:pt x="924553" y="417398"/>
                </a:lnTo>
                <a:lnTo>
                  <a:pt x="923092" y="409129"/>
                </a:lnTo>
                <a:lnTo>
                  <a:pt x="921764" y="407934"/>
                </a:lnTo>
                <a:lnTo>
                  <a:pt x="919572" y="414907"/>
                </a:lnTo>
                <a:close/>
              </a:path>
              <a:path w="2885398" h="418394">
                <a:moveTo>
                  <a:pt x="1021487" y="331627"/>
                </a:moveTo>
                <a:lnTo>
                  <a:pt x="1021487" y="329834"/>
                </a:lnTo>
                <a:lnTo>
                  <a:pt x="1020922" y="328406"/>
                </a:lnTo>
                <a:lnTo>
                  <a:pt x="1018730" y="326214"/>
                </a:lnTo>
                <a:lnTo>
                  <a:pt x="1017303" y="325650"/>
                </a:lnTo>
                <a:lnTo>
                  <a:pt x="1013716" y="325650"/>
                </a:lnTo>
                <a:lnTo>
                  <a:pt x="1012255" y="326214"/>
                </a:lnTo>
                <a:lnTo>
                  <a:pt x="1010064" y="328406"/>
                </a:lnTo>
                <a:lnTo>
                  <a:pt x="1009532" y="329834"/>
                </a:lnTo>
                <a:lnTo>
                  <a:pt x="1009532" y="331627"/>
                </a:lnTo>
                <a:lnTo>
                  <a:pt x="1010064" y="334881"/>
                </a:lnTo>
                <a:lnTo>
                  <a:pt x="1012255" y="337073"/>
                </a:lnTo>
                <a:lnTo>
                  <a:pt x="1013716" y="337604"/>
                </a:lnTo>
                <a:lnTo>
                  <a:pt x="1017303" y="337604"/>
                </a:lnTo>
                <a:lnTo>
                  <a:pt x="1018730" y="337073"/>
                </a:lnTo>
                <a:lnTo>
                  <a:pt x="1020922" y="334881"/>
                </a:lnTo>
                <a:lnTo>
                  <a:pt x="1021487" y="333420"/>
                </a:lnTo>
                <a:lnTo>
                  <a:pt x="1021487" y="331627"/>
                </a:lnTo>
                <a:close/>
              </a:path>
              <a:path w="2885398" h="418394">
                <a:moveTo>
                  <a:pt x="1011525" y="347167"/>
                </a:moveTo>
                <a:lnTo>
                  <a:pt x="1011525" y="396976"/>
                </a:lnTo>
                <a:lnTo>
                  <a:pt x="1019494" y="396976"/>
                </a:lnTo>
                <a:lnTo>
                  <a:pt x="1019494" y="347167"/>
                </a:lnTo>
                <a:lnTo>
                  <a:pt x="1011525" y="347167"/>
                </a:lnTo>
                <a:close/>
              </a:path>
              <a:path w="2885398" h="418394">
                <a:moveTo>
                  <a:pt x="1044361" y="357229"/>
                </a:moveTo>
                <a:lnTo>
                  <a:pt x="1045422" y="354577"/>
                </a:lnTo>
                <a:lnTo>
                  <a:pt x="1044959" y="347167"/>
                </a:lnTo>
                <a:lnTo>
                  <a:pt x="1037986" y="347167"/>
                </a:lnTo>
                <a:lnTo>
                  <a:pt x="1045955" y="396976"/>
                </a:lnTo>
                <a:lnTo>
                  <a:pt x="1045656" y="358324"/>
                </a:lnTo>
                <a:lnTo>
                  <a:pt x="1045422" y="354577"/>
                </a:lnTo>
                <a:lnTo>
                  <a:pt x="1044361" y="357229"/>
                </a:lnTo>
                <a:close/>
              </a:path>
              <a:path w="2885398" h="418394">
                <a:moveTo>
                  <a:pt x="1045955" y="366227"/>
                </a:moveTo>
                <a:lnTo>
                  <a:pt x="1046719" y="362840"/>
                </a:lnTo>
                <a:lnTo>
                  <a:pt x="1048246" y="360317"/>
                </a:lnTo>
                <a:lnTo>
                  <a:pt x="1049840" y="357793"/>
                </a:lnTo>
                <a:lnTo>
                  <a:pt x="1051833" y="355967"/>
                </a:lnTo>
                <a:lnTo>
                  <a:pt x="1054223" y="354838"/>
                </a:lnTo>
                <a:lnTo>
                  <a:pt x="1056614" y="353709"/>
                </a:lnTo>
                <a:lnTo>
                  <a:pt x="1059005" y="353144"/>
                </a:lnTo>
                <a:lnTo>
                  <a:pt x="1064849" y="353144"/>
                </a:lnTo>
                <a:lnTo>
                  <a:pt x="1067738" y="354240"/>
                </a:lnTo>
                <a:lnTo>
                  <a:pt x="1070063" y="356432"/>
                </a:lnTo>
                <a:lnTo>
                  <a:pt x="1072453" y="358557"/>
                </a:lnTo>
                <a:lnTo>
                  <a:pt x="1073649" y="362376"/>
                </a:lnTo>
                <a:lnTo>
                  <a:pt x="1073649" y="396976"/>
                </a:lnTo>
                <a:lnTo>
                  <a:pt x="1081618" y="396976"/>
                </a:lnTo>
                <a:lnTo>
                  <a:pt x="1074877" y="349591"/>
                </a:lnTo>
                <a:lnTo>
                  <a:pt x="1071955" y="348263"/>
                </a:lnTo>
                <a:lnTo>
                  <a:pt x="1069033" y="346868"/>
                </a:lnTo>
                <a:lnTo>
                  <a:pt x="1065779" y="346171"/>
                </a:lnTo>
                <a:lnTo>
                  <a:pt x="1059669" y="346171"/>
                </a:lnTo>
                <a:lnTo>
                  <a:pt x="1057212" y="346536"/>
                </a:lnTo>
                <a:lnTo>
                  <a:pt x="1054821" y="347267"/>
                </a:lnTo>
                <a:lnTo>
                  <a:pt x="1052497" y="347997"/>
                </a:lnTo>
                <a:lnTo>
                  <a:pt x="1050438" y="349193"/>
                </a:lnTo>
                <a:lnTo>
                  <a:pt x="1048645" y="350853"/>
                </a:lnTo>
                <a:lnTo>
                  <a:pt x="1046852" y="352447"/>
                </a:lnTo>
                <a:lnTo>
                  <a:pt x="1045955" y="366227"/>
                </a:lnTo>
                <a:close/>
              </a:path>
              <a:path w="2885398" h="418394">
                <a:moveTo>
                  <a:pt x="1045955" y="366227"/>
                </a:moveTo>
                <a:lnTo>
                  <a:pt x="1046852" y="352447"/>
                </a:lnTo>
                <a:lnTo>
                  <a:pt x="1045656" y="358324"/>
                </a:lnTo>
                <a:lnTo>
                  <a:pt x="1045955" y="396976"/>
                </a:lnTo>
                <a:lnTo>
                  <a:pt x="1045955" y="366227"/>
                </a:lnTo>
                <a:close/>
              </a:path>
              <a:path w="2885398" h="418394">
                <a:moveTo>
                  <a:pt x="1045424" y="354572"/>
                </a:moveTo>
                <a:lnTo>
                  <a:pt x="1045656" y="358324"/>
                </a:lnTo>
                <a:lnTo>
                  <a:pt x="1046852" y="352447"/>
                </a:lnTo>
                <a:lnTo>
                  <a:pt x="1045424" y="354572"/>
                </a:lnTo>
                <a:close/>
              </a:path>
              <a:path w="2885398" h="418394">
                <a:moveTo>
                  <a:pt x="1081618" y="396976"/>
                </a:moveTo>
                <a:lnTo>
                  <a:pt x="1081618" y="360782"/>
                </a:lnTo>
                <a:lnTo>
                  <a:pt x="1080722" y="357229"/>
                </a:lnTo>
                <a:lnTo>
                  <a:pt x="1078929" y="354439"/>
                </a:lnTo>
                <a:lnTo>
                  <a:pt x="1077202" y="351650"/>
                </a:lnTo>
                <a:lnTo>
                  <a:pt x="1074877" y="349591"/>
                </a:lnTo>
                <a:lnTo>
                  <a:pt x="1081618" y="396976"/>
                </a:lnTo>
                <a:close/>
              </a:path>
              <a:path w="2885398" h="418394">
                <a:moveTo>
                  <a:pt x="1109625" y="331627"/>
                </a:moveTo>
                <a:lnTo>
                  <a:pt x="1109625" y="329834"/>
                </a:lnTo>
                <a:lnTo>
                  <a:pt x="1109060" y="328406"/>
                </a:lnTo>
                <a:lnTo>
                  <a:pt x="1106869" y="326214"/>
                </a:lnTo>
                <a:lnTo>
                  <a:pt x="1105441" y="325650"/>
                </a:lnTo>
                <a:lnTo>
                  <a:pt x="1101855" y="325650"/>
                </a:lnTo>
                <a:lnTo>
                  <a:pt x="1100394" y="326214"/>
                </a:lnTo>
                <a:lnTo>
                  <a:pt x="1098202" y="328406"/>
                </a:lnTo>
                <a:lnTo>
                  <a:pt x="1097671" y="329834"/>
                </a:lnTo>
                <a:lnTo>
                  <a:pt x="1097671" y="331627"/>
                </a:lnTo>
                <a:lnTo>
                  <a:pt x="1098202" y="334881"/>
                </a:lnTo>
                <a:lnTo>
                  <a:pt x="1100394" y="337073"/>
                </a:lnTo>
                <a:lnTo>
                  <a:pt x="1101855" y="337604"/>
                </a:lnTo>
                <a:lnTo>
                  <a:pt x="1105441" y="337604"/>
                </a:lnTo>
                <a:lnTo>
                  <a:pt x="1106869" y="337073"/>
                </a:lnTo>
                <a:lnTo>
                  <a:pt x="1109060" y="334881"/>
                </a:lnTo>
                <a:lnTo>
                  <a:pt x="1109625" y="333420"/>
                </a:lnTo>
                <a:lnTo>
                  <a:pt x="1109625" y="331627"/>
                </a:lnTo>
                <a:close/>
              </a:path>
              <a:path w="2885398" h="418394">
                <a:moveTo>
                  <a:pt x="1107633" y="347167"/>
                </a:moveTo>
                <a:lnTo>
                  <a:pt x="1099663" y="347167"/>
                </a:lnTo>
                <a:lnTo>
                  <a:pt x="1101689" y="415903"/>
                </a:lnTo>
                <a:lnTo>
                  <a:pt x="1103648" y="414210"/>
                </a:lnTo>
                <a:lnTo>
                  <a:pt x="1105242" y="411819"/>
                </a:lnTo>
                <a:lnTo>
                  <a:pt x="1106836" y="409428"/>
                </a:lnTo>
                <a:lnTo>
                  <a:pt x="1107633" y="406174"/>
                </a:lnTo>
                <a:lnTo>
                  <a:pt x="1107633" y="347167"/>
                </a:lnTo>
                <a:close/>
              </a:path>
              <a:path w="2885398" h="418394">
                <a:moveTo>
                  <a:pt x="1099663" y="347167"/>
                </a:moveTo>
                <a:lnTo>
                  <a:pt x="1099663" y="404713"/>
                </a:lnTo>
                <a:lnTo>
                  <a:pt x="1098966" y="407137"/>
                </a:lnTo>
                <a:lnTo>
                  <a:pt x="1097571" y="408532"/>
                </a:lnTo>
                <a:lnTo>
                  <a:pt x="1099364" y="416900"/>
                </a:lnTo>
                <a:lnTo>
                  <a:pt x="1101689" y="415903"/>
                </a:lnTo>
                <a:lnTo>
                  <a:pt x="1099663" y="347167"/>
                </a:lnTo>
                <a:close/>
              </a:path>
              <a:path w="2885398" h="418394">
                <a:moveTo>
                  <a:pt x="1099364" y="416900"/>
                </a:moveTo>
                <a:lnTo>
                  <a:pt x="1097571" y="408532"/>
                </a:lnTo>
                <a:lnTo>
                  <a:pt x="1096243" y="409926"/>
                </a:lnTo>
                <a:lnTo>
                  <a:pt x="1094516" y="410624"/>
                </a:lnTo>
                <a:lnTo>
                  <a:pt x="1090664" y="410624"/>
                </a:lnTo>
                <a:lnTo>
                  <a:pt x="1092491" y="418394"/>
                </a:lnTo>
                <a:lnTo>
                  <a:pt x="1094749" y="418394"/>
                </a:lnTo>
                <a:lnTo>
                  <a:pt x="1097040" y="417896"/>
                </a:lnTo>
                <a:lnTo>
                  <a:pt x="1099364" y="416900"/>
                </a:lnTo>
                <a:close/>
              </a:path>
              <a:path w="2885398" h="418394">
                <a:moveTo>
                  <a:pt x="1082529" y="415107"/>
                </a:moveTo>
                <a:lnTo>
                  <a:pt x="1083658" y="416036"/>
                </a:lnTo>
                <a:lnTo>
                  <a:pt x="1085086" y="416800"/>
                </a:lnTo>
                <a:lnTo>
                  <a:pt x="1086812" y="417398"/>
                </a:lnTo>
                <a:lnTo>
                  <a:pt x="1088539" y="418062"/>
                </a:lnTo>
                <a:lnTo>
                  <a:pt x="1090432" y="418394"/>
                </a:lnTo>
                <a:lnTo>
                  <a:pt x="1092491" y="418394"/>
                </a:lnTo>
                <a:lnTo>
                  <a:pt x="1090664" y="410624"/>
                </a:lnTo>
                <a:lnTo>
                  <a:pt x="1089104" y="410325"/>
                </a:lnTo>
                <a:lnTo>
                  <a:pt x="1087709" y="409727"/>
                </a:lnTo>
                <a:lnTo>
                  <a:pt x="1086314" y="409129"/>
                </a:lnTo>
                <a:lnTo>
                  <a:pt x="1084222" y="407536"/>
                </a:lnTo>
                <a:lnTo>
                  <a:pt x="1082529" y="415107"/>
                </a:lnTo>
                <a:close/>
              </a:path>
              <a:path w="2885398" h="418394">
                <a:moveTo>
                  <a:pt x="1155611" y="388907"/>
                </a:moveTo>
                <a:lnTo>
                  <a:pt x="1155711" y="396677"/>
                </a:lnTo>
                <a:lnTo>
                  <a:pt x="1158367" y="395747"/>
                </a:lnTo>
                <a:lnTo>
                  <a:pt x="1160658" y="394452"/>
                </a:lnTo>
                <a:lnTo>
                  <a:pt x="1162584" y="392792"/>
                </a:lnTo>
                <a:lnTo>
                  <a:pt x="1164577" y="391132"/>
                </a:lnTo>
                <a:lnTo>
                  <a:pt x="1166204" y="389173"/>
                </a:lnTo>
                <a:lnTo>
                  <a:pt x="1167465" y="386915"/>
                </a:lnTo>
                <a:lnTo>
                  <a:pt x="1161189" y="383229"/>
                </a:lnTo>
                <a:lnTo>
                  <a:pt x="1159795" y="385620"/>
                </a:lnTo>
                <a:lnTo>
                  <a:pt x="1157935" y="387512"/>
                </a:lnTo>
                <a:lnTo>
                  <a:pt x="1155611" y="388907"/>
                </a:lnTo>
                <a:close/>
              </a:path>
              <a:path w="2885398" h="418394">
                <a:moveTo>
                  <a:pt x="1146944" y="397972"/>
                </a:moveTo>
                <a:lnTo>
                  <a:pt x="1150198" y="397972"/>
                </a:lnTo>
                <a:lnTo>
                  <a:pt x="1153120" y="397541"/>
                </a:lnTo>
                <a:lnTo>
                  <a:pt x="1155711" y="396677"/>
                </a:lnTo>
                <a:lnTo>
                  <a:pt x="1155611" y="388907"/>
                </a:lnTo>
                <a:lnTo>
                  <a:pt x="1153353" y="390302"/>
                </a:lnTo>
                <a:lnTo>
                  <a:pt x="1150398" y="390999"/>
                </a:lnTo>
                <a:lnTo>
                  <a:pt x="1146944" y="397972"/>
                </a:lnTo>
                <a:close/>
              </a:path>
              <a:path w="2885398" h="418394">
                <a:moveTo>
                  <a:pt x="1150398" y="390999"/>
                </a:moveTo>
                <a:lnTo>
                  <a:pt x="1143358" y="390999"/>
                </a:lnTo>
                <a:lnTo>
                  <a:pt x="1140436" y="390269"/>
                </a:lnTo>
                <a:lnTo>
                  <a:pt x="1137979" y="388807"/>
                </a:lnTo>
                <a:lnTo>
                  <a:pt x="1135588" y="387280"/>
                </a:lnTo>
                <a:lnTo>
                  <a:pt x="1138012" y="396943"/>
                </a:lnTo>
                <a:lnTo>
                  <a:pt x="1142229" y="397972"/>
                </a:lnTo>
                <a:lnTo>
                  <a:pt x="1146944" y="397972"/>
                </a:lnTo>
                <a:lnTo>
                  <a:pt x="1150398" y="390999"/>
                </a:lnTo>
                <a:close/>
              </a:path>
              <a:path w="2885398" h="418394">
                <a:moveTo>
                  <a:pt x="1134293" y="394884"/>
                </a:moveTo>
                <a:lnTo>
                  <a:pt x="1138012" y="396943"/>
                </a:lnTo>
                <a:lnTo>
                  <a:pt x="1135588" y="387280"/>
                </a:lnTo>
                <a:lnTo>
                  <a:pt x="1133728" y="385088"/>
                </a:lnTo>
                <a:lnTo>
                  <a:pt x="1132400" y="382233"/>
                </a:lnTo>
                <a:lnTo>
                  <a:pt x="1131072" y="379377"/>
                </a:lnTo>
                <a:lnTo>
                  <a:pt x="1130640" y="392825"/>
                </a:lnTo>
                <a:lnTo>
                  <a:pt x="1134293" y="394884"/>
                </a:lnTo>
                <a:close/>
              </a:path>
              <a:path w="2885398" h="418394">
                <a:moveTo>
                  <a:pt x="1160492" y="363305"/>
                </a:moveTo>
                <a:lnTo>
                  <a:pt x="1160492" y="368087"/>
                </a:lnTo>
                <a:lnTo>
                  <a:pt x="1130556" y="367290"/>
                </a:lnTo>
                <a:lnTo>
                  <a:pt x="1127818" y="367290"/>
                </a:lnTo>
                <a:lnTo>
                  <a:pt x="1127818" y="374363"/>
                </a:lnTo>
                <a:lnTo>
                  <a:pt x="1130640" y="392825"/>
                </a:lnTo>
                <a:lnTo>
                  <a:pt x="1131072" y="379377"/>
                </a:lnTo>
                <a:lnTo>
                  <a:pt x="1130408" y="375990"/>
                </a:lnTo>
                <a:lnTo>
                  <a:pt x="1130408" y="368087"/>
                </a:lnTo>
                <a:lnTo>
                  <a:pt x="1168063" y="374363"/>
                </a:lnTo>
                <a:lnTo>
                  <a:pt x="1164577" y="367290"/>
                </a:lnTo>
                <a:lnTo>
                  <a:pt x="1160492" y="363305"/>
                </a:lnTo>
                <a:close/>
              </a:path>
              <a:path w="2885398" h="418394">
                <a:moveTo>
                  <a:pt x="1130556" y="367290"/>
                </a:moveTo>
                <a:lnTo>
                  <a:pt x="1130607" y="351318"/>
                </a:lnTo>
                <a:lnTo>
                  <a:pt x="1127784" y="354307"/>
                </a:lnTo>
                <a:lnTo>
                  <a:pt x="1127784" y="389870"/>
                </a:lnTo>
                <a:lnTo>
                  <a:pt x="1130640" y="392825"/>
                </a:lnTo>
                <a:lnTo>
                  <a:pt x="1127818" y="374363"/>
                </a:lnTo>
                <a:lnTo>
                  <a:pt x="1127818" y="367290"/>
                </a:lnTo>
                <a:lnTo>
                  <a:pt x="1130556" y="367290"/>
                </a:lnTo>
                <a:close/>
              </a:path>
              <a:path w="2885398" h="418394">
                <a:moveTo>
                  <a:pt x="1122637" y="366692"/>
                </a:moveTo>
                <a:lnTo>
                  <a:pt x="1123667" y="382100"/>
                </a:lnTo>
                <a:lnTo>
                  <a:pt x="1125726" y="386018"/>
                </a:lnTo>
                <a:lnTo>
                  <a:pt x="1127784" y="389870"/>
                </a:lnTo>
                <a:lnTo>
                  <a:pt x="1127784" y="354307"/>
                </a:lnTo>
                <a:lnTo>
                  <a:pt x="1125726" y="358225"/>
                </a:lnTo>
                <a:lnTo>
                  <a:pt x="1123667" y="362077"/>
                </a:lnTo>
                <a:lnTo>
                  <a:pt x="1122637" y="366692"/>
                </a:lnTo>
                <a:close/>
              </a:path>
              <a:path w="2885398" h="418394">
                <a:moveTo>
                  <a:pt x="1122637" y="372072"/>
                </a:moveTo>
                <a:lnTo>
                  <a:pt x="1122637" y="377451"/>
                </a:lnTo>
                <a:lnTo>
                  <a:pt x="1123667" y="382100"/>
                </a:lnTo>
                <a:lnTo>
                  <a:pt x="1122637" y="366692"/>
                </a:lnTo>
                <a:lnTo>
                  <a:pt x="1122637" y="372072"/>
                </a:lnTo>
                <a:close/>
              </a:path>
              <a:path w="2885398" h="418394">
                <a:moveTo>
                  <a:pt x="1130408" y="372072"/>
                </a:moveTo>
                <a:lnTo>
                  <a:pt x="1130408" y="368087"/>
                </a:lnTo>
                <a:lnTo>
                  <a:pt x="1130408" y="374363"/>
                </a:lnTo>
                <a:lnTo>
                  <a:pt x="1168063" y="374363"/>
                </a:lnTo>
                <a:lnTo>
                  <a:pt x="1130408" y="368087"/>
                </a:lnTo>
                <a:lnTo>
                  <a:pt x="1130408" y="372072"/>
                </a:lnTo>
                <a:close/>
              </a:path>
              <a:path w="2885398" h="418394">
                <a:moveTo>
                  <a:pt x="1142993" y="353144"/>
                </a:moveTo>
                <a:lnTo>
                  <a:pt x="1150497" y="353144"/>
                </a:lnTo>
                <a:lnTo>
                  <a:pt x="1153917" y="354439"/>
                </a:lnTo>
                <a:lnTo>
                  <a:pt x="1156507" y="357029"/>
                </a:lnTo>
                <a:lnTo>
                  <a:pt x="1159164" y="359619"/>
                </a:lnTo>
                <a:lnTo>
                  <a:pt x="1160492" y="363305"/>
                </a:lnTo>
                <a:lnTo>
                  <a:pt x="1164577" y="367290"/>
                </a:lnTo>
                <a:lnTo>
                  <a:pt x="1161621" y="351152"/>
                </a:lnTo>
                <a:lnTo>
                  <a:pt x="1158301" y="349160"/>
                </a:lnTo>
                <a:lnTo>
                  <a:pt x="1155046" y="347167"/>
                </a:lnTo>
                <a:lnTo>
                  <a:pt x="1151095" y="346171"/>
                </a:lnTo>
                <a:lnTo>
                  <a:pt x="1146446" y="346171"/>
                </a:lnTo>
                <a:lnTo>
                  <a:pt x="1142993" y="353144"/>
                </a:lnTo>
                <a:close/>
              </a:path>
              <a:path w="2885398" h="418394">
                <a:moveTo>
                  <a:pt x="1135455" y="356897"/>
                </a:moveTo>
                <a:lnTo>
                  <a:pt x="1137779" y="355436"/>
                </a:lnTo>
                <a:lnTo>
                  <a:pt x="1140170" y="353908"/>
                </a:lnTo>
                <a:lnTo>
                  <a:pt x="1142993" y="353144"/>
                </a:lnTo>
                <a:lnTo>
                  <a:pt x="1146446" y="346171"/>
                </a:lnTo>
                <a:lnTo>
                  <a:pt x="1141864" y="346171"/>
                </a:lnTo>
                <a:lnTo>
                  <a:pt x="1137779" y="347200"/>
                </a:lnTo>
                <a:lnTo>
                  <a:pt x="1135455" y="356897"/>
                </a:lnTo>
                <a:close/>
              </a:path>
              <a:path w="2885398" h="418394">
                <a:moveTo>
                  <a:pt x="1134193" y="349259"/>
                </a:moveTo>
                <a:lnTo>
                  <a:pt x="1130607" y="351318"/>
                </a:lnTo>
                <a:lnTo>
                  <a:pt x="1131039" y="364700"/>
                </a:lnTo>
                <a:lnTo>
                  <a:pt x="1132300" y="361911"/>
                </a:lnTo>
                <a:lnTo>
                  <a:pt x="1133629" y="359055"/>
                </a:lnTo>
                <a:lnTo>
                  <a:pt x="1135455" y="356897"/>
                </a:lnTo>
                <a:lnTo>
                  <a:pt x="1137779" y="347200"/>
                </a:lnTo>
                <a:lnTo>
                  <a:pt x="1134193" y="349259"/>
                </a:lnTo>
                <a:close/>
              </a:path>
              <a:path w="2885398" h="418394">
                <a:moveTo>
                  <a:pt x="1168462" y="364534"/>
                </a:moveTo>
                <a:lnTo>
                  <a:pt x="1167598" y="360715"/>
                </a:lnTo>
                <a:lnTo>
                  <a:pt x="1165871" y="357328"/>
                </a:lnTo>
                <a:lnTo>
                  <a:pt x="1164145" y="353875"/>
                </a:lnTo>
                <a:lnTo>
                  <a:pt x="1161621" y="351152"/>
                </a:lnTo>
                <a:lnTo>
                  <a:pt x="1164577" y="367290"/>
                </a:lnTo>
                <a:lnTo>
                  <a:pt x="1168063" y="374363"/>
                </a:lnTo>
                <a:lnTo>
                  <a:pt x="1168462" y="364534"/>
                </a:lnTo>
                <a:close/>
              </a:path>
              <a:path w="2885398" h="418394">
                <a:moveTo>
                  <a:pt x="1168462" y="364534"/>
                </a:moveTo>
                <a:lnTo>
                  <a:pt x="1168063" y="374363"/>
                </a:lnTo>
                <a:lnTo>
                  <a:pt x="1168296" y="372802"/>
                </a:lnTo>
                <a:lnTo>
                  <a:pt x="1168428" y="370943"/>
                </a:lnTo>
                <a:lnTo>
                  <a:pt x="1168462" y="364534"/>
                </a:lnTo>
                <a:close/>
              </a:path>
              <a:path w="2885398" h="418394">
                <a:moveTo>
                  <a:pt x="1225358" y="383328"/>
                </a:moveTo>
                <a:lnTo>
                  <a:pt x="1217986" y="380738"/>
                </a:lnTo>
                <a:lnTo>
                  <a:pt x="1218750" y="393390"/>
                </a:lnTo>
                <a:lnTo>
                  <a:pt x="1220676" y="391198"/>
                </a:lnTo>
                <a:lnTo>
                  <a:pt x="1222668" y="389007"/>
                </a:lnTo>
                <a:lnTo>
                  <a:pt x="1224229" y="386383"/>
                </a:lnTo>
                <a:lnTo>
                  <a:pt x="1225358" y="383328"/>
                </a:lnTo>
                <a:close/>
              </a:path>
              <a:path w="2885398" h="418394">
                <a:moveTo>
                  <a:pt x="1217986" y="380738"/>
                </a:moveTo>
                <a:lnTo>
                  <a:pt x="1217522" y="382930"/>
                </a:lnTo>
                <a:lnTo>
                  <a:pt x="1216658" y="384790"/>
                </a:lnTo>
                <a:lnTo>
                  <a:pt x="1215396" y="386317"/>
                </a:lnTo>
                <a:lnTo>
                  <a:pt x="1214201" y="387844"/>
                </a:lnTo>
                <a:lnTo>
                  <a:pt x="1216392" y="395083"/>
                </a:lnTo>
                <a:lnTo>
                  <a:pt x="1218750" y="393390"/>
                </a:lnTo>
                <a:lnTo>
                  <a:pt x="1217986" y="380738"/>
                </a:lnTo>
                <a:close/>
              </a:path>
              <a:path w="2885398" h="418394">
                <a:moveTo>
                  <a:pt x="1216392" y="395083"/>
                </a:moveTo>
                <a:lnTo>
                  <a:pt x="1214201" y="387844"/>
                </a:lnTo>
                <a:lnTo>
                  <a:pt x="1212640" y="389007"/>
                </a:lnTo>
                <a:lnTo>
                  <a:pt x="1210714" y="389804"/>
                </a:lnTo>
                <a:lnTo>
                  <a:pt x="1208855" y="390601"/>
                </a:lnTo>
                <a:lnTo>
                  <a:pt x="1210880" y="397408"/>
                </a:lnTo>
                <a:lnTo>
                  <a:pt x="1213603" y="396279"/>
                </a:lnTo>
                <a:lnTo>
                  <a:pt x="1216392" y="395083"/>
                </a:lnTo>
                <a:close/>
              </a:path>
              <a:path w="2885398" h="418394">
                <a:moveTo>
                  <a:pt x="1210880" y="397408"/>
                </a:moveTo>
                <a:lnTo>
                  <a:pt x="1208855" y="390601"/>
                </a:lnTo>
                <a:lnTo>
                  <a:pt x="1206630" y="390999"/>
                </a:lnTo>
                <a:lnTo>
                  <a:pt x="1200719" y="390999"/>
                </a:lnTo>
                <a:lnTo>
                  <a:pt x="1204239" y="397972"/>
                </a:lnTo>
                <a:lnTo>
                  <a:pt x="1207759" y="397972"/>
                </a:lnTo>
                <a:lnTo>
                  <a:pt x="1210880" y="397408"/>
                </a:lnTo>
                <a:close/>
              </a:path>
              <a:path w="2885398" h="418394">
                <a:moveTo>
                  <a:pt x="1199590" y="397972"/>
                </a:moveTo>
                <a:lnTo>
                  <a:pt x="1204239" y="397972"/>
                </a:lnTo>
                <a:lnTo>
                  <a:pt x="1200719" y="390999"/>
                </a:lnTo>
                <a:lnTo>
                  <a:pt x="1197864" y="390269"/>
                </a:lnTo>
                <a:lnTo>
                  <a:pt x="1195473" y="388807"/>
                </a:lnTo>
                <a:lnTo>
                  <a:pt x="1195440" y="396943"/>
                </a:lnTo>
                <a:lnTo>
                  <a:pt x="1199590" y="397972"/>
                </a:lnTo>
                <a:close/>
              </a:path>
              <a:path w="2885398" h="418394">
                <a:moveTo>
                  <a:pt x="1193082" y="387280"/>
                </a:moveTo>
                <a:lnTo>
                  <a:pt x="1191256" y="385088"/>
                </a:lnTo>
                <a:lnTo>
                  <a:pt x="1191787" y="394884"/>
                </a:lnTo>
                <a:lnTo>
                  <a:pt x="1195440" y="396943"/>
                </a:lnTo>
                <a:lnTo>
                  <a:pt x="1195473" y="388807"/>
                </a:lnTo>
                <a:lnTo>
                  <a:pt x="1193082" y="387280"/>
                </a:lnTo>
                <a:close/>
              </a:path>
              <a:path w="2885398" h="418394">
                <a:moveTo>
                  <a:pt x="1191256" y="385088"/>
                </a:moveTo>
                <a:lnTo>
                  <a:pt x="1189994" y="382233"/>
                </a:lnTo>
                <a:lnTo>
                  <a:pt x="1188732" y="379377"/>
                </a:lnTo>
                <a:lnTo>
                  <a:pt x="1188101" y="375990"/>
                </a:lnTo>
                <a:lnTo>
                  <a:pt x="1188101" y="368087"/>
                </a:lnTo>
                <a:lnTo>
                  <a:pt x="1188732" y="364700"/>
                </a:lnTo>
                <a:lnTo>
                  <a:pt x="1189994" y="361911"/>
                </a:lnTo>
                <a:lnTo>
                  <a:pt x="1191256" y="359055"/>
                </a:lnTo>
                <a:lnTo>
                  <a:pt x="1191787" y="349259"/>
                </a:lnTo>
                <a:lnTo>
                  <a:pt x="1188134" y="351318"/>
                </a:lnTo>
                <a:lnTo>
                  <a:pt x="1185279" y="354307"/>
                </a:lnTo>
                <a:lnTo>
                  <a:pt x="1188134" y="392825"/>
                </a:lnTo>
                <a:lnTo>
                  <a:pt x="1191787" y="394884"/>
                </a:lnTo>
                <a:lnTo>
                  <a:pt x="1191256" y="385088"/>
                </a:lnTo>
                <a:close/>
              </a:path>
              <a:path w="2885398" h="418394">
                <a:moveTo>
                  <a:pt x="1188134" y="392825"/>
                </a:moveTo>
                <a:lnTo>
                  <a:pt x="1185279" y="354307"/>
                </a:lnTo>
                <a:lnTo>
                  <a:pt x="1183220" y="358225"/>
                </a:lnTo>
                <a:lnTo>
                  <a:pt x="1181161" y="362077"/>
                </a:lnTo>
                <a:lnTo>
                  <a:pt x="1180132" y="366692"/>
                </a:lnTo>
                <a:lnTo>
                  <a:pt x="1180132" y="372072"/>
                </a:lnTo>
                <a:lnTo>
                  <a:pt x="1181161" y="382100"/>
                </a:lnTo>
                <a:lnTo>
                  <a:pt x="1183220" y="386018"/>
                </a:lnTo>
                <a:lnTo>
                  <a:pt x="1185279" y="389870"/>
                </a:lnTo>
                <a:lnTo>
                  <a:pt x="1188134" y="392825"/>
                </a:lnTo>
                <a:close/>
              </a:path>
              <a:path w="2885398" h="418394">
                <a:moveTo>
                  <a:pt x="1224860" y="359420"/>
                </a:moveTo>
                <a:lnTo>
                  <a:pt x="1223665" y="356697"/>
                </a:lnTo>
                <a:lnTo>
                  <a:pt x="1222104" y="354340"/>
                </a:lnTo>
                <a:lnTo>
                  <a:pt x="1220178" y="352347"/>
                </a:lnTo>
                <a:lnTo>
                  <a:pt x="1218252" y="350355"/>
                </a:lnTo>
                <a:lnTo>
                  <a:pt x="1217289" y="363006"/>
                </a:lnTo>
                <a:lnTo>
                  <a:pt x="1224860" y="359420"/>
                </a:lnTo>
                <a:close/>
              </a:path>
              <a:path w="2885398" h="418394">
                <a:moveTo>
                  <a:pt x="1200719" y="353144"/>
                </a:moveTo>
                <a:lnTo>
                  <a:pt x="1207493" y="353144"/>
                </a:lnTo>
                <a:lnTo>
                  <a:pt x="1210283" y="354008"/>
                </a:lnTo>
                <a:lnTo>
                  <a:pt x="1212408" y="355734"/>
                </a:lnTo>
                <a:lnTo>
                  <a:pt x="1214599" y="357395"/>
                </a:lnTo>
                <a:lnTo>
                  <a:pt x="1216226" y="359819"/>
                </a:lnTo>
                <a:lnTo>
                  <a:pt x="1217289" y="363006"/>
                </a:lnTo>
                <a:lnTo>
                  <a:pt x="1218252" y="350355"/>
                </a:lnTo>
                <a:lnTo>
                  <a:pt x="1215961" y="348828"/>
                </a:lnTo>
                <a:lnTo>
                  <a:pt x="1213304" y="347765"/>
                </a:lnTo>
                <a:lnTo>
                  <a:pt x="1210714" y="346702"/>
                </a:lnTo>
                <a:lnTo>
                  <a:pt x="1207693" y="346171"/>
                </a:lnTo>
                <a:lnTo>
                  <a:pt x="1204239" y="346171"/>
                </a:lnTo>
                <a:lnTo>
                  <a:pt x="1200719" y="353144"/>
                </a:lnTo>
                <a:close/>
              </a:path>
              <a:path w="2885398" h="418394">
                <a:moveTo>
                  <a:pt x="1199590" y="346171"/>
                </a:moveTo>
                <a:lnTo>
                  <a:pt x="1195440" y="347200"/>
                </a:lnTo>
                <a:lnTo>
                  <a:pt x="1195473" y="355436"/>
                </a:lnTo>
                <a:lnTo>
                  <a:pt x="1197864" y="353908"/>
                </a:lnTo>
                <a:lnTo>
                  <a:pt x="1200719" y="353144"/>
                </a:lnTo>
                <a:lnTo>
                  <a:pt x="1204239" y="346171"/>
                </a:lnTo>
                <a:lnTo>
                  <a:pt x="1199590" y="346171"/>
                </a:lnTo>
                <a:close/>
              </a:path>
              <a:path w="2885398" h="418394">
                <a:moveTo>
                  <a:pt x="1193082" y="356897"/>
                </a:moveTo>
                <a:lnTo>
                  <a:pt x="1195473" y="355436"/>
                </a:lnTo>
                <a:lnTo>
                  <a:pt x="1195440" y="347200"/>
                </a:lnTo>
                <a:lnTo>
                  <a:pt x="1191787" y="349259"/>
                </a:lnTo>
                <a:lnTo>
                  <a:pt x="1191256" y="359055"/>
                </a:lnTo>
                <a:lnTo>
                  <a:pt x="1193082" y="356897"/>
                </a:lnTo>
                <a:close/>
              </a:path>
              <a:path w="2885398" h="418394">
                <a:moveTo>
                  <a:pt x="1243147" y="354041"/>
                </a:moveTo>
                <a:lnTo>
                  <a:pt x="1243147" y="384624"/>
                </a:lnTo>
                <a:lnTo>
                  <a:pt x="1243213" y="387811"/>
                </a:lnTo>
                <a:lnTo>
                  <a:pt x="1251116" y="354041"/>
                </a:lnTo>
                <a:lnTo>
                  <a:pt x="1243147" y="347167"/>
                </a:lnTo>
                <a:lnTo>
                  <a:pt x="1233185" y="347167"/>
                </a:lnTo>
                <a:lnTo>
                  <a:pt x="1233185" y="354041"/>
                </a:lnTo>
                <a:lnTo>
                  <a:pt x="1243147" y="354041"/>
                </a:lnTo>
                <a:close/>
              </a:path>
              <a:path w="2885398" h="418394">
                <a:moveTo>
                  <a:pt x="1251116" y="354041"/>
                </a:moveTo>
                <a:lnTo>
                  <a:pt x="1243213" y="387811"/>
                </a:lnTo>
                <a:lnTo>
                  <a:pt x="1243877" y="390401"/>
                </a:lnTo>
                <a:lnTo>
                  <a:pt x="1245139" y="392394"/>
                </a:lnTo>
                <a:lnTo>
                  <a:pt x="1246467" y="394320"/>
                </a:lnTo>
                <a:lnTo>
                  <a:pt x="1248227" y="395747"/>
                </a:lnTo>
                <a:lnTo>
                  <a:pt x="1250419" y="396677"/>
                </a:lnTo>
                <a:lnTo>
                  <a:pt x="1251116" y="385686"/>
                </a:lnTo>
                <a:lnTo>
                  <a:pt x="1251116" y="354041"/>
                </a:lnTo>
                <a:close/>
              </a:path>
              <a:path w="2885398" h="418394">
                <a:moveTo>
                  <a:pt x="1267354" y="386815"/>
                </a:moveTo>
                <a:lnTo>
                  <a:pt x="1266225" y="387944"/>
                </a:lnTo>
                <a:lnTo>
                  <a:pt x="1266789" y="395980"/>
                </a:lnTo>
                <a:lnTo>
                  <a:pt x="1268616" y="394884"/>
                </a:lnTo>
                <a:lnTo>
                  <a:pt x="1270143" y="393489"/>
                </a:lnTo>
                <a:lnTo>
                  <a:pt x="1267354" y="386815"/>
                </a:lnTo>
                <a:close/>
              </a:path>
              <a:path w="2885398" h="418394">
                <a:moveTo>
                  <a:pt x="1262174" y="390169"/>
                </a:moveTo>
                <a:lnTo>
                  <a:pt x="1262605" y="397574"/>
                </a:lnTo>
                <a:lnTo>
                  <a:pt x="1264664" y="396777"/>
                </a:lnTo>
                <a:lnTo>
                  <a:pt x="1266789" y="395980"/>
                </a:lnTo>
                <a:lnTo>
                  <a:pt x="1266225" y="387944"/>
                </a:lnTo>
                <a:lnTo>
                  <a:pt x="1264963" y="388841"/>
                </a:lnTo>
                <a:lnTo>
                  <a:pt x="1263569" y="389505"/>
                </a:lnTo>
                <a:lnTo>
                  <a:pt x="1262174" y="390169"/>
                </a:lnTo>
                <a:close/>
              </a:path>
              <a:path w="2885398" h="418394">
                <a:moveTo>
                  <a:pt x="1254603" y="389903"/>
                </a:moveTo>
                <a:lnTo>
                  <a:pt x="1254968" y="397972"/>
                </a:lnTo>
                <a:lnTo>
                  <a:pt x="1260215" y="397972"/>
                </a:lnTo>
                <a:lnTo>
                  <a:pt x="1262605" y="397574"/>
                </a:lnTo>
                <a:lnTo>
                  <a:pt x="1262174" y="390169"/>
                </a:lnTo>
                <a:lnTo>
                  <a:pt x="1260514" y="390501"/>
                </a:lnTo>
                <a:lnTo>
                  <a:pt x="1256396" y="390501"/>
                </a:lnTo>
                <a:lnTo>
                  <a:pt x="1254603" y="389903"/>
                </a:lnTo>
                <a:close/>
              </a:path>
              <a:path w="2885398" h="418394">
                <a:moveTo>
                  <a:pt x="1253208" y="388708"/>
                </a:moveTo>
                <a:lnTo>
                  <a:pt x="1251814" y="387512"/>
                </a:lnTo>
                <a:lnTo>
                  <a:pt x="1252611" y="397541"/>
                </a:lnTo>
                <a:lnTo>
                  <a:pt x="1254968" y="397972"/>
                </a:lnTo>
                <a:lnTo>
                  <a:pt x="1254603" y="389903"/>
                </a:lnTo>
                <a:lnTo>
                  <a:pt x="1253208" y="388708"/>
                </a:lnTo>
                <a:close/>
              </a:path>
              <a:path w="2885398" h="418394">
                <a:moveTo>
                  <a:pt x="1251116" y="385686"/>
                </a:moveTo>
                <a:lnTo>
                  <a:pt x="1250419" y="396677"/>
                </a:lnTo>
                <a:lnTo>
                  <a:pt x="1252611" y="397541"/>
                </a:lnTo>
                <a:lnTo>
                  <a:pt x="1251814" y="387512"/>
                </a:lnTo>
                <a:lnTo>
                  <a:pt x="1251116" y="385686"/>
                </a:lnTo>
                <a:close/>
              </a:path>
              <a:path w="2885398" h="418394">
                <a:moveTo>
                  <a:pt x="1251116" y="347167"/>
                </a:moveTo>
                <a:lnTo>
                  <a:pt x="1251116" y="333022"/>
                </a:lnTo>
                <a:lnTo>
                  <a:pt x="1243147" y="335213"/>
                </a:lnTo>
                <a:lnTo>
                  <a:pt x="1243147" y="347167"/>
                </a:lnTo>
                <a:lnTo>
                  <a:pt x="1251116" y="354041"/>
                </a:lnTo>
                <a:lnTo>
                  <a:pt x="1269247" y="354041"/>
                </a:lnTo>
                <a:lnTo>
                  <a:pt x="1269247" y="347167"/>
                </a:lnTo>
                <a:lnTo>
                  <a:pt x="1251116" y="347167"/>
                </a:lnTo>
                <a:close/>
              </a:path>
              <a:path w="2885398" h="418394">
                <a:moveTo>
                  <a:pt x="1310583" y="388907"/>
                </a:moveTo>
                <a:lnTo>
                  <a:pt x="1310682" y="396677"/>
                </a:lnTo>
                <a:lnTo>
                  <a:pt x="1313339" y="395747"/>
                </a:lnTo>
                <a:lnTo>
                  <a:pt x="1315630" y="394452"/>
                </a:lnTo>
                <a:lnTo>
                  <a:pt x="1317556" y="392792"/>
                </a:lnTo>
                <a:lnTo>
                  <a:pt x="1319548" y="391132"/>
                </a:lnTo>
                <a:lnTo>
                  <a:pt x="1321175" y="389173"/>
                </a:lnTo>
                <a:lnTo>
                  <a:pt x="1322437" y="386915"/>
                </a:lnTo>
                <a:lnTo>
                  <a:pt x="1316161" y="383229"/>
                </a:lnTo>
                <a:lnTo>
                  <a:pt x="1314767" y="385620"/>
                </a:lnTo>
                <a:lnTo>
                  <a:pt x="1312907" y="387512"/>
                </a:lnTo>
                <a:lnTo>
                  <a:pt x="1310583" y="388907"/>
                </a:lnTo>
                <a:close/>
              </a:path>
              <a:path w="2885398" h="418394">
                <a:moveTo>
                  <a:pt x="1301916" y="397972"/>
                </a:moveTo>
                <a:lnTo>
                  <a:pt x="1305170" y="397972"/>
                </a:lnTo>
                <a:lnTo>
                  <a:pt x="1308092" y="397541"/>
                </a:lnTo>
                <a:lnTo>
                  <a:pt x="1310682" y="396677"/>
                </a:lnTo>
                <a:lnTo>
                  <a:pt x="1310583" y="388907"/>
                </a:lnTo>
                <a:lnTo>
                  <a:pt x="1308325" y="390302"/>
                </a:lnTo>
                <a:lnTo>
                  <a:pt x="1305369" y="390999"/>
                </a:lnTo>
                <a:lnTo>
                  <a:pt x="1301916" y="397972"/>
                </a:lnTo>
                <a:close/>
              </a:path>
              <a:path w="2885398" h="418394">
                <a:moveTo>
                  <a:pt x="1305369" y="390999"/>
                </a:moveTo>
                <a:lnTo>
                  <a:pt x="1298330" y="390999"/>
                </a:lnTo>
                <a:lnTo>
                  <a:pt x="1295408" y="390269"/>
                </a:lnTo>
                <a:lnTo>
                  <a:pt x="1292950" y="388807"/>
                </a:lnTo>
                <a:lnTo>
                  <a:pt x="1290559" y="387280"/>
                </a:lnTo>
                <a:lnTo>
                  <a:pt x="1292984" y="396943"/>
                </a:lnTo>
                <a:lnTo>
                  <a:pt x="1297201" y="397972"/>
                </a:lnTo>
                <a:lnTo>
                  <a:pt x="1301916" y="397972"/>
                </a:lnTo>
                <a:lnTo>
                  <a:pt x="1305369" y="390999"/>
                </a:lnTo>
                <a:close/>
              </a:path>
              <a:path w="2885398" h="418394">
                <a:moveTo>
                  <a:pt x="1289264" y="394884"/>
                </a:moveTo>
                <a:lnTo>
                  <a:pt x="1292984" y="396943"/>
                </a:lnTo>
                <a:lnTo>
                  <a:pt x="1290559" y="387280"/>
                </a:lnTo>
                <a:lnTo>
                  <a:pt x="1288700" y="385088"/>
                </a:lnTo>
                <a:lnTo>
                  <a:pt x="1287372" y="382233"/>
                </a:lnTo>
                <a:lnTo>
                  <a:pt x="1286043" y="379377"/>
                </a:lnTo>
                <a:lnTo>
                  <a:pt x="1285612" y="392825"/>
                </a:lnTo>
                <a:lnTo>
                  <a:pt x="1289264" y="394884"/>
                </a:lnTo>
                <a:close/>
              </a:path>
              <a:path w="2885398" h="418394">
                <a:moveTo>
                  <a:pt x="1315464" y="363305"/>
                </a:moveTo>
                <a:lnTo>
                  <a:pt x="1315464" y="368087"/>
                </a:lnTo>
                <a:lnTo>
                  <a:pt x="1285528" y="367290"/>
                </a:lnTo>
                <a:lnTo>
                  <a:pt x="1282789" y="367290"/>
                </a:lnTo>
                <a:lnTo>
                  <a:pt x="1282789" y="374363"/>
                </a:lnTo>
                <a:lnTo>
                  <a:pt x="1285612" y="392825"/>
                </a:lnTo>
                <a:lnTo>
                  <a:pt x="1286043" y="379377"/>
                </a:lnTo>
                <a:lnTo>
                  <a:pt x="1285379" y="375990"/>
                </a:lnTo>
                <a:lnTo>
                  <a:pt x="1285379" y="368087"/>
                </a:lnTo>
                <a:lnTo>
                  <a:pt x="1323035" y="374363"/>
                </a:lnTo>
                <a:lnTo>
                  <a:pt x="1319548" y="367290"/>
                </a:lnTo>
                <a:lnTo>
                  <a:pt x="1315464" y="363305"/>
                </a:lnTo>
                <a:close/>
              </a:path>
              <a:path w="2885398" h="418394">
                <a:moveTo>
                  <a:pt x="1285528" y="367290"/>
                </a:moveTo>
                <a:lnTo>
                  <a:pt x="1285579" y="351318"/>
                </a:lnTo>
                <a:lnTo>
                  <a:pt x="1282756" y="354307"/>
                </a:lnTo>
                <a:lnTo>
                  <a:pt x="1282756" y="389870"/>
                </a:lnTo>
                <a:lnTo>
                  <a:pt x="1285612" y="392825"/>
                </a:lnTo>
                <a:lnTo>
                  <a:pt x="1282789" y="374363"/>
                </a:lnTo>
                <a:lnTo>
                  <a:pt x="1282789" y="367290"/>
                </a:lnTo>
                <a:lnTo>
                  <a:pt x="1285528" y="367290"/>
                </a:lnTo>
                <a:close/>
              </a:path>
              <a:path w="2885398" h="418394">
                <a:moveTo>
                  <a:pt x="1277609" y="366692"/>
                </a:moveTo>
                <a:lnTo>
                  <a:pt x="1278638" y="382100"/>
                </a:lnTo>
                <a:lnTo>
                  <a:pt x="1280697" y="386018"/>
                </a:lnTo>
                <a:lnTo>
                  <a:pt x="1282756" y="389870"/>
                </a:lnTo>
                <a:lnTo>
                  <a:pt x="1282756" y="354307"/>
                </a:lnTo>
                <a:lnTo>
                  <a:pt x="1280697" y="358225"/>
                </a:lnTo>
                <a:lnTo>
                  <a:pt x="1278638" y="362077"/>
                </a:lnTo>
                <a:lnTo>
                  <a:pt x="1277609" y="366692"/>
                </a:lnTo>
                <a:close/>
              </a:path>
              <a:path w="2885398" h="418394">
                <a:moveTo>
                  <a:pt x="1277609" y="372072"/>
                </a:moveTo>
                <a:lnTo>
                  <a:pt x="1277609" y="377451"/>
                </a:lnTo>
                <a:lnTo>
                  <a:pt x="1278638" y="382100"/>
                </a:lnTo>
                <a:lnTo>
                  <a:pt x="1277609" y="366692"/>
                </a:lnTo>
                <a:lnTo>
                  <a:pt x="1277609" y="372072"/>
                </a:lnTo>
                <a:close/>
              </a:path>
              <a:path w="2885398" h="418394">
                <a:moveTo>
                  <a:pt x="1285379" y="372072"/>
                </a:moveTo>
                <a:lnTo>
                  <a:pt x="1285379" y="368087"/>
                </a:lnTo>
                <a:lnTo>
                  <a:pt x="1285379" y="374363"/>
                </a:lnTo>
                <a:lnTo>
                  <a:pt x="1323035" y="374363"/>
                </a:lnTo>
                <a:lnTo>
                  <a:pt x="1285379" y="368087"/>
                </a:lnTo>
                <a:lnTo>
                  <a:pt x="1285379" y="372072"/>
                </a:lnTo>
                <a:close/>
              </a:path>
              <a:path w="2885398" h="418394">
                <a:moveTo>
                  <a:pt x="1297964" y="353144"/>
                </a:moveTo>
                <a:lnTo>
                  <a:pt x="1305469" y="353144"/>
                </a:lnTo>
                <a:lnTo>
                  <a:pt x="1308889" y="354439"/>
                </a:lnTo>
                <a:lnTo>
                  <a:pt x="1311479" y="357029"/>
                </a:lnTo>
                <a:lnTo>
                  <a:pt x="1314136" y="359619"/>
                </a:lnTo>
                <a:lnTo>
                  <a:pt x="1315464" y="363305"/>
                </a:lnTo>
                <a:lnTo>
                  <a:pt x="1319548" y="367290"/>
                </a:lnTo>
                <a:lnTo>
                  <a:pt x="1316593" y="351152"/>
                </a:lnTo>
                <a:lnTo>
                  <a:pt x="1313272" y="349160"/>
                </a:lnTo>
                <a:lnTo>
                  <a:pt x="1310018" y="347167"/>
                </a:lnTo>
                <a:lnTo>
                  <a:pt x="1306067" y="346171"/>
                </a:lnTo>
                <a:lnTo>
                  <a:pt x="1301418" y="346171"/>
                </a:lnTo>
                <a:lnTo>
                  <a:pt x="1297964" y="353144"/>
                </a:lnTo>
                <a:close/>
              </a:path>
              <a:path w="2885398" h="418394">
                <a:moveTo>
                  <a:pt x="1290427" y="356897"/>
                </a:moveTo>
                <a:lnTo>
                  <a:pt x="1292751" y="355436"/>
                </a:lnTo>
                <a:lnTo>
                  <a:pt x="1295142" y="353908"/>
                </a:lnTo>
                <a:lnTo>
                  <a:pt x="1297964" y="353144"/>
                </a:lnTo>
                <a:lnTo>
                  <a:pt x="1301418" y="346171"/>
                </a:lnTo>
                <a:lnTo>
                  <a:pt x="1296835" y="346171"/>
                </a:lnTo>
                <a:lnTo>
                  <a:pt x="1292751" y="347200"/>
                </a:lnTo>
                <a:lnTo>
                  <a:pt x="1290427" y="356897"/>
                </a:lnTo>
                <a:close/>
              </a:path>
              <a:path w="2885398" h="418394">
                <a:moveTo>
                  <a:pt x="1289165" y="349259"/>
                </a:moveTo>
                <a:lnTo>
                  <a:pt x="1285579" y="351318"/>
                </a:lnTo>
                <a:lnTo>
                  <a:pt x="1286010" y="364700"/>
                </a:lnTo>
                <a:lnTo>
                  <a:pt x="1287272" y="361911"/>
                </a:lnTo>
                <a:lnTo>
                  <a:pt x="1288600" y="359055"/>
                </a:lnTo>
                <a:lnTo>
                  <a:pt x="1290427" y="356897"/>
                </a:lnTo>
                <a:lnTo>
                  <a:pt x="1292751" y="347200"/>
                </a:lnTo>
                <a:lnTo>
                  <a:pt x="1289165" y="349259"/>
                </a:lnTo>
                <a:close/>
              </a:path>
              <a:path w="2885398" h="418394">
                <a:moveTo>
                  <a:pt x="1323433" y="364534"/>
                </a:moveTo>
                <a:lnTo>
                  <a:pt x="1322570" y="360715"/>
                </a:lnTo>
                <a:lnTo>
                  <a:pt x="1320843" y="357328"/>
                </a:lnTo>
                <a:lnTo>
                  <a:pt x="1319117" y="353875"/>
                </a:lnTo>
                <a:lnTo>
                  <a:pt x="1316593" y="351152"/>
                </a:lnTo>
                <a:lnTo>
                  <a:pt x="1319548" y="367290"/>
                </a:lnTo>
                <a:lnTo>
                  <a:pt x="1323035" y="374363"/>
                </a:lnTo>
                <a:lnTo>
                  <a:pt x="1323433" y="364534"/>
                </a:lnTo>
                <a:close/>
              </a:path>
              <a:path w="2885398" h="418394">
                <a:moveTo>
                  <a:pt x="1323433" y="364534"/>
                </a:moveTo>
                <a:lnTo>
                  <a:pt x="1323035" y="374363"/>
                </a:lnTo>
                <a:lnTo>
                  <a:pt x="1323267" y="372802"/>
                </a:lnTo>
                <a:lnTo>
                  <a:pt x="1323400" y="370943"/>
                </a:lnTo>
                <a:lnTo>
                  <a:pt x="1323433" y="364534"/>
                </a:lnTo>
                <a:close/>
              </a:path>
              <a:path w="2885398" h="418394">
                <a:moveTo>
                  <a:pt x="1442967" y="396976"/>
                </a:moveTo>
                <a:lnTo>
                  <a:pt x="1442967" y="366327"/>
                </a:lnTo>
                <a:lnTo>
                  <a:pt x="1443730" y="362940"/>
                </a:lnTo>
                <a:lnTo>
                  <a:pt x="1445258" y="360416"/>
                </a:lnTo>
                <a:lnTo>
                  <a:pt x="1446852" y="357826"/>
                </a:lnTo>
                <a:lnTo>
                  <a:pt x="1448844" y="355967"/>
                </a:lnTo>
                <a:lnTo>
                  <a:pt x="1446985" y="349492"/>
                </a:lnTo>
                <a:lnTo>
                  <a:pt x="1444693" y="351650"/>
                </a:lnTo>
                <a:lnTo>
                  <a:pt x="1442967" y="354639"/>
                </a:lnTo>
                <a:lnTo>
                  <a:pt x="1442967" y="324255"/>
                </a:lnTo>
                <a:lnTo>
                  <a:pt x="1442967" y="396976"/>
                </a:lnTo>
                <a:close/>
              </a:path>
              <a:path w="2885398" h="418394">
                <a:moveTo>
                  <a:pt x="1434997" y="324255"/>
                </a:moveTo>
                <a:lnTo>
                  <a:pt x="1434997" y="396976"/>
                </a:lnTo>
                <a:lnTo>
                  <a:pt x="1442967" y="396976"/>
                </a:lnTo>
                <a:lnTo>
                  <a:pt x="1442967" y="324255"/>
                </a:lnTo>
                <a:lnTo>
                  <a:pt x="1434997" y="324255"/>
                </a:lnTo>
                <a:close/>
              </a:path>
              <a:path w="2885398" h="418394">
                <a:moveTo>
                  <a:pt x="1456017" y="353144"/>
                </a:moveTo>
                <a:lnTo>
                  <a:pt x="1461861" y="353144"/>
                </a:lnTo>
                <a:lnTo>
                  <a:pt x="1464750" y="354240"/>
                </a:lnTo>
                <a:lnTo>
                  <a:pt x="1467074" y="356432"/>
                </a:lnTo>
                <a:lnTo>
                  <a:pt x="1469465" y="358557"/>
                </a:lnTo>
                <a:lnTo>
                  <a:pt x="1470661" y="362376"/>
                </a:lnTo>
                <a:lnTo>
                  <a:pt x="1470661" y="396976"/>
                </a:lnTo>
                <a:lnTo>
                  <a:pt x="1478630" y="396976"/>
                </a:lnTo>
                <a:lnTo>
                  <a:pt x="1471889" y="349591"/>
                </a:lnTo>
                <a:lnTo>
                  <a:pt x="1468967" y="348263"/>
                </a:lnTo>
                <a:lnTo>
                  <a:pt x="1466045" y="346868"/>
                </a:lnTo>
                <a:lnTo>
                  <a:pt x="1462791" y="346171"/>
                </a:lnTo>
                <a:lnTo>
                  <a:pt x="1459204" y="346171"/>
                </a:lnTo>
                <a:lnTo>
                  <a:pt x="1456017" y="353144"/>
                </a:lnTo>
                <a:close/>
              </a:path>
              <a:path w="2885398" h="418394">
                <a:moveTo>
                  <a:pt x="1446985" y="349492"/>
                </a:moveTo>
                <a:lnTo>
                  <a:pt x="1448844" y="355967"/>
                </a:lnTo>
                <a:lnTo>
                  <a:pt x="1451235" y="354838"/>
                </a:lnTo>
                <a:lnTo>
                  <a:pt x="1453626" y="353709"/>
                </a:lnTo>
                <a:lnTo>
                  <a:pt x="1456017" y="353144"/>
                </a:lnTo>
                <a:lnTo>
                  <a:pt x="1459204" y="346171"/>
                </a:lnTo>
                <a:lnTo>
                  <a:pt x="1455817" y="346171"/>
                </a:lnTo>
                <a:lnTo>
                  <a:pt x="1452696" y="346835"/>
                </a:lnTo>
                <a:lnTo>
                  <a:pt x="1449840" y="348163"/>
                </a:lnTo>
                <a:lnTo>
                  <a:pt x="1446985" y="349492"/>
                </a:lnTo>
                <a:close/>
              </a:path>
              <a:path w="2885398" h="418394">
                <a:moveTo>
                  <a:pt x="1478630" y="396976"/>
                </a:moveTo>
                <a:lnTo>
                  <a:pt x="1478630" y="360782"/>
                </a:lnTo>
                <a:lnTo>
                  <a:pt x="1477733" y="357229"/>
                </a:lnTo>
                <a:lnTo>
                  <a:pt x="1475940" y="354439"/>
                </a:lnTo>
                <a:lnTo>
                  <a:pt x="1474214" y="351650"/>
                </a:lnTo>
                <a:lnTo>
                  <a:pt x="1471889" y="349591"/>
                </a:lnTo>
                <a:lnTo>
                  <a:pt x="1478630" y="396976"/>
                </a:lnTo>
                <a:close/>
              </a:path>
              <a:path w="2885398" h="418394">
                <a:moveTo>
                  <a:pt x="1504146" y="347167"/>
                </a:moveTo>
                <a:lnTo>
                  <a:pt x="1496177" y="347167"/>
                </a:lnTo>
                <a:lnTo>
                  <a:pt x="1497040" y="387678"/>
                </a:lnTo>
                <a:lnTo>
                  <a:pt x="1498767" y="390401"/>
                </a:lnTo>
                <a:lnTo>
                  <a:pt x="1500560" y="393058"/>
                </a:lnTo>
                <a:lnTo>
                  <a:pt x="1502851" y="394984"/>
                </a:lnTo>
                <a:lnTo>
                  <a:pt x="1504146" y="382797"/>
                </a:lnTo>
                <a:lnTo>
                  <a:pt x="1504146" y="347167"/>
                </a:lnTo>
                <a:close/>
              </a:path>
              <a:path w="2885398" h="418394">
                <a:moveTo>
                  <a:pt x="1496177" y="379842"/>
                </a:moveTo>
                <a:lnTo>
                  <a:pt x="1496177" y="384159"/>
                </a:lnTo>
                <a:lnTo>
                  <a:pt x="1497040" y="387678"/>
                </a:lnTo>
                <a:lnTo>
                  <a:pt x="1496177" y="347167"/>
                </a:lnTo>
                <a:lnTo>
                  <a:pt x="1496177" y="379842"/>
                </a:lnTo>
                <a:close/>
              </a:path>
              <a:path w="2885398" h="418394">
                <a:moveTo>
                  <a:pt x="1539610" y="347167"/>
                </a:moveTo>
                <a:lnTo>
                  <a:pt x="1531641" y="347167"/>
                </a:lnTo>
                <a:lnTo>
                  <a:pt x="1532139" y="389405"/>
                </a:lnTo>
                <a:lnTo>
                  <a:pt x="1532637" y="396976"/>
                </a:lnTo>
                <a:lnTo>
                  <a:pt x="1539610" y="396976"/>
                </a:lnTo>
                <a:lnTo>
                  <a:pt x="1539610" y="347167"/>
                </a:lnTo>
                <a:close/>
              </a:path>
              <a:path w="2885398" h="418394">
                <a:moveTo>
                  <a:pt x="1532139" y="389405"/>
                </a:moveTo>
                <a:lnTo>
                  <a:pt x="1531641" y="347167"/>
                </a:lnTo>
                <a:lnTo>
                  <a:pt x="1531641" y="377185"/>
                </a:lnTo>
                <a:lnTo>
                  <a:pt x="1531209" y="379709"/>
                </a:lnTo>
                <a:lnTo>
                  <a:pt x="1530412" y="392394"/>
                </a:lnTo>
                <a:lnTo>
                  <a:pt x="1532139" y="389405"/>
                </a:lnTo>
                <a:close/>
              </a:path>
              <a:path w="2885398" h="418394">
                <a:moveTo>
                  <a:pt x="1530412" y="392394"/>
                </a:moveTo>
                <a:lnTo>
                  <a:pt x="1531209" y="379709"/>
                </a:lnTo>
                <a:lnTo>
                  <a:pt x="1530345" y="381834"/>
                </a:lnTo>
                <a:lnTo>
                  <a:pt x="1529549" y="383959"/>
                </a:lnTo>
                <a:lnTo>
                  <a:pt x="1528420" y="385719"/>
                </a:lnTo>
                <a:lnTo>
                  <a:pt x="1528054" y="394585"/>
                </a:lnTo>
                <a:lnTo>
                  <a:pt x="1530412" y="392394"/>
                </a:lnTo>
                <a:close/>
              </a:path>
              <a:path w="2885398" h="418394">
                <a:moveTo>
                  <a:pt x="1528420" y="385719"/>
                </a:moveTo>
                <a:lnTo>
                  <a:pt x="1526958" y="387114"/>
                </a:lnTo>
                <a:lnTo>
                  <a:pt x="1525564" y="388442"/>
                </a:lnTo>
                <a:lnTo>
                  <a:pt x="1523970" y="389438"/>
                </a:lnTo>
                <a:lnTo>
                  <a:pt x="1522177" y="390102"/>
                </a:lnTo>
                <a:lnTo>
                  <a:pt x="1525066" y="395980"/>
                </a:lnTo>
                <a:lnTo>
                  <a:pt x="1528054" y="394585"/>
                </a:lnTo>
                <a:lnTo>
                  <a:pt x="1528420" y="385719"/>
                </a:lnTo>
                <a:close/>
              </a:path>
              <a:path w="2885398" h="418394">
                <a:moveTo>
                  <a:pt x="1525066" y="395980"/>
                </a:moveTo>
                <a:lnTo>
                  <a:pt x="1522177" y="390102"/>
                </a:lnTo>
                <a:lnTo>
                  <a:pt x="1520384" y="390700"/>
                </a:lnTo>
                <a:lnTo>
                  <a:pt x="1518558" y="390999"/>
                </a:lnTo>
                <a:lnTo>
                  <a:pt x="1516698" y="390999"/>
                </a:lnTo>
                <a:lnTo>
                  <a:pt x="1518690" y="397972"/>
                </a:lnTo>
                <a:lnTo>
                  <a:pt x="1522144" y="397308"/>
                </a:lnTo>
                <a:lnTo>
                  <a:pt x="1525066" y="395980"/>
                </a:lnTo>
                <a:close/>
              </a:path>
              <a:path w="2885398" h="418394">
                <a:moveTo>
                  <a:pt x="1518690" y="397972"/>
                </a:moveTo>
                <a:lnTo>
                  <a:pt x="1516698" y="390999"/>
                </a:lnTo>
                <a:lnTo>
                  <a:pt x="1512713" y="390999"/>
                </a:lnTo>
                <a:lnTo>
                  <a:pt x="1509625" y="390069"/>
                </a:lnTo>
                <a:lnTo>
                  <a:pt x="1507433" y="388210"/>
                </a:lnTo>
                <a:lnTo>
                  <a:pt x="1505242" y="386284"/>
                </a:lnTo>
                <a:lnTo>
                  <a:pt x="1504146" y="382797"/>
                </a:lnTo>
                <a:lnTo>
                  <a:pt x="1505640" y="396179"/>
                </a:lnTo>
                <a:lnTo>
                  <a:pt x="1508496" y="397375"/>
                </a:lnTo>
                <a:lnTo>
                  <a:pt x="1511518" y="397972"/>
                </a:lnTo>
                <a:lnTo>
                  <a:pt x="1518690" y="397972"/>
                </a:lnTo>
                <a:close/>
              </a:path>
              <a:path w="2885398" h="418394">
                <a:moveTo>
                  <a:pt x="1598702" y="355934"/>
                </a:moveTo>
                <a:lnTo>
                  <a:pt x="1597042" y="352613"/>
                </a:lnTo>
                <a:lnTo>
                  <a:pt x="1594651" y="350156"/>
                </a:lnTo>
                <a:lnTo>
                  <a:pt x="1591529" y="348562"/>
                </a:lnTo>
                <a:lnTo>
                  <a:pt x="1589238" y="356133"/>
                </a:lnTo>
                <a:lnTo>
                  <a:pt x="1591496" y="358125"/>
                </a:lnTo>
                <a:lnTo>
                  <a:pt x="1592625" y="361379"/>
                </a:lnTo>
                <a:lnTo>
                  <a:pt x="1600595" y="396976"/>
                </a:lnTo>
                <a:lnTo>
                  <a:pt x="1598702" y="355934"/>
                </a:lnTo>
                <a:close/>
              </a:path>
              <a:path w="2885398" h="418394">
                <a:moveTo>
                  <a:pt x="1578679" y="353144"/>
                </a:moveTo>
                <a:lnTo>
                  <a:pt x="1584191" y="353144"/>
                </a:lnTo>
                <a:lnTo>
                  <a:pt x="1586980" y="354140"/>
                </a:lnTo>
                <a:lnTo>
                  <a:pt x="1589238" y="356133"/>
                </a:lnTo>
                <a:lnTo>
                  <a:pt x="1591529" y="348562"/>
                </a:lnTo>
                <a:lnTo>
                  <a:pt x="1588408" y="346968"/>
                </a:lnTo>
                <a:lnTo>
                  <a:pt x="1585087" y="346171"/>
                </a:lnTo>
                <a:lnTo>
                  <a:pt x="1581568" y="346171"/>
                </a:lnTo>
                <a:lnTo>
                  <a:pt x="1578679" y="353144"/>
                </a:lnTo>
                <a:close/>
              </a:path>
              <a:path w="2885398" h="418394">
                <a:moveTo>
                  <a:pt x="1569946" y="357893"/>
                </a:moveTo>
                <a:lnTo>
                  <a:pt x="1571838" y="356066"/>
                </a:lnTo>
                <a:lnTo>
                  <a:pt x="1574096" y="354937"/>
                </a:lnTo>
                <a:lnTo>
                  <a:pt x="1576421" y="353742"/>
                </a:lnTo>
                <a:lnTo>
                  <a:pt x="1578679" y="353144"/>
                </a:lnTo>
                <a:lnTo>
                  <a:pt x="1581568" y="346171"/>
                </a:lnTo>
                <a:lnTo>
                  <a:pt x="1578513" y="346171"/>
                </a:lnTo>
                <a:lnTo>
                  <a:pt x="1575524" y="346868"/>
                </a:lnTo>
                <a:lnTo>
                  <a:pt x="1572602" y="348263"/>
                </a:lnTo>
                <a:lnTo>
                  <a:pt x="1569946" y="357893"/>
                </a:lnTo>
                <a:close/>
              </a:path>
              <a:path w="2885398" h="418394">
                <a:moveTo>
                  <a:pt x="1566127" y="366261"/>
                </a:moveTo>
                <a:lnTo>
                  <a:pt x="1566891" y="362940"/>
                </a:lnTo>
                <a:lnTo>
                  <a:pt x="1568418" y="360416"/>
                </a:lnTo>
                <a:lnTo>
                  <a:pt x="1569946" y="357893"/>
                </a:lnTo>
                <a:lnTo>
                  <a:pt x="1572602" y="348263"/>
                </a:lnTo>
                <a:lnTo>
                  <a:pt x="1569746" y="349658"/>
                </a:lnTo>
                <a:lnTo>
                  <a:pt x="1567422" y="351883"/>
                </a:lnTo>
                <a:lnTo>
                  <a:pt x="1566127" y="366261"/>
                </a:lnTo>
                <a:close/>
              </a:path>
              <a:path w="2885398" h="418394">
                <a:moveTo>
                  <a:pt x="1566127" y="396976"/>
                </a:moveTo>
                <a:lnTo>
                  <a:pt x="1566127" y="366261"/>
                </a:lnTo>
                <a:lnTo>
                  <a:pt x="1565629" y="354937"/>
                </a:lnTo>
                <a:lnTo>
                  <a:pt x="1565131" y="347167"/>
                </a:lnTo>
                <a:lnTo>
                  <a:pt x="1558158" y="347167"/>
                </a:lnTo>
                <a:lnTo>
                  <a:pt x="1558158" y="396976"/>
                </a:lnTo>
                <a:lnTo>
                  <a:pt x="1566127" y="396976"/>
                </a:lnTo>
                <a:close/>
              </a:path>
              <a:path w="2885398" h="418394">
                <a:moveTo>
                  <a:pt x="1600595" y="366095"/>
                </a:moveTo>
                <a:lnTo>
                  <a:pt x="1601259" y="363073"/>
                </a:lnTo>
                <a:lnTo>
                  <a:pt x="1602587" y="360616"/>
                </a:lnTo>
                <a:lnTo>
                  <a:pt x="1603982" y="358158"/>
                </a:lnTo>
                <a:lnTo>
                  <a:pt x="1605808" y="356299"/>
                </a:lnTo>
                <a:lnTo>
                  <a:pt x="1608066" y="355037"/>
                </a:lnTo>
                <a:lnTo>
                  <a:pt x="1610324" y="353775"/>
                </a:lnTo>
                <a:lnTo>
                  <a:pt x="1612748" y="353144"/>
                </a:lnTo>
                <a:lnTo>
                  <a:pt x="1618659" y="353144"/>
                </a:lnTo>
                <a:lnTo>
                  <a:pt x="1621448" y="354140"/>
                </a:lnTo>
                <a:lnTo>
                  <a:pt x="1623706" y="356133"/>
                </a:lnTo>
                <a:lnTo>
                  <a:pt x="1625964" y="358125"/>
                </a:lnTo>
                <a:lnTo>
                  <a:pt x="1627093" y="361379"/>
                </a:lnTo>
                <a:lnTo>
                  <a:pt x="1627093" y="396976"/>
                </a:lnTo>
                <a:lnTo>
                  <a:pt x="1635062" y="396976"/>
                </a:lnTo>
                <a:lnTo>
                  <a:pt x="1628023" y="349492"/>
                </a:lnTo>
                <a:lnTo>
                  <a:pt x="1625101" y="348163"/>
                </a:lnTo>
                <a:lnTo>
                  <a:pt x="1622245" y="346835"/>
                </a:lnTo>
                <a:lnTo>
                  <a:pt x="1619223" y="346171"/>
                </a:lnTo>
                <a:lnTo>
                  <a:pt x="1613977" y="346171"/>
                </a:lnTo>
                <a:lnTo>
                  <a:pt x="1611785" y="346536"/>
                </a:lnTo>
                <a:lnTo>
                  <a:pt x="1609461" y="347267"/>
                </a:lnTo>
                <a:lnTo>
                  <a:pt x="1607203" y="347931"/>
                </a:lnTo>
                <a:lnTo>
                  <a:pt x="1605111" y="348994"/>
                </a:lnTo>
                <a:lnTo>
                  <a:pt x="1603185" y="350455"/>
                </a:lnTo>
                <a:lnTo>
                  <a:pt x="1601259" y="351849"/>
                </a:lnTo>
                <a:lnTo>
                  <a:pt x="1600595" y="366095"/>
                </a:lnTo>
                <a:close/>
              </a:path>
              <a:path w="2885398" h="418394">
                <a:moveTo>
                  <a:pt x="1600595" y="366095"/>
                </a:moveTo>
                <a:lnTo>
                  <a:pt x="1601259" y="351849"/>
                </a:lnTo>
                <a:lnTo>
                  <a:pt x="1599765" y="353676"/>
                </a:lnTo>
                <a:lnTo>
                  <a:pt x="1600595" y="396976"/>
                </a:lnTo>
                <a:lnTo>
                  <a:pt x="1600595" y="366095"/>
                </a:lnTo>
                <a:close/>
              </a:path>
              <a:path w="2885398" h="418394">
                <a:moveTo>
                  <a:pt x="1592625" y="365895"/>
                </a:moveTo>
                <a:lnTo>
                  <a:pt x="1592625" y="396976"/>
                </a:lnTo>
                <a:lnTo>
                  <a:pt x="1600595" y="396976"/>
                </a:lnTo>
                <a:lnTo>
                  <a:pt x="1592625" y="361379"/>
                </a:lnTo>
                <a:lnTo>
                  <a:pt x="1592625" y="365895"/>
                </a:lnTo>
                <a:close/>
              </a:path>
              <a:path w="2885398" h="418394">
                <a:moveTo>
                  <a:pt x="1635062" y="396976"/>
                </a:moveTo>
                <a:lnTo>
                  <a:pt x="1635062" y="360715"/>
                </a:lnTo>
                <a:lnTo>
                  <a:pt x="1634133" y="357129"/>
                </a:lnTo>
                <a:lnTo>
                  <a:pt x="1632273" y="354340"/>
                </a:lnTo>
                <a:lnTo>
                  <a:pt x="1630414" y="351550"/>
                </a:lnTo>
                <a:lnTo>
                  <a:pt x="1628023" y="349492"/>
                </a:lnTo>
                <a:lnTo>
                  <a:pt x="1635062" y="396976"/>
                </a:lnTo>
                <a:close/>
              </a:path>
              <a:path w="2885398" h="418394">
                <a:moveTo>
                  <a:pt x="1697834" y="372072"/>
                </a:moveTo>
                <a:lnTo>
                  <a:pt x="1697834" y="366692"/>
                </a:lnTo>
                <a:lnTo>
                  <a:pt x="1696805" y="362077"/>
                </a:lnTo>
                <a:lnTo>
                  <a:pt x="1694746" y="358225"/>
                </a:lnTo>
                <a:lnTo>
                  <a:pt x="1692687" y="354307"/>
                </a:lnTo>
                <a:lnTo>
                  <a:pt x="1689865" y="368087"/>
                </a:lnTo>
                <a:lnTo>
                  <a:pt x="1689865" y="372072"/>
                </a:lnTo>
                <a:lnTo>
                  <a:pt x="1692687" y="389870"/>
                </a:lnTo>
                <a:lnTo>
                  <a:pt x="1694746" y="386018"/>
                </a:lnTo>
                <a:lnTo>
                  <a:pt x="1696805" y="382100"/>
                </a:lnTo>
                <a:lnTo>
                  <a:pt x="1697834" y="377451"/>
                </a:lnTo>
                <a:lnTo>
                  <a:pt x="1697834" y="372072"/>
                </a:lnTo>
                <a:close/>
              </a:path>
              <a:path w="2885398" h="418394">
                <a:moveTo>
                  <a:pt x="1689831" y="351318"/>
                </a:moveTo>
                <a:lnTo>
                  <a:pt x="1686179" y="349259"/>
                </a:lnTo>
                <a:lnTo>
                  <a:pt x="1686610" y="359055"/>
                </a:lnTo>
                <a:lnTo>
                  <a:pt x="1687872" y="361911"/>
                </a:lnTo>
                <a:lnTo>
                  <a:pt x="1689201" y="364700"/>
                </a:lnTo>
                <a:lnTo>
                  <a:pt x="1689865" y="368087"/>
                </a:lnTo>
                <a:lnTo>
                  <a:pt x="1692687" y="354307"/>
                </a:lnTo>
                <a:lnTo>
                  <a:pt x="1689831" y="351318"/>
                </a:lnTo>
                <a:close/>
              </a:path>
              <a:path w="2885398" h="418394">
                <a:moveTo>
                  <a:pt x="1680002" y="353808"/>
                </a:moveTo>
                <a:lnTo>
                  <a:pt x="1682393" y="355336"/>
                </a:lnTo>
                <a:lnTo>
                  <a:pt x="1684784" y="356863"/>
                </a:lnTo>
                <a:lnTo>
                  <a:pt x="1686610" y="359055"/>
                </a:lnTo>
                <a:lnTo>
                  <a:pt x="1686179" y="349259"/>
                </a:lnTo>
                <a:lnTo>
                  <a:pt x="1682592" y="347200"/>
                </a:lnTo>
                <a:lnTo>
                  <a:pt x="1680002" y="353808"/>
                </a:lnTo>
                <a:close/>
              </a:path>
              <a:path w="2885398" h="418394">
                <a:moveTo>
                  <a:pt x="1670340" y="353045"/>
                </a:moveTo>
                <a:lnTo>
                  <a:pt x="1677113" y="353045"/>
                </a:lnTo>
                <a:lnTo>
                  <a:pt x="1680002" y="353808"/>
                </a:lnTo>
                <a:lnTo>
                  <a:pt x="1682592" y="347200"/>
                </a:lnTo>
                <a:lnTo>
                  <a:pt x="1678442" y="346171"/>
                </a:lnTo>
                <a:lnTo>
                  <a:pt x="1673726" y="346171"/>
                </a:lnTo>
                <a:lnTo>
                  <a:pt x="1670340" y="353045"/>
                </a:lnTo>
                <a:close/>
              </a:path>
              <a:path w="2885398" h="418394">
                <a:moveTo>
                  <a:pt x="1669078" y="346171"/>
                </a:moveTo>
                <a:lnTo>
                  <a:pt x="1664927" y="347200"/>
                </a:lnTo>
                <a:lnTo>
                  <a:pt x="1665060" y="355336"/>
                </a:lnTo>
                <a:lnTo>
                  <a:pt x="1667451" y="353808"/>
                </a:lnTo>
                <a:lnTo>
                  <a:pt x="1670340" y="353045"/>
                </a:lnTo>
                <a:lnTo>
                  <a:pt x="1673726" y="346171"/>
                </a:lnTo>
                <a:lnTo>
                  <a:pt x="1669078" y="346171"/>
                </a:lnTo>
                <a:close/>
              </a:path>
              <a:path w="2885398" h="418394">
                <a:moveTo>
                  <a:pt x="1659481" y="361911"/>
                </a:moveTo>
                <a:lnTo>
                  <a:pt x="1660809" y="359055"/>
                </a:lnTo>
                <a:lnTo>
                  <a:pt x="1662669" y="356863"/>
                </a:lnTo>
                <a:lnTo>
                  <a:pt x="1665060" y="355336"/>
                </a:lnTo>
                <a:lnTo>
                  <a:pt x="1664927" y="347200"/>
                </a:lnTo>
                <a:lnTo>
                  <a:pt x="1661274" y="349259"/>
                </a:lnTo>
                <a:lnTo>
                  <a:pt x="1659481" y="361911"/>
                </a:lnTo>
                <a:close/>
              </a:path>
              <a:path w="2885398" h="418394">
                <a:moveTo>
                  <a:pt x="1660809" y="385088"/>
                </a:moveTo>
                <a:lnTo>
                  <a:pt x="1659481" y="382233"/>
                </a:lnTo>
                <a:lnTo>
                  <a:pt x="1658219" y="379377"/>
                </a:lnTo>
                <a:lnTo>
                  <a:pt x="1657589" y="375990"/>
                </a:lnTo>
                <a:lnTo>
                  <a:pt x="1657589" y="368087"/>
                </a:lnTo>
                <a:lnTo>
                  <a:pt x="1658219" y="364700"/>
                </a:lnTo>
                <a:lnTo>
                  <a:pt x="1659481" y="361911"/>
                </a:lnTo>
                <a:lnTo>
                  <a:pt x="1661274" y="349259"/>
                </a:lnTo>
                <a:lnTo>
                  <a:pt x="1657622" y="351318"/>
                </a:lnTo>
                <a:lnTo>
                  <a:pt x="1654766" y="354307"/>
                </a:lnTo>
                <a:lnTo>
                  <a:pt x="1657622" y="392825"/>
                </a:lnTo>
                <a:lnTo>
                  <a:pt x="1661274" y="394884"/>
                </a:lnTo>
                <a:lnTo>
                  <a:pt x="1660809" y="385088"/>
                </a:lnTo>
                <a:close/>
              </a:path>
              <a:path w="2885398" h="418394">
                <a:moveTo>
                  <a:pt x="1689865" y="375990"/>
                </a:moveTo>
                <a:lnTo>
                  <a:pt x="1689201" y="379377"/>
                </a:lnTo>
                <a:lnTo>
                  <a:pt x="1689831" y="392825"/>
                </a:lnTo>
                <a:lnTo>
                  <a:pt x="1692687" y="389870"/>
                </a:lnTo>
                <a:lnTo>
                  <a:pt x="1689865" y="372072"/>
                </a:lnTo>
                <a:lnTo>
                  <a:pt x="1689865" y="375990"/>
                </a:lnTo>
                <a:close/>
              </a:path>
              <a:path w="2885398" h="418394">
                <a:moveTo>
                  <a:pt x="1689201" y="379377"/>
                </a:moveTo>
                <a:lnTo>
                  <a:pt x="1687872" y="382233"/>
                </a:lnTo>
                <a:lnTo>
                  <a:pt x="1686610" y="385088"/>
                </a:lnTo>
                <a:lnTo>
                  <a:pt x="1684784" y="387280"/>
                </a:lnTo>
                <a:lnTo>
                  <a:pt x="1682393" y="388807"/>
                </a:lnTo>
                <a:lnTo>
                  <a:pt x="1680002" y="390335"/>
                </a:lnTo>
                <a:lnTo>
                  <a:pt x="1682592" y="396943"/>
                </a:lnTo>
                <a:lnTo>
                  <a:pt x="1686179" y="394884"/>
                </a:lnTo>
                <a:lnTo>
                  <a:pt x="1689831" y="392825"/>
                </a:lnTo>
                <a:lnTo>
                  <a:pt x="1689201" y="379377"/>
                </a:lnTo>
                <a:close/>
              </a:path>
              <a:path w="2885398" h="418394">
                <a:moveTo>
                  <a:pt x="1678442" y="397972"/>
                </a:moveTo>
                <a:lnTo>
                  <a:pt x="1682592" y="396943"/>
                </a:lnTo>
                <a:lnTo>
                  <a:pt x="1680002" y="390335"/>
                </a:lnTo>
                <a:lnTo>
                  <a:pt x="1677113" y="391099"/>
                </a:lnTo>
                <a:lnTo>
                  <a:pt x="1673726" y="391099"/>
                </a:lnTo>
                <a:lnTo>
                  <a:pt x="1673726" y="397972"/>
                </a:lnTo>
                <a:lnTo>
                  <a:pt x="1678442" y="397972"/>
                </a:lnTo>
                <a:close/>
              </a:path>
              <a:path w="2885398" h="418394">
                <a:moveTo>
                  <a:pt x="1670340" y="391099"/>
                </a:moveTo>
                <a:lnTo>
                  <a:pt x="1667451" y="390335"/>
                </a:lnTo>
                <a:lnTo>
                  <a:pt x="1669078" y="397972"/>
                </a:lnTo>
                <a:lnTo>
                  <a:pt x="1673726" y="397972"/>
                </a:lnTo>
                <a:lnTo>
                  <a:pt x="1673726" y="391099"/>
                </a:lnTo>
                <a:lnTo>
                  <a:pt x="1670340" y="391099"/>
                </a:lnTo>
                <a:close/>
              </a:path>
              <a:path w="2885398" h="418394">
                <a:moveTo>
                  <a:pt x="1660809" y="385088"/>
                </a:moveTo>
                <a:lnTo>
                  <a:pt x="1661274" y="394884"/>
                </a:lnTo>
                <a:lnTo>
                  <a:pt x="1664927" y="396943"/>
                </a:lnTo>
                <a:lnTo>
                  <a:pt x="1669078" y="397972"/>
                </a:lnTo>
                <a:lnTo>
                  <a:pt x="1667451" y="390335"/>
                </a:lnTo>
                <a:lnTo>
                  <a:pt x="1665060" y="388807"/>
                </a:lnTo>
                <a:lnTo>
                  <a:pt x="1662669" y="387280"/>
                </a:lnTo>
                <a:lnTo>
                  <a:pt x="1660809" y="385088"/>
                </a:lnTo>
                <a:close/>
              </a:path>
              <a:path w="2885398" h="418394">
                <a:moveTo>
                  <a:pt x="1657622" y="392825"/>
                </a:moveTo>
                <a:lnTo>
                  <a:pt x="1654766" y="354307"/>
                </a:lnTo>
                <a:lnTo>
                  <a:pt x="1652707" y="358225"/>
                </a:lnTo>
                <a:lnTo>
                  <a:pt x="1650649" y="362077"/>
                </a:lnTo>
                <a:lnTo>
                  <a:pt x="1649619" y="366692"/>
                </a:lnTo>
                <a:lnTo>
                  <a:pt x="1649619" y="372072"/>
                </a:lnTo>
                <a:lnTo>
                  <a:pt x="1650649" y="382100"/>
                </a:lnTo>
                <a:lnTo>
                  <a:pt x="1652707" y="386018"/>
                </a:lnTo>
                <a:lnTo>
                  <a:pt x="1654766" y="389870"/>
                </a:lnTo>
                <a:lnTo>
                  <a:pt x="1657622" y="392825"/>
                </a:lnTo>
                <a:close/>
              </a:path>
              <a:path w="2885398" h="418394">
                <a:moveTo>
                  <a:pt x="1720309" y="347167"/>
                </a:moveTo>
                <a:lnTo>
                  <a:pt x="1712339" y="347167"/>
                </a:lnTo>
                <a:lnTo>
                  <a:pt x="1713203" y="387678"/>
                </a:lnTo>
                <a:lnTo>
                  <a:pt x="1714929" y="390401"/>
                </a:lnTo>
                <a:lnTo>
                  <a:pt x="1716722" y="393058"/>
                </a:lnTo>
                <a:lnTo>
                  <a:pt x="1719014" y="394984"/>
                </a:lnTo>
                <a:lnTo>
                  <a:pt x="1720309" y="382797"/>
                </a:lnTo>
                <a:lnTo>
                  <a:pt x="1720309" y="347167"/>
                </a:lnTo>
                <a:close/>
              </a:path>
              <a:path w="2885398" h="418394">
                <a:moveTo>
                  <a:pt x="1712339" y="379842"/>
                </a:moveTo>
                <a:lnTo>
                  <a:pt x="1712339" y="384159"/>
                </a:lnTo>
                <a:lnTo>
                  <a:pt x="1713203" y="387678"/>
                </a:lnTo>
                <a:lnTo>
                  <a:pt x="1712339" y="347167"/>
                </a:lnTo>
                <a:lnTo>
                  <a:pt x="1712339" y="379842"/>
                </a:lnTo>
                <a:close/>
              </a:path>
              <a:path w="2885398" h="418394">
                <a:moveTo>
                  <a:pt x="1755773" y="347167"/>
                </a:moveTo>
                <a:lnTo>
                  <a:pt x="1747803" y="347167"/>
                </a:lnTo>
                <a:lnTo>
                  <a:pt x="1748301" y="389405"/>
                </a:lnTo>
                <a:lnTo>
                  <a:pt x="1748799" y="396976"/>
                </a:lnTo>
                <a:lnTo>
                  <a:pt x="1755773" y="396976"/>
                </a:lnTo>
                <a:lnTo>
                  <a:pt x="1755773" y="347167"/>
                </a:lnTo>
                <a:close/>
              </a:path>
              <a:path w="2885398" h="418394">
                <a:moveTo>
                  <a:pt x="1748301" y="389405"/>
                </a:moveTo>
                <a:lnTo>
                  <a:pt x="1747803" y="347167"/>
                </a:lnTo>
                <a:lnTo>
                  <a:pt x="1747803" y="377185"/>
                </a:lnTo>
                <a:lnTo>
                  <a:pt x="1747372" y="379709"/>
                </a:lnTo>
                <a:lnTo>
                  <a:pt x="1746575" y="392394"/>
                </a:lnTo>
                <a:lnTo>
                  <a:pt x="1748301" y="389405"/>
                </a:lnTo>
                <a:close/>
              </a:path>
              <a:path w="2885398" h="418394">
                <a:moveTo>
                  <a:pt x="1746575" y="392394"/>
                </a:moveTo>
                <a:lnTo>
                  <a:pt x="1747372" y="379709"/>
                </a:lnTo>
                <a:lnTo>
                  <a:pt x="1746508" y="381834"/>
                </a:lnTo>
                <a:lnTo>
                  <a:pt x="1745711" y="383959"/>
                </a:lnTo>
                <a:lnTo>
                  <a:pt x="1744582" y="385719"/>
                </a:lnTo>
                <a:lnTo>
                  <a:pt x="1744217" y="394585"/>
                </a:lnTo>
                <a:lnTo>
                  <a:pt x="1746575" y="392394"/>
                </a:lnTo>
                <a:close/>
              </a:path>
              <a:path w="2885398" h="418394">
                <a:moveTo>
                  <a:pt x="1744582" y="385719"/>
                </a:moveTo>
                <a:lnTo>
                  <a:pt x="1743121" y="387114"/>
                </a:lnTo>
                <a:lnTo>
                  <a:pt x="1741726" y="388442"/>
                </a:lnTo>
                <a:lnTo>
                  <a:pt x="1740133" y="389438"/>
                </a:lnTo>
                <a:lnTo>
                  <a:pt x="1738340" y="390102"/>
                </a:lnTo>
                <a:lnTo>
                  <a:pt x="1741228" y="395980"/>
                </a:lnTo>
                <a:lnTo>
                  <a:pt x="1744217" y="394585"/>
                </a:lnTo>
                <a:lnTo>
                  <a:pt x="1744582" y="385719"/>
                </a:lnTo>
                <a:close/>
              </a:path>
              <a:path w="2885398" h="418394">
                <a:moveTo>
                  <a:pt x="1741228" y="395980"/>
                </a:moveTo>
                <a:lnTo>
                  <a:pt x="1738340" y="390102"/>
                </a:lnTo>
                <a:lnTo>
                  <a:pt x="1736547" y="390700"/>
                </a:lnTo>
                <a:lnTo>
                  <a:pt x="1734720" y="390999"/>
                </a:lnTo>
                <a:lnTo>
                  <a:pt x="1732861" y="390999"/>
                </a:lnTo>
                <a:lnTo>
                  <a:pt x="1734853" y="397972"/>
                </a:lnTo>
                <a:lnTo>
                  <a:pt x="1738306" y="397308"/>
                </a:lnTo>
                <a:lnTo>
                  <a:pt x="1741228" y="395980"/>
                </a:lnTo>
                <a:close/>
              </a:path>
              <a:path w="2885398" h="418394">
                <a:moveTo>
                  <a:pt x="1734853" y="397972"/>
                </a:moveTo>
                <a:lnTo>
                  <a:pt x="1732861" y="390999"/>
                </a:lnTo>
                <a:lnTo>
                  <a:pt x="1728876" y="390999"/>
                </a:lnTo>
                <a:lnTo>
                  <a:pt x="1725788" y="390069"/>
                </a:lnTo>
                <a:lnTo>
                  <a:pt x="1723596" y="388210"/>
                </a:lnTo>
                <a:lnTo>
                  <a:pt x="1721404" y="386284"/>
                </a:lnTo>
                <a:lnTo>
                  <a:pt x="1720309" y="382797"/>
                </a:lnTo>
                <a:lnTo>
                  <a:pt x="1721803" y="396179"/>
                </a:lnTo>
                <a:lnTo>
                  <a:pt x="1724659" y="397375"/>
                </a:lnTo>
                <a:lnTo>
                  <a:pt x="1727680" y="397972"/>
                </a:lnTo>
                <a:lnTo>
                  <a:pt x="1734853" y="397972"/>
                </a:lnTo>
                <a:close/>
              </a:path>
              <a:path w="2885398" h="418394">
                <a:moveTo>
                  <a:pt x="1795838" y="353642"/>
                </a:moveTo>
                <a:lnTo>
                  <a:pt x="1797432" y="353642"/>
                </a:lnTo>
                <a:lnTo>
                  <a:pt x="1798660" y="353709"/>
                </a:lnTo>
                <a:lnTo>
                  <a:pt x="1800387" y="353974"/>
                </a:lnTo>
                <a:lnTo>
                  <a:pt x="1801914" y="354439"/>
                </a:lnTo>
                <a:lnTo>
                  <a:pt x="1803309" y="347167"/>
                </a:lnTo>
                <a:lnTo>
                  <a:pt x="1801682" y="346503"/>
                </a:lnTo>
                <a:lnTo>
                  <a:pt x="1799623" y="346237"/>
                </a:lnTo>
                <a:lnTo>
                  <a:pt x="1797830" y="346171"/>
                </a:lnTo>
                <a:lnTo>
                  <a:pt x="1795838" y="353642"/>
                </a:lnTo>
                <a:close/>
              </a:path>
              <a:path w="2885398" h="418394">
                <a:moveTo>
                  <a:pt x="1793978" y="346171"/>
                </a:moveTo>
                <a:lnTo>
                  <a:pt x="1790691" y="346935"/>
                </a:lnTo>
                <a:lnTo>
                  <a:pt x="1791687" y="354240"/>
                </a:lnTo>
                <a:lnTo>
                  <a:pt x="1793779" y="353642"/>
                </a:lnTo>
                <a:lnTo>
                  <a:pt x="1795838" y="353642"/>
                </a:lnTo>
                <a:lnTo>
                  <a:pt x="1797830" y="346171"/>
                </a:lnTo>
                <a:lnTo>
                  <a:pt x="1793978" y="346171"/>
                </a:lnTo>
                <a:close/>
              </a:path>
              <a:path w="2885398" h="418394">
                <a:moveTo>
                  <a:pt x="1785776" y="358457"/>
                </a:moveTo>
                <a:lnTo>
                  <a:pt x="1787503" y="356631"/>
                </a:lnTo>
                <a:lnTo>
                  <a:pt x="1789562" y="355436"/>
                </a:lnTo>
                <a:lnTo>
                  <a:pt x="1791687" y="354240"/>
                </a:lnTo>
                <a:lnTo>
                  <a:pt x="1790691" y="346935"/>
                </a:lnTo>
                <a:lnTo>
                  <a:pt x="1787968" y="348462"/>
                </a:lnTo>
                <a:lnTo>
                  <a:pt x="1785776" y="358457"/>
                </a:lnTo>
                <a:close/>
              </a:path>
              <a:path w="2885398" h="418394">
                <a:moveTo>
                  <a:pt x="1782290" y="366360"/>
                </a:moveTo>
                <a:lnTo>
                  <a:pt x="1782987" y="363305"/>
                </a:lnTo>
                <a:lnTo>
                  <a:pt x="1784382" y="360914"/>
                </a:lnTo>
                <a:lnTo>
                  <a:pt x="1785776" y="358457"/>
                </a:lnTo>
                <a:lnTo>
                  <a:pt x="1787968" y="348462"/>
                </a:lnTo>
                <a:lnTo>
                  <a:pt x="1785311" y="349990"/>
                </a:lnTo>
                <a:lnTo>
                  <a:pt x="1783286" y="352281"/>
                </a:lnTo>
                <a:lnTo>
                  <a:pt x="1782290" y="366360"/>
                </a:lnTo>
                <a:close/>
              </a:path>
              <a:path w="2885398" h="418394">
                <a:moveTo>
                  <a:pt x="1782290" y="396976"/>
                </a:moveTo>
                <a:lnTo>
                  <a:pt x="1782290" y="366360"/>
                </a:lnTo>
                <a:lnTo>
                  <a:pt x="1781891" y="355336"/>
                </a:lnTo>
                <a:lnTo>
                  <a:pt x="1780795" y="347167"/>
                </a:lnTo>
                <a:lnTo>
                  <a:pt x="1774320" y="347167"/>
                </a:lnTo>
                <a:lnTo>
                  <a:pt x="1774320" y="396976"/>
                </a:lnTo>
                <a:lnTo>
                  <a:pt x="1782290" y="396976"/>
                </a:lnTo>
                <a:close/>
              </a:path>
              <a:path w="2885398" h="418394">
                <a:moveTo>
                  <a:pt x="1818463" y="394685"/>
                </a:moveTo>
                <a:lnTo>
                  <a:pt x="1818463" y="392759"/>
                </a:lnTo>
                <a:lnTo>
                  <a:pt x="1818164" y="391099"/>
                </a:lnTo>
                <a:lnTo>
                  <a:pt x="1817567" y="389704"/>
                </a:lnTo>
                <a:lnTo>
                  <a:pt x="1816969" y="388243"/>
                </a:lnTo>
                <a:lnTo>
                  <a:pt x="1816106" y="387114"/>
                </a:lnTo>
                <a:lnTo>
                  <a:pt x="1813914" y="385454"/>
                </a:lnTo>
                <a:lnTo>
                  <a:pt x="1813184" y="397474"/>
                </a:lnTo>
                <a:lnTo>
                  <a:pt x="1812918" y="398869"/>
                </a:lnTo>
                <a:lnTo>
                  <a:pt x="1813781" y="407037"/>
                </a:lnTo>
                <a:lnTo>
                  <a:pt x="1815375" y="405244"/>
                </a:lnTo>
                <a:lnTo>
                  <a:pt x="1816537" y="403285"/>
                </a:lnTo>
                <a:lnTo>
                  <a:pt x="1817268" y="401160"/>
                </a:lnTo>
                <a:lnTo>
                  <a:pt x="1818065" y="399035"/>
                </a:lnTo>
                <a:lnTo>
                  <a:pt x="1818463" y="396876"/>
                </a:lnTo>
                <a:lnTo>
                  <a:pt x="1818463" y="394685"/>
                </a:lnTo>
                <a:close/>
              </a:path>
              <a:path w="2885398" h="418394">
                <a:moveTo>
                  <a:pt x="1804816" y="389405"/>
                </a:moveTo>
                <a:lnTo>
                  <a:pt x="1805413" y="395283"/>
                </a:lnTo>
                <a:lnTo>
                  <a:pt x="1806708" y="396810"/>
                </a:lnTo>
                <a:lnTo>
                  <a:pt x="1808369" y="397740"/>
                </a:lnTo>
                <a:lnTo>
                  <a:pt x="1809996" y="397972"/>
                </a:lnTo>
                <a:lnTo>
                  <a:pt x="1811789" y="397773"/>
                </a:lnTo>
                <a:lnTo>
                  <a:pt x="1813184" y="397474"/>
                </a:lnTo>
                <a:lnTo>
                  <a:pt x="1813914" y="385454"/>
                </a:lnTo>
                <a:lnTo>
                  <a:pt x="1812586" y="385022"/>
                </a:lnTo>
                <a:lnTo>
                  <a:pt x="1809797" y="385022"/>
                </a:lnTo>
                <a:lnTo>
                  <a:pt x="1807705" y="385919"/>
                </a:lnTo>
                <a:lnTo>
                  <a:pt x="1806011" y="387346"/>
                </a:lnTo>
                <a:lnTo>
                  <a:pt x="1804816" y="389405"/>
                </a:lnTo>
                <a:close/>
              </a:path>
              <a:path w="2885398" h="418394">
                <a:moveTo>
                  <a:pt x="1804517" y="391696"/>
                </a:moveTo>
                <a:lnTo>
                  <a:pt x="1804517" y="393157"/>
                </a:lnTo>
                <a:lnTo>
                  <a:pt x="1805413" y="395283"/>
                </a:lnTo>
                <a:lnTo>
                  <a:pt x="1804816" y="389405"/>
                </a:lnTo>
                <a:lnTo>
                  <a:pt x="1804517" y="391696"/>
                </a:lnTo>
                <a:close/>
              </a:path>
              <a:path w="2885398" h="418394">
                <a:moveTo>
                  <a:pt x="1812353" y="400230"/>
                </a:moveTo>
                <a:lnTo>
                  <a:pt x="1811490" y="401559"/>
                </a:lnTo>
                <a:lnTo>
                  <a:pt x="1812187" y="408831"/>
                </a:lnTo>
                <a:lnTo>
                  <a:pt x="1813781" y="407037"/>
                </a:lnTo>
                <a:lnTo>
                  <a:pt x="1812918" y="398869"/>
                </a:lnTo>
                <a:lnTo>
                  <a:pt x="1812353" y="400230"/>
                </a:lnTo>
                <a:close/>
              </a:path>
              <a:path w="2885398" h="418394">
                <a:moveTo>
                  <a:pt x="1810627" y="402887"/>
                </a:moveTo>
                <a:lnTo>
                  <a:pt x="1809498" y="404082"/>
                </a:lnTo>
                <a:lnTo>
                  <a:pt x="1810129" y="410325"/>
                </a:lnTo>
                <a:lnTo>
                  <a:pt x="1812187" y="408831"/>
                </a:lnTo>
                <a:lnTo>
                  <a:pt x="1811490" y="401559"/>
                </a:lnTo>
                <a:lnTo>
                  <a:pt x="1810627" y="402887"/>
                </a:lnTo>
                <a:close/>
              </a:path>
              <a:path w="2885398" h="418394">
                <a:moveTo>
                  <a:pt x="1808103" y="405145"/>
                </a:moveTo>
                <a:lnTo>
                  <a:pt x="1806775" y="406207"/>
                </a:lnTo>
                <a:lnTo>
                  <a:pt x="1807605" y="411520"/>
                </a:lnTo>
                <a:lnTo>
                  <a:pt x="1810129" y="410325"/>
                </a:lnTo>
                <a:lnTo>
                  <a:pt x="1809498" y="404082"/>
                </a:lnTo>
                <a:lnTo>
                  <a:pt x="1808103" y="405145"/>
                </a:lnTo>
                <a:close/>
              </a:path>
              <a:path w="2885398" h="418394">
                <a:moveTo>
                  <a:pt x="1805214" y="407037"/>
                </a:moveTo>
                <a:lnTo>
                  <a:pt x="1803421" y="407635"/>
                </a:lnTo>
                <a:lnTo>
                  <a:pt x="1807605" y="411520"/>
                </a:lnTo>
                <a:lnTo>
                  <a:pt x="1806775" y="406207"/>
                </a:lnTo>
                <a:lnTo>
                  <a:pt x="1805214" y="407037"/>
                </a:lnTo>
                <a:close/>
              </a:path>
              <a:path w="2885398" h="418394">
                <a:moveTo>
                  <a:pt x="1912148" y="372072"/>
                </a:moveTo>
                <a:lnTo>
                  <a:pt x="1912148" y="366692"/>
                </a:lnTo>
                <a:lnTo>
                  <a:pt x="1911119" y="362077"/>
                </a:lnTo>
                <a:lnTo>
                  <a:pt x="1909060" y="358225"/>
                </a:lnTo>
                <a:lnTo>
                  <a:pt x="1907001" y="354307"/>
                </a:lnTo>
                <a:lnTo>
                  <a:pt x="1904179" y="368087"/>
                </a:lnTo>
                <a:lnTo>
                  <a:pt x="1904179" y="372072"/>
                </a:lnTo>
                <a:lnTo>
                  <a:pt x="1907001" y="389870"/>
                </a:lnTo>
                <a:lnTo>
                  <a:pt x="1909060" y="386018"/>
                </a:lnTo>
                <a:lnTo>
                  <a:pt x="1911119" y="382100"/>
                </a:lnTo>
                <a:lnTo>
                  <a:pt x="1912148" y="377451"/>
                </a:lnTo>
                <a:lnTo>
                  <a:pt x="1912148" y="372072"/>
                </a:lnTo>
                <a:close/>
              </a:path>
              <a:path w="2885398" h="418394">
                <a:moveTo>
                  <a:pt x="1904146" y="351318"/>
                </a:moveTo>
                <a:lnTo>
                  <a:pt x="1900493" y="349259"/>
                </a:lnTo>
                <a:lnTo>
                  <a:pt x="1900925" y="359055"/>
                </a:lnTo>
                <a:lnTo>
                  <a:pt x="1902186" y="361911"/>
                </a:lnTo>
                <a:lnTo>
                  <a:pt x="1903515" y="364700"/>
                </a:lnTo>
                <a:lnTo>
                  <a:pt x="1904179" y="368087"/>
                </a:lnTo>
                <a:lnTo>
                  <a:pt x="1907001" y="354307"/>
                </a:lnTo>
                <a:lnTo>
                  <a:pt x="1904146" y="351318"/>
                </a:lnTo>
                <a:close/>
              </a:path>
              <a:path w="2885398" h="418394">
                <a:moveTo>
                  <a:pt x="1894317" y="353808"/>
                </a:moveTo>
                <a:lnTo>
                  <a:pt x="1896707" y="355336"/>
                </a:lnTo>
                <a:lnTo>
                  <a:pt x="1899098" y="356863"/>
                </a:lnTo>
                <a:lnTo>
                  <a:pt x="1900925" y="359055"/>
                </a:lnTo>
                <a:lnTo>
                  <a:pt x="1900493" y="349259"/>
                </a:lnTo>
                <a:lnTo>
                  <a:pt x="1896907" y="347200"/>
                </a:lnTo>
                <a:lnTo>
                  <a:pt x="1894317" y="353808"/>
                </a:lnTo>
                <a:close/>
              </a:path>
              <a:path w="2885398" h="418394">
                <a:moveTo>
                  <a:pt x="1884654" y="353045"/>
                </a:moveTo>
                <a:lnTo>
                  <a:pt x="1891428" y="353045"/>
                </a:lnTo>
                <a:lnTo>
                  <a:pt x="1894317" y="353808"/>
                </a:lnTo>
                <a:lnTo>
                  <a:pt x="1896907" y="347200"/>
                </a:lnTo>
                <a:lnTo>
                  <a:pt x="1892756" y="346171"/>
                </a:lnTo>
                <a:lnTo>
                  <a:pt x="1888041" y="346171"/>
                </a:lnTo>
                <a:lnTo>
                  <a:pt x="1884654" y="353045"/>
                </a:lnTo>
                <a:close/>
              </a:path>
              <a:path w="2885398" h="418394">
                <a:moveTo>
                  <a:pt x="1883392" y="346171"/>
                </a:moveTo>
                <a:lnTo>
                  <a:pt x="1879241" y="347200"/>
                </a:lnTo>
                <a:lnTo>
                  <a:pt x="1879374" y="355336"/>
                </a:lnTo>
                <a:lnTo>
                  <a:pt x="1881765" y="353808"/>
                </a:lnTo>
                <a:lnTo>
                  <a:pt x="1884654" y="353045"/>
                </a:lnTo>
                <a:lnTo>
                  <a:pt x="1888041" y="346171"/>
                </a:lnTo>
                <a:lnTo>
                  <a:pt x="1883392" y="346171"/>
                </a:lnTo>
                <a:close/>
              </a:path>
              <a:path w="2885398" h="418394">
                <a:moveTo>
                  <a:pt x="1873795" y="361911"/>
                </a:moveTo>
                <a:lnTo>
                  <a:pt x="1875124" y="359055"/>
                </a:lnTo>
                <a:lnTo>
                  <a:pt x="1876983" y="356863"/>
                </a:lnTo>
                <a:lnTo>
                  <a:pt x="1879374" y="355336"/>
                </a:lnTo>
                <a:lnTo>
                  <a:pt x="1879241" y="347200"/>
                </a:lnTo>
                <a:lnTo>
                  <a:pt x="1875589" y="349259"/>
                </a:lnTo>
                <a:lnTo>
                  <a:pt x="1873795" y="361911"/>
                </a:lnTo>
                <a:close/>
              </a:path>
              <a:path w="2885398" h="418394">
                <a:moveTo>
                  <a:pt x="1875124" y="385088"/>
                </a:moveTo>
                <a:lnTo>
                  <a:pt x="1873795" y="382233"/>
                </a:lnTo>
                <a:lnTo>
                  <a:pt x="1872534" y="379377"/>
                </a:lnTo>
                <a:lnTo>
                  <a:pt x="1871903" y="375990"/>
                </a:lnTo>
                <a:lnTo>
                  <a:pt x="1871903" y="368087"/>
                </a:lnTo>
                <a:lnTo>
                  <a:pt x="1872534" y="364700"/>
                </a:lnTo>
                <a:lnTo>
                  <a:pt x="1873795" y="361911"/>
                </a:lnTo>
                <a:lnTo>
                  <a:pt x="1875589" y="349259"/>
                </a:lnTo>
                <a:lnTo>
                  <a:pt x="1871936" y="351318"/>
                </a:lnTo>
                <a:lnTo>
                  <a:pt x="1869080" y="354307"/>
                </a:lnTo>
                <a:lnTo>
                  <a:pt x="1871936" y="392825"/>
                </a:lnTo>
                <a:lnTo>
                  <a:pt x="1875589" y="394884"/>
                </a:lnTo>
                <a:lnTo>
                  <a:pt x="1875124" y="385088"/>
                </a:lnTo>
                <a:close/>
              </a:path>
              <a:path w="2885398" h="418394">
                <a:moveTo>
                  <a:pt x="1904179" y="375990"/>
                </a:moveTo>
                <a:lnTo>
                  <a:pt x="1903515" y="379377"/>
                </a:lnTo>
                <a:lnTo>
                  <a:pt x="1904146" y="392825"/>
                </a:lnTo>
                <a:lnTo>
                  <a:pt x="1907001" y="389870"/>
                </a:lnTo>
                <a:lnTo>
                  <a:pt x="1904179" y="372072"/>
                </a:lnTo>
                <a:lnTo>
                  <a:pt x="1904179" y="375990"/>
                </a:lnTo>
                <a:close/>
              </a:path>
              <a:path w="2885398" h="418394">
                <a:moveTo>
                  <a:pt x="1903515" y="379377"/>
                </a:moveTo>
                <a:lnTo>
                  <a:pt x="1902186" y="382233"/>
                </a:lnTo>
                <a:lnTo>
                  <a:pt x="1900925" y="385088"/>
                </a:lnTo>
                <a:lnTo>
                  <a:pt x="1899098" y="387280"/>
                </a:lnTo>
                <a:lnTo>
                  <a:pt x="1896707" y="388807"/>
                </a:lnTo>
                <a:lnTo>
                  <a:pt x="1894317" y="390335"/>
                </a:lnTo>
                <a:lnTo>
                  <a:pt x="1896907" y="396943"/>
                </a:lnTo>
                <a:lnTo>
                  <a:pt x="1900493" y="394884"/>
                </a:lnTo>
                <a:lnTo>
                  <a:pt x="1904146" y="392825"/>
                </a:lnTo>
                <a:lnTo>
                  <a:pt x="1903515" y="379377"/>
                </a:lnTo>
                <a:close/>
              </a:path>
              <a:path w="2885398" h="418394">
                <a:moveTo>
                  <a:pt x="1892756" y="397972"/>
                </a:moveTo>
                <a:lnTo>
                  <a:pt x="1896907" y="396943"/>
                </a:lnTo>
                <a:lnTo>
                  <a:pt x="1894317" y="390335"/>
                </a:lnTo>
                <a:lnTo>
                  <a:pt x="1891428" y="391099"/>
                </a:lnTo>
                <a:lnTo>
                  <a:pt x="1888041" y="391099"/>
                </a:lnTo>
                <a:lnTo>
                  <a:pt x="1888041" y="397972"/>
                </a:lnTo>
                <a:lnTo>
                  <a:pt x="1892756" y="397972"/>
                </a:lnTo>
                <a:close/>
              </a:path>
              <a:path w="2885398" h="418394">
                <a:moveTo>
                  <a:pt x="1884654" y="391099"/>
                </a:moveTo>
                <a:lnTo>
                  <a:pt x="1881765" y="390335"/>
                </a:lnTo>
                <a:lnTo>
                  <a:pt x="1883392" y="397972"/>
                </a:lnTo>
                <a:lnTo>
                  <a:pt x="1888041" y="397972"/>
                </a:lnTo>
                <a:lnTo>
                  <a:pt x="1888041" y="391099"/>
                </a:lnTo>
                <a:lnTo>
                  <a:pt x="1884654" y="391099"/>
                </a:lnTo>
                <a:close/>
              </a:path>
              <a:path w="2885398" h="418394">
                <a:moveTo>
                  <a:pt x="1875124" y="385088"/>
                </a:moveTo>
                <a:lnTo>
                  <a:pt x="1875589" y="394884"/>
                </a:lnTo>
                <a:lnTo>
                  <a:pt x="1879241" y="396943"/>
                </a:lnTo>
                <a:lnTo>
                  <a:pt x="1883392" y="397972"/>
                </a:lnTo>
                <a:lnTo>
                  <a:pt x="1881765" y="390335"/>
                </a:lnTo>
                <a:lnTo>
                  <a:pt x="1879374" y="388807"/>
                </a:lnTo>
                <a:lnTo>
                  <a:pt x="1876983" y="387280"/>
                </a:lnTo>
                <a:lnTo>
                  <a:pt x="1875124" y="385088"/>
                </a:lnTo>
                <a:close/>
              </a:path>
              <a:path w="2885398" h="418394">
                <a:moveTo>
                  <a:pt x="1871936" y="392825"/>
                </a:moveTo>
                <a:lnTo>
                  <a:pt x="1869080" y="354307"/>
                </a:lnTo>
                <a:lnTo>
                  <a:pt x="1867022" y="358225"/>
                </a:lnTo>
                <a:lnTo>
                  <a:pt x="1864963" y="362077"/>
                </a:lnTo>
                <a:lnTo>
                  <a:pt x="1863933" y="366692"/>
                </a:lnTo>
                <a:lnTo>
                  <a:pt x="1863933" y="372072"/>
                </a:lnTo>
                <a:lnTo>
                  <a:pt x="1864963" y="382100"/>
                </a:lnTo>
                <a:lnTo>
                  <a:pt x="1867022" y="386018"/>
                </a:lnTo>
                <a:lnTo>
                  <a:pt x="1869080" y="389870"/>
                </a:lnTo>
                <a:lnTo>
                  <a:pt x="1871936" y="392825"/>
                </a:lnTo>
                <a:close/>
              </a:path>
              <a:path w="2885398" h="418394">
                <a:moveTo>
                  <a:pt x="1948669" y="353642"/>
                </a:moveTo>
                <a:lnTo>
                  <a:pt x="1950263" y="353642"/>
                </a:lnTo>
                <a:lnTo>
                  <a:pt x="1951492" y="353709"/>
                </a:lnTo>
                <a:lnTo>
                  <a:pt x="1953218" y="353974"/>
                </a:lnTo>
                <a:lnTo>
                  <a:pt x="1954746" y="354439"/>
                </a:lnTo>
                <a:lnTo>
                  <a:pt x="1956140" y="347167"/>
                </a:lnTo>
                <a:lnTo>
                  <a:pt x="1954513" y="346503"/>
                </a:lnTo>
                <a:lnTo>
                  <a:pt x="1952455" y="346237"/>
                </a:lnTo>
                <a:lnTo>
                  <a:pt x="1950661" y="346171"/>
                </a:lnTo>
                <a:lnTo>
                  <a:pt x="1948669" y="353642"/>
                </a:lnTo>
                <a:close/>
              </a:path>
              <a:path w="2885398" h="418394">
                <a:moveTo>
                  <a:pt x="1946810" y="346171"/>
                </a:moveTo>
                <a:lnTo>
                  <a:pt x="1943522" y="346935"/>
                </a:lnTo>
                <a:lnTo>
                  <a:pt x="1944518" y="354240"/>
                </a:lnTo>
                <a:lnTo>
                  <a:pt x="1946610" y="353642"/>
                </a:lnTo>
                <a:lnTo>
                  <a:pt x="1948669" y="353642"/>
                </a:lnTo>
                <a:lnTo>
                  <a:pt x="1950661" y="346171"/>
                </a:lnTo>
                <a:lnTo>
                  <a:pt x="1946810" y="346171"/>
                </a:lnTo>
                <a:close/>
              </a:path>
              <a:path w="2885398" h="418394">
                <a:moveTo>
                  <a:pt x="1938608" y="358457"/>
                </a:moveTo>
                <a:lnTo>
                  <a:pt x="1940334" y="356631"/>
                </a:lnTo>
                <a:lnTo>
                  <a:pt x="1942393" y="355436"/>
                </a:lnTo>
                <a:lnTo>
                  <a:pt x="1944518" y="354240"/>
                </a:lnTo>
                <a:lnTo>
                  <a:pt x="1943522" y="346935"/>
                </a:lnTo>
                <a:lnTo>
                  <a:pt x="1940799" y="348462"/>
                </a:lnTo>
                <a:lnTo>
                  <a:pt x="1938608" y="358457"/>
                </a:lnTo>
                <a:close/>
              </a:path>
              <a:path w="2885398" h="418394">
                <a:moveTo>
                  <a:pt x="1935121" y="366360"/>
                </a:moveTo>
                <a:lnTo>
                  <a:pt x="1935818" y="363305"/>
                </a:lnTo>
                <a:lnTo>
                  <a:pt x="1937213" y="360914"/>
                </a:lnTo>
                <a:lnTo>
                  <a:pt x="1938608" y="358457"/>
                </a:lnTo>
                <a:lnTo>
                  <a:pt x="1940799" y="348462"/>
                </a:lnTo>
                <a:lnTo>
                  <a:pt x="1938143" y="349990"/>
                </a:lnTo>
                <a:lnTo>
                  <a:pt x="1936117" y="352281"/>
                </a:lnTo>
                <a:lnTo>
                  <a:pt x="1935121" y="366360"/>
                </a:lnTo>
                <a:close/>
              </a:path>
              <a:path w="2885398" h="418394">
                <a:moveTo>
                  <a:pt x="1935121" y="396976"/>
                </a:moveTo>
                <a:lnTo>
                  <a:pt x="1935121" y="366360"/>
                </a:lnTo>
                <a:lnTo>
                  <a:pt x="1934723" y="355336"/>
                </a:lnTo>
                <a:lnTo>
                  <a:pt x="1933627" y="347167"/>
                </a:lnTo>
                <a:lnTo>
                  <a:pt x="1927152" y="347167"/>
                </a:lnTo>
                <a:lnTo>
                  <a:pt x="1927152" y="396976"/>
                </a:lnTo>
                <a:lnTo>
                  <a:pt x="1935121" y="396976"/>
                </a:lnTo>
                <a:close/>
              </a:path>
              <a:path w="2885398" h="418394">
                <a:moveTo>
                  <a:pt x="1968886" y="39249"/>
                </a:moveTo>
                <a:lnTo>
                  <a:pt x="1968886" y="35928"/>
                </a:lnTo>
                <a:lnTo>
                  <a:pt x="1968023" y="33006"/>
                </a:lnTo>
                <a:lnTo>
                  <a:pt x="1966296" y="30483"/>
                </a:lnTo>
                <a:lnTo>
                  <a:pt x="1964569" y="27959"/>
                </a:lnTo>
                <a:lnTo>
                  <a:pt x="1964403" y="27825"/>
                </a:lnTo>
                <a:lnTo>
                  <a:pt x="1962145" y="26000"/>
                </a:lnTo>
                <a:lnTo>
                  <a:pt x="1959522" y="24406"/>
                </a:lnTo>
                <a:lnTo>
                  <a:pt x="1959522" y="24828"/>
                </a:lnTo>
                <a:lnTo>
                  <a:pt x="1964403" y="29486"/>
                </a:lnTo>
                <a:lnTo>
                  <a:pt x="1964569" y="50539"/>
                </a:lnTo>
                <a:lnTo>
                  <a:pt x="1966296" y="48015"/>
                </a:lnTo>
                <a:lnTo>
                  <a:pt x="1968023" y="45425"/>
                </a:lnTo>
                <a:lnTo>
                  <a:pt x="1968886" y="42503"/>
                </a:lnTo>
                <a:lnTo>
                  <a:pt x="1968886" y="39249"/>
                </a:lnTo>
                <a:close/>
              </a:path>
              <a:path w="2885398" h="418394">
                <a:moveTo>
                  <a:pt x="1964403" y="26631"/>
                </a:moveTo>
                <a:lnTo>
                  <a:pt x="1965267" y="24572"/>
                </a:lnTo>
                <a:lnTo>
                  <a:pt x="1966993" y="23310"/>
                </a:lnTo>
                <a:lnTo>
                  <a:pt x="1968786" y="21982"/>
                </a:lnTo>
                <a:lnTo>
                  <a:pt x="1971310" y="21318"/>
                </a:lnTo>
                <a:lnTo>
                  <a:pt x="1975262" y="21318"/>
                </a:lnTo>
                <a:lnTo>
                  <a:pt x="1973468" y="14245"/>
                </a:lnTo>
                <a:lnTo>
                  <a:pt x="1970513" y="14245"/>
                </a:lnTo>
                <a:lnTo>
                  <a:pt x="1968255" y="14776"/>
                </a:lnTo>
                <a:lnTo>
                  <a:pt x="1966196" y="15839"/>
                </a:lnTo>
                <a:lnTo>
                  <a:pt x="1964403" y="26631"/>
                </a:lnTo>
                <a:close/>
              </a:path>
              <a:path w="2885398" h="418394">
                <a:moveTo>
                  <a:pt x="1961315" y="20222"/>
                </a:moveTo>
                <a:lnTo>
                  <a:pt x="1962145" y="26000"/>
                </a:lnTo>
                <a:lnTo>
                  <a:pt x="1964403" y="27825"/>
                </a:lnTo>
                <a:lnTo>
                  <a:pt x="1964403" y="26631"/>
                </a:lnTo>
                <a:lnTo>
                  <a:pt x="1966196" y="15839"/>
                </a:lnTo>
                <a:lnTo>
                  <a:pt x="1964138" y="16835"/>
                </a:lnTo>
                <a:lnTo>
                  <a:pt x="1962510" y="18296"/>
                </a:lnTo>
                <a:lnTo>
                  <a:pt x="1961315" y="20222"/>
                </a:lnTo>
                <a:close/>
              </a:path>
              <a:path w="2885398" h="418394">
                <a:moveTo>
                  <a:pt x="1960120" y="22148"/>
                </a:moveTo>
                <a:lnTo>
                  <a:pt x="1959522" y="24406"/>
                </a:lnTo>
                <a:lnTo>
                  <a:pt x="1962145" y="26000"/>
                </a:lnTo>
                <a:lnTo>
                  <a:pt x="1961315" y="20222"/>
                </a:lnTo>
                <a:lnTo>
                  <a:pt x="1960120" y="22148"/>
                </a:lnTo>
                <a:close/>
              </a:path>
              <a:path w="2885398" h="418394">
                <a:moveTo>
                  <a:pt x="1954807" y="48646"/>
                </a:moveTo>
                <a:lnTo>
                  <a:pt x="1955969" y="55387"/>
                </a:lnTo>
                <a:lnTo>
                  <a:pt x="1959024" y="53992"/>
                </a:lnTo>
                <a:lnTo>
                  <a:pt x="1962145" y="52531"/>
                </a:lnTo>
                <a:lnTo>
                  <a:pt x="1960618" y="42304"/>
                </a:lnTo>
                <a:lnTo>
                  <a:pt x="1959456" y="44794"/>
                </a:lnTo>
                <a:lnTo>
                  <a:pt x="1957131" y="46720"/>
                </a:lnTo>
                <a:lnTo>
                  <a:pt x="1954807" y="48646"/>
                </a:lnTo>
                <a:close/>
              </a:path>
              <a:path w="2885398" h="418394">
                <a:moveTo>
                  <a:pt x="1945011" y="49609"/>
                </a:moveTo>
                <a:lnTo>
                  <a:pt x="1942122" y="48646"/>
                </a:lnTo>
                <a:lnTo>
                  <a:pt x="1945974" y="54690"/>
                </a:lnTo>
                <a:lnTo>
                  <a:pt x="1948464" y="49609"/>
                </a:lnTo>
                <a:lnTo>
                  <a:pt x="1945011" y="49609"/>
                </a:lnTo>
                <a:close/>
              </a:path>
              <a:path w="2885398" h="418394">
                <a:moveTo>
                  <a:pt x="2020950" y="353642"/>
                </a:moveTo>
                <a:lnTo>
                  <a:pt x="2022544" y="353642"/>
                </a:lnTo>
                <a:lnTo>
                  <a:pt x="2023773" y="353709"/>
                </a:lnTo>
                <a:lnTo>
                  <a:pt x="2025499" y="353974"/>
                </a:lnTo>
                <a:lnTo>
                  <a:pt x="2027027" y="354439"/>
                </a:lnTo>
                <a:lnTo>
                  <a:pt x="2028422" y="347167"/>
                </a:lnTo>
                <a:lnTo>
                  <a:pt x="2026794" y="346503"/>
                </a:lnTo>
                <a:lnTo>
                  <a:pt x="2024736" y="346237"/>
                </a:lnTo>
                <a:lnTo>
                  <a:pt x="2022943" y="346171"/>
                </a:lnTo>
                <a:lnTo>
                  <a:pt x="2020950" y="353642"/>
                </a:lnTo>
                <a:close/>
              </a:path>
              <a:path w="2885398" h="418394">
                <a:moveTo>
                  <a:pt x="2019091" y="346171"/>
                </a:moveTo>
                <a:lnTo>
                  <a:pt x="2015803" y="346935"/>
                </a:lnTo>
                <a:lnTo>
                  <a:pt x="2016800" y="354240"/>
                </a:lnTo>
                <a:lnTo>
                  <a:pt x="2018892" y="353642"/>
                </a:lnTo>
                <a:lnTo>
                  <a:pt x="2020950" y="353642"/>
                </a:lnTo>
                <a:lnTo>
                  <a:pt x="2022943" y="346171"/>
                </a:lnTo>
                <a:lnTo>
                  <a:pt x="2019091" y="346171"/>
                </a:lnTo>
                <a:close/>
              </a:path>
              <a:path w="2885398" h="418394">
                <a:moveTo>
                  <a:pt x="2010889" y="358457"/>
                </a:moveTo>
                <a:lnTo>
                  <a:pt x="2012616" y="356631"/>
                </a:lnTo>
                <a:lnTo>
                  <a:pt x="2014674" y="355436"/>
                </a:lnTo>
                <a:lnTo>
                  <a:pt x="2016800" y="354240"/>
                </a:lnTo>
                <a:lnTo>
                  <a:pt x="2015803" y="346935"/>
                </a:lnTo>
                <a:lnTo>
                  <a:pt x="2013080" y="348462"/>
                </a:lnTo>
                <a:lnTo>
                  <a:pt x="2010889" y="358457"/>
                </a:lnTo>
                <a:close/>
              </a:path>
              <a:path w="2885398" h="418394">
                <a:moveTo>
                  <a:pt x="2007402" y="366360"/>
                </a:moveTo>
                <a:lnTo>
                  <a:pt x="2008100" y="363305"/>
                </a:lnTo>
                <a:lnTo>
                  <a:pt x="2009494" y="360914"/>
                </a:lnTo>
                <a:lnTo>
                  <a:pt x="2010889" y="358457"/>
                </a:lnTo>
                <a:lnTo>
                  <a:pt x="2013080" y="348462"/>
                </a:lnTo>
                <a:lnTo>
                  <a:pt x="2010424" y="349990"/>
                </a:lnTo>
                <a:lnTo>
                  <a:pt x="2008399" y="352281"/>
                </a:lnTo>
                <a:lnTo>
                  <a:pt x="2007402" y="366360"/>
                </a:lnTo>
                <a:close/>
              </a:path>
              <a:path w="2885398" h="418394">
                <a:moveTo>
                  <a:pt x="2007402" y="396976"/>
                </a:moveTo>
                <a:lnTo>
                  <a:pt x="2007402" y="366360"/>
                </a:lnTo>
                <a:lnTo>
                  <a:pt x="2007004" y="355336"/>
                </a:lnTo>
                <a:lnTo>
                  <a:pt x="2005908" y="347167"/>
                </a:lnTo>
                <a:lnTo>
                  <a:pt x="1999433" y="347167"/>
                </a:lnTo>
                <a:lnTo>
                  <a:pt x="1999433" y="396976"/>
                </a:lnTo>
                <a:lnTo>
                  <a:pt x="2007402" y="396976"/>
                </a:lnTo>
                <a:close/>
              </a:path>
              <a:path w="2885398" h="418394">
                <a:moveTo>
                  <a:pt x="2068056" y="391763"/>
                </a:moveTo>
                <a:lnTo>
                  <a:pt x="2068919" y="393290"/>
                </a:lnTo>
                <a:lnTo>
                  <a:pt x="2069617" y="386915"/>
                </a:lnTo>
                <a:lnTo>
                  <a:pt x="2067624" y="386616"/>
                </a:lnTo>
                <a:lnTo>
                  <a:pt x="2067624" y="389870"/>
                </a:lnTo>
                <a:lnTo>
                  <a:pt x="2067458" y="391630"/>
                </a:lnTo>
                <a:lnTo>
                  <a:pt x="2067877" y="390977"/>
                </a:lnTo>
                <a:lnTo>
                  <a:pt x="2067624" y="387612"/>
                </a:lnTo>
                <a:lnTo>
                  <a:pt x="2067877" y="390977"/>
                </a:lnTo>
                <a:lnTo>
                  <a:pt x="2068820" y="389505"/>
                </a:lnTo>
                <a:lnTo>
                  <a:pt x="2068056" y="391763"/>
                </a:lnTo>
                <a:close/>
              </a:path>
              <a:path w="2885398" h="418394">
                <a:moveTo>
                  <a:pt x="2052914" y="353144"/>
                </a:moveTo>
                <a:lnTo>
                  <a:pt x="2060020" y="353144"/>
                </a:lnTo>
                <a:lnTo>
                  <a:pt x="2062843" y="354174"/>
                </a:lnTo>
                <a:lnTo>
                  <a:pt x="2064835" y="356232"/>
                </a:lnTo>
                <a:lnTo>
                  <a:pt x="2066827" y="358225"/>
                </a:lnTo>
                <a:lnTo>
                  <a:pt x="2067824" y="361081"/>
                </a:lnTo>
                <a:lnTo>
                  <a:pt x="2067824" y="366707"/>
                </a:lnTo>
                <a:lnTo>
                  <a:pt x="2069418" y="366393"/>
                </a:lnTo>
                <a:lnTo>
                  <a:pt x="2069251" y="349259"/>
                </a:lnTo>
                <a:lnTo>
                  <a:pt x="2066329" y="348064"/>
                </a:lnTo>
                <a:lnTo>
                  <a:pt x="2063407" y="346802"/>
                </a:lnTo>
                <a:lnTo>
                  <a:pt x="2060153" y="346171"/>
                </a:lnTo>
                <a:lnTo>
                  <a:pt x="2056567" y="346171"/>
                </a:lnTo>
                <a:lnTo>
                  <a:pt x="2052914" y="353144"/>
                </a:lnTo>
                <a:close/>
              </a:path>
              <a:path w="2885398" h="418394">
                <a:moveTo>
                  <a:pt x="2051254" y="346171"/>
                </a:moveTo>
                <a:lnTo>
                  <a:pt x="2046804" y="347333"/>
                </a:lnTo>
                <a:lnTo>
                  <a:pt x="2047601" y="355436"/>
                </a:lnTo>
                <a:lnTo>
                  <a:pt x="2049992" y="353908"/>
                </a:lnTo>
                <a:lnTo>
                  <a:pt x="2052914" y="353144"/>
                </a:lnTo>
                <a:lnTo>
                  <a:pt x="2056567" y="346171"/>
                </a:lnTo>
                <a:lnTo>
                  <a:pt x="2051254" y="346171"/>
                </a:lnTo>
                <a:close/>
              </a:path>
              <a:path w="2885398" h="418394">
                <a:moveTo>
                  <a:pt x="2039632" y="351916"/>
                </a:moveTo>
                <a:lnTo>
                  <a:pt x="2042321" y="362608"/>
                </a:lnTo>
                <a:lnTo>
                  <a:pt x="2043450" y="359287"/>
                </a:lnTo>
                <a:lnTo>
                  <a:pt x="2045210" y="356897"/>
                </a:lnTo>
                <a:lnTo>
                  <a:pt x="2047601" y="355436"/>
                </a:lnTo>
                <a:lnTo>
                  <a:pt x="2046804" y="347333"/>
                </a:lnTo>
                <a:lnTo>
                  <a:pt x="2043218" y="349658"/>
                </a:lnTo>
                <a:lnTo>
                  <a:pt x="2039632" y="351916"/>
                </a:lnTo>
                <a:close/>
              </a:path>
              <a:path w="2885398" h="418394">
                <a:moveTo>
                  <a:pt x="2037175" y="354904"/>
                </a:moveTo>
                <a:lnTo>
                  <a:pt x="2035846" y="358623"/>
                </a:lnTo>
                <a:lnTo>
                  <a:pt x="2042321" y="362608"/>
                </a:lnTo>
                <a:lnTo>
                  <a:pt x="2039632" y="351916"/>
                </a:lnTo>
                <a:lnTo>
                  <a:pt x="2037175" y="354904"/>
                </a:lnTo>
                <a:close/>
              </a:path>
              <a:path w="2885398" h="418394">
                <a:moveTo>
                  <a:pt x="2075793" y="359287"/>
                </a:moveTo>
                <a:lnTo>
                  <a:pt x="2074930" y="356100"/>
                </a:lnTo>
                <a:lnTo>
                  <a:pt x="2075760" y="397673"/>
                </a:lnTo>
                <a:lnTo>
                  <a:pt x="2075793" y="359287"/>
                </a:lnTo>
                <a:close/>
              </a:path>
              <a:path w="2885398" h="418394">
                <a:moveTo>
                  <a:pt x="2069783" y="394751"/>
                </a:moveTo>
                <a:lnTo>
                  <a:pt x="2070978" y="395847"/>
                </a:lnTo>
                <a:lnTo>
                  <a:pt x="2072505" y="396578"/>
                </a:lnTo>
                <a:lnTo>
                  <a:pt x="2074033" y="397308"/>
                </a:lnTo>
                <a:lnTo>
                  <a:pt x="2075760" y="397673"/>
                </a:lnTo>
                <a:lnTo>
                  <a:pt x="2074930" y="356100"/>
                </a:lnTo>
                <a:lnTo>
                  <a:pt x="2073203" y="353642"/>
                </a:lnTo>
                <a:lnTo>
                  <a:pt x="2071543" y="351119"/>
                </a:lnTo>
                <a:lnTo>
                  <a:pt x="2069783" y="394751"/>
                </a:lnTo>
                <a:close/>
              </a:path>
              <a:path w="2885398" h="418394">
                <a:moveTo>
                  <a:pt x="2069617" y="386915"/>
                </a:moveTo>
                <a:lnTo>
                  <a:pt x="2068919" y="393290"/>
                </a:lnTo>
                <a:lnTo>
                  <a:pt x="2069783" y="394751"/>
                </a:lnTo>
                <a:lnTo>
                  <a:pt x="2071543" y="351119"/>
                </a:lnTo>
                <a:lnTo>
                  <a:pt x="2069418" y="366393"/>
                </a:lnTo>
                <a:lnTo>
                  <a:pt x="2069418" y="372968"/>
                </a:lnTo>
                <a:lnTo>
                  <a:pt x="2067824" y="373295"/>
                </a:lnTo>
                <a:lnTo>
                  <a:pt x="2067824" y="380672"/>
                </a:lnTo>
                <a:lnTo>
                  <a:pt x="2067624" y="386616"/>
                </a:lnTo>
                <a:lnTo>
                  <a:pt x="2069617" y="386915"/>
                </a:lnTo>
                <a:close/>
              </a:path>
              <a:path w="2885398" h="418394">
                <a:moveTo>
                  <a:pt x="2082866" y="396677"/>
                </a:moveTo>
                <a:lnTo>
                  <a:pt x="2083264" y="390401"/>
                </a:lnTo>
                <a:lnTo>
                  <a:pt x="2080840" y="390899"/>
                </a:lnTo>
                <a:lnTo>
                  <a:pt x="2077055" y="390899"/>
                </a:lnTo>
                <a:lnTo>
                  <a:pt x="2075793" y="389704"/>
                </a:lnTo>
                <a:lnTo>
                  <a:pt x="2077686" y="397673"/>
                </a:lnTo>
                <a:lnTo>
                  <a:pt x="2079811" y="397673"/>
                </a:lnTo>
                <a:lnTo>
                  <a:pt x="2081538" y="397341"/>
                </a:lnTo>
                <a:lnTo>
                  <a:pt x="2082866" y="396677"/>
                </a:lnTo>
                <a:close/>
              </a:path>
              <a:path w="2885398" h="418394">
                <a:moveTo>
                  <a:pt x="2067458" y="391630"/>
                </a:moveTo>
                <a:lnTo>
                  <a:pt x="2067624" y="389870"/>
                </a:lnTo>
                <a:lnTo>
                  <a:pt x="2067624" y="386616"/>
                </a:lnTo>
                <a:lnTo>
                  <a:pt x="2067425" y="382532"/>
                </a:lnTo>
                <a:lnTo>
                  <a:pt x="2066628" y="384125"/>
                </a:lnTo>
                <a:lnTo>
                  <a:pt x="2065831" y="385653"/>
                </a:lnTo>
                <a:lnTo>
                  <a:pt x="2065532" y="393290"/>
                </a:lnTo>
                <a:lnTo>
                  <a:pt x="2067458" y="391630"/>
                </a:lnTo>
                <a:close/>
              </a:path>
              <a:path w="2885398" h="418394">
                <a:moveTo>
                  <a:pt x="2064735" y="386948"/>
                </a:moveTo>
                <a:lnTo>
                  <a:pt x="2063341" y="388010"/>
                </a:lnTo>
                <a:lnTo>
                  <a:pt x="2063606" y="394884"/>
                </a:lnTo>
                <a:lnTo>
                  <a:pt x="2065532" y="393290"/>
                </a:lnTo>
                <a:lnTo>
                  <a:pt x="2065831" y="385653"/>
                </a:lnTo>
                <a:lnTo>
                  <a:pt x="2064735" y="386948"/>
                </a:lnTo>
                <a:close/>
              </a:path>
              <a:path w="2885398" h="418394">
                <a:moveTo>
                  <a:pt x="2058559" y="390302"/>
                </a:moveTo>
                <a:lnTo>
                  <a:pt x="2059057" y="396876"/>
                </a:lnTo>
                <a:lnTo>
                  <a:pt x="2061448" y="396080"/>
                </a:lnTo>
                <a:lnTo>
                  <a:pt x="2063606" y="394884"/>
                </a:lnTo>
                <a:lnTo>
                  <a:pt x="2063341" y="388010"/>
                </a:lnTo>
                <a:lnTo>
                  <a:pt x="2061946" y="389007"/>
                </a:lnTo>
                <a:lnTo>
                  <a:pt x="2060352" y="389770"/>
                </a:lnTo>
                <a:lnTo>
                  <a:pt x="2058559" y="390302"/>
                </a:lnTo>
                <a:close/>
              </a:path>
              <a:path w="2885398" h="418394">
                <a:moveTo>
                  <a:pt x="2046107" y="389106"/>
                </a:moveTo>
                <a:lnTo>
                  <a:pt x="2046339" y="397474"/>
                </a:lnTo>
                <a:lnTo>
                  <a:pt x="2049062" y="397972"/>
                </a:lnTo>
                <a:lnTo>
                  <a:pt x="2054309" y="397972"/>
                </a:lnTo>
                <a:lnTo>
                  <a:pt x="2056666" y="397607"/>
                </a:lnTo>
                <a:lnTo>
                  <a:pt x="2059057" y="396876"/>
                </a:lnTo>
                <a:lnTo>
                  <a:pt x="2058559" y="390302"/>
                </a:lnTo>
                <a:lnTo>
                  <a:pt x="2056833" y="390767"/>
                </a:lnTo>
                <a:lnTo>
                  <a:pt x="2055006" y="390999"/>
                </a:lnTo>
                <a:lnTo>
                  <a:pt x="2050091" y="390999"/>
                </a:lnTo>
                <a:lnTo>
                  <a:pt x="2047767" y="390368"/>
                </a:lnTo>
                <a:lnTo>
                  <a:pt x="2046107" y="389106"/>
                </a:lnTo>
                <a:close/>
              </a:path>
              <a:path w="2885398" h="418394">
                <a:moveTo>
                  <a:pt x="2044513" y="380240"/>
                </a:moveTo>
                <a:lnTo>
                  <a:pt x="2045243" y="371142"/>
                </a:lnTo>
                <a:lnTo>
                  <a:pt x="2041757" y="372802"/>
                </a:lnTo>
                <a:lnTo>
                  <a:pt x="2043816" y="396478"/>
                </a:lnTo>
                <a:lnTo>
                  <a:pt x="2046339" y="397474"/>
                </a:lnTo>
                <a:lnTo>
                  <a:pt x="2046107" y="389106"/>
                </a:lnTo>
                <a:lnTo>
                  <a:pt x="2044513" y="387778"/>
                </a:lnTo>
                <a:lnTo>
                  <a:pt x="2043716" y="386085"/>
                </a:lnTo>
                <a:lnTo>
                  <a:pt x="2043716" y="381901"/>
                </a:lnTo>
                <a:lnTo>
                  <a:pt x="2044513" y="380240"/>
                </a:lnTo>
                <a:close/>
              </a:path>
              <a:path w="2885398" h="418394">
                <a:moveTo>
                  <a:pt x="2035547" y="380705"/>
                </a:moveTo>
                <a:lnTo>
                  <a:pt x="2036278" y="389936"/>
                </a:lnTo>
                <a:lnTo>
                  <a:pt x="2037739" y="391995"/>
                </a:lnTo>
                <a:lnTo>
                  <a:pt x="2039266" y="393988"/>
                </a:lnTo>
                <a:lnTo>
                  <a:pt x="2041292" y="395482"/>
                </a:lnTo>
                <a:lnTo>
                  <a:pt x="2043816" y="396478"/>
                </a:lnTo>
                <a:lnTo>
                  <a:pt x="2041757" y="372802"/>
                </a:lnTo>
                <a:lnTo>
                  <a:pt x="2039233" y="375259"/>
                </a:lnTo>
                <a:lnTo>
                  <a:pt x="2036776" y="377650"/>
                </a:lnTo>
                <a:lnTo>
                  <a:pt x="2035547" y="380705"/>
                </a:lnTo>
                <a:close/>
              </a:path>
              <a:path w="2885398" h="418394">
                <a:moveTo>
                  <a:pt x="2035547" y="384424"/>
                </a:moveTo>
                <a:lnTo>
                  <a:pt x="2035547" y="387413"/>
                </a:lnTo>
                <a:lnTo>
                  <a:pt x="2036278" y="389936"/>
                </a:lnTo>
                <a:lnTo>
                  <a:pt x="2035547" y="380705"/>
                </a:lnTo>
                <a:lnTo>
                  <a:pt x="2035547" y="384424"/>
                </a:lnTo>
                <a:close/>
              </a:path>
              <a:path w="2885398" h="418394">
                <a:moveTo>
                  <a:pt x="2067824" y="366707"/>
                </a:moveTo>
                <a:lnTo>
                  <a:pt x="2049693" y="370279"/>
                </a:lnTo>
                <a:lnTo>
                  <a:pt x="2050125" y="376920"/>
                </a:lnTo>
                <a:lnTo>
                  <a:pt x="2053379" y="376256"/>
                </a:lnTo>
                <a:lnTo>
                  <a:pt x="2067824" y="373295"/>
                </a:lnTo>
                <a:lnTo>
                  <a:pt x="2069418" y="372968"/>
                </a:lnTo>
                <a:lnTo>
                  <a:pt x="2069418" y="366393"/>
                </a:lnTo>
                <a:lnTo>
                  <a:pt x="2067824" y="366707"/>
                </a:lnTo>
                <a:close/>
              </a:path>
              <a:path w="2885398" h="418394">
                <a:moveTo>
                  <a:pt x="2049693" y="370279"/>
                </a:moveTo>
                <a:lnTo>
                  <a:pt x="2045243" y="371142"/>
                </a:lnTo>
                <a:lnTo>
                  <a:pt x="2046107" y="379045"/>
                </a:lnTo>
                <a:lnTo>
                  <a:pt x="2047701" y="377850"/>
                </a:lnTo>
                <a:lnTo>
                  <a:pt x="2050125" y="376920"/>
                </a:lnTo>
                <a:lnTo>
                  <a:pt x="2049693" y="370279"/>
                </a:lnTo>
                <a:close/>
              </a:path>
              <a:path w="2885398" h="418394">
                <a:moveTo>
                  <a:pt x="2101535" y="357229"/>
                </a:moveTo>
                <a:lnTo>
                  <a:pt x="2102596" y="354577"/>
                </a:lnTo>
                <a:lnTo>
                  <a:pt x="2102133" y="347167"/>
                </a:lnTo>
                <a:lnTo>
                  <a:pt x="2095159" y="347167"/>
                </a:lnTo>
                <a:lnTo>
                  <a:pt x="2103129" y="396976"/>
                </a:lnTo>
                <a:lnTo>
                  <a:pt x="2102830" y="358324"/>
                </a:lnTo>
                <a:lnTo>
                  <a:pt x="2102596" y="354577"/>
                </a:lnTo>
                <a:lnTo>
                  <a:pt x="2101535" y="357229"/>
                </a:lnTo>
                <a:close/>
              </a:path>
              <a:path w="2885398" h="418394">
                <a:moveTo>
                  <a:pt x="2103129" y="366227"/>
                </a:moveTo>
                <a:lnTo>
                  <a:pt x="2103892" y="362840"/>
                </a:lnTo>
                <a:lnTo>
                  <a:pt x="2105420" y="360317"/>
                </a:lnTo>
                <a:lnTo>
                  <a:pt x="2107014" y="357793"/>
                </a:lnTo>
                <a:lnTo>
                  <a:pt x="2109006" y="355967"/>
                </a:lnTo>
                <a:lnTo>
                  <a:pt x="2111397" y="354838"/>
                </a:lnTo>
                <a:lnTo>
                  <a:pt x="2113788" y="353709"/>
                </a:lnTo>
                <a:lnTo>
                  <a:pt x="2116179" y="353144"/>
                </a:lnTo>
                <a:lnTo>
                  <a:pt x="2122023" y="353144"/>
                </a:lnTo>
                <a:lnTo>
                  <a:pt x="2124912" y="354240"/>
                </a:lnTo>
                <a:lnTo>
                  <a:pt x="2127236" y="356432"/>
                </a:lnTo>
                <a:lnTo>
                  <a:pt x="2129627" y="358557"/>
                </a:lnTo>
                <a:lnTo>
                  <a:pt x="2130822" y="362376"/>
                </a:lnTo>
                <a:lnTo>
                  <a:pt x="2130822" y="396976"/>
                </a:lnTo>
                <a:lnTo>
                  <a:pt x="2138792" y="396976"/>
                </a:lnTo>
                <a:lnTo>
                  <a:pt x="2132051" y="349591"/>
                </a:lnTo>
                <a:lnTo>
                  <a:pt x="2129129" y="348263"/>
                </a:lnTo>
                <a:lnTo>
                  <a:pt x="2126207" y="346868"/>
                </a:lnTo>
                <a:lnTo>
                  <a:pt x="2122953" y="346171"/>
                </a:lnTo>
                <a:lnTo>
                  <a:pt x="2116843" y="346171"/>
                </a:lnTo>
                <a:lnTo>
                  <a:pt x="2114385" y="346536"/>
                </a:lnTo>
                <a:lnTo>
                  <a:pt x="2111995" y="347267"/>
                </a:lnTo>
                <a:lnTo>
                  <a:pt x="2109670" y="347997"/>
                </a:lnTo>
                <a:lnTo>
                  <a:pt x="2107612" y="349193"/>
                </a:lnTo>
                <a:lnTo>
                  <a:pt x="2105818" y="350853"/>
                </a:lnTo>
                <a:lnTo>
                  <a:pt x="2104025" y="352447"/>
                </a:lnTo>
                <a:lnTo>
                  <a:pt x="2103129" y="366227"/>
                </a:lnTo>
                <a:close/>
              </a:path>
              <a:path w="2885398" h="418394">
                <a:moveTo>
                  <a:pt x="2103129" y="366227"/>
                </a:moveTo>
                <a:lnTo>
                  <a:pt x="2104025" y="352447"/>
                </a:lnTo>
                <a:lnTo>
                  <a:pt x="2102830" y="358324"/>
                </a:lnTo>
                <a:lnTo>
                  <a:pt x="2103129" y="396976"/>
                </a:lnTo>
                <a:lnTo>
                  <a:pt x="2103129" y="366227"/>
                </a:lnTo>
                <a:close/>
              </a:path>
              <a:path w="2885398" h="418394">
                <a:moveTo>
                  <a:pt x="2102597" y="354572"/>
                </a:moveTo>
                <a:lnTo>
                  <a:pt x="2102830" y="358324"/>
                </a:lnTo>
                <a:lnTo>
                  <a:pt x="2104025" y="352447"/>
                </a:lnTo>
                <a:lnTo>
                  <a:pt x="2102597" y="354572"/>
                </a:lnTo>
                <a:close/>
              </a:path>
              <a:path w="2885398" h="418394">
                <a:moveTo>
                  <a:pt x="2138792" y="396976"/>
                </a:moveTo>
                <a:lnTo>
                  <a:pt x="2138792" y="360782"/>
                </a:lnTo>
                <a:lnTo>
                  <a:pt x="2137895" y="357229"/>
                </a:lnTo>
                <a:lnTo>
                  <a:pt x="2136102" y="354439"/>
                </a:lnTo>
                <a:lnTo>
                  <a:pt x="2134376" y="351650"/>
                </a:lnTo>
                <a:lnTo>
                  <a:pt x="2132051" y="349591"/>
                </a:lnTo>
                <a:lnTo>
                  <a:pt x="2138792" y="396976"/>
                </a:lnTo>
                <a:close/>
              </a:path>
              <a:path w="2885398" h="418394">
                <a:moveTo>
                  <a:pt x="2264021" y="372072"/>
                </a:moveTo>
                <a:lnTo>
                  <a:pt x="2264021" y="366692"/>
                </a:lnTo>
                <a:lnTo>
                  <a:pt x="2262991" y="362077"/>
                </a:lnTo>
                <a:lnTo>
                  <a:pt x="2260932" y="358225"/>
                </a:lnTo>
                <a:lnTo>
                  <a:pt x="2258874" y="354307"/>
                </a:lnTo>
                <a:lnTo>
                  <a:pt x="2256051" y="368087"/>
                </a:lnTo>
                <a:lnTo>
                  <a:pt x="2256051" y="372072"/>
                </a:lnTo>
                <a:lnTo>
                  <a:pt x="2258874" y="389870"/>
                </a:lnTo>
                <a:lnTo>
                  <a:pt x="2260932" y="386018"/>
                </a:lnTo>
                <a:lnTo>
                  <a:pt x="2262991" y="382100"/>
                </a:lnTo>
                <a:lnTo>
                  <a:pt x="2264021" y="377451"/>
                </a:lnTo>
                <a:lnTo>
                  <a:pt x="2264021" y="372072"/>
                </a:lnTo>
                <a:close/>
              </a:path>
              <a:path w="2885398" h="418394">
                <a:moveTo>
                  <a:pt x="2256018" y="351318"/>
                </a:moveTo>
                <a:lnTo>
                  <a:pt x="2252365" y="349259"/>
                </a:lnTo>
                <a:lnTo>
                  <a:pt x="2252797" y="359055"/>
                </a:lnTo>
                <a:lnTo>
                  <a:pt x="2254059" y="361911"/>
                </a:lnTo>
                <a:lnTo>
                  <a:pt x="2255387" y="364700"/>
                </a:lnTo>
                <a:lnTo>
                  <a:pt x="2256051" y="368087"/>
                </a:lnTo>
                <a:lnTo>
                  <a:pt x="2258874" y="354307"/>
                </a:lnTo>
                <a:lnTo>
                  <a:pt x="2256018" y="351318"/>
                </a:lnTo>
                <a:close/>
              </a:path>
              <a:path w="2885398" h="418394">
                <a:moveTo>
                  <a:pt x="2246189" y="353808"/>
                </a:moveTo>
                <a:lnTo>
                  <a:pt x="2248580" y="355336"/>
                </a:lnTo>
                <a:lnTo>
                  <a:pt x="2250971" y="356863"/>
                </a:lnTo>
                <a:lnTo>
                  <a:pt x="2252797" y="359055"/>
                </a:lnTo>
                <a:lnTo>
                  <a:pt x="2252365" y="349259"/>
                </a:lnTo>
                <a:lnTo>
                  <a:pt x="2248779" y="347200"/>
                </a:lnTo>
                <a:lnTo>
                  <a:pt x="2246189" y="353808"/>
                </a:lnTo>
                <a:close/>
              </a:path>
              <a:path w="2885398" h="418394">
                <a:moveTo>
                  <a:pt x="2236526" y="353045"/>
                </a:moveTo>
                <a:lnTo>
                  <a:pt x="2243300" y="353045"/>
                </a:lnTo>
                <a:lnTo>
                  <a:pt x="2246189" y="353808"/>
                </a:lnTo>
                <a:lnTo>
                  <a:pt x="2248779" y="347200"/>
                </a:lnTo>
                <a:lnTo>
                  <a:pt x="2244628" y="346171"/>
                </a:lnTo>
                <a:lnTo>
                  <a:pt x="2239913" y="346171"/>
                </a:lnTo>
                <a:lnTo>
                  <a:pt x="2236526" y="353045"/>
                </a:lnTo>
                <a:close/>
              </a:path>
              <a:path w="2885398" h="418394">
                <a:moveTo>
                  <a:pt x="2235264" y="346171"/>
                </a:moveTo>
                <a:lnTo>
                  <a:pt x="2231114" y="347200"/>
                </a:lnTo>
                <a:lnTo>
                  <a:pt x="2231246" y="355336"/>
                </a:lnTo>
                <a:lnTo>
                  <a:pt x="2233637" y="353808"/>
                </a:lnTo>
                <a:lnTo>
                  <a:pt x="2236526" y="353045"/>
                </a:lnTo>
                <a:lnTo>
                  <a:pt x="2239913" y="346171"/>
                </a:lnTo>
                <a:lnTo>
                  <a:pt x="2235264" y="346171"/>
                </a:lnTo>
                <a:close/>
              </a:path>
              <a:path w="2885398" h="418394">
                <a:moveTo>
                  <a:pt x="2225668" y="361911"/>
                </a:moveTo>
                <a:lnTo>
                  <a:pt x="2226996" y="359055"/>
                </a:lnTo>
                <a:lnTo>
                  <a:pt x="2228856" y="356863"/>
                </a:lnTo>
                <a:lnTo>
                  <a:pt x="2231246" y="355336"/>
                </a:lnTo>
                <a:lnTo>
                  <a:pt x="2231114" y="347200"/>
                </a:lnTo>
                <a:lnTo>
                  <a:pt x="2227461" y="349259"/>
                </a:lnTo>
                <a:lnTo>
                  <a:pt x="2225668" y="361911"/>
                </a:lnTo>
                <a:close/>
              </a:path>
              <a:path w="2885398" h="418394">
                <a:moveTo>
                  <a:pt x="2226996" y="385088"/>
                </a:moveTo>
                <a:lnTo>
                  <a:pt x="2225668" y="382233"/>
                </a:lnTo>
                <a:lnTo>
                  <a:pt x="2224406" y="379377"/>
                </a:lnTo>
                <a:lnTo>
                  <a:pt x="2223775" y="375990"/>
                </a:lnTo>
                <a:lnTo>
                  <a:pt x="2223775" y="368087"/>
                </a:lnTo>
                <a:lnTo>
                  <a:pt x="2224406" y="364700"/>
                </a:lnTo>
                <a:lnTo>
                  <a:pt x="2225668" y="361911"/>
                </a:lnTo>
                <a:lnTo>
                  <a:pt x="2227461" y="349259"/>
                </a:lnTo>
                <a:lnTo>
                  <a:pt x="2223808" y="351318"/>
                </a:lnTo>
                <a:lnTo>
                  <a:pt x="2220953" y="354307"/>
                </a:lnTo>
                <a:lnTo>
                  <a:pt x="2223808" y="392825"/>
                </a:lnTo>
                <a:lnTo>
                  <a:pt x="2227461" y="394884"/>
                </a:lnTo>
                <a:lnTo>
                  <a:pt x="2226996" y="385088"/>
                </a:lnTo>
                <a:close/>
              </a:path>
              <a:path w="2885398" h="418394">
                <a:moveTo>
                  <a:pt x="2256051" y="375990"/>
                </a:moveTo>
                <a:lnTo>
                  <a:pt x="2255387" y="379377"/>
                </a:lnTo>
                <a:lnTo>
                  <a:pt x="2256018" y="392825"/>
                </a:lnTo>
                <a:lnTo>
                  <a:pt x="2258874" y="389870"/>
                </a:lnTo>
                <a:lnTo>
                  <a:pt x="2256051" y="372072"/>
                </a:lnTo>
                <a:lnTo>
                  <a:pt x="2256051" y="375990"/>
                </a:lnTo>
                <a:close/>
              </a:path>
              <a:path w="2885398" h="418394">
                <a:moveTo>
                  <a:pt x="2255387" y="379377"/>
                </a:moveTo>
                <a:lnTo>
                  <a:pt x="2254059" y="382233"/>
                </a:lnTo>
                <a:lnTo>
                  <a:pt x="2252797" y="385088"/>
                </a:lnTo>
                <a:lnTo>
                  <a:pt x="2250971" y="387280"/>
                </a:lnTo>
                <a:lnTo>
                  <a:pt x="2248580" y="388807"/>
                </a:lnTo>
                <a:lnTo>
                  <a:pt x="2246189" y="390335"/>
                </a:lnTo>
                <a:lnTo>
                  <a:pt x="2248779" y="396943"/>
                </a:lnTo>
                <a:lnTo>
                  <a:pt x="2252365" y="394884"/>
                </a:lnTo>
                <a:lnTo>
                  <a:pt x="2256018" y="392825"/>
                </a:lnTo>
                <a:lnTo>
                  <a:pt x="2255387" y="379377"/>
                </a:lnTo>
                <a:close/>
              </a:path>
              <a:path w="2885398" h="418394">
                <a:moveTo>
                  <a:pt x="2244628" y="397972"/>
                </a:moveTo>
                <a:lnTo>
                  <a:pt x="2248779" y="396943"/>
                </a:lnTo>
                <a:lnTo>
                  <a:pt x="2246189" y="390335"/>
                </a:lnTo>
                <a:lnTo>
                  <a:pt x="2243300" y="391099"/>
                </a:lnTo>
                <a:lnTo>
                  <a:pt x="2239913" y="391099"/>
                </a:lnTo>
                <a:lnTo>
                  <a:pt x="2239913" y="397972"/>
                </a:lnTo>
                <a:lnTo>
                  <a:pt x="2244628" y="397972"/>
                </a:lnTo>
                <a:close/>
              </a:path>
              <a:path w="2885398" h="418394">
                <a:moveTo>
                  <a:pt x="2236526" y="391099"/>
                </a:moveTo>
                <a:lnTo>
                  <a:pt x="2233637" y="390335"/>
                </a:lnTo>
                <a:lnTo>
                  <a:pt x="2235264" y="397972"/>
                </a:lnTo>
                <a:lnTo>
                  <a:pt x="2239913" y="397972"/>
                </a:lnTo>
                <a:lnTo>
                  <a:pt x="2239913" y="391099"/>
                </a:lnTo>
                <a:lnTo>
                  <a:pt x="2236526" y="391099"/>
                </a:lnTo>
                <a:close/>
              </a:path>
              <a:path w="2885398" h="418394">
                <a:moveTo>
                  <a:pt x="2226996" y="385088"/>
                </a:moveTo>
                <a:lnTo>
                  <a:pt x="2227461" y="394884"/>
                </a:lnTo>
                <a:lnTo>
                  <a:pt x="2231114" y="396943"/>
                </a:lnTo>
                <a:lnTo>
                  <a:pt x="2235264" y="397972"/>
                </a:lnTo>
                <a:lnTo>
                  <a:pt x="2233637" y="390335"/>
                </a:lnTo>
                <a:lnTo>
                  <a:pt x="2231246" y="388807"/>
                </a:lnTo>
                <a:lnTo>
                  <a:pt x="2228856" y="387280"/>
                </a:lnTo>
                <a:lnTo>
                  <a:pt x="2226996" y="385088"/>
                </a:lnTo>
                <a:close/>
              </a:path>
              <a:path w="2885398" h="418394">
                <a:moveTo>
                  <a:pt x="2223808" y="392825"/>
                </a:moveTo>
                <a:lnTo>
                  <a:pt x="2220953" y="354307"/>
                </a:lnTo>
                <a:lnTo>
                  <a:pt x="2218894" y="358225"/>
                </a:lnTo>
                <a:lnTo>
                  <a:pt x="2216835" y="362077"/>
                </a:lnTo>
                <a:lnTo>
                  <a:pt x="2215806" y="366692"/>
                </a:lnTo>
                <a:lnTo>
                  <a:pt x="2215806" y="372072"/>
                </a:lnTo>
                <a:lnTo>
                  <a:pt x="2216835" y="382100"/>
                </a:lnTo>
                <a:lnTo>
                  <a:pt x="2218894" y="386018"/>
                </a:lnTo>
                <a:lnTo>
                  <a:pt x="2220953" y="389870"/>
                </a:lnTo>
                <a:lnTo>
                  <a:pt x="2223808" y="392825"/>
                </a:lnTo>
                <a:close/>
              </a:path>
              <a:path w="2885398" h="418394">
                <a:moveTo>
                  <a:pt x="2319568" y="355934"/>
                </a:moveTo>
                <a:lnTo>
                  <a:pt x="2317908" y="352613"/>
                </a:lnTo>
                <a:lnTo>
                  <a:pt x="2315517" y="350156"/>
                </a:lnTo>
                <a:lnTo>
                  <a:pt x="2312396" y="348562"/>
                </a:lnTo>
                <a:lnTo>
                  <a:pt x="2310105" y="356133"/>
                </a:lnTo>
                <a:lnTo>
                  <a:pt x="2312363" y="358125"/>
                </a:lnTo>
                <a:lnTo>
                  <a:pt x="2313492" y="361379"/>
                </a:lnTo>
                <a:lnTo>
                  <a:pt x="2321461" y="396976"/>
                </a:lnTo>
                <a:lnTo>
                  <a:pt x="2319568" y="355934"/>
                </a:lnTo>
                <a:close/>
              </a:path>
              <a:path w="2885398" h="418394">
                <a:moveTo>
                  <a:pt x="2299545" y="353144"/>
                </a:moveTo>
                <a:lnTo>
                  <a:pt x="2305057" y="353144"/>
                </a:lnTo>
                <a:lnTo>
                  <a:pt x="2307847" y="354140"/>
                </a:lnTo>
                <a:lnTo>
                  <a:pt x="2310105" y="356133"/>
                </a:lnTo>
                <a:lnTo>
                  <a:pt x="2312396" y="348562"/>
                </a:lnTo>
                <a:lnTo>
                  <a:pt x="2309275" y="346968"/>
                </a:lnTo>
                <a:lnTo>
                  <a:pt x="2305954" y="346171"/>
                </a:lnTo>
                <a:lnTo>
                  <a:pt x="2302434" y="346171"/>
                </a:lnTo>
                <a:lnTo>
                  <a:pt x="2299545" y="353144"/>
                </a:lnTo>
                <a:close/>
              </a:path>
              <a:path w="2885398" h="418394">
                <a:moveTo>
                  <a:pt x="2290812" y="357893"/>
                </a:moveTo>
                <a:lnTo>
                  <a:pt x="2292705" y="356066"/>
                </a:lnTo>
                <a:lnTo>
                  <a:pt x="2294963" y="354937"/>
                </a:lnTo>
                <a:lnTo>
                  <a:pt x="2297287" y="353742"/>
                </a:lnTo>
                <a:lnTo>
                  <a:pt x="2299545" y="353144"/>
                </a:lnTo>
                <a:lnTo>
                  <a:pt x="2302434" y="346171"/>
                </a:lnTo>
                <a:lnTo>
                  <a:pt x="2299379" y="346171"/>
                </a:lnTo>
                <a:lnTo>
                  <a:pt x="2296391" y="346868"/>
                </a:lnTo>
                <a:lnTo>
                  <a:pt x="2293469" y="348263"/>
                </a:lnTo>
                <a:lnTo>
                  <a:pt x="2290812" y="357893"/>
                </a:lnTo>
                <a:close/>
              </a:path>
              <a:path w="2885398" h="418394">
                <a:moveTo>
                  <a:pt x="2286993" y="366261"/>
                </a:moveTo>
                <a:lnTo>
                  <a:pt x="2287757" y="362940"/>
                </a:lnTo>
                <a:lnTo>
                  <a:pt x="2289285" y="360416"/>
                </a:lnTo>
                <a:lnTo>
                  <a:pt x="2290812" y="357893"/>
                </a:lnTo>
                <a:lnTo>
                  <a:pt x="2293469" y="348263"/>
                </a:lnTo>
                <a:lnTo>
                  <a:pt x="2290613" y="349658"/>
                </a:lnTo>
                <a:lnTo>
                  <a:pt x="2288288" y="351883"/>
                </a:lnTo>
                <a:lnTo>
                  <a:pt x="2286993" y="366261"/>
                </a:lnTo>
                <a:close/>
              </a:path>
              <a:path w="2885398" h="418394">
                <a:moveTo>
                  <a:pt x="2286993" y="396976"/>
                </a:moveTo>
                <a:lnTo>
                  <a:pt x="2286993" y="366261"/>
                </a:lnTo>
                <a:lnTo>
                  <a:pt x="2286495" y="354937"/>
                </a:lnTo>
                <a:lnTo>
                  <a:pt x="2285997" y="347167"/>
                </a:lnTo>
                <a:lnTo>
                  <a:pt x="2279024" y="347167"/>
                </a:lnTo>
                <a:lnTo>
                  <a:pt x="2279024" y="396976"/>
                </a:lnTo>
                <a:lnTo>
                  <a:pt x="2286993" y="396976"/>
                </a:lnTo>
                <a:close/>
              </a:path>
              <a:path w="2885398" h="418394">
                <a:moveTo>
                  <a:pt x="2321461" y="366095"/>
                </a:moveTo>
                <a:lnTo>
                  <a:pt x="2322125" y="363073"/>
                </a:lnTo>
                <a:lnTo>
                  <a:pt x="2323453" y="360616"/>
                </a:lnTo>
                <a:lnTo>
                  <a:pt x="2324848" y="358158"/>
                </a:lnTo>
                <a:lnTo>
                  <a:pt x="2326674" y="356299"/>
                </a:lnTo>
                <a:lnTo>
                  <a:pt x="2328932" y="355037"/>
                </a:lnTo>
                <a:lnTo>
                  <a:pt x="2331190" y="353775"/>
                </a:lnTo>
                <a:lnTo>
                  <a:pt x="2333615" y="353144"/>
                </a:lnTo>
                <a:lnTo>
                  <a:pt x="2339525" y="353144"/>
                </a:lnTo>
                <a:lnTo>
                  <a:pt x="2342314" y="354140"/>
                </a:lnTo>
                <a:lnTo>
                  <a:pt x="2344572" y="356133"/>
                </a:lnTo>
                <a:lnTo>
                  <a:pt x="2346830" y="358125"/>
                </a:lnTo>
                <a:lnTo>
                  <a:pt x="2347959" y="361379"/>
                </a:lnTo>
                <a:lnTo>
                  <a:pt x="2347959" y="396976"/>
                </a:lnTo>
                <a:lnTo>
                  <a:pt x="2355929" y="396976"/>
                </a:lnTo>
                <a:lnTo>
                  <a:pt x="2348889" y="349492"/>
                </a:lnTo>
                <a:lnTo>
                  <a:pt x="2345967" y="348163"/>
                </a:lnTo>
                <a:lnTo>
                  <a:pt x="2343111" y="346835"/>
                </a:lnTo>
                <a:lnTo>
                  <a:pt x="2340090" y="346171"/>
                </a:lnTo>
                <a:lnTo>
                  <a:pt x="2334843" y="346171"/>
                </a:lnTo>
                <a:lnTo>
                  <a:pt x="2332651" y="346536"/>
                </a:lnTo>
                <a:lnTo>
                  <a:pt x="2330327" y="347267"/>
                </a:lnTo>
                <a:lnTo>
                  <a:pt x="2328069" y="347931"/>
                </a:lnTo>
                <a:lnTo>
                  <a:pt x="2325977" y="348994"/>
                </a:lnTo>
                <a:lnTo>
                  <a:pt x="2324051" y="350455"/>
                </a:lnTo>
                <a:lnTo>
                  <a:pt x="2322125" y="351849"/>
                </a:lnTo>
                <a:lnTo>
                  <a:pt x="2321461" y="366095"/>
                </a:lnTo>
                <a:close/>
              </a:path>
              <a:path w="2885398" h="418394">
                <a:moveTo>
                  <a:pt x="2321461" y="366095"/>
                </a:moveTo>
                <a:lnTo>
                  <a:pt x="2322125" y="351849"/>
                </a:lnTo>
                <a:lnTo>
                  <a:pt x="2320631" y="353676"/>
                </a:lnTo>
                <a:lnTo>
                  <a:pt x="2321461" y="396976"/>
                </a:lnTo>
                <a:lnTo>
                  <a:pt x="2321461" y="366095"/>
                </a:lnTo>
                <a:close/>
              </a:path>
              <a:path w="2885398" h="418394">
                <a:moveTo>
                  <a:pt x="2313492" y="365895"/>
                </a:moveTo>
                <a:lnTo>
                  <a:pt x="2313492" y="396976"/>
                </a:lnTo>
                <a:lnTo>
                  <a:pt x="2321461" y="396976"/>
                </a:lnTo>
                <a:lnTo>
                  <a:pt x="2313492" y="361379"/>
                </a:lnTo>
                <a:lnTo>
                  <a:pt x="2313492" y="365895"/>
                </a:lnTo>
                <a:close/>
              </a:path>
              <a:path w="2885398" h="418394">
                <a:moveTo>
                  <a:pt x="2355929" y="396976"/>
                </a:moveTo>
                <a:lnTo>
                  <a:pt x="2355929" y="360715"/>
                </a:lnTo>
                <a:lnTo>
                  <a:pt x="2354999" y="357129"/>
                </a:lnTo>
                <a:lnTo>
                  <a:pt x="2353140" y="354340"/>
                </a:lnTo>
                <a:lnTo>
                  <a:pt x="2351280" y="351550"/>
                </a:lnTo>
                <a:lnTo>
                  <a:pt x="2348889" y="349492"/>
                </a:lnTo>
                <a:lnTo>
                  <a:pt x="2355929" y="396976"/>
                </a:lnTo>
                <a:close/>
              </a:path>
              <a:path w="2885398" h="418394">
                <a:moveTo>
                  <a:pt x="2383934" y="331627"/>
                </a:moveTo>
                <a:lnTo>
                  <a:pt x="2383934" y="329834"/>
                </a:lnTo>
                <a:lnTo>
                  <a:pt x="2383369" y="328406"/>
                </a:lnTo>
                <a:lnTo>
                  <a:pt x="2381178" y="326214"/>
                </a:lnTo>
                <a:lnTo>
                  <a:pt x="2379750" y="325650"/>
                </a:lnTo>
                <a:lnTo>
                  <a:pt x="2376164" y="325650"/>
                </a:lnTo>
                <a:lnTo>
                  <a:pt x="2374703" y="326214"/>
                </a:lnTo>
                <a:lnTo>
                  <a:pt x="2372511" y="328406"/>
                </a:lnTo>
                <a:lnTo>
                  <a:pt x="2371980" y="329834"/>
                </a:lnTo>
                <a:lnTo>
                  <a:pt x="2371980" y="331627"/>
                </a:lnTo>
                <a:lnTo>
                  <a:pt x="2372511" y="334881"/>
                </a:lnTo>
                <a:lnTo>
                  <a:pt x="2374703" y="337073"/>
                </a:lnTo>
                <a:lnTo>
                  <a:pt x="2376164" y="337604"/>
                </a:lnTo>
                <a:lnTo>
                  <a:pt x="2379750" y="337604"/>
                </a:lnTo>
                <a:lnTo>
                  <a:pt x="2381178" y="337073"/>
                </a:lnTo>
                <a:lnTo>
                  <a:pt x="2383369" y="334881"/>
                </a:lnTo>
                <a:lnTo>
                  <a:pt x="2383934" y="333420"/>
                </a:lnTo>
                <a:lnTo>
                  <a:pt x="2383934" y="331627"/>
                </a:lnTo>
                <a:close/>
              </a:path>
              <a:path w="2885398" h="418394">
                <a:moveTo>
                  <a:pt x="2373972" y="347167"/>
                </a:moveTo>
                <a:lnTo>
                  <a:pt x="2373972" y="396976"/>
                </a:lnTo>
                <a:lnTo>
                  <a:pt x="2381942" y="396976"/>
                </a:lnTo>
                <a:lnTo>
                  <a:pt x="2381942" y="347167"/>
                </a:lnTo>
                <a:lnTo>
                  <a:pt x="2373972" y="347167"/>
                </a:lnTo>
                <a:close/>
              </a:path>
              <a:path w="2885398" h="418394">
                <a:moveTo>
                  <a:pt x="2429754" y="380971"/>
                </a:moveTo>
                <a:lnTo>
                  <a:pt x="2430219" y="382233"/>
                </a:lnTo>
                <a:lnTo>
                  <a:pt x="2431713" y="394818"/>
                </a:lnTo>
                <a:lnTo>
                  <a:pt x="2434038" y="393025"/>
                </a:lnTo>
                <a:lnTo>
                  <a:pt x="2435698" y="390700"/>
                </a:lnTo>
                <a:lnTo>
                  <a:pt x="2437358" y="388309"/>
                </a:lnTo>
                <a:lnTo>
                  <a:pt x="2438188" y="385553"/>
                </a:lnTo>
                <a:lnTo>
                  <a:pt x="2438188" y="379377"/>
                </a:lnTo>
                <a:lnTo>
                  <a:pt x="2437259" y="376787"/>
                </a:lnTo>
                <a:lnTo>
                  <a:pt x="2435399" y="374662"/>
                </a:lnTo>
                <a:lnTo>
                  <a:pt x="2433539" y="372537"/>
                </a:lnTo>
                <a:lnTo>
                  <a:pt x="2430285" y="371009"/>
                </a:lnTo>
                <a:lnTo>
                  <a:pt x="2429754" y="380971"/>
                </a:lnTo>
                <a:close/>
              </a:path>
              <a:path w="2885398" h="418394">
                <a:moveTo>
                  <a:pt x="2410461" y="366958"/>
                </a:moveTo>
                <a:lnTo>
                  <a:pt x="2411790" y="374761"/>
                </a:lnTo>
                <a:lnTo>
                  <a:pt x="2423744" y="377252"/>
                </a:lnTo>
                <a:lnTo>
                  <a:pt x="2426267" y="377783"/>
                </a:lnTo>
                <a:lnTo>
                  <a:pt x="2427961" y="378646"/>
                </a:lnTo>
                <a:lnTo>
                  <a:pt x="2429754" y="380971"/>
                </a:lnTo>
                <a:lnTo>
                  <a:pt x="2430285" y="371009"/>
                </a:lnTo>
                <a:lnTo>
                  <a:pt x="2425636" y="370079"/>
                </a:lnTo>
                <a:lnTo>
                  <a:pt x="2413184" y="367489"/>
                </a:lnTo>
                <a:lnTo>
                  <a:pt x="2410461" y="366958"/>
                </a:lnTo>
                <a:close/>
              </a:path>
              <a:path w="2885398" h="418394">
                <a:moveTo>
                  <a:pt x="2410461" y="366958"/>
                </a:moveTo>
                <a:lnTo>
                  <a:pt x="2408602" y="366095"/>
                </a:lnTo>
                <a:lnTo>
                  <a:pt x="2407606" y="364899"/>
                </a:lnTo>
                <a:lnTo>
                  <a:pt x="2406609" y="363637"/>
                </a:lnTo>
                <a:lnTo>
                  <a:pt x="2406111" y="362276"/>
                </a:lnTo>
                <a:lnTo>
                  <a:pt x="2406942" y="373765"/>
                </a:lnTo>
                <a:lnTo>
                  <a:pt x="2411790" y="374761"/>
                </a:lnTo>
                <a:lnTo>
                  <a:pt x="2410461" y="366958"/>
                </a:lnTo>
                <a:close/>
              </a:path>
              <a:path w="2885398" h="418394">
                <a:moveTo>
                  <a:pt x="2399005" y="355900"/>
                </a:moveTo>
                <a:lnTo>
                  <a:pt x="2399271" y="367456"/>
                </a:lnTo>
                <a:lnTo>
                  <a:pt x="2401330" y="369780"/>
                </a:lnTo>
                <a:lnTo>
                  <a:pt x="2403455" y="372105"/>
                </a:lnTo>
                <a:lnTo>
                  <a:pt x="2406942" y="373765"/>
                </a:lnTo>
                <a:lnTo>
                  <a:pt x="2406111" y="362276"/>
                </a:lnTo>
                <a:lnTo>
                  <a:pt x="2404351" y="349591"/>
                </a:lnTo>
                <a:lnTo>
                  <a:pt x="2402127" y="351384"/>
                </a:lnTo>
                <a:lnTo>
                  <a:pt x="2400533" y="353642"/>
                </a:lnTo>
                <a:lnTo>
                  <a:pt x="2399005" y="355900"/>
                </a:lnTo>
                <a:close/>
              </a:path>
              <a:path w="2885398" h="418394">
                <a:moveTo>
                  <a:pt x="2399271" y="367456"/>
                </a:moveTo>
                <a:lnTo>
                  <a:pt x="2399005" y="355900"/>
                </a:lnTo>
                <a:lnTo>
                  <a:pt x="2398241" y="358391"/>
                </a:lnTo>
                <a:lnTo>
                  <a:pt x="2398241" y="364567"/>
                </a:lnTo>
                <a:lnTo>
                  <a:pt x="2399271" y="367456"/>
                </a:lnTo>
                <a:close/>
              </a:path>
              <a:path w="2885398" h="418394">
                <a:moveTo>
                  <a:pt x="2431713" y="394818"/>
                </a:moveTo>
                <a:lnTo>
                  <a:pt x="2430219" y="382233"/>
                </a:lnTo>
                <a:lnTo>
                  <a:pt x="2430219" y="385819"/>
                </a:lnTo>
                <a:lnTo>
                  <a:pt x="2429223" y="387612"/>
                </a:lnTo>
                <a:lnTo>
                  <a:pt x="2428725" y="396080"/>
                </a:lnTo>
                <a:lnTo>
                  <a:pt x="2431713" y="394818"/>
                </a:lnTo>
                <a:close/>
              </a:path>
              <a:path w="2885398" h="418394">
                <a:moveTo>
                  <a:pt x="2427230" y="389007"/>
                </a:moveTo>
                <a:lnTo>
                  <a:pt x="2425238" y="390335"/>
                </a:lnTo>
                <a:lnTo>
                  <a:pt x="2425736" y="397341"/>
                </a:lnTo>
                <a:lnTo>
                  <a:pt x="2428725" y="396080"/>
                </a:lnTo>
                <a:lnTo>
                  <a:pt x="2429223" y="387612"/>
                </a:lnTo>
                <a:lnTo>
                  <a:pt x="2427230" y="389007"/>
                </a:lnTo>
                <a:close/>
              </a:path>
              <a:path w="2885398" h="418394">
                <a:moveTo>
                  <a:pt x="2408701" y="388409"/>
                </a:moveTo>
                <a:lnTo>
                  <a:pt x="2409034" y="396943"/>
                </a:lnTo>
                <a:lnTo>
                  <a:pt x="2413516" y="397972"/>
                </a:lnTo>
                <a:lnTo>
                  <a:pt x="2422283" y="397972"/>
                </a:lnTo>
                <a:lnTo>
                  <a:pt x="2425736" y="397341"/>
                </a:lnTo>
                <a:lnTo>
                  <a:pt x="2425238" y="390335"/>
                </a:lnTo>
                <a:lnTo>
                  <a:pt x="2422482" y="390999"/>
                </a:lnTo>
                <a:lnTo>
                  <a:pt x="2414977" y="390999"/>
                </a:lnTo>
                <a:lnTo>
                  <a:pt x="2411557" y="390136"/>
                </a:lnTo>
                <a:lnTo>
                  <a:pt x="2408701" y="388409"/>
                </a:lnTo>
                <a:close/>
              </a:path>
              <a:path w="2885398" h="418394">
                <a:moveTo>
                  <a:pt x="2405912" y="386682"/>
                </a:moveTo>
                <a:lnTo>
                  <a:pt x="2403787" y="384291"/>
                </a:lnTo>
                <a:lnTo>
                  <a:pt x="2404916" y="394884"/>
                </a:lnTo>
                <a:lnTo>
                  <a:pt x="2409034" y="396943"/>
                </a:lnTo>
                <a:lnTo>
                  <a:pt x="2408701" y="388409"/>
                </a:lnTo>
                <a:lnTo>
                  <a:pt x="2405912" y="386682"/>
                </a:lnTo>
                <a:close/>
              </a:path>
              <a:path w="2885398" h="418394">
                <a:moveTo>
                  <a:pt x="2402326" y="381237"/>
                </a:moveTo>
                <a:lnTo>
                  <a:pt x="2395552" y="386118"/>
                </a:lnTo>
                <a:lnTo>
                  <a:pt x="2397743" y="389903"/>
                </a:lnTo>
                <a:lnTo>
                  <a:pt x="2400865" y="392825"/>
                </a:lnTo>
                <a:lnTo>
                  <a:pt x="2404916" y="394884"/>
                </a:lnTo>
                <a:lnTo>
                  <a:pt x="2403787" y="384291"/>
                </a:lnTo>
                <a:lnTo>
                  <a:pt x="2402326" y="381237"/>
                </a:lnTo>
                <a:close/>
              </a:path>
              <a:path w="2885398" h="418394">
                <a:moveTo>
                  <a:pt x="2427861" y="356565"/>
                </a:moveTo>
                <a:lnTo>
                  <a:pt x="2429688" y="358690"/>
                </a:lnTo>
                <a:lnTo>
                  <a:pt x="2430817" y="361612"/>
                </a:lnTo>
                <a:lnTo>
                  <a:pt x="2437491" y="357229"/>
                </a:lnTo>
                <a:lnTo>
                  <a:pt x="2435831" y="353709"/>
                </a:lnTo>
                <a:lnTo>
                  <a:pt x="2433307" y="350986"/>
                </a:lnTo>
                <a:lnTo>
                  <a:pt x="2429920" y="349060"/>
                </a:lnTo>
                <a:lnTo>
                  <a:pt x="2427861" y="356565"/>
                </a:lnTo>
                <a:close/>
              </a:path>
              <a:path w="2885398" h="418394">
                <a:moveTo>
                  <a:pt x="2426533" y="347134"/>
                </a:moveTo>
                <a:lnTo>
                  <a:pt x="2422382" y="346171"/>
                </a:lnTo>
                <a:lnTo>
                  <a:pt x="2422814" y="353842"/>
                </a:lnTo>
                <a:lnTo>
                  <a:pt x="2425338" y="355236"/>
                </a:lnTo>
                <a:lnTo>
                  <a:pt x="2427861" y="356565"/>
                </a:lnTo>
                <a:lnTo>
                  <a:pt x="2429920" y="349060"/>
                </a:lnTo>
                <a:lnTo>
                  <a:pt x="2426533" y="347134"/>
                </a:lnTo>
                <a:close/>
              </a:path>
              <a:path w="2885398" h="418394">
                <a:moveTo>
                  <a:pt x="2415077" y="353144"/>
                </a:moveTo>
                <a:lnTo>
                  <a:pt x="2420191" y="353144"/>
                </a:lnTo>
                <a:lnTo>
                  <a:pt x="2422814" y="353842"/>
                </a:lnTo>
                <a:lnTo>
                  <a:pt x="2422382" y="346171"/>
                </a:lnTo>
                <a:lnTo>
                  <a:pt x="2417468" y="346171"/>
                </a:lnTo>
                <a:lnTo>
                  <a:pt x="2415077" y="353144"/>
                </a:lnTo>
                <a:close/>
              </a:path>
              <a:path w="2885398" h="418394">
                <a:moveTo>
                  <a:pt x="2413549" y="346171"/>
                </a:moveTo>
                <a:lnTo>
                  <a:pt x="2410129" y="346868"/>
                </a:lnTo>
                <a:lnTo>
                  <a:pt x="2411291" y="354140"/>
                </a:lnTo>
                <a:lnTo>
                  <a:pt x="2413018" y="353476"/>
                </a:lnTo>
                <a:lnTo>
                  <a:pt x="2415077" y="353144"/>
                </a:lnTo>
                <a:lnTo>
                  <a:pt x="2417468" y="346171"/>
                </a:lnTo>
                <a:lnTo>
                  <a:pt x="2413549" y="346171"/>
                </a:lnTo>
                <a:close/>
              </a:path>
              <a:path w="2885398" h="418394">
                <a:moveTo>
                  <a:pt x="2406111" y="359354"/>
                </a:moveTo>
                <a:lnTo>
                  <a:pt x="2406543" y="358059"/>
                </a:lnTo>
                <a:lnTo>
                  <a:pt x="2408336" y="355734"/>
                </a:lnTo>
                <a:lnTo>
                  <a:pt x="2409631" y="354805"/>
                </a:lnTo>
                <a:lnTo>
                  <a:pt x="2411291" y="354140"/>
                </a:lnTo>
                <a:lnTo>
                  <a:pt x="2410129" y="346868"/>
                </a:lnTo>
                <a:lnTo>
                  <a:pt x="2407207" y="348263"/>
                </a:lnTo>
                <a:lnTo>
                  <a:pt x="2406111" y="359354"/>
                </a:lnTo>
                <a:close/>
              </a:path>
              <a:path w="2885398" h="418394">
                <a:moveTo>
                  <a:pt x="2406111" y="359354"/>
                </a:moveTo>
                <a:lnTo>
                  <a:pt x="2407207" y="348263"/>
                </a:lnTo>
                <a:lnTo>
                  <a:pt x="2404351" y="349591"/>
                </a:lnTo>
                <a:lnTo>
                  <a:pt x="2406111" y="362276"/>
                </a:lnTo>
                <a:lnTo>
                  <a:pt x="2406111" y="359354"/>
                </a:lnTo>
                <a:close/>
              </a:path>
              <a:path w="2885398" h="418394">
                <a:moveTo>
                  <a:pt x="2482453" y="388907"/>
                </a:moveTo>
                <a:lnTo>
                  <a:pt x="2482552" y="396677"/>
                </a:lnTo>
                <a:lnTo>
                  <a:pt x="2485209" y="395747"/>
                </a:lnTo>
                <a:lnTo>
                  <a:pt x="2487500" y="394452"/>
                </a:lnTo>
                <a:lnTo>
                  <a:pt x="2489426" y="392792"/>
                </a:lnTo>
                <a:lnTo>
                  <a:pt x="2491418" y="391132"/>
                </a:lnTo>
                <a:lnTo>
                  <a:pt x="2493045" y="389173"/>
                </a:lnTo>
                <a:lnTo>
                  <a:pt x="2494307" y="386915"/>
                </a:lnTo>
                <a:lnTo>
                  <a:pt x="2488031" y="383229"/>
                </a:lnTo>
                <a:lnTo>
                  <a:pt x="2486637" y="385620"/>
                </a:lnTo>
                <a:lnTo>
                  <a:pt x="2484777" y="387512"/>
                </a:lnTo>
                <a:lnTo>
                  <a:pt x="2482453" y="388907"/>
                </a:lnTo>
                <a:close/>
              </a:path>
              <a:path w="2885398" h="418394">
                <a:moveTo>
                  <a:pt x="2473786" y="397972"/>
                </a:moveTo>
                <a:lnTo>
                  <a:pt x="2477040" y="397972"/>
                </a:lnTo>
                <a:lnTo>
                  <a:pt x="2479962" y="397541"/>
                </a:lnTo>
                <a:lnTo>
                  <a:pt x="2482552" y="396677"/>
                </a:lnTo>
                <a:lnTo>
                  <a:pt x="2482453" y="388907"/>
                </a:lnTo>
                <a:lnTo>
                  <a:pt x="2480195" y="390302"/>
                </a:lnTo>
                <a:lnTo>
                  <a:pt x="2477239" y="390999"/>
                </a:lnTo>
                <a:lnTo>
                  <a:pt x="2473786" y="397972"/>
                </a:lnTo>
                <a:close/>
              </a:path>
              <a:path w="2885398" h="418394">
                <a:moveTo>
                  <a:pt x="2477239" y="390999"/>
                </a:moveTo>
                <a:lnTo>
                  <a:pt x="2470200" y="390999"/>
                </a:lnTo>
                <a:lnTo>
                  <a:pt x="2467278" y="390269"/>
                </a:lnTo>
                <a:lnTo>
                  <a:pt x="2464820" y="388807"/>
                </a:lnTo>
                <a:lnTo>
                  <a:pt x="2462430" y="387280"/>
                </a:lnTo>
                <a:lnTo>
                  <a:pt x="2464854" y="396943"/>
                </a:lnTo>
                <a:lnTo>
                  <a:pt x="2469071" y="397972"/>
                </a:lnTo>
                <a:lnTo>
                  <a:pt x="2473786" y="397972"/>
                </a:lnTo>
                <a:lnTo>
                  <a:pt x="2477239" y="390999"/>
                </a:lnTo>
                <a:close/>
              </a:path>
              <a:path w="2885398" h="418394">
                <a:moveTo>
                  <a:pt x="2461134" y="394884"/>
                </a:moveTo>
                <a:lnTo>
                  <a:pt x="2464854" y="396943"/>
                </a:lnTo>
                <a:lnTo>
                  <a:pt x="2462430" y="387280"/>
                </a:lnTo>
                <a:lnTo>
                  <a:pt x="2460570" y="385088"/>
                </a:lnTo>
                <a:lnTo>
                  <a:pt x="2459242" y="382233"/>
                </a:lnTo>
                <a:lnTo>
                  <a:pt x="2457913" y="379377"/>
                </a:lnTo>
                <a:lnTo>
                  <a:pt x="2457482" y="392825"/>
                </a:lnTo>
                <a:lnTo>
                  <a:pt x="2461134" y="394884"/>
                </a:lnTo>
                <a:close/>
              </a:path>
              <a:path w="2885398" h="418394">
                <a:moveTo>
                  <a:pt x="2487334" y="363305"/>
                </a:moveTo>
                <a:lnTo>
                  <a:pt x="2487334" y="368087"/>
                </a:lnTo>
                <a:lnTo>
                  <a:pt x="2457398" y="367290"/>
                </a:lnTo>
                <a:lnTo>
                  <a:pt x="2454659" y="367290"/>
                </a:lnTo>
                <a:lnTo>
                  <a:pt x="2454659" y="374363"/>
                </a:lnTo>
                <a:lnTo>
                  <a:pt x="2457482" y="392825"/>
                </a:lnTo>
                <a:lnTo>
                  <a:pt x="2457913" y="379377"/>
                </a:lnTo>
                <a:lnTo>
                  <a:pt x="2457249" y="375990"/>
                </a:lnTo>
                <a:lnTo>
                  <a:pt x="2457249" y="368087"/>
                </a:lnTo>
                <a:lnTo>
                  <a:pt x="2494905" y="374363"/>
                </a:lnTo>
                <a:lnTo>
                  <a:pt x="2491418" y="367290"/>
                </a:lnTo>
                <a:lnTo>
                  <a:pt x="2487334" y="363305"/>
                </a:lnTo>
                <a:close/>
              </a:path>
              <a:path w="2885398" h="418394">
                <a:moveTo>
                  <a:pt x="2457398" y="367290"/>
                </a:moveTo>
                <a:lnTo>
                  <a:pt x="2457449" y="351318"/>
                </a:lnTo>
                <a:lnTo>
                  <a:pt x="2454626" y="354307"/>
                </a:lnTo>
                <a:lnTo>
                  <a:pt x="2454626" y="389870"/>
                </a:lnTo>
                <a:lnTo>
                  <a:pt x="2457482" y="392825"/>
                </a:lnTo>
                <a:lnTo>
                  <a:pt x="2454659" y="374363"/>
                </a:lnTo>
                <a:lnTo>
                  <a:pt x="2454659" y="367290"/>
                </a:lnTo>
                <a:lnTo>
                  <a:pt x="2457398" y="367290"/>
                </a:lnTo>
                <a:close/>
              </a:path>
              <a:path w="2885398" h="418394">
                <a:moveTo>
                  <a:pt x="2449479" y="366692"/>
                </a:moveTo>
                <a:lnTo>
                  <a:pt x="2450509" y="382100"/>
                </a:lnTo>
                <a:lnTo>
                  <a:pt x="2452567" y="386018"/>
                </a:lnTo>
                <a:lnTo>
                  <a:pt x="2454626" y="389870"/>
                </a:lnTo>
                <a:lnTo>
                  <a:pt x="2454626" y="354307"/>
                </a:lnTo>
                <a:lnTo>
                  <a:pt x="2452567" y="358225"/>
                </a:lnTo>
                <a:lnTo>
                  <a:pt x="2450509" y="362077"/>
                </a:lnTo>
                <a:lnTo>
                  <a:pt x="2449479" y="366692"/>
                </a:lnTo>
                <a:close/>
              </a:path>
              <a:path w="2885398" h="418394">
                <a:moveTo>
                  <a:pt x="2449479" y="372072"/>
                </a:moveTo>
                <a:lnTo>
                  <a:pt x="2449479" y="377451"/>
                </a:lnTo>
                <a:lnTo>
                  <a:pt x="2450509" y="382100"/>
                </a:lnTo>
                <a:lnTo>
                  <a:pt x="2449479" y="366692"/>
                </a:lnTo>
                <a:lnTo>
                  <a:pt x="2449479" y="372072"/>
                </a:lnTo>
                <a:close/>
              </a:path>
              <a:path w="2885398" h="418394">
                <a:moveTo>
                  <a:pt x="2457249" y="372072"/>
                </a:moveTo>
                <a:lnTo>
                  <a:pt x="2457249" y="368087"/>
                </a:lnTo>
                <a:lnTo>
                  <a:pt x="2457249" y="374363"/>
                </a:lnTo>
                <a:lnTo>
                  <a:pt x="2494905" y="374363"/>
                </a:lnTo>
                <a:lnTo>
                  <a:pt x="2457249" y="368087"/>
                </a:lnTo>
                <a:lnTo>
                  <a:pt x="2457249" y="372072"/>
                </a:lnTo>
                <a:close/>
              </a:path>
              <a:path w="2885398" h="418394">
                <a:moveTo>
                  <a:pt x="2469834" y="353144"/>
                </a:moveTo>
                <a:lnTo>
                  <a:pt x="2477339" y="353144"/>
                </a:lnTo>
                <a:lnTo>
                  <a:pt x="2480759" y="354439"/>
                </a:lnTo>
                <a:lnTo>
                  <a:pt x="2483349" y="357029"/>
                </a:lnTo>
                <a:lnTo>
                  <a:pt x="2486006" y="359619"/>
                </a:lnTo>
                <a:lnTo>
                  <a:pt x="2487334" y="363305"/>
                </a:lnTo>
                <a:lnTo>
                  <a:pt x="2491418" y="367290"/>
                </a:lnTo>
                <a:lnTo>
                  <a:pt x="2488463" y="351152"/>
                </a:lnTo>
                <a:lnTo>
                  <a:pt x="2485142" y="349160"/>
                </a:lnTo>
                <a:lnTo>
                  <a:pt x="2481888" y="347167"/>
                </a:lnTo>
                <a:lnTo>
                  <a:pt x="2477937" y="346171"/>
                </a:lnTo>
                <a:lnTo>
                  <a:pt x="2473288" y="346171"/>
                </a:lnTo>
                <a:lnTo>
                  <a:pt x="2469834" y="353144"/>
                </a:lnTo>
                <a:close/>
              </a:path>
              <a:path w="2885398" h="418394">
                <a:moveTo>
                  <a:pt x="2462297" y="356897"/>
                </a:moveTo>
                <a:lnTo>
                  <a:pt x="2464621" y="355436"/>
                </a:lnTo>
                <a:lnTo>
                  <a:pt x="2467012" y="353908"/>
                </a:lnTo>
                <a:lnTo>
                  <a:pt x="2469834" y="353144"/>
                </a:lnTo>
                <a:lnTo>
                  <a:pt x="2473288" y="346171"/>
                </a:lnTo>
                <a:lnTo>
                  <a:pt x="2468706" y="346171"/>
                </a:lnTo>
                <a:lnTo>
                  <a:pt x="2464621" y="347200"/>
                </a:lnTo>
                <a:lnTo>
                  <a:pt x="2462297" y="356897"/>
                </a:lnTo>
                <a:close/>
              </a:path>
              <a:path w="2885398" h="418394">
                <a:moveTo>
                  <a:pt x="2461035" y="349259"/>
                </a:moveTo>
                <a:lnTo>
                  <a:pt x="2457449" y="351318"/>
                </a:lnTo>
                <a:lnTo>
                  <a:pt x="2457880" y="364700"/>
                </a:lnTo>
                <a:lnTo>
                  <a:pt x="2459142" y="361911"/>
                </a:lnTo>
                <a:lnTo>
                  <a:pt x="2460470" y="359055"/>
                </a:lnTo>
                <a:lnTo>
                  <a:pt x="2462297" y="356897"/>
                </a:lnTo>
                <a:lnTo>
                  <a:pt x="2464621" y="347200"/>
                </a:lnTo>
                <a:lnTo>
                  <a:pt x="2461035" y="349259"/>
                </a:lnTo>
                <a:close/>
              </a:path>
              <a:path w="2885398" h="418394">
                <a:moveTo>
                  <a:pt x="2495303" y="364534"/>
                </a:moveTo>
                <a:lnTo>
                  <a:pt x="2494440" y="360715"/>
                </a:lnTo>
                <a:lnTo>
                  <a:pt x="2492713" y="357328"/>
                </a:lnTo>
                <a:lnTo>
                  <a:pt x="2490987" y="353875"/>
                </a:lnTo>
                <a:lnTo>
                  <a:pt x="2488463" y="351152"/>
                </a:lnTo>
                <a:lnTo>
                  <a:pt x="2491418" y="367290"/>
                </a:lnTo>
                <a:lnTo>
                  <a:pt x="2494905" y="374363"/>
                </a:lnTo>
                <a:lnTo>
                  <a:pt x="2495303" y="364534"/>
                </a:lnTo>
                <a:close/>
              </a:path>
              <a:path w="2885398" h="418394">
                <a:moveTo>
                  <a:pt x="2495303" y="364534"/>
                </a:moveTo>
                <a:lnTo>
                  <a:pt x="2494905" y="374363"/>
                </a:lnTo>
                <a:lnTo>
                  <a:pt x="2495137" y="372802"/>
                </a:lnTo>
                <a:lnTo>
                  <a:pt x="2495270" y="370943"/>
                </a:lnTo>
                <a:lnTo>
                  <a:pt x="2495303" y="364534"/>
                </a:lnTo>
                <a:close/>
              </a:path>
              <a:path w="2885398" h="418394">
                <a:moveTo>
                  <a:pt x="2675956" y="347167"/>
                </a:moveTo>
                <a:lnTo>
                  <a:pt x="2667090" y="347167"/>
                </a:lnTo>
                <a:lnTo>
                  <a:pt x="2654538" y="387712"/>
                </a:lnTo>
                <a:lnTo>
                  <a:pt x="2640990" y="347167"/>
                </a:lnTo>
                <a:lnTo>
                  <a:pt x="2633021" y="347167"/>
                </a:lnTo>
                <a:lnTo>
                  <a:pt x="2619473" y="387712"/>
                </a:lnTo>
                <a:lnTo>
                  <a:pt x="2606921" y="347167"/>
                </a:lnTo>
                <a:lnTo>
                  <a:pt x="2598055" y="347167"/>
                </a:lnTo>
                <a:lnTo>
                  <a:pt x="2615389" y="396976"/>
                </a:lnTo>
                <a:lnTo>
                  <a:pt x="2623358" y="396976"/>
                </a:lnTo>
                <a:lnTo>
                  <a:pt x="2636607" y="357328"/>
                </a:lnTo>
                <a:lnTo>
                  <a:pt x="2650653" y="396976"/>
                </a:lnTo>
                <a:lnTo>
                  <a:pt x="2658623" y="396976"/>
                </a:lnTo>
                <a:lnTo>
                  <a:pt x="2675956" y="347167"/>
                </a:lnTo>
                <a:close/>
              </a:path>
              <a:path w="2885398" h="418394">
                <a:moveTo>
                  <a:pt x="2731076" y="372072"/>
                </a:moveTo>
                <a:lnTo>
                  <a:pt x="2731076" y="366692"/>
                </a:lnTo>
                <a:lnTo>
                  <a:pt x="2730046" y="362077"/>
                </a:lnTo>
                <a:lnTo>
                  <a:pt x="2727988" y="358225"/>
                </a:lnTo>
                <a:lnTo>
                  <a:pt x="2725929" y="354307"/>
                </a:lnTo>
                <a:lnTo>
                  <a:pt x="2723107" y="368087"/>
                </a:lnTo>
                <a:lnTo>
                  <a:pt x="2723107" y="372072"/>
                </a:lnTo>
                <a:lnTo>
                  <a:pt x="2725929" y="389870"/>
                </a:lnTo>
                <a:lnTo>
                  <a:pt x="2727988" y="386018"/>
                </a:lnTo>
                <a:lnTo>
                  <a:pt x="2730046" y="382100"/>
                </a:lnTo>
                <a:lnTo>
                  <a:pt x="2731076" y="377451"/>
                </a:lnTo>
                <a:lnTo>
                  <a:pt x="2731076" y="372072"/>
                </a:lnTo>
                <a:close/>
              </a:path>
              <a:path w="2885398" h="418394">
                <a:moveTo>
                  <a:pt x="2723073" y="351318"/>
                </a:moveTo>
                <a:lnTo>
                  <a:pt x="2719421" y="349259"/>
                </a:lnTo>
                <a:lnTo>
                  <a:pt x="2719852" y="359055"/>
                </a:lnTo>
                <a:lnTo>
                  <a:pt x="2721114" y="361911"/>
                </a:lnTo>
                <a:lnTo>
                  <a:pt x="2722442" y="364700"/>
                </a:lnTo>
                <a:lnTo>
                  <a:pt x="2723107" y="368087"/>
                </a:lnTo>
                <a:lnTo>
                  <a:pt x="2725929" y="354307"/>
                </a:lnTo>
                <a:lnTo>
                  <a:pt x="2723073" y="351318"/>
                </a:lnTo>
                <a:close/>
              </a:path>
              <a:path w="2885398" h="418394">
                <a:moveTo>
                  <a:pt x="2713244" y="353808"/>
                </a:moveTo>
                <a:lnTo>
                  <a:pt x="2715635" y="355336"/>
                </a:lnTo>
                <a:lnTo>
                  <a:pt x="2718026" y="356863"/>
                </a:lnTo>
                <a:lnTo>
                  <a:pt x="2719852" y="359055"/>
                </a:lnTo>
                <a:lnTo>
                  <a:pt x="2719421" y="349259"/>
                </a:lnTo>
                <a:lnTo>
                  <a:pt x="2715834" y="347200"/>
                </a:lnTo>
                <a:lnTo>
                  <a:pt x="2713244" y="353808"/>
                </a:lnTo>
                <a:close/>
              </a:path>
              <a:path w="2885398" h="418394">
                <a:moveTo>
                  <a:pt x="2703582" y="353045"/>
                </a:moveTo>
                <a:lnTo>
                  <a:pt x="2710355" y="353045"/>
                </a:lnTo>
                <a:lnTo>
                  <a:pt x="2713244" y="353808"/>
                </a:lnTo>
                <a:lnTo>
                  <a:pt x="2715834" y="347200"/>
                </a:lnTo>
                <a:lnTo>
                  <a:pt x="2711684" y="346171"/>
                </a:lnTo>
                <a:lnTo>
                  <a:pt x="2706968" y="346171"/>
                </a:lnTo>
                <a:lnTo>
                  <a:pt x="2703582" y="353045"/>
                </a:lnTo>
                <a:close/>
              </a:path>
              <a:path w="2885398" h="418394">
                <a:moveTo>
                  <a:pt x="2702320" y="346171"/>
                </a:moveTo>
                <a:lnTo>
                  <a:pt x="2698169" y="347200"/>
                </a:lnTo>
                <a:lnTo>
                  <a:pt x="2698302" y="355336"/>
                </a:lnTo>
                <a:lnTo>
                  <a:pt x="2700693" y="353808"/>
                </a:lnTo>
                <a:lnTo>
                  <a:pt x="2703582" y="353045"/>
                </a:lnTo>
                <a:lnTo>
                  <a:pt x="2706968" y="346171"/>
                </a:lnTo>
                <a:lnTo>
                  <a:pt x="2702320" y="346171"/>
                </a:lnTo>
                <a:close/>
              </a:path>
              <a:path w="2885398" h="418394">
                <a:moveTo>
                  <a:pt x="2692723" y="361911"/>
                </a:moveTo>
                <a:lnTo>
                  <a:pt x="2694051" y="359055"/>
                </a:lnTo>
                <a:lnTo>
                  <a:pt x="2695911" y="356863"/>
                </a:lnTo>
                <a:lnTo>
                  <a:pt x="2698302" y="355336"/>
                </a:lnTo>
                <a:lnTo>
                  <a:pt x="2698169" y="347200"/>
                </a:lnTo>
                <a:lnTo>
                  <a:pt x="2694516" y="349259"/>
                </a:lnTo>
                <a:lnTo>
                  <a:pt x="2692723" y="361911"/>
                </a:lnTo>
                <a:close/>
              </a:path>
              <a:path w="2885398" h="418394">
                <a:moveTo>
                  <a:pt x="2694051" y="385088"/>
                </a:moveTo>
                <a:lnTo>
                  <a:pt x="2692723" y="382233"/>
                </a:lnTo>
                <a:lnTo>
                  <a:pt x="2691461" y="379377"/>
                </a:lnTo>
                <a:lnTo>
                  <a:pt x="2690830" y="375990"/>
                </a:lnTo>
                <a:lnTo>
                  <a:pt x="2690830" y="368087"/>
                </a:lnTo>
                <a:lnTo>
                  <a:pt x="2691461" y="364700"/>
                </a:lnTo>
                <a:lnTo>
                  <a:pt x="2692723" y="361911"/>
                </a:lnTo>
                <a:lnTo>
                  <a:pt x="2694516" y="349259"/>
                </a:lnTo>
                <a:lnTo>
                  <a:pt x="2690864" y="351318"/>
                </a:lnTo>
                <a:lnTo>
                  <a:pt x="2688008" y="354307"/>
                </a:lnTo>
                <a:lnTo>
                  <a:pt x="2690864" y="392825"/>
                </a:lnTo>
                <a:lnTo>
                  <a:pt x="2694516" y="394884"/>
                </a:lnTo>
                <a:lnTo>
                  <a:pt x="2694051" y="385088"/>
                </a:lnTo>
                <a:close/>
              </a:path>
              <a:path w="2885398" h="418394">
                <a:moveTo>
                  <a:pt x="2723107" y="375990"/>
                </a:moveTo>
                <a:lnTo>
                  <a:pt x="2722442" y="379377"/>
                </a:lnTo>
                <a:lnTo>
                  <a:pt x="2723073" y="392825"/>
                </a:lnTo>
                <a:lnTo>
                  <a:pt x="2725929" y="389870"/>
                </a:lnTo>
                <a:lnTo>
                  <a:pt x="2723107" y="372072"/>
                </a:lnTo>
                <a:lnTo>
                  <a:pt x="2723107" y="375990"/>
                </a:lnTo>
                <a:close/>
              </a:path>
              <a:path w="2885398" h="418394">
                <a:moveTo>
                  <a:pt x="2722442" y="379377"/>
                </a:moveTo>
                <a:lnTo>
                  <a:pt x="2721114" y="382233"/>
                </a:lnTo>
                <a:lnTo>
                  <a:pt x="2719852" y="385088"/>
                </a:lnTo>
                <a:lnTo>
                  <a:pt x="2718026" y="387280"/>
                </a:lnTo>
                <a:lnTo>
                  <a:pt x="2715635" y="388807"/>
                </a:lnTo>
                <a:lnTo>
                  <a:pt x="2713244" y="390335"/>
                </a:lnTo>
                <a:lnTo>
                  <a:pt x="2715834" y="396943"/>
                </a:lnTo>
                <a:lnTo>
                  <a:pt x="2719421" y="394884"/>
                </a:lnTo>
                <a:lnTo>
                  <a:pt x="2723073" y="392825"/>
                </a:lnTo>
                <a:lnTo>
                  <a:pt x="2722442" y="379377"/>
                </a:lnTo>
                <a:close/>
              </a:path>
              <a:path w="2885398" h="418394">
                <a:moveTo>
                  <a:pt x="2711684" y="397972"/>
                </a:moveTo>
                <a:lnTo>
                  <a:pt x="2715834" y="396943"/>
                </a:lnTo>
                <a:lnTo>
                  <a:pt x="2713244" y="390335"/>
                </a:lnTo>
                <a:lnTo>
                  <a:pt x="2710355" y="391099"/>
                </a:lnTo>
                <a:lnTo>
                  <a:pt x="2706968" y="391099"/>
                </a:lnTo>
                <a:lnTo>
                  <a:pt x="2706968" y="397972"/>
                </a:lnTo>
                <a:lnTo>
                  <a:pt x="2711684" y="397972"/>
                </a:lnTo>
                <a:close/>
              </a:path>
              <a:path w="2885398" h="418394">
                <a:moveTo>
                  <a:pt x="2703582" y="391099"/>
                </a:moveTo>
                <a:lnTo>
                  <a:pt x="2700693" y="390335"/>
                </a:lnTo>
                <a:lnTo>
                  <a:pt x="2702320" y="397972"/>
                </a:lnTo>
                <a:lnTo>
                  <a:pt x="2706968" y="397972"/>
                </a:lnTo>
                <a:lnTo>
                  <a:pt x="2706968" y="391099"/>
                </a:lnTo>
                <a:lnTo>
                  <a:pt x="2703582" y="391099"/>
                </a:lnTo>
                <a:close/>
              </a:path>
              <a:path w="2885398" h="418394">
                <a:moveTo>
                  <a:pt x="2694051" y="385088"/>
                </a:moveTo>
                <a:lnTo>
                  <a:pt x="2694516" y="394884"/>
                </a:lnTo>
                <a:lnTo>
                  <a:pt x="2698169" y="396943"/>
                </a:lnTo>
                <a:lnTo>
                  <a:pt x="2702320" y="397972"/>
                </a:lnTo>
                <a:lnTo>
                  <a:pt x="2700693" y="390335"/>
                </a:lnTo>
                <a:lnTo>
                  <a:pt x="2698302" y="388807"/>
                </a:lnTo>
                <a:lnTo>
                  <a:pt x="2695911" y="387280"/>
                </a:lnTo>
                <a:lnTo>
                  <a:pt x="2694051" y="385088"/>
                </a:lnTo>
                <a:close/>
              </a:path>
              <a:path w="2885398" h="418394">
                <a:moveTo>
                  <a:pt x="2690864" y="392825"/>
                </a:moveTo>
                <a:lnTo>
                  <a:pt x="2688008" y="354307"/>
                </a:lnTo>
                <a:lnTo>
                  <a:pt x="2685949" y="358225"/>
                </a:lnTo>
                <a:lnTo>
                  <a:pt x="2683890" y="362077"/>
                </a:lnTo>
                <a:lnTo>
                  <a:pt x="2682861" y="366692"/>
                </a:lnTo>
                <a:lnTo>
                  <a:pt x="2682861" y="372072"/>
                </a:lnTo>
                <a:lnTo>
                  <a:pt x="2683890" y="382100"/>
                </a:lnTo>
                <a:lnTo>
                  <a:pt x="2685949" y="386018"/>
                </a:lnTo>
                <a:lnTo>
                  <a:pt x="2688008" y="389870"/>
                </a:lnTo>
                <a:lnTo>
                  <a:pt x="2690864" y="392825"/>
                </a:lnTo>
                <a:close/>
              </a:path>
              <a:path w="2885398" h="418394">
                <a:moveTo>
                  <a:pt x="2767597" y="353642"/>
                </a:moveTo>
                <a:lnTo>
                  <a:pt x="2769191" y="353642"/>
                </a:lnTo>
                <a:lnTo>
                  <a:pt x="2770419" y="353709"/>
                </a:lnTo>
                <a:lnTo>
                  <a:pt x="2772146" y="353974"/>
                </a:lnTo>
                <a:lnTo>
                  <a:pt x="2773674" y="354439"/>
                </a:lnTo>
                <a:lnTo>
                  <a:pt x="2775068" y="347167"/>
                </a:lnTo>
                <a:lnTo>
                  <a:pt x="2773441" y="346503"/>
                </a:lnTo>
                <a:lnTo>
                  <a:pt x="2771382" y="346237"/>
                </a:lnTo>
                <a:lnTo>
                  <a:pt x="2769589" y="346171"/>
                </a:lnTo>
                <a:lnTo>
                  <a:pt x="2767597" y="353642"/>
                </a:lnTo>
                <a:close/>
              </a:path>
              <a:path w="2885398" h="418394">
                <a:moveTo>
                  <a:pt x="2765737" y="346171"/>
                </a:moveTo>
                <a:lnTo>
                  <a:pt x="2762450" y="346935"/>
                </a:lnTo>
                <a:lnTo>
                  <a:pt x="2763446" y="354240"/>
                </a:lnTo>
                <a:lnTo>
                  <a:pt x="2765538" y="353642"/>
                </a:lnTo>
                <a:lnTo>
                  <a:pt x="2767597" y="353642"/>
                </a:lnTo>
                <a:lnTo>
                  <a:pt x="2769589" y="346171"/>
                </a:lnTo>
                <a:lnTo>
                  <a:pt x="2765737" y="346171"/>
                </a:lnTo>
                <a:close/>
              </a:path>
              <a:path w="2885398" h="418394">
                <a:moveTo>
                  <a:pt x="2757535" y="358457"/>
                </a:moveTo>
                <a:lnTo>
                  <a:pt x="2759262" y="356631"/>
                </a:lnTo>
                <a:lnTo>
                  <a:pt x="2761321" y="355436"/>
                </a:lnTo>
                <a:lnTo>
                  <a:pt x="2763446" y="354240"/>
                </a:lnTo>
                <a:lnTo>
                  <a:pt x="2762450" y="346935"/>
                </a:lnTo>
                <a:lnTo>
                  <a:pt x="2759727" y="348462"/>
                </a:lnTo>
                <a:lnTo>
                  <a:pt x="2757535" y="358457"/>
                </a:lnTo>
                <a:close/>
              </a:path>
              <a:path w="2885398" h="418394">
                <a:moveTo>
                  <a:pt x="2754049" y="366360"/>
                </a:moveTo>
                <a:lnTo>
                  <a:pt x="2754746" y="363305"/>
                </a:lnTo>
                <a:lnTo>
                  <a:pt x="2756141" y="360914"/>
                </a:lnTo>
                <a:lnTo>
                  <a:pt x="2757535" y="358457"/>
                </a:lnTo>
                <a:lnTo>
                  <a:pt x="2759727" y="348462"/>
                </a:lnTo>
                <a:lnTo>
                  <a:pt x="2757070" y="349990"/>
                </a:lnTo>
                <a:lnTo>
                  <a:pt x="2755045" y="352281"/>
                </a:lnTo>
                <a:lnTo>
                  <a:pt x="2754049" y="366360"/>
                </a:lnTo>
                <a:close/>
              </a:path>
              <a:path w="2885398" h="418394">
                <a:moveTo>
                  <a:pt x="2754049" y="396976"/>
                </a:moveTo>
                <a:lnTo>
                  <a:pt x="2754049" y="366360"/>
                </a:lnTo>
                <a:lnTo>
                  <a:pt x="2753650" y="355336"/>
                </a:lnTo>
                <a:lnTo>
                  <a:pt x="2752555" y="347167"/>
                </a:lnTo>
                <a:lnTo>
                  <a:pt x="2746079" y="347167"/>
                </a:lnTo>
                <a:lnTo>
                  <a:pt x="2746079" y="396976"/>
                </a:lnTo>
                <a:lnTo>
                  <a:pt x="2754049" y="396976"/>
                </a:lnTo>
                <a:close/>
              </a:path>
              <a:path w="2885398" h="418394">
                <a:moveTo>
                  <a:pt x="2821448" y="384922"/>
                </a:moveTo>
                <a:lnTo>
                  <a:pt x="2821149" y="358524"/>
                </a:lnTo>
                <a:lnTo>
                  <a:pt x="2821149" y="375359"/>
                </a:lnTo>
                <a:lnTo>
                  <a:pt x="2820950" y="389737"/>
                </a:lnTo>
                <a:lnTo>
                  <a:pt x="2821639" y="388218"/>
                </a:lnTo>
                <a:lnTo>
                  <a:pt x="2822544" y="384325"/>
                </a:lnTo>
                <a:lnTo>
                  <a:pt x="2822145" y="357826"/>
                </a:lnTo>
                <a:lnTo>
                  <a:pt x="2821149" y="358524"/>
                </a:lnTo>
                <a:lnTo>
                  <a:pt x="2821448" y="384922"/>
                </a:lnTo>
                <a:close/>
              </a:path>
              <a:path w="2885398" h="418394">
                <a:moveTo>
                  <a:pt x="2796709" y="396943"/>
                </a:moveTo>
                <a:lnTo>
                  <a:pt x="2800495" y="397972"/>
                </a:lnTo>
                <a:lnTo>
                  <a:pt x="2807468" y="397972"/>
                </a:lnTo>
                <a:lnTo>
                  <a:pt x="2810158" y="397441"/>
                </a:lnTo>
                <a:lnTo>
                  <a:pt x="2812681" y="396378"/>
                </a:lnTo>
                <a:lnTo>
                  <a:pt x="2815272" y="395316"/>
                </a:lnTo>
                <a:lnTo>
                  <a:pt x="2817430" y="393788"/>
                </a:lnTo>
                <a:lnTo>
                  <a:pt x="2819157" y="391796"/>
                </a:lnTo>
                <a:lnTo>
                  <a:pt x="2820950" y="389737"/>
                </a:lnTo>
                <a:lnTo>
                  <a:pt x="2821149" y="375359"/>
                </a:lnTo>
                <a:lnTo>
                  <a:pt x="2820485" y="378846"/>
                </a:lnTo>
                <a:lnTo>
                  <a:pt x="2819157" y="381834"/>
                </a:lnTo>
                <a:lnTo>
                  <a:pt x="2817895" y="384756"/>
                </a:lnTo>
                <a:lnTo>
                  <a:pt x="2816069" y="387014"/>
                </a:lnTo>
                <a:lnTo>
                  <a:pt x="2813678" y="388608"/>
                </a:lnTo>
                <a:lnTo>
                  <a:pt x="2811353" y="390202"/>
                </a:lnTo>
                <a:lnTo>
                  <a:pt x="2808597" y="390999"/>
                </a:lnTo>
                <a:lnTo>
                  <a:pt x="2800495" y="390999"/>
                </a:lnTo>
                <a:lnTo>
                  <a:pt x="2796709" y="396943"/>
                </a:lnTo>
                <a:close/>
              </a:path>
              <a:path w="2885398" h="418394">
                <a:moveTo>
                  <a:pt x="2800495" y="390999"/>
                </a:moveTo>
                <a:lnTo>
                  <a:pt x="2796676" y="389272"/>
                </a:lnTo>
                <a:lnTo>
                  <a:pt x="2793953" y="385819"/>
                </a:lnTo>
                <a:lnTo>
                  <a:pt x="2791230" y="382366"/>
                </a:lnTo>
                <a:lnTo>
                  <a:pt x="2789869" y="377783"/>
                </a:lnTo>
                <a:lnTo>
                  <a:pt x="2793256" y="394884"/>
                </a:lnTo>
                <a:lnTo>
                  <a:pt x="2796709" y="396943"/>
                </a:lnTo>
                <a:lnTo>
                  <a:pt x="2800495" y="390999"/>
                </a:lnTo>
                <a:close/>
              </a:path>
              <a:path w="2885398" h="418394">
                <a:moveTo>
                  <a:pt x="2789803" y="392825"/>
                </a:moveTo>
                <a:lnTo>
                  <a:pt x="2793256" y="394884"/>
                </a:lnTo>
                <a:lnTo>
                  <a:pt x="2789869" y="377783"/>
                </a:lnTo>
                <a:lnTo>
                  <a:pt x="2789869" y="366360"/>
                </a:lnTo>
                <a:lnTo>
                  <a:pt x="2787379" y="354174"/>
                </a:lnTo>
                <a:lnTo>
                  <a:pt x="2787046" y="389870"/>
                </a:lnTo>
                <a:lnTo>
                  <a:pt x="2789803" y="392825"/>
                </a:lnTo>
                <a:close/>
              </a:path>
              <a:path w="2885398" h="418394">
                <a:moveTo>
                  <a:pt x="2822544" y="384325"/>
                </a:moveTo>
                <a:lnTo>
                  <a:pt x="2821639" y="388218"/>
                </a:lnTo>
                <a:lnTo>
                  <a:pt x="2822079" y="387247"/>
                </a:lnTo>
                <a:lnTo>
                  <a:pt x="2822145" y="396976"/>
                </a:lnTo>
                <a:lnTo>
                  <a:pt x="2829119" y="396976"/>
                </a:lnTo>
                <a:lnTo>
                  <a:pt x="2829119" y="324255"/>
                </a:lnTo>
                <a:lnTo>
                  <a:pt x="2822145" y="357826"/>
                </a:lnTo>
                <a:lnTo>
                  <a:pt x="2822544" y="384325"/>
                </a:lnTo>
                <a:close/>
              </a:path>
              <a:path w="2885398" h="418394">
                <a:moveTo>
                  <a:pt x="2821149" y="367589"/>
                </a:moveTo>
                <a:lnTo>
                  <a:pt x="2821149" y="358524"/>
                </a:lnTo>
                <a:lnTo>
                  <a:pt x="2822145" y="357826"/>
                </a:lnTo>
                <a:lnTo>
                  <a:pt x="2829119" y="324255"/>
                </a:lnTo>
                <a:lnTo>
                  <a:pt x="2821149" y="324255"/>
                </a:lnTo>
                <a:lnTo>
                  <a:pt x="2821149" y="367589"/>
                </a:lnTo>
                <a:close/>
              </a:path>
              <a:path w="2885398" h="418394">
                <a:moveTo>
                  <a:pt x="2816102" y="356797"/>
                </a:moveTo>
                <a:lnTo>
                  <a:pt x="2817895" y="358889"/>
                </a:lnTo>
                <a:lnTo>
                  <a:pt x="2819157" y="361612"/>
                </a:lnTo>
                <a:lnTo>
                  <a:pt x="2820485" y="364335"/>
                </a:lnTo>
                <a:lnTo>
                  <a:pt x="2821149" y="367589"/>
                </a:lnTo>
                <a:lnTo>
                  <a:pt x="2821149" y="354307"/>
                </a:lnTo>
                <a:lnTo>
                  <a:pt x="2819123" y="351484"/>
                </a:lnTo>
                <a:lnTo>
                  <a:pt x="2816102" y="356797"/>
                </a:lnTo>
                <a:close/>
              </a:path>
              <a:path w="2885398" h="418394">
                <a:moveTo>
                  <a:pt x="2805808" y="353144"/>
                </a:moveTo>
                <a:lnTo>
                  <a:pt x="2808863" y="353144"/>
                </a:lnTo>
                <a:lnTo>
                  <a:pt x="2811519" y="353875"/>
                </a:lnTo>
                <a:lnTo>
                  <a:pt x="2813777" y="355336"/>
                </a:lnTo>
                <a:lnTo>
                  <a:pt x="2816102" y="356797"/>
                </a:lnTo>
                <a:lnTo>
                  <a:pt x="2819123" y="351484"/>
                </a:lnTo>
                <a:lnTo>
                  <a:pt x="2816069" y="349359"/>
                </a:lnTo>
                <a:lnTo>
                  <a:pt x="2813080" y="347234"/>
                </a:lnTo>
                <a:lnTo>
                  <a:pt x="2809527" y="346171"/>
                </a:lnTo>
                <a:lnTo>
                  <a:pt x="2805808" y="353144"/>
                </a:lnTo>
                <a:close/>
              </a:path>
              <a:path w="2885398" h="418394">
                <a:moveTo>
                  <a:pt x="2794053" y="358324"/>
                </a:moveTo>
                <a:lnTo>
                  <a:pt x="2796842" y="354871"/>
                </a:lnTo>
                <a:lnTo>
                  <a:pt x="2800761" y="353144"/>
                </a:lnTo>
                <a:lnTo>
                  <a:pt x="2805808" y="353144"/>
                </a:lnTo>
                <a:lnTo>
                  <a:pt x="2809527" y="346171"/>
                </a:lnTo>
                <a:lnTo>
                  <a:pt x="2801292" y="346171"/>
                </a:lnTo>
                <a:lnTo>
                  <a:pt x="2797440" y="347200"/>
                </a:lnTo>
                <a:lnTo>
                  <a:pt x="2794053" y="358324"/>
                </a:lnTo>
                <a:close/>
              </a:path>
              <a:path w="2885398" h="418394">
                <a:moveTo>
                  <a:pt x="2787379" y="354174"/>
                </a:moveTo>
                <a:lnTo>
                  <a:pt x="2789869" y="366360"/>
                </a:lnTo>
                <a:lnTo>
                  <a:pt x="2791264" y="361778"/>
                </a:lnTo>
                <a:lnTo>
                  <a:pt x="2794053" y="358324"/>
                </a:lnTo>
                <a:lnTo>
                  <a:pt x="2797440" y="347200"/>
                </a:lnTo>
                <a:lnTo>
                  <a:pt x="2793854" y="349259"/>
                </a:lnTo>
                <a:lnTo>
                  <a:pt x="2790267" y="351252"/>
                </a:lnTo>
                <a:lnTo>
                  <a:pt x="2787379" y="354174"/>
                </a:lnTo>
                <a:close/>
              </a:path>
              <a:path w="2885398" h="418394">
                <a:moveTo>
                  <a:pt x="2781900" y="366559"/>
                </a:moveTo>
                <a:lnTo>
                  <a:pt x="2782929" y="382100"/>
                </a:lnTo>
                <a:lnTo>
                  <a:pt x="2784988" y="386018"/>
                </a:lnTo>
                <a:lnTo>
                  <a:pt x="2787046" y="389870"/>
                </a:lnTo>
                <a:lnTo>
                  <a:pt x="2787379" y="354174"/>
                </a:lnTo>
                <a:lnTo>
                  <a:pt x="2785187" y="358026"/>
                </a:lnTo>
                <a:lnTo>
                  <a:pt x="2782995" y="361877"/>
                </a:lnTo>
                <a:lnTo>
                  <a:pt x="2781900" y="366559"/>
                </a:lnTo>
                <a:close/>
              </a:path>
              <a:path w="2885398" h="418394">
                <a:moveTo>
                  <a:pt x="2781900" y="372072"/>
                </a:moveTo>
                <a:lnTo>
                  <a:pt x="2781900" y="377451"/>
                </a:lnTo>
                <a:lnTo>
                  <a:pt x="2782929" y="382100"/>
                </a:lnTo>
                <a:lnTo>
                  <a:pt x="2781900" y="366559"/>
                </a:lnTo>
                <a:lnTo>
                  <a:pt x="2781900" y="372072"/>
                </a:lnTo>
                <a:close/>
              </a:path>
              <a:path w="2885398" h="418394">
                <a:moveTo>
                  <a:pt x="2876963" y="380971"/>
                </a:moveTo>
                <a:lnTo>
                  <a:pt x="2877428" y="382233"/>
                </a:lnTo>
                <a:lnTo>
                  <a:pt x="2878923" y="394818"/>
                </a:lnTo>
                <a:lnTo>
                  <a:pt x="2881247" y="393025"/>
                </a:lnTo>
                <a:lnTo>
                  <a:pt x="2882907" y="390700"/>
                </a:lnTo>
                <a:lnTo>
                  <a:pt x="2884568" y="388309"/>
                </a:lnTo>
                <a:lnTo>
                  <a:pt x="2885398" y="385553"/>
                </a:lnTo>
                <a:lnTo>
                  <a:pt x="2885398" y="379377"/>
                </a:lnTo>
                <a:lnTo>
                  <a:pt x="2884468" y="376787"/>
                </a:lnTo>
                <a:lnTo>
                  <a:pt x="2882609" y="374662"/>
                </a:lnTo>
                <a:lnTo>
                  <a:pt x="2880749" y="372537"/>
                </a:lnTo>
                <a:lnTo>
                  <a:pt x="2877495" y="371009"/>
                </a:lnTo>
                <a:lnTo>
                  <a:pt x="2876963" y="380971"/>
                </a:lnTo>
                <a:close/>
              </a:path>
              <a:path w="2885398" h="418394">
                <a:moveTo>
                  <a:pt x="2857671" y="366958"/>
                </a:moveTo>
                <a:lnTo>
                  <a:pt x="2858999" y="374761"/>
                </a:lnTo>
                <a:lnTo>
                  <a:pt x="2870953" y="377252"/>
                </a:lnTo>
                <a:lnTo>
                  <a:pt x="2873477" y="377783"/>
                </a:lnTo>
                <a:lnTo>
                  <a:pt x="2875170" y="378646"/>
                </a:lnTo>
                <a:lnTo>
                  <a:pt x="2876963" y="380971"/>
                </a:lnTo>
                <a:lnTo>
                  <a:pt x="2877495" y="371009"/>
                </a:lnTo>
                <a:lnTo>
                  <a:pt x="2872846" y="370079"/>
                </a:lnTo>
                <a:lnTo>
                  <a:pt x="2860394" y="367489"/>
                </a:lnTo>
                <a:lnTo>
                  <a:pt x="2857671" y="366958"/>
                </a:lnTo>
                <a:close/>
              </a:path>
              <a:path w="2885398" h="418394">
                <a:moveTo>
                  <a:pt x="2857671" y="366958"/>
                </a:moveTo>
                <a:lnTo>
                  <a:pt x="2855811" y="366095"/>
                </a:lnTo>
                <a:lnTo>
                  <a:pt x="2854815" y="364899"/>
                </a:lnTo>
                <a:lnTo>
                  <a:pt x="2853819" y="363637"/>
                </a:lnTo>
                <a:lnTo>
                  <a:pt x="2853321" y="362276"/>
                </a:lnTo>
                <a:lnTo>
                  <a:pt x="2854151" y="373765"/>
                </a:lnTo>
                <a:lnTo>
                  <a:pt x="2858999" y="374761"/>
                </a:lnTo>
                <a:lnTo>
                  <a:pt x="2857671" y="366958"/>
                </a:lnTo>
                <a:close/>
              </a:path>
              <a:path w="2885398" h="418394">
                <a:moveTo>
                  <a:pt x="2846215" y="355900"/>
                </a:moveTo>
                <a:lnTo>
                  <a:pt x="2846480" y="367456"/>
                </a:lnTo>
                <a:lnTo>
                  <a:pt x="2848539" y="369780"/>
                </a:lnTo>
                <a:lnTo>
                  <a:pt x="2850664" y="372105"/>
                </a:lnTo>
                <a:lnTo>
                  <a:pt x="2854151" y="373765"/>
                </a:lnTo>
                <a:lnTo>
                  <a:pt x="2853321" y="362276"/>
                </a:lnTo>
                <a:lnTo>
                  <a:pt x="2851561" y="349591"/>
                </a:lnTo>
                <a:lnTo>
                  <a:pt x="2849336" y="351384"/>
                </a:lnTo>
                <a:lnTo>
                  <a:pt x="2847742" y="353642"/>
                </a:lnTo>
                <a:lnTo>
                  <a:pt x="2846215" y="355900"/>
                </a:lnTo>
                <a:close/>
              </a:path>
              <a:path w="2885398" h="418394">
                <a:moveTo>
                  <a:pt x="2846480" y="367456"/>
                </a:moveTo>
                <a:lnTo>
                  <a:pt x="2846215" y="355900"/>
                </a:lnTo>
                <a:lnTo>
                  <a:pt x="2845451" y="358391"/>
                </a:lnTo>
                <a:lnTo>
                  <a:pt x="2845451" y="364567"/>
                </a:lnTo>
                <a:lnTo>
                  <a:pt x="2846480" y="367456"/>
                </a:lnTo>
                <a:close/>
              </a:path>
              <a:path w="2885398" h="418394">
                <a:moveTo>
                  <a:pt x="2878923" y="394818"/>
                </a:moveTo>
                <a:lnTo>
                  <a:pt x="2877428" y="382233"/>
                </a:lnTo>
                <a:lnTo>
                  <a:pt x="2877428" y="385819"/>
                </a:lnTo>
                <a:lnTo>
                  <a:pt x="2876432" y="387612"/>
                </a:lnTo>
                <a:lnTo>
                  <a:pt x="2875934" y="396080"/>
                </a:lnTo>
                <a:lnTo>
                  <a:pt x="2878923" y="394818"/>
                </a:lnTo>
                <a:close/>
              </a:path>
              <a:path w="2885398" h="418394">
                <a:moveTo>
                  <a:pt x="2874440" y="389007"/>
                </a:moveTo>
                <a:lnTo>
                  <a:pt x="2872448" y="390335"/>
                </a:lnTo>
                <a:lnTo>
                  <a:pt x="2872946" y="397341"/>
                </a:lnTo>
                <a:lnTo>
                  <a:pt x="2875934" y="396080"/>
                </a:lnTo>
                <a:lnTo>
                  <a:pt x="2876432" y="387612"/>
                </a:lnTo>
                <a:lnTo>
                  <a:pt x="2874440" y="389007"/>
                </a:lnTo>
                <a:close/>
              </a:path>
              <a:path w="2885398" h="418394">
                <a:moveTo>
                  <a:pt x="2855911" y="388409"/>
                </a:moveTo>
                <a:lnTo>
                  <a:pt x="2856243" y="396943"/>
                </a:lnTo>
                <a:lnTo>
                  <a:pt x="2860726" y="397972"/>
                </a:lnTo>
                <a:lnTo>
                  <a:pt x="2869492" y="397972"/>
                </a:lnTo>
                <a:lnTo>
                  <a:pt x="2872946" y="397341"/>
                </a:lnTo>
                <a:lnTo>
                  <a:pt x="2872448" y="390335"/>
                </a:lnTo>
                <a:lnTo>
                  <a:pt x="2869691" y="390999"/>
                </a:lnTo>
                <a:lnTo>
                  <a:pt x="2862187" y="390999"/>
                </a:lnTo>
                <a:lnTo>
                  <a:pt x="2858767" y="390136"/>
                </a:lnTo>
                <a:lnTo>
                  <a:pt x="2855911" y="388409"/>
                </a:lnTo>
                <a:close/>
              </a:path>
              <a:path w="2885398" h="418394">
                <a:moveTo>
                  <a:pt x="2853122" y="386682"/>
                </a:moveTo>
                <a:lnTo>
                  <a:pt x="2850997" y="384291"/>
                </a:lnTo>
                <a:lnTo>
                  <a:pt x="2852126" y="394884"/>
                </a:lnTo>
                <a:lnTo>
                  <a:pt x="2856243" y="396943"/>
                </a:lnTo>
                <a:lnTo>
                  <a:pt x="2855911" y="388409"/>
                </a:lnTo>
                <a:lnTo>
                  <a:pt x="2853122" y="386682"/>
                </a:lnTo>
                <a:close/>
              </a:path>
              <a:path w="2885398" h="418394">
                <a:moveTo>
                  <a:pt x="2849535" y="381237"/>
                </a:moveTo>
                <a:lnTo>
                  <a:pt x="2842761" y="386118"/>
                </a:lnTo>
                <a:lnTo>
                  <a:pt x="2844953" y="389903"/>
                </a:lnTo>
                <a:lnTo>
                  <a:pt x="2848074" y="392825"/>
                </a:lnTo>
                <a:lnTo>
                  <a:pt x="2852126" y="394884"/>
                </a:lnTo>
                <a:lnTo>
                  <a:pt x="2850997" y="384291"/>
                </a:lnTo>
                <a:lnTo>
                  <a:pt x="2849535" y="381237"/>
                </a:lnTo>
                <a:close/>
              </a:path>
              <a:path w="2885398" h="418394">
                <a:moveTo>
                  <a:pt x="2875071" y="356565"/>
                </a:moveTo>
                <a:lnTo>
                  <a:pt x="2876897" y="358690"/>
                </a:lnTo>
                <a:lnTo>
                  <a:pt x="2878026" y="361612"/>
                </a:lnTo>
                <a:lnTo>
                  <a:pt x="2884700" y="357229"/>
                </a:lnTo>
                <a:lnTo>
                  <a:pt x="2883040" y="353709"/>
                </a:lnTo>
                <a:lnTo>
                  <a:pt x="2880517" y="350986"/>
                </a:lnTo>
                <a:lnTo>
                  <a:pt x="2877130" y="349060"/>
                </a:lnTo>
                <a:lnTo>
                  <a:pt x="2875071" y="356565"/>
                </a:lnTo>
                <a:close/>
              </a:path>
              <a:path w="2885398" h="418394">
                <a:moveTo>
                  <a:pt x="2873742" y="347134"/>
                </a:moveTo>
                <a:lnTo>
                  <a:pt x="2869592" y="346171"/>
                </a:lnTo>
                <a:lnTo>
                  <a:pt x="2870024" y="353842"/>
                </a:lnTo>
                <a:lnTo>
                  <a:pt x="2872547" y="355236"/>
                </a:lnTo>
                <a:lnTo>
                  <a:pt x="2875071" y="356565"/>
                </a:lnTo>
                <a:lnTo>
                  <a:pt x="2877130" y="349060"/>
                </a:lnTo>
                <a:lnTo>
                  <a:pt x="2873742" y="347134"/>
                </a:lnTo>
                <a:close/>
              </a:path>
              <a:path w="2885398" h="418394">
                <a:moveTo>
                  <a:pt x="2862286" y="353144"/>
                </a:moveTo>
                <a:lnTo>
                  <a:pt x="2867400" y="353144"/>
                </a:lnTo>
                <a:lnTo>
                  <a:pt x="2870024" y="353842"/>
                </a:lnTo>
                <a:lnTo>
                  <a:pt x="2869592" y="346171"/>
                </a:lnTo>
                <a:lnTo>
                  <a:pt x="2864677" y="346171"/>
                </a:lnTo>
                <a:lnTo>
                  <a:pt x="2862286" y="353144"/>
                </a:lnTo>
                <a:close/>
              </a:path>
              <a:path w="2885398" h="418394">
                <a:moveTo>
                  <a:pt x="2860759" y="346171"/>
                </a:moveTo>
                <a:lnTo>
                  <a:pt x="2857339" y="346868"/>
                </a:lnTo>
                <a:lnTo>
                  <a:pt x="2858501" y="354140"/>
                </a:lnTo>
                <a:lnTo>
                  <a:pt x="2860228" y="353476"/>
                </a:lnTo>
                <a:lnTo>
                  <a:pt x="2862286" y="353144"/>
                </a:lnTo>
                <a:lnTo>
                  <a:pt x="2864677" y="346171"/>
                </a:lnTo>
                <a:lnTo>
                  <a:pt x="2860759" y="346171"/>
                </a:lnTo>
                <a:close/>
              </a:path>
              <a:path w="2885398" h="418394">
                <a:moveTo>
                  <a:pt x="2853321" y="359354"/>
                </a:moveTo>
                <a:lnTo>
                  <a:pt x="2853753" y="358059"/>
                </a:lnTo>
                <a:lnTo>
                  <a:pt x="2855546" y="355734"/>
                </a:lnTo>
                <a:lnTo>
                  <a:pt x="2856841" y="354805"/>
                </a:lnTo>
                <a:lnTo>
                  <a:pt x="2858501" y="354140"/>
                </a:lnTo>
                <a:lnTo>
                  <a:pt x="2857339" y="346868"/>
                </a:lnTo>
                <a:lnTo>
                  <a:pt x="2854417" y="348263"/>
                </a:lnTo>
                <a:lnTo>
                  <a:pt x="2853321" y="359354"/>
                </a:lnTo>
                <a:close/>
              </a:path>
              <a:path w="2885398" h="418394">
                <a:moveTo>
                  <a:pt x="2853321" y="359354"/>
                </a:moveTo>
                <a:lnTo>
                  <a:pt x="2854417" y="348263"/>
                </a:lnTo>
                <a:lnTo>
                  <a:pt x="2851561" y="349591"/>
                </a:lnTo>
                <a:lnTo>
                  <a:pt x="2853321" y="362276"/>
                </a:lnTo>
                <a:lnTo>
                  <a:pt x="2853321" y="359354"/>
                </a:lnTo>
                <a:close/>
              </a:path>
              <a:path w="2885398" h="418394">
                <a:moveTo>
                  <a:pt x="2789869" y="366360"/>
                </a:moveTo>
                <a:lnTo>
                  <a:pt x="2789869" y="377783"/>
                </a:lnTo>
                <a:lnTo>
                  <a:pt x="2789869" y="366360"/>
                </a:lnTo>
                <a:close/>
              </a:path>
              <a:path w="2885398" h="418394">
                <a:moveTo>
                  <a:pt x="2822145" y="396976"/>
                </a:moveTo>
                <a:lnTo>
                  <a:pt x="2822079" y="387247"/>
                </a:lnTo>
                <a:lnTo>
                  <a:pt x="2821639" y="388218"/>
                </a:lnTo>
                <a:lnTo>
                  <a:pt x="2822145" y="396976"/>
                </a:lnTo>
                <a:close/>
              </a:path>
              <a:path w="2885398" h="418394">
                <a:moveTo>
                  <a:pt x="2753650" y="355336"/>
                </a:moveTo>
                <a:lnTo>
                  <a:pt x="2754049" y="366360"/>
                </a:lnTo>
                <a:lnTo>
                  <a:pt x="2755045" y="352281"/>
                </a:lnTo>
                <a:lnTo>
                  <a:pt x="2753650" y="355336"/>
                </a:lnTo>
                <a:close/>
              </a:path>
              <a:path w="2885398" h="418394">
                <a:moveTo>
                  <a:pt x="2683890" y="382100"/>
                </a:moveTo>
                <a:lnTo>
                  <a:pt x="2682861" y="372072"/>
                </a:lnTo>
                <a:lnTo>
                  <a:pt x="2682861" y="377451"/>
                </a:lnTo>
                <a:lnTo>
                  <a:pt x="2683890" y="382100"/>
                </a:lnTo>
                <a:close/>
              </a:path>
              <a:path w="2885398" h="418394">
                <a:moveTo>
                  <a:pt x="2690830" y="368087"/>
                </a:moveTo>
                <a:lnTo>
                  <a:pt x="2690830" y="375990"/>
                </a:lnTo>
                <a:lnTo>
                  <a:pt x="2690830" y="368087"/>
                </a:lnTo>
                <a:close/>
              </a:path>
              <a:path w="2885398" h="418394">
                <a:moveTo>
                  <a:pt x="2457449" y="351318"/>
                </a:moveTo>
                <a:lnTo>
                  <a:pt x="2457398" y="367290"/>
                </a:lnTo>
                <a:lnTo>
                  <a:pt x="2457880" y="364700"/>
                </a:lnTo>
                <a:lnTo>
                  <a:pt x="2457449" y="351318"/>
                </a:lnTo>
                <a:close/>
              </a:path>
              <a:path w="2885398" h="418394">
                <a:moveTo>
                  <a:pt x="2487334" y="367290"/>
                </a:moveTo>
                <a:lnTo>
                  <a:pt x="2457398" y="367290"/>
                </a:lnTo>
                <a:lnTo>
                  <a:pt x="2487334" y="368087"/>
                </a:lnTo>
                <a:lnTo>
                  <a:pt x="2487334" y="367290"/>
                </a:lnTo>
                <a:close/>
              </a:path>
              <a:path w="2885398" h="418394">
                <a:moveTo>
                  <a:pt x="2372511" y="334881"/>
                </a:moveTo>
                <a:lnTo>
                  <a:pt x="2371980" y="331627"/>
                </a:lnTo>
                <a:lnTo>
                  <a:pt x="2371980" y="333420"/>
                </a:lnTo>
                <a:lnTo>
                  <a:pt x="2372511" y="334881"/>
                </a:lnTo>
                <a:close/>
              </a:path>
              <a:path w="2885398" h="418394">
                <a:moveTo>
                  <a:pt x="2319568" y="355934"/>
                </a:moveTo>
                <a:lnTo>
                  <a:pt x="2321461" y="396976"/>
                </a:lnTo>
                <a:lnTo>
                  <a:pt x="2320631" y="353676"/>
                </a:lnTo>
                <a:lnTo>
                  <a:pt x="2319568" y="355934"/>
                </a:lnTo>
                <a:close/>
              </a:path>
              <a:path w="2885398" h="418394">
                <a:moveTo>
                  <a:pt x="2286495" y="354937"/>
                </a:moveTo>
                <a:lnTo>
                  <a:pt x="2286993" y="366261"/>
                </a:lnTo>
                <a:lnTo>
                  <a:pt x="2288288" y="351883"/>
                </a:lnTo>
                <a:lnTo>
                  <a:pt x="2286495" y="354937"/>
                </a:lnTo>
                <a:close/>
              </a:path>
              <a:path w="2885398" h="418394">
                <a:moveTo>
                  <a:pt x="2216835" y="382100"/>
                </a:moveTo>
                <a:lnTo>
                  <a:pt x="2215806" y="372072"/>
                </a:lnTo>
                <a:lnTo>
                  <a:pt x="2215806" y="377451"/>
                </a:lnTo>
                <a:lnTo>
                  <a:pt x="2216835" y="382100"/>
                </a:lnTo>
                <a:close/>
              </a:path>
              <a:path w="2885398" h="418394">
                <a:moveTo>
                  <a:pt x="2223775" y="368087"/>
                </a:moveTo>
                <a:lnTo>
                  <a:pt x="2223775" y="375990"/>
                </a:lnTo>
                <a:lnTo>
                  <a:pt x="2223775" y="368087"/>
                </a:lnTo>
                <a:close/>
              </a:path>
              <a:path w="2885398" h="418394">
                <a:moveTo>
                  <a:pt x="2103129" y="396976"/>
                </a:moveTo>
                <a:lnTo>
                  <a:pt x="2095159" y="347167"/>
                </a:lnTo>
                <a:lnTo>
                  <a:pt x="2095159" y="396976"/>
                </a:lnTo>
                <a:lnTo>
                  <a:pt x="2103129" y="396976"/>
                </a:lnTo>
                <a:close/>
              </a:path>
              <a:path w="2885398" h="418394">
                <a:moveTo>
                  <a:pt x="2043716" y="381901"/>
                </a:moveTo>
                <a:lnTo>
                  <a:pt x="2043716" y="386085"/>
                </a:lnTo>
                <a:lnTo>
                  <a:pt x="2043716" y="381901"/>
                </a:lnTo>
                <a:close/>
              </a:path>
              <a:path w="2885398" h="418394">
                <a:moveTo>
                  <a:pt x="2045243" y="371142"/>
                </a:moveTo>
                <a:lnTo>
                  <a:pt x="2044513" y="380240"/>
                </a:lnTo>
                <a:lnTo>
                  <a:pt x="2046107" y="379045"/>
                </a:lnTo>
                <a:lnTo>
                  <a:pt x="2045243" y="371142"/>
                </a:lnTo>
                <a:close/>
              </a:path>
              <a:path w="2885398" h="418394">
                <a:moveTo>
                  <a:pt x="2067425" y="382532"/>
                </a:moveTo>
                <a:lnTo>
                  <a:pt x="2067624" y="386616"/>
                </a:lnTo>
                <a:lnTo>
                  <a:pt x="2067824" y="380672"/>
                </a:lnTo>
                <a:lnTo>
                  <a:pt x="2067425" y="382532"/>
                </a:lnTo>
                <a:close/>
              </a:path>
              <a:path w="2885398" h="418394">
                <a:moveTo>
                  <a:pt x="2068056" y="391763"/>
                </a:moveTo>
                <a:lnTo>
                  <a:pt x="2068820" y="389505"/>
                </a:lnTo>
                <a:lnTo>
                  <a:pt x="2067877" y="390977"/>
                </a:lnTo>
                <a:lnTo>
                  <a:pt x="2068056" y="391763"/>
                </a:lnTo>
                <a:close/>
              </a:path>
              <a:path w="2885398" h="418394">
                <a:moveTo>
                  <a:pt x="2077686" y="397673"/>
                </a:moveTo>
                <a:lnTo>
                  <a:pt x="2075793" y="389704"/>
                </a:lnTo>
                <a:lnTo>
                  <a:pt x="2075760" y="397673"/>
                </a:lnTo>
                <a:lnTo>
                  <a:pt x="2077686" y="397673"/>
                </a:lnTo>
                <a:close/>
              </a:path>
              <a:path w="2885398" h="418394">
                <a:moveTo>
                  <a:pt x="2069251" y="349259"/>
                </a:moveTo>
                <a:lnTo>
                  <a:pt x="2069418" y="366393"/>
                </a:lnTo>
                <a:lnTo>
                  <a:pt x="2071543" y="351119"/>
                </a:lnTo>
                <a:lnTo>
                  <a:pt x="2069251" y="349259"/>
                </a:lnTo>
                <a:close/>
              </a:path>
              <a:path w="2885398" h="418394">
                <a:moveTo>
                  <a:pt x="2007004" y="355336"/>
                </a:moveTo>
                <a:lnTo>
                  <a:pt x="2007402" y="366360"/>
                </a:lnTo>
                <a:lnTo>
                  <a:pt x="2008399" y="352281"/>
                </a:lnTo>
                <a:lnTo>
                  <a:pt x="2007004" y="355336"/>
                </a:lnTo>
                <a:close/>
              </a:path>
              <a:path w="2885398" h="418394">
                <a:moveTo>
                  <a:pt x="1936311" y="42304"/>
                </a:moveTo>
                <a:lnTo>
                  <a:pt x="1936710" y="52465"/>
                </a:lnTo>
                <a:lnTo>
                  <a:pt x="1937473" y="44794"/>
                </a:lnTo>
                <a:lnTo>
                  <a:pt x="1936311" y="42304"/>
                </a:lnTo>
                <a:close/>
              </a:path>
              <a:path w="2885398" h="418394">
                <a:moveTo>
                  <a:pt x="1954807" y="48646"/>
                </a:moveTo>
                <a:lnTo>
                  <a:pt x="1952449" y="56084"/>
                </a:lnTo>
                <a:lnTo>
                  <a:pt x="1955969" y="55387"/>
                </a:lnTo>
                <a:lnTo>
                  <a:pt x="1954807" y="48646"/>
                </a:lnTo>
                <a:close/>
              </a:path>
              <a:path w="2885398" h="418394">
                <a:moveTo>
                  <a:pt x="1960618" y="36128"/>
                </a:moveTo>
                <a:lnTo>
                  <a:pt x="1959522" y="26996"/>
                </a:lnTo>
                <a:lnTo>
                  <a:pt x="1959456" y="33637"/>
                </a:lnTo>
                <a:lnTo>
                  <a:pt x="1960618" y="36128"/>
                </a:lnTo>
                <a:close/>
              </a:path>
              <a:path w="2885398" h="418394">
                <a:moveTo>
                  <a:pt x="1964403" y="29486"/>
                </a:moveTo>
                <a:lnTo>
                  <a:pt x="1962145" y="52531"/>
                </a:lnTo>
                <a:lnTo>
                  <a:pt x="1964569" y="50539"/>
                </a:lnTo>
                <a:lnTo>
                  <a:pt x="1964403" y="29486"/>
                </a:lnTo>
                <a:close/>
              </a:path>
              <a:path w="2885398" h="418394">
                <a:moveTo>
                  <a:pt x="1934723" y="355336"/>
                </a:moveTo>
                <a:lnTo>
                  <a:pt x="1935121" y="366360"/>
                </a:lnTo>
                <a:lnTo>
                  <a:pt x="1936117" y="352281"/>
                </a:lnTo>
                <a:lnTo>
                  <a:pt x="1934723" y="355336"/>
                </a:lnTo>
                <a:close/>
              </a:path>
              <a:path w="2885398" h="418394">
                <a:moveTo>
                  <a:pt x="1864963" y="382100"/>
                </a:moveTo>
                <a:lnTo>
                  <a:pt x="1863933" y="372072"/>
                </a:lnTo>
                <a:lnTo>
                  <a:pt x="1863933" y="377451"/>
                </a:lnTo>
                <a:lnTo>
                  <a:pt x="1864963" y="382100"/>
                </a:lnTo>
                <a:close/>
              </a:path>
              <a:path w="2885398" h="418394">
                <a:moveTo>
                  <a:pt x="1871903" y="368087"/>
                </a:moveTo>
                <a:lnTo>
                  <a:pt x="1871903" y="375990"/>
                </a:lnTo>
                <a:lnTo>
                  <a:pt x="1871903" y="368087"/>
                </a:lnTo>
                <a:close/>
              </a:path>
              <a:path w="2885398" h="418394">
                <a:moveTo>
                  <a:pt x="1781891" y="355336"/>
                </a:moveTo>
                <a:lnTo>
                  <a:pt x="1782290" y="366360"/>
                </a:lnTo>
                <a:lnTo>
                  <a:pt x="1783286" y="352281"/>
                </a:lnTo>
                <a:lnTo>
                  <a:pt x="1781891" y="355336"/>
                </a:lnTo>
                <a:close/>
              </a:path>
              <a:path w="2885398" h="418394">
                <a:moveTo>
                  <a:pt x="1721803" y="396179"/>
                </a:moveTo>
                <a:lnTo>
                  <a:pt x="1720309" y="382797"/>
                </a:lnTo>
                <a:lnTo>
                  <a:pt x="1719014" y="394984"/>
                </a:lnTo>
                <a:lnTo>
                  <a:pt x="1721803" y="396179"/>
                </a:lnTo>
                <a:close/>
              </a:path>
              <a:path w="2885398" h="418394">
                <a:moveTo>
                  <a:pt x="1650649" y="382100"/>
                </a:moveTo>
                <a:lnTo>
                  <a:pt x="1649619" y="372072"/>
                </a:lnTo>
                <a:lnTo>
                  <a:pt x="1649619" y="377451"/>
                </a:lnTo>
                <a:lnTo>
                  <a:pt x="1650649" y="382100"/>
                </a:lnTo>
                <a:close/>
              </a:path>
              <a:path w="2885398" h="418394">
                <a:moveTo>
                  <a:pt x="1657589" y="368087"/>
                </a:moveTo>
                <a:lnTo>
                  <a:pt x="1657589" y="375990"/>
                </a:lnTo>
                <a:lnTo>
                  <a:pt x="1657589" y="368087"/>
                </a:lnTo>
                <a:close/>
              </a:path>
              <a:path w="2885398" h="418394">
                <a:moveTo>
                  <a:pt x="1598702" y="355934"/>
                </a:moveTo>
                <a:lnTo>
                  <a:pt x="1600595" y="396976"/>
                </a:lnTo>
                <a:lnTo>
                  <a:pt x="1599765" y="353676"/>
                </a:lnTo>
                <a:lnTo>
                  <a:pt x="1598702" y="355934"/>
                </a:lnTo>
                <a:close/>
              </a:path>
              <a:path w="2885398" h="418394">
                <a:moveTo>
                  <a:pt x="1565629" y="354937"/>
                </a:moveTo>
                <a:lnTo>
                  <a:pt x="1566127" y="366261"/>
                </a:lnTo>
                <a:lnTo>
                  <a:pt x="1567422" y="351883"/>
                </a:lnTo>
                <a:lnTo>
                  <a:pt x="1565629" y="354937"/>
                </a:lnTo>
                <a:close/>
              </a:path>
              <a:path w="2885398" h="418394">
                <a:moveTo>
                  <a:pt x="1505640" y="396179"/>
                </a:moveTo>
                <a:lnTo>
                  <a:pt x="1504146" y="382797"/>
                </a:lnTo>
                <a:lnTo>
                  <a:pt x="1502851" y="394984"/>
                </a:lnTo>
                <a:lnTo>
                  <a:pt x="1505640" y="396179"/>
                </a:lnTo>
                <a:close/>
              </a:path>
              <a:path w="2885398" h="418394">
                <a:moveTo>
                  <a:pt x="1285579" y="351318"/>
                </a:moveTo>
                <a:lnTo>
                  <a:pt x="1285528" y="367290"/>
                </a:lnTo>
                <a:lnTo>
                  <a:pt x="1286010" y="364700"/>
                </a:lnTo>
                <a:lnTo>
                  <a:pt x="1285579" y="351318"/>
                </a:lnTo>
                <a:close/>
              </a:path>
              <a:path w="2885398" h="418394">
                <a:moveTo>
                  <a:pt x="1315464" y="367290"/>
                </a:moveTo>
                <a:lnTo>
                  <a:pt x="1285528" y="367290"/>
                </a:lnTo>
                <a:lnTo>
                  <a:pt x="1315464" y="368087"/>
                </a:lnTo>
                <a:lnTo>
                  <a:pt x="1315464" y="367290"/>
                </a:lnTo>
                <a:close/>
              </a:path>
              <a:path w="2885398" h="418394">
                <a:moveTo>
                  <a:pt x="1188101" y="368087"/>
                </a:moveTo>
                <a:lnTo>
                  <a:pt x="1188101" y="375990"/>
                </a:lnTo>
                <a:lnTo>
                  <a:pt x="1188101" y="368087"/>
                </a:lnTo>
                <a:close/>
              </a:path>
              <a:path w="2885398" h="418394">
                <a:moveTo>
                  <a:pt x="1181161" y="382100"/>
                </a:moveTo>
                <a:lnTo>
                  <a:pt x="1180132" y="372072"/>
                </a:lnTo>
                <a:lnTo>
                  <a:pt x="1180132" y="377451"/>
                </a:lnTo>
                <a:lnTo>
                  <a:pt x="1181161" y="382100"/>
                </a:lnTo>
                <a:close/>
              </a:path>
              <a:path w="2885398" h="418394">
                <a:moveTo>
                  <a:pt x="1130607" y="351318"/>
                </a:moveTo>
                <a:lnTo>
                  <a:pt x="1130556" y="367290"/>
                </a:lnTo>
                <a:lnTo>
                  <a:pt x="1131039" y="364700"/>
                </a:lnTo>
                <a:lnTo>
                  <a:pt x="1130607" y="351318"/>
                </a:lnTo>
                <a:close/>
              </a:path>
              <a:path w="2885398" h="418394">
                <a:moveTo>
                  <a:pt x="1160492" y="367290"/>
                </a:moveTo>
                <a:lnTo>
                  <a:pt x="1130556" y="367290"/>
                </a:lnTo>
                <a:lnTo>
                  <a:pt x="1160492" y="368087"/>
                </a:lnTo>
                <a:lnTo>
                  <a:pt x="1160492" y="367290"/>
                </a:lnTo>
                <a:close/>
              </a:path>
              <a:path w="2885398" h="418394">
                <a:moveTo>
                  <a:pt x="1098202" y="334881"/>
                </a:moveTo>
                <a:lnTo>
                  <a:pt x="1097671" y="331627"/>
                </a:lnTo>
                <a:lnTo>
                  <a:pt x="1097671" y="333420"/>
                </a:lnTo>
                <a:lnTo>
                  <a:pt x="1098202" y="334881"/>
                </a:lnTo>
                <a:close/>
              </a:path>
              <a:path w="2885398" h="418394">
                <a:moveTo>
                  <a:pt x="1045955" y="396976"/>
                </a:moveTo>
                <a:lnTo>
                  <a:pt x="1037986" y="347167"/>
                </a:lnTo>
                <a:lnTo>
                  <a:pt x="1037986" y="396976"/>
                </a:lnTo>
                <a:lnTo>
                  <a:pt x="1045955" y="396976"/>
                </a:lnTo>
                <a:close/>
              </a:path>
              <a:path w="2885398" h="418394">
                <a:moveTo>
                  <a:pt x="1010064" y="334881"/>
                </a:moveTo>
                <a:lnTo>
                  <a:pt x="1009532" y="331627"/>
                </a:lnTo>
                <a:lnTo>
                  <a:pt x="1009532" y="333420"/>
                </a:lnTo>
                <a:lnTo>
                  <a:pt x="1010064" y="334881"/>
                </a:lnTo>
                <a:close/>
              </a:path>
              <a:path w="2885398" h="418394">
                <a:moveTo>
                  <a:pt x="942783" y="379643"/>
                </a:moveTo>
                <a:lnTo>
                  <a:pt x="943613" y="411155"/>
                </a:lnTo>
                <a:lnTo>
                  <a:pt x="945871" y="388509"/>
                </a:lnTo>
                <a:lnTo>
                  <a:pt x="942783" y="379643"/>
                </a:lnTo>
                <a:close/>
              </a:path>
              <a:path w="2885398" h="418394">
                <a:moveTo>
                  <a:pt x="874714" y="396976"/>
                </a:moveTo>
                <a:lnTo>
                  <a:pt x="867741" y="324255"/>
                </a:lnTo>
                <a:lnTo>
                  <a:pt x="867741" y="396976"/>
                </a:lnTo>
                <a:lnTo>
                  <a:pt x="874714" y="396976"/>
                </a:lnTo>
                <a:close/>
              </a:path>
              <a:path w="2885398" h="418394">
                <a:moveTo>
                  <a:pt x="752924" y="355934"/>
                </a:moveTo>
                <a:lnTo>
                  <a:pt x="754817" y="396976"/>
                </a:lnTo>
                <a:lnTo>
                  <a:pt x="753987" y="353676"/>
                </a:lnTo>
                <a:lnTo>
                  <a:pt x="752924" y="355934"/>
                </a:lnTo>
                <a:close/>
              </a:path>
              <a:path w="2885398" h="418394">
                <a:moveTo>
                  <a:pt x="719851" y="354937"/>
                </a:moveTo>
                <a:lnTo>
                  <a:pt x="720349" y="366261"/>
                </a:lnTo>
                <a:lnTo>
                  <a:pt x="721644" y="351883"/>
                </a:lnTo>
                <a:lnTo>
                  <a:pt x="719851" y="354937"/>
                </a:lnTo>
                <a:close/>
              </a:path>
              <a:path w="2885398" h="418394">
                <a:moveTo>
                  <a:pt x="679286" y="355336"/>
                </a:moveTo>
                <a:lnTo>
                  <a:pt x="679685" y="366360"/>
                </a:lnTo>
                <a:lnTo>
                  <a:pt x="680681" y="352281"/>
                </a:lnTo>
                <a:lnTo>
                  <a:pt x="679286" y="355336"/>
                </a:lnTo>
                <a:close/>
              </a:path>
              <a:path w="2885398" h="418394">
                <a:moveTo>
                  <a:pt x="609527" y="382100"/>
                </a:moveTo>
                <a:lnTo>
                  <a:pt x="608497" y="372072"/>
                </a:lnTo>
                <a:lnTo>
                  <a:pt x="608497" y="377451"/>
                </a:lnTo>
                <a:lnTo>
                  <a:pt x="609527" y="382100"/>
                </a:lnTo>
                <a:close/>
              </a:path>
              <a:path w="2885398" h="418394">
                <a:moveTo>
                  <a:pt x="616467" y="368087"/>
                </a:moveTo>
                <a:lnTo>
                  <a:pt x="616467" y="375990"/>
                </a:lnTo>
                <a:lnTo>
                  <a:pt x="616467" y="368087"/>
                </a:lnTo>
                <a:close/>
              </a:path>
              <a:path w="2885398" h="418394">
                <a:moveTo>
                  <a:pt x="586093" y="347167"/>
                </a:moveTo>
                <a:lnTo>
                  <a:pt x="602729" y="354041"/>
                </a:lnTo>
                <a:lnTo>
                  <a:pt x="602729" y="347167"/>
                </a:lnTo>
                <a:lnTo>
                  <a:pt x="586093" y="347167"/>
                </a:lnTo>
                <a:close/>
              </a:path>
              <a:path w="2885398" h="418394">
                <a:moveTo>
                  <a:pt x="585229" y="325583"/>
                </a:moveTo>
                <a:lnTo>
                  <a:pt x="586093" y="336608"/>
                </a:lnTo>
                <a:lnTo>
                  <a:pt x="587288" y="324853"/>
                </a:lnTo>
                <a:lnTo>
                  <a:pt x="585229" y="325583"/>
                </a:lnTo>
                <a:close/>
              </a:path>
              <a:path w="2885398" h="418394">
                <a:moveTo>
                  <a:pt x="2847164" y="189439"/>
                </a:moveTo>
                <a:lnTo>
                  <a:pt x="2847113" y="205411"/>
                </a:lnTo>
                <a:lnTo>
                  <a:pt x="2847596" y="202821"/>
                </a:lnTo>
                <a:lnTo>
                  <a:pt x="2847164" y="189439"/>
                </a:lnTo>
                <a:close/>
              </a:path>
              <a:path w="2885398" h="418394">
                <a:moveTo>
                  <a:pt x="2877049" y="205411"/>
                </a:moveTo>
                <a:lnTo>
                  <a:pt x="2847113" y="205411"/>
                </a:lnTo>
                <a:lnTo>
                  <a:pt x="2877049" y="206208"/>
                </a:lnTo>
                <a:lnTo>
                  <a:pt x="2877049" y="205411"/>
                </a:lnTo>
                <a:close/>
              </a:path>
              <a:path w="2885398" h="418394">
                <a:moveTo>
                  <a:pt x="2788278" y="194055"/>
                </a:moveTo>
                <a:lnTo>
                  <a:pt x="2790170" y="235097"/>
                </a:lnTo>
                <a:lnTo>
                  <a:pt x="2789340" y="191797"/>
                </a:lnTo>
                <a:lnTo>
                  <a:pt x="2788278" y="194055"/>
                </a:lnTo>
                <a:close/>
              </a:path>
              <a:path w="2885398" h="418394">
                <a:moveTo>
                  <a:pt x="2755204" y="193059"/>
                </a:moveTo>
                <a:lnTo>
                  <a:pt x="2755703" y="204382"/>
                </a:lnTo>
                <a:lnTo>
                  <a:pt x="2756997" y="190004"/>
                </a:lnTo>
                <a:lnTo>
                  <a:pt x="2755204" y="193059"/>
                </a:lnTo>
                <a:close/>
              </a:path>
              <a:path w="2885398" h="418394">
                <a:moveTo>
                  <a:pt x="2685544" y="220221"/>
                </a:moveTo>
                <a:lnTo>
                  <a:pt x="2684515" y="210193"/>
                </a:lnTo>
                <a:lnTo>
                  <a:pt x="2684515" y="215572"/>
                </a:lnTo>
                <a:lnTo>
                  <a:pt x="2685544" y="220221"/>
                </a:lnTo>
                <a:close/>
              </a:path>
              <a:path w="2885398" h="418394">
                <a:moveTo>
                  <a:pt x="2692484" y="206208"/>
                </a:moveTo>
                <a:lnTo>
                  <a:pt x="2692484" y="214111"/>
                </a:lnTo>
                <a:lnTo>
                  <a:pt x="2692484" y="206208"/>
                </a:lnTo>
                <a:close/>
              </a:path>
              <a:path w="2885398" h="418394">
                <a:moveTo>
                  <a:pt x="2547809" y="235097"/>
                </a:moveTo>
                <a:lnTo>
                  <a:pt x="2539840" y="185288"/>
                </a:lnTo>
                <a:lnTo>
                  <a:pt x="2539840" y="235097"/>
                </a:lnTo>
                <a:lnTo>
                  <a:pt x="2547809" y="235097"/>
                </a:lnTo>
                <a:close/>
              </a:path>
              <a:path w="2885398" h="418394">
                <a:moveTo>
                  <a:pt x="2515142" y="366360"/>
                </a:moveTo>
                <a:lnTo>
                  <a:pt x="2515142" y="377783"/>
                </a:lnTo>
                <a:lnTo>
                  <a:pt x="2515142" y="366360"/>
                </a:lnTo>
                <a:close/>
              </a:path>
              <a:path w="2885398" h="418394">
                <a:moveTo>
                  <a:pt x="2547418" y="396976"/>
                </a:moveTo>
                <a:lnTo>
                  <a:pt x="2547352" y="387247"/>
                </a:lnTo>
                <a:lnTo>
                  <a:pt x="2546912" y="388218"/>
                </a:lnTo>
                <a:lnTo>
                  <a:pt x="2547418" y="396976"/>
                </a:lnTo>
                <a:close/>
              </a:path>
              <a:path w="2885398" h="418394">
                <a:moveTo>
                  <a:pt x="2511917" y="173002"/>
                </a:moveTo>
                <a:lnTo>
                  <a:pt x="2511386" y="169748"/>
                </a:lnTo>
                <a:lnTo>
                  <a:pt x="2511386" y="171541"/>
                </a:lnTo>
                <a:lnTo>
                  <a:pt x="2511917" y="173002"/>
                </a:lnTo>
                <a:close/>
              </a:path>
              <a:path w="2885398" h="418394">
                <a:moveTo>
                  <a:pt x="2425719" y="235097"/>
                </a:moveTo>
                <a:lnTo>
                  <a:pt x="2417749" y="185288"/>
                </a:lnTo>
                <a:lnTo>
                  <a:pt x="2417749" y="235097"/>
                </a:lnTo>
                <a:lnTo>
                  <a:pt x="2425719" y="235097"/>
                </a:lnTo>
                <a:close/>
              </a:path>
              <a:path w="2885398" h="418394">
                <a:moveTo>
                  <a:pt x="2355561" y="220221"/>
                </a:moveTo>
                <a:lnTo>
                  <a:pt x="2354531" y="210193"/>
                </a:lnTo>
                <a:lnTo>
                  <a:pt x="2354531" y="215572"/>
                </a:lnTo>
                <a:lnTo>
                  <a:pt x="2355561" y="220221"/>
                </a:lnTo>
                <a:close/>
              </a:path>
              <a:path w="2885398" h="418394">
                <a:moveTo>
                  <a:pt x="2362501" y="206208"/>
                </a:moveTo>
                <a:lnTo>
                  <a:pt x="2362501" y="214111"/>
                </a:lnTo>
                <a:lnTo>
                  <a:pt x="2362501" y="206208"/>
                </a:lnTo>
                <a:close/>
              </a:path>
              <a:path w="2885398" h="418394">
                <a:moveTo>
                  <a:pt x="2330096" y="173002"/>
                </a:moveTo>
                <a:lnTo>
                  <a:pt x="2329564" y="169748"/>
                </a:lnTo>
                <a:lnTo>
                  <a:pt x="2329564" y="171541"/>
                </a:lnTo>
                <a:lnTo>
                  <a:pt x="2330096" y="173002"/>
                </a:lnTo>
                <a:close/>
              </a:path>
              <a:path w="2885398" h="418394">
                <a:moveTo>
                  <a:pt x="2240325" y="220022"/>
                </a:moveTo>
                <a:lnTo>
                  <a:pt x="2240325" y="224206"/>
                </a:lnTo>
                <a:lnTo>
                  <a:pt x="2240325" y="220022"/>
                </a:lnTo>
                <a:close/>
              </a:path>
              <a:path w="2885398" h="418394">
                <a:moveTo>
                  <a:pt x="2241852" y="209263"/>
                </a:moveTo>
                <a:lnTo>
                  <a:pt x="2241122" y="218362"/>
                </a:lnTo>
                <a:lnTo>
                  <a:pt x="2242716" y="217166"/>
                </a:lnTo>
                <a:lnTo>
                  <a:pt x="2241852" y="209263"/>
                </a:lnTo>
                <a:close/>
              </a:path>
              <a:path w="2885398" h="418394">
                <a:moveTo>
                  <a:pt x="2264034" y="220653"/>
                </a:moveTo>
                <a:lnTo>
                  <a:pt x="2264233" y="224737"/>
                </a:lnTo>
                <a:lnTo>
                  <a:pt x="2264432" y="218793"/>
                </a:lnTo>
                <a:lnTo>
                  <a:pt x="2264034" y="220653"/>
                </a:lnTo>
                <a:close/>
              </a:path>
              <a:path w="2885398" h="418394">
                <a:moveTo>
                  <a:pt x="2264665" y="229884"/>
                </a:moveTo>
                <a:lnTo>
                  <a:pt x="2265429" y="227626"/>
                </a:lnTo>
                <a:lnTo>
                  <a:pt x="2264485" y="229098"/>
                </a:lnTo>
                <a:lnTo>
                  <a:pt x="2264665" y="229884"/>
                </a:lnTo>
                <a:close/>
              </a:path>
              <a:path w="2885398" h="418394">
                <a:moveTo>
                  <a:pt x="2274294" y="235795"/>
                </a:moveTo>
                <a:lnTo>
                  <a:pt x="2272402" y="227825"/>
                </a:lnTo>
                <a:lnTo>
                  <a:pt x="2272369" y="235795"/>
                </a:lnTo>
                <a:lnTo>
                  <a:pt x="2274294" y="235795"/>
                </a:lnTo>
                <a:close/>
              </a:path>
              <a:path w="2885398" h="418394">
                <a:moveTo>
                  <a:pt x="2265860" y="187380"/>
                </a:moveTo>
                <a:lnTo>
                  <a:pt x="2266026" y="204515"/>
                </a:lnTo>
                <a:lnTo>
                  <a:pt x="2268151" y="189240"/>
                </a:lnTo>
                <a:lnTo>
                  <a:pt x="2265860" y="187380"/>
                </a:lnTo>
                <a:close/>
              </a:path>
              <a:path w="2885398" h="418394">
                <a:moveTo>
                  <a:pt x="2203613" y="193457"/>
                </a:moveTo>
                <a:lnTo>
                  <a:pt x="2204011" y="204481"/>
                </a:lnTo>
                <a:lnTo>
                  <a:pt x="2205007" y="190402"/>
                </a:lnTo>
                <a:lnTo>
                  <a:pt x="2203613" y="193457"/>
                </a:lnTo>
                <a:close/>
              </a:path>
              <a:path w="2885398" h="418394">
                <a:moveTo>
                  <a:pt x="2143030" y="189439"/>
                </a:moveTo>
                <a:lnTo>
                  <a:pt x="2142979" y="205411"/>
                </a:lnTo>
                <a:lnTo>
                  <a:pt x="2143462" y="202821"/>
                </a:lnTo>
                <a:lnTo>
                  <a:pt x="2143030" y="189439"/>
                </a:lnTo>
                <a:close/>
              </a:path>
              <a:path w="2885398" h="418394">
                <a:moveTo>
                  <a:pt x="2172916" y="205411"/>
                </a:moveTo>
                <a:lnTo>
                  <a:pt x="2142979" y="205411"/>
                </a:lnTo>
                <a:lnTo>
                  <a:pt x="2172916" y="206208"/>
                </a:lnTo>
                <a:lnTo>
                  <a:pt x="2172916" y="205411"/>
                </a:lnTo>
                <a:close/>
              </a:path>
              <a:path w="2885398" h="418394">
                <a:moveTo>
                  <a:pt x="2161519" y="366360"/>
                </a:moveTo>
                <a:lnTo>
                  <a:pt x="2161519" y="377783"/>
                </a:lnTo>
                <a:lnTo>
                  <a:pt x="2161519" y="366360"/>
                </a:lnTo>
                <a:close/>
              </a:path>
              <a:path w="2885398" h="418394">
                <a:moveTo>
                  <a:pt x="2193795" y="396976"/>
                </a:moveTo>
                <a:lnTo>
                  <a:pt x="2193728" y="387247"/>
                </a:lnTo>
                <a:lnTo>
                  <a:pt x="2193288" y="388218"/>
                </a:lnTo>
                <a:lnTo>
                  <a:pt x="2193795" y="396976"/>
                </a:lnTo>
                <a:close/>
              </a:path>
              <a:path w="2885398" h="418394">
                <a:moveTo>
                  <a:pt x="2075814" y="236093"/>
                </a:moveTo>
                <a:lnTo>
                  <a:pt x="2076345" y="226729"/>
                </a:lnTo>
                <a:lnTo>
                  <a:pt x="2075880" y="224970"/>
                </a:lnTo>
                <a:lnTo>
                  <a:pt x="2075814" y="236093"/>
                </a:lnTo>
                <a:close/>
              </a:path>
              <a:path w="2885398" h="418394">
                <a:moveTo>
                  <a:pt x="2016866" y="220022"/>
                </a:moveTo>
                <a:lnTo>
                  <a:pt x="2016866" y="224206"/>
                </a:lnTo>
                <a:lnTo>
                  <a:pt x="2016866" y="220022"/>
                </a:lnTo>
                <a:close/>
              </a:path>
              <a:path w="2885398" h="418394">
                <a:moveTo>
                  <a:pt x="2018393" y="209263"/>
                </a:moveTo>
                <a:lnTo>
                  <a:pt x="2017663" y="218362"/>
                </a:lnTo>
                <a:lnTo>
                  <a:pt x="2019257" y="217166"/>
                </a:lnTo>
                <a:lnTo>
                  <a:pt x="2018393" y="209263"/>
                </a:lnTo>
                <a:close/>
              </a:path>
              <a:path w="2885398" h="418394">
                <a:moveTo>
                  <a:pt x="2040575" y="220653"/>
                </a:moveTo>
                <a:lnTo>
                  <a:pt x="2040774" y="224737"/>
                </a:lnTo>
                <a:lnTo>
                  <a:pt x="2040973" y="218793"/>
                </a:lnTo>
                <a:lnTo>
                  <a:pt x="2040575" y="220653"/>
                </a:lnTo>
                <a:close/>
              </a:path>
              <a:path w="2885398" h="418394">
                <a:moveTo>
                  <a:pt x="2041206" y="229884"/>
                </a:moveTo>
                <a:lnTo>
                  <a:pt x="2041970" y="227626"/>
                </a:lnTo>
                <a:lnTo>
                  <a:pt x="2041027" y="229098"/>
                </a:lnTo>
                <a:lnTo>
                  <a:pt x="2041206" y="229884"/>
                </a:lnTo>
                <a:close/>
              </a:path>
              <a:path w="2885398" h="418394">
                <a:moveTo>
                  <a:pt x="2050836" y="235795"/>
                </a:moveTo>
                <a:lnTo>
                  <a:pt x="2048943" y="227825"/>
                </a:lnTo>
                <a:lnTo>
                  <a:pt x="2048910" y="235795"/>
                </a:lnTo>
                <a:lnTo>
                  <a:pt x="2050836" y="235795"/>
                </a:lnTo>
                <a:close/>
              </a:path>
              <a:path w="2885398" h="418394">
                <a:moveTo>
                  <a:pt x="2042401" y="187380"/>
                </a:moveTo>
                <a:lnTo>
                  <a:pt x="2042567" y="204515"/>
                </a:lnTo>
                <a:lnTo>
                  <a:pt x="2044692" y="189240"/>
                </a:lnTo>
                <a:lnTo>
                  <a:pt x="2042401" y="187380"/>
                </a:lnTo>
                <a:close/>
              </a:path>
              <a:path w="2885398" h="418394">
                <a:moveTo>
                  <a:pt x="1765864" y="189439"/>
                </a:moveTo>
                <a:lnTo>
                  <a:pt x="1765814" y="205411"/>
                </a:lnTo>
                <a:lnTo>
                  <a:pt x="1766296" y="202821"/>
                </a:lnTo>
                <a:lnTo>
                  <a:pt x="1765864" y="189439"/>
                </a:lnTo>
                <a:close/>
              </a:path>
              <a:path w="2885398" h="418394">
                <a:moveTo>
                  <a:pt x="1795750" y="205411"/>
                </a:moveTo>
                <a:lnTo>
                  <a:pt x="1765814" y="205411"/>
                </a:lnTo>
                <a:lnTo>
                  <a:pt x="1795750" y="206208"/>
                </a:lnTo>
                <a:lnTo>
                  <a:pt x="1795750" y="205411"/>
                </a:lnTo>
                <a:close/>
              </a:path>
              <a:path w="2885398" h="418394">
                <a:moveTo>
                  <a:pt x="1735435" y="185288"/>
                </a:moveTo>
                <a:lnTo>
                  <a:pt x="1752071" y="192162"/>
                </a:lnTo>
                <a:lnTo>
                  <a:pt x="1752071" y="185288"/>
                </a:lnTo>
                <a:lnTo>
                  <a:pt x="1735435" y="185288"/>
                </a:lnTo>
                <a:close/>
              </a:path>
              <a:path w="2885398" h="418394">
                <a:moveTo>
                  <a:pt x="1734572" y="163705"/>
                </a:moveTo>
                <a:lnTo>
                  <a:pt x="1735435" y="174729"/>
                </a:lnTo>
                <a:lnTo>
                  <a:pt x="1736631" y="162974"/>
                </a:lnTo>
                <a:lnTo>
                  <a:pt x="1734572" y="163705"/>
                </a:lnTo>
                <a:close/>
              </a:path>
              <a:path w="2885398" h="418394">
                <a:moveTo>
                  <a:pt x="1696285" y="185288"/>
                </a:moveTo>
                <a:lnTo>
                  <a:pt x="1712921" y="192162"/>
                </a:lnTo>
                <a:lnTo>
                  <a:pt x="1712921" y="185288"/>
                </a:lnTo>
                <a:lnTo>
                  <a:pt x="1696285" y="185288"/>
                </a:lnTo>
                <a:close/>
              </a:path>
              <a:path w="2885398" h="418394">
                <a:moveTo>
                  <a:pt x="1695422" y="163705"/>
                </a:moveTo>
                <a:lnTo>
                  <a:pt x="1696285" y="174729"/>
                </a:lnTo>
                <a:lnTo>
                  <a:pt x="1697481" y="162974"/>
                </a:lnTo>
                <a:lnTo>
                  <a:pt x="1695422" y="163705"/>
                </a:lnTo>
                <a:close/>
              </a:path>
              <a:path w="2885398" h="418394">
                <a:moveTo>
                  <a:pt x="1631914" y="234300"/>
                </a:moveTo>
                <a:lnTo>
                  <a:pt x="1630419" y="220918"/>
                </a:lnTo>
                <a:lnTo>
                  <a:pt x="1629124" y="233105"/>
                </a:lnTo>
                <a:lnTo>
                  <a:pt x="1631914" y="234300"/>
                </a:lnTo>
                <a:close/>
              </a:path>
              <a:path w="2885398" h="418394">
                <a:moveTo>
                  <a:pt x="1483452" y="189439"/>
                </a:moveTo>
                <a:lnTo>
                  <a:pt x="1483401" y="205411"/>
                </a:lnTo>
                <a:lnTo>
                  <a:pt x="1483884" y="202821"/>
                </a:lnTo>
                <a:lnTo>
                  <a:pt x="1483452" y="189439"/>
                </a:lnTo>
                <a:close/>
              </a:path>
              <a:path w="2885398" h="418394">
                <a:moveTo>
                  <a:pt x="1513337" y="205411"/>
                </a:moveTo>
                <a:lnTo>
                  <a:pt x="1483401" y="205411"/>
                </a:lnTo>
                <a:lnTo>
                  <a:pt x="1513337" y="206208"/>
                </a:lnTo>
                <a:lnTo>
                  <a:pt x="1513337" y="205411"/>
                </a:lnTo>
                <a:close/>
              </a:path>
              <a:path w="2885398" h="418394">
                <a:moveTo>
                  <a:pt x="1377425" y="220022"/>
                </a:moveTo>
                <a:lnTo>
                  <a:pt x="1377425" y="224206"/>
                </a:lnTo>
                <a:lnTo>
                  <a:pt x="1377425" y="220022"/>
                </a:lnTo>
                <a:close/>
              </a:path>
              <a:path w="2885398" h="418394">
                <a:moveTo>
                  <a:pt x="1378953" y="209263"/>
                </a:moveTo>
                <a:lnTo>
                  <a:pt x="1378222" y="218362"/>
                </a:lnTo>
                <a:lnTo>
                  <a:pt x="1379816" y="217166"/>
                </a:lnTo>
                <a:lnTo>
                  <a:pt x="1378953" y="209263"/>
                </a:lnTo>
                <a:close/>
              </a:path>
              <a:path w="2885398" h="418394">
                <a:moveTo>
                  <a:pt x="1401134" y="220653"/>
                </a:moveTo>
                <a:lnTo>
                  <a:pt x="1401334" y="224737"/>
                </a:lnTo>
                <a:lnTo>
                  <a:pt x="1401533" y="218793"/>
                </a:lnTo>
                <a:lnTo>
                  <a:pt x="1401134" y="220653"/>
                </a:lnTo>
                <a:close/>
              </a:path>
              <a:path w="2885398" h="418394">
                <a:moveTo>
                  <a:pt x="1401765" y="229884"/>
                </a:moveTo>
                <a:lnTo>
                  <a:pt x="1402529" y="227626"/>
                </a:lnTo>
                <a:lnTo>
                  <a:pt x="1401586" y="229098"/>
                </a:lnTo>
                <a:lnTo>
                  <a:pt x="1401765" y="229884"/>
                </a:lnTo>
                <a:close/>
              </a:path>
              <a:path w="2885398" h="418394">
                <a:moveTo>
                  <a:pt x="1411395" y="235795"/>
                </a:moveTo>
                <a:lnTo>
                  <a:pt x="1409502" y="227825"/>
                </a:lnTo>
                <a:lnTo>
                  <a:pt x="1409469" y="235795"/>
                </a:lnTo>
                <a:lnTo>
                  <a:pt x="1411395" y="235795"/>
                </a:lnTo>
                <a:close/>
              </a:path>
              <a:path w="2885398" h="418394">
                <a:moveTo>
                  <a:pt x="1402961" y="187380"/>
                </a:moveTo>
                <a:lnTo>
                  <a:pt x="1403127" y="204515"/>
                </a:lnTo>
                <a:lnTo>
                  <a:pt x="1405252" y="189240"/>
                </a:lnTo>
                <a:lnTo>
                  <a:pt x="1402961" y="187380"/>
                </a:lnTo>
                <a:close/>
              </a:path>
              <a:path w="2885398" h="418394">
                <a:moveTo>
                  <a:pt x="1242025" y="217764"/>
                </a:moveTo>
                <a:lnTo>
                  <a:pt x="1242856" y="249276"/>
                </a:lnTo>
                <a:lnTo>
                  <a:pt x="1245114" y="226630"/>
                </a:lnTo>
                <a:lnTo>
                  <a:pt x="1242025" y="217764"/>
                </a:lnTo>
                <a:close/>
              </a:path>
              <a:path w="2885398" h="418394">
                <a:moveTo>
                  <a:pt x="1158323" y="173002"/>
                </a:moveTo>
                <a:lnTo>
                  <a:pt x="1157792" y="169748"/>
                </a:lnTo>
                <a:lnTo>
                  <a:pt x="1157792" y="171541"/>
                </a:lnTo>
                <a:lnTo>
                  <a:pt x="1158323" y="173002"/>
                </a:lnTo>
                <a:close/>
              </a:path>
              <a:path w="2885398" h="418394">
                <a:moveTo>
                  <a:pt x="1126691" y="193457"/>
                </a:moveTo>
                <a:lnTo>
                  <a:pt x="1127089" y="204481"/>
                </a:lnTo>
                <a:lnTo>
                  <a:pt x="1128085" y="190402"/>
                </a:lnTo>
                <a:lnTo>
                  <a:pt x="1126691" y="193457"/>
                </a:lnTo>
                <a:close/>
              </a:path>
              <a:path w="2885398" h="418394">
                <a:moveTo>
                  <a:pt x="1056931" y="220221"/>
                </a:moveTo>
                <a:lnTo>
                  <a:pt x="1055901" y="210193"/>
                </a:lnTo>
                <a:lnTo>
                  <a:pt x="1055901" y="215572"/>
                </a:lnTo>
                <a:lnTo>
                  <a:pt x="1056931" y="220221"/>
                </a:lnTo>
                <a:close/>
              </a:path>
              <a:path w="2885398" h="418394">
                <a:moveTo>
                  <a:pt x="1063871" y="206208"/>
                </a:moveTo>
                <a:lnTo>
                  <a:pt x="1063871" y="214111"/>
                </a:lnTo>
                <a:lnTo>
                  <a:pt x="1063871" y="206208"/>
                </a:lnTo>
                <a:close/>
              </a:path>
              <a:path w="2885398" h="418394">
                <a:moveTo>
                  <a:pt x="1031466" y="173002"/>
                </a:moveTo>
                <a:lnTo>
                  <a:pt x="1030935" y="169748"/>
                </a:lnTo>
                <a:lnTo>
                  <a:pt x="1030935" y="171541"/>
                </a:lnTo>
                <a:lnTo>
                  <a:pt x="1031466" y="173002"/>
                </a:lnTo>
                <a:close/>
              </a:path>
              <a:path w="2885398" h="418394">
                <a:moveTo>
                  <a:pt x="981484" y="220022"/>
                </a:moveTo>
                <a:lnTo>
                  <a:pt x="981484" y="224206"/>
                </a:lnTo>
                <a:lnTo>
                  <a:pt x="981484" y="220022"/>
                </a:lnTo>
                <a:close/>
              </a:path>
              <a:path w="2885398" h="418394">
                <a:moveTo>
                  <a:pt x="983011" y="209263"/>
                </a:moveTo>
                <a:lnTo>
                  <a:pt x="982281" y="218362"/>
                </a:lnTo>
                <a:lnTo>
                  <a:pt x="983875" y="217166"/>
                </a:lnTo>
                <a:lnTo>
                  <a:pt x="983011" y="209263"/>
                </a:lnTo>
                <a:close/>
              </a:path>
              <a:path w="2885398" h="418394">
                <a:moveTo>
                  <a:pt x="1005193" y="220653"/>
                </a:moveTo>
                <a:lnTo>
                  <a:pt x="1005392" y="224737"/>
                </a:lnTo>
                <a:lnTo>
                  <a:pt x="1005591" y="218793"/>
                </a:lnTo>
                <a:lnTo>
                  <a:pt x="1005193" y="220653"/>
                </a:lnTo>
                <a:close/>
              </a:path>
              <a:path w="2885398" h="418394">
                <a:moveTo>
                  <a:pt x="1005824" y="229884"/>
                </a:moveTo>
                <a:lnTo>
                  <a:pt x="1006587" y="227626"/>
                </a:lnTo>
                <a:lnTo>
                  <a:pt x="1005644" y="229098"/>
                </a:lnTo>
                <a:lnTo>
                  <a:pt x="1005824" y="229884"/>
                </a:lnTo>
                <a:close/>
              </a:path>
              <a:path w="2885398" h="418394">
                <a:moveTo>
                  <a:pt x="1015453" y="235795"/>
                </a:moveTo>
                <a:lnTo>
                  <a:pt x="1013561" y="227825"/>
                </a:lnTo>
                <a:lnTo>
                  <a:pt x="1013527" y="235795"/>
                </a:lnTo>
                <a:lnTo>
                  <a:pt x="1015453" y="235795"/>
                </a:lnTo>
                <a:close/>
              </a:path>
              <a:path w="2885398" h="418394">
                <a:moveTo>
                  <a:pt x="1007019" y="187380"/>
                </a:moveTo>
                <a:lnTo>
                  <a:pt x="1007185" y="204515"/>
                </a:lnTo>
                <a:lnTo>
                  <a:pt x="1009310" y="189240"/>
                </a:lnTo>
                <a:lnTo>
                  <a:pt x="1007019" y="187380"/>
                </a:lnTo>
                <a:close/>
              </a:path>
              <a:path w="2885398" h="418394">
                <a:moveTo>
                  <a:pt x="922099" y="194055"/>
                </a:moveTo>
                <a:lnTo>
                  <a:pt x="923992" y="235097"/>
                </a:lnTo>
                <a:lnTo>
                  <a:pt x="923162" y="191797"/>
                </a:lnTo>
                <a:lnTo>
                  <a:pt x="922099" y="194055"/>
                </a:lnTo>
                <a:close/>
              </a:path>
              <a:path w="2885398" h="418394">
                <a:moveTo>
                  <a:pt x="889026" y="193059"/>
                </a:moveTo>
                <a:lnTo>
                  <a:pt x="889524" y="204382"/>
                </a:lnTo>
                <a:lnTo>
                  <a:pt x="890819" y="190004"/>
                </a:lnTo>
                <a:lnTo>
                  <a:pt x="889026" y="193059"/>
                </a:lnTo>
                <a:close/>
              </a:path>
              <a:path w="2885398" h="418394">
                <a:moveTo>
                  <a:pt x="794592" y="189439"/>
                </a:moveTo>
                <a:lnTo>
                  <a:pt x="794541" y="205411"/>
                </a:lnTo>
                <a:lnTo>
                  <a:pt x="795023" y="202821"/>
                </a:lnTo>
                <a:lnTo>
                  <a:pt x="794592" y="189439"/>
                </a:lnTo>
                <a:close/>
              </a:path>
              <a:path w="2885398" h="418394">
                <a:moveTo>
                  <a:pt x="824477" y="205411"/>
                </a:moveTo>
                <a:lnTo>
                  <a:pt x="794541" y="205411"/>
                </a:lnTo>
                <a:lnTo>
                  <a:pt x="824477" y="206208"/>
                </a:lnTo>
                <a:lnTo>
                  <a:pt x="824477" y="205411"/>
                </a:lnTo>
                <a:close/>
              </a:path>
              <a:path w="2885398" h="418394">
                <a:moveTo>
                  <a:pt x="560439" y="234300"/>
                </a:moveTo>
                <a:lnTo>
                  <a:pt x="558945" y="220918"/>
                </a:lnTo>
                <a:lnTo>
                  <a:pt x="557650" y="233105"/>
                </a:lnTo>
                <a:lnTo>
                  <a:pt x="560439" y="234300"/>
                </a:lnTo>
                <a:close/>
              </a:path>
              <a:path w="2885398" h="418394">
                <a:moveTo>
                  <a:pt x="495991" y="235097"/>
                </a:moveTo>
                <a:lnTo>
                  <a:pt x="489018" y="162376"/>
                </a:lnTo>
                <a:lnTo>
                  <a:pt x="489018" y="235097"/>
                </a:lnTo>
                <a:lnTo>
                  <a:pt x="495991" y="235097"/>
                </a:lnTo>
                <a:close/>
              </a:path>
              <a:path w="2885398" h="418394">
                <a:moveTo>
                  <a:pt x="375594" y="189439"/>
                </a:moveTo>
                <a:lnTo>
                  <a:pt x="375543" y="205411"/>
                </a:lnTo>
                <a:lnTo>
                  <a:pt x="376026" y="202821"/>
                </a:lnTo>
                <a:lnTo>
                  <a:pt x="375594" y="189439"/>
                </a:lnTo>
                <a:close/>
              </a:path>
              <a:path w="2885398" h="418394">
                <a:moveTo>
                  <a:pt x="405479" y="205411"/>
                </a:moveTo>
                <a:lnTo>
                  <a:pt x="375543" y="205411"/>
                </a:lnTo>
                <a:lnTo>
                  <a:pt x="405479" y="206208"/>
                </a:lnTo>
                <a:lnTo>
                  <a:pt x="405479" y="205411"/>
                </a:lnTo>
                <a:close/>
              </a:path>
              <a:path w="2885398" h="418394">
                <a:moveTo>
                  <a:pt x="348166" y="236093"/>
                </a:moveTo>
                <a:lnTo>
                  <a:pt x="348698" y="226729"/>
                </a:lnTo>
                <a:lnTo>
                  <a:pt x="348233" y="224970"/>
                </a:lnTo>
                <a:lnTo>
                  <a:pt x="348166" y="236093"/>
                </a:lnTo>
                <a:close/>
              </a:path>
              <a:path w="2885398" h="418394">
                <a:moveTo>
                  <a:pt x="285179" y="235097"/>
                </a:moveTo>
                <a:lnTo>
                  <a:pt x="278206" y="162376"/>
                </a:lnTo>
                <a:lnTo>
                  <a:pt x="278206" y="235097"/>
                </a:lnTo>
                <a:lnTo>
                  <a:pt x="285179" y="235097"/>
                </a:lnTo>
                <a:close/>
              </a:path>
              <a:path w="2885398" h="418394">
                <a:moveTo>
                  <a:pt x="226763" y="220022"/>
                </a:moveTo>
                <a:lnTo>
                  <a:pt x="226763" y="224206"/>
                </a:lnTo>
                <a:lnTo>
                  <a:pt x="226763" y="220022"/>
                </a:lnTo>
                <a:close/>
              </a:path>
              <a:path w="2885398" h="418394">
                <a:moveTo>
                  <a:pt x="228290" y="209263"/>
                </a:moveTo>
                <a:lnTo>
                  <a:pt x="227560" y="218362"/>
                </a:lnTo>
                <a:lnTo>
                  <a:pt x="229154" y="217166"/>
                </a:lnTo>
                <a:lnTo>
                  <a:pt x="228290" y="209263"/>
                </a:lnTo>
                <a:close/>
              </a:path>
              <a:path w="2885398" h="418394">
                <a:moveTo>
                  <a:pt x="250472" y="220653"/>
                </a:moveTo>
                <a:lnTo>
                  <a:pt x="250671" y="224737"/>
                </a:lnTo>
                <a:lnTo>
                  <a:pt x="250870" y="218793"/>
                </a:lnTo>
                <a:lnTo>
                  <a:pt x="250472" y="220653"/>
                </a:lnTo>
                <a:close/>
              </a:path>
              <a:path w="2885398" h="418394">
                <a:moveTo>
                  <a:pt x="251103" y="229884"/>
                </a:moveTo>
                <a:lnTo>
                  <a:pt x="251867" y="227626"/>
                </a:lnTo>
                <a:lnTo>
                  <a:pt x="250924" y="229098"/>
                </a:lnTo>
                <a:lnTo>
                  <a:pt x="251103" y="229884"/>
                </a:lnTo>
                <a:close/>
              </a:path>
              <a:path w="2885398" h="418394">
                <a:moveTo>
                  <a:pt x="260733" y="235795"/>
                </a:moveTo>
                <a:lnTo>
                  <a:pt x="258840" y="227825"/>
                </a:lnTo>
                <a:lnTo>
                  <a:pt x="258807" y="235795"/>
                </a:lnTo>
                <a:lnTo>
                  <a:pt x="260733" y="235795"/>
                </a:lnTo>
                <a:close/>
              </a:path>
              <a:path w="2885398" h="418394">
                <a:moveTo>
                  <a:pt x="252298" y="187380"/>
                </a:moveTo>
                <a:lnTo>
                  <a:pt x="252464" y="204515"/>
                </a:lnTo>
                <a:lnTo>
                  <a:pt x="254589" y="189240"/>
                </a:lnTo>
                <a:lnTo>
                  <a:pt x="252298" y="187380"/>
                </a:lnTo>
                <a:close/>
              </a:path>
              <a:path w="2885398" h="418394">
                <a:moveTo>
                  <a:pt x="198837" y="236093"/>
                </a:moveTo>
                <a:lnTo>
                  <a:pt x="199368" y="226729"/>
                </a:lnTo>
                <a:lnTo>
                  <a:pt x="198903" y="224970"/>
                </a:lnTo>
                <a:lnTo>
                  <a:pt x="198837" y="236093"/>
                </a:lnTo>
                <a:close/>
              </a:path>
              <a:path w="2885398" h="418394">
                <a:moveTo>
                  <a:pt x="163410" y="173002"/>
                </a:moveTo>
                <a:lnTo>
                  <a:pt x="162879" y="169748"/>
                </a:lnTo>
                <a:lnTo>
                  <a:pt x="162879" y="171541"/>
                </a:lnTo>
                <a:lnTo>
                  <a:pt x="163410" y="173002"/>
                </a:lnTo>
                <a:close/>
              </a:path>
              <a:path w="2885398" h="418394">
                <a:moveTo>
                  <a:pt x="113428" y="220022"/>
                </a:moveTo>
                <a:lnTo>
                  <a:pt x="113428" y="224206"/>
                </a:lnTo>
                <a:lnTo>
                  <a:pt x="113428" y="220022"/>
                </a:lnTo>
                <a:close/>
              </a:path>
              <a:path w="2885398" h="418394">
                <a:moveTo>
                  <a:pt x="114956" y="209263"/>
                </a:moveTo>
                <a:lnTo>
                  <a:pt x="114225" y="218362"/>
                </a:lnTo>
                <a:lnTo>
                  <a:pt x="115819" y="217166"/>
                </a:lnTo>
                <a:lnTo>
                  <a:pt x="114956" y="209263"/>
                </a:lnTo>
                <a:close/>
              </a:path>
              <a:path w="2885398" h="418394">
                <a:moveTo>
                  <a:pt x="137137" y="220653"/>
                </a:moveTo>
                <a:lnTo>
                  <a:pt x="137337" y="224737"/>
                </a:lnTo>
                <a:lnTo>
                  <a:pt x="137536" y="218793"/>
                </a:lnTo>
                <a:lnTo>
                  <a:pt x="137137" y="220653"/>
                </a:lnTo>
                <a:close/>
              </a:path>
              <a:path w="2885398" h="418394">
                <a:moveTo>
                  <a:pt x="137768" y="229884"/>
                </a:moveTo>
                <a:lnTo>
                  <a:pt x="138532" y="227626"/>
                </a:lnTo>
                <a:lnTo>
                  <a:pt x="137589" y="229098"/>
                </a:lnTo>
                <a:lnTo>
                  <a:pt x="137768" y="229884"/>
                </a:lnTo>
                <a:close/>
              </a:path>
              <a:path w="2885398" h="418394">
                <a:moveTo>
                  <a:pt x="147398" y="235795"/>
                </a:moveTo>
                <a:lnTo>
                  <a:pt x="145505" y="227825"/>
                </a:lnTo>
                <a:lnTo>
                  <a:pt x="145472" y="235795"/>
                </a:lnTo>
                <a:lnTo>
                  <a:pt x="147398" y="235795"/>
                </a:lnTo>
                <a:close/>
              </a:path>
              <a:path w="2885398" h="418394">
                <a:moveTo>
                  <a:pt x="138964" y="187380"/>
                </a:moveTo>
                <a:lnTo>
                  <a:pt x="139130" y="204515"/>
                </a:lnTo>
                <a:lnTo>
                  <a:pt x="141255" y="189240"/>
                </a:lnTo>
                <a:lnTo>
                  <a:pt x="138964" y="187380"/>
                </a:lnTo>
                <a:close/>
              </a:path>
              <a:path w="2885398" h="418394">
                <a:moveTo>
                  <a:pt x="8168" y="220022"/>
                </a:moveTo>
                <a:lnTo>
                  <a:pt x="8168" y="224206"/>
                </a:lnTo>
                <a:lnTo>
                  <a:pt x="8168" y="220022"/>
                </a:lnTo>
                <a:close/>
              </a:path>
              <a:path w="2885398" h="418394">
                <a:moveTo>
                  <a:pt x="9696" y="209263"/>
                </a:moveTo>
                <a:lnTo>
                  <a:pt x="8965" y="218362"/>
                </a:lnTo>
                <a:lnTo>
                  <a:pt x="10559" y="217166"/>
                </a:lnTo>
                <a:lnTo>
                  <a:pt x="9696" y="209263"/>
                </a:lnTo>
                <a:close/>
              </a:path>
              <a:path w="2885398" h="418394">
                <a:moveTo>
                  <a:pt x="31877" y="220653"/>
                </a:moveTo>
                <a:lnTo>
                  <a:pt x="32076" y="224737"/>
                </a:lnTo>
                <a:lnTo>
                  <a:pt x="32276" y="218793"/>
                </a:lnTo>
                <a:lnTo>
                  <a:pt x="31877" y="220653"/>
                </a:lnTo>
                <a:close/>
              </a:path>
              <a:path w="2885398" h="418394">
                <a:moveTo>
                  <a:pt x="32508" y="229884"/>
                </a:moveTo>
                <a:lnTo>
                  <a:pt x="33272" y="227626"/>
                </a:lnTo>
                <a:lnTo>
                  <a:pt x="32329" y="229098"/>
                </a:lnTo>
                <a:lnTo>
                  <a:pt x="32508" y="229884"/>
                </a:lnTo>
                <a:close/>
              </a:path>
              <a:path w="2885398" h="418394">
                <a:moveTo>
                  <a:pt x="42138" y="235795"/>
                </a:moveTo>
                <a:lnTo>
                  <a:pt x="40245" y="227825"/>
                </a:lnTo>
                <a:lnTo>
                  <a:pt x="40212" y="235795"/>
                </a:lnTo>
                <a:lnTo>
                  <a:pt x="42138" y="235795"/>
                </a:lnTo>
                <a:close/>
              </a:path>
              <a:path w="2885398" h="418394">
                <a:moveTo>
                  <a:pt x="33703" y="187380"/>
                </a:moveTo>
                <a:lnTo>
                  <a:pt x="33870" y="204515"/>
                </a:lnTo>
                <a:lnTo>
                  <a:pt x="35995" y="189240"/>
                </a:lnTo>
                <a:lnTo>
                  <a:pt x="33703" y="187380"/>
                </a:lnTo>
                <a:close/>
              </a:path>
              <a:path w="2885398" h="418394">
                <a:moveTo>
                  <a:pt x="2845772" y="32176"/>
                </a:moveTo>
                <a:lnTo>
                  <a:pt x="2847665" y="73219"/>
                </a:lnTo>
                <a:lnTo>
                  <a:pt x="2846834" y="29918"/>
                </a:lnTo>
                <a:lnTo>
                  <a:pt x="2845772" y="32176"/>
                </a:lnTo>
                <a:close/>
              </a:path>
              <a:path w="2885398" h="418394">
                <a:moveTo>
                  <a:pt x="2812699" y="31180"/>
                </a:moveTo>
                <a:lnTo>
                  <a:pt x="2813197" y="42503"/>
                </a:lnTo>
                <a:lnTo>
                  <a:pt x="2814492" y="28125"/>
                </a:lnTo>
                <a:lnTo>
                  <a:pt x="2812699" y="31180"/>
                </a:lnTo>
                <a:close/>
              </a:path>
              <a:path w="2885398" h="418394">
                <a:moveTo>
                  <a:pt x="2752710" y="72422"/>
                </a:moveTo>
                <a:lnTo>
                  <a:pt x="2751216" y="59040"/>
                </a:lnTo>
                <a:lnTo>
                  <a:pt x="2749921" y="71226"/>
                </a:lnTo>
                <a:lnTo>
                  <a:pt x="2752710" y="72422"/>
                </a:lnTo>
                <a:close/>
              </a:path>
              <a:path w="2885398" h="418394">
                <a:moveTo>
                  <a:pt x="2636726" y="52100"/>
                </a:moveTo>
                <a:lnTo>
                  <a:pt x="2637058" y="66577"/>
                </a:lnTo>
                <a:lnTo>
                  <a:pt x="2637356" y="55420"/>
                </a:lnTo>
                <a:lnTo>
                  <a:pt x="2636726" y="52100"/>
                </a:lnTo>
                <a:close/>
              </a:path>
              <a:path w="2885398" h="418394">
                <a:moveTo>
                  <a:pt x="2636726" y="44462"/>
                </a:moveTo>
                <a:lnTo>
                  <a:pt x="2636726" y="52100"/>
                </a:lnTo>
                <a:lnTo>
                  <a:pt x="2636726" y="44462"/>
                </a:lnTo>
                <a:close/>
              </a:path>
              <a:path w="2885398" h="418394">
                <a:moveTo>
                  <a:pt x="2636726" y="94138"/>
                </a:moveTo>
                <a:lnTo>
                  <a:pt x="2628756" y="23410"/>
                </a:lnTo>
                <a:lnTo>
                  <a:pt x="2628756" y="94138"/>
                </a:lnTo>
                <a:lnTo>
                  <a:pt x="2636726" y="94138"/>
                </a:lnTo>
                <a:close/>
              </a:path>
              <a:path w="2885398" h="418394">
                <a:moveTo>
                  <a:pt x="2511410" y="32176"/>
                </a:moveTo>
                <a:lnTo>
                  <a:pt x="2513303" y="73219"/>
                </a:lnTo>
                <a:lnTo>
                  <a:pt x="2512473" y="29918"/>
                </a:lnTo>
                <a:lnTo>
                  <a:pt x="2511410" y="32176"/>
                </a:lnTo>
                <a:close/>
              </a:path>
              <a:path w="2885398" h="418394">
                <a:moveTo>
                  <a:pt x="2478337" y="31180"/>
                </a:moveTo>
                <a:lnTo>
                  <a:pt x="2478835" y="42503"/>
                </a:lnTo>
                <a:lnTo>
                  <a:pt x="2480130" y="28125"/>
                </a:lnTo>
                <a:lnTo>
                  <a:pt x="2478337" y="31180"/>
                </a:lnTo>
                <a:close/>
              </a:path>
              <a:path w="2885398" h="418394">
                <a:moveTo>
                  <a:pt x="2417855" y="27560"/>
                </a:moveTo>
                <a:lnTo>
                  <a:pt x="2417804" y="43532"/>
                </a:lnTo>
                <a:lnTo>
                  <a:pt x="2418286" y="40942"/>
                </a:lnTo>
                <a:lnTo>
                  <a:pt x="2417855" y="27560"/>
                </a:lnTo>
                <a:close/>
              </a:path>
              <a:path w="2885398" h="418394">
                <a:moveTo>
                  <a:pt x="2447740" y="43532"/>
                </a:moveTo>
                <a:lnTo>
                  <a:pt x="2417804" y="43532"/>
                </a:lnTo>
                <a:lnTo>
                  <a:pt x="2447740" y="44329"/>
                </a:lnTo>
                <a:lnTo>
                  <a:pt x="2447740" y="43532"/>
                </a:lnTo>
                <a:close/>
              </a:path>
              <a:path w="2885398" h="418394">
                <a:moveTo>
                  <a:pt x="2381835" y="31578"/>
                </a:moveTo>
                <a:lnTo>
                  <a:pt x="2382233" y="42603"/>
                </a:lnTo>
                <a:lnTo>
                  <a:pt x="2383230" y="28523"/>
                </a:lnTo>
                <a:lnTo>
                  <a:pt x="2381835" y="31578"/>
                </a:lnTo>
                <a:close/>
              </a:path>
              <a:path w="2885398" h="418394">
                <a:moveTo>
                  <a:pt x="2312075" y="58342"/>
                </a:moveTo>
                <a:lnTo>
                  <a:pt x="2311046" y="48314"/>
                </a:lnTo>
                <a:lnTo>
                  <a:pt x="2311046" y="53693"/>
                </a:lnTo>
                <a:lnTo>
                  <a:pt x="2312075" y="58342"/>
                </a:lnTo>
                <a:close/>
              </a:path>
              <a:path w="2885398" h="418394">
                <a:moveTo>
                  <a:pt x="2319015" y="44329"/>
                </a:moveTo>
                <a:lnTo>
                  <a:pt x="2319015" y="52232"/>
                </a:lnTo>
                <a:lnTo>
                  <a:pt x="2319015" y="44329"/>
                </a:lnTo>
                <a:close/>
              </a:path>
              <a:path w="2885398" h="418394">
                <a:moveTo>
                  <a:pt x="2199238" y="23410"/>
                </a:moveTo>
                <a:lnTo>
                  <a:pt x="2215874" y="30283"/>
                </a:lnTo>
                <a:lnTo>
                  <a:pt x="2215874" y="23410"/>
                </a:lnTo>
                <a:lnTo>
                  <a:pt x="2199238" y="23410"/>
                </a:lnTo>
                <a:close/>
              </a:path>
              <a:path w="2885398" h="418394">
                <a:moveTo>
                  <a:pt x="2198375" y="1826"/>
                </a:moveTo>
                <a:lnTo>
                  <a:pt x="2199238" y="12850"/>
                </a:lnTo>
                <a:lnTo>
                  <a:pt x="2200433" y="1095"/>
                </a:lnTo>
                <a:lnTo>
                  <a:pt x="2198375" y="1826"/>
                </a:lnTo>
                <a:close/>
              </a:path>
              <a:path w="2885398" h="418394">
                <a:moveTo>
                  <a:pt x="2126070" y="58342"/>
                </a:moveTo>
                <a:lnTo>
                  <a:pt x="2125041" y="48314"/>
                </a:lnTo>
                <a:lnTo>
                  <a:pt x="2125041" y="53693"/>
                </a:lnTo>
                <a:lnTo>
                  <a:pt x="2126070" y="58342"/>
                </a:lnTo>
                <a:close/>
              </a:path>
              <a:path w="2885398" h="418394">
                <a:moveTo>
                  <a:pt x="2133010" y="44329"/>
                </a:moveTo>
                <a:lnTo>
                  <a:pt x="2133010" y="52232"/>
                </a:lnTo>
                <a:lnTo>
                  <a:pt x="2133010" y="44329"/>
                </a:lnTo>
                <a:close/>
              </a:path>
              <a:path w="2885398" h="418394">
                <a:moveTo>
                  <a:pt x="1989031" y="27560"/>
                </a:moveTo>
                <a:lnTo>
                  <a:pt x="1988981" y="43532"/>
                </a:lnTo>
                <a:lnTo>
                  <a:pt x="1989463" y="40942"/>
                </a:lnTo>
                <a:lnTo>
                  <a:pt x="1989031" y="27560"/>
                </a:lnTo>
                <a:close/>
              </a:path>
              <a:path w="2885398" h="418394">
                <a:moveTo>
                  <a:pt x="2018917" y="43532"/>
                </a:moveTo>
                <a:lnTo>
                  <a:pt x="1988981" y="43532"/>
                </a:lnTo>
                <a:lnTo>
                  <a:pt x="2018917" y="44329"/>
                </a:lnTo>
                <a:lnTo>
                  <a:pt x="2018917" y="43532"/>
                </a:lnTo>
                <a:close/>
              </a:path>
              <a:path w="2885398" h="418394">
                <a:moveTo>
                  <a:pt x="1941890" y="56084"/>
                </a:moveTo>
                <a:lnTo>
                  <a:pt x="1941724" y="55022"/>
                </a:lnTo>
                <a:lnTo>
                  <a:pt x="1940206" y="55564"/>
                </a:lnTo>
                <a:lnTo>
                  <a:pt x="1941890" y="56084"/>
                </a:lnTo>
                <a:close/>
              </a:path>
              <a:path w="2885398" h="418394">
                <a:moveTo>
                  <a:pt x="1934850" y="26000"/>
                </a:moveTo>
                <a:lnTo>
                  <a:pt x="1936311" y="36128"/>
                </a:lnTo>
                <a:lnTo>
                  <a:pt x="1937905" y="24605"/>
                </a:lnTo>
                <a:lnTo>
                  <a:pt x="1934850" y="26000"/>
                </a:lnTo>
                <a:close/>
              </a:path>
              <a:path w="2885398" h="418394">
                <a:moveTo>
                  <a:pt x="1936311" y="36128"/>
                </a:moveTo>
                <a:lnTo>
                  <a:pt x="1936311" y="42304"/>
                </a:lnTo>
                <a:lnTo>
                  <a:pt x="1936311" y="36128"/>
                </a:lnTo>
                <a:close/>
              </a:path>
              <a:path w="2885398" h="418394">
                <a:moveTo>
                  <a:pt x="1936012" y="59837"/>
                </a:moveTo>
                <a:lnTo>
                  <a:pt x="1936012" y="63224"/>
                </a:lnTo>
                <a:lnTo>
                  <a:pt x="1936012" y="59837"/>
                </a:lnTo>
                <a:close/>
              </a:path>
              <a:path w="2885398" h="418394">
                <a:moveTo>
                  <a:pt x="1933688" y="53693"/>
                </a:moveTo>
                <a:lnTo>
                  <a:pt x="1937407" y="70429"/>
                </a:lnTo>
                <a:lnTo>
                  <a:pt x="1936012" y="63224"/>
                </a:lnTo>
                <a:lnTo>
                  <a:pt x="1933688" y="53693"/>
                </a:lnTo>
                <a:close/>
              </a:path>
              <a:path w="2885398" h="418394">
                <a:moveTo>
                  <a:pt x="1880086" y="58143"/>
                </a:moveTo>
                <a:lnTo>
                  <a:pt x="1880086" y="62327"/>
                </a:lnTo>
                <a:lnTo>
                  <a:pt x="1880086" y="58143"/>
                </a:lnTo>
                <a:close/>
              </a:path>
              <a:path w="2885398" h="418394">
                <a:moveTo>
                  <a:pt x="1881614" y="47384"/>
                </a:moveTo>
                <a:lnTo>
                  <a:pt x="1880883" y="56483"/>
                </a:lnTo>
                <a:lnTo>
                  <a:pt x="1882477" y="55287"/>
                </a:lnTo>
                <a:lnTo>
                  <a:pt x="1881614" y="47384"/>
                </a:lnTo>
                <a:close/>
              </a:path>
              <a:path w="2885398" h="418394">
                <a:moveTo>
                  <a:pt x="1903795" y="58774"/>
                </a:moveTo>
                <a:lnTo>
                  <a:pt x="1903994" y="62858"/>
                </a:lnTo>
                <a:lnTo>
                  <a:pt x="1904194" y="56914"/>
                </a:lnTo>
                <a:lnTo>
                  <a:pt x="1903795" y="58774"/>
                </a:lnTo>
                <a:close/>
              </a:path>
              <a:path w="2885398" h="418394">
                <a:moveTo>
                  <a:pt x="1904426" y="68005"/>
                </a:moveTo>
                <a:lnTo>
                  <a:pt x="1905190" y="65747"/>
                </a:lnTo>
                <a:lnTo>
                  <a:pt x="1904247" y="67219"/>
                </a:lnTo>
                <a:lnTo>
                  <a:pt x="1904426" y="68005"/>
                </a:lnTo>
                <a:close/>
              </a:path>
              <a:path w="2885398" h="418394">
                <a:moveTo>
                  <a:pt x="1914056" y="73916"/>
                </a:moveTo>
                <a:lnTo>
                  <a:pt x="1912163" y="65946"/>
                </a:lnTo>
                <a:lnTo>
                  <a:pt x="1912130" y="73916"/>
                </a:lnTo>
                <a:lnTo>
                  <a:pt x="1914056" y="73916"/>
                </a:lnTo>
                <a:close/>
              </a:path>
              <a:path w="2885398" h="418394">
                <a:moveTo>
                  <a:pt x="1920160" y="204481"/>
                </a:moveTo>
                <a:lnTo>
                  <a:pt x="1920160" y="215904"/>
                </a:lnTo>
                <a:lnTo>
                  <a:pt x="1920160" y="204481"/>
                </a:lnTo>
                <a:close/>
              </a:path>
              <a:path w="2885398" h="418394">
                <a:moveTo>
                  <a:pt x="1952436" y="235097"/>
                </a:moveTo>
                <a:lnTo>
                  <a:pt x="1952369" y="225368"/>
                </a:lnTo>
                <a:lnTo>
                  <a:pt x="1951929" y="226339"/>
                </a:lnTo>
                <a:lnTo>
                  <a:pt x="1952436" y="235097"/>
                </a:lnTo>
                <a:close/>
              </a:path>
              <a:path w="2885398" h="418394">
                <a:moveTo>
                  <a:pt x="1905622" y="25502"/>
                </a:moveTo>
                <a:lnTo>
                  <a:pt x="1905788" y="42636"/>
                </a:lnTo>
                <a:lnTo>
                  <a:pt x="1907913" y="27361"/>
                </a:lnTo>
                <a:lnTo>
                  <a:pt x="1905622" y="25502"/>
                </a:lnTo>
                <a:close/>
              </a:path>
              <a:path w="2885398" h="418394">
                <a:moveTo>
                  <a:pt x="1826447" y="193457"/>
                </a:moveTo>
                <a:lnTo>
                  <a:pt x="1826845" y="204481"/>
                </a:lnTo>
                <a:lnTo>
                  <a:pt x="1827841" y="190402"/>
                </a:lnTo>
                <a:lnTo>
                  <a:pt x="1826447" y="193457"/>
                </a:lnTo>
                <a:close/>
              </a:path>
              <a:path w="2885398" h="418394">
                <a:moveTo>
                  <a:pt x="1862466" y="189439"/>
                </a:moveTo>
                <a:lnTo>
                  <a:pt x="1862416" y="205411"/>
                </a:lnTo>
                <a:lnTo>
                  <a:pt x="1862898" y="202821"/>
                </a:lnTo>
                <a:lnTo>
                  <a:pt x="1862466" y="189439"/>
                </a:lnTo>
                <a:close/>
              </a:path>
              <a:path w="2885398" h="418394">
                <a:moveTo>
                  <a:pt x="1892352" y="205411"/>
                </a:moveTo>
                <a:lnTo>
                  <a:pt x="1862416" y="205411"/>
                </a:lnTo>
                <a:lnTo>
                  <a:pt x="1892352" y="206208"/>
                </a:lnTo>
                <a:lnTo>
                  <a:pt x="1892352" y="205411"/>
                </a:lnTo>
                <a:close/>
              </a:path>
              <a:path w="2885398" h="418394">
                <a:moveTo>
                  <a:pt x="1718596" y="58143"/>
                </a:moveTo>
                <a:lnTo>
                  <a:pt x="1718596" y="62327"/>
                </a:lnTo>
                <a:lnTo>
                  <a:pt x="1718596" y="58143"/>
                </a:lnTo>
                <a:close/>
              </a:path>
              <a:path w="2885398" h="418394">
                <a:moveTo>
                  <a:pt x="1720124" y="47384"/>
                </a:moveTo>
                <a:lnTo>
                  <a:pt x="1719393" y="56483"/>
                </a:lnTo>
                <a:lnTo>
                  <a:pt x="1720987" y="55287"/>
                </a:lnTo>
                <a:lnTo>
                  <a:pt x="1720124" y="47384"/>
                </a:lnTo>
                <a:close/>
              </a:path>
              <a:path w="2885398" h="418394">
                <a:moveTo>
                  <a:pt x="1742306" y="58774"/>
                </a:moveTo>
                <a:lnTo>
                  <a:pt x="1742505" y="62858"/>
                </a:lnTo>
                <a:lnTo>
                  <a:pt x="1742704" y="56914"/>
                </a:lnTo>
                <a:lnTo>
                  <a:pt x="1742306" y="58774"/>
                </a:lnTo>
                <a:close/>
              </a:path>
              <a:path w="2885398" h="418394">
                <a:moveTo>
                  <a:pt x="1742936" y="68005"/>
                </a:moveTo>
                <a:lnTo>
                  <a:pt x="1743700" y="65747"/>
                </a:lnTo>
                <a:lnTo>
                  <a:pt x="1742757" y="67219"/>
                </a:lnTo>
                <a:lnTo>
                  <a:pt x="1742936" y="68005"/>
                </a:lnTo>
                <a:close/>
              </a:path>
              <a:path w="2885398" h="418394">
                <a:moveTo>
                  <a:pt x="1752566" y="73916"/>
                </a:moveTo>
                <a:lnTo>
                  <a:pt x="1750673" y="65946"/>
                </a:lnTo>
                <a:lnTo>
                  <a:pt x="1750640" y="73916"/>
                </a:lnTo>
                <a:lnTo>
                  <a:pt x="1752566" y="73916"/>
                </a:lnTo>
                <a:close/>
              </a:path>
              <a:path w="2885398" h="418394">
                <a:moveTo>
                  <a:pt x="1744132" y="25502"/>
                </a:moveTo>
                <a:lnTo>
                  <a:pt x="1744298" y="42636"/>
                </a:lnTo>
                <a:lnTo>
                  <a:pt x="1746423" y="27361"/>
                </a:lnTo>
                <a:lnTo>
                  <a:pt x="1744132" y="25502"/>
                </a:lnTo>
                <a:close/>
              </a:path>
              <a:path w="2885398" h="418394">
                <a:moveTo>
                  <a:pt x="1659129" y="52100"/>
                </a:moveTo>
                <a:lnTo>
                  <a:pt x="1659462" y="66577"/>
                </a:lnTo>
                <a:lnTo>
                  <a:pt x="1659760" y="55420"/>
                </a:lnTo>
                <a:lnTo>
                  <a:pt x="1659129" y="52100"/>
                </a:lnTo>
                <a:close/>
              </a:path>
              <a:path w="2885398" h="418394">
                <a:moveTo>
                  <a:pt x="1659129" y="44462"/>
                </a:moveTo>
                <a:lnTo>
                  <a:pt x="1659129" y="52100"/>
                </a:lnTo>
                <a:lnTo>
                  <a:pt x="1659129" y="44462"/>
                </a:lnTo>
                <a:close/>
              </a:path>
              <a:path w="2885398" h="418394">
                <a:moveTo>
                  <a:pt x="1659129" y="94138"/>
                </a:moveTo>
                <a:lnTo>
                  <a:pt x="1651160" y="23410"/>
                </a:lnTo>
                <a:lnTo>
                  <a:pt x="1651160" y="94138"/>
                </a:lnTo>
                <a:lnTo>
                  <a:pt x="1659129" y="94138"/>
                </a:lnTo>
                <a:close/>
              </a:path>
              <a:path w="2885398" h="418394">
                <a:moveTo>
                  <a:pt x="1593944" y="23410"/>
                </a:moveTo>
                <a:lnTo>
                  <a:pt x="1610580" y="30283"/>
                </a:lnTo>
                <a:lnTo>
                  <a:pt x="1610580" y="23410"/>
                </a:lnTo>
                <a:lnTo>
                  <a:pt x="1593944" y="23410"/>
                </a:lnTo>
                <a:close/>
              </a:path>
              <a:path w="2885398" h="418394">
                <a:moveTo>
                  <a:pt x="1593080" y="1826"/>
                </a:moveTo>
                <a:lnTo>
                  <a:pt x="1593944" y="12850"/>
                </a:lnTo>
                <a:lnTo>
                  <a:pt x="1595139" y="1095"/>
                </a:lnTo>
                <a:lnTo>
                  <a:pt x="1593080" y="1826"/>
                </a:lnTo>
                <a:close/>
              </a:path>
              <a:path w="2885398" h="418394">
                <a:moveTo>
                  <a:pt x="1520776" y="58342"/>
                </a:moveTo>
                <a:lnTo>
                  <a:pt x="1519746" y="48314"/>
                </a:lnTo>
                <a:lnTo>
                  <a:pt x="1519746" y="53693"/>
                </a:lnTo>
                <a:lnTo>
                  <a:pt x="1520776" y="58342"/>
                </a:lnTo>
                <a:close/>
              </a:path>
              <a:path w="2885398" h="418394">
                <a:moveTo>
                  <a:pt x="1527716" y="44329"/>
                </a:moveTo>
                <a:lnTo>
                  <a:pt x="1527716" y="52232"/>
                </a:lnTo>
                <a:lnTo>
                  <a:pt x="1527716" y="44329"/>
                </a:lnTo>
                <a:close/>
              </a:path>
              <a:path w="2885398" h="418394">
                <a:moveTo>
                  <a:pt x="1383041" y="73219"/>
                </a:moveTo>
                <a:lnTo>
                  <a:pt x="1375071" y="23410"/>
                </a:lnTo>
                <a:lnTo>
                  <a:pt x="1375071" y="73219"/>
                </a:lnTo>
                <a:lnTo>
                  <a:pt x="1383041" y="73219"/>
                </a:lnTo>
                <a:close/>
              </a:path>
              <a:path w="2885398" h="418394">
                <a:moveTo>
                  <a:pt x="1312882" y="58342"/>
                </a:moveTo>
                <a:lnTo>
                  <a:pt x="1311853" y="48314"/>
                </a:lnTo>
                <a:lnTo>
                  <a:pt x="1311853" y="53693"/>
                </a:lnTo>
                <a:lnTo>
                  <a:pt x="1312882" y="58342"/>
                </a:lnTo>
                <a:close/>
              </a:path>
              <a:path w="2885398" h="418394">
                <a:moveTo>
                  <a:pt x="1319822" y="44329"/>
                </a:moveTo>
                <a:lnTo>
                  <a:pt x="1319822" y="52232"/>
                </a:lnTo>
                <a:lnTo>
                  <a:pt x="1319822" y="44329"/>
                </a:lnTo>
                <a:close/>
              </a:path>
              <a:path w="2885398" h="418394">
                <a:moveTo>
                  <a:pt x="1343272" y="366360"/>
                </a:moveTo>
                <a:lnTo>
                  <a:pt x="1343272" y="377783"/>
                </a:lnTo>
                <a:lnTo>
                  <a:pt x="1343272" y="366360"/>
                </a:lnTo>
                <a:close/>
              </a:path>
              <a:path w="2885398" h="418394">
                <a:moveTo>
                  <a:pt x="1375548" y="396976"/>
                </a:moveTo>
                <a:lnTo>
                  <a:pt x="1375482" y="387247"/>
                </a:lnTo>
                <a:lnTo>
                  <a:pt x="1375041" y="388218"/>
                </a:lnTo>
                <a:lnTo>
                  <a:pt x="1375548" y="396976"/>
                </a:lnTo>
                <a:close/>
              </a:path>
              <a:path w="2885398" h="418394">
                <a:moveTo>
                  <a:pt x="1287417" y="11123"/>
                </a:moveTo>
                <a:lnTo>
                  <a:pt x="1286886" y="7869"/>
                </a:lnTo>
                <a:lnTo>
                  <a:pt x="1286886" y="9662"/>
                </a:lnTo>
                <a:lnTo>
                  <a:pt x="1287417" y="11123"/>
                </a:lnTo>
                <a:close/>
              </a:path>
              <a:path w="2885398" h="418394">
                <a:moveTo>
                  <a:pt x="1197646" y="58143"/>
                </a:moveTo>
                <a:lnTo>
                  <a:pt x="1197646" y="62327"/>
                </a:lnTo>
                <a:lnTo>
                  <a:pt x="1197646" y="58143"/>
                </a:lnTo>
                <a:close/>
              </a:path>
              <a:path w="2885398" h="418394">
                <a:moveTo>
                  <a:pt x="1199174" y="47384"/>
                </a:moveTo>
                <a:lnTo>
                  <a:pt x="1198443" y="56483"/>
                </a:lnTo>
                <a:lnTo>
                  <a:pt x="1200037" y="55287"/>
                </a:lnTo>
                <a:lnTo>
                  <a:pt x="1199174" y="47384"/>
                </a:lnTo>
                <a:close/>
              </a:path>
              <a:path w="2885398" h="418394">
                <a:moveTo>
                  <a:pt x="1221356" y="58774"/>
                </a:moveTo>
                <a:lnTo>
                  <a:pt x="1221555" y="62858"/>
                </a:lnTo>
                <a:lnTo>
                  <a:pt x="1221754" y="56914"/>
                </a:lnTo>
                <a:lnTo>
                  <a:pt x="1221356" y="58774"/>
                </a:lnTo>
                <a:close/>
              </a:path>
              <a:path w="2885398" h="418394">
                <a:moveTo>
                  <a:pt x="1221986" y="68005"/>
                </a:moveTo>
                <a:lnTo>
                  <a:pt x="1222750" y="65747"/>
                </a:lnTo>
                <a:lnTo>
                  <a:pt x="1221807" y="67219"/>
                </a:lnTo>
                <a:lnTo>
                  <a:pt x="1221986" y="68005"/>
                </a:lnTo>
                <a:close/>
              </a:path>
              <a:path w="2885398" h="418394">
                <a:moveTo>
                  <a:pt x="1231616" y="73916"/>
                </a:moveTo>
                <a:lnTo>
                  <a:pt x="1229723" y="65946"/>
                </a:lnTo>
                <a:lnTo>
                  <a:pt x="1229690" y="73916"/>
                </a:lnTo>
                <a:lnTo>
                  <a:pt x="1231616" y="73916"/>
                </a:lnTo>
                <a:close/>
              </a:path>
              <a:path w="2885398" h="418394">
                <a:moveTo>
                  <a:pt x="1223182" y="25502"/>
                </a:moveTo>
                <a:lnTo>
                  <a:pt x="1223348" y="42636"/>
                </a:lnTo>
                <a:lnTo>
                  <a:pt x="1225473" y="27361"/>
                </a:lnTo>
                <a:lnTo>
                  <a:pt x="1223182" y="25502"/>
                </a:lnTo>
                <a:close/>
              </a:path>
              <a:path w="2885398" h="418394">
                <a:moveTo>
                  <a:pt x="1164744" y="11123"/>
                </a:moveTo>
                <a:lnTo>
                  <a:pt x="1164212" y="7869"/>
                </a:lnTo>
                <a:lnTo>
                  <a:pt x="1164212" y="9662"/>
                </a:lnTo>
                <a:lnTo>
                  <a:pt x="1164744" y="11123"/>
                </a:lnTo>
                <a:close/>
              </a:path>
              <a:path w="2885398" h="418394">
                <a:moveTo>
                  <a:pt x="1133111" y="31578"/>
                </a:moveTo>
                <a:lnTo>
                  <a:pt x="1133510" y="42603"/>
                </a:lnTo>
                <a:lnTo>
                  <a:pt x="1134506" y="28523"/>
                </a:lnTo>
                <a:lnTo>
                  <a:pt x="1133111" y="31578"/>
                </a:lnTo>
                <a:close/>
              </a:path>
              <a:path w="2885398" h="418394">
                <a:moveTo>
                  <a:pt x="1074097" y="58143"/>
                </a:moveTo>
                <a:lnTo>
                  <a:pt x="1074097" y="62327"/>
                </a:lnTo>
                <a:lnTo>
                  <a:pt x="1074097" y="58143"/>
                </a:lnTo>
                <a:close/>
              </a:path>
              <a:path w="2885398" h="418394">
                <a:moveTo>
                  <a:pt x="1075625" y="47384"/>
                </a:moveTo>
                <a:lnTo>
                  <a:pt x="1074894" y="56483"/>
                </a:lnTo>
                <a:lnTo>
                  <a:pt x="1076488" y="55287"/>
                </a:lnTo>
                <a:lnTo>
                  <a:pt x="1075625" y="47384"/>
                </a:lnTo>
                <a:close/>
              </a:path>
              <a:path w="2885398" h="418394">
                <a:moveTo>
                  <a:pt x="1097806" y="58774"/>
                </a:moveTo>
                <a:lnTo>
                  <a:pt x="1098005" y="62858"/>
                </a:lnTo>
                <a:lnTo>
                  <a:pt x="1098205" y="56914"/>
                </a:lnTo>
                <a:lnTo>
                  <a:pt x="1097806" y="58774"/>
                </a:lnTo>
                <a:close/>
              </a:path>
              <a:path w="2885398" h="418394">
                <a:moveTo>
                  <a:pt x="1098437" y="68005"/>
                </a:moveTo>
                <a:lnTo>
                  <a:pt x="1099201" y="65747"/>
                </a:lnTo>
                <a:lnTo>
                  <a:pt x="1098258" y="67219"/>
                </a:lnTo>
                <a:lnTo>
                  <a:pt x="1098437" y="68005"/>
                </a:lnTo>
                <a:close/>
              </a:path>
              <a:path w="2885398" h="418394">
                <a:moveTo>
                  <a:pt x="1108067" y="73916"/>
                </a:moveTo>
                <a:lnTo>
                  <a:pt x="1106174" y="65946"/>
                </a:lnTo>
                <a:lnTo>
                  <a:pt x="1106141" y="73916"/>
                </a:lnTo>
                <a:lnTo>
                  <a:pt x="1108067" y="73916"/>
                </a:lnTo>
                <a:close/>
              </a:path>
              <a:path w="2885398" h="418394">
                <a:moveTo>
                  <a:pt x="1099632" y="25502"/>
                </a:moveTo>
                <a:lnTo>
                  <a:pt x="1099799" y="42636"/>
                </a:lnTo>
                <a:lnTo>
                  <a:pt x="1101924" y="27361"/>
                </a:lnTo>
                <a:lnTo>
                  <a:pt x="1099632" y="25502"/>
                </a:lnTo>
                <a:close/>
              </a:path>
              <a:path w="2885398" h="418394">
                <a:moveTo>
                  <a:pt x="952414" y="55885"/>
                </a:moveTo>
                <a:lnTo>
                  <a:pt x="953244" y="87397"/>
                </a:lnTo>
                <a:lnTo>
                  <a:pt x="955502" y="64751"/>
                </a:lnTo>
                <a:lnTo>
                  <a:pt x="952414" y="55885"/>
                </a:lnTo>
                <a:close/>
              </a:path>
              <a:path w="2885398" h="418394">
                <a:moveTo>
                  <a:pt x="886022" y="73219"/>
                </a:moveTo>
                <a:lnTo>
                  <a:pt x="878053" y="23410"/>
                </a:lnTo>
                <a:lnTo>
                  <a:pt x="878053" y="73219"/>
                </a:lnTo>
                <a:lnTo>
                  <a:pt x="886022" y="73219"/>
                </a:lnTo>
                <a:close/>
              </a:path>
              <a:path w="2885398" h="418394">
                <a:moveTo>
                  <a:pt x="850949" y="68005"/>
                </a:moveTo>
                <a:lnTo>
                  <a:pt x="851713" y="65747"/>
                </a:lnTo>
                <a:lnTo>
                  <a:pt x="850770" y="67219"/>
                </a:lnTo>
                <a:lnTo>
                  <a:pt x="850949" y="68005"/>
                </a:lnTo>
                <a:close/>
              </a:path>
              <a:path w="2885398" h="418394">
                <a:moveTo>
                  <a:pt x="669602" y="43532"/>
                </a:moveTo>
                <a:lnTo>
                  <a:pt x="639666" y="43532"/>
                </a:lnTo>
                <a:lnTo>
                  <a:pt x="669603" y="44329"/>
                </a:lnTo>
                <a:lnTo>
                  <a:pt x="669602" y="43532"/>
                </a:lnTo>
                <a:close/>
              </a:path>
              <a:path w="2885398" h="418394">
                <a:moveTo>
                  <a:pt x="569023" y="68005"/>
                </a:moveTo>
                <a:lnTo>
                  <a:pt x="569787" y="65747"/>
                </a:lnTo>
                <a:lnTo>
                  <a:pt x="568844" y="67219"/>
                </a:lnTo>
                <a:lnTo>
                  <a:pt x="569023" y="68005"/>
                </a:lnTo>
                <a:close/>
              </a:path>
              <a:path w="2885398" h="418394">
                <a:moveTo>
                  <a:pt x="482625" y="43532"/>
                </a:moveTo>
                <a:lnTo>
                  <a:pt x="452689" y="43532"/>
                </a:lnTo>
                <a:lnTo>
                  <a:pt x="482625" y="44329"/>
                </a:lnTo>
                <a:lnTo>
                  <a:pt x="482625" y="43532"/>
                </a:lnTo>
                <a:close/>
              </a:path>
              <a:path w="2885398" h="418394">
                <a:moveTo>
                  <a:pt x="386023" y="43532"/>
                </a:moveTo>
                <a:lnTo>
                  <a:pt x="356087" y="43532"/>
                </a:lnTo>
                <a:lnTo>
                  <a:pt x="386023" y="44329"/>
                </a:lnTo>
                <a:lnTo>
                  <a:pt x="386023" y="43532"/>
                </a:lnTo>
                <a:close/>
              </a:path>
              <a:path w="2885398" h="418394">
                <a:moveTo>
                  <a:pt x="248638" y="73219"/>
                </a:moveTo>
                <a:lnTo>
                  <a:pt x="256607" y="73219"/>
                </a:lnTo>
                <a:lnTo>
                  <a:pt x="256607" y="14942"/>
                </a:lnTo>
                <a:lnTo>
                  <a:pt x="279519" y="14942"/>
                </a:lnTo>
                <a:lnTo>
                  <a:pt x="279519" y="7471"/>
                </a:lnTo>
                <a:lnTo>
                  <a:pt x="225725" y="7471"/>
                </a:lnTo>
                <a:lnTo>
                  <a:pt x="225725" y="14942"/>
                </a:lnTo>
                <a:lnTo>
                  <a:pt x="248638" y="14942"/>
                </a:lnTo>
                <a:lnTo>
                  <a:pt x="248638" y="73219"/>
                </a:lnTo>
                <a:close/>
              </a:path>
              <a:path w="2885398" h="418394">
                <a:moveTo>
                  <a:pt x="310997" y="29387"/>
                </a:moveTo>
                <a:lnTo>
                  <a:pt x="316841" y="29387"/>
                </a:lnTo>
                <a:lnTo>
                  <a:pt x="319730" y="30483"/>
                </a:lnTo>
                <a:lnTo>
                  <a:pt x="322054" y="32674"/>
                </a:lnTo>
                <a:lnTo>
                  <a:pt x="324445" y="34799"/>
                </a:lnTo>
                <a:lnTo>
                  <a:pt x="325640" y="38618"/>
                </a:lnTo>
                <a:lnTo>
                  <a:pt x="325640" y="73219"/>
                </a:lnTo>
                <a:lnTo>
                  <a:pt x="333610" y="73219"/>
                </a:lnTo>
                <a:lnTo>
                  <a:pt x="333610" y="37024"/>
                </a:lnTo>
                <a:lnTo>
                  <a:pt x="332713" y="33471"/>
                </a:lnTo>
                <a:lnTo>
                  <a:pt x="330920" y="30682"/>
                </a:lnTo>
                <a:lnTo>
                  <a:pt x="329194" y="27892"/>
                </a:lnTo>
                <a:lnTo>
                  <a:pt x="326869" y="25834"/>
                </a:lnTo>
                <a:lnTo>
                  <a:pt x="323947" y="24505"/>
                </a:lnTo>
                <a:lnTo>
                  <a:pt x="321025" y="23111"/>
                </a:lnTo>
                <a:lnTo>
                  <a:pt x="317771" y="22413"/>
                </a:lnTo>
                <a:lnTo>
                  <a:pt x="310797" y="22413"/>
                </a:lnTo>
                <a:lnTo>
                  <a:pt x="307676" y="23078"/>
                </a:lnTo>
                <a:lnTo>
                  <a:pt x="304820" y="24406"/>
                </a:lnTo>
                <a:lnTo>
                  <a:pt x="301965" y="25734"/>
                </a:lnTo>
                <a:lnTo>
                  <a:pt x="299673" y="27892"/>
                </a:lnTo>
                <a:lnTo>
                  <a:pt x="297947" y="30881"/>
                </a:lnTo>
                <a:lnTo>
                  <a:pt x="297947" y="498"/>
                </a:lnTo>
                <a:lnTo>
                  <a:pt x="289977" y="498"/>
                </a:lnTo>
                <a:lnTo>
                  <a:pt x="289977" y="73219"/>
                </a:lnTo>
                <a:lnTo>
                  <a:pt x="297947" y="73219"/>
                </a:lnTo>
                <a:lnTo>
                  <a:pt x="297947" y="42569"/>
                </a:lnTo>
                <a:lnTo>
                  <a:pt x="298710" y="39182"/>
                </a:lnTo>
                <a:lnTo>
                  <a:pt x="300238" y="36659"/>
                </a:lnTo>
                <a:lnTo>
                  <a:pt x="301832" y="34069"/>
                </a:lnTo>
                <a:lnTo>
                  <a:pt x="303824" y="32209"/>
                </a:lnTo>
                <a:lnTo>
                  <a:pt x="306215" y="31080"/>
                </a:lnTo>
                <a:lnTo>
                  <a:pt x="308606" y="29951"/>
                </a:lnTo>
                <a:lnTo>
                  <a:pt x="310997" y="29387"/>
                </a:lnTo>
                <a:close/>
              </a:path>
              <a:path w="2885398" h="418394">
                <a:moveTo>
                  <a:pt x="355938" y="48314"/>
                </a:moveTo>
                <a:lnTo>
                  <a:pt x="355938" y="44329"/>
                </a:lnTo>
                <a:lnTo>
                  <a:pt x="355938" y="50605"/>
                </a:lnTo>
                <a:lnTo>
                  <a:pt x="393594" y="50605"/>
                </a:lnTo>
                <a:lnTo>
                  <a:pt x="355938" y="44329"/>
                </a:lnTo>
                <a:lnTo>
                  <a:pt x="355938" y="48314"/>
                </a:lnTo>
                <a:close/>
              </a:path>
              <a:path w="2885398" h="418394">
                <a:moveTo>
                  <a:pt x="359724" y="25502"/>
                </a:moveTo>
                <a:lnTo>
                  <a:pt x="356137" y="27560"/>
                </a:lnTo>
                <a:lnTo>
                  <a:pt x="353315" y="30549"/>
                </a:lnTo>
                <a:lnTo>
                  <a:pt x="351256" y="34467"/>
                </a:lnTo>
                <a:lnTo>
                  <a:pt x="349197" y="38319"/>
                </a:lnTo>
                <a:lnTo>
                  <a:pt x="348168" y="42935"/>
                </a:lnTo>
                <a:lnTo>
                  <a:pt x="348168" y="53693"/>
                </a:lnTo>
                <a:lnTo>
                  <a:pt x="349197" y="58342"/>
                </a:lnTo>
                <a:lnTo>
                  <a:pt x="351256" y="62261"/>
                </a:lnTo>
                <a:lnTo>
                  <a:pt x="353315" y="66112"/>
                </a:lnTo>
                <a:lnTo>
                  <a:pt x="356171" y="69068"/>
                </a:lnTo>
                <a:lnTo>
                  <a:pt x="353348" y="50605"/>
                </a:lnTo>
                <a:lnTo>
                  <a:pt x="353348" y="43532"/>
                </a:lnTo>
                <a:lnTo>
                  <a:pt x="356087" y="43532"/>
                </a:lnTo>
                <a:lnTo>
                  <a:pt x="356569" y="40942"/>
                </a:lnTo>
                <a:lnTo>
                  <a:pt x="357831" y="38153"/>
                </a:lnTo>
                <a:lnTo>
                  <a:pt x="359159" y="35297"/>
                </a:lnTo>
                <a:lnTo>
                  <a:pt x="360986" y="33139"/>
                </a:lnTo>
                <a:lnTo>
                  <a:pt x="363310" y="31678"/>
                </a:lnTo>
                <a:lnTo>
                  <a:pt x="365701" y="30150"/>
                </a:lnTo>
                <a:lnTo>
                  <a:pt x="368523" y="29387"/>
                </a:lnTo>
                <a:lnTo>
                  <a:pt x="376028" y="29387"/>
                </a:lnTo>
                <a:lnTo>
                  <a:pt x="379448" y="30682"/>
                </a:lnTo>
                <a:lnTo>
                  <a:pt x="382038" y="33272"/>
                </a:lnTo>
                <a:lnTo>
                  <a:pt x="384695" y="35862"/>
                </a:lnTo>
                <a:lnTo>
                  <a:pt x="386023" y="39548"/>
                </a:lnTo>
                <a:lnTo>
                  <a:pt x="390107" y="43532"/>
                </a:lnTo>
                <a:lnTo>
                  <a:pt x="387152" y="27394"/>
                </a:lnTo>
                <a:lnTo>
                  <a:pt x="383831" y="25402"/>
                </a:lnTo>
                <a:lnTo>
                  <a:pt x="380577" y="23410"/>
                </a:lnTo>
                <a:lnTo>
                  <a:pt x="376626" y="22413"/>
                </a:lnTo>
                <a:lnTo>
                  <a:pt x="367394" y="22413"/>
                </a:lnTo>
                <a:lnTo>
                  <a:pt x="363310" y="23443"/>
                </a:lnTo>
                <a:lnTo>
                  <a:pt x="359724" y="25502"/>
                </a:lnTo>
                <a:close/>
              </a:path>
              <a:path w="2885398" h="418394">
                <a:moveTo>
                  <a:pt x="393992" y="40776"/>
                </a:moveTo>
                <a:lnTo>
                  <a:pt x="393129" y="36958"/>
                </a:lnTo>
                <a:lnTo>
                  <a:pt x="391402" y="33571"/>
                </a:lnTo>
                <a:lnTo>
                  <a:pt x="389675" y="30117"/>
                </a:lnTo>
                <a:lnTo>
                  <a:pt x="387152" y="27394"/>
                </a:lnTo>
                <a:lnTo>
                  <a:pt x="390107" y="43532"/>
                </a:lnTo>
                <a:lnTo>
                  <a:pt x="386023" y="39548"/>
                </a:lnTo>
                <a:lnTo>
                  <a:pt x="386023" y="44329"/>
                </a:lnTo>
                <a:lnTo>
                  <a:pt x="356087" y="43532"/>
                </a:lnTo>
                <a:lnTo>
                  <a:pt x="353348" y="43532"/>
                </a:lnTo>
                <a:lnTo>
                  <a:pt x="353348" y="50605"/>
                </a:lnTo>
                <a:lnTo>
                  <a:pt x="356171" y="69068"/>
                </a:lnTo>
                <a:lnTo>
                  <a:pt x="359823" y="71127"/>
                </a:lnTo>
                <a:lnTo>
                  <a:pt x="363542" y="73185"/>
                </a:lnTo>
                <a:lnTo>
                  <a:pt x="367760" y="74215"/>
                </a:lnTo>
                <a:lnTo>
                  <a:pt x="375729" y="74215"/>
                </a:lnTo>
                <a:lnTo>
                  <a:pt x="378651" y="73783"/>
                </a:lnTo>
                <a:lnTo>
                  <a:pt x="381241" y="72920"/>
                </a:lnTo>
                <a:lnTo>
                  <a:pt x="383898" y="71990"/>
                </a:lnTo>
                <a:lnTo>
                  <a:pt x="386189" y="70695"/>
                </a:lnTo>
                <a:lnTo>
                  <a:pt x="388115" y="69035"/>
                </a:lnTo>
                <a:lnTo>
                  <a:pt x="390107" y="67374"/>
                </a:lnTo>
                <a:lnTo>
                  <a:pt x="391734" y="65415"/>
                </a:lnTo>
                <a:lnTo>
                  <a:pt x="392996" y="63157"/>
                </a:lnTo>
                <a:lnTo>
                  <a:pt x="386720" y="59471"/>
                </a:lnTo>
                <a:lnTo>
                  <a:pt x="385325" y="61862"/>
                </a:lnTo>
                <a:lnTo>
                  <a:pt x="383466" y="63755"/>
                </a:lnTo>
                <a:lnTo>
                  <a:pt x="381142" y="65150"/>
                </a:lnTo>
                <a:lnTo>
                  <a:pt x="378884" y="66544"/>
                </a:lnTo>
                <a:lnTo>
                  <a:pt x="375928" y="67241"/>
                </a:lnTo>
                <a:lnTo>
                  <a:pt x="368889" y="67241"/>
                </a:lnTo>
                <a:lnTo>
                  <a:pt x="365966" y="66511"/>
                </a:lnTo>
                <a:lnTo>
                  <a:pt x="363509" y="65050"/>
                </a:lnTo>
                <a:lnTo>
                  <a:pt x="361118" y="63522"/>
                </a:lnTo>
                <a:lnTo>
                  <a:pt x="359259" y="61331"/>
                </a:lnTo>
                <a:lnTo>
                  <a:pt x="357931" y="58475"/>
                </a:lnTo>
                <a:lnTo>
                  <a:pt x="356602" y="55619"/>
                </a:lnTo>
                <a:lnTo>
                  <a:pt x="355938" y="52232"/>
                </a:lnTo>
                <a:lnTo>
                  <a:pt x="355938" y="44329"/>
                </a:lnTo>
                <a:lnTo>
                  <a:pt x="393594" y="50605"/>
                </a:lnTo>
                <a:lnTo>
                  <a:pt x="393826" y="49045"/>
                </a:lnTo>
                <a:lnTo>
                  <a:pt x="393959" y="47185"/>
                </a:lnTo>
                <a:lnTo>
                  <a:pt x="393992" y="40776"/>
                </a:lnTo>
                <a:close/>
              </a:path>
              <a:path w="2885398" h="418394">
                <a:moveTo>
                  <a:pt x="420605" y="34700"/>
                </a:moveTo>
                <a:lnTo>
                  <a:pt x="422332" y="32873"/>
                </a:lnTo>
                <a:lnTo>
                  <a:pt x="424390" y="31678"/>
                </a:lnTo>
                <a:lnTo>
                  <a:pt x="426516" y="30483"/>
                </a:lnTo>
                <a:lnTo>
                  <a:pt x="428608" y="29885"/>
                </a:lnTo>
                <a:lnTo>
                  <a:pt x="432260" y="29885"/>
                </a:lnTo>
                <a:lnTo>
                  <a:pt x="433489" y="29951"/>
                </a:lnTo>
                <a:lnTo>
                  <a:pt x="435216" y="30217"/>
                </a:lnTo>
                <a:lnTo>
                  <a:pt x="436743" y="30682"/>
                </a:lnTo>
                <a:lnTo>
                  <a:pt x="438138" y="23410"/>
                </a:lnTo>
                <a:lnTo>
                  <a:pt x="436511" y="22746"/>
                </a:lnTo>
                <a:lnTo>
                  <a:pt x="434452" y="22480"/>
                </a:lnTo>
                <a:lnTo>
                  <a:pt x="432659" y="22413"/>
                </a:lnTo>
                <a:lnTo>
                  <a:pt x="428807" y="22413"/>
                </a:lnTo>
                <a:lnTo>
                  <a:pt x="425519" y="23177"/>
                </a:lnTo>
                <a:lnTo>
                  <a:pt x="422797" y="24705"/>
                </a:lnTo>
                <a:lnTo>
                  <a:pt x="420140" y="26232"/>
                </a:lnTo>
                <a:lnTo>
                  <a:pt x="418115" y="28523"/>
                </a:lnTo>
                <a:lnTo>
                  <a:pt x="417118" y="42603"/>
                </a:lnTo>
                <a:lnTo>
                  <a:pt x="417816" y="39548"/>
                </a:lnTo>
                <a:lnTo>
                  <a:pt x="419210" y="37157"/>
                </a:lnTo>
                <a:lnTo>
                  <a:pt x="420605" y="34700"/>
                </a:lnTo>
                <a:close/>
              </a:path>
              <a:path w="2885398" h="418394">
                <a:moveTo>
                  <a:pt x="417118" y="73219"/>
                </a:moveTo>
                <a:lnTo>
                  <a:pt x="417118" y="42603"/>
                </a:lnTo>
                <a:lnTo>
                  <a:pt x="418115" y="28523"/>
                </a:lnTo>
                <a:lnTo>
                  <a:pt x="416720" y="31578"/>
                </a:lnTo>
                <a:lnTo>
                  <a:pt x="415624" y="23410"/>
                </a:lnTo>
                <a:lnTo>
                  <a:pt x="409149" y="23410"/>
                </a:lnTo>
                <a:lnTo>
                  <a:pt x="409149" y="73219"/>
                </a:lnTo>
                <a:lnTo>
                  <a:pt x="417118" y="73219"/>
                </a:lnTo>
                <a:close/>
              </a:path>
              <a:path w="2885398" h="418394">
                <a:moveTo>
                  <a:pt x="452540" y="48314"/>
                </a:moveTo>
                <a:lnTo>
                  <a:pt x="452540" y="44329"/>
                </a:lnTo>
                <a:lnTo>
                  <a:pt x="452540" y="50605"/>
                </a:lnTo>
                <a:lnTo>
                  <a:pt x="490196" y="50605"/>
                </a:lnTo>
                <a:lnTo>
                  <a:pt x="452540" y="44329"/>
                </a:lnTo>
                <a:lnTo>
                  <a:pt x="452540" y="48314"/>
                </a:lnTo>
                <a:close/>
              </a:path>
              <a:path w="2885398" h="418394">
                <a:moveTo>
                  <a:pt x="456326" y="25502"/>
                </a:moveTo>
                <a:lnTo>
                  <a:pt x="452739" y="27560"/>
                </a:lnTo>
                <a:lnTo>
                  <a:pt x="449917" y="30549"/>
                </a:lnTo>
                <a:lnTo>
                  <a:pt x="447858" y="34467"/>
                </a:lnTo>
                <a:lnTo>
                  <a:pt x="445799" y="38319"/>
                </a:lnTo>
                <a:lnTo>
                  <a:pt x="444770" y="42935"/>
                </a:lnTo>
                <a:lnTo>
                  <a:pt x="444770" y="53693"/>
                </a:lnTo>
                <a:lnTo>
                  <a:pt x="445799" y="58342"/>
                </a:lnTo>
                <a:lnTo>
                  <a:pt x="447858" y="62261"/>
                </a:lnTo>
                <a:lnTo>
                  <a:pt x="449917" y="66112"/>
                </a:lnTo>
                <a:lnTo>
                  <a:pt x="452773" y="69068"/>
                </a:lnTo>
                <a:lnTo>
                  <a:pt x="449950" y="50605"/>
                </a:lnTo>
                <a:lnTo>
                  <a:pt x="449950" y="43532"/>
                </a:lnTo>
                <a:lnTo>
                  <a:pt x="452689" y="43532"/>
                </a:lnTo>
                <a:lnTo>
                  <a:pt x="453171" y="40942"/>
                </a:lnTo>
                <a:lnTo>
                  <a:pt x="454433" y="38153"/>
                </a:lnTo>
                <a:lnTo>
                  <a:pt x="455761" y="35297"/>
                </a:lnTo>
                <a:lnTo>
                  <a:pt x="457588" y="33139"/>
                </a:lnTo>
                <a:lnTo>
                  <a:pt x="459912" y="31678"/>
                </a:lnTo>
                <a:lnTo>
                  <a:pt x="462303" y="30150"/>
                </a:lnTo>
                <a:lnTo>
                  <a:pt x="465125" y="29387"/>
                </a:lnTo>
                <a:lnTo>
                  <a:pt x="472630" y="29387"/>
                </a:lnTo>
                <a:lnTo>
                  <a:pt x="476050" y="30682"/>
                </a:lnTo>
                <a:lnTo>
                  <a:pt x="478640" y="33272"/>
                </a:lnTo>
                <a:lnTo>
                  <a:pt x="481297" y="35862"/>
                </a:lnTo>
                <a:lnTo>
                  <a:pt x="482625" y="39548"/>
                </a:lnTo>
                <a:lnTo>
                  <a:pt x="486709" y="43532"/>
                </a:lnTo>
                <a:lnTo>
                  <a:pt x="483754" y="27394"/>
                </a:lnTo>
                <a:lnTo>
                  <a:pt x="480433" y="25402"/>
                </a:lnTo>
                <a:lnTo>
                  <a:pt x="477179" y="23410"/>
                </a:lnTo>
                <a:lnTo>
                  <a:pt x="473227" y="22413"/>
                </a:lnTo>
                <a:lnTo>
                  <a:pt x="463996" y="22413"/>
                </a:lnTo>
                <a:lnTo>
                  <a:pt x="459912" y="23443"/>
                </a:lnTo>
                <a:lnTo>
                  <a:pt x="456326" y="25502"/>
                </a:lnTo>
                <a:close/>
              </a:path>
              <a:path w="2885398" h="418394">
                <a:moveTo>
                  <a:pt x="490594" y="40776"/>
                </a:moveTo>
                <a:lnTo>
                  <a:pt x="489731" y="36958"/>
                </a:lnTo>
                <a:lnTo>
                  <a:pt x="488004" y="33571"/>
                </a:lnTo>
                <a:lnTo>
                  <a:pt x="486277" y="30117"/>
                </a:lnTo>
                <a:lnTo>
                  <a:pt x="483754" y="27394"/>
                </a:lnTo>
                <a:lnTo>
                  <a:pt x="486709" y="43532"/>
                </a:lnTo>
                <a:lnTo>
                  <a:pt x="482625" y="39548"/>
                </a:lnTo>
                <a:lnTo>
                  <a:pt x="482625" y="44329"/>
                </a:lnTo>
                <a:lnTo>
                  <a:pt x="452689" y="43532"/>
                </a:lnTo>
                <a:lnTo>
                  <a:pt x="449950" y="43532"/>
                </a:lnTo>
                <a:lnTo>
                  <a:pt x="449950" y="50605"/>
                </a:lnTo>
                <a:lnTo>
                  <a:pt x="452773" y="69068"/>
                </a:lnTo>
                <a:lnTo>
                  <a:pt x="456425" y="71127"/>
                </a:lnTo>
                <a:lnTo>
                  <a:pt x="460144" y="73185"/>
                </a:lnTo>
                <a:lnTo>
                  <a:pt x="464362" y="74215"/>
                </a:lnTo>
                <a:lnTo>
                  <a:pt x="472331" y="74215"/>
                </a:lnTo>
                <a:lnTo>
                  <a:pt x="475253" y="73783"/>
                </a:lnTo>
                <a:lnTo>
                  <a:pt x="477843" y="72920"/>
                </a:lnTo>
                <a:lnTo>
                  <a:pt x="480500" y="71990"/>
                </a:lnTo>
                <a:lnTo>
                  <a:pt x="482791" y="70695"/>
                </a:lnTo>
                <a:lnTo>
                  <a:pt x="484717" y="69035"/>
                </a:lnTo>
                <a:lnTo>
                  <a:pt x="486709" y="67374"/>
                </a:lnTo>
                <a:lnTo>
                  <a:pt x="488336" y="65415"/>
                </a:lnTo>
                <a:lnTo>
                  <a:pt x="489598" y="63157"/>
                </a:lnTo>
                <a:lnTo>
                  <a:pt x="483322" y="59471"/>
                </a:lnTo>
                <a:lnTo>
                  <a:pt x="481927" y="61862"/>
                </a:lnTo>
                <a:lnTo>
                  <a:pt x="480068" y="63755"/>
                </a:lnTo>
                <a:lnTo>
                  <a:pt x="477743" y="65150"/>
                </a:lnTo>
                <a:lnTo>
                  <a:pt x="475486" y="66544"/>
                </a:lnTo>
                <a:lnTo>
                  <a:pt x="472530" y="67241"/>
                </a:lnTo>
                <a:lnTo>
                  <a:pt x="465491" y="67241"/>
                </a:lnTo>
                <a:lnTo>
                  <a:pt x="462568" y="66511"/>
                </a:lnTo>
                <a:lnTo>
                  <a:pt x="460111" y="65050"/>
                </a:lnTo>
                <a:lnTo>
                  <a:pt x="457720" y="63522"/>
                </a:lnTo>
                <a:lnTo>
                  <a:pt x="455861" y="61331"/>
                </a:lnTo>
                <a:lnTo>
                  <a:pt x="454533" y="58475"/>
                </a:lnTo>
                <a:lnTo>
                  <a:pt x="453204" y="55619"/>
                </a:lnTo>
                <a:lnTo>
                  <a:pt x="452540" y="52232"/>
                </a:lnTo>
                <a:lnTo>
                  <a:pt x="452540" y="44329"/>
                </a:lnTo>
                <a:lnTo>
                  <a:pt x="490196" y="50605"/>
                </a:lnTo>
                <a:lnTo>
                  <a:pt x="490428" y="49045"/>
                </a:lnTo>
                <a:lnTo>
                  <a:pt x="490561" y="47185"/>
                </a:lnTo>
                <a:lnTo>
                  <a:pt x="490594" y="40776"/>
                </a:lnTo>
                <a:close/>
              </a:path>
              <a:path w="2885398" h="418394">
                <a:moveTo>
                  <a:pt x="569023" y="68005"/>
                </a:moveTo>
                <a:lnTo>
                  <a:pt x="569887" y="69533"/>
                </a:lnTo>
                <a:lnTo>
                  <a:pt x="570584" y="63157"/>
                </a:lnTo>
                <a:lnTo>
                  <a:pt x="568592" y="62858"/>
                </a:lnTo>
                <a:lnTo>
                  <a:pt x="568592" y="66112"/>
                </a:lnTo>
                <a:lnTo>
                  <a:pt x="568426" y="67872"/>
                </a:lnTo>
                <a:lnTo>
                  <a:pt x="568844" y="67219"/>
                </a:lnTo>
                <a:lnTo>
                  <a:pt x="568592" y="63854"/>
                </a:lnTo>
                <a:lnTo>
                  <a:pt x="568844" y="67219"/>
                </a:lnTo>
                <a:lnTo>
                  <a:pt x="569787" y="65747"/>
                </a:lnTo>
                <a:lnTo>
                  <a:pt x="569023" y="68005"/>
                </a:lnTo>
                <a:close/>
              </a:path>
              <a:path w="2885398" h="418394">
                <a:moveTo>
                  <a:pt x="540599" y="28158"/>
                </a:moveTo>
                <a:lnTo>
                  <a:pt x="538142" y="31147"/>
                </a:lnTo>
                <a:lnTo>
                  <a:pt x="536814" y="34866"/>
                </a:lnTo>
                <a:lnTo>
                  <a:pt x="543289" y="38850"/>
                </a:lnTo>
                <a:lnTo>
                  <a:pt x="544418" y="35530"/>
                </a:lnTo>
                <a:lnTo>
                  <a:pt x="546178" y="33139"/>
                </a:lnTo>
                <a:lnTo>
                  <a:pt x="548569" y="31678"/>
                </a:lnTo>
                <a:lnTo>
                  <a:pt x="550959" y="30150"/>
                </a:lnTo>
                <a:lnTo>
                  <a:pt x="553882" y="29387"/>
                </a:lnTo>
                <a:lnTo>
                  <a:pt x="560988" y="29387"/>
                </a:lnTo>
                <a:lnTo>
                  <a:pt x="563810" y="30416"/>
                </a:lnTo>
                <a:lnTo>
                  <a:pt x="565802" y="32475"/>
                </a:lnTo>
                <a:lnTo>
                  <a:pt x="567795" y="34467"/>
                </a:lnTo>
                <a:lnTo>
                  <a:pt x="568791" y="37323"/>
                </a:lnTo>
                <a:lnTo>
                  <a:pt x="568791" y="42950"/>
                </a:lnTo>
                <a:lnTo>
                  <a:pt x="550661" y="46521"/>
                </a:lnTo>
                <a:lnTo>
                  <a:pt x="551092" y="53162"/>
                </a:lnTo>
                <a:lnTo>
                  <a:pt x="554346" y="52498"/>
                </a:lnTo>
                <a:lnTo>
                  <a:pt x="568791" y="49537"/>
                </a:lnTo>
                <a:lnTo>
                  <a:pt x="570385" y="49211"/>
                </a:lnTo>
                <a:lnTo>
                  <a:pt x="570385" y="42636"/>
                </a:lnTo>
                <a:lnTo>
                  <a:pt x="572510" y="27361"/>
                </a:lnTo>
                <a:lnTo>
                  <a:pt x="570219" y="25502"/>
                </a:lnTo>
                <a:lnTo>
                  <a:pt x="567297" y="24306"/>
                </a:lnTo>
                <a:lnTo>
                  <a:pt x="564375" y="23044"/>
                </a:lnTo>
                <a:lnTo>
                  <a:pt x="561120" y="22413"/>
                </a:lnTo>
                <a:lnTo>
                  <a:pt x="552221" y="22413"/>
                </a:lnTo>
                <a:lnTo>
                  <a:pt x="547772" y="23576"/>
                </a:lnTo>
                <a:lnTo>
                  <a:pt x="544185" y="25900"/>
                </a:lnTo>
                <a:lnTo>
                  <a:pt x="540599" y="28158"/>
                </a:lnTo>
                <a:close/>
              </a:path>
              <a:path w="2885398" h="418394">
                <a:moveTo>
                  <a:pt x="550661" y="46521"/>
                </a:moveTo>
                <a:lnTo>
                  <a:pt x="546211" y="47384"/>
                </a:lnTo>
                <a:lnTo>
                  <a:pt x="542724" y="49045"/>
                </a:lnTo>
                <a:lnTo>
                  <a:pt x="540201" y="51502"/>
                </a:lnTo>
                <a:lnTo>
                  <a:pt x="537743" y="53893"/>
                </a:lnTo>
                <a:lnTo>
                  <a:pt x="536515" y="56948"/>
                </a:lnTo>
                <a:lnTo>
                  <a:pt x="536515" y="63655"/>
                </a:lnTo>
                <a:lnTo>
                  <a:pt x="537245" y="66179"/>
                </a:lnTo>
                <a:lnTo>
                  <a:pt x="538706" y="68238"/>
                </a:lnTo>
                <a:lnTo>
                  <a:pt x="540234" y="70230"/>
                </a:lnTo>
                <a:lnTo>
                  <a:pt x="542259" y="71724"/>
                </a:lnTo>
                <a:lnTo>
                  <a:pt x="544783" y="72720"/>
                </a:lnTo>
                <a:lnTo>
                  <a:pt x="547307" y="73717"/>
                </a:lnTo>
                <a:lnTo>
                  <a:pt x="550030" y="74215"/>
                </a:lnTo>
                <a:lnTo>
                  <a:pt x="555276" y="74215"/>
                </a:lnTo>
                <a:lnTo>
                  <a:pt x="557634" y="73849"/>
                </a:lnTo>
                <a:lnTo>
                  <a:pt x="560025" y="73119"/>
                </a:lnTo>
                <a:lnTo>
                  <a:pt x="562415" y="72322"/>
                </a:lnTo>
                <a:lnTo>
                  <a:pt x="564574" y="71127"/>
                </a:lnTo>
                <a:lnTo>
                  <a:pt x="566500" y="69533"/>
                </a:lnTo>
                <a:lnTo>
                  <a:pt x="568426" y="67872"/>
                </a:lnTo>
                <a:lnTo>
                  <a:pt x="568592" y="66112"/>
                </a:lnTo>
                <a:lnTo>
                  <a:pt x="568592" y="62858"/>
                </a:lnTo>
                <a:lnTo>
                  <a:pt x="570584" y="63157"/>
                </a:lnTo>
                <a:lnTo>
                  <a:pt x="569887" y="69533"/>
                </a:lnTo>
                <a:lnTo>
                  <a:pt x="570750" y="70994"/>
                </a:lnTo>
                <a:lnTo>
                  <a:pt x="571946" y="72090"/>
                </a:lnTo>
                <a:lnTo>
                  <a:pt x="573473" y="72820"/>
                </a:lnTo>
                <a:lnTo>
                  <a:pt x="575000" y="73551"/>
                </a:lnTo>
                <a:lnTo>
                  <a:pt x="576727" y="73916"/>
                </a:lnTo>
                <a:lnTo>
                  <a:pt x="580778" y="73916"/>
                </a:lnTo>
                <a:lnTo>
                  <a:pt x="582505" y="73584"/>
                </a:lnTo>
                <a:lnTo>
                  <a:pt x="583833" y="72920"/>
                </a:lnTo>
                <a:lnTo>
                  <a:pt x="584232" y="66644"/>
                </a:lnTo>
                <a:lnTo>
                  <a:pt x="581808" y="67142"/>
                </a:lnTo>
                <a:lnTo>
                  <a:pt x="578022" y="67142"/>
                </a:lnTo>
                <a:lnTo>
                  <a:pt x="576760" y="65946"/>
                </a:lnTo>
                <a:lnTo>
                  <a:pt x="576760" y="35530"/>
                </a:lnTo>
                <a:lnTo>
                  <a:pt x="575897" y="32342"/>
                </a:lnTo>
                <a:lnTo>
                  <a:pt x="574170" y="29885"/>
                </a:lnTo>
                <a:lnTo>
                  <a:pt x="572510" y="27361"/>
                </a:lnTo>
                <a:lnTo>
                  <a:pt x="570385" y="42636"/>
                </a:lnTo>
                <a:lnTo>
                  <a:pt x="570385" y="49211"/>
                </a:lnTo>
                <a:lnTo>
                  <a:pt x="568791" y="49537"/>
                </a:lnTo>
                <a:lnTo>
                  <a:pt x="568791" y="56914"/>
                </a:lnTo>
                <a:lnTo>
                  <a:pt x="568393" y="58774"/>
                </a:lnTo>
                <a:lnTo>
                  <a:pt x="567596" y="60368"/>
                </a:lnTo>
                <a:lnTo>
                  <a:pt x="566799" y="61895"/>
                </a:lnTo>
                <a:lnTo>
                  <a:pt x="565703" y="63190"/>
                </a:lnTo>
                <a:lnTo>
                  <a:pt x="564308" y="64253"/>
                </a:lnTo>
                <a:lnTo>
                  <a:pt x="562914" y="65249"/>
                </a:lnTo>
                <a:lnTo>
                  <a:pt x="561320" y="66013"/>
                </a:lnTo>
                <a:lnTo>
                  <a:pt x="559527" y="66544"/>
                </a:lnTo>
                <a:lnTo>
                  <a:pt x="557800" y="67009"/>
                </a:lnTo>
                <a:lnTo>
                  <a:pt x="555973" y="67241"/>
                </a:lnTo>
                <a:lnTo>
                  <a:pt x="551059" y="67241"/>
                </a:lnTo>
                <a:lnTo>
                  <a:pt x="548735" y="66611"/>
                </a:lnTo>
                <a:lnTo>
                  <a:pt x="547074" y="65349"/>
                </a:lnTo>
                <a:lnTo>
                  <a:pt x="545480" y="64020"/>
                </a:lnTo>
                <a:lnTo>
                  <a:pt x="544683" y="62327"/>
                </a:lnTo>
                <a:lnTo>
                  <a:pt x="544683" y="58143"/>
                </a:lnTo>
                <a:lnTo>
                  <a:pt x="545480" y="56483"/>
                </a:lnTo>
                <a:lnTo>
                  <a:pt x="547074" y="55287"/>
                </a:lnTo>
                <a:lnTo>
                  <a:pt x="548668" y="54092"/>
                </a:lnTo>
                <a:lnTo>
                  <a:pt x="551092" y="53162"/>
                </a:lnTo>
                <a:lnTo>
                  <a:pt x="550661" y="46521"/>
                </a:lnTo>
                <a:close/>
              </a:path>
              <a:path w="2885398" h="418394">
                <a:moveTo>
                  <a:pt x="607583" y="34700"/>
                </a:moveTo>
                <a:lnTo>
                  <a:pt x="609309" y="32873"/>
                </a:lnTo>
                <a:lnTo>
                  <a:pt x="611368" y="31678"/>
                </a:lnTo>
                <a:lnTo>
                  <a:pt x="613493" y="30483"/>
                </a:lnTo>
                <a:lnTo>
                  <a:pt x="615585" y="29885"/>
                </a:lnTo>
                <a:lnTo>
                  <a:pt x="619238" y="29885"/>
                </a:lnTo>
                <a:lnTo>
                  <a:pt x="620467" y="29951"/>
                </a:lnTo>
                <a:lnTo>
                  <a:pt x="622193" y="30217"/>
                </a:lnTo>
                <a:lnTo>
                  <a:pt x="623721" y="30682"/>
                </a:lnTo>
                <a:lnTo>
                  <a:pt x="625115" y="23410"/>
                </a:lnTo>
                <a:lnTo>
                  <a:pt x="623488" y="22746"/>
                </a:lnTo>
                <a:lnTo>
                  <a:pt x="621430" y="22480"/>
                </a:lnTo>
                <a:lnTo>
                  <a:pt x="619637" y="22413"/>
                </a:lnTo>
                <a:lnTo>
                  <a:pt x="615785" y="22413"/>
                </a:lnTo>
                <a:lnTo>
                  <a:pt x="612497" y="23177"/>
                </a:lnTo>
                <a:lnTo>
                  <a:pt x="609774" y="24705"/>
                </a:lnTo>
                <a:lnTo>
                  <a:pt x="607118" y="26232"/>
                </a:lnTo>
                <a:lnTo>
                  <a:pt x="605092" y="28523"/>
                </a:lnTo>
                <a:lnTo>
                  <a:pt x="604096" y="42603"/>
                </a:lnTo>
                <a:lnTo>
                  <a:pt x="604793" y="39548"/>
                </a:lnTo>
                <a:lnTo>
                  <a:pt x="606188" y="37157"/>
                </a:lnTo>
                <a:lnTo>
                  <a:pt x="607583" y="34700"/>
                </a:lnTo>
                <a:close/>
              </a:path>
              <a:path w="2885398" h="418394">
                <a:moveTo>
                  <a:pt x="604096" y="73219"/>
                </a:moveTo>
                <a:lnTo>
                  <a:pt x="604096" y="42603"/>
                </a:lnTo>
                <a:lnTo>
                  <a:pt x="605092" y="28523"/>
                </a:lnTo>
                <a:lnTo>
                  <a:pt x="603698" y="31578"/>
                </a:lnTo>
                <a:lnTo>
                  <a:pt x="602602" y="23410"/>
                </a:lnTo>
                <a:lnTo>
                  <a:pt x="596127" y="23410"/>
                </a:lnTo>
                <a:lnTo>
                  <a:pt x="596127" y="73219"/>
                </a:lnTo>
                <a:lnTo>
                  <a:pt x="604096" y="73219"/>
                </a:lnTo>
                <a:close/>
              </a:path>
              <a:path w="2885398" h="418394">
                <a:moveTo>
                  <a:pt x="639518" y="48314"/>
                </a:moveTo>
                <a:lnTo>
                  <a:pt x="639518" y="44329"/>
                </a:lnTo>
                <a:lnTo>
                  <a:pt x="639518" y="50605"/>
                </a:lnTo>
                <a:lnTo>
                  <a:pt x="677173" y="50605"/>
                </a:lnTo>
                <a:lnTo>
                  <a:pt x="639518" y="44329"/>
                </a:lnTo>
                <a:lnTo>
                  <a:pt x="639518" y="48314"/>
                </a:lnTo>
                <a:close/>
              </a:path>
              <a:path w="2885398" h="418394">
                <a:moveTo>
                  <a:pt x="643303" y="25502"/>
                </a:moveTo>
                <a:lnTo>
                  <a:pt x="639717" y="27560"/>
                </a:lnTo>
                <a:lnTo>
                  <a:pt x="636895" y="30549"/>
                </a:lnTo>
                <a:lnTo>
                  <a:pt x="634836" y="34467"/>
                </a:lnTo>
                <a:lnTo>
                  <a:pt x="632777" y="38319"/>
                </a:lnTo>
                <a:lnTo>
                  <a:pt x="631748" y="42935"/>
                </a:lnTo>
                <a:lnTo>
                  <a:pt x="631748" y="53693"/>
                </a:lnTo>
                <a:lnTo>
                  <a:pt x="632777" y="58342"/>
                </a:lnTo>
                <a:lnTo>
                  <a:pt x="634836" y="62261"/>
                </a:lnTo>
                <a:lnTo>
                  <a:pt x="636895" y="66112"/>
                </a:lnTo>
                <a:lnTo>
                  <a:pt x="639750" y="69068"/>
                </a:lnTo>
                <a:lnTo>
                  <a:pt x="636928" y="50605"/>
                </a:lnTo>
                <a:lnTo>
                  <a:pt x="636928" y="43532"/>
                </a:lnTo>
                <a:lnTo>
                  <a:pt x="639666" y="43532"/>
                </a:lnTo>
                <a:lnTo>
                  <a:pt x="640149" y="40942"/>
                </a:lnTo>
                <a:lnTo>
                  <a:pt x="641411" y="38153"/>
                </a:lnTo>
                <a:lnTo>
                  <a:pt x="642739" y="35297"/>
                </a:lnTo>
                <a:lnTo>
                  <a:pt x="644565" y="33139"/>
                </a:lnTo>
                <a:lnTo>
                  <a:pt x="646890" y="31678"/>
                </a:lnTo>
                <a:lnTo>
                  <a:pt x="649281" y="30150"/>
                </a:lnTo>
                <a:lnTo>
                  <a:pt x="652103" y="29387"/>
                </a:lnTo>
                <a:lnTo>
                  <a:pt x="659608" y="29387"/>
                </a:lnTo>
                <a:lnTo>
                  <a:pt x="663028" y="30682"/>
                </a:lnTo>
                <a:lnTo>
                  <a:pt x="665618" y="33272"/>
                </a:lnTo>
                <a:lnTo>
                  <a:pt x="668274" y="35862"/>
                </a:lnTo>
                <a:lnTo>
                  <a:pt x="669603" y="39548"/>
                </a:lnTo>
                <a:lnTo>
                  <a:pt x="673687" y="43532"/>
                </a:lnTo>
                <a:lnTo>
                  <a:pt x="670732" y="27394"/>
                </a:lnTo>
                <a:lnTo>
                  <a:pt x="667411" y="25402"/>
                </a:lnTo>
                <a:lnTo>
                  <a:pt x="664157" y="23410"/>
                </a:lnTo>
                <a:lnTo>
                  <a:pt x="660205" y="22413"/>
                </a:lnTo>
                <a:lnTo>
                  <a:pt x="650974" y="22413"/>
                </a:lnTo>
                <a:lnTo>
                  <a:pt x="646890" y="23443"/>
                </a:lnTo>
                <a:lnTo>
                  <a:pt x="643303" y="25502"/>
                </a:lnTo>
                <a:close/>
              </a:path>
              <a:path w="2885398" h="418394">
                <a:moveTo>
                  <a:pt x="677572" y="40776"/>
                </a:moveTo>
                <a:lnTo>
                  <a:pt x="676709" y="36958"/>
                </a:lnTo>
                <a:lnTo>
                  <a:pt x="674982" y="33571"/>
                </a:lnTo>
                <a:lnTo>
                  <a:pt x="673255" y="30117"/>
                </a:lnTo>
                <a:lnTo>
                  <a:pt x="670732" y="27394"/>
                </a:lnTo>
                <a:lnTo>
                  <a:pt x="673687" y="43532"/>
                </a:lnTo>
                <a:lnTo>
                  <a:pt x="669603" y="39548"/>
                </a:lnTo>
                <a:lnTo>
                  <a:pt x="669603" y="44329"/>
                </a:lnTo>
                <a:lnTo>
                  <a:pt x="639666" y="43532"/>
                </a:lnTo>
                <a:lnTo>
                  <a:pt x="636928" y="43532"/>
                </a:lnTo>
                <a:lnTo>
                  <a:pt x="636928" y="50605"/>
                </a:lnTo>
                <a:lnTo>
                  <a:pt x="639750" y="69068"/>
                </a:lnTo>
                <a:lnTo>
                  <a:pt x="643403" y="71127"/>
                </a:lnTo>
                <a:lnTo>
                  <a:pt x="647122" y="73185"/>
                </a:lnTo>
                <a:lnTo>
                  <a:pt x="651339" y="74215"/>
                </a:lnTo>
                <a:lnTo>
                  <a:pt x="659309" y="74215"/>
                </a:lnTo>
                <a:lnTo>
                  <a:pt x="662231" y="73783"/>
                </a:lnTo>
                <a:lnTo>
                  <a:pt x="664821" y="72920"/>
                </a:lnTo>
                <a:lnTo>
                  <a:pt x="667477" y="71990"/>
                </a:lnTo>
                <a:lnTo>
                  <a:pt x="669769" y="70695"/>
                </a:lnTo>
                <a:lnTo>
                  <a:pt x="671694" y="69035"/>
                </a:lnTo>
                <a:lnTo>
                  <a:pt x="673687" y="67374"/>
                </a:lnTo>
                <a:lnTo>
                  <a:pt x="675314" y="65415"/>
                </a:lnTo>
                <a:lnTo>
                  <a:pt x="676576" y="63157"/>
                </a:lnTo>
                <a:lnTo>
                  <a:pt x="670300" y="59471"/>
                </a:lnTo>
                <a:lnTo>
                  <a:pt x="668905" y="61862"/>
                </a:lnTo>
                <a:lnTo>
                  <a:pt x="667046" y="63755"/>
                </a:lnTo>
                <a:lnTo>
                  <a:pt x="664721" y="65150"/>
                </a:lnTo>
                <a:lnTo>
                  <a:pt x="662463" y="66544"/>
                </a:lnTo>
                <a:lnTo>
                  <a:pt x="659508" y="67241"/>
                </a:lnTo>
                <a:lnTo>
                  <a:pt x="652468" y="67241"/>
                </a:lnTo>
                <a:lnTo>
                  <a:pt x="649546" y="66511"/>
                </a:lnTo>
                <a:lnTo>
                  <a:pt x="647089" y="65050"/>
                </a:lnTo>
                <a:lnTo>
                  <a:pt x="644698" y="63522"/>
                </a:lnTo>
                <a:lnTo>
                  <a:pt x="642839" y="61331"/>
                </a:lnTo>
                <a:lnTo>
                  <a:pt x="641510" y="58475"/>
                </a:lnTo>
                <a:lnTo>
                  <a:pt x="640182" y="55619"/>
                </a:lnTo>
                <a:lnTo>
                  <a:pt x="639518" y="52232"/>
                </a:lnTo>
                <a:lnTo>
                  <a:pt x="639518" y="44329"/>
                </a:lnTo>
                <a:lnTo>
                  <a:pt x="677173" y="50605"/>
                </a:lnTo>
                <a:lnTo>
                  <a:pt x="677406" y="49045"/>
                </a:lnTo>
                <a:lnTo>
                  <a:pt x="677539" y="47185"/>
                </a:lnTo>
                <a:lnTo>
                  <a:pt x="677572" y="40776"/>
                </a:lnTo>
                <a:close/>
              </a:path>
              <a:path w="2885398" h="418394">
                <a:moveTo>
                  <a:pt x="738468" y="34135"/>
                </a:moveTo>
                <a:lnTo>
                  <a:pt x="740361" y="32309"/>
                </a:lnTo>
                <a:lnTo>
                  <a:pt x="742619" y="31180"/>
                </a:lnTo>
                <a:lnTo>
                  <a:pt x="744944" y="29984"/>
                </a:lnTo>
                <a:lnTo>
                  <a:pt x="747202" y="29387"/>
                </a:lnTo>
                <a:lnTo>
                  <a:pt x="752714" y="29387"/>
                </a:lnTo>
                <a:lnTo>
                  <a:pt x="755503" y="30383"/>
                </a:lnTo>
                <a:lnTo>
                  <a:pt x="757761" y="32375"/>
                </a:lnTo>
                <a:lnTo>
                  <a:pt x="760019" y="34368"/>
                </a:lnTo>
                <a:lnTo>
                  <a:pt x="761148" y="37622"/>
                </a:lnTo>
                <a:lnTo>
                  <a:pt x="761148" y="73219"/>
                </a:lnTo>
                <a:lnTo>
                  <a:pt x="769118" y="73219"/>
                </a:lnTo>
                <a:lnTo>
                  <a:pt x="768287" y="29918"/>
                </a:lnTo>
                <a:lnTo>
                  <a:pt x="767225" y="32176"/>
                </a:lnTo>
                <a:lnTo>
                  <a:pt x="765565" y="28855"/>
                </a:lnTo>
                <a:lnTo>
                  <a:pt x="763174" y="26398"/>
                </a:lnTo>
                <a:lnTo>
                  <a:pt x="760052" y="24804"/>
                </a:lnTo>
                <a:lnTo>
                  <a:pt x="756931" y="23210"/>
                </a:lnTo>
                <a:lnTo>
                  <a:pt x="753610" y="22413"/>
                </a:lnTo>
                <a:lnTo>
                  <a:pt x="747036" y="22413"/>
                </a:lnTo>
                <a:lnTo>
                  <a:pt x="744047" y="23111"/>
                </a:lnTo>
                <a:lnTo>
                  <a:pt x="741125" y="24505"/>
                </a:lnTo>
                <a:lnTo>
                  <a:pt x="738269" y="25900"/>
                </a:lnTo>
                <a:lnTo>
                  <a:pt x="735945" y="28125"/>
                </a:lnTo>
                <a:lnTo>
                  <a:pt x="734650" y="42503"/>
                </a:lnTo>
                <a:lnTo>
                  <a:pt x="735414" y="39182"/>
                </a:lnTo>
                <a:lnTo>
                  <a:pt x="736941" y="36659"/>
                </a:lnTo>
                <a:lnTo>
                  <a:pt x="738468" y="34135"/>
                </a:lnTo>
                <a:close/>
              </a:path>
              <a:path w="2885398" h="418394">
                <a:moveTo>
                  <a:pt x="734650" y="73219"/>
                </a:moveTo>
                <a:lnTo>
                  <a:pt x="734650" y="42503"/>
                </a:lnTo>
                <a:lnTo>
                  <a:pt x="735945" y="28125"/>
                </a:lnTo>
                <a:lnTo>
                  <a:pt x="734152" y="31180"/>
                </a:lnTo>
                <a:lnTo>
                  <a:pt x="733654" y="23410"/>
                </a:lnTo>
                <a:lnTo>
                  <a:pt x="726680" y="23410"/>
                </a:lnTo>
                <a:lnTo>
                  <a:pt x="726680" y="73219"/>
                </a:lnTo>
                <a:lnTo>
                  <a:pt x="734650" y="73219"/>
                </a:lnTo>
                <a:close/>
              </a:path>
              <a:path w="2885398" h="418394">
                <a:moveTo>
                  <a:pt x="769118" y="42337"/>
                </a:moveTo>
                <a:lnTo>
                  <a:pt x="769782" y="39315"/>
                </a:lnTo>
                <a:lnTo>
                  <a:pt x="771110" y="36858"/>
                </a:lnTo>
                <a:lnTo>
                  <a:pt x="772505" y="34401"/>
                </a:lnTo>
                <a:lnTo>
                  <a:pt x="774331" y="32541"/>
                </a:lnTo>
                <a:lnTo>
                  <a:pt x="776589" y="31279"/>
                </a:lnTo>
                <a:lnTo>
                  <a:pt x="778847" y="30018"/>
                </a:lnTo>
                <a:lnTo>
                  <a:pt x="781271" y="29387"/>
                </a:lnTo>
                <a:lnTo>
                  <a:pt x="787182" y="29387"/>
                </a:lnTo>
                <a:lnTo>
                  <a:pt x="789971" y="30383"/>
                </a:lnTo>
                <a:lnTo>
                  <a:pt x="792229" y="32375"/>
                </a:lnTo>
                <a:lnTo>
                  <a:pt x="794487" y="34368"/>
                </a:lnTo>
                <a:lnTo>
                  <a:pt x="795616" y="37622"/>
                </a:lnTo>
                <a:lnTo>
                  <a:pt x="795616" y="73219"/>
                </a:lnTo>
                <a:lnTo>
                  <a:pt x="803585" y="73219"/>
                </a:lnTo>
                <a:lnTo>
                  <a:pt x="803585" y="36958"/>
                </a:lnTo>
                <a:lnTo>
                  <a:pt x="802655" y="33371"/>
                </a:lnTo>
                <a:lnTo>
                  <a:pt x="800796" y="30582"/>
                </a:lnTo>
                <a:lnTo>
                  <a:pt x="798936" y="27793"/>
                </a:lnTo>
                <a:lnTo>
                  <a:pt x="796546" y="25734"/>
                </a:lnTo>
                <a:lnTo>
                  <a:pt x="793624" y="24406"/>
                </a:lnTo>
                <a:lnTo>
                  <a:pt x="790768" y="23078"/>
                </a:lnTo>
                <a:lnTo>
                  <a:pt x="787746" y="22413"/>
                </a:lnTo>
                <a:lnTo>
                  <a:pt x="782499" y="22413"/>
                </a:lnTo>
                <a:lnTo>
                  <a:pt x="780308" y="22779"/>
                </a:lnTo>
                <a:lnTo>
                  <a:pt x="777983" y="23509"/>
                </a:lnTo>
                <a:lnTo>
                  <a:pt x="775726" y="24173"/>
                </a:lnTo>
                <a:lnTo>
                  <a:pt x="773634" y="25236"/>
                </a:lnTo>
                <a:lnTo>
                  <a:pt x="771708" y="26697"/>
                </a:lnTo>
                <a:lnTo>
                  <a:pt x="769782" y="28092"/>
                </a:lnTo>
                <a:lnTo>
                  <a:pt x="768287" y="29918"/>
                </a:lnTo>
                <a:lnTo>
                  <a:pt x="769118" y="73219"/>
                </a:lnTo>
                <a:lnTo>
                  <a:pt x="769118" y="42337"/>
                </a:lnTo>
                <a:close/>
              </a:path>
              <a:path w="2885398" h="418394">
                <a:moveTo>
                  <a:pt x="850949" y="68005"/>
                </a:moveTo>
                <a:lnTo>
                  <a:pt x="851813" y="69533"/>
                </a:lnTo>
                <a:lnTo>
                  <a:pt x="852510" y="63157"/>
                </a:lnTo>
                <a:lnTo>
                  <a:pt x="850518" y="62858"/>
                </a:lnTo>
                <a:lnTo>
                  <a:pt x="850518" y="66112"/>
                </a:lnTo>
                <a:lnTo>
                  <a:pt x="850352" y="67872"/>
                </a:lnTo>
                <a:lnTo>
                  <a:pt x="850770" y="67219"/>
                </a:lnTo>
                <a:lnTo>
                  <a:pt x="850518" y="63854"/>
                </a:lnTo>
                <a:lnTo>
                  <a:pt x="850770" y="67219"/>
                </a:lnTo>
                <a:lnTo>
                  <a:pt x="851713" y="65747"/>
                </a:lnTo>
                <a:lnTo>
                  <a:pt x="850949" y="68005"/>
                </a:lnTo>
                <a:close/>
              </a:path>
              <a:path w="2885398" h="418394">
                <a:moveTo>
                  <a:pt x="822525" y="28158"/>
                </a:moveTo>
                <a:lnTo>
                  <a:pt x="820068" y="31147"/>
                </a:lnTo>
                <a:lnTo>
                  <a:pt x="818740" y="34866"/>
                </a:lnTo>
                <a:lnTo>
                  <a:pt x="825215" y="38850"/>
                </a:lnTo>
                <a:lnTo>
                  <a:pt x="826344" y="35530"/>
                </a:lnTo>
                <a:lnTo>
                  <a:pt x="828104" y="33139"/>
                </a:lnTo>
                <a:lnTo>
                  <a:pt x="830495" y="31678"/>
                </a:lnTo>
                <a:lnTo>
                  <a:pt x="832885" y="30150"/>
                </a:lnTo>
                <a:lnTo>
                  <a:pt x="835807" y="29387"/>
                </a:lnTo>
                <a:lnTo>
                  <a:pt x="842913" y="29387"/>
                </a:lnTo>
                <a:lnTo>
                  <a:pt x="845736" y="30416"/>
                </a:lnTo>
                <a:lnTo>
                  <a:pt x="847728" y="32475"/>
                </a:lnTo>
                <a:lnTo>
                  <a:pt x="849721" y="34467"/>
                </a:lnTo>
                <a:lnTo>
                  <a:pt x="850717" y="37323"/>
                </a:lnTo>
                <a:lnTo>
                  <a:pt x="850717" y="42950"/>
                </a:lnTo>
                <a:lnTo>
                  <a:pt x="832586" y="46521"/>
                </a:lnTo>
                <a:lnTo>
                  <a:pt x="833018" y="53162"/>
                </a:lnTo>
                <a:lnTo>
                  <a:pt x="836272" y="52498"/>
                </a:lnTo>
                <a:lnTo>
                  <a:pt x="850717" y="49537"/>
                </a:lnTo>
                <a:lnTo>
                  <a:pt x="852311" y="49211"/>
                </a:lnTo>
                <a:lnTo>
                  <a:pt x="852311" y="42636"/>
                </a:lnTo>
                <a:lnTo>
                  <a:pt x="854436" y="27361"/>
                </a:lnTo>
                <a:lnTo>
                  <a:pt x="852145" y="25502"/>
                </a:lnTo>
                <a:lnTo>
                  <a:pt x="849223" y="24306"/>
                </a:lnTo>
                <a:lnTo>
                  <a:pt x="846301" y="23044"/>
                </a:lnTo>
                <a:lnTo>
                  <a:pt x="843046" y="22413"/>
                </a:lnTo>
                <a:lnTo>
                  <a:pt x="834147" y="22413"/>
                </a:lnTo>
                <a:lnTo>
                  <a:pt x="829698" y="23576"/>
                </a:lnTo>
                <a:lnTo>
                  <a:pt x="826111" y="25900"/>
                </a:lnTo>
                <a:lnTo>
                  <a:pt x="822525" y="28158"/>
                </a:lnTo>
                <a:close/>
              </a:path>
              <a:path w="2885398" h="418394">
                <a:moveTo>
                  <a:pt x="832586" y="46521"/>
                </a:moveTo>
                <a:lnTo>
                  <a:pt x="828137" y="47384"/>
                </a:lnTo>
                <a:lnTo>
                  <a:pt x="824650" y="49045"/>
                </a:lnTo>
                <a:lnTo>
                  <a:pt x="822127" y="51502"/>
                </a:lnTo>
                <a:lnTo>
                  <a:pt x="819669" y="53893"/>
                </a:lnTo>
                <a:lnTo>
                  <a:pt x="818441" y="56948"/>
                </a:lnTo>
                <a:lnTo>
                  <a:pt x="818441" y="63655"/>
                </a:lnTo>
                <a:lnTo>
                  <a:pt x="819171" y="66179"/>
                </a:lnTo>
                <a:lnTo>
                  <a:pt x="820632" y="68238"/>
                </a:lnTo>
                <a:lnTo>
                  <a:pt x="822160" y="70230"/>
                </a:lnTo>
                <a:lnTo>
                  <a:pt x="824185" y="71724"/>
                </a:lnTo>
                <a:lnTo>
                  <a:pt x="826709" y="72720"/>
                </a:lnTo>
                <a:lnTo>
                  <a:pt x="829233" y="73717"/>
                </a:lnTo>
                <a:lnTo>
                  <a:pt x="831956" y="74215"/>
                </a:lnTo>
                <a:lnTo>
                  <a:pt x="837202" y="74215"/>
                </a:lnTo>
                <a:lnTo>
                  <a:pt x="839560" y="73849"/>
                </a:lnTo>
                <a:lnTo>
                  <a:pt x="841951" y="73119"/>
                </a:lnTo>
                <a:lnTo>
                  <a:pt x="844341" y="72322"/>
                </a:lnTo>
                <a:lnTo>
                  <a:pt x="846500" y="71127"/>
                </a:lnTo>
                <a:lnTo>
                  <a:pt x="848426" y="69533"/>
                </a:lnTo>
                <a:lnTo>
                  <a:pt x="850352" y="67872"/>
                </a:lnTo>
                <a:lnTo>
                  <a:pt x="850518" y="66112"/>
                </a:lnTo>
                <a:lnTo>
                  <a:pt x="850518" y="62858"/>
                </a:lnTo>
                <a:lnTo>
                  <a:pt x="852510" y="63157"/>
                </a:lnTo>
                <a:lnTo>
                  <a:pt x="851813" y="69533"/>
                </a:lnTo>
                <a:lnTo>
                  <a:pt x="852676" y="70994"/>
                </a:lnTo>
                <a:lnTo>
                  <a:pt x="853871" y="72090"/>
                </a:lnTo>
                <a:lnTo>
                  <a:pt x="855399" y="72820"/>
                </a:lnTo>
                <a:lnTo>
                  <a:pt x="856926" y="73551"/>
                </a:lnTo>
                <a:lnTo>
                  <a:pt x="858653" y="73916"/>
                </a:lnTo>
                <a:lnTo>
                  <a:pt x="862704" y="73916"/>
                </a:lnTo>
                <a:lnTo>
                  <a:pt x="864431" y="73584"/>
                </a:lnTo>
                <a:lnTo>
                  <a:pt x="865759" y="72920"/>
                </a:lnTo>
                <a:lnTo>
                  <a:pt x="866158" y="66644"/>
                </a:lnTo>
                <a:lnTo>
                  <a:pt x="863734" y="67142"/>
                </a:lnTo>
                <a:lnTo>
                  <a:pt x="859948" y="67142"/>
                </a:lnTo>
                <a:lnTo>
                  <a:pt x="858686" y="65946"/>
                </a:lnTo>
                <a:lnTo>
                  <a:pt x="858686" y="35530"/>
                </a:lnTo>
                <a:lnTo>
                  <a:pt x="857823" y="32342"/>
                </a:lnTo>
                <a:lnTo>
                  <a:pt x="856096" y="29885"/>
                </a:lnTo>
                <a:lnTo>
                  <a:pt x="854436" y="27361"/>
                </a:lnTo>
                <a:lnTo>
                  <a:pt x="852311" y="42636"/>
                </a:lnTo>
                <a:lnTo>
                  <a:pt x="852311" y="49211"/>
                </a:lnTo>
                <a:lnTo>
                  <a:pt x="850717" y="49537"/>
                </a:lnTo>
                <a:lnTo>
                  <a:pt x="850717" y="56914"/>
                </a:lnTo>
                <a:lnTo>
                  <a:pt x="850318" y="58774"/>
                </a:lnTo>
                <a:lnTo>
                  <a:pt x="849521" y="60368"/>
                </a:lnTo>
                <a:lnTo>
                  <a:pt x="848725" y="61895"/>
                </a:lnTo>
                <a:lnTo>
                  <a:pt x="847629" y="63190"/>
                </a:lnTo>
                <a:lnTo>
                  <a:pt x="846234" y="64253"/>
                </a:lnTo>
                <a:lnTo>
                  <a:pt x="844839" y="65249"/>
                </a:lnTo>
                <a:lnTo>
                  <a:pt x="843246" y="66013"/>
                </a:lnTo>
                <a:lnTo>
                  <a:pt x="841452" y="66544"/>
                </a:lnTo>
                <a:lnTo>
                  <a:pt x="839726" y="67009"/>
                </a:lnTo>
                <a:lnTo>
                  <a:pt x="837899" y="67241"/>
                </a:lnTo>
                <a:lnTo>
                  <a:pt x="832985" y="67241"/>
                </a:lnTo>
                <a:lnTo>
                  <a:pt x="830661" y="66611"/>
                </a:lnTo>
                <a:lnTo>
                  <a:pt x="829000" y="65349"/>
                </a:lnTo>
                <a:lnTo>
                  <a:pt x="827406" y="64020"/>
                </a:lnTo>
                <a:lnTo>
                  <a:pt x="826609" y="62327"/>
                </a:lnTo>
                <a:lnTo>
                  <a:pt x="826609" y="58143"/>
                </a:lnTo>
                <a:lnTo>
                  <a:pt x="827406" y="56483"/>
                </a:lnTo>
                <a:lnTo>
                  <a:pt x="829000" y="55287"/>
                </a:lnTo>
                <a:lnTo>
                  <a:pt x="830594" y="54092"/>
                </a:lnTo>
                <a:lnTo>
                  <a:pt x="833018" y="53162"/>
                </a:lnTo>
                <a:lnTo>
                  <a:pt x="832586" y="46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/>
          <p:nvPr/>
        </p:nvSpPr>
        <p:spPr>
          <a:xfrm>
            <a:off x="6805060" y="30009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3" name="object 393"/>
          <p:cNvSpPr/>
          <p:nvPr/>
        </p:nvSpPr>
        <p:spPr>
          <a:xfrm>
            <a:off x="6879823" y="2979515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4" name="object 394"/>
          <p:cNvSpPr/>
          <p:nvPr/>
        </p:nvSpPr>
        <p:spPr>
          <a:xfrm>
            <a:off x="6927734" y="30009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5" name="object 395"/>
          <p:cNvSpPr/>
          <p:nvPr/>
        </p:nvSpPr>
        <p:spPr>
          <a:xfrm>
            <a:off x="7214868" y="2979515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6" name="object 396"/>
          <p:cNvSpPr/>
          <p:nvPr/>
        </p:nvSpPr>
        <p:spPr>
          <a:xfrm>
            <a:off x="7820162" y="2979515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7" name="object 397"/>
          <p:cNvSpPr/>
          <p:nvPr/>
        </p:nvSpPr>
        <p:spPr>
          <a:xfrm>
            <a:off x="8244100" y="2960140"/>
            <a:ext cx="0" cy="65747"/>
          </a:xfrm>
          <a:custGeom>
            <a:avLst/>
            <a:gdLst/>
            <a:ahLst/>
            <a:cxnLst/>
            <a:rect l="l" t="t" r="r" b="b"/>
            <a:pathLst>
              <a:path w="0" h="65747">
                <a:moveTo>
                  <a:pt x="0" y="0"/>
                </a:moveTo>
                <a:lnTo>
                  <a:pt x="0" y="65747"/>
                </a:lnTo>
              </a:path>
            </a:pathLst>
          </a:custGeom>
          <a:ln w="923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8" name="object 398"/>
          <p:cNvSpPr/>
          <p:nvPr/>
        </p:nvSpPr>
        <p:spPr>
          <a:xfrm>
            <a:off x="5803727" y="31628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9" name="object 399"/>
          <p:cNvSpPr/>
          <p:nvPr/>
        </p:nvSpPr>
        <p:spPr>
          <a:xfrm>
            <a:off x="6245636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0" name="object 400"/>
          <p:cNvSpPr/>
          <p:nvPr/>
        </p:nvSpPr>
        <p:spPr>
          <a:xfrm>
            <a:off x="6319376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1" name="object 401"/>
          <p:cNvSpPr/>
          <p:nvPr/>
        </p:nvSpPr>
        <p:spPr>
          <a:xfrm>
            <a:off x="6798639" y="31628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2" name="object 402"/>
          <p:cNvSpPr/>
          <p:nvPr/>
        </p:nvSpPr>
        <p:spPr>
          <a:xfrm>
            <a:off x="6818924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3" name="object 403"/>
          <p:cNvSpPr/>
          <p:nvPr/>
        </p:nvSpPr>
        <p:spPr>
          <a:xfrm>
            <a:off x="7317209" y="3141394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4" name="object 404"/>
          <p:cNvSpPr/>
          <p:nvPr/>
        </p:nvSpPr>
        <p:spPr>
          <a:xfrm>
            <a:off x="7356359" y="3141394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5" name="object 405"/>
          <p:cNvSpPr/>
          <p:nvPr/>
        </p:nvSpPr>
        <p:spPr>
          <a:xfrm>
            <a:off x="7729492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/>
          <p:nvPr/>
        </p:nvSpPr>
        <p:spPr>
          <a:xfrm>
            <a:off x="7922501" y="3141394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7" name="object 407"/>
          <p:cNvSpPr/>
          <p:nvPr/>
        </p:nvSpPr>
        <p:spPr>
          <a:xfrm>
            <a:off x="7970412" y="31628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8" name="object 408"/>
          <p:cNvSpPr/>
          <p:nvPr/>
        </p:nvSpPr>
        <p:spPr>
          <a:xfrm>
            <a:off x="8152234" y="3162862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9" name="object 409"/>
          <p:cNvSpPr/>
          <p:nvPr/>
        </p:nvSpPr>
        <p:spPr>
          <a:xfrm>
            <a:off x="6207017" y="3303273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0" name="object 410"/>
          <p:cNvSpPr/>
          <p:nvPr/>
        </p:nvSpPr>
        <p:spPr>
          <a:xfrm>
            <a:off x="6650380" y="332474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1" name="object 411"/>
          <p:cNvSpPr/>
          <p:nvPr/>
        </p:nvSpPr>
        <p:spPr>
          <a:xfrm>
            <a:off x="6872040" y="3303273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2" name="object 412"/>
          <p:cNvSpPr/>
          <p:nvPr/>
        </p:nvSpPr>
        <p:spPr>
          <a:xfrm>
            <a:off x="8012827" y="332474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3" name="object 413"/>
          <p:cNvSpPr/>
          <p:nvPr/>
        </p:nvSpPr>
        <p:spPr>
          <a:xfrm>
            <a:off x="7533589" y="3598689"/>
            <a:ext cx="996177" cy="398470"/>
          </a:xfrm>
          <a:custGeom>
            <a:avLst/>
            <a:gdLst/>
            <a:ahLst/>
            <a:cxnLst/>
            <a:rect l="l" t="t" r="r" b="b"/>
            <a:pathLst>
              <a:path w="996177" h="398470">
                <a:moveTo>
                  <a:pt x="0" y="31130"/>
                </a:moveTo>
                <a:lnTo>
                  <a:pt x="0" y="367340"/>
                </a:lnTo>
                <a:lnTo>
                  <a:pt x="731" y="374079"/>
                </a:lnTo>
                <a:lnTo>
                  <a:pt x="6674" y="386604"/>
                </a:lnTo>
                <a:lnTo>
                  <a:pt x="17320" y="395247"/>
                </a:lnTo>
                <a:lnTo>
                  <a:pt x="31130" y="398470"/>
                </a:lnTo>
                <a:lnTo>
                  <a:pt x="965046" y="398470"/>
                </a:lnTo>
                <a:lnTo>
                  <a:pt x="971785" y="397739"/>
                </a:lnTo>
                <a:lnTo>
                  <a:pt x="984310" y="391796"/>
                </a:lnTo>
                <a:lnTo>
                  <a:pt x="992954" y="381150"/>
                </a:lnTo>
                <a:lnTo>
                  <a:pt x="996177" y="367340"/>
                </a:lnTo>
                <a:lnTo>
                  <a:pt x="996177" y="31130"/>
                </a:lnTo>
                <a:lnTo>
                  <a:pt x="995445" y="24391"/>
                </a:lnTo>
                <a:lnTo>
                  <a:pt x="989502" y="11866"/>
                </a:lnTo>
                <a:lnTo>
                  <a:pt x="978856" y="3223"/>
                </a:lnTo>
                <a:lnTo>
                  <a:pt x="965046" y="0"/>
                </a:lnTo>
                <a:lnTo>
                  <a:pt x="31130" y="0"/>
                </a:lnTo>
                <a:lnTo>
                  <a:pt x="24391" y="731"/>
                </a:lnTo>
                <a:lnTo>
                  <a:pt x="11866" y="6674"/>
                </a:lnTo>
                <a:lnTo>
                  <a:pt x="3223" y="17320"/>
                </a:lnTo>
                <a:lnTo>
                  <a:pt x="0" y="31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4" name="object 414"/>
          <p:cNvSpPr/>
          <p:nvPr/>
        </p:nvSpPr>
        <p:spPr>
          <a:xfrm>
            <a:off x="7935548" y="3760195"/>
            <a:ext cx="49559" cy="82558"/>
          </a:xfrm>
          <a:custGeom>
            <a:avLst/>
            <a:gdLst/>
            <a:ahLst/>
            <a:cxnLst/>
            <a:rect l="l" t="t" r="r" b="b"/>
            <a:pathLst>
              <a:path w="49559" h="82558">
                <a:moveTo>
                  <a:pt x="11456" y="31753"/>
                </a:moveTo>
                <a:lnTo>
                  <a:pt x="11456" y="68321"/>
                </a:lnTo>
                <a:lnTo>
                  <a:pt x="12327" y="71973"/>
                </a:lnTo>
                <a:lnTo>
                  <a:pt x="14070" y="74713"/>
                </a:lnTo>
                <a:lnTo>
                  <a:pt x="15897" y="77452"/>
                </a:lnTo>
                <a:lnTo>
                  <a:pt x="18387" y="79445"/>
                </a:lnTo>
                <a:lnTo>
                  <a:pt x="21542" y="80690"/>
                </a:lnTo>
                <a:lnTo>
                  <a:pt x="24779" y="81935"/>
                </a:lnTo>
                <a:lnTo>
                  <a:pt x="28474" y="82558"/>
                </a:lnTo>
                <a:lnTo>
                  <a:pt x="35945" y="82558"/>
                </a:lnTo>
                <a:lnTo>
                  <a:pt x="39099" y="82101"/>
                </a:lnTo>
                <a:lnTo>
                  <a:pt x="42088" y="81188"/>
                </a:lnTo>
                <a:lnTo>
                  <a:pt x="45077" y="80275"/>
                </a:lnTo>
                <a:lnTo>
                  <a:pt x="47567" y="79030"/>
                </a:lnTo>
                <a:lnTo>
                  <a:pt x="49559" y="77452"/>
                </a:lnTo>
                <a:lnTo>
                  <a:pt x="46820" y="66121"/>
                </a:lnTo>
                <a:lnTo>
                  <a:pt x="45575" y="67200"/>
                </a:lnTo>
                <a:lnTo>
                  <a:pt x="44163" y="68072"/>
                </a:lnTo>
                <a:lnTo>
                  <a:pt x="42586" y="68736"/>
                </a:lnTo>
                <a:lnTo>
                  <a:pt x="41092" y="69317"/>
                </a:lnTo>
                <a:lnTo>
                  <a:pt x="39265" y="69607"/>
                </a:lnTo>
                <a:lnTo>
                  <a:pt x="34451" y="69607"/>
                </a:lnTo>
                <a:lnTo>
                  <a:pt x="32334" y="68943"/>
                </a:lnTo>
                <a:lnTo>
                  <a:pt x="30756" y="67615"/>
                </a:lnTo>
                <a:lnTo>
                  <a:pt x="29262" y="66204"/>
                </a:lnTo>
                <a:lnTo>
                  <a:pt x="28515" y="64004"/>
                </a:lnTo>
                <a:lnTo>
                  <a:pt x="28515" y="31753"/>
                </a:lnTo>
                <a:lnTo>
                  <a:pt x="48439" y="31753"/>
                </a:lnTo>
                <a:lnTo>
                  <a:pt x="48439" y="19051"/>
                </a:lnTo>
                <a:lnTo>
                  <a:pt x="28515" y="19051"/>
                </a:lnTo>
                <a:lnTo>
                  <a:pt x="28515" y="0"/>
                </a:lnTo>
                <a:lnTo>
                  <a:pt x="11456" y="4731"/>
                </a:lnTo>
                <a:lnTo>
                  <a:pt x="11456" y="19051"/>
                </a:lnTo>
                <a:lnTo>
                  <a:pt x="0" y="19051"/>
                </a:lnTo>
                <a:lnTo>
                  <a:pt x="0" y="31753"/>
                </a:lnTo>
                <a:lnTo>
                  <a:pt x="11456" y="31753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5" name="object 415"/>
          <p:cNvSpPr/>
          <p:nvPr/>
        </p:nvSpPr>
        <p:spPr>
          <a:xfrm>
            <a:off x="8031501" y="3827935"/>
            <a:ext cx="4441" cy="10708"/>
          </a:xfrm>
          <a:custGeom>
            <a:avLst/>
            <a:gdLst/>
            <a:ahLst/>
            <a:cxnLst/>
            <a:rect l="l" t="t" r="r" b="b"/>
            <a:pathLst>
              <a:path w="4441" h="10708">
                <a:moveTo>
                  <a:pt x="0" y="8093"/>
                </a:moveTo>
                <a:lnTo>
                  <a:pt x="1716" y="6377"/>
                </a:lnTo>
                <a:lnTo>
                  <a:pt x="1120" y="996"/>
                </a:lnTo>
                <a:lnTo>
                  <a:pt x="1716" y="6377"/>
                </a:lnTo>
                <a:lnTo>
                  <a:pt x="2241" y="5852"/>
                </a:lnTo>
                <a:lnTo>
                  <a:pt x="3113" y="8716"/>
                </a:lnTo>
                <a:lnTo>
                  <a:pt x="4441" y="10708"/>
                </a:lnTo>
                <a:lnTo>
                  <a:pt x="3611" y="3154"/>
                </a:lnTo>
                <a:lnTo>
                  <a:pt x="4109" y="0"/>
                </a:lnTo>
                <a:lnTo>
                  <a:pt x="1120" y="498"/>
                </a:lnTo>
                <a:lnTo>
                  <a:pt x="1120" y="4067"/>
                </a:lnTo>
                <a:lnTo>
                  <a:pt x="0" y="8093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6" name="object 416"/>
          <p:cNvSpPr/>
          <p:nvPr/>
        </p:nvSpPr>
        <p:spPr>
          <a:xfrm>
            <a:off x="8033217" y="3833788"/>
            <a:ext cx="1396" cy="2864"/>
          </a:xfrm>
          <a:custGeom>
            <a:avLst/>
            <a:gdLst/>
            <a:ahLst/>
            <a:cxnLst/>
            <a:rect l="l" t="t" r="r" b="b"/>
            <a:pathLst>
              <a:path w="1396" h="2864">
                <a:moveTo>
                  <a:pt x="524" y="0"/>
                </a:moveTo>
                <a:lnTo>
                  <a:pt x="0" y="524"/>
                </a:lnTo>
                <a:lnTo>
                  <a:pt x="68" y="788"/>
                </a:lnTo>
                <a:lnTo>
                  <a:pt x="1396" y="2864"/>
                </a:lnTo>
                <a:lnTo>
                  <a:pt x="524" y="0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/>
          <p:nvPr/>
        </p:nvSpPr>
        <p:spPr>
          <a:xfrm>
            <a:off x="7992774" y="3778002"/>
            <a:ext cx="64253" cy="64751"/>
          </a:xfrm>
          <a:custGeom>
            <a:avLst/>
            <a:gdLst/>
            <a:ahLst/>
            <a:cxnLst/>
            <a:rect l="l" t="t" r="r" b="b"/>
            <a:pathLst>
              <a:path w="64253" h="64751">
                <a:moveTo>
                  <a:pt x="64253" y="52423"/>
                </a:moveTo>
                <a:lnTo>
                  <a:pt x="63008" y="52838"/>
                </a:lnTo>
                <a:lnTo>
                  <a:pt x="61679" y="53046"/>
                </a:lnTo>
                <a:lnTo>
                  <a:pt x="57280" y="53046"/>
                </a:lnTo>
                <a:lnTo>
                  <a:pt x="55785" y="51469"/>
                </a:lnTo>
                <a:lnTo>
                  <a:pt x="55785" y="17889"/>
                </a:lnTo>
                <a:lnTo>
                  <a:pt x="54623" y="13614"/>
                </a:lnTo>
                <a:lnTo>
                  <a:pt x="52299" y="10210"/>
                </a:lnTo>
                <a:lnTo>
                  <a:pt x="50057" y="6807"/>
                </a:lnTo>
                <a:lnTo>
                  <a:pt x="46903" y="4275"/>
                </a:lnTo>
                <a:lnTo>
                  <a:pt x="42835" y="2614"/>
                </a:lnTo>
                <a:lnTo>
                  <a:pt x="38767" y="871"/>
                </a:lnTo>
                <a:lnTo>
                  <a:pt x="33994" y="0"/>
                </a:lnTo>
                <a:lnTo>
                  <a:pt x="20463" y="0"/>
                </a:lnTo>
                <a:lnTo>
                  <a:pt x="14029" y="1660"/>
                </a:lnTo>
                <a:lnTo>
                  <a:pt x="9214" y="4980"/>
                </a:lnTo>
                <a:lnTo>
                  <a:pt x="4482" y="8301"/>
                </a:lnTo>
                <a:lnTo>
                  <a:pt x="1411" y="12701"/>
                </a:lnTo>
                <a:lnTo>
                  <a:pt x="0" y="18180"/>
                </a:lnTo>
                <a:lnTo>
                  <a:pt x="14569" y="22663"/>
                </a:lnTo>
                <a:lnTo>
                  <a:pt x="15648" y="19010"/>
                </a:lnTo>
                <a:lnTo>
                  <a:pt x="17350" y="16395"/>
                </a:lnTo>
                <a:lnTo>
                  <a:pt x="19674" y="14818"/>
                </a:lnTo>
                <a:lnTo>
                  <a:pt x="21998" y="13240"/>
                </a:lnTo>
                <a:lnTo>
                  <a:pt x="24696" y="12452"/>
                </a:lnTo>
                <a:lnTo>
                  <a:pt x="31089" y="12452"/>
                </a:lnTo>
                <a:lnTo>
                  <a:pt x="33745" y="13448"/>
                </a:lnTo>
                <a:lnTo>
                  <a:pt x="35737" y="15440"/>
                </a:lnTo>
                <a:lnTo>
                  <a:pt x="37813" y="17433"/>
                </a:lnTo>
                <a:lnTo>
                  <a:pt x="38850" y="20214"/>
                </a:lnTo>
                <a:lnTo>
                  <a:pt x="40843" y="25776"/>
                </a:lnTo>
                <a:lnTo>
                  <a:pt x="40718" y="36360"/>
                </a:lnTo>
                <a:lnTo>
                  <a:pt x="38850" y="36734"/>
                </a:lnTo>
                <a:lnTo>
                  <a:pt x="38850" y="42835"/>
                </a:lnTo>
                <a:lnTo>
                  <a:pt x="38477" y="44744"/>
                </a:lnTo>
                <a:lnTo>
                  <a:pt x="37730" y="46322"/>
                </a:lnTo>
                <a:lnTo>
                  <a:pt x="36983" y="47899"/>
                </a:lnTo>
                <a:lnTo>
                  <a:pt x="35945" y="49144"/>
                </a:lnTo>
                <a:lnTo>
                  <a:pt x="34617" y="50057"/>
                </a:lnTo>
                <a:lnTo>
                  <a:pt x="33288" y="50971"/>
                </a:lnTo>
                <a:lnTo>
                  <a:pt x="31794" y="51635"/>
                </a:lnTo>
                <a:lnTo>
                  <a:pt x="30134" y="52050"/>
                </a:lnTo>
                <a:lnTo>
                  <a:pt x="28474" y="52465"/>
                </a:lnTo>
                <a:lnTo>
                  <a:pt x="26772" y="52672"/>
                </a:lnTo>
                <a:lnTo>
                  <a:pt x="22870" y="52672"/>
                </a:lnTo>
                <a:lnTo>
                  <a:pt x="21002" y="52133"/>
                </a:lnTo>
                <a:lnTo>
                  <a:pt x="19425" y="51054"/>
                </a:lnTo>
                <a:lnTo>
                  <a:pt x="20670" y="64751"/>
                </a:lnTo>
                <a:lnTo>
                  <a:pt x="24074" y="64751"/>
                </a:lnTo>
                <a:lnTo>
                  <a:pt x="27353" y="64170"/>
                </a:lnTo>
                <a:lnTo>
                  <a:pt x="30507" y="63008"/>
                </a:lnTo>
                <a:lnTo>
                  <a:pt x="33745" y="61846"/>
                </a:lnTo>
                <a:lnTo>
                  <a:pt x="36484" y="60185"/>
                </a:lnTo>
                <a:lnTo>
                  <a:pt x="38726" y="58027"/>
                </a:lnTo>
                <a:lnTo>
                  <a:pt x="39847" y="54001"/>
                </a:lnTo>
                <a:lnTo>
                  <a:pt x="39847" y="50431"/>
                </a:lnTo>
                <a:lnTo>
                  <a:pt x="42835" y="49933"/>
                </a:lnTo>
                <a:lnTo>
                  <a:pt x="42337" y="53087"/>
                </a:lnTo>
                <a:lnTo>
                  <a:pt x="43167" y="60642"/>
                </a:lnTo>
                <a:lnTo>
                  <a:pt x="44993" y="62136"/>
                </a:lnTo>
                <a:lnTo>
                  <a:pt x="47318" y="63132"/>
                </a:lnTo>
                <a:lnTo>
                  <a:pt x="49642" y="64128"/>
                </a:lnTo>
                <a:lnTo>
                  <a:pt x="52257" y="64626"/>
                </a:lnTo>
                <a:lnTo>
                  <a:pt x="58400" y="64626"/>
                </a:lnTo>
                <a:lnTo>
                  <a:pt x="61098" y="64087"/>
                </a:lnTo>
                <a:lnTo>
                  <a:pt x="63257" y="63008"/>
                </a:lnTo>
                <a:lnTo>
                  <a:pt x="64253" y="52423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8" name="object 418"/>
          <p:cNvSpPr/>
          <p:nvPr/>
        </p:nvSpPr>
        <p:spPr>
          <a:xfrm>
            <a:off x="8063910" y="3778002"/>
            <a:ext cx="60517" cy="64751"/>
          </a:xfrm>
          <a:custGeom>
            <a:avLst/>
            <a:gdLst/>
            <a:ahLst/>
            <a:cxnLst/>
            <a:rect l="l" t="t" r="r" b="b"/>
            <a:pathLst>
              <a:path w="60517" h="64751">
                <a:moveTo>
                  <a:pt x="20214" y="63464"/>
                </a:moveTo>
                <a:lnTo>
                  <a:pt x="25859" y="64751"/>
                </a:lnTo>
                <a:lnTo>
                  <a:pt x="37398" y="64751"/>
                </a:lnTo>
                <a:lnTo>
                  <a:pt x="41922" y="63962"/>
                </a:lnTo>
                <a:lnTo>
                  <a:pt x="45824" y="62385"/>
                </a:lnTo>
                <a:lnTo>
                  <a:pt x="49725" y="60808"/>
                </a:lnTo>
                <a:lnTo>
                  <a:pt x="52921" y="58608"/>
                </a:lnTo>
                <a:lnTo>
                  <a:pt x="55412" y="55785"/>
                </a:lnTo>
                <a:lnTo>
                  <a:pt x="57902" y="52963"/>
                </a:lnTo>
                <a:lnTo>
                  <a:pt x="59604" y="49684"/>
                </a:lnTo>
                <a:lnTo>
                  <a:pt x="60517" y="45948"/>
                </a:lnTo>
                <a:lnTo>
                  <a:pt x="45077" y="40967"/>
                </a:lnTo>
                <a:lnTo>
                  <a:pt x="44661" y="43292"/>
                </a:lnTo>
                <a:lnTo>
                  <a:pt x="43873" y="45284"/>
                </a:lnTo>
                <a:lnTo>
                  <a:pt x="42711" y="46944"/>
                </a:lnTo>
                <a:lnTo>
                  <a:pt x="41631" y="48605"/>
                </a:lnTo>
                <a:lnTo>
                  <a:pt x="40220" y="49891"/>
                </a:lnTo>
                <a:lnTo>
                  <a:pt x="38477" y="50805"/>
                </a:lnTo>
                <a:lnTo>
                  <a:pt x="36734" y="51635"/>
                </a:lnTo>
                <a:lnTo>
                  <a:pt x="34617" y="52050"/>
                </a:lnTo>
                <a:lnTo>
                  <a:pt x="29055" y="52050"/>
                </a:lnTo>
                <a:lnTo>
                  <a:pt x="26357" y="51344"/>
                </a:lnTo>
                <a:lnTo>
                  <a:pt x="24032" y="49933"/>
                </a:lnTo>
                <a:lnTo>
                  <a:pt x="21791" y="48522"/>
                </a:lnTo>
                <a:lnTo>
                  <a:pt x="20048" y="46363"/>
                </a:lnTo>
                <a:lnTo>
                  <a:pt x="18802" y="43458"/>
                </a:lnTo>
                <a:lnTo>
                  <a:pt x="17640" y="40552"/>
                </a:lnTo>
                <a:lnTo>
                  <a:pt x="17059" y="36900"/>
                </a:lnTo>
                <a:lnTo>
                  <a:pt x="17059" y="28100"/>
                </a:lnTo>
                <a:lnTo>
                  <a:pt x="17640" y="24447"/>
                </a:lnTo>
                <a:lnTo>
                  <a:pt x="18802" y="21542"/>
                </a:lnTo>
                <a:lnTo>
                  <a:pt x="19965" y="18553"/>
                </a:lnTo>
                <a:lnTo>
                  <a:pt x="21666" y="16353"/>
                </a:lnTo>
                <a:lnTo>
                  <a:pt x="23908" y="14942"/>
                </a:lnTo>
                <a:lnTo>
                  <a:pt x="26149" y="13448"/>
                </a:lnTo>
                <a:lnTo>
                  <a:pt x="28847" y="12701"/>
                </a:lnTo>
                <a:lnTo>
                  <a:pt x="35405" y="12701"/>
                </a:lnTo>
                <a:lnTo>
                  <a:pt x="38103" y="13655"/>
                </a:lnTo>
                <a:lnTo>
                  <a:pt x="40096" y="15565"/>
                </a:lnTo>
                <a:lnTo>
                  <a:pt x="42088" y="17474"/>
                </a:lnTo>
                <a:lnTo>
                  <a:pt x="43499" y="20297"/>
                </a:lnTo>
                <a:lnTo>
                  <a:pt x="44329" y="24032"/>
                </a:lnTo>
                <a:lnTo>
                  <a:pt x="60268" y="18304"/>
                </a:lnTo>
                <a:lnTo>
                  <a:pt x="59272" y="14901"/>
                </a:lnTo>
                <a:lnTo>
                  <a:pt x="57570" y="11829"/>
                </a:lnTo>
                <a:lnTo>
                  <a:pt x="55163" y="9090"/>
                </a:lnTo>
                <a:lnTo>
                  <a:pt x="52838" y="6267"/>
                </a:lnTo>
                <a:lnTo>
                  <a:pt x="49725" y="4067"/>
                </a:lnTo>
                <a:lnTo>
                  <a:pt x="45824" y="2490"/>
                </a:lnTo>
                <a:lnTo>
                  <a:pt x="42005" y="830"/>
                </a:lnTo>
                <a:lnTo>
                  <a:pt x="37315" y="0"/>
                </a:lnTo>
                <a:lnTo>
                  <a:pt x="25527" y="0"/>
                </a:lnTo>
                <a:lnTo>
                  <a:pt x="20006" y="1286"/>
                </a:lnTo>
                <a:lnTo>
                  <a:pt x="15191" y="3860"/>
                </a:lnTo>
                <a:lnTo>
                  <a:pt x="10376" y="6433"/>
                </a:lnTo>
                <a:lnTo>
                  <a:pt x="6641" y="10127"/>
                </a:lnTo>
                <a:lnTo>
                  <a:pt x="3984" y="14942"/>
                </a:lnTo>
                <a:lnTo>
                  <a:pt x="1328" y="19757"/>
                </a:lnTo>
                <a:lnTo>
                  <a:pt x="0" y="25568"/>
                </a:lnTo>
                <a:lnTo>
                  <a:pt x="0" y="39182"/>
                </a:lnTo>
                <a:lnTo>
                  <a:pt x="1328" y="44994"/>
                </a:lnTo>
                <a:lnTo>
                  <a:pt x="3984" y="49808"/>
                </a:lnTo>
                <a:lnTo>
                  <a:pt x="6641" y="54623"/>
                </a:lnTo>
                <a:lnTo>
                  <a:pt x="10418" y="58317"/>
                </a:lnTo>
                <a:lnTo>
                  <a:pt x="15316" y="60891"/>
                </a:lnTo>
                <a:lnTo>
                  <a:pt x="20214" y="63464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9" name="object 419"/>
          <p:cNvSpPr/>
          <p:nvPr/>
        </p:nvSpPr>
        <p:spPr>
          <a:xfrm>
            <a:off x="8131208" y="3760195"/>
            <a:ext cx="49559" cy="82558"/>
          </a:xfrm>
          <a:custGeom>
            <a:avLst/>
            <a:gdLst/>
            <a:ahLst/>
            <a:cxnLst/>
            <a:rect l="l" t="t" r="r" b="b"/>
            <a:pathLst>
              <a:path w="49559" h="82558">
                <a:moveTo>
                  <a:pt x="11456" y="31753"/>
                </a:moveTo>
                <a:lnTo>
                  <a:pt x="11456" y="68321"/>
                </a:lnTo>
                <a:lnTo>
                  <a:pt x="12327" y="71973"/>
                </a:lnTo>
                <a:lnTo>
                  <a:pt x="14071" y="74713"/>
                </a:lnTo>
                <a:lnTo>
                  <a:pt x="15897" y="77452"/>
                </a:lnTo>
                <a:lnTo>
                  <a:pt x="18387" y="79445"/>
                </a:lnTo>
                <a:lnTo>
                  <a:pt x="21542" y="80690"/>
                </a:lnTo>
                <a:lnTo>
                  <a:pt x="24779" y="81935"/>
                </a:lnTo>
                <a:lnTo>
                  <a:pt x="28474" y="82558"/>
                </a:lnTo>
                <a:lnTo>
                  <a:pt x="35945" y="82558"/>
                </a:lnTo>
                <a:lnTo>
                  <a:pt x="39099" y="82101"/>
                </a:lnTo>
                <a:lnTo>
                  <a:pt x="42088" y="81188"/>
                </a:lnTo>
                <a:lnTo>
                  <a:pt x="45077" y="80275"/>
                </a:lnTo>
                <a:lnTo>
                  <a:pt x="47567" y="79030"/>
                </a:lnTo>
                <a:lnTo>
                  <a:pt x="49559" y="77452"/>
                </a:lnTo>
                <a:lnTo>
                  <a:pt x="46820" y="66121"/>
                </a:lnTo>
                <a:lnTo>
                  <a:pt x="45575" y="67200"/>
                </a:lnTo>
                <a:lnTo>
                  <a:pt x="44163" y="68072"/>
                </a:lnTo>
                <a:lnTo>
                  <a:pt x="42586" y="68736"/>
                </a:lnTo>
                <a:lnTo>
                  <a:pt x="41092" y="69317"/>
                </a:lnTo>
                <a:lnTo>
                  <a:pt x="39265" y="69607"/>
                </a:lnTo>
                <a:lnTo>
                  <a:pt x="34451" y="69607"/>
                </a:lnTo>
                <a:lnTo>
                  <a:pt x="32334" y="68943"/>
                </a:lnTo>
                <a:lnTo>
                  <a:pt x="30756" y="67615"/>
                </a:lnTo>
                <a:lnTo>
                  <a:pt x="29262" y="66204"/>
                </a:lnTo>
                <a:lnTo>
                  <a:pt x="28515" y="64004"/>
                </a:lnTo>
                <a:lnTo>
                  <a:pt x="28515" y="31753"/>
                </a:lnTo>
                <a:lnTo>
                  <a:pt x="48439" y="31753"/>
                </a:lnTo>
                <a:lnTo>
                  <a:pt x="48439" y="19051"/>
                </a:lnTo>
                <a:lnTo>
                  <a:pt x="28515" y="19051"/>
                </a:lnTo>
                <a:lnTo>
                  <a:pt x="28515" y="0"/>
                </a:lnTo>
                <a:lnTo>
                  <a:pt x="11456" y="4731"/>
                </a:lnTo>
                <a:lnTo>
                  <a:pt x="11456" y="19051"/>
                </a:lnTo>
                <a:lnTo>
                  <a:pt x="0" y="19051"/>
                </a:lnTo>
                <a:lnTo>
                  <a:pt x="0" y="31753"/>
                </a:lnTo>
                <a:lnTo>
                  <a:pt x="11456" y="31753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0" name="object 420"/>
          <p:cNvSpPr/>
          <p:nvPr/>
        </p:nvSpPr>
        <p:spPr>
          <a:xfrm>
            <a:off x="8229375" y="3759324"/>
            <a:ext cx="70230" cy="83429"/>
          </a:xfrm>
          <a:custGeom>
            <a:avLst/>
            <a:gdLst/>
            <a:ahLst/>
            <a:cxnLst/>
            <a:rect l="l" t="t" r="r" b="b"/>
            <a:pathLst>
              <a:path w="70230" h="83429">
                <a:moveTo>
                  <a:pt x="29055" y="69358"/>
                </a:moveTo>
                <a:lnTo>
                  <a:pt x="24530" y="67698"/>
                </a:lnTo>
                <a:lnTo>
                  <a:pt x="21542" y="64377"/>
                </a:lnTo>
                <a:lnTo>
                  <a:pt x="18636" y="61057"/>
                </a:lnTo>
                <a:lnTo>
                  <a:pt x="17184" y="55951"/>
                </a:lnTo>
                <a:lnTo>
                  <a:pt x="17184" y="0"/>
                </a:lnTo>
                <a:lnTo>
                  <a:pt x="0" y="0"/>
                </a:lnTo>
                <a:lnTo>
                  <a:pt x="25" y="51566"/>
                </a:lnTo>
                <a:lnTo>
                  <a:pt x="2485" y="65197"/>
                </a:lnTo>
                <a:lnTo>
                  <a:pt x="8965" y="75086"/>
                </a:lnTo>
                <a:lnTo>
                  <a:pt x="20972" y="81643"/>
                </a:lnTo>
                <a:lnTo>
                  <a:pt x="35115" y="83429"/>
                </a:lnTo>
                <a:lnTo>
                  <a:pt x="37634" y="83383"/>
                </a:lnTo>
                <a:lnTo>
                  <a:pt x="51208" y="81021"/>
                </a:lnTo>
                <a:lnTo>
                  <a:pt x="61264" y="75086"/>
                </a:lnTo>
                <a:lnTo>
                  <a:pt x="68220" y="63858"/>
                </a:lnTo>
                <a:lnTo>
                  <a:pt x="70230" y="49808"/>
                </a:lnTo>
                <a:lnTo>
                  <a:pt x="70230" y="0"/>
                </a:lnTo>
                <a:lnTo>
                  <a:pt x="52921" y="0"/>
                </a:lnTo>
                <a:lnTo>
                  <a:pt x="52921" y="55951"/>
                </a:lnTo>
                <a:lnTo>
                  <a:pt x="51469" y="61057"/>
                </a:lnTo>
                <a:lnTo>
                  <a:pt x="48563" y="64377"/>
                </a:lnTo>
                <a:lnTo>
                  <a:pt x="45658" y="67698"/>
                </a:lnTo>
                <a:lnTo>
                  <a:pt x="41175" y="69358"/>
                </a:lnTo>
                <a:lnTo>
                  <a:pt x="29055" y="69358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1" name="object 421"/>
          <p:cNvSpPr/>
          <p:nvPr/>
        </p:nvSpPr>
        <p:spPr>
          <a:xfrm>
            <a:off x="8311946" y="3778002"/>
            <a:ext cx="57529" cy="64751"/>
          </a:xfrm>
          <a:custGeom>
            <a:avLst/>
            <a:gdLst/>
            <a:ahLst/>
            <a:cxnLst/>
            <a:rect l="l" t="t" r="r" b="b"/>
            <a:pathLst>
              <a:path w="57529" h="64751">
                <a:moveTo>
                  <a:pt x="14486" y="47401"/>
                </a:moveTo>
                <a:lnTo>
                  <a:pt x="11829" y="44952"/>
                </a:lnTo>
                <a:lnTo>
                  <a:pt x="9837" y="41963"/>
                </a:lnTo>
                <a:lnTo>
                  <a:pt x="0" y="51925"/>
                </a:lnTo>
                <a:lnTo>
                  <a:pt x="3237" y="55993"/>
                </a:lnTo>
                <a:lnTo>
                  <a:pt x="7429" y="59148"/>
                </a:lnTo>
                <a:lnTo>
                  <a:pt x="12576" y="61389"/>
                </a:lnTo>
                <a:lnTo>
                  <a:pt x="17806" y="63630"/>
                </a:lnTo>
                <a:lnTo>
                  <a:pt x="23576" y="64751"/>
                </a:lnTo>
                <a:lnTo>
                  <a:pt x="35862" y="64751"/>
                </a:lnTo>
                <a:lnTo>
                  <a:pt x="40884" y="63879"/>
                </a:lnTo>
                <a:lnTo>
                  <a:pt x="44952" y="62136"/>
                </a:lnTo>
                <a:lnTo>
                  <a:pt x="49103" y="60310"/>
                </a:lnTo>
                <a:lnTo>
                  <a:pt x="52216" y="57861"/>
                </a:lnTo>
                <a:lnTo>
                  <a:pt x="54291" y="54789"/>
                </a:lnTo>
                <a:lnTo>
                  <a:pt x="56450" y="51635"/>
                </a:lnTo>
                <a:lnTo>
                  <a:pt x="57529" y="48065"/>
                </a:lnTo>
                <a:lnTo>
                  <a:pt x="57529" y="39930"/>
                </a:lnTo>
                <a:lnTo>
                  <a:pt x="56200" y="36401"/>
                </a:lnTo>
                <a:lnTo>
                  <a:pt x="53544" y="33496"/>
                </a:lnTo>
                <a:lnTo>
                  <a:pt x="50888" y="30507"/>
                </a:lnTo>
                <a:lnTo>
                  <a:pt x="46488" y="28391"/>
                </a:lnTo>
                <a:lnTo>
                  <a:pt x="40345" y="27145"/>
                </a:lnTo>
                <a:lnTo>
                  <a:pt x="27643" y="24530"/>
                </a:lnTo>
                <a:lnTo>
                  <a:pt x="24572" y="23866"/>
                </a:lnTo>
                <a:lnTo>
                  <a:pt x="22455" y="23078"/>
                </a:lnTo>
                <a:lnTo>
                  <a:pt x="21293" y="22164"/>
                </a:lnTo>
                <a:lnTo>
                  <a:pt x="19549" y="20006"/>
                </a:lnTo>
                <a:lnTo>
                  <a:pt x="19549" y="17350"/>
                </a:lnTo>
                <a:lnTo>
                  <a:pt x="20795" y="15440"/>
                </a:lnTo>
                <a:lnTo>
                  <a:pt x="22870" y="13821"/>
                </a:lnTo>
                <a:lnTo>
                  <a:pt x="24530" y="13323"/>
                </a:lnTo>
                <a:lnTo>
                  <a:pt x="26191" y="12825"/>
                </a:lnTo>
                <a:lnTo>
                  <a:pt x="28183" y="12576"/>
                </a:lnTo>
                <a:lnTo>
                  <a:pt x="33745" y="12576"/>
                </a:lnTo>
                <a:lnTo>
                  <a:pt x="36817" y="13365"/>
                </a:lnTo>
                <a:lnTo>
                  <a:pt x="39722" y="14942"/>
                </a:lnTo>
                <a:lnTo>
                  <a:pt x="42711" y="16436"/>
                </a:lnTo>
                <a:lnTo>
                  <a:pt x="45118" y="18636"/>
                </a:lnTo>
                <a:lnTo>
                  <a:pt x="46944" y="21542"/>
                </a:lnTo>
                <a:lnTo>
                  <a:pt x="57155" y="11580"/>
                </a:lnTo>
                <a:lnTo>
                  <a:pt x="54499" y="7761"/>
                </a:lnTo>
                <a:lnTo>
                  <a:pt x="50846" y="4897"/>
                </a:lnTo>
                <a:lnTo>
                  <a:pt x="46197" y="2988"/>
                </a:lnTo>
                <a:lnTo>
                  <a:pt x="41631" y="996"/>
                </a:lnTo>
                <a:lnTo>
                  <a:pt x="36235" y="0"/>
                </a:lnTo>
                <a:lnTo>
                  <a:pt x="23949" y="0"/>
                </a:lnTo>
                <a:lnTo>
                  <a:pt x="18885" y="954"/>
                </a:lnTo>
                <a:lnTo>
                  <a:pt x="14818" y="2864"/>
                </a:lnTo>
                <a:lnTo>
                  <a:pt x="10750" y="4690"/>
                </a:lnTo>
                <a:lnTo>
                  <a:pt x="7678" y="7097"/>
                </a:lnTo>
                <a:lnTo>
                  <a:pt x="5603" y="10086"/>
                </a:lnTo>
                <a:lnTo>
                  <a:pt x="3611" y="13074"/>
                </a:lnTo>
                <a:lnTo>
                  <a:pt x="2614" y="16270"/>
                </a:lnTo>
                <a:lnTo>
                  <a:pt x="2614" y="24489"/>
                </a:lnTo>
                <a:lnTo>
                  <a:pt x="4109" y="28432"/>
                </a:lnTo>
                <a:lnTo>
                  <a:pt x="7097" y="31504"/>
                </a:lnTo>
                <a:lnTo>
                  <a:pt x="10169" y="34492"/>
                </a:lnTo>
                <a:lnTo>
                  <a:pt x="15316" y="36734"/>
                </a:lnTo>
                <a:lnTo>
                  <a:pt x="22538" y="38228"/>
                </a:lnTo>
                <a:lnTo>
                  <a:pt x="33496" y="40469"/>
                </a:lnTo>
                <a:lnTo>
                  <a:pt x="36235" y="41050"/>
                </a:lnTo>
                <a:lnTo>
                  <a:pt x="38062" y="41839"/>
                </a:lnTo>
                <a:lnTo>
                  <a:pt x="38975" y="42835"/>
                </a:lnTo>
                <a:lnTo>
                  <a:pt x="40345" y="44869"/>
                </a:lnTo>
                <a:lnTo>
                  <a:pt x="40345" y="48273"/>
                </a:lnTo>
                <a:lnTo>
                  <a:pt x="39348" y="49808"/>
                </a:lnTo>
                <a:lnTo>
                  <a:pt x="37356" y="50805"/>
                </a:lnTo>
                <a:lnTo>
                  <a:pt x="35447" y="51718"/>
                </a:lnTo>
                <a:lnTo>
                  <a:pt x="32873" y="52174"/>
                </a:lnTo>
                <a:lnTo>
                  <a:pt x="25070" y="52174"/>
                </a:lnTo>
                <a:lnTo>
                  <a:pt x="21127" y="51220"/>
                </a:lnTo>
                <a:lnTo>
                  <a:pt x="17806" y="49310"/>
                </a:lnTo>
                <a:lnTo>
                  <a:pt x="14486" y="47401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2" name="object 422"/>
          <p:cNvSpPr/>
          <p:nvPr/>
        </p:nvSpPr>
        <p:spPr>
          <a:xfrm>
            <a:off x="7992899" y="3798216"/>
            <a:ext cx="40718" cy="44537"/>
          </a:xfrm>
          <a:custGeom>
            <a:avLst/>
            <a:gdLst/>
            <a:ahLst/>
            <a:cxnLst/>
            <a:rect l="l" t="t" r="r" b="b"/>
            <a:pathLst>
              <a:path w="40718" h="44537">
                <a:moveTo>
                  <a:pt x="17059" y="23949"/>
                </a:moveTo>
                <a:lnTo>
                  <a:pt x="17765" y="22413"/>
                </a:lnTo>
                <a:lnTo>
                  <a:pt x="19176" y="21500"/>
                </a:lnTo>
                <a:lnTo>
                  <a:pt x="20670" y="20504"/>
                </a:lnTo>
                <a:lnTo>
                  <a:pt x="22829" y="19716"/>
                </a:lnTo>
                <a:lnTo>
                  <a:pt x="25651" y="19134"/>
                </a:lnTo>
                <a:lnTo>
                  <a:pt x="38726" y="16519"/>
                </a:lnTo>
                <a:lnTo>
                  <a:pt x="40594" y="16146"/>
                </a:lnTo>
                <a:lnTo>
                  <a:pt x="40718" y="5561"/>
                </a:lnTo>
                <a:lnTo>
                  <a:pt x="38726" y="0"/>
                </a:lnTo>
                <a:lnTo>
                  <a:pt x="38726" y="5964"/>
                </a:lnTo>
                <a:lnTo>
                  <a:pt x="17308" y="10293"/>
                </a:lnTo>
                <a:lnTo>
                  <a:pt x="11746" y="11373"/>
                </a:lnTo>
                <a:lnTo>
                  <a:pt x="7471" y="13406"/>
                </a:lnTo>
                <a:lnTo>
                  <a:pt x="4482" y="16395"/>
                </a:lnTo>
                <a:lnTo>
                  <a:pt x="1494" y="19300"/>
                </a:lnTo>
                <a:lnTo>
                  <a:pt x="0" y="23078"/>
                </a:lnTo>
                <a:lnTo>
                  <a:pt x="0" y="31379"/>
                </a:lnTo>
                <a:lnTo>
                  <a:pt x="830" y="34451"/>
                </a:lnTo>
                <a:lnTo>
                  <a:pt x="2490" y="36941"/>
                </a:lnTo>
                <a:lnTo>
                  <a:pt x="4150" y="39432"/>
                </a:lnTo>
                <a:lnTo>
                  <a:pt x="6516" y="41341"/>
                </a:lnTo>
                <a:lnTo>
                  <a:pt x="9588" y="42669"/>
                </a:lnTo>
                <a:lnTo>
                  <a:pt x="12659" y="43914"/>
                </a:lnTo>
                <a:lnTo>
                  <a:pt x="16312" y="44537"/>
                </a:lnTo>
                <a:lnTo>
                  <a:pt x="20546" y="44537"/>
                </a:lnTo>
                <a:lnTo>
                  <a:pt x="19300" y="30839"/>
                </a:lnTo>
                <a:lnTo>
                  <a:pt x="17806" y="29760"/>
                </a:lnTo>
                <a:lnTo>
                  <a:pt x="17059" y="28183"/>
                </a:lnTo>
                <a:lnTo>
                  <a:pt x="17059" y="23949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3" name="object 423"/>
          <p:cNvSpPr/>
          <p:nvPr/>
        </p:nvSpPr>
        <p:spPr>
          <a:xfrm>
            <a:off x="7787383" y="3778002"/>
            <a:ext cx="63755" cy="64751"/>
          </a:xfrm>
          <a:custGeom>
            <a:avLst/>
            <a:gdLst/>
            <a:ahLst/>
            <a:cxnLst/>
            <a:rect l="l" t="t" r="r" b="b"/>
            <a:pathLst>
              <a:path w="63755" h="64751">
                <a:moveTo>
                  <a:pt x="17059" y="27975"/>
                </a:moveTo>
                <a:lnTo>
                  <a:pt x="17640" y="24323"/>
                </a:lnTo>
                <a:lnTo>
                  <a:pt x="18802" y="21417"/>
                </a:lnTo>
                <a:lnTo>
                  <a:pt x="19965" y="18512"/>
                </a:lnTo>
                <a:lnTo>
                  <a:pt x="21625" y="16353"/>
                </a:lnTo>
                <a:lnTo>
                  <a:pt x="23783" y="14942"/>
                </a:lnTo>
                <a:lnTo>
                  <a:pt x="26025" y="13448"/>
                </a:lnTo>
                <a:lnTo>
                  <a:pt x="28723" y="12701"/>
                </a:lnTo>
                <a:lnTo>
                  <a:pt x="34949" y="12701"/>
                </a:lnTo>
                <a:lnTo>
                  <a:pt x="37564" y="13448"/>
                </a:lnTo>
                <a:lnTo>
                  <a:pt x="39722" y="14942"/>
                </a:lnTo>
                <a:lnTo>
                  <a:pt x="41963" y="16353"/>
                </a:lnTo>
                <a:lnTo>
                  <a:pt x="43665" y="18512"/>
                </a:lnTo>
                <a:lnTo>
                  <a:pt x="44827" y="21417"/>
                </a:lnTo>
                <a:lnTo>
                  <a:pt x="45990" y="24323"/>
                </a:lnTo>
                <a:lnTo>
                  <a:pt x="46571" y="27975"/>
                </a:lnTo>
                <a:lnTo>
                  <a:pt x="46571" y="36775"/>
                </a:lnTo>
                <a:lnTo>
                  <a:pt x="45990" y="40428"/>
                </a:lnTo>
                <a:lnTo>
                  <a:pt x="44827" y="43333"/>
                </a:lnTo>
                <a:lnTo>
                  <a:pt x="43665" y="46239"/>
                </a:lnTo>
                <a:lnTo>
                  <a:pt x="41963" y="48439"/>
                </a:lnTo>
                <a:lnTo>
                  <a:pt x="39722" y="49933"/>
                </a:lnTo>
                <a:lnTo>
                  <a:pt x="37564" y="51344"/>
                </a:lnTo>
                <a:lnTo>
                  <a:pt x="34949" y="52050"/>
                </a:lnTo>
                <a:lnTo>
                  <a:pt x="31877" y="52050"/>
                </a:lnTo>
                <a:lnTo>
                  <a:pt x="31877" y="64751"/>
                </a:lnTo>
                <a:lnTo>
                  <a:pt x="38186" y="64751"/>
                </a:lnTo>
                <a:lnTo>
                  <a:pt x="43707" y="63464"/>
                </a:lnTo>
                <a:lnTo>
                  <a:pt x="48439" y="60891"/>
                </a:lnTo>
                <a:lnTo>
                  <a:pt x="53253" y="58317"/>
                </a:lnTo>
                <a:lnTo>
                  <a:pt x="56989" y="54623"/>
                </a:lnTo>
                <a:lnTo>
                  <a:pt x="59646" y="49808"/>
                </a:lnTo>
                <a:lnTo>
                  <a:pt x="62385" y="44910"/>
                </a:lnTo>
                <a:lnTo>
                  <a:pt x="63755" y="39099"/>
                </a:lnTo>
                <a:lnTo>
                  <a:pt x="63755" y="25568"/>
                </a:lnTo>
                <a:lnTo>
                  <a:pt x="62385" y="19757"/>
                </a:lnTo>
                <a:lnTo>
                  <a:pt x="59646" y="14942"/>
                </a:lnTo>
                <a:lnTo>
                  <a:pt x="56989" y="10127"/>
                </a:lnTo>
                <a:lnTo>
                  <a:pt x="53253" y="6433"/>
                </a:lnTo>
                <a:lnTo>
                  <a:pt x="48439" y="3860"/>
                </a:lnTo>
                <a:lnTo>
                  <a:pt x="43707" y="1286"/>
                </a:lnTo>
                <a:lnTo>
                  <a:pt x="38186" y="0"/>
                </a:lnTo>
                <a:lnTo>
                  <a:pt x="25651" y="0"/>
                </a:lnTo>
                <a:lnTo>
                  <a:pt x="20131" y="1286"/>
                </a:lnTo>
                <a:lnTo>
                  <a:pt x="15316" y="3860"/>
                </a:lnTo>
                <a:lnTo>
                  <a:pt x="10501" y="6433"/>
                </a:lnTo>
                <a:lnTo>
                  <a:pt x="6724" y="10127"/>
                </a:lnTo>
                <a:lnTo>
                  <a:pt x="3984" y="14942"/>
                </a:lnTo>
                <a:lnTo>
                  <a:pt x="1328" y="19757"/>
                </a:lnTo>
                <a:lnTo>
                  <a:pt x="0" y="25568"/>
                </a:lnTo>
                <a:lnTo>
                  <a:pt x="0" y="39099"/>
                </a:lnTo>
                <a:lnTo>
                  <a:pt x="1328" y="44910"/>
                </a:lnTo>
                <a:lnTo>
                  <a:pt x="3984" y="49808"/>
                </a:lnTo>
                <a:lnTo>
                  <a:pt x="6724" y="54623"/>
                </a:lnTo>
                <a:lnTo>
                  <a:pt x="10501" y="58317"/>
                </a:lnTo>
                <a:lnTo>
                  <a:pt x="15316" y="60891"/>
                </a:lnTo>
                <a:lnTo>
                  <a:pt x="17059" y="36775"/>
                </a:lnTo>
                <a:lnTo>
                  <a:pt x="17059" y="27975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4" name="object 424"/>
          <p:cNvSpPr/>
          <p:nvPr/>
        </p:nvSpPr>
        <p:spPr>
          <a:xfrm>
            <a:off x="7703503" y="3758078"/>
            <a:ext cx="74464" cy="84675"/>
          </a:xfrm>
          <a:custGeom>
            <a:avLst/>
            <a:gdLst/>
            <a:ahLst/>
            <a:cxnLst/>
            <a:rect l="l" t="t" r="r" b="b"/>
            <a:pathLst>
              <a:path w="74464" h="84675">
                <a:moveTo>
                  <a:pt x="1577" y="58691"/>
                </a:moveTo>
                <a:lnTo>
                  <a:pt x="4731" y="65000"/>
                </a:lnTo>
                <a:lnTo>
                  <a:pt x="7969" y="71309"/>
                </a:lnTo>
                <a:lnTo>
                  <a:pt x="12535" y="76166"/>
                </a:lnTo>
                <a:lnTo>
                  <a:pt x="18429" y="79569"/>
                </a:lnTo>
                <a:lnTo>
                  <a:pt x="24406" y="82973"/>
                </a:lnTo>
                <a:lnTo>
                  <a:pt x="31462" y="84675"/>
                </a:lnTo>
                <a:lnTo>
                  <a:pt x="45160" y="84675"/>
                </a:lnTo>
                <a:lnTo>
                  <a:pt x="50265" y="83803"/>
                </a:lnTo>
                <a:lnTo>
                  <a:pt x="54914" y="82060"/>
                </a:lnTo>
                <a:lnTo>
                  <a:pt x="59563" y="80316"/>
                </a:lnTo>
                <a:lnTo>
                  <a:pt x="63589" y="77660"/>
                </a:lnTo>
                <a:lnTo>
                  <a:pt x="66992" y="74090"/>
                </a:lnTo>
                <a:lnTo>
                  <a:pt x="70396" y="70521"/>
                </a:lnTo>
                <a:lnTo>
                  <a:pt x="72886" y="66079"/>
                </a:lnTo>
                <a:lnTo>
                  <a:pt x="74464" y="60766"/>
                </a:lnTo>
                <a:lnTo>
                  <a:pt x="58649" y="56034"/>
                </a:lnTo>
                <a:lnTo>
                  <a:pt x="57321" y="60932"/>
                </a:lnTo>
                <a:lnTo>
                  <a:pt x="54997" y="64585"/>
                </a:lnTo>
                <a:lnTo>
                  <a:pt x="51676" y="66992"/>
                </a:lnTo>
                <a:lnTo>
                  <a:pt x="48439" y="69400"/>
                </a:lnTo>
                <a:lnTo>
                  <a:pt x="44578" y="70604"/>
                </a:lnTo>
                <a:lnTo>
                  <a:pt x="35281" y="70604"/>
                </a:lnTo>
                <a:lnTo>
                  <a:pt x="31213" y="69524"/>
                </a:lnTo>
                <a:lnTo>
                  <a:pt x="27892" y="67366"/>
                </a:lnTo>
                <a:lnTo>
                  <a:pt x="24572" y="65208"/>
                </a:lnTo>
                <a:lnTo>
                  <a:pt x="22040" y="62012"/>
                </a:lnTo>
                <a:lnTo>
                  <a:pt x="20297" y="57778"/>
                </a:lnTo>
                <a:lnTo>
                  <a:pt x="18636" y="53544"/>
                </a:lnTo>
                <a:lnTo>
                  <a:pt x="17806" y="48397"/>
                </a:lnTo>
                <a:lnTo>
                  <a:pt x="17806" y="36194"/>
                </a:lnTo>
                <a:lnTo>
                  <a:pt x="18719" y="31047"/>
                </a:lnTo>
                <a:lnTo>
                  <a:pt x="20546" y="26896"/>
                </a:lnTo>
                <a:lnTo>
                  <a:pt x="22372" y="22663"/>
                </a:lnTo>
                <a:lnTo>
                  <a:pt x="24945" y="19466"/>
                </a:lnTo>
                <a:lnTo>
                  <a:pt x="28266" y="17308"/>
                </a:lnTo>
                <a:lnTo>
                  <a:pt x="31670" y="15150"/>
                </a:lnTo>
                <a:lnTo>
                  <a:pt x="35613" y="14071"/>
                </a:lnTo>
                <a:lnTo>
                  <a:pt x="44661" y="14071"/>
                </a:lnTo>
                <a:lnTo>
                  <a:pt x="48397" y="15150"/>
                </a:lnTo>
                <a:lnTo>
                  <a:pt x="51303" y="17308"/>
                </a:lnTo>
                <a:lnTo>
                  <a:pt x="54208" y="19383"/>
                </a:lnTo>
                <a:lnTo>
                  <a:pt x="56367" y="22912"/>
                </a:lnTo>
                <a:lnTo>
                  <a:pt x="57778" y="27892"/>
                </a:lnTo>
                <a:lnTo>
                  <a:pt x="73343" y="21293"/>
                </a:lnTo>
                <a:lnTo>
                  <a:pt x="71849" y="16561"/>
                </a:lnTo>
                <a:lnTo>
                  <a:pt x="69483" y="12618"/>
                </a:lnTo>
                <a:lnTo>
                  <a:pt x="66245" y="9463"/>
                </a:lnTo>
                <a:lnTo>
                  <a:pt x="63091" y="6226"/>
                </a:lnTo>
                <a:lnTo>
                  <a:pt x="59231" y="3860"/>
                </a:lnTo>
                <a:lnTo>
                  <a:pt x="54665" y="2365"/>
                </a:lnTo>
                <a:lnTo>
                  <a:pt x="50099" y="788"/>
                </a:lnTo>
                <a:lnTo>
                  <a:pt x="44994" y="0"/>
                </a:lnTo>
                <a:lnTo>
                  <a:pt x="31379" y="0"/>
                </a:lnTo>
                <a:lnTo>
                  <a:pt x="24406" y="1701"/>
                </a:lnTo>
                <a:lnTo>
                  <a:pt x="18429" y="5105"/>
                </a:lnTo>
                <a:lnTo>
                  <a:pt x="12535" y="8509"/>
                </a:lnTo>
                <a:lnTo>
                  <a:pt x="7969" y="13365"/>
                </a:lnTo>
                <a:lnTo>
                  <a:pt x="4731" y="19674"/>
                </a:lnTo>
                <a:lnTo>
                  <a:pt x="1577" y="25983"/>
                </a:lnTo>
                <a:lnTo>
                  <a:pt x="0" y="33537"/>
                </a:lnTo>
                <a:lnTo>
                  <a:pt x="0" y="51137"/>
                </a:lnTo>
                <a:lnTo>
                  <a:pt x="1577" y="58691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5" name="object 425"/>
          <p:cNvSpPr/>
          <p:nvPr/>
        </p:nvSpPr>
        <p:spPr>
          <a:xfrm>
            <a:off x="7802699" y="3814777"/>
            <a:ext cx="16561" cy="27975"/>
          </a:xfrm>
          <a:custGeom>
            <a:avLst/>
            <a:gdLst/>
            <a:ahLst/>
            <a:cxnLst/>
            <a:rect l="l" t="t" r="r" b="b"/>
            <a:pathLst>
              <a:path w="16561" h="27975">
                <a:moveTo>
                  <a:pt x="16561" y="15274"/>
                </a:moveTo>
                <a:lnTo>
                  <a:pt x="13406" y="15274"/>
                </a:lnTo>
                <a:lnTo>
                  <a:pt x="10708" y="14569"/>
                </a:lnTo>
                <a:lnTo>
                  <a:pt x="8467" y="13157"/>
                </a:lnTo>
                <a:lnTo>
                  <a:pt x="6309" y="11663"/>
                </a:lnTo>
                <a:lnTo>
                  <a:pt x="4648" y="9463"/>
                </a:lnTo>
                <a:lnTo>
                  <a:pt x="3486" y="6558"/>
                </a:lnTo>
                <a:lnTo>
                  <a:pt x="2324" y="3652"/>
                </a:lnTo>
                <a:lnTo>
                  <a:pt x="1743" y="0"/>
                </a:lnTo>
                <a:lnTo>
                  <a:pt x="0" y="24115"/>
                </a:lnTo>
                <a:lnTo>
                  <a:pt x="4814" y="26689"/>
                </a:lnTo>
                <a:lnTo>
                  <a:pt x="10335" y="27975"/>
                </a:lnTo>
                <a:lnTo>
                  <a:pt x="16561" y="27975"/>
                </a:lnTo>
                <a:lnTo>
                  <a:pt x="16561" y="15274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6" name="object 426"/>
          <p:cNvSpPr/>
          <p:nvPr/>
        </p:nvSpPr>
        <p:spPr>
          <a:xfrm>
            <a:off x="7865412" y="3778002"/>
            <a:ext cx="59521" cy="63506"/>
          </a:xfrm>
          <a:custGeom>
            <a:avLst/>
            <a:gdLst/>
            <a:ahLst/>
            <a:cxnLst/>
            <a:rect l="l" t="t" r="r" b="b"/>
            <a:pathLst>
              <a:path w="59521" h="63506">
                <a:moveTo>
                  <a:pt x="19051" y="20546"/>
                </a:moveTo>
                <a:lnTo>
                  <a:pt x="20463" y="18055"/>
                </a:lnTo>
                <a:lnTo>
                  <a:pt x="22247" y="16270"/>
                </a:lnTo>
                <a:lnTo>
                  <a:pt x="24406" y="15191"/>
                </a:lnTo>
                <a:lnTo>
                  <a:pt x="26647" y="14029"/>
                </a:lnTo>
                <a:lnTo>
                  <a:pt x="28930" y="13448"/>
                </a:lnTo>
                <a:lnTo>
                  <a:pt x="34575" y="13448"/>
                </a:lnTo>
                <a:lnTo>
                  <a:pt x="37273" y="14486"/>
                </a:lnTo>
                <a:lnTo>
                  <a:pt x="39349" y="16561"/>
                </a:lnTo>
                <a:lnTo>
                  <a:pt x="41424" y="18553"/>
                </a:lnTo>
                <a:lnTo>
                  <a:pt x="42462" y="22206"/>
                </a:lnTo>
                <a:lnTo>
                  <a:pt x="42462" y="63506"/>
                </a:lnTo>
                <a:lnTo>
                  <a:pt x="59521" y="63506"/>
                </a:lnTo>
                <a:lnTo>
                  <a:pt x="59521" y="17599"/>
                </a:lnTo>
                <a:lnTo>
                  <a:pt x="58525" y="13406"/>
                </a:lnTo>
                <a:lnTo>
                  <a:pt x="56533" y="10086"/>
                </a:lnTo>
                <a:lnTo>
                  <a:pt x="54623" y="6682"/>
                </a:lnTo>
                <a:lnTo>
                  <a:pt x="51967" y="4150"/>
                </a:lnTo>
                <a:lnTo>
                  <a:pt x="48563" y="2490"/>
                </a:lnTo>
                <a:lnTo>
                  <a:pt x="45243" y="830"/>
                </a:lnTo>
                <a:lnTo>
                  <a:pt x="41424" y="0"/>
                </a:lnTo>
                <a:lnTo>
                  <a:pt x="33371" y="0"/>
                </a:lnTo>
                <a:lnTo>
                  <a:pt x="29926" y="664"/>
                </a:lnTo>
                <a:lnTo>
                  <a:pt x="26772" y="1992"/>
                </a:lnTo>
                <a:lnTo>
                  <a:pt x="23700" y="3320"/>
                </a:lnTo>
                <a:lnTo>
                  <a:pt x="21085" y="5312"/>
                </a:lnTo>
                <a:lnTo>
                  <a:pt x="18927" y="7969"/>
                </a:lnTo>
                <a:lnTo>
                  <a:pt x="16768" y="10542"/>
                </a:lnTo>
                <a:lnTo>
                  <a:pt x="15908" y="12354"/>
                </a:lnTo>
                <a:lnTo>
                  <a:pt x="15316" y="1245"/>
                </a:lnTo>
                <a:lnTo>
                  <a:pt x="0" y="1245"/>
                </a:lnTo>
                <a:lnTo>
                  <a:pt x="0" y="63506"/>
                </a:lnTo>
                <a:lnTo>
                  <a:pt x="17059" y="63506"/>
                </a:lnTo>
                <a:lnTo>
                  <a:pt x="14195" y="17931"/>
                </a:lnTo>
                <a:lnTo>
                  <a:pt x="15191" y="13863"/>
                </a:lnTo>
                <a:lnTo>
                  <a:pt x="16312" y="19923"/>
                </a:lnTo>
                <a:lnTo>
                  <a:pt x="17059" y="63506"/>
                </a:lnTo>
                <a:lnTo>
                  <a:pt x="17059" y="26357"/>
                </a:lnTo>
                <a:lnTo>
                  <a:pt x="17723" y="23036"/>
                </a:lnTo>
                <a:lnTo>
                  <a:pt x="19051" y="20546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7" name="object 427"/>
          <p:cNvSpPr/>
          <p:nvPr/>
        </p:nvSpPr>
        <p:spPr>
          <a:xfrm>
            <a:off x="7879608" y="3791865"/>
            <a:ext cx="2864" cy="49642"/>
          </a:xfrm>
          <a:custGeom>
            <a:avLst/>
            <a:gdLst/>
            <a:ahLst/>
            <a:cxnLst/>
            <a:rect l="l" t="t" r="r" b="b"/>
            <a:pathLst>
              <a:path w="2864" h="49642">
                <a:moveTo>
                  <a:pt x="0" y="4067"/>
                </a:moveTo>
                <a:lnTo>
                  <a:pt x="2864" y="49642"/>
                </a:lnTo>
                <a:lnTo>
                  <a:pt x="2116" y="6060"/>
                </a:lnTo>
                <a:lnTo>
                  <a:pt x="996" y="0"/>
                </a:lnTo>
                <a:lnTo>
                  <a:pt x="0" y="4067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8" name="object 428"/>
          <p:cNvSpPr/>
          <p:nvPr/>
        </p:nvSpPr>
        <p:spPr>
          <a:xfrm>
            <a:off x="5658454" y="1426618"/>
            <a:ext cx="2857511" cy="1242201"/>
          </a:xfrm>
          <a:custGeom>
            <a:avLst/>
            <a:gdLst/>
            <a:ahLst/>
            <a:cxnLst/>
            <a:rect l="l" t="t" r="r" b="b"/>
            <a:pathLst>
              <a:path w="2857511" h="1242201">
                <a:moveTo>
                  <a:pt x="2250775" y="1229656"/>
                </a:moveTo>
                <a:lnTo>
                  <a:pt x="2244300" y="1154382"/>
                </a:lnTo>
                <a:lnTo>
                  <a:pt x="2239586" y="1222889"/>
                </a:lnTo>
                <a:lnTo>
                  <a:pt x="2250775" y="1229656"/>
                </a:lnTo>
                <a:close/>
              </a:path>
              <a:path w="2857511" h="1242201">
                <a:moveTo>
                  <a:pt x="2266872" y="1117555"/>
                </a:moveTo>
                <a:lnTo>
                  <a:pt x="2341428" y="1130100"/>
                </a:lnTo>
                <a:lnTo>
                  <a:pt x="2340600" y="1117555"/>
                </a:lnTo>
                <a:lnTo>
                  <a:pt x="2266872" y="1117555"/>
                </a:lnTo>
                <a:close/>
              </a:path>
              <a:path w="2857511" h="1242201">
                <a:moveTo>
                  <a:pt x="2238475" y="1051706"/>
                </a:moveTo>
                <a:lnTo>
                  <a:pt x="2228765" y="1059931"/>
                </a:lnTo>
                <a:lnTo>
                  <a:pt x="2220319" y="1069470"/>
                </a:lnTo>
                <a:lnTo>
                  <a:pt x="2213139" y="1080322"/>
                </a:lnTo>
                <a:lnTo>
                  <a:pt x="2209955" y="1086456"/>
                </a:lnTo>
                <a:lnTo>
                  <a:pt x="2205505" y="1097700"/>
                </a:lnTo>
                <a:lnTo>
                  <a:pt x="2202326" y="1109869"/>
                </a:lnTo>
                <a:lnTo>
                  <a:pt x="2200419" y="1122962"/>
                </a:lnTo>
                <a:lnTo>
                  <a:pt x="2199784" y="1136980"/>
                </a:lnTo>
                <a:lnTo>
                  <a:pt x="2200000" y="1145272"/>
                </a:lnTo>
                <a:lnTo>
                  <a:pt x="2201378" y="1158750"/>
                </a:lnTo>
                <a:lnTo>
                  <a:pt x="2204027" y="1171304"/>
                </a:lnTo>
                <a:lnTo>
                  <a:pt x="2207947" y="1182933"/>
                </a:lnTo>
                <a:lnTo>
                  <a:pt x="2213139" y="1193638"/>
                </a:lnTo>
                <a:lnTo>
                  <a:pt x="2221102" y="1205460"/>
                </a:lnTo>
                <a:lnTo>
                  <a:pt x="2229695" y="1214824"/>
                </a:lnTo>
                <a:lnTo>
                  <a:pt x="2239586" y="1222889"/>
                </a:lnTo>
                <a:lnTo>
                  <a:pt x="2244300" y="1154382"/>
                </a:lnTo>
                <a:lnTo>
                  <a:pt x="2250775" y="1229656"/>
                </a:lnTo>
                <a:lnTo>
                  <a:pt x="2258268" y="1233090"/>
                </a:lnTo>
                <a:lnTo>
                  <a:pt x="2269752" y="1237076"/>
                </a:lnTo>
                <a:lnTo>
                  <a:pt x="2282044" y="1239924"/>
                </a:lnTo>
                <a:lnTo>
                  <a:pt x="2295144" y="1241632"/>
                </a:lnTo>
                <a:lnTo>
                  <a:pt x="2309052" y="1242201"/>
                </a:lnTo>
                <a:lnTo>
                  <a:pt x="2311561" y="1242180"/>
                </a:lnTo>
                <a:lnTo>
                  <a:pt x="2324477" y="1241356"/>
                </a:lnTo>
                <a:lnTo>
                  <a:pt x="2336996" y="1239340"/>
                </a:lnTo>
                <a:lnTo>
                  <a:pt x="2349117" y="1236131"/>
                </a:lnTo>
                <a:lnTo>
                  <a:pt x="2361164" y="1231578"/>
                </a:lnTo>
                <a:lnTo>
                  <a:pt x="2372377" y="1225595"/>
                </a:lnTo>
                <a:lnTo>
                  <a:pt x="2382302" y="1218324"/>
                </a:lnTo>
                <a:lnTo>
                  <a:pt x="2389712" y="1210945"/>
                </a:lnTo>
                <a:lnTo>
                  <a:pt x="2397005" y="1200534"/>
                </a:lnTo>
                <a:lnTo>
                  <a:pt x="2402132" y="1188781"/>
                </a:lnTo>
                <a:lnTo>
                  <a:pt x="2347093" y="1170570"/>
                </a:lnTo>
                <a:lnTo>
                  <a:pt x="2344126" y="1177855"/>
                </a:lnTo>
                <a:lnTo>
                  <a:pt x="2339539" y="1183520"/>
                </a:lnTo>
                <a:lnTo>
                  <a:pt x="2333334" y="1187567"/>
                </a:lnTo>
                <a:lnTo>
                  <a:pt x="2327398" y="1191614"/>
                </a:lnTo>
                <a:lnTo>
                  <a:pt x="2319304" y="1193638"/>
                </a:lnTo>
                <a:lnTo>
                  <a:pt x="2299879" y="1193638"/>
                </a:lnTo>
                <a:lnTo>
                  <a:pt x="2292055" y="1191884"/>
                </a:lnTo>
                <a:lnTo>
                  <a:pt x="2285579" y="1188377"/>
                </a:lnTo>
                <a:lnTo>
                  <a:pt x="2279104" y="1184599"/>
                </a:lnTo>
                <a:lnTo>
                  <a:pt x="2274113" y="1178664"/>
                </a:lnTo>
                <a:lnTo>
                  <a:pt x="2270606" y="1170570"/>
                </a:lnTo>
                <a:lnTo>
                  <a:pt x="2268499" y="1164538"/>
                </a:lnTo>
                <a:lnTo>
                  <a:pt x="2266510" y="1154382"/>
                </a:lnTo>
                <a:lnTo>
                  <a:pt x="2404560" y="1154382"/>
                </a:lnTo>
                <a:lnTo>
                  <a:pt x="2374208" y="1117555"/>
                </a:lnTo>
                <a:lnTo>
                  <a:pt x="2345031" y="1037637"/>
                </a:lnTo>
                <a:lnTo>
                  <a:pt x="2332970" y="1034371"/>
                </a:lnTo>
                <a:lnTo>
                  <a:pt x="2319898" y="1032412"/>
                </a:lnTo>
                <a:lnTo>
                  <a:pt x="2305814" y="1031759"/>
                </a:lnTo>
                <a:lnTo>
                  <a:pt x="2299264" y="1031901"/>
                </a:lnTo>
                <a:lnTo>
                  <a:pt x="2286011" y="1033123"/>
                </a:lnTo>
                <a:lnTo>
                  <a:pt x="2273444" y="1035598"/>
                </a:lnTo>
                <a:lnTo>
                  <a:pt x="2277620" y="1090035"/>
                </a:lnTo>
                <a:lnTo>
                  <a:pt x="2283556" y="1085988"/>
                </a:lnTo>
                <a:lnTo>
                  <a:pt x="2289761" y="1081941"/>
                </a:lnTo>
                <a:lnTo>
                  <a:pt x="2297181" y="1079918"/>
                </a:lnTo>
                <a:lnTo>
                  <a:pt x="2305814" y="1079918"/>
                </a:lnTo>
                <a:lnTo>
                  <a:pt x="2310868" y="1080187"/>
                </a:lnTo>
                <a:lnTo>
                  <a:pt x="2323474" y="1084157"/>
                </a:lnTo>
                <a:lnTo>
                  <a:pt x="2332524" y="1092868"/>
                </a:lnTo>
                <a:lnTo>
                  <a:pt x="2337508" y="1102867"/>
                </a:lnTo>
                <a:lnTo>
                  <a:pt x="2340448" y="1115236"/>
                </a:lnTo>
                <a:lnTo>
                  <a:pt x="2340600" y="1117555"/>
                </a:lnTo>
                <a:lnTo>
                  <a:pt x="2341428" y="1130100"/>
                </a:lnTo>
                <a:lnTo>
                  <a:pt x="2266872" y="1117555"/>
                </a:lnTo>
                <a:lnTo>
                  <a:pt x="2266133" y="1152458"/>
                </a:lnTo>
                <a:lnTo>
                  <a:pt x="2265344" y="1138194"/>
                </a:lnTo>
                <a:lnTo>
                  <a:pt x="2266133" y="1152458"/>
                </a:lnTo>
                <a:lnTo>
                  <a:pt x="2266872" y="1117555"/>
                </a:lnTo>
                <a:lnTo>
                  <a:pt x="2265604" y="1128850"/>
                </a:lnTo>
                <a:lnTo>
                  <a:pt x="2244300" y="1117555"/>
                </a:lnTo>
                <a:lnTo>
                  <a:pt x="2249450" y="1044794"/>
                </a:lnTo>
                <a:lnTo>
                  <a:pt x="2238475" y="1051706"/>
                </a:lnTo>
                <a:close/>
              </a:path>
              <a:path w="2857511" h="1242201">
                <a:moveTo>
                  <a:pt x="1766246" y="1229656"/>
                </a:moveTo>
                <a:lnTo>
                  <a:pt x="1759770" y="1154382"/>
                </a:lnTo>
                <a:lnTo>
                  <a:pt x="1755056" y="1222889"/>
                </a:lnTo>
                <a:lnTo>
                  <a:pt x="1766246" y="1229656"/>
                </a:lnTo>
                <a:close/>
              </a:path>
              <a:path w="2857511" h="1242201">
                <a:moveTo>
                  <a:pt x="1782342" y="1117555"/>
                </a:moveTo>
                <a:lnTo>
                  <a:pt x="1856898" y="1130100"/>
                </a:lnTo>
                <a:lnTo>
                  <a:pt x="1856071" y="1117555"/>
                </a:lnTo>
                <a:lnTo>
                  <a:pt x="1782342" y="1117555"/>
                </a:lnTo>
                <a:close/>
              </a:path>
              <a:path w="2857511" h="1242201">
                <a:moveTo>
                  <a:pt x="1753945" y="1051706"/>
                </a:moveTo>
                <a:lnTo>
                  <a:pt x="1744235" y="1059931"/>
                </a:lnTo>
                <a:lnTo>
                  <a:pt x="1735790" y="1069470"/>
                </a:lnTo>
                <a:lnTo>
                  <a:pt x="1728609" y="1080322"/>
                </a:lnTo>
                <a:lnTo>
                  <a:pt x="1725425" y="1086456"/>
                </a:lnTo>
                <a:lnTo>
                  <a:pt x="1720975" y="1097700"/>
                </a:lnTo>
                <a:lnTo>
                  <a:pt x="1717797" y="1109869"/>
                </a:lnTo>
                <a:lnTo>
                  <a:pt x="1715890" y="1122962"/>
                </a:lnTo>
                <a:lnTo>
                  <a:pt x="1715254" y="1136980"/>
                </a:lnTo>
                <a:lnTo>
                  <a:pt x="1715470" y="1145272"/>
                </a:lnTo>
                <a:lnTo>
                  <a:pt x="1716848" y="1158750"/>
                </a:lnTo>
                <a:lnTo>
                  <a:pt x="1719497" y="1171304"/>
                </a:lnTo>
                <a:lnTo>
                  <a:pt x="1723417" y="1182933"/>
                </a:lnTo>
                <a:lnTo>
                  <a:pt x="1728609" y="1193638"/>
                </a:lnTo>
                <a:lnTo>
                  <a:pt x="1736573" y="1205460"/>
                </a:lnTo>
                <a:lnTo>
                  <a:pt x="1745165" y="1214824"/>
                </a:lnTo>
                <a:lnTo>
                  <a:pt x="1755056" y="1222889"/>
                </a:lnTo>
                <a:lnTo>
                  <a:pt x="1759770" y="1154382"/>
                </a:lnTo>
                <a:lnTo>
                  <a:pt x="1766246" y="1229656"/>
                </a:lnTo>
                <a:lnTo>
                  <a:pt x="1773738" y="1233090"/>
                </a:lnTo>
                <a:lnTo>
                  <a:pt x="1785222" y="1237076"/>
                </a:lnTo>
                <a:lnTo>
                  <a:pt x="1797514" y="1239924"/>
                </a:lnTo>
                <a:lnTo>
                  <a:pt x="1810614" y="1241632"/>
                </a:lnTo>
                <a:lnTo>
                  <a:pt x="1824522" y="1242201"/>
                </a:lnTo>
                <a:lnTo>
                  <a:pt x="1827031" y="1242180"/>
                </a:lnTo>
                <a:lnTo>
                  <a:pt x="1839947" y="1241356"/>
                </a:lnTo>
                <a:lnTo>
                  <a:pt x="1852466" y="1239340"/>
                </a:lnTo>
                <a:lnTo>
                  <a:pt x="1864587" y="1236131"/>
                </a:lnTo>
                <a:lnTo>
                  <a:pt x="1876635" y="1231578"/>
                </a:lnTo>
                <a:lnTo>
                  <a:pt x="1887848" y="1225595"/>
                </a:lnTo>
                <a:lnTo>
                  <a:pt x="1897772" y="1218324"/>
                </a:lnTo>
                <a:lnTo>
                  <a:pt x="1905182" y="1210945"/>
                </a:lnTo>
                <a:lnTo>
                  <a:pt x="1912475" y="1200534"/>
                </a:lnTo>
                <a:lnTo>
                  <a:pt x="1917602" y="1188781"/>
                </a:lnTo>
                <a:lnTo>
                  <a:pt x="1862564" y="1170570"/>
                </a:lnTo>
                <a:lnTo>
                  <a:pt x="1859596" y="1177855"/>
                </a:lnTo>
                <a:lnTo>
                  <a:pt x="1855009" y="1183520"/>
                </a:lnTo>
                <a:lnTo>
                  <a:pt x="1848804" y="1187567"/>
                </a:lnTo>
                <a:lnTo>
                  <a:pt x="1842868" y="1191614"/>
                </a:lnTo>
                <a:lnTo>
                  <a:pt x="1834774" y="1193638"/>
                </a:lnTo>
                <a:lnTo>
                  <a:pt x="1815349" y="1193638"/>
                </a:lnTo>
                <a:lnTo>
                  <a:pt x="1807525" y="1191884"/>
                </a:lnTo>
                <a:lnTo>
                  <a:pt x="1801050" y="1188377"/>
                </a:lnTo>
                <a:lnTo>
                  <a:pt x="1794574" y="1184599"/>
                </a:lnTo>
                <a:lnTo>
                  <a:pt x="1789583" y="1178664"/>
                </a:lnTo>
                <a:lnTo>
                  <a:pt x="1786076" y="1170570"/>
                </a:lnTo>
                <a:lnTo>
                  <a:pt x="1783970" y="1164538"/>
                </a:lnTo>
                <a:lnTo>
                  <a:pt x="1781980" y="1154382"/>
                </a:lnTo>
                <a:lnTo>
                  <a:pt x="1920031" y="1154382"/>
                </a:lnTo>
                <a:lnTo>
                  <a:pt x="1889678" y="1117555"/>
                </a:lnTo>
                <a:lnTo>
                  <a:pt x="1860502" y="1037637"/>
                </a:lnTo>
                <a:lnTo>
                  <a:pt x="1848440" y="1034371"/>
                </a:lnTo>
                <a:lnTo>
                  <a:pt x="1835368" y="1032412"/>
                </a:lnTo>
                <a:lnTo>
                  <a:pt x="1821284" y="1031759"/>
                </a:lnTo>
                <a:lnTo>
                  <a:pt x="1814734" y="1031901"/>
                </a:lnTo>
                <a:lnTo>
                  <a:pt x="1801481" y="1033123"/>
                </a:lnTo>
                <a:lnTo>
                  <a:pt x="1788914" y="1035598"/>
                </a:lnTo>
                <a:lnTo>
                  <a:pt x="1793091" y="1090035"/>
                </a:lnTo>
                <a:lnTo>
                  <a:pt x="1799026" y="1085988"/>
                </a:lnTo>
                <a:lnTo>
                  <a:pt x="1805232" y="1081941"/>
                </a:lnTo>
                <a:lnTo>
                  <a:pt x="1812651" y="1079918"/>
                </a:lnTo>
                <a:lnTo>
                  <a:pt x="1821284" y="1079918"/>
                </a:lnTo>
                <a:lnTo>
                  <a:pt x="1826339" y="1080187"/>
                </a:lnTo>
                <a:lnTo>
                  <a:pt x="1838944" y="1084157"/>
                </a:lnTo>
                <a:lnTo>
                  <a:pt x="1847994" y="1092868"/>
                </a:lnTo>
                <a:lnTo>
                  <a:pt x="1852978" y="1102867"/>
                </a:lnTo>
                <a:lnTo>
                  <a:pt x="1855918" y="1115236"/>
                </a:lnTo>
                <a:lnTo>
                  <a:pt x="1856071" y="1117555"/>
                </a:lnTo>
                <a:lnTo>
                  <a:pt x="1856898" y="1130100"/>
                </a:lnTo>
                <a:lnTo>
                  <a:pt x="1782342" y="1117555"/>
                </a:lnTo>
                <a:lnTo>
                  <a:pt x="1781603" y="1152458"/>
                </a:lnTo>
                <a:lnTo>
                  <a:pt x="1780815" y="1138194"/>
                </a:lnTo>
                <a:lnTo>
                  <a:pt x="1781603" y="1152458"/>
                </a:lnTo>
                <a:lnTo>
                  <a:pt x="1782342" y="1117555"/>
                </a:lnTo>
                <a:lnTo>
                  <a:pt x="1781074" y="1128850"/>
                </a:lnTo>
                <a:lnTo>
                  <a:pt x="1759770" y="1117555"/>
                </a:lnTo>
                <a:lnTo>
                  <a:pt x="1764921" y="1044794"/>
                </a:lnTo>
                <a:lnTo>
                  <a:pt x="1753945" y="1051706"/>
                </a:lnTo>
                <a:close/>
              </a:path>
              <a:path w="2857511" h="1242201">
                <a:moveTo>
                  <a:pt x="1994384" y="537665"/>
                </a:moveTo>
                <a:lnTo>
                  <a:pt x="1997352" y="530111"/>
                </a:lnTo>
                <a:lnTo>
                  <a:pt x="2003287" y="525794"/>
                </a:lnTo>
                <a:lnTo>
                  <a:pt x="2009493" y="521477"/>
                </a:lnTo>
                <a:lnTo>
                  <a:pt x="2017317" y="519319"/>
                </a:lnTo>
                <a:lnTo>
                  <a:pt x="2032426" y="519319"/>
                </a:lnTo>
                <a:lnTo>
                  <a:pt x="2037147" y="519859"/>
                </a:lnTo>
                <a:lnTo>
                  <a:pt x="2040924" y="520938"/>
                </a:lnTo>
                <a:lnTo>
                  <a:pt x="2044701" y="522017"/>
                </a:lnTo>
                <a:lnTo>
                  <a:pt x="2048074" y="523501"/>
                </a:lnTo>
                <a:lnTo>
                  <a:pt x="2051042" y="525390"/>
                </a:lnTo>
                <a:lnTo>
                  <a:pt x="2057922" y="482492"/>
                </a:lnTo>
                <a:lnTo>
                  <a:pt x="2053875" y="479524"/>
                </a:lnTo>
                <a:lnTo>
                  <a:pt x="2047669" y="476961"/>
                </a:lnTo>
                <a:lnTo>
                  <a:pt x="2039306" y="474802"/>
                </a:lnTo>
                <a:lnTo>
                  <a:pt x="2035844" y="473885"/>
                </a:lnTo>
                <a:lnTo>
                  <a:pt x="2023762" y="471841"/>
                </a:lnTo>
                <a:lnTo>
                  <a:pt x="2010167" y="471160"/>
                </a:lnTo>
                <a:lnTo>
                  <a:pt x="2004353" y="471293"/>
                </a:lnTo>
                <a:lnTo>
                  <a:pt x="1991610" y="472572"/>
                </a:lnTo>
                <a:lnTo>
                  <a:pt x="1979410" y="475207"/>
                </a:lnTo>
                <a:lnTo>
                  <a:pt x="1975879" y="476275"/>
                </a:lnTo>
                <a:lnTo>
                  <a:pt x="1964072" y="481282"/>
                </a:lnTo>
                <a:lnTo>
                  <a:pt x="1953510" y="488157"/>
                </a:lnTo>
                <a:lnTo>
                  <a:pt x="1942352" y="499637"/>
                </a:lnTo>
                <a:lnTo>
                  <a:pt x="1935703" y="510820"/>
                </a:lnTo>
                <a:lnTo>
                  <a:pt x="1933074" y="517966"/>
                </a:lnTo>
                <a:lnTo>
                  <a:pt x="1930493" y="530183"/>
                </a:lnTo>
                <a:lnTo>
                  <a:pt x="1929633" y="544006"/>
                </a:lnTo>
                <a:lnTo>
                  <a:pt x="1929632" y="562622"/>
                </a:lnTo>
                <a:lnTo>
                  <a:pt x="1994384" y="574763"/>
                </a:lnTo>
                <a:lnTo>
                  <a:pt x="1994384" y="537665"/>
                </a:lnTo>
                <a:close/>
              </a:path>
              <a:path w="2857511" h="1242201">
                <a:moveTo>
                  <a:pt x="1477346" y="756472"/>
                </a:moveTo>
                <a:lnTo>
                  <a:pt x="1470871" y="681198"/>
                </a:lnTo>
                <a:lnTo>
                  <a:pt x="1466156" y="749705"/>
                </a:lnTo>
                <a:lnTo>
                  <a:pt x="1477346" y="756472"/>
                </a:lnTo>
                <a:close/>
              </a:path>
              <a:path w="2857511" h="1242201">
                <a:moveTo>
                  <a:pt x="1493442" y="644370"/>
                </a:moveTo>
                <a:lnTo>
                  <a:pt x="1567998" y="656916"/>
                </a:lnTo>
                <a:lnTo>
                  <a:pt x="1567171" y="644370"/>
                </a:lnTo>
                <a:lnTo>
                  <a:pt x="1493442" y="644370"/>
                </a:lnTo>
                <a:close/>
              </a:path>
              <a:path w="2857511" h="1242201">
                <a:moveTo>
                  <a:pt x="1465045" y="578522"/>
                </a:moveTo>
                <a:lnTo>
                  <a:pt x="1455335" y="586747"/>
                </a:lnTo>
                <a:lnTo>
                  <a:pt x="1446890" y="596286"/>
                </a:lnTo>
                <a:lnTo>
                  <a:pt x="1439709" y="607138"/>
                </a:lnTo>
                <a:lnTo>
                  <a:pt x="1436525" y="613272"/>
                </a:lnTo>
                <a:lnTo>
                  <a:pt x="1432075" y="624516"/>
                </a:lnTo>
                <a:lnTo>
                  <a:pt x="1428897" y="636685"/>
                </a:lnTo>
                <a:lnTo>
                  <a:pt x="1426990" y="649778"/>
                </a:lnTo>
                <a:lnTo>
                  <a:pt x="1426354" y="663796"/>
                </a:lnTo>
                <a:lnTo>
                  <a:pt x="1426570" y="672088"/>
                </a:lnTo>
                <a:lnTo>
                  <a:pt x="1427948" y="685566"/>
                </a:lnTo>
                <a:lnTo>
                  <a:pt x="1430597" y="698120"/>
                </a:lnTo>
                <a:lnTo>
                  <a:pt x="1434517" y="709749"/>
                </a:lnTo>
                <a:lnTo>
                  <a:pt x="1439709" y="720454"/>
                </a:lnTo>
                <a:lnTo>
                  <a:pt x="1447673" y="732276"/>
                </a:lnTo>
                <a:lnTo>
                  <a:pt x="1456265" y="741640"/>
                </a:lnTo>
                <a:lnTo>
                  <a:pt x="1466156" y="749705"/>
                </a:lnTo>
                <a:lnTo>
                  <a:pt x="1470871" y="681198"/>
                </a:lnTo>
                <a:lnTo>
                  <a:pt x="1477346" y="756472"/>
                </a:lnTo>
                <a:lnTo>
                  <a:pt x="1484838" y="759906"/>
                </a:lnTo>
                <a:lnTo>
                  <a:pt x="1496322" y="763892"/>
                </a:lnTo>
                <a:lnTo>
                  <a:pt x="1508614" y="766739"/>
                </a:lnTo>
                <a:lnTo>
                  <a:pt x="1521714" y="768448"/>
                </a:lnTo>
                <a:lnTo>
                  <a:pt x="1535622" y="769017"/>
                </a:lnTo>
                <a:lnTo>
                  <a:pt x="1538131" y="768995"/>
                </a:lnTo>
                <a:lnTo>
                  <a:pt x="1551047" y="768172"/>
                </a:lnTo>
                <a:lnTo>
                  <a:pt x="1563566" y="766155"/>
                </a:lnTo>
                <a:lnTo>
                  <a:pt x="1575687" y="762947"/>
                </a:lnTo>
                <a:lnTo>
                  <a:pt x="1587735" y="758394"/>
                </a:lnTo>
                <a:lnTo>
                  <a:pt x="1598948" y="752411"/>
                </a:lnTo>
                <a:lnTo>
                  <a:pt x="1608872" y="745140"/>
                </a:lnTo>
                <a:lnTo>
                  <a:pt x="1616282" y="737761"/>
                </a:lnTo>
                <a:lnTo>
                  <a:pt x="1623575" y="727349"/>
                </a:lnTo>
                <a:lnTo>
                  <a:pt x="1628702" y="715597"/>
                </a:lnTo>
                <a:lnTo>
                  <a:pt x="1573664" y="697386"/>
                </a:lnTo>
                <a:lnTo>
                  <a:pt x="1570696" y="704670"/>
                </a:lnTo>
                <a:lnTo>
                  <a:pt x="1566109" y="710336"/>
                </a:lnTo>
                <a:lnTo>
                  <a:pt x="1559904" y="714383"/>
                </a:lnTo>
                <a:lnTo>
                  <a:pt x="1553968" y="718430"/>
                </a:lnTo>
                <a:lnTo>
                  <a:pt x="1545875" y="720454"/>
                </a:lnTo>
                <a:lnTo>
                  <a:pt x="1526449" y="720454"/>
                </a:lnTo>
                <a:lnTo>
                  <a:pt x="1518625" y="718700"/>
                </a:lnTo>
                <a:lnTo>
                  <a:pt x="1512150" y="715192"/>
                </a:lnTo>
                <a:lnTo>
                  <a:pt x="1505674" y="711415"/>
                </a:lnTo>
                <a:lnTo>
                  <a:pt x="1500683" y="705480"/>
                </a:lnTo>
                <a:lnTo>
                  <a:pt x="1497176" y="697386"/>
                </a:lnTo>
                <a:lnTo>
                  <a:pt x="1495070" y="691354"/>
                </a:lnTo>
                <a:lnTo>
                  <a:pt x="1493080" y="681198"/>
                </a:lnTo>
                <a:lnTo>
                  <a:pt x="1631131" y="681198"/>
                </a:lnTo>
                <a:lnTo>
                  <a:pt x="1600778" y="644370"/>
                </a:lnTo>
                <a:lnTo>
                  <a:pt x="1571602" y="564453"/>
                </a:lnTo>
                <a:lnTo>
                  <a:pt x="1559541" y="561187"/>
                </a:lnTo>
                <a:lnTo>
                  <a:pt x="1546468" y="559228"/>
                </a:lnTo>
                <a:lnTo>
                  <a:pt x="1532385" y="558575"/>
                </a:lnTo>
                <a:lnTo>
                  <a:pt x="1525835" y="558717"/>
                </a:lnTo>
                <a:lnTo>
                  <a:pt x="1512581" y="559939"/>
                </a:lnTo>
                <a:lnTo>
                  <a:pt x="1500014" y="562414"/>
                </a:lnTo>
                <a:lnTo>
                  <a:pt x="1504191" y="616851"/>
                </a:lnTo>
                <a:lnTo>
                  <a:pt x="1510126" y="612804"/>
                </a:lnTo>
                <a:lnTo>
                  <a:pt x="1516332" y="608757"/>
                </a:lnTo>
                <a:lnTo>
                  <a:pt x="1523751" y="606734"/>
                </a:lnTo>
                <a:lnTo>
                  <a:pt x="1532385" y="606734"/>
                </a:lnTo>
                <a:lnTo>
                  <a:pt x="1537439" y="607003"/>
                </a:lnTo>
                <a:lnTo>
                  <a:pt x="1550045" y="610973"/>
                </a:lnTo>
                <a:lnTo>
                  <a:pt x="1559095" y="619684"/>
                </a:lnTo>
                <a:lnTo>
                  <a:pt x="1564078" y="629683"/>
                </a:lnTo>
                <a:lnTo>
                  <a:pt x="1567018" y="642052"/>
                </a:lnTo>
                <a:lnTo>
                  <a:pt x="1567998" y="656916"/>
                </a:lnTo>
                <a:lnTo>
                  <a:pt x="1493442" y="644370"/>
                </a:lnTo>
                <a:lnTo>
                  <a:pt x="1492704" y="679274"/>
                </a:lnTo>
                <a:lnTo>
                  <a:pt x="1491915" y="665010"/>
                </a:lnTo>
                <a:lnTo>
                  <a:pt x="1492704" y="679274"/>
                </a:lnTo>
                <a:lnTo>
                  <a:pt x="1493442" y="644370"/>
                </a:lnTo>
                <a:lnTo>
                  <a:pt x="1492174" y="655665"/>
                </a:lnTo>
                <a:lnTo>
                  <a:pt x="1470871" y="644370"/>
                </a:lnTo>
                <a:lnTo>
                  <a:pt x="1476021" y="571610"/>
                </a:lnTo>
                <a:lnTo>
                  <a:pt x="1465045" y="578522"/>
                </a:lnTo>
                <a:close/>
              </a:path>
              <a:path w="2857511" h="1242201">
                <a:moveTo>
                  <a:pt x="2702107" y="283287"/>
                </a:moveTo>
                <a:lnTo>
                  <a:pt x="2695632" y="208014"/>
                </a:lnTo>
                <a:lnTo>
                  <a:pt x="2690918" y="276521"/>
                </a:lnTo>
                <a:lnTo>
                  <a:pt x="2702107" y="283287"/>
                </a:lnTo>
                <a:close/>
              </a:path>
              <a:path w="2857511" h="1242201">
                <a:moveTo>
                  <a:pt x="2718204" y="171186"/>
                </a:moveTo>
                <a:lnTo>
                  <a:pt x="2792760" y="183732"/>
                </a:lnTo>
                <a:lnTo>
                  <a:pt x="2791933" y="171186"/>
                </a:lnTo>
                <a:lnTo>
                  <a:pt x="2718204" y="171186"/>
                </a:lnTo>
                <a:close/>
              </a:path>
              <a:path w="2857511" h="1242201">
                <a:moveTo>
                  <a:pt x="2689807" y="105338"/>
                </a:moveTo>
                <a:lnTo>
                  <a:pt x="2680097" y="113563"/>
                </a:lnTo>
                <a:lnTo>
                  <a:pt x="2671651" y="123102"/>
                </a:lnTo>
                <a:lnTo>
                  <a:pt x="2664471" y="133954"/>
                </a:lnTo>
                <a:lnTo>
                  <a:pt x="2661287" y="140088"/>
                </a:lnTo>
                <a:lnTo>
                  <a:pt x="2656837" y="151332"/>
                </a:lnTo>
                <a:lnTo>
                  <a:pt x="2653658" y="163501"/>
                </a:lnTo>
                <a:lnTo>
                  <a:pt x="2651751" y="176594"/>
                </a:lnTo>
                <a:lnTo>
                  <a:pt x="2651116" y="190612"/>
                </a:lnTo>
                <a:lnTo>
                  <a:pt x="2651332" y="198904"/>
                </a:lnTo>
                <a:lnTo>
                  <a:pt x="2652710" y="212382"/>
                </a:lnTo>
                <a:lnTo>
                  <a:pt x="2655358" y="224936"/>
                </a:lnTo>
                <a:lnTo>
                  <a:pt x="2659279" y="236565"/>
                </a:lnTo>
                <a:lnTo>
                  <a:pt x="2664471" y="247269"/>
                </a:lnTo>
                <a:lnTo>
                  <a:pt x="2672434" y="259092"/>
                </a:lnTo>
                <a:lnTo>
                  <a:pt x="2681027" y="268456"/>
                </a:lnTo>
                <a:lnTo>
                  <a:pt x="2690918" y="276521"/>
                </a:lnTo>
                <a:lnTo>
                  <a:pt x="2695632" y="208014"/>
                </a:lnTo>
                <a:lnTo>
                  <a:pt x="2702107" y="283287"/>
                </a:lnTo>
                <a:lnTo>
                  <a:pt x="2709600" y="286722"/>
                </a:lnTo>
                <a:lnTo>
                  <a:pt x="2721084" y="290708"/>
                </a:lnTo>
                <a:lnTo>
                  <a:pt x="2733375" y="293555"/>
                </a:lnTo>
                <a:lnTo>
                  <a:pt x="2746476" y="295264"/>
                </a:lnTo>
                <a:lnTo>
                  <a:pt x="2760384" y="295833"/>
                </a:lnTo>
                <a:lnTo>
                  <a:pt x="2762892" y="295811"/>
                </a:lnTo>
                <a:lnTo>
                  <a:pt x="2775809" y="294988"/>
                </a:lnTo>
                <a:lnTo>
                  <a:pt x="2788327" y="292971"/>
                </a:lnTo>
                <a:lnTo>
                  <a:pt x="2800449" y="289763"/>
                </a:lnTo>
                <a:lnTo>
                  <a:pt x="2812497" y="285209"/>
                </a:lnTo>
                <a:lnTo>
                  <a:pt x="2823710" y="279227"/>
                </a:lnTo>
                <a:lnTo>
                  <a:pt x="2833634" y="271956"/>
                </a:lnTo>
                <a:lnTo>
                  <a:pt x="2841044" y="264577"/>
                </a:lnTo>
                <a:lnTo>
                  <a:pt x="2848337" y="254165"/>
                </a:lnTo>
                <a:lnTo>
                  <a:pt x="2853464" y="242413"/>
                </a:lnTo>
                <a:lnTo>
                  <a:pt x="2798425" y="224202"/>
                </a:lnTo>
                <a:lnTo>
                  <a:pt x="2795457" y="231486"/>
                </a:lnTo>
                <a:lnTo>
                  <a:pt x="2790871" y="237152"/>
                </a:lnTo>
                <a:lnTo>
                  <a:pt x="2784666" y="241199"/>
                </a:lnTo>
                <a:lnTo>
                  <a:pt x="2778730" y="245246"/>
                </a:lnTo>
                <a:lnTo>
                  <a:pt x="2770636" y="247269"/>
                </a:lnTo>
                <a:lnTo>
                  <a:pt x="2751211" y="247269"/>
                </a:lnTo>
                <a:lnTo>
                  <a:pt x="2743386" y="245516"/>
                </a:lnTo>
                <a:lnTo>
                  <a:pt x="2736911" y="242008"/>
                </a:lnTo>
                <a:lnTo>
                  <a:pt x="2730436" y="238231"/>
                </a:lnTo>
                <a:lnTo>
                  <a:pt x="2725445" y="232296"/>
                </a:lnTo>
                <a:lnTo>
                  <a:pt x="2721938" y="224202"/>
                </a:lnTo>
                <a:lnTo>
                  <a:pt x="2719831" y="218170"/>
                </a:lnTo>
                <a:lnTo>
                  <a:pt x="2717842" y="208014"/>
                </a:lnTo>
                <a:lnTo>
                  <a:pt x="2855892" y="208014"/>
                </a:lnTo>
                <a:lnTo>
                  <a:pt x="2825540" y="171186"/>
                </a:lnTo>
                <a:lnTo>
                  <a:pt x="2796363" y="91269"/>
                </a:lnTo>
                <a:lnTo>
                  <a:pt x="2784302" y="88003"/>
                </a:lnTo>
                <a:lnTo>
                  <a:pt x="2771230" y="86044"/>
                </a:lnTo>
                <a:lnTo>
                  <a:pt x="2757146" y="85391"/>
                </a:lnTo>
                <a:lnTo>
                  <a:pt x="2750596" y="85532"/>
                </a:lnTo>
                <a:lnTo>
                  <a:pt x="2737343" y="86755"/>
                </a:lnTo>
                <a:lnTo>
                  <a:pt x="2724776" y="89230"/>
                </a:lnTo>
                <a:lnTo>
                  <a:pt x="2728952" y="143667"/>
                </a:lnTo>
                <a:lnTo>
                  <a:pt x="2734888" y="139620"/>
                </a:lnTo>
                <a:lnTo>
                  <a:pt x="2741093" y="135573"/>
                </a:lnTo>
                <a:lnTo>
                  <a:pt x="2748513" y="133549"/>
                </a:lnTo>
                <a:lnTo>
                  <a:pt x="2757146" y="133549"/>
                </a:lnTo>
                <a:lnTo>
                  <a:pt x="2762200" y="133819"/>
                </a:lnTo>
                <a:lnTo>
                  <a:pt x="2774806" y="137789"/>
                </a:lnTo>
                <a:lnTo>
                  <a:pt x="2783856" y="146500"/>
                </a:lnTo>
                <a:lnTo>
                  <a:pt x="2788840" y="156499"/>
                </a:lnTo>
                <a:lnTo>
                  <a:pt x="2791780" y="168868"/>
                </a:lnTo>
                <a:lnTo>
                  <a:pt x="2791933" y="171186"/>
                </a:lnTo>
                <a:lnTo>
                  <a:pt x="2792760" y="183732"/>
                </a:lnTo>
                <a:lnTo>
                  <a:pt x="2718204" y="171186"/>
                </a:lnTo>
                <a:lnTo>
                  <a:pt x="2717465" y="206090"/>
                </a:lnTo>
                <a:lnTo>
                  <a:pt x="2716676" y="191826"/>
                </a:lnTo>
                <a:lnTo>
                  <a:pt x="2717465" y="206090"/>
                </a:lnTo>
                <a:lnTo>
                  <a:pt x="2718204" y="171186"/>
                </a:lnTo>
                <a:lnTo>
                  <a:pt x="2716936" y="182481"/>
                </a:lnTo>
                <a:lnTo>
                  <a:pt x="2695632" y="171186"/>
                </a:lnTo>
                <a:lnTo>
                  <a:pt x="2700782" y="98426"/>
                </a:lnTo>
                <a:lnTo>
                  <a:pt x="2689807" y="105338"/>
                </a:lnTo>
                <a:close/>
              </a:path>
              <a:path w="2857511" h="1242201">
                <a:moveTo>
                  <a:pt x="2254276" y="231486"/>
                </a:moveTo>
                <a:lnTo>
                  <a:pt x="2263179" y="291786"/>
                </a:lnTo>
                <a:lnTo>
                  <a:pt x="2281907" y="231486"/>
                </a:lnTo>
                <a:lnTo>
                  <a:pt x="2254276" y="231486"/>
                </a:lnTo>
                <a:close/>
              </a:path>
              <a:path w="2857511" h="1242201">
                <a:moveTo>
                  <a:pt x="1734224" y="190612"/>
                </a:moveTo>
                <a:lnTo>
                  <a:pt x="1789263" y="89438"/>
                </a:lnTo>
                <a:lnTo>
                  <a:pt x="1712371" y="174459"/>
                </a:lnTo>
                <a:lnTo>
                  <a:pt x="1734224" y="190612"/>
                </a:lnTo>
                <a:close/>
              </a:path>
              <a:path w="2857511" h="1242201">
                <a:moveTo>
                  <a:pt x="1643572" y="291786"/>
                </a:moveTo>
                <a:lnTo>
                  <a:pt x="1697801" y="261434"/>
                </a:lnTo>
                <a:lnTo>
                  <a:pt x="1643572" y="3642"/>
                </a:lnTo>
                <a:lnTo>
                  <a:pt x="1643572" y="291786"/>
                </a:lnTo>
                <a:close/>
              </a:path>
              <a:path w="2857511" h="1242201">
                <a:moveTo>
                  <a:pt x="158467" y="231486"/>
                </a:moveTo>
                <a:lnTo>
                  <a:pt x="167370" y="291786"/>
                </a:lnTo>
                <a:lnTo>
                  <a:pt x="186099" y="231486"/>
                </a:lnTo>
                <a:lnTo>
                  <a:pt x="158467" y="231486"/>
                </a:lnTo>
                <a:close/>
              </a:path>
              <a:path w="2857511" h="1242201">
                <a:moveTo>
                  <a:pt x="368100" y="291786"/>
                </a:moveTo>
                <a:lnTo>
                  <a:pt x="274615" y="24686"/>
                </a:lnTo>
                <a:lnTo>
                  <a:pt x="191247" y="24686"/>
                </a:lnTo>
                <a:lnTo>
                  <a:pt x="231717" y="78106"/>
                </a:lnTo>
                <a:lnTo>
                  <a:pt x="232526" y="78106"/>
                </a:lnTo>
                <a:lnTo>
                  <a:pt x="244263" y="120195"/>
                </a:lnTo>
                <a:lnTo>
                  <a:pt x="263717" y="184137"/>
                </a:lnTo>
                <a:lnTo>
                  <a:pt x="158467" y="184137"/>
                </a:lnTo>
                <a:lnTo>
                  <a:pt x="97358" y="291786"/>
                </a:lnTo>
                <a:lnTo>
                  <a:pt x="167370" y="291786"/>
                </a:lnTo>
                <a:lnTo>
                  <a:pt x="158467" y="231486"/>
                </a:lnTo>
                <a:lnTo>
                  <a:pt x="278123" y="231486"/>
                </a:lnTo>
                <a:lnTo>
                  <a:pt x="306991" y="184137"/>
                </a:lnTo>
                <a:lnTo>
                  <a:pt x="368100" y="291786"/>
                </a:lnTo>
                <a:close/>
              </a:path>
              <a:path w="2857511" h="1242201">
                <a:moveTo>
                  <a:pt x="306991" y="231486"/>
                </a:moveTo>
                <a:lnTo>
                  <a:pt x="306991" y="184137"/>
                </a:lnTo>
                <a:lnTo>
                  <a:pt x="278123" y="231486"/>
                </a:lnTo>
                <a:lnTo>
                  <a:pt x="296468" y="291786"/>
                </a:lnTo>
                <a:lnTo>
                  <a:pt x="368100" y="291786"/>
                </a:lnTo>
                <a:lnTo>
                  <a:pt x="306991" y="184137"/>
                </a:lnTo>
                <a:lnTo>
                  <a:pt x="306991" y="231486"/>
                </a:lnTo>
                <a:close/>
              </a:path>
              <a:path w="2857511" h="1242201">
                <a:moveTo>
                  <a:pt x="97358" y="291786"/>
                </a:moveTo>
                <a:lnTo>
                  <a:pt x="158467" y="184137"/>
                </a:lnTo>
                <a:lnTo>
                  <a:pt x="200805" y="184137"/>
                </a:lnTo>
                <a:lnTo>
                  <a:pt x="220790" y="119790"/>
                </a:lnTo>
                <a:lnTo>
                  <a:pt x="231717" y="78106"/>
                </a:lnTo>
                <a:lnTo>
                  <a:pt x="191247" y="24686"/>
                </a:lnTo>
                <a:lnTo>
                  <a:pt x="97358" y="291786"/>
                </a:lnTo>
                <a:close/>
              </a:path>
              <a:path w="2857511" h="1242201">
                <a:moveTo>
                  <a:pt x="474707" y="247674"/>
                </a:moveTo>
                <a:lnTo>
                  <a:pt x="469716" y="245785"/>
                </a:lnTo>
                <a:lnTo>
                  <a:pt x="466748" y="242008"/>
                </a:lnTo>
                <a:lnTo>
                  <a:pt x="463780" y="238231"/>
                </a:lnTo>
                <a:lnTo>
                  <a:pt x="462296" y="231891"/>
                </a:lnTo>
                <a:lnTo>
                  <a:pt x="462296" y="3642"/>
                </a:lnTo>
                <a:lnTo>
                  <a:pt x="393498" y="3642"/>
                </a:lnTo>
                <a:lnTo>
                  <a:pt x="393498" y="232276"/>
                </a:lnTo>
                <a:lnTo>
                  <a:pt x="394440" y="247948"/>
                </a:lnTo>
                <a:lnTo>
                  <a:pt x="397181" y="261269"/>
                </a:lnTo>
                <a:lnTo>
                  <a:pt x="401724" y="272239"/>
                </a:lnTo>
                <a:lnTo>
                  <a:pt x="408067" y="280859"/>
                </a:lnTo>
                <a:lnTo>
                  <a:pt x="426365" y="291854"/>
                </a:lnTo>
                <a:lnTo>
                  <a:pt x="439506" y="294838"/>
                </a:lnTo>
                <a:lnTo>
                  <a:pt x="455012" y="295833"/>
                </a:lnTo>
                <a:lnTo>
                  <a:pt x="462566" y="295833"/>
                </a:lnTo>
                <a:lnTo>
                  <a:pt x="478079" y="293000"/>
                </a:lnTo>
                <a:lnTo>
                  <a:pt x="492244" y="288683"/>
                </a:lnTo>
                <a:lnTo>
                  <a:pt x="501552" y="244437"/>
                </a:lnTo>
                <a:lnTo>
                  <a:pt x="497775" y="245516"/>
                </a:lnTo>
                <a:lnTo>
                  <a:pt x="494537" y="246325"/>
                </a:lnTo>
                <a:lnTo>
                  <a:pt x="491839" y="246865"/>
                </a:lnTo>
                <a:lnTo>
                  <a:pt x="489141" y="247404"/>
                </a:lnTo>
                <a:lnTo>
                  <a:pt x="485769" y="247674"/>
                </a:lnTo>
                <a:lnTo>
                  <a:pt x="474707" y="247674"/>
                </a:lnTo>
                <a:close/>
              </a:path>
              <a:path w="2857511" h="1242201">
                <a:moveTo>
                  <a:pt x="607103" y="247674"/>
                </a:moveTo>
                <a:lnTo>
                  <a:pt x="602112" y="245785"/>
                </a:lnTo>
                <a:lnTo>
                  <a:pt x="599144" y="242008"/>
                </a:lnTo>
                <a:lnTo>
                  <a:pt x="596176" y="238231"/>
                </a:lnTo>
                <a:lnTo>
                  <a:pt x="594692" y="231891"/>
                </a:lnTo>
                <a:lnTo>
                  <a:pt x="594692" y="3642"/>
                </a:lnTo>
                <a:lnTo>
                  <a:pt x="525894" y="3642"/>
                </a:lnTo>
                <a:lnTo>
                  <a:pt x="525894" y="232276"/>
                </a:lnTo>
                <a:lnTo>
                  <a:pt x="526836" y="247948"/>
                </a:lnTo>
                <a:lnTo>
                  <a:pt x="529577" y="261269"/>
                </a:lnTo>
                <a:lnTo>
                  <a:pt x="534120" y="272239"/>
                </a:lnTo>
                <a:lnTo>
                  <a:pt x="540463" y="280859"/>
                </a:lnTo>
                <a:lnTo>
                  <a:pt x="558761" y="291854"/>
                </a:lnTo>
                <a:lnTo>
                  <a:pt x="571902" y="294838"/>
                </a:lnTo>
                <a:lnTo>
                  <a:pt x="587408" y="295833"/>
                </a:lnTo>
                <a:lnTo>
                  <a:pt x="594962" y="295833"/>
                </a:lnTo>
                <a:lnTo>
                  <a:pt x="610475" y="293000"/>
                </a:lnTo>
                <a:lnTo>
                  <a:pt x="624640" y="288683"/>
                </a:lnTo>
                <a:lnTo>
                  <a:pt x="633948" y="244437"/>
                </a:lnTo>
                <a:lnTo>
                  <a:pt x="630171" y="245516"/>
                </a:lnTo>
                <a:lnTo>
                  <a:pt x="626933" y="246325"/>
                </a:lnTo>
                <a:lnTo>
                  <a:pt x="624235" y="246865"/>
                </a:lnTo>
                <a:lnTo>
                  <a:pt x="621537" y="247404"/>
                </a:lnTo>
                <a:lnTo>
                  <a:pt x="618165" y="247674"/>
                </a:lnTo>
                <a:lnTo>
                  <a:pt x="607103" y="247674"/>
                </a:lnTo>
                <a:close/>
              </a:path>
              <a:path w="2857511" h="1242201">
                <a:moveTo>
                  <a:pt x="835490" y="291786"/>
                </a:moveTo>
                <a:lnTo>
                  <a:pt x="905098" y="291786"/>
                </a:lnTo>
                <a:lnTo>
                  <a:pt x="905098" y="78511"/>
                </a:lnTo>
                <a:lnTo>
                  <a:pt x="992108" y="78511"/>
                </a:lnTo>
                <a:lnTo>
                  <a:pt x="992108" y="24686"/>
                </a:lnTo>
                <a:lnTo>
                  <a:pt x="748076" y="24686"/>
                </a:lnTo>
                <a:lnTo>
                  <a:pt x="748076" y="78511"/>
                </a:lnTo>
                <a:lnTo>
                  <a:pt x="835490" y="78511"/>
                </a:lnTo>
                <a:lnTo>
                  <a:pt x="835490" y="291786"/>
                </a:lnTo>
                <a:close/>
              </a:path>
              <a:path w="2857511" h="1242201">
                <a:moveTo>
                  <a:pt x="1269173" y="33185"/>
                </a:moveTo>
                <a:lnTo>
                  <a:pt x="1271743" y="48589"/>
                </a:lnTo>
                <a:lnTo>
                  <a:pt x="1278481" y="58276"/>
                </a:lnTo>
                <a:lnTo>
                  <a:pt x="1282792" y="61030"/>
                </a:lnTo>
                <a:lnTo>
                  <a:pt x="1294197" y="64731"/>
                </a:lnTo>
                <a:lnTo>
                  <a:pt x="1309238" y="65965"/>
                </a:lnTo>
                <a:lnTo>
                  <a:pt x="1316642" y="65691"/>
                </a:lnTo>
                <a:lnTo>
                  <a:pt x="1329914" y="63248"/>
                </a:lnTo>
                <a:lnTo>
                  <a:pt x="1339591" y="58276"/>
                </a:lnTo>
                <a:lnTo>
                  <a:pt x="1347139" y="47247"/>
                </a:lnTo>
                <a:lnTo>
                  <a:pt x="1349303" y="33185"/>
                </a:lnTo>
                <a:lnTo>
                  <a:pt x="1349273" y="31268"/>
                </a:lnTo>
                <a:lnTo>
                  <a:pt x="1346596" y="17517"/>
                </a:lnTo>
                <a:lnTo>
                  <a:pt x="1339591" y="8093"/>
                </a:lnTo>
                <a:lnTo>
                  <a:pt x="1335472" y="5291"/>
                </a:lnTo>
                <a:lnTo>
                  <a:pt x="1324141" y="1322"/>
                </a:lnTo>
                <a:lnTo>
                  <a:pt x="1309238" y="0"/>
                </a:lnTo>
                <a:lnTo>
                  <a:pt x="1301223" y="328"/>
                </a:lnTo>
                <a:lnTo>
                  <a:pt x="1288045" y="2920"/>
                </a:lnTo>
                <a:lnTo>
                  <a:pt x="1278481" y="8093"/>
                </a:lnTo>
                <a:lnTo>
                  <a:pt x="1271270" y="18856"/>
                </a:lnTo>
                <a:lnTo>
                  <a:pt x="1269173" y="33185"/>
                </a:lnTo>
                <a:close/>
              </a:path>
              <a:path w="2857511" h="1242201">
                <a:moveTo>
                  <a:pt x="1274839" y="89438"/>
                </a:moveTo>
                <a:lnTo>
                  <a:pt x="1274839" y="291786"/>
                </a:lnTo>
                <a:lnTo>
                  <a:pt x="1343638" y="291786"/>
                </a:lnTo>
                <a:lnTo>
                  <a:pt x="1343638" y="89438"/>
                </a:lnTo>
                <a:lnTo>
                  <a:pt x="1274839" y="89438"/>
                </a:lnTo>
                <a:close/>
              </a:path>
              <a:path w="2857511" h="1242201">
                <a:moveTo>
                  <a:pt x="1392612" y="291786"/>
                </a:moveTo>
                <a:lnTo>
                  <a:pt x="1461411" y="291786"/>
                </a:lnTo>
                <a:lnTo>
                  <a:pt x="1450079" y="151356"/>
                </a:lnTo>
                <a:lnTo>
                  <a:pt x="1453351" y="137922"/>
                </a:lnTo>
                <a:lnTo>
                  <a:pt x="1457769" y="159045"/>
                </a:lnTo>
                <a:lnTo>
                  <a:pt x="1461411" y="291786"/>
                </a:lnTo>
                <a:lnTo>
                  <a:pt x="1461440" y="181935"/>
                </a:lnTo>
                <a:lnTo>
                  <a:pt x="1462822" y="168218"/>
                </a:lnTo>
                <a:lnTo>
                  <a:pt x="1466267" y="157427"/>
                </a:lnTo>
                <a:lnTo>
                  <a:pt x="1469505" y="150682"/>
                </a:lnTo>
                <a:lnTo>
                  <a:pt x="1473956" y="145825"/>
                </a:lnTo>
                <a:lnTo>
                  <a:pt x="1479622" y="142858"/>
                </a:lnTo>
                <a:lnTo>
                  <a:pt x="1485288" y="139620"/>
                </a:lnTo>
                <a:lnTo>
                  <a:pt x="1491358" y="138001"/>
                </a:lnTo>
                <a:lnTo>
                  <a:pt x="1506197" y="138001"/>
                </a:lnTo>
                <a:lnTo>
                  <a:pt x="1513077" y="140699"/>
                </a:lnTo>
                <a:lnTo>
                  <a:pt x="1518473" y="146095"/>
                </a:lnTo>
                <a:lnTo>
                  <a:pt x="1525140" y="159842"/>
                </a:lnTo>
                <a:lnTo>
                  <a:pt x="1526567" y="175233"/>
                </a:lnTo>
                <a:lnTo>
                  <a:pt x="1526567" y="291786"/>
                </a:lnTo>
                <a:lnTo>
                  <a:pt x="1595366" y="291786"/>
                </a:lnTo>
                <a:lnTo>
                  <a:pt x="1595331" y="154061"/>
                </a:lnTo>
                <a:lnTo>
                  <a:pt x="1594113" y="140248"/>
                </a:lnTo>
                <a:lnTo>
                  <a:pt x="1591157" y="128015"/>
                </a:lnTo>
                <a:lnTo>
                  <a:pt x="1586462" y="117362"/>
                </a:lnTo>
                <a:lnTo>
                  <a:pt x="1581358" y="109662"/>
                </a:lnTo>
                <a:lnTo>
                  <a:pt x="1572508" y="100522"/>
                </a:lnTo>
                <a:lnTo>
                  <a:pt x="1561776" y="93484"/>
                </a:lnTo>
                <a:lnTo>
                  <a:pt x="1551379" y="89142"/>
                </a:lnTo>
                <a:lnTo>
                  <a:pt x="1539023" y="86328"/>
                </a:lnTo>
                <a:lnTo>
                  <a:pt x="1525353" y="85391"/>
                </a:lnTo>
                <a:lnTo>
                  <a:pt x="1514202" y="86061"/>
                </a:lnTo>
                <a:lnTo>
                  <a:pt x="1501721" y="88615"/>
                </a:lnTo>
                <a:lnTo>
                  <a:pt x="1490144" y="93080"/>
                </a:lnTo>
                <a:lnTo>
                  <a:pt x="1482745" y="97186"/>
                </a:lnTo>
                <a:lnTo>
                  <a:pt x="1472812" y="105037"/>
                </a:lnTo>
                <a:lnTo>
                  <a:pt x="1464244" y="114933"/>
                </a:lnTo>
                <a:lnTo>
                  <a:pt x="1457904" y="126026"/>
                </a:lnTo>
                <a:lnTo>
                  <a:pt x="1456265" y="130309"/>
                </a:lnTo>
                <a:lnTo>
                  <a:pt x="1454126" y="89438"/>
                </a:lnTo>
                <a:lnTo>
                  <a:pt x="1392612" y="89438"/>
                </a:lnTo>
                <a:lnTo>
                  <a:pt x="1392612" y="291786"/>
                </a:lnTo>
                <a:close/>
              </a:path>
              <a:path w="2857511" h="1242201">
                <a:moveTo>
                  <a:pt x="1450079" y="151356"/>
                </a:moveTo>
                <a:lnTo>
                  <a:pt x="1461411" y="291786"/>
                </a:lnTo>
                <a:lnTo>
                  <a:pt x="1457769" y="159045"/>
                </a:lnTo>
                <a:lnTo>
                  <a:pt x="1453351" y="137922"/>
                </a:lnTo>
                <a:lnTo>
                  <a:pt x="1450079" y="151356"/>
                </a:lnTo>
                <a:close/>
              </a:path>
              <a:path w="2857511" h="1242201">
                <a:moveTo>
                  <a:pt x="1643572" y="291786"/>
                </a:moveTo>
                <a:lnTo>
                  <a:pt x="1712370" y="291786"/>
                </a:lnTo>
                <a:lnTo>
                  <a:pt x="1712370" y="245133"/>
                </a:lnTo>
                <a:lnTo>
                  <a:pt x="1744932" y="208700"/>
                </a:lnTo>
                <a:lnTo>
                  <a:pt x="1779145" y="150142"/>
                </a:lnTo>
                <a:lnTo>
                  <a:pt x="1791224" y="168932"/>
                </a:lnTo>
                <a:lnTo>
                  <a:pt x="1865750" y="89438"/>
                </a:lnTo>
                <a:lnTo>
                  <a:pt x="1789263" y="89438"/>
                </a:lnTo>
                <a:lnTo>
                  <a:pt x="1734224" y="190612"/>
                </a:lnTo>
                <a:lnTo>
                  <a:pt x="1712371" y="174459"/>
                </a:lnTo>
                <a:lnTo>
                  <a:pt x="1712370" y="3642"/>
                </a:lnTo>
                <a:lnTo>
                  <a:pt x="1643572" y="3642"/>
                </a:lnTo>
                <a:lnTo>
                  <a:pt x="1697397" y="191017"/>
                </a:lnTo>
                <a:lnTo>
                  <a:pt x="1643572" y="3642"/>
                </a:lnTo>
                <a:lnTo>
                  <a:pt x="1697801" y="261434"/>
                </a:lnTo>
                <a:lnTo>
                  <a:pt x="1643572" y="291786"/>
                </a:lnTo>
                <a:close/>
              </a:path>
              <a:path w="2857511" h="1242201">
                <a:moveTo>
                  <a:pt x="1744932" y="208700"/>
                </a:moveTo>
                <a:lnTo>
                  <a:pt x="1755673" y="196682"/>
                </a:lnTo>
                <a:lnTo>
                  <a:pt x="1768623" y="193040"/>
                </a:lnTo>
                <a:lnTo>
                  <a:pt x="1794119" y="291786"/>
                </a:lnTo>
                <a:lnTo>
                  <a:pt x="1870202" y="291786"/>
                </a:lnTo>
                <a:lnTo>
                  <a:pt x="1791224" y="168932"/>
                </a:lnTo>
                <a:lnTo>
                  <a:pt x="1779145" y="150142"/>
                </a:lnTo>
                <a:lnTo>
                  <a:pt x="1744932" y="208700"/>
                </a:lnTo>
                <a:close/>
              </a:path>
              <a:path w="2857511" h="1242201">
                <a:moveTo>
                  <a:pt x="1755673" y="196682"/>
                </a:moveTo>
                <a:lnTo>
                  <a:pt x="1744932" y="208700"/>
                </a:lnTo>
                <a:lnTo>
                  <a:pt x="1794119" y="291786"/>
                </a:lnTo>
                <a:lnTo>
                  <a:pt x="1768623" y="193040"/>
                </a:lnTo>
                <a:lnTo>
                  <a:pt x="1755673" y="196682"/>
                </a:lnTo>
                <a:close/>
              </a:path>
              <a:path w="2857511" h="1242201">
                <a:moveTo>
                  <a:pt x="1911548" y="219345"/>
                </a:moveTo>
                <a:lnTo>
                  <a:pt x="1879172" y="257387"/>
                </a:lnTo>
                <a:lnTo>
                  <a:pt x="1879722" y="257984"/>
                </a:lnTo>
                <a:lnTo>
                  <a:pt x="1888693" y="266561"/>
                </a:lnTo>
                <a:lnTo>
                  <a:pt x="1898741" y="274109"/>
                </a:lnTo>
                <a:lnTo>
                  <a:pt x="1909867" y="280629"/>
                </a:lnTo>
                <a:lnTo>
                  <a:pt x="1922070" y="286120"/>
                </a:lnTo>
                <a:lnTo>
                  <a:pt x="1928242" y="288248"/>
                </a:lnTo>
                <a:lnTo>
                  <a:pt x="1940271" y="291566"/>
                </a:lnTo>
                <a:lnTo>
                  <a:pt x="1952694" y="293937"/>
                </a:lnTo>
                <a:lnTo>
                  <a:pt x="1965513" y="295359"/>
                </a:lnTo>
                <a:lnTo>
                  <a:pt x="1978727" y="295833"/>
                </a:lnTo>
                <a:lnTo>
                  <a:pt x="1982212" y="295806"/>
                </a:lnTo>
                <a:lnTo>
                  <a:pt x="1996425" y="295078"/>
                </a:lnTo>
                <a:lnTo>
                  <a:pt x="2009417" y="293356"/>
                </a:lnTo>
                <a:lnTo>
                  <a:pt x="2021190" y="290640"/>
                </a:lnTo>
                <a:lnTo>
                  <a:pt x="2031743" y="286930"/>
                </a:lnTo>
                <a:lnTo>
                  <a:pt x="2045878" y="279153"/>
                </a:lnTo>
                <a:lnTo>
                  <a:pt x="2055637" y="271138"/>
                </a:lnTo>
                <a:lnTo>
                  <a:pt x="2063309" y="261838"/>
                </a:lnTo>
                <a:lnTo>
                  <a:pt x="2068909" y="251459"/>
                </a:lnTo>
                <a:lnTo>
                  <a:pt x="2072601" y="239315"/>
                </a:lnTo>
                <a:lnTo>
                  <a:pt x="2073831" y="226225"/>
                </a:lnTo>
                <a:lnTo>
                  <a:pt x="2073829" y="225727"/>
                </a:lnTo>
                <a:lnTo>
                  <a:pt x="2072229" y="212570"/>
                </a:lnTo>
                <a:lnTo>
                  <a:pt x="2067643" y="200730"/>
                </a:lnTo>
                <a:lnTo>
                  <a:pt x="2060071" y="190207"/>
                </a:lnTo>
                <a:lnTo>
                  <a:pt x="2052846" y="183829"/>
                </a:lnTo>
                <a:lnTo>
                  <a:pt x="2042578" y="177847"/>
                </a:lnTo>
                <a:lnTo>
                  <a:pt x="2030012" y="173093"/>
                </a:lnTo>
                <a:lnTo>
                  <a:pt x="2015150" y="169568"/>
                </a:lnTo>
                <a:lnTo>
                  <a:pt x="1978323" y="162283"/>
                </a:lnTo>
                <a:lnTo>
                  <a:pt x="1969150" y="160394"/>
                </a:lnTo>
                <a:lnTo>
                  <a:pt x="1962809" y="158236"/>
                </a:lnTo>
                <a:lnTo>
                  <a:pt x="1959302" y="155808"/>
                </a:lnTo>
                <a:lnTo>
                  <a:pt x="1956064" y="153110"/>
                </a:lnTo>
                <a:lnTo>
                  <a:pt x="1954446" y="150007"/>
                </a:lnTo>
                <a:lnTo>
                  <a:pt x="1954446" y="143262"/>
                </a:lnTo>
                <a:lnTo>
                  <a:pt x="1955525" y="140564"/>
                </a:lnTo>
                <a:lnTo>
                  <a:pt x="1957683" y="138406"/>
                </a:lnTo>
                <a:lnTo>
                  <a:pt x="1959842" y="136247"/>
                </a:lnTo>
                <a:lnTo>
                  <a:pt x="1963079" y="134629"/>
                </a:lnTo>
                <a:lnTo>
                  <a:pt x="1967396" y="133549"/>
                </a:lnTo>
                <a:lnTo>
                  <a:pt x="1971982" y="132201"/>
                </a:lnTo>
                <a:lnTo>
                  <a:pt x="1977513" y="131526"/>
                </a:lnTo>
                <a:lnTo>
                  <a:pt x="1983988" y="131526"/>
                </a:lnTo>
                <a:lnTo>
                  <a:pt x="1989958" y="131785"/>
                </a:lnTo>
                <a:lnTo>
                  <a:pt x="2002352" y="133978"/>
                </a:lnTo>
                <a:lnTo>
                  <a:pt x="2014745" y="138406"/>
                </a:lnTo>
                <a:lnTo>
                  <a:pt x="2020479" y="141262"/>
                </a:lnTo>
                <a:lnTo>
                  <a:pt x="2031079" y="148488"/>
                </a:lnTo>
                <a:lnTo>
                  <a:pt x="2039837" y="157427"/>
                </a:lnTo>
                <a:lnTo>
                  <a:pt x="2072617" y="120195"/>
                </a:lnTo>
                <a:lnTo>
                  <a:pt x="2067967" y="114964"/>
                </a:lnTo>
                <a:lnTo>
                  <a:pt x="2058629" y="106805"/>
                </a:lnTo>
                <a:lnTo>
                  <a:pt x="2047769" y="99915"/>
                </a:lnTo>
                <a:lnTo>
                  <a:pt x="2035385" y="94294"/>
                </a:lnTo>
                <a:lnTo>
                  <a:pt x="2020301" y="89670"/>
                </a:lnTo>
                <a:lnTo>
                  <a:pt x="2008031" y="87293"/>
                </a:lnTo>
                <a:lnTo>
                  <a:pt x="1994982" y="85866"/>
                </a:lnTo>
                <a:lnTo>
                  <a:pt x="1981156" y="85391"/>
                </a:lnTo>
                <a:lnTo>
                  <a:pt x="1976547" y="85440"/>
                </a:lnTo>
                <a:lnTo>
                  <a:pt x="1962345" y="86285"/>
                </a:lnTo>
                <a:lnTo>
                  <a:pt x="1949408" y="88177"/>
                </a:lnTo>
                <a:lnTo>
                  <a:pt x="1937737" y="91116"/>
                </a:lnTo>
                <a:lnTo>
                  <a:pt x="1927331" y="95103"/>
                </a:lnTo>
                <a:lnTo>
                  <a:pt x="1913558" y="102617"/>
                </a:lnTo>
                <a:lnTo>
                  <a:pt x="1903749" y="110584"/>
                </a:lnTo>
                <a:lnTo>
                  <a:pt x="1896169" y="119790"/>
                </a:lnTo>
                <a:lnTo>
                  <a:pt x="1891992" y="126878"/>
                </a:lnTo>
                <a:lnTo>
                  <a:pt x="1887537" y="138880"/>
                </a:lnTo>
                <a:lnTo>
                  <a:pt x="1886052" y="151356"/>
                </a:lnTo>
                <a:lnTo>
                  <a:pt x="1886261" y="156922"/>
                </a:lnTo>
                <a:lnTo>
                  <a:pt x="1888707" y="170041"/>
                </a:lnTo>
                <a:lnTo>
                  <a:pt x="1893898" y="181541"/>
                </a:lnTo>
                <a:lnTo>
                  <a:pt x="1901835" y="191421"/>
                </a:lnTo>
                <a:lnTo>
                  <a:pt x="1915927" y="201054"/>
                </a:lnTo>
                <a:lnTo>
                  <a:pt x="1927266" y="206078"/>
                </a:lnTo>
                <a:lnTo>
                  <a:pt x="1940645" y="210421"/>
                </a:lnTo>
                <a:lnTo>
                  <a:pt x="1956064" y="214084"/>
                </a:lnTo>
                <a:lnTo>
                  <a:pt x="1984393" y="219750"/>
                </a:lnTo>
                <a:lnTo>
                  <a:pt x="1992487" y="221369"/>
                </a:lnTo>
                <a:lnTo>
                  <a:pt x="1997883" y="223392"/>
                </a:lnTo>
                <a:lnTo>
                  <a:pt x="2000581" y="225820"/>
                </a:lnTo>
                <a:lnTo>
                  <a:pt x="2003279" y="227979"/>
                </a:lnTo>
                <a:lnTo>
                  <a:pt x="2004628" y="230947"/>
                </a:lnTo>
                <a:lnTo>
                  <a:pt x="2004628" y="239850"/>
                </a:lnTo>
                <a:lnTo>
                  <a:pt x="2001930" y="243627"/>
                </a:lnTo>
                <a:lnTo>
                  <a:pt x="1996534" y="246055"/>
                </a:lnTo>
                <a:lnTo>
                  <a:pt x="1991138" y="248483"/>
                </a:lnTo>
                <a:lnTo>
                  <a:pt x="1984258" y="249698"/>
                </a:lnTo>
                <a:lnTo>
                  <a:pt x="1975377" y="249696"/>
                </a:lnTo>
                <a:lnTo>
                  <a:pt x="1962215" y="248705"/>
                </a:lnTo>
                <a:lnTo>
                  <a:pt x="1949841" y="245873"/>
                </a:lnTo>
                <a:lnTo>
                  <a:pt x="1938258" y="241199"/>
                </a:lnTo>
                <a:lnTo>
                  <a:pt x="1929948" y="236216"/>
                </a:lnTo>
                <a:lnTo>
                  <a:pt x="1919871" y="228329"/>
                </a:lnTo>
                <a:lnTo>
                  <a:pt x="1911548" y="219345"/>
                </a:lnTo>
                <a:close/>
              </a:path>
              <a:path w="2857511" h="1242201">
                <a:moveTo>
                  <a:pt x="2463908" y="291786"/>
                </a:moveTo>
                <a:lnTo>
                  <a:pt x="2370424" y="24686"/>
                </a:lnTo>
                <a:lnTo>
                  <a:pt x="2287056" y="24686"/>
                </a:lnTo>
                <a:lnTo>
                  <a:pt x="2327526" y="78106"/>
                </a:lnTo>
                <a:lnTo>
                  <a:pt x="2328335" y="78106"/>
                </a:lnTo>
                <a:lnTo>
                  <a:pt x="2340071" y="120195"/>
                </a:lnTo>
                <a:lnTo>
                  <a:pt x="2359525" y="184137"/>
                </a:lnTo>
                <a:lnTo>
                  <a:pt x="2254276" y="184137"/>
                </a:lnTo>
                <a:lnTo>
                  <a:pt x="2193166" y="291786"/>
                </a:lnTo>
                <a:lnTo>
                  <a:pt x="2263179" y="291786"/>
                </a:lnTo>
                <a:lnTo>
                  <a:pt x="2254276" y="231486"/>
                </a:lnTo>
                <a:lnTo>
                  <a:pt x="2373931" y="231486"/>
                </a:lnTo>
                <a:lnTo>
                  <a:pt x="2402799" y="184137"/>
                </a:lnTo>
                <a:lnTo>
                  <a:pt x="2463908" y="291786"/>
                </a:lnTo>
                <a:close/>
              </a:path>
              <a:path w="2857511" h="1242201">
                <a:moveTo>
                  <a:pt x="2402799" y="231486"/>
                </a:moveTo>
                <a:lnTo>
                  <a:pt x="2402799" y="184137"/>
                </a:lnTo>
                <a:lnTo>
                  <a:pt x="2373931" y="231486"/>
                </a:lnTo>
                <a:lnTo>
                  <a:pt x="2392277" y="291786"/>
                </a:lnTo>
                <a:lnTo>
                  <a:pt x="2463908" y="291786"/>
                </a:lnTo>
                <a:lnTo>
                  <a:pt x="2402799" y="184137"/>
                </a:lnTo>
                <a:lnTo>
                  <a:pt x="2402799" y="231486"/>
                </a:lnTo>
                <a:close/>
              </a:path>
              <a:path w="2857511" h="1242201">
                <a:moveTo>
                  <a:pt x="2193166" y="291786"/>
                </a:moveTo>
                <a:lnTo>
                  <a:pt x="2254276" y="184137"/>
                </a:lnTo>
                <a:lnTo>
                  <a:pt x="2296613" y="184137"/>
                </a:lnTo>
                <a:lnTo>
                  <a:pt x="2316599" y="119790"/>
                </a:lnTo>
                <a:lnTo>
                  <a:pt x="2327526" y="78106"/>
                </a:lnTo>
                <a:lnTo>
                  <a:pt x="2287056" y="24686"/>
                </a:lnTo>
                <a:lnTo>
                  <a:pt x="2193166" y="291786"/>
                </a:lnTo>
                <a:close/>
              </a:path>
              <a:path w="2857511" h="1242201">
                <a:moveTo>
                  <a:pt x="2558988" y="120328"/>
                </a:moveTo>
                <a:lnTo>
                  <a:pt x="2553653" y="133145"/>
                </a:lnTo>
                <a:lnTo>
                  <a:pt x="2550820" y="89438"/>
                </a:lnTo>
                <a:lnTo>
                  <a:pt x="2490116" y="89438"/>
                </a:lnTo>
                <a:lnTo>
                  <a:pt x="2490116" y="291786"/>
                </a:lnTo>
                <a:lnTo>
                  <a:pt x="2558914" y="291786"/>
                </a:lnTo>
                <a:lnTo>
                  <a:pt x="2558927" y="188387"/>
                </a:lnTo>
                <a:lnTo>
                  <a:pt x="2560572" y="174853"/>
                </a:lnTo>
                <a:lnTo>
                  <a:pt x="2564985" y="163902"/>
                </a:lnTo>
                <a:lnTo>
                  <a:pt x="2569301" y="156887"/>
                </a:lnTo>
                <a:lnTo>
                  <a:pt x="2574967" y="151626"/>
                </a:lnTo>
                <a:lnTo>
                  <a:pt x="2581982" y="148119"/>
                </a:lnTo>
                <a:lnTo>
                  <a:pt x="2588997" y="144611"/>
                </a:lnTo>
                <a:lnTo>
                  <a:pt x="2596551" y="142858"/>
                </a:lnTo>
                <a:lnTo>
                  <a:pt x="2610581" y="142858"/>
                </a:lnTo>
                <a:lnTo>
                  <a:pt x="2615572" y="143262"/>
                </a:lnTo>
                <a:lnTo>
                  <a:pt x="2619619" y="144072"/>
                </a:lnTo>
                <a:lnTo>
                  <a:pt x="2623936" y="144611"/>
                </a:lnTo>
                <a:lnTo>
                  <a:pt x="2627443" y="145421"/>
                </a:lnTo>
                <a:lnTo>
                  <a:pt x="2630141" y="146500"/>
                </a:lnTo>
                <a:lnTo>
                  <a:pt x="2637021" y="89842"/>
                </a:lnTo>
                <a:lnTo>
                  <a:pt x="2634862" y="88493"/>
                </a:lnTo>
                <a:lnTo>
                  <a:pt x="2631895" y="87414"/>
                </a:lnTo>
                <a:lnTo>
                  <a:pt x="2628117" y="86605"/>
                </a:lnTo>
                <a:lnTo>
                  <a:pt x="2624610" y="85795"/>
                </a:lnTo>
                <a:lnTo>
                  <a:pt x="2620293" y="85391"/>
                </a:lnTo>
                <a:lnTo>
                  <a:pt x="2612068" y="85446"/>
                </a:lnTo>
                <a:lnTo>
                  <a:pt x="2598584" y="87182"/>
                </a:lnTo>
                <a:lnTo>
                  <a:pt x="2586667" y="91345"/>
                </a:lnTo>
                <a:lnTo>
                  <a:pt x="2576316" y="97936"/>
                </a:lnTo>
                <a:lnTo>
                  <a:pt x="2573678" y="100279"/>
                </a:lnTo>
                <a:lnTo>
                  <a:pt x="2565662" y="109373"/>
                </a:lnTo>
                <a:lnTo>
                  <a:pt x="2558988" y="120328"/>
                </a:lnTo>
                <a:close/>
              </a:path>
              <a:path w="2857511" h="1242201">
                <a:moveTo>
                  <a:pt x="2825540" y="171186"/>
                </a:moveTo>
                <a:lnTo>
                  <a:pt x="2855892" y="208014"/>
                </a:lnTo>
                <a:lnTo>
                  <a:pt x="2856432" y="204776"/>
                </a:lnTo>
                <a:lnTo>
                  <a:pt x="2856836" y="200729"/>
                </a:lnTo>
                <a:lnTo>
                  <a:pt x="2857106" y="195873"/>
                </a:lnTo>
                <a:lnTo>
                  <a:pt x="2857376" y="191017"/>
                </a:lnTo>
                <a:lnTo>
                  <a:pt x="2857511" y="186160"/>
                </a:lnTo>
                <a:lnTo>
                  <a:pt x="2857511" y="181304"/>
                </a:lnTo>
                <a:lnTo>
                  <a:pt x="2856782" y="167786"/>
                </a:lnTo>
                <a:lnTo>
                  <a:pt x="2854583" y="155023"/>
                </a:lnTo>
                <a:lnTo>
                  <a:pt x="2850914" y="143072"/>
                </a:lnTo>
                <a:lnTo>
                  <a:pt x="2845775" y="131931"/>
                </a:lnTo>
                <a:lnTo>
                  <a:pt x="2840302" y="123093"/>
                </a:lnTo>
                <a:lnTo>
                  <a:pt x="2832167" y="113368"/>
                </a:lnTo>
                <a:lnTo>
                  <a:pt x="2822525" y="104982"/>
                </a:lnTo>
                <a:lnTo>
                  <a:pt x="2811376" y="97936"/>
                </a:lnTo>
                <a:lnTo>
                  <a:pt x="2807413" y="95840"/>
                </a:lnTo>
                <a:lnTo>
                  <a:pt x="2796363" y="91269"/>
                </a:lnTo>
                <a:lnTo>
                  <a:pt x="2825540" y="171186"/>
                </a:lnTo>
                <a:close/>
              </a:path>
              <a:path w="2857511" h="1242201">
                <a:moveTo>
                  <a:pt x="2724776" y="89230"/>
                </a:moveTo>
                <a:lnTo>
                  <a:pt x="2712896" y="92957"/>
                </a:lnTo>
                <a:lnTo>
                  <a:pt x="2701703" y="97936"/>
                </a:lnTo>
                <a:lnTo>
                  <a:pt x="2700782" y="98426"/>
                </a:lnTo>
                <a:lnTo>
                  <a:pt x="2695632" y="171186"/>
                </a:lnTo>
                <a:lnTo>
                  <a:pt x="2716936" y="182481"/>
                </a:lnTo>
                <a:lnTo>
                  <a:pt x="2718204" y="171186"/>
                </a:lnTo>
                <a:lnTo>
                  <a:pt x="2718392" y="169513"/>
                </a:lnTo>
                <a:lnTo>
                  <a:pt x="2721128" y="158641"/>
                </a:lnTo>
                <a:lnTo>
                  <a:pt x="2724366" y="150007"/>
                </a:lnTo>
                <a:lnTo>
                  <a:pt x="2728952" y="143667"/>
                </a:lnTo>
                <a:lnTo>
                  <a:pt x="2724776" y="89230"/>
                </a:lnTo>
                <a:close/>
              </a:path>
              <a:path w="2857511" h="1242201">
                <a:moveTo>
                  <a:pt x="111696" y="550076"/>
                </a:moveTo>
                <a:lnTo>
                  <a:pt x="122116" y="550680"/>
                </a:lnTo>
                <a:lnTo>
                  <a:pt x="134814" y="553739"/>
                </a:lnTo>
                <a:lnTo>
                  <a:pt x="144476" y="559384"/>
                </a:lnTo>
                <a:lnTo>
                  <a:pt x="147554" y="562202"/>
                </a:lnTo>
                <a:lnTo>
                  <a:pt x="153744" y="572784"/>
                </a:lnTo>
                <a:lnTo>
                  <a:pt x="155808" y="586904"/>
                </a:lnTo>
                <a:lnTo>
                  <a:pt x="155528" y="592525"/>
                </a:lnTo>
                <a:lnTo>
                  <a:pt x="152015" y="605329"/>
                </a:lnTo>
                <a:lnTo>
                  <a:pt x="144476" y="614828"/>
                </a:lnTo>
                <a:lnTo>
                  <a:pt x="138269" y="618753"/>
                </a:lnTo>
                <a:lnTo>
                  <a:pt x="126510" y="622486"/>
                </a:lnTo>
                <a:lnTo>
                  <a:pt x="111696" y="623731"/>
                </a:lnTo>
                <a:lnTo>
                  <a:pt x="69607" y="623731"/>
                </a:lnTo>
                <a:lnTo>
                  <a:pt x="122623" y="675937"/>
                </a:lnTo>
                <a:lnTo>
                  <a:pt x="129471" y="675818"/>
                </a:lnTo>
                <a:lnTo>
                  <a:pt x="143176" y="674794"/>
                </a:lnTo>
                <a:lnTo>
                  <a:pt x="155911" y="672718"/>
                </a:lnTo>
                <a:lnTo>
                  <a:pt x="167676" y="669592"/>
                </a:lnTo>
                <a:lnTo>
                  <a:pt x="178471" y="665415"/>
                </a:lnTo>
                <a:lnTo>
                  <a:pt x="186438" y="661316"/>
                </a:lnTo>
                <a:lnTo>
                  <a:pt x="197149" y="653954"/>
                </a:lnTo>
                <a:lnTo>
                  <a:pt x="206230" y="645203"/>
                </a:lnTo>
                <a:lnTo>
                  <a:pt x="213680" y="635062"/>
                </a:lnTo>
                <a:lnTo>
                  <a:pt x="218676" y="625366"/>
                </a:lnTo>
                <a:lnTo>
                  <a:pt x="222645" y="613656"/>
                </a:lnTo>
                <a:lnTo>
                  <a:pt x="225027" y="600836"/>
                </a:lnTo>
                <a:lnTo>
                  <a:pt x="225820" y="586904"/>
                </a:lnTo>
                <a:lnTo>
                  <a:pt x="225162" y="574170"/>
                </a:lnTo>
                <a:lnTo>
                  <a:pt x="222922" y="561250"/>
                </a:lnTo>
                <a:lnTo>
                  <a:pt x="219095" y="549442"/>
                </a:lnTo>
                <a:lnTo>
                  <a:pt x="213680" y="538745"/>
                </a:lnTo>
                <a:lnTo>
                  <a:pt x="208944" y="531893"/>
                </a:lnTo>
                <a:lnTo>
                  <a:pt x="200417" y="522670"/>
                </a:lnTo>
                <a:lnTo>
                  <a:pt x="190260" y="514836"/>
                </a:lnTo>
                <a:lnTo>
                  <a:pt x="178471" y="508392"/>
                </a:lnTo>
                <a:lnTo>
                  <a:pt x="162210" y="502599"/>
                </a:lnTo>
                <a:lnTo>
                  <a:pt x="149984" y="499972"/>
                </a:lnTo>
                <a:lnTo>
                  <a:pt x="136789" y="498396"/>
                </a:lnTo>
                <a:lnTo>
                  <a:pt x="122623" y="497870"/>
                </a:lnTo>
                <a:lnTo>
                  <a:pt x="111696" y="550076"/>
                </a:lnTo>
                <a:close/>
              </a:path>
              <a:path w="2857511" h="1242201">
                <a:moveTo>
                  <a:pt x="69607" y="550076"/>
                </a:moveTo>
                <a:lnTo>
                  <a:pt x="111696" y="550076"/>
                </a:lnTo>
                <a:lnTo>
                  <a:pt x="122623" y="497870"/>
                </a:lnTo>
                <a:lnTo>
                  <a:pt x="0" y="497870"/>
                </a:lnTo>
                <a:lnTo>
                  <a:pt x="0" y="764970"/>
                </a:lnTo>
                <a:lnTo>
                  <a:pt x="69607" y="764970"/>
                </a:lnTo>
                <a:lnTo>
                  <a:pt x="69607" y="675937"/>
                </a:lnTo>
                <a:lnTo>
                  <a:pt x="122623" y="675937"/>
                </a:lnTo>
                <a:lnTo>
                  <a:pt x="69607" y="623731"/>
                </a:lnTo>
                <a:lnTo>
                  <a:pt x="69607" y="550076"/>
                </a:lnTo>
                <a:close/>
              </a:path>
              <a:path w="2857511" h="1242201">
                <a:moveTo>
                  <a:pt x="388489" y="765270"/>
                </a:moveTo>
                <a:lnTo>
                  <a:pt x="400300" y="761672"/>
                </a:lnTo>
                <a:lnTo>
                  <a:pt x="411311" y="756876"/>
                </a:lnTo>
                <a:lnTo>
                  <a:pt x="423568" y="749347"/>
                </a:lnTo>
                <a:lnTo>
                  <a:pt x="433327" y="741150"/>
                </a:lnTo>
                <a:lnTo>
                  <a:pt x="441787" y="731653"/>
                </a:lnTo>
                <a:lnTo>
                  <a:pt x="448948" y="720858"/>
                </a:lnTo>
                <a:lnTo>
                  <a:pt x="452401" y="714264"/>
                </a:lnTo>
                <a:lnTo>
                  <a:pt x="456910" y="702954"/>
                </a:lnTo>
                <a:lnTo>
                  <a:pt x="460131" y="690773"/>
                </a:lnTo>
                <a:lnTo>
                  <a:pt x="462063" y="677720"/>
                </a:lnTo>
                <a:lnTo>
                  <a:pt x="462707" y="663796"/>
                </a:lnTo>
                <a:lnTo>
                  <a:pt x="462479" y="655414"/>
                </a:lnTo>
                <a:lnTo>
                  <a:pt x="461055" y="641963"/>
                </a:lnTo>
                <a:lnTo>
                  <a:pt x="458325" y="629433"/>
                </a:lnTo>
                <a:lnTo>
                  <a:pt x="454289" y="617825"/>
                </a:lnTo>
                <a:lnTo>
                  <a:pt x="448948" y="607138"/>
                </a:lnTo>
                <a:lnTo>
                  <a:pt x="440984" y="595157"/>
                </a:lnTo>
                <a:lnTo>
                  <a:pt x="432392" y="585750"/>
                </a:lnTo>
                <a:lnTo>
                  <a:pt x="422501" y="577737"/>
                </a:lnTo>
                <a:lnTo>
                  <a:pt x="411311" y="571120"/>
                </a:lnTo>
                <a:lnTo>
                  <a:pt x="394438" y="564133"/>
                </a:lnTo>
                <a:lnTo>
                  <a:pt x="382243" y="561045"/>
                </a:lnTo>
                <a:lnTo>
                  <a:pt x="369251" y="559192"/>
                </a:lnTo>
                <a:lnTo>
                  <a:pt x="355463" y="558575"/>
                </a:lnTo>
                <a:lnTo>
                  <a:pt x="348913" y="558717"/>
                </a:lnTo>
                <a:lnTo>
                  <a:pt x="335659" y="559939"/>
                </a:lnTo>
                <a:lnTo>
                  <a:pt x="323092" y="562414"/>
                </a:lnTo>
                <a:lnTo>
                  <a:pt x="311212" y="566141"/>
                </a:lnTo>
                <a:lnTo>
                  <a:pt x="300019" y="571120"/>
                </a:lnTo>
                <a:lnTo>
                  <a:pt x="287557" y="578616"/>
                </a:lnTo>
                <a:lnTo>
                  <a:pt x="277794" y="586744"/>
                </a:lnTo>
                <a:lnTo>
                  <a:pt x="269267" y="596251"/>
                </a:lnTo>
                <a:lnTo>
                  <a:pt x="261978" y="607138"/>
                </a:lnTo>
                <a:lnTo>
                  <a:pt x="254344" y="624516"/>
                </a:lnTo>
                <a:lnTo>
                  <a:pt x="251165" y="636685"/>
                </a:lnTo>
                <a:lnTo>
                  <a:pt x="249258" y="649778"/>
                </a:lnTo>
                <a:lnTo>
                  <a:pt x="248623" y="663796"/>
                </a:lnTo>
                <a:lnTo>
                  <a:pt x="248859" y="672469"/>
                </a:lnTo>
                <a:lnTo>
                  <a:pt x="250257" y="685878"/>
                </a:lnTo>
                <a:lnTo>
                  <a:pt x="252910" y="698412"/>
                </a:lnTo>
                <a:lnTo>
                  <a:pt x="256816" y="710072"/>
                </a:lnTo>
                <a:lnTo>
                  <a:pt x="261978" y="720858"/>
                </a:lnTo>
                <a:lnTo>
                  <a:pt x="270266" y="732849"/>
                </a:lnTo>
                <a:lnTo>
                  <a:pt x="278947" y="742142"/>
                </a:lnTo>
                <a:lnTo>
                  <a:pt x="288864" y="750151"/>
                </a:lnTo>
                <a:lnTo>
                  <a:pt x="300019" y="756876"/>
                </a:lnTo>
                <a:lnTo>
                  <a:pt x="316726" y="763546"/>
                </a:lnTo>
                <a:lnTo>
                  <a:pt x="328949" y="766586"/>
                </a:lnTo>
                <a:lnTo>
                  <a:pt x="325245" y="704266"/>
                </a:lnTo>
                <a:lnTo>
                  <a:pt x="322277" y="696172"/>
                </a:lnTo>
                <a:lnTo>
                  <a:pt x="320515" y="690220"/>
                </a:lnTo>
                <a:lnTo>
                  <a:pt x="318498" y="678108"/>
                </a:lnTo>
                <a:lnTo>
                  <a:pt x="317826" y="663796"/>
                </a:lnTo>
                <a:lnTo>
                  <a:pt x="318047" y="655322"/>
                </a:lnTo>
                <a:lnTo>
                  <a:pt x="319490" y="642271"/>
                </a:lnTo>
                <a:lnTo>
                  <a:pt x="322277" y="631420"/>
                </a:lnTo>
                <a:lnTo>
                  <a:pt x="325245" y="623056"/>
                </a:lnTo>
                <a:lnTo>
                  <a:pt x="329562" y="616986"/>
                </a:lnTo>
                <a:lnTo>
                  <a:pt x="335228" y="613209"/>
                </a:lnTo>
                <a:lnTo>
                  <a:pt x="340893" y="609432"/>
                </a:lnTo>
                <a:lnTo>
                  <a:pt x="347638" y="607543"/>
                </a:lnTo>
                <a:lnTo>
                  <a:pt x="363557" y="607543"/>
                </a:lnTo>
                <a:lnTo>
                  <a:pt x="370436" y="609432"/>
                </a:lnTo>
                <a:lnTo>
                  <a:pt x="376102" y="613209"/>
                </a:lnTo>
                <a:lnTo>
                  <a:pt x="381768" y="616986"/>
                </a:lnTo>
                <a:lnTo>
                  <a:pt x="386085" y="623056"/>
                </a:lnTo>
                <a:lnTo>
                  <a:pt x="389052" y="631420"/>
                </a:lnTo>
                <a:lnTo>
                  <a:pt x="390815" y="637371"/>
                </a:lnTo>
                <a:lnTo>
                  <a:pt x="392832" y="649484"/>
                </a:lnTo>
                <a:lnTo>
                  <a:pt x="393504" y="663796"/>
                </a:lnTo>
                <a:lnTo>
                  <a:pt x="393283" y="672270"/>
                </a:lnTo>
                <a:lnTo>
                  <a:pt x="391840" y="685321"/>
                </a:lnTo>
                <a:lnTo>
                  <a:pt x="389052" y="696172"/>
                </a:lnTo>
                <a:lnTo>
                  <a:pt x="386085" y="704266"/>
                </a:lnTo>
                <a:lnTo>
                  <a:pt x="381768" y="710336"/>
                </a:lnTo>
                <a:lnTo>
                  <a:pt x="376102" y="714383"/>
                </a:lnTo>
                <a:lnTo>
                  <a:pt x="370436" y="718160"/>
                </a:lnTo>
                <a:lnTo>
                  <a:pt x="363557" y="720049"/>
                </a:lnTo>
                <a:lnTo>
                  <a:pt x="347638" y="720049"/>
                </a:lnTo>
                <a:lnTo>
                  <a:pt x="340893" y="718160"/>
                </a:lnTo>
                <a:lnTo>
                  <a:pt x="335228" y="714383"/>
                </a:lnTo>
                <a:lnTo>
                  <a:pt x="341862" y="768409"/>
                </a:lnTo>
                <a:lnTo>
                  <a:pt x="355463" y="769017"/>
                </a:lnTo>
                <a:lnTo>
                  <a:pt x="362470" y="768867"/>
                </a:lnTo>
                <a:lnTo>
                  <a:pt x="375879" y="767668"/>
                </a:lnTo>
                <a:lnTo>
                  <a:pt x="388489" y="765270"/>
                </a:lnTo>
                <a:close/>
              </a:path>
              <a:path w="2857511" h="1242201">
                <a:moveTo>
                  <a:pt x="329562" y="710336"/>
                </a:moveTo>
                <a:lnTo>
                  <a:pt x="325245" y="704266"/>
                </a:lnTo>
                <a:lnTo>
                  <a:pt x="328949" y="766586"/>
                </a:lnTo>
                <a:lnTo>
                  <a:pt x="341862" y="768409"/>
                </a:lnTo>
                <a:lnTo>
                  <a:pt x="335228" y="714383"/>
                </a:lnTo>
                <a:lnTo>
                  <a:pt x="329562" y="710336"/>
                </a:lnTo>
                <a:close/>
              </a:path>
              <a:path w="2857511" h="1242201">
                <a:moveTo>
                  <a:pt x="575064" y="606734"/>
                </a:moveTo>
                <a:lnTo>
                  <a:pt x="579651" y="605385"/>
                </a:lnTo>
                <a:lnTo>
                  <a:pt x="585182" y="604710"/>
                </a:lnTo>
                <a:lnTo>
                  <a:pt x="591657" y="604710"/>
                </a:lnTo>
                <a:lnTo>
                  <a:pt x="597626" y="604969"/>
                </a:lnTo>
                <a:lnTo>
                  <a:pt x="610020" y="607163"/>
                </a:lnTo>
                <a:lnTo>
                  <a:pt x="622414" y="611590"/>
                </a:lnTo>
                <a:lnTo>
                  <a:pt x="628147" y="614446"/>
                </a:lnTo>
                <a:lnTo>
                  <a:pt x="638748" y="621673"/>
                </a:lnTo>
                <a:lnTo>
                  <a:pt x="647505" y="630611"/>
                </a:lnTo>
                <a:lnTo>
                  <a:pt x="680286" y="593379"/>
                </a:lnTo>
                <a:lnTo>
                  <a:pt x="675635" y="588148"/>
                </a:lnTo>
                <a:lnTo>
                  <a:pt x="666298" y="579989"/>
                </a:lnTo>
                <a:lnTo>
                  <a:pt x="655437" y="573099"/>
                </a:lnTo>
                <a:lnTo>
                  <a:pt x="643053" y="567478"/>
                </a:lnTo>
                <a:lnTo>
                  <a:pt x="627970" y="562854"/>
                </a:lnTo>
                <a:lnTo>
                  <a:pt x="615699" y="560477"/>
                </a:lnTo>
                <a:lnTo>
                  <a:pt x="602651" y="559050"/>
                </a:lnTo>
                <a:lnTo>
                  <a:pt x="588824" y="558575"/>
                </a:lnTo>
                <a:lnTo>
                  <a:pt x="584216" y="558624"/>
                </a:lnTo>
                <a:lnTo>
                  <a:pt x="570013" y="559469"/>
                </a:lnTo>
                <a:lnTo>
                  <a:pt x="557077" y="561361"/>
                </a:lnTo>
                <a:lnTo>
                  <a:pt x="545405" y="564301"/>
                </a:lnTo>
                <a:lnTo>
                  <a:pt x="534999" y="568287"/>
                </a:lnTo>
                <a:lnTo>
                  <a:pt x="521226" y="575801"/>
                </a:lnTo>
                <a:lnTo>
                  <a:pt x="511417" y="583768"/>
                </a:lnTo>
                <a:lnTo>
                  <a:pt x="503838" y="592974"/>
                </a:lnTo>
                <a:lnTo>
                  <a:pt x="499661" y="600062"/>
                </a:lnTo>
                <a:lnTo>
                  <a:pt x="495205" y="612064"/>
                </a:lnTo>
                <a:lnTo>
                  <a:pt x="493720" y="624540"/>
                </a:lnTo>
                <a:lnTo>
                  <a:pt x="493930" y="630106"/>
                </a:lnTo>
                <a:lnTo>
                  <a:pt x="496375" y="643225"/>
                </a:lnTo>
                <a:lnTo>
                  <a:pt x="501567" y="654725"/>
                </a:lnTo>
                <a:lnTo>
                  <a:pt x="509503" y="664605"/>
                </a:lnTo>
                <a:lnTo>
                  <a:pt x="523596" y="674238"/>
                </a:lnTo>
                <a:lnTo>
                  <a:pt x="534934" y="679262"/>
                </a:lnTo>
                <a:lnTo>
                  <a:pt x="548313" y="683605"/>
                </a:lnTo>
                <a:lnTo>
                  <a:pt x="563733" y="687268"/>
                </a:lnTo>
                <a:lnTo>
                  <a:pt x="592062" y="692934"/>
                </a:lnTo>
                <a:lnTo>
                  <a:pt x="600156" y="694553"/>
                </a:lnTo>
                <a:lnTo>
                  <a:pt x="605552" y="696576"/>
                </a:lnTo>
                <a:lnTo>
                  <a:pt x="608250" y="699005"/>
                </a:lnTo>
                <a:lnTo>
                  <a:pt x="610948" y="701163"/>
                </a:lnTo>
                <a:lnTo>
                  <a:pt x="612296" y="704131"/>
                </a:lnTo>
                <a:lnTo>
                  <a:pt x="612296" y="713034"/>
                </a:lnTo>
                <a:lnTo>
                  <a:pt x="609599" y="716811"/>
                </a:lnTo>
                <a:lnTo>
                  <a:pt x="604203" y="719239"/>
                </a:lnTo>
                <a:lnTo>
                  <a:pt x="598807" y="721668"/>
                </a:lnTo>
                <a:lnTo>
                  <a:pt x="591927" y="722882"/>
                </a:lnTo>
                <a:lnTo>
                  <a:pt x="583045" y="722880"/>
                </a:lnTo>
                <a:lnTo>
                  <a:pt x="569883" y="721889"/>
                </a:lnTo>
                <a:lnTo>
                  <a:pt x="557510" y="719057"/>
                </a:lnTo>
                <a:lnTo>
                  <a:pt x="545926" y="714383"/>
                </a:lnTo>
                <a:lnTo>
                  <a:pt x="537617" y="709400"/>
                </a:lnTo>
                <a:lnTo>
                  <a:pt x="527539" y="701513"/>
                </a:lnTo>
                <a:lnTo>
                  <a:pt x="519216" y="692529"/>
                </a:lnTo>
                <a:lnTo>
                  <a:pt x="486840" y="730571"/>
                </a:lnTo>
                <a:lnTo>
                  <a:pt x="496361" y="739745"/>
                </a:lnTo>
                <a:lnTo>
                  <a:pt x="506410" y="747293"/>
                </a:lnTo>
                <a:lnTo>
                  <a:pt x="517535" y="753813"/>
                </a:lnTo>
                <a:lnTo>
                  <a:pt x="529738" y="759304"/>
                </a:lnTo>
                <a:lnTo>
                  <a:pt x="535910" y="761432"/>
                </a:lnTo>
                <a:lnTo>
                  <a:pt x="547939" y="764750"/>
                </a:lnTo>
                <a:lnTo>
                  <a:pt x="560363" y="767121"/>
                </a:lnTo>
                <a:lnTo>
                  <a:pt x="573182" y="768543"/>
                </a:lnTo>
                <a:lnTo>
                  <a:pt x="586396" y="769017"/>
                </a:lnTo>
                <a:lnTo>
                  <a:pt x="589881" y="768990"/>
                </a:lnTo>
                <a:lnTo>
                  <a:pt x="604093" y="768262"/>
                </a:lnTo>
                <a:lnTo>
                  <a:pt x="617085" y="766540"/>
                </a:lnTo>
                <a:lnTo>
                  <a:pt x="628858" y="763824"/>
                </a:lnTo>
                <a:lnTo>
                  <a:pt x="639411" y="760114"/>
                </a:lnTo>
                <a:lnTo>
                  <a:pt x="653547" y="752337"/>
                </a:lnTo>
                <a:lnTo>
                  <a:pt x="663306" y="744322"/>
                </a:lnTo>
                <a:lnTo>
                  <a:pt x="670978" y="735023"/>
                </a:lnTo>
                <a:lnTo>
                  <a:pt x="676577" y="724643"/>
                </a:lnTo>
                <a:lnTo>
                  <a:pt x="680269" y="712500"/>
                </a:lnTo>
                <a:lnTo>
                  <a:pt x="681500" y="699409"/>
                </a:lnTo>
                <a:lnTo>
                  <a:pt x="681498" y="698911"/>
                </a:lnTo>
                <a:lnTo>
                  <a:pt x="679898" y="685754"/>
                </a:lnTo>
                <a:lnTo>
                  <a:pt x="675312" y="673914"/>
                </a:lnTo>
                <a:lnTo>
                  <a:pt x="667740" y="663391"/>
                </a:lnTo>
                <a:lnTo>
                  <a:pt x="660515" y="657013"/>
                </a:lnTo>
                <a:lnTo>
                  <a:pt x="650246" y="651031"/>
                </a:lnTo>
                <a:lnTo>
                  <a:pt x="637681" y="646277"/>
                </a:lnTo>
                <a:lnTo>
                  <a:pt x="622819" y="642752"/>
                </a:lnTo>
                <a:lnTo>
                  <a:pt x="585991" y="635467"/>
                </a:lnTo>
                <a:lnTo>
                  <a:pt x="576818" y="633579"/>
                </a:lnTo>
                <a:lnTo>
                  <a:pt x="570478" y="631420"/>
                </a:lnTo>
                <a:lnTo>
                  <a:pt x="566970" y="628992"/>
                </a:lnTo>
                <a:lnTo>
                  <a:pt x="563733" y="626294"/>
                </a:lnTo>
                <a:lnTo>
                  <a:pt x="562114" y="623191"/>
                </a:lnTo>
                <a:lnTo>
                  <a:pt x="562114" y="616446"/>
                </a:lnTo>
                <a:lnTo>
                  <a:pt x="563193" y="613748"/>
                </a:lnTo>
                <a:lnTo>
                  <a:pt x="565352" y="611590"/>
                </a:lnTo>
                <a:lnTo>
                  <a:pt x="567510" y="609432"/>
                </a:lnTo>
                <a:lnTo>
                  <a:pt x="570748" y="607813"/>
                </a:lnTo>
                <a:lnTo>
                  <a:pt x="575064" y="606734"/>
                </a:lnTo>
                <a:close/>
              </a:path>
              <a:path w="2857511" h="1242201">
                <a:moveTo>
                  <a:pt x="790850" y="606734"/>
                </a:moveTo>
                <a:lnTo>
                  <a:pt x="795437" y="605385"/>
                </a:lnTo>
                <a:lnTo>
                  <a:pt x="800968" y="604710"/>
                </a:lnTo>
                <a:lnTo>
                  <a:pt x="807443" y="604710"/>
                </a:lnTo>
                <a:lnTo>
                  <a:pt x="813412" y="604969"/>
                </a:lnTo>
                <a:lnTo>
                  <a:pt x="825806" y="607163"/>
                </a:lnTo>
                <a:lnTo>
                  <a:pt x="838200" y="611590"/>
                </a:lnTo>
                <a:lnTo>
                  <a:pt x="843933" y="614446"/>
                </a:lnTo>
                <a:lnTo>
                  <a:pt x="854534" y="621673"/>
                </a:lnTo>
                <a:lnTo>
                  <a:pt x="863291" y="630611"/>
                </a:lnTo>
                <a:lnTo>
                  <a:pt x="896071" y="593379"/>
                </a:lnTo>
                <a:lnTo>
                  <a:pt x="891421" y="588148"/>
                </a:lnTo>
                <a:lnTo>
                  <a:pt x="882083" y="579989"/>
                </a:lnTo>
                <a:lnTo>
                  <a:pt x="871223" y="573099"/>
                </a:lnTo>
                <a:lnTo>
                  <a:pt x="858839" y="567478"/>
                </a:lnTo>
                <a:lnTo>
                  <a:pt x="843755" y="562854"/>
                </a:lnTo>
                <a:lnTo>
                  <a:pt x="831485" y="560477"/>
                </a:lnTo>
                <a:lnTo>
                  <a:pt x="818436" y="559050"/>
                </a:lnTo>
                <a:lnTo>
                  <a:pt x="804610" y="558575"/>
                </a:lnTo>
                <a:lnTo>
                  <a:pt x="800002" y="558624"/>
                </a:lnTo>
                <a:lnTo>
                  <a:pt x="785799" y="559469"/>
                </a:lnTo>
                <a:lnTo>
                  <a:pt x="772862" y="561361"/>
                </a:lnTo>
                <a:lnTo>
                  <a:pt x="761191" y="564301"/>
                </a:lnTo>
                <a:lnTo>
                  <a:pt x="750785" y="568287"/>
                </a:lnTo>
                <a:lnTo>
                  <a:pt x="737012" y="575801"/>
                </a:lnTo>
                <a:lnTo>
                  <a:pt x="727203" y="583768"/>
                </a:lnTo>
                <a:lnTo>
                  <a:pt x="719623" y="592974"/>
                </a:lnTo>
                <a:lnTo>
                  <a:pt x="715446" y="600062"/>
                </a:lnTo>
                <a:lnTo>
                  <a:pt x="710991" y="612064"/>
                </a:lnTo>
                <a:lnTo>
                  <a:pt x="709506" y="624540"/>
                </a:lnTo>
                <a:lnTo>
                  <a:pt x="709716" y="630106"/>
                </a:lnTo>
                <a:lnTo>
                  <a:pt x="712161" y="643225"/>
                </a:lnTo>
                <a:lnTo>
                  <a:pt x="717352" y="654725"/>
                </a:lnTo>
                <a:lnTo>
                  <a:pt x="725289" y="664605"/>
                </a:lnTo>
                <a:lnTo>
                  <a:pt x="739382" y="674238"/>
                </a:lnTo>
                <a:lnTo>
                  <a:pt x="750720" y="679262"/>
                </a:lnTo>
                <a:lnTo>
                  <a:pt x="764099" y="683605"/>
                </a:lnTo>
                <a:lnTo>
                  <a:pt x="779519" y="687268"/>
                </a:lnTo>
                <a:lnTo>
                  <a:pt x="807847" y="692934"/>
                </a:lnTo>
                <a:lnTo>
                  <a:pt x="815941" y="694553"/>
                </a:lnTo>
                <a:lnTo>
                  <a:pt x="821337" y="696576"/>
                </a:lnTo>
                <a:lnTo>
                  <a:pt x="824035" y="699005"/>
                </a:lnTo>
                <a:lnTo>
                  <a:pt x="826733" y="701163"/>
                </a:lnTo>
                <a:lnTo>
                  <a:pt x="828082" y="704131"/>
                </a:lnTo>
                <a:lnTo>
                  <a:pt x="828082" y="713034"/>
                </a:lnTo>
                <a:lnTo>
                  <a:pt x="825384" y="716811"/>
                </a:lnTo>
                <a:lnTo>
                  <a:pt x="819988" y="719239"/>
                </a:lnTo>
                <a:lnTo>
                  <a:pt x="814592" y="721668"/>
                </a:lnTo>
                <a:lnTo>
                  <a:pt x="807713" y="722882"/>
                </a:lnTo>
                <a:lnTo>
                  <a:pt x="798831" y="722880"/>
                </a:lnTo>
                <a:lnTo>
                  <a:pt x="785669" y="721889"/>
                </a:lnTo>
                <a:lnTo>
                  <a:pt x="773296" y="719057"/>
                </a:lnTo>
                <a:lnTo>
                  <a:pt x="761712" y="714383"/>
                </a:lnTo>
                <a:lnTo>
                  <a:pt x="753402" y="709400"/>
                </a:lnTo>
                <a:lnTo>
                  <a:pt x="743325" y="701513"/>
                </a:lnTo>
                <a:lnTo>
                  <a:pt x="735002" y="692529"/>
                </a:lnTo>
                <a:lnTo>
                  <a:pt x="702626" y="730571"/>
                </a:lnTo>
                <a:lnTo>
                  <a:pt x="712147" y="739745"/>
                </a:lnTo>
                <a:lnTo>
                  <a:pt x="722195" y="747293"/>
                </a:lnTo>
                <a:lnTo>
                  <a:pt x="733321" y="753813"/>
                </a:lnTo>
                <a:lnTo>
                  <a:pt x="745524" y="759304"/>
                </a:lnTo>
                <a:lnTo>
                  <a:pt x="751696" y="761432"/>
                </a:lnTo>
                <a:lnTo>
                  <a:pt x="763725" y="764750"/>
                </a:lnTo>
                <a:lnTo>
                  <a:pt x="776149" y="767121"/>
                </a:lnTo>
                <a:lnTo>
                  <a:pt x="788968" y="768543"/>
                </a:lnTo>
                <a:lnTo>
                  <a:pt x="802182" y="769017"/>
                </a:lnTo>
                <a:lnTo>
                  <a:pt x="805667" y="768990"/>
                </a:lnTo>
                <a:lnTo>
                  <a:pt x="819879" y="768262"/>
                </a:lnTo>
                <a:lnTo>
                  <a:pt x="832871" y="766540"/>
                </a:lnTo>
                <a:lnTo>
                  <a:pt x="844644" y="763824"/>
                </a:lnTo>
                <a:lnTo>
                  <a:pt x="855197" y="760114"/>
                </a:lnTo>
                <a:lnTo>
                  <a:pt x="869333" y="752337"/>
                </a:lnTo>
                <a:lnTo>
                  <a:pt x="879092" y="744322"/>
                </a:lnTo>
                <a:lnTo>
                  <a:pt x="886763" y="735023"/>
                </a:lnTo>
                <a:lnTo>
                  <a:pt x="892363" y="724643"/>
                </a:lnTo>
                <a:lnTo>
                  <a:pt x="896055" y="712500"/>
                </a:lnTo>
                <a:lnTo>
                  <a:pt x="897285" y="699409"/>
                </a:lnTo>
                <a:lnTo>
                  <a:pt x="897283" y="698911"/>
                </a:lnTo>
                <a:lnTo>
                  <a:pt x="895683" y="685754"/>
                </a:lnTo>
                <a:lnTo>
                  <a:pt x="891097" y="673914"/>
                </a:lnTo>
                <a:lnTo>
                  <a:pt x="883526" y="663391"/>
                </a:lnTo>
                <a:lnTo>
                  <a:pt x="876300" y="657013"/>
                </a:lnTo>
                <a:lnTo>
                  <a:pt x="866032" y="651031"/>
                </a:lnTo>
                <a:lnTo>
                  <a:pt x="853467" y="646277"/>
                </a:lnTo>
                <a:lnTo>
                  <a:pt x="838604" y="642752"/>
                </a:lnTo>
                <a:lnTo>
                  <a:pt x="801777" y="635467"/>
                </a:lnTo>
                <a:lnTo>
                  <a:pt x="792604" y="633579"/>
                </a:lnTo>
                <a:lnTo>
                  <a:pt x="786264" y="631420"/>
                </a:lnTo>
                <a:lnTo>
                  <a:pt x="782756" y="628992"/>
                </a:lnTo>
                <a:lnTo>
                  <a:pt x="779519" y="626294"/>
                </a:lnTo>
                <a:lnTo>
                  <a:pt x="777900" y="623191"/>
                </a:lnTo>
                <a:lnTo>
                  <a:pt x="777900" y="616446"/>
                </a:lnTo>
                <a:lnTo>
                  <a:pt x="778979" y="613748"/>
                </a:lnTo>
                <a:lnTo>
                  <a:pt x="781137" y="611590"/>
                </a:lnTo>
                <a:lnTo>
                  <a:pt x="783296" y="609432"/>
                </a:lnTo>
                <a:lnTo>
                  <a:pt x="786533" y="607813"/>
                </a:lnTo>
                <a:lnTo>
                  <a:pt x="790850" y="606734"/>
                </a:lnTo>
                <a:close/>
              </a:path>
              <a:path w="2857511" h="1242201">
                <a:moveTo>
                  <a:pt x="927315" y="506369"/>
                </a:moveTo>
                <a:lnTo>
                  <a:pt x="929885" y="521773"/>
                </a:lnTo>
                <a:lnTo>
                  <a:pt x="936623" y="531460"/>
                </a:lnTo>
                <a:lnTo>
                  <a:pt x="940934" y="534214"/>
                </a:lnTo>
                <a:lnTo>
                  <a:pt x="952338" y="537915"/>
                </a:lnTo>
                <a:lnTo>
                  <a:pt x="967380" y="539149"/>
                </a:lnTo>
                <a:lnTo>
                  <a:pt x="974784" y="538875"/>
                </a:lnTo>
                <a:lnTo>
                  <a:pt x="988056" y="536433"/>
                </a:lnTo>
                <a:lnTo>
                  <a:pt x="997732" y="531460"/>
                </a:lnTo>
                <a:lnTo>
                  <a:pt x="1005281" y="520431"/>
                </a:lnTo>
                <a:lnTo>
                  <a:pt x="1007445" y="506369"/>
                </a:lnTo>
                <a:lnTo>
                  <a:pt x="1007415" y="504452"/>
                </a:lnTo>
                <a:lnTo>
                  <a:pt x="1004738" y="490701"/>
                </a:lnTo>
                <a:lnTo>
                  <a:pt x="997732" y="481278"/>
                </a:lnTo>
                <a:lnTo>
                  <a:pt x="993614" y="478476"/>
                </a:lnTo>
                <a:lnTo>
                  <a:pt x="982283" y="474507"/>
                </a:lnTo>
                <a:lnTo>
                  <a:pt x="967380" y="473184"/>
                </a:lnTo>
                <a:lnTo>
                  <a:pt x="959365" y="473512"/>
                </a:lnTo>
                <a:lnTo>
                  <a:pt x="946187" y="476104"/>
                </a:lnTo>
                <a:lnTo>
                  <a:pt x="936623" y="481278"/>
                </a:lnTo>
                <a:lnTo>
                  <a:pt x="929411" y="492040"/>
                </a:lnTo>
                <a:lnTo>
                  <a:pt x="927315" y="506369"/>
                </a:lnTo>
                <a:close/>
              </a:path>
              <a:path w="2857511" h="1242201">
                <a:moveTo>
                  <a:pt x="932981" y="562622"/>
                </a:moveTo>
                <a:lnTo>
                  <a:pt x="932981" y="764970"/>
                </a:lnTo>
                <a:lnTo>
                  <a:pt x="1001779" y="764970"/>
                </a:lnTo>
                <a:lnTo>
                  <a:pt x="1001779" y="562622"/>
                </a:lnTo>
                <a:lnTo>
                  <a:pt x="932981" y="562622"/>
                </a:lnTo>
                <a:close/>
              </a:path>
              <a:path w="2857511" h="1242201">
                <a:moveTo>
                  <a:pt x="1023880" y="3642"/>
                </a:moveTo>
                <a:lnTo>
                  <a:pt x="1023880" y="291786"/>
                </a:lnTo>
                <a:lnTo>
                  <a:pt x="1092678" y="291786"/>
                </a:lnTo>
                <a:lnTo>
                  <a:pt x="1092718" y="182309"/>
                </a:lnTo>
                <a:lnTo>
                  <a:pt x="1094123" y="168733"/>
                </a:lnTo>
                <a:lnTo>
                  <a:pt x="1097535" y="157831"/>
                </a:lnTo>
                <a:lnTo>
                  <a:pt x="1100772" y="150817"/>
                </a:lnTo>
                <a:lnTo>
                  <a:pt x="1105224" y="145690"/>
                </a:lnTo>
                <a:lnTo>
                  <a:pt x="1110890" y="142453"/>
                </a:lnTo>
                <a:lnTo>
                  <a:pt x="1116555" y="139215"/>
                </a:lnTo>
                <a:lnTo>
                  <a:pt x="1122626" y="137597"/>
                </a:lnTo>
                <a:lnTo>
                  <a:pt x="1137734" y="137597"/>
                </a:lnTo>
                <a:lnTo>
                  <a:pt x="1144614" y="140429"/>
                </a:lnTo>
                <a:lnTo>
                  <a:pt x="1149740" y="146095"/>
                </a:lnTo>
                <a:lnTo>
                  <a:pt x="1156478" y="160456"/>
                </a:lnTo>
                <a:lnTo>
                  <a:pt x="1157834" y="176043"/>
                </a:lnTo>
                <a:lnTo>
                  <a:pt x="1157834" y="291786"/>
                </a:lnTo>
                <a:lnTo>
                  <a:pt x="1226633" y="291786"/>
                </a:lnTo>
                <a:lnTo>
                  <a:pt x="1226598" y="154061"/>
                </a:lnTo>
                <a:lnTo>
                  <a:pt x="1225380" y="140248"/>
                </a:lnTo>
                <a:lnTo>
                  <a:pt x="1222424" y="128015"/>
                </a:lnTo>
                <a:lnTo>
                  <a:pt x="1217730" y="117362"/>
                </a:lnTo>
                <a:lnTo>
                  <a:pt x="1212625" y="109662"/>
                </a:lnTo>
                <a:lnTo>
                  <a:pt x="1203775" y="100522"/>
                </a:lnTo>
                <a:lnTo>
                  <a:pt x="1193043" y="93484"/>
                </a:lnTo>
                <a:lnTo>
                  <a:pt x="1182647" y="89142"/>
                </a:lnTo>
                <a:lnTo>
                  <a:pt x="1170290" y="86328"/>
                </a:lnTo>
                <a:lnTo>
                  <a:pt x="1156620" y="85391"/>
                </a:lnTo>
                <a:lnTo>
                  <a:pt x="1154701" y="85411"/>
                </a:lnTo>
                <a:lnTo>
                  <a:pt x="1141457" y="86775"/>
                </a:lnTo>
                <a:lnTo>
                  <a:pt x="1129281" y="90276"/>
                </a:lnTo>
                <a:lnTo>
                  <a:pt x="1118174" y="95913"/>
                </a:lnTo>
                <a:lnTo>
                  <a:pt x="1107245" y="104487"/>
                </a:lnTo>
                <a:lnTo>
                  <a:pt x="1099172" y="114338"/>
                </a:lnTo>
                <a:lnTo>
                  <a:pt x="1092678" y="126265"/>
                </a:lnTo>
                <a:lnTo>
                  <a:pt x="1092678" y="3642"/>
                </a:lnTo>
                <a:lnTo>
                  <a:pt x="1023880" y="3642"/>
                </a:lnTo>
                <a:close/>
              </a:path>
              <a:path w="2857511" h="1242201">
                <a:moveTo>
                  <a:pt x="1108221" y="700219"/>
                </a:moveTo>
                <a:lnTo>
                  <a:pt x="1119553" y="476826"/>
                </a:lnTo>
                <a:lnTo>
                  <a:pt x="1050754" y="476826"/>
                </a:lnTo>
                <a:lnTo>
                  <a:pt x="1050754" y="764970"/>
                </a:lnTo>
                <a:lnTo>
                  <a:pt x="1111054" y="764970"/>
                </a:lnTo>
                <a:lnTo>
                  <a:pt x="1110813" y="712766"/>
                </a:lnTo>
                <a:lnTo>
                  <a:pt x="1108221" y="700219"/>
                </a:lnTo>
                <a:close/>
              </a:path>
              <a:path w="2857511" h="1242201">
                <a:moveTo>
                  <a:pt x="1189813" y="696259"/>
                </a:moveTo>
                <a:lnTo>
                  <a:pt x="1184709" y="705480"/>
                </a:lnTo>
                <a:lnTo>
                  <a:pt x="1180936" y="709612"/>
                </a:lnTo>
                <a:lnTo>
                  <a:pt x="1170170" y="716225"/>
                </a:lnTo>
                <a:lnTo>
                  <a:pt x="1156785" y="718430"/>
                </a:lnTo>
                <a:lnTo>
                  <a:pt x="1149230" y="718430"/>
                </a:lnTo>
                <a:lnTo>
                  <a:pt x="1142620" y="716407"/>
                </a:lnTo>
                <a:lnTo>
                  <a:pt x="1136955" y="712360"/>
                </a:lnTo>
                <a:lnTo>
                  <a:pt x="1131289" y="708043"/>
                </a:lnTo>
                <a:lnTo>
                  <a:pt x="1126972" y="701837"/>
                </a:lnTo>
                <a:lnTo>
                  <a:pt x="1126316" y="743568"/>
                </a:lnTo>
                <a:lnTo>
                  <a:pt x="1135177" y="752712"/>
                </a:lnTo>
                <a:lnTo>
                  <a:pt x="1145453" y="760114"/>
                </a:lnTo>
                <a:lnTo>
                  <a:pt x="1155101" y="764662"/>
                </a:lnTo>
                <a:lnTo>
                  <a:pt x="1167337" y="767928"/>
                </a:lnTo>
                <a:lnTo>
                  <a:pt x="1180662" y="769017"/>
                </a:lnTo>
                <a:lnTo>
                  <a:pt x="1188530" y="768706"/>
                </a:lnTo>
                <a:lnTo>
                  <a:pt x="1201491" y="766666"/>
                </a:lnTo>
                <a:lnTo>
                  <a:pt x="1213438" y="762723"/>
                </a:lnTo>
                <a:lnTo>
                  <a:pt x="1224369" y="756876"/>
                </a:lnTo>
                <a:lnTo>
                  <a:pt x="1230727" y="752075"/>
                </a:lnTo>
                <a:lnTo>
                  <a:pt x="1239537" y="743312"/>
                </a:lnTo>
                <a:lnTo>
                  <a:pt x="1247130" y="732906"/>
                </a:lnTo>
                <a:lnTo>
                  <a:pt x="1253507" y="720858"/>
                </a:lnTo>
                <a:lnTo>
                  <a:pt x="1259366" y="704127"/>
                </a:lnTo>
                <a:lnTo>
                  <a:pt x="1261957" y="691870"/>
                </a:lnTo>
                <a:lnTo>
                  <a:pt x="1263511" y="678696"/>
                </a:lnTo>
                <a:lnTo>
                  <a:pt x="1264029" y="664605"/>
                </a:lnTo>
                <a:lnTo>
                  <a:pt x="1263866" y="656398"/>
                </a:lnTo>
                <a:lnTo>
                  <a:pt x="1262789" y="642730"/>
                </a:lnTo>
                <a:lnTo>
                  <a:pt x="1260703" y="630032"/>
                </a:lnTo>
                <a:lnTo>
                  <a:pt x="1257609" y="618303"/>
                </a:lnTo>
                <a:lnTo>
                  <a:pt x="1253507" y="607543"/>
                </a:lnTo>
                <a:lnTo>
                  <a:pt x="1249619" y="599370"/>
                </a:lnTo>
                <a:lnTo>
                  <a:pt x="1242611" y="588255"/>
                </a:lnTo>
                <a:lnTo>
                  <a:pt x="1234329" y="578838"/>
                </a:lnTo>
                <a:lnTo>
                  <a:pt x="1224774" y="571120"/>
                </a:lnTo>
                <a:lnTo>
                  <a:pt x="1208691" y="562846"/>
                </a:lnTo>
                <a:lnTo>
                  <a:pt x="1196338" y="559643"/>
                </a:lnTo>
                <a:lnTo>
                  <a:pt x="1183090" y="558575"/>
                </a:lnTo>
                <a:lnTo>
                  <a:pt x="1169886" y="559489"/>
                </a:lnTo>
                <a:lnTo>
                  <a:pt x="1157059" y="562556"/>
                </a:lnTo>
                <a:lnTo>
                  <a:pt x="1145812" y="567782"/>
                </a:lnTo>
                <a:lnTo>
                  <a:pt x="1136145" y="575167"/>
                </a:lnTo>
                <a:lnTo>
                  <a:pt x="1129826" y="581794"/>
                </a:lnTo>
                <a:lnTo>
                  <a:pt x="1122550" y="592060"/>
                </a:lnTo>
                <a:lnTo>
                  <a:pt x="1119553" y="598262"/>
                </a:lnTo>
                <a:lnTo>
                  <a:pt x="1119553" y="476826"/>
                </a:lnTo>
                <a:lnTo>
                  <a:pt x="1108221" y="700219"/>
                </a:lnTo>
                <a:lnTo>
                  <a:pt x="1110813" y="712766"/>
                </a:lnTo>
                <a:lnTo>
                  <a:pt x="1111054" y="764970"/>
                </a:lnTo>
                <a:lnTo>
                  <a:pt x="1113297" y="719861"/>
                </a:lnTo>
                <a:lnTo>
                  <a:pt x="1115011" y="724757"/>
                </a:lnTo>
                <a:lnTo>
                  <a:pt x="1114696" y="691720"/>
                </a:lnTo>
                <a:lnTo>
                  <a:pt x="1113077" y="616446"/>
                </a:lnTo>
                <a:lnTo>
                  <a:pt x="1116967" y="603611"/>
                </a:lnTo>
                <a:lnTo>
                  <a:pt x="1119553" y="626159"/>
                </a:lnTo>
                <a:lnTo>
                  <a:pt x="1119553" y="664201"/>
                </a:lnTo>
                <a:lnTo>
                  <a:pt x="1119652" y="659104"/>
                </a:lnTo>
                <a:lnTo>
                  <a:pt x="1121024" y="645930"/>
                </a:lnTo>
                <a:lnTo>
                  <a:pt x="1124004" y="634658"/>
                </a:lnTo>
                <a:lnTo>
                  <a:pt x="1126972" y="626564"/>
                </a:lnTo>
                <a:lnTo>
                  <a:pt x="1131154" y="620358"/>
                </a:lnTo>
                <a:lnTo>
                  <a:pt x="1136550" y="616042"/>
                </a:lnTo>
                <a:lnTo>
                  <a:pt x="1142216" y="611455"/>
                </a:lnTo>
                <a:lnTo>
                  <a:pt x="1148961" y="609162"/>
                </a:lnTo>
                <a:lnTo>
                  <a:pt x="1156785" y="609162"/>
                </a:lnTo>
                <a:lnTo>
                  <a:pt x="1162927" y="609592"/>
                </a:lnTo>
                <a:lnTo>
                  <a:pt x="1175112" y="613806"/>
                </a:lnTo>
                <a:lnTo>
                  <a:pt x="1184709" y="622517"/>
                </a:lnTo>
                <a:lnTo>
                  <a:pt x="1186696" y="625364"/>
                </a:lnTo>
                <a:lnTo>
                  <a:pt x="1191213" y="635428"/>
                </a:lnTo>
                <a:lnTo>
                  <a:pt x="1193923" y="648239"/>
                </a:lnTo>
                <a:lnTo>
                  <a:pt x="1194826" y="663796"/>
                </a:lnTo>
                <a:lnTo>
                  <a:pt x="1194700" y="669941"/>
                </a:lnTo>
                <a:lnTo>
                  <a:pt x="1193143" y="684413"/>
                </a:lnTo>
                <a:lnTo>
                  <a:pt x="1189813" y="696259"/>
                </a:lnTo>
                <a:close/>
              </a:path>
              <a:path w="2857511" h="1242201">
                <a:moveTo>
                  <a:pt x="1126972" y="701837"/>
                </a:moveTo>
                <a:lnTo>
                  <a:pt x="1124004" y="693744"/>
                </a:lnTo>
                <a:lnTo>
                  <a:pt x="1122770" y="689987"/>
                </a:lnTo>
                <a:lnTo>
                  <a:pt x="1120357" y="678045"/>
                </a:lnTo>
                <a:lnTo>
                  <a:pt x="1119553" y="664201"/>
                </a:lnTo>
                <a:lnTo>
                  <a:pt x="1119553" y="626159"/>
                </a:lnTo>
                <a:lnTo>
                  <a:pt x="1116967" y="603611"/>
                </a:lnTo>
                <a:lnTo>
                  <a:pt x="1113077" y="616446"/>
                </a:lnTo>
                <a:lnTo>
                  <a:pt x="1114696" y="691720"/>
                </a:lnTo>
                <a:lnTo>
                  <a:pt x="1115011" y="724757"/>
                </a:lnTo>
                <a:lnTo>
                  <a:pt x="1120767" y="735832"/>
                </a:lnTo>
                <a:lnTo>
                  <a:pt x="1126316" y="743568"/>
                </a:lnTo>
                <a:lnTo>
                  <a:pt x="1126972" y="701837"/>
                </a:lnTo>
                <a:close/>
              </a:path>
              <a:path w="2857511" h="1242201">
                <a:moveTo>
                  <a:pt x="1384880" y="720858"/>
                </a:moveTo>
                <a:lnTo>
                  <a:pt x="1379889" y="718970"/>
                </a:lnTo>
                <a:lnTo>
                  <a:pt x="1376921" y="715192"/>
                </a:lnTo>
                <a:lnTo>
                  <a:pt x="1373953" y="711415"/>
                </a:lnTo>
                <a:lnTo>
                  <a:pt x="1372469" y="705075"/>
                </a:lnTo>
                <a:lnTo>
                  <a:pt x="1372469" y="476826"/>
                </a:lnTo>
                <a:lnTo>
                  <a:pt x="1303671" y="476826"/>
                </a:lnTo>
                <a:lnTo>
                  <a:pt x="1303671" y="705460"/>
                </a:lnTo>
                <a:lnTo>
                  <a:pt x="1304612" y="721132"/>
                </a:lnTo>
                <a:lnTo>
                  <a:pt x="1307354" y="734453"/>
                </a:lnTo>
                <a:lnTo>
                  <a:pt x="1311897" y="745424"/>
                </a:lnTo>
                <a:lnTo>
                  <a:pt x="1318240" y="754043"/>
                </a:lnTo>
                <a:lnTo>
                  <a:pt x="1336539" y="765038"/>
                </a:lnTo>
                <a:lnTo>
                  <a:pt x="1349679" y="768022"/>
                </a:lnTo>
                <a:lnTo>
                  <a:pt x="1365185" y="769017"/>
                </a:lnTo>
                <a:lnTo>
                  <a:pt x="1372739" y="769017"/>
                </a:lnTo>
                <a:lnTo>
                  <a:pt x="1388252" y="766184"/>
                </a:lnTo>
                <a:lnTo>
                  <a:pt x="1402417" y="761867"/>
                </a:lnTo>
                <a:lnTo>
                  <a:pt x="1411725" y="717621"/>
                </a:lnTo>
                <a:lnTo>
                  <a:pt x="1407948" y="718700"/>
                </a:lnTo>
                <a:lnTo>
                  <a:pt x="1404710" y="719509"/>
                </a:lnTo>
                <a:lnTo>
                  <a:pt x="1402012" y="720049"/>
                </a:lnTo>
                <a:lnTo>
                  <a:pt x="1399314" y="720588"/>
                </a:lnTo>
                <a:lnTo>
                  <a:pt x="1395942" y="720858"/>
                </a:lnTo>
                <a:lnTo>
                  <a:pt x="1384880" y="720858"/>
                </a:lnTo>
                <a:close/>
              </a:path>
              <a:path w="2857511" h="1242201">
                <a:moveTo>
                  <a:pt x="1600778" y="644370"/>
                </a:moveTo>
                <a:lnTo>
                  <a:pt x="1631131" y="681198"/>
                </a:lnTo>
                <a:lnTo>
                  <a:pt x="1631670" y="677960"/>
                </a:lnTo>
                <a:lnTo>
                  <a:pt x="1632075" y="673913"/>
                </a:lnTo>
                <a:lnTo>
                  <a:pt x="1632345" y="669057"/>
                </a:lnTo>
                <a:lnTo>
                  <a:pt x="1632614" y="664201"/>
                </a:lnTo>
                <a:lnTo>
                  <a:pt x="1632749" y="659344"/>
                </a:lnTo>
                <a:lnTo>
                  <a:pt x="1632749" y="654488"/>
                </a:lnTo>
                <a:lnTo>
                  <a:pt x="1632020" y="640970"/>
                </a:lnTo>
                <a:lnTo>
                  <a:pt x="1629821" y="628208"/>
                </a:lnTo>
                <a:lnTo>
                  <a:pt x="1626152" y="616256"/>
                </a:lnTo>
                <a:lnTo>
                  <a:pt x="1621013" y="605115"/>
                </a:lnTo>
                <a:lnTo>
                  <a:pt x="1615540" y="596278"/>
                </a:lnTo>
                <a:lnTo>
                  <a:pt x="1607405" y="586552"/>
                </a:lnTo>
                <a:lnTo>
                  <a:pt x="1597763" y="578166"/>
                </a:lnTo>
                <a:lnTo>
                  <a:pt x="1586614" y="571120"/>
                </a:lnTo>
                <a:lnTo>
                  <a:pt x="1582652" y="569024"/>
                </a:lnTo>
                <a:lnTo>
                  <a:pt x="1571602" y="564453"/>
                </a:lnTo>
                <a:lnTo>
                  <a:pt x="1600778" y="644370"/>
                </a:lnTo>
                <a:close/>
              </a:path>
              <a:path w="2857511" h="1242201">
                <a:moveTo>
                  <a:pt x="1500014" y="562414"/>
                </a:moveTo>
                <a:lnTo>
                  <a:pt x="1488134" y="566141"/>
                </a:lnTo>
                <a:lnTo>
                  <a:pt x="1476941" y="571120"/>
                </a:lnTo>
                <a:lnTo>
                  <a:pt x="1476021" y="571610"/>
                </a:lnTo>
                <a:lnTo>
                  <a:pt x="1470871" y="644370"/>
                </a:lnTo>
                <a:lnTo>
                  <a:pt x="1492174" y="655665"/>
                </a:lnTo>
                <a:lnTo>
                  <a:pt x="1493442" y="644370"/>
                </a:lnTo>
                <a:lnTo>
                  <a:pt x="1493630" y="642697"/>
                </a:lnTo>
                <a:lnTo>
                  <a:pt x="1496366" y="631825"/>
                </a:lnTo>
                <a:lnTo>
                  <a:pt x="1499604" y="623191"/>
                </a:lnTo>
                <a:lnTo>
                  <a:pt x="1504191" y="616851"/>
                </a:lnTo>
                <a:lnTo>
                  <a:pt x="1500014" y="562414"/>
                </a:lnTo>
                <a:close/>
              </a:path>
              <a:path w="2857511" h="1242201">
                <a:moveTo>
                  <a:pt x="1791890" y="497870"/>
                </a:moveTo>
                <a:lnTo>
                  <a:pt x="1791890" y="764970"/>
                </a:lnTo>
                <a:lnTo>
                  <a:pt x="1861498" y="764970"/>
                </a:lnTo>
                <a:lnTo>
                  <a:pt x="1861498" y="497870"/>
                </a:lnTo>
                <a:lnTo>
                  <a:pt x="1791890" y="497870"/>
                </a:lnTo>
                <a:close/>
              </a:path>
              <a:path w="2857511" h="1242201">
                <a:moveTo>
                  <a:pt x="2055898" y="562622"/>
                </a:moveTo>
                <a:lnTo>
                  <a:pt x="1994384" y="562622"/>
                </a:lnTo>
                <a:lnTo>
                  <a:pt x="1994384" y="574763"/>
                </a:lnTo>
                <a:lnTo>
                  <a:pt x="1929632" y="562622"/>
                </a:lnTo>
                <a:lnTo>
                  <a:pt x="1897257" y="562622"/>
                </a:lnTo>
                <a:lnTo>
                  <a:pt x="1897257" y="611590"/>
                </a:lnTo>
                <a:lnTo>
                  <a:pt x="1929633" y="611590"/>
                </a:lnTo>
                <a:lnTo>
                  <a:pt x="1929633" y="764970"/>
                </a:lnTo>
                <a:lnTo>
                  <a:pt x="1998431" y="764970"/>
                </a:lnTo>
                <a:lnTo>
                  <a:pt x="1998431" y="586094"/>
                </a:lnTo>
                <a:lnTo>
                  <a:pt x="2055898" y="562622"/>
                </a:lnTo>
                <a:close/>
              </a:path>
              <a:path w="2857511" h="1242201">
                <a:moveTo>
                  <a:pt x="1998431" y="586094"/>
                </a:moveTo>
                <a:lnTo>
                  <a:pt x="1998431" y="611590"/>
                </a:lnTo>
                <a:lnTo>
                  <a:pt x="2055898" y="611590"/>
                </a:lnTo>
                <a:lnTo>
                  <a:pt x="2055898" y="562622"/>
                </a:lnTo>
                <a:lnTo>
                  <a:pt x="1998431" y="586094"/>
                </a:lnTo>
                <a:close/>
              </a:path>
              <a:path w="2857511" h="1242201">
                <a:moveTo>
                  <a:pt x="2310149" y="571120"/>
                </a:moveTo>
                <a:lnTo>
                  <a:pt x="2289914" y="615637"/>
                </a:lnTo>
                <a:lnTo>
                  <a:pt x="2270084" y="571120"/>
                </a:lnTo>
                <a:lnTo>
                  <a:pt x="2232447" y="497870"/>
                </a:lnTo>
                <a:lnTo>
                  <a:pt x="2160411" y="497870"/>
                </a:lnTo>
                <a:lnTo>
                  <a:pt x="2254705" y="667438"/>
                </a:lnTo>
                <a:lnTo>
                  <a:pt x="2254705" y="764970"/>
                </a:lnTo>
                <a:lnTo>
                  <a:pt x="2324313" y="764970"/>
                </a:lnTo>
                <a:lnTo>
                  <a:pt x="2324313" y="667438"/>
                </a:lnTo>
                <a:lnTo>
                  <a:pt x="2418608" y="497870"/>
                </a:lnTo>
                <a:lnTo>
                  <a:pt x="2347786" y="497870"/>
                </a:lnTo>
                <a:lnTo>
                  <a:pt x="2310149" y="571120"/>
                </a:lnTo>
                <a:close/>
              </a:path>
              <a:path w="2857511" h="1242201">
                <a:moveTo>
                  <a:pt x="2532513" y="765270"/>
                </a:moveTo>
                <a:lnTo>
                  <a:pt x="2544324" y="761672"/>
                </a:lnTo>
                <a:lnTo>
                  <a:pt x="2555335" y="756876"/>
                </a:lnTo>
                <a:lnTo>
                  <a:pt x="2567593" y="749347"/>
                </a:lnTo>
                <a:lnTo>
                  <a:pt x="2577351" y="741150"/>
                </a:lnTo>
                <a:lnTo>
                  <a:pt x="2585811" y="731653"/>
                </a:lnTo>
                <a:lnTo>
                  <a:pt x="2592972" y="720858"/>
                </a:lnTo>
                <a:lnTo>
                  <a:pt x="2596426" y="714264"/>
                </a:lnTo>
                <a:lnTo>
                  <a:pt x="2600935" y="702954"/>
                </a:lnTo>
                <a:lnTo>
                  <a:pt x="2604155" y="690773"/>
                </a:lnTo>
                <a:lnTo>
                  <a:pt x="2606088" y="677720"/>
                </a:lnTo>
                <a:lnTo>
                  <a:pt x="2606732" y="663796"/>
                </a:lnTo>
                <a:lnTo>
                  <a:pt x="2606504" y="655414"/>
                </a:lnTo>
                <a:lnTo>
                  <a:pt x="2605079" y="641963"/>
                </a:lnTo>
                <a:lnTo>
                  <a:pt x="2602349" y="629433"/>
                </a:lnTo>
                <a:lnTo>
                  <a:pt x="2598314" y="617825"/>
                </a:lnTo>
                <a:lnTo>
                  <a:pt x="2592972" y="607138"/>
                </a:lnTo>
                <a:lnTo>
                  <a:pt x="2585008" y="595157"/>
                </a:lnTo>
                <a:lnTo>
                  <a:pt x="2576416" y="585750"/>
                </a:lnTo>
                <a:lnTo>
                  <a:pt x="2566525" y="577737"/>
                </a:lnTo>
                <a:lnTo>
                  <a:pt x="2555335" y="571120"/>
                </a:lnTo>
                <a:lnTo>
                  <a:pt x="2538462" y="564133"/>
                </a:lnTo>
                <a:lnTo>
                  <a:pt x="2526267" y="561045"/>
                </a:lnTo>
                <a:lnTo>
                  <a:pt x="2513276" y="559192"/>
                </a:lnTo>
                <a:lnTo>
                  <a:pt x="2499487" y="558575"/>
                </a:lnTo>
                <a:lnTo>
                  <a:pt x="2492937" y="558717"/>
                </a:lnTo>
                <a:lnTo>
                  <a:pt x="2479683" y="559939"/>
                </a:lnTo>
                <a:lnTo>
                  <a:pt x="2467117" y="562414"/>
                </a:lnTo>
                <a:lnTo>
                  <a:pt x="2455237" y="566141"/>
                </a:lnTo>
                <a:lnTo>
                  <a:pt x="2444044" y="571120"/>
                </a:lnTo>
                <a:lnTo>
                  <a:pt x="2431582" y="578616"/>
                </a:lnTo>
                <a:lnTo>
                  <a:pt x="2421818" y="586744"/>
                </a:lnTo>
                <a:lnTo>
                  <a:pt x="2413292" y="596251"/>
                </a:lnTo>
                <a:lnTo>
                  <a:pt x="2406002" y="607138"/>
                </a:lnTo>
                <a:lnTo>
                  <a:pt x="2398368" y="624516"/>
                </a:lnTo>
                <a:lnTo>
                  <a:pt x="2395190" y="636685"/>
                </a:lnTo>
                <a:lnTo>
                  <a:pt x="2393283" y="649778"/>
                </a:lnTo>
                <a:lnTo>
                  <a:pt x="2392647" y="663796"/>
                </a:lnTo>
                <a:lnTo>
                  <a:pt x="2392884" y="672469"/>
                </a:lnTo>
                <a:lnTo>
                  <a:pt x="2394282" y="685878"/>
                </a:lnTo>
                <a:lnTo>
                  <a:pt x="2396934" y="698412"/>
                </a:lnTo>
                <a:lnTo>
                  <a:pt x="2400841" y="710072"/>
                </a:lnTo>
                <a:lnTo>
                  <a:pt x="2406002" y="720858"/>
                </a:lnTo>
                <a:lnTo>
                  <a:pt x="2414290" y="732849"/>
                </a:lnTo>
                <a:lnTo>
                  <a:pt x="2422971" y="742142"/>
                </a:lnTo>
                <a:lnTo>
                  <a:pt x="2432889" y="750151"/>
                </a:lnTo>
                <a:lnTo>
                  <a:pt x="2444044" y="756876"/>
                </a:lnTo>
                <a:lnTo>
                  <a:pt x="2460751" y="763546"/>
                </a:lnTo>
                <a:lnTo>
                  <a:pt x="2472974" y="766586"/>
                </a:lnTo>
                <a:lnTo>
                  <a:pt x="2469270" y="704266"/>
                </a:lnTo>
                <a:lnTo>
                  <a:pt x="2466302" y="696172"/>
                </a:lnTo>
                <a:lnTo>
                  <a:pt x="2464539" y="690220"/>
                </a:lnTo>
                <a:lnTo>
                  <a:pt x="2462523" y="678108"/>
                </a:lnTo>
                <a:lnTo>
                  <a:pt x="2461850" y="663796"/>
                </a:lnTo>
                <a:lnTo>
                  <a:pt x="2462071" y="655322"/>
                </a:lnTo>
                <a:lnTo>
                  <a:pt x="2463514" y="642271"/>
                </a:lnTo>
                <a:lnTo>
                  <a:pt x="2466302" y="631420"/>
                </a:lnTo>
                <a:lnTo>
                  <a:pt x="2469270" y="623056"/>
                </a:lnTo>
                <a:lnTo>
                  <a:pt x="2473586" y="616986"/>
                </a:lnTo>
                <a:lnTo>
                  <a:pt x="2479252" y="613209"/>
                </a:lnTo>
                <a:lnTo>
                  <a:pt x="2484918" y="609432"/>
                </a:lnTo>
                <a:lnTo>
                  <a:pt x="2491663" y="607543"/>
                </a:lnTo>
                <a:lnTo>
                  <a:pt x="2507581" y="607543"/>
                </a:lnTo>
                <a:lnTo>
                  <a:pt x="2514461" y="609432"/>
                </a:lnTo>
                <a:lnTo>
                  <a:pt x="2520127" y="613209"/>
                </a:lnTo>
                <a:lnTo>
                  <a:pt x="2525792" y="616986"/>
                </a:lnTo>
                <a:lnTo>
                  <a:pt x="2530109" y="623056"/>
                </a:lnTo>
                <a:lnTo>
                  <a:pt x="2533077" y="631420"/>
                </a:lnTo>
                <a:lnTo>
                  <a:pt x="2534839" y="637371"/>
                </a:lnTo>
                <a:lnTo>
                  <a:pt x="2536856" y="649484"/>
                </a:lnTo>
                <a:lnTo>
                  <a:pt x="2537529" y="663796"/>
                </a:lnTo>
                <a:lnTo>
                  <a:pt x="2537308" y="672270"/>
                </a:lnTo>
                <a:lnTo>
                  <a:pt x="2535865" y="685321"/>
                </a:lnTo>
                <a:lnTo>
                  <a:pt x="2533077" y="696172"/>
                </a:lnTo>
                <a:lnTo>
                  <a:pt x="2530109" y="704266"/>
                </a:lnTo>
                <a:lnTo>
                  <a:pt x="2525792" y="710336"/>
                </a:lnTo>
                <a:lnTo>
                  <a:pt x="2520127" y="714383"/>
                </a:lnTo>
                <a:lnTo>
                  <a:pt x="2514461" y="718160"/>
                </a:lnTo>
                <a:lnTo>
                  <a:pt x="2507581" y="720049"/>
                </a:lnTo>
                <a:lnTo>
                  <a:pt x="2491663" y="720049"/>
                </a:lnTo>
                <a:lnTo>
                  <a:pt x="2484918" y="718160"/>
                </a:lnTo>
                <a:lnTo>
                  <a:pt x="2479252" y="714383"/>
                </a:lnTo>
                <a:lnTo>
                  <a:pt x="2485886" y="768409"/>
                </a:lnTo>
                <a:lnTo>
                  <a:pt x="2499487" y="769017"/>
                </a:lnTo>
                <a:lnTo>
                  <a:pt x="2506494" y="768867"/>
                </a:lnTo>
                <a:lnTo>
                  <a:pt x="2519904" y="767668"/>
                </a:lnTo>
                <a:lnTo>
                  <a:pt x="2532513" y="765270"/>
                </a:lnTo>
                <a:close/>
              </a:path>
              <a:path w="2857511" h="1242201">
                <a:moveTo>
                  <a:pt x="2473586" y="710336"/>
                </a:moveTo>
                <a:lnTo>
                  <a:pt x="2469270" y="704266"/>
                </a:lnTo>
                <a:lnTo>
                  <a:pt x="2472974" y="766586"/>
                </a:lnTo>
                <a:lnTo>
                  <a:pt x="2485886" y="768409"/>
                </a:lnTo>
                <a:lnTo>
                  <a:pt x="2479252" y="714383"/>
                </a:lnTo>
                <a:lnTo>
                  <a:pt x="2473586" y="710336"/>
                </a:lnTo>
                <a:close/>
              </a:path>
              <a:path w="2857511" h="1242201">
                <a:moveTo>
                  <a:pt x="2714580" y="696726"/>
                </a:moveTo>
                <a:lnTo>
                  <a:pt x="2713018" y="681603"/>
                </a:lnTo>
                <a:lnTo>
                  <a:pt x="2713018" y="562622"/>
                </a:lnTo>
                <a:lnTo>
                  <a:pt x="2644220" y="562622"/>
                </a:lnTo>
                <a:lnTo>
                  <a:pt x="2644220" y="697790"/>
                </a:lnTo>
                <a:lnTo>
                  <a:pt x="2644305" y="702683"/>
                </a:lnTo>
                <a:lnTo>
                  <a:pt x="2645634" y="716569"/>
                </a:lnTo>
                <a:lnTo>
                  <a:pt x="2648573" y="728698"/>
                </a:lnTo>
                <a:lnTo>
                  <a:pt x="2653123" y="739070"/>
                </a:lnTo>
                <a:lnTo>
                  <a:pt x="2657804" y="746200"/>
                </a:lnTo>
                <a:lnTo>
                  <a:pt x="2666673" y="755391"/>
                </a:lnTo>
                <a:lnTo>
                  <a:pt x="2677405" y="762137"/>
                </a:lnTo>
                <a:lnTo>
                  <a:pt x="2687822" y="765787"/>
                </a:lnTo>
                <a:lnTo>
                  <a:pt x="2700255" y="768209"/>
                </a:lnTo>
                <a:lnTo>
                  <a:pt x="2713828" y="769017"/>
                </a:lnTo>
                <a:lnTo>
                  <a:pt x="2719640" y="768872"/>
                </a:lnTo>
                <a:lnTo>
                  <a:pt x="2732986" y="767290"/>
                </a:lnTo>
                <a:lnTo>
                  <a:pt x="2745078" y="763965"/>
                </a:lnTo>
                <a:lnTo>
                  <a:pt x="2755916" y="758900"/>
                </a:lnTo>
                <a:lnTo>
                  <a:pt x="2768438" y="748909"/>
                </a:lnTo>
                <a:lnTo>
                  <a:pt x="2776440" y="738922"/>
                </a:lnTo>
                <a:lnTo>
                  <a:pt x="2783031" y="726929"/>
                </a:lnTo>
                <a:lnTo>
                  <a:pt x="2785055" y="764970"/>
                </a:lnTo>
                <a:lnTo>
                  <a:pt x="2846569" y="764970"/>
                </a:lnTo>
                <a:lnTo>
                  <a:pt x="2846569" y="562622"/>
                </a:lnTo>
                <a:lnTo>
                  <a:pt x="2777770" y="562622"/>
                </a:lnTo>
                <a:lnTo>
                  <a:pt x="2777770" y="678905"/>
                </a:lnTo>
                <a:lnTo>
                  <a:pt x="2776826" y="685785"/>
                </a:lnTo>
                <a:lnTo>
                  <a:pt x="2774937" y="691720"/>
                </a:lnTo>
                <a:lnTo>
                  <a:pt x="2773318" y="697386"/>
                </a:lnTo>
                <a:lnTo>
                  <a:pt x="2770890" y="702107"/>
                </a:lnTo>
                <a:lnTo>
                  <a:pt x="2767653" y="705884"/>
                </a:lnTo>
                <a:lnTo>
                  <a:pt x="2764415" y="709392"/>
                </a:lnTo>
                <a:lnTo>
                  <a:pt x="2760638" y="712090"/>
                </a:lnTo>
                <a:lnTo>
                  <a:pt x="2756321" y="713978"/>
                </a:lnTo>
                <a:lnTo>
                  <a:pt x="2752004" y="715597"/>
                </a:lnTo>
                <a:lnTo>
                  <a:pt x="2747418" y="716407"/>
                </a:lnTo>
                <a:lnTo>
                  <a:pt x="2733118" y="716407"/>
                </a:lnTo>
                <a:lnTo>
                  <a:pt x="2725834" y="713843"/>
                </a:lnTo>
                <a:lnTo>
                  <a:pt x="2720708" y="708717"/>
                </a:lnTo>
                <a:lnTo>
                  <a:pt x="2719264" y="707084"/>
                </a:lnTo>
                <a:lnTo>
                  <a:pt x="2714580" y="696726"/>
                </a:lnTo>
                <a:close/>
              </a:path>
              <a:path w="2857511" h="1242201">
                <a:moveTo>
                  <a:pt x="1529517" y="1173403"/>
                </a:moveTo>
                <a:lnTo>
                  <a:pt x="1540849" y="950010"/>
                </a:lnTo>
                <a:lnTo>
                  <a:pt x="1472050" y="950010"/>
                </a:lnTo>
                <a:lnTo>
                  <a:pt x="1472050" y="1238154"/>
                </a:lnTo>
                <a:lnTo>
                  <a:pt x="1532350" y="1238154"/>
                </a:lnTo>
                <a:lnTo>
                  <a:pt x="1532108" y="1185950"/>
                </a:lnTo>
                <a:lnTo>
                  <a:pt x="1529517" y="1173403"/>
                </a:lnTo>
                <a:close/>
              </a:path>
              <a:path w="2857511" h="1242201">
                <a:moveTo>
                  <a:pt x="1611109" y="1169443"/>
                </a:moveTo>
                <a:lnTo>
                  <a:pt x="1606005" y="1178664"/>
                </a:lnTo>
                <a:lnTo>
                  <a:pt x="1602232" y="1182796"/>
                </a:lnTo>
                <a:lnTo>
                  <a:pt x="1591465" y="1189410"/>
                </a:lnTo>
                <a:lnTo>
                  <a:pt x="1578081" y="1191614"/>
                </a:lnTo>
                <a:lnTo>
                  <a:pt x="1570526" y="1191614"/>
                </a:lnTo>
                <a:lnTo>
                  <a:pt x="1563916" y="1189591"/>
                </a:lnTo>
                <a:lnTo>
                  <a:pt x="1558250" y="1185544"/>
                </a:lnTo>
                <a:lnTo>
                  <a:pt x="1552585" y="1181227"/>
                </a:lnTo>
                <a:lnTo>
                  <a:pt x="1548268" y="1175022"/>
                </a:lnTo>
                <a:lnTo>
                  <a:pt x="1547612" y="1216752"/>
                </a:lnTo>
                <a:lnTo>
                  <a:pt x="1556473" y="1225896"/>
                </a:lnTo>
                <a:lnTo>
                  <a:pt x="1566749" y="1233298"/>
                </a:lnTo>
                <a:lnTo>
                  <a:pt x="1576397" y="1237846"/>
                </a:lnTo>
                <a:lnTo>
                  <a:pt x="1588633" y="1241112"/>
                </a:lnTo>
                <a:lnTo>
                  <a:pt x="1601958" y="1242201"/>
                </a:lnTo>
                <a:lnTo>
                  <a:pt x="1609826" y="1241890"/>
                </a:lnTo>
                <a:lnTo>
                  <a:pt x="1622787" y="1239850"/>
                </a:lnTo>
                <a:lnTo>
                  <a:pt x="1634734" y="1235907"/>
                </a:lnTo>
                <a:lnTo>
                  <a:pt x="1645665" y="1230060"/>
                </a:lnTo>
                <a:lnTo>
                  <a:pt x="1652022" y="1225259"/>
                </a:lnTo>
                <a:lnTo>
                  <a:pt x="1660832" y="1216496"/>
                </a:lnTo>
                <a:lnTo>
                  <a:pt x="1668426" y="1206090"/>
                </a:lnTo>
                <a:lnTo>
                  <a:pt x="1674803" y="1194042"/>
                </a:lnTo>
                <a:lnTo>
                  <a:pt x="1680662" y="1177311"/>
                </a:lnTo>
                <a:lnTo>
                  <a:pt x="1683253" y="1165054"/>
                </a:lnTo>
                <a:lnTo>
                  <a:pt x="1684807" y="1151880"/>
                </a:lnTo>
                <a:lnTo>
                  <a:pt x="1685325" y="1137790"/>
                </a:lnTo>
                <a:lnTo>
                  <a:pt x="1685162" y="1129582"/>
                </a:lnTo>
                <a:lnTo>
                  <a:pt x="1684085" y="1115914"/>
                </a:lnTo>
                <a:lnTo>
                  <a:pt x="1681999" y="1103216"/>
                </a:lnTo>
                <a:lnTo>
                  <a:pt x="1678905" y="1091487"/>
                </a:lnTo>
                <a:lnTo>
                  <a:pt x="1674803" y="1080727"/>
                </a:lnTo>
                <a:lnTo>
                  <a:pt x="1670915" y="1072554"/>
                </a:lnTo>
                <a:lnTo>
                  <a:pt x="1663907" y="1061439"/>
                </a:lnTo>
                <a:lnTo>
                  <a:pt x="1655625" y="1052023"/>
                </a:lnTo>
                <a:lnTo>
                  <a:pt x="1646070" y="1044305"/>
                </a:lnTo>
                <a:lnTo>
                  <a:pt x="1629987" y="1036030"/>
                </a:lnTo>
                <a:lnTo>
                  <a:pt x="1617634" y="1032827"/>
                </a:lnTo>
                <a:lnTo>
                  <a:pt x="1604386" y="1031759"/>
                </a:lnTo>
                <a:lnTo>
                  <a:pt x="1591182" y="1032674"/>
                </a:lnTo>
                <a:lnTo>
                  <a:pt x="1578355" y="1035741"/>
                </a:lnTo>
                <a:lnTo>
                  <a:pt x="1567108" y="1040967"/>
                </a:lnTo>
                <a:lnTo>
                  <a:pt x="1557441" y="1048351"/>
                </a:lnTo>
                <a:lnTo>
                  <a:pt x="1551122" y="1054978"/>
                </a:lnTo>
                <a:lnTo>
                  <a:pt x="1543846" y="1065244"/>
                </a:lnTo>
                <a:lnTo>
                  <a:pt x="1540849" y="1071446"/>
                </a:lnTo>
                <a:lnTo>
                  <a:pt x="1540849" y="950010"/>
                </a:lnTo>
                <a:lnTo>
                  <a:pt x="1529517" y="1173403"/>
                </a:lnTo>
                <a:lnTo>
                  <a:pt x="1532108" y="1185950"/>
                </a:lnTo>
                <a:lnTo>
                  <a:pt x="1532350" y="1238154"/>
                </a:lnTo>
                <a:lnTo>
                  <a:pt x="1534593" y="1193046"/>
                </a:lnTo>
                <a:lnTo>
                  <a:pt x="1536307" y="1197941"/>
                </a:lnTo>
                <a:lnTo>
                  <a:pt x="1535992" y="1164904"/>
                </a:lnTo>
                <a:lnTo>
                  <a:pt x="1534373" y="1089631"/>
                </a:lnTo>
                <a:lnTo>
                  <a:pt x="1538263" y="1076795"/>
                </a:lnTo>
                <a:lnTo>
                  <a:pt x="1540849" y="1099343"/>
                </a:lnTo>
                <a:lnTo>
                  <a:pt x="1540849" y="1137385"/>
                </a:lnTo>
                <a:lnTo>
                  <a:pt x="1540948" y="1132288"/>
                </a:lnTo>
                <a:lnTo>
                  <a:pt x="1542320" y="1119114"/>
                </a:lnTo>
                <a:lnTo>
                  <a:pt x="1545300" y="1107842"/>
                </a:lnTo>
                <a:lnTo>
                  <a:pt x="1548268" y="1099748"/>
                </a:lnTo>
                <a:lnTo>
                  <a:pt x="1552450" y="1093543"/>
                </a:lnTo>
                <a:lnTo>
                  <a:pt x="1557846" y="1089226"/>
                </a:lnTo>
                <a:lnTo>
                  <a:pt x="1563511" y="1084639"/>
                </a:lnTo>
                <a:lnTo>
                  <a:pt x="1570256" y="1082346"/>
                </a:lnTo>
                <a:lnTo>
                  <a:pt x="1578081" y="1082346"/>
                </a:lnTo>
                <a:lnTo>
                  <a:pt x="1584223" y="1082776"/>
                </a:lnTo>
                <a:lnTo>
                  <a:pt x="1596408" y="1086990"/>
                </a:lnTo>
                <a:lnTo>
                  <a:pt x="1606005" y="1095701"/>
                </a:lnTo>
                <a:lnTo>
                  <a:pt x="1607992" y="1098548"/>
                </a:lnTo>
                <a:lnTo>
                  <a:pt x="1612509" y="1108612"/>
                </a:lnTo>
                <a:lnTo>
                  <a:pt x="1615219" y="1121423"/>
                </a:lnTo>
                <a:lnTo>
                  <a:pt x="1616122" y="1136980"/>
                </a:lnTo>
                <a:lnTo>
                  <a:pt x="1615996" y="1143125"/>
                </a:lnTo>
                <a:lnTo>
                  <a:pt x="1614439" y="1157597"/>
                </a:lnTo>
                <a:lnTo>
                  <a:pt x="1611109" y="1169443"/>
                </a:lnTo>
                <a:close/>
              </a:path>
              <a:path w="2857511" h="1242201">
                <a:moveTo>
                  <a:pt x="1548268" y="1175022"/>
                </a:moveTo>
                <a:lnTo>
                  <a:pt x="1545300" y="1166928"/>
                </a:lnTo>
                <a:lnTo>
                  <a:pt x="1544066" y="1163171"/>
                </a:lnTo>
                <a:lnTo>
                  <a:pt x="1541653" y="1151229"/>
                </a:lnTo>
                <a:lnTo>
                  <a:pt x="1540849" y="1137385"/>
                </a:lnTo>
                <a:lnTo>
                  <a:pt x="1540849" y="1099343"/>
                </a:lnTo>
                <a:lnTo>
                  <a:pt x="1538263" y="1076795"/>
                </a:lnTo>
                <a:lnTo>
                  <a:pt x="1534373" y="1089631"/>
                </a:lnTo>
                <a:lnTo>
                  <a:pt x="1535992" y="1164904"/>
                </a:lnTo>
                <a:lnTo>
                  <a:pt x="1536307" y="1197941"/>
                </a:lnTo>
                <a:lnTo>
                  <a:pt x="1542062" y="1209016"/>
                </a:lnTo>
                <a:lnTo>
                  <a:pt x="1547612" y="1216752"/>
                </a:lnTo>
                <a:lnTo>
                  <a:pt x="1548268" y="1175022"/>
                </a:lnTo>
                <a:close/>
              </a:path>
              <a:path w="2857511" h="1242201">
                <a:moveTo>
                  <a:pt x="1889678" y="1117555"/>
                </a:moveTo>
                <a:lnTo>
                  <a:pt x="1920031" y="1154382"/>
                </a:lnTo>
                <a:lnTo>
                  <a:pt x="1920570" y="1151144"/>
                </a:lnTo>
                <a:lnTo>
                  <a:pt x="1920975" y="1147098"/>
                </a:lnTo>
                <a:lnTo>
                  <a:pt x="1921245" y="1142241"/>
                </a:lnTo>
                <a:lnTo>
                  <a:pt x="1921514" y="1137385"/>
                </a:lnTo>
                <a:lnTo>
                  <a:pt x="1921649" y="1132528"/>
                </a:lnTo>
                <a:lnTo>
                  <a:pt x="1921649" y="1127672"/>
                </a:lnTo>
                <a:lnTo>
                  <a:pt x="1920920" y="1114155"/>
                </a:lnTo>
                <a:lnTo>
                  <a:pt x="1918721" y="1101392"/>
                </a:lnTo>
                <a:lnTo>
                  <a:pt x="1915052" y="1089440"/>
                </a:lnTo>
                <a:lnTo>
                  <a:pt x="1909913" y="1078299"/>
                </a:lnTo>
                <a:lnTo>
                  <a:pt x="1904440" y="1069462"/>
                </a:lnTo>
                <a:lnTo>
                  <a:pt x="1896305" y="1059736"/>
                </a:lnTo>
                <a:lnTo>
                  <a:pt x="1886663" y="1051351"/>
                </a:lnTo>
                <a:lnTo>
                  <a:pt x="1875514" y="1044305"/>
                </a:lnTo>
                <a:lnTo>
                  <a:pt x="1871552" y="1042209"/>
                </a:lnTo>
                <a:lnTo>
                  <a:pt x="1860502" y="1037637"/>
                </a:lnTo>
                <a:lnTo>
                  <a:pt x="1889678" y="1117555"/>
                </a:lnTo>
                <a:close/>
              </a:path>
              <a:path w="2857511" h="1242201">
                <a:moveTo>
                  <a:pt x="1788914" y="1035598"/>
                </a:moveTo>
                <a:lnTo>
                  <a:pt x="1777034" y="1039325"/>
                </a:lnTo>
                <a:lnTo>
                  <a:pt x="1765841" y="1044305"/>
                </a:lnTo>
                <a:lnTo>
                  <a:pt x="1764921" y="1044794"/>
                </a:lnTo>
                <a:lnTo>
                  <a:pt x="1759770" y="1117555"/>
                </a:lnTo>
                <a:lnTo>
                  <a:pt x="1781074" y="1128850"/>
                </a:lnTo>
                <a:lnTo>
                  <a:pt x="1782342" y="1117555"/>
                </a:lnTo>
                <a:lnTo>
                  <a:pt x="1782530" y="1115881"/>
                </a:lnTo>
                <a:lnTo>
                  <a:pt x="1785266" y="1105009"/>
                </a:lnTo>
                <a:lnTo>
                  <a:pt x="1788504" y="1096375"/>
                </a:lnTo>
                <a:lnTo>
                  <a:pt x="1793091" y="1090035"/>
                </a:lnTo>
                <a:lnTo>
                  <a:pt x="1788914" y="1035598"/>
                </a:lnTo>
                <a:close/>
              </a:path>
              <a:path w="2857511" h="1242201">
                <a:moveTo>
                  <a:pt x="2040536" y="1194042"/>
                </a:moveTo>
                <a:lnTo>
                  <a:pt x="2035545" y="1192154"/>
                </a:lnTo>
                <a:lnTo>
                  <a:pt x="2032577" y="1188377"/>
                </a:lnTo>
                <a:lnTo>
                  <a:pt x="2029610" y="1184599"/>
                </a:lnTo>
                <a:lnTo>
                  <a:pt x="2028126" y="1178259"/>
                </a:lnTo>
                <a:lnTo>
                  <a:pt x="2028126" y="950010"/>
                </a:lnTo>
                <a:lnTo>
                  <a:pt x="1959327" y="950010"/>
                </a:lnTo>
                <a:lnTo>
                  <a:pt x="1959328" y="1178644"/>
                </a:lnTo>
                <a:lnTo>
                  <a:pt x="1960269" y="1194316"/>
                </a:lnTo>
                <a:lnTo>
                  <a:pt x="1963011" y="1207637"/>
                </a:lnTo>
                <a:lnTo>
                  <a:pt x="1967553" y="1218608"/>
                </a:lnTo>
                <a:lnTo>
                  <a:pt x="1973896" y="1227227"/>
                </a:lnTo>
                <a:lnTo>
                  <a:pt x="1992195" y="1238223"/>
                </a:lnTo>
                <a:lnTo>
                  <a:pt x="2005335" y="1241207"/>
                </a:lnTo>
                <a:lnTo>
                  <a:pt x="2020841" y="1242201"/>
                </a:lnTo>
                <a:lnTo>
                  <a:pt x="2028396" y="1242201"/>
                </a:lnTo>
                <a:lnTo>
                  <a:pt x="2043909" y="1239368"/>
                </a:lnTo>
                <a:lnTo>
                  <a:pt x="2058073" y="1235052"/>
                </a:lnTo>
                <a:lnTo>
                  <a:pt x="2067381" y="1190805"/>
                </a:lnTo>
                <a:lnTo>
                  <a:pt x="2063604" y="1191884"/>
                </a:lnTo>
                <a:lnTo>
                  <a:pt x="2060367" y="1192693"/>
                </a:lnTo>
                <a:lnTo>
                  <a:pt x="2057669" y="1193233"/>
                </a:lnTo>
                <a:lnTo>
                  <a:pt x="2054971" y="1193773"/>
                </a:lnTo>
                <a:lnTo>
                  <a:pt x="2051598" y="1194042"/>
                </a:lnTo>
                <a:lnTo>
                  <a:pt x="2040536" y="1194042"/>
                </a:lnTo>
                <a:close/>
              </a:path>
              <a:path w="2857511" h="1242201">
                <a:moveTo>
                  <a:pt x="2086867" y="979553"/>
                </a:moveTo>
                <a:lnTo>
                  <a:pt x="2089437" y="994957"/>
                </a:lnTo>
                <a:lnTo>
                  <a:pt x="2096175" y="1004644"/>
                </a:lnTo>
                <a:lnTo>
                  <a:pt x="2100485" y="1007398"/>
                </a:lnTo>
                <a:lnTo>
                  <a:pt x="2111890" y="1011100"/>
                </a:lnTo>
                <a:lnTo>
                  <a:pt x="2126932" y="1012333"/>
                </a:lnTo>
                <a:lnTo>
                  <a:pt x="2134335" y="1012059"/>
                </a:lnTo>
                <a:lnTo>
                  <a:pt x="2147607" y="1009617"/>
                </a:lnTo>
                <a:lnTo>
                  <a:pt x="2157284" y="1004644"/>
                </a:lnTo>
                <a:lnTo>
                  <a:pt x="2164833" y="993615"/>
                </a:lnTo>
                <a:lnTo>
                  <a:pt x="2166997" y="979553"/>
                </a:lnTo>
                <a:lnTo>
                  <a:pt x="2166966" y="977636"/>
                </a:lnTo>
                <a:lnTo>
                  <a:pt x="2164289" y="963885"/>
                </a:lnTo>
                <a:lnTo>
                  <a:pt x="2157284" y="954462"/>
                </a:lnTo>
                <a:lnTo>
                  <a:pt x="2153165" y="951660"/>
                </a:lnTo>
                <a:lnTo>
                  <a:pt x="2141835" y="947691"/>
                </a:lnTo>
                <a:lnTo>
                  <a:pt x="2126932" y="946368"/>
                </a:lnTo>
                <a:lnTo>
                  <a:pt x="2118916" y="946696"/>
                </a:lnTo>
                <a:lnTo>
                  <a:pt x="2105739" y="949288"/>
                </a:lnTo>
                <a:lnTo>
                  <a:pt x="2096175" y="954462"/>
                </a:lnTo>
                <a:lnTo>
                  <a:pt x="2088963" y="965224"/>
                </a:lnTo>
                <a:lnTo>
                  <a:pt x="2086867" y="979553"/>
                </a:lnTo>
                <a:close/>
              </a:path>
              <a:path w="2857511" h="1242201">
                <a:moveTo>
                  <a:pt x="2092533" y="1035806"/>
                </a:moveTo>
                <a:lnTo>
                  <a:pt x="2092533" y="1238154"/>
                </a:lnTo>
                <a:lnTo>
                  <a:pt x="2161331" y="1238154"/>
                </a:lnTo>
                <a:lnTo>
                  <a:pt x="2161331" y="1035806"/>
                </a:lnTo>
                <a:lnTo>
                  <a:pt x="2092533" y="1035806"/>
                </a:lnTo>
                <a:close/>
              </a:path>
              <a:path w="2857511" h="1242201">
                <a:moveTo>
                  <a:pt x="2374208" y="1117555"/>
                </a:moveTo>
                <a:lnTo>
                  <a:pt x="2404560" y="1154382"/>
                </a:lnTo>
                <a:lnTo>
                  <a:pt x="2405100" y="1151144"/>
                </a:lnTo>
                <a:lnTo>
                  <a:pt x="2405505" y="1147098"/>
                </a:lnTo>
                <a:lnTo>
                  <a:pt x="2405774" y="1142241"/>
                </a:lnTo>
                <a:lnTo>
                  <a:pt x="2406044" y="1137385"/>
                </a:lnTo>
                <a:lnTo>
                  <a:pt x="2406179" y="1132528"/>
                </a:lnTo>
                <a:lnTo>
                  <a:pt x="2406179" y="1127672"/>
                </a:lnTo>
                <a:lnTo>
                  <a:pt x="2405450" y="1114155"/>
                </a:lnTo>
                <a:lnTo>
                  <a:pt x="2403251" y="1101392"/>
                </a:lnTo>
                <a:lnTo>
                  <a:pt x="2399582" y="1089440"/>
                </a:lnTo>
                <a:lnTo>
                  <a:pt x="2394443" y="1078299"/>
                </a:lnTo>
                <a:lnTo>
                  <a:pt x="2388970" y="1069462"/>
                </a:lnTo>
                <a:lnTo>
                  <a:pt x="2380835" y="1059736"/>
                </a:lnTo>
                <a:lnTo>
                  <a:pt x="2371193" y="1051351"/>
                </a:lnTo>
                <a:lnTo>
                  <a:pt x="2360044" y="1044305"/>
                </a:lnTo>
                <a:lnTo>
                  <a:pt x="2356081" y="1042209"/>
                </a:lnTo>
                <a:lnTo>
                  <a:pt x="2345031" y="1037637"/>
                </a:lnTo>
                <a:lnTo>
                  <a:pt x="2374208" y="1117555"/>
                </a:lnTo>
                <a:close/>
              </a:path>
              <a:path w="2857511" h="1242201">
                <a:moveTo>
                  <a:pt x="2273444" y="1035598"/>
                </a:moveTo>
                <a:lnTo>
                  <a:pt x="2261564" y="1039325"/>
                </a:lnTo>
                <a:lnTo>
                  <a:pt x="2250371" y="1044305"/>
                </a:lnTo>
                <a:lnTo>
                  <a:pt x="2249450" y="1044794"/>
                </a:lnTo>
                <a:lnTo>
                  <a:pt x="2244300" y="1117555"/>
                </a:lnTo>
                <a:lnTo>
                  <a:pt x="2265604" y="1128850"/>
                </a:lnTo>
                <a:lnTo>
                  <a:pt x="2266872" y="1117555"/>
                </a:lnTo>
                <a:lnTo>
                  <a:pt x="2267060" y="1115881"/>
                </a:lnTo>
                <a:lnTo>
                  <a:pt x="2269796" y="1105009"/>
                </a:lnTo>
                <a:lnTo>
                  <a:pt x="2273034" y="1096375"/>
                </a:lnTo>
                <a:lnTo>
                  <a:pt x="2277620" y="1090035"/>
                </a:lnTo>
                <a:lnTo>
                  <a:pt x="2273444" y="1035598"/>
                </a:lnTo>
                <a:close/>
              </a:path>
              <a:path w="2857511" h="1242201">
                <a:moveTo>
                  <a:pt x="2641096" y="1035806"/>
                </a:moveTo>
                <a:lnTo>
                  <a:pt x="2569869" y="1035806"/>
                </a:lnTo>
                <a:lnTo>
                  <a:pt x="2527376" y="1189995"/>
                </a:lnTo>
                <a:lnTo>
                  <a:pt x="2485693" y="1035806"/>
                </a:lnTo>
                <a:lnTo>
                  <a:pt x="2413252" y="1035806"/>
                </a:lnTo>
                <a:lnTo>
                  <a:pt x="2486097" y="1238154"/>
                </a:lnTo>
                <a:lnTo>
                  <a:pt x="2568251" y="1238154"/>
                </a:lnTo>
                <a:lnTo>
                  <a:pt x="2641096" y="1035806"/>
                </a:lnTo>
                <a:close/>
              </a:path>
              <a:path w="2857511" h="1242201">
                <a:moveTo>
                  <a:pt x="2825540" y="1117555"/>
                </a:moveTo>
                <a:lnTo>
                  <a:pt x="2855892" y="1154382"/>
                </a:lnTo>
                <a:lnTo>
                  <a:pt x="2856432" y="1151144"/>
                </a:lnTo>
                <a:lnTo>
                  <a:pt x="2856836" y="1147098"/>
                </a:lnTo>
                <a:lnTo>
                  <a:pt x="2857106" y="1142241"/>
                </a:lnTo>
                <a:lnTo>
                  <a:pt x="2857376" y="1137385"/>
                </a:lnTo>
                <a:lnTo>
                  <a:pt x="2857511" y="1132528"/>
                </a:lnTo>
                <a:lnTo>
                  <a:pt x="2857511" y="1127672"/>
                </a:lnTo>
                <a:lnTo>
                  <a:pt x="2856782" y="1114155"/>
                </a:lnTo>
                <a:lnTo>
                  <a:pt x="2854583" y="1101392"/>
                </a:lnTo>
                <a:lnTo>
                  <a:pt x="2850914" y="1089440"/>
                </a:lnTo>
                <a:lnTo>
                  <a:pt x="2845775" y="1078299"/>
                </a:lnTo>
                <a:lnTo>
                  <a:pt x="2840302" y="1069462"/>
                </a:lnTo>
                <a:lnTo>
                  <a:pt x="2832167" y="1059736"/>
                </a:lnTo>
                <a:lnTo>
                  <a:pt x="2822525" y="1051351"/>
                </a:lnTo>
                <a:lnTo>
                  <a:pt x="2811376" y="1044305"/>
                </a:lnTo>
                <a:lnTo>
                  <a:pt x="2807413" y="1042209"/>
                </a:lnTo>
                <a:lnTo>
                  <a:pt x="2796363" y="1037637"/>
                </a:lnTo>
                <a:lnTo>
                  <a:pt x="2825540" y="1117555"/>
                </a:lnTo>
                <a:close/>
              </a:path>
              <a:path w="2857511" h="1242201">
                <a:moveTo>
                  <a:pt x="2724776" y="1035598"/>
                </a:moveTo>
                <a:lnTo>
                  <a:pt x="2712896" y="1039325"/>
                </a:lnTo>
                <a:lnTo>
                  <a:pt x="2701703" y="1044305"/>
                </a:lnTo>
                <a:lnTo>
                  <a:pt x="2700782" y="1044794"/>
                </a:lnTo>
                <a:lnTo>
                  <a:pt x="2695632" y="1117555"/>
                </a:lnTo>
                <a:lnTo>
                  <a:pt x="2716936" y="1128850"/>
                </a:lnTo>
                <a:lnTo>
                  <a:pt x="2718204" y="1117555"/>
                </a:lnTo>
                <a:lnTo>
                  <a:pt x="2718392" y="1115881"/>
                </a:lnTo>
                <a:lnTo>
                  <a:pt x="2721128" y="1105009"/>
                </a:lnTo>
                <a:lnTo>
                  <a:pt x="2724366" y="1096375"/>
                </a:lnTo>
                <a:lnTo>
                  <a:pt x="2728952" y="1090035"/>
                </a:lnTo>
                <a:lnTo>
                  <a:pt x="2724776" y="1035598"/>
                </a:lnTo>
                <a:close/>
              </a:path>
              <a:path w="2857511" h="1242201">
                <a:moveTo>
                  <a:pt x="2702107" y="1229656"/>
                </a:moveTo>
                <a:lnTo>
                  <a:pt x="2695632" y="1154382"/>
                </a:lnTo>
                <a:lnTo>
                  <a:pt x="2690918" y="1222889"/>
                </a:lnTo>
                <a:lnTo>
                  <a:pt x="2702107" y="1229656"/>
                </a:lnTo>
                <a:close/>
              </a:path>
              <a:path w="2857511" h="1242201">
                <a:moveTo>
                  <a:pt x="2718204" y="1117555"/>
                </a:moveTo>
                <a:lnTo>
                  <a:pt x="2792760" y="1130100"/>
                </a:lnTo>
                <a:lnTo>
                  <a:pt x="2791933" y="1117555"/>
                </a:lnTo>
                <a:lnTo>
                  <a:pt x="2718204" y="1117555"/>
                </a:lnTo>
                <a:close/>
              </a:path>
              <a:path w="2857511" h="1242201">
                <a:moveTo>
                  <a:pt x="2689807" y="1051706"/>
                </a:moveTo>
                <a:lnTo>
                  <a:pt x="2680097" y="1059931"/>
                </a:lnTo>
                <a:lnTo>
                  <a:pt x="2671651" y="1069470"/>
                </a:lnTo>
                <a:lnTo>
                  <a:pt x="2664471" y="1080322"/>
                </a:lnTo>
                <a:lnTo>
                  <a:pt x="2661287" y="1086456"/>
                </a:lnTo>
                <a:lnTo>
                  <a:pt x="2656837" y="1097700"/>
                </a:lnTo>
                <a:lnTo>
                  <a:pt x="2653658" y="1109869"/>
                </a:lnTo>
                <a:lnTo>
                  <a:pt x="2651751" y="1122962"/>
                </a:lnTo>
                <a:lnTo>
                  <a:pt x="2651116" y="1136980"/>
                </a:lnTo>
                <a:lnTo>
                  <a:pt x="2651332" y="1145272"/>
                </a:lnTo>
                <a:lnTo>
                  <a:pt x="2652710" y="1158750"/>
                </a:lnTo>
                <a:lnTo>
                  <a:pt x="2655358" y="1171304"/>
                </a:lnTo>
                <a:lnTo>
                  <a:pt x="2659279" y="1182933"/>
                </a:lnTo>
                <a:lnTo>
                  <a:pt x="2664471" y="1193638"/>
                </a:lnTo>
                <a:lnTo>
                  <a:pt x="2672434" y="1205460"/>
                </a:lnTo>
                <a:lnTo>
                  <a:pt x="2681027" y="1214824"/>
                </a:lnTo>
                <a:lnTo>
                  <a:pt x="2690918" y="1222889"/>
                </a:lnTo>
                <a:lnTo>
                  <a:pt x="2695632" y="1154382"/>
                </a:lnTo>
                <a:lnTo>
                  <a:pt x="2702107" y="1229656"/>
                </a:lnTo>
                <a:lnTo>
                  <a:pt x="2709600" y="1233090"/>
                </a:lnTo>
                <a:lnTo>
                  <a:pt x="2721084" y="1237076"/>
                </a:lnTo>
                <a:lnTo>
                  <a:pt x="2733375" y="1239924"/>
                </a:lnTo>
                <a:lnTo>
                  <a:pt x="2746476" y="1241632"/>
                </a:lnTo>
                <a:lnTo>
                  <a:pt x="2760384" y="1242201"/>
                </a:lnTo>
                <a:lnTo>
                  <a:pt x="2762892" y="1242180"/>
                </a:lnTo>
                <a:lnTo>
                  <a:pt x="2775809" y="1241356"/>
                </a:lnTo>
                <a:lnTo>
                  <a:pt x="2788327" y="1239340"/>
                </a:lnTo>
                <a:lnTo>
                  <a:pt x="2800449" y="1236131"/>
                </a:lnTo>
                <a:lnTo>
                  <a:pt x="2812497" y="1231578"/>
                </a:lnTo>
                <a:lnTo>
                  <a:pt x="2823710" y="1225595"/>
                </a:lnTo>
                <a:lnTo>
                  <a:pt x="2833634" y="1218324"/>
                </a:lnTo>
                <a:lnTo>
                  <a:pt x="2841044" y="1210945"/>
                </a:lnTo>
                <a:lnTo>
                  <a:pt x="2848337" y="1200534"/>
                </a:lnTo>
                <a:lnTo>
                  <a:pt x="2853464" y="1188781"/>
                </a:lnTo>
                <a:lnTo>
                  <a:pt x="2798425" y="1170570"/>
                </a:lnTo>
                <a:lnTo>
                  <a:pt x="2795457" y="1177855"/>
                </a:lnTo>
                <a:lnTo>
                  <a:pt x="2790871" y="1183520"/>
                </a:lnTo>
                <a:lnTo>
                  <a:pt x="2784666" y="1187567"/>
                </a:lnTo>
                <a:lnTo>
                  <a:pt x="2778730" y="1191614"/>
                </a:lnTo>
                <a:lnTo>
                  <a:pt x="2770636" y="1193638"/>
                </a:lnTo>
                <a:lnTo>
                  <a:pt x="2751211" y="1193638"/>
                </a:lnTo>
                <a:lnTo>
                  <a:pt x="2743386" y="1191884"/>
                </a:lnTo>
                <a:lnTo>
                  <a:pt x="2736911" y="1188377"/>
                </a:lnTo>
                <a:lnTo>
                  <a:pt x="2730436" y="1184599"/>
                </a:lnTo>
                <a:lnTo>
                  <a:pt x="2725445" y="1178664"/>
                </a:lnTo>
                <a:lnTo>
                  <a:pt x="2721938" y="1170570"/>
                </a:lnTo>
                <a:lnTo>
                  <a:pt x="2719831" y="1164538"/>
                </a:lnTo>
                <a:lnTo>
                  <a:pt x="2717842" y="1154382"/>
                </a:lnTo>
                <a:lnTo>
                  <a:pt x="2855892" y="1154382"/>
                </a:lnTo>
                <a:lnTo>
                  <a:pt x="2825540" y="1117555"/>
                </a:lnTo>
                <a:lnTo>
                  <a:pt x="2796363" y="1037637"/>
                </a:lnTo>
                <a:lnTo>
                  <a:pt x="2784302" y="1034371"/>
                </a:lnTo>
                <a:lnTo>
                  <a:pt x="2771230" y="1032412"/>
                </a:lnTo>
                <a:lnTo>
                  <a:pt x="2757146" y="1031759"/>
                </a:lnTo>
                <a:lnTo>
                  <a:pt x="2750596" y="1031901"/>
                </a:lnTo>
                <a:lnTo>
                  <a:pt x="2737343" y="1033123"/>
                </a:lnTo>
                <a:lnTo>
                  <a:pt x="2724776" y="1035598"/>
                </a:lnTo>
                <a:lnTo>
                  <a:pt x="2728952" y="1090035"/>
                </a:lnTo>
                <a:lnTo>
                  <a:pt x="2734888" y="1085988"/>
                </a:lnTo>
                <a:lnTo>
                  <a:pt x="2741093" y="1081941"/>
                </a:lnTo>
                <a:lnTo>
                  <a:pt x="2748513" y="1079918"/>
                </a:lnTo>
                <a:lnTo>
                  <a:pt x="2757146" y="1079918"/>
                </a:lnTo>
                <a:lnTo>
                  <a:pt x="2762200" y="1080187"/>
                </a:lnTo>
                <a:lnTo>
                  <a:pt x="2774806" y="1084157"/>
                </a:lnTo>
                <a:lnTo>
                  <a:pt x="2783856" y="1092868"/>
                </a:lnTo>
                <a:lnTo>
                  <a:pt x="2788840" y="1102867"/>
                </a:lnTo>
                <a:lnTo>
                  <a:pt x="2791780" y="1115236"/>
                </a:lnTo>
                <a:lnTo>
                  <a:pt x="2791933" y="1117555"/>
                </a:lnTo>
                <a:lnTo>
                  <a:pt x="2792760" y="1130100"/>
                </a:lnTo>
                <a:lnTo>
                  <a:pt x="2718204" y="1117555"/>
                </a:lnTo>
                <a:lnTo>
                  <a:pt x="2717465" y="1152458"/>
                </a:lnTo>
                <a:lnTo>
                  <a:pt x="2716676" y="1138194"/>
                </a:lnTo>
                <a:lnTo>
                  <a:pt x="2717465" y="1152458"/>
                </a:lnTo>
                <a:lnTo>
                  <a:pt x="2718204" y="1117555"/>
                </a:lnTo>
                <a:lnTo>
                  <a:pt x="2716936" y="1128850"/>
                </a:lnTo>
                <a:lnTo>
                  <a:pt x="2695632" y="1117555"/>
                </a:lnTo>
                <a:lnTo>
                  <a:pt x="2700782" y="1044794"/>
                </a:lnTo>
                <a:lnTo>
                  <a:pt x="2689807" y="1051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9" name="object 429"/>
          <p:cNvSpPr/>
          <p:nvPr/>
        </p:nvSpPr>
        <p:spPr>
          <a:xfrm>
            <a:off x="5816921" y="1634430"/>
            <a:ext cx="148523" cy="0"/>
          </a:xfrm>
          <a:custGeom>
            <a:avLst/>
            <a:gdLst/>
            <a:ahLst/>
            <a:cxnLst/>
            <a:rect l="l" t="t" r="r" b="b"/>
            <a:pathLst>
              <a:path w="148523" h="0">
                <a:moveTo>
                  <a:pt x="0" y="0"/>
                </a:moveTo>
                <a:lnTo>
                  <a:pt x="148523" y="0"/>
                </a:lnTo>
              </a:path>
            </a:pathLst>
          </a:custGeom>
          <a:ln w="4861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0" name="object 430"/>
          <p:cNvSpPr/>
          <p:nvPr/>
        </p:nvSpPr>
        <p:spPr>
          <a:xfrm>
            <a:off x="6933294" y="1516056"/>
            <a:ext cx="68798" cy="202348"/>
          </a:xfrm>
          <a:custGeom>
            <a:avLst/>
            <a:gdLst/>
            <a:ahLst/>
            <a:cxnLst/>
            <a:rect l="l" t="t" r="r" b="b"/>
            <a:pathLst>
              <a:path w="68798" h="202348">
                <a:moveTo>
                  <a:pt x="68798" y="0"/>
                </a:moveTo>
                <a:lnTo>
                  <a:pt x="0" y="0"/>
                </a:lnTo>
                <a:lnTo>
                  <a:pt x="0" y="202348"/>
                </a:lnTo>
                <a:lnTo>
                  <a:pt x="68798" y="202348"/>
                </a:lnTo>
                <a:lnTo>
                  <a:pt x="68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1" name="object 431"/>
          <p:cNvSpPr/>
          <p:nvPr/>
        </p:nvSpPr>
        <p:spPr>
          <a:xfrm>
            <a:off x="7302026" y="1430260"/>
            <a:ext cx="68798" cy="288144"/>
          </a:xfrm>
          <a:custGeom>
            <a:avLst/>
            <a:gdLst/>
            <a:ahLst/>
            <a:cxnLst/>
            <a:rect l="l" t="t" r="r" b="b"/>
            <a:pathLst>
              <a:path w="68798" h="288144">
                <a:moveTo>
                  <a:pt x="68798" y="0"/>
                </a:moveTo>
                <a:lnTo>
                  <a:pt x="0" y="0"/>
                </a:lnTo>
                <a:lnTo>
                  <a:pt x="0" y="288144"/>
                </a:lnTo>
                <a:lnTo>
                  <a:pt x="68798" y="288144"/>
                </a:lnTo>
                <a:lnTo>
                  <a:pt x="68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2" name="object 432"/>
          <p:cNvSpPr/>
          <p:nvPr/>
        </p:nvSpPr>
        <p:spPr>
          <a:xfrm>
            <a:off x="7912730" y="1634430"/>
            <a:ext cx="148523" cy="0"/>
          </a:xfrm>
          <a:custGeom>
            <a:avLst/>
            <a:gdLst/>
            <a:ahLst/>
            <a:cxnLst/>
            <a:rect l="l" t="t" r="r" b="b"/>
            <a:pathLst>
              <a:path w="148523" h="0">
                <a:moveTo>
                  <a:pt x="0" y="0"/>
                </a:moveTo>
                <a:lnTo>
                  <a:pt x="148523" y="0"/>
                </a:lnTo>
              </a:path>
            </a:pathLst>
          </a:custGeom>
          <a:ln w="4861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3" name="object 433"/>
          <p:cNvSpPr/>
          <p:nvPr/>
        </p:nvSpPr>
        <p:spPr>
          <a:xfrm>
            <a:off x="6591435" y="1989240"/>
            <a:ext cx="68798" cy="202348"/>
          </a:xfrm>
          <a:custGeom>
            <a:avLst/>
            <a:gdLst/>
            <a:ahLst/>
            <a:cxnLst/>
            <a:rect l="l" t="t" r="r" b="b"/>
            <a:pathLst>
              <a:path w="68798" h="202348">
                <a:moveTo>
                  <a:pt x="68798" y="0"/>
                </a:moveTo>
                <a:lnTo>
                  <a:pt x="0" y="0"/>
                </a:lnTo>
                <a:lnTo>
                  <a:pt x="0" y="202348"/>
                </a:lnTo>
                <a:lnTo>
                  <a:pt x="68798" y="202348"/>
                </a:lnTo>
                <a:lnTo>
                  <a:pt x="68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4" name="object 434"/>
          <p:cNvSpPr/>
          <p:nvPr/>
        </p:nvSpPr>
        <p:spPr>
          <a:xfrm>
            <a:off x="7450345" y="1924489"/>
            <a:ext cx="69607" cy="267100"/>
          </a:xfrm>
          <a:custGeom>
            <a:avLst/>
            <a:gdLst/>
            <a:ahLst/>
            <a:cxnLst/>
            <a:rect l="l" t="t" r="r" b="b"/>
            <a:pathLst>
              <a:path w="69607" h="267100">
                <a:moveTo>
                  <a:pt x="69607" y="0"/>
                </a:moveTo>
                <a:lnTo>
                  <a:pt x="0" y="0"/>
                </a:lnTo>
                <a:lnTo>
                  <a:pt x="0" y="267100"/>
                </a:lnTo>
                <a:lnTo>
                  <a:pt x="69607" y="267100"/>
                </a:lnTo>
                <a:lnTo>
                  <a:pt x="696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5" name="object 435"/>
          <p:cNvSpPr/>
          <p:nvPr/>
        </p:nvSpPr>
        <p:spPr>
          <a:xfrm>
            <a:off x="7555711" y="2013724"/>
            <a:ext cx="158641" cy="0"/>
          </a:xfrm>
          <a:custGeom>
            <a:avLst/>
            <a:gdLst/>
            <a:ahLst/>
            <a:cxnLst/>
            <a:rect l="l" t="t" r="r" b="b"/>
            <a:pathLst>
              <a:path w="158641" h="0">
                <a:moveTo>
                  <a:pt x="0" y="0"/>
                </a:moveTo>
                <a:lnTo>
                  <a:pt x="158641" y="0"/>
                </a:lnTo>
              </a:path>
            </a:pathLst>
          </a:custGeom>
          <a:ln w="5023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6" name="object 436"/>
          <p:cNvSpPr/>
          <p:nvPr/>
        </p:nvSpPr>
        <p:spPr>
          <a:xfrm>
            <a:off x="7750987" y="2462424"/>
            <a:ext cx="68798" cy="202348"/>
          </a:xfrm>
          <a:custGeom>
            <a:avLst/>
            <a:gdLst/>
            <a:ahLst/>
            <a:cxnLst/>
            <a:rect l="l" t="t" r="r" b="b"/>
            <a:pathLst>
              <a:path w="68798" h="202348">
                <a:moveTo>
                  <a:pt x="68798" y="0"/>
                </a:moveTo>
                <a:lnTo>
                  <a:pt x="0" y="0"/>
                </a:lnTo>
                <a:lnTo>
                  <a:pt x="0" y="202348"/>
                </a:lnTo>
                <a:lnTo>
                  <a:pt x="68798" y="202348"/>
                </a:lnTo>
                <a:lnTo>
                  <a:pt x="68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1432004" y="12729540"/>
            <a:ext cx="7097762" cy="4731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1432004" y="13834151"/>
            <a:ext cx="7097762" cy="1867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1831471" y="14252297"/>
            <a:ext cx="2786178" cy="474678"/>
          </a:xfrm>
          <a:custGeom>
            <a:avLst/>
            <a:gdLst/>
            <a:ahLst/>
            <a:cxnLst/>
            <a:rect l="l" t="t" r="r" b="b"/>
            <a:pathLst>
              <a:path w="2786178" h="474678">
                <a:moveTo>
                  <a:pt x="511791" y="93391"/>
                </a:moveTo>
                <a:lnTo>
                  <a:pt x="514448" y="88576"/>
                </a:lnTo>
                <a:lnTo>
                  <a:pt x="518267" y="85920"/>
                </a:lnTo>
                <a:lnTo>
                  <a:pt x="522251" y="83097"/>
                </a:lnTo>
                <a:lnTo>
                  <a:pt x="526983" y="81686"/>
                </a:lnTo>
                <a:lnTo>
                  <a:pt x="537941" y="81686"/>
                </a:lnTo>
                <a:lnTo>
                  <a:pt x="542258" y="83429"/>
                </a:lnTo>
                <a:lnTo>
                  <a:pt x="545412" y="86916"/>
                </a:lnTo>
                <a:lnTo>
                  <a:pt x="548733" y="90237"/>
                </a:lnTo>
                <a:lnTo>
                  <a:pt x="550393" y="94802"/>
                </a:lnTo>
                <a:lnTo>
                  <a:pt x="554378" y="103353"/>
                </a:lnTo>
                <a:lnTo>
                  <a:pt x="554627" y="151667"/>
                </a:lnTo>
                <a:lnTo>
                  <a:pt x="560806" y="56141"/>
                </a:lnTo>
                <a:lnTo>
                  <a:pt x="548777" y="53446"/>
                </a:lnTo>
                <a:lnTo>
                  <a:pt x="534952" y="52548"/>
                </a:lnTo>
                <a:lnTo>
                  <a:pt x="528474" y="52709"/>
                </a:lnTo>
                <a:lnTo>
                  <a:pt x="514517" y="54393"/>
                </a:lnTo>
                <a:lnTo>
                  <a:pt x="502647" y="57909"/>
                </a:lnTo>
                <a:lnTo>
                  <a:pt x="492864" y="63257"/>
                </a:lnTo>
                <a:lnTo>
                  <a:pt x="486008" y="69168"/>
                </a:lnTo>
                <a:lnTo>
                  <a:pt x="478628" y="79528"/>
                </a:lnTo>
                <a:lnTo>
                  <a:pt x="474435" y="91897"/>
                </a:lnTo>
                <a:lnTo>
                  <a:pt x="510297" y="100364"/>
                </a:lnTo>
                <a:lnTo>
                  <a:pt x="511791" y="93391"/>
                </a:lnTo>
                <a:close/>
              </a:path>
              <a:path w="2786178" h="474678">
                <a:moveTo>
                  <a:pt x="555897" y="164494"/>
                </a:moveTo>
                <a:lnTo>
                  <a:pt x="556038" y="165033"/>
                </a:lnTo>
                <a:lnTo>
                  <a:pt x="558861" y="169350"/>
                </a:lnTo>
                <a:lnTo>
                  <a:pt x="561683" y="173500"/>
                </a:lnTo>
                <a:lnTo>
                  <a:pt x="559359" y="157063"/>
                </a:lnTo>
                <a:lnTo>
                  <a:pt x="557200" y="163040"/>
                </a:lnTo>
                <a:lnTo>
                  <a:pt x="555897" y="164494"/>
                </a:lnTo>
                <a:close/>
              </a:path>
              <a:path w="2786178" h="474678">
                <a:moveTo>
                  <a:pt x="601167" y="224637"/>
                </a:moveTo>
                <a:lnTo>
                  <a:pt x="610548" y="229369"/>
                </a:lnTo>
                <a:lnTo>
                  <a:pt x="616359" y="230864"/>
                </a:lnTo>
                <a:lnTo>
                  <a:pt x="622170" y="232358"/>
                </a:lnTo>
                <a:lnTo>
                  <a:pt x="628562" y="233105"/>
                </a:lnTo>
                <a:lnTo>
                  <a:pt x="637802" y="233077"/>
                </a:lnTo>
                <a:lnTo>
                  <a:pt x="651080" y="231600"/>
                </a:lnTo>
                <a:lnTo>
                  <a:pt x="662432" y="227875"/>
                </a:lnTo>
                <a:lnTo>
                  <a:pt x="673032" y="220904"/>
                </a:lnTo>
                <a:lnTo>
                  <a:pt x="681857" y="210940"/>
                </a:lnTo>
                <a:lnTo>
                  <a:pt x="686227" y="203998"/>
                </a:lnTo>
                <a:lnTo>
                  <a:pt x="691804" y="192837"/>
                </a:lnTo>
                <a:lnTo>
                  <a:pt x="697049" y="179560"/>
                </a:lnTo>
                <a:lnTo>
                  <a:pt x="742375" y="55038"/>
                </a:lnTo>
                <a:lnTo>
                  <a:pt x="700287" y="55038"/>
                </a:lnTo>
                <a:lnTo>
                  <a:pt x="681110" y="125020"/>
                </a:lnTo>
                <a:lnTo>
                  <a:pt x="674137" y="152415"/>
                </a:lnTo>
                <a:lnTo>
                  <a:pt x="668160" y="126016"/>
                </a:lnTo>
                <a:lnTo>
                  <a:pt x="648984" y="55038"/>
                </a:lnTo>
                <a:lnTo>
                  <a:pt x="602412" y="55038"/>
                </a:lnTo>
                <a:lnTo>
                  <a:pt x="639769" y="148430"/>
                </a:lnTo>
                <a:lnTo>
                  <a:pt x="654214" y="182300"/>
                </a:lnTo>
                <a:lnTo>
                  <a:pt x="650976" y="190020"/>
                </a:lnTo>
                <a:lnTo>
                  <a:pt x="649150" y="194669"/>
                </a:lnTo>
                <a:lnTo>
                  <a:pt x="646659" y="197824"/>
                </a:lnTo>
                <a:lnTo>
                  <a:pt x="643505" y="199484"/>
                </a:lnTo>
                <a:lnTo>
                  <a:pt x="640516" y="201144"/>
                </a:lnTo>
                <a:lnTo>
                  <a:pt x="636614" y="201974"/>
                </a:lnTo>
                <a:lnTo>
                  <a:pt x="626653" y="201974"/>
                </a:lnTo>
                <a:lnTo>
                  <a:pt x="622419" y="201476"/>
                </a:lnTo>
                <a:lnTo>
                  <a:pt x="619098" y="200480"/>
                </a:lnTo>
                <a:lnTo>
                  <a:pt x="615778" y="199650"/>
                </a:lnTo>
                <a:lnTo>
                  <a:pt x="612623" y="198156"/>
                </a:lnTo>
                <a:lnTo>
                  <a:pt x="609635" y="195997"/>
                </a:lnTo>
                <a:lnTo>
                  <a:pt x="601167" y="224637"/>
                </a:lnTo>
                <a:close/>
              </a:path>
              <a:path w="2786178" h="474678">
                <a:moveTo>
                  <a:pt x="775835" y="144777"/>
                </a:moveTo>
                <a:lnTo>
                  <a:pt x="770356" y="140294"/>
                </a:lnTo>
                <a:lnTo>
                  <a:pt x="766206" y="134981"/>
                </a:lnTo>
                <a:lnTo>
                  <a:pt x="746282" y="158392"/>
                </a:lnTo>
                <a:lnTo>
                  <a:pt x="750699" y="162777"/>
                </a:lnTo>
                <a:lnTo>
                  <a:pt x="760814" y="170261"/>
                </a:lnTo>
                <a:lnTo>
                  <a:pt x="772681" y="176074"/>
                </a:lnTo>
                <a:lnTo>
                  <a:pt x="782008" y="178969"/>
                </a:lnTo>
                <a:lnTo>
                  <a:pt x="794456" y="181280"/>
                </a:lnTo>
                <a:lnTo>
                  <a:pt x="807547" y="182051"/>
                </a:lnTo>
                <a:lnTo>
                  <a:pt x="816321" y="181755"/>
                </a:lnTo>
                <a:lnTo>
                  <a:pt x="829238" y="179971"/>
                </a:lnTo>
                <a:lnTo>
                  <a:pt x="840172" y="176572"/>
                </a:lnTo>
                <a:lnTo>
                  <a:pt x="848805" y="172753"/>
                </a:lnTo>
                <a:lnTo>
                  <a:pt x="855280" y="167606"/>
                </a:lnTo>
                <a:lnTo>
                  <a:pt x="859597" y="161131"/>
                </a:lnTo>
                <a:lnTo>
                  <a:pt x="863914" y="154656"/>
                </a:lnTo>
                <a:lnTo>
                  <a:pt x="866072" y="147351"/>
                </a:lnTo>
                <a:lnTo>
                  <a:pt x="866072" y="130582"/>
                </a:lnTo>
                <a:lnTo>
                  <a:pt x="863250" y="123193"/>
                </a:lnTo>
                <a:lnTo>
                  <a:pt x="857605" y="117050"/>
                </a:lnTo>
                <a:lnTo>
                  <a:pt x="854517" y="114164"/>
                </a:lnTo>
                <a:lnTo>
                  <a:pt x="844105" y="108258"/>
                </a:lnTo>
                <a:lnTo>
                  <a:pt x="829961" y="104349"/>
                </a:lnTo>
                <a:lnTo>
                  <a:pt x="807298" y="99866"/>
                </a:lnTo>
                <a:lnTo>
                  <a:pt x="801653" y="98704"/>
                </a:lnTo>
                <a:lnTo>
                  <a:pt x="797751" y="97376"/>
                </a:lnTo>
                <a:lnTo>
                  <a:pt x="795593" y="95882"/>
                </a:lnTo>
                <a:lnTo>
                  <a:pt x="793601" y="94221"/>
                </a:lnTo>
                <a:lnTo>
                  <a:pt x="792604" y="92312"/>
                </a:lnTo>
                <a:lnTo>
                  <a:pt x="792604" y="88161"/>
                </a:lnTo>
                <a:lnTo>
                  <a:pt x="793268" y="86501"/>
                </a:lnTo>
                <a:lnTo>
                  <a:pt x="794597" y="85173"/>
                </a:lnTo>
                <a:lnTo>
                  <a:pt x="795925" y="83844"/>
                </a:lnTo>
                <a:lnTo>
                  <a:pt x="797917" y="82848"/>
                </a:lnTo>
                <a:lnTo>
                  <a:pt x="800574" y="82184"/>
                </a:lnTo>
                <a:lnTo>
                  <a:pt x="803396" y="81354"/>
                </a:lnTo>
                <a:lnTo>
                  <a:pt x="806800" y="80939"/>
                </a:lnTo>
                <a:lnTo>
                  <a:pt x="817094" y="80939"/>
                </a:lnTo>
                <a:lnTo>
                  <a:pt x="823403" y="82350"/>
                </a:lnTo>
                <a:lnTo>
                  <a:pt x="829712" y="85173"/>
                </a:lnTo>
                <a:lnTo>
                  <a:pt x="836021" y="87995"/>
                </a:lnTo>
                <a:lnTo>
                  <a:pt x="841168" y="91897"/>
                </a:lnTo>
                <a:lnTo>
                  <a:pt x="845153" y="96878"/>
                </a:lnTo>
                <a:lnTo>
                  <a:pt x="865325" y="73966"/>
                </a:lnTo>
                <a:lnTo>
                  <a:pt x="854321" y="64044"/>
                </a:lnTo>
                <a:lnTo>
                  <a:pt x="842413" y="58027"/>
                </a:lnTo>
                <a:lnTo>
                  <a:pt x="834944" y="55638"/>
                </a:lnTo>
                <a:lnTo>
                  <a:pt x="822625" y="53320"/>
                </a:lnTo>
                <a:lnTo>
                  <a:pt x="809041" y="52548"/>
                </a:lnTo>
                <a:lnTo>
                  <a:pt x="799577" y="52908"/>
                </a:lnTo>
                <a:lnTo>
                  <a:pt x="786720" y="54865"/>
                </a:lnTo>
                <a:lnTo>
                  <a:pt x="775918" y="58525"/>
                </a:lnTo>
                <a:lnTo>
                  <a:pt x="767285" y="62344"/>
                </a:lnTo>
                <a:lnTo>
                  <a:pt x="760893" y="67407"/>
                </a:lnTo>
                <a:lnTo>
                  <a:pt x="756742" y="73717"/>
                </a:lnTo>
                <a:lnTo>
                  <a:pt x="752591" y="79860"/>
                </a:lnTo>
                <a:lnTo>
                  <a:pt x="750516" y="86335"/>
                </a:lnTo>
                <a:lnTo>
                  <a:pt x="750533" y="94393"/>
                </a:lnTo>
                <a:lnTo>
                  <a:pt x="753150" y="107411"/>
                </a:lnTo>
                <a:lnTo>
                  <a:pt x="760229" y="117797"/>
                </a:lnTo>
                <a:lnTo>
                  <a:pt x="767353" y="122887"/>
                </a:lnTo>
                <a:lnTo>
                  <a:pt x="778819" y="127868"/>
                </a:lnTo>
                <a:lnTo>
                  <a:pt x="793601" y="131744"/>
                </a:lnTo>
                <a:lnTo>
                  <a:pt x="811034" y="135231"/>
                </a:lnTo>
                <a:lnTo>
                  <a:pt x="816014" y="136227"/>
                </a:lnTo>
                <a:lnTo>
                  <a:pt x="819335" y="137472"/>
                </a:lnTo>
                <a:lnTo>
                  <a:pt x="820995" y="138966"/>
                </a:lnTo>
                <a:lnTo>
                  <a:pt x="822656" y="140294"/>
                </a:lnTo>
                <a:lnTo>
                  <a:pt x="823486" y="142121"/>
                </a:lnTo>
                <a:lnTo>
                  <a:pt x="823486" y="147600"/>
                </a:lnTo>
                <a:lnTo>
                  <a:pt x="821826" y="149924"/>
                </a:lnTo>
                <a:lnTo>
                  <a:pt x="818505" y="151418"/>
                </a:lnTo>
                <a:lnTo>
                  <a:pt x="815184" y="152913"/>
                </a:lnTo>
                <a:lnTo>
                  <a:pt x="810951" y="153660"/>
                </a:lnTo>
                <a:lnTo>
                  <a:pt x="797336" y="153660"/>
                </a:lnTo>
                <a:lnTo>
                  <a:pt x="789616" y="151917"/>
                </a:lnTo>
                <a:lnTo>
                  <a:pt x="782643" y="148430"/>
                </a:lnTo>
                <a:lnTo>
                  <a:pt x="775835" y="144777"/>
                </a:lnTo>
                <a:close/>
              </a:path>
              <a:path w="2786178" h="474678">
                <a:moveTo>
                  <a:pt x="959299" y="179560"/>
                </a:moveTo>
                <a:lnTo>
                  <a:pt x="1001636" y="179560"/>
                </a:lnTo>
                <a:lnTo>
                  <a:pt x="1001636" y="150851"/>
                </a:lnTo>
                <a:lnTo>
                  <a:pt x="1021674" y="128431"/>
                </a:lnTo>
                <a:lnTo>
                  <a:pt x="1042728" y="92395"/>
                </a:lnTo>
                <a:lnTo>
                  <a:pt x="1050162" y="103958"/>
                </a:lnTo>
                <a:lnTo>
                  <a:pt x="1096024" y="55038"/>
                </a:lnTo>
                <a:lnTo>
                  <a:pt x="1048955" y="55038"/>
                </a:lnTo>
                <a:lnTo>
                  <a:pt x="1015085" y="117299"/>
                </a:lnTo>
                <a:lnTo>
                  <a:pt x="1001636" y="107359"/>
                </a:lnTo>
                <a:lnTo>
                  <a:pt x="1001636" y="2241"/>
                </a:lnTo>
                <a:lnTo>
                  <a:pt x="959299" y="2241"/>
                </a:lnTo>
                <a:lnTo>
                  <a:pt x="992421" y="117548"/>
                </a:lnTo>
                <a:lnTo>
                  <a:pt x="959299" y="2241"/>
                </a:lnTo>
                <a:lnTo>
                  <a:pt x="992671" y="160882"/>
                </a:lnTo>
                <a:lnTo>
                  <a:pt x="959299" y="179560"/>
                </a:lnTo>
                <a:close/>
              </a:path>
              <a:path w="2786178" h="474678">
                <a:moveTo>
                  <a:pt x="1021674" y="128431"/>
                </a:moveTo>
                <a:lnTo>
                  <a:pt x="1028284" y="121035"/>
                </a:lnTo>
                <a:lnTo>
                  <a:pt x="1036253" y="118794"/>
                </a:lnTo>
                <a:lnTo>
                  <a:pt x="1051943" y="179560"/>
                </a:lnTo>
                <a:lnTo>
                  <a:pt x="1098763" y="179560"/>
                </a:lnTo>
                <a:lnTo>
                  <a:pt x="1050162" y="103958"/>
                </a:lnTo>
                <a:lnTo>
                  <a:pt x="1042728" y="92395"/>
                </a:lnTo>
                <a:lnTo>
                  <a:pt x="1021674" y="128431"/>
                </a:lnTo>
                <a:close/>
              </a:path>
              <a:path w="2786178" h="474678">
                <a:moveTo>
                  <a:pt x="1028284" y="121035"/>
                </a:moveTo>
                <a:lnTo>
                  <a:pt x="1021674" y="128431"/>
                </a:lnTo>
                <a:lnTo>
                  <a:pt x="1051943" y="179560"/>
                </a:lnTo>
                <a:lnTo>
                  <a:pt x="1036253" y="118794"/>
                </a:lnTo>
                <a:lnTo>
                  <a:pt x="1028284" y="121035"/>
                </a:lnTo>
                <a:close/>
              </a:path>
              <a:path w="2786178" h="474678">
                <a:moveTo>
                  <a:pt x="1188102" y="103104"/>
                </a:moveTo>
                <a:lnTo>
                  <a:pt x="1188102" y="113066"/>
                </a:lnTo>
                <a:lnTo>
                  <a:pt x="1141872" y="105345"/>
                </a:lnTo>
                <a:lnTo>
                  <a:pt x="1141282" y="109745"/>
                </a:lnTo>
                <a:lnTo>
                  <a:pt x="1141282" y="126182"/>
                </a:lnTo>
                <a:lnTo>
                  <a:pt x="1128332" y="105345"/>
                </a:lnTo>
                <a:lnTo>
                  <a:pt x="1132067" y="60268"/>
                </a:lnTo>
                <a:lnTo>
                  <a:pt x="1126362" y="63684"/>
                </a:lnTo>
                <a:lnTo>
                  <a:pt x="1116731" y="71991"/>
                </a:lnTo>
                <a:lnTo>
                  <a:pt x="1109155" y="82433"/>
                </a:lnTo>
                <a:lnTo>
                  <a:pt x="1105069" y="91344"/>
                </a:lnTo>
                <a:lnTo>
                  <a:pt x="1101970" y="103570"/>
                </a:lnTo>
                <a:lnTo>
                  <a:pt x="1100937" y="117299"/>
                </a:lnTo>
                <a:lnTo>
                  <a:pt x="1101632" y="128676"/>
                </a:lnTo>
                <a:lnTo>
                  <a:pt x="1104361" y="141172"/>
                </a:lnTo>
                <a:lnTo>
                  <a:pt x="1109155" y="152166"/>
                </a:lnTo>
                <a:lnTo>
                  <a:pt x="1112859" y="157875"/>
                </a:lnTo>
                <a:lnTo>
                  <a:pt x="1121532" y="167158"/>
                </a:lnTo>
                <a:lnTo>
                  <a:pt x="1132316" y="174330"/>
                </a:lnTo>
                <a:lnTo>
                  <a:pt x="1128332" y="128008"/>
                </a:lnTo>
                <a:lnTo>
                  <a:pt x="1141579" y="128008"/>
                </a:lnTo>
                <a:lnTo>
                  <a:pt x="1141282" y="118046"/>
                </a:lnTo>
                <a:lnTo>
                  <a:pt x="1141579" y="128008"/>
                </a:lnTo>
                <a:lnTo>
                  <a:pt x="1226953" y="128008"/>
                </a:lnTo>
                <a:lnTo>
                  <a:pt x="1227285" y="126016"/>
                </a:lnTo>
                <a:lnTo>
                  <a:pt x="1227534" y="123525"/>
                </a:lnTo>
                <a:lnTo>
                  <a:pt x="1227700" y="120537"/>
                </a:lnTo>
                <a:lnTo>
                  <a:pt x="1227866" y="117548"/>
                </a:lnTo>
                <a:lnTo>
                  <a:pt x="1227949" y="114560"/>
                </a:lnTo>
                <a:lnTo>
                  <a:pt x="1227949" y="111571"/>
                </a:lnTo>
                <a:lnTo>
                  <a:pt x="1227698" y="105294"/>
                </a:lnTo>
                <a:lnTo>
                  <a:pt x="1225407" y="92582"/>
                </a:lnTo>
                <a:lnTo>
                  <a:pt x="1220727" y="81188"/>
                </a:lnTo>
                <a:lnTo>
                  <a:pt x="1218466" y="77375"/>
                </a:lnTo>
                <a:lnTo>
                  <a:pt x="1210236" y="67733"/>
                </a:lnTo>
                <a:lnTo>
                  <a:pt x="1199558" y="60268"/>
                </a:lnTo>
                <a:lnTo>
                  <a:pt x="1208275" y="105345"/>
                </a:lnTo>
                <a:lnTo>
                  <a:pt x="1188102" y="103104"/>
                </a:lnTo>
                <a:close/>
              </a:path>
              <a:path w="2786178" h="474678">
                <a:moveTo>
                  <a:pt x="1141282" y="126182"/>
                </a:moveTo>
                <a:lnTo>
                  <a:pt x="1141282" y="109745"/>
                </a:lnTo>
                <a:lnTo>
                  <a:pt x="1141872" y="105345"/>
                </a:lnTo>
                <a:lnTo>
                  <a:pt x="1142195" y="102938"/>
                </a:lnTo>
                <a:lnTo>
                  <a:pt x="1144021" y="97625"/>
                </a:lnTo>
                <a:lnTo>
                  <a:pt x="1146014" y="92312"/>
                </a:lnTo>
                <a:lnTo>
                  <a:pt x="1148836" y="88410"/>
                </a:lnTo>
                <a:lnTo>
                  <a:pt x="1152489" y="85920"/>
                </a:lnTo>
                <a:lnTo>
                  <a:pt x="1156308" y="83429"/>
                </a:lnTo>
                <a:lnTo>
                  <a:pt x="1160873" y="82184"/>
                </a:lnTo>
                <a:lnTo>
                  <a:pt x="1173658" y="82184"/>
                </a:lnTo>
                <a:lnTo>
                  <a:pt x="1179137" y="84841"/>
                </a:lnTo>
                <a:lnTo>
                  <a:pt x="1182623" y="90154"/>
                </a:lnTo>
                <a:lnTo>
                  <a:pt x="1186276" y="95466"/>
                </a:lnTo>
                <a:lnTo>
                  <a:pt x="1188102" y="103104"/>
                </a:lnTo>
                <a:lnTo>
                  <a:pt x="1208275" y="105345"/>
                </a:lnTo>
                <a:lnTo>
                  <a:pt x="1199558" y="60268"/>
                </a:lnTo>
                <a:lnTo>
                  <a:pt x="1192078" y="56793"/>
                </a:lnTo>
                <a:lnTo>
                  <a:pt x="1179954" y="53609"/>
                </a:lnTo>
                <a:lnTo>
                  <a:pt x="1166186" y="52548"/>
                </a:lnTo>
                <a:lnTo>
                  <a:pt x="1155999" y="53127"/>
                </a:lnTo>
                <a:lnTo>
                  <a:pt x="1143475" y="55680"/>
                </a:lnTo>
                <a:lnTo>
                  <a:pt x="1132067" y="60268"/>
                </a:lnTo>
                <a:lnTo>
                  <a:pt x="1128332" y="105345"/>
                </a:lnTo>
                <a:lnTo>
                  <a:pt x="1141282" y="126182"/>
                </a:lnTo>
                <a:close/>
              </a:path>
              <a:path w="2786178" h="474678">
                <a:moveTo>
                  <a:pt x="1154523" y="181126"/>
                </a:moveTo>
                <a:lnTo>
                  <a:pt x="1168179" y="182051"/>
                </a:lnTo>
                <a:lnTo>
                  <a:pt x="1176812" y="182051"/>
                </a:lnTo>
                <a:lnTo>
                  <a:pt x="1185031" y="180806"/>
                </a:lnTo>
                <a:lnTo>
                  <a:pt x="1192834" y="178315"/>
                </a:lnTo>
                <a:lnTo>
                  <a:pt x="1200804" y="175825"/>
                </a:lnTo>
                <a:lnTo>
                  <a:pt x="1207611" y="172172"/>
                </a:lnTo>
                <a:lnTo>
                  <a:pt x="1213256" y="167357"/>
                </a:lnTo>
                <a:lnTo>
                  <a:pt x="1219067" y="162376"/>
                </a:lnTo>
                <a:lnTo>
                  <a:pt x="1223134" y="156316"/>
                </a:lnTo>
                <a:lnTo>
                  <a:pt x="1225459" y="149177"/>
                </a:lnTo>
                <a:lnTo>
                  <a:pt x="1191589" y="137970"/>
                </a:lnTo>
                <a:lnTo>
                  <a:pt x="1189763" y="142453"/>
                </a:lnTo>
                <a:lnTo>
                  <a:pt x="1186940" y="145939"/>
                </a:lnTo>
                <a:lnTo>
                  <a:pt x="1183121" y="148430"/>
                </a:lnTo>
                <a:lnTo>
                  <a:pt x="1179469" y="150920"/>
                </a:lnTo>
                <a:lnTo>
                  <a:pt x="1174488" y="152166"/>
                </a:lnTo>
                <a:lnTo>
                  <a:pt x="1162534" y="152166"/>
                </a:lnTo>
                <a:lnTo>
                  <a:pt x="1157719" y="151086"/>
                </a:lnTo>
                <a:lnTo>
                  <a:pt x="1153734" y="148928"/>
                </a:lnTo>
                <a:lnTo>
                  <a:pt x="1149749" y="146604"/>
                </a:lnTo>
                <a:lnTo>
                  <a:pt x="1146678" y="142951"/>
                </a:lnTo>
                <a:lnTo>
                  <a:pt x="1144519" y="137970"/>
                </a:lnTo>
                <a:lnTo>
                  <a:pt x="1142361" y="132823"/>
                </a:lnTo>
                <a:lnTo>
                  <a:pt x="1141579" y="128008"/>
                </a:lnTo>
                <a:lnTo>
                  <a:pt x="1128332" y="128008"/>
                </a:lnTo>
                <a:lnTo>
                  <a:pt x="1132316" y="174330"/>
                </a:lnTo>
                <a:lnTo>
                  <a:pt x="1142181" y="178350"/>
                </a:lnTo>
                <a:lnTo>
                  <a:pt x="1154523" y="181126"/>
                </a:lnTo>
                <a:close/>
              </a:path>
              <a:path w="2786178" h="474678">
                <a:moveTo>
                  <a:pt x="1332324" y="103104"/>
                </a:moveTo>
                <a:lnTo>
                  <a:pt x="1332324" y="113066"/>
                </a:lnTo>
                <a:lnTo>
                  <a:pt x="1286094" y="105345"/>
                </a:lnTo>
                <a:lnTo>
                  <a:pt x="1285504" y="109745"/>
                </a:lnTo>
                <a:lnTo>
                  <a:pt x="1285504" y="126182"/>
                </a:lnTo>
                <a:lnTo>
                  <a:pt x="1272554" y="105345"/>
                </a:lnTo>
                <a:lnTo>
                  <a:pt x="1276289" y="60268"/>
                </a:lnTo>
                <a:lnTo>
                  <a:pt x="1270584" y="63684"/>
                </a:lnTo>
                <a:lnTo>
                  <a:pt x="1260953" y="71991"/>
                </a:lnTo>
                <a:lnTo>
                  <a:pt x="1253377" y="82433"/>
                </a:lnTo>
                <a:lnTo>
                  <a:pt x="1249291" y="91344"/>
                </a:lnTo>
                <a:lnTo>
                  <a:pt x="1246192" y="103570"/>
                </a:lnTo>
                <a:lnTo>
                  <a:pt x="1245159" y="117299"/>
                </a:lnTo>
                <a:lnTo>
                  <a:pt x="1245854" y="128676"/>
                </a:lnTo>
                <a:lnTo>
                  <a:pt x="1248583" y="141172"/>
                </a:lnTo>
                <a:lnTo>
                  <a:pt x="1253377" y="152166"/>
                </a:lnTo>
                <a:lnTo>
                  <a:pt x="1257081" y="157875"/>
                </a:lnTo>
                <a:lnTo>
                  <a:pt x="1265754" y="167158"/>
                </a:lnTo>
                <a:lnTo>
                  <a:pt x="1276538" y="174330"/>
                </a:lnTo>
                <a:lnTo>
                  <a:pt x="1272554" y="128008"/>
                </a:lnTo>
                <a:lnTo>
                  <a:pt x="1285801" y="128008"/>
                </a:lnTo>
                <a:lnTo>
                  <a:pt x="1285504" y="118046"/>
                </a:lnTo>
                <a:lnTo>
                  <a:pt x="1285801" y="128008"/>
                </a:lnTo>
                <a:lnTo>
                  <a:pt x="1371175" y="128008"/>
                </a:lnTo>
                <a:lnTo>
                  <a:pt x="1371507" y="126016"/>
                </a:lnTo>
                <a:lnTo>
                  <a:pt x="1371756" y="123525"/>
                </a:lnTo>
                <a:lnTo>
                  <a:pt x="1371922" y="120537"/>
                </a:lnTo>
                <a:lnTo>
                  <a:pt x="1372088" y="117548"/>
                </a:lnTo>
                <a:lnTo>
                  <a:pt x="1372171" y="114560"/>
                </a:lnTo>
                <a:lnTo>
                  <a:pt x="1372171" y="111571"/>
                </a:lnTo>
                <a:lnTo>
                  <a:pt x="1371920" y="105294"/>
                </a:lnTo>
                <a:lnTo>
                  <a:pt x="1369629" y="92582"/>
                </a:lnTo>
                <a:lnTo>
                  <a:pt x="1364949" y="81188"/>
                </a:lnTo>
                <a:lnTo>
                  <a:pt x="1362688" y="77375"/>
                </a:lnTo>
                <a:lnTo>
                  <a:pt x="1354458" y="67733"/>
                </a:lnTo>
                <a:lnTo>
                  <a:pt x="1343780" y="60268"/>
                </a:lnTo>
                <a:lnTo>
                  <a:pt x="1352497" y="105345"/>
                </a:lnTo>
                <a:lnTo>
                  <a:pt x="1332324" y="103104"/>
                </a:lnTo>
                <a:close/>
              </a:path>
              <a:path w="2786178" h="474678">
                <a:moveTo>
                  <a:pt x="1285504" y="126182"/>
                </a:moveTo>
                <a:lnTo>
                  <a:pt x="1285504" y="109745"/>
                </a:lnTo>
                <a:lnTo>
                  <a:pt x="1286094" y="105345"/>
                </a:lnTo>
                <a:lnTo>
                  <a:pt x="1286417" y="102938"/>
                </a:lnTo>
                <a:lnTo>
                  <a:pt x="1288243" y="97625"/>
                </a:lnTo>
                <a:lnTo>
                  <a:pt x="1290236" y="92312"/>
                </a:lnTo>
                <a:lnTo>
                  <a:pt x="1293058" y="88410"/>
                </a:lnTo>
                <a:lnTo>
                  <a:pt x="1296711" y="85920"/>
                </a:lnTo>
                <a:lnTo>
                  <a:pt x="1300530" y="83429"/>
                </a:lnTo>
                <a:lnTo>
                  <a:pt x="1305095" y="82184"/>
                </a:lnTo>
                <a:lnTo>
                  <a:pt x="1317880" y="82184"/>
                </a:lnTo>
                <a:lnTo>
                  <a:pt x="1323359" y="84841"/>
                </a:lnTo>
                <a:lnTo>
                  <a:pt x="1326845" y="90154"/>
                </a:lnTo>
                <a:lnTo>
                  <a:pt x="1330498" y="95466"/>
                </a:lnTo>
                <a:lnTo>
                  <a:pt x="1332324" y="103104"/>
                </a:lnTo>
                <a:lnTo>
                  <a:pt x="1352497" y="105345"/>
                </a:lnTo>
                <a:lnTo>
                  <a:pt x="1343780" y="60268"/>
                </a:lnTo>
                <a:lnTo>
                  <a:pt x="1336300" y="56793"/>
                </a:lnTo>
                <a:lnTo>
                  <a:pt x="1324176" y="53609"/>
                </a:lnTo>
                <a:lnTo>
                  <a:pt x="1310408" y="52548"/>
                </a:lnTo>
                <a:lnTo>
                  <a:pt x="1300221" y="53127"/>
                </a:lnTo>
                <a:lnTo>
                  <a:pt x="1287697" y="55680"/>
                </a:lnTo>
                <a:lnTo>
                  <a:pt x="1276289" y="60268"/>
                </a:lnTo>
                <a:lnTo>
                  <a:pt x="1272554" y="105345"/>
                </a:lnTo>
                <a:lnTo>
                  <a:pt x="1285504" y="126182"/>
                </a:lnTo>
                <a:close/>
              </a:path>
              <a:path w="2786178" h="474678">
                <a:moveTo>
                  <a:pt x="1298745" y="181126"/>
                </a:moveTo>
                <a:lnTo>
                  <a:pt x="1312401" y="182051"/>
                </a:lnTo>
                <a:lnTo>
                  <a:pt x="1321034" y="182051"/>
                </a:lnTo>
                <a:lnTo>
                  <a:pt x="1329253" y="180806"/>
                </a:lnTo>
                <a:lnTo>
                  <a:pt x="1337056" y="178315"/>
                </a:lnTo>
                <a:lnTo>
                  <a:pt x="1345025" y="175825"/>
                </a:lnTo>
                <a:lnTo>
                  <a:pt x="1351833" y="172172"/>
                </a:lnTo>
                <a:lnTo>
                  <a:pt x="1357478" y="167357"/>
                </a:lnTo>
                <a:lnTo>
                  <a:pt x="1363289" y="162376"/>
                </a:lnTo>
                <a:lnTo>
                  <a:pt x="1367356" y="156316"/>
                </a:lnTo>
                <a:lnTo>
                  <a:pt x="1369681" y="149177"/>
                </a:lnTo>
                <a:lnTo>
                  <a:pt x="1335811" y="137970"/>
                </a:lnTo>
                <a:lnTo>
                  <a:pt x="1333984" y="142453"/>
                </a:lnTo>
                <a:lnTo>
                  <a:pt x="1331162" y="145939"/>
                </a:lnTo>
                <a:lnTo>
                  <a:pt x="1327343" y="148430"/>
                </a:lnTo>
                <a:lnTo>
                  <a:pt x="1323691" y="150920"/>
                </a:lnTo>
                <a:lnTo>
                  <a:pt x="1318710" y="152166"/>
                </a:lnTo>
                <a:lnTo>
                  <a:pt x="1306756" y="152166"/>
                </a:lnTo>
                <a:lnTo>
                  <a:pt x="1301941" y="151086"/>
                </a:lnTo>
                <a:lnTo>
                  <a:pt x="1297956" y="148928"/>
                </a:lnTo>
                <a:lnTo>
                  <a:pt x="1293971" y="146604"/>
                </a:lnTo>
                <a:lnTo>
                  <a:pt x="1290900" y="142951"/>
                </a:lnTo>
                <a:lnTo>
                  <a:pt x="1288741" y="137970"/>
                </a:lnTo>
                <a:lnTo>
                  <a:pt x="1286583" y="132823"/>
                </a:lnTo>
                <a:lnTo>
                  <a:pt x="1285801" y="128008"/>
                </a:lnTo>
                <a:lnTo>
                  <a:pt x="1272554" y="128008"/>
                </a:lnTo>
                <a:lnTo>
                  <a:pt x="1276538" y="174330"/>
                </a:lnTo>
                <a:lnTo>
                  <a:pt x="1286403" y="178350"/>
                </a:lnTo>
                <a:lnTo>
                  <a:pt x="1298745" y="181126"/>
                </a:lnTo>
                <a:close/>
              </a:path>
              <a:path w="2786178" h="474678">
                <a:moveTo>
                  <a:pt x="1438193" y="231860"/>
                </a:moveTo>
                <a:lnTo>
                  <a:pt x="1438193" y="157188"/>
                </a:lnTo>
                <a:lnTo>
                  <a:pt x="1440375" y="162217"/>
                </a:lnTo>
                <a:lnTo>
                  <a:pt x="1438193" y="140460"/>
                </a:lnTo>
                <a:lnTo>
                  <a:pt x="1436201" y="100115"/>
                </a:lnTo>
                <a:lnTo>
                  <a:pt x="1432382" y="86584"/>
                </a:lnTo>
                <a:lnTo>
                  <a:pt x="1434956" y="79279"/>
                </a:lnTo>
                <a:lnTo>
                  <a:pt x="1436201" y="100115"/>
                </a:lnTo>
                <a:lnTo>
                  <a:pt x="1438193" y="109994"/>
                </a:lnTo>
                <a:lnTo>
                  <a:pt x="1439106" y="103851"/>
                </a:lnTo>
                <a:lnTo>
                  <a:pt x="1440933" y="98870"/>
                </a:lnTo>
                <a:lnTo>
                  <a:pt x="1442925" y="93889"/>
                </a:lnTo>
                <a:lnTo>
                  <a:pt x="1445665" y="90154"/>
                </a:lnTo>
                <a:lnTo>
                  <a:pt x="1449151" y="87663"/>
                </a:lnTo>
                <a:lnTo>
                  <a:pt x="1452638" y="85007"/>
                </a:lnTo>
                <a:lnTo>
                  <a:pt x="1456706" y="83678"/>
                </a:lnTo>
                <a:lnTo>
                  <a:pt x="1468660" y="83678"/>
                </a:lnTo>
                <a:lnTo>
                  <a:pt x="1474305" y="86418"/>
                </a:lnTo>
                <a:lnTo>
                  <a:pt x="1478289" y="91897"/>
                </a:lnTo>
                <a:lnTo>
                  <a:pt x="1478643" y="92364"/>
                </a:lnTo>
                <a:lnTo>
                  <a:pt x="1483048" y="102600"/>
                </a:lnTo>
                <a:lnTo>
                  <a:pt x="1484516" y="117299"/>
                </a:lnTo>
                <a:lnTo>
                  <a:pt x="1484507" y="118602"/>
                </a:lnTo>
                <a:lnTo>
                  <a:pt x="1482839" y="132910"/>
                </a:lnTo>
                <a:lnTo>
                  <a:pt x="1478289" y="142951"/>
                </a:lnTo>
                <a:lnTo>
                  <a:pt x="1474139" y="148264"/>
                </a:lnTo>
                <a:lnTo>
                  <a:pt x="1468411" y="150920"/>
                </a:lnTo>
                <a:lnTo>
                  <a:pt x="1456291" y="150920"/>
                </a:lnTo>
                <a:lnTo>
                  <a:pt x="1452140" y="149592"/>
                </a:lnTo>
                <a:lnTo>
                  <a:pt x="1448653" y="146936"/>
                </a:lnTo>
                <a:lnTo>
                  <a:pt x="1445167" y="144279"/>
                </a:lnTo>
                <a:lnTo>
                  <a:pt x="1448155" y="172089"/>
                </a:lnTo>
                <a:lnTo>
                  <a:pt x="1450953" y="174487"/>
                </a:lnTo>
                <a:lnTo>
                  <a:pt x="1462023" y="180160"/>
                </a:lnTo>
                <a:lnTo>
                  <a:pt x="1475550" y="182051"/>
                </a:lnTo>
                <a:lnTo>
                  <a:pt x="1478366" y="181985"/>
                </a:lnTo>
                <a:lnTo>
                  <a:pt x="1491227" y="179748"/>
                </a:lnTo>
                <a:lnTo>
                  <a:pt x="1502447" y="174330"/>
                </a:lnTo>
                <a:lnTo>
                  <a:pt x="1513915" y="163498"/>
                </a:lnTo>
                <a:lnTo>
                  <a:pt x="1520627" y="151917"/>
                </a:lnTo>
                <a:lnTo>
                  <a:pt x="1523826" y="142956"/>
                </a:lnTo>
                <a:lnTo>
                  <a:pt x="1526283" y="130603"/>
                </a:lnTo>
                <a:lnTo>
                  <a:pt x="1527102" y="116801"/>
                </a:lnTo>
                <a:lnTo>
                  <a:pt x="1526599" y="105899"/>
                </a:lnTo>
                <a:lnTo>
                  <a:pt x="1524455" y="93232"/>
                </a:lnTo>
                <a:lnTo>
                  <a:pt x="1520627" y="82184"/>
                </a:lnTo>
                <a:lnTo>
                  <a:pt x="1512214" y="68426"/>
                </a:lnTo>
                <a:lnTo>
                  <a:pt x="1502945" y="60268"/>
                </a:lnTo>
                <a:lnTo>
                  <a:pt x="1489243" y="54138"/>
                </a:lnTo>
                <a:lnTo>
                  <a:pt x="1476048" y="52548"/>
                </a:lnTo>
                <a:lnTo>
                  <a:pt x="1467913" y="52548"/>
                </a:lnTo>
                <a:lnTo>
                  <a:pt x="1460690" y="54374"/>
                </a:lnTo>
                <a:lnTo>
                  <a:pt x="1454381" y="58027"/>
                </a:lnTo>
                <a:lnTo>
                  <a:pt x="1448072" y="61679"/>
                </a:lnTo>
                <a:lnTo>
                  <a:pt x="1442925" y="66660"/>
                </a:lnTo>
                <a:lnTo>
                  <a:pt x="1438940" y="72969"/>
                </a:lnTo>
                <a:lnTo>
                  <a:pt x="1435150" y="78972"/>
                </a:lnTo>
                <a:lnTo>
                  <a:pt x="1433960" y="55038"/>
                </a:lnTo>
                <a:lnTo>
                  <a:pt x="1395856" y="55038"/>
                </a:lnTo>
                <a:lnTo>
                  <a:pt x="1431220" y="94885"/>
                </a:lnTo>
                <a:lnTo>
                  <a:pt x="1434209" y="146438"/>
                </a:lnTo>
                <a:lnTo>
                  <a:pt x="1435234" y="150366"/>
                </a:lnTo>
                <a:lnTo>
                  <a:pt x="1438193" y="231860"/>
                </a:lnTo>
                <a:close/>
              </a:path>
              <a:path w="2786178" h="474678">
                <a:moveTo>
                  <a:pt x="1438193" y="231860"/>
                </a:moveTo>
                <a:lnTo>
                  <a:pt x="1435234" y="150366"/>
                </a:lnTo>
                <a:lnTo>
                  <a:pt x="1434209" y="146438"/>
                </a:lnTo>
                <a:lnTo>
                  <a:pt x="1431220" y="94885"/>
                </a:lnTo>
                <a:lnTo>
                  <a:pt x="1395856" y="55038"/>
                </a:lnTo>
                <a:lnTo>
                  <a:pt x="1395856" y="231860"/>
                </a:lnTo>
                <a:lnTo>
                  <a:pt x="1438193" y="231860"/>
                </a:lnTo>
                <a:close/>
              </a:path>
              <a:path w="2786178" h="474678">
                <a:moveTo>
                  <a:pt x="1438193" y="124273"/>
                </a:moveTo>
                <a:lnTo>
                  <a:pt x="1438193" y="109994"/>
                </a:lnTo>
                <a:lnTo>
                  <a:pt x="1436201" y="100115"/>
                </a:lnTo>
                <a:lnTo>
                  <a:pt x="1438193" y="140460"/>
                </a:lnTo>
                <a:lnTo>
                  <a:pt x="1440375" y="162217"/>
                </a:lnTo>
                <a:lnTo>
                  <a:pt x="1448155" y="172089"/>
                </a:lnTo>
                <a:lnTo>
                  <a:pt x="1445167" y="144279"/>
                </a:lnTo>
                <a:lnTo>
                  <a:pt x="1442510" y="140460"/>
                </a:lnTo>
                <a:lnTo>
                  <a:pt x="1440684" y="135480"/>
                </a:lnTo>
                <a:lnTo>
                  <a:pt x="1439023" y="130333"/>
                </a:lnTo>
                <a:lnTo>
                  <a:pt x="1438193" y="124273"/>
                </a:lnTo>
                <a:close/>
              </a:path>
              <a:path w="2786178" h="474678">
                <a:moveTo>
                  <a:pt x="1691078" y="172670"/>
                </a:moveTo>
                <a:lnTo>
                  <a:pt x="1695228" y="167855"/>
                </a:lnTo>
                <a:lnTo>
                  <a:pt x="1698242" y="164494"/>
                </a:lnTo>
                <a:lnTo>
                  <a:pt x="1699545" y="163040"/>
                </a:lnTo>
                <a:lnTo>
                  <a:pt x="1701704" y="149924"/>
                </a:lnTo>
                <a:lnTo>
                  <a:pt x="1699545" y="163040"/>
                </a:lnTo>
                <a:lnTo>
                  <a:pt x="1701704" y="157063"/>
                </a:lnTo>
                <a:lnTo>
                  <a:pt x="1704028" y="173500"/>
                </a:lnTo>
                <a:lnTo>
                  <a:pt x="1707930" y="176655"/>
                </a:lnTo>
                <a:lnTo>
                  <a:pt x="1712911" y="178813"/>
                </a:lnTo>
                <a:lnTo>
                  <a:pt x="1717892" y="180806"/>
                </a:lnTo>
                <a:lnTo>
                  <a:pt x="1723619" y="181802"/>
                </a:lnTo>
                <a:lnTo>
                  <a:pt x="1737234" y="181802"/>
                </a:lnTo>
                <a:lnTo>
                  <a:pt x="1743294" y="180640"/>
                </a:lnTo>
                <a:lnTo>
                  <a:pt x="1748275" y="178315"/>
                </a:lnTo>
                <a:lnTo>
                  <a:pt x="1750765" y="154158"/>
                </a:lnTo>
                <a:lnTo>
                  <a:pt x="1748939" y="154822"/>
                </a:lnTo>
                <a:lnTo>
                  <a:pt x="1746532" y="155154"/>
                </a:lnTo>
                <a:lnTo>
                  <a:pt x="1737732" y="155154"/>
                </a:lnTo>
                <a:lnTo>
                  <a:pt x="1734826" y="151916"/>
                </a:lnTo>
                <a:lnTo>
                  <a:pt x="1734807" y="98242"/>
                </a:lnTo>
                <a:lnTo>
                  <a:pt x="1732893" y="84987"/>
                </a:lnTo>
                <a:lnTo>
                  <a:pt x="1727853" y="73966"/>
                </a:lnTo>
                <a:lnTo>
                  <a:pt x="1723370" y="66826"/>
                </a:lnTo>
                <a:lnTo>
                  <a:pt x="1716812" y="61513"/>
                </a:lnTo>
                <a:lnTo>
                  <a:pt x="1708179" y="58027"/>
                </a:lnTo>
                <a:lnTo>
                  <a:pt x="1703150" y="56141"/>
                </a:lnTo>
                <a:lnTo>
                  <a:pt x="1696972" y="151667"/>
                </a:lnTo>
                <a:lnTo>
                  <a:pt x="1696723" y="103353"/>
                </a:lnTo>
                <a:lnTo>
                  <a:pt x="1692738" y="94802"/>
                </a:lnTo>
                <a:lnTo>
                  <a:pt x="1692738" y="104175"/>
                </a:lnTo>
                <a:lnTo>
                  <a:pt x="1696474" y="125767"/>
                </a:lnTo>
                <a:lnTo>
                  <a:pt x="1696972" y="159637"/>
                </a:lnTo>
                <a:lnTo>
                  <a:pt x="1696972" y="153162"/>
                </a:lnTo>
                <a:lnTo>
                  <a:pt x="1696972" y="159637"/>
                </a:lnTo>
                <a:lnTo>
                  <a:pt x="1696474" y="125767"/>
                </a:lnTo>
                <a:lnTo>
                  <a:pt x="1692738" y="104175"/>
                </a:lnTo>
                <a:lnTo>
                  <a:pt x="1649653" y="113066"/>
                </a:lnTo>
                <a:lnTo>
                  <a:pt x="1659034" y="137057"/>
                </a:lnTo>
                <a:lnTo>
                  <a:pt x="1661358" y="135231"/>
                </a:lnTo>
                <a:lnTo>
                  <a:pt x="1663849" y="133238"/>
                </a:lnTo>
                <a:lnTo>
                  <a:pt x="1667584" y="131744"/>
                </a:lnTo>
                <a:lnTo>
                  <a:pt x="1672565" y="130748"/>
                </a:lnTo>
                <a:lnTo>
                  <a:pt x="1692738" y="126545"/>
                </a:lnTo>
                <a:lnTo>
                  <a:pt x="1692738" y="137140"/>
                </a:lnTo>
                <a:lnTo>
                  <a:pt x="1692157" y="140294"/>
                </a:lnTo>
                <a:lnTo>
                  <a:pt x="1690995" y="142951"/>
                </a:lnTo>
                <a:lnTo>
                  <a:pt x="1689832" y="145607"/>
                </a:lnTo>
                <a:lnTo>
                  <a:pt x="1688255" y="147849"/>
                </a:lnTo>
                <a:lnTo>
                  <a:pt x="1686263" y="149675"/>
                </a:lnTo>
                <a:lnTo>
                  <a:pt x="1684270" y="151335"/>
                </a:lnTo>
                <a:lnTo>
                  <a:pt x="1681946" y="152581"/>
                </a:lnTo>
                <a:lnTo>
                  <a:pt x="1679290" y="153411"/>
                </a:lnTo>
                <a:lnTo>
                  <a:pt x="1678791" y="178564"/>
                </a:lnTo>
                <a:lnTo>
                  <a:pt x="1685599" y="176240"/>
                </a:lnTo>
                <a:lnTo>
                  <a:pt x="1691078" y="172670"/>
                </a:lnTo>
                <a:close/>
              </a:path>
              <a:path w="2786178" h="474678">
                <a:moveTo>
                  <a:pt x="1679290" y="153411"/>
                </a:moveTo>
                <a:lnTo>
                  <a:pt x="1676799" y="154241"/>
                </a:lnTo>
                <a:lnTo>
                  <a:pt x="1674143" y="154656"/>
                </a:lnTo>
                <a:lnTo>
                  <a:pt x="1667667" y="154656"/>
                </a:lnTo>
                <a:lnTo>
                  <a:pt x="1664513" y="153743"/>
                </a:lnTo>
                <a:lnTo>
                  <a:pt x="1661857" y="151917"/>
                </a:lnTo>
                <a:lnTo>
                  <a:pt x="1659200" y="150090"/>
                </a:lnTo>
                <a:lnTo>
                  <a:pt x="1657872" y="147351"/>
                </a:lnTo>
                <a:lnTo>
                  <a:pt x="1657872" y="139879"/>
                </a:lnTo>
                <a:lnTo>
                  <a:pt x="1659034" y="137057"/>
                </a:lnTo>
                <a:lnTo>
                  <a:pt x="1649653" y="113066"/>
                </a:lnTo>
                <a:lnTo>
                  <a:pt x="1645955" y="113893"/>
                </a:lnTo>
                <a:lnTo>
                  <a:pt x="1633151" y="118618"/>
                </a:lnTo>
                <a:lnTo>
                  <a:pt x="1624002" y="125518"/>
                </a:lnTo>
                <a:lnTo>
                  <a:pt x="1618689" y="131329"/>
                </a:lnTo>
                <a:lnTo>
                  <a:pt x="1616032" y="138717"/>
                </a:lnTo>
                <a:lnTo>
                  <a:pt x="1616032" y="155154"/>
                </a:lnTo>
                <a:lnTo>
                  <a:pt x="1617693" y="161463"/>
                </a:lnTo>
                <a:lnTo>
                  <a:pt x="1621013" y="166610"/>
                </a:lnTo>
                <a:lnTo>
                  <a:pt x="1624500" y="171591"/>
                </a:lnTo>
                <a:lnTo>
                  <a:pt x="1629398" y="175410"/>
                </a:lnTo>
                <a:lnTo>
                  <a:pt x="1635707" y="178066"/>
                </a:lnTo>
                <a:lnTo>
                  <a:pt x="1642016" y="180723"/>
                </a:lnTo>
                <a:lnTo>
                  <a:pt x="1649404" y="182051"/>
                </a:lnTo>
                <a:lnTo>
                  <a:pt x="1665177" y="182051"/>
                </a:lnTo>
                <a:lnTo>
                  <a:pt x="1672150" y="180889"/>
                </a:lnTo>
                <a:lnTo>
                  <a:pt x="1678791" y="178564"/>
                </a:lnTo>
                <a:lnTo>
                  <a:pt x="1679290" y="153411"/>
                </a:lnTo>
                <a:close/>
              </a:path>
              <a:path w="2786178" h="474678">
                <a:moveTo>
                  <a:pt x="1654136" y="93391"/>
                </a:moveTo>
                <a:lnTo>
                  <a:pt x="1656793" y="88576"/>
                </a:lnTo>
                <a:lnTo>
                  <a:pt x="1660611" y="85920"/>
                </a:lnTo>
                <a:lnTo>
                  <a:pt x="1664596" y="83097"/>
                </a:lnTo>
                <a:lnTo>
                  <a:pt x="1669328" y="81686"/>
                </a:lnTo>
                <a:lnTo>
                  <a:pt x="1680286" y="81686"/>
                </a:lnTo>
                <a:lnTo>
                  <a:pt x="1684603" y="83429"/>
                </a:lnTo>
                <a:lnTo>
                  <a:pt x="1687757" y="86916"/>
                </a:lnTo>
                <a:lnTo>
                  <a:pt x="1691078" y="90237"/>
                </a:lnTo>
                <a:lnTo>
                  <a:pt x="1692738" y="94802"/>
                </a:lnTo>
                <a:lnTo>
                  <a:pt x="1696723" y="103353"/>
                </a:lnTo>
                <a:lnTo>
                  <a:pt x="1696972" y="151667"/>
                </a:lnTo>
                <a:lnTo>
                  <a:pt x="1703150" y="56141"/>
                </a:lnTo>
                <a:lnTo>
                  <a:pt x="1691122" y="53446"/>
                </a:lnTo>
                <a:lnTo>
                  <a:pt x="1677297" y="52548"/>
                </a:lnTo>
                <a:lnTo>
                  <a:pt x="1670818" y="52709"/>
                </a:lnTo>
                <a:lnTo>
                  <a:pt x="1656861" y="54393"/>
                </a:lnTo>
                <a:lnTo>
                  <a:pt x="1644992" y="57909"/>
                </a:lnTo>
                <a:lnTo>
                  <a:pt x="1635209" y="63257"/>
                </a:lnTo>
                <a:lnTo>
                  <a:pt x="1628352" y="69168"/>
                </a:lnTo>
                <a:lnTo>
                  <a:pt x="1620973" y="79528"/>
                </a:lnTo>
                <a:lnTo>
                  <a:pt x="1616779" y="91897"/>
                </a:lnTo>
                <a:lnTo>
                  <a:pt x="1652642" y="100364"/>
                </a:lnTo>
                <a:lnTo>
                  <a:pt x="1654136" y="93391"/>
                </a:lnTo>
                <a:close/>
              </a:path>
              <a:path w="2786178" h="474678">
                <a:moveTo>
                  <a:pt x="1698242" y="164494"/>
                </a:moveTo>
                <a:lnTo>
                  <a:pt x="1698383" y="165033"/>
                </a:lnTo>
                <a:lnTo>
                  <a:pt x="1701205" y="169350"/>
                </a:lnTo>
                <a:lnTo>
                  <a:pt x="1704028" y="173500"/>
                </a:lnTo>
                <a:lnTo>
                  <a:pt x="1701704" y="157063"/>
                </a:lnTo>
                <a:lnTo>
                  <a:pt x="1699545" y="163040"/>
                </a:lnTo>
                <a:lnTo>
                  <a:pt x="1698242" y="164494"/>
                </a:lnTo>
                <a:close/>
              </a:path>
              <a:path w="2786178" h="474678">
                <a:moveTo>
                  <a:pt x="1878885" y="231860"/>
                </a:moveTo>
                <a:lnTo>
                  <a:pt x="1878885" y="157188"/>
                </a:lnTo>
                <a:lnTo>
                  <a:pt x="1881067" y="162217"/>
                </a:lnTo>
                <a:lnTo>
                  <a:pt x="1878885" y="140460"/>
                </a:lnTo>
                <a:lnTo>
                  <a:pt x="1876893" y="100115"/>
                </a:lnTo>
                <a:lnTo>
                  <a:pt x="1873074" y="86584"/>
                </a:lnTo>
                <a:lnTo>
                  <a:pt x="1875647" y="79279"/>
                </a:lnTo>
                <a:lnTo>
                  <a:pt x="1876893" y="100115"/>
                </a:lnTo>
                <a:lnTo>
                  <a:pt x="1878885" y="109994"/>
                </a:lnTo>
                <a:lnTo>
                  <a:pt x="1879798" y="103851"/>
                </a:lnTo>
                <a:lnTo>
                  <a:pt x="1881624" y="98870"/>
                </a:lnTo>
                <a:lnTo>
                  <a:pt x="1883617" y="93889"/>
                </a:lnTo>
                <a:lnTo>
                  <a:pt x="1886356" y="90154"/>
                </a:lnTo>
                <a:lnTo>
                  <a:pt x="1889843" y="87663"/>
                </a:lnTo>
                <a:lnTo>
                  <a:pt x="1893329" y="85007"/>
                </a:lnTo>
                <a:lnTo>
                  <a:pt x="1897397" y="83678"/>
                </a:lnTo>
                <a:lnTo>
                  <a:pt x="1909351" y="83678"/>
                </a:lnTo>
                <a:lnTo>
                  <a:pt x="1914996" y="86418"/>
                </a:lnTo>
                <a:lnTo>
                  <a:pt x="1918981" y="91897"/>
                </a:lnTo>
                <a:lnTo>
                  <a:pt x="1919335" y="92364"/>
                </a:lnTo>
                <a:lnTo>
                  <a:pt x="1923739" y="102600"/>
                </a:lnTo>
                <a:lnTo>
                  <a:pt x="1925207" y="117299"/>
                </a:lnTo>
                <a:lnTo>
                  <a:pt x="1925198" y="118602"/>
                </a:lnTo>
                <a:lnTo>
                  <a:pt x="1923531" y="132910"/>
                </a:lnTo>
                <a:lnTo>
                  <a:pt x="1918981" y="142951"/>
                </a:lnTo>
                <a:lnTo>
                  <a:pt x="1914830" y="148264"/>
                </a:lnTo>
                <a:lnTo>
                  <a:pt x="1909102" y="150920"/>
                </a:lnTo>
                <a:lnTo>
                  <a:pt x="1896982" y="150920"/>
                </a:lnTo>
                <a:lnTo>
                  <a:pt x="1892831" y="149592"/>
                </a:lnTo>
                <a:lnTo>
                  <a:pt x="1889345" y="146936"/>
                </a:lnTo>
                <a:lnTo>
                  <a:pt x="1885858" y="144279"/>
                </a:lnTo>
                <a:lnTo>
                  <a:pt x="1888847" y="172089"/>
                </a:lnTo>
                <a:lnTo>
                  <a:pt x="1891645" y="174487"/>
                </a:lnTo>
                <a:lnTo>
                  <a:pt x="1902714" y="180160"/>
                </a:lnTo>
                <a:lnTo>
                  <a:pt x="1916242" y="182051"/>
                </a:lnTo>
                <a:lnTo>
                  <a:pt x="1919058" y="181985"/>
                </a:lnTo>
                <a:lnTo>
                  <a:pt x="1931919" y="179748"/>
                </a:lnTo>
                <a:lnTo>
                  <a:pt x="1943138" y="174330"/>
                </a:lnTo>
                <a:lnTo>
                  <a:pt x="1954607" y="163498"/>
                </a:lnTo>
                <a:lnTo>
                  <a:pt x="1961319" y="151917"/>
                </a:lnTo>
                <a:lnTo>
                  <a:pt x="1964517" y="142956"/>
                </a:lnTo>
                <a:lnTo>
                  <a:pt x="1966975" y="130603"/>
                </a:lnTo>
                <a:lnTo>
                  <a:pt x="1967794" y="116801"/>
                </a:lnTo>
                <a:lnTo>
                  <a:pt x="1967291" y="105899"/>
                </a:lnTo>
                <a:lnTo>
                  <a:pt x="1965147" y="93232"/>
                </a:lnTo>
                <a:lnTo>
                  <a:pt x="1961319" y="82184"/>
                </a:lnTo>
                <a:lnTo>
                  <a:pt x="1952906" y="68426"/>
                </a:lnTo>
                <a:lnTo>
                  <a:pt x="1943637" y="60268"/>
                </a:lnTo>
                <a:lnTo>
                  <a:pt x="1929934" y="54138"/>
                </a:lnTo>
                <a:lnTo>
                  <a:pt x="1916740" y="52548"/>
                </a:lnTo>
                <a:lnTo>
                  <a:pt x="1908604" y="52548"/>
                </a:lnTo>
                <a:lnTo>
                  <a:pt x="1901382" y="54374"/>
                </a:lnTo>
                <a:lnTo>
                  <a:pt x="1895073" y="58027"/>
                </a:lnTo>
                <a:lnTo>
                  <a:pt x="1888764" y="61679"/>
                </a:lnTo>
                <a:lnTo>
                  <a:pt x="1883617" y="66660"/>
                </a:lnTo>
                <a:lnTo>
                  <a:pt x="1879632" y="72969"/>
                </a:lnTo>
                <a:lnTo>
                  <a:pt x="1875841" y="78972"/>
                </a:lnTo>
                <a:lnTo>
                  <a:pt x="1874651" y="55038"/>
                </a:lnTo>
                <a:lnTo>
                  <a:pt x="1836547" y="55038"/>
                </a:lnTo>
                <a:lnTo>
                  <a:pt x="1871912" y="94885"/>
                </a:lnTo>
                <a:lnTo>
                  <a:pt x="1874900" y="146438"/>
                </a:lnTo>
                <a:lnTo>
                  <a:pt x="1875925" y="150366"/>
                </a:lnTo>
                <a:lnTo>
                  <a:pt x="1878885" y="231860"/>
                </a:lnTo>
                <a:close/>
              </a:path>
              <a:path w="2786178" h="474678">
                <a:moveTo>
                  <a:pt x="1878885" y="231860"/>
                </a:moveTo>
                <a:lnTo>
                  <a:pt x="1875925" y="150366"/>
                </a:lnTo>
                <a:lnTo>
                  <a:pt x="1874900" y="146438"/>
                </a:lnTo>
                <a:lnTo>
                  <a:pt x="1871912" y="94885"/>
                </a:lnTo>
                <a:lnTo>
                  <a:pt x="1836547" y="55038"/>
                </a:lnTo>
                <a:lnTo>
                  <a:pt x="1836547" y="231860"/>
                </a:lnTo>
                <a:lnTo>
                  <a:pt x="1878885" y="231860"/>
                </a:lnTo>
                <a:close/>
              </a:path>
              <a:path w="2786178" h="474678">
                <a:moveTo>
                  <a:pt x="1878885" y="124273"/>
                </a:moveTo>
                <a:lnTo>
                  <a:pt x="1878885" y="109994"/>
                </a:lnTo>
                <a:lnTo>
                  <a:pt x="1876893" y="100115"/>
                </a:lnTo>
                <a:lnTo>
                  <a:pt x="1878885" y="140460"/>
                </a:lnTo>
                <a:lnTo>
                  <a:pt x="1881067" y="162217"/>
                </a:lnTo>
                <a:lnTo>
                  <a:pt x="1888847" y="172089"/>
                </a:lnTo>
                <a:lnTo>
                  <a:pt x="1885858" y="144279"/>
                </a:lnTo>
                <a:lnTo>
                  <a:pt x="1883202" y="140460"/>
                </a:lnTo>
                <a:lnTo>
                  <a:pt x="1881375" y="135480"/>
                </a:lnTo>
                <a:lnTo>
                  <a:pt x="1879715" y="130333"/>
                </a:lnTo>
                <a:lnTo>
                  <a:pt x="1878885" y="124273"/>
                </a:lnTo>
                <a:close/>
              </a:path>
              <a:path w="2786178" h="474678">
                <a:moveTo>
                  <a:pt x="2075066" y="179001"/>
                </a:moveTo>
                <a:lnTo>
                  <a:pt x="2086327" y="174580"/>
                </a:lnTo>
                <a:lnTo>
                  <a:pt x="2092244" y="171083"/>
                </a:lnTo>
                <a:lnTo>
                  <a:pt x="2101921" y="162804"/>
                </a:lnTo>
                <a:lnTo>
                  <a:pt x="2109488" y="152415"/>
                </a:lnTo>
                <a:lnTo>
                  <a:pt x="2113769" y="143187"/>
                </a:lnTo>
                <a:lnTo>
                  <a:pt x="2116909" y="130951"/>
                </a:lnTo>
                <a:lnTo>
                  <a:pt x="2117956" y="117299"/>
                </a:lnTo>
                <a:lnTo>
                  <a:pt x="2117233" y="105880"/>
                </a:lnTo>
                <a:lnTo>
                  <a:pt x="2114422" y="93408"/>
                </a:lnTo>
                <a:lnTo>
                  <a:pt x="2109488" y="82433"/>
                </a:lnTo>
                <a:lnTo>
                  <a:pt x="2105785" y="76641"/>
                </a:lnTo>
                <a:lnTo>
                  <a:pt x="2097111" y="67321"/>
                </a:lnTo>
                <a:lnTo>
                  <a:pt x="2086327" y="60268"/>
                </a:lnTo>
                <a:lnTo>
                  <a:pt x="2077743" y="56562"/>
                </a:lnTo>
                <a:lnTo>
                  <a:pt x="2065499" y="53551"/>
                </a:lnTo>
                <a:lnTo>
                  <a:pt x="2051959" y="52548"/>
                </a:lnTo>
                <a:lnTo>
                  <a:pt x="2041772" y="53127"/>
                </a:lnTo>
                <a:lnTo>
                  <a:pt x="2029248" y="55680"/>
                </a:lnTo>
                <a:lnTo>
                  <a:pt x="2017840" y="60268"/>
                </a:lnTo>
                <a:lnTo>
                  <a:pt x="2011792" y="63763"/>
                </a:lnTo>
                <a:lnTo>
                  <a:pt x="2002106" y="71977"/>
                </a:lnTo>
                <a:lnTo>
                  <a:pt x="1994430" y="82433"/>
                </a:lnTo>
                <a:lnTo>
                  <a:pt x="1990343" y="91344"/>
                </a:lnTo>
                <a:lnTo>
                  <a:pt x="1987244" y="103570"/>
                </a:lnTo>
                <a:lnTo>
                  <a:pt x="1986211" y="117299"/>
                </a:lnTo>
                <a:lnTo>
                  <a:pt x="1986930" y="128876"/>
                </a:lnTo>
                <a:lnTo>
                  <a:pt x="1989661" y="141356"/>
                </a:lnTo>
                <a:lnTo>
                  <a:pt x="1994430" y="152415"/>
                </a:lnTo>
                <a:lnTo>
                  <a:pt x="1998313" y="158240"/>
                </a:lnTo>
                <a:lnTo>
                  <a:pt x="2007072" y="167453"/>
                </a:lnTo>
                <a:lnTo>
                  <a:pt x="2017840" y="174580"/>
                </a:lnTo>
                <a:lnTo>
                  <a:pt x="2026307" y="178100"/>
                </a:lnTo>
                <a:lnTo>
                  <a:pt x="2038573" y="181063"/>
                </a:lnTo>
                <a:lnTo>
                  <a:pt x="2039507" y="148430"/>
                </a:lnTo>
                <a:lnTo>
                  <a:pt x="2036020" y="145939"/>
                </a:lnTo>
                <a:lnTo>
                  <a:pt x="2033364" y="142204"/>
                </a:lnTo>
                <a:lnTo>
                  <a:pt x="2031537" y="137223"/>
                </a:lnTo>
                <a:lnTo>
                  <a:pt x="2029711" y="132076"/>
                </a:lnTo>
                <a:lnTo>
                  <a:pt x="2028798" y="125435"/>
                </a:lnTo>
                <a:lnTo>
                  <a:pt x="2028798" y="109164"/>
                </a:lnTo>
                <a:lnTo>
                  <a:pt x="2029711" y="102523"/>
                </a:lnTo>
                <a:lnTo>
                  <a:pt x="2031537" y="97376"/>
                </a:lnTo>
                <a:lnTo>
                  <a:pt x="2033364" y="92229"/>
                </a:lnTo>
                <a:lnTo>
                  <a:pt x="2036020" y="88493"/>
                </a:lnTo>
                <a:lnTo>
                  <a:pt x="2039507" y="86169"/>
                </a:lnTo>
                <a:lnTo>
                  <a:pt x="2042993" y="83844"/>
                </a:lnTo>
                <a:lnTo>
                  <a:pt x="2047144" y="82682"/>
                </a:lnTo>
                <a:lnTo>
                  <a:pt x="2056940" y="82682"/>
                </a:lnTo>
                <a:lnTo>
                  <a:pt x="2061174" y="83844"/>
                </a:lnTo>
                <a:lnTo>
                  <a:pt x="2064660" y="86169"/>
                </a:lnTo>
                <a:lnTo>
                  <a:pt x="2068147" y="88493"/>
                </a:lnTo>
                <a:lnTo>
                  <a:pt x="2070803" y="92229"/>
                </a:lnTo>
                <a:lnTo>
                  <a:pt x="2072630" y="97376"/>
                </a:lnTo>
                <a:lnTo>
                  <a:pt x="2074456" y="102523"/>
                </a:lnTo>
                <a:lnTo>
                  <a:pt x="2075369" y="109164"/>
                </a:lnTo>
                <a:lnTo>
                  <a:pt x="2075369" y="125435"/>
                </a:lnTo>
                <a:lnTo>
                  <a:pt x="2074456" y="132076"/>
                </a:lnTo>
                <a:lnTo>
                  <a:pt x="2072630" y="137223"/>
                </a:lnTo>
                <a:lnTo>
                  <a:pt x="2070803" y="142204"/>
                </a:lnTo>
                <a:lnTo>
                  <a:pt x="2068147" y="145939"/>
                </a:lnTo>
                <a:lnTo>
                  <a:pt x="2064660" y="148430"/>
                </a:lnTo>
                <a:lnTo>
                  <a:pt x="2061174" y="150754"/>
                </a:lnTo>
                <a:lnTo>
                  <a:pt x="2056940" y="151917"/>
                </a:lnTo>
                <a:lnTo>
                  <a:pt x="2051959" y="151917"/>
                </a:lnTo>
                <a:lnTo>
                  <a:pt x="2051959" y="182051"/>
                </a:lnTo>
                <a:lnTo>
                  <a:pt x="2062506" y="181474"/>
                </a:lnTo>
                <a:lnTo>
                  <a:pt x="2075066" y="179001"/>
                </a:lnTo>
                <a:close/>
              </a:path>
              <a:path w="2786178" h="474678">
                <a:moveTo>
                  <a:pt x="2051959" y="182051"/>
                </a:moveTo>
                <a:lnTo>
                  <a:pt x="2051959" y="151917"/>
                </a:lnTo>
                <a:lnTo>
                  <a:pt x="2047144" y="151917"/>
                </a:lnTo>
                <a:lnTo>
                  <a:pt x="2042993" y="150754"/>
                </a:lnTo>
                <a:lnTo>
                  <a:pt x="2039507" y="148430"/>
                </a:lnTo>
                <a:lnTo>
                  <a:pt x="2038573" y="181063"/>
                </a:lnTo>
                <a:lnTo>
                  <a:pt x="2051959" y="182051"/>
                </a:lnTo>
                <a:close/>
              </a:path>
              <a:path w="2786178" h="474678">
                <a:moveTo>
                  <a:pt x="2162360" y="144777"/>
                </a:moveTo>
                <a:lnTo>
                  <a:pt x="2156881" y="140294"/>
                </a:lnTo>
                <a:lnTo>
                  <a:pt x="2152731" y="134981"/>
                </a:lnTo>
                <a:lnTo>
                  <a:pt x="2132807" y="158392"/>
                </a:lnTo>
                <a:lnTo>
                  <a:pt x="2137224" y="162777"/>
                </a:lnTo>
                <a:lnTo>
                  <a:pt x="2147339" y="170261"/>
                </a:lnTo>
                <a:lnTo>
                  <a:pt x="2159206" y="176074"/>
                </a:lnTo>
                <a:lnTo>
                  <a:pt x="2168533" y="178969"/>
                </a:lnTo>
                <a:lnTo>
                  <a:pt x="2180981" y="181280"/>
                </a:lnTo>
                <a:lnTo>
                  <a:pt x="2194072" y="182051"/>
                </a:lnTo>
                <a:lnTo>
                  <a:pt x="2202846" y="181755"/>
                </a:lnTo>
                <a:lnTo>
                  <a:pt x="2215762" y="179971"/>
                </a:lnTo>
                <a:lnTo>
                  <a:pt x="2226697" y="176572"/>
                </a:lnTo>
                <a:lnTo>
                  <a:pt x="2235330" y="172753"/>
                </a:lnTo>
                <a:lnTo>
                  <a:pt x="2241805" y="167606"/>
                </a:lnTo>
                <a:lnTo>
                  <a:pt x="2246122" y="161131"/>
                </a:lnTo>
                <a:lnTo>
                  <a:pt x="2250439" y="154656"/>
                </a:lnTo>
                <a:lnTo>
                  <a:pt x="2252597" y="147351"/>
                </a:lnTo>
                <a:lnTo>
                  <a:pt x="2252597" y="130582"/>
                </a:lnTo>
                <a:lnTo>
                  <a:pt x="2249775" y="123193"/>
                </a:lnTo>
                <a:lnTo>
                  <a:pt x="2244130" y="117050"/>
                </a:lnTo>
                <a:lnTo>
                  <a:pt x="2241042" y="114164"/>
                </a:lnTo>
                <a:lnTo>
                  <a:pt x="2230630" y="108258"/>
                </a:lnTo>
                <a:lnTo>
                  <a:pt x="2216486" y="104349"/>
                </a:lnTo>
                <a:lnTo>
                  <a:pt x="2193823" y="99866"/>
                </a:lnTo>
                <a:lnTo>
                  <a:pt x="2188178" y="98704"/>
                </a:lnTo>
                <a:lnTo>
                  <a:pt x="2184276" y="97376"/>
                </a:lnTo>
                <a:lnTo>
                  <a:pt x="2182118" y="95882"/>
                </a:lnTo>
                <a:lnTo>
                  <a:pt x="2180125" y="94221"/>
                </a:lnTo>
                <a:lnTo>
                  <a:pt x="2179129" y="92312"/>
                </a:lnTo>
                <a:lnTo>
                  <a:pt x="2179129" y="88161"/>
                </a:lnTo>
                <a:lnTo>
                  <a:pt x="2179793" y="86501"/>
                </a:lnTo>
                <a:lnTo>
                  <a:pt x="2181122" y="85173"/>
                </a:lnTo>
                <a:lnTo>
                  <a:pt x="2182450" y="83844"/>
                </a:lnTo>
                <a:lnTo>
                  <a:pt x="2184442" y="82848"/>
                </a:lnTo>
                <a:lnTo>
                  <a:pt x="2187099" y="82184"/>
                </a:lnTo>
                <a:lnTo>
                  <a:pt x="2189921" y="81354"/>
                </a:lnTo>
                <a:lnTo>
                  <a:pt x="2193325" y="80939"/>
                </a:lnTo>
                <a:lnTo>
                  <a:pt x="2203619" y="80939"/>
                </a:lnTo>
                <a:lnTo>
                  <a:pt x="2209928" y="82350"/>
                </a:lnTo>
                <a:lnTo>
                  <a:pt x="2216237" y="85173"/>
                </a:lnTo>
                <a:lnTo>
                  <a:pt x="2222546" y="87995"/>
                </a:lnTo>
                <a:lnTo>
                  <a:pt x="2227693" y="91897"/>
                </a:lnTo>
                <a:lnTo>
                  <a:pt x="2231678" y="96878"/>
                </a:lnTo>
                <a:lnTo>
                  <a:pt x="2251850" y="73966"/>
                </a:lnTo>
                <a:lnTo>
                  <a:pt x="2240846" y="64044"/>
                </a:lnTo>
                <a:lnTo>
                  <a:pt x="2228938" y="58027"/>
                </a:lnTo>
                <a:lnTo>
                  <a:pt x="2221469" y="55638"/>
                </a:lnTo>
                <a:lnTo>
                  <a:pt x="2209150" y="53320"/>
                </a:lnTo>
                <a:lnTo>
                  <a:pt x="2195566" y="52548"/>
                </a:lnTo>
                <a:lnTo>
                  <a:pt x="2186102" y="52908"/>
                </a:lnTo>
                <a:lnTo>
                  <a:pt x="2173245" y="54865"/>
                </a:lnTo>
                <a:lnTo>
                  <a:pt x="2162443" y="58525"/>
                </a:lnTo>
                <a:lnTo>
                  <a:pt x="2153810" y="62344"/>
                </a:lnTo>
                <a:lnTo>
                  <a:pt x="2147417" y="67407"/>
                </a:lnTo>
                <a:lnTo>
                  <a:pt x="2143267" y="73717"/>
                </a:lnTo>
                <a:lnTo>
                  <a:pt x="2139116" y="79860"/>
                </a:lnTo>
                <a:lnTo>
                  <a:pt x="2137041" y="86335"/>
                </a:lnTo>
                <a:lnTo>
                  <a:pt x="2137057" y="94393"/>
                </a:lnTo>
                <a:lnTo>
                  <a:pt x="2139675" y="107411"/>
                </a:lnTo>
                <a:lnTo>
                  <a:pt x="2146753" y="117797"/>
                </a:lnTo>
                <a:lnTo>
                  <a:pt x="2153878" y="122887"/>
                </a:lnTo>
                <a:lnTo>
                  <a:pt x="2165343" y="127868"/>
                </a:lnTo>
                <a:lnTo>
                  <a:pt x="2180125" y="131744"/>
                </a:lnTo>
                <a:lnTo>
                  <a:pt x="2197558" y="135231"/>
                </a:lnTo>
                <a:lnTo>
                  <a:pt x="2202539" y="136227"/>
                </a:lnTo>
                <a:lnTo>
                  <a:pt x="2205860" y="137472"/>
                </a:lnTo>
                <a:lnTo>
                  <a:pt x="2207520" y="138966"/>
                </a:lnTo>
                <a:lnTo>
                  <a:pt x="2209181" y="140294"/>
                </a:lnTo>
                <a:lnTo>
                  <a:pt x="2210011" y="142121"/>
                </a:lnTo>
                <a:lnTo>
                  <a:pt x="2210011" y="147600"/>
                </a:lnTo>
                <a:lnTo>
                  <a:pt x="2208350" y="149924"/>
                </a:lnTo>
                <a:lnTo>
                  <a:pt x="2205030" y="151418"/>
                </a:lnTo>
                <a:lnTo>
                  <a:pt x="2201709" y="152913"/>
                </a:lnTo>
                <a:lnTo>
                  <a:pt x="2197475" y="153660"/>
                </a:lnTo>
                <a:lnTo>
                  <a:pt x="2183861" y="153660"/>
                </a:lnTo>
                <a:lnTo>
                  <a:pt x="2176141" y="151917"/>
                </a:lnTo>
                <a:lnTo>
                  <a:pt x="2169167" y="148430"/>
                </a:lnTo>
                <a:lnTo>
                  <a:pt x="2162360" y="144777"/>
                </a:lnTo>
                <a:close/>
              </a:path>
              <a:path w="2786178" h="474678">
                <a:moveTo>
                  <a:pt x="2320388" y="20421"/>
                </a:moveTo>
                <a:lnTo>
                  <a:pt x="2320388" y="13282"/>
                </a:lnTo>
                <a:lnTo>
                  <a:pt x="2318395" y="8135"/>
                </a:lnTo>
                <a:lnTo>
                  <a:pt x="2314411" y="4980"/>
                </a:lnTo>
                <a:lnTo>
                  <a:pt x="2310426" y="1660"/>
                </a:lnTo>
                <a:lnTo>
                  <a:pt x="2304200" y="0"/>
                </a:lnTo>
                <a:lnTo>
                  <a:pt x="2287099" y="0"/>
                </a:lnTo>
                <a:lnTo>
                  <a:pt x="2280790" y="1660"/>
                </a:lnTo>
                <a:lnTo>
                  <a:pt x="2276805" y="4980"/>
                </a:lnTo>
                <a:lnTo>
                  <a:pt x="2272987" y="8135"/>
                </a:lnTo>
                <a:lnTo>
                  <a:pt x="2271077" y="13282"/>
                </a:lnTo>
                <a:lnTo>
                  <a:pt x="2271077" y="27394"/>
                </a:lnTo>
                <a:lnTo>
                  <a:pt x="2272987" y="32541"/>
                </a:lnTo>
                <a:lnTo>
                  <a:pt x="2276805" y="35862"/>
                </a:lnTo>
                <a:lnTo>
                  <a:pt x="2280790" y="39016"/>
                </a:lnTo>
                <a:lnTo>
                  <a:pt x="2287099" y="40594"/>
                </a:lnTo>
                <a:lnTo>
                  <a:pt x="2304200" y="40594"/>
                </a:lnTo>
                <a:lnTo>
                  <a:pt x="2310426" y="39016"/>
                </a:lnTo>
                <a:lnTo>
                  <a:pt x="2314411" y="35862"/>
                </a:lnTo>
                <a:lnTo>
                  <a:pt x="2318395" y="32541"/>
                </a:lnTo>
                <a:lnTo>
                  <a:pt x="2320388" y="27394"/>
                </a:lnTo>
                <a:lnTo>
                  <a:pt x="2320388" y="20421"/>
                </a:lnTo>
                <a:close/>
              </a:path>
              <a:path w="2786178" h="474678">
                <a:moveTo>
                  <a:pt x="2274564" y="55038"/>
                </a:moveTo>
                <a:lnTo>
                  <a:pt x="2274564" y="179560"/>
                </a:lnTo>
                <a:lnTo>
                  <a:pt x="2316901" y="179560"/>
                </a:lnTo>
                <a:lnTo>
                  <a:pt x="2316901" y="55038"/>
                </a:lnTo>
                <a:lnTo>
                  <a:pt x="2274564" y="55038"/>
                </a:lnTo>
                <a:close/>
              </a:path>
              <a:path w="2786178" h="474678">
                <a:moveTo>
                  <a:pt x="2399090" y="141208"/>
                </a:moveTo>
                <a:lnTo>
                  <a:pt x="2399090" y="85173"/>
                </a:lnTo>
                <a:lnTo>
                  <a:pt x="2436197" y="85173"/>
                </a:lnTo>
                <a:lnTo>
                  <a:pt x="2436197" y="55038"/>
                </a:lnTo>
                <a:lnTo>
                  <a:pt x="2399090" y="55038"/>
                </a:lnTo>
                <a:lnTo>
                  <a:pt x="2399090" y="15440"/>
                </a:lnTo>
                <a:lnTo>
                  <a:pt x="2356752" y="27145"/>
                </a:lnTo>
                <a:lnTo>
                  <a:pt x="2356752" y="55038"/>
                </a:lnTo>
                <a:lnTo>
                  <a:pt x="2335334" y="55038"/>
                </a:lnTo>
                <a:lnTo>
                  <a:pt x="2335334" y="85173"/>
                </a:lnTo>
                <a:lnTo>
                  <a:pt x="2356752" y="85173"/>
                </a:lnTo>
                <a:lnTo>
                  <a:pt x="2356752" y="142204"/>
                </a:lnTo>
                <a:lnTo>
                  <a:pt x="2356918" y="151833"/>
                </a:lnTo>
                <a:lnTo>
                  <a:pt x="2358828" y="159554"/>
                </a:lnTo>
                <a:lnTo>
                  <a:pt x="2362480" y="165365"/>
                </a:lnTo>
                <a:lnTo>
                  <a:pt x="2366299" y="171176"/>
                </a:lnTo>
                <a:lnTo>
                  <a:pt x="2371612" y="175410"/>
                </a:lnTo>
                <a:lnTo>
                  <a:pt x="2378419" y="178066"/>
                </a:lnTo>
                <a:lnTo>
                  <a:pt x="2385392" y="180723"/>
                </a:lnTo>
                <a:lnTo>
                  <a:pt x="2393611" y="182051"/>
                </a:lnTo>
                <a:lnTo>
                  <a:pt x="2409716" y="182051"/>
                </a:lnTo>
                <a:lnTo>
                  <a:pt x="2416191" y="181221"/>
                </a:lnTo>
                <a:lnTo>
                  <a:pt x="2422500" y="179560"/>
                </a:lnTo>
                <a:lnTo>
                  <a:pt x="2428809" y="177900"/>
                </a:lnTo>
                <a:lnTo>
                  <a:pt x="2434039" y="175576"/>
                </a:lnTo>
                <a:lnTo>
                  <a:pt x="2438190" y="172587"/>
                </a:lnTo>
                <a:lnTo>
                  <a:pt x="2433707" y="146438"/>
                </a:lnTo>
                <a:lnTo>
                  <a:pt x="2431383" y="148264"/>
                </a:lnTo>
                <a:lnTo>
                  <a:pt x="2428726" y="149675"/>
                </a:lnTo>
                <a:lnTo>
                  <a:pt x="2425737" y="150671"/>
                </a:lnTo>
                <a:lnTo>
                  <a:pt x="2422915" y="151501"/>
                </a:lnTo>
                <a:lnTo>
                  <a:pt x="2419511" y="151917"/>
                </a:lnTo>
                <a:lnTo>
                  <a:pt x="2410380" y="151917"/>
                </a:lnTo>
                <a:lnTo>
                  <a:pt x="2406312" y="150671"/>
                </a:lnTo>
                <a:lnTo>
                  <a:pt x="2403324" y="148181"/>
                </a:lnTo>
                <a:lnTo>
                  <a:pt x="2400501" y="145524"/>
                </a:lnTo>
                <a:lnTo>
                  <a:pt x="2399090" y="141208"/>
                </a:lnTo>
                <a:close/>
              </a:path>
              <a:path w="2786178" h="474678">
                <a:moveTo>
                  <a:pt x="2501577" y="20421"/>
                </a:moveTo>
                <a:lnTo>
                  <a:pt x="2501577" y="13282"/>
                </a:lnTo>
                <a:lnTo>
                  <a:pt x="2499585" y="8135"/>
                </a:lnTo>
                <a:lnTo>
                  <a:pt x="2495600" y="4980"/>
                </a:lnTo>
                <a:lnTo>
                  <a:pt x="2491616" y="1660"/>
                </a:lnTo>
                <a:lnTo>
                  <a:pt x="2485390" y="0"/>
                </a:lnTo>
                <a:lnTo>
                  <a:pt x="2468288" y="0"/>
                </a:lnTo>
                <a:lnTo>
                  <a:pt x="2461979" y="1660"/>
                </a:lnTo>
                <a:lnTo>
                  <a:pt x="2457995" y="4980"/>
                </a:lnTo>
                <a:lnTo>
                  <a:pt x="2454176" y="8135"/>
                </a:lnTo>
                <a:lnTo>
                  <a:pt x="2452267" y="13282"/>
                </a:lnTo>
                <a:lnTo>
                  <a:pt x="2452267" y="27394"/>
                </a:lnTo>
                <a:lnTo>
                  <a:pt x="2454176" y="32541"/>
                </a:lnTo>
                <a:lnTo>
                  <a:pt x="2457995" y="35862"/>
                </a:lnTo>
                <a:lnTo>
                  <a:pt x="2461979" y="39016"/>
                </a:lnTo>
                <a:lnTo>
                  <a:pt x="2468288" y="40594"/>
                </a:lnTo>
                <a:lnTo>
                  <a:pt x="2485390" y="40594"/>
                </a:lnTo>
                <a:lnTo>
                  <a:pt x="2491616" y="39016"/>
                </a:lnTo>
                <a:lnTo>
                  <a:pt x="2495600" y="35862"/>
                </a:lnTo>
                <a:lnTo>
                  <a:pt x="2499585" y="32541"/>
                </a:lnTo>
                <a:lnTo>
                  <a:pt x="2501577" y="27394"/>
                </a:lnTo>
                <a:lnTo>
                  <a:pt x="2501577" y="20421"/>
                </a:lnTo>
                <a:close/>
              </a:path>
              <a:path w="2786178" h="474678">
                <a:moveTo>
                  <a:pt x="2455753" y="55038"/>
                </a:moveTo>
                <a:lnTo>
                  <a:pt x="2455753" y="179560"/>
                </a:lnTo>
                <a:lnTo>
                  <a:pt x="2498091" y="179560"/>
                </a:lnTo>
                <a:lnTo>
                  <a:pt x="2498091" y="55038"/>
                </a:lnTo>
                <a:lnTo>
                  <a:pt x="2455753" y="55038"/>
                </a:lnTo>
                <a:close/>
              </a:path>
              <a:path w="2786178" h="474678">
                <a:moveTo>
                  <a:pt x="2653000" y="55038"/>
                </a:moveTo>
                <a:lnTo>
                  <a:pt x="2609168" y="55038"/>
                </a:lnTo>
                <a:lnTo>
                  <a:pt x="2583019" y="149924"/>
                </a:lnTo>
                <a:lnTo>
                  <a:pt x="2557367" y="55038"/>
                </a:lnTo>
                <a:lnTo>
                  <a:pt x="2512788" y="55038"/>
                </a:lnTo>
                <a:lnTo>
                  <a:pt x="2557616" y="179560"/>
                </a:lnTo>
                <a:lnTo>
                  <a:pt x="2608172" y="179560"/>
                </a:lnTo>
                <a:lnTo>
                  <a:pt x="2653000" y="55038"/>
                </a:lnTo>
                <a:close/>
              </a:path>
              <a:path w="2786178" h="474678">
                <a:moveTo>
                  <a:pt x="2746331" y="103104"/>
                </a:moveTo>
                <a:lnTo>
                  <a:pt x="2746331" y="113066"/>
                </a:lnTo>
                <a:lnTo>
                  <a:pt x="2700101" y="105345"/>
                </a:lnTo>
                <a:lnTo>
                  <a:pt x="2699511" y="109745"/>
                </a:lnTo>
                <a:lnTo>
                  <a:pt x="2699511" y="126182"/>
                </a:lnTo>
                <a:lnTo>
                  <a:pt x="2686561" y="105345"/>
                </a:lnTo>
                <a:lnTo>
                  <a:pt x="2690296" y="60268"/>
                </a:lnTo>
                <a:lnTo>
                  <a:pt x="2684592" y="63684"/>
                </a:lnTo>
                <a:lnTo>
                  <a:pt x="2674960" y="71991"/>
                </a:lnTo>
                <a:lnTo>
                  <a:pt x="2667384" y="82433"/>
                </a:lnTo>
                <a:lnTo>
                  <a:pt x="2663298" y="91344"/>
                </a:lnTo>
                <a:lnTo>
                  <a:pt x="2660199" y="103570"/>
                </a:lnTo>
                <a:lnTo>
                  <a:pt x="2659166" y="117299"/>
                </a:lnTo>
                <a:lnTo>
                  <a:pt x="2659862" y="128676"/>
                </a:lnTo>
                <a:lnTo>
                  <a:pt x="2662590" y="141172"/>
                </a:lnTo>
                <a:lnTo>
                  <a:pt x="2667384" y="152166"/>
                </a:lnTo>
                <a:lnTo>
                  <a:pt x="2671088" y="157875"/>
                </a:lnTo>
                <a:lnTo>
                  <a:pt x="2679762" y="167158"/>
                </a:lnTo>
                <a:lnTo>
                  <a:pt x="2690546" y="174330"/>
                </a:lnTo>
                <a:lnTo>
                  <a:pt x="2686561" y="128008"/>
                </a:lnTo>
                <a:lnTo>
                  <a:pt x="2699808" y="128008"/>
                </a:lnTo>
                <a:lnTo>
                  <a:pt x="2699511" y="118046"/>
                </a:lnTo>
                <a:lnTo>
                  <a:pt x="2699808" y="128008"/>
                </a:lnTo>
                <a:lnTo>
                  <a:pt x="2785182" y="128008"/>
                </a:lnTo>
                <a:lnTo>
                  <a:pt x="2785764" y="123525"/>
                </a:lnTo>
                <a:lnTo>
                  <a:pt x="2785930" y="120537"/>
                </a:lnTo>
                <a:lnTo>
                  <a:pt x="2786095" y="117548"/>
                </a:lnTo>
                <a:lnTo>
                  <a:pt x="2786178" y="114560"/>
                </a:lnTo>
                <a:lnTo>
                  <a:pt x="2786178" y="111571"/>
                </a:lnTo>
                <a:lnTo>
                  <a:pt x="2785927" y="105294"/>
                </a:lnTo>
                <a:lnTo>
                  <a:pt x="2783636" y="92582"/>
                </a:lnTo>
                <a:lnTo>
                  <a:pt x="2778956" y="81188"/>
                </a:lnTo>
                <a:lnTo>
                  <a:pt x="2776695" y="77374"/>
                </a:lnTo>
                <a:lnTo>
                  <a:pt x="2768466" y="67733"/>
                </a:lnTo>
                <a:lnTo>
                  <a:pt x="2757787" y="60268"/>
                </a:lnTo>
                <a:lnTo>
                  <a:pt x="2766504" y="105345"/>
                </a:lnTo>
                <a:lnTo>
                  <a:pt x="2746331" y="103104"/>
                </a:lnTo>
                <a:close/>
              </a:path>
              <a:path w="2786178" h="474678">
                <a:moveTo>
                  <a:pt x="2699511" y="126182"/>
                </a:moveTo>
                <a:lnTo>
                  <a:pt x="2699511" y="109745"/>
                </a:lnTo>
                <a:lnTo>
                  <a:pt x="2700101" y="105345"/>
                </a:lnTo>
                <a:lnTo>
                  <a:pt x="2700424" y="102938"/>
                </a:lnTo>
                <a:lnTo>
                  <a:pt x="2702251" y="97625"/>
                </a:lnTo>
                <a:lnTo>
                  <a:pt x="2704243" y="92312"/>
                </a:lnTo>
                <a:lnTo>
                  <a:pt x="2707065" y="88410"/>
                </a:lnTo>
                <a:lnTo>
                  <a:pt x="2710718" y="85920"/>
                </a:lnTo>
                <a:lnTo>
                  <a:pt x="2714537" y="83429"/>
                </a:lnTo>
                <a:lnTo>
                  <a:pt x="2719103" y="82184"/>
                </a:lnTo>
                <a:lnTo>
                  <a:pt x="2731887" y="82184"/>
                </a:lnTo>
                <a:lnTo>
                  <a:pt x="2737366" y="84841"/>
                </a:lnTo>
                <a:lnTo>
                  <a:pt x="2740852" y="90154"/>
                </a:lnTo>
                <a:lnTo>
                  <a:pt x="2744505" y="95466"/>
                </a:lnTo>
                <a:lnTo>
                  <a:pt x="2746331" y="103104"/>
                </a:lnTo>
                <a:lnTo>
                  <a:pt x="2766504" y="105345"/>
                </a:lnTo>
                <a:lnTo>
                  <a:pt x="2757787" y="60268"/>
                </a:lnTo>
                <a:lnTo>
                  <a:pt x="2750308" y="56793"/>
                </a:lnTo>
                <a:lnTo>
                  <a:pt x="2738183" y="53609"/>
                </a:lnTo>
                <a:lnTo>
                  <a:pt x="2724416" y="52548"/>
                </a:lnTo>
                <a:lnTo>
                  <a:pt x="2714228" y="53127"/>
                </a:lnTo>
                <a:lnTo>
                  <a:pt x="2701704" y="55680"/>
                </a:lnTo>
                <a:lnTo>
                  <a:pt x="2690296" y="60268"/>
                </a:lnTo>
                <a:lnTo>
                  <a:pt x="2686561" y="105345"/>
                </a:lnTo>
                <a:lnTo>
                  <a:pt x="2699511" y="126182"/>
                </a:lnTo>
                <a:close/>
              </a:path>
              <a:path w="2786178" h="474678">
                <a:moveTo>
                  <a:pt x="2712752" y="181126"/>
                </a:moveTo>
                <a:lnTo>
                  <a:pt x="2726408" y="182051"/>
                </a:lnTo>
                <a:lnTo>
                  <a:pt x="2735041" y="182051"/>
                </a:lnTo>
                <a:lnTo>
                  <a:pt x="2743260" y="180806"/>
                </a:lnTo>
                <a:lnTo>
                  <a:pt x="2751063" y="178315"/>
                </a:lnTo>
                <a:lnTo>
                  <a:pt x="2759033" y="175825"/>
                </a:lnTo>
                <a:lnTo>
                  <a:pt x="2765840" y="172172"/>
                </a:lnTo>
                <a:lnTo>
                  <a:pt x="2771485" y="167357"/>
                </a:lnTo>
                <a:lnTo>
                  <a:pt x="2777296" y="162376"/>
                </a:lnTo>
                <a:lnTo>
                  <a:pt x="2781364" y="156316"/>
                </a:lnTo>
                <a:lnTo>
                  <a:pt x="2783688" y="149177"/>
                </a:lnTo>
                <a:lnTo>
                  <a:pt x="2749818" y="137970"/>
                </a:lnTo>
                <a:lnTo>
                  <a:pt x="2747992" y="142453"/>
                </a:lnTo>
                <a:lnTo>
                  <a:pt x="2745169" y="145939"/>
                </a:lnTo>
                <a:lnTo>
                  <a:pt x="2741351" y="148430"/>
                </a:lnTo>
                <a:lnTo>
                  <a:pt x="2737698" y="150920"/>
                </a:lnTo>
                <a:lnTo>
                  <a:pt x="2732717" y="152166"/>
                </a:lnTo>
                <a:lnTo>
                  <a:pt x="2720763" y="152166"/>
                </a:lnTo>
                <a:lnTo>
                  <a:pt x="2715948" y="151086"/>
                </a:lnTo>
                <a:lnTo>
                  <a:pt x="2711963" y="148928"/>
                </a:lnTo>
                <a:lnTo>
                  <a:pt x="2707979" y="146604"/>
                </a:lnTo>
                <a:lnTo>
                  <a:pt x="2704907" y="142951"/>
                </a:lnTo>
                <a:lnTo>
                  <a:pt x="2702749" y="137970"/>
                </a:lnTo>
                <a:lnTo>
                  <a:pt x="2700590" y="132823"/>
                </a:lnTo>
                <a:lnTo>
                  <a:pt x="2699808" y="128008"/>
                </a:lnTo>
                <a:lnTo>
                  <a:pt x="2686561" y="128008"/>
                </a:lnTo>
                <a:lnTo>
                  <a:pt x="2690546" y="174330"/>
                </a:lnTo>
                <a:lnTo>
                  <a:pt x="2700410" y="178350"/>
                </a:lnTo>
                <a:lnTo>
                  <a:pt x="2712752" y="181126"/>
                </a:lnTo>
                <a:close/>
              </a:path>
              <a:path w="2786178" h="474678">
                <a:moveTo>
                  <a:pt x="138634" y="394154"/>
                </a:moveTo>
                <a:lnTo>
                  <a:pt x="140460" y="390003"/>
                </a:lnTo>
                <a:lnTo>
                  <a:pt x="142287" y="385852"/>
                </a:lnTo>
                <a:lnTo>
                  <a:pt x="144860" y="382781"/>
                </a:lnTo>
                <a:lnTo>
                  <a:pt x="148181" y="380788"/>
                </a:lnTo>
                <a:lnTo>
                  <a:pt x="151667" y="378630"/>
                </a:lnTo>
                <a:lnTo>
                  <a:pt x="155486" y="377551"/>
                </a:lnTo>
                <a:lnTo>
                  <a:pt x="164784" y="377551"/>
                </a:lnTo>
                <a:lnTo>
                  <a:pt x="168852" y="379128"/>
                </a:lnTo>
                <a:lnTo>
                  <a:pt x="171840" y="382282"/>
                </a:lnTo>
                <a:lnTo>
                  <a:pt x="174995" y="385437"/>
                </a:lnTo>
                <a:lnTo>
                  <a:pt x="176572" y="390999"/>
                </a:lnTo>
                <a:lnTo>
                  <a:pt x="176572" y="472187"/>
                </a:lnTo>
                <a:lnTo>
                  <a:pt x="218909" y="472187"/>
                </a:lnTo>
                <a:lnTo>
                  <a:pt x="218909" y="379460"/>
                </a:lnTo>
                <a:lnTo>
                  <a:pt x="217000" y="371325"/>
                </a:lnTo>
                <a:lnTo>
                  <a:pt x="213181" y="364849"/>
                </a:lnTo>
                <a:lnTo>
                  <a:pt x="209529" y="358208"/>
                </a:lnTo>
                <a:lnTo>
                  <a:pt x="204548" y="353310"/>
                </a:lnTo>
                <a:lnTo>
                  <a:pt x="198239" y="350156"/>
                </a:lnTo>
                <a:lnTo>
                  <a:pt x="191930" y="346835"/>
                </a:lnTo>
                <a:lnTo>
                  <a:pt x="184624" y="345175"/>
                </a:lnTo>
                <a:lnTo>
                  <a:pt x="170512" y="345175"/>
                </a:lnTo>
                <a:lnTo>
                  <a:pt x="164867" y="346088"/>
                </a:lnTo>
                <a:lnTo>
                  <a:pt x="159388" y="347914"/>
                </a:lnTo>
                <a:lnTo>
                  <a:pt x="153909" y="349741"/>
                </a:lnTo>
                <a:lnTo>
                  <a:pt x="149011" y="352480"/>
                </a:lnTo>
                <a:lnTo>
                  <a:pt x="144694" y="356133"/>
                </a:lnTo>
                <a:lnTo>
                  <a:pt x="140543" y="359785"/>
                </a:lnTo>
                <a:lnTo>
                  <a:pt x="137140" y="364351"/>
                </a:lnTo>
                <a:lnTo>
                  <a:pt x="134483" y="369830"/>
                </a:lnTo>
                <a:lnTo>
                  <a:pt x="131163" y="361695"/>
                </a:lnTo>
                <a:lnTo>
                  <a:pt x="126099" y="355552"/>
                </a:lnTo>
                <a:lnTo>
                  <a:pt x="119292" y="351401"/>
                </a:lnTo>
                <a:lnTo>
                  <a:pt x="112485" y="347250"/>
                </a:lnTo>
                <a:lnTo>
                  <a:pt x="104432" y="345175"/>
                </a:lnTo>
                <a:lnTo>
                  <a:pt x="94442" y="345179"/>
                </a:lnTo>
                <a:lnTo>
                  <a:pt x="81441" y="346939"/>
                </a:lnTo>
                <a:lnTo>
                  <a:pt x="69981" y="351899"/>
                </a:lnTo>
                <a:lnTo>
                  <a:pt x="69499" y="352207"/>
                </a:lnTo>
                <a:lnTo>
                  <a:pt x="60267" y="360468"/>
                </a:lnTo>
                <a:lnTo>
                  <a:pt x="53295" y="371823"/>
                </a:lnTo>
                <a:lnTo>
                  <a:pt x="52050" y="347665"/>
                </a:lnTo>
                <a:lnTo>
                  <a:pt x="14195" y="347665"/>
                </a:lnTo>
                <a:lnTo>
                  <a:pt x="14195" y="472187"/>
                </a:lnTo>
                <a:lnTo>
                  <a:pt x="56533" y="472187"/>
                </a:lnTo>
                <a:lnTo>
                  <a:pt x="56533" y="399633"/>
                </a:lnTo>
                <a:lnTo>
                  <a:pt x="57529" y="394154"/>
                </a:lnTo>
                <a:lnTo>
                  <a:pt x="59521" y="390003"/>
                </a:lnTo>
                <a:lnTo>
                  <a:pt x="61513" y="385686"/>
                </a:lnTo>
                <a:lnTo>
                  <a:pt x="64170" y="382531"/>
                </a:lnTo>
                <a:lnTo>
                  <a:pt x="67491" y="380539"/>
                </a:lnTo>
                <a:lnTo>
                  <a:pt x="70977" y="378547"/>
                </a:lnTo>
                <a:lnTo>
                  <a:pt x="74630" y="377551"/>
                </a:lnTo>
                <a:lnTo>
                  <a:pt x="83429" y="377551"/>
                </a:lnTo>
                <a:lnTo>
                  <a:pt x="87497" y="379128"/>
                </a:lnTo>
                <a:lnTo>
                  <a:pt x="90652" y="382282"/>
                </a:lnTo>
                <a:lnTo>
                  <a:pt x="93806" y="385437"/>
                </a:lnTo>
                <a:lnTo>
                  <a:pt x="95383" y="390999"/>
                </a:lnTo>
                <a:lnTo>
                  <a:pt x="95383" y="472187"/>
                </a:lnTo>
                <a:lnTo>
                  <a:pt x="137721" y="472187"/>
                </a:lnTo>
                <a:lnTo>
                  <a:pt x="137721" y="399384"/>
                </a:lnTo>
                <a:lnTo>
                  <a:pt x="138634" y="394154"/>
                </a:lnTo>
                <a:close/>
              </a:path>
              <a:path w="2786178" h="474678">
                <a:moveTo>
                  <a:pt x="294471" y="313048"/>
                </a:moveTo>
                <a:lnTo>
                  <a:pt x="294471" y="305909"/>
                </a:lnTo>
                <a:lnTo>
                  <a:pt x="292479" y="300762"/>
                </a:lnTo>
                <a:lnTo>
                  <a:pt x="288494" y="297607"/>
                </a:lnTo>
                <a:lnTo>
                  <a:pt x="284509" y="294287"/>
                </a:lnTo>
                <a:lnTo>
                  <a:pt x="278283" y="292627"/>
                </a:lnTo>
                <a:lnTo>
                  <a:pt x="261182" y="292627"/>
                </a:lnTo>
                <a:lnTo>
                  <a:pt x="254873" y="294287"/>
                </a:lnTo>
                <a:lnTo>
                  <a:pt x="250888" y="297607"/>
                </a:lnTo>
                <a:lnTo>
                  <a:pt x="247070" y="300762"/>
                </a:lnTo>
                <a:lnTo>
                  <a:pt x="245160" y="305909"/>
                </a:lnTo>
                <a:lnTo>
                  <a:pt x="245160" y="320021"/>
                </a:lnTo>
                <a:lnTo>
                  <a:pt x="247070" y="325168"/>
                </a:lnTo>
                <a:lnTo>
                  <a:pt x="250888" y="328489"/>
                </a:lnTo>
                <a:lnTo>
                  <a:pt x="254873" y="331643"/>
                </a:lnTo>
                <a:lnTo>
                  <a:pt x="261182" y="333221"/>
                </a:lnTo>
                <a:lnTo>
                  <a:pt x="278283" y="333221"/>
                </a:lnTo>
                <a:lnTo>
                  <a:pt x="284509" y="331643"/>
                </a:lnTo>
                <a:lnTo>
                  <a:pt x="288494" y="328489"/>
                </a:lnTo>
                <a:lnTo>
                  <a:pt x="292479" y="325168"/>
                </a:lnTo>
                <a:lnTo>
                  <a:pt x="294471" y="320021"/>
                </a:lnTo>
                <a:lnTo>
                  <a:pt x="294471" y="313048"/>
                </a:lnTo>
                <a:close/>
              </a:path>
              <a:path w="2786178" h="474678">
                <a:moveTo>
                  <a:pt x="248647" y="347665"/>
                </a:moveTo>
                <a:lnTo>
                  <a:pt x="248647" y="472187"/>
                </a:lnTo>
                <a:lnTo>
                  <a:pt x="290984" y="472187"/>
                </a:lnTo>
                <a:lnTo>
                  <a:pt x="290984" y="347665"/>
                </a:lnTo>
                <a:lnTo>
                  <a:pt x="248647" y="347665"/>
                </a:lnTo>
                <a:close/>
              </a:path>
              <a:path w="2786178" h="474678">
                <a:moveTo>
                  <a:pt x="365203" y="363355"/>
                </a:moveTo>
                <a:lnTo>
                  <a:pt x="361053" y="369332"/>
                </a:lnTo>
                <a:lnTo>
                  <a:pt x="360223" y="371466"/>
                </a:lnTo>
                <a:lnTo>
                  <a:pt x="358977" y="347665"/>
                </a:lnTo>
                <a:lnTo>
                  <a:pt x="321123" y="347665"/>
                </a:lnTo>
                <a:lnTo>
                  <a:pt x="321123" y="472187"/>
                </a:lnTo>
                <a:lnTo>
                  <a:pt x="363460" y="472187"/>
                </a:lnTo>
                <a:lnTo>
                  <a:pt x="356487" y="385769"/>
                </a:lnTo>
                <a:lnTo>
                  <a:pt x="358147" y="376803"/>
                </a:lnTo>
                <a:lnTo>
                  <a:pt x="361219" y="390501"/>
                </a:lnTo>
                <a:lnTo>
                  <a:pt x="365203" y="363355"/>
                </a:lnTo>
                <a:close/>
              </a:path>
              <a:path w="2786178" h="474678">
                <a:moveTo>
                  <a:pt x="356487" y="385769"/>
                </a:moveTo>
                <a:lnTo>
                  <a:pt x="363460" y="472187"/>
                </a:lnTo>
                <a:lnTo>
                  <a:pt x="363460" y="399217"/>
                </a:lnTo>
                <a:lnTo>
                  <a:pt x="364456" y="393655"/>
                </a:lnTo>
                <a:lnTo>
                  <a:pt x="366449" y="389505"/>
                </a:lnTo>
                <a:lnTo>
                  <a:pt x="368441" y="385354"/>
                </a:lnTo>
                <a:lnTo>
                  <a:pt x="371181" y="382365"/>
                </a:lnTo>
                <a:lnTo>
                  <a:pt x="374667" y="380539"/>
                </a:lnTo>
                <a:lnTo>
                  <a:pt x="378154" y="378547"/>
                </a:lnTo>
                <a:lnTo>
                  <a:pt x="381889" y="377551"/>
                </a:lnTo>
                <a:lnTo>
                  <a:pt x="391021" y="377551"/>
                </a:lnTo>
                <a:lnTo>
                  <a:pt x="395255" y="379211"/>
                </a:lnTo>
                <a:lnTo>
                  <a:pt x="398575" y="382531"/>
                </a:lnTo>
                <a:lnTo>
                  <a:pt x="401896" y="385852"/>
                </a:lnTo>
                <a:lnTo>
                  <a:pt x="403556" y="391829"/>
                </a:lnTo>
                <a:lnTo>
                  <a:pt x="403556" y="472187"/>
                </a:lnTo>
                <a:lnTo>
                  <a:pt x="445894" y="472187"/>
                </a:lnTo>
                <a:lnTo>
                  <a:pt x="445894" y="379460"/>
                </a:lnTo>
                <a:lnTo>
                  <a:pt x="444068" y="371325"/>
                </a:lnTo>
                <a:lnTo>
                  <a:pt x="440415" y="364849"/>
                </a:lnTo>
                <a:lnTo>
                  <a:pt x="436762" y="358374"/>
                </a:lnTo>
                <a:lnTo>
                  <a:pt x="431698" y="353476"/>
                </a:lnTo>
                <a:lnTo>
                  <a:pt x="425223" y="350156"/>
                </a:lnTo>
                <a:lnTo>
                  <a:pt x="418914" y="346835"/>
                </a:lnTo>
                <a:lnTo>
                  <a:pt x="411443" y="345175"/>
                </a:lnTo>
                <a:lnTo>
                  <a:pt x="394840" y="345175"/>
                </a:lnTo>
                <a:lnTo>
                  <a:pt x="387617" y="346752"/>
                </a:lnTo>
                <a:lnTo>
                  <a:pt x="381142" y="349907"/>
                </a:lnTo>
                <a:lnTo>
                  <a:pt x="374833" y="352895"/>
                </a:lnTo>
                <a:lnTo>
                  <a:pt x="369520" y="357378"/>
                </a:lnTo>
                <a:lnTo>
                  <a:pt x="365203" y="363355"/>
                </a:lnTo>
                <a:lnTo>
                  <a:pt x="361219" y="390501"/>
                </a:lnTo>
                <a:lnTo>
                  <a:pt x="358147" y="376803"/>
                </a:lnTo>
                <a:lnTo>
                  <a:pt x="356487" y="385769"/>
                </a:lnTo>
                <a:close/>
              </a:path>
              <a:path w="2786178" h="474678">
                <a:moveTo>
                  <a:pt x="470080" y="410424"/>
                </a:moveTo>
                <a:lnTo>
                  <a:pt x="470561" y="421192"/>
                </a:lnTo>
                <a:lnTo>
                  <a:pt x="472622" y="433864"/>
                </a:lnTo>
                <a:lnTo>
                  <a:pt x="476306" y="445042"/>
                </a:lnTo>
                <a:lnTo>
                  <a:pt x="477778" y="448113"/>
                </a:lnTo>
                <a:lnTo>
                  <a:pt x="485020" y="458994"/>
                </a:lnTo>
                <a:lnTo>
                  <a:pt x="494238" y="467207"/>
                </a:lnTo>
                <a:lnTo>
                  <a:pt x="496564" y="468597"/>
                </a:lnTo>
                <a:lnTo>
                  <a:pt x="508214" y="473158"/>
                </a:lnTo>
                <a:lnTo>
                  <a:pt x="512667" y="409926"/>
                </a:lnTo>
                <a:lnTo>
                  <a:pt x="512672" y="408929"/>
                </a:lnTo>
                <a:lnTo>
                  <a:pt x="514315" y="394495"/>
                </a:lnTo>
                <a:lnTo>
                  <a:pt x="518893" y="384524"/>
                </a:lnTo>
                <a:lnTo>
                  <a:pt x="523210" y="379045"/>
                </a:lnTo>
                <a:lnTo>
                  <a:pt x="529021" y="376305"/>
                </a:lnTo>
                <a:lnTo>
                  <a:pt x="541141" y="376305"/>
                </a:lnTo>
                <a:lnTo>
                  <a:pt x="545209" y="377634"/>
                </a:lnTo>
                <a:lnTo>
                  <a:pt x="548529" y="380290"/>
                </a:lnTo>
                <a:lnTo>
                  <a:pt x="552016" y="382781"/>
                </a:lnTo>
                <a:lnTo>
                  <a:pt x="554589" y="386516"/>
                </a:lnTo>
                <a:lnTo>
                  <a:pt x="556250" y="391497"/>
                </a:lnTo>
                <a:lnTo>
                  <a:pt x="558076" y="396312"/>
                </a:lnTo>
                <a:lnTo>
                  <a:pt x="558989" y="402206"/>
                </a:lnTo>
                <a:lnTo>
                  <a:pt x="558989" y="387014"/>
                </a:lnTo>
                <a:lnTo>
                  <a:pt x="560732" y="429850"/>
                </a:lnTo>
                <a:lnTo>
                  <a:pt x="561993" y="449332"/>
                </a:lnTo>
                <a:lnTo>
                  <a:pt x="563472" y="472187"/>
                </a:lnTo>
                <a:lnTo>
                  <a:pt x="601327" y="472187"/>
                </a:lnTo>
                <a:lnTo>
                  <a:pt x="601327" y="294868"/>
                </a:lnTo>
                <a:lnTo>
                  <a:pt x="562021" y="377549"/>
                </a:lnTo>
                <a:lnTo>
                  <a:pt x="558989" y="294868"/>
                </a:lnTo>
                <a:lnTo>
                  <a:pt x="558989" y="370037"/>
                </a:lnTo>
                <a:lnTo>
                  <a:pt x="562974" y="381784"/>
                </a:lnTo>
                <a:lnTo>
                  <a:pt x="565713" y="433586"/>
                </a:lnTo>
                <a:lnTo>
                  <a:pt x="564717" y="441887"/>
                </a:lnTo>
                <a:lnTo>
                  <a:pt x="562144" y="449109"/>
                </a:lnTo>
                <a:lnTo>
                  <a:pt x="565713" y="433586"/>
                </a:lnTo>
                <a:lnTo>
                  <a:pt x="562974" y="381784"/>
                </a:lnTo>
                <a:lnTo>
                  <a:pt x="558989" y="370037"/>
                </a:lnTo>
                <a:lnTo>
                  <a:pt x="557167" y="365523"/>
                </a:lnTo>
                <a:lnTo>
                  <a:pt x="549525" y="355635"/>
                </a:lnTo>
                <a:lnTo>
                  <a:pt x="546826" y="353149"/>
                </a:lnTo>
                <a:lnTo>
                  <a:pt x="535884" y="347168"/>
                </a:lnTo>
                <a:lnTo>
                  <a:pt x="522380" y="345175"/>
                </a:lnTo>
                <a:lnTo>
                  <a:pt x="519098" y="345264"/>
                </a:lnTo>
                <a:lnTo>
                  <a:pt x="506347" y="347543"/>
                </a:lnTo>
                <a:lnTo>
                  <a:pt x="494985" y="352895"/>
                </a:lnTo>
                <a:lnTo>
                  <a:pt x="492273" y="354825"/>
                </a:lnTo>
                <a:lnTo>
                  <a:pt x="483447" y="363637"/>
                </a:lnTo>
                <a:lnTo>
                  <a:pt x="476555" y="375060"/>
                </a:lnTo>
                <a:lnTo>
                  <a:pt x="473312" y="384097"/>
                </a:lnTo>
                <a:lnTo>
                  <a:pt x="470888" y="396453"/>
                </a:lnTo>
                <a:lnTo>
                  <a:pt x="470080" y="410424"/>
                </a:lnTo>
                <a:close/>
              </a:path>
              <a:path w="2786178" h="474678">
                <a:moveTo>
                  <a:pt x="523044" y="440891"/>
                </a:moveTo>
                <a:lnTo>
                  <a:pt x="518893" y="435578"/>
                </a:lnTo>
                <a:lnTo>
                  <a:pt x="518432" y="434944"/>
                </a:lnTo>
                <a:lnTo>
                  <a:pt x="514108" y="424568"/>
                </a:lnTo>
                <a:lnTo>
                  <a:pt x="512667" y="409926"/>
                </a:lnTo>
                <a:lnTo>
                  <a:pt x="508214" y="473158"/>
                </a:lnTo>
                <a:lnTo>
                  <a:pt x="521383" y="474678"/>
                </a:lnTo>
                <a:lnTo>
                  <a:pt x="529353" y="474678"/>
                </a:lnTo>
                <a:lnTo>
                  <a:pt x="536409" y="473018"/>
                </a:lnTo>
                <a:lnTo>
                  <a:pt x="542552" y="469697"/>
                </a:lnTo>
                <a:lnTo>
                  <a:pt x="548861" y="466210"/>
                </a:lnTo>
                <a:lnTo>
                  <a:pt x="554008" y="461396"/>
                </a:lnTo>
                <a:lnTo>
                  <a:pt x="557993" y="455252"/>
                </a:lnTo>
                <a:lnTo>
                  <a:pt x="561993" y="449332"/>
                </a:lnTo>
                <a:lnTo>
                  <a:pt x="560732" y="429850"/>
                </a:lnTo>
                <a:lnTo>
                  <a:pt x="558989" y="387014"/>
                </a:lnTo>
                <a:lnTo>
                  <a:pt x="558989" y="416651"/>
                </a:lnTo>
                <a:lnTo>
                  <a:pt x="558076" y="422960"/>
                </a:lnTo>
                <a:lnTo>
                  <a:pt x="556250" y="428107"/>
                </a:lnTo>
                <a:lnTo>
                  <a:pt x="554423" y="433254"/>
                </a:lnTo>
                <a:lnTo>
                  <a:pt x="551767" y="437155"/>
                </a:lnTo>
                <a:lnTo>
                  <a:pt x="548280" y="439812"/>
                </a:lnTo>
                <a:lnTo>
                  <a:pt x="544960" y="442302"/>
                </a:lnTo>
                <a:lnTo>
                  <a:pt x="540892" y="443547"/>
                </a:lnTo>
                <a:lnTo>
                  <a:pt x="528772" y="443547"/>
                </a:lnTo>
                <a:lnTo>
                  <a:pt x="523044" y="440891"/>
                </a:lnTo>
                <a:close/>
              </a:path>
              <a:path w="2786178" h="474678">
                <a:moveTo>
                  <a:pt x="652286" y="437404"/>
                </a:moveTo>
                <a:lnTo>
                  <a:pt x="646807" y="432921"/>
                </a:lnTo>
                <a:lnTo>
                  <a:pt x="642656" y="427608"/>
                </a:lnTo>
                <a:lnTo>
                  <a:pt x="622733" y="451019"/>
                </a:lnTo>
                <a:lnTo>
                  <a:pt x="627150" y="455404"/>
                </a:lnTo>
                <a:lnTo>
                  <a:pt x="637265" y="462888"/>
                </a:lnTo>
                <a:lnTo>
                  <a:pt x="649131" y="468701"/>
                </a:lnTo>
                <a:lnTo>
                  <a:pt x="658459" y="471596"/>
                </a:lnTo>
                <a:lnTo>
                  <a:pt x="670907" y="473908"/>
                </a:lnTo>
                <a:lnTo>
                  <a:pt x="683998" y="474678"/>
                </a:lnTo>
                <a:lnTo>
                  <a:pt x="692772" y="474382"/>
                </a:lnTo>
                <a:lnTo>
                  <a:pt x="705688" y="472598"/>
                </a:lnTo>
                <a:lnTo>
                  <a:pt x="716622" y="469199"/>
                </a:lnTo>
                <a:lnTo>
                  <a:pt x="725256" y="465380"/>
                </a:lnTo>
                <a:lnTo>
                  <a:pt x="731731" y="460233"/>
                </a:lnTo>
                <a:lnTo>
                  <a:pt x="736048" y="453758"/>
                </a:lnTo>
                <a:lnTo>
                  <a:pt x="740365" y="447283"/>
                </a:lnTo>
                <a:lnTo>
                  <a:pt x="742523" y="439978"/>
                </a:lnTo>
                <a:lnTo>
                  <a:pt x="742523" y="423209"/>
                </a:lnTo>
                <a:lnTo>
                  <a:pt x="739701" y="415820"/>
                </a:lnTo>
                <a:lnTo>
                  <a:pt x="734056" y="409677"/>
                </a:lnTo>
                <a:lnTo>
                  <a:pt x="730968" y="406791"/>
                </a:lnTo>
                <a:lnTo>
                  <a:pt x="720556" y="400885"/>
                </a:lnTo>
                <a:lnTo>
                  <a:pt x="706412" y="396976"/>
                </a:lnTo>
                <a:lnTo>
                  <a:pt x="683749" y="392493"/>
                </a:lnTo>
                <a:lnTo>
                  <a:pt x="678104" y="391331"/>
                </a:lnTo>
                <a:lnTo>
                  <a:pt x="674202" y="390003"/>
                </a:lnTo>
                <a:lnTo>
                  <a:pt x="672044" y="388509"/>
                </a:lnTo>
                <a:lnTo>
                  <a:pt x="670051" y="386848"/>
                </a:lnTo>
                <a:lnTo>
                  <a:pt x="669055" y="384939"/>
                </a:lnTo>
                <a:lnTo>
                  <a:pt x="669055" y="380788"/>
                </a:lnTo>
                <a:lnTo>
                  <a:pt x="669719" y="379128"/>
                </a:lnTo>
                <a:lnTo>
                  <a:pt x="671047" y="377800"/>
                </a:lnTo>
                <a:lnTo>
                  <a:pt x="672376" y="376471"/>
                </a:lnTo>
                <a:lnTo>
                  <a:pt x="674368" y="375475"/>
                </a:lnTo>
                <a:lnTo>
                  <a:pt x="677024" y="374811"/>
                </a:lnTo>
                <a:lnTo>
                  <a:pt x="679847" y="373981"/>
                </a:lnTo>
                <a:lnTo>
                  <a:pt x="683251" y="373566"/>
                </a:lnTo>
                <a:lnTo>
                  <a:pt x="693544" y="373566"/>
                </a:lnTo>
                <a:lnTo>
                  <a:pt x="699854" y="374977"/>
                </a:lnTo>
                <a:lnTo>
                  <a:pt x="706163" y="377800"/>
                </a:lnTo>
                <a:lnTo>
                  <a:pt x="712472" y="380622"/>
                </a:lnTo>
                <a:lnTo>
                  <a:pt x="717619" y="384524"/>
                </a:lnTo>
                <a:lnTo>
                  <a:pt x="721603" y="389505"/>
                </a:lnTo>
                <a:lnTo>
                  <a:pt x="741776" y="366593"/>
                </a:lnTo>
                <a:lnTo>
                  <a:pt x="730772" y="356671"/>
                </a:lnTo>
                <a:lnTo>
                  <a:pt x="718864" y="350654"/>
                </a:lnTo>
                <a:lnTo>
                  <a:pt x="711395" y="348266"/>
                </a:lnTo>
                <a:lnTo>
                  <a:pt x="699075" y="345948"/>
                </a:lnTo>
                <a:lnTo>
                  <a:pt x="685492" y="345175"/>
                </a:lnTo>
                <a:lnTo>
                  <a:pt x="676028" y="345535"/>
                </a:lnTo>
                <a:lnTo>
                  <a:pt x="663170" y="347492"/>
                </a:lnTo>
                <a:lnTo>
                  <a:pt x="652369" y="351152"/>
                </a:lnTo>
                <a:lnTo>
                  <a:pt x="643736" y="354971"/>
                </a:lnTo>
                <a:lnTo>
                  <a:pt x="637343" y="360034"/>
                </a:lnTo>
                <a:lnTo>
                  <a:pt x="633193" y="366344"/>
                </a:lnTo>
                <a:lnTo>
                  <a:pt x="629042" y="372487"/>
                </a:lnTo>
                <a:lnTo>
                  <a:pt x="626967" y="378962"/>
                </a:lnTo>
                <a:lnTo>
                  <a:pt x="626983" y="387020"/>
                </a:lnTo>
                <a:lnTo>
                  <a:pt x="629600" y="400038"/>
                </a:lnTo>
                <a:lnTo>
                  <a:pt x="636679" y="410424"/>
                </a:lnTo>
                <a:lnTo>
                  <a:pt x="643803" y="415514"/>
                </a:lnTo>
                <a:lnTo>
                  <a:pt x="655269" y="420495"/>
                </a:lnTo>
                <a:lnTo>
                  <a:pt x="670051" y="424371"/>
                </a:lnTo>
                <a:lnTo>
                  <a:pt x="687484" y="427858"/>
                </a:lnTo>
                <a:lnTo>
                  <a:pt x="692465" y="428854"/>
                </a:lnTo>
                <a:lnTo>
                  <a:pt x="695786" y="430099"/>
                </a:lnTo>
                <a:lnTo>
                  <a:pt x="697446" y="431593"/>
                </a:lnTo>
                <a:lnTo>
                  <a:pt x="699106" y="432921"/>
                </a:lnTo>
                <a:lnTo>
                  <a:pt x="699937" y="434748"/>
                </a:lnTo>
                <a:lnTo>
                  <a:pt x="699937" y="440227"/>
                </a:lnTo>
                <a:lnTo>
                  <a:pt x="698276" y="442551"/>
                </a:lnTo>
                <a:lnTo>
                  <a:pt x="694956" y="444045"/>
                </a:lnTo>
                <a:lnTo>
                  <a:pt x="691635" y="445540"/>
                </a:lnTo>
                <a:lnTo>
                  <a:pt x="687401" y="446287"/>
                </a:lnTo>
                <a:lnTo>
                  <a:pt x="673787" y="446287"/>
                </a:lnTo>
                <a:lnTo>
                  <a:pt x="666066" y="444544"/>
                </a:lnTo>
                <a:lnTo>
                  <a:pt x="659093" y="441057"/>
                </a:lnTo>
                <a:lnTo>
                  <a:pt x="652286" y="437404"/>
                </a:lnTo>
                <a:close/>
              </a:path>
              <a:path w="2786178" h="474678">
                <a:moveTo>
                  <a:pt x="844450" y="395731"/>
                </a:moveTo>
                <a:lnTo>
                  <a:pt x="844450" y="405693"/>
                </a:lnTo>
                <a:lnTo>
                  <a:pt x="798220" y="397972"/>
                </a:lnTo>
                <a:lnTo>
                  <a:pt x="797630" y="402372"/>
                </a:lnTo>
                <a:lnTo>
                  <a:pt x="797630" y="418809"/>
                </a:lnTo>
                <a:lnTo>
                  <a:pt x="784680" y="397972"/>
                </a:lnTo>
                <a:lnTo>
                  <a:pt x="788415" y="352895"/>
                </a:lnTo>
                <a:lnTo>
                  <a:pt x="782710" y="356311"/>
                </a:lnTo>
                <a:lnTo>
                  <a:pt x="773079" y="364618"/>
                </a:lnTo>
                <a:lnTo>
                  <a:pt x="765503" y="375060"/>
                </a:lnTo>
                <a:lnTo>
                  <a:pt x="761417" y="383971"/>
                </a:lnTo>
                <a:lnTo>
                  <a:pt x="758318" y="396197"/>
                </a:lnTo>
                <a:lnTo>
                  <a:pt x="757285" y="409926"/>
                </a:lnTo>
                <a:lnTo>
                  <a:pt x="757980" y="421303"/>
                </a:lnTo>
                <a:lnTo>
                  <a:pt x="760709" y="433799"/>
                </a:lnTo>
                <a:lnTo>
                  <a:pt x="765503" y="444793"/>
                </a:lnTo>
                <a:lnTo>
                  <a:pt x="769207" y="450502"/>
                </a:lnTo>
                <a:lnTo>
                  <a:pt x="777880" y="459785"/>
                </a:lnTo>
                <a:lnTo>
                  <a:pt x="788664" y="466958"/>
                </a:lnTo>
                <a:lnTo>
                  <a:pt x="784680" y="420635"/>
                </a:lnTo>
                <a:lnTo>
                  <a:pt x="797927" y="420635"/>
                </a:lnTo>
                <a:lnTo>
                  <a:pt x="797630" y="410674"/>
                </a:lnTo>
                <a:lnTo>
                  <a:pt x="797927" y="420635"/>
                </a:lnTo>
                <a:lnTo>
                  <a:pt x="883301" y="420635"/>
                </a:lnTo>
                <a:lnTo>
                  <a:pt x="883633" y="418643"/>
                </a:lnTo>
                <a:lnTo>
                  <a:pt x="883882" y="416152"/>
                </a:lnTo>
                <a:lnTo>
                  <a:pt x="884048" y="413164"/>
                </a:lnTo>
                <a:lnTo>
                  <a:pt x="884214" y="410175"/>
                </a:lnTo>
                <a:lnTo>
                  <a:pt x="884297" y="407187"/>
                </a:lnTo>
                <a:lnTo>
                  <a:pt x="884297" y="404198"/>
                </a:lnTo>
                <a:lnTo>
                  <a:pt x="884046" y="397921"/>
                </a:lnTo>
                <a:lnTo>
                  <a:pt x="881755" y="385209"/>
                </a:lnTo>
                <a:lnTo>
                  <a:pt x="877075" y="373815"/>
                </a:lnTo>
                <a:lnTo>
                  <a:pt x="874814" y="370002"/>
                </a:lnTo>
                <a:lnTo>
                  <a:pt x="866585" y="360360"/>
                </a:lnTo>
                <a:lnTo>
                  <a:pt x="855906" y="352895"/>
                </a:lnTo>
                <a:lnTo>
                  <a:pt x="864623" y="397972"/>
                </a:lnTo>
                <a:lnTo>
                  <a:pt x="844450" y="395731"/>
                </a:lnTo>
                <a:close/>
              </a:path>
              <a:path w="2786178" h="474678">
                <a:moveTo>
                  <a:pt x="797630" y="418809"/>
                </a:moveTo>
                <a:lnTo>
                  <a:pt x="797630" y="402372"/>
                </a:lnTo>
                <a:lnTo>
                  <a:pt x="798220" y="397972"/>
                </a:lnTo>
                <a:lnTo>
                  <a:pt x="798543" y="395565"/>
                </a:lnTo>
                <a:lnTo>
                  <a:pt x="800370" y="390252"/>
                </a:lnTo>
                <a:lnTo>
                  <a:pt x="802362" y="384939"/>
                </a:lnTo>
                <a:lnTo>
                  <a:pt x="805184" y="381037"/>
                </a:lnTo>
                <a:lnTo>
                  <a:pt x="808837" y="378547"/>
                </a:lnTo>
                <a:lnTo>
                  <a:pt x="812656" y="376056"/>
                </a:lnTo>
                <a:lnTo>
                  <a:pt x="817221" y="374811"/>
                </a:lnTo>
                <a:lnTo>
                  <a:pt x="830006" y="374811"/>
                </a:lnTo>
                <a:lnTo>
                  <a:pt x="835485" y="377468"/>
                </a:lnTo>
                <a:lnTo>
                  <a:pt x="838971" y="382781"/>
                </a:lnTo>
                <a:lnTo>
                  <a:pt x="842624" y="388093"/>
                </a:lnTo>
                <a:lnTo>
                  <a:pt x="844450" y="395731"/>
                </a:lnTo>
                <a:lnTo>
                  <a:pt x="864623" y="397972"/>
                </a:lnTo>
                <a:lnTo>
                  <a:pt x="855906" y="352895"/>
                </a:lnTo>
                <a:lnTo>
                  <a:pt x="848426" y="349420"/>
                </a:lnTo>
                <a:lnTo>
                  <a:pt x="836302" y="346236"/>
                </a:lnTo>
                <a:lnTo>
                  <a:pt x="822534" y="345175"/>
                </a:lnTo>
                <a:lnTo>
                  <a:pt x="812347" y="345754"/>
                </a:lnTo>
                <a:lnTo>
                  <a:pt x="799823" y="348307"/>
                </a:lnTo>
                <a:lnTo>
                  <a:pt x="788415" y="352895"/>
                </a:lnTo>
                <a:lnTo>
                  <a:pt x="784680" y="397972"/>
                </a:lnTo>
                <a:lnTo>
                  <a:pt x="797630" y="418809"/>
                </a:lnTo>
                <a:close/>
              </a:path>
              <a:path w="2786178" h="474678">
                <a:moveTo>
                  <a:pt x="810871" y="473753"/>
                </a:moveTo>
                <a:lnTo>
                  <a:pt x="824527" y="474678"/>
                </a:lnTo>
                <a:lnTo>
                  <a:pt x="833160" y="474678"/>
                </a:lnTo>
                <a:lnTo>
                  <a:pt x="841379" y="473433"/>
                </a:lnTo>
                <a:lnTo>
                  <a:pt x="849182" y="470942"/>
                </a:lnTo>
                <a:lnTo>
                  <a:pt x="857152" y="468452"/>
                </a:lnTo>
                <a:lnTo>
                  <a:pt x="863959" y="464799"/>
                </a:lnTo>
                <a:lnTo>
                  <a:pt x="869604" y="459984"/>
                </a:lnTo>
                <a:lnTo>
                  <a:pt x="875415" y="455003"/>
                </a:lnTo>
                <a:lnTo>
                  <a:pt x="879482" y="448943"/>
                </a:lnTo>
                <a:lnTo>
                  <a:pt x="881807" y="441804"/>
                </a:lnTo>
                <a:lnTo>
                  <a:pt x="847937" y="430597"/>
                </a:lnTo>
                <a:lnTo>
                  <a:pt x="846111" y="435080"/>
                </a:lnTo>
                <a:lnTo>
                  <a:pt x="843288" y="438566"/>
                </a:lnTo>
                <a:lnTo>
                  <a:pt x="839469" y="441057"/>
                </a:lnTo>
                <a:lnTo>
                  <a:pt x="835817" y="443547"/>
                </a:lnTo>
                <a:lnTo>
                  <a:pt x="830836" y="444793"/>
                </a:lnTo>
                <a:lnTo>
                  <a:pt x="818882" y="444793"/>
                </a:lnTo>
                <a:lnTo>
                  <a:pt x="814067" y="443713"/>
                </a:lnTo>
                <a:lnTo>
                  <a:pt x="810082" y="441555"/>
                </a:lnTo>
                <a:lnTo>
                  <a:pt x="806098" y="439231"/>
                </a:lnTo>
                <a:lnTo>
                  <a:pt x="803026" y="435578"/>
                </a:lnTo>
                <a:lnTo>
                  <a:pt x="800868" y="430597"/>
                </a:lnTo>
                <a:lnTo>
                  <a:pt x="798709" y="425450"/>
                </a:lnTo>
                <a:lnTo>
                  <a:pt x="797927" y="420635"/>
                </a:lnTo>
                <a:lnTo>
                  <a:pt x="784680" y="420635"/>
                </a:lnTo>
                <a:lnTo>
                  <a:pt x="788664" y="466958"/>
                </a:lnTo>
                <a:lnTo>
                  <a:pt x="798529" y="470977"/>
                </a:lnTo>
                <a:lnTo>
                  <a:pt x="810871" y="473753"/>
                </a:lnTo>
                <a:close/>
              </a:path>
              <a:path w="2786178" h="474678">
                <a:moveTo>
                  <a:pt x="958573" y="433835"/>
                </a:moveTo>
                <a:lnTo>
                  <a:pt x="958573" y="377800"/>
                </a:lnTo>
                <a:lnTo>
                  <a:pt x="995680" y="377800"/>
                </a:lnTo>
                <a:lnTo>
                  <a:pt x="995680" y="347665"/>
                </a:lnTo>
                <a:lnTo>
                  <a:pt x="958573" y="347665"/>
                </a:lnTo>
                <a:lnTo>
                  <a:pt x="958573" y="308067"/>
                </a:lnTo>
                <a:lnTo>
                  <a:pt x="916235" y="319772"/>
                </a:lnTo>
                <a:lnTo>
                  <a:pt x="916235" y="347665"/>
                </a:lnTo>
                <a:lnTo>
                  <a:pt x="894818" y="347665"/>
                </a:lnTo>
                <a:lnTo>
                  <a:pt x="894818" y="377800"/>
                </a:lnTo>
                <a:lnTo>
                  <a:pt x="916235" y="377800"/>
                </a:lnTo>
                <a:lnTo>
                  <a:pt x="916235" y="434831"/>
                </a:lnTo>
                <a:lnTo>
                  <a:pt x="916401" y="444461"/>
                </a:lnTo>
                <a:lnTo>
                  <a:pt x="918311" y="452181"/>
                </a:lnTo>
                <a:lnTo>
                  <a:pt x="921963" y="457992"/>
                </a:lnTo>
                <a:lnTo>
                  <a:pt x="925782" y="463803"/>
                </a:lnTo>
                <a:lnTo>
                  <a:pt x="931095" y="468037"/>
                </a:lnTo>
                <a:lnTo>
                  <a:pt x="937902" y="470693"/>
                </a:lnTo>
                <a:lnTo>
                  <a:pt x="944876" y="473350"/>
                </a:lnTo>
                <a:lnTo>
                  <a:pt x="953094" y="474678"/>
                </a:lnTo>
                <a:lnTo>
                  <a:pt x="969199" y="474678"/>
                </a:lnTo>
                <a:lnTo>
                  <a:pt x="975674" y="473848"/>
                </a:lnTo>
                <a:lnTo>
                  <a:pt x="981983" y="472187"/>
                </a:lnTo>
                <a:lnTo>
                  <a:pt x="988292" y="470527"/>
                </a:lnTo>
                <a:lnTo>
                  <a:pt x="993522" y="468203"/>
                </a:lnTo>
                <a:lnTo>
                  <a:pt x="997673" y="465214"/>
                </a:lnTo>
                <a:lnTo>
                  <a:pt x="993190" y="439065"/>
                </a:lnTo>
                <a:lnTo>
                  <a:pt x="990866" y="440891"/>
                </a:lnTo>
                <a:lnTo>
                  <a:pt x="988209" y="442302"/>
                </a:lnTo>
                <a:lnTo>
                  <a:pt x="985221" y="443298"/>
                </a:lnTo>
                <a:lnTo>
                  <a:pt x="982398" y="444128"/>
                </a:lnTo>
                <a:lnTo>
                  <a:pt x="978995" y="444544"/>
                </a:lnTo>
                <a:lnTo>
                  <a:pt x="969863" y="444544"/>
                </a:lnTo>
                <a:lnTo>
                  <a:pt x="965795" y="443298"/>
                </a:lnTo>
                <a:lnTo>
                  <a:pt x="962807" y="440808"/>
                </a:lnTo>
                <a:lnTo>
                  <a:pt x="959984" y="438151"/>
                </a:lnTo>
                <a:lnTo>
                  <a:pt x="958573" y="433835"/>
                </a:lnTo>
                <a:close/>
              </a:path>
              <a:path w="2786178" h="474678">
                <a:moveTo>
                  <a:pt x="844450" y="397972"/>
                </a:moveTo>
                <a:lnTo>
                  <a:pt x="798220" y="397972"/>
                </a:lnTo>
                <a:lnTo>
                  <a:pt x="844450" y="405693"/>
                </a:lnTo>
                <a:lnTo>
                  <a:pt x="844450" y="397972"/>
                </a:lnTo>
                <a:close/>
              </a:path>
              <a:path w="2786178" h="474678">
                <a:moveTo>
                  <a:pt x="558989" y="294868"/>
                </a:moveTo>
                <a:lnTo>
                  <a:pt x="562021" y="377549"/>
                </a:lnTo>
                <a:lnTo>
                  <a:pt x="601327" y="294868"/>
                </a:lnTo>
                <a:lnTo>
                  <a:pt x="558989" y="294868"/>
                </a:lnTo>
                <a:close/>
              </a:path>
              <a:path w="2786178" h="474678">
                <a:moveTo>
                  <a:pt x="565713" y="433586"/>
                </a:moveTo>
                <a:lnTo>
                  <a:pt x="562144" y="449109"/>
                </a:lnTo>
                <a:lnTo>
                  <a:pt x="564717" y="441887"/>
                </a:lnTo>
                <a:lnTo>
                  <a:pt x="565713" y="433586"/>
                </a:lnTo>
                <a:close/>
              </a:path>
              <a:path w="2786178" h="474678">
                <a:moveTo>
                  <a:pt x="2746331" y="105345"/>
                </a:moveTo>
                <a:lnTo>
                  <a:pt x="2700101" y="105345"/>
                </a:lnTo>
                <a:lnTo>
                  <a:pt x="2746331" y="113066"/>
                </a:lnTo>
                <a:lnTo>
                  <a:pt x="2746331" y="105345"/>
                </a:lnTo>
                <a:close/>
              </a:path>
              <a:path w="2786178" h="474678">
                <a:moveTo>
                  <a:pt x="1873074" y="86584"/>
                </a:moveTo>
                <a:lnTo>
                  <a:pt x="1876893" y="100115"/>
                </a:lnTo>
                <a:lnTo>
                  <a:pt x="1875647" y="79279"/>
                </a:lnTo>
                <a:lnTo>
                  <a:pt x="1873074" y="86584"/>
                </a:lnTo>
                <a:close/>
              </a:path>
              <a:path w="2786178" h="474678">
                <a:moveTo>
                  <a:pt x="1432382" y="86584"/>
                </a:moveTo>
                <a:lnTo>
                  <a:pt x="1436201" y="100115"/>
                </a:lnTo>
                <a:lnTo>
                  <a:pt x="1434956" y="79279"/>
                </a:lnTo>
                <a:lnTo>
                  <a:pt x="1432382" y="86584"/>
                </a:lnTo>
                <a:close/>
              </a:path>
              <a:path w="2786178" h="474678">
                <a:moveTo>
                  <a:pt x="1332324" y="105345"/>
                </a:moveTo>
                <a:lnTo>
                  <a:pt x="1286094" y="105345"/>
                </a:lnTo>
                <a:lnTo>
                  <a:pt x="1332324" y="113066"/>
                </a:lnTo>
                <a:lnTo>
                  <a:pt x="1332324" y="105345"/>
                </a:lnTo>
                <a:close/>
              </a:path>
              <a:path w="2786178" h="474678">
                <a:moveTo>
                  <a:pt x="1188102" y="105345"/>
                </a:moveTo>
                <a:lnTo>
                  <a:pt x="1141872" y="105345"/>
                </a:lnTo>
                <a:lnTo>
                  <a:pt x="1188102" y="113066"/>
                </a:lnTo>
                <a:lnTo>
                  <a:pt x="1188102" y="105345"/>
                </a:lnTo>
                <a:close/>
              </a:path>
              <a:path w="2786178" h="474678">
                <a:moveTo>
                  <a:pt x="1015085" y="117299"/>
                </a:moveTo>
                <a:lnTo>
                  <a:pt x="1048955" y="55038"/>
                </a:lnTo>
                <a:lnTo>
                  <a:pt x="1001636" y="107359"/>
                </a:lnTo>
                <a:lnTo>
                  <a:pt x="1015085" y="117299"/>
                </a:lnTo>
                <a:close/>
              </a:path>
              <a:path w="2786178" h="474678">
                <a:moveTo>
                  <a:pt x="959299" y="179560"/>
                </a:moveTo>
                <a:lnTo>
                  <a:pt x="992671" y="160882"/>
                </a:lnTo>
                <a:lnTo>
                  <a:pt x="959299" y="2241"/>
                </a:lnTo>
                <a:lnTo>
                  <a:pt x="959299" y="179560"/>
                </a:lnTo>
                <a:close/>
              </a:path>
              <a:path w="2786178" h="474678">
                <a:moveTo>
                  <a:pt x="37605" y="142453"/>
                </a:moveTo>
                <a:lnTo>
                  <a:pt x="43084" y="179560"/>
                </a:lnTo>
                <a:lnTo>
                  <a:pt x="54609" y="142453"/>
                </a:lnTo>
                <a:lnTo>
                  <a:pt x="37605" y="142453"/>
                </a:lnTo>
                <a:close/>
              </a:path>
              <a:path w="2786178" h="474678">
                <a:moveTo>
                  <a:pt x="166610" y="179560"/>
                </a:moveTo>
                <a:lnTo>
                  <a:pt x="109081" y="15191"/>
                </a:lnTo>
                <a:lnTo>
                  <a:pt x="57778" y="15191"/>
                </a:lnTo>
                <a:lnTo>
                  <a:pt x="82682" y="48065"/>
                </a:lnTo>
                <a:lnTo>
                  <a:pt x="83180" y="48065"/>
                </a:lnTo>
                <a:lnTo>
                  <a:pt x="90403" y="73966"/>
                </a:lnTo>
                <a:lnTo>
                  <a:pt x="102374" y="113315"/>
                </a:lnTo>
                <a:lnTo>
                  <a:pt x="37605" y="113315"/>
                </a:lnTo>
                <a:lnTo>
                  <a:pt x="0" y="179560"/>
                </a:lnTo>
                <a:lnTo>
                  <a:pt x="43084" y="179560"/>
                </a:lnTo>
                <a:lnTo>
                  <a:pt x="37605" y="142453"/>
                </a:lnTo>
                <a:lnTo>
                  <a:pt x="111239" y="142453"/>
                </a:lnTo>
                <a:lnTo>
                  <a:pt x="129004" y="113315"/>
                </a:lnTo>
                <a:lnTo>
                  <a:pt x="166610" y="179560"/>
                </a:lnTo>
                <a:close/>
              </a:path>
              <a:path w="2786178" h="474678">
                <a:moveTo>
                  <a:pt x="129004" y="142453"/>
                </a:moveTo>
                <a:lnTo>
                  <a:pt x="129004" y="113315"/>
                </a:lnTo>
                <a:lnTo>
                  <a:pt x="111239" y="142453"/>
                </a:lnTo>
                <a:lnTo>
                  <a:pt x="122529" y="179560"/>
                </a:lnTo>
                <a:lnTo>
                  <a:pt x="166610" y="179560"/>
                </a:lnTo>
                <a:lnTo>
                  <a:pt x="129004" y="113315"/>
                </a:lnTo>
                <a:lnTo>
                  <a:pt x="129004" y="142453"/>
                </a:lnTo>
                <a:close/>
              </a:path>
              <a:path w="2786178" h="474678">
                <a:moveTo>
                  <a:pt x="0" y="179560"/>
                </a:moveTo>
                <a:lnTo>
                  <a:pt x="37605" y="113315"/>
                </a:lnTo>
                <a:lnTo>
                  <a:pt x="63659" y="113315"/>
                </a:lnTo>
                <a:lnTo>
                  <a:pt x="75958" y="73717"/>
                </a:lnTo>
                <a:lnTo>
                  <a:pt x="82682" y="48065"/>
                </a:lnTo>
                <a:lnTo>
                  <a:pt x="57778" y="15191"/>
                </a:lnTo>
                <a:lnTo>
                  <a:pt x="0" y="179560"/>
                </a:lnTo>
                <a:close/>
              </a:path>
              <a:path w="2786178" h="474678">
                <a:moveTo>
                  <a:pt x="380707" y="55038"/>
                </a:moveTo>
                <a:lnTo>
                  <a:pt x="336377" y="55038"/>
                </a:lnTo>
                <a:lnTo>
                  <a:pt x="315208" y="146936"/>
                </a:lnTo>
                <a:lnTo>
                  <a:pt x="291051" y="55038"/>
                </a:lnTo>
                <a:lnTo>
                  <a:pt x="249211" y="55038"/>
                </a:lnTo>
                <a:lnTo>
                  <a:pt x="224805" y="146936"/>
                </a:lnTo>
                <a:lnTo>
                  <a:pt x="203885" y="55038"/>
                </a:lnTo>
                <a:lnTo>
                  <a:pt x="159306" y="55038"/>
                </a:lnTo>
                <a:lnTo>
                  <a:pt x="197161" y="179560"/>
                </a:lnTo>
                <a:lnTo>
                  <a:pt x="247717" y="179560"/>
                </a:lnTo>
                <a:lnTo>
                  <a:pt x="269633" y="103104"/>
                </a:lnTo>
                <a:lnTo>
                  <a:pt x="292296" y="179560"/>
                </a:lnTo>
                <a:lnTo>
                  <a:pt x="343101" y="179560"/>
                </a:lnTo>
                <a:lnTo>
                  <a:pt x="380707" y="55038"/>
                </a:lnTo>
                <a:close/>
              </a:path>
              <a:path w="2786178" h="474678">
                <a:moveTo>
                  <a:pt x="446967" y="152415"/>
                </a:moveTo>
                <a:lnTo>
                  <a:pt x="443895" y="151252"/>
                </a:lnTo>
                <a:lnTo>
                  <a:pt x="442069" y="148928"/>
                </a:lnTo>
                <a:lnTo>
                  <a:pt x="440242" y="146604"/>
                </a:lnTo>
                <a:lnTo>
                  <a:pt x="439329" y="142702"/>
                </a:lnTo>
                <a:lnTo>
                  <a:pt x="439329" y="2241"/>
                </a:lnTo>
                <a:lnTo>
                  <a:pt x="396992" y="2241"/>
                </a:lnTo>
                <a:lnTo>
                  <a:pt x="396992" y="142702"/>
                </a:lnTo>
                <a:lnTo>
                  <a:pt x="397323" y="150308"/>
                </a:lnTo>
                <a:lnTo>
                  <a:pt x="400177" y="163482"/>
                </a:lnTo>
                <a:lnTo>
                  <a:pt x="405957" y="172836"/>
                </a:lnTo>
                <a:lnTo>
                  <a:pt x="420080" y="180434"/>
                </a:lnTo>
                <a:lnTo>
                  <a:pt x="434846" y="182051"/>
                </a:lnTo>
                <a:lnTo>
                  <a:pt x="439495" y="182051"/>
                </a:lnTo>
                <a:lnTo>
                  <a:pt x="444227" y="181470"/>
                </a:lnTo>
                <a:lnTo>
                  <a:pt x="449042" y="180308"/>
                </a:lnTo>
                <a:lnTo>
                  <a:pt x="453857" y="179145"/>
                </a:lnTo>
                <a:lnTo>
                  <a:pt x="457758" y="177651"/>
                </a:lnTo>
                <a:lnTo>
                  <a:pt x="460747" y="175825"/>
                </a:lnTo>
                <a:lnTo>
                  <a:pt x="463486" y="150422"/>
                </a:lnTo>
                <a:lnTo>
                  <a:pt x="461162" y="151086"/>
                </a:lnTo>
                <a:lnTo>
                  <a:pt x="459170" y="151584"/>
                </a:lnTo>
                <a:lnTo>
                  <a:pt x="457509" y="151917"/>
                </a:lnTo>
                <a:lnTo>
                  <a:pt x="455849" y="152249"/>
                </a:lnTo>
                <a:lnTo>
                  <a:pt x="453774" y="152415"/>
                </a:lnTo>
                <a:lnTo>
                  <a:pt x="446967" y="152415"/>
                </a:lnTo>
                <a:close/>
              </a:path>
              <a:path w="2786178" h="474678">
                <a:moveTo>
                  <a:pt x="548733" y="172670"/>
                </a:moveTo>
                <a:lnTo>
                  <a:pt x="552884" y="167855"/>
                </a:lnTo>
                <a:lnTo>
                  <a:pt x="555897" y="164494"/>
                </a:lnTo>
                <a:lnTo>
                  <a:pt x="557200" y="163040"/>
                </a:lnTo>
                <a:lnTo>
                  <a:pt x="559359" y="149924"/>
                </a:lnTo>
                <a:lnTo>
                  <a:pt x="557200" y="163040"/>
                </a:lnTo>
                <a:lnTo>
                  <a:pt x="559359" y="157063"/>
                </a:lnTo>
                <a:lnTo>
                  <a:pt x="561683" y="173500"/>
                </a:lnTo>
                <a:lnTo>
                  <a:pt x="565585" y="176655"/>
                </a:lnTo>
                <a:lnTo>
                  <a:pt x="570566" y="178813"/>
                </a:lnTo>
                <a:lnTo>
                  <a:pt x="575547" y="180806"/>
                </a:lnTo>
                <a:lnTo>
                  <a:pt x="581275" y="181802"/>
                </a:lnTo>
                <a:lnTo>
                  <a:pt x="594889" y="181802"/>
                </a:lnTo>
                <a:lnTo>
                  <a:pt x="600949" y="180640"/>
                </a:lnTo>
                <a:lnTo>
                  <a:pt x="605930" y="178315"/>
                </a:lnTo>
                <a:lnTo>
                  <a:pt x="608421" y="154158"/>
                </a:lnTo>
                <a:lnTo>
                  <a:pt x="606594" y="154822"/>
                </a:lnTo>
                <a:lnTo>
                  <a:pt x="604187" y="155154"/>
                </a:lnTo>
                <a:lnTo>
                  <a:pt x="595387" y="155154"/>
                </a:lnTo>
                <a:lnTo>
                  <a:pt x="592482" y="151916"/>
                </a:lnTo>
                <a:lnTo>
                  <a:pt x="592462" y="98242"/>
                </a:lnTo>
                <a:lnTo>
                  <a:pt x="590549" y="84987"/>
                </a:lnTo>
                <a:lnTo>
                  <a:pt x="585508" y="73966"/>
                </a:lnTo>
                <a:lnTo>
                  <a:pt x="581026" y="66826"/>
                </a:lnTo>
                <a:lnTo>
                  <a:pt x="574467" y="61513"/>
                </a:lnTo>
                <a:lnTo>
                  <a:pt x="565834" y="58027"/>
                </a:lnTo>
                <a:lnTo>
                  <a:pt x="560806" y="56141"/>
                </a:lnTo>
                <a:lnTo>
                  <a:pt x="554627" y="151667"/>
                </a:lnTo>
                <a:lnTo>
                  <a:pt x="554378" y="103353"/>
                </a:lnTo>
                <a:lnTo>
                  <a:pt x="550393" y="94802"/>
                </a:lnTo>
                <a:lnTo>
                  <a:pt x="550393" y="104175"/>
                </a:lnTo>
                <a:lnTo>
                  <a:pt x="554129" y="125767"/>
                </a:lnTo>
                <a:lnTo>
                  <a:pt x="554627" y="159637"/>
                </a:lnTo>
                <a:lnTo>
                  <a:pt x="554627" y="153162"/>
                </a:lnTo>
                <a:lnTo>
                  <a:pt x="554627" y="159637"/>
                </a:lnTo>
                <a:lnTo>
                  <a:pt x="554129" y="125767"/>
                </a:lnTo>
                <a:lnTo>
                  <a:pt x="550393" y="104175"/>
                </a:lnTo>
                <a:lnTo>
                  <a:pt x="507309" y="113066"/>
                </a:lnTo>
                <a:lnTo>
                  <a:pt x="516689" y="137057"/>
                </a:lnTo>
                <a:lnTo>
                  <a:pt x="519014" y="135231"/>
                </a:lnTo>
                <a:lnTo>
                  <a:pt x="521504" y="133238"/>
                </a:lnTo>
                <a:lnTo>
                  <a:pt x="525240" y="131744"/>
                </a:lnTo>
                <a:lnTo>
                  <a:pt x="530221" y="130748"/>
                </a:lnTo>
                <a:lnTo>
                  <a:pt x="550393" y="126545"/>
                </a:lnTo>
                <a:lnTo>
                  <a:pt x="550393" y="137140"/>
                </a:lnTo>
                <a:lnTo>
                  <a:pt x="549812" y="140294"/>
                </a:lnTo>
                <a:lnTo>
                  <a:pt x="548650" y="142951"/>
                </a:lnTo>
                <a:lnTo>
                  <a:pt x="547488" y="145607"/>
                </a:lnTo>
                <a:lnTo>
                  <a:pt x="545910" y="147849"/>
                </a:lnTo>
                <a:lnTo>
                  <a:pt x="543918" y="149675"/>
                </a:lnTo>
                <a:lnTo>
                  <a:pt x="541926" y="151335"/>
                </a:lnTo>
                <a:lnTo>
                  <a:pt x="539601" y="152581"/>
                </a:lnTo>
                <a:lnTo>
                  <a:pt x="536945" y="153411"/>
                </a:lnTo>
                <a:lnTo>
                  <a:pt x="536447" y="178564"/>
                </a:lnTo>
                <a:lnTo>
                  <a:pt x="543254" y="176240"/>
                </a:lnTo>
                <a:lnTo>
                  <a:pt x="548733" y="172670"/>
                </a:lnTo>
                <a:close/>
              </a:path>
              <a:path w="2786178" h="474678">
                <a:moveTo>
                  <a:pt x="536945" y="153411"/>
                </a:moveTo>
                <a:lnTo>
                  <a:pt x="534454" y="154241"/>
                </a:lnTo>
                <a:lnTo>
                  <a:pt x="531798" y="154656"/>
                </a:lnTo>
                <a:lnTo>
                  <a:pt x="525323" y="154656"/>
                </a:lnTo>
                <a:lnTo>
                  <a:pt x="522168" y="153743"/>
                </a:lnTo>
                <a:lnTo>
                  <a:pt x="519512" y="151917"/>
                </a:lnTo>
                <a:lnTo>
                  <a:pt x="516855" y="150090"/>
                </a:lnTo>
                <a:lnTo>
                  <a:pt x="515527" y="147351"/>
                </a:lnTo>
                <a:lnTo>
                  <a:pt x="515527" y="139879"/>
                </a:lnTo>
                <a:lnTo>
                  <a:pt x="516689" y="137057"/>
                </a:lnTo>
                <a:lnTo>
                  <a:pt x="507309" y="113066"/>
                </a:lnTo>
                <a:lnTo>
                  <a:pt x="503610" y="113893"/>
                </a:lnTo>
                <a:lnTo>
                  <a:pt x="490806" y="118618"/>
                </a:lnTo>
                <a:lnTo>
                  <a:pt x="481657" y="125518"/>
                </a:lnTo>
                <a:lnTo>
                  <a:pt x="476344" y="131329"/>
                </a:lnTo>
                <a:lnTo>
                  <a:pt x="473688" y="138717"/>
                </a:lnTo>
                <a:lnTo>
                  <a:pt x="473688" y="155154"/>
                </a:lnTo>
                <a:lnTo>
                  <a:pt x="475348" y="161463"/>
                </a:lnTo>
                <a:lnTo>
                  <a:pt x="478668" y="166610"/>
                </a:lnTo>
                <a:lnTo>
                  <a:pt x="482155" y="171591"/>
                </a:lnTo>
                <a:lnTo>
                  <a:pt x="487053" y="175410"/>
                </a:lnTo>
                <a:lnTo>
                  <a:pt x="493362" y="178066"/>
                </a:lnTo>
                <a:lnTo>
                  <a:pt x="499671" y="180723"/>
                </a:lnTo>
                <a:lnTo>
                  <a:pt x="507060" y="182051"/>
                </a:lnTo>
                <a:lnTo>
                  <a:pt x="522832" y="182051"/>
                </a:lnTo>
                <a:lnTo>
                  <a:pt x="529806" y="180889"/>
                </a:lnTo>
                <a:lnTo>
                  <a:pt x="536447" y="178564"/>
                </a:lnTo>
                <a:lnTo>
                  <a:pt x="536945" y="1534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1869077" y="14380181"/>
            <a:ext cx="91399" cy="0"/>
          </a:xfrm>
          <a:custGeom>
            <a:avLst/>
            <a:gdLst/>
            <a:ahLst/>
            <a:cxnLst/>
            <a:rect l="l" t="t" r="r" b="b"/>
            <a:pathLst>
              <a:path w="91399" h="0">
                <a:moveTo>
                  <a:pt x="0" y="0"/>
                </a:moveTo>
                <a:lnTo>
                  <a:pt x="91399" y="0"/>
                </a:lnTo>
              </a:path>
            </a:pathLst>
          </a:custGeom>
          <a:ln w="3040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2811939" y="14254538"/>
            <a:ext cx="0" cy="177319"/>
          </a:xfrm>
          <a:custGeom>
            <a:avLst/>
            <a:gdLst/>
            <a:ahLst/>
            <a:cxnLst/>
            <a:rect l="l" t="t" r="r" b="b"/>
            <a:pathLst>
              <a:path w="0" h="177319">
                <a:moveTo>
                  <a:pt x="0" y="0"/>
                </a:moveTo>
                <a:lnTo>
                  <a:pt x="0" y="177319"/>
                </a:lnTo>
              </a:path>
            </a:pathLst>
          </a:custGeom>
          <a:ln w="436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4127204" y="14307335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4166806" y="14322403"/>
            <a:ext cx="100863" cy="0"/>
          </a:xfrm>
          <a:custGeom>
            <a:avLst/>
            <a:gdLst/>
            <a:ahLst/>
            <a:cxnLst/>
            <a:rect l="l" t="t" r="r" b="b"/>
            <a:pathLst>
              <a:path w="100863" h="0">
                <a:moveTo>
                  <a:pt x="0" y="0"/>
                </a:moveTo>
                <a:lnTo>
                  <a:pt x="100863" y="0"/>
                </a:lnTo>
              </a:path>
            </a:pathLst>
          </a:custGeom>
          <a:ln w="3140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4308394" y="14307335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2101287" y="14599962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2726289" y="14615030"/>
            <a:ext cx="100862" cy="0"/>
          </a:xfrm>
          <a:custGeom>
            <a:avLst/>
            <a:gdLst/>
            <a:ahLst/>
            <a:cxnLst/>
            <a:rect l="l" t="t" r="r" b="b"/>
            <a:pathLst>
              <a:path w="100862" h="0">
                <a:moveTo>
                  <a:pt x="0" y="0"/>
                </a:moveTo>
                <a:lnTo>
                  <a:pt x="100862" y="0"/>
                </a:lnTo>
              </a:path>
            </a:pathLst>
          </a:custGeom>
          <a:ln w="3140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1830475" y="14936172"/>
            <a:ext cx="996177" cy="398470"/>
          </a:xfrm>
          <a:custGeom>
            <a:avLst/>
            <a:gdLst/>
            <a:ahLst/>
            <a:cxnLst/>
            <a:rect l="l" t="t" r="r" b="b"/>
            <a:pathLst>
              <a:path w="996177" h="398470">
                <a:moveTo>
                  <a:pt x="0" y="31130"/>
                </a:moveTo>
                <a:lnTo>
                  <a:pt x="0" y="367340"/>
                </a:lnTo>
                <a:lnTo>
                  <a:pt x="731" y="374079"/>
                </a:lnTo>
                <a:lnTo>
                  <a:pt x="6674" y="386604"/>
                </a:lnTo>
                <a:lnTo>
                  <a:pt x="17320" y="395247"/>
                </a:lnTo>
                <a:lnTo>
                  <a:pt x="31130" y="398470"/>
                </a:lnTo>
                <a:lnTo>
                  <a:pt x="965046" y="398470"/>
                </a:lnTo>
                <a:lnTo>
                  <a:pt x="971785" y="397739"/>
                </a:lnTo>
                <a:lnTo>
                  <a:pt x="984310" y="391796"/>
                </a:lnTo>
                <a:lnTo>
                  <a:pt x="992954" y="381150"/>
                </a:lnTo>
                <a:lnTo>
                  <a:pt x="996177" y="367340"/>
                </a:lnTo>
                <a:lnTo>
                  <a:pt x="996177" y="31130"/>
                </a:lnTo>
                <a:lnTo>
                  <a:pt x="995445" y="24391"/>
                </a:lnTo>
                <a:lnTo>
                  <a:pt x="989502" y="11866"/>
                </a:lnTo>
                <a:lnTo>
                  <a:pt x="978856" y="3223"/>
                </a:lnTo>
                <a:lnTo>
                  <a:pt x="965046" y="0"/>
                </a:lnTo>
                <a:lnTo>
                  <a:pt x="31130" y="0"/>
                </a:lnTo>
                <a:lnTo>
                  <a:pt x="24391" y="731"/>
                </a:lnTo>
                <a:lnTo>
                  <a:pt x="11866" y="6674"/>
                </a:lnTo>
                <a:lnTo>
                  <a:pt x="3223" y="17320"/>
                </a:lnTo>
                <a:lnTo>
                  <a:pt x="0" y="31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2062832" y="15089459"/>
            <a:ext cx="536447" cy="90776"/>
          </a:xfrm>
          <a:custGeom>
            <a:avLst/>
            <a:gdLst/>
            <a:ahLst/>
            <a:cxnLst/>
            <a:rect l="l" t="t" r="r" b="b"/>
            <a:pathLst>
              <a:path w="536447" h="90776">
                <a:moveTo>
                  <a:pt x="122731" y="84052"/>
                </a:moveTo>
                <a:lnTo>
                  <a:pt x="124447" y="82335"/>
                </a:lnTo>
                <a:lnTo>
                  <a:pt x="123851" y="76954"/>
                </a:lnTo>
                <a:lnTo>
                  <a:pt x="124447" y="82335"/>
                </a:lnTo>
                <a:lnTo>
                  <a:pt x="124972" y="81811"/>
                </a:lnTo>
                <a:lnTo>
                  <a:pt x="125844" y="84675"/>
                </a:lnTo>
                <a:lnTo>
                  <a:pt x="127172" y="86667"/>
                </a:lnTo>
                <a:lnTo>
                  <a:pt x="126342" y="79113"/>
                </a:lnTo>
                <a:lnTo>
                  <a:pt x="126840" y="75958"/>
                </a:lnTo>
                <a:lnTo>
                  <a:pt x="123851" y="76456"/>
                </a:lnTo>
                <a:lnTo>
                  <a:pt x="123851" y="80026"/>
                </a:lnTo>
                <a:lnTo>
                  <a:pt x="122731" y="84052"/>
                </a:lnTo>
                <a:close/>
              </a:path>
              <a:path w="536447" h="90776">
                <a:moveTo>
                  <a:pt x="124972" y="81811"/>
                </a:moveTo>
                <a:lnTo>
                  <a:pt x="124447" y="82335"/>
                </a:lnTo>
                <a:lnTo>
                  <a:pt x="124515" y="82599"/>
                </a:lnTo>
                <a:lnTo>
                  <a:pt x="125844" y="84675"/>
                </a:lnTo>
                <a:lnTo>
                  <a:pt x="124972" y="81811"/>
                </a:lnTo>
                <a:close/>
              </a:path>
              <a:path w="536447" h="90776">
                <a:moveTo>
                  <a:pt x="148258" y="78448"/>
                </a:moveTo>
                <a:lnTo>
                  <a:pt x="147012" y="78864"/>
                </a:lnTo>
                <a:lnTo>
                  <a:pt x="145684" y="79071"/>
                </a:lnTo>
                <a:lnTo>
                  <a:pt x="141284" y="79071"/>
                </a:lnTo>
                <a:lnTo>
                  <a:pt x="139790" y="77494"/>
                </a:lnTo>
                <a:lnTo>
                  <a:pt x="139790" y="43914"/>
                </a:lnTo>
                <a:lnTo>
                  <a:pt x="138628" y="39639"/>
                </a:lnTo>
                <a:lnTo>
                  <a:pt x="136304" y="36235"/>
                </a:lnTo>
                <a:lnTo>
                  <a:pt x="134062" y="32832"/>
                </a:lnTo>
                <a:lnTo>
                  <a:pt x="130908" y="30300"/>
                </a:lnTo>
                <a:lnTo>
                  <a:pt x="126840" y="28640"/>
                </a:lnTo>
                <a:lnTo>
                  <a:pt x="122772" y="26896"/>
                </a:lnTo>
                <a:lnTo>
                  <a:pt x="117999" y="26025"/>
                </a:lnTo>
                <a:lnTo>
                  <a:pt x="104467" y="26025"/>
                </a:lnTo>
                <a:lnTo>
                  <a:pt x="98034" y="27685"/>
                </a:lnTo>
                <a:lnTo>
                  <a:pt x="93219" y="31006"/>
                </a:lnTo>
                <a:lnTo>
                  <a:pt x="88487" y="34326"/>
                </a:lnTo>
                <a:lnTo>
                  <a:pt x="85416" y="38726"/>
                </a:lnTo>
                <a:lnTo>
                  <a:pt x="84004" y="44205"/>
                </a:lnTo>
                <a:lnTo>
                  <a:pt x="98573" y="48688"/>
                </a:lnTo>
                <a:lnTo>
                  <a:pt x="99653" y="45035"/>
                </a:lnTo>
                <a:lnTo>
                  <a:pt x="101354" y="42420"/>
                </a:lnTo>
                <a:lnTo>
                  <a:pt x="103679" y="40843"/>
                </a:lnTo>
                <a:lnTo>
                  <a:pt x="106003" y="39265"/>
                </a:lnTo>
                <a:lnTo>
                  <a:pt x="108701" y="38477"/>
                </a:lnTo>
                <a:lnTo>
                  <a:pt x="115093" y="38477"/>
                </a:lnTo>
                <a:lnTo>
                  <a:pt x="117750" y="39473"/>
                </a:lnTo>
                <a:lnTo>
                  <a:pt x="119742" y="41465"/>
                </a:lnTo>
                <a:lnTo>
                  <a:pt x="121818" y="43458"/>
                </a:lnTo>
                <a:lnTo>
                  <a:pt x="122855" y="46239"/>
                </a:lnTo>
                <a:lnTo>
                  <a:pt x="124848" y="51801"/>
                </a:lnTo>
                <a:lnTo>
                  <a:pt x="124723" y="62385"/>
                </a:lnTo>
                <a:lnTo>
                  <a:pt x="122855" y="62759"/>
                </a:lnTo>
                <a:lnTo>
                  <a:pt x="122855" y="68860"/>
                </a:lnTo>
                <a:lnTo>
                  <a:pt x="122482" y="70770"/>
                </a:lnTo>
                <a:lnTo>
                  <a:pt x="121734" y="72347"/>
                </a:lnTo>
                <a:lnTo>
                  <a:pt x="120987" y="73924"/>
                </a:lnTo>
                <a:lnTo>
                  <a:pt x="119950" y="75169"/>
                </a:lnTo>
                <a:lnTo>
                  <a:pt x="118621" y="76083"/>
                </a:lnTo>
                <a:lnTo>
                  <a:pt x="117293" y="76996"/>
                </a:lnTo>
                <a:lnTo>
                  <a:pt x="115799" y="77660"/>
                </a:lnTo>
                <a:lnTo>
                  <a:pt x="114139" y="78075"/>
                </a:lnTo>
                <a:lnTo>
                  <a:pt x="112478" y="78490"/>
                </a:lnTo>
                <a:lnTo>
                  <a:pt x="110777" y="78698"/>
                </a:lnTo>
                <a:lnTo>
                  <a:pt x="106875" y="78698"/>
                </a:lnTo>
                <a:lnTo>
                  <a:pt x="105007" y="78158"/>
                </a:lnTo>
                <a:lnTo>
                  <a:pt x="103430" y="77079"/>
                </a:lnTo>
                <a:lnTo>
                  <a:pt x="104675" y="90776"/>
                </a:lnTo>
                <a:lnTo>
                  <a:pt x="108079" y="90776"/>
                </a:lnTo>
                <a:lnTo>
                  <a:pt x="111358" y="90195"/>
                </a:lnTo>
                <a:lnTo>
                  <a:pt x="114512" y="89033"/>
                </a:lnTo>
                <a:lnTo>
                  <a:pt x="117750" y="87871"/>
                </a:lnTo>
                <a:lnTo>
                  <a:pt x="120489" y="86210"/>
                </a:lnTo>
                <a:lnTo>
                  <a:pt x="122731" y="84052"/>
                </a:lnTo>
                <a:lnTo>
                  <a:pt x="123851" y="80026"/>
                </a:lnTo>
                <a:lnTo>
                  <a:pt x="123851" y="76456"/>
                </a:lnTo>
                <a:lnTo>
                  <a:pt x="126840" y="75958"/>
                </a:lnTo>
                <a:lnTo>
                  <a:pt x="126342" y="79113"/>
                </a:lnTo>
                <a:lnTo>
                  <a:pt x="127172" y="86667"/>
                </a:lnTo>
                <a:lnTo>
                  <a:pt x="128998" y="88161"/>
                </a:lnTo>
                <a:lnTo>
                  <a:pt x="131323" y="89157"/>
                </a:lnTo>
                <a:lnTo>
                  <a:pt x="133647" y="90154"/>
                </a:lnTo>
                <a:lnTo>
                  <a:pt x="136262" y="90652"/>
                </a:lnTo>
                <a:lnTo>
                  <a:pt x="142405" y="90652"/>
                </a:lnTo>
                <a:lnTo>
                  <a:pt x="145103" y="90112"/>
                </a:lnTo>
                <a:lnTo>
                  <a:pt x="147262" y="89033"/>
                </a:lnTo>
                <a:lnTo>
                  <a:pt x="148258" y="78448"/>
                </a:lnTo>
                <a:close/>
              </a:path>
              <a:path w="536447" h="90776">
                <a:moveTo>
                  <a:pt x="175680" y="0"/>
                </a:moveTo>
                <a:lnTo>
                  <a:pt x="158620" y="0"/>
                </a:lnTo>
                <a:lnTo>
                  <a:pt x="158620" y="78698"/>
                </a:lnTo>
                <a:lnTo>
                  <a:pt x="159990" y="83429"/>
                </a:lnTo>
                <a:lnTo>
                  <a:pt x="162730" y="86418"/>
                </a:lnTo>
                <a:lnTo>
                  <a:pt x="165552" y="89323"/>
                </a:lnTo>
                <a:lnTo>
                  <a:pt x="169993" y="90776"/>
                </a:lnTo>
                <a:lnTo>
                  <a:pt x="178129" y="90776"/>
                </a:lnTo>
                <a:lnTo>
                  <a:pt x="180204" y="90527"/>
                </a:lnTo>
                <a:lnTo>
                  <a:pt x="182279" y="90029"/>
                </a:lnTo>
                <a:lnTo>
                  <a:pt x="184438" y="89614"/>
                </a:lnTo>
                <a:lnTo>
                  <a:pt x="186223" y="88991"/>
                </a:lnTo>
                <a:lnTo>
                  <a:pt x="187634" y="88161"/>
                </a:lnTo>
                <a:lnTo>
                  <a:pt x="189128" y="76954"/>
                </a:lnTo>
                <a:lnTo>
                  <a:pt x="187717" y="77369"/>
                </a:lnTo>
                <a:lnTo>
                  <a:pt x="185642" y="77950"/>
                </a:lnTo>
                <a:lnTo>
                  <a:pt x="183566" y="78199"/>
                </a:lnTo>
                <a:lnTo>
                  <a:pt x="179831" y="78199"/>
                </a:lnTo>
                <a:lnTo>
                  <a:pt x="178170" y="77618"/>
                </a:lnTo>
                <a:lnTo>
                  <a:pt x="176178" y="75294"/>
                </a:lnTo>
                <a:lnTo>
                  <a:pt x="175680" y="73260"/>
                </a:lnTo>
                <a:lnTo>
                  <a:pt x="175680" y="0"/>
                </a:lnTo>
                <a:close/>
              </a:path>
              <a:path w="536447" h="90776">
                <a:moveTo>
                  <a:pt x="215444" y="0"/>
                </a:moveTo>
                <a:lnTo>
                  <a:pt x="198385" y="0"/>
                </a:lnTo>
                <a:lnTo>
                  <a:pt x="198385" y="78698"/>
                </a:lnTo>
                <a:lnTo>
                  <a:pt x="199754" y="83429"/>
                </a:lnTo>
                <a:lnTo>
                  <a:pt x="202494" y="86418"/>
                </a:lnTo>
                <a:lnTo>
                  <a:pt x="205316" y="89323"/>
                </a:lnTo>
                <a:lnTo>
                  <a:pt x="209758" y="90776"/>
                </a:lnTo>
                <a:lnTo>
                  <a:pt x="217893" y="90776"/>
                </a:lnTo>
                <a:lnTo>
                  <a:pt x="219969" y="90527"/>
                </a:lnTo>
                <a:lnTo>
                  <a:pt x="222044" y="90029"/>
                </a:lnTo>
                <a:lnTo>
                  <a:pt x="224202" y="89614"/>
                </a:lnTo>
                <a:lnTo>
                  <a:pt x="225987" y="88991"/>
                </a:lnTo>
                <a:lnTo>
                  <a:pt x="227398" y="88161"/>
                </a:lnTo>
                <a:lnTo>
                  <a:pt x="228893" y="76954"/>
                </a:lnTo>
                <a:lnTo>
                  <a:pt x="227481" y="77369"/>
                </a:lnTo>
                <a:lnTo>
                  <a:pt x="225406" y="77950"/>
                </a:lnTo>
                <a:lnTo>
                  <a:pt x="223331" y="78199"/>
                </a:lnTo>
                <a:lnTo>
                  <a:pt x="219595" y="78199"/>
                </a:lnTo>
                <a:lnTo>
                  <a:pt x="217935" y="77618"/>
                </a:lnTo>
                <a:lnTo>
                  <a:pt x="215942" y="75294"/>
                </a:lnTo>
                <a:lnTo>
                  <a:pt x="215444" y="73260"/>
                </a:lnTo>
                <a:lnTo>
                  <a:pt x="215444" y="0"/>
                </a:lnTo>
                <a:close/>
              </a:path>
              <a:path w="536447" h="90776">
                <a:moveTo>
                  <a:pt x="330570" y="7346"/>
                </a:moveTo>
                <a:lnTo>
                  <a:pt x="330570" y="54914"/>
                </a:lnTo>
                <a:lnTo>
                  <a:pt x="331068" y="69109"/>
                </a:lnTo>
                <a:lnTo>
                  <a:pt x="330819" y="69109"/>
                </a:lnTo>
                <a:lnTo>
                  <a:pt x="323721" y="55536"/>
                </a:lnTo>
                <a:lnTo>
                  <a:pt x="294956" y="7346"/>
                </a:lnTo>
                <a:lnTo>
                  <a:pt x="275406" y="7346"/>
                </a:lnTo>
                <a:lnTo>
                  <a:pt x="275406" y="89531"/>
                </a:lnTo>
                <a:lnTo>
                  <a:pt x="290847" y="89531"/>
                </a:lnTo>
                <a:lnTo>
                  <a:pt x="290847" y="41963"/>
                </a:lnTo>
                <a:lnTo>
                  <a:pt x="290349" y="27768"/>
                </a:lnTo>
                <a:lnTo>
                  <a:pt x="297571" y="41216"/>
                </a:lnTo>
                <a:lnTo>
                  <a:pt x="326336" y="89531"/>
                </a:lnTo>
                <a:lnTo>
                  <a:pt x="346011" y="89531"/>
                </a:lnTo>
                <a:lnTo>
                  <a:pt x="346011" y="7346"/>
                </a:lnTo>
                <a:lnTo>
                  <a:pt x="330570" y="7346"/>
                </a:lnTo>
                <a:close/>
              </a:path>
              <a:path w="536447" h="90776">
                <a:moveTo>
                  <a:pt x="393500" y="78075"/>
                </a:moveTo>
                <a:lnTo>
                  <a:pt x="390346" y="78075"/>
                </a:lnTo>
                <a:lnTo>
                  <a:pt x="387648" y="77369"/>
                </a:lnTo>
                <a:lnTo>
                  <a:pt x="385406" y="75958"/>
                </a:lnTo>
                <a:lnTo>
                  <a:pt x="383248" y="74464"/>
                </a:lnTo>
                <a:lnTo>
                  <a:pt x="381588" y="72264"/>
                </a:lnTo>
                <a:lnTo>
                  <a:pt x="380425" y="69358"/>
                </a:lnTo>
                <a:lnTo>
                  <a:pt x="379263" y="66453"/>
                </a:lnTo>
                <a:lnTo>
                  <a:pt x="378682" y="62800"/>
                </a:lnTo>
                <a:lnTo>
                  <a:pt x="376939" y="86916"/>
                </a:lnTo>
                <a:lnTo>
                  <a:pt x="381754" y="89489"/>
                </a:lnTo>
                <a:lnTo>
                  <a:pt x="387274" y="90776"/>
                </a:lnTo>
                <a:lnTo>
                  <a:pt x="393500" y="90776"/>
                </a:lnTo>
                <a:lnTo>
                  <a:pt x="393500" y="78075"/>
                </a:lnTo>
                <a:close/>
              </a:path>
              <a:path w="536447" h="90776">
                <a:moveTo>
                  <a:pt x="536447" y="27270"/>
                </a:moveTo>
                <a:lnTo>
                  <a:pt x="518266" y="27270"/>
                </a:lnTo>
                <a:lnTo>
                  <a:pt x="505939" y="74962"/>
                </a:lnTo>
                <a:lnTo>
                  <a:pt x="491992" y="27270"/>
                </a:lnTo>
                <a:lnTo>
                  <a:pt x="475057" y="27270"/>
                </a:lnTo>
                <a:lnTo>
                  <a:pt x="461235" y="74962"/>
                </a:lnTo>
                <a:lnTo>
                  <a:pt x="448783" y="27270"/>
                </a:lnTo>
                <a:lnTo>
                  <a:pt x="430603" y="27270"/>
                </a:lnTo>
                <a:lnTo>
                  <a:pt x="450526" y="89531"/>
                </a:lnTo>
                <a:lnTo>
                  <a:pt x="470201" y="89531"/>
                </a:lnTo>
                <a:lnTo>
                  <a:pt x="483276" y="47193"/>
                </a:lnTo>
                <a:lnTo>
                  <a:pt x="496849" y="89531"/>
                </a:lnTo>
                <a:lnTo>
                  <a:pt x="516523" y="89531"/>
                </a:lnTo>
                <a:lnTo>
                  <a:pt x="536447" y="27270"/>
                </a:lnTo>
                <a:close/>
              </a:path>
              <a:path w="536447" h="90776">
                <a:moveTo>
                  <a:pt x="378682" y="54001"/>
                </a:moveTo>
                <a:lnTo>
                  <a:pt x="379263" y="50348"/>
                </a:lnTo>
                <a:lnTo>
                  <a:pt x="380425" y="47442"/>
                </a:lnTo>
                <a:lnTo>
                  <a:pt x="381588" y="44537"/>
                </a:lnTo>
                <a:lnTo>
                  <a:pt x="383248" y="42379"/>
                </a:lnTo>
                <a:lnTo>
                  <a:pt x="385406" y="40967"/>
                </a:lnTo>
                <a:lnTo>
                  <a:pt x="387648" y="39473"/>
                </a:lnTo>
                <a:lnTo>
                  <a:pt x="390346" y="38726"/>
                </a:lnTo>
                <a:lnTo>
                  <a:pt x="396572" y="38726"/>
                </a:lnTo>
                <a:lnTo>
                  <a:pt x="399187" y="39473"/>
                </a:lnTo>
                <a:lnTo>
                  <a:pt x="401345" y="40967"/>
                </a:lnTo>
                <a:lnTo>
                  <a:pt x="403586" y="42379"/>
                </a:lnTo>
                <a:lnTo>
                  <a:pt x="405288" y="44537"/>
                </a:lnTo>
                <a:lnTo>
                  <a:pt x="406450" y="47442"/>
                </a:lnTo>
                <a:lnTo>
                  <a:pt x="407613" y="50348"/>
                </a:lnTo>
                <a:lnTo>
                  <a:pt x="408194" y="54001"/>
                </a:lnTo>
                <a:lnTo>
                  <a:pt x="408194" y="62800"/>
                </a:lnTo>
                <a:lnTo>
                  <a:pt x="407613" y="66453"/>
                </a:lnTo>
                <a:lnTo>
                  <a:pt x="406450" y="69358"/>
                </a:lnTo>
                <a:lnTo>
                  <a:pt x="405288" y="72264"/>
                </a:lnTo>
                <a:lnTo>
                  <a:pt x="403586" y="74464"/>
                </a:lnTo>
                <a:lnTo>
                  <a:pt x="401345" y="75958"/>
                </a:lnTo>
                <a:lnTo>
                  <a:pt x="399187" y="77369"/>
                </a:lnTo>
                <a:lnTo>
                  <a:pt x="396572" y="78075"/>
                </a:lnTo>
                <a:lnTo>
                  <a:pt x="393500" y="78075"/>
                </a:lnTo>
                <a:lnTo>
                  <a:pt x="393500" y="90776"/>
                </a:lnTo>
                <a:lnTo>
                  <a:pt x="399809" y="90776"/>
                </a:lnTo>
                <a:lnTo>
                  <a:pt x="405330" y="89489"/>
                </a:lnTo>
                <a:lnTo>
                  <a:pt x="410062" y="86916"/>
                </a:lnTo>
                <a:lnTo>
                  <a:pt x="414876" y="84343"/>
                </a:lnTo>
                <a:lnTo>
                  <a:pt x="418612" y="80648"/>
                </a:lnTo>
                <a:lnTo>
                  <a:pt x="421269" y="75833"/>
                </a:lnTo>
                <a:lnTo>
                  <a:pt x="424008" y="70936"/>
                </a:lnTo>
                <a:lnTo>
                  <a:pt x="425378" y="65125"/>
                </a:lnTo>
                <a:lnTo>
                  <a:pt x="425378" y="51593"/>
                </a:lnTo>
                <a:lnTo>
                  <a:pt x="424008" y="45782"/>
                </a:lnTo>
                <a:lnTo>
                  <a:pt x="421269" y="40967"/>
                </a:lnTo>
                <a:lnTo>
                  <a:pt x="418612" y="36152"/>
                </a:lnTo>
                <a:lnTo>
                  <a:pt x="414876" y="32458"/>
                </a:lnTo>
                <a:lnTo>
                  <a:pt x="410062" y="29885"/>
                </a:lnTo>
                <a:lnTo>
                  <a:pt x="405330" y="27311"/>
                </a:lnTo>
                <a:lnTo>
                  <a:pt x="399809" y="26025"/>
                </a:lnTo>
                <a:lnTo>
                  <a:pt x="387274" y="26025"/>
                </a:lnTo>
                <a:lnTo>
                  <a:pt x="381754" y="27311"/>
                </a:lnTo>
                <a:lnTo>
                  <a:pt x="376939" y="29885"/>
                </a:lnTo>
                <a:lnTo>
                  <a:pt x="372124" y="32458"/>
                </a:lnTo>
                <a:lnTo>
                  <a:pt x="368347" y="36152"/>
                </a:lnTo>
                <a:lnTo>
                  <a:pt x="365607" y="40967"/>
                </a:lnTo>
                <a:lnTo>
                  <a:pt x="362951" y="45782"/>
                </a:lnTo>
                <a:lnTo>
                  <a:pt x="361623" y="51593"/>
                </a:lnTo>
                <a:lnTo>
                  <a:pt x="361623" y="65125"/>
                </a:lnTo>
                <a:lnTo>
                  <a:pt x="362951" y="70936"/>
                </a:lnTo>
                <a:lnTo>
                  <a:pt x="365607" y="75833"/>
                </a:lnTo>
                <a:lnTo>
                  <a:pt x="368347" y="80648"/>
                </a:lnTo>
                <a:lnTo>
                  <a:pt x="372124" y="84343"/>
                </a:lnTo>
                <a:lnTo>
                  <a:pt x="376939" y="86916"/>
                </a:lnTo>
                <a:lnTo>
                  <a:pt x="378682" y="62800"/>
                </a:lnTo>
                <a:lnTo>
                  <a:pt x="378682" y="54001"/>
                </a:lnTo>
                <a:close/>
              </a:path>
              <a:path w="536447" h="90776">
                <a:moveTo>
                  <a:pt x="101188" y="70188"/>
                </a:moveTo>
                <a:lnTo>
                  <a:pt x="101894" y="68653"/>
                </a:lnTo>
                <a:lnTo>
                  <a:pt x="103305" y="67740"/>
                </a:lnTo>
                <a:lnTo>
                  <a:pt x="104799" y="66743"/>
                </a:lnTo>
                <a:lnTo>
                  <a:pt x="106958" y="65955"/>
                </a:lnTo>
                <a:lnTo>
                  <a:pt x="109780" y="65374"/>
                </a:lnTo>
                <a:lnTo>
                  <a:pt x="122855" y="62759"/>
                </a:lnTo>
                <a:lnTo>
                  <a:pt x="124723" y="62385"/>
                </a:lnTo>
                <a:lnTo>
                  <a:pt x="124848" y="51801"/>
                </a:lnTo>
                <a:lnTo>
                  <a:pt x="122855" y="46239"/>
                </a:lnTo>
                <a:lnTo>
                  <a:pt x="122855" y="52203"/>
                </a:lnTo>
                <a:lnTo>
                  <a:pt x="101437" y="56533"/>
                </a:lnTo>
                <a:lnTo>
                  <a:pt x="95875" y="57612"/>
                </a:lnTo>
                <a:lnTo>
                  <a:pt x="91600" y="59646"/>
                </a:lnTo>
                <a:lnTo>
                  <a:pt x="88612" y="62634"/>
                </a:lnTo>
                <a:lnTo>
                  <a:pt x="85623" y="65540"/>
                </a:lnTo>
                <a:lnTo>
                  <a:pt x="84129" y="69317"/>
                </a:lnTo>
                <a:lnTo>
                  <a:pt x="84129" y="77618"/>
                </a:lnTo>
                <a:lnTo>
                  <a:pt x="84959" y="80690"/>
                </a:lnTo>
                <a:lnTo>
                  <a:pt x="86619" y="83180"/>
                </a:lnTo>
                <a:lnTo>
                  <a:pt x="88280" y="85671"/>
                </a:lnTo>
                <a:lnTo>
                  <a:pt x="90645" y="87580"/>
                </a:lnTo>
                <a:lnTo>
                  <a:pt x="93717" y="88908"/>
                </a:lnTo>
                <a:lnTo>
                  <a:pt x="96789" y="90154"/>
                </a:lnTo>
                <a:lnTo>
                  <a:pt x="100441" y="90776"/>
                </a:lnTo>
                <a:lnTo>
                  <a:pt x="104675" y="90776"/>
                </a:lnTo>
                <a:lnTo>
                  <a:pt x="103430" y="77079"/>
                </a:lnTo>
                <a:lnTo>
                  <a:pt x="101935" y="76000"/>
                </a:lnTo>
                <a:lnTo>
                  <a:pt x="101188" y="74422"/>
                </a:lnTo>
                <a:lnTo>
                  <a:pt x="101188" y="70188"/>
                </a:lnTo>
                <a:close/>
              </a:path>
              <a:path w="536447" h="90776">
                <a:moveTo>
                  <a:pt x="1577" y="64793"/>
                </a:moveTo>
                <a:lnTo>
                  <a:pt x="4731" y="71102"/>
                </a:lnTo>
                <a:lnTo>
                  <a:pt x="7969" y="77411"/>
                </a:lnTo>
                <a:lnTo>
                  <a:pt x="12535" y="82267"/>
                </a:lnTo>
                <a:lnTo>
                  <a:pt x="18429" y="85671"/>
                </a:lnTo>
                <a:lnTo>
                  <a:pt x="24406" y="89074"/>
                </a:lnTo>
                <a:lnTo>
                  <a:pt x="31462" y="90776"/>
                </a:lnTo>
                <a:lnTo>
                  <a:pt x="45160" y="90776"/>
                </a:lnTo>
                <a:lnTo>
                  <a:pt x="50265" y="89904"/>
                </a:lnTo>
                <a:lnTo>
                  <a:pt x="54914" y="88161"/>
                </a:lnTo>
                <a:lnTo>
                  <a:pt x="59563" y="86418"/>
                </a:lnTo>
                <a:lnTo>
                  <a:pt x="63589" y="83761"/>
                </a:lnTo>
                <a:lnTo>
                  <a:pt x="66992" y="80192"/>
                </a:lnTo>
                <a:lnTo>
                  <a:pt x="70396" y="76622"/>
                </a:lnTo>
                <a:lnTo>
                  <a:pt x="72886" y="72181"/>
                </a:lnTo>
                <a:lnTo>
                  <a:pt x="74464" y="66868"/>
                </a:lnTo>
                <a:lnTo>
                  <a:pt x="58649" y="62136"/>
                </a:lnTo>
                <a:lnTo>
                  <a:pt x="57321" y="67034"/>
                </a:lnTo>
                <a:lnTo>
                  <a:pt x="54997" y="70687"/>
                </a:lnTo>
                <a:lnTo>
                  <a:pt x="51676" y="73094"/>
                </a:lnTo>
                <a:lnTo>
                  <a:pt x="48439" y="75501"/>
                </a:lnTo>
                <a:lnTo>
                  <a:pt x="44578" y="76705"/>
                </a:lnTo>
                <a:lnTo>
                  <a:pt x="35281" y="76705"/>
                </a:lnTo>
                <a:lnTo>
                  <a:pt x="31213" y="75626"/>
                </a:lnTo>
                <a:lnTo>
                  <a:pt x="27892" y="73468"/>
                </a:lnTo>
                <a:lnTo>
                  <a:pt x="24572" y="71309"/>
                </a:lnTo>
                <a:lnTo>
                  <a:pt x="22040" y="68113"/>
                </a:lnTo>
                <a:lnTo>
                  <a:pt x="20297" y="63879"/>
                </a:lnTo>
                <a:lnTo>
                  <a:pt x="18636" y="59646"/>
                </a:lnTo>
                <a:lnTo>
                  <a:pt x="17806" y="54499"/>
                </a:lnTo>
                <a:lnTo>
                  <a:pt x="17806" y="42296"/>
                </a:lnTo>
                <a:lnTo>
                  <a:pt x="18719" y="37149"/>
                </a:lnTo>
                <a:lnTo>
                  <a:pt x="20546" y="32998"/>
                </a:lnTo>
                <a:lnTo>
                  <a:pt x="22372" y="28764"/>
                </a:lnTo>
                <a:lnTo>
                  <a:pt x="24945" y="25568"/>
                </a:lnTo>
                <a:lnTo>
                  <a:pt x="28266" y="23410"/>
                </a:lnTo>
                <a:lnTo>
                  <a:pt x="31670" y="21251"/>
                </a:lnTo>
                <a:lnTo>
                  <a:pt x="35613" y="20172"/>
                </a:lnTo>
                <a:lnTo>
                  <a:pt x="44661" y="20172"/>
                </a:lnTo>
                <a:lnTo>
                  <a:pt x="48397" y="21251"/>
                </a:lnTo>
                <a:lnTo>
                  <a:pt x="51303" y="23410"/>
                </a:lnTo>
                <a:lnTo>
                  <a:pt x="54208" y="25485"/>
                </a:lnTo>
                <a:lnTo>
                  <a:pt x="56367" y="29013"/>
                </a:lnTo>
                <a:lnTo>
                  <a:pt x="57778" y="33994"/>
                </a:lnTo>
                <a:lnTo>
                  <a:pt x="73343" y="27394"/>
                </a:lnTo>
                <a:lnTo>
                  <a:pt x="71849" y="22663"/>
                </a:lnTo>
                <a:lnTo>
                  <a:pt x="69483" y="18719"/>
                </a:lnTo>
                <a:lnTo>
                  <a:pt x="66245" y="15565"/>
                </a:lnTo>
                <a:lnTo>
                  <a:pt x="63091" y="12327"/>
                </a:lnTo>
                <a:lnTo>
                  <a:pt x="59231" y="9961"/>
                </a:lnTo>
                <a:lnTo>
                  <a:pt x="54665" y="8467"/>
                </a:lnTo>
                <a:lnTo>
                  <a:pt x="50099" y="6890"/>
                </a:lnTo>
                <a:lnTo>
                  <a:pt x="44993" y="6101"/>
                </a:lnTo>
                <a:lnTo>
                  <a:pt x="31379" y="6101"/>
                </a:lnTo>
                <a:lnTo>
                  <a:pt x="24406" y="7803"/>
                </a:lnTo>
                <a:lnTo>
                  <a:pt x="18429" y="11206"/>
                </a:lnTo>
                <a:lnTo>
                  <a:pt x="12535" y="14610"/>
                </a:lnTo>
                <a:lnTo>
                  <a:pt x="7969" y="19466"/>
                </a:lnTo>
                <a:lnTo>
                  <a:pt x="4731" y="25776"/>
                </a:lnTo>
                <a:lnTo>
                  <a:pt x="1577" y="32085"/>
                </a:lnTo>
                <a:lnTo>
                  <a:pt x="0" y="39639"/>
                </a:lnTo>
                <a:lnTo>
                  <a:pt x="0" y="57238"/>
                </a:lnTo>
                <a:lnTo>
                  <a:pt x="1577" y="64793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0" y="16511377"/>
            <a:ext cx="9961771" cy="3592463"/>
          </a:xfrm>
          <a:custGeom>
            <a:avLst/>
            <a:gdLst/>
            <a:ahLst/>
            <a:cxnLst/>
            <a:rect l="l" t="t" r="r" b="b"/>
            <a:pathLst>
              <a:path w="9961771" h="3592463">
                <a:moveTo>
                  <a:pt x="0" y="0"/>
                </a:moveTo>
                <a:lnTo>
                  <a:pt x="0" y="3592463"/>
                </a:lnTo>
                <a:lnTo>
                  <a:pt x="9961771" y="3592463"/>
                </a:lnTo>
                <a:lnTo>
                  <a:pt x="9961771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1452457" y="17397632"/>
            <a:ext cx="884325" cy="187717"/>
          </a:xfrm>
          <a:custGeom>
            <a:avLst/>
            <a:gdLst/>
            <a:ahLst/>
            <a:cxnLst/>
            <a:rect l="l" t="t" r="r" b="b"/>
            <a:pathLst>
              <a:path w="884325" h="187717">
                <a:moveTo>
                  <a:pt x="790290" y="101143"/>
                </a:moveTo>
                <a:lnTo>
                  <a:pt x="842299" y="109828"/>
                </a:lnTo>
                <a:lnTo>
                  <a:pt x="841440" y="101143"/>
                </a:lnTo>
                <a:lnTo>
                  <a:pt x="790290" y="101143"/>
                </a:lnTo>
                <a:close/>
              </a:path>
              <a:path w="884325" h="187717">
                <a:moveTo>
                  <a:pt x="879002" y="73966"/>
                </a:moveTo>
                <a:lnTo>
                  <a:pt x="874639" y="67054"/>
                </a:lnTo>
                <a:lnTo>
                  <a:pt x="866001" y="57775"/>
                </a:lnTo>
                <a:lnTo>
                  <a:pt x="855187" y="50431"/>
                </a:lnTo>
                <a:lnTo>
                  <a:pt x="854838" y="50236"/>
                </a:lnTo>
                <a:lnTo>
                  <a:pt x="864993" y="101143"/>
                </a:lnTo>
                <a:lnTo>
                  <a:pt x="843901" y="45519"/>
                </a:lnTo>
                <a:lnTo>
                  <a:pt x="831503" y="42689"/>
                </a:lnTo>
                <a:lnTo>
                  <a:pt x="817644" y="41746"/>
                </a:lnTo>
                <a:lnTo>
                  <a:pt x="816273" y="41754"/>
                </a:lnTo>
                <a:lnTo>
                  <a:pt x="806530" y="76487"/>
                </a:lnTo>
                <a:lnTo>
                  <a:pt x="811667" y="75086"/>
                </a:lnTo>
                <a:lnTo>
                  <a:pt x="826049" y="75086"/>
                </a:lnTo>
                <a:lnTo>
                  <a:pt x="832213" y="78075"/>
                </a:lnTo>
                <a:lnTo>
                  <a:pt x="836135" y="84052"/>
                </a:lnTo>
                <a:lnTo>
                  <a:pt x="836638" y="84812"/>
                </a:lnTo>
                <a:lnTo>
                  <a:pt x="840884" y="95518"/>
                </a:lnTo>
                <a:lnTo>
                  <a:pt x="841440" y="101143"/>
                </a:lnTo>
                <a:lnTo>
                  <a:pt x="842299" y="109828"/>
                </a:lnTo>
                <a:lnTo>
                  <a:pt x="790290" y="101143"/>
                </a:lnTo>
                <a:lnTo>
                  <a:pt x="789626" y="106092"/>
                </a:lnTo>
                <a:lnTo>
                  <a:pt x="789626" y="124584"/>
                </a:lnTo>
                <a:lnTo>
                  <a:pt x="775057" y="101143"/>
                </a:lnTo>
                <a:lnTo>
                  <a:pt x="779260" y="50431"/>
                </a:lnTo>
                <a:lnTo>
                  <a:pt x="770234" y="56143"/>
                </a:lnTo>
                <a:lnTo>
                  <a:pt x="760945" y="64806"/>
                </a:lnTo>
                <a:lnTo>
                  <a:pt x="753484" y="75367"/>
                </a:lnTo>
                <a:lnTo>
                  <a:pt x="747911" y="88302"/>
                </a:lnTo>
                <a:lnTo>
                  <a:pt x="745156" y="100779"/>
                </a:lnTo>
                <a:lnTo>
                  <a:pt x="744238" y="114591"/>
                </a:lnTo>
                <a:lnTo>
                  <a:pt x="744265" y="117079"/>
                </a:lnTo>
                <a:lnTo>
                  <a:pt x="745502" y="130660"/>
                </a:lnTo>
                <a:lnTo>
                  <a:pt x="748574" y="142906"/>
                </a:lnTo>
                <a:lnTo>
                  <a:pt x="753484" y="153815"/>
                </a:lnTo>
                <a:lnTo>
                  <a:pt x="759614" y="162765"/>
                </a:lnTo>
                <a:lnTo>
                  <a:pt x="768639" y="171696"/>
                </a:lnTo>
                <a:lnTo>
                  <a:pt x="775057" y="126639"/>
                </a:lnTo>
                <a:lnTo>
                  <a:pt x="789960" y="126639"/>
                </a:lnTo>
                <a:lnTo>
                  <a:pt x="789626" y="115432"/>
                </a:lnTo>
                <a:lnTo>
                  <a:pt x="789960" y="126639"/>
                </a:lnTo>
                <a:lnTo>
                  <a:pt x="886006" y="126639"/>
                </a:lnTo>
                <a:lnTo>
                  <a:pt x="886380" y="124397"/>
                </a:lnTo>
                <a:lnTo>
                  <a:pt x="886660" y="121595"/>
                </a:lnTo>
                <a:lnTo>
                  <a:pt x="886847" y="118233"/>
                </a:lnTo>
                <a:lnTo>
                  <a:pt x="887034" y="114871"/>
                </a:lnTo>
                <a:lnTo>
                  <a:pt x="887127" y="111509"/>
                </a:lnTo>
                <a:lnTo>
                  <a:pt x="887127" y="108147"/>
                </a:lnTo>
                <a:lnTo>
                  <a:pt x="886503" y="97779"/>
                </a:lnTo>
                <a:lnTo>
                  <a:pt x="883814" y="85287"/>
                </a:lnTo>
                <a:lnTo>
                  <a:pt x="879002" y="73966"/>
                </a:lnTo>
                <a:close/>
              </a:path>
              <a:path w="884325" h="187717">
                <a:moveTo>
                  <a:pt x="843901" y="45519"/>
                </a:moveTo>
                <a:lnTo>
                  <a:pt x="864993" y="101143"/>
                </a:lnTo>
                <a:lnTo>
                  <a:pt x="854838" y="50236"/>
                </a:lnTo>
                <a:lnTo>
                  <a:pt x="843901" y="45519"/>
                </a:lnTo>
                <a:close/>
              </a:path>
              <a:path w="884325" h="187717">
                <a:moveTo>
                  <a:pt x="48190" y="36983"/>
                </a:moveTo>
                <a:lnTo>
                  <a:pt x="143729" y="36983"/>
                </a:lnTo>
                <a:lnTo>
                  <a:pt x="143729" y="-280"/>
                </a:lnTo>
                <a:lnTo>
                  <a:pt x="0" y="-280"/>
                </a:lnTo>
                <a:lnTo>
                  <a:pt x="0" y="184635"/>
                </a:lnTo>
                <a:lnTo>
                  <a:pt x="48190" y="184635"/>
                </a:lnTo>
                <a:lnTo>
                  <a:pt x="48190" y="113470"/>
                </a:lnTo>
                <a:lnTo>
                  <a:pt x="124397" y="113470"/>
                </a:lnTo>
                <a:lnTo>
                  <a:pt x="124397" y="76207"/>
                </a:lnTo>
                <a:lnTo>
                  <a:pt x="48190" y="76207"/>
                </a:lnTo>
                <a:lnTo>
                  <a:pt x="48190" y="36983"/>
                </a:lnTo>
                <a:close/>
              </a:path>
              <a:path w="884325" h="187717">
                <a:moveTo>
                  <a:pt x="210328" y="44547"/>
                </a:moveTo>
                <a:lnTo>
                  <a:pt x="162698" y="44547"/>
                </a:lnTo>
                <a:lnTo>
                  <a:pt x="162698" y="138126"/>
                </a:lnTo>
                <a:lnTo>
                  <a:pt x="164670" y="155941"/>
                </a:lnTo>
                <a:lnTo>
                  <a:pt x="168862" y="166704"/>
                </a:lnTo>
                <a:lnTo>
                  <a:pt x="172971" y="173988"/>
                </a:lnTo>
                <a:lnTo>
                  <a:pt x="178574" y="179311"/>
                </a:lnTo>
                <a:lnTo>
                  <a:pt x="185672" y="182674"/>
                </a:lnTo>
                <a:lnTo>
                  <a:pt x="197568" y="186270"/>
                </a:lnTo>
                <a:lnTo>
                  <a:pt x="210888" y="187436"/>
                </a:lnTo>
                <a:lnTo>
                  <a:pt x="215981" y="187274"/>
                </a:lnTo>
                <a:lnTo>
                  <a:pt x="228909" y="185111"/>
                </a:lnTo>
                <a:lnTo>
                  <a:pt x="240026" y="180432"/>
                </a:lnTo>
                <a:lnTo>
                  <a:pt x="251894" y="169846"/>
                </a:lnTo>
                <a:lnTo>
                  <a:pt x="258798" y="158298"/>
                </a:lnTo>
                <a:lnTo>
                  <a:pt x="260199" y="184635"/>
                </a:lnTo>
                <a:lnTo>
                  <a:pt x="302785" y="184635"/>
                </a:lnTo>
                <a:lnTo>
                  <a:pt x="302785" y="44547"/>
                </a:lnTo>
                <a:lnTo>
                  <a:pt x="255156" y="44547"/>
                </a:lnTo>
                <a:lnTo>
                  <a:pt x="255156" y="125051"/>
                </a:lnTo>
                <a:lnTo>
                  <a:pt x="254502" y="129814"/>
                </a:lnTo>
                <a:lnTo>
                  <a:pt x="253194" y="133923"/>
                </a:lnTo>
                <a:lnTo>
                  <a:pt x="252074" y="137846"/>
                </a:lnTo>
                <a:lnTo>
                  <a:pt x="250393" y="141114"/>
                </a:lnTo>
                <a:lnTo>
                  <a:pt x="248151" y="143729"/>
                </a:lnTo>
                <a:lnTo>
                  <a:pt x="245910" y="146157"/>
                </a:lnTo>
                <a:lnTo>
                  <a:pt x="243295" y="148025"/>
                </a:lnTo>
                <a:lnTo>
                  <a:pt x="240306" y="149333"/>
                </a:lnTo>
                <a:lnTo>
                  <a:pt x="237318" y="150453"/>
                </a:lnTo>
                <a:lnTo>
                  <a:pt x="234142" y="151014"/>
                </a:lnTo>
                <a:lnTo>
                  <a:pt x="224243" y="151014"/>
                </a:lnTo>
                <a:lnTo>
                  <a:pt x="219200" y="149239"/>
                </a:lnTo>
                <a:lnTo>
                  <a:pt x="215651" y="145690"/>
                </a:lnTo>
                <a:lnTo>
                  <a:pt x="212102" y="142142"/>
                </a:lnTo>
                <a:lnTo>
                  <a:pt x="210328" y="135884"/>
                </a:lnTo>
                <a:lnTo>
                  <a:pt x="210328" y="44547"/>
                </a:lnTo>
                <a:close/>
              </a:path>
              <a:path w="884325" h="187717">
                <a:moveTo>
                  <a:pt x="395563" y="141488"/>
                </a:moveTo>
                <a:lnTo>
                  <a:pt x="395563" y="78448"/>
                </a:lnTo>
                <a:lnTo>
                  <a:pt x="437309" y="78448"/>
                </a:lnTo>
                <a:lnTo>
                  <a:pt x="437309" y="44547"/>
                </a:lnTo>
                <a:lnTo>
                  <a:pt x="395563" y="44547"/>
                </a:lnTo>
                <a:lnTo>
                  <a:pt x="395563" y="0"/>
                </a:lnTo>
                <a:lnTo>
                  <a:pt x="347933" y="13168"/>
                </a:lnTo>
                <a:lnTo>
                  <a:pt x="347933" y="44547"/>
                </a:lnTo>
                <a:lnTo>
                  <a:pt x="323838" y="44547"/>
                </a:lnTo>
                <a:lnTo>
                  <a:pt x="323838" y="78448"/>
                </a:lnTo>
                <a:lnTo>
                  <a:pt x="347933" y="78448"/>
                </a:lnTo>
                <a:lnTo>
                  <a:pt x="347980" y="144335"/>
                </a:lnTo>
                <a:lnTo>
                  <a:pt x="349861" y="157943"/>
                </a:lnTo>
                <a:lnTo>
                  <a:pt x="354377" y="168665"/>
                </a:lnTo>
                <a:lnTo>
                  <a:pt x="358673" y="175202"/>
                </a:lnTo>
                <a:lnTo>
                  <a:pt x="364650" y="179965"/>
                </a:lnTo>
                <a:lnTo>
                  <a:pt x="372308" y="182954"/>
                </a:lnTo>
                <a:lnTo>
                  <a:pt x="374606" y="183773"/>
                </a:lnTo>
                <a:lnTo>
                  <a:pt x="386467" y="186521"/>
                </a:lnTo>
                <a:lnTo>
                  <a:pt x="400045" y="187436"/>
                </a:lnTo>
                <a:lnTo>
                  <a:pt x="407517" y="187436"/>
                </a:lnTo>
                <a:lnTo>
                  <a:pt x="414801" y="186503"/>
                </a:lnTo>
                <a:lnTo>
                  <a:pt x="421899" y="184635"/>
                </a:lnTo>
                <a:lnTo>
                  <a:pt x="428997" y="182767"/>
                </a:lnTo>
                <a:lnTo>
                  <a:pt x="434880" y="180152"/>
                </a:lnTo>
                <a:lnTo>
                  <a:pt x="439550" y="176790"/>
                </a:lnTo>
                <a:lnTo>
                  <a:pt x="434507" y="147371"/>
                </a:lnTo>
                <a:lnTo>
                  <a:pt x="431892" y="149426"/>
                </a:lnTo>
                <a:lnTo>
                  <a:pt x="428903" y="151014"/>
                </a:lnTo>
                <a:lnTo>
                  <a:pt x="425541" y="152134"/>
                </a:lnTo>
                <a:lnTo>
                  <a:pt x="422366" y="153068"/>
                </a:lnTo>
                <a:lnTo>
                  <a:pt x="418537" y="153535"/>
                </a:lnTo>
                <a:lnTo>
                  <a:pt x="408264" y="153535"/>
                </a:lnTo>
                <a:lnTo>
                  <a:pt x="403688" y="152134"/>
                </a:lnTo>
                <a:lnTo>
                  <a:pt x="400326" y="149333"/>
                </a:lnTo>
                <a:lnTo>
                  <a:pt x="397150" y="146344"/>
                </a:lnTo>
                <a:lnTo>
                  <a:pt x="395563" y="141488"/>
                </a:lnTo>
                <a:close/>
              </a:path>
              <a:path w="884325" h="187717">
                <a:moveTo>
                  <a:pt x="506098" y="44547"/>
                </a:moveTo>
                <a:lnTo>
                  <a:pt x="458468" y="44547"/>
                </a:lnTo>
                <a:lnTo>
                  <a:pt x="458468" y="138126"/>
                </a:lnTo>
                <a:lnTo>
                  <a:pt x="460440" y="155941"/>
                </a:lnTo>
                <a:lnTo>
                  <a:pt x="464632" y="166704"/>
                </a:lnTo>
                <a:lnTo>
                  <a:pt x="468741" y="173988"/>
                </a:lnTo>
                <a:lnTo>
                  <a:pt x="474345" y="179311"/>
                </a:lnTo>
                <a:lnTo>
                  <a:pt x="481443" y="182674"/>
                </a:lnTo>
                <a:lnTo>
                  <a:pt x="493339" y="186270"/>
                </a:lnTo>
                <a:lnTo>
                  <a:pt x="506658" y="187436"/>
                </a:lnTo>
                <a:lnTo>
                  <a:pt x="511752" y="187274"/>
                </a:lnTo>
                <a:lnTo>
                  <a:pt x="524680" y="185111"/>
                </a:lnTo>
                <a:lnTo>
                  <a:pt x="535797" y="180432"/>
                </a:lnTo>
                <a:lnTo>
                  <a:pt x="547664" y="169846"/>
                </a:lnTo>
                <a:lnTo>
                  <a:pt x="554568" y="158298"/>
                </a:lnTo>
                <a:lnTo>
                  <a:pt x="555969" y="184635"/>
                </a:lnTo>
                <a:lnTo>
                  <a:pt x="598556" y="184635"/>
                </a:lnTo>
                <a:lnTo>
                  <a:pt x="598556" y="44547"/>
                </a:lnTo>
                <a:lnTo>
                  <a:pt x="550926" y="44547"/>
                </a:lnTo>
                <a:lnTo>
                  <a:pt x="550926" y="125051"/>
                </a:lnTo>
                <a:lnTo>
                  <a:pt x="550272" y="129814"/>
                </a:lnTo>
                <a:lnTo>
                  <a:pt x="548965" y="133923"/>
                </a:lnTo>
                <a:lnTo>
                  <a:pt x="547844" y="137846"/>
                </a:lnTo>
                <a:lnTo>
                  <a:pt x="546163" y="141114"/>
                </a:lnTo>
                <a:lnTo>
                  <a:pt x="543922" y="143729"/>
                </a:lnTo>
                <a:lnTo>
                  <a:pt x="541680" y="146157"/>
                </a:lnTo>
                <a:lnTo>
                  <a:pt x="539065" y="148025"/>
                </a:lnTo>
                <a:lnTo>
                  <a:pt x="536077" y="149333"/>
                </a:lnTo>
                <a:lnTo>
                  <a:pt x="533088" y="150453"/>
                </a:lnTo>
                <a:lnTo>
                  <a:pt x="529913" y="151014"/>
                </a:lnTo>
                <a:lnTo>
                  <a:pt x="520013" y="151014"/>
                </a:lnTo>
                <a:lnTo>
                  <a:pt x="514970" y="149239"/>
                </a:lnTo>
                <a:lnTo>
                  <a:pt x="511421" y="145690"/>
                </a:lnTo>
                <a:lnTo>
                  <a:pt x="507873" y="142142"/>
                </a:lnTo>
                <a:lnTo>
                  <a:pt x="506098" y="135884"/>
                </a:lnTo>
                <a:lnTo>
                  <a:pt x="506098" y="44547"/>
                </a:lnTo>
                <a:close/>
              </a:path>
              <a:path w="884325" h="187717">
                <a:moveTo>
                  <a:pt x="682396" y="62403"/>
                </a:moveTo>
                <a:lnTo>
                  <a:pt x="676764" y="74806"/>
                </a:lnTo>
                <a:lnTo>
                  <a:pt x="674803" y="44547"/>
                </a:lnTo>
                <a:lnTo>
                  <a:pt x="632777" y="44547"/>
                </a:lnTo>
                <a:lnTo>
                  <a:pt x="632777" y="184635"/>
                </a:lnTo>
                <a:lnTo>
                  <a:pt x="680406" y="184635"/>
                </a:lnTo>
                <a:lnTo>
                  <a:pt x="680406" y="106746"/>
                </a:lnTo>
                <a:lnTo>
                  <a:pt x="681807" y="100769"/>
                </a:lnTo>
                <a:lnTo>
                  <a:pt x="684609" y="96099"/>
                </a:lnTo>
                <a:lnTo>
                  <a:pt x="687597" y="91243"/>
                </a:lnTo>
                <a:lnTo>
                  <a:pt x="691520" y="87601"/>
                </a:lnTo>
                <a:lnTo>
                  <a:pt x="696376" y="85173"/>
                </a:lnTo>
                <a:lnTo>
                  <a:pt x="701233" y="82744"/>
                </a:lnTo>
                <a:lnTo>
                  <a:pt x="706463" y="81530"/>
                </a:lnTo>
                <a:lnTo>
                  <a:pt x="716175" y="81530"/>
                </a:lnTo>
                <a:lnTo>
                  <a:pt x="719631" y="81811"/>
                </a:lnTo>
                <a:lnTo>
                  <a:pt x="722432" y="82371"/>
                </a:lnTo>
                <a:lnTo>
                  <a:pt x="725421" y="82744"/>
                </a:lnTo>
                <a:lnTo>
                  <a:pt x="727849" y="83305"/>
                </a:lnTo>
                <a:lnTo>
                  <a:pt x="729717" y="84052"/>
                </a:lnTo>
                <a:lnTo>
                  <a:pt x="734480" y="44827"/>
                </a:lnTo>
                <a:lnTo>
                  <a:pt x="732986" y="43894"/>
                </a:lnTo>
                <a:lnTo>
                  <a:pt x="730931" y="43146"/>
                </a:lnTo>
                <a:lnTo>
                  <a:pt x="728316" y="42586"/>
                </a:lnTo>
                <a:lnTo>
                  <a:pt x="725888" y="42026"/>
                </a:lnTo>
                <a:lnTo>
                  <a:pt x="722899" y="41746"/>
                </a:lnTo>
                <a:lnTo>
                  <a:pt x="719351" y="41746"/>
                </a:lnTo>
                <a:lnTo>
                  <a:pt x="716114" y="41835"/>
                </a:lnTo>
                <a:lnTo>
                  <a:pt x="703153" y="44379"/>
                </a:lnTo>
                <a:lnTo>
                  <a:pt x="692454" y="50431"/>
                </a:lnTo>
                <a:lnTo>
                  <a:pt x="689965" y="52689"/>
                </a:lnTo>
                <a:lnTo>
                  <a:pt x="682396" y="62403"/>
                </a:lnTo>
                <a:close/>
              </a:path>
              <a:path w="884325" h="187717">
                <a:moveTo>
                  <a:pt x="793595" y="184146"/>
                </a:moveTo>
                <a:lnTo>
                  <a:pt x="806157" y="186614"/>
                </a:lnTo>
                <a:lnTo>
                  <a:pt x="819885" y="187436"/>
                </a:lnTo>
                <a:lnTo>
                  <a:pt x="822629" y="187399"/>
                </a:lnTo>
                <a:lnTo>
                  <a:pt x="835413" y="186178"/>
                </a:lnTo>
                <a:lnTo>
                  <a:pt x="847623" y="183234"/>
                </a:lnTo>
                <a:lnTo>
                  <a:pt x="860386" y="177891"/>
                </a:lnTo>
                <a:lnTo>
                  <a:pt x="870597" y="170906"/>
                </a:lnTo>
                <a:lnTo>
                  <a:pt x="877134" y="165303"/>
                </a:lnTo>
                <a:lnTo>
                  <a:pt x="881710" y="158485"/>
                </a:lnTo>
                <a:lnTo>
                  <a:pt x="884325" y="150453"/>
                </a:lnTo>
                <a:lnTo>
                  <a:pt x="846222" y="137846"/>
                </a:lnTo>
                <a:lnTo>
                  <a:pt x="844167" y="142889"/>
                </a:lnTo>
                <a:lnTo>
                  <a:pt x="840992" y="146811"/>
                </a:lnTo>
                <a:lnTo>
                  <a:pt x="836696" y="149613"/>
                </a:lnTo>
                <a:lnTo>
                  <a:pt x="832586" y="152415"/>
                </a:lnTo>
                <a:lnTo>
                  <a:pt x="826983" y="153815"/>
                </a:lnTo>
                <a:lnTo>
                  <a:pt x="813535" y="153815"/>
                </a:lnTo>
                <a:lnTo>
                  <a:pt x="808118" y="152601"/>
                </a:lnTo>
                <a:lnTo>
                  <a:pt x="803635" y="150173"/>
                </a:lnTo>
                <a:lnTo>
                  <a:pt x="799152" y="147558"/>
                </a:lnTo>
                <a:lnTo>
                  <a:pt x="795697" y="143449"/>
                </a:lnTo>
                <a:lnTo>
                  <a:pt x="793269" y="137846"/>
                </a:lnTo>
                <a:lnTo>
                  <a:pt x="790840" y="132055"/>
                </a:lnTo>
                <a:lnTo>
                  <a:pt x="789960" y="126639"/>
                </a:lnTo>
                <a:lnTo>
                  <a:pt x="775057" y="126639"/>
                </a:lnTo>
                <a:lnTo>
                  <a:pt x="768639" y="171696"/>
                </a:lnTo>
                <a:lnTo>
                  <a:pt x="779540" y="178751"/>
                </a:lnTo>
                <a:lnTo>
                  <a:pt x="782201" y="180034"/>
                </a:lnTo>
                <a:lnTo>
                  <a:pt x="793595" y="184146"/>
                </a:lnTo>
                <a:close/>
              </a:path>
              <a:path w="884325" h="187717">
                <a:moveTo>
                  <a:pt x="789626" y="106092"/>
                </a:moveTo>
                <a:lnTo>
                  <a:pt x="790290" y="101143"/>
                </a:lnTo>
                <a:lnTo>
                  <a:pt x="790654" y="98434"/>
                </a:lnTo>
                <a:lnTo>
                  <a:pt x="792708" y="92457"/>
                </a:lnTo>
                <a:lnTo>
                  <a:pt x="794950" y="86480"/>
                </a:lnTo>
                <a:lnTo>
                  <a:pt x="798125" y="82091"/>
                </a:lnTo>
                <a:lnTo>
                  <a:pt x="802234" y="79289"/>
                </a:lnTo>
                <a:lnTo>
                  <a:pt x="806530" y="76487"/>
                </a:lnTo>
                <a:lnTo>
                  <a:pt x="816273" y="41754"/>
                </a:lnTo>
                <a:lnTo>
                  <a:pt x="802943" y="42838"/>
                </a:lnTo>
                <a:lnTo>
                  <a:pt x="790606" y="45730"/>
                </a:lnTo>
                <a:lnTo>
                  <a:pt x="779260" y="50431"/>
                </a:lnTo>
                <a:lnTo>
                  <a:pt x="775057" y="101143"/>
                </a:lnTo>
                <a:lnTo>
                  <a:pt x="789626" y="124584"/>
                </a:lnTo>
                <a:lnTo>
                  <a:pt x="789626" y="106092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1435192" y="17789223"/>
            <a:ext cx="2887908" cy="418394"/>
          </a:xfrm>
          <a:custGeom>
            <a:avLst/>
            <a:gdLst/>
            <a:ahLst/>
            <a:cxnLst/>
            <a:rect l="l" t="t" r="r" b="b"/>
            <a:pathLst>
              <a:path w="2887908" h="418394">
                <a:moveTo>
                  <a:pt x="658702" y="33471"/>
                </a:moveTo>
                <a:lnTo>
                  <a:pt x="659763" y="30819"/>
                </a:lnTo>
                <a:lnTo>
                  <a:pt x="659300" y="23410"/>
                </a:lnTo>
                <a:lnTo>
                  <a:pt x="652327" y="23410"/>
                </a:lnTo>
                <a:lnTo>
                  <a:pt x="660296" y="73219"/>
                </a:lnTo>
                <a:lnTo>
                  <a:pt x="659997" y="34567"/>
                </a:lnTo>
                <a:lnTo>
                  <a:pt x="659763" y="30819"/>
                </a:lnTo>
                <a:lnTo>
                  <a:pt x="658702" y="33471"/>
                </a:lnTo>
                <a:close/>
              </a:path>
              <a:path w="2887908" h="418394">
                <a:moveTo>
                  <a:pt x="660296" y="42470"/>
                </a:moveTo>
                <a:lnTo>
                  <a:pt x="661060" y="39083"/>
                </a:lnTo>
                <a:lnTo>
                  <a:pt x="662587" y="36559"/>
                </a:lnTo>
                <a:lnTo>
                  <a:pt x="664181" y="34036"/>
                </a:lnTo>
                <a:lnTo>
                  <a:pt x="666173" y="32209"/>
                </a:lnTo>
                <a:lnTo>
                  <a:pt x="668564" y="31080"/>
                </a:lnTo>
                <a:lnTo>
                  <a:pt x="670955" y="29951"/>
                </a:lnTo>
                <a:lnTo>
                  <a:pt x="673346" y="29387"/>
                </a:lnTo>
                <a:lnTo>
                  <a:pt x="679190" y="29387"/>
                </a:lnTo>
                <a:lnTo>
                  <a:pt x="682079" y="30483"/>
                </a:lnTo>
                <a:lnTo>
                  <a:pt x="684404" y="32674"/>
                </a:lnTo>
                <a:lnTo>
                  <a:pt x="686794" y="34799"/>
                </a:lnTo>
                <a:lnTo>
                  <a:pt x="687990" y="38618"/>
                </a:lnTo>
                <a:lnTo>
                  <a:pt x="687990" y="73219"/>
                </a:lnTo>
                <a:lnTo>
                  <a:pt x="695959" y="73219"/>
                </a:lnTo>
                <a:lnTo>
                  <a:pt x="689218" y="25834"/>
                </a:lnTo>
                <a:lnTo>
                  <a:pt x="686296" y="24505"/>
                </a:lnTo>
                <a:lnTo>
                  <a:pt x="683374" y="23111"/>
                </a:lnTo>
                <a:lnTo>
                  <a:pt x="680120" y="22413"/>
                </a:lnTo>
                <a:lnTo>
                  <a:pt x="674010" y="22413"/>
                </a:lnTo>
                <a:lnTo>
                  <a:pt x="671553" y="22779"/>
                </a:lnTo>
                <a:lnTo>
                  <a:pt x="669162" y="23509"/>
                </a:lnTo>
                <a:lnTo>
                  <a:pt x="666838" y="24240"/>
                </a:lnTo>
                <a:lnTo>
                  <a:pt x="664779" y="25435"/>
                </a:lnTo>
                <a:lnTo>
                  <a:pt x="662986" y="27096"/>
                </a:lnTo>
                <a:lnTo>
                  <a:pt x="661193" y="28689"/>
                </a:lnTo>
                <a:lnTo>
                  <a:pt x="660296" y="42470"/>
                </a:lnTo>
                <a:close/>
              </a:path>
              <a:path w="2887908" h="418394">
                <a:moveTo>
                  <a:pt x="660296" y="42470"/>
                </a:moveTo>
                <a:lnTo>
                  <a:pt x="661193" y="28689"/>
                </a:lnTo>
                <a:lnTo>
                  <a:pt x="659997" y="34567"/>
                </a:lnTo>
                <a:lnTo>
                  <a:pt x="660296" y="73219"/>
                </a:lnTo>
                <a:lnTo>
                  <a:pt x="660296" y="42470"/>
                </a:lnTo>
                <a:close/>
              </a:path>
              <a:path w="2887908" h="418394">
                <a:moveTo>
                  <a:pt x="659765" y="30815"/>
                </a:moveTo>
                <a:lnTo>
                  <a:pt x="659997" y="34567"/>
                </a:lnTo>
                <a:lnTo>
                  <a:pt x="661193" y="28689"/>
                </a:lnTo>
                <a:lnTo>
                  <a:pt x="659765" y="30815"/>
                </a:lnTo>
                <a:close/>
              </a:path>
              <a:path w="2887908" h="418394">
                <a:moveTo>
                  <a:pt x="695959" y="73219"/>
                </a:moveTo>
                <a:lnTo>
                  <a:pt x="695959" y="37024"/>
                </a:lnTo>
                <a:lnTo>
                  <a:pt x="695063" y="33471"/>
                </a:lnTo>
                <a:lnTo>
                  <a:pt x="693270" y="30682"/>
                </a:lnTo>
                <a:lnTo>
                  <a:pt x="691543" y="27892"/>
                </a:lnTo>
                <a:lnTo>
                  <a:pt x="689218" y="25834"/>
                </a:lnTo>
                <a:lnTo>
                  <a:pt x="695959" y="73219"/>
                </a:lnTo>
                <a:close/>
              </a:path>
              <a:path w="2887908" h="418394">
                <a:moveTo>
                  <a:pt x="725991" y="73119"/>
                </a:moveTo>
                <a:lnTo>
                  <a:pt x="723401" y="79594"/>
                </a:lnTo>
                <a:lnTo>
                  <a:pt x="724530" y="91183"/>
                </a:lnTo>
                <a:lnTo>
                  <a:pt x="725991" y="89257"/>
                </a:lnTo>
                <a:lnTo>
                  <a:pt x="727518" y="87397"/>
                </a:lnTo>
                <a:lnTo>
                  <a:pt x="726688" y="55885"/>
                </a:lnTo>
                <a:lnTo>
                  <a:pt x="721010" y="61264"/>
                </a:lnTo>
                <a:lnTo>
                  <a:pt x="725991" y="73119"/>
                </a:lnTo>
                <a:close/>
              </a:path>
              <a:path w="2887908" h="418394">
                <a:moveTo>
                  <a:pt x="714236" y="23410"/>
                </a:moveTo>
                <a:lnTo>
                  <a:pt x="705171" y="23410"/>
                </a:lnTo>
                <a:lnTo>
                  <a:pt x="721010" y="61264"/>
                </a:lnTo>
                <a:lnTo>
                  <a:pt x="726688" y="55885"/>
                </a:lnTo>
                <a:lnTo>
                  <a:pt x="714236" y="23410"/>
                </a:lnTo>
                <a:close/>
              </a:path>
              <a:path w="2887908" h="418394">
                <a:moveTo>
                  <a:pt x="727518" y="87397"/>
                </a:moveTo>
                <a:lnTo>
                  <a:pt x="728913" y="84841"/>
                </a:lnTo>
                <a:lnTo>
                  <a:pt x="730175" y="81586"/>
                </a:lnTo>
                <a:lnTo>
                  <a:pt x="753585" y="23410"/>
                </a:lnTo>
                <a:lnTo>
                  <a:pt x="745018" y="23410"/>
                </a:lnTo>
                <a:lnTo>
                  <a:pt x="733363" y="54889"/>
                </a:lnTo>
                <a:lnTo>
                  <a:pt x="729776" y="64751"/>
                </a:lnTo>
                <a:lnTo>
                  <a:pt x="727518" y="87397"/>
                </a:lnTo>
                <a:close/>
              </a:path>
              <a:path w="2887908" h="418394">
                <a:moveTo>
                  <a:pt x="724530" y="91183"/>
                </a:moveTo>
                <a:lnTo>
                  <a:pt x="723401" y="79594"/>
                </a:lnTo>
                <a:lnTo>
                  <a:pt x="722139" y="82848"/>
                </a:lnTo>
                <a:lnTo>
                  <a:pt x="720744" y="85007"/>
                </a:lnTo>
                <a:lnTo>
                  <a:pt x="719217" y="86069"/>
                </a:lnTo>
                <a:lnTo>
                  <a:pt x="721010" y="93341"/>
                </a:lnTo>
                <a:lnTo>
                  <a:pt x="722869" y="92544"/>
                </a:lnTo>
                <a:lnTo>
                  <a:pt x="724530" y="91183"/>
                </a:lnTo>
                <a:close/>
              </a:path>
              <a:path w="2887908" h="418394">
                <a:moveTo>
                  <a:pt x="721010" y="93341"/>
                </a:moveTo>
                <a:lnTo>
                  <a:pt x="719217" y="86069"/>
                </a:lnTo>
                <a:lnTo>
                  <a:pt x="717689" y="87132"/>
                </a:lnTo>
                <a:lnTo>
                  <a:pt x="716062" y="87663"/>
                </a:lnTo>
                <a:lnTo>
                  <a:pt x="712874" y="87663"/>
                </a:lnTo>
                <a:lnTo>
                  <a:pt x="714734" y="94636"/>
                </a:lnTo>
                <a:lnTo>
                  <a:pt x="717125" y="94636"/>
                </a:lnTo>
                <a:lnTo>
                  <a:pt x="719217" y="94205"/>
                </a:lnTo>
                <a:lnTo>
                  <a:pt x="721010" y="93341"/>
                </a:lnTo>
                <a:close/>
              </a:path>
              <a:path w="2887908" h="418394">
                <a:moveTo>
                  <a:pt x="714734" y="94636"/>
                </a:moveTo>
                <a:lnTo>
                  <a:pt x="712874" y="87663"/>
                </a:lnTo>
                <a:lnTo>
                  <a:pt x="711380" y="87364"/>
                </a:lnTo>
                <a:lnTo>
                  <a:pt x="709853" y="86767"/>
                </a:lnTo>
                <a:lnTo>
                  <a:pt x="708392" y="86235"/>
                </a:lnTo>
                <a:lnTo>
                  <a:pt x="706997" y="85372"/>
                </a:lnTo>
                <a:lnTo>
                  <a:pt x="708458" y="93640"/>
                </a:lnTo>
                <a:lnTo>
                  <a:pt x="710384" y="94304"/>
                </a:lnTo>
                <a:lnTo>
                  <a:pt x="712476" y="94636"/>
                </a:lnTo>
                <a:lnTo>
                  <a:pt x="714734" y="94636"/>
                </a:lnTo>
                <a:close/>
              </a:path>
              <a:path w="2887908" h="418394">
                <a:moveTo>
                  <a:pt x="703477" y="91150"/>
                </a:moveTo>
                <a:lnTo>
                  <a:pt x="704938" y="92212"/>
                </a:lnTo>
                <a:lnTo>
                  <a:pt x="706599" y="93042"/>
                </a:lnTo>
                <a:lnTo>
                  <a:pt x="708458" y="93640"/>
                </a:lnTo>
                <a:lnTo>
                  <a:pt x="706997" y="85372"/>
                </a:lnTo>
                <a:lnTo>
                  <a:pt x="705669" y="84176"/>
                </a:lnTo>
                <a:lnTo>
                  <a:pt x="703477" y="91150"/>
                </a:lnTo>
                <a:close/>
              </a:path>
              <a:path w="2887908" h="418394">
                <a:moveTo>
                  <a:pt x="834242" y="23410"/>
                </a:moveTo>
                <a:lnTo>
                  <a:pt x="825874" y="23410"/>
                </a:lnTo>
                <a:lnTo>
                  <a:pt x="809636" y="65150"/>
                </a:lnTo>
                <a:lnTo>
                  <a:pt x="793897" y="23410"/>
                </a:lnTo>
                <a:lnTo>
                  <a:pt x="784831" y="23410"/>
                </a:lnTo>
                <a:lnTo>
                  <a:pt x="805552" y="73219"/>
                </a:lnTo>
                <a:lnTo>
                  <a:pt x="813521" y="73219"/>
                </a:lnTo>
                <a:lnTo>
                  <a:pt x="834242" y="23410"/>
                </a:lnTo>
                <a:close/>
              </a:path>
              <a:path w="2887908" h="418394">
                <a:moveTo>
                  <a:pt x="872711" y="68005"/>
                </a:moveTo>
                <a:lnTo>
                  <a:pt x="873574" y="69533"/>
                </a:lnTo>
                <a:lnTo>
                  <a:pt x="874272" y="63157"/>
                </a:lnTo>
                <a:lnTo>
                  <a:pt x="872279" y="62858"/>
                </a:lnTo>
                <a:lnTo>
                  <a:pt x="872279" y="66112"/>
                </a:lnTo>
                <a:lnTo>
                  <a:pt x="872113" y="67872"/>
                </a:lnTo>
                <a:lnTo>
                  <a:pt x="872532" y="67219"/>
                </a:lnTo>
                <a:lnTo>
                  <a:pt x="872279" y="63854"/>
                </a:lnTo>
                <a:lnTo>
                  <a:pt x="872532" y="67219"/>
                </a:lnTo>
                <a:lnTo>
                  <a:pt x="873475" y="65747"/>
                </a:lnTo>
                <a:lnTo>
                  <a:pt x="872711" y="68005"/>
                </a:lnTo>
                <a:close/>
              </a:path>
              <a:path w="2887908" h="418394">
                <a:moveTo>
                  <a:pt x="857569" y="29387"/>
                </a:moveTo>
                <a:lnTo>
                  <a:pt x="864675" y="29387"/>
                </a:lnTo>
                <a:lnTo>
                  <a:pt x="867498" y="30416"/>
                </a:lnTo>
                <a:lnTo>
                  <a:pt x="869490" y="32475"/>
                </a:lnTo>
                <a:lnTo>
                  <a:pt x="871483" y="34467"/>
                </a:lnTo>
                <a:lnTo>
                  <a:pt x="872479" y="37323"/>
                </a:lnTo>
                <a:lnTo>
                  <a:pt x="872479" y="42950"/>
                </a:lnTo>
                <a:lnTo>
                  <a:pt x="874073" y="42636"/>
                </a:lnTo>
                <a:lnTo>
                  <a:pt x="873907" y="25502"/>
                </a:lnTo>
                <a:lnTo>
                  <a:pt x="870984" y="24306"/>
                </a:lnTo>
                <a:lnTo>
                  <a:pt x="868062" y="23044"/>
                </a:lnTo>
                <a:lnTo>
                  <a:pt x="864808" y="22413"/>
                </a:lnTo>
                <a:lnTo>
                  <a:pt x="861222" y="22413"/>
                </a:lnTo>
                <a:lnTo>
                  <a:pt x="857569" y="29387"/>
                </a:lnTo>
                <a:close/>
              </a:path>
              <a:path w="2887908" h="418394">
                <a:moveTo>
                  <a:pt x="855909" y="22413"/>
                </a:moveTo>
                <a:lnTo>
                  <a:pt x="851459" y="23576"/>
                </a:lnTo>
                <a:lnTo>
                  <a:pt x="852256" y="31678"/>
                </a:lnTo>
                <a:lnTo>
                  <a:pt x="854647" y="30150"/>
                </a:lnTo>
                <a:lnTo>
                  <a:pt x="857569" y="29387"/>
                </a:lnTo>
                <a:lnTo>
                  <a:pt x="861222" y="22413"/>
                </a:lnTo>
                <a:lnTo>
                  <a:pt x="855909" y="22413"/>
                </a:lnTo>
                <a:close/>
              </a:path>
              <a:path w="2887908" h="418394">
                <a:moveTo>
                  <a:pt x="844287" y="28158"/>
                </a:moveTo>
                <a:lnTo>
                  <a:pt x="846977" y="38850"/>
                </a:lnTo>
                <a:lnTo>
                  <a:pt x="848106" y="35530"/>
                </a:lnTo>
                <a:lnTo>
                  <a:pt x="849865" y="33139"/>
                </a:lnTo>
                <a:lnTo>
                  <a:pt x="852256" y="31678"/>
                </a:lnTo>
                <a:lnTo>
                  <a:pt x="851459" y="23576"/>
                </a:lnTo>
                <a:lnTo>
                  <a:pt x="847873" y="25900"/>
                </a:lnTo>
                <a:lnTo>
                  <a:pt x="844287" y="28158"/>
                </a:lnTo>
                <a:close/>
              </a:path>
              <a:path w="2887908" h="418394">
                <a:moveTo>
                  <a:pt x="841830" y="31147"/>
                </a:moveTo>
                <a:lnTo>
                  <a:pt x="840501" y="34866"/>
                </a:lnTo>
                <a:lnTo>
                  <a:pt x="846977" y="38850"/>
                </a:lnTo>
                <a:lnTo>
                  <a:pt x="844287" y="28158"/>
                </a:lnTo>
                <a:lnTo>
                  <a:pt x="841830" y="31147"/>
                </a:lnTo>
                <a:close/>
              </a:path>
              <a:path w="2887908" h="418394">
                <a:moveTo>
                  <a:pt x="880448" y="35530"/>
                </a:moveTo>
                <a:lnTo>
                  <a:pt x="879585" y="32342"/>
                </a:lnTo>
                <a:lnTo>
                  <a:pt x="880415" y="73916"/>
                </a:lnTo>
                <a:lnTo>
                  <a:pt x="880448" y="35530"/>
                </a:lnTo>
                <a:close/>
              </a:path>
              <a:path w="2887908" h="418394">
                <a:moveTo>
                  <a:pt x="874438" y="70994"/>
                </a:moveTo>
                <a:lnTo>
                  <a:pt x="875633" y="72090"/>
                </a:lnTo>
                <a:lnTo>
                  <a:pt x="877161" y="72820"/>
                </a:lnTo>
                <a:lnTo>
                  <a:pt x="878688" y="73551"/>
                </a:lnTo>
                <a:lnTo>
                  <a:pt x="880415" y="73916"/>
                </a:lnTo>
                <a:lnTo>
                  <a:pt x="879585" y="32342"/>
                </a:lnTo>
                <a:lnTo>
                  <a:pt x="877858" y="29885"/>
                </a:lnTo>
                <a:lnTo>
                  <a:pt x="876198" y="27361"/>
                </a:lnTo>
                <a:lnTo>
                  <a:pt x="874438" y="70994"/>
                </a:lnTo>
                <a:close/>
              </a:path>
              <a:path w="2887908" h="418394">
                <a:moveTo>
                  <a:pt x="874272" y="63157"/>
                </a:moveTo>
                <a:lnTo>
                  <a:pt x="873574" y="69533"/>
                </a:lnTo>
                <a:lnTo>
                  <a:pt x="874438" y="70994"/>
                </a:lnTo>
                <a:lnTo>
                  <a:pt x="876198" y="27361"/>
                </a:lnTo>
                <a:lnTo>
                  <a:pt x="874073" y="42636"/>
                </a:lnTo>
                <a:lnTo>
                  <a:pt x="874073" y="49211"/>
                </a:lnTo>
                <a:lnTo>
                  <a:pt x="872479" y="49537"/>
                </a:lnTo>
                <a:lnTo>
                  <a:pt x="872479" y="56914"/>
                </a:lnTo>
                <a:lnTo>
                  <a:pt x="872279" y="62858"/>
                </a:lnTo>
                <a:lnTo>
                  <a:pt x="874272" y="63157"/>
                </a:lnTo>
                <a:close/>
              </a:path>
              <a:path w="2887908" h="418394">
                <a:moveTo>
                  <a:pt x="887521" y="72920"/>
                </a:moveTo>
                <a:lnTo>
                  <a:pt x="887919" y="66644"/>
                </a:lnTo>
                <a:lnTo>
                  <a:pt x="885495" y="67142"/>
                </a:lnTo>
                <a:lnTo>
                  <a:pt x="881710" y="67142"/>
                </a:lnTo>
                <a:lnTo>
                  <a:pt x="880448" y="65946"/>
                </a:lnTo>
                <a:lnTo>
                  <a:pt x="882341" y="73916"/>
                </a:lnTo>
                <a:lnTo>
                  <a:pt x="884466" y="73916"/>
                </a:lnTo>
                <a:lnTo>
                  <a:pt x="886193" y="73584"/>
                </a:lnTo>
                <a:lnTo>
                  <a:pt x="887521" y="72920"/>
                </a:lnTo>
                <a:close/>
              </a:path>
              <a:path w="2887908" h="418394">
                <a:moveTo>
                  <a:pt x="872113" y="67872"/>
                </a:moveTo>
                <a:lnTo>
                  <a:pt x="872279" y="66112"/>
                </a:lnTo>
                <a:lnTo>
                  <a:pt x="872279" y="62858"/>
                </a:lnTo>
                <a:lnTo>
                  <a:pt x="872080" y="58774"/>
                </a:lnTo>
                <a:lnTo>
                  <a:pt x="871283" y="60368"/>
                </a:lnTo>
                <a:lnTo>
                  <a:pt x="870486" y="61895"/>
                </a:lnTo>
                <a:lnTo>
                  <a:pt x="870188" y="69533"/>
                </a:lnTo>
                <a:lnTo>
                  <a:pt x="872113" y="67872"/>
                </a:lnTo>
                <a:close/>
              </a:path>
              <a:path w="2887908" h="418394">
                <a:moveTo>
                  <a:pt x="869391" y="63190"/>
                </a:moveTo>
                <a:lnTo>
                  <a:pt x="867996" y="64253"/>
                </a:lnTo>
                <a:lnTo>
                  <a:pt x="868262" y="71127"/>
                </a:lnTo>
                <a:lnTo>
                  <a:pt x="870188" y="69533"/>
                </a:lnTo>
                <a:lnTo>
                  <a:pt x="870486" y="61895"/>
                </a:lnTo>
                <a:lnTo>
                  <a:pt x="869391" y="63190"/>
                </a:lnTo>
                <a:close/>
              </a:path>
              <a:path w="2887908" h="418394">
                <a:moveTo>
                  <a:pt x="863214" y="66544"/>
                </a:moveTo>
                <a:lnTo>
                  <a:pt x="863712" y="73119"/>
                </a:lnTo>
                <a:lnTo>
                  <a:pt x="866103" y="72322"/>
                </a:lnTo>
                <a:lnTo>
                  <a:pt x="868262" y="71127"/>
                </a:lnTo>
                <a:lnTo>
                  <a:pt x="867996" y="64253"/>
                </a:lnTo>
                <a:lnTo>
                  <a:pt x="866601" y="65249"/>
                </a:lnTo>
                <a:lnTo>
                  <a:pt x="865007" y="66013"/>
                </a:lnTo>
                <a:lnTo>
                  <a:pt x="863214" y="66544"/>
                </a:lnTo>
                <a:close/>
              </a:path>
              <a:path w="2887908" h="418394">
                <a:moveTo>
                  <a:pt x="850762" y="65349"/>
                </a:moveTo>
                <a:lnTo>
                  <a:pt x="850994" y="73717"/>
                </a:lnTo>
                <a:lnTo>
                  <a:pt x="853717" y="74215"/>
                </a:lnTo>
                <a:lnTo>
                  <a:pt x="858964" y="74215"/>
                </a:lnTo>
                <a:lnTo>
                  <a:pt x="861321" y="73849"/>
                </a:lnTo>
                <a:lnTo>
                  <a:pt x="863712" y="73119"/>
                </a:lnTo>
                <a:lnTo>
                  <a:pt x="863214" y="66544"/>
                </a:lnTo>
                <a:lnTo>
                  <a:pt x="861488" y="67009"/>
                </a:lnTo>
                <a:lnTo>
                  <a:pt x="859661" y="67241"/>
                </a:lnTo>
                <a:lnTo>
                  <a:pt x="854747" y="67241"/>
                </a:lnTo>
                <a:lnTo>
                  <a:pt x="852422" y="66611"/>
                </a:lnTo>
                <a:lnTo>
                  <a:pt x="850762" y="65349"/>
                </a:lnTo>
                <a:close/>
              </a:path>
              <a:path w="2887908" h="418394">
                <a:moveTo>
                  <a:pt x="849168" y="56483"/>
                </a:moveTo>
                <a:lnTo>
                  <a:pt x="849899" y="47384"/>
                </a:lnTo>
                <a:lnTo>
                  <a:pt x="846412" y="49045"/>
                </a:lnTo>
                <a:lnTo>
                  <a:pt x="848471" y="72720"/>
                </a:lnTo>
                <a:lnTo>
                  <a:pt x="850994" y="73717"/>
                </a:lnTo>
                <a:lnTo>
                  <a:pt x="850762" y="65349"/>
                </a:lnTo>
                <a:lnTo>
                  <a:pt x="849168" y="64020"/>
                </a:lnTo>
                <a:lnTo>
                  <a:pt x="848371" y="62327"/>
                </a:lnTo>
                <a:lnTo>
                  <a:pt x="848371" y="58143"/>
                </a:lnTo>
                <a:lnTo>
                  <a:pt x="849168" y="56483"/>
                </a:lnTo>
                <a:close/>
              </a:path>
              <a:path w="2887908" h="418394">
                <a:moveTo>
                  <a:pt x="840203" y="56948"/>
                </a:moveTo>
                <a:lnTo>
                  <a:pt x="840933" y="66179"/>
                </a:lnTo>
                <a:lnTo>
                  <a:pt x="842394" y="68238"/>
                </a:lnTo>
                <a:lnTo>
                  <a:pt x="843922" y="70230"/>
                </a:lnTo>
                <a:lnTo>
                  <a:pt x="845947" y="71724"/>
                </a:lnTo>
                <a:lnTo>
                  <a:pt x="848471" y="72720"/>
                </a:lnTo>
                <a:lnTo>
                  <a:pt x="846412" y="49045"/>
                </a:lnTo>
                <a:lnTo>
                  <a:pt x="843888" y="51502"/>
                </a:lnTo>
                <a:lnTo>
                  <a:pt x="841431" y="53893"/>
                </a:lnTo>
                <a:lnTo>
                  <a:pt x="840203" y="56948"/>
                </a:lnTo>
                <a:close/>
              </a:path>
              <a:path w="2887908" h="418394">
                <a:moveTo>
                  <a:pt x="840203" y="60667"/>
                </a:moveTo>
                <a:lnTo>
                  <a:pt x="840203" y="63655"/>
                </a:lnTo>
                <a:lnTo>
                  <a:pt x="840933" y="66179"/>
                </a:lnTo>
                <a:lnTo>
                  <a:pt x="840203" y="56948"/>
                </a:lnTo>
                <a:lnTo>
                  <a:pt x="840203" y="60667"/>
                </a:lnTo>
                <a:close/>
              </a:path>
              <a:path w="2887908" h="418394">
                <a:moveTo>
                  <a:pt x="872479" y="42950"/>
                </a:moveTo>
                <a:lnTo>
                  <a:pt x="854348" y="46521"/>
                </a:lnTo>
                <a:lnTo>
                  <a:pt x="854780" y="53162"/>
                </a:lnTo>
                <a:lnTo>
                  <a:pt x="858034" y="52498"/>
                </a:lnTo>
                <a:lnTo>
                  <a:pt x="872479" y="49537"/>
                </a:lnTo>
                <a:lnTo>
                  <a:pt x="874073" y="49211"/>
                </a:lnTo>
                <a:lnTo>
                  <a:pt x="874073" y="42636"/>
                </a:lnTo>
                <a:lnTo>
                  <a:pt x="872479" y="42950"/>
                </a:lnTo>
                <a:close/>
              </a:path>
              <a:path w="2887908" h="418394">
                <a:moveTo>
                  <a:pt x="854348" y="46521"/>
                </a:moveTo>
                <a:lnTo>
                  <a:pt x="849899" y="47384"/>
                </a:lnTo>
                <a:lnTo>
                  <a:pt x="850762" y="55287"/>
                </a:lnTo>
                <a:lnTo>
                  <a:pt x="852356" y="54092"/>
                </a:lnTo>
                <a:lnTo>
                  <a:pt x="854780" y="53162"/>
                </a:lnTo>
                <a:lnTo>
                  <a:pt x="854348" y="46521"/>
                </a:lnTo>
                <a:close/>
              </a:path>
              <a:path w="2887908" h="418394">
                <a:moveTo>
                  <a:pt x="921332" y="29885"/>
                </a:moveTo>
                <a:lnTo>
                  <a:pt x="922926" y="29885"/>
                </a:lnTo>
                <a:lnTo>
                  <a:pt x="924154" y="29951"/>
                </a:lnTo>
                <a:lnTo>
                  <a:pt x="925881" y="30217"/>
                </a:lnTo>
                <a:lnTo>
                  <a:pt x="927409" y="30682"/>
                </a:lnTo>
                <a:lnTo>
                  <a:pt x="928803" y="23410"/>
                </a:lnTo>
                <a:lnTo>
                  <a:pt x="927176" y="22746"/>
                </a:lnTo>
                <a:lnTo>
                  <a:pt x="925117" y="22480"/>
                </a:lnTo>
                <a:lnTo>
                  <a:pt x="923324" y="22413"/>
                </a:lnTo>
                <a:lnTo>
                  <a:pt x="921332" y="29885"/>
                </a:lnTo>
                <a:close/>
              </a:path>
              <a:path w="2887908" h="418394">
                <a:moveTo>
                  <a:pt x="919472" y="22413"/>
                </a:moveTo>
                <a:lnTo>
                  <a:pt x="916185" y="23177"/>
                </a:lnTo>
                <a:lnTo>
                  <a:pt x="917181" y="30483"/>
                </a:lnTo>
                <a:lnTo>
                  <a:pt x="919273" y="29885"/>
                </a:lnTo>
                <a:lnTo>
                  <a:pt x="921332" y="29885"/>
                </a:lnTo>
                <a:lnTo>
                  <a:pt x="923324" y="22413"/>
                </a:lnTo>
                <a:lnTo>
                  <a:pt x="919472" y="22413"/>
                </a:lnTo>
                <a:close/>
              </a:path>
              <a:path w="2887908" h="418394">
                <a:moveTo>
                  <a:pt x="911270" y="34700"/>
                </a:moveTo>
                <a:lnTo>
                  <a:pt x="912997" y="32873"/>
                </a:lnTo>
                <a:lnTo>
                  <a:pt x="915056" y="31678"/>
                </a:lnTo>
                <a:lnTo>
                  <a:pt x="917181" y="30483"/>
                </a:lnTo>
                <a:lnTo>
                  <a:pt x="916185" y="23177"/>
                </a:lnTo>
                <a:lnTo>
                  <a:pt x="913462" y="24705"/>
                </a:lnTo>
                <a:lnTo>
                  <a:pt x="911270" y="34700"/>
                </a:lnTo>
                <a:close/>
              </a:path>
              <a:path w="2887908" h="418394">
                <a:moveTo>
                  <a:pt x="907784" y="42603"/>
                </a:moveTo>
                <a:lnTo>
                  <a:pt x="908481" y="39548"/>
                </a:lnTo>
                <a:lnTo>
                  <a:pt x="909876" y="37157"/>
                </a:lnTo>
                <a:lnTo>
                  <a:pt x="911270" y="34700"/>
                </a:lnTo>
                <a:lnTo>
                  <a:pt x="913462" y="24705"/>
                </a:lnTo>
                <a:lnTo>
                  <a:pt x="910806" y="26232"/>
                </a:lnTo>
                <a:lnTo>
                  <a:pt x="908780" y="28523"/>
                </a:lnTo>
                <a:lnTo>
                  <a:pt x="907784" y="42603"/>
                </a:lnTo>
                <a:close/>
              </a:path>
              <a:path w="2887908" h="418394">
                <a:moveTo>
                  <a:pt x="907784" y="73219"/>
                </a:moveTo>
                <a:lnTo>
                  <a:pt x="907784" y="42603"/>
                </a:lnTo>
                <a:lnTo>
                  <a:pt x="907385" y="31578"/>
                </a:lnTo>
                <a:lnTo>
                  <a:pt x="906290" y="23410"/>
                </a:lnTo>
                <a:lnTo>
                  <a:pt x="899814" y="23410"/>
                </a:lnTo>
                <a:lnTo>
                  <a:pt x="899814" y="73219"/>
                </a:lnTo>
                <a:lnTo>
                  <a:pt x="907784" y="73219"/>
                </a:lnTo>
                <a:close/>
              </a:path>
              <a:path w="2887908" h="418394">
                <a:moveTo>
                  <a:pt x="950440" y="7869"/>
                </a:moveTo>
                <a:lnTo>
                  <a:pt x="950440" y="6076"/>
                </a:lnTo>
                <a:lnTo>
                  <a:pt x="949876" y="4648"/>
                </a:lnTo>
                <a:lnTo>
                  <a:pt x="947684" y="2457"/>
                </a:lnTo>
                <a:lnTo>
                  <a:pt x="946256" y="1892"/>
                </a:lnTo>
                <a:lnTo>
                  <a:pt x="942670" y="1892"/>
                </a:lnTo>
                <a:lnTo>
                  <a:pt x="941209" y="2457"/>
                </a:lnTo>
                <a:lnTo>
                  <a:pt x="939018" y="4648"/>
                </a:lnTo>
                <a:lnTo>
                  <a:pt x="938486" y="6076"/>
                </a:lnTo>
                <a:lnTo>
                  <a:pt x="938486" y="7869"/>
                </a:lnTo>
                <a:lnTo>
                  <a:pt x="939018" y="11123"/>
                </a:lnTo>
                <a:lnTo>
                  <a:pt x="941209" y="13315"/>
                </a:lnTo>
                <a:lnTo>
                  <a:pt x="942670" y="13846"/>
                </a:lnTo>
                <a:lnTo>
                  <a:pt x="946256" y="13846"/>
                </a:lnTo>
                <a:lnTo>
                  <a:pt x="947684" y="13315"/>
                </a:lnTo>
                <a:lnTo>
                  <a:pt x="949876" y="11123"/>
                </a:lnTo>
                <a:lnTo>
                  <a:pt x="950440" y="9662"/>
                </a:lnTo>
                <a:lnTo>
                  <a:pt x="950440" y="7869"/>
                </a:lnTo>
                <a:close/>
              </a:path>
              <a:path w="2887908" h="418394">
                <a:moveTo>
                  <a:pt x="940479" y="23410"/>
                </a:moveTo>
                <a:lnTo>
                  <a:pt x="940479" y="73219"/>
                </a:lnTo>
                <a:lnTo>
                  <a:pt x="948448" y="73219"/>
                </a:lnTo>
                <a:lnTo>
                  <a:pt x="948448" y="23410"/>
                </a:lnTo>
                <a:lnTo>
                  <a:pt x="940479" y="23410"/>
                </a:lnTo>
                <a:close/>
              </a:path>
              <a:path w="2887908" h="418394">
                <a:moveTo>
                  <a:pt x="996260" y="68005"/>
                </a:moveTo>
                <a:lnTo>
                  <a:pt x="997124" y="69533"/>
                </a:lnTo>
                <a:lnTo>
                  <a:pt x="997821" y="63157"/>
                </a:lnTo>
                <a:lnTo>
                  <a:pt x="995829" y="62858"/>
                </a:lnTo>
                <a:lnTo>
                  <a:pt x="995829" y="66112"/>
                </a:lnTo>
                <a:lnTo>
                  <a:pt x="995663" y="67872"/>
                </a:lnTo>
                <a:lnTo>
                  <a:pt x="996081" y="67219"/>
                </a:lnTo>
                <a:lnTo>
                  <a:pt x="995829" y="63854"/>
                </a:lnTo>
                <a:lnTo>
                  <a:pt x="996081" y="67219"/>
                </a:lnTo>
                <a:lnTo>
                  <a:pt x="997024" y="65747"/>
                </a:lnTo>
                <a:lnTo>
                  <a:pt x="996260" y="68005"/>
                </a:lnTo>
                <a:close/>
              </a:path>
              <a:path w="2887908" h="418394">
                <a:moveTo>
                  <a:pt x="981119" y="29387"/>
                </a:moveTo>
                <a:lnTo>
                  <a:pt x="988225" y="29387"/>
                </a:lnTo>
                <a:lnTo>
                  <a:pt x="991047" y="30416"/>
                </a:lnTo>
                <a:lnTo>
                  <a:pt x="993039" y="32475"/>
                </a:lnTo>
                <a:lnTo>
                  <a:pt x="995032" y="34467"/>
                </a:lnTo>
                <a:lnTo>
                  <a:pt x="996028" y="37323"/>
                </a:lnTo>
                <a:lnTo>
                  <a:pt x="996028" y="42950"/>
                </a:lnTo>
                <a:lnTo>
                  <a:pt x="997622" y="42636"/>
                </a:lnTo>
                <a:lnTo>
                  <a:pt x="997456" y="25502"/>
                </a:lnTo>
                <a:lnTo>
                  <a:pt x="994534" y="24306"/>
                </a:lnTo>
                <a:lnTo>
                  <a:pt x="991612" y="23044"/>
                </a:lnTo>
                <a:lnTo>
                  <a:pt x="988357" y="22413"/>
                </a:lnTo>
                <a:lnTo>
                  <a:pt x="984771" y="22413"/>
                </a:lnTo>
                <a:lnTo>
                  <a:pt x="981119" y="29387"/>
                </a:lnTo>
                <a:close/>
              </a:path>
              <a:path w="2887908" h="418394">
                <a:moveTo>
                  <a:pt x="979458" y="22413"/>
                </a:moveTo>
                <a:lnTo>
                  <a:pt x="975009" y="23576"/>
                </a:lnTo>
                <a:lnTo>
                  <a:pt x="975806" y="31678"/>
                </a:lnTo>
                <a:lnTo>
                  <a:pt x="978196" y="30150"/>
                </a:lnTo>
                <a:lnTo>
                  <a:pt x="981119" y="29387"/>
                </a:lnTo>
                <a:lnTo>
                  <a:pt x="984771" y="22413"/>
                </a:lnTo>
                <a:lnTo>
                  <a:pt x="979458" y="22413"/>
                </a:lnTo>
                <a:close/>
              </a:path>
              <a:path w="2887908" h="418394">
                <a:moveTo>
                  <a:pt x="967836" y="28158"/>
                </a:moveTo>
                <a:lnTo>
                  <a:pt x="970526" y="38850"/>
                </a:lnTo>
                <a:lnTo>
                  <a:pt x="971655" y="35530"/>
                </a:lnTo>
                <a:lnTo>
                  <a:pt x="973415" y="33139"/>
                </a:lnTo>
                <a:lnTo>
                  <a:pt x="975806" y="31678"/>
                </a:lnTo>
                <a:lnTo>
                  <a:pt x="975009" y="23576"/>
                </a:lnTo>
                <a:lnTo>
                  <a:pt x="971422" y="25900"/>
                </a:lnTo>
                <a:lnTo>
                  <a:pt x="967836" y="28158"/>
                </a:lnTo>
                <a:close/>
              </a:path>
              <a:path w="2887908" h="418394">
                <a:moveTo>
                  <a:pt x="965379" y="31147"/>
                </a:moveTo>
                <a:lnTo>
                  <a:pt x="964051" y="34866"/>
                </a:lnTo>
                <a:lnTo>
                  <a:pt x="970526" y="38850"/>
                </a:lnTo>
                <a:lnTo>
                  <a:pt x="967836" y="28158"/>
                </a:lnTo>
                <a:lnTo>
                  <a:pt x="965379" y="31147"/>
                </a:lnTo>
                <a:close/>
              </a:path>
              <a:path w="2887908" h="418394">
                <a:moveTo>
                  <a:pt x="1003997" y="35530"/>
                </a:moveTo>
                <a:lnTo>
                  <a:pt x="1003134" y="32342"/>
                </a:lnTo>
                <a:lnTo>
                  <a:pt x="1003964" y="73916"/>
                </a:lnTo>
                <a:lnTo>
                  <a:pt x="1003997" y="35530"/>
                </a:lnTo>
                <a:close/>
              </a:path>
              <a:path w="2887908" h="418394">
                <a:moveTo>
                  <a:pt x="997987" y="70994"/>
                </a:moveTo>
                <a:lnTo>
                  <a:pt x="999183" y="72090"/>
                </a:lnTo>
                <a:lnTo>
                  <a:pt x="1000710" y="72820"/>
                </a:lnTo>
                <a:lnTo>
                  <a:pt x="1002237" y="73551"/>
                </a:lnTo>
                <a:lnTo>
                  <a:pt x="1003964" y="73916"/>
                </a:lnTo>
                <a:lnTo>
                  <a:pt x="1003134" y="32342"/>
                </a:lnTo>
                <a:lnTo>
                  <a:pt x="1001407" y="29885"/>
                </a:lnTo>
                <a:lnTo>
                  <a:pt x="999747" y="27361"/>
                </a:lnTo>
                <a:lnTo>
                  <a:pt x="997987" y="70994"/>
                </a:lnTo>
                <a:close/>
              </a:path>
              <a:path w="2887908" h="418394">
                <a:moveTo>
                  <a:pt x="997821" y="63157"/>
                </a:moveTo>
                <a:lnTo>
                  <a:pt x="997124" y="69533"/>
                </a:lnTo>
                <a:lnTo>
                  <a:pt x="997987" y="70994"/>
                </a:lnTo>
                <a:lnTo>
                  <a:pt x="999747" y="27361"/>
                </a:lnTo>
                <a:lnTo>
                  <a:pt x="997622" y="42636"/>
                </a:lnTo>
                <a:lnTo>
                  <a:pt x="997622" y="49211"/>
                </a:lnTo>
                <a:lnTo>
                  <a:pt x="996028" y="49537"/>
                </a:lnTo>
                <a:lnTo>
                  <a:pt x="996028" y="56914"/>
                </a:lnTo>
                <a:lnTo>
                  <a:pt x="995829" y="62858"/>
                </a:lnTo>
                <a:lnTo>
                  <a:pt x="997821" y="63157"/>
                </a:lnTo>
                <a:close/>
              </a:path>
              <a:path w="2887908" h="418394">
                <a:moveTo>
                  <a:pt x="1011070" y="72920"/>
                </a:moveTo>
                <a:lnTo>
                  <a:pt x="1011469" y="66644"/>
                </a:lnTo>
                <a:lnTo>
                  <a:pt x="1009045" y="67142"/>
                </a:lnTo>
                <a:lnTo>
                  <a:pt x="1005259" y="67142"/>
                </a:lnTo>
                <a:lnTo>
                  <a:pt x="1003997" y="65946"/>
                </a:lnTo>
                <a:lnTo>
                  <a:pt x="1005890" y="73916"/>
                </a:lnTo>
                <a:lnTo>
                  <a:pt x="1008015" y="73916"/>
                </a:lnTo>
                <a:lnTo>
                  <a:pt x="1009742" y="73584"/>
                </a:lnTo>
                <a:lnTo>
                  <a:pt x="1011070" y="72920"/>
                </a:lnTo>
                <a:close/>
              </a:path>
              <a:path w="2887908" h="418394">
                <a:moveTo>
                  <a:pt x="995663" y="67872"/>
                </a:moveTo>
                <a:lnTo>
                  <a:pt x="995829" y="66112"/>
                </a:lnTo>
                <a:lnTo>
                  <a:pt x="995829" y="62858"/>
                </a:lnTo>
                <a:lnTo>
                  <a:pt x="995630" y="58774"/>
                </a:lnTo>
                <a:lnTo>
                  <a:pt x="994833" y="60368"/>
                </a:lnTo>
                <a:lnTo>
                  <a:pt x="994036" y="61895"/>
                </a:lnTo>
                <a:lnTo>
                  <a:pt x="993737" y="69533"/>
                </a:lnTo>
                <a:lnTo>
                  <a:pt x="995663" y="67872"/>
                </a:lnTo>
                <a:close/>
              </a:path>
              <a:path w="2887908" h="418394">
                <a:moveTo>
                  <a:pt x="992940" y="63190"/>
                </a:moveTo>
                <a:lnTo>
                  <a:pt x="991545" y="64253"/>
                </a:lnTo>
                <a:lnTo>
                  <a:pt x="991811" y="71127"/>
                </a:lnTo>
                <a:lnTo>
                  <a:pt x="993737" y="69533"/>
                </a:lnTo>
                <a:lnTo>
                  <a:pt x="994036" y="61895"/>
                </a:lnTo>
                <a:lnTo>
                  <a:pt x="992940" y="63190"/>
                </a:lnTo>
                <a:close/>
              </a:path>
              <a:path w="2887908" h="418394">
                <a:moveTo>
                  <a:pt x="986764" y="66544"/>
                </a:moveTo>
                <a:lnTo>
                  <a:pt x="987262" y="73119"/>
                </a:lnTo>
                <a:lnTo>
                  <a:pt x="989652" y="72322"/>
                </a:lnTo>
                <a:lnTo>
                  <a:pt x="991811" y="71127"/>
                </a:lnTo>
                <a:lnTo>
                  <a:pt x="991545" y="64253"/>
                </a:lnTo>
                <a:lnTo>
                  <a:pt x="990151" y="65249"/>
                </a:lnTo>
                <a:lnTo>
                  <a:pt x="988557" y="66013"/>
                </a:lnTo>
                <a:lnTo>
                  <a:pt x="986764" y="66544"/>
                </a:lnTo>
                <a:close/>
              </a:path>
              <a:path w="2887908" h="418394">
                <a:moveTo>
                  <a:pt x="974311" y="65349"/>
                </a:moveTo>
                <a:lnTo>
                  <a:pt x="974544" y="73717"/>
                </a:lnTo>
                <a:lnTo>
                  <a:pt x="977267" y="74215"/>
                </a:lnTo>
                <a:lnTo>
                  <a:pt x="982513" y="74215"/>
                </a:lnTo>
                <a:lnTo>
                  <a:pt x="984871" y="73849"/>
                </a:lnTo>
                <a:lnTo>
                  <a:pt x="987262" y="73119"/>
                </a:lnTo>
                <a:lnTo>
                  <a:pt x="986764" y="66544"/>
                </a:lnTo>
                <a:lnTo>
                  <a:pt x="985037" y="67009"/>
                </a:lnTo>
                <a:lnTo>
                  <a:pt x="983211" y="67241"/>
                </a:lnTo>
                <a:lnTo>
                  <a:pt x="978296" y="67241"/>
                </a:lnTo>
                <a:lnTo>
                  <a:pt x="975972" y="66611"/>
                </a:lnTo>
                <a:lnTo>
                  <a:pt x="974311" y="65349"/>
                </a:lnTo>
                <a:close/>
              </a:path>
              <a:path w="2887908" h="418394">
                <a:moveTo>
                  <a:pt x="972717" y="56483"/>
                </a:moveTo>
                <a:lnTo>
                  <a:pt x="973448" y="47384"/>
                </a:lnTo>
                <a:lnTo>
                  <a:pt x="969961" y="49045"/>
                </a:lnTo>
                <a:lnTo>
                  <a:pt x="972020" y="72720"/>
                </a:lnTo>
                <a:lnTo>
                  <a:pt x="974544" y="73717"/>
                </a:lnTo>
                <a:lnTo>
                  <a:pt x="974311" y="65349"/>
                </a:lnTo>
                <a:lnTo>
                  <a:pt x="972717" y="64020"/>
                </a:lnTo>
                <a:lnTo>
                  <a:pt x="971920" y="62327"/>
                </a:lnTo>
                <a:lnTo>
                  <a:pt x="971920" y="58143"/>
                </a:lnTo>
                <a:lnTo>
                  <a:pt x="972717" y="56483"/>
                </a:lnTo>
                <a:close/>
              </a:path>
              <a:path w="2887908" h="418394">
                <a:moveTo>
                  <a:pt x="963752" y="56948"/>
                </a:moveTo>
                <a:lnTo>
                  <a:pt x="964482" y="66179"/>
                </a:lnTo>
                <a:lnTo>
                  <a:pt x="965943" y="68238"/>
                </a:lnTo>
                <a:lnTo>
                  <a:pt x="967471" y="70230"/>
                </a:lnTo>
                <a:lnTo>
                  <a:pt x="969496" y="71724"/>
                </a:lnTo>
                <a:lnTo>
                  <a:pt x="972020" y="72720"/>
                </a:lnTo>
                <a:lnTo>
                  <a:pt x="969961" y="49045"/>
                </a:lnTo>
                <a:lnTo>
                  <a:pt x="967438" y="51502"/>
                </a:lnTo>
                <a:lnTo>
                  <a:pt x="964980" y="53893"/>
                </a:lnTo>
                <a:lnTo>
                  <a:pt x="963752" y="56948"/>
                </a:lnTo>
                <a:close/>
              </a:path>
              <a:path w="2887908" h="418394">
                <a:moveTo>
                  <a:pt x="963752" y="60667"/>
                </a:moveTo>
                <a:lnTo>
                  <a:pt x="963752" y="63655"/>
                </a:lnTo>
                <a:lnTo>
                  <a:pt x="964482" y="66179"/>
                </a:lnTo>
                <a:lnTo>
                  <a:pt x="963752" y="56948"/>
                </a:lnTo>
                <a:lnTo>
                  <a:pt x="963752" y="60667"/>
                </a:lnTo>
                <a:close/>
              </a:path>
              <a:path w="2887908" h="418394">
                <a:moveTo>
                  <a:pt x="996028" y="42950"/>
                </a:moveTo>
                <a:lnTo>
                  <a:pt x="977898" y="46521"/>
                </a:lnTo>
                <a:lnTo>
                  <a:pt x="978329" y="53162"/>
                </a:lnTo>
                <a:lnTo>
                  <a:pt x="981583" y="52498"/>
                </a:lnTo>
                <a:lnTo>
                  <a:pt x="996028" y="49537"/>
                </a:lnTo>
                <a:lnTo>
                  <a:pt x="997622" y="49211"/>
                </a:lnTo>
                <a:lnTo>
                  <a:pt x="997622" y="42636"/>
                </a:lnTo>
                <a:lnTo>
                  <a:pt x="996028" y="42950"/>
                </a:lnTo>
                <a:close/>
              </a:path>
              <a:path w="2887908" h="418394">
                <a:moveTo>
                  <a:pt x="977898" y="46521"/>
                </a:moveTo>
                <a:lnTo>
                  <a:pt x="973448" y="47384"/>
                </a:lnTo>
                <a:lnTo>
                  <a:pt x="974311" y="55287"/>
                </a:lnTo>
                <a:lnTo>
                  <a:pt x="975905" y="54092"/>
                </a:lnTo>
                <a:lnTo>
                  <a:pt x="978329" y="53162"/>
                </a:lnTo>
                <a:lnTo>
                  <a:pt x="977898" y="46521"/>
                </a:lnTo>
                <a:close/>
              </a:path>
              <a:path w="2887908" h="418394">
                <a:moveTo>
                  <a:pt x="1025204" y="30283"/>
                </a:moveTo>
                <a:lnTo>
                  <a:pt x="1025203" y="60866"/>
                </a:lnTo>
                <a:lnTo>
                  <a:pt x="1025270" y="64054"/>
                </a:lnTo>
                <a:lnTo>
                  <a:pt x="1033173" y="30283"/>
                </a:lnTo>
                <a:lnTo>
                  <a:pt x="1025204" y="23410"/>
                </a:lnTo>
                <a:lnTo>
                  <a:pt x="1015242" y="23410"/>
                </a:lnTo>
                <a:lnTo>
                  <a:pt x="1015242" y="30283"/>
                </a:lnTo>
                <a:lnTo>
                  <a:pt x="1025204" y="30283"/>
                </a:lnTo>
                <a:close/>
              </a:path>
              <a:path w="2887908" h="418394">
                <a:moveTo>
                  <a:pt x="1033173" y="30283"/>
                </a:moveTo>
                <a:lnTo>
                  <a:pt x="1025270" y="64054"/>
                </a:lnTo>
                <a:lnTo>
                  <a:pt x="1025934" y="66644"/>
                </a:lnTo>
                <a:lnTo>
                  <a:pt x="1027196" y="68636"/>
                </a:lnTo>
                <a:lnTo>
                  <a:pt x="1028524" y="70562"/>
                </a:lnTo>
                <a:lnTo>
                  <a:pt x="1030284" y="71990"/>
                </a:lnTo>
                <a:lnTo>
                  <a:pt x="1032476" y="72920"/>
                </a:lnTo>
                <a:lnTo>
                  <a:pt x="1033173" y="61929"/>
                </a:lnTo>
                <a:lnTo>
                  <a:pt x="1033173" y="30283"/>
                </a:lnTo>
                <a:close/>
              </a:path>
              <a:path w="2887908" h="418394">
                <a:moveTo>
                  <a:pt x="1049411" y="63058"/>
                </a:moveTo>
                <a:lnTo>
                  <a:pt x="1048282" y="64187"/>
                </a:lnTo>
                <a:lnTo>
                  <a:pt x="1048846" y="72222"/>
                </a:lnTo>
                <a:lnTo>
                  <a:pt x="1050672" y="71127"/>
                </a:lnTo>
                <a:lnTo>
                  <a:pt x="1052200" y="69732"/>
                </a:lnTo>
                <a:lnTo>
                  <a:pt x="1049411" y="63058"/>
                </a:lnTo>
                <a:close/>
              </a:path>
              <a:path w="2887908" h="418394">
                <a:moveTo>
                  <a:pt x="1044230" y="66411"/>
                </a:moveTo>
                <a:lnTo>
                  <a:pt x="1044662" y="73816"/>
                </a:lnTo>
                <a:lnTo>
                  <a:pt x="1046721" y="73019"/>
                </a:lnTo>
                <a:lnTo>
                  <a:pt x="1048846" y="72222"/>
                </a:lnTo>
                <a:lnTo>
                  <a:pt x="1048282" y="64187"/>
                </a:lnTo>
                <a:lnTo>
                  <a:pt x="1047020" y="65083"/>
                </a:lnTo>
                <a:lnTo>
                  <a:pt x="1045625" y="65747"/>
                </a:lnTo>
                <a:lnTo>
                  <a:pt x="1044230" y="66411"/>
                </a:lnTo>
                <a:close/>
              </a:path>
              <a:path w="2887908" h="418394">
                <a:moveTo>
                  <a:pt x="1036660" y="66146"/>
                </a:moveTo>
                <a:lnTo>
                  <a:pt x="1037025" y="74215"/>
                </a:lnTo>
                <a:lnTo>
                  <a:pt x="1042271" y="74215"/>
                </a:lnTo>
                <a:lnTo>
                  <a:pt x="1044662" y="73816"/>
                </a:lnTo>
                <a:lnTo>
                  <a:pt x="1044230" y="66411"/>
                </a:lnTo>
                <a:lnTo>
                  <a:pt x="1042570" y="66743"/>
                </a:lnTo>
                <a:lnTo>
                  <a:pt x="1038453" y="66743"/>
                </a:lnTo>
                <a:lnTo>
                  <a:pt x="1036660" y="66146"/>
                </a:lnTo>
                <a:close/>
              </a:path>
              <a:path w="2887908" h="418394">
                <a:moveTo>
                  <a:pt x="1035265" y="64950"/>
                </a:moveTo>
                <a:lnTo>
                  <a:pt x="1033870" y="63755"/>
                </a:lnTo>
                <a:lnTo>
                  <a:pt x="1034667" y="73783"/>
                </a:lnTo>
                <a:lnTo>
                  <a:pt x="1037025" y="74215"/>
                </a:lnTo>
                <a:lnTo>
                  <a:pt x="1036660" y="66146"/>
                </a:lnTo>
                <a:lnTo>
                  <a:pt x="1035265" y="64950"/>
                </a:lnTo>
                <a:close/>
              </a:path>
              <a:path w="2887908" h="418394">
                <a:moveTo>
                  <a:pt x="1033173" y="61929"/>
                </a:moveTo>
                <a:lnTo>
                  <a:pt x="1032476" y="72920"/>
                </a:lnTo>
                <a:lnTo>
                  <a:pt x="1034667" y="73783"/>
                </a:lnTo>
                <a:lnTo>
                  <a:pt x="1033870" y="63755"/>
                </a:lnTo>
                <a:lnTo>
                  <a:pt x="1033173" y="61929"/>
                </a:lnTo>
                <a:close/>
              </a:path>
              <a:path w="2887908" h="418394">
                <a:moveTo>
                  <a:pt x="1033173" y="23410"/>
                </a:moveTo>
                <a:lnTo>
                  <a:pt x="1033173" y="9264"/>
                </a:lnTo>
                <a:lnTo>
                  <a:pt x="1025203" y="11456"/>
                </a:lnTo>
                <a:lnTo>
                  <a:pt x="1025204" y="23410"/>
                </a:lnTo>
                <a:lnTo>
                  <a:pt x="1033173" y="30283"/>
                </a:lnTo>
                <a:lnTo>
                  <a:pt x="1051303" y="30283"/>
                </a:lnTo>
                <a:lnTo>
                  <a:pt x="1051303" y="23410"/>
                </a:lnTo>
                <a:lnTo>
                  <a:pt x="1033173" y="23410"/>
                </a:lnTo>
                <a:close/>
              </a:path>
              <a:path w="2887908" h="418394">
                <a:moveTo>
                  <a:pt x="1073114" y="7869"/>
                </a:moveTo>
                <a:lnTo>
                  <a:pt x="1073114" y="6076"/>
                </a:lnTo>
                <a:lnTo>
                  <a:pt x="1072550" y="4648"/>
                </a:lnTo>
                <a:lnTo>
                  <a:pt x="1070358" y="2457"/>
                </a:lnTo>
                <a:lnTo>
                  <a:pt x="1068930" y="1892"/>
                </a:lnTo>
                <a:lnTo>
                  <a:pt x="1065344" y="1892"/>
                </a:lnTo>
                <a:lnTo>
                  <a:pt x="1063883" y="2457"/>
                </a:lnTo>
                <a:lnTo>
                  <a:pt x="1061691" y="4648"/>
                </a:lnTo>
                <a:lnTo>
                  <a:pt x="1061160" y="6076"/>
                </a:lnTo>
                <a:lnTo>
                  <a:pt x="1061160" y="7869"/>
                </a:lnTo>
                <a:lnTo>
                  <a:pt x="1061691" y="11123"/>
                </a:lnTo>
                <a:lnTo>
                  <a:pt x="1063883" y="13315"/>
                </a:lnTo>
                <a:lnTo>
                  <a:pt x="1065344" y="13846"/>
                </a:lnTo>
                <a:lnTo>
                  <a:pt x="1068930" y="13846"/>
                </a:lnTo>
                <a:lnTo>
                  <a:pt x="1070358" y="13315"/>
                </a:lnTo>
                <a:lnTo>
                  <a:pt x="1072550" y="11123"/>
                </a:lnTo>
                <a:lnTo>
                  <a:pt x="1073114" y="9662"/>
                </a:lnTo>
                <a:lnTo>
                  <a:pt x="1073114" y="7869"/>
                </a:lnTo>
                <a:close/>
              </a:path>
              <a:path w="2887908" h="418394">
                <a:moveTo>
                  <a:pt x="1063152" y="23410"/>
                </a:moveTo>
                <a:lnTo>
                  <a:pt x="1063152" y="73219"/>
                </a:lnTo>
                <a:lnTo>
                  <a:pt x="1071122" y="73219"/>
                </a:lnTo>
                <a:lnTo>
                  <a:pt x="1071122" y="23410"/>
                </a:lnTo>
                <a:lnTo>
                  <a:pt x="1063152" y="23410"/>
                </a:lnTo>
                <a:close/>
              </a:path>
              <a:path w="2887908" h="418394">
                <a:moveTo>
                  <a:pt x="1134342" y="48314"/>
                </a:moveTo>
                <a:lnTo>
                  <a:pt x="1134342" y="42935"/>
                </a:lnTo>
                <a:lnTo>
                  <a:pt x="1133312" y="38319"/>
                </a:lnTo>
                <a:lnTo>
                  <a:pt x="1131254" y="34467"/>
                </a:lnTo>
                <a:lnTo>
                  <a:pt x="1129195" y="30549"/>
                </a:lnTo>
                <a:lnTo>
                  <a:pt x="1126372" y="44329"/>
                </a:lnTo>
                <a:lnTo>
                  <a:pt x="1126372" y="48314"/>
                </a:lnTo>
                <a:lnTo>
                  <a:pt x="1129195" y="66112"/>
                </a:lnTo>
                <a:lnTo>
                  <a:pt x="1131254" y="62261"/>
                </a:lnTo>
                <a:lnTo>
                  <a:pt x="1133312" y="58342"/>
                </a:lnTo>
                <a:lnTo>
                  <a:pt x="1134342" y="53693"/>
                </a:lnTo>
                <a:lnTo>
                  <a:pt x="1134342" y="48314"/>
                </a:lnTo>
                <a:close/>
              </a:path>
              <a:path w="2887908" h="418394">
                <a:moveTo>
                  <a:pt x="1126339" y="27560"/>
                </a:moveTo>
                <a:lnTo>
                  <a:pt x="1122686" y="25502"/>
                </a:lnTo>
                <a:lnTo>
                  <a:pt x="1123118" y="35297"/>
                </a:lnTo>
                <a:lnTo>
                  <a:pt x="1124380" y="38153"/>
                </a:lnTo>
                <a:lnTo>
                  <a:pt x="1125708" y="40942"/>
                </a:lnTo>
                <a:lnTo>
                  <a:pt x="1126372" y="44329"/>
                </a:lnTo>
                <a:lnTo>
                  <a:pt x="1129195" y="30549"/>
                </a:lnTo>
                <a:lnTo>
                  <a:pt x="1126339" y="27560"/>
                </a:lnTo>
                <a:close/>
              </a:path>
              <a:path w="2887908" h="418394">
                <a:moveTo>
                  <a:pt x="1116510" y="30051"/>
                </a:moveTo>
                <a:lnTo>
                  <a:pt x="1118901" y="31578"/>
                </a:lnTo>
                <a:lnTo>
                  <a:pt x="1121292" y="33106"/>
                </a:lnTo>
                <a:lnTo>
                  <a:pt x="1123118" y="35297"/>
                </a:lnTo>
                <a:lnTo>
                  <a:pt x="1122686" y="25502"/>
                </a:lnTo>
                <a:lnTo>
                  <a:pt x="1119100" y="23443"/>
                </a:lnTo>
                <a:lnTo>
                  <a:pt x="1116510" y="30051"/>
                </a:lnTo>
                <a:close/>
              </a:path>
              <a:path w="2887908" h="418394">
                <a:moveTo>
                  <a:pt x="1106847" y="29287"/>
                </a:moveTo>
                <a:lnTo>
                  <a:pt x="1113621" y="29287"/>
                </a:lnTo>
                <a:lnTo>
                  <a:pt x="1116510" y="30051"/>
                </a:lnTo>
                <a:lnTo>
                  <a:pt x="1119100" y="23443"/>
                </a:lnTo>
                <a:lnTo>
                  <a:pt x="1114950" y="22413"/>
                </a:lnTo>
                <a:lnTo>
                  <a:pt x="1110234" y="22413"/>
                </a:lnTo>
                <a:lnTo>
                  <a:pt x="1106847" y="29287"/>
                </a:lnTo>
                <a:close/>
              </a:path>
              <a:path w="2887908" h="418394">
                <a:moveTo>
                  <a:pt x="1105585" y="22413"/>
                </a:moveTo>
                <a:lnTo>
                  <a:pt x="1101435" y="23443"/>
                </a:lnTo>
                <a:lnTo>
                  <a:pt x="1101568" y="31578"/>
                </a:lnTo>
                <a:lnTo>
                  <a:pt x="1103958" y="30051"/>
                </a:lnTo>
                <a:lnTo>
                  <a:pt x="1106847" y="29287"/>
                </a:lnTo>
                <a:lnTo>
                  <a:pt x="1110234" y="22413"/>
                </a:lnTo>
                <a:lnTo>
                  <a:pt x="1105585" y="22413"/>
                </a:lnTo>
                <a:close/>
              </a:path>
              <a:path w="2887908" h="418394">
                <a:moveTo>
                  <a:pt x="1095989" y="38153"/>
                </a:moveTo>
                <a:lnTo>
                  <a:pt x="1097317" y="35297"/>
                </a:lnTo>
                <a:lnTo>
                  <a:pt x="1099177" y="33106"/>
                </a:lnTo>
                <a:lnTo>
                  <a:pt x="1101568" y="31578"/>
                </a:lnTo>
                <a:lnTo>
                  <a:pt x="1101435" y="23443"/>
                </a:lnTo>
                <a:lnTo>
                  <a:pt x="1097782" y="25502"/>
                </a:lnTo>
                <a:lnTo>
                  <a:pt x="1095989" y="38153"/>
                </a:lnTo>
                <a:close/>
              </a:path>
              <a:path w="2887908" h="418394">
                <a:moveTo>
                  <a:pt x="1097317" y="61331"/>
                </a:moveTo>
                <a:lnTo>
                  <a:pt x="1095989" y="58475"/>
                </a:lnTo>
                <a:lnTo>
                  <a:pt x="1094727" y="55619"/>
                </a:lnTo>
                <a:lnTo>
                  <a:pt x="1094096" y="52232"/>
                </a:lnTo>
                <a:lnTo>
                  <a:pt x="1094096" y="44329"/>
                </a:lnTo>
                <a:lnTo>
                  <a:pt x="1094727" y="40942"/>
                </a:lnTo>
                <a:lnTo>
                  <a:pt x="1095989" y="38153"/>
                </a:lnTo>
                <a:lnTo>
                  <a:pt x="1097782" y="25502"/>
                </a:lnTo>
                <a:lnTo>
                  <a:pt x="1094129" y="27560"/>
                </a:lnTo>
                <a:lnTo>
                  <a:pt x="1091274" y="30549"/>
                </a:lnTo>
                <a:lnTo>
                  <a:pt x="1094129" y="69068"/>
                </a:lnTo>
                <a:lnTo>
                  <a:pt x="1097782" y="71127"/>
                </a:lnTo>
                <a:lnTo>
                  <a:pt x="1097317" y="61331"/>
                </a:lnTo>
                <a:close/>
              </a:path>
              <a:path w="2887908" h="418394">
                <a:moveTo>
                  <a:pt x="1126372" y="52232"/>
                </a:moveTo>
                <a:lnTo>
                  <a:pt x="1125708" y="55619"/>
                </a:lnTo>
                <a:lnTo>
                  <a:pt x="1126339" y="69068"/>
                </a:lnTo>
                <a:lnTo>
                  <a:pt x="1129195" y="66112"/>
                </a:lnTo>
                <a:lnTo>
                  <a:pt x="1126372" y="48314"/>
                </a:lnTo>
                <a:lnTo>
                  <a:pt x="1126372" y="52232"/>
                </a:lnTo>
                <a:close/>
              </a:path>
              <a:path w="2887908" h="418394">
                <a:moveTo>
                  <a:pt x="1125708" y="55619"/>
                </a:moveTo>
                <a:lnTo>
                  <a:pt x="1124380" y="58475"/>
                </a:lnTo>
                <a:lnTo>
                  <a:pt x="1123118" y="61331"/>
                </a:lnTo>
                <a:lnTo>
                  <a:pt x="1121292" y="63522"/>
                </a:lnTo>
                <a:lnTo>
                  <a:pt x="1118901" y="65050"/>
                </a:lnTo>
                <a:lnTo>
                  <a:pt x="1116510" y="66577"/>
                </a:lnTo>
                <a:lnTo>
                  <a:pt x="1119100" y="73185"/>
                </a:lnTo>
                <a:lnTo>
                  <a:pt x="1122686" y="71127"/>
                </a:lnTo>
                <a:lnTo>
                  <a:pt x="1126339" y="69068"/>
                </a:lnTo>
                <a:lnTo>
                  <a:pt x="1125708" y="55619"/>
                </a:lnTo>
                <a:close/>
              </a:path>
              <a:path w="2887908" h="418394">
                <a:moveTo>
                  <a:pt x="1114950" y="74215"/>
                </a:moveTo>
                <a:lnTo>
                  <a:pt x="1119100" y="73185"/>
                </a:lnTo>
                <a:lnTo>
                  <a:pt x="1116510" y="66577"/>
                </a:lnTo>
                <a:lnTo>
                  <a:pt x="1113621" y="67341"/>
                </a:lnTo>
                <a:lnTo>
                  <a:pt x="1110234" y="67341"/>
                </a:lnTo>
                <a:lnTo>
                  <a:pt x="1110234" y="74215"/>
                </a:lnTo>
                <a:lnTo>
                  <a:pt x="1114950" y="74215"/>
                </a:lnTo>
                <a:close/>
              </a:path>
              <a:path w="2887908" h="418394">
                <a:moveTo>
                  <a:pt x="1106847" y="67341"/>
                </a:moveTo>
                <a:lnTo>
                  <a:pt x="1103958" y="66577"/>
                </a:lnTo>
                <a:lnTo>
                  <a:pt x="1105585" y="74215"/>
                </a:lnTo>
                <a:lnTo>
                  <a:pt x="1110234" y="74215"/>
                </a:lnTo>
                <a:lnTo>
                  <a:pt x="1110234" y="67341"/>
                </a:lnTo>
                <a:lnTo>
                  <a:pt x="1106847" y="67341"/>
                </a:lnTo>
                <a:close/>
              </a:path>
              <a:path w="2887908" h="418394">
                <a:moveTo>
                  <a:pt x="1097317" y="61331"/>
                </a:moveTo>
                <a:lnTo>
                  <a:pt x="1097782" y="71127"/>
                </a:lnTo>
                <a:lnTo>
                  <a:pt x="1101435" y="73185"/>
                </a:lnTo>
                <a:lnTo>
                  <a:pt x="1105585" y="74215"/>
                </a:lnTo>
                <a:lnTo>
                  <a:pt x="1103958" y="66577"/>
                </a:lnTo>
                <a:lnTo>
                  <a:pt x="1101568" y="65050"/>
                </a:lnTo>
                <a:lnTo>
                  <a:pt x="1099177" y="63522"/>
                </a:lnTo>
                <a:lnTo>
                  <a:pt x="1097317" y="61331"/>
                </a:lnTo>
                <a:close/>
              </a:path>
              <a:path w="2887908" h="418394">
                <a:moveTo>
                  <a:pt x="1094129" y="69068"/>
                </a:moveTo>
                <a:lnTo>
                  <a:pt x="1091274" y="30549"/>
                </a:lnTo>
                <a:lnTo>
                  <a:pt x="1089215" y="34467"/>
                </a:lnTo>
                <a:lnTo>
                  <a:pt x="1087156" y="38319"/>
                </a:lnTo>
                <a:lnTo>
                  <a:pt x="1086127" y="42935"/>
                </a:lnTo>
                <a:lnTo>
                  <a:pt x="1086127" y="48314"/>
                </a:lnTo>
                <a:lnTo>
                  <a:pt x="1087156" y="58342"/>
                </a:lnTo>
                <a:lnTo>
                  <a:pt x="1089215" y="62261"/>
                </a:lnTo>
                <a:lnTo>
                  <a:pt x="1091274" y="66112"/>
                </a:lnTo>
                <a:lnTo>
                  <a:pt x="1094129" y="69068"/>
                </a:lnTo>
                <a:close/>
              </a:path>
              <a:path w="2887908" h="418394">
                <a:moveTo>
                  <a:pt x="1155721" y="33471"/>
                </a:moveTo>
                <a:lnTo>
                  <a:pt x="1156781" y="30819"/>
                </a:lnTo>
                <a:lnTo>
                  <a:pt x="1156318" y="23410"/>
                </a:lnTo>
                <a:lnTo>
                  <a:pt x="1149345" y="23410"/>
                </a:lnTo>
                <a:lnTo>
                  <a:pt x="1157315" y="73219"/>
                </a:lnTo>
                <a:lnTo>
                  <a:pt x="1157016" y="34567"/>
                </a:lnTo>
                <a:lnTo>
                  <a:pt x="1156781" y="30819"/>
                </a:lnTo>
                <a:lnTo>
                  <a:pt x="1155721" y="33471"/>
                </a:lnTo>
                <a:close/>
              </a:path>
              <a:path w="2887908" h="418394">
                <a:moveTo>
                  <a:pt x="1157315" y="42470"/>
                </a:moveTo>
                <a:lnTo>
                  <a:pt x="1158078" y="39083"/>
                </a:lnTo>
                <a:lnTo>
                  <a:pt x="1159606" y="36559"/>
                </a:lnTo>
                <a:lnTo>
                  <a:pt x="1161200" y="34036"/>
                </a:lnTo>
                <a:lnTo>
                  <a:pt x="1163192" y="32209"/>
                </a:lnTo>
                <a:lnTo>
                  <a:pt x="1165583" y="31080"/>
                </a:lnTo>
                <a:lnTo>
                  <a:pt x="1167974" y="29951"/>
                </a:lnTo>
                <a:lnTo>
                  <a:pt x="1170364" y="29387"/>
                </a:lnTo>
                <a:lnTo>
                  <a:pt x="1176209" y="29387"/>
                </a:lnTo>
                <a:lnTo>
                  <a:pt x="1179098" y="30483"/>
                </a:lnTo>
                <a:lnTo>
                  <a:pt x="1181422" y="32674"/>
                </a:lnTo>
                <a:lnTo>
                  <a:pt x="1183813" y="34799"/>
                </a:lnTo>
                <a:lnTo>
                  <a:pt x="1185008" y="38618"/>
                </a:lnTo>
                <a:lnTo>
                  <a:pt x="1185008" y="73219"/>
                </a:lnTo>
                <a:lnTo>
                  <a:pt x="1192978" y="73219"/>
                </a:lnTo>
                <a:lnTo>
                  <a:pt x="1186237" y="25834"/>
                </a:lnTo>
                <a:lnTo>
                  <a:pt x="1183315" y="24505"/>
                </a:lnTo>
                <a:lnTo>
                  <a:pt x="1180393" y="23111"/>
                </a:lnTo>
                <a:lnTo>
                  <a:pt x="1177139" y="22413"/>
                </a:lnTo>
                <a:lnTo>
                  <a:pt x="1171029" y="22413"/>
                </a:lnTo>
                <a:lnTo>
                  <a:pt x="1168571" y="22779"/>
                </a:lnTo>
                <a:lnTo>
                  <a:pt x="1166181" y="23509"/>
                </a:lnTo>
                <a:lnTo>
                  <a:pt x="1163856" y="24240"/>
                </a:lnTo>
                <a:lnTo>
                  <a:pt x="1161797" y="25435"/>
                </a:lnTo>
                <a:lnTo>
                  <a:pt x="1160004" y="27096"/>
                </a:lnTo>
                <a:lnTo>
                  <a:pt x="1158211" y="28689"/>
                </a:lnTo>
                <a:lnTo>
                  <a:pt x="1157315" y="42470"/>
                </a:lnTo>
                <a:close/>
              </a:path>
              <a:path w="2887908" h="418394">
                <a:moveTo>
                  <a:pt x="1157315" y="42470"/>
                </a:moveTo>
                <a:lnTo>
                  <a:pt x="1158211" y="28689"/>
                </a:lnTo>
                <a:lnTo>
                  <a:pt x="1157016" y="34567"/>
                </a:lnTo>
                <a:lnTo>
                  <a:pt x="1157315" y="73219"/>
                </a:lnTo>
                <a:lnTo>
                  <a:pt x="1157315" y="42470"/>
                </a:lnTo>
                <a:close/>
              </a:path>
              <a:path w="2887908" h="418394">
                <a:moveTo>
                  <a:pt x="1156783" y="30815"/>
                </a:moveTo>
                <a:lnTo>
                  <a:pt x="1157016" y="34567"/>
                </a:lnTo>
                <a:lnTo>
                  <a:pt x="1158211" y="28689"/>
                </a:lnTo>
                <a:lnTo>
                  <a:pt x="1156783" y="30815"/>
                </a:lnTo>
                <a:close/>
              </a:path>
              <a:path w="2887908" h="418394">
                <a:moveTo>
                  <a:pt x="1192978" y="73219"/>
                </a:moveTo>
                <a:lnTo>
                  <a:pt x="1192978" y="37024"/>
                </a:lnTo>
                <a:lnTo>
                  <a:pt x="1192081" y="33471"/>
                </a:lnTo>
                <a:lnTo>
                  <a:pt x="1190288" y="30682"/>
                </a:lnTo>
                <a:lnTo>
                  <a:pt x="1188561" y="27892"/>
                </a:lnTo>
                <a:lnTo>
                  <a:pt x="1186237" y="25834"/>
                </a:lnTo>
                <a:lnTo>
                  <a:pt x="1192978" y="73219"/>
                </a:lnTo>
                <a:close/>
              </a:path>
              <a:path w="2887908" h="418394">
                <a:moveTo>
                  <a:pt x="1240343" y="57213"/>
                </a:moveTo>
                <a:lnTo>
                  <a:pt x="1240808" y="58475"/>
                </a:lnTo>
                <a:lnTo>
                  <a:pt x="1242302" y="71060"/>
                </a:lnTo>
                <a:lnTo>
                  <a:pt x="1244627" y="69267"/>
                </a:lnTo>
                <a:lnTo>
                  <a:pt x="1246287" y="66943"/>
                </a:lnTo>
                <a:lnTo>
                  <a:pt x="1247947" y="64552"/>
                </a:lnTo>
                <a:lnTo>
                  <a:pt x="1248778" y="61796"/>
                </a:lnTo>
                <a:lnTo>
                  <a:pt x="1248778" y="55619"/>
                </a:lnTo>
                <a:lnTo>
                  <a:pt x="1247848" y="53029"/>
                </a:lnTo>
                <a:lnTo>
                  <a:pt x="1245988" y="50904"/>
                </a:lnTo>
                <a:lnTo>
                  <a:pt x="1244129" y="48779"/>
                </a:lnTo>
                <a:lnTo>
                  <a:pt x="1240875" y="47252"/>
                </a:lnTo>
                <a:lnTo>
                  <a:pt x="1240343" y="57213"/>
                </a:lnTo>
                <a:close/>
              </a:path>
              <a:path w="2887908" h="418394">
                <a:moveTo>
                  <a:pt x="1221051" y="43200"/>
                </a:moveTo>
                <a:lnTo>
                  <a:pt x="1222379" y="51004"/>
                </a:lnTo>
                <a:lnTo>
                  <a:pt x="1234333" y="53494"/>
                </a:lnTo>
                <a:lnTo>
                  <a:pt x="1236857" y="54026"/>
                </a:lnTo>
                <a:lnTo>
                  <a:pt x="1238550" y="54889"/>
                </a:lnTo>
                <a:lnTo>
                  <a:pt x="1240343" y="57213"/>
                </a:lnTo>
                <a:lnTo>
                  <a:pt x="1240875" y="47252"/>
                </a:lnTo>
                <a:lnTo>
                  <a:pt x="1236226" y="46322"/>
                </a:lnTo>
                <a:lnTo>
                  <a:pt x="1223774" y="43732"/>
                </a:lnTo>
                <a:lnTo>
                  <a:pt x="1221051" y="43200"/>
                </a:lnTo>
                <a:close/>
              </a:path>
              <a:path w="2887908" h="418394">
                <a:moveTo>
                  <a:pt x="1221051" y="43200"/>
                </a:moveTo>
                <a:lnTo>
                  <a:pt x="1219191" y="42337"/>
                </a:lnTo>
                <a:lnTo>
                  <a:pt x="1218195" y="41142"/>
                </a:lnTo>
                <a:lnTo>
                  <a:pt x="1217199" y="39880"/>
                </a:lnTo>
                <a:lnTo>
                  <a:pt x="1216701" y="38518"/>
                </a:lnTo>
                <a:lnTo>
                  <a:pt x="1217531" y="50008"/>
                </a:lnTo>
                <a:lnTo>
                  <a:pt x="1222379" y="51004"/>
                </a:lnTo>
                <a:lnTo>
                  <a:pt x="1221051" y="43200"/>
                </a:lnTo>
                <a:close/>
              </a:path>
              <a:path w="2887908" h="418394">
                <a:moveTo>
                  <a:pt x="1209595" y="32143"/>
                </a:moveTo>
                <a:lnTo>
                  <a:pt x="1209860" y="43698"/>
                </a:lnTo>
                <a:lnTo>
                  <a:pt x="1211919" y="46023"/>
                </a:lnTo>
                <a:lnTo>
                  <a:pt x="1214044" y="48347"/>
                </a:lnTo>
                <a:lnTo>
                  <a:pt x="1217531" y="50008"/>
                </a:lnTo>
                <a:lnTo>
                  <a:pt x="1216701" y="38518"/>
                </a:lnTo>
                <a:lnTo>
                  <a:pt x="1214941" y="25834"/>
                </a:lnTo>
                <a:lnTo>
                  <a:pt x="1212716" y="27627"/>
                </a:lnTo>
                <a:lnTo>
                  <a:pt x="1211122" y="29885"/>
                </a:lnTo>
                <a:lnTo>
                  <a:pt x="1209595" y="32143"/>
                </a:lnTo>
                <a:close/>
              </a:path>
              <a:path w="2887908" h="418394">
                <a:moveTo>
                  <a:pt x="1209860" y="43698"/>
                </a:moveTo>
                <a:lnTo>
                  <a:pt x="1209595" y="32143"/>
                </a:lnTo>
                <a:lnTo>
                  <a:pt x="1208831" y="34633"/>
                </a:lnTo>
                <a:lnTo>
                  <a:pt x="1208831" y="40810"/>
                </a:lnTo>
                <a:lnTo>
                  <a:pt x="1209860" y="43698"/>
                </a:lnTo>
                <a:close/>
              </a:path>
              <a:path w="2887908" h="418394">
                <a:moveTo>
                  <a:pt x="1242302" y="71060"/>
                </a:moveTo>
                <a:lnTo>
                  <a:pt x="1240808" y="58475"/>
                </a:lnTo>
                <a:lnTo>
                  <a:pt x="1240808" y="62061"/>
                </a:lnTo>
                <a:lnTo>
                  <a:pt x="1239812" y="63854"/>
                </a:lnTo>
                <a:lnTo>
                  <a:pt x="1239314" y="72322"/>
                </a:lnTo>
                <a:lnTo>
                  <a:pt x="1242302" y="71060"/>
                </a:lnTo>
                <a:close/>
              </a:path>
              <a:path w="2887908" h="418394">
                <a:moveTo>
                  <a:pt x="1237820" y="65249"/>
                </a:moveTo>
                <a:lnTo>
                  <a:pt x="1235827" y="66577"/>
                </a:lnTo>
                <a:lnTo>
                  <a:pt x="1236325" y="73584"/>
                </a:lnTo>
                <a:lnTo>
                  <a:pt x="1239314" y="72322"/>
                </a:lnTo>
                <a:lnTo>
                  <a:pt x="1239812" y="63854"/>
                </a:lnTo>
                <a:lnTo>
                  <a:pt x="1237820" y="65249"/>
                </a:lnTo>
                <a:close/>
              </a:path>
              <a:path w="2887908" h="418394">
                <a:moveTo>
                  <a:pt x="1219291" y="64651"/>
                </a:moveTo>
                <a:lnTo>
                  <a:pt x="1219623" y="73185"/>
                </a:lnTo>
                <a:lnTo>
                  <a:pt x="1224106" y="74215"/>
                </a:lnTo>
                <a:lnTo>
                  <a:pt x="1232872" y="74215"/>
                </a:lnTo>
                <a:lnTo>
                  <a:pt x="1236325" y="73584"/>
                </a:lnTo>
                <a:lnTo>
                  <a:pt x="1235827" y="66577"/>
                </a:lnTo>
                <a:lnTo>
                  <a:pt x="1233071" y="67241"/>
                </a:lnTo>
                <a:lnTo>
                  <a:pt x="1225567" y="67241"/>
                </a:lnTo>
                <a:lnTo>
                  <a:pt x="1222146" y="66378"/>
                </a:lnTo>
                <a:lnTo>
                  <a:pt x="1219291" y="64651"/>
                </a:lnTo>
                <a:close/>
              </a:path>
              <a:path w="2887908" h="418394">
                <a:moveTo>
                  <a:pt x="1216501" y="62925"/>
                </a:moveTo>
                <a:lnTo>
                  <a:pt x="1214376" y="60534"/>
                </a:lnTo>
                <a:lnTo>
                  <a:pt x="1215505" y="71127"/>
                </a:lnTo>
                <a:lnTo>
                  <a:pt x="1219623" y="73185"/>
                </a:lnTo>
                <a:lnTo>
                  <a:pt x="1219291" y="64651"/>
                </a:lnTo>
                <a:lnTo>
                  <a:pt x="1216501" y="62925"/>
                </a:lnTo>
                <a:close/>
              </a:path>
              <a:path w="2887908" h="418394">
                <a:moveTo>
                  <a:pt x="1212915" y="57479"/>
                </a:moveTo>
                <a:lnTo>
                  <a:pt x="1206141" y="62360"/>
                </a:lnTo>
                <a:lnTo>
                  <a:pt x="1208333" y="66146"/>
                </a:lnTo>
                <a:lnTo>
                  <a:pt x="1211454" y="69068"/>
                </a:lnTo>
                <a:lnTo>
                  <a:pt x="1215505" y="71127"/>
                </a:lnTo>
                <a:lnTo>
                  <a:pt x="1214376" y="60534"/>
                </a:lnTo>
                <a:lnTo>
                  <a:pt x="1212915" y="57479"/>
                </a:lnTo>
                <a:close/>
              </a:path>
              <a:path w="2887908" h="418394">
                <a:moveTo>
                  <a:pt x="1238451" y="32807"/>
                </a:moveTo>
                <a:lnTo>
                  <a:pt x="1240277" y="34932"/>
                </a:lnTo>
                <a:lnTo>
                  <a:pt x="1241406" y="37854"/>
                </a:lnTo>
                <a:lnTo>
                  <a:pt x="1248080" y="33471"/>
                </a:lnTo>
                <a:lnTo>
                  <a:pt x="1246420" y="29951"/>
                </a:lnTo>
                <a:lnTo>
                  <a:pt x="1243896" y="27228"/>
                </a:lnTo>
                <a:lnTo>
                  <a:pt x="1240509" y="25302"/>
                </a:lnTo>
                <a:lnTo>
                  <a:pt x="1238451" y="32807"/>
                </a:lnTo>
                <a:close/>
              </a:path>
              <a:path w="2887908" h="418394">
                <a:moveTo>
                  <a:pt x="1237122" y="23376"/>
                </a:moveTo>
                <a:lnTo>
                  <a:pt x="1232972" y="22413"/>
                </a:lnTo>
                <a:lnTo>
                  <a:pt x="1233403" y="30084"/>
                </a:lnTo>
                <a:lnTo>
                  <a:pt x="1235927" y="31479"/>
                </a:lnTo>
                <a:lnTo>
                  <a:pt x="1238451" y="32807"/>
                </a:lnTo>
                <a:lnTo>
                  <a:pt x="1240509" y="25302"/>
                </a:lnTo>
                <a:lnTo>
                  <a:pt x="1237122" y="23376"/>
                </a:lnTo>
                <a:close/>
              </a:path>
              <a:path w="2887908" h="418394">
                <a:moveTo>
                  <a:pt x="1225666" y="29387"/>
                </a:moveTo>
                <a:lnTo>
                  <a:pt x="1230780" y="29387"/>
                </a:lnTo>
                <a:lnTo>
                  <a:pt x="1233403" y="30084"/>
                </a:lnTo>
                <a:lnTo>
                  <a:pt x="1232972" y="22413"/>
                </a:lnTo>
                <a:lnTo>
                  <a:pt x="1228057" y="22413"/>
                </a:lnTo>
                <a:lnTo>
                  <a:pt x="1225666" y="29387"/>
                </a:lnTo>
                <a:close/>
              </a:path>
              <a:path w="2887908" h="418394">
                <a:moveTo>
                  <a:pt x="1224139" y="22413"/>
                </a:moveTo>
                <a:lnTo>
                  <a:pt x="1220719" y="23111"/>
                </a:lnTo>
                <a:lnTo>
                  <a:pt x="1221881" y="30383"/>
                </a:lnTo>
                <a:lnTo>
                  <a:pt x="1223607" y="29719"/>
                </a:lnTo>
                <a:lnTo>
                  <a:pt x="1225666" y="29387"/>
                </a:lnTo>
                <a:lnTo>
                  <a:pt x="1228057" y="22413"/>
                </a:lnTo>
                <a:lnTo>
                  <a:pt x="1224139" y="22413"/>
                </a:lnTo>
                <a:close/>
              </a:path>
              <a:path w="2887908" h="418394">
                <a:moveTo>
                  <a:pt x="1216701" y="35596"/>
                </a:moveTo>
                <a:lnTo>
                  <a:pt x="1217132" y="34301"/>
                </a:lnTo>
                <a:lnTo>
                  <a:pt x="1218926" y="31977"/>
                </a:lnTo>
                <a:lnTo>
                  <a:pt x="1220221" y="31047"/>
                </a:lnTo>
                <a:lnTo>
                  <a:pt x="1221881" y="30383"/>
                </a:lnTo>
                <a:lnTo>
                  <a:pt x="1220719" y="23111"/>
                </a:lnTo>
                <a:lnTo>
                  <a:pt x="1217797" y="24505"/>
                </a:lnTo>
                <a:lnTo>
                  <a:pt x="1216701" y="35596"/>
                </a:lnTo>
                <a:close/>
              </a:path>
              <a:path w="2887908" h="418394">
                <a:moveTo>
                  <a:pt x="1216701" y="35596"/>
                </a:moveTo>
                <a:lnTo>
                  <a:pt x="1217797" y="24505"/>
                </a:lnTo>
                <a:lnTo>
                  <a:pt x="1214941" y="25834"/>
                </a:lnTo>
                <a:lnTo>
                  <a:pt x="1216701" y="38518"/>
                </a:lnTo>
                <a:lnTo>
                  <a:pt x="1216701" y="35596"/>
                </a:lnTo>
                <a:close/>
              </a:path>
              <a:path w="2887908" h="418394">
                <a:moveTo>
                  <a:pt x="1342235" y="48314"/>
                </a:moveTo>
                <a:lnTo>
                  <a:pt x="1342235" y="42935"/>
                </a:lnTo>
                <a:lnTo>
                  <a:pt x="1341206" y="38319"/>
                </a:lnTo>
                <a:lnTo>
                  <a:pt x="1339147" y="34467"/>
                </a:lnTo>
                <a:lnTo>
                  <a:pt x="1337088" y="30549"/>
                </a:lnTo>
                <a:lnTo>
                  <a:pt x="1334266" y="44329"/>
                </a:lnTo>
                <a:lnTo>
                  <a:pt x="1334266" y="48314"/>
                </a:lnTo>
                <a:lnTo>
                  <a:pt x="1337088" y="66112"/>
                </a:lnTo>
                <a:lnTo>
                  <a:pt x="1339147" y="62261"/>
                </a:lnTo>
                <a:lnTo>
                  <a:pt x="1341206" y="58342"/>
                </a:lnTo>
                <a:lnTo>
                  <a:pt x="1342235" y="53693"/>
                </a:lnTo>
                <a:lnTo>
                  <a:pt x="1342235" y="48314"/>
                </a:lnTo>
                <a:close/>
              </a:path>
              <a:path w="2887908" h="418394">
                <a:moveTo>
                  <a:pt x="1334233" y="27560"/>
                </a:moveTo>
                <a:lnTo>
                  <a:pt x="1330580" y="25502"/>
                </a:lnTo>
                <a:lnTo>
                  <a:pt x="1331012" y="35297"/>
                </a:lnTo>
                <a:lnTo>
                  <a:pt x="1332274" y="38153"/>
                </a:lnTo>
                <a:lnTo>
                  <a:pt x="1333602" y="40942"/>
                </a:lnTo>
                <a:lnTo>
                  <a:pt x="1334266" y="44329"/>
                </a:lnTo>
                <a:lnTo>
                  <a:pt x="1337088" y="30549"/>
                </a:lnTo>
                <a:lnTo>
                  <a:pt x="1334233" y="27560"/>
                </a:lnTo>
                <a:close/>
              </a:path>
              <a:path w="2887908" h="418394">
                <a:moveTo>
                  <a:pt x="1324404" y="30051"/>
                </a:moveTo>
                <a:lnTo>
                  <a:pt x="1326795" y="31578"/>
                </a:lnTo>
                <a:lnTo>
                  <a:pt x="1329185" y="33106"/>
                </a:lnTo>
                <a:lnTo>
                  <a:pt x="1331012" y="35297"/>
                </a:lnTo>
                <a:lnTo>
                  <a:pt x="1330580" y="25502"/>
                </a:lnTo>
                <a:lnTo>
                  <a:pt x="1326994" y="23443"/>
                </a:lnTo>
                <a:lnTo>
                  <a:pt x="1324404" y="30051"/>
                </a:lnTo>
                <a:close/>
              </a:path>
              <a:path w="2887908" h="418394">
                <a:moveTo>
                  <a:pt x="1314741" y="29287"/>
                </a:moveTo>
                <a:lnTo>
                  <a:pt x="1321515" y="29287"/>
                </a:lnTo>
                <a:lnTo>
                  <a:pt x="1324404" y="30051"/>
                </a:lnTo>
                <a:lnTo>
                  <a:pt x="1326994" y="23443"/>
                </a:lnTo>
                <a:lnTo>
                  <a:pt x="1322843" y="22413"/>
                </a:lnTo>
                <a:lnTo>
                  <a:pt x="1318128" y="22413"/>
                </a:lnTo>
                <a:lnTo>
                  <a:pt x="1314741" y="29287"/>
                </a:lnTo>
                <a:close/>
              </a:path>
              <a:path w="2887908" h="418394">
                <a:moveTo>
                  <a:pt x="1313479" y="22413"/>
                </a:moveTo>
                <a:lnTo>
                  <a:pt x="1309328" y="23443"/>
                </a:lnTo>
                <a:lnTo>
                  <a:pt x="1309461" y="31578"/>
                </a:lnTo>
                <a:lnTo>
                  <a:pt x="1311852" y="30051"/>
                </a:lnTo>
                <a:lnTo>
                  <a:pt x="1314741" y="29287"/>
                </a:lnTo>
                <a:lnTo>
                  <a:pt x="1318128" y="22413"/>
                </a:lnTo>
                <a:lnTo>
                  <a:pt x="1313479" y="22413"/>
                </a:lnTo>
                <a:close/>
              </a:path>
              <a:path w="2887908" h="418394">
                <a:moveTo>
                  <a:pt x="1303882" y="38153"/>
                </a:moveTo>
                <a:lnTo>
                  <a:pt x="1305211" y="35297"/>
                </a:lnTo>
                <a:lnTo>
                  <a:pt x="1307070" y="33106"/>
                </a:lnTo>
                <a:lnTo>
                  <a:pt x="1309461" y="31578"/>
                </a:lnTo>
                <a:lnTo>
                  <a:pt x="1309328" y="23443"/>
                </a:lnTo>
                <a:lnTo>
                  <a:pt x="1305676" y="25502"/>
                </a:lnTo>
                <a:lnTo>
                  <a:pt x="1303882" y="38153"/>
                </a:lnTo>
                <a:close/>
              </a:path>
              <a:path w="2887908" h="418394">
                <a:moveTo>
                  <a:pt x="1305211" y="61331"/>
                </a:moveTo>
                <a:lnTo>
                  <a:pt x="1303882" y="58475"/>
                </a:lnTo>
                <a:lnTo>
                  <a:pt x="1302621" y="55619"/>
                </a:lnTo>
                <a:lnTo>
                  <a:pt x="1301990" y="52232"/>
                </a:lnTo>
                <a:lnTo>
                  <a:pt x="1301990" y="44329"/>
                </a:lnTo>
                <a:lnTo>
                  <a:pt x="1302621" y="40942"/>
                </a:lnTo>
                <a:lnTo>
                  <a:pt x="1303882" y="38153"/>
                </a:lnTo>
                <a:lnTo>
                  <a:pt x="1305676" y="25502"/>
                </a:lnTo>
                <a:lnTo>
                  <a:pt x="1302023" y="27560"/>
                </a:lnTo>
                <a:lnTo>
                  <a:pt x="1299167" y="30549"/>
                </a:lnTo>
                <a:lnTo>
                  <a:pt x="1302023" y="69068"/>
                </a:lnTo>
                <a:lnTo>
                  <a:pt x="1305676" y="71127"/>
                </a:lnTo>
                <a:lnTo>
                  <a:pt x="1305211" y="61331"/>
                </a:lnTo>
                <a:close/>
              </a:path>
              <a:path w="2887908" h="418394">
                <a:moveTo>
                  <a:pt x="1334266" y="52232"/>
                </a:moveTo>
                <a:lnTo>
                  <a:pt x="1333602" y="55619"/>
                </a:lnTo>
                <a:lnTo>
                  <a:pt x="1334233" y="69068"/>
                </a:lnTo>
                <a:lnTo>
                  <a:pt x="1337088" y="66112"/>
                </a:lnTo>
                <a:lnTo>
                  <a:pt x="1334266" y="48314"/>
                </a:lnTo>
                <a:lnTo>
                  <a:pt x="1334266" y="52232"/>
                </a:lnTo>
                <a:close/>
              </a:path>
              <a:path w="2887908" h="418394">
                <a:moveTo>
                  <a:pt x="1333602" y="55619"/>
                </a:moveTo>
                <a:lnTo>
                  <a:pt x="1332274" y="58475"/>
                </a:lnTo>
                <a:lnTo>
                  <a:pt x="1331012" y="61331"/>
                </a:lnTo>
                <a:lnTo>
                  <a:pt x="1329185" y="63522"/>
                </a:lnTo>
                <a:lnTo>
                  <a:pt x="1326795" y="65050"/>
                </a:lnTo>
                <a:lnTo>
                  <a:pt x="1324404" y="66577"/>
                </a:lnTo>
                <a:lnTo>
                  <a:pt x="1326994" y="73185"/>
                </a:lnTo>
                <a:lnTo>
                  <a:pt x="1330580" y="71127"/>
                </a:lnTo>
                <a:lnTo>
                  <a:pt x="1334233" y="69068"/>
                </a:lnTo>
                <a:lnTo>
                  <a:pt x="1333602" y="55619"/>
                </a:lnTo>
                <a:close/>
              </a:path>
              <a:path w="2887908" h="418394">
                <a:moveTo>
                  <a:pt x="1322843" y="74215"/>
                </a:moveTo>
                <a:lnTo>
                  <a:pt x="1326994" y="73185"/>
                </a:lnTo>
                <a:lnTo>
                  <a:pt x="1324404" y="66577"/>
                </a:lnTo>
                <a:lnTo>
                  <a:pt x="1321515" y="67341"/>
                </a:lnTo>
                <a:lnTo>
                  <a:pt x="1318128" y="67341"/>
                </a:lnTo>
                <a:lnTo>
                  <a:pt x="1318128" y="74215"/>
                </a:lnTo>
                <a:lnTo>
                  <a:pt x="1322843" y="74215"/>
                </a:lnTo>
                <a:close/>
              </a:path>
              <a:path w="2887908" h="418394">
                <a:moveTo>
                  <a:pt x="1314741" y="67341"/>
                </a:moveTo>
                <a:lnTo>
                  <a:pt x="1311852" y="66577"/>
                </a:lnTo>
                <a:lnTo>
                  <a:pt x="1313479" y="74215"/>
                </a:lnTo>
                <a:lnTo>
                  <a:pt x="1318128" y="74215"/>
                </a:lnTo>
                <a:lnTo>
                  <a:pt x="1318128" y="67341"/>
                </a:lnTo>
                <a:lnTo>
                  <a:pt x="1314741" y="67341"/>
                </a:lnTo>
                <a:close/>
              </a:path>
              <a:path w="2887908" h="418394">
                <a:moveTo>
                  <a:pt x="1305211" y="61331"/>
                </a:moveTo>
                <a:lnTo>
                  <a:pt x="1305676" y="71127"/>
                </a:lnTo>
                <a:lnTo>
                  <a:pt x="1309328" y="73185"/>
                </a:lnTo>
                <a:lnTo>
                  <a:pt x="1313479" y="74215"/>
                </a:lnTo>
                <a:lnTo>
                  <a:pt x="1311852" y="66577"/>
                </a:lnTo>
                <a:lnTo>
                  <a:pt x="1309461" y="65050"/>
                </a:lnTo>
                <a:lnTo>
                  <a:pt x="1307070" y="63522"/>
                </a:lnTo>
                <a:lnTo>
                  <a:pt x="1305211" y="61331"/>
                </a:lnTo>
                <a:close/>
              </a:path>
              <a:path w="2887908" h="418394">
                <a:moveTo>
                  <a:pt x="1302023" y="69068"/>
                </a:moveTo>
                <a:lnTo>
                  <a:pt x="1299167" y="30549"/>
                </a:lnTo>
                <a:lnTo>
                  <a:pt x="1297109" y="34467"/>
                </a:lnTo>
                <a:lnTo>
                  <a:pt x="1295050" y="38319"/>
                </a:lnTo>
                <a:lnTo>
                  <a:pt x="1294020" y="42935"/>
                </a:lnTo>
                <a:lnTo>
                  <a:pt x="1294020" y="48314"/>
                </a:lnTo>
                <a:lnTo>
                  <a:pt x="1295050" y="58342"/>
                </a:lnTo>
                <a:lnTo>
                  <a:pt x="1297109" y="62261"/>
                </a:lnTo>
                <a:lnTo>
                  <a:pt x="1299167" y="66112"/>
                </a:lnTo>
                <a:lnTo>
                  <a:pt x="1302023" y="69068"/>
                </a:lnTo>
                <a:close/>
              </a:path>
              <a:path w="2887908" h="418394">
                <a:moveTo>
                  <a:pt x="1368218" y="30283"/>
                </a:moveTo>
                <a:lnTo>
                  <a:pt x="1384854" y="30283"/>
                </a:lnTo>
                <a:lnTo>
                  <a:pt x="1368218" y="23410"/>
                </a:lnTo>
                <a:lnTo>
                  <a:pt x="1350286" y="23410"/>
                </a:lnTo>
                <a:lnTo>
                  <a:pt x="1350286" y="30283"/>
                </a:lnTo>
                <a:lnTo>
                  <a:pt x="1368218" y="30283"/>
                </a:lnTo>
                <a:lnTo>
                  <a:pt x="1368218" y="26000"/>
                </a:lnTo>
                <a:lnTo>
                  <a:pt x="1368218" y="30283"/>
                </a:lnTo>
                <a:close/>
              </a:path>
              <a:path w="2887908" h="418394">
                <a:moveTo>
                  <a:pt x="1360248" y="30283"/>
                </a:moveTo>
                <a:lnTo>
                  <a:pt x="1360248" y="73219"/>
                </a:lnTo>
                <a:lnTo>
                  <a:pt x="1368218" y="73219"/>
                </a:lnTo>
                <a:lnTo>
                  <a:pt x="1368218" y="30283"/>
                </a:lnTo>
                <a:lnTo>
                  <a:pt x="1360248" y="30283"/>
                </a:lnTo>
                <a:close/>
              </a:path>
              <a:path w="2887908" h="418394">
                <a:moveTo>
                  <a:pt x="1368218" y="12850"/>
                </a:moveTo>
                <a:lnTo>
                  <a:pt x="1369015" y="10692"/>
                </a:lnTo>
                <a:lnTo>
                  <a:pt x="1370609" y="9364"/>
                </a:lnTo>
                <a:lnTo>
                  <a:pt x="1372202" y="7969"/>
                </a:lnTo>
                <a:lnTo>
                  <a:pt x="1374427" y="7272"/>
                </a:lnTo>
                <a:lnTo>
                  <a:pt x="1377283" y="7272"/>
                </a:lnTo>
                <a:lnTo>
                  <a:pt x="1379441" y="7404"/>
                </a:lnTo>
                <a:lnTo>
                  <a:pt x="1381301" y="7869"/>
                </a:lnTo>
                <a:lnTo>
                  <a:pt x="1382961" y="8766"/>
                </a:lnTo>
                <a:lnTo>
                  <a:pt x="1385053" y="2291"/>
                </a:lnTo>
                <a:lnTo>
                  <a:pt x="1382994" y="996"/>
                </a:lnTo>
                <a:lnTo>
                  <a:pt x="1381467" y="597"/>
                </a:lnTo>
                <a:lnTo>
                  <a:pt x="1379939" y="199"/>
                </a:lnTo>
                <a:lnTo>
                  <a:pt x="1378312" y="0"/>
                </a:lnTo>
                <a:lnTo>
                  <a:pt x="1373863" y="0"/>
                </a:lnTo>
                <a:lnTo>
                  <a:pt x="1371472" y="365"/>
                </a:lnTo>
                <a:lnTo>
                  <a:pt x="1369413" y="1095"/>
                </a:lnTo>
                <a:lnTo>
                  <a:pt x="1368218" y="12850"/>
                </a:lnTo>
                <a:close/>
              </a:path>
              <a:path w="2887908" h="418394">
                <a:moveTo>
                  <a:pt x="1368218" y="23410"/>
                </a:moveTo>
                <a:lnTo>
                  <a:pt x="1368218" y="12850"/>
                </a:lnTo>
                <a:lnTo>
                  <a:pt x="1367354" y="1826"/>
                </a:lnTo>
                <a:lnTo>
                  <a:pt x="1365628" y="2855"/>
                </a:lnTo>
                <a:lnTo>
                  <a:pt x="1364233" y="4183"/>
                </a:lnTo>
                <a:lnTo>
                  <a:pt x="1362905" y="5512"/>
                </a:lnTo>
                <a:lnTo>
                  <a:pt x="1361909" y="7106"/>
                </a:lnTo>
                <a:lnTo>
                  <a:pt x="1361244" y="8965"/>
                </a:lnTo>
                <a:lnTo>
                  <a:pt x="1360580" y="10825"/>
                </a:lnTo>
                <a:lnTo>
                  <a:pt x="1360248" y="12850"/>
                </a:lnTo>
                <a:lnTo>
                  <a:pt x="1360248" y="23410"/>
                </a:lnTo>
                <a:lnTo>
                  <a:pt x="1368218" y="23410"/>
                </a:lnTo>
                <a:close/>
              </a:path>
              <a:path w="2887908" h="418394">
                <a:moveTo>
                  <a:pt x="1433403" y="44462"/>
                </a:moveTo>
                <a:lnTo>
                  <a:pt x="1434167" y="29818"/>
                </a:lnTo>
                <a:lnTo>
                  <a:pt x="1432890" y="31817"/>
                </a:lnTo>
                <a:lnTo>
                  <a:pt x="1432407" y="23410"/>
                </a:lnTo>
                <a:lnTo>
                  <a:pt x="1425434" y="23410"/>
                </a:lnTo>
                <a:lnTo>
                  <a:pt x="1433403" y="94138"/>
                </a:lnTo>
                <a:lnTo>
                  <a:pt x="1433404" y="65797"/>
                </a:lnTo>
                <a:lnTo>
                  <a:pt x="1432407" y="63456"/>
                </a:lnTo>
                <a:lnTo>
                  <a:pt x="1432009" y="34168"/>
                </a:lnTo>
                <a:lnTo>
                  <a:pt x="1432872" y="31844"/>
                </a:lnTo>
                <a:lnTo>
                  <a:pt x="1433105" y="35563"/>
                </a:lnTo>
                <a:lnTo>
                  <a:pt x="1433403" y="44462"/>
                </a:lnTo>
                <a:close/>
              </a:path>
              <a:path w="2887908" h="418394">
                <a:moveTo>
                  <a:pt x="1433403" y="61962"/>
                </a:moveTo>
                <a:lnTo>
                  <a:pt x="1432407" y="63456"/>
                </a:lnTo>
                <a:lnTo>
                  <a:pt x="1433404" y="65797"/>
                </a:lnTo>
                <a:lnTo>
                  <a:pt x="1433736" y="66577"/>
                </a:lnTo>
                <a:lnTo>
                  <a:pt x="1433403" y="52100"/>
                </a:lnTo>
                <a:lnTo>
                  <a:pt x="1433403" y="44462"/>
                </a:lnTo>
                <a:lnTo>
                  <a:pt x="1433105" y="35563"/>
                </a:lnTo>
                <a:lnTo>
                  <a:pt x="1432407" y="63456"/>
                </a:lnTo>
                <a:lnTo>
                  <a:pt x="1433403" y="61962"/>
                </a:lnTo>
                <a:close/>
              </a:path>
              <a:path w="2887908" h="418394">
                <a:moveTo>
                  <a:pt x="1472653" y="48314"/>
                </a:moveTo>
                <a:lnTo>
                  <a:pt x="1472653" y="42868"/>
                </a:lnTo>
                <a:lnTo>
                  <a:pt x="1471624" y="38220"/>
                </a:lnTo>
                <a:lnTo>
                  <a:pt x="1469565" y="34368"/>
                </a:lnTo>
                <a:lnTo>
                  <a:pt x="1467506" y="30516"/>
                </a:lnTo>
                <a:lnTo>
                  <a:pt x="1464750" y="27560"/>
                </a:lnTo>
                <a:lnTo>
                  <a:pt x="1463322" y="38020"/>
                </a:lnTo>
                <a:lnTo>
                  <a:pt x="1464683" y="42603"/>
                </a:lnTo>
                <a:lnTo>
                  <a:pt x="1467406" y="66112"/>
                </a:lnTo>
                <a:lnTo>
                  <a:pt x="1469465" y="62261"/>
                </a:lnTo>
                <a:lnTo>
                  <a:pt x="1471590" y="58342"/>
                </a:lnTo>
                <a:lnTo>
                  <a:pt x="1472653" y="53693"/>
                </a:lnTo>
                <a:lnTo>
                  <a:pt x="1472653" y="48314"/>
                </a:lnTo>
                <a:close/>
              </a:path>
              <a:path w="2887908" h="418394">
                <a:moveTo>
                  <a:pt x="1461296" y="25502"/>
                </a:moveTo>
                <a:lnTo>
                  <a:pt x="1457909" y="23443"/>
                </a:lnTo>
                <a:lnTo>
                  <a:pt x="1457943" y="31113"/>
                </a:lnTo>
                <a:lnTo>
                  <a:pt x="1460599" y="34567"/>
                </a:lnTo>
                <a:lnTo>
                  <a:pt x="1463322" y="38020"/>
                </a:lnTo>
                <a:lnTo>
                  <a:pt x="1464750" y="27560"/>
                </a:lnTo>
                <a:lnTo>
                  <a:pt x="1461296" y="25502"/>
                </a:lnTo>
                <a:close/>
              </a:path>
              <a:path w="2887908" h="418394">
                <a:moveTo>
                  <a:pt x="1433403" y="44462"/>
                </a:moveTo>
                <a:lnTo>
                  <a:pt x="1434068" y="41142"/>
                </a:lnTo>
                <a:lnTo>
                  <a:pt x="1435396" y="38352"/>
                </a:lnTo>
                <a:lnTo>
                  <a:pt x="1436724" y="35497"/>
                </a:lnTo>
                <a:lnTo>
                  <a:pt x="1438584" y="33305"/>
                </a:lnTo>
                <a:lnTo>
                  <a:pt x="1440974" y="31778"/>
                </a:lnTo>
                <a:lnTo>
                  <a:pt x="1443365" y="30184"/>
                </a:lnTo>
                <a:lnTo>
                  <a:pt x="1446154" y="29387"/>
                </a:lnTo>
                <a:lnTo>
                  <a:pt x="1454190" y="29387"/>
                </a:lnTo>
                <a:lnTo>
                  <a:pt x="1457943" y="31113"/>
                </a:lnTo>
                <a:lnTo>
                  <a:pt x="1457909" y="23443"/>
                </a:lnTo>
                <a:lnTo>
                  <a:pt x="1454190" y="22413"/>
                </a:lnTo>
                <a:lnTo>
                  <a:pt x="1447284" y="22413"/>
                </a:lnTo>
                <a:lnTo>
                  <a:pt x="1444627" y="22912"/>
                </a:lnTo>
                <a:lnTo>
                  <a:pt x="1442170" y="23908"/>
                </a:lnTo>
                <a:lnTo>
                  <a:pt x="1439713" y="24904"/>
                </a:lnTo>
                <a:lnTo>
                  <a:pt x="1437621" y="26299"/>
                </a:lnTo>
                <a:lnTo>
                  <a:pt x="1435894" y="28092"/>
                </a:lnTo>
                <a:lnTo>
                  <a:pt x="1434167" y="29818"/>
                </a:lnTo>
                <a:lnTo>
                  <a:pt x="1433403" y="44462"/>
                </a:lnTo>
                <a:close/>
              </a:path>
              <a:path w="2887908" h="418394">
                <a:moveTo>
                  <a:pt x="1464683" y="42603"/>
                </a:moveTo>
                <a:lnTo>
                  <a:pt x="1464683" y="54026"/>
                </a:lnTo>
                <a:lnTo>
                  <a:pt x="1463289" y="58608"/>
                </a:lnTo>
                <a:lnTo>
                  <a:pt x="1460499" y="62061"/>
                </a:lnTo>
                <a:lnTo>
                  <a:pt x="1457777" y="65515"/>
                </a:lnTo>
                <a:lnTo>
                  <a:pt x="1461197" y="71127"/>
                </a:lnTo>
                <a:lnTo>
                  <a:pt x="1464650" y="69068"/>
                </a:lnTo>
                <a:lnTo>
                  <a:pt x="1467406" y="66112"/>
                </a:lnTo>
                <a:lnTo>
                  <a:pt x="1464683" y="42603"/>
                </a:lnTo>
                <a:close/>
              </a:path>
              <a:path w="2887908" h="418394">
                <a:moveTo>
                  <a:pt x="1449840" y="74215"/>
                </a:moveTo>
                <a:lnTo>
                  <a:pt x="1453958" y="74215"/>
                </a:lnTo>
                <a:lnTo>
                  <a:pt x="1457743" y="73185"/>
                </a:lnTo>
                <a:lnTo>
                  <a:pt x="1461197" y="71127"/>
                </a:lnTo>
                <a:lnTo>
                  <a:pt x="1457777" y="65515"/>
                </a:lnTo>
                <a:lnTo>
                  <a:pt x="1453958" y="67241"/>
                </a:lnTo>
                <a:lnTo>
                  <a:pt x="1449840" y="74215"/>
                </a:lnTo>
                <a:close/>
              </a:path>
              <a:path w="2887908" h="418394">
                <a:moveTo>
                  <a:pt x="1453958" y="67241"/>
                </a:moveTo>
                <a:lnTo>
                  <a:pt x="1445922" y="67241"/>
                </a:lnTo>
                <a:lnTo>
                  <a:pt x="1443166" y="66478"/>
                </a:lnTo>
                <a:lnTo>
                  <a:pt x="1440775" y="64950"/>
                </a:lnTo>
                <a:lnTo>
                  <a:pt x="1438451" y="63356"/>
                </a:lnTo>
                <a:lnTo>
                  <a:pt x="1436624" y="61132"/>
                </a:lnTo>
                <a:lnTo>
                  <a:pt x="1438982" y="71226"/>
                </a:lnTo>
                <a:lnTo>
                  <a:pt x="1442103" y="73219"/>
                </a:lnTo>
                <a:lnTo>
                  <a:pt x="1445723" y="74215"/>
                </a:lnTo>
                <a:lnTo>
                  <a:pt x="1449840" y="74215"/>
                </a:lnTo>
                <a:lnTo>
                  <a:pt x="1453958" y="67241"/>
                </a:lnTo>
                <a:close/>
              </a:path>
              <a:path w="2887908" h="418394">
                <a:moveTo>
                  <a:pt x="1435927" y="69167"/>
                </a:moveTo>
                <a:lnTo>
                  <a:pt x="1438982" y="71226"/>
                </a:lnTo>
                <a:lnTo>
                  <a:pt x="1436624" y="61132"/>
                </a:lnTo>
                <a:lnTo>
                  <a:pt x="1435296" y="58276"/>
                </a:lnTo>
                <a:lnTo>
                  <a:pt x="1434034" y="55420"/>
                </a:lnTo>
                <a:lnTo>
                  <a:pt x="1433736" y="66577"/>
                </a:lnTo>
                <a:lnTo>
                  <a:pt x="1435927" y="69167"/>
                </a:lnTo>
                <a:close/>
              </a:path>
              <a:path w="2887908" h="418394">
                <a:moveTo>
                  <a:pt x="1433105" y="35563"/>
                </a:moveTo>
                <a:lnTo>
                  <a:pt x="1432872" y="31844"/>
                </a:lnTo>
                <a:lnTo>
                  <a:pt x="1432009" y="34168"/>
                </a:lnTo>
                <a:lnTo>
                  <a:pt x="1432407" y="63456"/>
                </a:lnTo>
                <a:lnTo>
                  <a:pt x="1433105" y="35563"/>
                </a:lnTo>
                <a:close/>
              </a:path>
              <a:path w="2887908" h="418394">
                <a:moveTo>
                  <a:pt x="1517211" y="68005"/>
                </a:moveTo>
                <a:lnTo>
                  <a:pt x="1518074" y="69533"/>
                </a:lnTo>
                <a:lnTo>
                  <a:pt x="1518771" y="63157"/>
                </a:lnTo>
                <a:lnTo>
                  <a:pt x="1516779" y="62858"/>
                </a:lnTo>
                <a:lnTo>
                  <a:pt x="1516779" y="66112"/>
                </a:lnTo>
                <a:lnTo>
                  <a:pt x="1516613" y="67872"/>
                </a:lnTo>
                <a:lnTo>
                  <a:pt x="1517031" y="67219"/>
                </a:lnTo>
                <a:lnTo>
                  <a:pt x="1516779" y="63854"/>
                </a:lnTo>
                <a:lnTo>
                  <a:pt x="1517031" y="67219"/>
                </a:lnTo>
                <a:lnTo>
                  <a:pt x="1517974" y="65747"/>
                </a:lnTo>
                <a:lnTo>
                  <a:pt x="1517211" y="68005"/>
                </a:lnTo>
                <a:close/>
              </a:path>
              <a:path w="2887908" h="418394">
                <a:moveTo>
                  <a:pt x="1502069" y="29387"/>
                </a:moveTo>
                <a:lnTo>
                  <a:pt x="1509175" y="29387"/>
                </a:lnTo>
                <a:lnTo>
                  <a:pt x="1511997" y="30416"/>
                </a:lnTo>
                <a:lnTo>
                  <a:pt x="1513989" y="32475"/>
                </a:lnTo>
                <a:lnTo>
                  <a:pt x="1515982" y="34467"/>
                </a:lnTo>
                <a:lnTo>
                  <a:pt x="1516978" y="37323"/>
                </a:lnTo>
                <a:lnTo>
                  <a:pt x="1516978" y="42950"/>
                </a:lnTo>
                <a:lnTo>
                  <a:pt x="1518572" y="42636"/>
                </a:lnTo>
                <a:lnTo>
                  <a:pt x="1518406" y="25502"/>
                </a:lnTo>
                <a:lnTo>
                  <a:pt x="1515484" y="24306"/>
                </a:lnTo>
                <a:lnTo>
                  <a:pt x="1512562" y="23044"/>
                </a:lnTo>
                <a:lnTo>
                  <a:pt x="1509308" y="22413"/>
                </a:lnTo>
                <a:lnTo>
                  <a:pt x="1505721" y="22413"/>
                </a:lnTo>
                <a:lnTo>
                  <a:pt x="1502069" y="29387"/>
                </a:lnTo>
                <a:close/>
              </a:path>
              <a:path w="2887908" h="418394">
                <a:moveTo>
                  <a:pt x="1500408" y="22413"/>
                </a:moveTo>
                <a:lnTo>
                  <a:pt x="1495959" y="23576"/>
                </a:lnTo>
                <a:lnTo>
                  <a:pt x="1496756" y="31678"/>
                </a:lnTo>
                <a:lnTo>
                  <a:pt x="1499147" y="30150"/>
                </a:lnTo>
                <a:lnTo>
                  <a:pt x="1502069" y="29387"/>
                </a:lnTo>
                <a:lnTo>
                  <a:pt x="1505721" y="22413"/>
                </a:lnTo>
                <a:lnTo>
                  <a:pt x="1500408" y="22413"/>
                </a:lnTo>
                <a:close/>
              </a:path>
              <a:path w="2887908" h="418394">
                <a:moveTo>
                  <a:pt x="1488786" y="28158"/>
                </a:moveTo>
                <a:lnTo>
                  <a:pt x="1491476" y="38850"/>
                </a:lnTo>
                <a:lnTo>
                  <a:pt x="1492605" y="35530"/>
                </a:lnTo>
                <a:lnTo>
                  <a:pt x="1494365" y="33139"/>
                </a:lnTo>
                <a:lnTo>
                  <a:pt x="1496756" y="31678"/>
                </a:lnTo>
                <a:lnTo>
                  <a:pt x="1495959" y="23576"/>
                </a:lnTo>
                <a:lnTo>
                  <a:pt x="1492373" y="25900"/>
                </a:lnTo>
                <a:lnTo>
                  <a:pt x="1488786" y="28158"/>
                </a:lnTo>
                <a:close/>
              </a:path>
              <a:path w="2887908" h="418394">
                <a:moveTo>
                  <a:pt x="1486329" y="31147"/>
                </a:moveTo>
                <a:lnTo>
                  <a:pt x="1485001" y="34866"/>
                </a:lnTo>
                <a:lnTo>
                  <a:pt x="1491476" y="38850"/>
                </a:lnTo>
                <a:lnTo>
                  <a:pt x="1488786" y="28158"/>
                </a:lnTo>
                <a:lnTo>
                  <a:pt x="1486329" y="31147"/>
                </a:lnTo>
                <a:close/>
              </a:path>
              <a:path w="2887908" h="418394">
                <a:moveTo>
                  <a:pt x="1524947" y="35530"/>
                </a:moveTo>
                <a:lnTo>
                  <a:pt x="1524084" y="32342"/>
                </a:lnTo>
                <a:lnTo>
                  <a:pt x="1524914" y="73916"/>
                </a:lnTo>
                <a:lnTo>
                  <a:pt x="1524947" y="35530"/>
                </a:lnTo>
                <a:close/>
              </a:path>
              <a:path w="2887908" h="418394">
                <a:moveTo>
                  <a:pt x="1518937" y="70994"/>
                </a:moveTo>
                <a:lnTo>
                  <a:pt x="1520133" y="72090"/>
                </a:lnTo>
                <a:lnTo>
                  <a:pt x="1521660" y="72820"/>
                </a:lnTo>
                <a:lnTo>
                  <a:pt x="1523188" y="73551"/>
                </a:lnTo>
                <a:lnTo>
                  <a:pt x="1524914" y="73916"/>
                </a:lnTo>
                <a:lnTo>
                  <a:pt x="1524084" y="32342"/>
                </a:lnTo>
                <a:lnTo>
                  <a:pt x="1522357" y="29885"/>
                </a:lnTo>
                <a:lnTo>
                  <a:pt x="1520697" y="27361"/>
                </a:lnTo>
                <a:lnTo>
                  <a:pt x="1518937" y="70994"/>
                </a:lnTo>
                <a:close/>
              </a:path>
              <a:path w="2887908" h="418394">
                <a:moveTo>
                  <a:pt x="1518771" y="63157"/>
                </a:moveTo>
                <a:lnTo>
                  <a:pt x="1518074" y="69533"/>
                </a:lnTo>
                <a:lnTo>
                  <a:pt x="1518937" y="70994"/>
                </a:lnTo>
                <a:lnTo>
                  <a:pt x="1520697" y="27361"/>
                </a:lnTo>
                <a:lnTo>
                  <a:pt x="1518572" y="42636"/>
                </a:lnTo>
                <a:lnTo>
                  <a:pt x="1518572" y="49211"/>
                </a:lnTo>
                <a:lnTo>
                  <a:pt x="1516978" y="49537"/>
                </a:lnTo>
                <a:lnTo>
                  <a:pt x="1516978" y="56914"/>
                </a:lnTo>
                <a:lnTo>
                  <a:pt x="1516779" y="62858"/>
                </a:lnTo>
                <a:lnTo>
                  <a:pt x="1518771" y="63157"/>
                </a:lnTo>
                <a:close/>
              </a:path>
              <a:path w="2887908" h="418394">
                <a:moveTo>
                  <a:pt x="1532020" y="72920"/>
                </a:moveTo>
                <a:lnTo>
                  <a:pt x="1532419" y="66644"/>
                </a:lnTo>
                <a:lnTo>
                  <a:pt x="1529995" y="67142"/>
                </a:lnTo>
                <a:lnTo>
                  <a:pt x="1526209" y="67142"/>
                </a:lnTo>
                <a:lnTo>
                  <a:pt x="1524947" y="65946"/>
                </a:lnTo>
                <a:lnTo>
                  <a:pt x="1526840" y="73916"/>
                </a:lnTo>
                <a:lnTo>
                  <a:pt x="1528965" y="73916"/>
                </a:lnTo>
                <a:lnTo>
                  <a:pt x="1530692" y="73584"/>
                </a:lnTo>
                <a:lnTo>
                  <a:pt x="1532020" y="72920"/>
                </a:lnTo>
                <a:close/>
              </a:path>
              <a:path w="2887908" h="418394">
                <a:moveTo>
                  <a:pt x="1516613" y="67872"/>
                </a:moveTo>
                <a:lnTo>
                  <a:pt x="1516779" y="66112"/>
                </a:lnTo>
                <a:lnTo>
                  <a:pt x="1516779" y="62858"/>
                </a:lnTo>
                <a:lnTo>
                  <a:pt x="1516580" y="58774"/>
                </a:lnTo>
                <a:lnTo>
                  <a:pt x="1515783" y="60368"/>
                </a:lnTo>
                <a:lnTo>
                  <a:pt x="1514986" y="61895"/>
                </a:lnTo>
                <a:lnTo>
                  <a:pt x="1514687" y="69533"/>
                </a:lnTo>
                <a:lnTo>
                  <a:pt x="1516613" y="67872"/>
                </a:lnTo>
                <a:close/>
              </a:path>
              <a:path w="2887908" h="418394">
                <a:moveTo>
                  <a:pt x="1513890" y="63190"/>
                </a:moveTo>
                <a:lnTo>
                  <a:pt x="1512495" y="64253"/>
                </a:lnTo>
                <a:lnTo>
                  <a:pt x="1512761" y="71127"/>
                </a:lnTo>
                <a:lnTo>
                  <a:pt x="1514687" y="69533"/>
                </a:lnTo>
                <a:lnTo>
                  <a:pt x="1514986" y="61895"/>
                </a:lnTo>
                <a:lnTo>
                  <a:pt x="1513890" y="63190"/>
                </a:lnTo>
                <a:close/>
              </a:path>
              <a:path w="2887908" h="418394">
                <a:moveTo>
                  <a:pt x="1507714" y="66544"/>
                </a:moveTo>
                <a:lnTo>
                  <a:pt x="1508212" y="73119"/>
                </a:lnTo>
                <a:lnTo>
                  <a:pt x="1510603" y="72322"/>
                </a:lnTo>
                <a:lnTo>
                  <a:pt x="1512761" y="71127"/>
                </a:lnTo>
                <a:lnTo>
                  <a:pt x="1512495" y="64253"/>
                </a:lnTo>
                <a:lnTo>
                  <a:pt x="1511101" y="65249"/>
                </a:lnTo>
                <a:lnTo>
                  <a:pt x="1509507" y="66013"/>
                </a:lnTo>
                <a:lnTo>
                  <a:pt x="1507714" y="66544"/>
                </a:lnTo>
                <a:close/>
              </a:path>
              <a:path w="2887908" h="418394">
                <a:moveTo>
                  <a:pt x="1495261" y="65349"/>
                </a:moveTo>
                <a:lnTo>
                  <a:pt x="1495494" y="73717"/>
                </a:lnTo>
                <a:lnTo>
                  <a:pt x="1498217" y="74215"/>
                </a:lnTo>
                <a:lnTo>
                  <a:pt x="1503463" y="74215"/>
                </a:lnTo>
                <a:lnTo>
                  <a:pt x="1505821" y="73849"/>
                </a:lnTo>
                <a:lnTo>
                  <a:pt x="1508212" y="73119"/>
                </a:lnTo>
                <a:lnTo>
                  <a:pt x="1507714" y="66544"/>
                </a:lnTo>
                <a:lnTo>
                  <a:pt x="1505987" y="67009"/>
                </a:lnTo>
                <a:lnTo>
                  <a:pt x="1504161" y="67241"/>
                </a:lnTo>
                <a:lnTo>
                  <a:pt x="1499246" y="67241"/>
                </a:lnTo>
                <a:lnTo>
                  <a:pt x="1496922" y="66611"/>
                </a:lnTo>
                <a:lnTo>
                  <a:pt x="1495261" y="65349"/>
                </a:lnTo>
                <a:close/>
              </a:path>
              <a:path w="2887908" h="418394">
                <a:moveTo>
                  <a:pt x="1493668" y="56483"/>
                </a:moveTo>
                <a:lnTo>
                  <a:pt x="1494398" y="47384"/>
                </a:lnTo>
                <a:lnTo>
                  <a:pt x="1490911" y="49045"/>
                </a:lnTo>
                <a:lnTo>
                  <a:pt x="1492970" y="72720"/>
                </a:lnTo>
                <a:lnTo>
                  <a:pt x="1495494" y="73717"/>
                </a:lnTo>
                <a:lnTo>
                  <a:pt x="1495261" y="65349"/>
                </a:lnTo>
                <a:lnTo>
                  <a:pt x="1493668" y="64020"/>
                </a:lnTo>
                <a:lnTo>
                  <a:pt x="1492871" y="62327"/>
                </a:lnTo>
                <a:lnTo>
                  <a:pt x="1492871" y="58143"/>
                </a:lnTo>
                <a:lnTo>
                  <a:pt x="1493668" y="56483"/>
                </a:lnTo>
                <a:close/>
              </a:path>
              <a:path w="2887908" h="418394">
                <a:moveTo>
                  <a:pt x="1484702" y="56948"/>
                </a:moveTo>
                <a:lnTo>
                  <a:pt x="1485432" y="66179"/>
                </a:lnTo>
                <a:lnTo>
                  <a:pt x="1486894" y="68238"/>
                </a:lnTo>
                <a:lnTo>
                  <a:pt x="1488421" y="70230"/>
                </a:lnTo>
                <a:lnTo>
                  <a:pt x="1490447" y="71724"/>
                </a:lnTo>
                <a:lnTo>
                  <a:pt x="1492970" y="72720"/>
                </a:lnTo>
                <a:lnTo>
                  <a:pt x="1490911" y="49045"/>
                </a:lnTo>
                <a:lnTo>
                  <a:pt x="1488388" y="51502"/>
                </a:lnTo>
                <a:lnTo>
                  <a:pt x="1485930" y="53893"/>
                </a:lnTo>
                <a:lnTo>
                  <a:pt x="1484702" y="56948"/>
                </a:lnTo>
                <a:close/>
              </a:path>
              <a:path w="2887908" h="418394">
                <a:moveTo>
                  <a:pt x="1484702" y="60667"/>
                </a:moveTo>
                <a:lnTo>
                  <a:pt x="1484702" y="63655"/>
                </a:lnTo>
                <a:lnTo>
                  <a:pt x="1485432" y="66179"/>
                </a:lnTo>
                <a:lnTo>
                  <a:pt x="1484702" y="56948"/>
                </a:lnTo>
                <a:lnTo>
                  <a:pt x="1484702" y="60667"/>
                </a:lnTo>
                <a:close/>
              </a:path>
              <a:path w="2887908" h="418394">
                <a:moveTo>
                  <a:pt x="1516978" y="42950"/>
                </a:moveTo>
                <a:lnTo>
                  <a:pt x="1498848" y="46521"/>
                </a:lnTo>
                <a:lnTo>
                  <a:pt x="1499279" y="53162"/>
                </a:lnTo>
                <a:lnTo>
                  <a:pt x="1502533" y="52498"/>
                </a:lnTo>
                <a:lnTo>
                  <a:pt x="1516978" y="49537"/>
                </a:lnTo>
                <a:lnTo>
                  <a:pt x="1518572" y="49211"/>
                </a:lnTo>
                <a:lnTo>
                  <a:pt x="1518572" y="42636"/>
                </a:lnTo>
                <a:lnTo>
                  <a:pt x="1516978" y="42950"/>
                </a:lnTo>
                <a:close/>
              </a:path>
              <a:path w="2887908" h="418394">
                <a:moveTo>
                  <a:pt x="1498848" y="46521"/>
                </a:moveTo>
                <a:lnTo>
                  <a:pt x="1494398" y="47384"/>
                </a:lnTo>
                <a:lnTo>
                  <a:pt x="1495261" y="55287"/>
                </a:lnTo>
                <a:lnTo>
                  <a:pt x="1496855" y="54092"/>
                </a:lnTo>
                <a:lnTo>
                  <a:pt x="1499279" y="53162"/>
                </a:lnTo>
                <a:lnTo>
                  <a:pt x="1498848" y="46521"/>
                </a:lnTo>
                <a:close/>
              </a:path>
              <a:path w="2887908" h="418394">
                <a:moveTo>
                  <a:pt x="1573635" y="57213"/>
                </a:moveTo>
                <a:lnTo>
                  <a:pt x="1574099" y="58475"/>
                </a:lnTo>
                <a:lnTo>
                  <a:pt x="1575594" y="71060"/>
                </a:lnTo>
                <a:lnTo>
                  <a:pt x="1577918" y="69267"/>
                </a:lnTo>
                <a:lnTo>
                  <a:pt x="1579579" y="66943"/>
                </a:lnTo>
                <a:lnTo>
                  <a:pt x="1581239" y="64552"/>
                </a:lnTo>
                <a:lnTo>
                  <a:pt x="1582069" y="61796"/>
                </a:lnTo>
                <a:lnTo>
                  <a:pt x="1582069" y="55619"/>
                </a:lnTo>
                <a:lnTo>
                  <a:pt x="1581139" y="53029"/>
                </a:lnTo>
                <a:lnTo>
                  <a:pt x="1579280" y="50904"/>
                </a:lnTo>
                <a:lnTo>
                  <a:pt x="1577420" y="48779"/>
                </a:lnTo>
                <a:lnTo>
                  <a:pt x="1574166" y="47252"/>
                </a:lnTo>
                <a:lnTo>
                  <a:pt x="1573635" y="57213"/>
                </a:lnTo>
                <a:close/>
              </a:path>
              <a:path w="2887908" h="418394">
                <a:moveTo>
                  <a:pt x="1554342" y="43200"/>
                </a:moveTo>
                <a:lnTo>
                  <a:pt x="1555670" y="51004"/>
                </a:lnTo>
                <a:lnTo>
                  <a:pt x="1567624" y="53494"/>
                </a:lnTo>
                <a:lnTo>
                  <a:pt x="1570148" y="54026"/>
                </a:lnTo>
                <a:lnTo>
                  <a:pt x="1571841" y="54889"/>
                </a:lnTo>
                <a:lnTo>
                  <a:pt x="1573635" y="57213"/>
                </a:lnTo>
                <a:lnTo>
                  <a:pt x="1574166" y="47252"/>
                </a:lnTo>
                <a:lnTo>
                  <a:pt x="1569517" y="46322"/>
                </a:lnTo>
                <a:lnTo>
                  <a:pt x="1557065" y="43732"/>
                </a:lnTo>
                <a:lnTo>
                  <a:pt x="1554342" y="43200"/>
                </a:lnTo>
                <a:close/>
              </a:path>
              <a:path w="2887908" h="418394">
                <a:moveTo>
                  <a:pt x="1554342" y="43200"/>
                </a:moveTo>
                <a:lnTo>
                  <a:pt x="1552482" y="42337"/>
                </a:lnTo>
                <a:lnTo>
                  <a:pt x="1551486" y="41142"/>
                </a:lnTo>
                <a:lnTo>
                  <a:pt x="1550490" y="39880"/>
                </a:lnTo>
                <a:lnTo>
                  <a:pt x="1549992" y="38518"/>
                </a:lnTo>
                <a:lnTo>
                  <a:pt x="1550822" y="50008"/>
                </a:lnTo>
                <a:lnTo>
                  <a:pt x="1555670" y="51004"/>
                </a:lnTo>
                <a:lnTo>
                  <a:pt x="1554342" y="43200"/>
                </a:lnTo>
                <a:close/>
              </a:path>
              <a:path w="2887908" h="418394">
                <a:moveTo>
                  <a:pt x="1542886" y="32143"/>
                </a:moveTo>
                <a:lnTo>
                  <a:pt x="1543152" y="43698"/>
                </a:lnTo>
                <a:lnTo>
                  <a:pt x="1545210" y="46023"/>
                </a:lnTo>
                <a:lnTo>
                  <a:pt x="1547335" y="48347"/>
                </a:lnTo>
                <a:lnTo>
                  <a:pt x="1550822" y="50008"/>
                </a:lnTo>
                <a:lnTo>
                  <a:pt x="1549992" y="38518"/>
                </a:lnTo>
                <a:lnTo>
                  <a:pt x="1548232" y="25834"/>
                </a:lnTo>
                <a:lnTo>
                  <a:pt x="1546007" y="27627"/>
                </a:lnTo>
                <a:lnTo>
                  <a:pt x="1544413" y="29885"/>
                </a:lnTo>
                <a:lnTo>
                  <a:pt x="1542886" y="32143"/>
                </a:lnTo>
                <a:close/>
              </a:path>
              <a:path w="2887908" h="418394">
                <a:moveTo>
                  <a:pt x="1543152" y="43698"/>
                </a:moveTo>
                <a:lnTo>
                  <a:pt x="1542886" y="32143"/>
                </a:lnTo>
                <a:lnTo>
                  <a:pt x="1542122" y="34633"/>
                </a:lnTo>
                <a:lnTo>
                  <a:pt x="1542122" y="40810"/>
                </a:lnTo>
                <a:lnTo>
                  <a:pt x="1543152" y="43698"/>
                </a:lnTo>
                <a:close/>
              </a:path>
              <a:path w="2887908" h="418394">
                <a:moveTo>
                  <a:pt x="1575594" y="71060"/>
                </a:moveTo>
                <a:lnTo>
                  <a:pt x="1574099" y="58475"/>
                </a:lnTo>
                <a:lnTo>
                  <a:pt x="1574099" y="62061"/>
                </a:lnTo>
                <a:lnTo>
                  <a:pt x="1573103" y="63854"/>
                </a:lnTo>
                <a:lnTo>
                  <a:pt x="1572605" y="72322"/>
                </a:lnTo>
                <a:lnTo>
                  <a:pt x="1575594" y="71060"/>
                </a:lnTo>
                <a:close/>
              </a:path>
              <a:path w="2887908" h="418394">
                <a:moveTo>
                  <a:pt x="1571111" y="65249"/>
                </a:moveTo>
                <a:lnTo>
                  <a:pt x="1569119" y="66577"/>
                </a:lnTo>
                <a:lnTo>
                  <a:pt x="1569617" y="73584"/>
                </a:lnTo>
                <a:lnTo>
                  <a:pt x="1572605" y="72322"/>
                </a:lnTo>
                <a:lnTo>
                  <a:pt x="1573103" y="63854"/>
                </a:lnTo>
                <a:lnTo>
                  <a:pt x="1571111" y="65249"/>
                </a:lnTo>
                <a:close/>
              </a:path>
              <a:path w="2887908" h="418394">
                <a:moveTo>
                  <a:pt x="1552582" y="64651"/>
                </a:moveTo>
                <a:lnTo>
                  <a:pt x="1552914" y="73185"/>
                </a:lnTo>
                <a:lnTo>
                  <a:pt x="1557397" y="74215"/>
                </a:lnTo>
                <a:lnTo>
                  <a:pt x="1566163" y="74215"/>
                </a:lnTo>
                <a:lnTo>
                  <a:pt x="1569617" y="73584"/>
                </a:lnTo>
                <a:lnTo>
                  <a:pt x="1569119" y="66577"/>
                </a:lnTo>
                <a:lnTo>
                  <a:pt x="1566362" y="67241"/>
                </a:lnTo>
                <a:lnTo>
                  <a:pt x="1558858" y="67241"/>
                </a:lnTo>
                <a:lnTo>
                  <a:pt x="1555438" y="66378"/>
                </a:lnTo>
                <a:lnTo>
                  <a:pt x="1552582" y="64651"/>
                </a:lnTo>
                <a:close/>
              </a:path>
              <a:path w="2887908" h="418394">
                <a:moveTo>
                  <a:pt x="1549793" y="62925"/>
                </a:moveTo>
                <a:lnTo>
                  <a:pt x="1547668" y="60534"/>
                </a:lnTo>
                <a:lnTo>
                  <a:pt x="1548797" y="71127"/>
                </a:lnTo>
                <a:lnTo>
                  <a:pt x="1552914" y="73185"/>
                </a:lnTo>
                <a:lnTo>
                  <a:pt x="1552582" y="64651"/>
                </a:lnTo>
                <a:lnTo>
                  <a:pt x="1549793" y="62925"/>
                </a:lnTo>
                <a:close/>
              </a:path>
              <a:path w="2887908" h="418394">
                <a:moveTo>
                  <a:pt x="1546207" y="57479"/>
                </a:moveTo>
                <a:lnTo>
                  <a:pt x="1539432" y="62360"/>
                </a:lnTo>
                <a:lnTo>
                  <a:pt x="1541624" y="66146"/>
                </a:lnTo>
                <a:lnTo>
                  <a:pt x="1544745" y="69068"/>
                </a:lnTo>
                <a:lnTo>
                  <a:pt x="1548797" y="71127"/>
                </a:lnTo>
                <a:lnTo>
                  <a:pt x="1547668" y="60534"/>
                </a:lnTo>
                <a:lnTo>
                  <a:pt x="1546207" y="57479"/>
                </a:lnTo>
                <a:close/>
              </a:path>
              <a:path w="2887908" h="418394">
                <a:moveTo>
                  <a:pt x="1571742" y="32807"/>
                </a:moveTo>
                <a:lnTo>
                  <a:pt x="1573568" y="34932"/>
                </a:lnTo>
                <a:lnTo>
                  <a:pt x="1574697" y="37854"/>
                </a:lnTo>
                <a:lnTo>
                  <a:pt x="1581372" y="33471"/>
                </a:lnTo>
                <a:lnTo>
                  <a:pt x="1579711" y="29951"/>
                </a:lnTo>
                <a:lnTo>
                  <a:pt x="1577188" y="27228"/>
                </a:lnTo>
                <a:lnTo>
                  <a:pt x="1573801" y="25302"/>
                </a:lnTo>
                <a:lnTo>
                  <a:pt x="1571742" y="32807"/>
                </a:lnTo>
                <a:close/>
              </a:path>
              <a:path w="2887908" h="418394">
                <a:moveTo>
                  <a:pt x="1570414" y="23376"/>
                </a:moveTo>
                <a:lnTo>
                  <a:pt x="1566263" y="22413"/>
                </a:lnTo>
                <a:lnTo>
                  <a:pt x="1566695" y="30084"/>
                </a:lnTo>
                <a:lnTo>
                  <a:pt x="1569218" y="31479"/>
                </a:lnTo>
                <a:lnTo>
                  <a:pt x="1571742" y="32807"/>
                </a:lnTo>
                <a:lnTo>
                  <a:pt x="1573801" y="25302"/>
                </a:lnTo>
                <a:lnTo>
                  <a:pt x="1570414" y="23376"/>
                </a:lnTo>
                <a:close/>
              </a:path>
              <a:path w="2887908" h="418394">
                <a:moveTo>
                  <a:pt x="1558958" y="29387"/>
                </a:moveTo>
                <a:lnTo>
                  <a:pt x="1564071" y="29387"/>
                </a:lnTo>
                <a:lnTo>
                  <a:pt x="1566695" y="30084"/>
                </a:lnTo>
                <a:lnTo>
                  <a:pt x="1566263" y="22413"/>
                </a:lnTo>
                <a:lnTo>
                  <a:pt x="1561348" y="22413"/>
                </a:lnTo>
                <a:lnTo>
                  <a:pt x="1558958" y="29387"/>
                </a:lnTo>
                <a:close/>
              </a:path>
              <a:path w="2887908" h="418394">
                <a:moveTo>
                  <a:pt x="1557430" y="22413"/>
                </a:moveTo>
                <a:lnTo>
                  <a:pt x="1554010" y="23111"/>
                </a:lnTo>
                <a:lnTo>
                  <a:pt x="1555172" y="30383"/>
                </a:lnTo>
                <a:lnTo>
                  <a:pt x="1556899" y="29719"/>
                </a:lnTo>
                <a:lnTo>
                  <a:pt x="1558958" y="29387"/>
                </a:lnTo>
                <a:lnTo>
                  <a:pt x="1561348" y="22413"/>
                </a:lnTo>
                <a:lnTo>
                  <a:pt x="1557430" y="22413"/>
                </a:lnTo>
                <a:close/>
              </a:path>
              <a:path w="2887908" h="418394">
                <a:moveTo>
                  <a:pt x="1549992" y="35596"/>
                </a:moveTo>
                <a:lnTo>
                  <a:pt x="1550424" y="34301"/>
                </a:lnTo>
                <a:lnTo>
                  <a:pt x="1552217" y="31977"/>
                </a:lnTo>
                <a:lnTo>
                  <a:pt x="1553512" y="31047"/>
                </a:lnTo>
                <a:lnTo>
                  <a:pt x="1555172" y="30383"/>
                </a:lnTo>
                <a:lnTo>
                  <a:pt x="1554010" y="23111"/>
                </a:lnTo>
                <a:lnTo>
                  <a:pt x="1551088" y="24505"/>
                </a:lnTo>
                <a:lnTo>
                  <a:pt x="1549992" y="35596"/>
                </a:lnTo>
                <a:close/>
              </a:path>
              <a:path w="2887908" h="418394">
                <a:moveTo>
                  <a:pt x="1549992" y="35596"/>
                </a:moveTo>
                <a:lnTo>
                  <a:pt x="1551088" y="24505"/>
                </a:lnTo>
                <a:lnTo>
                  <a:pt x="1548232" y="25834"/>
                </a:lnTo>
                <a:lnTo>
                  <a:pt x="1549992" y="38518"/>
                </a:lnTo>
                <a:lnTo>
                  <a:pt x="1549992" y="35596"/>
                </a:lnTo>
                <a:close/>
              </a:path>
              <a:path w="2887908" h="418394">
                <a:moveTo>
                  <a:pt x="1624936" y="384922"/>
                </a:moveTo>
                <a:lnTo>
                  <a:pt x="1624637" y="358524"/>
                </a:lnTo>
                <a:lnTo>
                  <a:pt x="1624637" y="375359"/>
                </a:lnTo>
                <a:lnTo>
                  <a:pt x="1624438" y="389737"/>
                </a:lnTo>
                <a:lnTo>
                  <a:pt x="1625126" y="388218"/>
                </a:lnTo>
                <a:lnTo>
                  <a:pt x="1626031" y="384325"/>
                </a:lnTo>
                <a:lnTo>
                  <a:pt x="1625633" y="357826"/>
                </a:lnTo>
                <a:lnTo>
                  <a:pt x="1624637" y="358524"/>
                </a:lnTo>
                <a:lnTo>
                  <a:pt x="1624936" y="384922"/>
                </a:lnTo>
                <a:close/>
              </a:path>
              <a:path w="2887908" h="418394">
                <a:moveTo>
                  <a:pt x="1600197" y="396943"/>
                </a:moveTo>
                <a:lnTo>
                  <a:pt x="1603983" y="397972"/>
                </a:lnTo>
                <a:lnTo>
                  <a:pt x="1610956" y="397972"/>
                </a:lnTo>
                <a:lnTo>
                  <a:pt x="1613646" y="397441"/>
                </a:lnTo>
                <a:lnTo>
                  <a:pt x="1616169" y="396378"/>
                </a:lnTo>
                <a:lnTo>
                  <a:pt x="1618759" y="395316"/>
                </a:lnTo>
                <a:lnTo>
                  <a:pt x="1620918" y="393788"/>
                </a:lnTo>
                <a:lnTo>
                  <a:pt x="1622644" y="391796"/>
                </a:lnTo>
                <a:lnTo>
                  <a:pt x="1624438" y="389737"/>
                </a:lnTo>
                <a:lnTo>
                  <a:pt x="1624637" y="375359"/>
                </a:lnTo>
                <a:lnTo>
                  <a:pt x="1623973" y="378846"/>
                </a:lnTo>
                <a:lnTo>
                  <a:pt x="1622644" y="381834"/>
                </a:lnTo>
                <a:lnTo>
                  <a:pt x="1621383" y="384756"/>
                </a:lnTo>
                <a:lnTo>
                  <a:pt x="1619556" y="387014"/>
                </a:lnTo>
                <a:lnTo>
                  <a:pt x="1617165" y="388608"/>
                </a:lnTo>
                <a:lnTo>
                  <a:pt x="1614841" y="390202"/>
                </a:lnTo>
                <a:lnTo>
                  <a:pt x="1612085" y="390999"/>
                </a:lnTo>
                <a:lnTo>
                  <a:pt x="1603983" y="390999"/>
                </a:lnTo>
                <a:lnTo>
                  <a:pt x="1600197" y="396943"/>
                </a:lnTo>
                <a:close/>
              </a:path>
              <a:path w="2887908" h="418394">
                <a:moveTo>
                  <a:pt x="1603983" y="390999"/>
                </a:moveTo>
                <a:lnTo>
                  <a:pt x="1600164" y="389272"/>
                </a:lnTo>
                <a:lnTo>
                  <a:pt x="1597441" y="385819"/>
                </a:lnTo>
                <a:lnTo>
                  <a:pt x="1594718" y="382366"/>
                </a:lnTo>
                <a:lnTo>
                  <a:pt x="1593357" y="377783"/>
                </a:lnTo>
                <a:lnTo>
                  <a:pt x="1596744" y="394884"/>
                </a:lnTo>
                <a:lnTo>
                  <a:pt x="1600197" y="396943"/>
                </a:lnTo>
                <a:lnTo>
                  <a:pt x="1603983" y="390999"/>
                </a:lnTo>
                <a:close/>
              </a:path>
              <a:path w="2887908" h="418394">
                <a:moveTo>
                  <a:pt x="1593290" y="392825"/>
                </a:moveTo>
                <a:lnTo>
                  <a:pt x="1596744" y="394884"/>
                </a:lnTo>
                <a:lnTo>
                  <a:pt x="1593357" y="377783"/>
                </a:lnTo>
                <a:lnTo>
                  <a:pt x="1593357" y="366360"/>
                </a:lnTo>
                <a:lnTo>
                  <a:pt x="1590866" y="354174"/>
                </a:lnTo>
                <a:lnTo>
                  <a:pt x="1590534" y="389870"/>
                </a:lnTo>
                <a:lnTo>
                  <a:pt x="1593290" y="392825"/>
                </a:lnTo>
                <a:close/>
              </a:path>
              <a:path w="2887908" h="418394">
                <a:moveTo>
                  <a:pt x="1626031" y="384325"/>
                </a:moveTo>
                <a:lnTo>
                  <a:pt x="1625126" y="388218"/>
                </a:lnTo>
                <a:lnTo>
                  <a:pt x="1625567" y="387247"/>
                </a:lnTo>
                <a:lnTo>
                  <a:pt x="1625633" y="396976"/>
                </a:lnTo>
                <a:lnTo>
                  <a:pt x="1632606" y="396976"/>
                </a:lnTo>
                <a:lnTo>
                  <a:pt x="1632606" y="324255"/>
                </a:lnTo>
                <a:lnTo>
                  <a:pt x="1625633" y="357826"/>
                </a:lnTo>
                <a:lnTo>
                  <a:pt x="1626031" y="384325"/>
                </a:lnTo>
                <a:close/>
              </a:path>
              <a:path w="2887908" h="418394">
                <a:moveTo>
                  <a:pt x="1624637" y="367589"/>
                </a:moveTo>
                <a:lnTo>
                  <a:pt x="1624637" y="358524"/>
                </a:lnTo>
                <a:lnTo>
                  <a:pt x="1625633" y="357826"/>
                </a:lnTo>
                <a:lnTo>
                  <a:pt x="1632606" y="324255"/>
                </a:lnTo>
                <a:lnTo>
                  <a:pt x="1624637" y="324255"/>
                </a:lnTo>
                <a:lnTo>
                  <a:pt x="1624637" y="367589"/>
                </a:lnTo>
                <a:close/>
              </a:path>
              <a:path w="2887908" h="418394">
                <a:moveTo>
                  <a:pt x="1619590" y="356797"/>
                </a:moveTo>
                <a:lnTo>
                  <a:pt x="1621383" y="358889"/>
                </a:lnTo>
                <a:lnTo>
                  <a:pt x="1622644" y="361612"/>
                </a:lnTo>
                <a:lnTo>
                  <a:pt x="1623973" y="364335"/>
                </a:lnTo>
                <a:lnTo>
                  <a:pt x="1624637" y="367589"/>
                </a:lnTo>
                <a:lnTo>
                  <a:pt x="1624637" y="354306"/>
                </a:lnTo>
                <a:lnTo>
                  <a:pt x="1622611" y="351484"/>
                </a:lnTo>
                <a:lnTo>
                  <a:pt x="1619590" y="356797"/>
                </a:lnTo>
                <a:close/>
              </a:path>
              <a:path w="2887908" h="418394">
                <a:moveTo>
                  <a:pt x="1609296" y="353144"/>
                </a:moveTo>
                <a:lnTo>
                  <a:pt x="1612351" y="353144"/>
                </a:lnTo>
                <a:lnTo>
                  <a:pt x="1615007" y="353875"/>
                </a:lnTo>
                <a:lnTo>
                  <a:pt x="1617265" y="355336"/>
                </a:lnTo>
                <a:lnTo>
                  <a:pt x="1619590" y="356797"/>
                </a:lnTo>
                <a:lnTo>
                  <a:pt x="1622611" y="351484"/>
                </a:lnTo>
                <a:lnTo>
                  <a:pt x="1619556" y="349359"/>
                </a:lnTo>
                <a:lnTo>
                  <a:pt x="1616568" y="347234"/>
                </a:lnTo>
                <a:lnTo>
                  <a:pt x="1613015" y="346171"/>
                </a:lnTo>
                <a:lnTo>
                  <a:pt x="1609296" y="353144"/>
                </a:lnTo>
                <a:close/>
              </a:path>
              <a:path w="2887908" h="418394">
                <a:moveTo>
                  <a:pt x="1597541" y="358324"/>
                </a:moveTo>
                <a:lnTo>
                  <a:pt x="1600330" y="354871"/>
                </a:lnTo>
                <a:lnTo>
                  <a:pt x="1604248" y="353144"/>
                </a:lnTo>
                <a:lnTo>
                  <a:pt x="1609296" y="353144"/>
                </a:lnTo>
                <a:lnTo>
                  <a:pt x="1613015" y="346171"/>
                </a:lnTo>
                <a:lnTo>
                  <a:pt x="1604780" y="346171"/>
                </a:lnTo>
                <a:lnTo>
                  <a:pt x="1600928" y="347200"/>
                </a:lnTo>
                <a:lnTo>
                  <a:pt x="1597541" y="358324"/>
                </a:lnTo>
                <a:close/>
              </a:path>
              <a:path w="2887908" h="418394">
                <a:moveTo>
                  <a:pt x="1590866" y="354174"/>
                </a:moveTo>
                <a:lnTo>
                  <a:pt x="1593357" y="366360"/>
                </a:lnTo>
                <a:lnTo>
                  <a:pt x="1594751" y="361778"/>
                </a:lnTo>
                <a:lnTo>
                  <a:pt x="1597541" y="358324"/>
                </a:lnTo>
                <a:lnTo>
                  <a:pt x="1600928" y="347200"/>
                </a:lnTo>
                <a:lnTo>
                  <a:pt x="1597342" y="349259"/>
                </a:lnTo>
                <a:lnTo>
                  <a:pt x="1593755" y="351252"/>
                </a:lnTo>
                <a:lnTo>
                  <a:pt x="1590866" y="354174"/>
                </a:lnTo>
                <a:close/>
              </a:path>
              <a:path w="2887908" h="418394">
                <a:moveTo>
                  <a:pt x="1585387" y="366559"/>
                </a:moveTo>
                <a:lnTo>
                  <a:pt x="1586417" y="382100"/>
                </a:lnTo>
                <a:lnTo>
                  <a:pt x="1588476" y="386018"/>
                </a:lnTo>
                <a:lnTo>
                  <a:pt x="1590534" y="389870"/>
                </a:lnTo>
                <a:lnTo>
                  <a:pt x="1590866" y="354174"/>
                </a:lnTo>
                <a:lnTo>
                  <a:pt x="1588675" y="358026"/>
                </a:lnTo>
                <a:lnTo>
                  <a:pt x="1586483" y="361877"/>
                </a:lnTo>
                <a:lnTo>
                  <a:pt x="1585387" y="366559"/>
                </a:lnTo>
                <a:close/>
              </a:path>
              <a:path w="2887908" h="418394">
                <a:moveTo>
                  <a:pt x="1585387" y="372072"/>
                </a:moveTo>
                <a:lnTo>
                  <a:pt x="1585387" y="377451"/>
                </a:lnTo>
                <a:lnTo>
                  <a:pt x="1586417" y="382100"/>
                </a:lnTo>
                <a:lnTo>
                  <a:pt x="1585387" y="366559"/>
                </a:lnTo>
                <a:lnTo>
                  <a:pt x="1585387" y="372072"/>
                </a:lnTo>
                <a:close/>
              </a:path>
              <a:path w="2887908" h="418394">
                <a:moveTo>
                  <a:pt x="1626167" y="57213"/>
                </a:moveTo>
                <a:lnTo>
                  <a:pt x="1626632" y="58475"/>
                </a:lnTo>
                <a:lnTo>
                  <a:pt x="1628127" y="71060"/>
                </a:lnTo>
                <a:lnTo>
                  <a:pt x="1630451" y="69267"/>
                </a:lnTo>
                <a:lnTo>
                  <a:pt x="1632111" y="66943"/>
                </a:lnTo>
                <a:lnTo>
                  <a:pt x="1633772" y="64552"/>
                </a:lnTo>
                <a:lnTo>
                  <a:pt x="1634602" y="61796"/>
                </a:lnTo>
                <a:lnTo>
                  <a:pt x="1634602" y="55619"/>
                </a:lnTo>
                <a:lnTo>
                  <a:pt x="1633672" y="53029"/>
                </a:lnTo>
                <a:lnTo>
                  <a:pt x="1631812" y="50904"/>
                </a:lnTo>
                <a:lnTo>
                  <a:pt x="1629953" y="48779"/>
                </a:lnTo>
                <a:lnTo>
                  <a:pt x="1626699" y="47252"/>
                </a:lnTo>
                <a:lnTo>
                  <a:pt x="1626167" y="57213"/>
                </a:lnTo>
                <a:close/>
              </a:path>
              <a:path w="2887908" h="418394">
                <a:moveTo>
                  <a:pt x="1606875" y="43200"/>
                </a:moveTo>
                <a:lnTo>
                  <a:pt x="1608203" y="51004"/>
                </a:lnTo>
                <a:lnTo>
                  <a:pt x="1620157" y="53494"/>
                </a:lnTo>
                <a:lnTo>
                  <a:pt x="1622681" y="54026"/>
                </a:lnTo>
                <a:lnTo>
                  <a:pt x="1624374" y="54889"/>
                </a:lnTo>
                <a:lnTo>
                  <a:pt x="1626167" y="57213"/>
                </a:lnTo>
                <a:lnTo>
                  <a:pt x="1626699" y="47252"/>
                </a:lnTo>
                <a:lnTo>
                  <a:pt x="1622050" y="46322"/>
                </a:lnTo>
                <a:lnTo>
                  <a:pt x="1609598" y="43732"/>
                </a:lnTo>
                <a:lnTo>
                  <a:pt x="1606875" y="43200"/>
                </a:lnTo>
                <a:close/>
              </a:path>
              <a:path w="2887908" h="418394">
                <a:moveTo>
                  <a:pt x="1606875" y="43200"/>
                </a:moveTo>
                <a:lnTo>
                  <a:pt x="1605015" y="42337"/>
                </a:lnTo>
                <a:lnTo>
                  <a:pt x="1604019" y="41142"/>
                </a:lnTo>
                <a:lnTo>
                  <a:pt x="1603023" y="39880"/>
                </a:lnTo>
                <a:lnTo>
                  <a:pt x="1602525" y="38518"/>
                </a:lnTo>
                <a:lnTo>
                  <a:pt x="1603355" y="50008"/>
                </a:lnTo>
                <a:lnTo>
                  <a:pt x="1608203" y="51004"/>
                </a:lnTo>
                <a:lnTo>
                  <a:pt x="1606875" y="43200"/>
                </a:lnTo>
                <a:close/>
              </a:path>
              <a:path w="2887908" h="418394">
                <a:moveTo>
                  <a:pt x="1595419" y="32143"/>
                </a:moveTo>
                <a:lnTo>
                  <a:pt x="1595684" y="43698"/>
                </a:lnTo>
                <a:lnTo>
                  <a:pt x="1597743" y="46023"/>
                </a:lnTo>
                <a:lnTo>
                  <a:pt x="1599868" y="48347"/>
                </a:lnTo>
                <a:lnTo>
                  <a:pt x="1603355" y="50008"/>
                </a:lnTo>
                <a:lnTo>
                  <a:pt x="1602525" y="38518"/>
                </a:lnTo>
                <a:lnTo>
                  <a:pt x="1600765" y="25834"/>
                </a:lnTo>
                <a:lnTo>
                  <a:pt x="1598540" y="27627"/>
                </a:lnTo>
                <a:lnTo>
                  <a:pt x="1596946" y="29885"/>
                </a:lnTo>
                <a:lnTo>
                  <a:pt x="1595419" y="32143"/>
                </a:lnTo>
                <a:close/>
              </a:path>
              <a:path w="2887908" h="418394">
                <a:moveTo>
                  <a:pt x="1595684" y="43698"/>
                </a:moveTo>
                <a:lnTo>
                  <a:pt x="1595419" y="32143"/>
                </a:lnTo>
                <a:lnTo>
                  <a:pt x="1594655" y="34633"/>
                </a:lnTo>
                <a:lnTo>
                  <a:pt x="1594655" y="40810"/>
                </a:lnTo>
                <a:lnTo>
                  <a:pt x="1595684" y="43698"/>
                </a:lnTo>
                <a:close/>
              </a:path>
              <a:path w="2887908" h="418394">
                <a:moveTo>
                  <a:pt x="1628127" y="71060"/>
                </a:moveTo>
                <a:lnTo>
                  <a:pt x="1626632" y="58475"/>
                </a:lnTo>
                <a:lnTo>
                  <a:pt x="1626632" y="62061"/>
                </a:lnTo>
                <a:lnTo>
                  <a:pt x="1625636" y="63854"/>
                </a:lnTo>
                <a:lnTo>
                  <a:pt x="1625138" y="72322"/>
                </a:lnTo>
                <a:lnTo>
                  <a:pt x="1628127" y="71060"/>
                </a:lnTo>
                <a:close/>
              </a:path>
              <a:path w="2887908" h="418394">
                <a:moveTo>
                  <a:pt x="1623644" y="65249"/>
                </a:moveTo>
                <a:lnTo>
                  <a:pt x="1621651" y="66577"/>
                </a:lnTo>
                <a:lnTo>
                  <a:pt x="1622149" y="73584"/>
                </a:lnTo>
                <a:lnTo>
                  <a:pt x="1625138" y="72322"/>
                </a:lnTo>
                <a:lnTo>
                  <a:pt x="1625636" y="63854"/>
                </a:lnTo>
                <a:lnTo>
                  <a:pt x="1623644" y="65249"/>
                </a:lnTo>
                <a:close/>
              </a:path>
              <a:path w="2887908" h="418394">
                <a:moveTo>
                  <a:pt x="1605115" y="64651"/>
                </a:moveTo>
                <a:lnTo>
                  <a:pt x="1605447" y="73185"/>
                </a:lnTo>
                <a:lnTo>
                  <a:pt x="1609930" y="74215"/>
                </a:lnTo>
                <a:lnTo>
                  <a:pt x="1618696" y="74215"/>
                </a:lnTo>
                <a:lnTo>
                  <a:pt x="1622149" y="73584"/>
                </a:lnTo>
                <a:lnTo>
                  <a:pt x="1621651" y="66577"/>
                </a:lnTo>
                <a:lnTo>
                  <a:pt x="1618895" y="67241"/>
                </a:lnTo>
                <a:lnTo>
                  <a:pt x="1611391" y="67241"/>
                </a:lnTo>
                <a:lnTo>
                  <a:pt x="1607970" y="66378"/>
                </a:lnTo>
                <a:lnTo>
                  <a:pt x="1605115" y="64651"/>
                </a:lnTo>
                <a:close/>
              </a:path>
              <a:path w="2887908" h="418394">
                <a:moveTo>
                  <a:pt x="1602326" y="62925"/>
                </a:moveTo>
                <a:lnTo>
                  <a:pt x="1600200" y="60534"/>
                </a:lnTo>
                <a:lnTo>
                  <a:pt x="1601329" y="71127"/>
                </a:lnTo>
                <a:lnTo>
                  <a:pt x="1605447" y="73185"/>
                </a:lnTo>
                <a:lnTo>
                  <a:pt x="1605115" y="64651"/>
                </a:lnTo>
                <a:lnTo>
                  <a:pt x="1602326" y="62925"/>
                </a:lnTo>
                <a:close/>
              </a:path>
              <a:path w="2887908" h="418394">
                <a:moveTo>
                  <a:pt x="1598739" y="57479"/>
                </a:moveTo>
                <a:lnTo>
                  <a:pt x="1591965" y="62360"/>
                </a:lnTo>
                <a:lnTo>
                  <a:pt x="1594157" y="66146"/>
                </a:lnTo>
                <a:lnTo>
                  <a:pt x="1597278" y="69068"/>
                </a:lnTo>
                <a:lnTo>
                  <a:pt x="1601329" y="71127"/>
                </a:lnTo>
                <a:lnTo>
                  <a:pt x="1600200" y="60534"/>
                </a:lnTo>
                <a:lnTo>
                  <a:pt x="1598739" y="57479"/>
                </a:lnTo>
                <a:close/>
              </a:path>
              <a:path w="2887908" h="418394">
                <a:moveTo>
                  <a:pt x="1624275" y="32807"/>
                </a:moveTo>
                <a:lnTo>
                  <a:pt x="1626101" y="34932"/>
                </a:lnTo>
                <a:lnTo>
                  <a:pt x="1627230" y="37854"/>
                </a:lnTo>
                <a:lnTo>
                  <a:pt x="1633904" y="33471"/>
                </a:lnTo>
                <a:lnTo>
                  <a:pt x="1632244" y="29951"/>
                </a:lnTo>
                <a:lnTo>
                  <a:pt x="1629720" y="27228"/>
                </a:lnTo>
                <a:lnTo>
                  <a:pt x="1626333" y="25302"/>
                </a:lnTo>
                <a:lnTo>
                  <a:pt x="1624275" y="32807"/>
                </a:lnTo>
                <a:close/>
              </a:path>
              <a:path w="2887908" h="418394">
                <a:moveTo>
                  <a:pt x="1622946" y="23376"/>
                </a:moveTo>
                <a:lnTo>
                  <a:pt x="1618796" y="22413"/>
                </a:lnTo>
                <a:lnTo>
                  <a:pt x="1619227" y="30084"/>
                </a:lnTo>
                <a:lnTo>
                  <a:pt x="1621751" y="31479"/>
                </a:lnTo>
                <a:lnTo>
                  <a:pt x="1624275" y="32807"/>
                </a:lnTo>
                <a:lnTo>
                  <a:pt x="1626333" y="25302"/>
                </a:lnTo>
                <a:lnTo>
                  <a:pt x="1622946" y="23376"/>
                </a:lnTo>
                <a:close/>
              </a:path>
              <a:path w="2887908" h="418394">
                <a:moveTo>
                  <a:pt x="1611490" y="29387"/>
                </a:moveTo>
                <a:lnTo>
                  <a:pt x="1616604" y="29387"/>
                </a:lnTo>
                <a:lnTo>
                  <a:pt x="1619227" y="30084"/>
                </a:lnTo>
                <a:lnTo>
                  <a:pt x="1618796" y="22413"/>
                </a:lnTo>
                <a:lnTo>
                  <a:pt x="1613881" y="22413"/>
                </a:lnTo>
                <a:lnTo>
                  <a:pt x="1611490" y="29387"/>
                </a:lnTo>
                <a:close/>
              </a:path>
              <a:path w="2887908" h="418394">
                <a:moveTo>
                  <a:pt x="1609963" y="22413"/>
                </a:moveTo>
                <a:lnTo>
                  <a:pt x="1606543" y="23111"/>
                </a:lnTo>
                <a:lnTo>
                  <a:pt x="1607705" y="30383"/>
                </a:lnTo>
                <a:lnTo>
                  <a:pt x="1609432" y="29719"/>
                </a:lnTo>
                <a:lnTo>
                  <a:pt x="1611490" y="29387"/>
                </a:lnTo>
                <a:lnTo>
                  <a:pt x="1613881" y="22413"/>
                </a:lnTo>
                <a:lnTo>
                  <a:pt x="1609963" y="22413"/>
                </a:lnTo>
                <a:close/>
              </a:path>
              <a:path w="2887908" h="418394">
                <a:moveTo>
                  <a:pt x="1602525" y="35596"/>
                </a:moveTo>
                <a:lnTo>
                  <a:pt x="1602956" y="34301"/>
                </a:lnTo>
                <a:lnTo>
                  <a:pt x="1604750" y="31977"/>
                </a:lnTo>
                <a:lnTo>
                  <a:pt x="1606045" y="31047"/>
                </a:lnTo>
                <a:lnTo>
                  <a:pt x="1607705" y="30383"/>
                </a:lnTo>
                <a:lnTo>
                  <a:pt x="1606543" y="23111"/>
                </a:lnTo>
                <a:lnTo>
                  <a:pt x="1603620" y="24505"/>
                </a:lnTo>
                <a:lnTo>
                  <a:pt x="1602525" y="35596"/>
                </a:lnTo>
                <a:close/>
              </a:path>
              <a:path w="2887908" h="418394">
                <a:moveTo>
                  <a:pt x="1602525" y="35596"/>
                </a:moveTo>
                <a:lnTo>
                  <a:pt x="1603620" y="24505"/>
                </a:lnTo>
                <a:lnTo>
                  <a:pt x="1600765" y="25834"/>
                </a:lnTo>
                <a:lnTo>
                  <a:pt x="1602525" y="38518"/>
                </a:lnTo>
                <a:lnTo>
                  <a:pt x="1602525" y="35596"/>
                </a:lnTo>
                <a:close/>
              </a:path>
              <a:path w="2887908" h="418394">
                <a:moveTo>
                  <a:pt x="1678700" y="68005"/>
                </a:moveTo>
                <a:lnTo>
                  <a:pt x="1679563" y="69533"/>
                </a:lnTo>
                <a:lnTo>
                  <a:pt x="1680261" y="63157"/>
                </a:lnTo>
                <a:lnTo>
                  <a:pt x="1678268" y="62858"/>
                </a:lnTo>
                <a:lnTo>
                  <a:pt x="1678268" y="66112"/>
                </a:lnTo>
                <a:lnTo>
                  <a:pt x="1678103" y="67872"/>
                </a:lnTo>
                <a:lnTo>
                  <a:pt x="1678521" y="67219"/>
                </a:lnTo>
                <a:lnTo>
                  <a:pt x="1678268" y="63854"/>
                </a:lnTo>
                <a:lnTo>
                  <a:pt x="1678521" y="67219"/>
                </a:lnTo>
                <a:lnTo>
                  <a:pt x="1679464" y="65747"/>
                </a:lnTo>
                <a:lnTo>
                  <a:pt x="1678700" y="68005"/>
                </a:lnTo>
                <a:close/>
              </a:path>
              <a:path w="2887908" h="418394">
                <a:moveTo>
                  <a:pt x="1663558" y="29387"/>
                </a:moveTo>
                <a:lnTo>
                  <a:pt x="1670664" y="29387"/>
                </a:lnTo>
                <a:lnTo>
                  <a:pt x="1673487" y="30416"/>
                </a:lnTo>
                <a:lnTo>
                  <a:pt x="1675479" y="32475"/>
                </a:lnTo>
                <a:lnTo>
                  <a:pt x="1677472" y="34467"/>
                </a:lnTo>
                <a:lnTo>
                  <a:pt x="1678468" y="37323"/>
                </a:lnTo>
                <a:lnTo>
                  <a:pt x="1678468" y="42950"/>
                </a:lnTo>
                <a:lnTo>
                  <a:pt x="1680062" y="42636"/>
                </a:lnTo>
                <a:lnTo>
                  <a:pt x="1679896" y="25502"/>
                </a:lnTo>
                <a:lnTo>
                  <a:pt x="1676974" y="24306"/>
                </a:lnTo>
                <a:lnTo>
                  <a:pt x="1674051" y="23044"/>
                </a:lnTo>
                <a:lnTo>
                  <a:pt x="1670797" y="22413"/>
                </a:lnTo>
                <a:lnTo>
                  <a:pt x="1667211" y="22413"/>
                </a:lnTo>
                <a:lnTo>
                  <a:pt x="1663558" y="29387"/>
                </a:lnTo>
                <a:close/>
              </a:path>
              <a:path w="2887908" h="418394">
                <a:moveTo>
                  <a:pt x="1661898" y="22413"/>
                </a:moveTo>
                <a:lnTo>
                  <a:pt x="1657448" y="23576"/>
                </a:lnTo>
                <a:lnTo>
                  <a:pt x="1658245" y="31678"/>
                </a:lnTo>
                <a:lnTo>
                  <a:pt x="1660636" y="30150"/>
                </a:lnTo>
                <a:lnTo>
                  <a:pt x="1663558" y="29387"/>
                </a:lnTo>
                <a:lnTo>
                  <a:pt x="1667211" y="22413"/>
                </a:lnTo>
                <a:lnTo>
                  <a:pt x="1661898" y="22413"/>
                </a:lnTo>
                <a:close/>
              </a:path>
              <a:path w="2887908" h="418394">
                <a:moveTo>
                  <a:pt x="1650276" y="28158"/>
                </a:moveTo>
                <a:lnTo>
                  <a:pt x="1652966" y="38850"/>
                </a:lnTo>
                <a:lnTo>
                  <a:pt x="1654095" y="35530"/>
                </a:lnTo>
                <a:lnTo>
                  <a:pt x="1655854" y="33139"/>
                </a:lnTo>
                <a:lnTo>
                  <a:pt x="1658245" y="31678"/>
                </a:lnTo>
                <a:lnTo>
                  <a:pt x="1657448" y="23576"/>
                </a:lnTo>
                <a:lnTo>
                  <a:pt x="1653862" y="25900"/>
                </a:lnTo>
                <a:lnTo>
                  <a:pt x="1650276" y="28158"/>
                </a:lnTo>
                <a:close/>
              </a:path>
              <a:path w="2887908" h="418394">
                <a:moveTo>
                  <a:pt x="1647819" y="31147"/>
                </a:moveTo>
                <a:lnTo>
                  <a:pt x="1646490" y="34866"/>
                </a:lnTo>
                <a:lnTo>
                  <a:pt x="1652966" y="38850"/>
                </a:lnTo>
                <a:lnTo>
                  <a:pt x="1650276" y="28158"/>
                </a:lnTo>
                <a:lnTo>
                  <a:pt x="1647819" y="31147"/>
                </a:lnTo>
                <a:close/>
              </a:path>
              <a:path w="2887908" h="418394">
                <a:moveTo>
                  <a:pt x="1686437" y="35530"/>
                </a:moveTo>
                <a:lnTo>
                  <a:pt x="1685574" y="32342"/>
                </a:lnTo>
                <a:lnTo>
                  <a:pt x="1686404" y="73916"/>
                </a:lnTo>
                <a:lnTo>
                  <a:pt x="1686437" y="35530"/>
                </a:lnTo>
                <a:close/>
              </a:path>
              <a:path w="2887908" h="418394">
                <a:moveTo>
                  <a:pt x="1680427" y="70994"/>
                </a:moveTo>
                <a:lnTo>
                  <a:pt x="1681622" y="72090"/>
                </a:lnTo>
                <a:lnTo>
                  <a:pt x="1683150" y="72820"/>
                </a:lnTo>
                <a:lnTo>
                  <a:pt x="1684677" y="73551"/>
                </a:lnTo>
                <a:lnTo>
                  <a:pt x="1686404" y="73916"/>
                </a:lnTo>
                <a:lnTo>
                  <a:pt x="1685574" y="32342"/>
                </a:lnTo>
                <a:lnTo>
                  <a:pt x="1683847" y="29885"/>
                </a:lnTo>
                <a:lnTo>
                  <a:pt x="1682187" y="27361"/>
                </a:lnTo>
                <a:lnTo>
                  <a:pt x="1680427" y="70994"/>
                </a:lnTo>
                <a:close/>
              </a:path>
              <a:path w="2887908" h="418394">
                <a:moveTo>
                  <a:pt x="1680261" y="63157"/>
                </a:moveTo>
                <a:lnTo>
                  <a:pt x="1679563" y="69533"/>
                </a:lnTo>
                <a:lnTo>
                  <a:pt x="1680427" y="70994"/>
                </a:lnTo>
                <a:lnTo>
                  <a:pt x="1682187" y="27361"/>
                </a:lnTo>
                <a:lnTo>
                  <a:pt x="1680062" y="42636"/>
                </a:lnTo>
                <a:lnTo>
                  <a:pt x="1680062" y="49211"/>
                </a:lnTo>
                <a:lnTo>
                  <a:pt x="1678468" y="49537"/>
                </a:lnTo>
                <a:lnTo>
                  <a:pt x="1678468" y="56914"/>
                </a:lnTo>
                <a:lnTo>
                  <a:pt x="1678268" y="62858"/>
                </a:lnTo>
                <a:lnTo>
                  <a:pt x="1680261" y="63157"/>
                </a:lnTo>
                <a:close/>
              </a:path>
              <a:path w="2887908" h="418394">
                <a:moveTo>
                  <a:pt x="1693510" y="72920"/>
                </a:moveTo>
                <a:lnTo>
                  <a:pt x="1693909" y="66644"/>
                </a:lnTo>
                <a:lnTo>
                  <a:pt x="1691484" y="67142"/>
                </a:lnTo>
                <a:lnTo>
                  <a:pt x="1687699" y="67142"/>
                </a:lnTo>
                <a:lnTo>
                  <a:pt x="1686437" y="65946"/>
                </a:lnTo>
                <a:lnTo>
                  <a:pt x="1688330" y="73916"/>
                </a:lnTo>
                <a:lnTo>
                  <a:pt x="1690455" y="73916"/>
                </a:lnTo>
                <a:lnTo>
                  <a:pt x="1692182" y="73584"/>
                </a:lnTo>
                <a:lnTo>
                  <a:pt x="1693510" y="72920"/>
                </a:lnTo>
                <a:close/>
              </a:path>
              <a:path w="2887908" h="418394">
                <a:moveTo>
                  <a:pt x="1678103" y="67872"/>
                </a:moveTo>
                <a:lnTo>
                  <a:pt x="1678268" y="66112"/>
                </a:lnTo>
                <a:lnTo>
                  <a:pt x="1678268" y="62858"/>
                </a:lnTo>
                <a:lnTo>
                  <a:pt x="1678069" y="58774"/>
                </a:lnTo>
                <a:lnTo>
                  <a:pt x="1677272" y="60368"/>
                </a:lnTo>
                <a:lnTo>
                  <a:pt x="1676475" y="61895"/>
                </a:lnTo>
                <a:lnTo>
                  <a:pt x="1676176" y="69533"/>
                </a:lnTo>
                <a:lnTo>
                  <a:pt x="1678103" y="67872"/>
                </a:lnTo>
                <a:close/>
              </a:path>
              <a:path w="2887908" h="418394">
                <a:moveTo>
                  <a:pt x="1675380" y="63190"/>
                </a:moveTo>
                <a:lnTo>
                  <a:pt x="1673985" y="64253"/>
                </a:lnTo>
                <a:lnTo>
                  <a:pt x="1674251" y="71127"/>
                </a:lnTo>
                <a:lnTo>
                  <a:pt x="1676176" y="69533"/>
                </a:lnTo>
                <a:lnTo>
                  <a:pt x="1676475" y="61895"/>
                </a:lnTo>
                <a:lnTo>
                  <a:pt x="1675380" y="63190"/>
                </a:lnTo>
                <a:close/>
              </a:path>
              <a:path w="2887908" h="418394">
                <a:moveTo>
                  <a:pt x="1669203" y="66544"/>
                </a:moveTo>
                <a:lnTo>
                  <a:pt x="1669701" y="73119"/>
                </a:lnTo>
                <a:lnTo>
                  <a:pt x="1672092" y="72322"/>
                </a:lnTo>
                <a:lnTo>
                  <a:pt x="1674251" y="71127"/>
                </a:lnTo>
                <a:lnTo>
                  <a:pt x="1673985" y="64253"/>
                </a:lnTo>
                <a:lnTo>
                  <a:pt x="1672590" y="65249"/>
                </a:lnTo>
                <a:lnTo>
                  <a:pt x="1670996" y="66013"/>
                </a:lnTo>
                <a:lnTo>
                  <a:pt x="1669203" y="66544"/>
                </a:lnTo>
                <a:close/>
              </a:path>
              <a:path w="2887908" h="418394">
                <a:moveTo>
                  <a:pt x="1656751" y="65349"/>
                </a:moveTo>
                <a:lnTo>
                  <a:pt x="1656983" y="73717"/>
                </a:lnTo>
                <a:lnTo>
                  <a:pt x="1659706" y="74215"/>
                </a:lnTo>
                <a:lnTo>
                  <a:pt x="1664953" y="74215"/>
                </a:lnTo>
                <a:lnTo>
                  <a:pt x="1667311" y="73849"/>
                </a:lnTo>
                <a:lnTo>
                  <a:pt x="1669701" y="73119"/>
                </a:lnTo>
                <a:lnTo>
                  <a:pt x="1669203" y="66544"/>
                </a:lnTo>
                <a:lnTo>
                  <a:pt x="1667477" y="67009"/>
                </a:lnTo>
                <a:lnTo>
                  <a:pt x="1665650" y="67241"/>
                </a:lnTo>
                <a:lnTo>
                  <a:pt x="1660736" y="67241"/>
                </a:lnTo>
                <a:lnTo>
                  <a:pt x="1658411" y="66611"/>
                </a:lnTo>
                <a:lnTo>
                  <a:pt x="1656751" y="65349"/>
                </a:lnTo>
                <a:close/>
              </a:path>
              <a:path w="2887908" h="418394">
                <a:moveTo>
                  <a:pt x="1655157" y="56483"/>
                </a:moveTo>
                <a:lnTo>
                  <a:pt x="1655888" y="47384"/>
                </a:lnTo>
                <a:lnTo>
                  <a:pt x="1652401" y="49045"/>
                </a:lnTo>
                <a:lnTo>
                  <a:pt x="1654460" y="72720"/>
                </a:lnTo>
                <a:lnTo>
                  <a:pt x="1656983" y="73717"/>
                </a:lnTo>
                <a:lnTo>
                  <a:pt x="1656751" y="65349"/>
                </a:lnTo>
                <a:lnTo>
                  <a:pt x="1655157" y="64020"/>
                </a:lnTo>
                <a:lnTo>
                  <a:pt x="1654360" y="62327"/>
                </a:lnTo>
                <a:lnTo>
                  <a:pt x="1654360" y="58143"/>
                </a:lnTo>
                <a:lnTo>
                  <a:pt x="1655157" y="56483"/>
                </a:lnTo>
                <a:close/>
              </a:path>
              <a:path w="2887908" h="418394">
                <a:moveTo>
                  <a:pt x="1646192" y="56948"/>
                </a:moveTo>
                <a:lnTo>
                  <a:pt x="1646922" y="66179"/>
                </a:lnTo>
                <a:lnTo>
                  <a:pt x="1648383" y="68238"/>
                </a:lnTo>
                <a:lnTo>
                  <a:pt x="1649911" y="70230"/>
                </a:lnTo>
                <a:lnTo>
                  <a:pt x="1651936" y="71724"/>
                </a:lnTo>
                <a:lnTo>
                  <a:pt x="1654460" y="72720"/>
                </a:lnTo>
                <a:lnTo>
                  <a:pt x="1652401" y="49045"/>
                </a:lnTo>
                <a:lnTo>
                  <a:pt x="1649877" y="51502"/>
                </a:lnTo>
                <a:lnTo>
                  <a:pt x="1647420" y="53893"/>
                </a:lnTo>
                <a:lnTo>
                  <a:pt x="1646192" y="56948"/>
                </a:lnTo>
                <a:close/>
              </a:path>
              <a:path w="2887908" h="418394">
                <a:moveTo>
                  <a:pt x="1646192" y="60667"/>
                </a:moveTo>
                <a:lnTo>
                  <a:pt x="1646192" y="63655"/>
                </a:lnTo>
                <a:lnTo>
                  <a:pt x="1646922" y="66179"/>
                </a:lnTo>
                <a:lnTo>
                  <a:pt x="1646192" y="56948"/>
                </a:lnTo>
                <a:lnTo>
                  <a:pt x="1646192" y="60667"/>
                </a:lnTo>
                <a:close/>
              </a:path>
              <a:path w="2887908" h="418394">
                <a:moveTo>
                  <a:pt x="1678468" y="42950"/>
                </a:moveTo>
                <a:lnTo>
                  <a:pt x="1660337" y="46521"/>
                </a:lnTo>
                <a:lnTo>
                  <a:pt x="1660769" y="53162"/>
                </a:lnTo>
                <a:lnTo>
                  <a:pt x="1664023" y="52498"/>
                </a:lnTo>
                <a:lnTo>
                  <a:pt x="1678468" y="49537"/>
                </a:lnTo>
                <a:lnTo>
                  <a:pt x="1680062" y="49211"/>
                </a:lnTo>
                <a:lnTo>
                  <a:pt x="1680062" y="42636"/>
                </a:lnTo>
                <a:lnTo>
                  <a:pt x="1678468" y="42950"/>
                </a:lnTo>
                <a:close/>
              </a:path>
              <a:path w="2887908" h="418394">
                <a:moveTo>
                  <a:pt x="1660337" y="46521"/>
                </a:moveTo>
                <a:lnTo>
                  <a:pt x="1655888" y="47384"/>
                </a:lnTo>
                <a:lnTo>
                  <a:pt x="1656751" y="55287"/>
                </a:lnTo>
                <a:lnTo>
                  <a:pt x="1658345" y="54092"/>
                </a:lnTo>
                <a:lnTo>
                  <a:pt x="1660769" y="53162"/>
                </a:lnTo>
                <a:lnTo>
                  <a:pt x="1660337" y="46521"/>
                </a:lnTo>
                <a:close/>
              </a:path>
              <a:path w="2887908" h="418394">
                <a:moveTo>
                  <a:pt x="1702914" y="59936"/>
                </a:moveTo>
                <a:lnTo>
                  <a:pt x="1703678" y="67474"/>
                </a:lnTo>
                <a:lnTo>
                  <a:pt x="1705206" y="68935"/>
                </a:lnTo>
                <a:lnTo>
                  <a:pt x="1706800" y="70330"/>
                </a:lnTo>
                <a:lnTo>
                  <a:pt x="1707505" y="70694"/>
                </a:lnTo>
                <a:lnTo>
                  <a:pt x="1708726" y="71326"/>
                </a:lnTo>
                <a:lnTo>
                  <a:pt x="1709689" y="75310"/>
                </a:lnTo>
                <a:lnTo>
                  <a:pt x="1711149" y="74248"/>
                </a:lnTo>
                <a:lnTo>
                  <a:pt x="1710984" y="71924"/>
                </a:lnTo>
                <a:lnTo>
                  <a:pt x="1711681" y="70429"/>
                </a:lnTo>
                <a:lnTo>
                  <a:pt x="1707962" y="53693"/>
                </a:lnTo>
                <a:lnTo>
                  <a:pt x="1705903" y="55686"/>
                </a:lnTo>
                <a:lnTo>
                  <a:pt x="1703911" y="57612"/>
                </a:lnTo>
                <a:lnTo>
                  <a:pt x="1702914" y="59936"/>
                </a:lnTo>
                <a:close/>
              </a:path>
              <a:path w="2887908" h="418394">
                <a:moveTo>
                  <a:pt x="1732601" y="66843"/>
                </a:moveTo>
                <a:lnTo>
                  <a:pt x="1715599" y="66843"/>
                </a:lnTo>
                <a:lnTo>
                  <a:pt x="1713673" y="66411"/>
                </a:lnTo>
                <a:lnTo>
                  <a:pt x="1712279" y="65548"/>
                </a:lnTo>
                <a:lnTo>
                  <a:pt x="1710950" y="64618"/>
                </a:lnTo>
                <a:lnTo>
                  <a:pt x="1710286" y="63224"/>
                </a:lnTo>
                <a:lnTo>
                  <a:pt x="1711681" y="70429"/>
                </a:lnTo>
                <a:lnTo>
                  <a:pt x="1712943" y="73717"/>
                </a:lnTo>
                <a:lnTo>
                  <a:pt x="1730409" y="73717"/>
                </a:lnTo>
                <a:lnTo>
                  <a:pt x="1732601" y="66843"/>
                </a:lnTo>
                <a:close/>
              </a:path>
              <a:path w="2887908" h="418394">
                <a:moveTo>
                  <a:pt x="1709483" y="53075"/>
                </a:moveTo>
                <a:lnTo>
                  <a:pt x="1707962" y="53693"/>
                </a:lnTo>
                <a:lnTo>
                  <a:pt x="1710286" y="63224"/>
                </a:lnTo>
                <a:lnTo>
                  <a:pt x="1710286" y="59837"/>
                </a:lnTo>
                <a:lnTo>
                  <a:pt x="1711116" y="54524"/>
                </a:lnTo>
                <a:lnTo>
                  <a:pt x="1710984" y="52465"/>
                </a:lnTo>
                <a:lnTo>
                  <a:pt x="1710585" y="42304"/>
                </a:lnTo>
                <a:lnTo>
                  <a:pt x="1710585" y="36128"/>
                </a:lnTo>
                <a:lnTo>
                  <a:pt x="1709124" y="26000"/>
                </a:lnTo>
                <a:lnTo>
                  <a:pt x="1707597" y="51402"/>
                </a:lnTo>
                <a:lnTo>
                  <a:pt x="1709483" y="53075"/>
                </a:lnTo>
                <a:close/>
              </a:path>
              <a:path w="2887908" h="418394">
                <a:moveTo>
                  <a:pt x="1702914" y="62659"/>
                </a:moveTo>
                <a:lnTo>
                  <a:pt x="1702914" y="65382"/>
                </a:lnTo>
                <a:lnTo>
                  <a:pt x="1703678" y="67474"/>
                </a:lnTo>
                <a:lnTo>
                  <a:pt x="1702914" y="59936"/>
                </a:lnTo>
                <a:lnTo>
                  <a:pt x="1702914" y="62659"/>
                </a:lnTo>
                <a:close/>
              </a:path>
              <a:path w="2887908" h="418394">
                <a:moveTo>
                  <a:pt x="1739541" y="76373"/>
                </a:moveTo>
                <a:lnTo>
                  <a:pt x="1740271" y="77801"/>
                </a:lnTo>
                <a:lnTo>
                  <a:pt x="1742230" y="89556"/>
                </a:lnTo>
                <a:lnTo>
                  <a:pt x="1744355" y="87165"/>
                </a:lnTo>
                <a:lnTo>
                  <a:pt x="1746547" y="84774"/>
                </a:lnTo>
                <a:lnTo>
                  <a:pt x="1747643" y="81952"/>
                </a:lnTo>
                <a:lnTo>
                  <a:pt x="1747643" y="75111"/>
                </a:lnTo>
                <a:lnTo>
                  <a:pt x="1746315" y="72256"/>
                </a:lnTo>
                <a:lnTo>
                  <a:pt x="1743658" y="70130"/>
                </a:lnTo>
                <a:lnTo>
                  <a:pt x="1741002" y="67939"/>
                </a:lnTo>
                <a:lnTo>
                  <a:pt x="1739541" y="76373"/>
                </a:lnTo>
                <a:close/>
              </a:path>
              <a:path w="2887908" h="418394">
                <a:moveTo>
                  <a:pt x="1734128" y="73717"/>
                </a:moveTo>
                <a:lnTo>
                  <a:pt x="1736685" y="74248"/>
                </a:lnTo>
                <a:lnTo>
                  <a:pt x="1738080" y="75310"/>
                </a:lnTo>
                <a:lnTo>
                  <a:pt x="1739541" y="76373"/>
                </a:lnTo>
                <a:lnTo>
                  <a:pt x="1741002" y="67939"/>
                </a:lnTo>
                <a:lnTo>
                  <a:pt x="1737316" y="66843"/>
                </a:lnTo>
                <a:lnTo>
                  <a:pt x="1734128" y="73717"/>
                </a:lnTo>
                <a:close/>
              </a:path>
              <a:path w="2887908" h="418394">
                <a:moveTo>
                  <a:pt x="1732601" y="66843"/>
                </a:moveTo>
                <a:lnTo>
                  <a:pt x="1730409" y="73717"/>
                </a:lnTo>
                <a:lnTo>
                  <a:pt x="1734128" y="73717"/>
                </a:lnTo>
                <a:lnTo>
                  <a:pt x="1737316" y="66843"/>
                </a:lnTo>
                <a:lnTo>
                  <a:pt x="1732601" y="66843"/>
                </a:lnTo>
                <a:close/>
              </a:path>
              <a:path w="2887908" h="418394">
                <a:moveTo>
                  <a:pt x="1711681" y="70429"/>
                </a:moveTo>
                <a:lnTo>
                  <a:pt x="1710984" y="71924"/>
                </a:lnTo>
                <a:lnTo>
                  <a:pt x="1711149" y="74248"/>
                </a:lnTo>
                <a:lnTo>
                  <a:pt x="1712943" y="73717"/>
                </a:lnTo>
                <a:lnTo>
                  <a:pt x="1711681" y="70429"/>
                </a:lnTo>
                <a:close/>
              </a:path>
              <a:path w="2887908" h="418394">
                <a:moveTo>
                  <a:pt x="1708228" y="76440"/>
                </a:moveTo>
                <a:lnTo>
                  <a:pt x="1709689" y="75310"/>
                </a:lnTo>
                <a:lnTo>
                  <a:pt x="1708726" y="71326"/>
                </a:lnTo>
                <a:lnTo>
                  <a:pt x="1707505" y="70694"/>
                </a:lnTo>
                <a:lnTo>
                  <a:pt x="1707497" y="77967"/>
                </a:lnTo>
                <a:lnTo>
                  <a:pt x="1708228" y="76440"/>
                </a:lnTo>
                <a:close/>
              </a:path>
              <a:path w="2887908" h="418394">
                <a:moveTo>
                  <a:pt x="1707497" y="70695"/>
                </a:moveTo>
                <a:lnTo>
                  <a:pt x="1704508" y="71857"/>
                </a:lnTo>
                <a:lnTo>
                  <a:pt x="1705903" y="90652"/>
                </a:lnTo>
                <a:lnTo>
                  <a:pt x="1707497" y="82350"/>
                </a:lnTo>
                <a:lnTo>
                  <a:pt x="1707497" y="70695"/>
                </a:lnTo>
                <a:close/>
              </a:path>
              <a:path w="2887908" h="418394">
                <a:moveTo>
                  <a:pt x="1702715" y="73916"/>
                </a:moveTo>
                <a:lnTo>
                  <a:pt x="1700989" y="76041"/>
                </a:lnTo>
                <a:lnTo>
                  <a:pt x="1702051" y="87995"/>
                </a:lnTo>
                <a:lnTo>
                  <a:pt x="1705903" y="90652"/>
                </a:lnTo>
                <a:lnTo>
                  <a:pt x="1704508" y="71857"/>
                </a:lnTo>
                <a:lnTo>
                  <a:pt x="1702715" y="73916"/>
                </a:lnTo>
                <a:close/>
              </a:path>
              <a:path w="2887908" h="418394">
                <a:moveTo>
                  <a:pt x="1702051" y="87995"/>
                </a:moveTo>
                <a:lnTo>
                  <a:pt x="1700989" y="76041"/>
                </a:lnTo>
                <a:lnTo>
                  <a:pt x="1700125" y="78432"/>
                </a:lnTo>
                <a:lnTo>
                  <a:pt x="1700125" y="84807"/>
                </a:lnTo>
                <a:lnTo>
                  <a:pt x="1702051" y="87995"/>
                </a:lnTo>
                <a:close/>
              </a:path>
              <a:path w="2887908" h="418394">
                <a:moveTo>
                  <a:pt x="1742230" y="89556"/>
                </a:moveTo>
                <a:lnTo>
                  <a:pt x="1740271" y="77801"/>
                </a:lnTo>
                <a:lnTo>
                  <a:pt x="1740271" y="81055"/>
                </a:lnTo>
                <a:lnTo>
                  <a:pt x="1739673" y="82417"/>
                </a:lnTo>
                <a:lnTo>
                  <a:pt x="1739341" y="91382"/>
                </a:lnTo>
                <a:lnTo>
                  <a:pt x="1742230" y="89556"/>
                </a:lnTo>
                <a:close/>
              </a:path>
              <a:path w="2887908" h="418394">
                <a:moveTo>
                  <a:pt x="1739673" y="82417"/>
                </a:moveTo>
                <a:lnTo>
                  <a:pt x="1738478" y="83678"/>
                </a:lnTo>
                <a:lnTo>
                  <a:pt x="1737283" y="84940"/>
                </a:lnTo>
                <a:lnTo>
                  <a:pt x="1735423" y="85970"/>
                </a:lnTo>
                <a:lnTo>
                  <a:pt x="1732899" y="86767"/>
                </a:lnTo>
                <a:lnTo>
                  <a:pt x="1735689" y="92644"/>
                </a:lnTo>
                <a:lnTo>
                  <a:pt x="1739341" y="91382"/>
                </a:lnTo>
                <a:lnTo>
                  <a:pt x="1739673" y="82417"/>
                </a:lnTo>
                <a:close/>
              </a:path>
              <a:path w="2887908" h="418394">
                <a:moveTo>
                  <a:pt x="1735689" y="92644"/>
                </a:moveTo>
                <a:lnTo>
                  <a:pt x="1732899" y="86767"/>
                </a:lnTo>
                <a:lnTo>
                  <a:pt x="1730442" y="87563"/>
                </a:lnTo>
                <a:lnTo>
                  <a:pt x="1727288" y="87962"/>
                </a:lnTo>
                <a:lnTo>
                  <a:pt x="1718455" y="87962"/>
                </a:lnTo>
                <a:lnTo>
                  <a:pt x="1723535" y="94636"/>
                </a:lnTo>
                <a:lnTo>
                  <a:pt x="1728051" y="94636"/>
                </a:lnTo>
                <a:lnTo>
                  <a:pt x="1732103" y="93972"/>
                </a:lnTo>
                <a:lnTo>
                  <a:pt x="1735689" y="92644"/>
                </a:lnTo>
                <a:close/>
              </a:path>
              <a:path w="2887908" h="418394">
                <a:moveTo>
                  <a:pt x="1715699" y="94636"/>
                </a:moveTo>
                <a:lnTo>
                  <a:pt x="1723535" y="94636"/>
                </a:lnTo>
                <a:lnTo>
                  <a:pt x="1718455" y="87962"/>
                </a:lnTo>
                <a:lnTo>
                  <a:pt x="1714537" y="87231"/>
                </a:lnTo>
                <a:lnTo>
                  <a:pt x="1711681" y="85770"/>
                </a:lnTo>
                <a:lnTo>
                  <a:pt x="1709821" y="93308"/>
                </a:lnTo>
                <a:lnTo>
                  <a:pt x="1715699" y="94636"/>
                </a:lnTo>
                <a:close/>
              </a:path>
              <a:path w="2887908" h="418394">
                <a:moveTo>
                  <a:pt x="1709821" y="93308"/>
                </a:moveTo>
                <a:lnTo>
                  <a:pt x="1711681" y="85770"/>
                </a:lnTo>
                <a:lnTo>
                  <a:pt x="1708892" y="84309"/>
                </a:lnTo>
                <a:lnTo>
                  <a:pt x="1707497" y="82350"/>
                </a:lnTo>
                <a:lnTo>
                  <a:pt x="1705903" y="90652"/>
                </a:lnTo>
                <a:lnTo>
                  <a:pt x="1709821" y="93308"/>
                </a:lnTo>
                <a:close/>
              </a:path>
              <a:path w="2887908" h="418394">
                <a:moveTo>
                  <a:pt x="1712279" y="57180"/>
                </a:moveTo>
                <a:lnTo>
                  <a:pt x="1713673" y="55852"/>
                </a:lnTo>
                <a:lnTo>
                  <a:pt x="1714480" y="55564"/>
                </a:lnTo>
                <a:lnTo>
                  <a:pt x="1715998" y="55022"/>
                </a:lnTo>
                <a:lnTo>
                  <a:pt x="1716164" y="56084"/>
                </a:lnTo>
                <a:lnTo>
                  <a:pt x="1722738" y="56084"/>
                </a:lnTo>
                <a:lnTo>
                  <a:pt x="1719252" y="54690"/>
                </a:lnTo>
                <a:lnTo>
                  <a:pt x="1714968" y="52000"/>
                </a:lnTo>
                <a:lnTo>
                  <a:pt x="1711116" y="54524"/>
                </a:lnTo>
                <a:lnTo>
                  <a:pt x="1712279" y="57180"/>
                </a:lnTo>
                <a:close/>
              </a:path>
              <a:path w="2887908" h="418394">
                <a:moveTo>
                  <a:pt x="1711116" y="54524"/>
                </a:moveTo>
                <a:lnTo>
                  <a:pt x="1710286" y="59837"/>
                </a:lnTo>
                <a:lnTo>
                  <a:pt x="1710950" y="58442"/>
                </a:lnTo>
                <a:lnTo>
                  <a:pt x="1712279" y="57180"/>
                </a:lnTo>
                <a:lnTo>
                  <a:pt x="1711116" y="54524"/>
                </a:lnTo>
                <a:close/>
              </a:path>
              <a:path w="2887908" h="418394">
                <a:moveTo>
                  <a:pt x="1714968" y="52000"/>
                </a:moveTo>
                <a:lnTo>
                  <a:pt x="1719252" y="54690"/>
                </a:lnTo>
                <a:lnTo>
                  <a:pt x="1720248" y="54690"/>
                </a:lnTo>
                <a:lnTo>
                  <a:pt x="1716396" y="48646"/>
                </a:lnTo>
                <a:lnTo>
                  <a:pt x="1714072" y="46720"/>
                </a:lnTo>
                <a:lnTo>
                  <a:pt x="1711747" y="44794"/>
                </a:lnTo>
                <a:lnTo>
                  <a:pt x="1710984" y="52465"/>
                </a:lnTo>
                <a:lnTo>
                  <a:pt x="1711116" y="54524"/>
                </a:lnTo>
                <a:lnTo>
                  <a:pt x="1714968" y="52000"/>
                </a:lnTo>
                <a:close/>
              </a:path>
              <a:path w="2887908" h="418394">
                <a:moveTo>
                  <a:pt x="1719285" y="28889"/>
                </a:moveTo>
                <a:lnTo>
                  <a:pt x="1726192" y="28889"/>
                </a:lnTo>
                <a:lnTo>
                  <a:pt x="1729081" y="29852"/>
                </a:lnTo>
                <a:lnTo>
                  <a:pt x="1731405" y="31778"/>
                </a:lnTo>
                <a:lnTo>
                  <a:pt x="1733730" y="33637"/>
                </a:lnTo>
                <a:lnTo>
                  <a:pt x="1733796" y="26996"/>
                </a:lnTo>
                <a:lnTo>
                  <a:pt x="1734892" y="36128"/>
                </a:lnTo>
                <a:lnTo>
                  <a:pt x="1734892" y="42304"/>
                </a:lnTo>
                <a:lnTo>
                  <a:pt x="1736419" y="52531"/>
                </a:lnTo>
                <a:lnTo>
                  <a:pt x="1738677" y="29486"/>
                </a:lnTo>
                <a:lnTo>
                  <a:pt x="1733796" y="24828"/>
                </a:lnTo>
                <a:lnTo>
                  <a:pt x="1733298" y="24605"/>
                </a:lnTo>
                <a:lnTo>
                  <a:pt x="1730243" y="23144"/>
                </a:lnTo>
                <a:lnTo>
                  <a:pt x="1726723" y="22413"/>
                </a:lnTo>
                <a:lnTo>
                  <a:pt x="1722738" y="22413"/>
                </a:lnTo>
                <a:lnTo>
                  <a:pt x="1719285" y="28889"/>
                </a:lnTo>
                <a:close/>
              </a:path>
              <a:path w="2887908" h="418394">
                <a:moveTo>
                  <a:pt x="1710585" y="36128"/>
                </a:moveTo>
                <a:lnTo>
                  <a:pt x="1711747" y="33637"/>
                </a:lnTo>
                <a:lnTo>
                  <a:pt x="1714072" y="31778"/>
                </a:lnTo>
                <a:lnTo>
                  <a:pt x="1716396" y="29852"/>
                </a:lnTo>
                <a:lnTo>
                  <a:pt x="1719285" y="28889"/>
                </a:lnTo>
                <a:lnTo>
                  <a:pt x="1722738" y="22413"/>
                </a:lnTo>
                <a:lnTo>
                  <a:pt x="1718754" y="22413"/>
                </a:lnTo>
                <a:lnTo>
                  <a:pt x="1715234" y="23144"/>
                </a:lnTo>
                <a:lnTo>
                  <a:pt x="1712179" y="24605"/>
                </a:lnTo>
                <a:lnTo>
                  <a:pt x="1710585" y="36128"/>
                </a:lnTo>
                <a:close/>
              </a:path>
              <a:path w="2887908" h="418394">
                <a:moveTo>
                  <a:pt x="1709124" y="26000"/>
                </a:moveTo>
                <a:lnTo>
                  <a:pt x="1706700" y="27959"/>
                </a:lnTo>
                <a:lnTo>
                  <a:pt x="1704907" y="30483"/>
                </a:lnTo>
                <a:lnTo>
                  <a:pt x="1703180" y="33006"/>
                </a:lnTo>
                <a:lnTo>
                  <a:pt x="1702317" y="35928"/>
                </a:lnTo>
                <a:lnTo>
                  <a:pt x="1704077" y="48214"/>
                </a:lnTo>
                <a:lnTo>
                  <a:pt x="1707597" y="51402"/>
                </a:lnTo>
                <a:lnTo>
                  <a:pt x="1709124" y="26000"/>
                </a:lnTo>
                <a:close/>
              </a:path>
              <a:path w="2887908" h="418394">
                <a:moveTo>
                  <a:pt x="1702317" y="39249"/>
                </a:moveTo>
                <a:lnTo>
                  <a:pt x="1702317" y="44163"/>
                </a:lnTo>
                <a:lnTo>
                  <a:pt x="1704077" y="48214"/>
                </a:lnTo>
                <a:lnTo>
                  <a:pt x="1702317" y="35928"/>
                </a:lnTo>
                <a:lnTo>
                  <a:pt x="1702317" y="39249"/>
                </a:lnTo>
                <a:close/>
              </a:path>
              <a:path w="2887908" h="418394">
                <a:moveTo>
                  <a:pt x="1729081" y="48646"/>
                </a:moveTo>
                <a:lnTo>
                  <a:pt x="1726192" y="49609"/>
                </a:lnTo>
                <a:lnTo>
                  <a:pt x="1722738" y="49609"/>
                </a:lnTo>
                <a:lnTo>
                  <a:pt x="1720248" y="54690"/>
                </a:lnTo>
                <a:lnTo>
                  <a:pt x="1719252" y="54690"/>
                </a:lnTo>
                <a:lnTo>
                  <a:pt x="1722738" y="56084"/>
                </a:lnTo>
                <a:lnTo>
                  <a:pt x="1726723" y="56084"/>
                </a:lnTo>
                <a:lnTo>
                  <a:pt x="1729081" y="48646"/>
                </a:lnTo>
                <a:close/>
              </a:path>
              <a:path w="2887908" h="418394">
                <a:moveTo>
                  <a:pt x="1743160" y="39249"/>
                </a:moveTo>
                <a:lnTo>
                  <a:pt x="1743160" y="35928"/>
                </a:lnTo>
                <a:lnTo>
                  <a:pt x="1742297" y="33006"/>
                </a:lnTo>
                <a:lnTo>
                  <a:pt x="1740570" y="30483"/>
                </a:lnTo>
                <a:lnTo>
                  <a:pt x="1738843" y="27959"/>
                </a:lnTo>
                <a:lnTo>
                  <a:pt x="1738677" y="27825"/>
                </a:lnTo>
                <a:lnTo>
                  <a:pt x="1736419" y="26000"/>
                </a:lnTo>
                <a:lnTo>
                  <a:pt x="1733796" y="24406"/>
                </a:lnTo>
                <a:lnTo>
                  <a:pt x="1733796" y="24828"/>
                </a:lnTo>
                <a:lnTo>
                  <a:pt x="1738677" y="29486"/>
                </a:lnTo>
                <a:lnTo>
                  <a:pt x="1738843" y="50539"/>
                </a:lnTo>
                <a:lnTo>
                  <a:pt x="1740570" y="48015"/>
                </a:lnTo>
                <a:lnTo>
                  <a:pt x="1742297" y="45425"/>
                </a:lnTo>
                <a:lnTo>
                  <a:pt x="1743160" y="42503"/>
                </a:lnTo>
                <a:lnTo>
                  <a:pt x="1743160" y="39249"/>
                </a:lnTo>
                <a:close/>
              </a:path>
              <a:path w="2887908" h="418394">
                <a:moveTo>
                  <a:pt x="1738677" y="26631"/>
                </a:moveTo>
                <a:lnTo>
                  <a:pt x="1739541" y="24572"/>
                </a:lnTo>
                <a:lnTo>
                  <a:pt x="1741267" y="23310"/>
                </a:lnTo>
                <a:lnTo>
                  <a:pt x="1743060" y="21982"/>
                </a:lnTo>
                <a:lnTo>
                  <a:pt x="1745584" y="21318"/>
                </a:lnTo>
                <a:lnTo>
                  <a:pt x="1749536" y="21318"/>
                </a:lnTo>
                <a:lnTo>
                  <a:pt x="1747742" y="14245"/>
                </a:lnTo>
                <a:lnTo>
                  <a:pt x="1744787" y="14245"/>
                </a:lnTo>
                <a:lnTo>
                  <a:pt x="1742529" y="14776"/>
                </a:lnTo>
                <a:lnTo>
                  <a:pt x="1740470" y="15839"/>
                </a:lnTo>
                <a:lnTo>
                  <a:pt x="1738677" y="26631"/>
                </a:lnTo>
                <a:close/>
              </a:path>
              <a:path w="2887908" h="418394">
                <a:moveTo>
                  <a:pt x="1735589" y="20222"/>
                </a:moveTo>
                <a:lnTo>
                  <a:pt x="1736419" y="26000"/>
                </a:lnTo>
                <a:lnTo>
                  <a:pt x="1738677" y="27825"/>
                </a:lnTo>
                <a:lnTo>
                  <a:pt x="1738677" y="26631"/>
                </a:lnTo>
                <a:lnTo>
                  <a:pt x="1740470" y="15839"/>
                </a:lnTo>
                <a:lnTo>
                  <a:pt x="1738412" y="16835"/>
                </a:lnTo>
                <a:lnTo>
                  <a:pt x="1736784" y="18296"/>
                </a:lnTo>
                <a:lnTo>
                  <a:pt x="1735589" y="20222"/>
                </a:lnTo>
                <a:close/>
              </a:path>
              <a:path w="2887908" h="418394">
                <a:moveTo>
                  <a:pt x="1734394" y="22148"/>
                </a:moveTo>
                <a:lnTo>
                  <a:pt x="1733796" y="24406"/>
                </a:lnTo>
                <a:lnTo>
                  <a:pt x="1736419" y="26000"/>
                </a:lnTo>
                <a:lnTo>
                  <a:pt x="1735589" y="20222"/>
                </a:lnTo>
                <a:lnTo>
                  <a:pt x="1734394" y="22148"/>
                </a:lnTo>
                <a:close/>
              </a:path>
              <a:path w="2887908" h="418394">
                <a:moveTo>
                  <a:pt x="1729081" y="48646"/>
                </a:moveTo>
                <a:lnTo>
                  <a:pt x="1730243" y="55387"/>
                </a:lnTo>
                <a:lnTo>
                  <a:pt x="1733298" y="53992"/>
                </a:lnTo>
                <a:lnTo>
                  <a:pt x="1736419" y="52531"/>
                </a:lnTo>
                <a:lnTo>
                  <a:pt x="1734892" y="42304"/>
                </a:lnTo>
                <a:lnTo>
                  <a:pt x="1733730" y="44794"/>
                </a:lnTo>
                <a:lnTo>
                  <a:pt x="1731405" y="46720"/>
                </a:lnTo>
                <a:lnTo>
                  <a:pt x="1729081" y="48646"/>
                </a:lnTo>
                <a:close/>
              </a:path>
              <a:path w="2887908" h="418394">
                <a:moveTo>
                  <a:pt x="1719285" y="49609"/>
                </a:moveTo>
                <a:lnTo>
                  <a:pt x="1716396" y="48646"/>
                </a:lnTo>
                <a:lnTo>
                  <a:pt x="1720248" y="54690"/>
                </a:lnTo>
                <a:lnTo>
                  <a:pt x="1722738" y="49609"/>
                </a:lnTo>
                <a:lnTo>
                  <a:pt x="1719285" y="49609"/>
                </a:lnTo>
                <a:close/>
              </a:path>
              <a:path w="2887908" h="418394">
                <a:moveTo>
                  <a:pt x="1788309" y="65150"/>
                </a:moveTo>
                <a:lnTo>
                  <a:pt x="1788409" y="72920"/>
                </a:lnTo>
                <a:lnTo>
                  <a:pt x="1791065" y="71990"/>
                </a:lnTo>
                <a:lnTo>
                  <a:pt x="1793357" y="70695"/>
                </a:lnTo>
                <a:lnTo>
                  <a:pt x="1795283" y="69035"/>
                </a:lnTo>
                <a:lnTo>
                  <a:pt x="1797275" y="67374"/>
                </a:lnTo>
                <a:lnTo>
                  <a:pt x="1798902" y="65415"/>
                </a:lnTo>
                <a:lnTo>
                  <a:pt x="1800164" y="63157"/>
                </a:lnTo>
                <a:lnTo>
                  <a:pt x="1793888" y="59471"/>
                </a:lnTo>
                <a:lnTo>
                  <a:pt x="1792493" y="61862"/>
                </a:lnTo>
                <a:lnTo>
                  <a:pt x="1790634" y="63755"/>
                </a:lnTo>
                <a:lnTo>
                  <a:pt x="1788309" y="65150"/>
                </a:lnTo>
                <a:close/>
              </a:path>
              <a:path w="2887908" h="418394">
                <a:moveTo>
                  <a:pt x="1779643" y="74215"/>
                </a:moveTo>
                <a:lnTo>
                  <a:pt x="1782897" y="74215"/>
                </a:lnTo>
                <a:lnTo>
                  <a:pt x="1785819" y="73783"/>
                </a:lnTo>
                <a:lnTo>
                  <a:pt x="1788409" y="72920"/>
                </a:lnTo>
                <a:lnTo>
                  <a:pt x="1788309" y="65150"/>
                </a:lnTo>
                <a:lnTo>
                  <a:pt x="1786051" y="66544"/>
                </a:lnTo>
                <a:lnTo>
                  <a:pt x="1783096" y="67241"/>
                </a:lnTo>
                <a:lnTo>
                  <a:pt x="1779643" y="74215"/>
                </a:lnTo>
                <a:close/>
              </a:path>
              <a:path w="2887908" h="418394">
                <a:moveTo>
                  <a:pt x="1783096" y="67241"/>
                </a:moveTo>
                <a:lnTo>
                  <a:pt x="1776057" y="67241"/>
                </a:lnTo>
                <a:lnTo>
                  <a:pt x="1773134" y="66511"/>
                </a:lnTo>
                <a:lnTo>
                  <a:pt x="1770677" y="65050"/>
                </a:lnTo>
                <a:lnTo>
                  <a:pt x="1768286" y="63522"/>
                </a:lnTo>
                <a:lnTo>
                  <a:pt x="1770710" y="73185"/>
                </a:lnTo>
                <a:lnTo>
                  <a:pt x="1774928" y="74215"/>
                </a:lnTo>
                <a:lnTo>
                  <a:pt x="1779643" y="74215"/>
                </a:lnTo>
                <a:lnTo>
                  <a:pt x="1783096" y="67241"/>
                </a:lnTo>
                <a:close/>
              </a:path>
              <a:path w="2887908" h="418394">
                <a:moveTo>
                  <a:pt x="1766991" y="71127"/>
                </a:moveTo>
                <a:lnTo>
                  <a:pt x="1770710" y="73185"/>
                </a:lnTo>
                <a:lnTo>
                  <a:pt x="1768286" y="63522"/>
                </a:lnTo>
                <a:lnTo>
                  <a:pt x="1766427" y="61331"/>
                </a:lnTo>
                <a:lnTo>
                  <a:pt x="1765099" y="58475"/>
                </a:lnTo>
                <a:lnTo>
                  <a:pt x="1763770" y="55619"/>
                </a:lnTo>
                <a:lnTo>
                  <a:pt x="1763339" y="69068"/>
                </a:lnTo>
                <a:lnTo>
                  <a:pt x="1766991" y="71127"/>
                </a:lnTo>
                <a:close/>
              </a:path>
              <a:path w="2887908" h="418394">
                <a:moveTo>
                  <a:pt x="1793191" y="39548"/>
                </a:moveTo>
                <a:lnTo>
                  <a:pt x="1793191" y="44329"/>
                </a:lnTo>
                <a:lnTo>
                  <a:pt x="1763255" y="43532"/>
                </a:lnTo>
                <a:lnTo>
                  <a:pt x="1760516" y="43532"/>
                </a:lnTo>
                <a:lnTo>
                  <a:pt x="1760516" y="50605"/>
                </a:lnTo>
                <a:lnTo>
                  <a:pt x="1763339" y="69068"/>
                </a:lnTo>
                <a:lnTo>
                  <a:pt x="1763770" y="55619"/>
                </a:lnTo>
                <a:lnTo>
                  <a:pt x="1763106" y="52232"/>
                </a:lnTo>
                <a:lnTo>
                  <a:pt x="1763106" y="44329"/>
                </a:lnTo>
                <a:lnTo>
                  <a:pt x="1800762" y="50605"/>
                </a:lnTo>
                <a:lnTo>
                  <a:pt x="1797275" y="43532"/>
                </a:lnTo>
                <a:lnTo>
                  <a:pt x="1793191" y="39548"/>
                </a:lnTo>
                <a:close/>
              </a:path>
              <a:path w="2887908" h="418394">
                <a:moveTo>
                  <a:pt x="1763255" y="43532"/>
                </a:moveTo>
                <a:lnTo>
                  <a:pt x="1763305" y="27560"/>
                </a:lnTo>
                <a:lnTo>
                  <a:pt x="1760483" y="30549"/>
                </a:lnTo>
                <a:lnTo>
                  <a:pt x="1760483" y="66112"/>
                </a:lnTo>
                <a:lnTo>
                  <a:pt x="1763339" y="69068"/>
                </a:lnTo>
                <a:lnTo>
                  <a:pt x="1760516" y="50605"/>
                </a:lnTo>
                <a:lnTo>
                  <a:pt x="1760516" y="43532"/>
                </a:lnTo>
                <a:lnTo>
                  <a:pt x="1763255" y="43532"/>
                </a:lnTo>
                <a:close/>
              </a:path>
              <a:path w="2887908" h="418394">
                <a:moveTo>
                  <a:pt x="1755336" y="42935"/>
                </a:moveTo>
                <a:lnTo>
                  <a:pt x="1756366" y="58342"/>
                </a:lnTo>
                <a:lnTo>
                  <a:pt x="1758424" y="62261"/>
                </a:lnTo>
                <a:lnTo>
                  <a:pt x="1760483" y="66112"/>
                </a:lnTo>
                <a:lnTo>
                  <a:pt x="1760483" y="30549"/>
                </a:lnTo>
                <a:lnTo>
                  <a:pt x="1758424" y="34467"/>
                </a:lnTo>
                <a:lnTo>
                  <a:pt x="1756366" y="38319"/>
                </a:lnTo>
                <a:lnTo>
                  <a:pt x="1755336" y="42935"/>
                </a:lnTo>
                <a:close/>
              </a:path>
              <a:path w="2887908" h="418394">
                <a:moveTo>
                  <a:pt x="1755336" y="48314"/>
                </a:moveTo>
                <a:lnTo>
                  <a:pt x="1755336" y="53693"/>
                </a:lnTo>
                <a:lnTo>
                  <a:pt x="1756366" y="58342"/>
                </a:lnTo>
                <a:lnTo>
                  <a:pt x="1755336" y="42935"/>
                </a:lnTo>
                <a:lnTo>
                  <a:pt x="1755336" y="48314"/>
                </a:lnTo>
                <a:close/>
              </a:path>
              <a:path w="2887908" h="418394">
                <a:moveTo>
                  <a:pt x="1763106" y="48314"/>
                </a:moveTo>
                <a:lnTo>
                  <a:pt x="1763106" y="44329"/>
                </a:lnTo>
                <a:lnTo>
                  <a:pt x="1763106" y="50605"/>
                </a:lnTo>
                <a:lnTo>
                  <a:pt x="1800762" y="50605"/>
                </a:lnTo>
                <a:lnTo>
                  <a:pt x="1763106" y="44329"/>
                </a:lnTo>
                <a:lnTo>
                  <a:pt x="1763106" y="48314"/>
                </a:lnTo>
                <a:close/>
              </a:path>
              <a:path w="2887908" h="418394">
                <a:moveTo>
                  <a:pt x="1775691" y="29387"/>
                </a:moveTo>
                <a:lnTo>
                  <a:pt x="1783196" y="29387"/>
                </a:lnTo>
                <a:lnTo>
                  <a:pt x="1786616" y="30682"/>
                </a:lnTo>
                <a:lnTo>
                  <a:pt x="1789206" y="33272"/>
                </a:lnTo>
                <a:lnTo>
                  <a:pt x="1791863" y="35862"/>
                </a:lnTo>
                <a:lnTo>
                  <a:pt x="1793191" y="39548"/>
                </a:lnTo>
                <a:lnTo>
                  <a:pt x="1797275" y="43532"/>
                </a:lnTo>
                <a:lnTo>
                  <a:pt x="1794320" y="27394"/>
                </a:lnTo>
                <a:lnTo>
                  <a:pt x="1790999" y="25402"/>
                </a:lnTo>
                <a:lnTo>
                  <a:pt x="1787745" y="23410"/>
                </a:lnTo>
                <a:lnTo>
                  <a:pt x="1783794" y="22413"/>
                </a:lnTo>
                <a:lnTo>
                  <a:pt x="1779145" y="22413"/>
                </a:lnTo>
                <a:lnTo>
                  <a:pt x="1775691" y="29387"/>
                </a:lnTo>
                <a:close/>
              </a:path>
              <a:path w="2887908" h="418394">
                <a:moveTo>
                  <a:pt x="1768153" y="33139"/>
                </a:moveTo>
                <a:lnTo>
                  <a:pt x="1770478" y="31678"/>
                </a:lnTo>
                <a:lnTo>
                  <a:pt x="1772869" y="30150"/>
                </a:lnTo>
                <a:lnTo>
                  <a:pt x="1775691" y="29387"/>
                </a:lnTo>
                <a:lnTo>
                  <a:pt x="1779145" y="22413"/>
                </a:lnTo>
                <a:lnTo>
                  <a:pt x="1774562" y="22413"/>
                </a:lnTo>
                <a:lnTo>
                  <a:pt x="1770478" y="23443"/>
                </a:lnTo>
                <a:lnTo>
                  <a:pt x="1768153" y="33139"/>
                </a:lnTo>
                <a:close/>
              </a:path>
              <a:path w="2887908" h="418394">
                <a:moveTo>
                  <a:pt x="1766892" y="25502"/>
                </a:moveTo>
                <a:lnTo>
                  <a:pt x="1763305" y="27560"/>
                </a:lnTo>
                <a:lnTo>
                  <a:pt x="1763737" y="40942"/>
                </a:lnTo>
                <a:lnTo>
                  <a:pt x="1764999" y="38153"/>
                </a:lnTo>
                <a:lnTo>
                  <a:pt x="1766327" y="35297"/>
                </a:lnTo>
                <a:lnTo>
                  <a:pt x="1768153" y="33139"/>
                </a:lnTo>
                <a:lnTo>
                  <a:pt x="1770478" y="23443"/>
                </a:lnTo>
                <a:lnTo>
                  <a:pt x="1766892" y="25502"/>
                </a:lnTo>
                <a:close/>
              </a:path>
              <a:path w="2887908" h="418394">
                <a:moveTo>
                  <a:pt x="1801160" y="40776"/>
                </a:moveTo>
                <a:lnTo>
                  <a:pt x="1800297" y="36958"/>
                </a:lnTo>
                <a:lnTo>
                  <a:pt x="1798570" y="33571"/>
                </a:lnTo>
                <a:lnTo>
                  <a:pt x="1796843" y="30117"/>
                </a:lnTo>
                <a:lnTo>
                  <a:pt x="1794320" y="27394"/>
                </a:lnTo>
                <a:lnTo>
                  <a:pt x="1797275" y="43532"/>
                </a:lnTo>
                <a:lnTo>
                  <a:pt x="1800762" y="50605"/>
                </a:lnTo>
                <a:lnTo>
                  <a:pt x="1801160" y="40776"/>
                </a:lnTo>
                <a:close/>
              </a:path>
              <a:path w="2887908" h="418394">
                <a:moveTo>
                  <a:pt x="1801160" y="40776"/>
                </a:moveTo>
                <a:lnTo>
                  <a:pt x="1800762" y="50605"/>
                </a:lnTo>
                <a:lnTo>
                  <a:pt x="1800994" y="49045"/>
                </a:lnTo>
                <a:lnTo>
                  <a:pt x="1801127" y="47185"/>
                </a:lnTo>
                <a:lnTo>
                  <a:pt x="1801160" y="40776"/>
                </a:lnTo>
                <a:close/>
              </a:path>
              <a:path w="2887908" h="418394">
                <a:moveTo>
                  <a:pt x="1845638" y="57213"/>
                </a:moveTo>
                <a:lnTo>
                  <a:pt x="1846103" y="58475"/>
                </a:lnTo>
                <a:lnTo>
                  <a:pt x="1847597" y="71060"/>
                </a:lnTo>
                <a:lnTo>
                  <a:pt x="1849921" y="69267"/>
                </a:lnTo>
                <a:lnTo>
                  <a:pt x="1851582" y="66943"/>
                </a:lnTo>
                <a:lnTo>
                  <a:pt x="1853242" y="64552"/>
                </a:lnTo>
                <a:lnTo>
                  <a:pt x="1854072" y="61796"/>
                </a:lnTo>
                <a:lnTo>
                  <a:pt x="1854072" y="55619"/>
                </a:lnTo>
                <a:lnTo>
                  <a:pt x="1853142" y="53029"/>
                </a:lnTo>
                <a:lnTo>
                  <a:pt x="1851283" y="50904"/>
                </a:lnTo>
                <a:lnTo>
                  <a:pt x="1849423" y="48779"/>
                </a:lnTo>
                <a:lnTo>
                  <a:pt x="1846169" y="47252"/>
                </a:lnTo>
                <a:lnTo>
                  <a:pt x="1845638" y="57213"/>
                </a:lnTo>
                <a:close/>
              </a:path>
              <a:path w="2887908" h="418394">
                <a:moveTo>
                  <a:pt x="1826345" y="43200"/>
                </a:moveTo>
                <a:lnTo>
                  <a:pt x="1827673" y="51004"/>
                </a:lnTo>
                <a:lnTo>
                  <a:pt x="1839627" y="53494"/>
                </a:lnTo>
                <a:lnTo>
                  <a:pt x="1842151" y="54026"/>
                </a:lnTo>
                <a:lnTo>
                  <a:pt x="1843845" y="54889"/>
                </a:lnTo>
                <a:lnTo>
                  <a:pt x="1845638" y="57213"/>
                </a:lnTo>
                <a:lnTo>
                  <a:pt x="1846169" y="47252"/>
                </a:lnTo>
                <a:lnTo>
                  <a:pt x="1841520" y="46322"/>
                </a:lnTo>
                <a:lnTo>
                  <a:pt x="1829068" y="43732"/>
                </a:lnTo>
                <a:lnTo>
                  <a:pt x="1826345" y="43200"/>
                </a:lnTo>
                <a:close/>
              </a:path>
              <a:path w="2887908" h="418394">
                <a:moveTo>
                  <a:pt x="1826345" y="43200"/>
                </a:moveTo>
                <a:lnTo>
                  <a:pt x="1824486" y="42337"/>
                </a:lnTo>
                <a:lnTo>
                  <a:pt x="1823489" y="41142"/>
                </a:lnTo>
                <a:lnTo>
                  <a:pt x="1822493" y="39880"/>
                </a:lnTo>
                <a:lnTo>
                  <a:pt x="1821995" y="38518"/>
                </a:lnTo>
                <a:lnTo>
                  <a:pt x="1822825" y="50008"/>
                </a:lnTo>
                <a:lnTo>
                  <a:pt x="1827673" y="51004"/>
                </a:lnTo>
                <a:lnTo>
                  <a:pt x="1826345" y="43200"/>
                </a:lnTo>
                <a:close/>
              </a:path>
              <a:path w="2887908" h="418394">
                <a:moveTo>
                  <a:pt x="1814889" y="32143"/>
                </a:moveTo>
                <a:lnTo>
                  <a:pt x="1815155" y="43698"/>
                </a:lnTo>
                <a:lnTo>
                  <a:pt x="1817213" y="46023"/>
                </a:lnTo>
                <a:lnTo>
                  <a:pt x="1819339" y="48347"/>
                </a:lnTo>
                <a:lnTo>
                  <a:pt x="1822825" y="50008"/>
                </a:lnTo>
                <a:lnTo>
                  <a:pt x="1821995" y="38518"/>
                </a:lnTo>
                <a:lnTo>
                  <a:pt x="1820235" y="25834"/>
                </a:lnTo>
                <a:lnTo>
                  <a:pt x="1818010" y="27627"/>
                </a:lnTo>
                <a:lnTo>
                  <a:pt x="1816416" y="29885"/>
                </a:lnTo>
                <a:lnTo>
                  <a:pt x="1814889" y="32143"/>
                </a:lnTo>
                <a:close/>
              </a:path>
              <a:path w="2887908" h="418394">
                <a:moveTo>
                  <a:pt x="1815155" y="43698"/>
                </a:moveTo>
                <a:lnTo>
                  <a:pt x="1814889" y="32143"/>
                </a:lnTo>
                <a:lnTo>
                  <a:pt x="1814125" y="34633"/>
                </a:lnTo>
                <a:lnTo>
                  <a:pt x="1814125" y="40810"/>
                </a:lnTo>
                <a:lnTo>
                  <a:pt x="1815155" y="43698"/>
                </a:lnTo>
                <a:close/>
              </a:path>
              <a:path w="2887908" h="418394">
                <a:moveTo>
                  <a:pt x="1847597" y="71060"/>
                </a:moveTo>
                <a:lnTo>
                  <a:pt x="1846103" y="58475"/>
                </a:lnTo>
                <a:lnTo>
                  <a:pt x="1846103" y="62061"/>
                </a:lnTo>
                <a:lnTo>
                  <a:pt x="1845106" y="63854"/>
                </a:lnTo>
                <a:lnTo>
                  <a:pt x="1844608" y="72322"/>
                </a:lnTo>
                <a:lnTo>
                  <a:pt x="1847597" y="71060"/>
                </a:lnTo>
                <a:close/>
              </a:path>
              <a:path w="2887908" h="418394">
                <a:moveTo>
                  <a:pt x="1843114" y="65249"/>
                </a:moveTo>
                <a:lnTo>
                  <a:pt x="1841122" y="66577"/>
                </a:lnTo>
                <a:lnTo>
                  <a:pt x="1841620" y="73584"/>
                </a:lnTo>
                <a:lnTo>
                  <a:pt x="1844608" y="72322"/>
                </a:lnTo>
                <a:lnTo>
                  <a:pt x="1845106" y="63854"/>
                </a:lnTo>
                <a:lnTo>
                  <a:pt x="1843114" y="65249"/>
                </a:lnTo>
                <a:close/>
              </a:path>
              <a:path w="2887908" h="418394">
                <a:moveTo>
                  <a:pt x="1824585" y="64651"/>
                </a:moveTo>
                <a:lnTo>
                  <a:pt x="1824917" y="73185"/>
                </a:lnTo>
                <a:lnTo>
                  <a:pt x="1829400" y="74215"/>
                </a:lnTo>
                <a:lnTo>
                  <a:pt x="1838166" y="74215"/>
                </a:lnTo>
                <a:lnTo>
                  <a:pt x="1841620" y="73584"/>
                </a:lnTo>
                <a:lnTo>
                  <a:pt x="1841122" y="66577"/>
                </a:lnTo>
                <a:lnTo>
                  <a:pt x="1838366" y="67241"/>
                </a:lnTo>
                <a:lnTo>
                  <a:pt x="1830861" y="67241"/>
                </a:lnTo>
                <a:lnTo>
                  <a:pt x="1827441" y="66378"/>
                </a:lnTo>
                <a:lnTo>
                  <a:pt x="1824585" y="64651"/>
                </a:lnTo>
                <a:close/>
              </a:path>
              <a:path w="2887908" h="418394">
                <a:moveTo>
                  <a:pt x="1821796" y="62925"/>
                </a:moveTo>
                <a:lnTo>
                  <a:pt x="1819671" y="60534"/>
                </a:lnTo>
                <a:lnTo>
                  <a:pt x="1820800" y="71127"/>
                </a:lnTo>
                <a:lnTo>
                  <a:pt x="1824917" y="73185"/>
                </a:lnTo>
                <a:lnTo>
                  <a:pt x="1824585" y="64651"/>
                </a:lnTo>
                <a:lnTo>
                  <a:pt x="1821796" y="62925"/>
                </a:lnTo>
                <a:close/>
              </a:path>
              <a:path w="2887908" h="418394">
                <a:moveTo>
                  <a:pt x="1818210" y="57479"/>
                </a:moveTo>
                <a:lnTo>
                  <a:pt x="1811436" y="62360"/>
                </a:lnTo>
                <a:lnTo>
                  <a:pt x="1813627" y="66146"/>
                </a:lnTo>
                <a:lnTo>
                  <a:pt x="1816749" y="69068"/>
                </a:lnTo>
                <a:lnTo>
                  <a:pt x="1820800" y="71127"/>
                </a:lnTo>
                <a:lnTo>
                  <a:pt x="1819671" y="60534"/>
                </a:lnTo>
                <a:lnTo>
                  <a:pt x="1818210" y="57479"/>
                </a:lnTo>
                <a:close/>
              </a:path>
              <a:path w="2887908" h="418394">
                <a:moveTo>
                  <a:pt x="1843745" y="32807"/>
                </a:moveTo>
                <a:lnTo>
                  <a:pt x="1845571" y="34932"/>
                </a:lnTo>
                <a:lnTo>
                  <a:pt x="1846700" y="37854"/>
                </a:lnTo>
                <a:lnTo>
                  <a:pt x="1853375" y="33471"/>
                </a:lnTo>
                <a:lnTo>
                  <a:pt x="1851714" y="29951"/>
                </a:lnTo>
                <a:lnTo>
                  <a:pt x="1849191" y="27228"/>
                </a:lnTo>
                <a:lnTo>
                  <a:pt x="1845804" y="25302"/>
                </a:lnTo>
                <a:lnTo>
                  <a:pt x="1843745" y="32807"/>
                </a:lnTo>
                <a:close/>
              </a:path>
              <a:path w="2887908" h="418394">
                <a:moveTo>
                  <a:pt x="1842417" y="23376"/>
                </a:moveTo>
                <a:lnTo>
                  <a:pt x="1838266" y="22413"/>
                </a:lnTo>
                <a:lnTo>
                  <a:pt x="1838698" y="30084"/>
                </a:lnTo>
                <a:lnTo>
                  <a:pt x="1841221" y="31479"/>
                </a:lnTo>
                <a:lnTo>
                  <a:pt x="1843745" y="32807"/>
                </a:lnTo>
                <a:lnTo>
                  <a:pt x="1845804" y="25302"/>
                </a:lnTo>
                <a:lnTo>
                  <a:pt x="1842417" y="23376"/>
                </a:lnTo>
                <a:close/>
              </a:path>
              <a:path w="2887908" h="418394">
                <a:moveTo>
                  <a:pt x="1830961" y="29387"/>
                </a:moveTo>
                <a:lnTo>
                  <a:pt x="1836074" y="29387"/>
                </a:lnTo>
                <a:lnTo>
                  <a:pt x="1838698" y="30084"/>
                </a:lnTo>
                <a:lnTo>
                  <a:pt x="1838266" y="22413"/>
                </a:lnTo>
                <a:lnTo>
                  <a:pt x="1833351" y="22413"/>
                </a:lnTo>
                <a:lnTo>
                  <a:pt x="1830961" y="29387"/>
                </a:lnTo>
                <a:close/>
              </a:path>
              <a:path w="2887908" h="418394">
                <a:moveTo>
                  <a:pt x="1829433" y="22413"/>
                </a:moveTo>
                <a:lnTo>
                  <a:pt x="1826013" y="23111"/>
                </a:lnTo>
                <a:lnTo>
                  <a:pt x="1827175" y="30383"/>
                </a:lnTo>
                <a:lnTo>
                  <a:pt x="1828902" y="29719"/>
                </a:lnTo>
                <a:lnTo>
                  <a:pt x="1830961" y="29387"/>
                </a:lnTo>
                <a:lnTo>
                  <a:pt x="1833351" y="22413"/>
                </a:lnTo>
                <a:lnTo>
                  <a:pt x="1829433" y="22413"/>
                </a:lnTo>
                <a:close/>
              </a:path>
              <a:path w="2887908" h="418394">
                <a:moveTo>
                  <a:pt x="1821995" y="35596"/>
                </a:moveTo>
                <a:lnTo>
                  <a:pt x="1822427" y="34301"/>
                </a:lnTo>
                <a:lnTo>
                  <a:pt x="1824220" y="31977"/>
                </a:lnTo>
                <a:lnTo>
                  <a:pt x="1825515" y="31047"/>
                </a:lnTo>
                <a:lnTo>
                  <a:pt x="1827175" y="30383"/>
                </a:lnTo>
                <a:lnTo>
                  <a:pt x="1826013" y="23111"/>
                </a:lnTo>
                <a:lnTo>
                  <a:pt x="1823091" y="24505"/>
                </a:lnTo>
                <a:lnTo>
                  <a:pt x="1821995" y="35596"/>
                </a:lnTo>
                <a:close/>
              </a:path>
              <a:path w="2887908" h="418394">
                <a:moveTo>
                  <a:pt x="1821995" y="35596"/>
                </a:moveTo>
                <a:lnTo>
                  <a:pt x="1823091" y="24505"/>
                </a:lnTo>
                <a:lnTo>
                  <a:pt x="1820235" y="25834"/>
                </a:lnTo>
                <a:lnTo>
                  <a:pt x="1821995" y="38518"/>
                </a:lnTo>
                <a:lnTo>
                  <a:pt x="1821995" y="35596"/>
                </a:lnTo>
                <a:close/>
              </a:path>
              <a:path w="2887908" h="418394">
                <a:moveTo>
                  <a:pt x="1947530" y="48314"/>
                </a:moveTo>
                <a:lnTo>
                  <a:pt x="1947530" y="42935"/>
                </a:lnTo>
                <a:lnTo>
                  <a:pt x="1946500" y="38319"/>
                </a:lnTo>
                <a:lnTo>
                  <a:pt x="1944442" y="34467"/>
                </a:lnTo>
                <a:lnTo>
                  <a:pt x="1942383" y="30549"/>
                </a:lnTo>
                <a:lnTo>
                  <a:pt x="1939560" y="44329"/>
                </a:lnTo>
                <a:lnTo>
                  <a:pt x="1939560" y="48314"/>
                </a:lnTo>
                <a:lnTo>
                  <a:pt x="1942383" y="66112"/>
                </a:lnTo>
                <a:lnTo>
                  <a:pt x="1944442" y="62261"/>
                </a:lnTo>
                <a:lnTo>
                  <a:pt x="1946500" y="58342"/>
                </a:lnTo>
                <a:lnTo>
                  <a:pt x="1947530" y="53693"/>
                </a:lnTo>
                <a:lnTo>
                  <a:pt x="1947530" y="48314"/>
                </a:lnTo>
                <a:close/>
              </a:path>
              <a:path w="2887908" h="418394">
                <a:moveTo>
                  <a:pt x="1939527" y="27560"/>
                </a:moveTo>
                <a:lnTo>
                  <a:pt x="1935874" y="25502"/>
                </a:lnTo>
                <a:lnTo>
                  <a:pt x="1936306" y="35297"/>
                </a:lnTo>
                <a:lnTo>
                  <a:pt x="1937568" y="38153"/>
                </a:lnTo>
                <a:lnTo>
                  <a:pt x="1938896" y="40942"/>
                </a:lnTo>
                <a:lnTo>
                  <a:pt x="1939560" y="44329"/>
                </a:lnTo>
                <a:lnTo>
                  <a:pt x="1942383" y="30549"/>
                </a:lnTo>
                <a:lnTo>
                  <a:pt x="1939527" y="27560"/>
                </a:lnTo>
                <a:close/>
              </a:path>
              <a:path w="2887908" h="418394">
                <a:moveTo>
                  <a:pt x="1929698" y="30051"/>
                </a:moveTo>
                <a:lnTo>
                  <a:pt x="1932089" y="31578"/>
                </a:lnTo>
                <a:lnTo>
                  <a:pt x="1934480" y="33106"/>
                </a:lnTo>
                <a:lnTo>
                  <a:pt x="1936306" y="35297"/>
                </a:lnTo>
                <a:lnTo>
                  <a:pt x="1935874" y="25502"/>
                </a:lnTo>
                <a:lnTo>
                  <a:pt x="1932288" y="23443"/>
                </a:lnTo>
                <a:lnTo>
                  <a:pt x="1929698" y="30051"/>
                </a:lnTo>
                <a:close/>
              </a:path>
              <a:path w="2887908" h="418394">
                <a:moveTo>
                  <a:pt x="1920035" y="29287"/>
                </a:moveTo>
                <a:lnTo>
                  <a:pt x="1926809" y="29287"/>
                </a:lnTo>
                <a:lnTo>
                  <a:pt x="1929698" y="30051"/>
                </a:lnTo>
                <a:lnTo>
                  <a:pt x="1932288" y="23443"/>
                </a:lnTo>
                <a:lnTo>
                  <a:pt x="1928138" y="22413"/>
                </a:lnTo>
                <a:lnTo>
                  <a:pt x="1923422" y="22413"/>
                </a:lnTo>
                <a:lnTo>
                  <a:pt x="1920035" y="29287"/>
                </a:lnTo>
                <a:close/>
              </a:path>
              <a:path w="2887908" h="418394">
                <a:moveTo>
                  <a:pt x="1918773" y="22413"/>
                </a:moveTo>
                <a:lnTo>
                  <a:pt x="1914623" y="23443"/>
                </a:lnTo>
                <a:lnTo>
                  <a:pt x="1914755" y="31578"/>
                </a:lnTo>
                <a:lnTo>
                  <a:pt x="1917146" y="30051"/>
                </a:lnTo>
                <a:lnTo>
                  <a:pt x="1920035" y="29287"/>
                </a:lnTo>
                <a:lnTo>
                  <a:pt x="1923422" y="22413"/>
                </a:lnTo>
                <a:lnTo>
                  <a:pt x="1918773" y="22413"/>
                </a:lnTo>
                <a:close/>
              </a:path>
              <a:path w="2887908" h="418394">
                <a:moveTo>
                  <a:pt x="1909177" y="38153"/>
                </a:moveTo>
                <a:lnTo>
                  <a:pt x="1910505" y="35297"/>
                </a:lnTo>
                <a:lnTo>
                  <a:pt x="1912365" y="33106"/>
                </a:lnTo>
                <a:lnTo>
                  <a:pt x="1914755" y="31578"/>
                </a:lnTo>
                <a:lnTo>
                  <a:pt x="1914623" y="23443"/>
                </a:lnTo>
                <a:lnTo>
                  <a:pt x="1910970" y="25502"/>
                </a:lnTo>
                <a:lnTo>
                  <a:pt x="1909177" y="38153"/>
                </a:lnTo>
                <a:close/>
              </a:path>
              <a:path w="2887908" h="418394">
                <a:moveTo>
                  <a:pt x="1910505" y="61331"/>
                </a:moveTo>
                <a:lnTo>
                  <a:pt x="1909177" y="58475"/>
                </a:lnTo>
                <a:lnTo>
                  <a:pt x="1907915" y="55619"/>
                </a:lnTo>
                <a:lnTo>
                  <a:pt x="1907284" y="52232"/>
                </a:lnTo>
                <a:lnTo>
                  <a:pt x="1907284" y="44329"/>
                </a:lnTo>
                <a:lnTo>
                  <a:pt x="1907915" y="40942"/>
                </a:lnTo>
                <a:lnTo>
                  <a:pt x="1909177" y="38153"/>
                </a:lnTo>
                <a:lnTo>
                  <a:pt x="1910970" y="25502"/>
                </a:lnTo>
                <a:lnTo>
                  <a:pt x="1907317" y="27560"/>
                </a:lnTo>
                <a:lnTo>
                  <a:pt x="1904462" y="30549"/>
                </a:lnTo>
                <a:lnTo>
                  <a:pt x="1907317" y="69068"/>
                </a:lnTo>
                <a:lnTo>
                  <a:pt x="1910970" y="71127"/>
                </a:lnTo>
                <a:lnTo>
                  <a:pt x="1910505" y="61331"/>
                </a:lnTo>
                <a:close/>
              </a:path>
              <a:path w="2887908" h="418394">
                <a:moveTo>
                  <a:pt x="1939560" y="52232"/>
                </a:moveTo>
                <a:lnTo>
                  <a:pt x="1938896" y="55619"/>
                </a:lnTo>
                <a:lnTo>
                  <a:pt x="1939527" y="69068"/>
                </a:lnTo>
                <a:lnTo>
                  <a:pt x="1942383" y="66112"/>
                </a:lnTo>
                <a:lnTo>
                  <a:pt x="1939560" y="48314"/>
                </a:lnTo>
                <a:lnTo>
                  <a:pt x="1939560" y="52232"/>
                </a:lnTo>
                <a:close/>
              </a:path>
              <a:path w="2887908" h="418394">
                <a:moveTo>
                  <a:pt x="1938896" y="55619"/>
                </a:moveTo>
                <a:lnTo>
                  <a:pt x="1937568" y="58475"/>
                </a:lnTo>
                <a:lnTo>
                  <a:pt x="1936306" y="61331"/>
                </a:lnTo>
                <a:lnTo>
                  <a:pt x="1934480" y="63522"/>
                </a:lnTo>
                <a:lnTo>
                  <a:pt x="1932089" y="65050"/>
                </a:lnTo>
                <a:lnTo>
                  <a:pt x="1929698" y="66577"/>
                </a:lnTo>
                <a:lnTo>
                  <a:pt x="1932288" y="73185"/>
                </a:lnTo>
                <a:lnTo>
                  <a:pt x="1935874" y="71127"/>
                </a:lnTo>
                <a:lnTo>
                  <a:pt x="1939527" y="69068"/>
                </a:lnTo>
                <a:lnTo>
                  <a:pt x="1938896" y="55619"/>
                </a:lnTo>
                <a:close/>
              </a:path>
              <a:path w="2887908" h="418394">
                <a:moveTo>
                  <a:pt x="1928138" y="74215"/>
                </a:moveTo>
                <a:lnTo>
                  <a:pt x="1932288" y="73185"/>
                </a:lnTo>
                <a:lnTo>
                  <a:pt x="1929698" y="66577"/>
                </a:lnTo>
                <a:lnTo>
                  <a:pt x="1926809" y="67341"/>
                </a:lnTo>
                <a:lnTo>
                  <a:pt x="1923422" y="67341"/>
                </a:lnTo>
                <a:lnTo>
                  <a:pt x="1923422" y="74215"/>
                </a:lnTo>
                <a:lnTo>
                  <a:pt x="1928138" y="74215"/>
                </a:lnTo>
                <a:close/>
              </a:path>
              <a:path w="2887908" h="418394">
                <a:moveTo>
                  <a:pt x="1920035" y="67341"/>
                </a:moveTo>
                <a:lnTo>
                  <a:pt x="1917146" y="66577"/>
                </a:lnTo>
                <a:lnTo>
                  <a:pt x="1918773" y="74215"/>
                </a:lnTo>
                <a:lnTo>
                  <a:pt x="1923422" y="74215"/>
                </a:lnTo>
                <a:lnTo>
                  <a:pt x="1923422" y="67341"/>
                </a:lnTo>
                <a:lnTo>
                  <a:pt x="1920035" y="67341"/>
                </a:lnTo>
                <a:close/>
              </a:path>
              <a:path w="2887908" h="418394">
                <a:moveTo>
                  <a:pt x="1910505" y="61331"/>
                </a:moveTo>
                <a:lnTo>
                  <a:pt x="1910970" y="71127"/>
                </a:lnTo>
                <a:lnTo>
                  <a:pt x="1914623" y="73185"/>
                </a:lnTo>
                <a:lnTo>
                  <a:pt x="1918773" y="74215"/>
                </a:lnTo>
                <a:lnTo>
                  <a:pt x="1917146" y="66577"/>
                </a:lnTo>
                <a:lnTo>
                  <a:pt x="1914755" y="65050"/>
                </a:lnTo>
                <a:lnTo>
                  <a:pt x="1912365" y="63522"/>
                </a:lnTo>
                <a:lnTo>
                  <a:pt x="1910505" y="61331"/>
                </a:lnTo>
                <a:close/>
              </a:path>
              <a:path w="2887908" h="418394">
                <a:moveTo>
                  <a:pt x="1907317" y="69068"/>
                </a:moveTo>
                <a:lnTo>
                  <a:pt x="1904462" y="30549"/>
                </a:lnTo>
                <a:lnTo>
                  <a:pt x="1902403" y="34467"/>
                </a:lnTo>
                <a:lnTo>
                  <a:pt x="1900344" y="38319"/>
                </a:lnTo>
                <a:lnTo>
                  <a:pt x="1899315" y="42935"/>
                </a:lnTo>
                <a:lnTo>
                  <a:pt x="1899315" y="48314"/>
                </a:lnTo>
                <a:lnTo>
                  <a:pt x="1900344" y="58342"/>
                </a:lnTo>
                <a:lnTo>
                  <a:pt x="1902403" y="62261"/>
                </a:lnTo>
                <a:lnTo>
                  <a:pt x="1904462" y="66112"/>
                </a:lnTo>
                <a:lnTo>
                  <a:pt x="1907317" y="69068"/>
                </a:lnTo>
                <a:close/>
              </a:path>
              <a:path w="2887908" h="418394">
                <a:moveTo>
                  <a:pt x="1973512" y="30283"/>
                </a:moveTo>
                <a:lnTo>
                  <a:pt x="1990148" y="30283"/>
                </a:lnTo>
                <a:lnTo>
                  <a:pt x="1973512" y="23410"/>
                </a:lnTo>
                <a:lnTo>
                  <a:pt x="1955581" y="23410"/>
                </a:lnTo>
                <a:lnTo>
                  <a:pt x="1955581" y="30283"/>
                </a:lnTo>
                <a:lnTo>
                  <a:pt x="1973512" y="30283"/>
                </a:lnTo>
                <a:lnTo>
                  <a:pt x="1973512" y="26000"/>
                </a:lnTo>
                <a:lnTo>
                  <a:pt x="1973512" y="30283"/>
                </a:lnTo>
                <a:close/>
              </a:path>
              <a:path w="2887908" h="418394">
                <a:moveTo>
                  <a:pt x="1965543" y="30283"/>
                </a:moveTo>
                <a:lnTo>
                  <a:pt x="1965543" y="73219"/>
                </a:lnTo>
                <a:lnTo>
                  <a:pt x="1973512" y="73219"/>
                </a:lnTo>
                <a:lnTo>
                  <a:pt x="1973512" y="30283"/>
                </a:lnTo>
                <a:lnTo>
                  <a:pt x="1965543" y="30283"/>
                </a:lnTo>
                <a:close/>
              </a:path>
              <a:path w="2887908" h="418394">
                <a:moveTo>
                  <a:pt x="1973512" y="12850"/>
                </a:moveTo>
                <a:lnTo>
                  <a:pt x="1974309" y="10692"/>
                </a:lnTo>
                <a:lnTo>
                  <a:pt x="1975903" y="9364"/>
                </a:lnTo>
                <a:lnTo>
                  <a:pt x="1977497" y="7969"/>
                </a:lnTo>
                <a:lnTo>
                  <a:pt x="1979722" y="7272"/>
                </a:lnTo>
                <a:lnTo>
                  <a:pt x="1982577" y="7272"/>
                </a:lnTo>
                <a:lnTo>
                  <a:pt x="1984736" y="7404"/>
                </a:lnTo>
                <a:lnTo>
                  <a:pt x="1986595" y="7869"/>
                </a:lnTo>
                <a:lnTo>
                  <a:pt x="1988256" y="8766"/>
                </a:lnTo>
                <a:lnTo>
                  <a:pt x="1990347" y="2291"/>
                </a:lnTo>
                <a:lnTo>
                  <a:pt x="1988289" y="996"/>
                </a:lnTo>
                <a:lnTo>
                  <a:pt x="1986761" y="597"/>
                </a:lnTo>
                <a:lnTo>
                  <a:pt x="1985234" y="199"/>
                </a:lnTo>
                <a:lnTo>
                  <a:pt x="1983607" y="0"/>
                </a:lnTo>
                <a:lnTo>
                  <a:pt x="1979157" y="0"/>
                </a:lnTo>
                <a:lnTo>
                  <a:pt x="1976766" y="365"/>
                </a:lnTo>
                <a:lnTo>
                  <a:pt x="1974708" y="1095"/>
                </a:lnTo>
                <a:lnTo>
                  <a:pt x="1973512" y="12850"/>
                </a:lnTo>
                <a:close/>
              </a:path>
              <a:path w="2887908" h="418394">
                <a:moveTo>
                  <a:pt x="1973512" y="23410"/>
                </a:moveTo>
                <a:lnTo>
                  <a:pt x="1973512" y="12850"/>
                </a:lnTo>
                <a:lnTo>
                  <a:pt x="1972649" y="1826"/>
                </a:lnTo>
                <a:lnTo>
                  <a:pt x="1970922" y="2855"/>
                </a:lnTo>
                <a:lnTo>
                  <a:pt x="1969527" y="4183"/>
                </a:lnTo>
                <a:lnTo>
                  <a:pt x="1968199" y="5512"/>
                </a:lnTo>
                <a:lnTo>
                  <a:pt x="1967203" y="7106"/>
                </a:lnTo>
                <a:lnTo>
                  <a:pt x="1966539" y="8965"/>
                </a:lnTo>
                <a:lnTo>
                  <a:pt x="1965875" y="10825"/>
                </a:lnTo>
                <a:lnTo>
                  <a:pt x="1965543" y="12850"/>
                </a:lnTo>
                <a:lnTo>
                  <a:pt x="1965543" y="23410"/>
                </a:lnTo>
                <a:lnTo>
                  <a:pt x="1973512" y="23410"/>
                </a:lnTo>
                <a:close/>
              </a:path>
              <a:path w="2887908" h="418394">
                <a:moveTo>
                  <a:pt x="2040192" y="65747"/>
                </a:moveTo>
                <a:lnTo>
                  <a:pt x="2040192" y="7471"/>
                </a:lnTo>
                <a:lnTo>
                  <a:pt x="2032223" y="7471"/>
                </a:lnTo>
                <a:lnTo>
                  <a:pt x="2032223" y="73219"/>
                </a:lnTo>
                <a:lnTo>
                  <a:pt x="2077848" y="73219"/>
                </a:lnTo>
                <a:lnTo>
                  <a:pt x="2077848" y="65747"/>
                </a:lnTo>
                <a:lnTo>
                  <a:pt x="2040192" y="65747"/>
                </a:lnTo>
                <a:close/>
              </a:path>
              <a:path w="2887908" h="418394">
                <a:moveTo>
                  <a:pt x="2133535" y="48314"/>
                </a:moveTo>
                <a:lnTo>
                  <a:pt x="2133535" y="42935"/>
                </a:lnTo>
                <a:lnTo>
                  <a:pt x="2132505" y="38319"/>
                </a:lnTo>
                <a:lnTo>
                  <a:pt x="2130446" y="34467"/>
                </a:lnTo>
                <a:lnTo>
                  <a:pt x="2128388" y="30549"/>
                </a:lnTo>
                <a:lnTo>
                  <a:pt x="2125565" y="44329"/>
                </a:lnTo>
                <a:lnTo>
                  <a:pt x="2125565" y="48314"/>
                </a:lnTo>
                <a:lnTo>
                  <a:pt x="2128388" y="66112"/>
                </a:lnTo>
                <a:lnTo>
                  <a:pt x="2130446" y="62261"/>
                </a:lnTo>
                <a:lnTo>
                  <a:pt x="2132505" y="58342"/>
                </a:lnTo>
                <a:lnTo>
                  <a:pt x="2133535" y="53693"/>
                </a:lnTo>
                <a:lnTo>
                  <a:pt x="2133535" y="48314"/>
                </a:lnTo>
                <a:close/>
              </a:path>
              <a:path w="2887908" h="418394">
                <a:moveTo>
                  <a:pt x="2125532" y="27560"/>
                </a:moveTo>
                <a:lnTo>
                  <a:pt x="2121879" y="25502"/>
                </a:lnTo>
                <a:lnTo>
                  <a:pt x="2122311" y="35297"/>
                </a:lnTo>
                <a:lnTo>
                  <a:pt x="2123573" y="38153"/>
                </a:lnTo>
                <a:lnTo>
                  <a:pt x="2124901" y="40942"/>
                </a:lnTo>
                <a:lnTo>
                  <a:pt x="2125565" y="44329"/>
                </a:lnTo>
                <a:lnTo>
                  <a:pt x="2128388" y="30549"/>
                </a:lnTo>
                <a:lnTo>
                  <a:pt x="2125532" y="27560"/>
                </a:lnTo>
                <a:close/>
              </a:path>
              <a:path w="2887908" h="418394">
                <a:moveTo>
                  <a:pt x="2115703" y="30051"/>
                </a:moveTo>
                <a:lnTo>
                  <a:pt x="2118094" y="31578"/>
                </a:lnTo>
                <a:lnTo>
                  <a:pt x="2120485" y="33106"/>
                </a:lnTo>
                <a:lnTo>
                  <a:pt x="2122311" y="35297"/>
                </a:lnTo>
                <a:lnTo>
                  <a:pt x="2121879" y="25502"/>
                </a:lnTo>
                <a:lnTo>
                  <a:pt x="2118293" y="23443"/>
                </a:lnTo>
                <a:lnTo>
                  <a:pt x="2115703" y="30051"/>
                </a:lnTo>
                <a:close/>
              </a:path>
              <a:path w="2887908" h="418394">
                <a:moveTo>
                  <a:pt x="2106040" y="29287"/>
                </a:moveTo>
                <a:lnTo>
                  <a:pt x="2112814" y="29287"/>
                </a:lnTo>
                <a:lnTo>
                  <a:pt x="2115703" y="30051"/>
                </a:lnTo>
                <a:lnTo>
                  <a:pt x="2118293" y="23443"/>
                </a:lnTo>
                <a:lnTo>
                  <a:pt x="2114142" y="22413"/>
                </a:lnTo>
                <a:lnTo>
                  <a:pt x="2109427" y="22413"/>
                </a:lnTo>
                <a:lnTo>
                  <a:pt x="2106040" y="29287"/>
                </a:lnTo>
                <a:close/>
              </a:path>
              <a:path w="2887908" h="418394">
                <a:moveTo>
                  <a:pt x="2104778" y="22413"/>
                </a:moveTo>
                <a:lnTo>
                  <a:pt x="2100628" y="23443"/>
                </a:lnTo>
                <a:lnTo>
                  <a:pt x="2100760" y="31578"/>
                </a:lnTo>
                <a:lnTo>
                  <a:pt x="2103151" y="30051"/>
                </a:lnTo>
                <a:lnTo>
                  <a:pt x="2106040" y="29287"/>
                </a:lnTo>
                <a:lnTo>
                  <a:pt x="2109427" y="22413"/>
                </a:lnTo>
                <a:lnTo>
                  <a:pt x="2104778" y="22413"/>
                </a:lnTo>
                <a:close/>
              </a:path>
              <a:path w="2887908" h="418394">
                <a:moveTo>
                  <a:pt x="2095182" y="38153"/>
                </a:moveTo>
                <a:lnTo>
                  <a:pt x="2096510" y="35297"/>
                </a:lnTo>
                <a:lnTo>
                  <a:pt x="2098370" y="33106"/>
                </a:lnTo>
                <a:lnTo>
                  <a:pt x="2100760" y="31578"/>
                </a:lnTo>
                <a:lnTo>
                  <a:pt x="2100628" y="23443"/>
                </a:lnTo>
                <a:lnTo>
                  <a:pt x="2096975" y="25502"/>
                </a:lnTo>
                <a:lnTo>
                  <a:pt x="2095182" y="38153"/>
                </a:lnTo>
                <a:close/>
              </a:path>
              <a:path w="2887908" h="418394">
                <a:moveTo>
                  <a:pt x="2096510" y="61331"/>
                </a:moveTo>
                <a:lnTo>
                  <a:pt x="2095182" y="58475"/>
                </a:lnTo>
                <a:lnTo>
                  <a:pt x="2093920" y="55619"/>
                </a:lnTo>
                <a:lnTo>
                  <a:pt x="2093289" y="52232"/>
                </a:lnTo>
                <a:lnTo>
                  <a:pt x="2093289" y="44329"/>
                </a:lnTo>
                <a:lnTo>
                  <a:pt x="2093920" y="40942"/>
                </a:lnTo>
                <a:lnTo>
                  <a:pt x="2095182" y="38153"/>
                </a:lnTo>
                <a:lnTo>
                  <a:pt x="2096975" y="25502"/>
                </a:lnTo>
                <a:lnTo>
                  <a:pt x="2093322" y="27560"/>
                </a:lnTo>
                <a:lnTo>
                  <a:pt x="2090467" y="30549"/>
                </a:lnTo>
                <a:lnTo>
                  <a:pt x="2093322" y="69068"/>
                </a:lnTo>
                <a:lnTo>
                  <a:pt x="2096975" y="71127"/>
                </a:lnTo>
                <a:lnTo>
                  <a:pt x="2096510" y="61331"/>
                </a:lnTo>
                <a:close/>
              </a:path>
              <a:path w="2887908" h="418394">
                <a:moveTo>
                  <a:pt x="2125565" y="52232"/>
                </a:moveTo>
                <a:lnTo>
                  <a:pt x="2124901" y="55619"/>
                </a:lnTo>
                <a:lnTo>
                  <a:pt x="2125532" y="69068"/>
                </a:lnTo>
                <a:lnTo>
                  <a:pt x="2128388" y="66112"/>
                </a:lnTo>
                <a:lnTo>
                  <a:pt x="2125565" y="48314"/>
                </a:lnTo>
                <a:lnTo>
                  <a:pt x="2125565" y="52232"/>
                </a:lnTo>
                <a:close/>
              </a:path>
              <a:path w="2887908" h="418394">
                <a:moveTo>
                  <a:pt x="2124901" y="55619"/>
                </a:moveTo>
                <a:lnTo>
                  <a:pt x="2123573" y="58475"/>
                </a:lnTo>
                <a:lnTo>
                  <a:pt x="2122311" y="61331"/>
                </a:lnTo>
                <a:lnTo>
                  <a:pt x="2120485" y="63522"/>
                </a:lnTo>
                <a:lnTo>
                  <a:pt x="2118094" y="65050"/>
                </a:lnTo>
                <a:lnTo>
                  <a:pt x="2115703" y="66577"/>
                </a:lnTo>
                <a:lnTo>
                  <a:pt x="2118293" y="73185"/>
                </a:lnTo>
                <a:lnTo>
                  <a:pt x="2121879" y="71127"/>
                </a:lnTo>
                <a:lnTo>
                  <a:pt x="2125532" y="69068"/>
                </a:lnTo>
                <a:lnTo>
                  <a:pt x="2124901" y="55619"/>
                </a:lnTo>
                <a:close/>
              </a:path>
              <a:path w="2887908" h="418394">
                <a:moveTo>
                  <a:pt x="2114142" y="74215"/>
                </a:moveTo>
                <a:lnTo>
                  <a:pt x="2118293" y="73185"/>
                </a:lnTo>
                <a:lnTo>
                  <a:pt x="2115703" y="66577"/>
                </a:lnTo>
                <a:lnTo>
                  <a:pt x="2112814" y="67341"/>
                </a:lnTo>
                <a:lnTo>
                  <a:pt x="2109427" y="67341"/>
                </a:lnTo>
                <a:lnTo>
                  <a:pt x="2109427" y="74215"/>
                </a:lnTo>
                <a:lnTo>
                  <a:pt x="2114142" y="74215"/>
                </a:lnTo>
                <a:close/>
              </a:path>
              <a:path w="2887908" h="418394">
                <a:moveTo>
                  <a:pt x="2106040" y="67341"/>
                </a:moveTo>
                <a:lnTo>
                  <a:pt x="2103151" y="66577"/>
                </a:lnTo>
                <a:lnTo>
                  <a:pt x="2104778" y="74215"/>
                </a:lnTo>
                <a:lnTo>
                  <a:pt x="2109427" y="74215"/>
                </a:lnTo>
                <a:lnTo>
                  <a:pt x="2109427" y="67341"/>
                </a:lnTo>
                <a:lnTo>
                  <a:pt x="2106040" y="67341"/>
                </a:lnTo>
                <a:close/>
              </a:path>
              <a:path w="2887908" h="418394">
                <a:moveTo>
                  <a:pt x="2096510" y="61331"/>
                </a:moveTo>
                <a:lnTo>
                  <a:pt x="2096975" y="71127"/>
                </a:lnTo>
                <a:lnTo>
                  <a:pt x="2100628" y="73185"/>
                </a:lnTo>
                <a:lnTo>
                  <a:pt x="2104778" y="74215"/>
                </a:lnTo>
                <a:lnTo>
                  <a:pt x="2103151" y="66577"/>
                </a:lnTo>
                <a:lnTo>
                  <a:pt x="2100760" y="65050"/>
                </a:lnTo>
                <a:lnTo>
                  <a:pt x="2098370" y="63522"/>
                </a:lnTo>
                <a:lnTo>
                  <a:pt x="2096510" y="61331"/>
                </a:lnTo>
                <a:close/>
              </a:path>
              <a:path w="2887908" h="418394">
                <a:moveTo>
                  <a:pt x="2093322" y="69068"/>
                </a:moveTo>
                <a:lnTo>
                  <a:pt x="2090467" y="30549"/>
                </a:lnTo>
                <a:lnTo>
                  <a:pt x="2088408" y="34467"/>
                </a:lnTo>
                <a:lnTo>
                  <a:pt x="2086349" y="38319"/>
                </a:lnTo>
                <a:lnTo>
                  <a:pt x="2085320" y="42935"/>
                </a:lnTo>
                <a:lnTo>
                  <a:pt x="2085320" y="48314"/>
                </a:lnTo>
                <a:lnTo>
                  <a:pt x="2086349" y="58342"/>
                </a:lnTo>
                <a:lnTo>
                  <a:pt x="2088408" y="62261"/>
                </a:lnTo>
                <a:lnTo>
                  <a:pt x="2090467" y="66112"/>
                </a:lnTo>
                <a:lnTo>
                  <a:pt x="2093322" y="69068"/>
                </a:lnTo>
                <a:close/>
              </a:path>
              <a:path w="2887908" h="418394">
                <a:moveTo>
                  <a:pt x="2170055" y="29885"/>
                </a:moveTo>
                <a:lnTo>
                  <a:pt x="2171649" y="29885"/>
                </a:lnTo>
                <a:lnTo>
                  <a:pt x="2172878" y="29951"/>
                </a:lnTo>
                <a:lnTo>
                  <a:pt x="2174605" y="30217"/>
                </a:lnTo>
                <a:lnTo>
                  <a:pt x="2176132" y="30682"/>
                </a:lnTo>
                <a:lnTo>
                  <a:pt x="2177527" y="23410"/>
                </a:lnTo>
                <a:lnTo>
                  <a:pt x="2175900" y="22746"/>
                </a:lnTo>
                <a:lnTo>
                  <a:pt x="2173841" y="22480"/>
                </a:lnTo>
                <a:lnTo>
                  <a:pt x="2172048" y="22413"/>
                </a:lnTo>
                <a:lnTo>
                  <a:pt x="2170055" y="29885"/>
                </a:lnTo>
                <a:close/>
              </a:path>
              <a:path w="2887908" h="418394">
                <a:moveTo>
                  <a:pt x="2168196" y="22413"/>
                </a:moveTo>
                <a:lnTo>
                  <a:pt x="2164909" y="23177"/>
                </a:lnTo>
                <a:lnTo>
                  <a:pt x="2165905" y="30483"/>
                </a:lnTo>
                <a:lnTo>
                  <a:pt x="2167997" y="29885"/>
                </a:lnTo>
                <a:lnTo>
                  <a:pt x="2170055" y="29885"/>
                </a:lnTo>
                <a:lnTo>
                  <a:pt x="2172048" y="22413"/>
                </a:lnTo>
                <a:lnTo>
                  <a:pt x="2168196" y="22413"/>
                </a:lnTo>
                <a:close/>
              </a:path>
              <a:path w="2887908" h="418394">
                <a:moveTo>
                  <a:pt x="2159994" y="34700"/>
                </a:moveTo>
                <a:lnTo>
                  <a:pt x="2161721" y="32873"/>
                </a:lnTo>
                <a:lnTo>
                  <a:pt x="2163780" y="31678"/>
                </a:lnTo>
                <a:lnTo>
                  <a:pt x="2165905" y="30483"/>
                </a:lnTo>
                <a:lnTo>
                  <a:pt x="2164909" y="23177"/>
                </a:lnTo>
                <a:lnTo>
                  <a:pt x="2162186" y="24705"/>
                </a:lnTo>
                <a:lnTo>
                  <a:pt x="2159994" y="34700"/>
                </a:lnTo>
                <a:close/>
              </a:path>
              <a:path w="2887908" h="418394">
                <a:moveTo>
                  <a:pt x="2156507" y="42603"/>
                </a:moveTo>
                <a:lnTo>
                  <a:pt x="2157205" y="39548"/>
                </a:lnTo>
                <a:lnTo>
                  <a:pt x="2158599" y="37157"/>
                </a:lnTo>
                <a:lnTo>
                  <a:pt x="2159994" y="34700"/>
                </a:lnTo>
                <a:lnTo>
                  <a:pt x="2162186" y="24705"/>
                </a:lnTo>
                <a:lnTo>
                  <a:pt x="2159529" y="26232"/>
                </a:lnTo>
                <a:lnTo>
                  <a:pt x="2157504" y="28523"/>
                </a:lnTo>
                <a:lnTo>
                  <a:pt x="2156507" y="42603"/>
                </a:lnTo>
                <a:close/>
              </a:path>
              <a:path w="2887908" h="418394">
                <a:moveTo>
                  <a:pt x="2156507" y="73219"/>
                </a:moveTo>
                <a:lnTo>
                  <a:pt x="2156507" y="42603"/>
                </a:lnTo>
                <a:lnTo>
                  <a:pt x="2156109" y="31578"/>
                </a:lnTo>
                <a:lnTo>
                  <a:pt x="2155013" y="23410"/>
                </a:lnTo>
                <a:lnTo>
                  <a:pt x="2148538" y="23410"/>
                </a:lnTo>
                <a:lnTo>
                  <a:pt x="2148538" y="73219"/>
                </a:lnTo>
                <a:lnTo>
                  <a:pt x="2156507" y="73219"/>
                </a:lnTo>
                <a:close/>
              </a:path>
              <a:path w="2887908" h="418394">
                <a:moveTo>
                  <a:pt x="2253286" y="384922"/>
                </a:moveTo>
                <a:lnTo>
                  <a:pt x="2252987" y="358524"/>
                </a:lnTo>
                <a:lnTo>
                  <a:pt x="2252987" y="375359"/>
                </a:lnTo>
                <a:lnTo>
                  <a:pt x="2252788" y="389737"/>
                </a:lnTo>
                <a:lnTo>
                  <a:pt x="2253477" y="388218"/>
                </a:lnTo>
                <a:lnTo>
                  <a:pt x="2254382" y="384325"/>
                </a:lnTo>
                <a:lnTo>
                  <a:pt x="2253983" y="357826"/>
                </a:lnTo>
                <a:lnTo>
                  <a:pt x="2252987" y="358524"/>
                </a:lnTo>
                <a:lnTo>
                  <a:pt x="2253286" y="384922"/>
                </a:lnTo>
                <a:close/>
              </a:path>
              <a:path w="2887908" h="418394">
                <a:moveTo>
                  <a:pt x="2228548" y="396943"/>
                </a:moveTo>
                <a:lnTo>
                  <a:pt x="2232333" y="397972"/>
                </a:lnTo>
                <a:lnTo>
                  <a:pt x="2239306" y="397972"/>
                </a:lnTo>
                <a:lnTo>
                  <a:pt x="2241996" y="397441"/>
                </a:lnTo>
                <a:lnTo>
                  <a:pt x="2244520" y="396378"/>
                </a:lnTo>
                <a:lnTo>
                  <a:pt x="2247110" y="395316"/>
                </a:lnTo>
                <a:lnTo>
                  <a:pt x="2249268" y="393788"/>
                </a:lnTo>
                <a:lnTo>
                  <a:pt x="2250995" y="391796"/>
                </a:lnTo>
                <a:lnTo>
                  <a:pt x="2252788" y="389737"/>
                </a:lnTo>
                <a:lnTo>
                  <a:pt x="2252987" y="375359"/>
                </a:lnTo>
                <a:lnTo>
                  <a:pt x="2252323" y="378846"/>
                </a:lnTo>
                <a:lnTo>
                  <a:pt x="2250995" y="381834"/>
                </a:lnTo>
                <a:lnTo>
                  <a:pt x="2249733" y="384756"/>
                </a:lnTo>
                <a:lnTo>
                  <a:pt x="2247907" y="387014"/>
                </a:lnTo>
                <a:lnTo>
                  <a:pt x="2245516" y="388608"/>
                </a:lnTo>
                <a:lnTo>
                  <a:pt x="2243191" y="390202"/>
                </a:lnTo>
                <a:lnTo>
                  <a:pt x="2240435" y="390999"/>
                </a:lnTo>
                <a:lnTo>
                  <a:pt x="2232333" y="390999"/>
                </a:lnTo>
                <a:lnTo>
                  <a:pt x="2228548" y="396943"/>
                </a:lnTo>
                <a:close/>
              </a:path>
              <a:path w="2887908" h="418394">
                <a:moveTo>
                  <a:pt x="2232333" y="390999"/>
                </a:moveTo>
                <a:lnTo>
                  <a:pt x="2228515" y="389272"/>
                </a:lnTo>
                <a:lnTo>
                  <a:pt x="2225792" y="385819"/>
                </a:lnTo>
                <a:lnTo>
                  <a:pt x="2223069" y="382366"/>
                </a:lnTo>
                <a:lnTo>
                  <a:pt x="2221707" y="377783"/>
                </a:lnTo>
                <a:lnTo>
                  <a:pt x="2225094" y="394884"/>
                </a:lnTo>
                <a:lnTo>
                  <a:pt x="2228548" y="396943"/>
                </a:lnTo>
                <a:lnTo>
                  <a:pt x="2232333" y="390999"/>
                </a:lnTo>
                <a:close/>
              </a:path>
              <a:path w="2887908" h="418394">
                <a:moveTo>
                  <a:pt x="2221641" y="392825"/>
                </a:moveTo>
                <a:lnTo>
                  <a:pt x="2225094" y="394884"/>
                </a:lnTo>
                <a:lnTo>
                  <a:pt x="2221707" y="377783"/>
                </a:lnTo>
                <a:lnTo>
                  <a:pt x="2221707" y="366360"/>
                </a:lnTo>
                <a:lnTo>
                  <a:pt x="2219217" y="354174"/>
                </a:lnTo>
                <a:lnTo>
                  <a:pt x="2218885" y="389870"/>
                </a:lnTo>
                <a:lnTo>
                  <a:pt x="2221641" y="392825"/>
                </a:lnTo>
                <a:close/>
              </a:path>
              <a:path w="2887908" h="418394">
                <a:moveTo>
                  <a:pt x="2254382" y="384325"/>
                </a:moveTo>
                <a:lnTo>
                  <a:pt x="2253477" y="388218"/>
                </a:lnTo>
                <a:lnTo>
                  <a:pt x="2253917" y="387247"/>
                </a:lnTo>
                <a:lnTo>
                  <a:pt x="2253983" y="396976"/>
                </a:lnTo>
                <a:lnTo>
                  <a:pt x="2260957" y="396976"/>
                </a:lnTo>
                <a:lnTo>
                  <a:pt x="2260957" y="324255"/>
                </a:lnTo>
                <a:lnTo>
                  <a:pt x="2253983" y="357826"/>
                </a:lnTo>
                <a:lnTo>
                  <a:pt x="2254382" y="384325"/>
                </a:lnTo>
                <a:close/>
              </a:path>
              <a:path w="2887908" h="418394">
                <a:moveTo>
                  <a:pt x="2252987" y="367589"/>
                </a:moveTo>
                <a:lnTo>
                  <a:pt x="2252987" y="358524"/>
                </a:lnTo>
                <a:lnTo>
                  <a:pt x="2253983" y="357826"/>
                </a:lnTo>
                <a:lnTo>
                  <a:pt x="2260957" y="324255"/>
                </a:lnTo>
                <a:lnTo>
                  <a:pt x="2252987" y="324255"/>
                </a:lnTo>
                <a:lnTo>
                  <a:pt x="2252987" y="367589"/>
                </a:lnTo>
                <a:close/>
              </a:path>
              <a:path w="2887908" h="418394">
                <a:moveTo>
                  <a:pt x="2247940" y="356797"/>
                </a:moveTo>
                <a:lnTo>
                  <a:pt x="2249733" y="358889"/>
                </a:lnTo>
                <a:lnTo>
                  <a:pt x="2250995" y="361612"/>
                </a:lnTo>
                <a:lnTo>
                  <a:pt x="2252323" y="364335"/>
                </a:lnTo>
                <a:lnTo>
                  <a:pt x="2252987" y="367589"/>
                </a:lnTo>
                <a:lnTo>
                  <a:pt x="2252987" y="354306"/>
                </a:lnTo>
                <a:lnTo>
                  <a:pt x="2250962" y="351484"/>
                </a:lnTo>
                <a:lnTo>
                  <a:pt x="2247940" y="356797"/>
                </a:lnTo>
                <a:close/>
              </a:path>
              <a:path w="2887908" h="418394">
                <a:moveTo>
                  <a:pt x="2237646" y="353144"/>
                </a:moveTo>
                <a:lnTo>
                  <a:pt x="2240701" y="353144"/>
                </a:lnTo>
                <a:lnTo>
                  <a:pt x="2243358" y="353875"/>
                </a:lnTo>
                <a:lnTo>
                  <a:pt x="2245615" y="355336"/>
                </a:lnTo>
                <a:lnTo>
                  <a:pt x="2247940" y="356797"/>
                </a:lnTo>
                <a:lnTo>
                  <a:pt x="2250962" y="351484"/>
                </a:lnTo>
                <a:lnTo>
                  <a:pt x="2247907" y="349359"/>
                </a:lnTo>
                <a:lnTo>
                  <a:pt x="2244918" y="347234"/>
                </a:lnTo>
                <a:lnTo>
                  <a:pt x="2241365" y="346171"/>
                </a:lnTo>
                <a:lnTo>
                  <a:pt x="2237646" y="353144"/>
                </a:lnTo>
                <a:close/>
              </a:path>
              <a:path w="2887908" h="418394">
                <a:moveTo>
                  <a:pt x="2225891" y="358324"/>
                </a:moveTo>
                <a:lnTo>
                  <a:pt x="2228681" y="354871"/>
                </a:lnTo>
                <a:lnTo>
                  <a:pt x="2232599" y="353144"/>
                </a:lnTo>
                <a:lnTo>
                  <a:pt x="2237646" y="353144"/>
                </a:lnTo>
                <a:lnTo>
                  <a:pt x="2241365" y="346171"/>
                </a:lnTo>
                <a:lnTo>
                  <a:pt x="2233130" y="346171"/>
                </a:lnTo>
                <a:lnTo>
                  <a:pt x="2229278" y="347200"/>
                </a:lnTo>
                <a:lnTo>
                  <a:pt x="2225891" y="358324"/>
                </a:lnTo>
                <a:close/>
              </a:path>
              <a:path w="2887908" h="418394">
                <a:moveTo>
                  <a:pt x="2219217" y="354174"/>
                </a:moveTo>
                <a:lnTo>
                  <a:pt x="2221707" y="366360"/>
                </a:lnTo>
                <a:lnTo>
                  <a:pt x="2223102" y="361778"/>
                </a:lnTo>
                <a:lnTo>
                  <a:pt x="2225891" y="358324"/>
                </a:lnTo>
                <a:lnTo>
                  <a:pt x="2229278" y="347200"/>
                </a:lnTo>
                <a:lnTo>
                  <a:pt x="2225692" y="349259"/>
                </a:lnTo>
                <a:lnTo>
                  <a:pt x="2222106" y="351252"/>
                </a:lnTo>
                <a:lnTo>
                  <a:pt x="2219217" y="354174"/>
                </a:lnTo>
                <a:close/>
              </a:path>
              <a:path w="2887908" h="418394">
                <a:moveTo>
                  <a:pt x="2213738" y="366559"/>
                </a:moveTo>
                <a:lnTo>
                  <a:pt x="2214767" y="382100"/>
                </a:lnTo>
                <a:lnTo>
                  <a:pt x="2216826" y="386018"/>
                </a:lnTo>
                <a:lnTo>
                  <a:pt x="2218885" y="389870"/>
                </a:lnTo>
                <a:lnTo>
                  <a:pt x="2219217" y="354174"/>
                </a:lnTo>
                <a:lnTo>
                  <a:pt x="2217025" y="358026"/>
                </a:lnTo>
                <a:lnTo>
                  <a:pt x="2214834" y="361877"/>
                </a:lnTo>
                <a:lnTo>
                  <a:pt x="2213738" y="366559"/>
                </a:lnTo>
                <a:close/>
              </a:path>
              <a:path w="2887908" h="418394">
                <a:moveTo>
                  <a:pt x="2213738" y="372072"/>
                </a:moveTo>
                <a:lnTo>
                  <a:pt x="2213738" y="377451"/>
                </a:lnTo>
                <a:lnTo>
                  <a:pt x="2214767" y="382100"/>
                </a:lnTo>
                <a:lnTo>
                  <a:pt x="2213738" y="366559"/>
                </a:lnTo>
                <a:lnTo>
                  <a:pt x="2213738" y="372072"/>
                </a:lnTo>
                <a:close/>
              </a:path>
              <a:path w="2887908" h="418394">
                <a:moveTo>
                  <a:pt x="2217133" y="65150"/>
                </a:moveTo>
                <a:lnTo>
                  <a:pt x="2217232" y="72920"/>
                </a:lnTo>
                <a:lnTo>
                  <a:pt x="2219889" y="71990"/>
                </a:lnTo>
                <a:lnTo>
                  <a:pt x="2222180" y="70695"/>
                </a:lnTo>
                <a:lnTo>
                  <a:pt x="2224106" y="69035"/>
                </a:lnTo>
                <a:lnTo>
                  <a:pt x="2226098" y="67374"/>
                </a:lnTo>
                <a:lnTo>
                  <a:pt x="2227725" y="65415"/>
                </a:lnTo>
                <a:lnTo>
                  <a:pt x="2228987" y="63157"/>
                </a:lnTo>
                <a:lnTo>
                  <a:pt x="2222711" y="59471"/>
                </a:lnTo>
                <a:lnTo>
                  <a:pt x="2221317" y="61862"/>
                </a:lnTo>
                <a:lnTo>
                  <a:pt x="2219457" y="63755"/>
                </a:lnTo>
                <a:lnTo>
                  <a:pt x="2217133" y="65150"/>
                </a:lnTo>
                <a:close/>
              </a:path>
              <a:path w="2887908" h="418394">
                <a:moveTo>
                  <a:pt x="2208466" y="74215"/>
                </a:moveTo>
                <a:lnTo>
                  <a:pt x="2211720" y="74215"/>
                </a:lnTo>
                <a:lnTo>
                  <a:pt x="2214642" y="73783"/>
                </a:lnTo>
                <a:lnTo>
                  <a:pt x="2217232" y="72920"/>
                </a:lnTo>
                <a:lnTo>
                  <a:pt x="2217133" y="65150"/>
                </a:lnTo>
                <a:lnTo>
                  <a:pt x="2214875" y="66544"/>
                </a:lnTo>
                <a:lnTo>
                  <a:pt x="2211919" y="67241"/>
                </a:lnTo>
                <a:lnTo>
                  <a:pt x="2208466" y="74215"/>
                </a:lnTo>
                <a:close/>
              </a:path>
              <a:path w="2887908" h="418394">
                <a:moveTo>
                  <a:pt x="2211919" y="67241"/>
                </a:moveTo>
                <a:lnTo>
                  <a:pt x="2204880" y="67241"/>
                </a:lnTo>
                <a:lnTo>
                  <a:pt x="2201958" y="66511"/>
                </a:lnTo>
                <a:lnTo>
                  <a:pt x="2199500" y="65050"/>
                </a:lnTo>
                <a:lnTo>
                  <a:pt x="2197109" y="63522"/>
                </a:lnTo>
                <a:lnTo>
                  <a:pt x="2199534" y="73185"/>
                </a:lnTo>
                <a:lnTo>
                  <a:pt x="2203751" y="74215"/>
                </a:lnTo>
                <a:lnTo>
                  <a:pt x="2208466" y="74215"/>
                </a:lnTo>
                <a:lnTo>
                  <a:pt x="2211919" y="67241"/>
                </a:lnTo>
                <a:close/>
              </a:path>
              <a:path w="2887908" h="418394">
                <a:moveTo>
                  <a:pt x="2195814" y="71127"/>
                </a:moveTo>
                <a:lnTo>
                  <a:pt x="2199534" y="73185"/>
                </a:lnTo>
                <a:lnTo>
                  <a:pt x="2197109" y="63522"/>
                </a:lnTo>
                <a:lnTo>
                  <a:pt x="2195250" y="61331"/>
                </a:lnTo>
                <a:lnTo>
                  <a:pt x="2193922" y="58475"/>
                </a:lnTo>
                <a:lnTo>
                  <a:pt x="2192593" y="55619"/>
                </a:lnTo>
                <a:lnTo>
                  <a:pt x="2192162" y="69068"/>
                </a:lnTo>
                <a:lnTo>
                  <a:pt x="2195814" y="71127"/>
                </a:lnTo>
                <a:close/>
              </a:path>
              <a:path w="2887908" h="418394">
                <a:moveTo>
                  <a:pt x="2222014" y="39548"/>
                </a:moveTo>
                <a:lnTo>
                  <a:pt x="2222014" y="44329"/>
                </a:lnTo>
                <a:lnTo>
                  <a:pt x="2192078" y="43532"/>
                </a:lnTo>
                <a:lnTo>
                  <a:pt x="2189339" y="43532"/>
                </a:lnTo>
                <a:lnTo>
                  <a:pt x="2189339" y="50605"/>
                </a:lnTo>
                <a:lnTo>
                  <a:pt x="2192162" y="69068"/>
                </a:lnTo>
                <a:lnTo>
                  <a:pt x="2192593" y="55619"/>
                </a:lnTo>
                <a:lnTo>
                  <a:pt x="2191929" y="52232"/>
                </a:lnTo>
                <a:lnTo>
                  <a:pt x="2191929" y="44329"/>
                </a:lnTo>
                <a:lnTo>
                  <a:pt x="2229585" y="50605"/>
                </a:lnTo>
                <a:lnTo>
                  <a:pt x="2226098" y="43532"/>
                </a:lnTo>
                <a:lnTo>
                  <a:pt x="2222014" y="39548"/>
                </a:lnTo>
                <a:close/>
              </a:path>
              <a:path w="2887908" h="418394">
                <a:moveTo>
                  <a:pt x="2192078" y="43532"/>
                </a:moveTo>
                <a:lnTo>
                  <a:pt x="2192129" y="27560"/>
                </a:lnTo>
                <a:lnTo>
                  <a:pt x="2189306" y="30549"/>
                </a:lnTo>
                <a:lnTo>
                  <a:pt x="2189306" y="66112"/>
                </a:lnTo>
                <a:lnTo>
                  <a:pt x="2192162" y="69068"/>
                </a:lnTo>
                <a:lnTo>
                  <a:pt x="2189339" y="50605"/>
                </a:lnTo>
                <a:lnTo>
                  <a:pt x="2189339" y="43532"/>
                </a:lnTo>
                <a:lnTo>
                  <a:pt x="2192078" y="43532"/>
                </a:lnTo>
                <a:close/>
              </a:path>
              <a:path w="2887908" h="418394">
                <a:moveTo>
                  <a:pt x="2184159" y="42935"/>
                </a:moveTo>
                <a:lnTo>
                  <a:pt x="2185189" y="58342"/>
                </a:lnTo>
                <a:lnTo>
                  <a:pt x="2187247" y="62261"/>
                </a:lnTo>
                <a:lnTo>
                  <a:pt x="2189306" y="66112"/>
                </a:lnTo>
                <a:lnTo>
                  <a:pt x="2189306" y="30549"/>
                </a:lnTo>
                <a:lnTo>
                  <a:pt x="2187247" y="34467"/>
                </a:lnTo>
                <a:lnTo>
                  <a:pt x="2185189" y="38319"/>
                </a:lnTo>
                <a:lnTo>
                  <a:pt x="2184159" y="42935"/>
                </a:lnTo>
                <a:close/>
              </a:path>
              <a:path w="2887908" h="418394">
                <a:moveTo>
                  <a:pt x="2184159" y="48314"/>
                </a:moveTo>
                <a:lnTo>
                  <a:pt x="2184159" y="53693"/>
                </a:lnTo>
                <a:lnTo>
                  <a:pt x="2185189" y="58342"/>
                </a:lnTo>
                <a:lnTo>
                  <a:pt x="2184159" y="42935"/>
                </a:lnTo>
                <a:lnTo>
                  <a:pt x="2184159" y="48314"/>
                </a:lnTo>
                <a:close/>
              </a:path>
              <a:path w="2887908" h="418394">
                <a:moveTo>
                  <a:pt x="2191929" y="48314"/>
                </a:moveTo>
                <a:lnTo>
                  <a:pt x="2191929" y="44329"/>
                </a:lnTo>
                <a:lnTo>
                  <a:pt x="2191929" y="50605"/>
                </a:lnTo>
                <a:lnTo>
                  <a:pt x="2229585" y="50605"/>
                </a:lnTo>
                <a:lnTo>
                  <a:pt x="2191929" y="44329"/>
                </a:lnTo>
                <a:lnTo>
                  <a:pt x="2191929" y="48314"/>
                </a:lnTo>
                <a:close/>
              </a:path>
              <a:path w="2887908" h="418394">
                <a:moveTo>
                  <a:pt x="2204514" y="29387"/>
                </a:moveTo>
                <a:lnTo>
                  <a:pt x="2212019" y="29387"/>
                </a:lnTo>
                <a:lnTo>
                  <a:pt x="2215439" y="30682"/>
                </a:lnTo>
                <a:lnTo>
                  <a:pt x="2218029" y="33272"/>
                </a:lnTo>
                <a:lnTo>
                  <a:pt x="2220686" y="35862"/>
                </a:lnTo>
                <a:lnTo>
                  <a:pt x="2222014" y="39548"/>
                </a:lnTo>
                <a:lnTo>
                  <a:pt x="2226098" y="43532"/>
                </a:lnTo>
                <a:lnTo>
                  <a:pt x="2223143" y="27394"/>
                </a:lnTo>
                <a:lnTo>
                  <a:pt x="2219822" y="25402"/>
                </a:lnTo>
                <a:lnTo>
                  <a:pt x="2216568" y="23410"/>
                </a:lnTo>
                <a:lnTo>
                  <a:pt x="2212617" y="22413"/>
                </a:lnTo>
                <a:lnTo>
                  <a:pt x="2207968" y="22413"/>
                </a:lnTo>
                <a:lnTo>
                  <a:pt x="2204514" y="29387"/>
                </a:lnTo>
                <a:close/>
              </a:path>
              <a:path w="2887908" h="418394">
                <a:moveTo>
                  <a:pt x="2196977" y="33139"/>
                </a:moveTo>
                <a:lnTo>
                  <a:pt x="2199301" y="31678"/>
                </a:lnTo>
                <a:lnTo>
                  <a:pt x="2201692" y="30150"/>
                </a:lnTo>
                <a:lnTo>
                  <a:pt x="2204514" y="29387"/>
                </a:lnTo>
                <a:lnTo>
                  <a:pt x="2207968" y="22413"/>
                </a:lnTo>
                <a:lnTo>
                  <a:pt x="2203385" y="22413"/>
                </a:lnTo>
                <a:lnTo>
                  <a:pt x="2199301" y="23443"/>
                </a:lnTo>
                <a:lnTo>
                  <a:pt x="2196977" y="33139"/>
                </a:lnTo>
                <a:close/>
              </a:path>
              <a:path w="2887908" h="418394">
                <a:moveTo>
                  <a:pt x="2195715" y="25502"/>
                </a:moveTo>
                <a:lnTo>
                  <a:pt x="2192129" y="27560"/>
                </a:lnTo>
                <a:lnTo>
                  <a:pt x="2192560" y="40942"/>
                </a:lnTo>
                <a:lnTo>
                  <a:pt x="2193822" y="38153"/>
                </a:lnTo>
                <a:lnTo>
                  <a:pt x="2195150" y="35297"/>
                </a:lnTo>
                <a:lnTo>
                  <a:pt x="2196977" y="33139"/>
                </a:lnTo>
                <a:lnTo>
                  <a:pt x="2199301" y="23443"/>
                </a:lnTo>
                <a:lnTo>
                  <a:pt x="2195715" y="25502"/>
                </a:lnTo>
                <a:close/>
              </a:path>
              <a:path w="2887908" h="418394">
                <a:moveTo>
                  <a:pt x="2229983" y="40776"/>
                </a:moveTo>
                <a:lnTo>
                  <a:pt x="2229120" y="36958"/>
                </a:lnTo>
                <a:lnTo>
                  <a:pt x="2227393" y="33571"/>
                </a:lnTo>
                <a:lnTo>
                  <a:pt x="2225667" y="30117"/>
                </a:lnTo>
                <a:lnTo>
                  <a:pt x="2223143" y="27394"/>
                </a:lnTo>
                <a:lnTo>
                  <a:pt x="2226098" y="43532"/>
                </a:lnTo>
                <a:lnTo>
                  <a:pt x="2229585" y="50605"/>
                </a:lnTo>
                <a:lnTo>
                  <a:pt x="2229983" y="40776"/>
                </a:lnTo>
                <a:close/>
              </a:path>
              <a:path w="2887908" h="418394">
                <a:moveTo>
                  <a:pt x="2229983" y="40776"/>
                </a:moveTo>
                <a:lnTo>
                  <a:pt x="2229585" y="50605"/>
                </a:lnTo>
                <a:lnTo>
                  <a:pt x="2229817" y="49045"/>
                </a:lnTo>
                <a:lnTo>
                  <a:pt x="2229950" y="47185"/>
                </a:lnTo>
                <a:lnTo>
                  <a:pt x="2229983" y="40776"/>
                </a:lnTo>
                <a:close/>
              </a:path>
              <a:path w="2887908" h="418394">
                <a:moveTo>
                  <a:pt x="2285684" y="32176"/>
                </a:moveTo>
                <a:lnTo>
                  <a:pt x="2284024" y="28855"/>
                </a:lnTo>
                <a:lnTo>
                  <a:pt x="2281633" y="26398"/>
                </a:lnTo>
                <a:lnTo>
                  <a:pt x="2278512" y="24804"/>
                </a:lnTo>
                <a:lnTo>
                  <a:pt x="2276221" y="32375"/>
                </a:lnTo>
                <a:lnTo>
                  <a:pt x="2278479" y="34368"/>
                </a:lnTo>
                <a:lnTo>
                  <a:pt x="2279608" y="37622"/>
                </a:lnTo>
                <a:lnTo>
                  <a:pt x="2287577" y="73219"/>
                </a:lnTo>
                <a:lnTo>
                  <a:pt x="2285684" y="32176"/>
                </a:lnTo>
                <a:close/>
              </a:path>
              <a:path w="2887908" h="418394">
                <a:moveTo>
                  <a:pt x="2265661" y="29387"/>
                </a:moveTo>
                <a:lnTo>
                  <a:pt x="2271173" y="29387"/>
                </a:lnTo>
                <a:lnTo>
                  <a:pt x="2273963" y="30383"/>
                </a:lnTo>
                <a:lnTo>
                  <a:pt x="2276221" y="32375"/>
                </a:lnTo>
                <a:lnTo>
                  <a:pt x="2278512" y="24804"/>
                </a:lnTo>
                <a:lnTo>
                  <a:pt x="2275391" y="23210"/>
                </a:lnTo>
                <a:lnTo>
                  <a:pt x="2272070" y="22413"/>
                </a:lnTo>
                <a:lnTo>
                  <a:pt x="2268550" y="22413"/>
                </a:lnTo>
                <a:lnTo>
                  <a:pt x="2265661" y="29387"/>
                </a:lnTo>
                <a:close/>
              </a:path>
              <a:path w="2887908" h="418394">
                <a:moveTo>
                  <a:pt x="2256928" y="34135"/>
                </a:moveTo>
                <a:lnTo>
                  <a:pt x="2258821" y="32309"/>
                </a:lnTo>
                <a:lnTo>
                  <a:pt x="2261079" y="31180"/>
                </a:lnTo>
                <a:lnTo>
                  <a:pt x="2263403" y="29984"/>
                </a:lnTo>
                <a:lnTo>
                  <a:pt x="2265661" y="29387"/>
                </a:lnTo>
                <a:lnTo>
                  <a:pt x="2268550" y="22413"/>
                </a:lnTo>
                <a:lnTo>
                  <a:pt x="2265495" y="22413"/>
                </a:lnTo>
                <a:lnTo>
                  <a:pt x="2262507" y="23111"/>
                </a:lnTo>
                <a:lnTo>
                  <a:pt x="2259585" y="24505"/>
                </a:lnTo>
                <a:lnTo>
                  <a:pt x="2256928" y="34135"/>
                </a:lnTo>
                <a:close/>
              </a:path>
              <a:path w="2887908" h="418394">
                <a:moveTo>
                  <a:pt x="2253109" y="42503"/>
                </a:moveTo>
                <a:lnTo>
                  <a:pt x="2253873" y="39182"/>
                </a:lnTo>
                <a:lnTo>
                  <a:pt x="2255401" y="36659"/>
                </a:lnTo>
                <a:lnTo>
                  <a:pt x="2256928" y="34135"/>
                </a:lnTo>
                <a:lnTo>
                  <a:pt x="2259585" y="24505"/>
                </a:lnTo>
                <a:lnTo>
                  <a:pt x="2256729" y="25900"/>
                </a:lnTo>
                <a:lnTo>
                  <a:pt x="2254404" y="28125"/>
                </a:lnTo>
                <a:lnTo>
                  <a:pt x="2253109" y="42503"/>
                </a:lnTo>
                <a:close/>
              </a:path>
              <a:path w="2887908" h="418394">
                <a:moveTo>
                  <a:pt x="2253109" y="73219"/>
                </a:moveTo>
                <a:lnTo>
                  <a:pt x="2253109" y="42503"/>
                </a:lnTo>
                <a:lnTo>
                  <a:pt x="2252611" y="31180"/>
                </a:lnTo>
                <a:lnTo>
                  <a:pt x="2252113" y="23410"/>
                </a:lnTo>
                <a:lnTo>
                  <a:pt x="2245140" y="23410"/>
                </a:lnTo>
                <a:lnTo>
                  <a:pt x="2245140" y="73219"/>
                </a:lnTo>
                <a:lnTo>
                  <a:pt x="2253109" y="73219"/>
                </a:lnTo>
                <a:close/>
              </a:path>
              <a:path w="2887908" h="418394">
                <a:moveTo>
                  <a:pt x="2287577" y="42337"/>
                </a:moveTo>
                <a:lnTo>
                  <a:pt x="2288241" y="39315"/>
                </a:lnTo>
                <a:lnTo>
                  <a:pt x="2289569" y="36858"/>
                </a:lnTo>
                <a:lnTo>
                  <a:pt x="2290964" y="34401"/>
                </a:lnTo>
                <a:lnTo>
                  <a:pt x="2292790" y="32541"/>
                </a:lnTo>
                <a:lnTo>
                  <a:pt x="2295048" y="31279"/>
                </a:lnTo>
                <a:lnTo>
                  <a:pt x="2297306" y="30018"/>
                </a:lnTo>
                <a:lnTo>
                  <a:pt x="2299731" y="29387"/>
                </a:lnTo>
                <a:lnTo>
                  <a:pt x="2305641" y="29387"/>
                </a:lnTo>
                <a:lnTo>
                  <a:pt x="2308430" y="30383"/>
                </a:lnTo>
                <a:lnTo>
                  <a:pt x="2310688" y="32375"/>
                </a:lnTo>
                <a:lnTo>
                  <a:pt x="2312946" y="34368"/>
                </a:lnTo>
                <a:lnTo>
                  <a:pt x="2314075" y="37622"/>
                </a:lnTo>
                <a:lnTo>
                  <a:pt x="2314075" y="73219"/>
                </a:lnTo>
                <a:lnTo>
                  <a:pt x="2322045" y="73219"/>
                </a:lnTo>
                <a:lnTo>
                  <a:pt x="2315005" y="25734"/>
                </a:lnTo>
                <a:lnTo>
                  <a:pt x="2312083" y="24406"/>
                </a:lnTo>
                <a:lnTo>
                  <a:pt x="2309227" y="23078"/>
                </a:lnTo>
                <a:lnTo>
                  <a:pt x="2306206" y="22413"/>
                </a:lnTo>
                <a:lnTo>
                  <a:pt x="2300959" y="22413"/>
                </a:lnTo>
                <a:lnTo>
                  <a:pt x="2298767" y="22779"/>
                </a:lnTo>
                <a:lnTo>
                  <a:pt x="2296443" y="23509"/>
                </a:lnTo>
                <a:lnTo>
                  <a:pt x="2294185" y="24173"/>
                </a:lnTo>
                <a:lnTo>
                  <a:pt x="2292093" y="25236"/>
                </a:lnTo>
                <a:lnTo>
                  <a:pt x="2290167" y="26697"/>
                </a:lnTo>
                <a:lnTo>
                  <a:pt x="2288241" y="28092"/>
                </a:lnTo>
                <a:lnTo>
                  <a:pt x="2287577" y="42337"/>
                </a:lnTo>
                <a:close/>
              </a:path>
              <a:path w="2887908" h="418394">
                <a:moveTo>
                  <a:pt x="2287577" y="42337"/>
                </a:moveTo>
                <a:lnTo>
                  <a:pt x="2288241" y="28092"/>
                </a:lnTo>
                <a:lnTo>
                  <a:pt x="2286747" y="29918"/>
                </a:lnTo>
                <a:lnTo>
                  <a:pt x="2287577" y="73219"/>
                </a:lnTo>
                <a:lnTo>
                  <a:pt x="2287577" y="42337"/>
                </a:lnTo>
                <a:close/>
              </a:path>
              <a:path w="2887908" h="418394">
                <a:moveTo>
                  <a:pt x="2279608" y="42138"/>
                </a:moveTo>
                <a:lnTo>
                  <a:pt x="2279608" y="73219"/>
                </a:lnTo>
                <a:lnTo>
                  <a:pt x="2287577" y="73219"/>
                </a:lnTo>
                <a:lnTo>
                  <a:pt x="2279608" y="37622"/>
                </a:lnTo>
                <a:lnTo>
                  <a:pt x="2279608" y="42138"/>
                </a:lnTo>
                <a:close/>
              </a:path>
              <a:path w="2887908" h="418394">
                <a:moveTo>
                  <a:pt x="2322045" y="73219"/>
                </a:moveTo>
                <a:lnTo>
                  <a:pt x="2322045" y="36958"/>
                </a:lnTo>
                <a:lnTo>
                  <a:pt x="2321115" y="33371"/>
                </a:lnTo>
                <a:lnTo>
                  <a:pt x="2319256" y="30582"/>
                </a:lnTo>
                <a:lnTo>
                  <a:pt x="2317396" y="27793"/>
                </a:lnTo>
                <a:lnTo>
                  <a:pt x="2315005" y="25734"/>
                </a:lnTo>
                <a:lnTo>
                  <a:pt x="2322045" y="73219"/>
                </a:lnTo>
                <a:close/>
              </a:path>
              <a:path w="2887908" h="418394">
                <a:moveTo>
                  <a:pt x="2375534" y="7471"/>
                </a:moveTo>
                <a:lnTo>
                  <a:pt x="2375534" y="73219"/>
                </a:lnTo>
                <a:lnTo>
                  <a:pt x="2383503" y="73219"/>
                </a:lnTo>
                <a:lnTo>
                  <a:pt x="2383503" y="7471"/>
                </a:lnTo>
                <a:lnTo>
                  <a:pt x="2375534" y="7471"/>
                </a:lnTo>
                <a:close/>
              </a:path>
              <a:path w="2887908" h="418394">
                <a:moveTo>
                  <a:pt x="2411000" y="44462"/>
                </a:moveTo>
                <a:lnTo>
                  <a:pt x="2411763" y="29818"/>
                </a:lnTo>
                <a:lnTo>
                  <a:pt x="2410486" y="31817"/>
                </a:lnTo>
                <a:lnTo>
                  <a:pt x="2410003" y="23410"/>
                </a:lnTo>
                <a:lnTo>
                  <a:pt x="2403030" y="23410"/>
                </a:lnTo>
                <a:lnTo>
                  <a:pt x="2411000" y="94138"/>
                </a:lnTo>
                <a:lnTo>
                  <a:pt x="2411000" y="65797"/>
                </a:lnTo>
                <a:lnTo>
                  <a:pt x="2410003" y="63456"/>
                </a:lnTo>
                <a:lnTo>
                  <a:pt x="2409605" y="34168"/>
                </a:lnTo>
                <a:lnTo>
                  <a:pt x="2410468" y="31844"/>
                </a:lnTo>
                <a:lnTo>
                  <a:pt x="2410701" y="35563"/>
                </a:lnTo>
                <a:lnTo>
                  <a:pt x="2411000" y="44462"/>
                </a:lnTo>
                <a:close/>
              </a:path>
              <a:path w="2887908" h="418394">
                <a:moveTo>
                  <a:pt x="2411000" y="61962"/>
                </a:moveTo>
                <a:lnTo>
                  <a:pt x="2410003" y="63456"/>
                </a:lnTo>
                <a:lnTo>
                  <a:pt x="2411000" y="65797"/>
                </a:lnTo>
                <a:lnTo>
                  <a:pt x="2411332" y="66577"/>
                </a:lnTo>
                <a:lnTo>
                  <a:pt x="2411000" y="52100"/>
                </a:lnTo>
                <a:lnTo>
                  <a:pt x="2411000" y="44462"/>
                </a:lnTo>
                <a:lnTo>
                  <a:pt x="2410701" y="35563"/>
                </a:lnTo>
                <a:lnTo>
                  <a:pt x="2410003" y="63456"/>
                </a:lnTo>
                <a:lnTo>
                  <a:pt x="2411000" y="61962"/>
                </a:lnTo>
                <a:close/>
              </a:path>
              <a:path w="2887908" h="418394">
                <a:moveTo>
                  <a:pt x="2450249" y="48314"/>
                </a:moveTo>
                <a:lnTo>
                  <a:pt x="2450249" y="42868"/>
                </a:lnTo>
                <a:lnTo>
                  <a:pt x="2449219" y="38220"/>
                </a:lnTo>
                <a:lnTo>
                  <a:pt x="2447161" y="34368"/>
                </a:lnTo>
                <a:lnTo>
                  <a:pt x="2445102" y="30516"/>
                </a:lnTo>
                <a:lnTo>
                  <a:pt x="2442346" y="27560"/>
                </a:lnTo>
                <a:lnTo>
                  <a:pt x="2440918" y="38020"/>
                </a:lnTo>
                <a:lnTo>
                  <a:pt x="2442279" y="42603"/>
                </a:lnTo>
                <a:lnTo>
                  <a:pt x="2445002" y="66112"/>
                </a:lnTo>
                <a:lnTo>
                  <a:pt x="2447061" y="62261"/>
                </a:lnTo>
                <a:lnTo>
                  <a:pt x="2449186" y="58342"/>
                </a:lnTo>
                <a:lnTo>
                  <a:pt x="2450249" y="53693"/>
                </a:lnTo>
                <a:lnTo>
                  <a:pt x="2450249" y="48314"/>
                </a:lnTo>
                <a:close/>
              </a:path>
              <a:path w="2887908" h="418394">
                <a:moveTo>
                  <a:pt x="2438892" y="25502"/>
                </a:moveTo>
                <a:lnTo>
                  <a:pt x="2435506" y="23443"/>
                </a:lnTo>
                <a:lnTo>
                  <a:pt x="2435539" y="31113"/>
                </a:lnTo>
                <a:lnTo>
                  <a:pt x="2438195" y="34567"/>
                </a:lnTo>
                <a:lnTo>
                  <a:pt x="2440918" y="38020"/>
                </a:lnTo>
                <a:lnTo>
                  <a:pt x="2442346" y="27560"/>
                </a:lnTo>
                <a:lnTo>
                  <a:pt x="2438892" y="25502"/>
                </a:lnTo>
                <a:close/>
              </a:path>
              <a:path w="2887908" h="418394">
                <a:moveTo>
                  <a:pt x="2411000" y="44462"/>
                </a:moveTo>
                <a:lnTo>
                  <a:pt x="2411664" y="41142"/>
                </a:lnTo>
                <a:lnTo>
                  <a:pt x="2412992" y="38352"/>
                </a:lnTo>
                <a:lnTo>
                  <a:pt x="2414320" y="35497"/>
                </a:lnTo>
                <a:lnTo>
                  <a:pt x="2416180" y="33305"/>
                </a:lnTo>
                <a:lnTo>
                  <a:pt x="2418571" y="31778"/>
                </a:lnTo>
                <a:lnTo>
                  <a:pt x="2420961" y="30184"/>
                </a:lnTo>
                <a:lnTo>
                  <a:pt x="2423751" y="29387"/>
                </a:lnTo>
                <a:lnTo>
                  <a:pt x="2431786" y="29387"/>
                </a:lnTo>
                <a:lnTo>
                  <a:pt x="2435539" y="31113"/>
                </a:lnTo>
                <a:lnTo>
                  <a:pt x="2435506" y="23443"/>
                </a:lnTo>
                <a:lnTo>
                  <a:pt x="2431786" y="22413"/>
                </a:lnTo>
                <a:lnTo>
                  <a:pt x="2424880" y="22413"/>
                </a:lnTo>
                <a:lnTo>
                  <a:pt x="2422223" y="22912"/>
                </a:lnTo>
                <a:lnTo>
                  <a:pt x="2419766" y="23908"/>
                </a:lnTo>
                <a:lnTo>
                  <a:pt x="2417309" y="24904"/>
                </a:lnTo>
                <a:lnTo>
                  <a:pt x="2415217" y="26299"/>
                </a:lnTo>
                <a:lnTo>
                  <a:pt x="2413490" y="28092"/>
                </a:lnTo>
                <a:lnTo>
                  <a:pt x="2411763" y="29818"/>
                </a:lnTo>
                <a:lnTo>
                  <a:pt x="2411000" y="44462"/>
                </a:lnTo>
                <a:close/>
              </a:path>
              <a:path w="2887908" h="418394">
                <a:moveTo>
                  <a:pt x="2442279" y="42603"/>
                </a:moveTo>
                <a:lnTo>
                  <a:pt x="2442279" y="54026"/>
                </a:lnTo>
                <a:lnTo>
                  <a:pt x="2440885" y="58608"/>
                </a:lnTo>
                <a:lnTo>
                  <a:pt x="2438096" y="62061"/>
                </a:lnTo>
                <a:lnTo>
                  <a:pt x="2435373" y="65515"/>
                </a:lnTo>
                <a:lnTo>
                  <a:pt x="2438793" y="71127"/>
                </a:lnTo>
                <a:lnTo>
                  <a:pt x="2442246" y="69068"/>
                </a:lnTo>
                <a:lnTo>
                  <a:pt x="2445002" y="66112"/>
                </a:lnTo>
                <a:lnTo>
                  <a:pt x="2442279" y="42603"/>
                </a:lnTo>
                <a:close/>
              </a:path>
              <a:path w="2887908" h="418394">
                <a:moveTo>
                  <a:pt x="2427436" y="74215"/>
                </a:moveTo>
                <a:lnTo>
                  <a:pt x="2431554" y="74215"/>
                </a:lnTo>
                <a:lnTo>
                  <a:pt x="2435340" y="73185"/>
                </a:lnTo>
                <a:lnTo>
                  <a:pt x="2438793" y="71127"/>
                </a:lnTo>
                <a:lnTo>
                  <a:pt x="2435373" y="65515"/>
                </a:lnTo>
                <a:lnTo>
                  <a:pt x="2431554" y="67241"/>
                </a:lnTo>
                <a:lnTo>
                  <a:pt x="2427436" y="74215"/>
                </a:lnTo>
                <a:close/>
              </a:path>
              <a:path w="2887908" h="418394">
                <a:moveTo>
                  <a:pt x="2431554" y="67241"/>
                </a:moveTo>
                <a:lnTo>
                  <a:pt x="2423518" y="67241"/>
                </a:lnTo>
                <a:lnTo>
                  <a:pt x="2420762" y="66478"/>
                </a:lnTo>
                <a:lnTo>
                  <a:pt x="2418371" y="64950"/>
                </a:lnTo>
                <a:lnTo>
                  <a:pt x="2416047" y="63356"/>
                </a:lnTo>
                <a:lnTo>
                  <a:pt x="2414221" y="61132"/>
                </a:lnTo>
                <a:lnTo>
                  <a:pt x="2416578" y="71226"/>
                </a:lnTo>
                <a:lnTo>
                  <a:pt x="2419700" y="73219"/>
                </a:lnTo>
                <a:lnTo>
                  <a:pt x="2423319" y="74215"/>
                </a:lnTo>
                <a:lnTo>
                  <a:pt x="2427436" y="74215"/>
                </a:lnTo>
                <a:lnTo>
                  <a:pt x="2431554" y="67241"/>
                </a:lnTo>
                <a:close/>
              </a:path>
              <a:path w="2887908" h="418394">
                <a:moveTo>
                  <a:pt x="2413523" y="69167"/>
                </a:moveTo>
                <a:lnTo>
                  <a:pt x="2416578" y="71226"/>
                </a:lnTo>
                <a:lnTo>
                  <a:pt x="2414221" y="61132"/>
                </a:lnTo>
                <a:lnTo>
                  <a:pt x="2412892" y="58276"/>
                </a:lnTo>
                <a:lnTo>
                  <a:pt x="2411630" y="55420"/>
                </a:lnTo>
                <a:lnTo>
                  <a:pt x="2411332" y="66577"/>
                </a:lnTo>
                <a:lnTo>
                  <a:pt x="2413523" y="69167"/>
                </a:lnTo>
                <a:close/>
              </a:path>
              <a:path w="2887908" h="418394">
                <a:moveTo>
                  <a:pt x="2410701" y="35563"/>
                </a:moveTo>
                <a:lnTo>
                  <a:pt x="2410468" y="31844"/>
                </a:lnTo>
                <a:lnTo>
                  <a:pt x="2409605" y="34168"/>
                </a:lnTo>
                <a:lnTo>
                  <a:pt x="2410003" y="63456"/>
                </a:lnTo>
                <a:lnTo>
                  <a:pt x="2410701" y="35563"/>
                </a:lnTo>
                <a:close/>
              </a:path>
              <a:path w="2887908" h="418394">
                <a:moveTo>
                  <a:pt x="2494807" y="57213"/>
                </a:moveTo>
                <a:lnTo>
                  <a:pt x="2495272" y="58475"/>
                </a:lnTo>
                <a:lnTo>
                  <a:pt x="2496766" y="71060"/>
                </a:lnTo>
                <a:lnTo>
                  <a:pt x="2499090" y="69267"/>
                </a:lnTo>
                <a:lnTo>
                  <a:pt x="2500751" y="66943"/>
                </a:lnTo>
                <a:lnTo>
                  <a:pt x="2502411" y="64552"/>
                </a:lnTo>
                <a:lnTo>
                  <a:pt x="2503241" y="61796"/>
                </a:lnTo>
                <a:lnTo>
                  <a:pt x="2503241" y="55619"/>
                </a:lnTo>
                <a:lnTo>
                  <a:pt x="2502311" y="53029"/>
                </a:lnTo>
                <a:lnTo>
                  <a:pt x="2500452" y="50904"/>
                </a:lnTo>
                <a:lnTo>
                  <a:pt x="2498592" y="48779"/>
                </a:lnTo>
                <a:lnTo>
                  <a:pt x="2495338" y="47252"/>
                </a:lnTo>
                <a:lnTo>
                  <a:pt x="2494807" y="57213"/>
                </a:lnTo>
                <a:close/>
              </a:path>
              <a:path w="2887908" h="418394">
                <a:moveTo>
                  <a:pt x="2475514" y="43200"/>
                </a:moveTo>
                <a:lnTo>
                  <a:pt x="2476842" y="51004"/>
                </a:lnTo>
                <a:lnTo>
                  <a:pt x="2488796" y="53494"/>
                </a:lnTo>
                <a:lnTo>
                  <a:pt x="2491320" y="54026"/>
                </a:lnTo>
                <a:lnTo>
                  <a:pt x="2493013" y="54889"/>
                </a:lnTo>
                <a:lnTo>
                  <a:pt x="2494807" y="57213"/>
                </a:lnTo>
                <a:lnTo>
                  <a:pt x="2495338" y="47252"/>
                </a:lnTo>
                <a:lnTo>
                  <a:pt x="2490689" y="46322"/>
                </a:lnTo>
                <a:lnTo>
                  <a:pt x="2478237" y="43732"/>
                </a:lnTo>
                <a:lnTo>
                  <a:pt x="2475514" y="43200"/>
                </a:lnTo>
                <a:close/>
              </a:path>
              <a:path w="2887908" h="418394">
                <a:moveTo>
                  <a:pt x="2475514" y="43200"/>
                </a:moveTo>
                <a:lnTo>
                  <a:pt x="2473655" y="42337"/>
                </a:lnTo>
                <a:lnTo>
                  <a:pt x="2472658" y="41142"/>
                </a:lnTo>
                <a:lnTo>
                  <a:pt x="2471662" y="39880"/>
                </a:lnTo>
                <a:lnTo>
                  <a:pt x="2471164" y="38518"/>
                </a:lnTo>
                <a:lnTo>
                  <a:pt x="2471994" y="50008"/>
                </a:lnTo>
                <a:lnTo>
                  <a:pt x="2476842" y="51004"/>
                </a:lnTo>
                <a:lnTo>
                  <a:pt x="2475514" y="43200"/>
                </a:lnTo>
                <a:close/>
              </a:path>
              <a:path w="2887908" h="418394">
                <a:moveTo>
                  <a:pt x="2464058" y="32143"/>
                </a:moveTo>
                <a:lnTo>
                  <a:pt x="2464324" y="43698"/>
                </a:lnTo>
                <a:lnTo>
                  <a:pt x="2466382" y="46023"/>
                </a:lnTo>
                <a:lnTo>
                  <a:pt x="2468507" y="48347"/>
                </a:lnTo>
                <a:lnTo>
                  <a:pt x="2471994" y="50008"/>
                </a:lnTo>
                <a:lnTo>
                  <a:pt x="2471164" y="38518"/>
                </a:lnTo>
                <a:lnTo>
                  <a:pt x="2469404" y="25834"/>
                </a:lnTo>
                <a:lnTo>
                  <a:pt x="2467179" y="27627"/>
                </a:lnTo>
                <a:lnTo>
                  <a:pt x="2465585" y="29885"/>
                </a:lnTo>
                <a:lnTo>
                  <a:pt x="2464058" y="32143"/>
                </a:lnTo>
                <a:close/>
              </a:path>
              <a:path w="2887908" h="418394">
                <a:moveTo>
                  <a:pt x="2464324" y="43698"/>
                </a:moveTo>
                <a:lnTo>
                  <a:pt x="2464058" y="32143"/>
                </a:lnTo>
                <a:lnTo>
                  <a:pt x="2463294" y="34633"/>
                </a:lnTo>
                <a:lnTo>
                  <a:pt x="2463294" y="40810"/>
                </a:lnTo>
                <a:lnTo>
                  <a:pt x="2464324" y="43698"/>
                </a:lnTo>
                <a:close/>
              </a:path>
              <a:path w="2887908" h="418394">
                <a:moveTo>
                  <a:pt x="2496766" y="71060"/>
                </a:moveTo>
                <a:lnTo>
                  <a:pt x="2495272" y="58475"/>
                </a:lnTo>
                <a:lnTo>
                  <a:pt x="2495272" y="62061"/>
                </a:lnTo>
                <a:lnTo>
                  <a:pt x="2494275" y="63854"/>
                </a:lnTo>
                <a:lnTo>
                  <a:pt x="2493777" y="72322"/>
                </a:lnTo>
                <a:lnTo>
                  <a:pt x="2496766" y="71060"/>
                </a:lnTo>
                <a:close/>
              </a:path>
              <a:path w="2887908" h="418394">
                <a:moveTo>
                  <a:pt x="2492283" y="65249"/>
                </a:moveTo>
                <a:lnTo>
                  <a:pt x="2490291" y="66577"/>
                </a:lnTo>
                <a:lnTo>
                  <a:pt x="2490789" y="73584"/>
                </a:lnTo>
                <a:lnTo>
                  <a:pt x="2493777" y="72322"/>
                </a:lnTo>
                <a:lnTo>
                  <a:pt x="2494275" y="63854"/>
                </a:lnTo>
                <a:lnTo>
                  <a:pt x="2492283" y="65249"/>
                </a:lnTo>
                <a:close/>
              </a:path>
              <a:path w="2887908" h="418394">
                <a:moveTo>
                  <a:pt x="2473754" y="64651"/>
                </a:moveTo>
                <a:lnTo>
                  <a:pt x="2474086" y="73185"/>
                </a:lnTo>
                <a:lnTo>
                  <a:pt x="2478569" y="74215"/>
                </a:lnTo>
                <a:lnTo>
                  <a:pt x="2487335" y="74215"/>
                </a:lnTo>
                <a:lnTo>
                  <a:pt x="2490789" y="73584"/>
                </a:lnTo>
                <a:lnTo>
                  <a:pt x="2490291" y="66577"/>
                </a:lnTo>
                <a:lnTo>
                  <a:pt x="2487534" y="67241"/>
                </a:lnTo>
                <a:lnTo>
                  <a:pt x="2480030" y="67241"/>
                </a:lnTo>
                <a:lnTo>
                  <a:pt x="2476610" y="66378"/>
                </a:lnTo>
                <a:lnTo>
                  <a:pt x="2473754" y="64651"/>
                </a:lnTo>
                <a:close/>
              </a:path>
              <a:path w="2887908" h="418394">
                <a:moveTo>
                  <a:pt x="2470965" y="62925"/>
                </a:moveTo>
                <a:lnTo>
                  <a:pt x="2468840" y="60534"/>
                </a:lnTo>
                <a:lnTo>
                  <a:pt x="2469969" y="71127"/>
                </a:lnTo>
                <a:lnTo>
                  <a:pt x="2474086" y="73185"/>
                </a:lnTo>
                <a:lnTo>
                  <a:pt x="2473754" y="64651"/>
                </a:lnTo>
                <a:lnTo>
                  <a:pt x="2470965" y="62925"/>
                </a:lnTo>
                <a:close/>
              </a:path>
              <a:path w="2887908" h="418394">
                <a:moveTo>
                  <a:pt x="2467378" y="57479"/>
                </a:moveTo>
                <a:lnTo>
                  <a:pt x="2460605" y="62360"/>
                </a:lnTo>
                <a:lnTo>
                  <a:pt x="2462796" y="66146"/>
                </a:lnTo>
                <a:lnTo>
                  <a:pt x="2465918" y="69068"/>
                </a:lnTo>
                <a:lnTo>
                  <a:pt x="2469969" y="71127"/>
                </a:lnTo>
                <a:lnTo>
                  <a:pt x="2468840" y="60534"/>
                </a:lnTo>
                <a:lnTo>
                  <a:pt x="2467378" y="57479"/>
                </a:lnTo>
                <a:close/>
              </a:path>
              <a:path w="2887908" h="418394">
                <a:moveTo>
                  <a:pt x="2492914" y="32807"/>
                </a:moveTo>
                <a:lnTo>
                  <a:pt x="2494740" y="34932"/>
                </a:lnTo>
                <a:lnTo>
                  <a:pt x="2495869" y="37854"/>
                </a:lnTo>
                <a:lnTo>
                  <a:pt x="2502544" y="33471"/>
                </a:lnTo>
                <a:lnTo>
                  <a:pt x="2500883" y="29951"/>
                </a:lnTo>
                <a:lnTo>
                  <a:pt x="2498360" y="27228"/>
                </a:lnTo>
                <a:lnTo>
                  <a:pt x="2494973" y="25302"/>
                </a:lnTo>
                <a:lnTo>
                  <a:pt x="2492914" y="32807"/>
                </a:lnTo>
                <a:close/>
              </a:path>
              <a:path w="2887908" h="418394">
                <a:moveTo>
                  <a:pt x="2491586" y="23376"/>
                </a:moveTo>
                <a:lnTo>
                  <a:pt x="2487435" y="22413"/>
                </a:lnTo>
                <a:lnTo>
                  <a:pt x="2487867" y="30084"/>
                </a:lnTo>
                <a:lnTo>
                  <a:pt x="2490390" y="31479"/>
                </a:lnTo>
                <a:lnTo>
                  <a:pt x="2492914" y="32807"/>
                </a:lnTo>
                <a:lnTo>
                  <a:pt x="2494973" y="25302"/>
                </a:lnTo>
                <a:lnTo>
                  <a:pt x="2491586" y="23376"/>
                </a:lnTo>
                <a:close/>
              </a:path>
              <a:path w="2887908" h="418394">
                <a:moveTo>
                  <a:pt x="2480130" y="29387"/>
                </a:moveTo>
                <a:lnTo>
                  <a:pt x="2485243" y="29387"/>
                </a:lnTo>
                <a:lnTo>
                  <a:pt x="2487867" y="30084"/>
                </a:lnTo>
                <a:lnTo>
                  <a:pt x="2487435" y="22413"/>
                </a:lnTo>
                <a:lnTo>
                  <a:pt x="2482520" y="22413"/>
                </a:lnTo>
                <a:lnTo>
                  <a:pt x="2480130" y="29387"/>
                </a:lnTo>
                <a:close/>
              </a:path>
              <a:path w="2887908" h="418394">
                <a:moveTo>
                  <a:pt x="2478602" y="22413"/>
                </a:moveTo>
                <a:lnTo>
                  <a:pt x="2475182" y="23111"/>
                </a:lnTo>
                <a:lnTo>
                  <a:pt x="2476344" y="30383"/>
                </a:lnTo>
                <a:lnTo>
                  <a:pt x="2478071" y="29719"/>
                </a:lnTo>
                <a:lnTo>
                  <a:pt x="2480130" y="29387"/>
                </a:lnTo>
                <a:lnTo>
                  <a:pt x="2482520" y="22413"/>
                </a:lnTo>
                <a:lnTo>
                  <a:pt x="2478602" y="22413"/>
                </a:lnTo>
                <a:close/>
              </a:path>
              <a:path w="2887908" h="418394">
                <a:moveTo>
                  <a:pt x="2471164" y="35596"/>
                </a:moveTo>
                <a:lnTo>
                  <a:pt x="2471596" y="34301"/>
                </a:lnTo>
                <a:lnTo>
                  <a:pt x="2473389" y="31977"/>
                </a:lnTo>
                <a:lnTo>
                  <a:pt x="2474684" y="31047"/>
                </a:lnTo>
                <a:lnTo>
                  <a:pt x="2476344" y="30383"/>
                </a:lnTo>
                <a:lnTo>
                  <a:pt x="2475182" y="23111"/>
                </a:lnTo>
                <a:lnTo>
                  <a:pt x="2472260" y="24505"/>
                </a:lnTo>
                <a:lnTo>
                  <a:pt x="2471164" y="35596"/>
                </a:lnTo>
                <a:close/>
              </a:path>
              <a:path w="2887908" h="418394">
                <a:moveTo>
                  <a:pt x="2471164" y="35596"/>
                </a:moveTo>
                <a:lnTo>
                  <a:pt x="2472260" y="24505"/>
                </a:lnTo>
                <a:lnTo>
                  <a:pt x="2469404" y="25834"/>
                </a:lnTo>
                <a:lnTo>
                  <a:pt x="2471164" y="38518"/>
                </a:lnTo>
                <a:lnTo>
                  <a:pt x="2471164" y="35596"/>
                </a:lnTo>
                <a:close/>
              </a:path>
              <a:path w="2887908" h="418394">
                <a:moveTo>
                  <a:pt x="2525490" y="23410"/>
                </a:moveTo>
                <a:lnTo>
                  <a:pt x="2517520" y="23410"/>
                </a:lnTo>
                <a:lnTo>
                  <a:pt x="2518384" y="63921"/>
                </a:lnTo>
                <a:lnTo>
                  <a:pt x="2520111" y="66644"/>
                </a:lnTo>
                <a:lnTo>
                  <a:pt x="2521904" y="69300"/>
                </a:lnTo>
                <a:lnTo>
                  <a:pt x="2524195" y="71226"/>
                </a:lnTo>
                <a:lnTo>
                  <a:pt x="2525490" y="59040"/>
                </a:lnTo>
                <a:lnTo>
                  <a:pt x="2525490" y="23410"/>
                </a:lnTo>
                <a:close/>
              </a:path>
              <a:path w="2887908" h="418394">
                <a:moveTo>
                  <a:pt x="2517520" y="56084"/>
                </a:moveTo>
                <a:lnTo>
                  <a:pt x="2517520" y="60401"/>
                </a:lnTo>
                <a:lnTo>
                  <a:pt x="2518384" y="63921"/>
                </a:lnTo>
                <a:lnTo>
                  <a:pt x="2517520" y="23410"/>
                </a:lnTo>
                <a:lnTo>
                  <a:pt x="2517520" y="56084"/>
                </a:lnTo>
                <a:close/>
              </a:path>
              <a:path w="2887908" h="418394">
                <a:moveTo>
                  <a:pt x="2560954" y="23410"/>
                </a:moveTo>
                <a:lnTo>
                  <a:pt x="2552984" y="23410"/>
                </a:lnTo>
                <a:lnTo>
                  <a:pt x="2553482" y="65648"/>
                </a:lnTo>
                <a:lnTo>
                  <a:pt x="2553981" y="73219"/>
                </a:lnTo>
                <a:lnTo>
                  <a:pt x="2560954" y="73219"/>
                </a:lnTo>
                <a:lnTo>
                  <a:pt x="2560954" y="23410"/>
                </a:lnTo>
                <a:close/>
              </a:path>
              <a:path w="2887908" h="418394">
                <a:moveTo>
                  <a:pt x="2553482" y="65648"/>
                </a:moveTo>
                <a:lnTo>
                  <a:pt x="2552984" y="23410"/>
                </a:lnTo>
                <a:lnTo>
                  <a:pt x="2552984" y="53428"/>
                </a:lnTo>
                <a:lnTo>
                  <a:pt x="2552553" y="55951"/>
                </a:lnTo>
                <a:lnTo>
                  <a:pt x="2551756" y="68636"/>
                </a:lnTo>
                <a:lnTo>
                  <a:pt x="2553482" y="65648"/>
                </a:lnTo>
                <a:close/>
              </a:path>
              <a:path w="2887908" h="418394">
                <a:moveTo>
                  <a:pt x="2551756" y="68636"/>
                </a:moveTo>
                <a:lnTo>
                  <a:pt x="2552553" y="55951"/>
                </a:lnTo>
                <a:lnTo>
                  <a:pt x="2551689" y="58077"/>
                </a:lnTo>
                <a:lnTo>
                  <a:pt x="2550892" y="60202"/>
                </a:lnTo>
                <a:lnTo>
                  <a:pt x="2549763" y="61962"/>
                </a:lnTo>
                <a:lnTo>
                  <a:pt x="2549398" y="70828"/>
                </a:lnTo>
                <a:lnTo>
                  <a:pt x="2551756" y="68636"/>
                </a:lnTo>
                <a:close/>
              </a:path>
              <a:path w="2887908" h="418394">
                <a:moveTo>
                  <a:pt x="2549763" y="61962"/>
                </a:moveTo>
                <a:lnTo>
                  <a:pt x="2548302" y="63356"/>
                </a:lnTo>
                <a:lnTo>
                  <a:pt x="2546908" y="64685"/>
                </a:lnTo>
                <a:lnTo>
                  <a:pt x="2545314" y="65681"/>
                </a:lnTo>
                <a:lnTo>
                  <a:pt x="2543521" y="66345"/>
                </a:lnTo>
                <a:lnTo>
                  <a:pt x="2546410" y="72222"/>
                </a:lnTo>
                <a:lnTo>
                  <a:pt x="2549398" y="70828"/>
                </a:lnTo>
                <a:lnTo>
                  <a:pt x="2549763" y="61962"/>
                </a:lnTo>
                <a:close/>
              </a:path>
              <a:path w="2887908" h="418394">
                <a:moveTo>
                  <a:pt x="2546410" y="72222"/>
                </a:moveTo>
                <a:lnTo>
                  <a:pt x="2543521" y="66345"/>
                </a:lnTo>
                <a:lnTo>
                  <a:pt x="2541728" y="66943"/>
                </a:lnTo>
                <a:lnTo>
                  <a:pt x="2539901" y="67241"/>
                </a:lnTo>
                <a:lnTo>
                  <a:pt x="2538042" y="67241"/>
                </a:lnTo>
                <a:lnTo>
                  <a:pt x="2540034" y="74215"/>
                </a:lnTo>
                <a:lnTo>
                  <a:pt x="2543488" y="73551"/>
                </a:lnTo>
                <a:lnTo>
                  <a:pt x="2546410" y="72222"/>
                </a:lnTo>
                <a:close/>
              </a:path>
              <a:path w="2887908" h="418394">
                <a:moveTo>
                  <a:pt x="2540034" y="74215"/>
                </a:moveTo>
                <a:lnTo>
                  <a:pt x="2538042" y="67241"/>
                </a:lnTo>
                <a:lnTo>
                  <a:pt x="2534057" y="67241"/>
                </a:lnTo>
                <a:lnTo>
                  <a:pt x="2530969" y="66312"/>
                </a:lnTo>
                <a:lnTo>
                  <a:pt x="2528777" y="64452"/>
                </a:lnTo>
                <a:lnTo>
                  <a:pt x="2526586" y="62526"/>
                </a:lnTo>
                <a:lnTo>
                  <a:pt x="2525490" y="59040"/>
                </a:lnTo>
                <a:lnTo>
                  <a:pt x="2526984" y="72422"/>
                </a:lnTo>
                <a:lnTo>
                  <a:pt x="2529840" y="73617"/>
                </a:lnTo>
                <a:lnTo>
                  <a:pt x="2532862" y="74215"/>
                </a:lnTo>
                <a:lnTo>
                  <a:pt x="2540034" y="74215"/>
                </a:lnTo>
                <a:close/>
              </a:path>
              <a:path w="2887908" h="418394">
                <a:moveTo>
                  <a:pt x="2620046" y="32176"/>
                </a:moveTo>
                <a:lnTo>
                  <a:pt x="2618386" y="28855"/>
                </a:lnTo>
                <a:lnTo>
                  <a:pt x="2615995" y="26398"/>
                </a:lnTo>
                <a:lnTo>
                  <a:pt x="2612873" y="24804"/>
                </a:lnTo>
                <a:lnTo>
                  <a:pt x="2610582" y="32375"/>
                </a:lnTo>
                <a:lnTo>
                  <a:pt x="2612840" y="34368"/>
                </a:lnTo>
                <a:lnTo>
                  <a:pt x="2613969" y="37622"/>
                </a:lnTo>
                <a:lnTo>
                  <a:pt x="2621939" y="73219"/>
                </a:lnTo>
                <a:lnTo>
                  <a:pt x="2620046" y="32176"/>
                </a:lnTo>
                <a:close/>
              </a:path>
              <a:path w="2887908" h="418394">
                <a:moveTo>
                  <a:pt x="2600023" y="29387"/>
                </a:moveTo>
                <a:lnTo>
                  <a:pt x="2605535" y="29387"/>
                </a:lnTo>
                <a:lnTo>
                  <a:pt x="2608324" y="30383"/>
                </a:lnTo>
                <a:lnTo>
                  <a:pt x="2610582" y="32375"/>
                </a:lnTo>
                <a:lnTo>
                  <a:pt x="2612873" y="24804"/>
                </a:lnTo>
                <a:lnTo>
                  <a:pt x="2609752" y="23210"/>
                </a:lnTo>
                <a:lnTo>
                  <a:pt x="2606431" y="22413"/>
                </a:lnTo>
                <a:lnTo>
                  <a:pt x="2602911" y="22413"/>
                </a:lnTo>
                <a:lnTo>
                  <a:pt x="2600023" y="29387"/>
                </a:lnTo>
                <a:close/>
              </a:path>
              <a:path w="2887908" h="418394">
                <a:moveTo>
                  <a:pt x="2591289" y="34135"/>
                </a:moveTo>
                <a:lnTo>
                  <a:pt x="2593182" y="32309"/>
                </a:lnTo>
                <a:lnTo>
                  <a:pt x="2595440" y="31180"/>
                </a:lnTo>
                <a:lnTo>
                  <a:pt x="2597765" y="29984"/>
                </a:lnTo>
                <a:lnTo>
                  <a:pt x="2600023" y="29387"/>
                </a:lnTo>
                <a:lnTo>
                  <a:pt x="2602911" y="22413"/>
                </a:lnTo>
                <a:lnTo>
                  <a:pt x="2599857" y="22413"/>
                </a:lnTo>
                <a:lnTo>
                  <a:pt x="2596868" y="23111"/>
                </a:lnTo>
                <a:lnTo>
                  <a:pt x="2593946" y="24505"/>
                </a:lnTo>
                <a:lnTo>
                  <a:pt x="2591289" y="34135"/>
                </a:lnTo>
                <a:close/>
              </a:path>
              <a:path w="2887908" h="418394">
                <a:moveTo>
                  <a:pt x="2587471" y="42503"/>
                </a:moveTo>
                <a:lnTo>
                  <a:pt x="2588234" y="39182"/>
                </a:lnTo>
                <a:lnTo>
                  <a:pt x="2589762" y="36659"/>
                </a:lnTo>
                <a:lnTo>
                  <a:pt x="2591289" y="34135"/>
                </a:lnTo>
                <a:lnTo>
                  <a:pt x="2593946" y="24505"/>
                </a:lnTo>
                <a:lnTo>
                  <a:pt x="2591090" y="25900"/>
                </a:lnTo>
                <a:lnTo>
                  <a:pt x="2588766" y="28125"/>
                </a:lnTo>
                <a:lnTo>
                  <a:pt x="2587471" y="42503"/>
                </a:lnTo>
                <a:close/>
              </a:path>
              <a:path w="2887908" h="418394">
                <a:moveTo>
                  <a:pt x="2587471" y="73219"/>
                </a:moveTo>
                <a:lnTo>
                  <a:pt x="2587471" y="42503"/>
                </a:lnTo>
                <a:lnTo>
                  <a:pt x="2586973" y="31180"/>
                </a:lnTo>
                <a:lnTo>
                  <a:pt x="2586475" y="23410"/>
                </a:lnTo>
                <a:lnTo>
                  <a:pt x="2579501" y="23410"/>
                </a:lnTo>
                <a:lnTo>
                  <a:pt x="2579501" y="73219"/>
                </a:lnTo>
                <a:lnTo>
                  <a:pt x="2587471" y="73219"/>
                </a:lnTo>
                <a:close/>
              </a:path>
              <a:path w="2887908" h="418394">
                <a:moveTo>
                  <a:pt x="2621939" y="42337"/>
                </a:moveTo>
                <a:lnTo>
                  <a:pt x="2622603" y="39315"/>
                </a:lnTo>
                <a:lnTo>
                  <a:pt x="2623931" y="36858"/>
                </a:lnTo>
                <a:lnTo>
                  <a:pt x="2625325" y="34401"/>
                </a:lnTo>
                <a:lnTo>
                  <a:pt x="2627152" y="32541"/>
                </a:lnTo>
                <a:lnTo>
                  <a:pt x="2629410" y="31279"/>
                </a:lnTo>
                <a:lnTo>
                  <a:pt x="2631668" y="30018"/>
                </a:lnTo>
                <a:lnTo>
                  <a:pt x="2634092" y="29387"/>
                </a:lnTo>
                <a:lnTo>
                  <a:pt x="2640002" y="29387"/>
                </a:lnTo>
                <a:lnTo>
                  <a:pt x="2642792" y="30383"/>
                </a:lnTo>
                <a:lnTo>
                  <a:pt x="2645050" y="32375"/>
                </a:lnTo>
                <a:lnTo>
                  <a:pt x="2647308" y="34368"/>
                </a:lnTo>
                <a:lnTo>
                  <a:pt x="2648437" y="37622"/>
                </a:lnTo>
                <a:lnTo>
                  <a:pt x="2648437" y="73219"/>
                </a:lnTo>
                <a:lnTo>
                  <a:pt x="2656406" y="73219"/>
                </a:lnTo>
                <a:lnTo>
                  <a:pt x="2649367" y="25734"/>
                </a:lnTo>
                <a:lnTo>
                  <a:pt x="2646444" y="24406"/>
                </a:lnTo>
                <a:lnTo>
                  <a:pt x="2643589" y="23078"/>
                </a:lnTo>
                <a:lnTo>
                  <a:pt x="2640567" y="22413"/>
                </a:lnTo>
                <a:lnTo>
                  <a:pt x="2635321" y="22413"/>
                </a:lnTo>
                <a:lnTo>
                  <a:pt x="2633129" y="22779"/>
                </a:lnTo>
                <a:lnTo>
                  <a:pt x="2630804" y="23509"/>
                </a:lnTo>
                <a:lnTo>
                  <a:pt x="2628546" y="24173"/>
                </a:lnTo>
                <a:lnTo>
                  <a:pt x="2626454" y="25236"/>
                </a:lnTo>
                <a:lnTo>
                  <a:pt x="2624529" y="26697"/>
                </a:lnTo>
                <a:lnTo>
                  <a:pt x="2622603" y="28092"/>
                </a:lnTo>
                <a:lnTo>
                  <a:pt x="2621939" y="42337"/>
                </a:lnTo>
                <a:close/>
              </a:path>
              <a:path w="2887908" h="418394">
                <a:moveTo>
                  <a:pt x="2621939" y="42337"/>
                </a:moveTo>
                <a:lnTo>
                  <a:pt x="2622603" y="28092"/>
                </a:lnTo>
                <a:lnTo>
                  <a:pt x="2621108" y="29918"/>
                </a:lnTo>
                <a:lnTo>
                  <a:pt x="2621939" y="73219"/>
                </a:lnTo>
                <a:lnTo>
                  <a:pt x="2621939" y="42337"/>
                </a:lnTo>
                <a:close/>
              </a:path>
              <a:path w="2887908" h="418394">
                <a:moveTo>
                  <a:pt x="2613969" y="42138"/>
                </a:moveTo>
                <a:lnTo>
                  <a:pt x="2613969" y="73219"/>
                </a:lnTo>
                <a:lnTo>
                  <a:pt x="2621939" y="73219"/>
                </a:lnTo>
                <a:lnTo>
                  <a:pt x="2613969" y="37622"/>
                </a:lnTo>
                <a:lnTo>
                  <a:pt x="2613969" y="42138"/>
                </a:lnTo>
                <a:close/>
              </a:path>
              <a:path w="2887908" h="418394">
                <a:moveTo>
                  <a:pt x="2656406" y="73219"/>
                </a:moveTo>
                <a:lnTo>
                  <a:pt x="2656406" y="36958"/>
                </a:lnTo>
                <a:lnTo>
                  <a:pt x="2655477" y="33371"/>
                </a:lnTo>
                <a:lnTo>
                  <a:pt x="2653617" y="30582"/>
                </a:lnTo>
                <a:lnTo>
                  <a:pt x="2651757" y="27793"/>
                </a:lnTo>
                <a:lnTo>
                  <a:pt x="2649367" y="25734"/>
                </a:lnTo>
                <a:lnTo>
                  <a:pt x="2656406" y="73219"/>
                </a:lnTo>
                <a:close/>
              </a:path>
              <a:path w="2887908" h="418394">
                <a:moveTo>
                  <a:pt x="35397" y="229884"/>
                </a:moveTo>
                <a:lnTo>
                  <a:pt x="36260" y="231411"/>
                </a:lnTo>
                <a:lnTo>
                  <a:pt x="36958" y="225036"/>
                </a:lnTo>
                <a:lnTo>
                  <a:pt x="34965" y="224737"/>
                </a:lnTo>
                <a:lnTo>
                  <a:pt x="34965" y="227991"/>
                </a:lnTo>
                <a:lnTo>
                  <a:pt x="34799" y="229751"/>
                </a:lnTo>
                <a:lnTo>
                  <a:pt x="35218" y="229098"/>
                </a:lnTo>
                <a:lnTo>
                  <a:pt x="34965" y="225733"/>
                </a:lnTo>
                <a:lnTo>
                  <a:pt x="35218" y="229098"/>
                </a:lnTo>
                <a:lnTo>
                  <a:pt x="36161" y="227626"/>
                </a:lnTo>
                <a:lnTo>
                  <a:pt x="35397" y="229884"/>
                </a:lnTo>
                <a:close/>
              </a:path>
              <a:path w="2887908" h="418394">
                <a:moveTo>
                  <a:pt x="20255" y="191266"/>
                </a:moveTo>
                <a:lnTo>
                  <a:pt x="27361" y="191266"/>
                </a:lnTo>
                <a:lnTo>
                  <a:pt x="30184" y="192295"/>
                </a:lnTo>
                <a:lnTo>
                  <a:pt x="32176" y="194354"/>
                </a:lnTo>
                <a:lnTo>
                  <a:pt x="34168" y="196346"/>
                </a:lnTo>
                <a:lnTo>
                  <a:pt x="35165" y="199202"/>
                </a:lnTo>
                <a:lnTo>
                  <a:pt x="35165" y="204829"/>
                </a:lnTo>
                <a:lnTo>
                  <a:pt x="36758" y="204515"/>
                </a:lnTo>
                <a:lnTo>
                  <a:pt x="36592" y="187380"/>
                </a:lnTo>
                <a:lnTo>
                  <a:pt x="33670" y="186185"/>
                </a:lnTo>
                <a:lnTo>
                  <a:pt x="30748" y="184923"/>
                </a:lnTo>
                <a:lnTo>
                  <a:pt x="27494" y="184292"/>
                </a:lnTo>
                <a:lnTo>
                  <a:pt x="23908" y="184292"/>
                </a:lnTo>
                <a:lnTo>
                  <a:pt x="20255" y="191266"/>
                </a:lnTo>
                <a:close/>
              </a:path>
              <a:path w="2887908" h="418394">
                <a:moveTo>
                  <a:pt x="18595" y="184292"/>
                </a:moveTo>
                <a:lnTo>
                  <a:pt x="14145" y="185454"/>
                </a:lnTo>
                <a:lnTo>
                  <a:pt x="14942" y="193557"/>
                </a:lnTo>
                <a:lnTo>
                  <a:pt x="17333" y="192029"/>
                </a:lnTo>
                <a:lnTo>
                  <a:pt x="20255" y="191266"/>
                </a:lnTo>
                <a:lnTo>
                  <a:pt x="23908" y="184292"/>
                </a:lnTo>
                <a:lnTo>
                  <a:pt x="18595" y="184292"/>
                </a:lnTo>
                <a:close/>
              </a:path>
              <a:path w="2887908" h="418394">
                <a:moveTo>
                  <a:pt x="6973" y="190037"/>
                </a:moveTo>
                <a:lnTo>
                  <a:pt x="9662" y="200729"/>
                </a:lnTo>
                <a:lnTo>
                  <a:pt x="10791" y="197409"/>
                </a:lnTo>
                <a:lnTo>
                  <a:pt x="12551" y="195018"/>
                </a:lnTo>
                <a:lnTo>
                  <a:pt x="14942" y="193557"/>
                </a:lnTo>
                <a:lnTo>
                  <a:pt x="14145" y="185454"/>
                </a:lnTo>
                <a:lnTo>
                  <a:pt x="10559" y="187779"/>
                </a:lnTo>
                <a:lnTo>
                  <a:pt x="6973" y="190037"/>
                </a:lnTo>
                <a:close/>
              </a:path>
              <a:path w="2887908" h="418394">
                <a:moveTo>
                  <a:pt x="4516" y="193025"/>
                </a:moveTo>
                <a:lnTo>
                  <a:pt x="3187" y="196744"/>
                </a:lnTo>
                <a:lnTo>
                  <a:pt x="9662" y="200729"/>
                </a:lnTo>
                <a:lnTo>
                  <a:pt x="6973" y="190037"/>
                </a:lnTo>
                <a:lnTo>
                  <a:pt x="4516" y="193025"/>
                </a:lnTo>
                <a:close/>
              </a:path>
              <a:path w="2887908" h="418394">
                <a:moveTo>
                  <a:pt x="43134" y="197409"/>
                </a:moveTo>
                <a:lnTo>
                  <a:pt x="42271" y="194221"/>
                </a:lnTo>
                <a:lnTo>
                  <a:pt x="43101" y="235795"/>
                </a:lnTo>
                <a:lnTo>
                  <a:pt x="43134" y="197409"/>
                </a:lnTo>
                <a:close/>
              </a:path>
              <a:path w="2887908" h="418394">
                <a:moveTo>
                  <a:pt x="37124" y="232873"/>
                </a:moveTo>
                <a:lnTo>
                  <a:pt x="38319" y="233968"/>
                </a:lnTo>
                <a:lnTo>
                  <a:pt x="39847" y="234699"/>
                </a:lnTo>
                <a:lnTo>
                  <a:pt x="41374" y="235429"/>
                </a:lnTo>
                <a:lnTo>
                  <a:pt x="43101" y="235795"/>
                </a:lnTo>
                <a:lnTo>
                  <a:pt x="42271" y="194221"/>
                </a:lnTo>
                <a:lnTo>
                  <a:pt x="40544" y="191764"/>
                </a:lnTo>
                <a:lnTo>
                  <a:pt x="38884" y="189240"/>
                </a:lnTo>
                <a:lnTo>
                  <a:pt x="37124" y="232873"/>
                </a:lnTo>
                <a:close/>
              </a:path>
              <a:path w="2887908" h="418394">
                <a:moveTo>
                  <a:pt x="36958" y="225036"/>
                </a:moveTo>
                <a:lnTo>
                  <a:pt x="36260" y="231411"/>
                </a:lnTo>
                <a:lnTo>
                  <a:pt x="37124" y="232873"/>
                </a:lnTo>
                <a:lnTo>
                  <a:pt x="38884" y="189240"/>
                </a:lnTo>
                <a:lnTo>
                  <a:pt x="36758" y="204515"/>
                </a:lnTo>
                <a:lnTo>
                  <a:pt x="36758" y="211089"/>
                </a:lnTo>
                <a:lnTo>
                  <a:pt x="35165" y="211416"/>
                </a:lnTo>
                <a:lnTo>
                  <a:pt x="35165" y="218793"/>
                </a:lnTo>
                <a:lnTo>
                  <a:pt x="34965" y="224737"/>
                </a:lnTo>
                <a:lnTo>
                  <a:pt x="36958" y="225036"/>
                </a:lnTo>
                <a:close/>
              </a:path>
              <a:path w="2887908" h="418394">
                <a:moveTo>
                  <a:pt x="50207" y="234798"/>
                </a:moveTo>
                <a:lnTo>
                  <a:pt x="50605" y="228523"/>
                </a:lnTo>
                <a:lnTo>
                  <a:pt x="48181" y="229021"/>
                </a:lnTo>
                <a:lnTo>
                  <a:pt x="44396" y="229021"/>
                </a:lnTo>
                <a:lnTo>
                  <a:pt x="43134" y="227825"/>
                </a:lnTo>
                <a:lnTo>
                  <a:pt x="45027" y="235795"/>
                </a:lnTo>
                <a:lnTo>
                  <a:pt x="47152" y="235795"/>
                </a:lnTo>
                <a:lnTo>
                  <a:pt x="48879" y="235463"/>
                </a:lnTo>
                <a:lnTo>
                  <a:pt x="50207" y="234798"/>
                </a:lnTo>
                <a:close/>
              </a:path>
              <a:path w="2887908" h="418394">
                <a:moveTo>
                  <a:pt x="34799" y="229751"/>
                </a:moveTo>
                <a:lnTo>
                  <a:pt x="34965" y="227991"/>
                </a:lnTo>
                <a:lnTo>
                  <a:pt x="34965" y="224737"/>
                </a:lnTo>
                <a:lnTo>
                  <a:pt x="34766" y="220653"/>
                </a:lnTo>
                <a:lnTo>
                  <a:pt x="33969" y="222247"/>
                </a:lnTo>
                <a:lnTo>
                  <a:pt x="33172" y="223774"/>
                </a:lnTo>
                <a:lnTo>
                  <a:pt x="32873" y="231411"/>
                </a:lnTo>
                <a:lnTo>
                  <a:pt x="34799" y="229751"/>
                </a:lnTo>
                <a:close/>
              </a:path>
              <a:path w="2887908" h="418394">
                <a:moveTo>
                  <a:pt x="32076" y="225069"/>
                </a:moveTo>
                <a:lnTo>
                  <a:pt x="30682" y="226132"/>
                </a:lnTo>
                <a:lnTo>
                  <a:pt x="30947" y="233005"/>
                </a:lnTo>
                <a:lnTo>
                  <a:pt x="32873" y="231411"/>
                </a:lnTo>
                <a:lnTo>
                  <a:pt x="33172" y="223774"/>
                </a:lnTo>
                <a:lnTo>
                  <a:pt x="32076" y="225069"/>
                </a:lnTo>
                <a:close/>
              </a:path>
              <a:path w="2887908" h="418394">
                <a:moveTo>
                  <a:pt x="25900" y="228423"/>
                </a:moveTo>
                <a:lnTo>
                  <a:pt x="26398" y="234998"/>
                </a:lnTo>
                <a:lnTo>
                  <a:pt x="28789" y="234201"/>
                </a:lnTo>
                <a:lnTo>
                  <a:pt x="30947" y="233005"/>
                </a:lnTo>
                <a:lnTo>
                  <a:pt x="30682" y="226132"/>
                </a:lnTo>
                <a:lnTo>
                  <a:pt x="29287" y="227128"/>
                </a:lnTo>
                <a:lnTo>
                  <a:pt x="27693" y="227892"/>
                </a:lnTo>
                <a:lnTo>
                  <a:pt x="25900" y="228423"/>
                </a:lnTo>
                <a:close/>
              </a:path>
              <a:path w="2887908" h="418394">
                <a:moveTo>
                  <a:pt x="13448" y="227228"/>
                </a:moveTo>
                <a:lnTo>
                  <a:pt x="13680" y="235595"/>
                </a:lnTo>
                <a:lnTo>
                  <a:pt x="16403" y="236093"/>
                </a:lnTo>
                <a:lnTo>
                  <a:pt x="21650" y="236093"/>
                </a:lnTo>
                <a:lnTo>
                  <a:pt x="24007" y="235728"/>
                </a:lnTo>
                <a:lnTo>
                  <a:pt x="26398" y="234998"/>
                </a:lnTo>
                <a:lnTo>
                  <a:pt x="25900" y="228423"/>
                </a:lnTo>
                <a:lnTo>
                  <a:pt x="24173" y="228888"/>
                </a:lnTo>
                <a:lnTo>
                  <a:pt x="22347" y="229120"/>
                </a:lnTo>
                <a:lnTo>
                  <a:pt x="17433" y="229120"/>
                </a:lnTo>
                <a:lnTo>
                  <a:pt x="15108" y="228489"/>
                </a:lnTo>
                <a:lnTo>
                  <a:pt x="13448" y="227228"/>
                </a:lnTo>
                <a:close/>
              </a:path>
              <a:path w="2887908" h="418394">
                <a:moveTo>
                  <a:pt x="11854" y="218362"/>
                </a:moveTo>
                <a:lnTo>
                  <a:pt x="12585" y="209263"/>
                </a:lnTo>
                <a:lnTo>
                  <a:pt x="9098" y="210923"/>
                </a:lnTo>
                <a:lnTo>
                  <a:pt x="11157" y="234599"/>
                </a:lnTo>
                <a:lnTo>
                  <a:pt x="13680" y="235595"/>
                </a:lnTo>
                <a:lnTo>
                  <a:pt x="13448" y="227228"/>
                </a:lnTo>
                <a:lnTo>
                  <a:pt x="11854" y="225899"/>
                </a:lnTo>
                <a:lnTo>
                  <a:pt x="11057" y="224206"/>
                </a:lnTo>
                <a:lnTo>
                  <a:pt x="11057" y="220022"/>
                </a:lnTo>
                <a:lnTo>
                  <a:pt x="11854" y="218362"/>
                </a:lnTo>
                <a:close/>
              </a:path>
              <a:path w="2887908" h="418394">
                <a:moveTo>
                  <a:pt x="2888" y="218826"/>
                </a:moveTo>
                <a:lnTo>
                  <a:pt x="3619" y="228058"/>
                </a:lnTo>
                <a:lnTo>
                  <a:pt x="5080" y="230116"/>
                </a:lnTo>
                <a:lnTo>
                  <a:pt x="6607" y="232109"/>
                </a:lnTo>
                <a:lnTo>
                  <a:pt x="8633" y="233603"/>
                </a:lnTo>
                <a:lnTo>
                  <a:pt x="11157" y="234599"/>
                </a:lnTo>
                <a:lnTo>
                  <a:pt x="9098" y="210923"/>
                </a:lnTo>
                <a:lnTo>
                  <a:pt x="6574" y="213381"/>
                </a:lnTo>
                <a:lnTo>
                  <a:pt x="4117" y="215771"/>
                </a:lnTo>
                <a:lnTo>
                  <a:pt x="2888" y="218826"/>
                </a:lnTo>
                <a:close/>
              </a:path>
              <a:path w="2887908" h="418394">
                <a:moveTo>
                  <a:pt x="2888" y="222545"/>
                </a:moveTo>
                <a:lnTo>
                  <a:pt x="2888" y="225534"/>
                </a:lnTo>
                <a:lnTo>
                  <a:pt x="3619" y="228058"/>
                </a:lnTo>
                <a:lnTo>
                  <a:pt x="2888" y="218826"/>
                </a:lnTo>
                <a:lnTo>
                  <a:pt x="2888" y="222545"/>
                </a:lnTo>
                <a:close/>
              </a:path>
              <a:path w="2887908" h="418394">
                <a:moveTo>
                  <a:pt x="35165" y="204829"/>
                </a:moveTo>
                <a:lnTo>
                  <a:pt x="17034" y="208400"/>
                </a:lnTo>
                <a:lnTo>
                  <a:pt x="17466" y="215041"/>
                </a:lnTo>
                <a:lnTo>
                  <a:pt x="20720" y="214377"/>
                </a:lnTo>
                <a:lnTo>
                  <a:pt x="35165" y="211416"/>
                </a:lnTo>
                <a:lnTo>
                  <a:pt x="36758" y="211089"/>
                </a:lnTo>
                <a:lnTo>
                  <a:pt x="36758" y="204515"/>
                </a:lnTo>
                <a:lnTo>
                  <a:pt x="35165" y="204829"/>
                </a:lnTo>
                <a:close/>
              </a:path>
              <a:path w="2887908" h="418394">
                <a:moveTo>
                  <a:pt x="17034" y="208400"/>
                </a:moveTo>
                <a:lnTo>
                  <a:pt x="12585" y="209263"/>
                </a:lnTo>
                <a:lnTo>
                  <a:pt x="13448" y="217166"/>
                </a:lnTo>
                <a:lnTo>
                  <a:pt x="15042" y="215971"/>
                </a:lnTo>
                <a:lnTo>
                  <a:pt x="17466" y="215041"/>
                </a:lnTo>
                <a:lnTo>
                  <a:pt x="17034" y="208400"/>
                </a:lnTo>
                <a:close/>
              </a:path>
              <a:path w="2887908" h="418394">
                <a:moveTo>
                  <a:pt x="102188" y="185288"/>
                </a:moveTo>
                <a:lnTo>
                  <a:pt x="93820" y="185288"/>
                </a:lnTo>
                <a:lnTo>
                  <a:pt x="77582" y="227028"/>
                </a:lnTo>
                <a:lnTo>
                  <a:pt x="61843" y="185288"/>
                </a:lnTo>
                <a:lnTo>
                  <a:pt x="52777" y="185288"/>
                </a:lnTo>
                <a:lnTo>
                  <a:pt x="73498" y="235097"/>
                </a:lnTo>
                <a:lnTo>
                  <a:pt x="81467" y="235097"/>
                </a:lnTo>
                <a:lnTo>
                  <a:pt x="102188" y="185288"/>
                </a:lnTo>
                <a:close/>
              </a:path>
              <a:path w="2887908" h="418394">
                <a:moveTo>
                  <a:pt x="140657" y="229884"/>
                </a:moveTo>
                <a:lnTo>
                  <a:pt x="141520" y="231411"/>
                </a:lnTo>
                <a:lnTo>
                  <a:pt x="142218" y="225036"/>
                </a:lnTo>
                <a:lnTo>
                  <a:pt x="140225" y="224737"/>
                </a:lnTo>
                <a:lnTo>
                  <a:pt x="140225" y="227991"/>
                </a:lnTo>
                <a:lnTo>
                  <a:pt x="140059" y="229751"/>
                </a:lnTo>
                <a:lnTo>
                  <a:pt x="140478" y="229098"/>
                </a:lnTo>
                <a:lnTo>
                  <a:pt x="140225" y="225733"/>
                </a:lnTo>
                <a:lnTo>
                  <a:pt x="140478" y="229098"/>
                </a:lnTo>
                <a:lnTo>
                  <a:pt x="141421" y="227626"/>
                </a:lnTo>
                <a:lnTo>
                  <a:pt x="140657" y="229884"/>
                </a:lnTo>
                <a:close/>
              </a:path>
              <a:path w="2887908" h="418394">
                <a:moveTo>
                  <a:pt x="125515" y="191266"/>
                </a:moveTo>
                <a:lnTo>
                  <a:pt x="132621" y="191266"/>
                </a:lnTo>
                <a:lnTo>
                  <a:pt x="135444" y="192295"/>
                </a:lnTo>
                <a:lnTo>
                  <a:pt x="137436" y="194354"/>
                </a:lnTo>
                <a:lnTo>
                  <a:pt x="139429" y="196346"/>
                </a:lnTo>
                <a:lnTo>
                  <a:pt x="140425" y="199202"/>
                </a:lnTo>
                <a:lnTo>
                  <a:pt x="140425" y="204829"/>
                </a:lnTo>
                <a:lnTo>
                  <a:pt x="142019" y="204515"/>
                </a:lnTo>
                <a:lnTo>
                  <a:pt x="141853" y="187380"/>
                </a:lnTo>
                <a:lnTo>
                  <a:pt x="138930" y="186185"/>
                </a:lnTo>
                <a:lnTo>
                  <a:pt x="136008" y="184923"/>
                </a:lnTo>
                <a:lnTo>
                  <a:pt x="132754" y="184292"/>
                </a:lnTo>
                <a:lnTo>
                  <a:pt x="129168" y="184292"/>
                </a:lnTo>
                <a:lnTo>
                  <a:pt x="125515" y="191266"/>
                </a:lnTo>
                <a:close/>
              </a:path>
              <a:path w="2887908" h="418394">
                <a:moveTo>
                  <a:pt x="123855" y="184292"/>
                </a:moveTo>
                <a:lnTo>
                  <a:pt x="119405" y="185454"/>
                </a:lnTo>
                <a:lnTo>
                  <a:pt x="120202" y="193557"/>
                </a:lnTo>
                <a:lnTo>
                  <a:pt x="122593" y="192029"/>
                </a:lnTo>
                <a:lnTo>
                  <a:pt x="125515" y="191266"/>
                </a:lnTo>
                <a:lnTo>
                  <a:pt x="129168" y="184292"/>
                </a:lnTo>
                <a:lnTo>
                  <a:pt x="123855" y="184292"/>
                </a:lnTo>
                <a:close/>
              </a:path>
              <a:path w="2887908" h="418394">
                <a:moveTo>
                  <a:pt x="112233" y="190037"/>
                </a:moveTo>
                <a:lnTo>
                  <a:pt x="114923" y="200729"/>
                </a:lnTo>
                <a:lnTo>
                  <a:pt x="116052" y="197409"/>
                </a:lnTo>
                <a:lnTo>
                  <a:pt x="117811" y="195018"/>
                </a:lnTo>
                <a:lnTo>
                  <a:pt x="120202" y="193557"/>
                </a:lnTo>
                <a:lnTo>
                  <a:pt x="119405" y="185454"/>
                </a:lnTo>
                <a:lnTo>
                  <a:pt x="115819" y="187779"/>
                </a:lnTo>
                <a:lnTo>
                  <a:pt x="112233" y="190037"/>
                </a:lnTo>
                <a:close/>
              </a:path>
              <a:path w="2887908" h="418394">
                <a:moveTo>
                  <a:pt x="109776" y="193025"/>
                </a:moveTo>
                <a:lnTo>
                  <a:pt x="108447" y="196744"/>
                </a:lnTo>
                <a:lnTo>
                  <a:pt x="114923" y="200729"/>
                </a:lnTo>
                <a:lnTo>
                  <a:pt x="112233" y="190037"/>
                </a:lnTo>
                <a:lnTo>
                  <a:pt x="109776" y="193025"/>
                </a:lnTo>
                <a:close/>
              </a:path>
              <a:path w="2887908" h="418394">
                <a:moveTo>
                  <a:pt x="148394" y="197409"/>
                </a:moveTo>
                <a:lnTo>
                  <a:pt x="147531" y="194221"/>
                </a:lnTo>
                <a:lnTo>
                  <a:pt x="148361" y="235795"/>
                </a:lnTo>
                <a:lnTo>
                  <a:pt x="148394" y="197409"/>
                </a:lnTo>
                <a:close/>
              </a:path>
              <a:path w="2887908" h="418394">
                <a:moveTo>
                  <a:pt x="142384" y="232873"/>
                </a:moveTo>
                <a:lnTo>
                  <a:pt x="143579" y="233968"/>
                </a:lnTo>
                <a:lnTo>
                  <a:pt x="145107" y="234699"/>
                </a:lnTo>
                <a:lnTo>
                  <a:pt x="146634" y="235429"/>
                </a:lnTo>
                <a:lnTo>
                  <a:pt x="148361" y="235795"/>
                </a:lnTo>
                <a:lnTo>
                  <a:pt x="147531" y="194221"/>
                </a:lnTo>
                <a:lnTo>
                  <a:pt x="145804" y="191764"/>
                </a:lnTo>
                <a:lnTo>
                  <a:pt x="144144" y="189240"/>
                </a:lnTo>
                <a:lnTo>
                  <a:pt x="142384" y="232873"/>
                </a:lnTo>
                <a:close/>
              </a:path>
              <a:path w="2887908" h="418394">
                <a:moveTo>
                  <a:pt x="142218" y="225036"/>
                </a:moveTo>
                <a:lnTo>
                  <a:pt x="141520" y="231411"/>
                </a:lnTo>
                <a:lnTo>
                  <a:pt x="142384" y="232873"/>
                </a:lnTo>
                <a:lnTo>
                  <a:pt x="144144" y="189240"/>
                </a:lnTo>
                <a:lnTo>
                  <a:pt x="142019" y="204515"/>
                </a:lnTo>
                <a:lnTo>
                  <a:pt x="142019" y="211089"/>
                </a:lnTo>
                <a:lnTo>
                  <a:pt x="140425" y="211416"/>
                </a:lnTo>
                <a:lnTo>
                  <a:pt x="140425" y="218793"/>
                </a:lnTo>
                <a:lnTo>
                  <a:pt x="140225" y="224737"/>
                </a:lnTo>
                <a:lnTo>
                  <a:pt x="142218" y="225036"/>
                </a:lnTo>
                <a:close/>
              </a:path>
              <a:path w="2887908" h="418394">
                <a:moveTo>
                  <a:pt x="155467" y="234798"/>
                </a:moveTo>
                <a:lnTo>
                  <a:pt x="155865" y="228523"/>
                </a:lnTo>
                <a:lnTo>
                  <a:pt x="153441" y="229021"/>
                </a:lnTo>
                <a:lnTo>
                  <a:pt x="149656" y="229021"/>
                </a:lnTo>
                <a:lnTo>
                  <a:pt x="148394" y="227825"/>
                </a:lnTo>
                <a:lnTo>
                  <a:pt x="150287" y="235795"/>
                </a:lnTo>
                <a:lnTo>
                  <a:pt x="152412" y="235795"/>
                </a:lnTo>
                <a:lnTo>
                  <a:pt x="154139" y="235463"/>
                </a:lnTo>
                <a:lnTo>
                  <a:pt x="155467" y="234798"/>
                </a:lnTo>
                <a:close/>
              </a:path>
              <a:path w="2887908" h="418394">
                <a:moveTo>
                  <a:pt x="140059" y="229751"/>
                </a:moveTo>
                <a:lnTo>
                  <a:pt x="140225" y="227991"/>
                </a:lnTo>
                <a:lnTo>
                  <a:pt x="140225" y="224737"/>
                </a:lnTo>
                <a:lnTo>
                  <a:pt x="140026" y="220653"/>
                </a:lnTo>
                <a:lnTo>
                  <a:pt x="139229" y="222247"/>
                </a:lnTo>
                <a:lnTo>
                  <a:pt x="138432" y="223774"/>
                </a:lnTo>
                <a:lnTo>
                  <a:pt x="138133" y="231411"/>
                </a:lnTo>
                <a:lnTo>
                  <a:pt x="140059" y="229751"/>
                </a:lnTo>
                <a:close/>
              </a:path>
              <a:path w="2887908" h="418394">
                <a:moveTo>
                  <a:pt x="137337" y="225069"/>
                </a:moveTo>
                <a:lnTo>
                  <a:pt x="135942" y="226132"/>
                </a:lnTo>
                <a:lnTo>
                  <a:pt x="136208" y="233005"/>
                </a:lnTo>
                <a:lnTo>
                  <a:pt x="138133" y="231411"/>
                </a:lnTo>
                <a:lnTo>
                  <a:pt x="138432" y="223774"/>
                </a:lnTo>
                <a:lnTo>
                  <a:pt x="137337" y="225069"/>
                </a:lnTo>
                <a:close/>
              </a:path>
              <a:path w="2887908" h="418394">
                <a:moveTo>
                  <a:pt x="131160" y="228423"/>
                </a:moveTo>
                <a:lnTo>
                  <a:pt x="131658" y="234998"/>
                </a:lnTo>
                <a:lnTo>
                  <a:pt x="134049" y="234201"/>
                </a:lnTo>
                <a:lnTo>
                  <a:pt x="136208" y="233005"/>
                </a:lnTo>
                <a:lnTo>
                  <a:pt x="135942" y="226132"/>
                </a:lnTo>
                <a:lnTo>
                  <a:pt x="134547" y="227128"/>
                </a:lnTo>
                <a:lnTo>
                  <a:pt x="132953" y="227892"/>
                </a:lnTo>
                <a:lnTo>
                  <a:pt x="131160" y="228423"/>
                </a:lnTo>
                <a:close/>
              </a:path>
              <a:path w="2887908" h="418394">
                <a:moveTo>
                  <a:pt x="118708" y="227228"/>
                </a:moveTo>
                <a:lnTo>
                  <a:pt x="118940" y="235595"/>
                </a:lnTo>
                <a:lnTo>
                  <a:pt x="121663" y="236093"/>
                </a:lnTo>
                <a:lnTo>
                  <a:pt x="126910" y="236093"/>
                </a:lnTo>
                <a:lnTo>
                  <a:pt x="129267" y="235728"/>
                </a:lnTo>
                <a:lnTo>
                  <a:pt x="131658" y="234998"/>
                </a:lnTo>
                <a:lnTo>
                  <a:pt x="131160" y="228423"/>
                </a:lnTo>
                <a:lnTo>
                  <a:pt x="129434" y="228888"/>
                </a:lnTo>
                <a:lnTo>
                  <a:pt x="127607" y="229120"/>
                </a:lnTo>
                <a:lnTo>
                  <a:pt x="122693" y="229120"/>
                </a:lnTo>
                <a:lnTo>
                  <a:pt x="120368" y="228489"/>
                </a:lnTo>
                <a:lnTo>
                  <a:pt x="118708" y="227228"/>
                </a:lnTo>
                <a:close/>
              </a:path>
              <a:path w="2887908" h="418394">
                <a:moveTo>
                  <a:pt x="117114" y="218362"/>
                </a:moveTo>
                <a:lnTo>
                  <a:pt x="117845" y="209263"/>
                </a:lnTo>
                <a:lnTo>
                  <a:pt x="114358" y="210923"/>
                </a:lnTo>
                <a:lnTo>
                  <a:pt x="116417" y="234599"/>
                </a:lnTo>
                <a:lnTo>
                  <a:pt x="118940" y="235595"/>
                </a:lnTo>
                <a:lnTo>
                  <a:pt x="118708" y="227228"/>
                </a:lnTo>
                <a:lnTo>
                  <a:pt x="117114" y="225899"/>
                </a:lnTo>
                <a:lnTo>
                  <a:pt x="116317" y="224206"/>
                </a:lnTo>
                <a:lnTo>
                  <a:pt x="116317" y="220022"/>
                </a:lnTo>
                <a:lnTo>
                  <a:pt x="117114" y="218362"/>
                </a:lnTo>
                <a:close/>
              </a:path>
              <a:path w="2887908" h="418394">
                <a:moveTo>
                  <a:pt x="108149" y="218826"/>
                </a:moveTo>
                <a:lnTo>
                  <a:pt x="108879" y="228058"/>
                </a:lnTo>
                <a:lnTo>
                  <a:pt x="110340" y="230116"/>
                </a:lnTo>
                <a:lnTo>
                  <a:pt x="111868" y="232109"/>
                </a:lnTo>
                <a:lnTo>
                  <a:pt x="113893" y="233603"/>
                </a:lnTo>
                <a:lnTo>
                  <a:pt x="116417" y="234599"/>
                </a:lnTo>
                <a:lnTo>
                  <a:pt x="114358" y="210923"/>
                </a:lnTo>
                <a:lnTo>
                  <a:pt x="111834" y="213381"/>
                </a:lnTo>
                <a:lnTo>
                  <a:pt x="109377" y="215771"/>
                </a:lnTo>
                <a:lnTo>
                  <a:pt x="108149" y="218826"/>
                </a:lnTo>
                <a:close/>
              </a:path>
              <a:path w="2887908" h="418394">
                <a:moveTo>
                  <a:pt x="108149" y="222545"/>
                </a:moveTo>
                <a:lnTo>
                  <a:pt x="108149" y="225534"/>
                </a:lnTo>
                <a:lnTo>
                  <a:pt x="108879" y="228058"/>
                </a:lnTo>
                <a:lnTo>
                  <a:pt x="108149" y="218826"/>
                </a:lnTo>
                <a:lnTo>
                  <a:pt x="108149" y="222545"/>
                </a:lnTo>
                <a:close/>
              </a:path>
              <a:path w="2887908" h="418394">
                <a:moveTo>
                  <a:pt x="140425" y="204829"/>
                </a:moveTo>
                <a:lnTo>
                  <a:pt x="122294" y="208400"/>
                </a:lnTo>
                <a:lnTo>
                  <a:pt x="122726" y="215041"/>
                </a:lnTo>
                <a:lnTo>
                  <a:pt x="125980" y="214377"/>
                </a:lnTo>
                <a:lnTo>
                  <a:pt x="140425" y="211416"/>
                </a:lnTo>
                <a:lnTo>
                  <a:pt x="142019" y="211089"/>
                </a:lnTo>
                <a:lnTo>
                  <a:pt x="142019" y="204515"/>
                </a:lnTo>
                <a:lnTo>
                  <a:pt x="140425" y="204829"/>
                </a:lnTo>
                <a:close/>
              </a:path>
              <a:path w="2887908" h="418394">
                <a:moveTo>
                  <a:pt x="122294" y="208400"/>
                </a:moveTo>
                <a:lnTo>
                  <a:pt x="117845" y="209263"/>
                </a:lnTo>
                <a:lnTo>
                  <a:pt x="118708" y="217166"/>
                </a:lnTo>
                <a:lnTo>
                  <a:pt x="120302" y="215971"/>
                </a:lnTo>
                <a:lnTo>
                  <a:pt x="122726" y="215041"/>
                </a:lnTo>
                <a:lnTo>
                  <a:pt x="122294" y="208400"/>
                </a:lnTo>
                <a:close/>
              </a:path>
              <a:path w="2887908" h="418394">
                <a:moveTo>
                  <a:pt x="177722" y="169748"/>
                </a:moveTo>
                <a:lnTo>
                  <a:pt x="177722" y="167955"/>
                </a:lnTo>
                <a:lnTo>
                  <a:pt x="177158" y="166527"/>
                </a:lnTo>
                <a:lnTo>
                  <a:pt x="174966" y="164336"/>
                </a:lnTo>
                <a:lnTo>
                  <a:pt x="173538" y="163771"/>
                </a:lnTo>
                <a:lnTo>
                  <a:pt x="169952" y="163771"/>
                </a:lnTo>
                <a:lnTo>
                  <a:pt x="168491" y="164336"/>
                </a:lnTo>
                <a:lnTo>
                  <a:pt x="166299" y="166527"/>
                </a:lnTo>
                <a:lnTo>
                  <a:pt x="165768" y="167955"/>
                </a:lnTo>
                <a:lnTo>
                  <a:pt x="165768" y="169748"/>
                </a:lnTo>
                <a:lnTo>
                  <a:pt x="166299" y="173002"/>
                </a:lnTo>
                <a:lnTo>
                  <a:pt x="168491" y="175194"/>
                </a:lnTo>
                <a:lnTo>
                  <a:pt x="169952" y="175725"/>
                </a:lnTo>
                <a:lnTo>
                  <a:pt x="173538" y="175725"/>
                </a:lnTo>
                <a:lnTo>
                  <a:pt x="174966" y="175194"/>
                </a:lnTo>
                <a:lnTo>
                  <a:pt x="177158" y="173002"/>
                </a:lnTo>
                <a:lnTo>
                  <a:pt x="177722" y="171541"/>
                </a:lnTo>
                <a:lnTo>
                  <a:pt x="177722" y="169748"/>
                </a:lnTo>
                <a:close/>
              </a:path>
              <a:path w="2887908" h="418394">
                <a:moveTo>
                  <a:pt x="167760" y="185288"/>
                </a:moveTo>
                <a:lnTo>
                  <a:pt x="167760" y="235097"/>
                </a:lnTo>
                <a:lnTo>
                  <a:pt x="175730" y="235097"/>
                </a:lnTo>
                <a:lnTo>
                  <a:pt x="175730" y="185288"/>
                </a:lnTo>
                <a:lnTo>
                  <a:pt x="167760" y="185288"/>
                </a:lnTo>
                <a:close/>
              </a:path>
              <a:path w="2887908" h="418394">
                <a:moveTo>
                  <a:pt x="201792" y="162376"/>
                </a:moveTo>
                <a:lnTo>
                  <a:pt x="193823" y="162376"/>
                </a:lnTo>
                <a:lnTo>
                  <a:pt x="194786" y="230615"/>
                </a:lnTo>
                <a:lnTo>
                  <a:pt x="196712" y="232806"/>
                </a:lnTo>
                <a:lnTo>
                  <a:pt x="198704" y="234998"/>
                </a:lnTo>
                <a:lnTo>
                  <a:pt x="201726" y="236093"/>
                </a:lnTo>
                <a:lnTo>
                  <a:pt x="201792" y="224970"/>
                </a:lnTo>
                <a:lnTo>
                  <a:pt x="201792" y="162376"/>
                </a:lnTo>
                <a:close/>
              </a:path>
              <a:path w="2887908" h="418394">
                <a:moveTo>
                  <a:pt x="193823" y="222745"/>
                </a:moveTo>
                <a:lnTo>
                  <a:pt x="193823" y="227261"/>
                </a:lnTo>
                <a:lnTo>
                  <a:pt x="194786" y="230615"/>
                </a:lnTo>
                <a:lnTo>
                  <a:pt x="193823" y="162376"/>
                </a:lnTo>
                <a:lnTo>
                  <a:pt x="193823" y="222745"/>
                </a:lnTo>
                <a:close/>
              </a:path>
              <a:path w="2887908" h="418394">
                <a:moveTo>
                  <a:pt x="209662" y="235695"/>
                </a:moveTo>
                <a:lnTo>
                  <a:pt x="210924" y="235496"/>
                </a:lnTo>
                <a:lnTo>
                  <a:pt x="213149" y="234699"/>
                </a:lnTo>
                <a:lnTo>
                  <a:pt x="214444" y="227726"/>
                </a:lnTo>
                <a:lnTo>
                  <a:pt x="212983" y="228257"/>
                </a:lnTo>
                <a:lnTo>
                  <a:pt x="210957" y="228821"/>
                </a:lnTo>
                <a:lnTo>
                  <a:pt x="209662" y="235695"/>
                </a:lnTo>
                <a:close/>
              </a:path>
              <a:path w="2887908" h="418394">
                <a:moveTo>
                  <a:pt x="205777" y="236093"/>
                </a:moveTo>
                <a:lnTo>
                  <a:pt x="207105" y="236093"/>
                </a:lnTo>
                <a:lnTo>
                  <a:pt x="208400" y="235961"/>
                </a:lnTo>
                <a:lnTo>
                  <a:pt x="209662" y="235695"/>
                </a:lnTo>
                <a:lnTo>
                  <a:pt x="210957" y="228821"/>
                </a:lnTo>
                <a:lnTo>
                  <a:pt x="208998" y="229120"/>
                </a:lnTo>
                <a:lnTo>
                  <a:pt x="207670" y="229120"/>
                </a:lnTo>
                <a:lnTo>
                  <a:pt x="205777" y="236093"/>
                </a:lnTo>
                <a:close/>
              </a:path>
              <a:path w="2887908" h="418394">
                <a:moveTo>
                  <a:pt x="205777" y="236093"/>
                </a:moveTo>
                <a:lnTo>
                  <a:pt x="207670" y="229120"/>
                </a:lnTo>
                <a:lnTo>
                  <a:pt x="205611" y="229120"/>
                </a:lnTo>
                <a:lnTo>
                  <a:pt x="204117" y="228655"/>
                </a:lnTo>
                <a:lnTo>
                  <a:pt x="202257" y="226729"/>
                </a:lnTo>
                <a:lnTo>
                  <a:pt x="201726" y="236093"/>
                </a:lnTo>
                <a:lnTo>
                  <a:pt x="205777" y="236093"/>
                </a:lnTo>
                <a:close/>
              </a:path>
              <a:path w="2887908" h="418394">
                <a:moveTo>
                  <a:pt x="253992" y="229884"/>
                </a:moveTo>
                <a:lnTo>
                  <a:pt x="254855" y="231411"/>
                </a:lnTo>
                <a:lnTo>
                  <a:pt x="255552" y="225036"/>
                </a:lnTo>
                <a:lnTo>
                  <a:pt x="253560" y="224737"/>
                </a:lnTo>
                <a:lnTo>
                  <a:pt x="253560" y="227991"/>
                </a:lnTo>
                <a:lnTo>
                  <a:pt x="253394" y="229751"/>
                </a:lnTo>
                <a:lnTo>
                  <a:pt x="253812" y="229098"/>
                </a:lnTo>
                <a:lnTo>
                  <a:pt x="253560" y="225733"/>
                </a:lnTo>
                <a:lnTo>
                  <a:pt x="253812" y="229098"/>
                </a:lnTo>
                <a:lnTo>
                  <a:pt x="254755" y="227626"/>
                </a:lnTo>
                <a:lnTo>
                  <a:pt x="253992" y="229884"/>
                </a:lnTo>
                <a:close/>
              </a:path>
              <a:path w="2887908" h="418394">
                <a:moveTo>
                  <a:pt x="238850" y="191266"/>
                </a:moveTo>
                <a:lnTo>
                  <a:pt x="245956" y="191266"/>
                </a:lnTo>
                <a:lnTo>
                  <a:pt x="248778" y="192295"/>
                </a:lnTo>
                <a:lnTo>
                  <a:pt x="250771" y="194354"/>
                </a:lnTo>
                <a:lnTo>
                  <a:pt x="252763" y="196346"/>
                </a:lnTo>
                <a:lnTo>
                  <a:pt x="253759" y="199202"/>
                </a:lnTo>
                <a:lnTo>
                  <a:pt x="253759" y="204829"/>
                </a:lnTo>
                <a:lnTo>
                  <a:pt x="255353" y="204515"/>
                </a:lnTo>
                <a:lnTo>
                  <a:pt x="255187" y="187380"/>
                </a:lnTo>
                <a:lnTo>
                  <a:pt x="252265" y="186185"/>
                </a:lnTo>
                <a:lnTo>
                  <a:pt x="249343" y="184923"/>
                </a:lnTo>
                <a:lnTo>
                  <a:pt x="246089" y="184292"/>
                </a:lnTo>
                <a:lnTo>
                  <a:pt x="242502" y="184292"/>
                </a:lnTo>
                <a:lnTo>
                  <a:pt x="238850" y="191266"/>
                </a:lnTo>
                <a:close/>
              </a:path>
              <a:path w="2887908" h="418394">
                <a:moveTo>
                  <a:pt x="237190" y="184292"/>
                </a:moveTo>
                <a:lnTo>
                  <a:pt x="232740" y="185454"/>
                </a:lnTo>
                <a:lnTo>
                  <a:pt x="233537" y="193557"/>
                </a:lnTo>
                <a:lnTo>
                  <a:pt x="235928" y="192029"/>
                </a:lnTo>
                <a:lnTo>
                  <a:pt x="238850" y="191266"/>
                </a:lnTo>
                <a:lnTo>
                  <a:pt x="242502" y="184292"/>
                </a:lnTo>
                <a:lnTo>
                  <a:pt x="237190" y="184292"/>
                </a:lnTo>
                <a:close/>
              </a:path>
              <a:path w="2887908" h="418394">
                <a:moveTo>
                  <a:pt x="225567" y="190037"/>
                </a:moveTo>
                <a:lnTo>
                  <a:pt x="228257" y="200729"/>
                </a:lnTo>
                <a:lnTo>
                  <a:pt x="229386" y="197409"/>
                </a:lnTo>
                <a:lnTo>
                  <a:pt x="231146" y="195018"/>
                </a:lnTo>
                <a:lnTo>
                  <a:pt x="233537" y="193557"/>
                </a:lnTo>
                <a:lnTo>
                  <a:pt x="232740" y="185454"/>
                </a:lnTo>
                <a:lnTo>
                  <a:pt x="229154" y="187779"/>
                </a:lnTo>
                <a:lnTo>
                  <a:pt x="225567" y="190037"/>
                </a:lnTo>
                <a:close/>
              </a:path>
              <a:path w="2887908" h="418394">
                <a:moveTo>
                  <a:pt x="223110" y="193025"/>
                </a:moveTo>
                <a:lnTo>
                  <a:pt x="221782" y="196744"/>
                </a:lnTo>
                <a:lnTo>
                  <a:pt x="228257" y="200729"/>
                </a:lnTo>
                <a:lnTo>
                  <a:pt x="225567" y="190037"/>
                </a:lnTo>
                <a:lnTo>
                  <a:pt x="223110" y="193025"/>
                </a:lnTo>
                <a:close/>
              </a:path>
              <a:path w="2887908" h="418394">
                <a:moveTo>
                  <a:pt x="261729" y="197409"/>
                </a:moveTo>
                <a:lnTo>
                  <a:pt x="260865" y="194221"/>
                </a:lnTo>
                <a:lnTo>
                  <a:pt x="261695" y="235795"/>
                </a:lnTo>
                <a:lnTo>
                  <a:pt x="261729" y="197409"/>
                </a:lnTo>
                <a:close/>
              </a:path>
              <a:path w="2887908" h="418394">
                <a:moveTo>
                  <a:pt x="255718" y="232873"/>
                </a:moveTo>
                <a:lnTo>
                  <a:pt x="256914" y="233968"/>
                </a:lnTo>
                <a:lnTo>
                  <a:pt x="258441" y="234699"/>
                </a:lnTo>
                <a:lnTo>
                  <a:pt x="259969" y="235429"/>
                </a:lnTo>
                <a:lnTo>
                  <a:pt x="261695" y="235795"/>
                </a:lnTo>
                <a:lnTo>
                  <a:pt x="260865" y="194221"/>
                </a:lnTo>
                <a:lnTo>
                  <a:pt x="259139" y="191764"/>
                </a:lnTo>
                <a:lnTo>
                  <a:pt x="257478" y="189240"/>
                </a:lnTo>
                <a:lnTo>
                  <a:pt x="255718" y="232873"/>
                </a:lnTo>
                <a:close/>
              </a:path>
              <a:path w="2887908" h="418394">
                <a:moveTo>
                  <a:pt x="255552" y="225036"/>
                </a:moveTo>
                <a:lnTo>
                  <a:pt x="254855" y="231411"/>
                </a:lnTo>
                <a:lnTo>
                  <a:pt x="255718" y="232873"/>
                </a:lnTo>
                <a:lnTo>
                  <a:pt x="257478" y="189240"/>
                </a:lnTo>
                <a:lnTo>
                  <a:pt x="255353" y="204515"/>
                </a:lnTo>
                <a:lnTo>
                  <a:pt x="255353" y="211089"/>
                </a:lnTo>
                <a:lnTo>
                  <a:pt x="253759" y="211416"/>
                </a:lnTo>
                <a:lnTo>
                  <a:pt x="253759" y="218793"/>
                </a:lnTo>
                <a:lnTo>
                  <a:pt x="253560" y="224737"/>
                </a:lnTo>
                <a:lnTo>
                  <a:pt x="255552" y="225036"/>
                </a:lnTo>
                <a:close/>
              </a:path>
              <a:path w="2887908" h="418394">
                <a:moveTo>
                  <a:pt x="268802" y="234798"/>
                </a:moveTo>
                <a:lnTo>
                  <a:pt x="269200" y="228523"/>
                </a:lnTo>
                <a:lnTo>
                  <a:pt x="266776" y="229021"/>
                </a:lnTo>
                <a:lnTo>
                  <a:pt x="262991" y="229021"/>
                </a:lnTo>
                <a:lnTo>
                  <a:pt x="261729" y="227825"/>
                </a:lnTo>
                <a:lnTo>
                  <a:pt x="263621" y="235795"/>
                </a:lnTo>
                <a:lnTo>
                  <a:pt x="265747" y="235795"/>
                </a:lnTo>
                <a:lnTo>
                  <a:pt x="267473" y="235463"/>
                </a:lnTo>
                <a:lnTo>
                  <a:pt x="268802" y="234798"/>
                </a:lnTo>
                <a:close/>
              </a:path>
              <a:path w="2887908" h="418394">
                <a:moveTo>
                  <a:pt x="253394" y="229751"/>
                </a:moveTo>
                <a:lnTo>
                  <a:pt x="253560" y="227991"/>
                </a:lnTo>
                <a:lnTo>
                  <a:pt x="253560" y="224737"/>
                </a:lnTo>
                <a:lnTo>
                  <a:pt x="253361" y="220653"/>
                </a:lnTo>
                <a:lnTo>
                  <a:pt x="252564" y="222247"/>
                </a:lnTo>
                <a:lnTo>
                  <a:pt x="251767" y="223774"/>
                </a:lnTo>
                <a:lnTo>
                  <a:pt x="251468" y="231411"/>
                </a:lnTo>
                <a:lnTo>
                  <a:pt x="253394" y="229751"/>
                </a:lnTo>
                <a:close/>
              </a:path>
              <a:path w="2887908" h="418394">
                <a:moveTo>
                  <a:pt x="250671" y="225069"/>
                </a:moveTo>
                <a:lnTo>
                  <a:pt x="249276" y="226132"/>
                </a:lnTo>
                <a:lnTo>
                  <a:pt x="249542" y="233005"/>
                </a:lnTo>
                <a:lnTo>
                  <a:pt x="251468" y="231411"/>
                </a:lnTo>
                <a:lnTo>
                  <a:pt x="251767" y="223774"/>
                </a:lnTo>
                <a:lnTo>
                  <a:pt x="250671" y="225069"/>
                </a:lnTo>
                <a:close/>
              </a:path>
              <a:path w="2887908" h="418394">
                <a:moveTo>
                  <a:pt x="244495" y="228423"/>
                </a:moveTo>
                <a:lnTo>
                  <a:pt x="244993" y="234998"/>
                </a:lnTo>
                <a:lnTo>
                  <a:pt x="247384" y="234201"/>
                </a:lnTo>
                <a:lnTo>
                  <a:pt x="249542" y="233005"/>
                </a:lnTo>
                <a:lnTo>
                  <a:pt x="249276" y="226132"/>
                </a:lnTo>
                <a:lnTo>
                  <a:pt x="247882" y="227128"/>
                </a:lnTo>
                <a:lnTo>
                  <a:pt x="246288" y="227892"/>
                </a:lnTo>
                <a:lnTo>
                  <a:pt x="244495" y="228423"/>
                </a:lnTo>
                <a:close/>
              </a:path>
              <a:path w="2887908" h="418394">
                <a:moveTo>
                  <a:pt x="232043" y="227228"/>
                </a:moveTo>
                <a:lnTo>
                  <a:pt x="232275" y="235595"/>
                </a:lnTo>
                <a:lnTo>
                  <a:pt x="234998" y="236093"/>
                </a:lnTo>
                <a:lnTo>
                  <a:pt x="240244" y="236093"/>
                </a:lnTo>
                <a:lnTo>
                  <a:pt x="242602" y="235728"/>
                </a:lnTo>
                <a:lnTo>
                  <a:pt x="244993" y="234998"/>
                </a:lnTo>
                <a:lnTo>
                  <a:pt x="244495" y="228423"/>
                </a:lnTo>
                <a:lnTo>
                  <a:pt x="242768" y="228888"/>
                </a:lnTo>
                <a:lnTo>
                  <a:pt x="240942" y="229120"/>
                </a:lnTo>
                <a:lnTo>
                  <a:pt x="236027" y="229120"/>
                </a:lnTo>
                <a:lnTo>
                  <a:pt x="233703" y="228489"/>
                </a:lnTo>
                <a:lnTo>
                  <a:pt x="232043" y="227228"/>
                </a:lnTo>
                <a:close/>
              </a:path>
              <a:path w="2887908" h="418394">
                <a:moveTo>
                  <a:pt x="230449" y="218362"/>
                </a:moveTo>
                <a:lnTo>
                  <a:pt x="231179" y="209263"/>
                </a:lnTo>
                <a:lnTo>
                  <a:pt x="227693" y="210923"/>
                </a:lnTo>
                <a:lnTo>
                  <a:pt x="229751" y="234599"/>
                </a:lnTo>
                <a:lnTo>
                  <a:pt x="232275" y="235595"/>
                </a:lnTo>
                <a:lnTo>
                  <a:pt x="232043" y="227228"/>
                </a:lnTo>
                <a:lnTo>
                  <a:pt x="230449" y="225899"/>
                </a:lnTo>
                <a:lnTo>
                  <a:pt x="229652" y="224206"/>
                </a:lnTo>
                <a:lnTo>
                  <a:pt x="229652" y="220022"/>
                </a:lnTo>
                <a:lnTo>
                  <a:pt x="230449" y="218362"/>
                </a:lnTo>
                <a:close/>
              </a:path>
              <a:path w="2887908" h="418394">
                <a:moveTo>
                  <a:pt x="221483" y="218826"/>
                </a:moveTo>
                <a:lnTo>
                  <a:pt x="222214" y="228058"/>
                </a:lnTo>
                <a:lnTo>
                  <a:pt x="223675" y="230116"/>
                </a:lnTo>
                <a:lnTo>
                  <a:pt x="225202" y="232109"/>
                </a:lnTo>
                <a:lnTo>
                  <a:pt x="227228" y="233603"/>
                </a:lnTo>
                <a:lnTo>
                  <a:pt x="229751" y="234599"/>
                </a:lnTo>
                <a:lnTo>
                  <a:pt x="227693" y="210923"/>
                </a:lnTo>
                <a:lnTo>
                  <a:pt x="225169" y="213381"/>
                </a:lnTo>
                <a:lnTo>
                  <a:pt x="222712" y="215771"/>
                </a:lnTo>
                <a:lnTo>
                  <a:pt x="221483" y="218826"/>
                </a:lnTo>
                <a:close/>
              </a:path>
              <a:path w="2887908" h="418394">
                <a:moveTo>
                  <a:pt x="221483" y="222545"/>
                </a:moveTo>
                <a:lnTo>
                  <a:pt x="221483" y="225534"/>
                </a:lnTo>
                <a:lnTo>
                  <a:pt x="222214" y="228058"/>
                </a:lnTo>
                <a:lnTo>
                  <a:pt x="221483" y="218826"/>
                </a:lnTo>
                <a:lnTo>
                  <a:pt x="221483" y="222545"/>
                </a:lnTo>
                <a:close/>
              </a:path>
              <a:path w="2887908" h="418394">
                <a:moveTo>
                  <a:pt x="253759" y="204829"/>
                </a:moveTo>
                <a:lnTo>
                  <a:pt x="235629" y="208400"/>
                </a:lnTo>
                <a:lnTo>
                  <a:pt x="236061" y="215041"/>
                </a:lnTo>
                <a:lnTo>
                  <a:pt x="239315" y="214377"/>
                </a:lnTo>
                <a:lnTo>
                  <a:pt x="253759" y="211416"/>
                </a:lnTo>
                <a:lnTo>
                  <a:pt x="255353" y="211089"/>
                </a:lnTo>
                <a:lnTo>
                  <a:pt x="255353" y="204515"/>
                </a:lnTo>
                <a:lnTo>
                  <a:pt x="253759" y="204829"/>
                </a:lnTo>
                <a:close/>
              </a:path>
              <a:path w="2887908" h="418394">
                <a:moveTo>
                  <a:pt x="235629" y="208400"/>
                </a:moveTo>
                <a:lnTo>
                  <a:pt x="231179" y="209263"/>
                </a:lnTo>
                <a:lnTo>
                  <a:pt x="232043" y="217166"/>
                </a:lnTo>
                <a:lnTo>
                  <a:pt x="233637" y="215971"/>
                </a:lnTo>
                <a:lnTo>
                  <a:pt x="236061" y="215041"/>
                </a:lnTo>
                <a:lnTo>
                  <a:pt x="235629" y="208400"/>
                </a:lnTo>
                <a:close/>
              </a:path>
              <a:path w="2887908" h="418394">
                <a:moveTo>
                  <a:pt x="289064" y="192710"/>
                </a:moveTo>
                <a:lnTo>
                  <a:pt x="289064" y="162376"/>
                </a:lnTo>
                <a:lnTo>
                  <a:pt x="281095" y="162376"/>
                </a:lnTo>
                <a:lnTo>
                  <a:pt x="288068" y="235097"/>
                </a:lnTo>
                <a:lnTo>
                  <a:pt x="288554" y="226629"/>
                </a:lnTo>
                <a:lnTo>
                  <a:pt x="289828" y="228622"/>
                </a:lnTo>
                <a:lnTo>
                  <a:pt x="289695" y="217498"/>
                </a:lnTo>
                <a:lnTo>
                  <a:pt x="289064" y="214178"/>
                </a:lnTo>
                <a:lnTo>
                  <a:pt x="288766" y="222944"/>
                </a:lnTo>
                <a:lnTo>
                  <a:pt x="288533" y="226597"/>
                </a:lnTo>
                <a:lnTo>
                  <a:pt x="287670" y="224339"/>
                </a:lnTo>
                <a:lnTo>
                  <a:pt x="288068" y="195051"/>
                </a:lnTo>
                <a:lnTo>
                  <a:pt x="289064" y="192710"/>
                </a:lnTo>
                <a:close/>
              </a:path>
              <a:path w="2887908" h="418394">
                <a:moveTo>
                  <a:pt x="291621" y="189373"/>
                </a:moveTo>
                <a:lnTo>
                  <a:pt x="289396" y="191930"/>
                </a:lnTo>
                <a:lnTo>
                  <a:pt x="289064" y="192710"/>
                </a:lnTo>
                <a:lnTo>
                  <a:pt x="288068" y="195051"/>
                </a:lnTo>
                <a:lnTo>
                  <a:pt x="287670" y="224339"/>
                </a:lnTo>
                <a:lnTo>
                  <a:pt x="288533" y="226597"/>
                </a:lnTo>
                <a:lnTo>
                  <a:pt x="288766" y="222944"/>
                </a:lnTo>
                <a:lnTo>
                  <a:pt x="289064" y="196545"/>
                </a:lnTo>
                <a:lnTo>
                  <a:pt x="289729" y="203186"/>
                </a:lnTo>
                <a:lnTo>
                  <a:pt x="291621" y="189373"/>
                </a:lnTo>
                <a:close/>
              </a:path>
              <a:path w="2887908" h="418394">
                <a:moveTo>
                  <a:pt x="328314" y="210193"/>
                </a:moveTo>
                <a:lnTo>
                  <a:pt x="328314" y="204747"/>
                </a:lnTo>
                <a:lnTo>
                  <a:pt x="327284" y="200098"/>
                </a:lnTo>
                <a:lnTo>
                  <a:pt x="325226" y="196246"/>
                </a:lnTo>
                <a:lnTo>
                  <a:pt x="323167" y="192395"/>
                </a:lnTo>
                <a:lnTo>
                  <a:pt x="320411" y="189439"/>
                </a:lnTo>
                <a:lnTo>
                  <a:pt x="318983" y="199899"/>
                </a:lnTo>
                <a:lnTo>
                  <a:pt x="320344" y="204481"/>
                </a:lnTo>
                <a:lnTo>
                  <a:pt x="323067" y="227991"/>
                </a:lnTo>
                <a:lnTo>
                  <a:pt x="325126" y="224139"/>
                </a:lnTo>
                <a:lnTo>
                  <a:pt x="327251" y="220221"/>
                </a:lnTo>
                <a:lnTo>
                  <a:pt x="328314" y="215572"/>
                </a:lnTo>
                <a:lnTo>
                  <a:pt x="328314" y="210193"/>
                </a:lnTo>
                <a:close/>
              </a:path>
              <a:path w="2887908" h="418394">
                <a:moveTo>
                  <a:pt x="316957" y="187380"/>
                </a:moveTo>
                <a:lnTo>
                  <a:pt x="313504" y="185322"/>
                </a:lnTo>
                <a:lnTo>
                  <a:pt x="313537" y="192992"/>
                </a:lnTo>
                <a:lnTo>
                  <a:pt x="316260" y="196446"/>
                </a:lnTo>
                <a:lnTo>
                  <a:pt x="318983" y="199899"/>
                </a:lnTo>
                <a:lnTo>
                  <a:pt x="320411" y="189439"/>
                </a:lnTo>
                <a:lnTo>
                  <a:pt x="316957" y="187380"/>
                </a:lnTo>
                <a:close/>
              </a:path>
              <a:path w="2887908" h="418394">
                <a:moveTo>
                  <a:pt x="301683" y="191266"/>
                </a:moveTo>
                <a:lnTo>
                  <a:pt x="309719" y="191266"/>
                </a:lnTo>
                <a:lnTo>
                  <a:pt x="313537" y="192992"/>
                </a:lnTo>
                <a:lnTo>
                  <a:pt x="313504" y="185322"/>
                </a:lnTo>
                <a:lnTo>
                  <a:pt x="309719" y="184292"/>
                </a:lnTo>
                <a:lnTo>
                  <a:pt x="305601" y="184292"/>
                </a:lnTo>
                <a:lnTo>
                  <a:pt x="301683" y="191266"/>
                </a:lnTo>
                <a:close/>
              </a:path>
              <a:path w="2887908" h="418394">
                <a:moveTo>
                  <a:pt x="292385" y="197475"/>
                </a:moveTo>
                <a:lnTo>
                  <a:pt x="294211" y="195250"/>
                </a:lnTo>
                <a:lnTo>
                  <a:pt x="296536" y="193656"/>
                </a:lnTo>
                <a:lnTo>
                  <a:pt x="298927" y="192062"/>
                </a:lnTo>
                <a:lnTo>
                  <a:pt x="301683" y="191266"/>
                </a:lnTo>
                <a:lnTo>
                  <a:pt x="305601" y="184292"/>
                </a:lnTo>
                <a:lnTo>
                  <a:pt x="301550" y="184292"/>
                </a:lnTo>
                <a:lnTo>
                  <a:pt x="297930" y="185322"/>
                </a:lnTo>
                <a:lnTo>
                  <a:pt x="294743" y="187380"/>
                </a:lnTo>
                <a:lnTo>
                  <a:pt x="292385" y="197475"/>
                </a:lnTo>
                <a:close/>
              </a:path>
              <a:path w="2887908" h="418394">
                <a:moveTo>
                  <a:pt x="291621" y="189373"/>
                </a:moveTo>
                <a:lnTo>
                  <a:pt x="289729" y="203186"/>
                </a:lnTo>
                <a:lnTo>
                  <a:pt x="291057" y="200331"/>
                </a:lnTo>
                <a:lnTo>
                  <a:pt x="292385" y="197475"/>
                </a:lnTo>
                <a:lnTo>
                  <a:pt x="294743" y="187380"/>
                </a:lnTo>
                <a:lnTo>
                  <a:pt x="291621" y="189373"/>
                </a:lnTo>
                <a:close/>
              </a:path>
              <a:path w="2887908" h="418394">
                <a:moveTo>
                  <a:pt x="289064" y="196545"/>
                </a:moveTo>
                <a:lnTo>
                  <a:pt x="288766" y="222944"/>
                </a:lnTo>
                <a:lnTo>
                  <a:pt x="289064" y="214178"/>
                </a:lnTo>
                <a:lnTo>
                  <a:pt x="289064" y="206540"/>
                </a:lnTo>
                <a:lnTo>
                  <a:pt x="289729" y="203186"/>
                </a:lnTo>
                <a:lnTo>
                  <a:pt x="289064" y="196545"/>
                </a:lnTo>
                <a:close/>
              </a:path>
              <a:path w="2887908" h="418394">
                <a:moveTo>
                  <a:pt x="320344" y="204481"/>
                </a:moveTo>
                <a:lnTo>
                  <a:pt x="320344" y="215904"/>
                </a:lnTo>
                <a:lnTo>
                  <a:pt x="318950" y="220487"/>
                </a:lnTo>
                <a:lnTo>
                  <a:pt x="316160" y="223940"/>
                </a:lnTo>
                <a:lnTo>
                  <a:pt x="313438" y="227394"/>
                </a:lnTo>
                <a:lnTo>
                  <a:pt x="316858" y="233005"/>
                </a:lnTo>
                <a:lnTo>
                  <a:pt x="320311" y="230947"/>
                </a:lnTo>
                <a:lnTo>
                  <a:pt x="323067" y="227991"/>
                </a:lnTo>
                <a:lnTo>
                  <a:pt x="320344" y="204481"/>
                </a:lnTo>
                <a:close/>
              </a:path>
              <a:path w="2887908" h="418394">
                <a:moveTo>
                  <a:pt x="289695" y="217498"/>
                </a:moveTo>
                <a:lnTo>
                  <a:pt x="289828" y="228622"/>
                </a:lnTo>
                <a:lnTo>
                  <a:pt x="291555" y="230415"/>
                </a:lnTo>
                <a:lnTo>
                  <a:pt x="293282" y="232208"/>
                </a:lnTo>
                <a:lnTo>
                  <a:pt x="295340" y="233603"/>
                </a:lnTo>
                <a:lnTo>
                  <a:pt x="297731" y="234599"/>
                </a:lnTo>
                <a:lnTo>
                  <a:pt x="300122" y="235595"/>
                </a:lnTo>
                <a:lnTo>
                  <a:pt x="302712" y="236093"/>
                </a:lnTo>
                <a:lnTo>
                  <a:pt x="309619" y="236093"/>
                </a:lnTo>
                <a:lnTo>
                  <a:pt x="313404" y="235064"/>
                </a:lnTo>
                <a:lnTo>
                  <a:pt x="316858" y="233005"/>
                </a:lnTo>
                <a:lnTo>
                  <a:pt x="313438" y="227394"/>
                </a:lnTo>
                <a:lnTo>
                  <a:pt x="309619" y="229120"/>
                </a:lnTo>
                <a:lnTo>
                  <a:pt x="301583" y="229120"/>
                </a:lnTo>
                <a:lnTo>
                  <a:pt x="298827" y="228357"/>
                </a:lnTo>
                <a:lnTo>
                  <a:pt x="296436" y="226829"/>
                </a:lnTo>
                <a:lnTo>
                  <a:pt x="294112" y="225302"/>
                </a:lnTo>
                <a:lnTo>
                  <a:pt x="292285" y="223143"/>
                </a:lnTo>
                <a:lnTo>
                  <a:pt x="290957" y="220354"/>
                </a:lnTo>
                <a:lnTo>
                  <a:pt x="289695" y="217498"/>
                </a:lnTo>
                <a:close/>
              </a:path>
              <a:path w="2887908" h="418394">
                <a:moveTo>
                  <a:pt x="351122" y="162376"/>
                </a:moveTo>
                <a:lnTo>
                  <a:pt x="343152" y="162376"/>
                </a:lnTo>
                <a:lnTo>
                  <a:pt x="344115" y="230615"/>
                </a:lnTo>
                <a:lnTo>
                  <a:pt x="346041" y="232806"/>
                </a:lnTo>
                <a:lnTo>
                  <a:pt x="348033" y="234998"/>
                </a:lnTo>
                <a:lnTo>
                  <a:pt x="351055" y="236093"/>
                </a:lnTo>
                <a:lnTo>
                  <a:pt x="351122" y="224970"/>
                </a:lnTo>
                <a:lnTo>
                  <a:pt x="351122" y="162376"/>
                </a:lnTo>
                <a:close/>
              </a:path>
              <a:path w="2887908" h="418394">
                <a:moveTo>
                  <a:pt x="343152" y="222745"/>
                </a:moveTo>
                <a:lnTo>
                  <a:pt x="343152" y="227261"/>
                </a:lnTo>
                <a:lnTo>
                  <a:pt x="344115" y="230615"/>
                </a:lnTo>
                <a:lnTo>
                  <a:pt x="343152" y="162376"/>
                </a:lnTo>
                <a:lnTo>
                  <a:pt x="343152" y="222745"/>
                </a:lnTo>
                <a:close/>
              </a:path>
              <a:path w="2887908" h="418394">
                <a:moveTo>
                  <a:pt x="358991" y="235695"/>
                </a:moveTo>
                <a:lnTo>
                  <a:pt x="360253" y="235496"/>
                </a:lnTo>
                <a:lnTo>
                  <a:pt x="362478" y="234699"/>
                </a:lnTo>
                <a:lnTo>
                  <a:pt x="363773" y="227726"/>
                </a:lnTo>
                <a:lnTo>
                  <a:pt x="362312" y="228257"/>
                </a:lnTo>
                <a:lnTo>
                  <a:pt x="360286" y="228821"/>
                </a:lnTo>
                <a:lnTo>
                  <a:pt x="358991" y="235695"/>
                </a:lnTo>
                <a:close/>
              </a:path>
              <a:path w="2887908" h="418394">
                <a:moveTo>
                  <a:pt x="355106" y="236093"/>
                </a:moveTo>
                <a:lnTo>
                  <a:pt x="356435" y="236093"/>
                </a:lnTo>
                <a:lnTo>
                  <a:pt x="357730" y="235961"/>
                </a:lnTo>
                <a:lnTo>
                  <a:pt x="358991" y="235695"/>
                </a:lnTo>
                <a:lnTo>
                  <a:pt x="360286" y="228821"/>
                </a:lnTo>
                <a:lnTo>
                  <a:pt x="358327" y="229120"/>
                </a:lnTo>
                <a:lnTo>
                  <a:pt x="356999" y="229120"/>
                </a:lnTo>
                <a:lnTo>
                  <a:pt x="355106" y="236093"/>
                </a:lnTo>
                <a:close/>
              </a:path>
              <a:path w="2887908" h="418394">
                <a:moveTo>
                  <a:pt x="355106" y="236093"/>
                </a:moveTo>
                <a:lnTo>
                  <a:pt x="356999" y="229120"/>
                </a:lnTo>
                <a:lnTo>
                  <a:pt x="354940" y="229120"/>
                </a:lnTo>
                <a:lnTo>
                  <a:pt x="353446" y="228655"/>
                </a:lnTo>
                <a:lnTo>
                  <a:pt x="351586" y="226729"/>
                </a:lnTo>
                <a:lnTo>
                  <a:pt x="351055" y="236093"/>
                </a:lnTo>
                <a:lnTo>
                  <a:pt x="355106" y="236093"/>
                </a:lnTo>
                <a:close/>
              </a:path>
              <a:path w="2887908" h="418394">
                <a:moveTo>
                  <a:pt x="403487" y="227028"/>
                </a:moveTo>
                <a:lnTo>
                  <a:pt x="403587" y="234798"/>
                </a:lnTo>
                <a:lnTo>
                  <a:pt x="406243" y="233869"/>
                </a:lnTo>
                <a:lnTo>
                  <a:pt x="408534" y="232574"/>
                </a:lnTo>
                <a:lnTo>
                  <a:pt x="410460" y="230913"/>
                </a:lnTo>
                <a:lnTo>
                  <a:pt x="412453" y="229253"/>
                </a:lnTo>
                <a:lnTo>
                  <a:pt x="414080" y="227294"/>
                </a:lnTo>
                <a:lnTo>
                  <a:pt x="415342" y="225036"/>
                </a:lnTo>
                <a:lnTo>
                  <a:pt x="409066" y="221350"/>
                </a:lnTo>
                <a:lnTo>
                  <a:pt x="407671" y="223741"/>
                </a:lnTo>
                <a:lnTo>
                  <a:pt x="405811" y="225634"/>
                </a:lnTo>
                <a:lnTo>
                  <a:pt x="403487" y="227028"/>
                </a:lnTo>
                <a:close/>
              </a:path>
              <a:path w="2887908" h="418394">
                <a:moveTo>
                  <a:pt x="394820" y="236093"/>
                </a:moveTo>
                <a:lnTo>
                  <a:pt x="398074" y="236093"/>
                </a:lnTo>
                <a:lnTo>
                  <a:pt x="400997" y="235662"/>
                </a:lnTo>
                <a:lnTo>
                  <a:pt x="403587" y="234798"/>
                </a:lnTo>
                <a:lnTo>
                  <a:pt x="403487" y="227028"/>
                </a:lnTo>
                <a:lnTo>
                  <a:pt x="401229" y="228423"/>
                </a:lnTo>
                <a:lnTo>
                  <a:pt x="398274" y="229120"/>
                </a:lnTo>
                <a:lnTo>
                  <a:pt x="394820" y="236093"/>
                </a:lnTo>
                <a:close/>
              </a:path>
              <a:path w="2887908" h="418394">
                <a:moveTo>
                  <a:pt x="398274" y="229120"/>
                </a:moveTo>
                <a:lnTo>
                  <a:pt x="391234" y="229120"/>
                </a:lnTo>
                <a:lnTo>
                  <a:pt x="388312" y="228390"/>
                </a:lnTo>
                <a:lnTo>
                  <a:pt x="385855" y="226929"/>
                </a:lnTo>
                <a:lnTo>
                  <a:pt x="383464" y="225401"/>
                </a:lnTo>
                <a:lnTo>
                  <a:pt x="385888" y="235064"/>
                </a:lnTo>
                <a:lnTo>
                  <a:pt x="390105" y="236093"/>
                </a:lnTo>
                <a:lnTo>
                  <a:pt x="394820" y="236093"/>
                </a:lnTo>
                <a:lnTo>
                  <a:pt x="398274" y="229120"/>
                </a:lnTo>
                <a:close/>
              </a:path>
              <a:path w="2887908" h="418394">
                <a:moveTo>
                  <a:pt x="382169" y="233005"/>
                </a:moveTo>
                <a:lnTo>
                  <a:pt x="385888" y="235064"/>
                </a:lnTo>
                <a:lnTo>
                  <a:pt x="383464" y="225401"/>
                </a:lnTo>
                <a:lnTo>
                  <a:pt x="381604" y="223210"/>
                </a:lnTo>
                <a:lnTo>
                  <a:pt x="380276" y="220354"/>
                </a:lnTo>
                <a:lnTo>
                  <a:pt x="378948" y="217498"/>
                </a:lnTo>
                <a:lnTo>
                  <a:pt x="378516" y="230947"/>
                </a:lnTo>
                <a:lnTo>
                  <a:pt x="382169" y="233005"/>
                </a:lnTo>
                <a:close/>
              </a:path>
              <a:path w="2887908" h="418394">
                <a:moveTo>
                  <a:pt x="408368" y="201427"/>
                </a:moveTo>
                <a:lnTo>
                  <a:pt x="408368" y="206208"/>
                </a:lnTo>
                <a:lnTo>
                  <a:pt x="378432" y="205411"/>
                </a:lnTo>
                <a:lnTo>
                  <a:pt x="375694" y="205411"/>
                </a:lnTo>
                <a:lnTo>
                  <a:pt x="375694" y="212484"/>
                </a:lnTo>
                <a:lnTo>
                  <a:pt x="378516" y="230947"/>
                </a:lnTo>
                <a:lnTo>
                  <a:pt x="378948" y="217498"/>
                </a:lnTo>
                <a:lnTo>
                  <a:pt x="378284" y="214111"/>
                </a:lnTo>
                <a:lnTo>
                  <a:pt x="378284" y="206208"/>
                </a:lnTo>
                <a:lnTo>
                  <a:pt x="415939" y="212484"/>
                </a:lnTo>
                <a:lnTo>
                  <a:pt x="412453" y="205411"/>
                </a:lnTo>
                <a:lnTo>
                  <a:pt x="408368" y="201427"/>
                </a:lnTo>
                <a:close/>
              </a:path>
              <a:path w="2887908" h="418394">
                <a:moveTo>
                  <a:pt x="378432" y="205411"/>
                </a:moveTo>
                <a:lnTo>
                  <a:pt x="378483" y="189439"/>
                </a:lnTo>
                <a:lnTo>
                  <a:pt x="375660" y="192428"/>
                </a:lnTo>
                <a:lnTo>
                  <a:pt x="375660" y="227991"/>
                </a:lnTo>
                <a:lnTo>
                  <a:pt x="378516" y="230947"/>
                </a:lnTo>
                <a:lnTo>
                  <a:pt x="375694" y="212484"/>
                </a:lnTo>
                <a:lnTo>
                  <a:pt x="375694" y="205411"/>
                </a:lnTo>
                <a:lnTo>
                  <a:pt x="378432" y="205411"/>
                </a:lnTo>
                <a:close/>
              </a:path>
              <a:path w="2887908" h="418394">
                <a:moveTo>
                  <a:pt x="370514" y="204814"/>
                </a:moveTo>
                <a:lnTo>
                  <a:pt x="371543" y="220221"/>
                </a:lnTo>
                <a:lnTo>
                  <a:pt x="373602" y="224139"/>
                </a:lnTo>
                <a:lnTo>
                  <a:pt x="375660" y="227991"/>
                </a:lnTo>
                <a:lnTo>
                  <a:pt x="375660" y="192428"/>
                </a:lnTo>
                <a:lnTo>
                  <a:pt x="373602" y="196346"/>
                </a:lnTo>
                <a:lnTo>
                  <a:pt x="371543" y="200198"/>
                </a:lnTo>
                <a:lnTo>
                  <a:pt x="370514" y="204814"/>
                </a:lnTo>
                <a:close/>
              </a:path>
              <a:path w="2887908" h="418394">
                <a:moveTo>
                  <a:pt x="370514" y="210193"/>
                </a:moveTo>
                <a:lnTo>
                  <a:pt x="370514" y="215572"/>
                </a:lnTo>
                <a:lnTo>
                  <a:pt x="371543" y="220221"/>
                </a:lnTo>
                <a:lnTo>
                  <a:pt x="370514" y="204814"/>
                </a:lnTo>
                <a:lnTo>
                  <a:pt x="370514" y="210193"/>
                </a:lnTo>
                <a:close/>
              </a:path>
              <a:path w="2887908" h="418394">
                <a:moveTo>
                  <a:pt x="378284" y="210193"/>
                </a:moveTo>
                <a:lnTo>
                  <a:pt x="378284" y="206208"/>
                </a:lnTo>
                <a:lnTo>
                  <a:pt x="378284" y="212484"/>
                </a:lnTo>
                <a:lnTo>
                  <a:pt x="415939" y="212484"/>
                </a:lnTo>
                <a:lnTo>
                  <a:pt x="378284" y="206208"/>
                </a:lnTo>
                <a:lnTo>
                  <a:pt x="378284" y="210193"/>
                </a:lnTo>
                <a:close/>
              </a:path>
              <a:path w="2887908" h="418394">
                <a:moveTo>
                  <a:pt x="390869" y="191266"/>
                </a:moveTo>
                <a:lnTo>
                  <a:pt x="398373" y="191266"/>
                </a:lnTo>
                <a:lnTo>
                  <a:pt x="401794" y="192561"/>
                </a:lnTo>
                <a:lnTo>
                  <a:pt x="404384" y="195151"/>
                </a:lnTo>
                <a:lnTo>
                  <a:pt x="407040" y="197741"/>
                </a:lnTo>
                <a:lnTo>
                  <a:pt x="408368" y="201427"/>
                </a:lnTo>
                <a:lnTo>
                  <a:pt x="412453" y="205411"/>
                </a:lnTo>
                <a:lnTo>
                  <a:pt x="409497" y="189273"/>
                </a:lnTo>
                <a:lnTo>
                  <a:pt x="406177" y="187281"/>
                </a:lnTo>
                <a:lnTo>
                  <a:pt x="402923" y="185288"/>
                </a:lnTo>
                <a:lnTo>
                  <a:pt x="398971" y="184292"/>
                </a:lnTo>
                <a:lnTo>
                  <a:pt x="394322" y="184292"/>
                </a:lnTo>
                <a:lnTo>
                  <a:pt x="390869" y="191266"/>
                </a:lnTo>
                <a:close/>
              </a:path>
              <a:path w="2887908" h="418394">
                <a:moveTo>
                  <a:pt x="383331" y="195018"/>
                </a:moveTo>
                <a:lnTo>
                  <a:pt x="385655" y="193557"/>
                </a:lnTo>
                <a:lnTo>
                  <a:pt x="388046" y="192029"/>
                </a:lnTo>
                <a:lnTo>
                  <a:pt x="390869" y="191266"/>
                </a:lnTo>
                <a:lnTo>
                  <a:pt x="394322" y="184292"/>
                </a:lnTo>
                <a:lnTo>
                  <a:pt x="389740" y="184292"/>
                </a:lnTo>
                <a:lnTo>
                  <a:pt x="385655" y="185322"/>
                </a:lnTo>
                <a:lnTo>
                  <a:pt x="383331" y="195018"/>
                </a:lnTo>
                <a:close/>
              </a:path>
              <a:path w="2887908" h="418394">
                <a:moveTo>
                  <a:pt x="382069" y="187380"/>
                </a:moveTo>
                <a:lnTo>
                  <a:pt x="378483" y="189439"/>
                </a:lnTo>
                <a:lnTo>
                  <a:pt x="378915" y="202821"/>
                </a:lnTo>
                <a:lnTo>
                  <a:pt x="380176" y="200032"/>
                </a:lnTo>
                <a:lnTo>
                  <a:pt x="381505" y="197176"/>
                </a:lnTo>
                <a:lnTo>
                  <a:pt x="383331" y="195018"/>
                </a:lnTo>
                <a:lnTo>
                  <a:pt x="385655" y="185322"/>
                </a:lnTo>
                <a:lnTo>
                  <a:pt x="382069" y="187380"/>
                </a:lnTo>
                <a:close/>
              </a:path>
              <a:path w="2887908" h="418394">
                <a:moveTo>
                  <a:pt x="416338" y="202655"/>
                </a:moveTo>
                <a:lnTo>
                  <a:pt x="415474" y="198836"/>
                </a:lnTo>
                <a:lnTo>
                  <a:pt x="413748" y="195449"/>
                </a:lnTo>
                <a:lnTo>
                  <a:pt x="412021" y="191996"/>
                </a:lnTo>
                <a:lnTo>
                  <a:pt x="409497" y="189273"/>
                </a:lnTo>
                <a:lnTo>
                  <a:pt x="412453" y="205411"/>
                </a:lnTo>
                <a:lnTo>
                  <a:pt x="415939" y="212484"/>
                </a:lnTo>
                <a:lnTo>
                  <a:pt x="416338" y="202655"/>
                </a:lnTo>
                <a:close/>
              </a:path>
              <a:path w="2887908" h="418394">
                <a:moveTo>
                  <a:pt x="416338" y="202655"/>
                </a:moveTo>
                <a:lnTo>
                  <a:pt x="415939" y="212484"/>
                </a:lnTo>
                <a:lnTo>
                  <a:pt x="416172" y="210923"/>
                </a:lnTo>
                <a:lnTo>
                  <a:pt x="416305" y="209064"/>
                </a:lnTo>
                <a:lnTo>
                  <a:pt x="416338" y="202655"/>
                </a:lnTo>
                <a:close/>
              </a:path>
              <a:path w="2887908" h="418394">
                <a:moveTo>
                  <a:pt x="442950" y="232806"/>
                </a:moveTo>
                <a:lnTo>
                  <a:pt x="442950" y="230880"/>
                </a:lnTo>
                <a:lnTo>
                  <a:pt x="442652" y="229220"/>
                </a:lnTo>
                <a:lnTo>
                  <a:pt x="442054" y="227825"/>
                </a:lnTo>
                <a:lnTo>
                  <a:pt x="441456" y="226364"/>
                </a:lnTo>
                <a:lnTo>
                  <a:pt x="440593" y="225235"/>
                </a:lnTo>
                <a:lnTo>
                  <a:pt x="438401" y="223575"/>
                </a:lnTo>
                <a:lnTo>
                  <a:pt x="437671" y="235595"/>
                </a:lnTo>
                <a:lnTo>
                  <a:pt x="437405" y="236990"/>
                </a:lnTo>
                <a:lnTo>
                  <a:pt x="438268" y="245159"/>
                </a:lnTo>
                <a:lnTo>
                  <a:pt x="439862" y="243366"/>
                </a:lnTo>
                <a:lnTo>
                  <a:pt x="441025" y="241406"/>
                </a:lnTo>
                <a:lnTo>
                  <a:pt x="441755" y="239281"/>
                </a:lnTo>
                <a:lnTo>
                  <a:pt x="442552" y="237156"/>
                </a:lnTo>
                <a:lnTo>
                  <a:pt x="442950" y="234998"/>
                </a:lnTo>
                <a:lnTo>
                  <a:pt x="442950" y="232806"/>
                </a:lnTo>
                <a:close/>
              </a:path>
              <a:path w="2887908" h="418394">
                <a:moveTo>
                  <a:pt x="429303" y="227526"/>
                </a:moveTo>
                <a:lnTo>
                  <a:pt x="429901" y="233404"/>
                </a:lnTo>
                <a:lnTo>
                  <a:pt x="431196" y="234931"/>
                </a:lnTo>
                <a:lnTo>
                  <a:pt x="432856" y="235861"/>
                </a:lnTo>
                <a:lnTo>
                  <a:pt x="434483" y="236093"/>
                </a:lnTo>
                <a:lnTo>
                  <a:pt x="436276" y="235894"/>
                </a:lnTo>
                <a:lnTo>
                  <a:pt x="437671" y="235595"/>
                </a:lnTo>
                <a:lnTo>
                  <a:pt x="438401" y="223575"/>
                </a:lnTo>
                <a:lnTo>
                  <a:pt x="437073" y="223143"/>
                </a:lnTo>
                <a:lnTo>
                  <a:pt x="434284" y="223143"/>
                </a:lnTo>
                <a:lnTo>
                  <a:pt x="432192" y="224040"/>
                </a:lnTo>
                <a:lnTo>
                  <a:pt x="430498" y="225468"/>
                </a:lnTo>
                <a:lnTo>
                  <a:pt x="429303" y="227526"/>
                </a:lnTo>
                <a:close/>
              </a:path>
              <a:path w="2887908" h="418394">
                <a:moveTo>
                  <a:pt x="429004" y="229818"/>
                </a:moveTo>
                <a:lnTo>
                  <a:pt x="429004" y="231279"/>
                </a:lnTo>
                <a:lnTo>
                  <a:pt x="429901" y="233404"/>
                </a:lnTo>
                <a:lnTo>
                  <a:pt x="429303" y="227526"/>
                </a:lnTo>
                <a:lnTo>
                  <a:pt x="429004" y="229818"/>
                </a:lnTo>
                <a:close/>
              </a:path>
              <a:path w="2887908" h="418394">
                <a:moveTo>
                  <a:pt x="436841" y="238351"/>
                </a:moveTo>
                <a:lnTo>
                  <a:pt x="435977" y="239680"/>
                </a:lnTo>
                <a:lnTo>
                  <a:pt x="436675" y="246952"/>
                </a:lnTo>
                <a:lnTo>
                  <a:pt x="438268" y="245159"/>
                </a:lnTo>
                <a:lnTo>
                  <a:pt x="437405" y="236990"/>
                </a:lnTo>
                <a:lnTo>
                  <a:pt x="436841" y="238351"/>
                </a:lnTo>
                <a:close/>
              </a:path>
              <a:path w="2887908" h="418394">
                <a:moveTo>
                  <a:pt x="435114" y="241008"/>
                </a:moveTo>
                <a:lnTo>
                  <a:pt x="433985" y="242203"/>
                </a:lnTo>
                <a:lnTo>
                  <a:pt x="434616" y="248446"/>
                </a:lnTo>
                <a:lnTo>
                  <a:pt x="436675" y="246952"/>
                </a:lnTo>
                <a:lnTo>
                  <a:pt x="435977" y="239680"/>
                </a:lnTo>
                <a:lnTo>
                  <a:pt x="435114" y="241008"/>
                </a:lnTo>
                <a:close/>
              </a:path>
              <a:path w="2887908" h="418394">
                <a:moveTo>
                  <a:pt x="432590" y="243266"/>
                </a:moveTo>
                <a:lnTo>
                  <a:pt x="431262" y="244329"/>
                </a:lnTo>
                <a:lnTo>
                  <a:pt x="432092" y="249641"/>
                </a:lnTo>
                <a:lnTo>
                  <a:pt x="434616" y="248446"/>
                </a:lnTo>
                <a:lnTo>
                  <a:pt x="433985" y="242203"/>
                </a:lnTo>
                <a:lnTo>
                  <a:pt x="432590" y="243266"/>
                </a:lnTo>
                <a:close/>
              </a:path>
              <a:path w="2887908" h="418394">
                <a:moveTo>
                  <a:pt x="429701" y="245159"/>
                </a:moveTo>
                <a:lnTo>
                  <a:pt x="427908" y="245756"/>
                </a:lnTo>
                <a:lnTo>
                  <a:pt x="432092" y="249641"/>
                </a:lnTo>
                <a:lnTo>
                  <a:pt x="431262" y="244329"/>
                </a:lnTo>
                <a:lnTo>
                  <a:pt x="429701" y="245159"/>
                </a:lnTo>
                <a:close/>
              </a:path>
              <a:path w="2887908" h="418394">
                <a:moveTo>
                  <a:pt x="499877" y="192710"/>
                </a:moveTo>
                <a:lnTo>
                  <a:pt x="499877" y="162376"/>
                </a:lnTo>
                <a:lnTo>
                  <a:pt x="491907" y="162376"/>
                </a:lnTo>
                <a:lnTo>
                  <a:pt x="498880" y="235097"/>
                </a:lnTo>
                <a:lnTo>
                  <a:pt x="499366" y="226629"/>
                </a:lnTo>
                <a:lnTo>
                  <a:pt x="500640" y="228622"/>
                </a:lnTo>
                <a:lnTo>
                  <a:pt x="500507" y="217498"/>
                </a:lnTo>
                <a:lnTo>
                  <a:pt x="499877" y="214178"/>
                </a:lnTo>
                <a:lnTo>
                  <a:pt x="499578" y="222944"/>
                </a:lnTo>
                <a:lnTo>
                  <a:pt x="499345" y="226597"/>
                </a:lnTo>
                <a:lnTo>
                  <a:pt x="498482" y="224339"/>
                </a:lnTo>
                <a:lnTo>
                  <a:pt x="498880" y="195051"/>
                </a:lnTo>
                <a:lnTo>
                  <a:pt x="499877" y="192710"/>
                </a:lnTo>
                <a:close/>
              </a:path>
              <a:path w="2887908" h="418394">
                <a:moveTo>
                  <a:pt x="502433" y="189373"/>
                </a:moveTo>
                <a:lnTo>
                  <a:pt x="500209" y="191930"/>
                </a:lnTo>
                <a:lnTo>
                  <a:pt x="499877" y="192710"/>
                </a:lnTo>
                <a:lnTo>
                  <a:pt x="498880" y="195051"/>
                </a:lnTo>
                <a:lnTo>
                  <a:pt x="498482" y="224339"/>
                </a:lnTo>
                <a:lnTo>
                  <a:pt x="499345" y="226597"/>
                </a:lnTo>
                <a:lnTo>
                  <a:pt x="499578" y="222944"/>
                </a:lnTo>
                <a:lnTo>
                  <a:pt x="499877" y="196545"/>
                </a:lnTo>
                <a:lnTo>
                  <a:pt x="500541" y="203186"/>
                </a:lnTo>
                <a:lnTo>
                  <a:pt x="502433" y="189373"/>
                </a:lnTo>
                <a:close/>
              </a:path>
              <a:path w="2887908" h="418394">
                <a:moveTo>
                  <a:pt x="539126" y="210193"/>
                </a:moveTo>
                <a:lnTo>
                  <a:pt x="539126" y="204747"/>
                </a:lnTo>
                <a:lnTo>
                  <a:pt x="538097" y="200098"/>
                </a:lnTo>
                <a:lnTo>
                  <a:pt x="536038" y="196246"/>
                </a:lnTo>
                <a:lnTo>
                  <a:pt x="533979" y="192395"/>
                </a:lnTo>
                <a:lnTo>
                  <a:pt x="531223" y="189439"/>
                </a:lnTo>
                <a:lnTo>
                  <a:pt x="529795" y="199899"/>
                </a:lnTo>
                <a:lnTo>
                  <a:pt x="531156" y="204481"/>
                </a:lnTo>
                <a:lnTo>
                  <a:pt x="533879" y="227991"/>
                </a:lnTo>
                <a:lnTo>
                  <a:pt x="535938" y="224139"/>
                </a:lnTo>
                <a:lnTo>
                  <a:pt x="538063" y="220221"/>
                </a:lnTo>
                <a:lnTo>
                  <a:pt x="539126" y="215572"/>
                </a:lnTo>
                <a:lnTo>
                  <a:pt x="539126" y="210193"/>
                </a:lnTo>
                <a:close/>
              </a:path>
              <a:path w="2887908" h="418394">
                <a:moveTo>
                  <a:pt x="527769" y="187380"/>
                </a:moveTo>
                <a:lnTo>
                  <a:pt x="524316" y="185322"/>
                </a:lnTo>
                <a:lnTo>
                  <a:pt x="524349" y="192992"/>
                </a:lnTo>
                <a:lnTo>
                  <a:pt x="527072" y="196446"/>
                </a:lnTo>
                <a:lnTo>
                  <a:pt x="529795" y="199899"/>
                </a:lnTo>
                <a:lnTo>
                  <a:pt x="531223" y="189439"/>
                </a:lnTo>
                <a:lnTo>
                  <a:pt x="527769" y="187380"/>
                </a:lnTo>
                <a:close/>
              </a:path>
              <a:path w="2887908" h="418394">
                <a:moveTo>
                  <a:pt x="512495" y="191266"/>
                </a:moveTo>
                <a:lnTo>
                  <a:pt x="520531" y="191266"/>
                </a:lnTo>
                <a:lnTo>
                  <a:pt x="524349" y="192992"/>
                </a:lnTo>
                <a:lnTo>
                  <a:pt x="524316" y="185322"/>
                </a:lnTo>
                <a:lnTo>
                  <a:pt x="520531" y="184292"/>
                </a:lnTo>
                <a:lnTo>
                  <a:pt x="516413" y="184292"/>
                </a:lnTo>
                <a:lnTo>
                  <a:pt x="512495" y="191266"/>
                </a:lnTo>
                <a:close/>
              </a:path>
              <a:path w="2887908" h="418394">
                <a:moveTo>
                  <a:pt x="503197" y="197475"/>
                </a:moveTo>
                <a:lnTo>
                  <a:pt x="505023" y="195250"/>
                </a:lnTo>
                <a:lnTo>
                  <a:pt x="507348" y="193656"/>
                </a:lnTo>
                <a:lnTo>
                  <a:pt x="509739" y="192062"/>
                </a:lnTo>
                <a:lnTo>
                  <a:pt x="512495" y="191266"/>
                </a:lnTo>
                <a:lnTo>
                  <a:pt x="516413" y="184292"/>
                </a:lnTo>
                <a:lnTo>
                  <a:pt x="512362" y="184292"/>
                </a:lnTo>
                <a:lnTo>
                  <a:pt x="508743" y="185322"/>
                </a:lnTo>
                <a:lnTo>
                  <a:pt x="505555" y="187380"/>
                </a:lnTo>
                <a:lnTo>
                  <a:pt x="503197" y="197475"/>
                </a:lnTo>
                <a:close/>
              </a:path>
              <a:path w="2887908" h="418394">
                <a:moveTo>
                  <a:pt x="502433" y="189373"/>
                </a:moveTo>
                <a:lnTo>
                  <a:pt x="500541" y="203186"/>
                </a:lnTo>
                <a:lnTo>
                  <a:pt x="501869" y="200331"/>
                </a:lnTo>
                <a:lnTo>
                  <a:pt x="503197" y="197475"/>
                </a:lnTo>
                <a:lnTo>
                  <a:pt x="505555" y="187380"/>
                </a:lnTo>
                <a:lnTo>
                  <a:pt x="502433" y="189373"/>
                </a:lnTo>
                <a:close/>
              </a:path>
              <a:path w="2887908" h="418394">
                <a:moveTo>
                  <a:pt x="499877" y="196545"/>
                </a:moveTo>
                <a:lnTo>
                  <a:pt x="499578" y="222944"/>
                </a:lnTo>
                <a:lnTo>
                  <a:pt x="499877" y="214178"/>
                </a:lnTo>
                <a:lnTo>
                  <a:pt x="499877" y="206540"/>
                </a:lnTo>
                <a:lnTo>
                  <a:pt x="500541" y="203186"/>
                </a:lnTo>
                <a:lnTo>
                  <a:pt x="499877" y="196545"/>
                </a:lnTo>
                <a:close/>
              </a:path>
              <a:path w="2887908" h="418394">
                <a:moveTo>
                  <a:pt x="531156" y="204481"/>
                </a:moveTo>
                <a:lnTo>
                  <a:pt x="531156" y="215904"/>
                </a:lnTo>
                <a:lnTo>
                  <a:pt x="529762" y="220487"/>
                </a:lnTo>
                <a:lnTo>
                  <a:pt x="526973" y="223940"/>
                </a:lnTo>
                <a:lnTo>
                  <a:pt x="524250" y="227394"/>
                </a:lnTo>
                <a:lnTo>
                  <a:pt x="527670" y="233005"/>
                </a:lnTo>
                <a:lnTo>
                  <a:pt x="531123" y="230947"/>
                </a:lnTo>
                <a:lnTo>
                  <a:pt x="533879" y="227991"/>
                </a:lnTo>
                <a:lnTo>
                  <a:pt x="531156" y="204481"/>
                </a:lnTo>
                <a:close/>
              </a:path>
              <a:path w="2887908" h="418394">
                <a:moveTo>
                  <a:pt x="500507" y="217498"/>
                </a:moveTo>
                <a:lnTo>
                  <a:pt x="500640" y="228622"/>
                </a:lnTo>
                <a:lnTo>
                  <a:pt x="502367" y="230415"/>
                </a:lnTo>
                <a:lnTo>
                  <a:pt x="504094" y="232208"/>
                </a:lnTo>
                <a:lnTo>
                  <a:pt x="506152" y="233603"/>
                </a:lnTo>
                <a:lnTo>
                  <a:pt x="508543" y="234599"/>
                </a:lnTo>
                <a:lnTo>
                  <a:pt x="510934" y="235595"/>
                </a:lnTo>
                <a:lnTo>
                  <a:pt x="513524" y="236093"/>
                </a:lnTo>
                <a:lnTo>
                  <a:pt x="520431" y="236093"/>
                </a:lnTo>
                <a:lnTo>
                  <a:pt x="524216" y="235064"/>
                </a:lnTo>
                <a:lnTo>
                  <a:pt x="527670" y="233005"/>
                </a:lnTo>
                <a:lnTo>
                  <a:pt x="524250" y="227394"/>
                </a:lnTo>
                <a:lnTo>
                  <a:pt x="520431" y="229120"/>
                </a:lnTo>
                <a:lnTo>
                  <a:pt x="512395" y="229120"/>
                </a:lnTo>
                <a:lnTo>
                  <a:pt x="509639" y="228357"/>
                </a:lnTo>
                <a:lnTo>
                  <a:pt x="507248" y="226829"/>
                </a:lnTo>
                <a:lnTo>
                  <a:pt x="504924" y="225302"/>
                </a:lnTo>
                <a:lnTo>
                  <a:pt x="503097" y="223143"/>
                </a:lnTo>
                <a:lnTo>
                  <a:pt x="501769" y="220354"/>
                </a:lnTo>
                <a:lnTo>
                  <a:pt x="500507" y="217498"/>
                </a:lnTo>
                <a:close/>
              </a:path>
              <a:path w="2887908" h="418394">
                <a:moveTo>
                  <a:pt x="561834" y="185288"/>
                </a:moveTo>
                <a:lnTo>
                  <a:pt x="553865" y="185288"/>
                </a:lnTo>
                <a:lnTo>
                  <a:pt x="554728" y="225800"/>
                </a:lnTo>
                <a:lnTo>
                  <a:pt x="556455" y="228523"/>
                </a:lnTo>
                <a:lnTo>
                  <a:pt x="558248" y="231179"/>
                </a:lnTo>
                <a:lnTo>
                  <a:pt x="560539" y="233105"/>
                </a:lnTo>
                <a:lnTo>
                  <a:pt x="561834" y="220918"/>
                </a:lnTo>
                <a:lnTo>
                  <a:pt x="561834" y="185288"/>
                </a:lnTo>
                <a:close/>
              </a:path>
              <a:path w="2887908" h="418394">
                <a:moveTo>
                  <a:pt x="553865" y="217963"/>
                </a:moveTo>
                <a:lnTo>
                  <a:pt x="553865" y="222280"/>
                </a:lnTo>
                <a:lnTo>
                  <a:pt x="554728" y="225800"/>
                </a:lnTo>
                <a:lnTo>
                  <a:pt x="553865" y="185288"/>
                </a:lnTo>
                <a:lnTo>
                  <a:pt x="553865" y="217963"/>
                </a:lnTo>
                <a:close/>
              </a:path>
              <a:path w="2887908" h="418394">
                <a:moveTo>
                  <a:pt x="597298" y="185288"/>
                </a:moveTo>
                <a:lnTo>
                  <a:pt x="589329" y="185288"/>
                </a:lnTo>
                <a:lnTo>
                  <a:pt x="589827" y="227526"/>
                </a:lnTo>
                <a:lnTo>
                  <a:pt x="590325" y="235097"/>
                </a:lnTo>
                <a:lnTo>
                  <a:pt x="597298" y="235097"/>
                </a:lnTo>
                <a:lnTo>
                  <a:pt x="597298" y="185288"/>
                </a:lnTo>
                <a:close/>
              </a:path>
              <a:path w="2887908" h="418394">
                <a:moveTo>
                  <a:pt x="589827" y="227526"/>
                </a:moveTo>
                <a:lnTo>
                  <a:pt x="589329" y="185288"/>
                </a:lnTo>
                <a:lnTo>
                  <a:pt x="589329" y="215307"/>
                </a:lnTo>
                <a:lnTo>
                  <a:pt x="588897" y="217830"/>
                </a:lnTo>
                <a:lnTo>
                  <a:pt x="588100" y="230515"/>
                </a:lnTo>
                <a:lnTo>
                  <a:pt x="589827" y="227526"/>
                </a:lnTo>
                <a:close/>
              </a:path>
              <a:path w="2887908" h="418394">
                <a:moveTo>
                  <a:pt x="588100" y="230515"/>
                </a:moveTo>
                <a:lnTo>
                  <a:pt x="588897" y="217830"/>
                </a:lnTo>
                <a:lnTo>
                  <a:pt x="588034" y="219955"/>
                </a:lnTo>
                <a:lnTo>
                  <a:pt x="587237" y="222081"/>
                </a:lnTo>
                <a:lnTo>
                  <a:pt x="586108" y="223841"/>
                </a:lnTo>
                <a:lnTo>
                  <a:pt x="585742" y="232706"/>
                </a:lnTo>
                <a:lnTo>
                  <a:pt x="588100" y="230515"/>
                </a:lnTo>
                <a:close/>
              </a:path>
              <a:path w="2887908" h="418394">
                <a:moveTo>
                  <a:pt x="586108" y="223841"/>
                </a:moveTo>
                <a:lnTo>
                  <a:pt x="584647" y="225235"/>
                </a:lnTo>
                <a:lnTo>
                  <a:pt x="583252" y="226563"/>
                </a:lnTo>
                <a:lnTo>
                  <a:pt x="581658" y="227560"/>
                </a:lnTo>
                <a:lnTo>
                  <a:pt x="579865" y="228224"/>
                </a:lnTo>
                <a:lnTo>
                  <a:pt x="582754" y="234101"/>
                </a:lnTo>
                <a:lnTo>
                  <a:pt x="585742" y="232706"/>
                </a:lnTo>
                <a:lnTo>
                  <a:pt x="586108" y="223841"/>
                </a:lnTo>
                <a:close/>
              </a:path>
              <a:path w="2887908" h="418394">
                <a:moveTo>
                  <a:pt x="582754" y="234101"/>
                </a:moveTo>
                <a:lnTo>
                  <a:pt x="579865" y="228224"/>
                </a:lnTo>
                <a:lnTo>
                  <a:pt x="578072" y="228821"/>
                </a:lnTo>
                <a:lnTo>
                  <a:pt x="576245" y="229120"/>
                </a:lnTo>
                <a:lnTo>
                  <a:pt x="574386" y="229120"/>
                </a:lnTo>
                <a:lnTo>
                  <a:pt x="576378" y="236093"/>
                </a:lnTo>
                <a:lnTo>
                  <a:pt x="579832" y="235429"/>
                </a:lnTo>
                <a:lnTo>
                  <a:pt x="582754" y="234101"/>
                </a:lnTo>
                <a:close/>
              </a:path>
              <a:path w="2887908" h="418394">
                <a:moveTo>
                  <a:pt x="576378" y="236093"/>
                </a:moveTo>
                <a:lnTo>
                  <a:pt x="574386" y="229120"/>
                </a:lnTo>
                <a:lnTo>
                  <a:pt x="570401" y="229120"/>
                </a:lnTo>
                <a:lnTo>
                  <a:pt x="567313" y="228190"/>
                </a:lnTo>
                <a:lnTo>
                  <a:pt x="565121" y="226331"/>
                </a:lnTo>
                <a:lnTo>
                  <a:pt x="562930" y="224405"/>
                </a:lnTo>
                <a:lnTo>
                  <a:pt x="561834" y="220918"/>
                </a:lnTo>
                <a:lnTo>
                  <a:pt x="563328" y="234300"/>
                </a:lnTo>
                <a:lnTo>
                  <a:pt x="566184" y="235496"/>
                </a:lnTo>
                <a:lnTo>
                  <a:pt x="569206" y="236093"/>
                </a:lnTo>
                <a:lnTo>
                  <a:pt x="576378" y="236093"/>
                </a:lnTo>
                <a:close/>
              </a:path>
              <a:path w="2887908" h="418394">
                <a:moveTo>
                  <a:pt x="619631" y="192162"/>
                </a:moveTo>
                <a:lnTo>
                  <a:pt x="619631" y="222745"/>
                </a:lnTo>
                <a:lnTo>
                  <a:pt x="619697" y="225932"/>
                </a:lnTo>
                <a:lnTo>
                  <a:pt x="627600" y="192162"/>
                </a:lnTo>
                <a:lnTo>
                  <a:pt x="619631" y="185288"/>
                </a:lnTo>
                <a:lnTo>
                  <a:pt x="609669" y="185288"/>
                </a:lnTo>
                <a:lnTo>
                  <a:pt x="609669" y="192162"/>
                </a:lnTo>
                <a:lnTo>
                  <a:pt x="619631" y="192162"/>
                </a:lnTo>
                <a:close/>
              </a:path>
              <a:path w="2887908" h="418394">
                <a:moveTo>
                  <a:pt x="627600" y="192162"/>
                </a:moveTo>
                <a:lnTo>
                  <a:pt x="619697" y="225932"/>
                </a:lnTo>
                <a:lnTo>
                  <a:pt x="620362" y="228523"/>
                </a:lnTo>
                <a:lnTo>
                  <a:pt x="621623" y="230515"/>
                </a:lnTo>
                <a:lnTo>
                  <a:pt x="622952" y="232441"/>
                </a:lnTo>
                <a:lnTo>
                  <a:pt x="624712" y="233869"/>
                </a:lnTo>
                <a:lnTo>
                  <a:pt x="626903" y="234798"/>
                </a:lnTo>
                <a:lnTo>
                  <a:pt x="627600" y="223807"/>
                </a:lnTo>
                <a:lnTo>
                  <a:pt x="627600" y="192162"/>
                </a:lnTo>
                <a:close/>
              </a:path>
              <a:path w="2887908" h="418394">
                <a:moveTo>
                  <a:pt x="643838" y="224936"/>
                </a:moveTo>
                <a:lnTo>
                  <a:pt x="642709" y="226065"/>
                </a:lnTo>
                <a:lnTo>
                  <a:pt x="643274" y="234101"/>
                </a:lnTo>
                <a:lnTo>
                  <a:pt x="645100" y="233005"/>
                </a:lnTo>
                <a:lnTo>
                  <a:pt x="646627" y="231611"/>
                </a:lnTo>
                <a:lnTo>
                  <a:pt x="643838" y="224936"/>
                </a:lnTo>
                <a:close/>
              </a:path>
              <a:path w="2887908" h="418394">
                <a:moveTo>
                  <a:pt x="638658" y="228290"/>
                </a:moveTo>
                <a:lnTo>
                  <a:pt x="639090" y="235695"/>
                </a:lnTo>
                <a:lnTo>
                  <a:pt x="641148" y="234898"/>
                </a:lnTo>
                <a:lnTo>
                  <a:pt x="643274" y="234101"/>
                </a:lnTo>
                <a:lnTo>
                  <a:pt x="642709" y="226065"/>
                </a:lnTo>
                <a:lnTo>
                  <a:pt x="641447" y="226962"/>
                </a:lnTo>
                <a:lnTo>
                  <a:pt x="640053" y="227626"/>
                </a:lnTo>
                <a:lnTo>
                  <a:pt x="638658" y="228290"/>
                </a:lnTo>
                <a:close/>
              </a:path>
              <a:path w="2887908" h="418394">
                <a:moveTo>
                  <a:pt x="631087" y="228024"/>
                </a:moveTo>
                <a:lnTo>
                  <a:pt x="631452" y="236093"/>
                </a:lnTo>
                <a:lnTo>
                  <a:pt x="636699" y="236093"/>
                </a:lnTo>
                <a:lnTo>
                  <a:pt x="639090" y="235695"/>
                </a:lnTo>
                <a:lnTo>
                  <a:pt x="638658" y="228290"/>
                </a:lnTo>
                <a:lnTo>
                  <a:pt x="636998" y="228622"/>
                </a:lnTo>
                <a:lnTo>
                  <a:pt x="632880" y="228622"/>
                </a:lnTo>
                <a:lnTo>
                  <a:pt x="631087" y="228024"/>
                </a:lnTo>
                <a:close/>
              </a:path>
              <a:path w="2887908" h="418394">
                <a:moveTo>
                  <a:pt x="629692" y="226829"/>
                </a:moveTo>
                <a:lnTo>
                  <a:pt x="628298" y="225634"/>
                </a:lnTo>
                <a:lnTo>
                  <a:pt x="629095" y="235662"/>
                </a:lnTo>
                <a:lnTo>
                  <a:pt x="631452" y="236093"/>
                </a:lnTo>
                <a:lnTo>
                  <a:pt x="631087" y="228024"/>
                </a:lnTo>
                <a:lnTo>
                  <a:pt x="629692" y="226829"/>
                </a:lnTo>
                <a:close/>
              </a:path>
              <a:path w="2887908" h="418394">
                <a:moveTo>
                  <a:pt x="627600" y="223807"/>
                </a:moveTo>
                <a:lnTo>
                  <a:pt x="626903" y="234798"/>
                </a:lnTo>
                <a:lnTo>
                  <a:pt x="629095" y="235662"/>
                </a:lnTo>
                <a:lnTo>
                  <a:pt x="628298" y="225634"/>
                </a:lnTo>
                <a:lnTo>
                  <a:pt x="627600" y="223807"/>
                </a:lnTo>
                <a:close/>
              </a:path>
              <a:path w="2887908" h="418394">
                <a:moveTo>
                  <a:pt x="627600" y="185288"/>
                </a:moveTo>
                <a:lnTo>
                  <a:pt x="627600" y="171143"/>
                </a:lnTo>
                <a:lnTo>
                  <a:pt x="619631" y="173334"/>
                </a:lnTo>
                <a:lnTo>
                  <a:pt x="619631" y="185288"/>
                </a:lnTo>
                <a:lnTo>
                  <a:pt x="627600" y="192162"/>
                </a:lnTo>
                <a:lnTo>
                  <a:pt x="645731" y="192162"/>
                </a:lnTo>
                <a:lnTo>
                  <a:pt x="645731" y="185288"/>
                </a:lnTo>
                <a:lnTo>
                  <a:pt x="627600" y="185288"/>
                </a:lnTo>
                <a:close/>
              </a:path>
              <a:path w="2887908" h="418394">
                <a:moveTo>
                  <a:pt x="693371" y="192162"/>
                </a:moveTo>
                <a:lnTo>
                  <a:pt x="693371" y="222745"/>
                </a:lnTo>
                <a:lnTo>
                  <a:pt x="693438" y="225932"/>
                </a:lnTo>
                <a:lnTo>
                  <a:pt x="701341" y="192162"/>
                </a:lnTo>
                <a:lnTo>
                  <a:pt x="693371" y="185288"/>
                </a:lnTo>
                <a:lnTo>
                  <a:pt x="683410" y="185288"/>
                </a:lnTo>
                <a:lnTo>
                  <a:pt x="683410" y="192162"/>
                </a:lnTo>
                <a:lnTo>
                  <a:pt x="693371" y="192162"/>
                </a:lnTo>
                <a:close/>
              </a:path>
              <a:path w="2887908" h="418394">
                <a:moveTo>
                  <a:pt x="701341" y="192162"/>
                </a:moveTo>
                <a:lnTo>
                  <a:pt x="693438" y="225932"/>
                </a:lnTo>
                <a:lnTo>
                  <a:pt x="694102" y="228523"/>
                </a:lnTo>
                <a:lnTo>
                  <a:pt x="695364" y="230515"/>
                </a:lnTo>
                <a:lnTo>
                  <a:pt x="696692" y="232441"/>
                </a:lnTo>
                <a:lnTo>
                  <a:pt x="698452" y="233869"/>
                </a:lnTo>
                <a:lnTo>
                  <a:pt x="700644" y="234798"/>
                </a:lnTo>
                <a:lnTo>
                  <a:pt x="701341" y="223807"/>
                </a:lnTo>
                <a:lnTo>
                  <a:pt x="701341" y="192162"/>
                </a:lnTo>
                <a:close/>
              </a:path>
              <a:path w="2887908" h="418394">
                <a:moveTo>
                  <a:pt x="717579" y="224936"/>
                </a:moveTo>
                <a:lnTo>
                  <a:pt x="716450" y="226065"/>
                </a:lnTo>
                <a:lnTo>
                  <a:pt x="717014" y="234101"/>
                </a:lnTo>
                <a:lnTo>
                  <a:pt x="718840" y="233005"/>
                </a:lnTo>
                <a:lnTo>
                  <a:pt x="720368" y="231611"/>
                </a:lnTo>
                <a:lnTo>
                  <a:pt x="717579" y="224936"/>
                </a:lnTo>
                <a:close/>
              </a:path>
              <a:path w="2887908" h="418394">
                <a:moveTo>
                  <a:pt x="712398" y="228290"/>
                </a:moveTo>
                <a:lnTo>
                  <a:pt x="712830" y="235695"/>
                </a:lnTo>
                <a:lnTo>
                  <a:pt x="714889" y="234898"/>
                </a:lnTo>
                <a:lnTo>
                  <a:pt x="717014" y="234101"/>
                </a:lnTo>
                <a:lnTo>
                  <a:pt x="716450" y="226065"/>
                </a:lnTo>
                <a:lnTo>
                  <a:pt x="715188" y="226962"/>
                </a:lnTo>
                <a:lnTo>
                  <a:pt x="713793" y="227626"/>
                </a:lnTo>
                <a:lnTo>
                  <a:pt x="712398" y="228290"/>
                </a:lnTo>
                <a:close/>
              </a:path>
              <a:path w="2887908" h="418394">
                <a:moveTo>
                  <a:pt x="704828" y="228024"/>
                </a:moveTo>
                <a:lnTo>
                  <a:pt x="705193" y="236093"/>
                </a:lnTo>
                <a:lnTo>
                  <a:pt x="710439" y="236093"/>
                </a:lnTo>
                <a:lnTo>
                  <a:pt x="712830" y="235695"/>
                </a:lnTo>
                <a:lnTo>
                  <a:pt x="712398" y="228290"/>
                </a:lnTo>
                <a:lnTo>
                  <a:pt x="710738" y="228622"/>
                </a:lnTo>
                <a:lnTo>
                  <a:pt x="706621" y="228622"/>
                </a:lnTo>
                <a:lnTo>
                  <a:pt x="704828" y="228024"/>
                </a:lnTo>
                <a:close/>
              </a:path>
              <a:path w="2887908" h="418394">
                <a:moveTo>
                  <a:pt x="703433" y="226829"/>
                </a:moveTo>
                <a:lnTo>
                  <a:pt x="702038" y="225634"/>
                </a:lnTo>
                <a:lnTo>
                  <a:pt x="702835" y="235662"/>
                </a:lnTo>
                <a:lnTo>
                  <a:pt x="705193" y="236093"/>
                </a:lnTo>
                <a:lnTo>
                  <a:pt x="704828" y="228024"/>
                </a:lnTo>
                <a:lnTo>
                  <a:pt x="703433" y="226829"/>
                </a:lnTo>
                <a:close/>
              </a:path>
              <a:path w="2887908" h="418394">
                <a:moveTo>
                  <a:pt x="701341" y="223807"/>
                </a:moveTo>
                <a:lnTo>
                  <a:pt x="700644" y="234798"/>
                </a:lnTo>
                <a:lnTo>
                  <a:pt x="702835" y="235662"/>
                </a:lnTo>
                <a:lnTo>
                  <a:pt x="702038" y="225634"/>
                </a:lnTo>
                <a:lnTo>
                  <a:pt x="701341" y="223807"/>
                </a:lnTo>
                <a:close/>
              </a:path>
              <a:path w="2887908" h="418394">
                <a:moveTo>
                  <a:pt x="701341" y="185288"/>
                </a:moveTo>
                <a:lnTo>
                  <a:pt x="701341" y="171143"/>
                </a:lnTo>
                <a:lnTo>
                  <a:pt x="693371" y="173334"/>
                </a:lnTo>
                <a:lnTo>
                  <a:pt x="693371" y="185288"/>
                </a:lnTo>
                <a:lnTo>
                  <a:pt x="701341" y="192162"/>
                </a:lnTo>
                <a:lnTo>
                  <a:pt x="719471" y="192162"/>
                </a:lnTo>
                <a:lnTo>
                  <a:pt x="719471" y="185288"/>
                </a:lnTo>
                <a:lnTo>
                  <a:pt x="701341" y="185288"/>
                </a:lnTo>
                <a:close/>
              </a:path>
              <a:path w="2887908" h="418394">
                <a:moveTo>
                  <a:pt x="806689" y="384922"/>
                </a:moveTo>
                <a:lnTo>
                  <a:pt x="806390" y="358524"/>
                </a:lnTo>
                <a:lnTo>
                  <a:pt x="806390" y="375359"/>
                </a:lnTo>
                <a:lnTo>
                  <a:pt x="806191" y="389737"/>
                </a:lnTo>
                <a:lnTo>
                  <a:pt x="806880" y="388218"/>
                </a:lnTo>
                <a:lnTo>
                  <a:pt x="807785" y="384325"/>
                </a:lnTo>
                <a:lnTo>
                  <a:pt x="807386" y="357826"/>
                </a:lnTo>
                <a:lnTo>
                  <a:pt x="806390" y="358524"/>
                </a:lnTo>
                <a:lnTo>
                  <a:pt x="806689" y="384922"/>
                </a:lnTo>
                <a:close/>
              </a:path>
              <a:path w="2887908" h="418394">
                <a:moveTo>
                  <a:pt x="781951" y="396943"/>
                </a:moveTo>
                <a:lnTo>
                  <a:pt x="785736" y="397972"/>
                </a:lnTo>
                <a:lnTo>
                  <a:pt x="792709" y="397972"/>
                </a:lnTo>
                <a:lnTo>
                  <a:pt x="795399" y="397441"/>
                </a:lnTo>
                <a:lnTo>
                  <a:pt x="797923" y="396378"/>
                </a:lnTo>
                <a:lnTo>
                  <a:pt x="800513" y="395316"/>
                </a:lnTo>
                <a:lnTo>
                  <a:pt x="802671" y="393788"/>
                </a:lnTo>
                <a:lnTo>
                  <a:pt x="804398" y="391796"/>
                </a:lnTo>
                <a:lnTo>
                  <a:pt x="806191" y="389737"/>
                </a:lnTo>
                <a:lnTo>
                  <a:pt x="806390" y="375359"/>
                </a:lnTo>
                <a:lnTo>
                  <a:pt x="805726" y="378846"/>
                </a:lnTo>
                <a:lnTo>
                  <a:pt x="804398" y="381834"/>
                </a:lnTo>
                <a:lnTo>
                  <a:pt x="803136" y="384756"/>
                </a:lnTo>
                <a:lnTo>
                  <a:pt x="801310" y="387014"/>
                </a:lnTo>
                <a:lnTo>
                  <a:pt x="798919" y="388608"/>
                </a:lnTo>
                <a:lnTo>
                  <a:pt x="796594" y="390202"/>
                </a:lnTo>
                <a:lnTo>
                  <a:pt x="793838" y="390999"/>
                </a:lnTo>
                <a:lnTo>
                  <a:pt x="785736" y="390999"/>
                </a:lnTo>
                <a:lnTo>
                  <a:pt x="781951" y="396943"/>
                </a:lnTo>
                <a:close/>
              </a:path>
              <a:path w="2887908" h="418394">
                <a:moveTo>
                  <a:pt x="785736" y="390999"/>
                </a:moveTo>
                <a:lnTo>
                  <a:pt x="781917" y="389272"/>
                </a:lnTo>
                <a:lnTo>
                  <a:pt x="779195" y="385819"/>
                </a:lnTo>
                <a:lnTo>
                  <a:pt x="776472" y="382366"/>
                </a:lnTo>
                <a:lnTo>
                  <a:pt x="775110" y="377783"/>
                </a:lnTo>
                <a:lnTo>
                  <a:pt x="778497" y="394884"/>
                </a:lnTo>
                <a:lnTo>
                  <a:pt x="781951" y="396943"/>
                </a:lnTo>
                <a:lnTo>
                  <a:pt x="785736" y="390999"/>
                </a:lnTo>
                <a:close/>
              </a:path>
              <a:path w="2887908" h="418394">
                <a:moveTo>
                  <a:pt x="775044" y="392825"/>
                </a:moveTo>
                <a:lnTo>
                  <a:pt x="778497" y="394884"/>
                </a:lnTo>
                <a:lnTo>
                  <a:pt x="775110" y="377783"/>
                </a:lnTo>
                <a:lnTo>
                  <a:pt x="775110" y="366360"/>
                </a:lnTo>
                <a:lnTo>
                  <a:pt x="772620" y="354174"/>
                </a:lnTo>
                <a:lnTo>
                  <a:pt x="772288" y="389870"/>
                </a:lnTo>
                <a:lnTo>
                  <a:pt x="775044" y="392825"/>
                </a:lnTo>
                <a:close/>
              </a:path>
              <a:path w="2887908" h="418394">
                <a:moveTo>
                  <a:pt x="807785" y="384325"/>
                </a:moveTo>
                <a:lnTo>
                  <a:pt x="806880" y="388218"/>
                </a:lnTo>
                <a:lnTo>
                  <a:pt x="807320" y="387247"/>
                </a:lnTo>
                <a:lnTo>
                  <a:pt x="807386" y="396976"/>
                </a:lnTo>
                <a:lnTo>
                  <a:pt x="814360" y="396976"/>
                </a:lnTo>
                <a:lnTo>
                  <a:pt x="814360" y="324255"/>
                </a:lnTo>
                <a:lnTo>
                  <a:pt x="807386" y="357826"/>
                </a:lnTo>
                <a:lnTo>
                  <a:pt x="807785" y="384325"/>
                </a:lnTo>
                <a:close/>
              </a:path>
              <a:path w="2887908" h="418394">
                <a:moveTo>
                  <a:pt x="806390" y="367589"/>
                </a:moveTo>
                <a:lnTo>
                  <a:pt x="806390" y="358524"/>
                </a:lnTo>
                <a:lnTo>
                  <a:pt x="807386" y="357826"/>
                </a:lnTo>
                <a:lnTo>
                  <a:pt x="814360" y="324255"/>
                </a:lnTo>
                <a:lnTo>
                  <a:pt x="806390" y="324255"/>
                </a:lnTo>
                <a:lnTo>
                  <a:pt x="806390" y="367589"/>
                </a:lnTo>
                <a:close/>
              </a:path>
              <a:path w="2887908" h="418394">
                <a:moveTo>
                  <a:pt x="801343" y="356797"/>
                </a:moveTo>
                <a:lnTo>
                  <a:pt x="803136" y="358889"/>
                </a:lnTo>
                <a:lnTo>
                  <a:pt x="804398" y="361612"/>
                </a:lnTo>
                <a:lnTo>
                  <a:pt x="805726" y="364335"/>
                </a:lnTo>
                <a:lnTo>
                  <a:pt x="806390" y="367589"/>
                </a:lnTo>
                <a:lnTo>
                  <a:pt x="806390" y="354306"/>
                </a:lnTo>
                <a:lnTo>
                  <a:pt x="804365" y="351484"/>
                </a:lnTo>
                <a:lnTo>
                  <a:pt x="801343" y="356797"/>
                </a:lnTo>
                <a:close/>
              </a:path>
              <a:path w="2887908" h="418394">
                <a:moveTo>
                  <a:pt x="791049" y="353144"/>
                </a:moveTo>
                <a:lnTo>
                  <a:pt x="794104" y="353144"/>
                </a:lnTo>
                <a:lnTo>
                  <a:pt x="796760" y="353875"/>
                </a:lnTo>
                <a:lnTo>
                  <a:pt x="799018" y="355336"/>
                </a:lnTo>
                <a:lnTo>
                  <a:pt x="801343" y="356797"/>
                </a:lnTo>
                <a:lnTo>
                  <a:pt x="804365" y="351484"/>
                </a:lnTo>
                <a:lnTo>
                  <a:pt x="801310" y="349359"/>
                </a:lnTo>
                <a:lnTo>
                  <a:pt x="798321" y="347234"/>
                </a:lnTo>
                <a:lnTo>
                  <a:pt x="794768" y="346171"/>
                </a:lnTo>
                <a:lnTo>
                  <a:pt x="791049" y="353144"/>
                </a:lnTo>
                <a:close/>
              </a:path>
              <a:path w="2887908" h="418394">
                <a:moveTo>
                  <a:pt x="779294" y="358324"/>
                </a:moveTo>
                <a:lnTo>
                  <a:pt x="782083" y="354871"/>
                </a:lnTo>
                <a:lnTo>
                  <a:pt x="786002" y="353144"/>
                </a:lnTo>
                <a:lnTo>
                  <a:pt x="791049" y="353144"/>
                </a:lnTo>
                <a:lnTo>
                  <a:pt x="794768" y="346171"/>
                </a:lnTo>
                <a:lnTo>
                  <a:pt x="786533" y="346171"/>
                </a:lnTo>
                <a:lnTo>
                  <a:pt x="782681" y="347200"/>
                </a:lnTo>
                <a:lnTo>
                  <a:pt x="779294" y="358324"/>
                </a:lnTo>
                <a:close/>
              </a:path>
              <a:path w="2887908" h="418394">
                <a:moveTo>
                  <a:pt x="772620" y="354174"/>
                </a:moveTo>
                <a:lnTo>
                  <a:pt x="775110" y="366360"/>
                </a:lnTo>
                <a:lnTo>
                  <a:pt x="776505" y="361778"/>
                </a:lnTo>
                <a:lnTo>
                  <a:pt x="779294" y="358324"/>
                </a:lnTo>
                <a:lnTo>
                  <a:pt x="782681" y="347200"/>
                </a:lnTo>
                <a:lnTo>
                  <a:pt x="779095" y="349259"/>
                </a:lnTo>
                <a:lnTo>
                  <a:pt x="775509" y="351252"/>
                </a:lnTo>
                <a:lnTo>
                  <a:pt x="772620" y="354174"/>
                </a:lnTo>
                <a:close/>
              </a:path>
              <a:path w="2887908" h="418394">
                <a:moveTo>
                  <a:pt x="767141" y="366559"/>
                </a:moveTo>
                <a:lnTo>
                  <a:pt x="768170" y="382100"/>
                </a:lnTo>
                <a:lnTo>
                  <a:pt x="770229" y="386018"/>
                </a:lnTo>
                <a:lnTo>
                  <a:pt x="772288" y="389870"/>
                </a:lnTo>
                <a:lnTo>
                  <a:pt x="772620" y="354174"/>
                </a:lnTo>
                <a:lnTo>
                  <a:pt x="770428" y="358026"/>
                </a:lnTo>
                <a:lnTo>
                  <a:pt x="768237" y="361877"/>
                </a:lnTo>
                <a:lnTo>
                  <a:pt x="767141" y="366559"/>
                </a:lnTo>
                <a:close/>
              </a:path>
              <a:path w="2887908" h="418394">
                <a:moveTo>
                  <a:pt x="767141" y="372072"/>
                </a:moveTo>
                <a:lnTo>
                  <a:pt x="767141" y="377451"/>
                </a:lnTo>
                <a:lnTo>
                  <a:pt x="768170" y="382100"/>
                </a:lnTo>
                <a:lnTo>
                  <a:pt x="767141" y="366559"/>
                </a:lnTo>
                <a:lnTo>
                  <a:pt x="767141" y="372072"/>
                </a:lnTo>
                <a:close/>
              </a:path>
              <a:path w="2887908" h="418394">
                <a:moveTo>
                  <a:pt x="739290" y="235097"/>
                </a:moveTo>
                <a:lnTo>
                  <a:pt x="739290" y="204448"/>
                </a:lnTo>
                <a:lnTo>
                  <a:pt x="740054" y="201061"/>
                </a:lnTo>
                <a:lnTo>
                  <a:pt x="741581" y="198538"/>
                </a:lnTo>
                <a:lnTo>
                  <a:pt x="743175" y="195948"/>
                </a:lnTo>
                <a:lnTo>
                  <a:pt x="745167" y="194088"/>
                </a:lnTo>
                <a:lnTo>
                  <a:pt x="743308" y="187613"/>
                </a:lnTo>
                <a:lnTo>
                  <a:pt x="741017" y="189771"/>
                </a:lnTo>
                <a:lnTo>
                  <a:pt x="739290" y="192760"/>
                </a:lnTo>
                <a:lnTo>
                  <a:pt x="739290" y="162376"/>
                </a:lnTo>
                <a:lnTo>
                  <a:pt x="739290" y="235097"/>
                </a:lnTo>
                <a:close/>
              </a:path>
              <a:path w="2887908" h="418394">
                <a:moveTo>
                  <a:pt x="731320" y="162376"/>
                </a:moveTo>
                <a:lnTo>
                  <a:pt x="731320" y="235097"/>
                </a:lnTo>
                <a:lnTo>
                  <a:pt x="739290" y="235097"/>
                </a:lnTo>
                <a:lnTo>
                  <a:pt x="739290" y="162376"/>
                </a:lnTo>
                <a:lnTo>
                  <a:pt x="731320" y="162376"/>
                </a:lnTo>
                <a:close/>
              </a:path>
              <a:path w="2887908" h="418394">
                <a:moveTo>
                  <a:pt x="752340" y="191266"/>
                </a:moveTo>
                <a:lnTo>
                  <a:pt x="758184" y="191266"/>
                </a:lnTo>
                <a:lnTo>
                  <a:pt x="761073" y="192361"/>
                </a:lnTo>
                <a:lnTo>
                  <a:pt x="763397" y="194553"/>
                </a:lnTo>
                <a:lnTo>
                  <a:pt x="765788" y="196678"/>
                </a:lnTo>
                <a:lnTo>
                  <a:pt x="766984" y="200497"/>
                </a:lnTo>
                <a:lnTo>
                  <a:pt x="766984" y="235097"/>
                </a:lnTo>
                <a:lnTo>
                  <a:pt x="774953" y="235097"/>
                </a:lnTo>
                <a:lnTo>
                  <a:pt x="768212" y="187712"/>
                </a:lnTo>
                <a:lnTo>
                  <a:pt x="765290" y="186384"/>
                </a:lnTo>
                <a:lnTo>
                  <a:pt x="762368" y="184990"/>
                </a:lnTo>
                <a:lnTo>
                  <a:pt x="759114" y="184292"/>
                </a:lnTo>
                <a:lnTo>
                  <a:pt x="755527" y="184292"/>
                </a:lnTo>
                <a:lnTo>
                  <a:pt x="752340" y="191266"/>
                </a:lnTo>
                <a:close/>
              </a:path>
              <a:path w="2887908" h="418394">
                <a:moveTo>
                  <a:pt x="743308" y="187613"/>
                </a:moveTo>
                <a:lnTo>
                  <a:pt x="745167" y="194088"/>
                </a:lnTo>
                <a:lnTo>
                  <a:pt x="747558" y="192959"/>
                </a:lnTo>
                <a:lnTo>
                  <a:pt x="749949" y="191830"/>
                </a:lnTo>
                <a:lnTo>
                  <a:pt x="752340" y="191266"/>
                </a:lnTo>
                <a:lnTo>
                  <a:pt x="755527" y="184292"/>
                </a:lnTo>
                <a:lnTo>
                  <a:pt x="752140" y="184292"/>
                </a:lnTo>
                <a:lnTo>
                  <a:pt x="749019" y="184956"/>
                </a:lnTo>
                <a:lnTo>
                  <a:pt x="746163" y="186285"/>
                </a:lnTo>
                <a:lnTo>
                  <a:pt x="743308" y="187613"/>
                </a:lnTo>
                <a:close/>
              </a:path>
              <a:path w="2887908" h="418394">
                <a:moveTo>
                  <a:pt x="774953" y="235097"/>
                </a:moveTo>
                <a:lnTo>
                  <a:pt x="774953" y="198903"/>
                </a:lnTo>
                <a:lnTo>
                  <a:pt x="774056" y="195350"/>
                </a:lnTo>
                <a:lnTo>
                  <a:pt x="772263" y="192561"/>
                </a:lnTo>
                <a:lnTo>
                  <a:pt x="770537" y="189771"/>
                </a:lnTo>
                <a:lnTo>
                  <a:pt x="768212" y="187712"/>
                </a:lnTo>
                <a:lnTo>
                  <a:pt x="774953" y="235097"/>
                </a:lnTo>
                <a:close/>
              </a:path>
              <a:path w="2887908" h="418394">
                <a:moveTo>
                  <a:pt x="822485" y="227028"/>
                </a:moveTo>
                <a:lnTo>
                  <a:pt x="822584" y="234798"/>
                </a:lnTo>
                <a:lnTo>
                  <a:pt x="825241" y="233869"/>
                </a:lnTo>
                <a:lnTo>
                  <a:pt x="827532" y="232574"/>
                </a:lnTo>
                <a:lnTo>
                  <a:pt x="829458" y="230913"/>
                </a:lnTo>
                <a:lnTo>
                  <a:pt x="831450" y="229253"/>
                </a:lnTo>
                <a:lnTo>
                  <a:pt x="833077" y="227294"/>
                </a:lnTo>
                <a:lnTo>
                  <a:pt x="834339" y="225036"/>
                </a:lnTo>
                <a:lnTo>
                  <a:pt x="828063" y="221350"/>
                </a:lnTo>
                <a:lnTo>
                  <a:pt x="826669" y="223741"/>
                </a:lnTo>
                <a:lnTo>
                  <a:pt x="824809" y="225634"/>
                </a:lnTo>
                <a:lnTo>
                  <a:pt x="822485" y="227028"/>
                </a:lnTo>
                <a:close/>
              </a:path>
              <a:path w="2887908" h="418394">
                <a:moveTo>
                  <a:pt x="813818" y="236093"/>
                </a:moveTo>
                <a:lnTo>
                  <a:pt x="817072" y="236093"/>
                </a:lnTo>
                <a:lnTo>
                  <a:pt x="819994" y="235662"/>
                </a:lnTo>
                <a:lnTo>
                  <a:pt x="822584" y="234798"/>
                </a:lnTo>
                <a:lnTo>
                  <a:pt x="822485" y="227028"/>
                </a:lnTo>
                <a:lnTo>
                  <a:pt x="820227" y="228423"/>
                </a:lnTo>
                <a:lnTo>
                  <a:pt x="817271" y="229120"/>
                </a:lnTo>
                <a:lnTo>
                  <a:pt x="813818" y="236093"/>
                </a:lnTo>
                <a:close/>
              </a:path>
              <a:path w="2887908" h="418394">
                <a:moveTo>
                  <a:pt x="817271" y="229120"/>
                </a:moveTo>
                <a:lnTo>
                  <a:pt x="810232" y="229120"/>
                </a:lnTo>
                <a:lnTo>
                  <a:pt x="807310" y="228390"/>
                </a:lnTo>
                <a:lnTo>
                  <a:pt x="804852" y="226929"/>
                </a:lnTo>
                <a:lnTo>
                  <a:pt x="802461" y="225401"/>
                </a:lnTo>
                <a:lnTo>
                  <a:pt x="804886" y="235064"/>
                </a:lnTo>
                <a:lnTo>
                  <a:pt x="809103" y="236093"/>
                </a:lnTo>
                <a:lnTo>
                  <a:pt x="813818" y="236093"/>
                </a:lnTo>
                <a:lnTo>
                  <a:pt x="817271" y="229120"/>
                </a:lnTo>
                <a:close/>
              </a:path>
              <a:path w="2887908" h="418394">
                <a:moveTo>
                  <a:pt x="801166" y="233005"/>
                </a:moveTo>
                <a:lnTo>
                  <a:pt x="804886" y="235064"/>
                </a:lnTo>
                <a:lnTo>
                  <a:pt x="802461" y="225401"/>
                </a:lnTo>
                <a:lnTo>
                  <a:pt x="800602" y="223210"/>
                </a:lnTo>
                <a:lnTo>
                  <a:pt x="799274" y="220354"/>
                </a:lnTo>
                <a:lnTo>
                  <a:pt x="797945" y="217498"/>
                </a:lnTo>
                <a:lnTo>
                  <a:pt x="797514" y="230947"/>
                </a:lnTo>
                <a:lnTo>
                  <a:pt x="801166" y="233005"/>
                </a:lnTo>
                <a:close/>
              </a:path>
              <a:path w="2887908" h="418394">
                <a:moveTo>
                  <a:pt x="827366" y="201427"/>
                </a:moveTo>
                <a:lnTo>
                  <a:pt x="827366" y="206208"/>
                </a:lnTo>
                <a:lnTo>
                  <a:pt x="797430" y="205411"/>
                </a:lnTo>
                <a:lnTo>
                  <a:pt x="794691" y="205411"/>
                </a:lnTo>
                <a:lnTo>
                  <a:pt x="794691" y="212484"/>
                </a:lnTo>
                <a:lnTo>
                  <a:pt x="797514" y="230947"/>
                </a:lnTo>
                <a:lnTo>
                  <a:pt x="797945" y="217498"/>
                </a:lnTo>
                <a:lnTo>
                  <a:pt x="797281" y="214111"/>
                </a:lnTo>
                <a:lnTo>
                  <a:pt x="797281" y="206208"/>
                </a:lnTo>
                <a:lnTo>
                  <a:pt x="834937" y="212484"/>
                </a:lnTo>
                <a:lnTo>
                  <a:pt x="831450" y="205411"/>
                </a:lnTo>
                <a:lnTo>
                  <a:pt x="827366" y="201427"/>
                </a:lnTo>
                <a:close/>
              </a:path>
              <a:path w="2887908" h="418394">
                <a:moveTo>
                  <a:pt x="797430" y="205411"/>
                </a:moveTo>
                <a:lnTo>
                  <a:pt x="797481" y="189439"/>
                </a:lnTo>
                <a:lnTo>
                  <a:pt x="794658" y="192428"/>
                </a:lnTo>
                <a:lnTo>
                  <a:pt x="794658" y="227991"/>
                </a:lnTo>
                <a:lnTo>
                  <a:pt x="797514" y="230947"/>
                </a:lnTo>
                <a:lnTo>
                  <a:pt x="794691" y="212484"/>
                </a:lnTo>
                <a:lnTo>
                  <a:pt x="794691" y="205411"/>
                </a:lnTo>
                <a:lnTo>
                  <a:pt x="797430" y="205411"/>
                </a:lnTo>
                <a:close/>
              </a:path>
              <a:path w="2887908" h="418394">
                <a:moveTo>
                  <a:pt x="789511" y="204814"/>
                </a:moveTo>
                <a:lnTo>
                  <a:pt x="790541" y="220221"/>
                </a:lnTo>
                <a:lnTo>
                  <a:pt x="792599" y="224139"/>
                </a:lnTo>
                <a:lnTo>
                  <a:pt x="794658" y="227991"/>
                </a:lnTo>
                <a:lnTo>
                  <a:pt x="794658" y="192428"/>
                </a:lnTo>
                <a:lnTo>
                  <a:pt x="792599" y="196346"/>
                </a:lnTo>
                <a:lnTo>
                  <a:pt x="790541" y="200198"/>
                </a:lnTo>
                <a:lnTo>
                  <a:pt x="789511" y="204814"/>
                </a:lnTo>
                <a:close/>
              </a:path>
              <a:path w="2887908" h="418394">
                <a:moveTo>
                  <a:pt x="789511" y="210193"/>
                </a:moveTo>
                <a:lnTo>
                  <a:pt x="789511" y="215572"/>
                </a:lnTo>
                <a:lnTo>
                  <a:pt x="790541" y="220221"/>
                </a:lnTo>
                <a:lnTo>
                  <a:pt x="789511" y="204814"/>
                </a:lnTo>
                <a:lnTo>
                  <a:pt x="789511" y="210193"/>
                </a:lnTo>
                <a:close/>
              </a:path>
              <a:path w="2887908" h="418394">
                <a:moveTo>
                  <a:pt x="797281" y="210193"/>
                </a:moveTo>
                <a:lnTo>
                  <a:pt x="797281" y="206208"/>
                </a:lnTo>
                <a:lnTo>
                  <a:pt x="797281" y="212484"/>
                </a:lnTo>
                <a:lnTo>
                  <a:pt x="834937" y="212484"/>
                </a:lnTo>
                <a:lnTo>
                  <a:pt x="797281" y="206208"/>
                </a:lnTo>
                <a:lnTo>
                  <a:pt x="797281" y="210193"/>
                </a:lnTo>
                <a:close/>
              </a:path>
              <a:path w="2887908" h="418394">
                <a:moveTo>
                  <a:pt x="809866" y="191266"/>
                </a:moveTo>
                <a:lnTo>
                  <a:pt x="817371" y="191266"/>
                </a:lnTo>
                <a:lnTo>
                  <a:pt x="820791" y="192561"/>
                </a:lnTo>
                <a:lnTo>
                  <a:pt x="823381" y="195151"/>
                </a:lnTo>
                <a:lnTo>
                  <a:pt x="826038" y="197741"/>
                </a:lnTo>
                <a:lnTo>
                  <a:pt x="827366" y="201427"/>
                </a:lnTo>
                <a:lnTo>
                  <a:pt x="831450" y="205411"/>
                </a:lnTo>
                <a:lnTo>
                  <a:pt x="828495" y="189273"/>
                </a:lnTo>
                <a:lnTo>
                  <a:pt x="825174" y="187281"/>
                </a:lnTo>
                <a:lnTo>
                  <a:pt x="821920" y="185288"/>
                </a:lnTo>
                <a:lnTo>
                  <a:pt x="817969" y="184292"/>
                </a:lnTo>
                <a:lnTo>
                  <a:pt x="813320" y="184292"/>
                </a:lnTo>
                <a:lnTo>
                  <a:pt x="809866" y="191266"/>
                </a:lnTo>
                <a:close/>
              </a:path>
              <a:path w="2887908" h="418394">
                <a:moveTo>
                  <a:pt x="802329" y="195018"/>
                </a:moveTo>
                <a:lnTo>
                  <a:pt x="804653" y="193557"/>
                </a:lnTo>
                <a:lnTo>
                  <a:pt x="807044" y="192029"/>
                </a:lnTo>
                <a:lnTo>
                  <a:pt x="809866" y="191266"/>
                </a:lnTo>
                <a:lnTo>
                  <a:pt x="813320" y="184292"/>
                </a:lnTo>
                <a:lnTo>
                  <a:pt x="808737" y="184292"/>
                </a:lnTo>
                <a:lnTo>
                  <a:pt x="804653" y="185322"/>
                </a:lnTo>
                <a:lnTo>
                  <a:pt x="802329" y="195018"/>
                </a:lnTo>
                <a:close/>
              </a:path>
              <a:path w="2887908" h="418394">
                <a:moveTo>
                  <a:pt x="801067" y="187380"/>
                </a:moveTo>
                <a:lnTo>
                  <a:pt x="797481" y="189439"/>
                </a:lnTo>
                <a:lnTo>
                  <a:pt x="797912" y="202821"/>
                </a:lnTo>
                <a:lnTo>
                  <a:pt x="799174" y="200032"/>
                </a:lnTo>
                <a:lnTo>
                  <a:pt x="800502" y="197176"/>
                </a:lnTo>
                <a:lnTo>
                  <a:pt x="802329" y="195018"/>
                </a:lnTo>
                <a:lnTo>
                  <a:pt x="804653" y="185322"/>
                </a:lnTo>
                <a:lnTo>
                  <a:pt x="801067" y="187380"/>
                </a:lnTo>
                <a:close/>
              </a:path>
              <a:path w="2887908" h="418394">
                <a:moveTo>
                  <a:pt x="835335" y="202655"/>
                </a:moveTo>
                <a:lnTo>
                  <a:pt x="834472" y="198836"/>
                </a:lnTo>
                <a:lnTo>
                  <a:pt x="832745" y="195449"/>
                </a:lnTo>
                <a:lnTo>
                  <a:pt x="831019" y="191996"/>
                </a:lnTo>
                <a:lnTo>
                  <a:pt x="828495" y="189273"/>
                </a:lnTo>
                <a:lnTo>
                  <a:pt x="831450" y="205411"/>
                </a:lnTo>
                <a:lnTo>
                  <a:pt x="834937" y="212484"/>
                </a:lnTo>
                <a:lnTo>
                  <a:pt x="835335" y="202655"/>
                </a:lnTo>
                <a:close/>
              </a:path>
              <a:path w="2887908" h="418394">
                <a:moveTo>
                  <a:pt x="835335" y="202655"/>
                </a:moveTo>
                <a:lnTo>
                  <a:pt x="834937" y="212484"/>
                </a:lnTo>
                <a:lnTo>
                  <a:pt x="835169" y="210923"/>
                </a:lnTo>
                <a:lnTo>
                  <a:pt x="835302" y="209064"/>
                </a:lnTo>
                <a:lnTo>
                  <a:pt x="835335" y="202655"/>
                </a:lnTo>
                <a:close/>
              </a:path>
              <a:path w="2887908" h="418394">
                <a:moveTo>
                  <a:pt x="924988" y="194055"/>
                </a:moveTo>
                <a:lnTo>
                  <a:pt x="923328" y="190734"/>
                </a:lnTo>
                <a:lnTo>
                  <a:pt x="920937" y="188277"/>
                </a:lnTo>
                <a:lnTo>
                  <a:pt x="917816" y="186683"/>
                </a:lnTo>
                <a:lnTo>
                  <a:pt x="915524" y="194254"/>
                </a:lnTo>
                <a:lnTo>
                  <a:pt x="917782" y="196246"/>
                </a:lnTo>
                <a:lnTo>
                  <a:pt x="918911" y="199501"/>
                </a:lnTo>
                <a:lnTo>
                  <a:pt x="926881" y="235097"/>
                </a:lnTo>
                <a:lnTo>
                  <a:pt x="924988" y="194055"/>
                </a:lnTo>
                <a:close/>
              </a:path>
              <a:path w="2887908" h="418394">
                <a:moveTo>
                  <a:pt x="904965" y="191266"/>
                </a:moveTo>
                <a:lnTo>
                  <a:pt x="910477" y="191266"/>
                </a:lnTo>
                <a:lnTo>
                  <a:pt x="913266" y="192262"/>
                </a:lnTo>
                <a:lnTo>
                  <a:pt x="915524" y="194254"/>
                </a:lnTo>
                <a:lnTo>
                  <a:pt x="917816" y="186683"/>
                </a:lnTo>
                <a:lnTo>
                  <a:pt x="914694" y="185089"/>
                </a:lnTo>
                <a:lnTo>
                  <a:pt x="911374" y="184292"/>
                </a:lnTo>
                <a:lnTo>
                  <a:pt x="907854" y="184292"/>
                </a:lnTo>
                <a:lnTo>
                  <a:pt x="904965" y="191266"/>
                </a:lnTo>
                <a:close/>
              </a:path>
              <a:path w="2887908" h="418394">
                <a:moveTo>
                  <a:pt x="896232" y="196014"/>
                </a:moveTo>
                <a:lnTo>
                  <a:pt x="898125" y="194188"/>
                </a:lnTo>
                <a:lnTo>
                  <a:pt x="900383" y="193059"/>
                </a:lnTo>
                <a:lnTo>
                  <a:pt x="902707" y="191863"/>
                </a:lnTo>
                <a:lnTo>
                  <a:pt x="904965" y="191266"/>
                </a:lnTo>
                <a:lnTo>
                  <a:pt x="907854" y="184292"/>
                </a:lnTo>
                <a:lnTo>
                  <a:pt x="904799" y="184292"/>
                </a:lnTo>
                <a:lnTo>
                  <a:pt x="901810" y="184990"/>
                </a:lnTo>
                <a:lnTo>
                  <a:pt x="898888" y="186384"/>
                </a:lnTo>
                <a:lnTo>
                  <a:pt x="896232" y="196014"/>
                </a:lnTo>
                <a:close/>
              </a:path>
              <a:path w="2887908" h="418394">
                <a:moveTo>
                  <a:pt x="892413" y="204382"/>
                </a:moveTo>
                <a:lnTo>
                  <a:pt x="893177" y="201061"/>
                </a:lnTo>
                <a:lnTo>
                  <a:pt x="894704" y="198538"/>
                </a:lnTo>
                <a:lnTo>
                  <a:pt x="896232" y="196014"/>
                </a:lnTo>
                <a:lnTo>
                  <a:pt x="898888" y="186384"/>
                </a:lnTo>
                <a:lnTo>
                  <a:pt x="896033" y="187779"/>
                </a:lnTo>
                <a:lnTo>
                  <a:pt x="893708" y="190004"/>
                </a:lnTo>
                <a:lnTo>
                  <a:pt x="892413" y="204382"/>
                </a:lnTo>
                <a:close/>
              </a:path>
              <a:path w="2887908" h="418394">
                <a:moveTo>
                  <a:pt x="892413" y="235097"/>
                </a:moveTo>
                <a:lnTo>
                  <a:pt x="892413" y="204382"/>
                </a:lnTo>
                <a:lnTo>
                  <a:pt x="891915" y="193059"/>
                </a:lnTo>
                <a:lnTo>
                  <a:pt x="891417" y="185288"/>
                </a:lnTo>
                <a:lnTo>
                  <a:pt x="884444" y="185288"/>
                </a:lnTo>
                <a:lnTo>
                  <a:pt x="884444" y="235097"/>
                </a:lnTo>
                <a:lnTo>
                  <a:pt x="892413" y="235097"/>
                </a:lnTo>
                <a:close/>
              </a:path>
              <a:path w="2887908" h="418394">
                <a:moveTo>
                  <a:pt x="926881" y="204216"/>
                </a:moveTo>
                <a:lnTo>
                  <a:pt x="927545" y="201194"/>
                </a:lnTo>
                <a:lnTo>
                  <a:pt x="928873" y="198737"/>
                </a:lnTo>
                <a:lnTo>
                  <a:pt x="930268" y="196280"/>
                </a:lnTo>
                <a:lnTo>
                  <a:pt x="932094" y="194420"/>
                </a:lnTo>
                <a:lnTo>
                  <a:pt x="934352" y="193158"/>
                </a:lnTo>
                <a:lnTo>
                  <a:pt x="936610" y="191896"/>
                </a:lnTo>
                <a:lnTo>
                  <a:pt x="939034" y="191266"/>
                </a:lnTo>
                <a:lnTo>
                  <a:pt x="944945" y="191266"/>
                </a:lnTo>
                <a:lnTo>
                  <a:pt x="947734" y="192262"/>
                </a:lnTo>
                <a:lnTo>
                  <a:pt x="949992" y="194254"/>
                </a:lnTo>
                <a:lnTo>
                  <a:pt x="952250" y="196246"/>
                </a:lnTo>
                <a:lnTo>
                  <a:pt x="953379" y="199501"/>
                </a:lnTo>
                <a:lnTo>
                  <a:pt x="953379" y="235097"/>
                </a:lnTo>
                <a:lnTo>
                  <a:pt x="961349" y="235097"/>
                </a:lnTo>
                <a:lnTo>
                  <a:pt x="954309" y="187613"/>
                </a:lnTo>
                <a:lnTo>
                  <a:pt x="951387" y="186285"/>
                </a:lnTo>
                <a:lnTo>
                  <a:pt x="948531" y="184956"/>
                </a:lnTo>
                <a:lnTo>
                  <a:pt x="945509" y="184292"/>
                </a:lnTo>
                <a:lnTo>
                  <a:pt x="940263" y="184292"/>
                </a:lnTo>
                <a:lnTo>
                  <a:pt x="938071" y="184658"/>
                </a:lnTo>
                <a:lnTo>
                  <a:pt x="935747" y="185388"/>
                </a:lnTo>
                <a:lnTo>
                  <a:pt x="933489" y="186052"/>
                </a:lnTo>
                <a:lnTo>
                  <a:pt x="931397" y="187115"/>
                </a:lnTo>
                <a:lnTo>
                  <a:pt x="929471" y="188576"/>
                </a:lnTo>
                <a:lnTo>
                  <a:pt x="927545" y="189970"/>
                </a:lnTo>
                <a:lnTo>
                  <a:pt x="926881" y="204216"/>
                </a:lnTo>
                <a:close/>
              </a:path>
              <a:path w="2887908" h="418394">
                <a:moveTo>
                  <a:pt x="926881" y="204216"/>
                </a:moveTo>
                <a:lnTo>
                  <a:pt x="927545" y="189970"/>
                </a:lnTo>
                <a:lnTo>
                  <a:pt x="926051" y="191797"/>
                </a:lnTo>
                <a:lnTo>
                  <a:pt x="926881" y="235097"/>
                </a:lnTo>
                <a:lnTo>
                  <a:pt x="926881" y="204216"/>
                </a:lnTo>
                <a:close/>
              </a:path>
              <a:path w="2887908" h="418394">
                <a:moveTo>
                  <a:pt x="918911" y="204017"/>
                </a:moveTo>
                <a:lnTo>
                  <a:pt x="918911" y="235097"/>
                </a:lnTo>
                <a:lnTo>
                  <a:pt x="926881" y="235097"/>
                </a:lnTo>
                <a:lnTo>
                  <a:pt x="918911" y="199501"/>
                </a:lnTo>
                <a:lnTo>
                  <a:pt x="918911" y="204017"/>
                </a:lnTo>
                <a:close/>
              </a:path>
              <a:path w="2887908" h="418394">
                <a:moveTo>
                  <a:pt x="961349" y="235097"/>
                </a:moveTo>
                <a:lnTo>
                  <a:pt x="961349" y="198836"/>
                </a:lnTo>
                <a:lnTo>
                  <a:pt x="960419" y="195250"/>
                </a:lnTo>
                <a:lnTo>
                  <a:pt x="958559" y="192461"/>
                </a:lnTo>
                <a:lnTo>
                  <a:pt x="956700" y="189672"/>
                </a:lnTo>
                <a:lnTo>
                  <a:pt x="954309" y="187613"/>
                </a:lnTo>
                <a:lnTo>
                  <a:pt x="961349" y="235097"/>
                </a:lnTo>
                <a:close/>
              </a:path>
              <a:path w="2887908" h="418394">
                <a:moveTo>
                  <a:pt x="1008713" y="229884"/>
                </a:moveTo>
                <a:lnTo>
                  <a:pt x="1009576" y="231411"/>
                </a:lnTo>
                <a:lnTo>
                  <a:pt x="1010273" y="225036"/>
                </a:lnTo>
                <a:lnTo>
                  <a:pt x="1008281" y="224737"/>
                </a:lnTo>
                <a:lnTo>
                  <a:pt x="1008281" y="227991"/>
                </a:lnTo>
                <a:lnTo>
                  <a:pt x="1008115" y="229751"/>
                </a:lnTo>
                <a:lnTo>
                  <a:pt x="1008533" y="229098"/>
                </a:lnTo>
                <a:lnTo>
                  <a:pt x="1008281" y="225733"/>
                </a:lnTo>
                <a:lnTo>
                  <a:pt x="1008533" y="229098"/>
                </a:lnTo>
                <a:lnTo>
                  <a:pt x="1009476" y="227626"/>
                </a:lnTo>
                <a:lnTo>
                  <a:pt x="1008713" y="229884"/>
                </a:lnTo>
                <a:close/>
              </a:path>
              <a:path w="2887908" h="418394">
                <a:moveTo>
                  <a:pt x="993571" y="191266"/>
                </a:moveTo>
                <a:lnTo>
                  <a:pt x="1000677" y="191266"/>
                </a:lnTo>
                <a:lnTo>
                  <a:pt x="1003499" y="192295"/>
                </a:lnTo>
                <a:lnTo>
                  <a:pt x="1005492" y="194354"/>
                </a:lnTo>
                <a:lnTo>
                  <a:pt x="1007484" y="196346"/>
                </a:lnTo>
                <a:lnTo>
                  <a:pt x="1008480" y="199202"/>
                </a:lnTo>
                <a:lnTo>
                  <a:pt x="1008480" y="204829"/>
                </a:lnTo>
                <a:lnTo>
                  <a:pt x="1010074" y="204515"/>
                </a:lnTo>
                <a:lnTo>
                  <a:pt x="1009908" y="187380"/>
                </a:lnTo>
                <a:lnTo>
                  <a:pt x="1006986" y="186185"/>
                </a:lnTo>
                <a:lnTo>
                  <a:pt x="1004064" y="184923"/>
                </a:lnTo>
                <a:lnTo>
                  <a:pt x="1000810" y="184292"/>
                </a:lnTo>
                <a:lnTo>
                  <a:pt x="997223" y="184292"/>
                </a:lnTo>
                <a:lnTo>
                  <a:pt x="993571" y="191266"/>
                </a:lnTo>
                <a:close/>
              </a:path>
              <a:path w="2887908" h="418394">
                <a:moveTo>
                  <a:pt x="991910" y="184292"/>
                </a:moveTo>
                <a:lnTo>
                  <a:pt x="987461" y="185454"/>
                </a:lnTo>
                <a:lnTo>
                  <a:pt x="988258" y="193557"/>
                </a:lnTo>
                <a:lnTo>
                  <a:pt x="990649" y="192029"/>
                </a:lnTo>
                <a:lnTo>
                  <a:pt x="993571" y="191266"/>
                </a:lnTo>
                <a:lnTo>
                  <a:pt x="997223" y="184292"/>
                </a:lnTo>
                <a:lnTo>
                  <a:pt x="991910" y="184292"/>
                </a:lnTo>
                <a:close/>
              </a:path>
              <a:path w="2887908" h="418394">
                <a:moveTo>
                  <a:pt x="980288" y="190037"/>
                </a:moveTo>
                <a:lnTo>
                  <a:pt x="982978" y="200729"/>
                </a:lnTo>
                <a:lnTo>
                  <a:pt x="984107" y="197409"/>
                </a:lnTo>
                <a:lnTo>
                  <a:pt x="985867" y="195018"/>
                </a:lnTo>
                <a:lnTo>
                  <a:pt x="988258" y="193557"/>
                </a:lnTo>
                <a:lnTo>
                  <a:pt x="987461" y="185454"/>
                </a:lnTo>
                <a:lnTo>
                  <a:pt x="983875" y="187779"/>
                </a:lnTo>
                <a:lnTo>
                  <a:pt x="980288" y="190037"/>
                </a:lnTo>
                <a:close/>
              </a:path>
              <a:path w="2887908" h="418394">
                <a:moveTo>
                  <a:pt x="977831" y="193025"/>
                </a:moveTo>
                <a:lnTo>
                  <a:pt x="976503" y="196744"/>
                </a:lnTo>
                <a:lnTo>
                  <a:pt x="982978" y="200729"/>
                </a:lnTo>
                <a:lnTo>
                  <a:pt x="980288" y="190037"/>
                </a:lnTo>
                <a:lnTo>
                  <a:pt x="977831" y="193025"/>
                </a:lnTo>
                <a:close/>
              </a:path>
              <a:path w="2887908" h="418394">
                <a:moveTo>
                  <a:pt x="1016450" y="197409"/>
                </a:moveTo>
                <a:lnTo>
                  <a:pt x="1015586" y="194221"/>
                </a:lnTo>
                <a:lnTo>
                  <a:pt x="1016416" y="235795"/>
                </a:lnTo>
                <a:lnTo>
                  <a:pt x="1016450" y="197409"/>
                </a:lnTo>
                <a:close/>
              </a:path>
              <a:path w="2887908" h="418394">
                <a:moveTo>
                  <a:pt x="1010439" y="232873"/>
                </a:moveTo>
                <a:lnTo>
                  <a:pt x="1011635" y="233968"/>
                </a:lnTo>
                <a:lnTo>
                  <a:pt x="1013162" y="234699"/>
                </a:lnTo>
                <a:lnTo>
                  <a:pt x="1014690" y="235429"/>
                </a:lnTo>
                <a:lnTo>
                  <a:pt x="1016416" y="235795"/>
                </a:lnTo>
                <a:lnTo>
                  <a:pt x="1015586" y="194221"/>
                </a:lnTo>
                <a:lnTo>
                  <a:pt x="1013860" y="191764"/>
                </a:lnTo>
                <a:lnTo>
                  <a:pt x="1012199" y="189240"/>
                </a:lnTo>
                <a:lnTo>
                  <a:pt x="1010439" y="232873"/>
                </a:lnTo>
                <a:close/>
              </a:path>
              <a:path w="2887908" h="418394">
                <a:moveTo>
                  <a:pt x="1010273" y="225036"/>
                </a:moveTo>
                <a:lnTo>
                  <a:pt x="1009576" y="231411"/>
                </a:lnTo>
                <a:lnTo>
                  <a:pt x="1010439" y="232873"/>
                </a:lnTo>
                <a:lnTo>
                  <a:pt x="1012199" y="189240"/>
                </a:lnTo>
                <a:lnTo>
                  <a:pt x="1010074" y="204515"/>
                </a:lnTo>
                <a:lnTo>
                  <a:pt x="1010074" y="211089"/>
                </a:lnTo>
                <a:lnTo>
                  <a:pt x="1008480" y="211416"/>
                </a:lnTo>
                <a:lnTo>
                  <a:pt x="1008480" y="218793"/>
                </a:lnTo>
                <a:lnTo>
                  <a:pt x="1008281" y="224737"/>
                </a:lnTo>
                <a:lnTo>
                  <a:pt x="1010273" y="225036"/>
                </a:lnTo>
                <a:close/>
              </a:path>
              <a:path w="2887908" h="418394">
                <a:moveTo>
                  <a:pt x="1023523" y="234798"/>
                </a:moveTo>
                <a:lnTo>
                  <a:pt x="1023921" y="228523"/>
                </a:lnTo>
                <a:lnTo>
                  <a:pt x="1021497" y="229021"/>
                </a:lnTo>
                <a:lnTo>
                  <a:pt x="1017711" y="229021"/>
                </a:lnTo>
                <a:lnTo>
                  <a:pt x="1016450" y="227825"/>
                </a:lnTo>
                <a:lnTo>
                  <a:pt x="1018342" y="235795"/>
                </a:lnTo>
                <a:lnTo>
                  <a:pt x="1020468" y="235795"/>
                </a:lnTo>
                <a:lnTo>
                  <a:pt x="1022194" y="235463"/>
                </a:lnTo>
                <a:lnTo>
                  <a:pt x="1023523" y="234798"/>
                </a:lnTo>
                <a:close/>
              </a:path>
              <a:path w="2887908" h="418394">
                <a:moveTo>
                  <a:pt x="1008115" y="229751"/>
                </a:moveTo>
                <a:lnTo>
                  <a:pt x="1008281" y="227991"/>
                </a:lnTo>
                <a:lnTo>
                  <a:pt x="1008281" y="224737"/>
                </a:lnTo>
                <a:lnTo>
                  <a:pt x="1008082" y="220653"/>
                </a:lnTo>
                <a:lnTo>
                  <a:pt x="1007285" y="222247"/>
                </a:lnTo>
                <a:lnTo>
                  <a:pt x="1006488" y="223774"/>
                </a:lnTo>
                <a:lnTo>
                  <a:pt x="1006189" y="231411"/>
                </a:lnTo>
                <a:lnTo>
                  <a:pt x="1008115" y="229751"/>
                </a:lnTo>
                <a:close/>
              </a:path>
              <a:path w="2887908" h="418394">
                <a:moveTo>
                  <a:pt x="1005392" y="225069"/>
                </a:moveTo>
                <a:lnTo>
                  <a:pt x="1003997" y="226132"/>
                </a:lnTo>
                <a:lnTo>
                  <a:pt x="1004263" y="233005"/>
                </a:lnTo>
                <a:lnTo>
                  <a:pt x="1006189" y="231411"/>
                </a:lnTo>
                <a:lnTo>
                  <a:pt x="1006488" y="223774"/>
                </a:lnTo>
                <a:lnTo>
                  <a:pt x="1005392" y="225069"/>
                </a:lnTo>
                <a:close/>
              </a:path>
              <a:path w="2887908" h="418394">
                <a:moveTo>
                  <a:pt x="999216" y="228423"/>
                </a:moveTo>
                <a:lnTo>
                  <a:pt x="999714" y="234998"/>
                </a:lnTo>
                <a:lnTo>
                  <a:pt x="1002105" y="234201"/>
                </a:lnTo>
                <a:lnTo>
                  <a:pt x="1004263" y="233005"/>
                </a:lnTo>
                <a:lnTo>
                  <a:pt x="1003997" y="226132"/>
                </a:lnTo>
                <a:lnTo>
                  <a:pt x="1002603" y="227128"/>
                </a:lnTo>
                <a:lnTo>
                  <a:pt x="1001009" y="227892"/>
                </a:lnTo>
                <a:lnTo>
                  <a:pt x="999216" y="228423"/>
                </a:lnTo>
                <a:close/>
              </a:path>
              <a:path w="2887908" h="418394">
                <a:moveTo>
                  <a:pt x="986764" y="227228"/>
                </a:moveTo>
                <a:lnTo>
                  <a:pt x="986996" y="235595"/>
                </a:lnTo>
                <a:lnTo>
                  <a:pt x="989719" y="236093"/>
                </a:lnTo>
                <a:lnTo>
                  <a:pt x="994965" y="236093"/>
                </a:lnTo>
                <a:lnTo>
                  <a:pt x="997323" y="235728"/>
                </a:lnTo>
                <a:lnTo>
                  <a:pt x="999714" y="234998"/>
                </a:lnTo>
                <a:lnTo>
                  <a:pt x="999216" y="228423"/>
                </a:lnTo>
                <a:lnTo>
                  <a:pt x="997489" y="228888"/>
                </a:lnTo>
                <a:lnTo>
                  <a:pt x="995663" y="229120"/>
                </a:lnTo>
                <a:lnTo>
                  <a:pt x="990748" y="229120"/>
                </a:lnTo>
                <a:lnTo>
                  <a:pt x="988424" y="228489"/>
                </a:lnTo>
                <a:lnTo>
                  <a:pt x="986764" y="227228"/>
                </a:lnTo>
                <a:close/>
              </a:path>
              <a:path w="2887908" h="418394">
                <a:moveTo>
                  <a:pt x="985170" y="218362"/>
                </a:moveTo>
                <a:lnTo>
                  <a:pt x="985900" y="209263"/>
                </a:lnTo>
                <a:lnTo>
                  <a:pt x="982414" y="210923"/>
                </a:lnTo>
                <a:lnTo>
                  <a:pt x="984472" y="234599"/>
                </a:lnTo>
                <a:lnTo>
                  <a:pt x="986996" y="235595"/>
                </a:lnTo>
                <a:lnTo>
                  <a:pt x="986764" y="227228"/>
                </a:lnTo>
                <a:lnTo>
                  <a:pt x="985170" y="225899"/>
                </a:lnTo>
                <a:lnTo>
                  <a:pt x="984373" y="224206"/>
                </a:lnTo>
                <a:lnTo>
                  <a:pt x="984373" y="220022"/>
                </a:lnTo>
                <a:lnTo>
                  <a:pt x="985170" y="218362"/>
                </a:lnTo>
                <a:close/>
              </a:path>
              <a:path w="2887908" h="418394">
                <a:moveTo>
                  <a:pt x="976204" y="218826"/>
                </a:moveTo>
                <a:lnTo>
                  <a:pt x="976935" y="228058"/>
                </a:lnTo>
                <a:lnTo>
                  <a:pt x="978396" y="230116"/>
                </a:lnTo>
                <a:lnTo>
                  <a:pt x="979923" y="232109"/>
                </a:lnTo>
                <a:lnTo>
                  <a:pt x="981949" y="233603"/>
                </a:lnTo>
                <a:lnTo>
                  <a:pt x="984472" y="234599"/>
                </a:lnTo>
                <a:lnTo>
                  <a:pt x="982414" y="210923"/>
                </a:lnTo>
                <a:lnTo>
                  <a:pt x="979890" y="213381"/>
                </a:lnTo>
                <a:lnTo>
                  <a:pt x="977433" y="215771"/>
                </a:lnTo>
                <a:lnTo>
                  <a:pt x="976204" y="218826"/>
                </a:lnTo>
                <a:close/>
              </a:path>
              <a:path w="2887908" h="418394">
                <a:moveTo>
                  <a:pt x="976204" y="222545"/>
                </a:moveTo>
                <a:lnTo>
                  <a:pt x="976204" y="225534"/>
                </a:lnTo>
                <a:lnTo>
                  <a:pt x="976935" y="228058"/>
                </a:lnTo>
                <a:lnTo>
                  <a:pt x="976204" y="218826"/>
                </a:lnTo>
                <a:lnTo>
                  <a:pt x="976204" y="222545"/>
                </a:lnTo>
                <a:close/>
              </a:path>
              <a:path w="2887908" h="418394">
                <a:moveTo>
                  <a:pt x="1008480" y="204829"/>
                </a:moveTo>
                <a:lnTo>
                  <a:pt x="990350" y="208400"/>
                </a:lnTo>
                <a:lnTo>
                  <a:pt x="990781" y="215041"/>
                </a:lnTo>
                <a:lnTo>
                  <a:pt x="994036" y="214377"/>
                </a:lnTo>
                <a:lnTo>
                  <a:pt x="1008480" y="211416"/>
                </a:lnTo>
                <a:lnTo>
                  <a:pt x="1010074" y="211089"/>
                </a:lnTo>
                <a:lnTo>
                  <a:pt x="1010074" y="204515"/>
                </a:lnTo>
                <a:lnTo>
                  <a:pt x="1008480" y="204829"/>
                </a:lnTo>
                <a:close/>
              </a:path>
              <a:path w="2887908" h="418394">
                <a:moveTo>
                  <a:pt x="990350" y="208400"/>
                </a:moveTo>
                <a:lnTo>
                  <a:pt x="985900" y="209263"/>
                </a:lnTo>
                <a:lnTo>
                  <a:pt x="986764" y="217166"/>
                </a:lnTo>
                <a:lnTo>
                  <a:pt x="988357" y="215971"/>
                </a:lnTo>
                <a:lnTo>
                  <a:pt x="990781" y="215041"/>
                </a:lnTo>
                <a:lnTo>
                  <a:pt x="990350" y="208400"/>
                </a:lnTo>
                <a:close/>
              </a:path>
              <a:path w="2887908" h="418394">
                <a:moveTo>
                  <a:pt x="1045778" y="169748"/>
                </a:moveTo>
                <a:lnTo>
                  <a:pt x="1045778" y="167955"/>
                </a:lnTo>
                <a:lnTo>
                  <a:pt x="1045213" y="166527"/>
                </a:lnTo>
                <a:lnTo>
                  <a:pt x="1043022" y="164336"/>
                </a:lnTo>
                <a:lnTo>
                  <a:pt x="1041594" y="163771"/>
                </a:lnTo>
                <a:lnTo>
                  <a:pt x="1038007" y="163771"/>
                </a:lnTo>
                <a:lnTo>
                  <a:pt x="1036546" y="164336"/>
                </a:lnTo>
                <a:lnTo>
                  <a:pt x="1034355" y="166527"/>
                </a:lnTo>
                <a:lnTo>
                  <a:pt x="1033824" y="167955"/>
                </a:lnTo>
                <a:lnTo>
                  <a:pt x="1033824" y="169748"/>
                </a:lnTo>
                <a:lnTo>
                  <a:pt x="1034355" y="173002"/>
                </a:lnTo>
                <a:lnTo>
                  <a:pt x="1036546" y="175194"/>
                </a:lnTo>
                <a:lnTo>
                  <a:pt x="1038007" y="175725"/>
                </a:lnTo>
                <a:lnTo>
                  <a:pt x="1041594" y="175725"/>
                </a:lnTo>
                <a:lnTo>
                  <a:pt x="1043022" y="175194"/>
                </a:lnTo>
                <a:lnTo>
                  <a:pt x="1045213" y="173002"/>
                </a:lnTo>
                <a:lnTo>
                  <a:pt x="1045778" y="171541"/>
                </a:lnTo>
                <a:lnTo>
                  <a:pt x="1045778" y="169748"/>
                </a:lnTo>
                <a:close/>
              </a:path>
              <a:path w="2887908" h="418394">
                <a:moveTo>
                  <a:pt x="1043785" y="185288"/>
                </a:moveTo>
                <a:lnTo>
                  <a:pt x="1035816" y="185288"/>
                </a:lnTo>
                <a:lnTo>
                  <a:pt x="1037842" y="254025"/>
                </a:lnTo>
                <a:lnTo>
                  <a:pt x="1039801" y="252331"/>
                </a:lnTo>
                <a:lnTo>
                  <a:pt x="1041395" y="249940"/>
                </a:lnTo>
                <a:lnTo>
                  <a:pt x="1042988" y="247550"/>
                </a:lnTo>
                <a:lnTo>
                  <a:pt x="1043785" y="244295"/>
                </a:lnTo>
                <a:lnTo>
                  <a:pt x="1043785" y="185288"/>
                </a:lnTo>
                <a:close/>
              </a:path>
              <a:path w="2887908" h="418394">
                <a:moveTo>
                  <a:pt x="1035816" y="185288"/>
                </a:moveTo>
                <a:lnTo>
                  <a:pt x="1035816" y="242834"/>
                </a:lnTo>
                <a:lnTo>
                  <a:pt x="1035119" y="245258"/>
                </a:lnTo>
                <a:lnTo>
                  <a:pt x="1033724" y="246653"/>
                </a:lnTo>
                <a:lnTo>
                  <a:pt x="1035517" y="255021"/>
                </a:lnTo>
                <a:lnTo>
                  <a:pt x="1037842" y="254025"/>
                </a:lnTo>
                <a:lnTo>
                  <a:pt x="1035816" y="185288"/>
                </a:lnTo>
                <a:close/>
              </a:path>
              <a:path w="2887908" h="418394">
                <a:moveTo>
                  <a:pt x="1035517" y="255021"/>
                </a:moveTo>
                <a:lnTo>
                  <a:pt x="1033724" y="246653"/>
                </a:lnTo>
                <a:lnTo>
                  <a:pt x="1032396" y="248048"/>
                </a:lnTo>
                <a:lnTo>
                  <a:pt x="1030669" y="248745"/>
                </a:lnTo>
                <a:lnTo>
                  <a:pt x="1026817" y="248745"/>
                </a:lnTo>
                <a:lnTo>
                  <a:pt x="1028643" y="256515"/>
                </a:lnTo>
                <a:lnTo>
                  <a:pt x="1030901" y="256515"/>
                </a:lnTo>
                <a:lnTo>
                  <a:pt x="1033193" y="256017"/>
                </a:lnTo>
                <a:lnTo>
                  <a:pt x="1035517" y="255021"/>
                </a:lnTo>
                <a:close/>
              </a:path>
              <a:path w="2887908" h="418394">
                <a:moveTo>
                  <a:pt x="1018682" y="253228"/>
                </a:moveTo>
                <a:lnTo>
                  <a:pt x="1019811" y="254158"/>
                </a:lnTo>
                <a:lnTo>
                  <a:pt x="1021239" y="254921"/>
                </a:lnTo>
                <a:lnTo>
                  <a:pt x="1022965" y="255519"/>
                </a:lnTo>
                <a:lnTo>
                  <a:pt x="1024692" y="256183"/>
                </a:lnTo>
                <a:lnTo>
                  <a:pt x="1026585" y="256515"/>
                </a:lnTo>
                <a:lnTo>
                  <a:pt x="1028643" y="256515"/>
                </a:lnTo>
                <a:lnTo>
                  <a:pt x="1026817" y="248745"/>
                </a:lnTo>
                <a:lnTo>
                  <a:pt x="1025256" y="248446"/>
                </a:lnTo>
                <a:lnTo>
                  <a:pt x="1023862" y="247848"/>
                </a:lnTo>
                <a:lnTo>
                  <a:pt x="1022467" y="247251"/>
                </a:lnTo>
                <a:lnTo>
                  <a:pt x="1020375" y="245657"/>
                </a:lnTo>
                <a:lnTo>
                  <a:pt x="1018682" y="253228"/>
                </a:lnTo>
                <a:close/>
              </a:path>
              <a:path w="2887908" h="418394">
                <a:moveTo>
                  <a:pt x="1107005" y="210193"/>
                </a:moveTo>
                <a:lnTo>
                  <a:pt x="1107005" y="204814"/>
                </a:lnTo>
                <a:lnTo>
                  <a:pt x="1105976" y="200198"/>
                </a:lnTo>
                <a:lnTo>
                  <a:pt x="1103917" y="196346"/>
                </a:lnTo>
                <a:lnTo>
                  <a:pt x="1101858" y="192428"/>
                </a:lnTo>
                <a:lnTo>
                  <a:pt x="1099036" y="206208"/>
                </a:lnTo>
                <a:lnTo>
                  <a:pt x="1099036" y="210193"/>
                </a:lnTo>
                <a:lnTo>
                  <a:pt x="1101858" y="227991"/>
                </a:lnTo>
                <a:lnTo>
                  <a:pt x="1103917" y="224139"/>
                </a:lnTo>
                <a:lnTo>
                  <a:pt x="1105976" y="220221"/>
                </a:lnTo>
                <a:lnTo>
                  <a:pt x="1107005" y="215572"/>
                </a:lnTo>
                <a:lnTo>
                  <a:pt x="1107005" y="210193"/>
                </a:lnTo>
                <a:close/>
              </a:path>
              <a:path w="2887908" h="418394">
                <a:moveTo>
                  <a:pt x="1099003" y="189439"/>
                </a:moveTo>
                <a:lnTo>
                  <a:pt x="1095350" y="187380"/>
                </a:lnTo>
                <a:lnTo>
                  <a:pt x="1095782" y="197176"/>
                </a:lnTo>
                <a:lnTo>
                  <a:pt x="1097044" y="200032"/>
                </a:lnTo>
                <a:lnTo>
                  <a:pt x="1098372" y="202821"/>
                </a:lnTo>
                <a:lnTo>
                  <a:pt x="1099036" y="206208"/>
                </a:lnTo>
                <a:lnTo>
                  <a:pt x="1101858" y="192428"/>
                </a:lnTo>
                <a:lnTo>
                  <a:pt x="1099003" y="189439"/>
                </a:lnTo>
                <a:close/>
              </a:path>
              <a:path w="2887908" h="418394">
                <a:moveTo>
                  <a:pt x="1089174" y="191930"/>
                </a:moveTo>
                <a:lnTo>
                  <a:pt x="1091565" y="193457"/>
                </a:lnTo>
                <a:lnTo>
                  <a:pt x="1093955" y="194985"/>
                </a:lnTo>
                <a:lnTo>
                  <a:pt x="1095782" y="197176"/>
                </a:lnTo>
                <a:lnTo>
                  <a:pt x="1095350" y="187380"/>
                </a:lnTo>
                <a:lnTo>
                  <a:pt x="1091764" y="185322"/>
                </a:lnTo>
                <a:lnTo>
                  <a:pt x="1089174" y="191930"/>
                </a:lnTo>
                <a:close/>
              </a:path>
              <a:path w="2887908" h="418394">
                <a:moveTo>
                  <a:pt x="1079511" y="191166"/>
                </a:moveTo>
                <a:lnTo>
                  <a:pt x="1086285" y="191166"/>
                </a:lnTo>
                <a:lnTo>
                  <a:pt x="1089174" y="191930"/>
                </a:lnTo>
                <a:lnTo>
                  <a:pt x="1091764" y="185322"/>
                </a:lnTo>
                <a:lnTo>
                  <a:pt x="1087613" y="184292"/>
                </a:lnTo>
                <a:lnTo>
                  <a:pt x="1082898" y="184292"/>
                </a:lnTo>
                <a:lnTo>
                  <a:pt x="1079511" y="191166"/>
                </a:lnTo>
                <a:close/>
              </a:path>
              <a:path w="2887908" h="418394">
                <a:moveTo>
                  <a:pt x="1078249" y="184292"/>
                </a:moveTo>
                <a:lnTo>
                  <a:pt x="1074098" y="185322"/>
                </a:lnTo>
                <a:lnTo>
                  <a:pt x="1074231" y="193457"/>
                </a:lnTo>
                <a:lnTo>
                  <a:pt x="1076622" y="191930"/>
                </a:lnTo>
                <a:lnTo>
                  <a:pt x="1079511" y="191166"/>
                </a:lnTo>
                <a:lnTo>
                  <a:pt x="1082898" y="184292"/>
                </a:lnTo>
                <a:lnTo>
                  <a:pt x="1078249" y="184292"/>
                </a:lnTo>
                <a:close/>
              </a:path>
              <a:path w="2887908" h="418394">
                <a:moveTo>
                  <a:pt x="1068652" y="200032"/>
                </a:moveTo>
                <a:lnTo>
                  <a:pt x="1069981" y="197176"/>
                </a:lnTo>
                <a:lnTo>
                  <a:pt x="1071840" y="194985"/>
                </a:lnTo>
                <a:lnTo>
                  <a:pt x="1074231" y="193457"/>
                </a:lnTo>
                <a:lnTo>
                  <a:pt x="1074098" y="185322"/>
                </a:lnTo>
                <a:lnTo>
                  <a:pt x="1070446" y="187380"/>
                </a:lnTo>
                <a:lnTo>
                  <a:pt x="1068652" y="200032"/>
                </a:lnTo>
                <a:close/>
              </a:path>
              <a:path w="2887908" h="418394">
                <a:moveTo>
                  <a:pt x="1069981" y="223210"/>
                </a:moveTo>
                <a:lnTo>
                  <a:pt x="1068652" y="220354"/>
                </a:lnTo>
                <a:lnTo>
                  <a:pt x="1067391" y="217498"/>
                </a:lnTo>
                <a:lnTo>
                  <a:pt x="1066760" y="214111"/>
                </a:lnTo>
                <a:lnTo>
                  <a:pt x="1066760" y="206208"/>
                </a:lnTo>
                <a:lnTo>
                  <a:pt x="1067391" y="202821"/>
                </a:lnTo>
                <a:lnTo>
                  <a:pt x="1068652" y="200032"/>
                </a:lnTo>
                <a:lnTo>
                  <a:pt x="1070446" y="187380"/>
                </a:lnTo>
                <a:lnTo>
                  <a:pt x="1066793" y="189439"/>
                </a:lnTo>
                <a:lnTo>
                  <a:pt x="1063937" y="192428"/>
                </a:lnTo>
                <a:lnTo>
                  <a:pt x="1066793" y="230947"/>
                </a:lnTo>
                <a:lnTo>
                  <a:pt x="1070446" y="233005"/>
                </a:lnTo>
                <a:lnTo>
                  <a:pt x="1069981" y="223210"/>
                </a:lnTo>
                <a:close/>
              </a:path>
              <a:path w="2887908" h="418394">
                <a:moveTo>
                  <a:pt x="1099036" y="214111"/>
                </a:moveTo>
                <a:lnTo>
                  <a:pt x="1098372" y="217498"/>
                </a:lnTo>
                <a:lnTo>
                  <a:pt x="1099003" y="230947"/>
                </a:lnTo>
                <a:lnTo>
                  <a:pt x="1101858" y="227991"/>
                </a:lnTo>
                <a:lnTo>
                  <a:pt x="1099036" y="210193"/>
                </a:lnTo>
                <a:lnTo>
                  <a:pt x="1099036" y="214111"/>
                </a:lnTo>
                <a:close/>
              </a:path>
              <a:path w="2887908" h="418394">
                <a:moveTo>
                  <a:pt x="1098372" y="217498"/>
                </a:moveTo>
                <a:lnTo>
                  <a:pt x="1097044" y="220354"/>
                </a:lnTo>
                <a:lnTo>
                  <a:pt x="1095782" y="223210"/>
                </a:lnTo>
                <a:lnTo>
                  <a:pt x="1093955" y="225401"/>
                </a:lnTo>
                <a:lnTo>
                  <a:pt x="1091565" y="226929"/>
                </a:lnTo>
                <a:lnTo>
                  <a:pt x="1089174" y="228456"/>
                </a:lnTo>
                <a:lnTo>
                  <a:pt x="1091764" y="235064"/>
                </a:lnTo>
                <a:lnTo>
                  <a:pt x="1095350" y="233005"/>
                </a:lnTo>
                <a:lnTo>
                  <a:pt x="1099003" y="230947"/>
                </a:lnTo>
                <a:lnTo>
                  <a:pt x="1098372" y="217498"/>
                </a:lnTo>
                <a:close/>
              </a:path>
              <a:path w="2887908" h="418394">
                <a:moveTo>
                  <a:pt x="1087613" y="236093"/>
                </a:moveTo>
                <a:lnTo>
                  <a:pt x="1091764" y="235064"/>
                </a:lnTo>
                <a:lnTo>
                  <a:pt x="1089174" y="228456"/>
                </a:lnTo>
                <a:lnTo>
                  <a:pt x="1086285" y="229220"/>
                </a:lnTo>
                <a:lnTo>
                  <a:pt x="1082898" y="229220"/>
                </a:lnTo>
                <a:lnTo>
                  <a:pt x="1082898" y="236093"/>
                </a:lnTo>
                <a:lnTo>
                  <a:pt x="1087613" y="236093"/>
                </a:lnTo>
                <a:close/>
              </a:path>
              <a:path w="2887908" h="418394">
                <a:moveTo>
                  <a:pt x="1079511" y="229220"/>
                </a:moveTo>
                <a:lnTo>
                  <a:pt x="1076622" y="228456"/>
                </a:lnTo>
                <a:lnTo>
                  <a:pt x="1078249" y="236093"/>
                </a:lnTo>
                <a:lnTo>
                  <a:pt x="1082898" y="236093"/>
                </a:lnTo>
                <a:lnTo>
                  <a:pt x="1082898" y="229220"/>
                </a:lnTo>
                <a:lnTo>
                  <a:pt x="1079511" y="229220"/>
                </a:lnTo>
                <a:close/>
              </a:path>
              <a:path w="2887908" h="418394">
                <a:moveTo>
                  <a:pt x="1069981" y="223210"/>
                </a:moveTo>
                <a:lnTo>
                  <a:pt x="1070446" y="233005"/>
                </a:lnTo>
                <a:lnTo>
                  <a:pt x="1074098" y="235064"/>
                </a:lnTo>
                <a:lnTo>
                  <a:pt x="1078249" y="236093"/>
                </a:lnTo>
                <a:lnTo>
                  <a:pt x="1076622" y="228456"/>
                </a:lnTo>
                <a:lnTo>
                  <a:pt x="1074231" y="226929"/>
                </a:lnTo>
                <a:lnTo>
                  <a:pt x="1071840" y="225401"/>
                </a:lnTo>
                <a:lnTo>
                  <a:pt x="1069981" y="223210"/>
                </a:lnTo>
                <a:close/>
              </a:path>
              <a:path w="2887908" h="418394">
                <a:moveTo>
                  <a:pt x="1066793" y="230947"/>
                </a:moveTo>
                <a:lnTo>
                  <a:pt x="1063937" y="192428"/>
                </a:lnTo>
                <a:lnTo>
                  <a:pt x="1061878" y="196346"/>
                </a:lnTo>
                <a:lnTo>
                  <a:pt x="1059820" y="200198"/>
                </a:lnTo>
                <a:lnTo>
                  <a:pt x="1058790" y="204814"/>
                </a:lnTo>
                <a:lnTo>
                  <a:pt x="1058790" y="210193"/>
                </a:lnTo>
                <a:lnTo>
                  <a:pt x="1059820" y="220221"/>
                </a:lnTo>
                <a:lnTo>
                  <a:pt x="1061878" y="224139"/>
                </a:lnTo>
                <a:lnTo>
                  <a:pt x="1063937" y="227991"/>
                </a:lnTo>
                <a:lnTo>
                  <a:pt x="1066793" y="230947"/>
                </a:lnTo>
                <a:close/>
              </a:path>
              <a:path w="2887908" h="418394">
                <a:moveTo>
                  <a:pt x="1143526" y="191764"/>
                </a:moveTo>
                <a:lnTo>
                  <a:pt x="1145120" y="191764"/>
                </a:lnTo>
                <a:lnTo>
                  <a:pt x="1146349" y="191830"/>
                </a:lnTo>
                <a:lnTo>
                  <a:pt x="1148075" y="192096"/>
                </a:lnTo>
                <a:lnTo>
                  <a:pt x="1149603" y="192561"/>
                </a:lnTo>
                <a:lnTo>
                  <a:pt x="1150997" y="185288"/>
                </a:lnTo>
                <a:lnTo>
                  <a:pt x="1149370" y="184624"/>
                </a:lnTo>
                <a:lnTo>
                  <a:pt x="1147312" y="184359"/>
                </a:lnTo>
                <a:lnTo>
                  <a:pt x="1145518" y="184292"/>
                </a:lnTo>
                <a:lnTo>
                  <a:pt x="1143526" y="191764"/>
                </a:lnTo>
                <a:close/>
              </a:path>
              <a:path w="2887908" h="418394">
                <a:moveTo>
                  <a:pt x="1141667" y="184292"/>
                </a:moveTo>
                <a:lnTo>
                  <a:pt x="1138379" y="185056"/>
                </a:lnTo>
                <a:lnTo>
                  <a:pt x="1139375" y="192361"/>
                </a:lnTo>
                <a:lnTo>
                  <a:pt x="1141467" y="191764"/>
                </a:lnTo>
                <a:lnTo>
                  <a:pt x="1143526" y="191764"/>
                </a:lnTo>
                <a:lnTo>
                  <a:pt x="1145518" y="184292"/>
                </a:lnTo>
                <a:lnTo>
                  <a:pt x="1141667" y="184292"/>
                </a:lnTo>
                <a:close/>
              </a:path>
              <a:path w="2887908" h="418394">
                <a:moveTo>
                  <a:pt x="1133465" y="196578"/>
                </a:moveTo>
                <a:lnTo>
                  <a:pt x="1135191" y="194752"/>
                </a:lnTo>
                <a:lnTo>
                  <a:pt x="1137250" y="193557"/>
                </a:lnTo>
                <a:lnTo>
                  <a:pt x="1139375" y="192361"/>
                </a:lnTo>
                <a:lnTo>
                  <a:pt x="1138379" y="185056"/>
                </a:lnTo>
                <a:lnTo>
                  <a:pt x="1135656" y="186583"/>
                </a:lnTo>
                <a:lnTo>
                  <a:pt x="1133465" y="196578"/>
                </a:lnTo>
                <a:close/>
              </a:path>
              <a:path w="2887908" h="418394">
                <a:moveTo>
                  <a:pt x="1129978" y="204481"/>
                </a:moveTo>
                <a:lnTo>
                  <a:pt x="1130675" y="201427"/>
                </a:lnTo>
                <a:lnTo>
                  <a:pt x="1132070" y="199036"/>
                </a:lnTo>
                <a:lnTo>
                  <a:pt x="1133465" y="196578"/>
                </a:lnTo>
                <a:lnTo>
                  <a:pt x="1135656" y="186583"/>
                </a:lnTo>
                <a:lnTo>
                  <a:pt x="1133000" y="188111"/>
                </a:lnTo>
                <a:lnTo>
                  <a:pt x="1130974" y="190402"/>
                </a:lnTo>
                <a:lnTo>
                  <a:pt x="1129978" y="204481"/>
                </a:lnTo>
                <a:close/>
              </a:path>
              <a:path w="2887908" h="418394">
                <a:moveTo>
                  <a:pt x="1129978" y="235097"/>
                </a:moveTo>
                <a:lnTo>
                  <a:pt x="1129978" y="204481"/>
                </a:lnTo>
                <a:lnTo>
                  <a:pt x="1129580" y="193457"/>
                </a:lnTo>
                <a:lnTo>
                  <a:pt x="1128484" y="185288"/>
                </a:lnTo>
                <a:lnTo>
                  <a:pt x="1122009" y="185288"/>
                </a:lnTo>
                <a:lnTo>
                  <a:pt x="1122009" y="235097"/>
                </a:lnTo>
                <a:lnTo>
                  <a:pt x="1129978" y="235097"/>
                </a:lnTo>
                <a:close/>
              </a:path>
              <a:path w="2887908" h="418394">
                <a:moveTo>
                  <a:pt x="1172635" y="169748"/>
                </a:moveTo>
                <a:lnTo>
                  <a:pt x="1172635" y="167955"/>
                </a:lnTo>
                <a:lnTo>
                  <a:pt x="1172070" y="166527"/>
                </a:lnTo>
                <a:lnTo>
                  <a:pt x="1169878" y="164336"/>
                </a:lnTo>
                <a:lnTo>
                  <a:pt x="1168451" y="163771"/>
                </a:lnTo>
                <a:lnTo>
                  <a:pt x="1164864" y="163771"/>
                </a:lnTo>
                <a:lnTo>
                  <a:pt x="1163403" y="164336"/>
                </a:lnTo>
                <a:lnTo>
                  <a:pt x="1161212" y="166527"/>
                </a:lnTo>
                <a:lnTo>
                  <a:pt x="1160681" y="167955"/>
                </a:lnTo>
                <a:lnTo>
                  <a:pt x="1160681" y="169748"/>
                </a:lnTo>
                <a:lnTo>
                  <a:pt x="1161212" y="173002"/>
                </a:lnTo>
                <a:lnTo>
                  <a:pt x="1163403" y="175194"/>
                </a:lnTo>
                <a:lnTo>
                  <a:pt x="1164864" y="175725"/>
                </a:lnTo>
                <a:lnTo>
                  <a:pt x="1168451" y="175725"/>
                </a:lnTo>
                <a:lnTo>
                  <a:pt x="1169878" y="175194"/>
                </a:lnTo>
                <a:lnTo>
                  <a:pt x="1172070" y="173002"/>
                </a:lnTo>
                <a:lnTo>
                  <a:pt x="1172635" y="171541"/>
                </a:lnTo>
                <a:lnTo>
                  <a:pt x="1172635" y="169748"/>
                </a:lnTo>
                <a:close/>
              </a:path>
              <a:path w="2887908" h="418394">
                <a:moveTo>
                  <a:pt x="1162673" y="185288"/>
                </a:moveTo>
                <a:lnTo>
                  <a:pt x="1162673" y="235097"/>
                </a:lnTo>
                <a:lnTo>
                  <a:pt x="1170642" y="235097"/>
                </a:lnTo>
                <a:lnTo>
                  <a:pt x="1170642" y="185288"/>
                </a:lnTo>
                <a:lnTo>
                  <a:pt x="1162673" y="185288"/>
                </a:lnTo>
                <a:close/>
              </a:path>
              <a:path w="2887908" h="418394">
                <a:moveTo>
                  <a:pt x="1192919" y="192162"/>
                </a:moveTo>
                <a:lnTo>
                  <a:pt x="1192919" y="222745"/>
                </a:lnTo>
                <a:lnTo>
                  <a:pt x="1192986" y="225932"/>
                </a:lnTo>
                <a:lnTo>
                  <a:pt x="1200889" y="192162"/>
                </a:lnTo>
                <a:lnTo>
                  <a:pt x="1192919" y="185288"/>
                </a:lnTo>
                <a:lnTo>
                  <a:pt x="1182958" y="185288"/>
                </a:lnTo>
                <a:lnTo>
                  <a:pt x="1182958" y="192162"/>
                </a:lnTo>
                <a:lnTo>
                  <a:pt x="1192919" y="192162"/>
                </a:lnTo>
                <a:close/>
              </a:path>
              <a:path w="2887908" h="418394">
                <a:moveTo>
                  <a:pt x="1200889" y="192162"/>
                </a:moveTo>
                <a:lnTo>
                  <a:pt x="1192986" y="225932"/>
                </a:lnTo>
                <a:lnTo>
                  <a:pt x="1193650" y="228523"/>
                </a:lnTo>
                <a:lnTo>
                  <a:pt x="1194912" y="230515"/>
                </a:lnTo>
                <a:lnTo>
                  <a:pt x="1196240" y="232441"/>
                </a:lnTo>
                <a:lnTo>
                  <a:pt x="1198000" y="233869"/>
                </a:lnTo>
                <a:lnTo>
                  <a:pt x="1200191" y="234798"/>
                </a:lnTo>
                <a:lnTo>
                  <a:pt x="1200889" y="223807"/>
                </a:lnTo>
                <a:lnTo>
                  <a:pt x="1200889" y="192162"/>
                </a:lnTo>
                <a:close/>
              </a:path>
              <a:path w="2887908" h="418394">
                <a:moveTo>
                  <a:pt x="1217126" y="224936"/>
                </a:moveTo>
                <a:lnTo>
                  <a:pt x="1215997" y="226065"/>
                </a:lnTo>
                <a:lnTo>
                  <a:pt x="1216562" y="234101"/>
                </a:lnTo>
                <a:lnTo>
                  <a:pt x="1218388" y="233005"/>
                </a:lnTo>
                <a:lnTo>
                  <a:pt x="1219916" y="231611"/>
                </a:lnTo>
                <a:lnTo>
                  <a:pt x="1217126" y="224936"/>
                </a:lnTo>
                <a:close/>
              </a:path>
              <a:path w="2887908" h="418394">
                <a:moveTo>
                  <a:pt x="1211946" y="228290"/>
                </a:moveTo>
                <a:lnTo>
                  <a:pt x="1212378" y="235695"/>
                </a:lnTo>
                <a:lnTo>
                  <a:pt x="1214437" y="234898"/>
                </a:lnTo>
                <a:lnTo>
                  <a:pt x="1216562" y="234101"/>
                </a:lnTo>
                <a:lnTo>
                  <a:pt x="1215997" y="226065"/>
                </a:lnTo>
                <a:lnTo>
                  <a:pt x="1214736" y="226962"/>
                </a:lnTo>
                <a:lnTo>
                  <a:pt x="1213341" y="227626"/>
                </a:lnTo>
                <a:lnTo>
                  <a:pt x="1211946" y="228290"/>
                </a:lnTo>
                <a:close/>
              </a:path>
              <a:path w="2887908" h="418394">
                <a:moveTo>
                  <a:pt x="1204375" y="228024"/>
                </a:moveTo>
                <a:lnTo>
                  <a:pt x="1204741" y="236093"/>
                </a:lnTo>
                <a:lnTo>
                  <a:pt x="1209987" y="236093"/>
                </a:lnTo>
                <a:lnTo>
                  <a:pt x="1212378" y="235695"/>
                </a:lnTo>
                <a:lnTo>
                  <a:pt x="1211946" y="228290"/>
                </a:lnTo>
                <a:lnTo>
                  <a:pt x="1210286" y="228622"/>
                </a:lnTo>
                <a:lnTo>
                  <a:pt x="1206168" y="228622"/>
                </a:lnTo>
                <a:lnTo>
                  <a:pt x="1204375" y="228024"/>
                </a:lnTo>
                <a:close/>
              </a:path>
              <a:path w="2887908" h="418394">
                <a:moveTo>
                  <a:pt x="1202981" y="226829"/>
                </a:moveTo>
                <a:lnTo>
                  <a:pt x="1201586" y="225634"/>
                </a:lnTo>
                <a:lnTo>
                  <a:pt x="1202383" y="235662"/>
                </a:lnTo>
                <a:lnTo>
                  <a:pt x="1204741" y="236093"/>
                </a:lnTo>
                <a:lnTo>
                  <a:pt x="1204375" y="228024"/>
                </a:lnTo>
                <a:lnTo>
                  <a:pt x="1202981" y="226829"/>
                </a:lnTo>
                <a:close/>
              </a:path>
              <a:path w="2887908" h="418394">
                <a:moveTo>
                  <a:pt x="1200889" y="223807"/>
                </a:moveTo>
                <a:lnTo>
                  <a:pt x="1200191" y="234798"/>
                </a:lnTo>
                <a:lnTo>
                  <a:pt x="1202383" y="235662"/>
                </a:lnTo>
                <a:lnTo>
                  <a:pt x="1201586" y="225634"/>
                </a:lnTo>
                <a:lnTo>
                  <a:pt x="1200889" y="223807"/>
                </a:lnTo>
                <a:close/>
              </a:path>
              <a:path w="2887908" h="418394">
                <a:moveTo>
                  <a:pt x="1200889" y="185288"/>
                </a:moveTo>
                <a:lnTo>
                  <a:pt x="1200889" y="171143"/>
                </a:lnTo>
                <a:lnTo>
                  <a:pt x="1192919" y="173334"/>
                </a:lnTo>
                <a:lnTo>
                  <a:pt x="1192919" y="185288"/>
                </a:lnTo>
                <a:lnTo>
                  <a:pt x="1200889" y="192162"/>
                </a:lnTo>
                <a:lnTo>
                  <a:pt x="1219019" y="192162"/>
                </a:lnTo>
                <a:lnTo>
                  <a:pt x="1219019" y="185288"/>
                </a:lnTo>
                <a:lnTo>
                  <a:pt x="1200889" y="185288"/>
                </a:lnTo>
                <a:close/>
              </a:path>
              <a:path w="2887908" h="418394">
                <a:moveTo>
                  <a:pt x="1244217" y="234998"/>
                </a:moveTo>
                <a:lnTo>
                  <a:pt x="1241627" y="241473"/>
                </a:lnTo>
                <a:lnTo>
                  <a:pt x="1242756" y="253062"/>
                </a:lnTo>
                <a:lnTo>
                  <a:pt x="1244217" y="251136"/>
                </a:lnTo>
                <a:lnTo>
                  <a:pt x="1245744" y="249276"/>
                </a:lnTo>
                <a:lnTo>
                  <a:pt x="1244914" y="217764"/>
                </a:lnTo>
                <a:lnTo>
                  <a:pt x="1239236" y="223143"/>
                </a:lnTo>
                <a:lnTo>
                  <a:pt x="1244217" y="234998"/>
                </a:lnTo>
                <a:close/>
              </a:path>
              <a:path w="2887908" h="418394">
                <a:moveTo>
                  <a:pt x="1232462" y="185288"/>
                </a:moveTo>
                <a:lnTo>
                  <a:pt x="1223397" y="185288"/>
                </a:lnTo>
                <a:lnTo>
                  <a:pt x="1239236" y="223143"/>
                </a:lnTo>
                <a:lnTo>
                  <a:pt x="1244914" y="217764"/>
                </a:lnTo>
                <a:lnTo>
                  <a:pt x="1232462" y="185288"/>
                </a:lnTo>
                <a:close/>
              </a:path>
              <a:path w="2887908" h="418394">
                <a:moveTo>
                  <a:pt x="1245744" y="249276"/>
                </a:moveTo>
                <a:lnTo>
                  <a:pt x="1247139" y="246719"/>
                </a:lnTo>
                <a:lnTo>
                  <a:pt x="1248401" y="243465"/>
                </a:lnTo>
                <a:lnTo>
                  <a:pt x="1271811" y="185288"/>
                </a:lnTo>
                <a:lnTo>
                  <a:pt x="1263244" y="185288"/>
                </a:lnTo>
                <a:lnTo>
                  <a:pt x="1251589" y="216768"/>
                </a:lnTo>
                <a:lnTo>
                  <a:pt x="1248002" y="226630"/>
                </a:lnTo>
                <a:lnTo>
                  <a:pt x="1245744" y="249276"/>
                </a:lnTo>
                <a:close/>
              </a:path>
              <a:path w="2887908" h="418394">
                <a:moveTo>
                  <a:pt x="1242756" y="253062"/>
                </a:moveTo>
                <a:lnTo>
                  <a:pt x="1241627" y="241473"/>
                </a:lnTo>
                <a:lnTo>
                  <a:pt x="1240365" y="244727"/>
                </a:lnTo>
                <a:lnTo>
                  <a:pt x="1238970" y="246885"/>
                </a:lnTo>
                <a:lnTo>
                  <a:pt x="1237443" y="247948"/>
                </a:lnTo>
                <a:lnTo>
                  <a:pt x="1239236" y="255220"/>
                </a:lnTo>
                <a:lnTo>
                  <a:pt x="1241096" y="254423"/>
                </a:lnTo>
                <a:lnTo>
                  <a:pt x="1242756" y="253062"/>
                </a:lnTo>
                <a:close/>
              </a:path>
              <a:path w="2887908" h="418394">
                <a:moveTo>
                  <a:pt x="1239236" y="255220"/>
                </a:moveTo>
                <a:lnTo>
                  <a:pt x="1237443" y="247948"/>
                </a:lnTo>
                <a:lnTo>
                  <a:pt x="1235915" y="249011"/>
                </a:lnTo>
                <a:lnTo>
                  <a:pt x="1234288" y="249542"/>
                </a:lnTo>
                <a:lnTo>
                  <a:pt x="1231101" y="249542"/>
                </a:lnTo>
                <a:lnTo>
                  <a:pt x="1232960" y="256515"/>
                </a:lnTo>
                <a:lnTo>
                  <a:pt x="1235351" y="256515"/>
                </a:lnTo>
                <a:lnTo>
                  <a:pt x="1237443" y="256083"/>
                </a:lnTo>
                <a:lnTo>
                  <a:pt x="1239236" y="255220"/>
                </a:lnTo>
                <a:close/>
              </a:path>
              <a:path w="2887908" h="418394">
                <a:moveTo>
                  <a:pt x="1232960" y="256515"/>
                </a:moveTo>
                <a:lnTo>
                  <a:pt x="1231101" y="249542"/>
                </a:lnTo>
                <a:lnTo>
                  <a:pt x="1229606" y="249243"/>
                </a:lnTo>
                <a:lnTo>
                  <a:pt x="1228079" y="248645"/>
                </a:lnTo>
                <a:lnTo>
                  <a:pt x="1226618" y="248114"/>
                </a:lnTo>
                <a:lnTo>
                  <a:pt x="1225223" y="247251"/>
                </a:lnTo>
                <a:lnTo>
                  <a:pt x="1226684" y="255519"/>
                </a:lnTo>
                <a:lnTo>
                  <a:pt x="1228610" y="256183"/>
                </a:lnTo>
                <a:lnTo>
                  <a:pt x="1230702" y="256515"/>
                </a:lnTo>
                <a:lnTo>
                  <a:pt x="1232960" y="256515"/>
                </a:lnTo>
                <a:close/>
              </a:path>
              <a:path w="2887908" h="418394">
                <a:moveTo>
                  <a:pt x="1221703" y="253029"/>
                </a:moveTo>
                <a:lnTo>
                  <a:pt x="1223164" y="254091"/>
                </a:lnTo>
                <a:lnTo>
                  <a:pt x="1224825" y="254921"/>
                </a:lnTo>
                <a:lnTo>
                  <a:pt x="1226684" y="255519"/>
                </a:lnTo>
                <a:lnTo>
                  <a:pt x="1225223" y="247251"/>
                </a:lnTo>
                <a:lnTo>
                  <a:pt x="1223895" y="246055"/>
                </a:lnTo>
                <a:lnTo>
                  <a:pt x="1221703" y="253029"/>
                </a:lnTo>
                <a:close/>
              </a:path>
              <a:path w="2887908" h="418394">
                <a:moveTo>
                  <a:pt x="1321625" y="235097"/>
                </a:moveTo>
                <a:lnTo>
                  <a:pt x="1321625" y="204448"/>
                </a:lnTo>
                <a:lnTo>
                  <a:pt x="1322389" y="201061"/>
                </a:lnTo>
                <a:lnTo>
                  <a:pt x="1323917" y="198538"/>
                </a:lnTo>
                <a:lnTo>
                  <a:pt x="1325510" y="195948"/>
                </a:lnTo>
                <a:lnTo>
                  <a:pt x="1327503" y="194088"/>
                </a:lnTo>
                <a:lnTo>
                  <a:pt x="1325643" y="187613"/>
                </a:lnTo>
                <a:lnTo>
                  <a:pt x="1323352" y="189771"/>
                </a:lnTo>
                <a:lnTo>
                  <a:pt x="1321625" y="192760"/>
                </a:lnTo>
                <a:lnTo>
                  <a:pt x="1321625" y="162376"/>
                </a:lnTo>
                <a:lnTo>
                  <a:pt x="1321625" y="235097"/>
                </a:lnTo>
                <a:close/>
              </a:path>
              <a:path w="2887908" h="418394">
                <a:moveTo>
                  <a:pt x="1313656" y="162376"/>
                </a:moveTo>
                <a:lnTo>
                  <a:pt x="1313656" y="235097"/>
                </a:lnTo>
                <a:lnTo>
                  <a:pt x="1321625" y="235097"/>
                </a:lnTo>
                <a:lnTo>
                  <a:pt x="1321625" y="162376"/>
                </a:lnTo>
                <a:lnTo>
                  <a:pt x="1313656" y="162376"/>
                </a:lnTo>
                <a:close/>
              </a:path>
              <a:path w="2887908" h="418394">
                <a:moveTo>
                  <a:pt x="1334675" y="191266"/>
                </a:moveTo>
                <a:lnTo>
                  <a:pt x="1340520" y="191266"/>
                </a:lnTo>
                <a:lnTo>
                  <a:pt x="1343408" y="192361"/>
                </a:lnTo>
                <a:lnTo>
                  <a:pt x="1345733" y="194553"/>
                </a:lnTo>
                <a:lnTo>
                  <a:pt x="1348124" y="196678"/>
                </a:lnTo>
                <a:lnTo>
                  <a:pt x="1349319" y="200497"/>
                </a:lnTo>
                <a:lnTo>
                  <a:pt x="1349319" y="235097"/>
                </a:lnTo>
                <a:lnTo>
                  <a:pt x="1357289" y="235097"/>
                </a:lnTo>
                <a:lnTo>
                  <a:pt x="1350548" y="187712"/>
                </a:lnTo>
                <a:lnTo>
                  <a:pt x="1347626" y="186384"/>
                </a:lnTo>
                <a:lnTo>
                  <a:pt x="1344704" y="184990"/>
                </a:lnTo>
                <a:lnTo>
                  <a:pt x="1341449" y="184292"/>
                </a:lnTo>
                <a:lnTo>
                  <a:pt x="1337863" y="184292"/>
                </a:lnTo>
                <a:lnTo>
                  <a:pt x="1334675" y="191266"/>
                </a:lnTo>
                <a:close/>
              </a:path>
              <a:path w="2887908" h="418394">
                <a:moveTo>
                  <a:pt x="1325643" y="187613"/>
                </a:moveTo>
                <a:lnTo>
                  <a:pt x="1327503" y="194088"/>
                </a:lnTo>
                <a:lnTo>
                  <a:pt x="1329894" y="192959"/>
                </a:lnTo>
                <a:lnTo>
                  <a:pt x="1332284" y="191830"/>
                </a:lnTo>
                <a:lnTo>
                  <a:pt x="1334675" y="191266"/>
                </a:lnTo>
                <a:lnTo>
                  <a:pt x="1337863" y="184292"/>
                </a:lnTo>
                <a:lnTo>
                  <a:pt x="1334476" y="184292"/>
                </a:lnTo>
                <a:lnTo>
                  <a:pt x="1331355" y="184956"/>
                </a:lnTo>
                <a:lnTo>
                  <a:pt x="1328499" y="186285"/>
                </a:lnTo>
                <a:lnTo>
                  <a:pt x="1325643" y="187613"/>
                </a:lnTo>
                <a:close/>
              </a:path>
              <a:path w="2887908" h="418394">
                <a:moveTo>
                  <a:pt x="1357289" y="235097"/>
                </a:moveTo>
                <a:lnTo>
                  <a:pt x="1357289" y="198903"/>
                </a:lnTo>
                <a:lnTo>
                  <a:pt x="1356392" y="195350"/>
                </a:lnTo>
                <a:lnTo>
                  <a:pt x="1354599" y="192561"/>
                </a:lnTo>
                <a:lnTo>
                  <a:pt x="1352872" y="189771"/>
                </a:lnTo>
                <a:lnTo>
                  <a:pt x="1350548" y="187712"/>
                </a:lnTo>
                <a:lnTo>
                  <a:pt x="1357289" y="235097"/>
                </a:lnTo>
                <a:close/>
              </a:path>
              <a:path w="2887908" h="418394">
                <a:moveTo>
                  <a:pt x="1404654" y="229884"/>
                </a:moveTo>
                <a:lnTo>
                  <a:pt x="1405518" y="231411"/>
                </a:lnTo>
                <a:lnTo>
                  <a:pt x="1406215" y="225036"/>
                </a:lnTo>
                <a:lnTo>
                  <a:pt x="1404223" y="224737"/>
                </a:lnTo>
                <a:lnTo>
                  <a:pt x="1404223" y="227991"/>
                </a:lnTo>
                <a:lnTo>
                  <a:pt x="1404056" y="229751"/>
                </a:lnTo>
                <a:lnTo>
                  <a:pt x="1404475" y="229098"/>
                </a:lnTo>
                <a:lnTo>
                  <a:pt x="1404223" y="225733"/>
                </a:lnTo>
                <a:lnTo>
                  <a:pt x="1404475" y="229098"/>
                </a:lnTo>
                <a:lnTo>
                  <a:pt x="1405418" y="227626"/>
                </a:lnTo>
                <a:lnTo>
                  <a:pt x="1404654" y="229884"/>
                </a:lnTo>
                <a:close/>
              </a:path>
              <a:path w="2887908" h="418394">
                <a:moveTo>
                  <a:pt x="1389512" y="191266"/>
                </a:moveTo>
                <a:lnTo>
                  <a:pt x="1396618" y="191266"/>
                </a:lnTo>
                <a:lnTo>
                  <a:pt x="1399441" y="192295"/>
                </a:lnTo>
                <a:lnTo>
                  <a:pt x="1401433" y="194354"/>
                </a:lnTo>
                <a:lnTo>
                  <a:pt x="1403426" y="196346"/>
                </a:lnTo>
                <a:lnTo>
                  <a:pt x="1404422" y="199202"/>
                </a:lnTo>
                <a:lnTo>
                  <a:pt x="1404422" y="204829"/>
                </a:lnTo>
                <a:lnTo>
                  <a:pt x="1406016" y="204515"/>
                </a:lnTo>
                <a:lnTo>
                  <a:pt x="1405850" y="187380"/>
                </a:lnTo>
                <a:lnTo>
                  <a:pt x="1402927" y="186185"/>
                </a:lnTo>
                <a:lnTo>
                  <a:pt x="1400005" y="184923"/>
                </a:lnTo>
                <a:lnTo>
                  <a:pt x="1396751" y="184292"/>
                </a:lnTo>
                <a:lnTo>
                  <a:pt x="1393165" y="184292"/>
                </a:lnTo>
                <a:lnTo>
                  <a:pt x="1389512" y="191266"/>
                </a:lnTo>
                <a:close/>
              </a:path>
              <a:path w="2887908" h="418394">
                <a:moveTo>
                  <a:pt x="1387852" y="184292"/>
                </a:moveTo>
                <a:lnTo>
                  <a:pt x="1383402" y="185454"/>
                </a:lnTo>
                <a:lnTo>
                  <a:pt x="1384199" y="193557"/>
                </a:lnTo>
                <a:lnTo>
                  <a:pt x="1386590" y="192029"/>
                </a:lnTo>
                <a:lnTo>
                  <a:pt x="1389512" y="191266"/>
                </a:lnTo>
                <a:lnTo>
                  <a:pt x="1393165" y="184292"/>
                </a:lnTo>
                <a:lnTo>
                  <a:pt x="1387852" y="184292"/>
                </a:lnTo>
                <a:close/>
              </a:path>
              <a:path w="2887908" h="418394">
                <a:moveTo>
                  <a:pt x="1376230" y="190037"/>
                </a:moveTo>
                <a:lnTo>
                  <a:pt x="1378920" y="200729"/>
                </a:lnTo>
                <a:lnTo>
                  <a:pt x="1380049" y="197409"/>
                </a:lnTo>
                <a:lnTo>
                  <a:pt x="1381808" y="195018"/>
                </a:lnTo>
                <a:lnTo>
                  <a:pt x="1384199" y="193557"/>
                </a:lnTo>
                <a:lnTo>
                  <a:pt x="1383402" y="185454"/>
                </a:lnTo>
                <a:lnTo>
                  <a:pt x="1379816" y="187779"/>
                </a:lnTo>
                <a:lnTo>
                  <a:pt x="1376230" y="190037"/>
                </a:lnTo>
                <a:close/>
              </a:path>
              <a:path w="2887908" h="418394">
                <a:moveTo>
                  <a:pt x="1373773" y="193025"/>
                </a:moveTo>
                <a:lnTo>
                  <a:pt x="1372444" y="196744"/>
                </a:lnTo>
                <a:lnTo>
                  <a:pt x="1378920" y="200729"/>
                </a:lnTo>
                <a:lnTo>
                  <a:pt x="1376230" y="190037"/>
                </a:lnTo>
                <a:lnTo>
                  <a:pt x="1373773" y="193025"/>
                </a:lnTo>
                <a:close/>
              </a:path>
              <a:path w="2887908" h="418394">
                <a:moveTo>
                  <a:pt x="1412391" y="197409"/>
                </a:moveTo>
                <a:lnTo>
                  <a:pt x="1411528" y="194221"/>
                </a:lnTo>
                <a:lnTo>
                  <a:pt x="1412358" y="235795"/>
                </a:lnTo>
                <a:lnTo>
                  <a:pt x="1412391" y="197409"/>
                </a:lnTo>
                <a:close/>
              </a:path>
              <a:path w="2887908" h="418394">
                <a:moveTo>
                  <a:pt x="1406381" y="232873"/>
                </a:moveTo>
                <a:lnTo>
                  <a:pt x="1407576" y="233968"/>
                </a:lnTo>
                <a:lnTo>
                  <a:pt x="1409104" y="234699"/>
                </a:lnTo>
                <a:lnTo>
                  <a:pt x="1410631" y="235429"/>
                </a:lnTo>
                <a:lnTo>
                  <a:pt x="1412358" y="235795"/>
                </a:lnTo>
                <a:lnTo>
                  <a:pt x="1411528" y="194221"/>
                </a:lnTo>
                <a:lnTo>
                  <a:pt x="1409801" y="191764"/>
                </a:lnTo>
                <a:lnTo>
                  <a:pt x="1408141" y="189240"/>
                </a:lnTo>
                <a:lnTo>
                  <a:pt x="1406381" y="232873"/>
                </a:lnTo>
                <a:close/>
              </a:path>
              <a:path w="2887908" h="418394">
                <a:moveTo>
                  <a:pt x="1406215" y="225036"/>
                </a:moveTo>
                <a:lnTo>
                  <a:pt x="1405518" y="231411"/>
                </a:lnTo>
                <a:lnTo>
                  <a:pt x="1406381" y="232873"/>
                </a:lnTo>
                <a:lnTo>
                  <a:pt x="1408141" y="189240"/>
                </a:lnTo>
                <a:lnTo>
                  <a:pt x="1406016" y="204515"/>
                </a:lnTo>
                <a:lnTo>
                  <a:pt x="1406016" y="211089"/>
                </a:lnTo>
                <a:lnTo>
                  <a:pt x="1404422" y="211416"/>
                </a:lnTo>
                <a:lnTo>
                  <a:pt x="1404422" y="218793"/>
                </a:lnTo>
                <a:lnTo>
                  <a:pt x="1404223" y="224737"/>
                </a:lnTo>
                <a:lnTo>
                  <a:pt x="1406215" y="225036"/>
                </a:lnTo>
                <a:close/>
              </a:path>
              <a:path w="2887908" h="418394">
                <a:moveTo>
                  <a:pt x="1419464" y="234798"/>
                </a:moveTo>
                <a:lnTo>
                  <a:pt x="1419862" y="228523"/>
                </a:lnTo>
                <a:lnTo>
                  <a:pt x="1417438" y="229021"/>
                </a:lnTo>
                <a:lnTo>
                  <a:pt x="1413653" y="229021"/>
                </a:lnTo>
                <a:lnTo>
                  <a:pt x="1412391" y="227825"/>
                </a:lnTo>
                <a:lnTo>
                  <a:pt x="1414284" y="235795"/>
                </a:lnTo>
                <a:lnTo>
                  <a:pt x="1416409" y="235795"/>
                </a:lnTo>
                <a:lnTo>
                  <a:pt x="1418136" y="235463"/>
                </a:lnTo>
                <a:lnTo>
                  <a:pt x="1419464" y="234798"/>
                </a:lnTo>
                <a:close/>
              </a:path>
              <a:path w="2887908" h="418394">
                <a:moveTo>
                  <a:pt x="1404056" y="229751"/>
                </a:moveTo>
                <a:lnTo>
                  <a:pt x="1404223" y="227991"/>
                </a:lnTo>
                <a:lnTo>
                  <a:pt x="1404223" y="224737"/>
                </a:lnTo>
                <a:lnTo>
                  <a:pt x="1404023" y="220653"/>
                </a:lnTo>
                <a:lnTo>
                  <a:pt x="1403226" y="222247"/>
                </a:lnTo>
                <a:lnTo>
                  <a:pt x="1402429" y="223774"/>
                </a:lnTo>
                <a:lnTo>
                  <a:pt x="1402131" y="231411"/>
                </a:lnTo>
                <a:lnTo>
                  <a:pt x="1404056" y="229751"/>
                </a:lnTo>
                <a:close/>
              </a:path>
              <a:path w="2887908" h="418394">
                <a:moveTo>
                  <a:pt x="1401334" y="225069"/>
                </a:moveTo>
                <a:lnTo>
                  <a:pt x="1399939" y="226132"/>
                </a:lnTo>
                <a:lnTo>
                  <a:pt x="1400205" y="233005"/>
                </a:lnTo>
                <a:lnTo>
                  <a:pt x="1402131" y="231411"/>
                </a:lnTo>
                <a:lnTo>
                  <a:pt x="1402429" y="223774"/>
                </a:lnTo>
                <a:lnTo>
                  <a:pt x="1401334" y="225069"/>
                </a:lnTo>
                <a:close/>
              </a:path>
              <a:path w="2887908" h="418394">
                <a:moveTo>
                  <a:pt x="1395157" y="228423"/>
                </a:moveTo>
                <a:lnTo>
                  <a:pt x="1395655" y="234998"/>
                </a:lnTo>
                <a:lnTo>
                  <a:pt x="1398046" y="234201"/>
                </a:lnTo>
                <a:lnTo>
                  <a:pt x="1400205" y="233005"/>
                </a:lnTo>
                <a:lnTo>
                  <a:pt x="1399939" y="226132"/>
                </a:lnTo>
                <a:lnTo>
                  <a:pt x="1398544" y="227128"/>
                </a:lnTo>
                <a:lnTo>
                  <a:pt x="1396950" y="227892"/>
                </a:lnTo>
                <a:lnTo>
                  <a:pt x="1395157" y="228423"/>
                </a:lnTo>
                <a:close/>
              </a:path>
              <a:path w="2887908" h="418394">
                <a:moveTo>
                  <a:pt x="1382705" y="227228"/>
                </a:moveTo>
                <a:lnTo>
                  <a:pt x="1382938" y="235595"/>
                </a:lnTo>
                <a:lnTo>
                  <a:pt x="1385660" y="236093"/>
                </a:lnTo>
                <a:lnTo>
                  <a:pt x="1390907" y="236093"/>
                </a:lnTo>
                <a:lnTo>
                  <a:pt x="1393265" y="235728"/>
                </a:lnTo>
                <a:lnTo>
                  <a:pt x="1395655" y="234998"/>
                </a:lnTo>
                <a:lnTo>
                  <a:pt x="1395157" y="228423"/>
                </a:lnTo>
                <a:lnTo>
                  <a:pt x="1393431" y="228888"/>
                </a:lnTo>
                <a:lnTo>
                  <a:pt x="1391604" y="229120"/>
                </a:lnTo>
                <a:lnTo>
                  <a:pt x="1386690" y="229120"/>
                </a:lnTo>
                <a:lnTo>
                  <a:pt x="1384365" y="228489"/>
                </a:lnTo>
                <a:lnTo>
                  <a:pt x="1382705" y="227228"/>
                </a:lnTo>
                <a:close/>
              </a:path>
              <a:path w="2887908" h="418394">
                <a:moveTo>
                  <a:pt x="1381111" y="218362"/>
                </a:moveTo>
                <a:lnTo>
                  <a:pt x="1381842" y="209263"/>
                </a:lnTo>
                <a:lnTo>
                  <a:pt x="1378355" y="210923"/>
                </a:lnTo>
                <a:lnTo>
                  <a:pt x="1380414" y="234599"/>
                </a:lnTo>
                <a:lnTo>
                  <a:pt x="1382938" y="235595"/>
                </a:lnTo>
                <a:lnTo>
                  <a:pt x="1382705" y="227228"/>
                </a:lnTo>
                <a:lnTo>
                  <a:pt x="1381111" y="225899"/>
                </a:lnTo>
                <a:lnTo>
                  <a:pt x="1380314" y="224206"/>
                </a:lnTo>
                <a:lnTo>
                  <a:pt x="1380314" y="220022"/>
                </a:lnTo>
                <a:lnTo>
                  <a:pt x="1381111" y="218362"/>
                </a:lnTo>
                <a:close/>
              </a:path>
              <a:path w="2887908" h="418394">
                <a:moveTo>
                  <a:pt x="1372146" y="218826"/>
                </a:moveTo>
                <a:lnTo>
                  <a:pt x="1372876" y="228058"/>
                </a:lnTo>
                <a:lnTo>
                  <a:pt x="1374337" y="230116"/>
                </a:lnTo>
                <a:lnTo>
                  <a:pt x="1375865" y="232109"/>
                </a:lnTo>
                <a:lnTo>
                  <a:pt x="1377890" y="233603"/>
                </a:lnTo>
                <a:lnTo>
                  <a:pt x="1380414" y="234599"/>
                </a:lnTo>
                <a:lnTo>
                  <a:pt x="1378355" y="210923"/>
                </a:lnTo>
                <a:lnTo>
                  <a:pt x="1375831" y="213381"/>
                </a:lnTo>
                <a:lnTo>
                  <a:pt x="1373374" y="215771"/>
                </a:lnTo>
                <a:lnTo>
                  <a:pt x="1372146" y="218826"/>
                </a:lnTo>
                <a:close/>
              </a:path>
              <a:path w="2887908" h="418394">
                <a:moveTo>
                  <a:pt x="1372146" y="222545"/>
                </a:moveTo>
                <a:lnTo>
                  <a:pt x="1372146" y="225534"/>
                </a:lnTo>
                <a:lnTo>
                  <a:pt x="1372876" y="228058"/>
                </a:lnTo>
                <a:lnTo>
                  <a:pt x="1372146" y="218826"/>
                </a:lnTo>
                <a:lnTo>
                  <a:pt x="1372146" y="222545"/>
                </a:lnTo>
                <a:close/>
              </a:path>
              <a:path w="2887908" h="418394">
                <a:moveTo>
                  <a:pt x="1404422" y="204829"/>
                </a:moveTo>
                <a:lnTo>
                  <a:pt x="1386291" y="208400"/>
                </a:lnTo>
                <a:lnTo>
                  <a:pt x="1386723" y="215041"/>
                </a:lnTo>
                <a:lnTo>
                  <a:pt x="1389977" y="214377"/>
                </a:lnTo>
                <a:lnTo>
                  <a:pt x="1404422" y="211416"/>
                </a:lnTo>
                <a:lnTo>
                  <a:pt x="1406016" y="211089"/>
                </a:lnTo>
                <a:lnTo>
                  <a:pt x="1406016" y="204515"/>
                </a:lnTo>
                <a:lnTo>
                  <a:pt x="1404422" y="204829"/>
                </a:lnTo>
                <a:close/>
              </a:path>
              <a:path w="2887908" h="418394">
                <a:moveTo>
                  <a:pt x="1386291" y="208400"/>
                </a:moveTo>
                <a:lnTo>
                  <a:pt x="1381842" y="209263"/>
                </a:lnTo>
                <a:lnTo>
                  <a:pt x="1382705" y="217166"/>
                </a:lnTo>
                <a:lnTo>
                  <a:pt x="1384299" y="215971"/>
                </a:lnTo>
                <a:lnTo>
                  <a:pt x="1386723" y="215041"/>
                </a:lnTo>
                <a:lnTo>
                  <a:pt x="1386291" y="208400"/>
                </a:lnTo>
                <a:close/>
              </a:path>
              <a:path w="2887908" h="418394">
                <a:moveTo>
                  <a:pt x="1471445" y="185288"/>
                </a:moveTo>
                <a:lnTo>
                  <a:pt x="1463077" y="185288"/>
                </a:lnTo>
                <a:lnTo>
                  <a:pt x="1446839" y="227028"/>
                </a:lnTo>
                <a:lnTo>
                  <a:pt x="1431100" y="185288"/>
                </a:lnTo>
                <a:lnTo>
                  <a:pt x="1422035" y="185288"/>
                </a:lnTo>
                <a:lnTo>
                  <a:pt x="1442755" y="235097"/>
                </a:lnTo>
                <a:lnTo>
                  <a:pt x="1450725" y="235097"/>
                </a:lnTo>
                <a:lnTo>
                  <a:pt x="1471445" y="185288"/>
                </a:lnTo>
                <a:close/>
              </a:path>
              <a:path w="2887908" h="418394">
                <a:moveTo>
                  <a:pt x="1511345" y="227028"/>
                </a:moveTo>
                <a:lnTo>
                  <a:pt x="1511445" y="234798"/>
                </a:lnTo>
                <a:lnTo>
                  <a:pt x="1514101" y="233869"/>
                </a:lnTo>
                <a:lnTo>
                  <a:pt x="1516392" y="232574"/>
                </a:lnTo>
                <a:lnTo>
                  <a:pt x="1518318" y="230913"/>
                </a:lnTo>
                <a:lnTo>
                  <a:pt x="1520311" y="229253"/>
                </a:lnTo>
                <a:lnTo>
                  <a:pt x="1521938" y="227294"/>
                </a:lnTo>
                <a:lnTo>
                  <a:pt x="1523200" y="225036"/>
                </a:lnTo>
                <a:lnTo>
                  <a:pt x="1516924" y="221350"/>
                </a:lnTo>
                <a:lnTo>
                  <a:pt x="1515529" y="223741"/>
                </a:lnTo>
                <a:lnTo>
                  <a:pt x="1513669" y="225634"/>
                </a:lnTo>
                <a:lnTo>
                  <a:pt x="1511345" y="227028"/>
                </a:lnTo>
                <a:close/>
              </a:path>
              <a:path w="2887908" h="418394">
                <a:moveTo>
                  <a:pt x="1502678" y="236093"/>
                </a:moveTo>
                <a:lnTo>
                  <a:pt x="1505932" y="236093"/>
                </a:lnTo>
                <a:lnTo>
                  <a:pt x="1508855" y="235662"/>
                </a:lnTo>
                <a:lnTo>
                  <a:pt x="1511445" y="234798"/>
                </a:lnTo>
                <a:lnTo>
                  <a:pt x="1511345" y="227028"/>
                </a:lnTo>
                <a:lnTo>
                  <a:pt x="1509087" y="228423"/>
                </a:lnTo>
                <a:lnTo>
                  <a:pt x="1506132" y="229120"/>
                </a:lnTo>
                <a:lnTo>
                  <a:pt x="1502678" y="236093"/>
                </a:lnTo>
                <a:close/>
              </a:path>
              <a:path w="2887908" h="418394">
                <a:moveTo>
                  <a:pt x="1506132" y="229120"/>
                </a:moveTo>
                <a:lnTo>
                  <a:pt x="1499092" y="229120"/>
                </a:lnTo>
                <a:lnTo>
                  <a:pt x="1496170" y="228390"/>
                </a:lnTo>
                <a:lnTo>
                  <a:pt x="1493713" y="226929"/>
                </a:lnTo>
                <a:lnTo>
                  <a:pt x="1491322" y="225401"/>
                </a:lnTo>
                <a:lnTo>
                  <a:pt x="1493746" y="235064"/>
                </a:lnTo>
                <a:lnTo>
                  <a:pt x="1497963" y="236093"/>
                </a:lnTo>
                <a:lnTo>
                  <a:pt x="1502678" y="236093"/>
                </a:lnTo>
                <a:lnTo>
                  <a:pt x="1506132" y="229120"/>
                </a:lnTo>
                <a:close/>
              </a:path>
              <a:path w="2887908" h="418394">
                <a:moveTo>
                  <a:pt x="1490027" y="233005"/>
                </a:moveTo>
                <a:lnTo>
                  <a:pt x="1493746" y="235064"/>
                </a:lnTo>
                <a:lnTo>
                  <a:pt x="1491322" y="225401"/>
                </a:lnTo>
                <a:lnTo>
                  <a:pt x="1489462" y="223210"/>
                </a:lnTo>
                <a:lnTo>
                  <a:pt x="1488134" y="220354"/>
                </a:lnTo>
                <a:lnTo>
                  <a:pt x="1486806" y="217498"/>
                </a:lnTo>
                <a:lnTo>
                  <a:pt x="1486374" y="230947"/>
                </a:lnTo>
                <a:lnTo>
                  <a:pt x="1490027" y="233005"/>
                </a:lnTo>
                <a:close/>
              </a:path>
              <a:path w="2887908" h="418394">
                <a:moveTo>
                  <a:pt x="1516226" y="201427"/>
                </a:moveTo>
                <a:lnTo>
                  <a:pt x="1516226" y="206208"/>
                </a:lnTo>
                <a:lnTo>
                  <a:pt x="1486290" y="205411"/>
                </a:lnTo>
                <a:lnTo>
                  <a:pt x="1483552" y="205411"/>
                </a:lnTo>
                <a:lnTo>
                  <a:pt x="1483552" y="212484"/>
                </a:lnTo>
                <a:lnTo>
                  <a:pt x="1486374" y="230947"/>
                </a:lnTo>
                <a:lnTo>
                  <a:pt x="1486806" y="217498"/>
                </a:lnTo>
                <a:lnTo>
                  <a:pt x="1486142" y="214111"/>
                </a:lnTo>
                <a:lnTo>
                  <a:pt x="1486142" y="206208"/>
                </a:lnTo>
                <a:lnTo>
                  <a:pt x="1523797" y="212484"/>
                </a:lnTo>
                <a:lnTo>
                  <a:pt x="1520311" y="205411"/>
                </a:lnTo>
                <a:lnTo>
                  <a:pt x="1516226" y="201427"/>
                </a:lnTo>
                <a:close/>
              </a:path>
              <a:path w="2887908" h="418394">
                <a:moveTo>
                  <a:pt x="1486290" y="205411"/>
                </a:moveTo>
                <a:lnTo>
                  <a:pt x="1486341" y="189439"/>
                </a:lnTo>
                <a:lnTo>
                  <a:pt x="1483518" y="192428"/>
                </a:lnTo>
                <a:lnTo>
                  <a:pt x="1483518" y="227991"/>
                </a:lnTo>
                <a:lnTo>
                  <a:pt x="1486374" y="230947"/>
                </a:lnTo>
                <a:lnTo>
                  <a:pt x="1483552" y="212484"/>
                </a:lnTo>
                <a:lnTo>
                  <a:pt x="1483552" y="205411"/>
                </a:lnTo>
                <a:lnTo>
                  <a:pt x="1486290" y="205411"/>
                </a:lnTo>
                <a:close/>
              </a:path>
              <a:path w="2887908" h="418394">
                <a:moveTo>
                  <a:pt x="1478371" y="204814"/>
                </a:moveTo>
                <a:lnTo>
                  <a:pt x="1479401" y="220221"/>
                </a:lnTo>
                <a:lnTo>
                  <a:pt x="1481460" y="224139"/>
                </a:lnTo>
                <a:lnTo>
                  <a:pt x="1483518" y="227991"/>
                </a:lnTo>
                <a:lnTo>
                  <a:pt x="1483518" y="192428"/>
                </a:lnTo>
                <a:lnTo>
                  <a:pt x="1481460" y="196346"/>
                </a:lnTo>
                <a:lnTo>
                  <a:pt x="1479401" y="200198"/>
                </a:lnTo>
                <a:lnTo>
                  <a:pt x="1478371" y="204814"/>
                </a:lnTo>
                <a:close/>
              </a:path>
              <a:path w="2887908" h="418394">
                <a:moveTo>
                  <a:pt x="1478371" y="210193"/>
                </a:moveTo>
                <a:lnTo>
                  <a:pt x="1478371" y="215572"/>
                </a:lnTo>
                <a:lnTo>
                  <a:pt x="1479401" y="220221"/>
                </a:lnTo>
                <a:lnTo>
                  <a:pt x="1478371" y="204814"/>
                </a:lnTo>
                <a:lnTo>
                  <a:pt x="1478371" y="210193"/>
                </a:lnTo>
                <a:close/>
              </a:path>
              <a:path w="2887908" h="418394">
                <a:moveTo>
                  <a:pt x="1486142" y="210193"/>
                </a:moveTo>
                <a:lnTo>
                  <a:pt x="1486142" y="206208"/>
                </a:lnTo>
                <a:lnTo>
                  <a:pt x="1486142" y="212484"/>
                </a:lnTo>
                <a:lnTo>
                  <a:pt x="1523797" y="212484"/>
                </a:lnTo>
                <a:lnTo>
                  <a:pt x="1486142" y="206208"/>
                </a:lnTo>
                <a:lnTo>
                  <a:pt x="1486142" y="210193"/>
                </a:lnTo>
                <a:close/>
              </a:path>
              <a:path w="2887908" h="418394">
                <a:moveTo>
                  <a:pt x="1498727" y="191266"/>
                </a:moveTo>
                <a:lnTo>
                  <a:pt x="1506231" y="191266"/>
                </a:lnTo>
                <a:lnTo>
                  <a:pt x="1509651" y="192561"/>
                </a:lnTo>
                <a:lnTo>
                  <a:pt x="1512242" y="195151"/>
                </a:lnTo>
                <a:lnTo>
                  <a:pt x="1514898" y="197741"/>
                </a:lnTo>
                <a:lnTo>
                  <a:pt x="1516226" y="201427"/>
                </a:lnTo>
                <a:lnTo>
                  <a:pt x="1520311" y="205411"/>
                </a:lnTo>
                <a:lnTo>
                  <a:pt x="1517355" y="189273"/>
                </a:lnTo>
                <a:lnTo>
                  <a:pt x="1514035" y="187281"/>
                </a:lnTo>
                <a:lnTo>
                  <a:pt x="1510780" y="185288"/>
                </a:lnTo>
                <a:lnTo>
                  <a:pt x="1506829" y="184292"/>
                </a:lnTo>
                <a:lnTo>
                  <a:pt x="1502180" y="184292"/>
                </a:lnTo>
                <a:lnTo>
                  <a:pt x="1498727" y="191266"/>
                </a:lnTo>
                <a:close/>
              </a:path>
              <a:path w="2887908" h="418394">
                <a:moveTo>
                  <a:pt x="1491189" y="195018"/>
                </a:moveTo>
                <a:lnTo>
                  <a:pt x="1493513" y="193557"/>
                </a:lnTo>
                <a:lnTo>
                  <a:pt x="1495904" y="192029"/>
                </a:lnTo>
                <a:lnTo>
                  <a:pt x="1498727" y="191266"/>
                </a:lnTo>
                <a:lnTo>
                  <a:pt x="1502180" y="184292"/>
                </a:lnTo>
                <a:lnTo>
                  <a:pt x="1497598" y="184292"/>
                </a:lnTo>
                <a:lnTo>
                  <a:pt x="1493513" y="185322"/>
                </a:lnTo>
                <a:lnTo>
                  <a:pt x="1491189" y="195018"/>
                </a:lnTo>
                <a:close/>
              </a:path>
              <a:path w="2887908" h="418394">
                <a:moveTo>
                  <a:pt x="1489927" y="187380"/>
                </a:moveTo>
                <a:lnTo>
                  <a:pt x="1486341" y="189439"/>
                </a:lnTo>
                <a:lnTo>
                  <a:pt x="1486773" y="202821"/>
                </a:lnTo>
                <a:lnTo>
                  <a:pt x="1488034" y="200032"/>
                </a:lnTo>
                <a:lnTo>
                  <a:pt x="1489363" y="197176"/>
                </a:lnTo>
                <a:lnTo>
                  <a:pt x="1491189" y="195018"/>
                </a:lnTo>
                <a:lnTo>
                  <a:pt x="1493513" y="185322"/>
                </a:lnTo>
                <a:lnTo>
                  <a:pt x="1489927" y="187380"/>
                </a:lnTo>
                <a:close/>
              </a:path>
              <a:path w="2887908" h="418394">
                <a:moveTo>
                  <a:pt x="1524196" y="202655"/>
                </a:moveTo>
                <a:lnTo>
                  <a:pt x="1523332" y="198836"/>
                </a:lnTo>
                <a:lnTo>
                  <a:pt x="1521606" y="195449"/>
                </a:lnTo>
                <a:lnTo>
                  <a:pt x="1519879" y="191996"/>
                </a:lnTo>
                <a:lnTo>
                  <a:pt x="1517355" y="189273"/>
                </a:lnTo>
                <a:lnTo>
                  <a:pt x="1520311" y="205411"/>
                </a:lnTo>
                <a:lnTo>
                  <a:pt x="1523797" y="212484"/>
                </a:lnTo>
                <a:lnTo>
                  <a:pt x="1524196" y="202655"/>
                </a:lnTo>
                <a:close/>
              </a:path>
              <a:path w="2887908" h="418394">
                <a:moveTo>
                  <a:pt x="1524196" y="202655"/>
                </a:moveTo>
                <a:lnTo>
                  <a:pt x="1523797" y="212484"/>
                </a:lnTo>
                <a:lnTo>
                  <a:pt x="1524030" y="210923"/>
                </a:lnTo>
                <a:lnTo>
                  <a:pt x="1524162" y="209064"/>
                </a:lnTo>
                <a:lnTo>
                  <a:pt x="1524196" y="202655"/>
                </a:lnTo>
                <a:close/>
              </a:path>
              <a:path w="2887908" h="418394">
                <a:moveTo>
                  <a:pt x="1602625" y="219092"/>
                </a:moveTo>
                <a:lnTo>
                  <a:pt x="1603090" y="220354"/>
                </a:lnTo>
                <a:lnTo>
                  <a:pt x="1604584" y="232939"/>
                </a:lnTo>
                <a:lnTo>
                  <a:pt x="1606909" y="231146"/>
                </a:lnTo>
                <a:lnTo>
                  <a:pt x="1608569" y="228821"/>
                </a:lnTo>
                <a:lnTo>
                  <a:pt x="1610229" y="226431"/>
                </a:lnTo>
                <a:lnTo>
                  <a:pt x="1611059" y="223674"/>
                </a:lnTo>
                <a:lnTo>
                  <a:pt x="1611059" y="217498"/>
                </a:lnTo>
                <a:lnTo>
                  <a:pt x="1610130" y="214908"/>
                </a:lnTo>
                <a:lnTo>
                  <a:pt x="1608270" y="212783"/>
                </a:lnTo>
                <a:lnTo>
                  <a:pt x="1606410" y="210658"/>
                </a:lnTo>
                <a:lnTo>
                  <a:pt x="1603156" y="209130"/>
                </a:lnTo>
                <a:lnTo>
                  <a:pt x="1602625" y="219092"/>
                </a:lnTo>
                <a:close/>
              </a:path>
              <a:path w="2887908" h="418394">
                <a:moveTo>
                  <a:pt x="1583332" y="205079"/>
                </a:moveTo>
                <a:lnTo>
                  <a:pt x="1584660" y="212883"/>
                </a:lnTo>
                <a:lnTo>
                  <a:pt x="1596615" y="215373"/>
                </a:lnTo>
                <a:lnTo>
                  <a:pt x="1599138" y="215904"/>
                </a:lnTo>
                <a:lnTo>
                  <a:pt x="1600832" y="216768"/>
                </a:lnTo>
                <a:lnTo>
                  <a:pt x="1602625" y="219092"/>
                </a:lnTo>
                <a:lnTo>
                  <a:pt x="1603156" y="209130"/>
                </a:lnTo>
                <a:lnTo>
                  <a:pt x="1598507" y="208201"/>
                </a:lnTo>
                <a:lnTo>
                  <a:pt x="1586055" y="205610"/>
                </a:lnTo>
                <a:lnTo>
                  <a:pt x="1583332" y="205079"/>
                </a:lnTo>
                <a:close/>
              </a:path>
              <a:path w="2887908" h="418394">
                <a:moveTo>
                  <a:pt x="1583332" y="205079"/>
                </a:moveTo>
                <a:lnTo>
                  <a:pt x="1581473" y="204216"/>
                </a:lnTo>
                <a:lnTo>
                  <a:pt x="1580477" y="203020"/>
                </a:lnTo>
                <a:lnTo>
                  <a:pt x="1579480" y="201759"/>
                </a:lnTo>
                <a:lnTo>
                  <a:pt x="1578982" y="200397"/>
                </a:lnTo>
                <a:lnTo>
                  <a:pt x="1579812" y="211886"/>
                </a:lnTo>
                <a:lnTo>
                  <a:pt x="1584660" y="212883"/>
                </a:lnTo>
                <a:lnTo>
                  <a:pt x="1583332" y="205079"/>
                </a:lnTo>
                <a:close/>
              </a:path>
              <a:path w="2887908" h="418394">
                <a:moveTo>
                  <a:pt x="1571876" y="194022"/>
                </a:moveTo>
                <a:lnTo>
                  <a:pt x="1572142" y="205577"/>
                </a:lnTo>
                <a:lnTo>
                  <a:pt x="1574201" y="207902"/>
                </a:lnTo>
                <a:lnTo>
                  <a:pt x="1576326" y="210226"/>
                </a:lnTo>
                <a:lnTo>
                  <a:pt x="1579812" y="211886"/>
                </a:lnTo>
                <a:lnTo>
                  <a:pt x="1578982" y="200397"/>
                </a:lnTo>
                <a:lnTo>
                  <a:pt x="1577222" y="187712"/>
                </a:lnTo>
                <a:lnTo>
                  <a:pt x="1574998" y="189506"/>
                </a:lnTo>
                <a:lnTo>
                  <a:pt x="1573404" y="191764"/>
                </a:lnTo>
                <a:lnTo>
                  <a:pt x="1571876" y="194022"/>
                </a:lnTo>
                <a:close/>
              </a:path>
              <a:path w="2887908" h="418394">
                <a:moveTo>
                  <a:pt x="1572142" y="205577"/>
                </a:moveTo>
                <a:lnTo>
                  <a:pt x="1571876" y="194022"/>
                </a:lnTo>
                <a:lnTo>
                  <a:pt x="1571113" y="196512"/>
                </a:lnTo>
                <a:lnTo>
                  <a:pt x="1571113" y="202688"/>
                </a:lnTo>
                <a:lnTo>
                  <a:pt x="1572142" y="205577"/>
                </a:lnTo>
                <a:close/>
              </a:path>
              <a:path w="2887908" h="418394">
                <a:moveTo>
                  <a:pt x="1604584" y="232939"/>
                </a:moveTo>
                <a:lnTo>
                  <a:pt x="1603090" y="220354"/>
                </a:lnTo>
                <a:lnTo>
                  <a:pt x="1603090" y="223940"/>
                </a:lnTo>
                <a:lnTo>
                  <a:pt x="1602094" y="225733"/>
                </a:lnTo>
                <a:lnTo>
                  <a:pt x="1601596" y="234201"/>
                </a:lnTo>
                <a:lnTo>
                  <a:pt x="1604584" y="232939"/>
                </a:lnTo>
                <a:close/>
              </a:path>
              <a:path w="2887908" h="418394">
                <a:moveTo>
                  <a:pt x="1600101" y="227128"/>
                </a:moveTo>
                <a:lnTo>
                  <a:pt x="1598109" y="228456"/>
                </a:lnTo>
                <a:lnTo>
                  <a:pt x="1598607" y="235463"/>
                </a:lnTo>
                <a:lnTo>
                  <a:pt x="1601596" y="234201"/>
                </a:lnTo>
                <a:lnTo>
                  <a:pt x="1602094" y="225733"/>
                </a:lnTo>
                <a:lnTo>
                  <a:pt x="1600101" y="227128"/>
                </a:lnTo>
                <a:close/>
              </a:path>
              <a:path w="2887908" h="418394">
                <a:moveTo>
                  <a:pt x="1581572" y="226530"/>
                </a:moveTo>
                <a:lnTo>
                  <a:pt x="1581904" y="235064"/>
                </a:lnTo>
                <a:lnTo>
                  <a:pt x="1586387" y="236093"/>
                </a:lnTo>
                <a:lnTo>
                  <a:pt x="1595154" y="236093"/>
                </a:lnTo>
                <a:lnTo>
                  <a:pt x="1598607" y="235463"/>
                </a:lnTo>
                <a:lnTo>
                  <a:pt x="1598109" y="228456"/>
                </a:lnTo>
                <a:lnTo>
                  <a:pt x="1595353" y="229120"/>
                </a:lnTo>
                <a:lnTo>
                  <a:pt x="1587848" y="229120"/>
                </a:lnTo>
                <a:lnTo>
                  <a:pt x="1584428" y="228257"/>
                </a:lnTo>
                <a:lnTo>
                  <a:pt x="1581572" y="226530"/>
                </a:lnTo>
                <a:close/>
              </a:path>
              <a:path w="2887908" h="418394">
                <a:moveTo>
                  <a:pt x="1578783" y="224803"/>
                </a:moveTo>
                <a:lnTo>
                  <a:pt x="1576658" y="222413"/>
                </a:lnTo>
                <a:lnTo>
                  <a:pt x="1577787" y="233005"/>
                </a:lnTo>
                <a:lnTo>
                  <a:pt x="1581904" y="235064"/>
                </a:lnTo>
                <a:lnTo>
                  <a:pt x="1581572" y="226530"/>
                </a:lnTo>
                <a:lnTo>
                  <a:pt x="1578783" y="224803"/>
                </a:lnTo>
                <a:close/>
              </a:path>
              <a:path w="2887908" h="418394">
                <a:moveTo>
                  <a:pt x="1575197" y="219358"/>
                </a:moveTo>
                <a:lnTo>
                  <a:pt x="1568423" y="224239"/>
                </a:lnTo>
                <a:lnTo>
                  <a:pt x="1570614" y="228024"/>
                </a:lnTo>
                <a:lnTo>
                  <a:pt x="1573736" y="230947"/>
                </a:lnTo>
                <a:lnTo>
                  <a:pt x="1577787" y="233005"/>
                </a:lnTo>
                <a:lnTo>
                  <a:pt x="1576658" y="222413"/>
                </a:lnTo>
                <a:lnTo>
                  <a:pt x="1575197" y="219358"/>
                </a:lnTo>
                <a:close/>
              </a:path>
              <a:path w="2887908" h="418394">
                <a:moveTo>
                  <a:pt x="1600732" y="194686"/>
                </a:moveTo>
                <a:lnTo>
                  <a:pt x="1602559" y="196811"/>
                </a:lnTo>
                <a:lnTo>
                  <a:pt x="1603688" y="199733"/>
                </a:lnTo>
                <a:lnTo>
                  <a:pt x="1610362" y="195350"/>
                </a:lnTo>
                <a:lnTo>
                  <a:pt x="1608702" y="191830"/>
                </a:lnTo>
                <a:lnTo>
                  <a:pt x="1606178" y="189107"/>
                </a:lnTo>
                <a:lnTo>
                  <a:pt x="1602791" y="187181"/>
                </a:lnTo>
                <a:lnTo>
                  <a:pt x="1600732" y="194686"/>
                </a:lnTo>
                <a:close/>
              </a:path>
              <a:path w="2887908" h="418394">
                <a:moveTo>
                  <a:pt x="1599404" y="185255"/>
                </a:moveTo>
                <a:lnTo>
                  <a:pt x="1595253" y="184292"/>
                </a:lnTo>
                <a:lnTo>
                  <a:pt x="1595685" y="191963"/>
                </a:lnTo>
                <a:lnTo>
                  <a:pt x="1598209" y="193357"/>
                </a:lnTo>
                <a:lnTo>
                  <a:pt x="1600732" y="194686"/>
                </a:lnTo>
                <a:lnTo>
                  <a:pt x="1602791" y="187181"/>
                </a:lnTo>
                <a:lnTo>
                  <a:pt x="1599404" y="185255"/>
                </a:lnTo>
                <a:close/>
              </a:path>
              <a:path w="2887908" h="418394">
                <a:moveTo>
                  <a:pt x="1587948" y="191266"/>
                </a:moveTo>
                <a:lnTo>
                  <a:pt x="1593062" y="191266"/>
                </a:lnTo>
                <a:lnTo>
                  <a:pt x="1595685" y="191963"/>
                </a:lnTo>
                <a:lnTo>
                  <a:pt x="1595253" y="184292"/>
                </a:lnTo>
                <a:lnTo>
                  <a:pt x="1590339" y="184292"/>
                </a:lnTo>
                <a:lnTo>
                  <a:pt x="1587948" y="191266"/>
                </a:lnTo>
                <a:close/>
              </a:path>
              <a:path w="2887908" h="418394">
                <a:moveTo>
                  <a:pt x="1586420" y="184292"/>
                </a:moveTo>
                <a:lnTo>
                  <a:pt x="1583000" y="184990"/>
                </a:lnTo>
                <a:lnTo>
                  <a:pt x="1584162" y="192262"/>
                </a:lnTo>
                <a:lnTo>
                  <a:pt x="1585889" y="191598"/>
                </a:lnTo>
                <a:lnTo>
                  <a:pt x="1587948" y="191266"/>
                </a:lnTo>
                <a:lnTo>
                  <a:pt x="1590339" y="184292"/>
                </a:lnTo>
                <a:lnTo>
                  <a:pt x="1586420" y="184292"/>
                </a:lnTo>
                <a:close/>
              </a:path>
              <a:path w="2887908" h="418394">
                <a:moveTo>
                  <a:pt x="1578982" y="197475"/>
                </a:moveTo>
                <a:lnTo>
                  <a:pt x="1579414" y="196180"/>
                </a:lnTo>
                <a:lnTo>
                  <a:pt x="1581207" y="193856"/>
                </a:lnTo>
                <a:lnTo>
                  <a:pt x="1582502" y="192926"/>
                </a:lnTo>
                <a:lnTo>
                  <a:pt x="1584162" y="192262"/>
                </a:lnTo>
                <a:lnTo>
                  <a:pt x="1583000" y="184990"/>
                </a:lnTo>
                <a:lnTo>
                  <a:pt x="1580078" y="186384"/>
                </a:lnTo>
                <a:lnTo>
                  <a:pt x="1578982" y="197475"/>
                </a:lnTo>
                <a:close/>
              </a:path>
              <a:path w="2887908" h="418394">
                <a:moveTo>
                  <a:pt x="1578982" y="197475"/>
                </a:moveTo>
                <a:lnTo>
                  <a:pt x="1580078" y="186384"/>
                </a:lnTo>
                <a:lnTo>
                  <a:pt x="1577222" y="187712"/>
                </a:lnTo>
                <a:lnTo>
                  <a:pt x="1578982" y="200397"/>
                </a:lnTo>
                <a:lnTo>
                  <a:pt x="1578982" y="197475"/>
                </a:lnTo>
                <a:close/>
              </a:path>
              <a:path w="2887908" h="418394">
                <a:moveTo>
                  <a:pt x="1633308" y="185288"/>
                </a:moveTo>
                <a:lnTo>
                  <a:pt x="1625339" y="185288"/>
                </a:lnTo>
                <a:lnTo>
                  <a:pt x="1626202" y="225800"/>
                </a:lnTo>
                <a:lnTo>
                  <a:pt x="1627929" y="228523"/>
                </a:lnTo>
                <a:lnTo>
                  <a:pt x="1629722" y="231179"/>
                </a:lnTo>
                <a:lnTo>
                  <a:pt x="1632013" y="233105"/>
                </a:lnTo>
                <a:lnTo>
                  <a:pt x="1633308" y="220918"/>
                </a:lnTo>
                <a:lnTo>
                  <a:pt x="1633308" y="185288"/>
                </a:lnTo>
                <a:close/>
              </a:path>
              <a:path w="2887908" h="418394">
                <a:moveTo>
                  <a:pt x="1625339" y="217963"/>
                </a:moveTo>
                <a:lnTo>
                  <a:pt x="1625339" y="222280"/>
                </a:lnTo>
                <a:lnTo>
                  <a:pt x="1626202" y="225800"/>
                </a:lnTo>
                <a:lnTo>
                  <a:pt x="1625339" y="185288"/>
                </a:lnTo>
                <a:lnTo>
                  <a:pt x="1625339" y="217963"/>
                </a:lnTo>
                <a:close/>
              </a:path>
              <a:path w="2887908" h="418394">
                <a:moveTo>
                  <a:pt x="1668772" y="185288"/>
                </a:moveTo>
                <a:lnTo>
                  <a:pt x="1660803" y="185288"/>
                </a:lnTo>
                <a:lnTo>
                  <a:pt x="1661301" y="227526"/>
                </a:lnTo>
                <a:lnTo>
                  <a:pt x="1661799" y="235097"/>
                </a:lnTo>
                <a:lnTo>
                  <a:pt x="1668772" y="235097"/>
                </a:lnTo>
                <a:lnTo>
                  <a:pt x="1668772" y="185288"/>
                </a:lnTo>
                <a:close/>
              </a:path>
              <a:path w="2887908" h="418394">
                <a:moveTo>
                  <a:pt x="1661301" y="227526"/>
                </a:moveTo>
                <a:lnTo>
                  <a:pt x="1660803" y="185288"/>
                </a:lnTo>
                <a:lnTo>
                  <a:pt x="1660803" y="215307"/>
                </a:lnTo>
                <a:lnTo>
                  <a:pt x="1660371" y="217830"/>
                </a:lnTo>
                <a:lnTo>
                  <a:pt x="1659574" y="230515"/>
                </a:lnTo>
                <a:lnTo>
                  <a:pt x="1661301" y="227526"/>
                </a:lnTo>
                <a:close/>
              </a:path>
              <a:path w="2887908" h="418394">
                <a:moveTo>
                  <a:pt x="1659574" y="230515"/>
                </a:moveTo>
                <a:lnTo>
                  <a:pt x="1660371" y="217830"/>
                </a:lnTo>
                <a:lnTo>
                  <a:pt x="1659508" y="219955"/>
                </a:lnTo>
                <a:lnTo>
                  <a:pt x="1658711" y="222081"/>
                </a:lnTo>
                <a:lnTo>
                  <a:pt x="1657582" y="223841"/>
                </a:lnTo>
                <a:lnTo>
                  <a:pt x="1657217" y="232706"/>
                </a:lnTo>
                <a:lnTo>
                  <a:pt x="1659574" y="230515"/>
                </a:lnTo>
                <a:close/>
              </a:path>
              <a:path w="2887908" h="418394">
                <a:moveTo>
                  <a:pt x="1657582" y="223841"/>
                </a:moveTo>
                <a:lnTo>
                  <a:pt x="1656121" y="225235"/>
                </a:lnTo>
                <a:lnTo>
                  <a:pt x="1654726" y="226563"/>
                </a:lnTo>
                <a:lnTo>
                  <a:pt x="1653132" y="227560"/>
                </a:lnTo>
                <a:lnTo>
                  <a:pt x="1651339" y="228224"/>
                </a:lnTo>
                <a:lnTo>
                  <a:pt x="1654228" y="234101"/>
                </a:lnTo>
                <a:lnTo>
                  <a:pt x="1657217" y="232706"/>
                </a:lnTo>
                <a:lnTo>
                  <a:pt x="1657582" y="223841"/>
                </a:lnTo>
                <a:close/>
              </a:path>
              <a:path w="2887908" h="418394">
                <a:moveTo>
                  <a:pt x="1654228" y="234101"/>
                </a:moveTo>
                <a:lnTo>
                  <a:pt x="1651339" y="228224"/>
                </a:lnTo>
                <a:lnTo>
                  <a:pt x="1649546" y="228821"/>
                </a:lnTo>
                <a:lnTo>
                  <a:pt x="1647720" y="229120"/>
                </a:lnTo>
                <a:lnTo>
                  <a:pt x="1645860" y="229120"/>
                </a:lnTo>
                <a:lnTo>
                  <a:pt x="1647852" y="236093"/>
                </a:lnTo>
                <a:lnTo>
                  <a:pt x="1651306" y="235429"/>
                </a:lnTo>
                <a:lnTo>
                  <a:pt x="1654228" y="234101"/>
                </a:lnTo>
                <a:close/>
              </a:path>
              <a:path w="2887908" h="418394">
                <a:moveTo>
                  <a:pt x="1647852" y="236093"/>
                </a:moveTo>
                <a:lnTo>
                  <a:pt x="1645860" y="229120"/>
                </a:lnTo>
                <a:lnTo>
                  <a:pt x="1641875" y="229120"/>
                </a:lnTo>
                <a:lnTo>
                  <a:pt x="1638787" y="228190"/>
                </a:lnTo>
                <a:lnTo>
                  <a:pt x="1636596" y="226331"/>
                </a:lnTo>
                <a:lnTo>
                  <a:pt x="1634404" y="224405"/>
                </a:lnTo>
                <a:lnTo>
                  <a:pt x="1633308" y="220918"/>
                </a:lnTo>
                <a:lnTo>
                  <a:pt x="1634803" y="234300"/>
                </a:lnTo>
                <a:lnTo>
                  <a:pt x="1637658" y="235496"/>
                </a:lnTo>
                <a:lnTo>
                  <a:pt x="1640680" y="236093"/>
                </a:lnTo>
                <a:lnTo>
                  <a:pt x="1647852" y="236093"/>
                </a:lnTo>
                <a:close/>
              </a:path>
              <a:path w="2887908" h="418394">
                <a:moveTo>
                  <a:pt x="1699174" y="192162"/>
                </a:moveTo>
                <a:lnTo>
                  <a:pt x="1715810" y="192162"/>
                </a:lnTo>
                <a:lnTo>
                  <a:pt x="1699174" y="185288"/>
                </a:lnTo>
                <a:lnTo>
                  <a:pt x="1681243" y="185288"/>
                </a:lnTo>
                <a:lnTo>
                  <a:pt x="1681243" y="192162"/>
                </a:lnTo>
                <a:lnTo>
                  <a:pt x="1699174" y="192162"/>
                </a:lnTo>
                <a:lnTo>
                  <a:pt x="1699174" y="187879"/>
                </a:lnTo>
                <a:lnTo>
                  <a:pt x="1699174" y="192162"/>
                </a:lnTo>
                <a:close/>
              </a:path>
              <a:path w="2887908" h="418394">
                <a:moveTo>
                  <a:pt x="1691205" y="192162"/>
                </a:moveTo>
                <a:lnTo>
                  <a:pt x="1691205" y="235097"/>
                </a:lnTo>
                <a:lnTo>
                  <a:pt x="1699174" y="235097"/>
                </a:lnTo>
                <a:lnTo>
                  <a:pt x="1699174" y="192162"/>
                </a:lnTo>
                <a:lnTo>
                  <a:pt x="1691205" y="192162"/>
                </a:lnTo>
                <a:close/>
              </a:path>
              <a:path w="2887908" h="418394">
                <a:moveTo>
                  <a:pt x="1699174" y="174729"/>
                </a:moveTo>
                <a:lnTo>
                  <a:pt x="1699971" y="172571"/>
                </a:lnTo>
                <a:lnTo>
                  <a:pt x="1701565" y="171242"/>
                </a:lnTo>
                <a:lnTo>
                  <a:pt x="1703159" y="169848"/>
                </a:lnTo>
                <a:lnTo>
                  <a:pt x="1705384" y="169150"/>
                </a:lnTo>
                <a:lnTo>
                  <a:pt x="1708239" y="169150"/>
                </a:lnTo>
                <a:lnTo>
                  <a:pt x="1710398" y="169283"/>
                </a:lnTo>
                <a:lnTo>
                  <a:pt x="1712257" y="169748"/>
                </a:lnTo>
                <a:lnTo>
                  <a:pt x="1713918" y="170645"/>
                </a:lnTo>
                <a:lnTo>
                  <a:pt x="1716010" y="164170"/>
                </a:lnTo>
                <a:lnTo>
                  <a:pt x="1713951" y="162874"/>
                </a:lnTo>
                <a:lnTo>
                  <a:pt x="1712423" y="162476"/>
                </a:lnTo>
                <a:lnTo>
                  <a:pt x="1710896" y="162078"/>
                </a:lnTo>
                <a:lnTo>
                  <a:pt x="1709269" y="161878"/>
                </a:lnTo>
                <a:lnTo>
                  <a:pt x="1704819" y="161878"/>
                </a:lnTo>
                <a:lnTo>
                  <a:pt x="1702428" y="162244"/>
                </a:lnTo>
                <a:lnTo>
                  <a:pt x="1700370" y="162974"/>
                </a:lnTo>
                <a:lnTo>
                  <a:pt x="1699174" y="174729"/>
                </a:lnTo>
                <a:close/>
              </a:path>
              <a:path w="2887908" h="418394">
                <a:moveTo>
                  <a:pt x="1699174" y="185288"/>
                </a:moveTo>
                <a:lnTo>
                  <a:pt x="1699174" y="174729"/>
                </a:lnTo>
                <a:lnTo>
                  <a:pt x="1698311" y="163705"/>
                </a:lnTo>
                <a:lnTo>
                  <a:pt x="1696584" y="164734"/>
                </a:lnTo>
                <a:lnTo>
                  <a:pt x="1695190" y="166062"/>
                </a:lnTo>
                <a:lnTo>
                  <a:pt x="1693861" y="167390"/>
                </a:lnTo>
                <a:lnTo>
                  <a:pt x="1692865" y="168984"/>
                </a:lnTo>
                <a:lnTo>
                  <a:pt x="1692201" y="170844"/>
                </a:lnTo>
                <a:lnTo>
                  <a:pt x="1691537" y="172703"/>
                </a:lnTo>
                <a:lnTo>
                  <a:pt x="1691205" y="174729"/>
                </a:lnTo>
                <a:lnTo>
                  <a:pt x="1691205" y="185288"/>
                </a:lnTo>
                <a:lnTo>
                  <a:pt x="1699174" y="185288"/>
                </a:lnTo>
                <a:close/>
              </a:path>
              <a:path w="2887908" h="418394">
                <a:moveTo>
                  <a:pt x="1738324" y="192162"/>
                </a:moveTo>
                <a:lnTo>
                  <a:pt x="1754960" y="192162"/>
                </a:lnTo>
                <a:lnTo>
                  <a:pt x="1738324" y="185288"/>
                </a:lnTo>
                <a:lnTo>
                  <a:pt x="1720393" y="185288"/>
                </a:lnTo>
                <a:lnTo>
                  <a:pt x="1720393" y="192162"/>
                </a:lnTo>
                <a:lnTo>
                  <a:pt x="1738324" y="192162"/>
                </a:lnTo>
                <a:lnTo>
                  <a:pt x="1738324" y="187879"/>
                </a:lnTo>
                <a:lnTo>
                  <a:pt x="1738324" y="192162"/>
                </a:lnTo>
                <a:close/>
              </a:path>
              <a:path w="2887908" h="418394">
                <a:moveTo>
                  <a:pt x="1730355" y="192162"/>
                </a:moveTo>
                <a:lnTo>
                  <a:pt x="1730354" y="235097"/>
                </a:lnTo>
                <a:lnTo>
                  <a:pt x="1738324" y="235097"/>
                </a:lnTo>
                <a:lnTo>
                  <a:pt x="1738324" y="192162"/>
                </a:lnTo>
                <a:lnTo>
                  <a:pt x="1730355" y="192162"/>
                </a:lnTo>
                <a:close/>
              </a:path>
              <a:path w="2887908" h="418394">
                <a:moveTo>
                  <a:pt x="1738324" y="174729"/>
                </a:moveTo>
                <a:lnTo>
                  <a:pt x="1739121" y="172571"/>
                </a:lnTo>
                <a:lnTo>
                  <a:pt x="1740715" y="171242"/>
                </a:lnTo>
                <a:lnTo>
                  <a:pt x="1742309" y="169848"/>
                </a:lnTo>
                <a:lnTo>
                  <a:pt x="1744533" y="169150"/>
                </a:lnTo>
                <a:lnTo>
                  <a:pt x="1747389" y="169150"/>
                </a:lnTo>
                <a:lnTo>
                  <a:pt x="1749548" y="169283"/>
                </a:lnTo>
                <a:lnTo>
                  <a:pt x="1751407" y="169748"/>
                </a:lnTo>
                <a:lnTo>
                  <a:pt x="1753067" y="170645"/>
                </a:lnTo>
                <a:lnTo>
                  <a:pt x="1755159" y="164170"/>
                </a:lnTo>
                <a:lnTo>
                  <a:pt x="1753101" y="162874"/>
                </a:lnTo>
                <a:lnTo>
                  <a:pt x="1751573" y="162476"/>
                </a:lnTo>
                <a:lnTo>
                  <a:pt x="1750046" y="162078"/>
                </a:lnTo>
                <a:lnTo>
                  <a:pt x="1748419" y="161878"/>
                </a:lnTo>
                <a:lnTo>
                  <a:pt x="1743969" y="161878"/>
                </a:lnTo>
                <a:lnTo>
                  <a:pt x="1741578" y="162244"/>
                </a:lnTo>
                <a:lnTo>
                  <a:pt x="1739519" y="162974"/>
                </a:lnTo>
                <a:lnTo>
                  <a:pt x="1738324" y="174729"/>
                </a:lnTo>
                <a:close/>
              </a:path>
              <a:path w="2887908" h="418394">
                <a:moveTo>
                  <a:pt x="1738324" y="185288"/>
                </a:moveTo>
                <a:lnTo>
                  <a:pt x="1738324" y="174729"/>
                </a:lnTo>
                <a:lnTo>
                  <a:pt x="1737461" y="163705"/>
                </a:lnTo>
                <a:lnTo>
                  <a:pt x="1735734" y="164734"/>
                </a:lnTo>
                <a:lnTo>
                  <a:pt x="1734339" y="166062"/>
                </a:lnTo>
                <a:lnTo>
                  <a:pt x="1733011" y="167390"/>
                </a:lnTo>
                <a:lnTo>
                  <a:pt x="1732015" y="168984"/>
                </a:lnTo>
                <a:lnTo>
                  <a:pt x="1731351" y="170844"/>
                </a:lnTo>
                <a:lnTo>
                  <a:pt x="1730687" y="172703"/>
                </a:lnTo>
                <a:lnTo>
                  <a:pt x="1730354" y="174729"/>
                </a:lnTo>
                <a:lnTo>
                  <a:pt x="1730355" y="185288"/>
                </a:lnTo>
                <a:lnTo>
                  <a:pt x="1738324" y="185288"/>
                </a:lnTo>
                <a:close/>
              </a:path>
              <a:path w="2887908" h="418394">
                <a:moveTo>
                  <a:pt x="1793757" y="227028"/>
                </a:moveTo>
                <a:lnTo>
                  <a:pt x="1793857" y="234798"/>
                </a:lnTo>
                <a:lnTo>
                  <a:pt x="1796513" y="233869"/>
                </a:lnTo>
                <a:lnTo>
                  <a:pt x="1798805" y="232574"/>
                </a:lnTo>
                <a:lnTo>
                  <a:pt x="1800731" y="230913"/>
                </a:lnTo>
                <a:lnTo>
                  <a:pt x="1802723" y="229253"/>
                </a:lnTo>
                <a:lnTo>
                  <a:pt x="1804350" y="227294"/>
                </a:lnTo>
                <a:lnTo>
                  <a:pt x="1805612" y="225036"/>
                </a:lnTo>
                <a:lnTo>
                  <a:pt x="1799336" y="221350"/>
                </a:lnTo>
                <a:lnTo>
                  <a:pt x="1797941" y="223741"/>
                </a:lnTo>
                <a:lnTo>
                  <a:pt x="1796082" y="225634"/>
                </a:lnTo>
                <a:lnTo>
                  <a:pt x="1793757" y="227028"/>
                </a:lnTo>
                <a:close/>
              </a:path>
              <a:path w="2887908" h="418394">
                <a:moveTo>
                  <a:pt x="1785091" y="236093"/>
                </a:moveTo>
                <a:lnTo>
                  <a:pt x="1788345" y="236093"/>
                </a:lnTo>
                <a:lnTo>
                  <a:pt x="1791267" y="235662"/>
                </a:lnTo>
                <a:lnTo>
                  <a:pt x="1793857" y="234798"/>
                </a:lnTo>
                <a:lnTo>
                  <a:pt x="1793757" y="227028"/>
                </a:lnTo>
                <a:lnTo>
                  <a:pt x="1791499" y="228423"/>
                </a:lnTo>
                <a:lnTo>
                  <a:pt x="1788544" y="229120"/>
                </a:lnTo>
                <a:lnTo>
                  <a:pt x="1785091" y="236093"/>
                </a:lnTo>
                <a:close/>
              </a:path>
              <a:path w="2887908" h="418394">
                <a:moveTo>
                  <a:pt x="1788544" y="229120"/>
                </a:moveTo>
                <a:lnTo>
                  <a:pt x="1781504" y="229120"/>
                </a:lnTo>
                <a:lnTo>
                  <a:pt x="1778582" y="228390"/>
                </a:lnTo>
                <a:lnTo>
                  <a:pt x="1776125" y="226929"/>
                </a:lnTo>
                <a:lnTo>
                  <a:pt x="1773734" y="225401"/>
                </a:lnTo>
                <a:lnTo>
                  <a:pt x="1776158" y="235064"/>
                </a:lnTo>
                <a:lnTo>
                  <a:pt x="1780375" y="236093"/>
                </a:lnTo>
                <a:lnTo>
                  <a:pt x="1785091" y="236093"/>
                </a:lnTo>
                <a:lnTo>
                  <a:pt x="1788544" y="229120"/>
                </a:lnTo>
                <a:close/>
              </a:path>
              <a:path w="2887908" h="418394">
                <a:moveTo>
                  <a:pt x="1772439" y="233005"/>
                </a:moveTo>
                <a:lnTo>
                  <a:pt x="1776158" y="235064"/>
                </a:lnTo>
                <a:lnTo>
                  <a:pt x="1773734" y="225401"/>
                </a:lnTo>
                <a:lnTo>
                  <a:pt x="1771875" y="223210"/>
                </a:lnTo>
                <a:lnTo>
                  <a:pt x="1770546" y="220354"/>
                </a:lnTo>
                <a:lnTo>
                  <a:pt x="1769218" y="217498"/>
                </a:lnTo>
                <a:lnTo>
                  <a:pt x="1768787" y="230947"/>
                </a:lnTo>
                <a:lnTo>
                  <a:pt x="1772439" y="233005"/>
                </a:lnTo>
                <a:close/>
              </a:path>
              <a:path w="2887908" h="418394">
                <a:moveTo>
                  <a:pt x="1798639" y="201427"/>
                </a:moveTo>
                <a:lnTo>
                  <a:pt x="1798639" y="206208"/>
                </a:lnTo>
                <a:lnTo>
                  <a:pt x="1768702" y="205411"/>
                </a:lnTo>
                <a:lnTo>
                  <a:pt x="1765964" y="205411"/>
                </a:lnTo>
                <a:lnTo>
                  <a:pt x="1765964" y="212484"/>
                </a:lnTo>
                <a:lnTo>
                  <a:pt x="1768787" y="230947"/>
                </a:lnTo>
                <a:lnTo>
                  <a:pt x="1769218" y="217498"/>
                </a:lnTo>
                <a:lnTo>
                  <a:pt x="1768554" y="214111"/>
                </a:lnTo>
                <a:lnTo>
                  <a:pt x="1768554" y="206208"/>
                </a:lnTo>
                <a:lnTo>
                  <a:pt x="1806210" y="212484"/>
                </a:lnTo>
                <a:lnTo>
                  <a:pt x="1802723" y="205411"/>
                </a:lnTo>
                <a:lnTo>
                  <a:pt x="1798639" y="201427"/>
                </a:lnTo>
                <a:close/>
              </a:path>
              <a:path w="2887908" h="418394">
                <a:moveTo>
                  <a:pt x="1768702" y="205411"/>
                </a:moveTo>
                <a:lnTo>
                  <a:pt x="1768753" y="189439"/>
                </a:lnTo>
                <a:lnTo>
                  <a:pt x="1765931" y="192428"/>
                </a:lnTo>
                <a:lnTo>
                  <a:pt x="1765931" y="227991"/>
                </a:lnTo>
                <a:lnTo>
                  <a:pt x="1768787" y="230947"/>
                </a:lnTo>
                <a:lnTo>
                  <a:pt x="1765964" y="212484"/>
                </a:lnTo>
                <a:lnTo>
                  <a:pt x="1765964" y="205411"/>
                </a:lnTo>
                <a:lnTo>
                  <a:pt x="1768702" y="205411"/>
                </a:lnTo>
                <a:close/>
              </a:path>
              <a:path w="2887908" h="418394">
                <a:moveTo>
                  <a:pt x="1760784" y="204814"/>
                </a:moveTo>
                <a:lnTo>
                  <a:pt x="1761813" y="220221"/>
                </a:lnTo>
                <a:lnTo>
                  <a:pt x="1763872" y="224139"/>
                </a:lnTo>
                <a:lnTo>
                  <a:pt x="1765931" y="227991"/>
                </a:lnTo>
                <a:lnTo>
                  <a:pt x="1765931" y="192428"/>
                </a:lnTo>
                <a:lnTo>
                  <a:pt x="1763872" y="196346"/>
                </a:lnTo>
                <a:lnTo>
                  <a:pt x="1761813" y="200198"/>
                </a:lnTo>
                <a:lnTo>
                  <a:pt x="1760784" y="204814"/>
                </a:lnTo>
                <a:close/>
              </a:path>
              <a:path w="2887908" h="418394">
                <a:moveTo>
                  <a:pt x="1760784" y="210193"/>
                </a:moveTo>
                <a:lnTo>
                  <a:pt x="1760784" y="215572"/>
                </a:lnTo>
                <a:lnTo>
                  <a:pt x="1761813" y="220221"/>
                </a:lnTo>
                <a:lnTo>
                  <a:pt x="1760784" y="204814"/>
                </a:lnTo>
                <a:lnTo>
                  <a:pt x="1760784" y="210193"/>
                </a:lnTo>
                <a:close/>
              </a:path>
              <a:path w="2887908" h="418394">
                <a:moveTo>
                  <a:pt x="1768554" y="210193"/>
                </a:moveTo>
                <a:lnTo>
                  <a:pt x="1768554" y="206208"/>
                </a:lnTo>
                <a:lnTo>
                  <a:pt x="1768554" y="212484"/>
                </a:lnTo>
                <a:lnTo>
                  <a:pt x="1806210" y="212484"/>
                </a:lnTo>
                <a:lnTo>
                  <a:pt x="1768554" y="206208"/>
                </a:lnTo>
                <a:lnTo>
                  <a:pt x="1768554" y="210193"/>
                </a:lnTo>
                <a:close/>
              </a:path>
              <a:path w="2887908" h="418394">
                <a:moveTo>
                  <a:pt x="1781139" y="191266"/>
                </a:moveTo>
                <a:lnTo>
                  <a:pt x="1788643" y="191266"/>
                </a:lnTo>
                <a:lnTo>
                  <a:pt x="1792064" y="192561"/>
                </a:lnTo>
                <a:lnTo>
                  <a:pt x="1794654" y="195151"/>
                </a:lnTo>
                <a:lnTo>
                  <a:pt x="1797310" y="197741"/>
                </a:lnTo>
                <a:lnTo>
                  <a:pt x="1798639" y="201427"/>
                </a:lnTo>
                <a:lnTo>
                  <a:pt x="1802723" y="205411"/>
                </a:lnTo>
                <a:lnTo>
                  <a:pt x="1799768" y="189273"/>
                </a:lnTo>
                <a:lnTo>
                  <a:pt x="1796447" y="187281"/>
                </a:lnTo>
                <a:lnTo>
                  <a:pt x="1793193" y="185288"/>
                </a:lnTo>
                <a:lnTo>
                  <a:pt x="1789241" y="184292"/>
                </a:lnTo>
                <a:lnTo>
                  <a:pt x="1784593" y="184292"/>
                </a:lnTo>
                <a:lnTo>
                  <a:pt x="1781139" y="191266"/>
                </a:lnTo>
                <a:close/>
              </a:path>
              <a:path w="2887908" h="418394">
                <a:moveTo>
                  <a:pt x="1773601" y="195018"/>
                </a:moveTo>
                <a:lnTo>
                  <a:pt x="1775926" y="193557"/>
                </a:lnTo>
                <a:lnTo>
                  <a:pt x="1778316" y="192029"/>
                </a:lnTo>
                <a:lnTo>
                  <a:pt x="1781139" y="191266"/>
                </a:lnTo>
                <a:lnTo>
                  <a:pt x="1784593" y="184292"/>
                </a:lnTo>
                <a:lnTo>
                  <a:pt x="1780010" y="184292"/>
                </a:lnTo>
                <a:lnTo>
                  <a:pt x="1775926" y="185322"/>
                </a:lnTo>
                <a:lnTo>
                  <a:pt x="1773601" y="195018"/>
                </a:lnTo>
                <a:close/>
              </a:path>
              <a:path w="2887908" h="418394">
                <a:moveTo>
                  <a:pt x="1772339" y="187380"/>
                </a:moveTo>
                <a:lnTo>
                  <a:pt x="1768753" y="189439"/>
                </a:lnTo>
                <a:lnTo>
                  <a:pt x="1769185" y="202821"/>
                </a:lnTo>
                <a:lnTo>
                  <a:pt x="1770447" y="200032"/>
                </a:lnTo>
                <a:lnTo>
                  <a:pt x="1771775" y="197176"/>
                </a:lnTo>
                <a:lnTo>
                  <a:pt x="1773601" y="195018"/>
                </a:lnTo>
                <a:lnTo>
                  <a:pt x="1775926" y="185322"/>
                </a:lnTo>
                <a:lnTo>
                  <a:pt x="1772339" y="187380"/>
                </a:lnTo>
                <a:close/>
              </a:path>
              <a:path w="2887908" h="418394">
                <a:moveTo>
                  <a:pt x="1806608" y="202655"/>
                </a:moveTo>
                <a:lnTo>
                  <a:pt x="1805745" y="198836"/>
                </a:lnTo>
                <a:lnTo>
                  <a:pt x="1804018" y="195449"/>
                </a:lnTo>
                <a:lnTo>
                  <a:pt x="1802291" y="191996"/>
                </a:lnTo>
                <a:lnTo>
                  <a:pt x="1799768" y="189273"/>
                </a:lnTo>
                <a:lnTo>
                  <a:pt x="1802723" y="205411"/>
                </a:lnTo>
                <a:lnTo>
                  <a:pt x="1806210" y="212484"/>
                </a:lnTo>
                <a:lnTo>
                  <a:pt x="1806608" y="202655"/>
                </a:lnTo>
                <a:close/>
              </a:path>
              <a:path w="2887908" h="418394">
                <a:moveTo>
                  <a:pt x="1806608" y="202655"/>
                </a:moveTo>
                <a:lnTo>
                  <a:pt x="1806210" y="212484"/>
                </a:lnTo>
                <a:lnTo>
                  <a:pt x="1806442" y="210923"/>
                </a:lnTo>
                <a:lnTo>
                  <a:pt x="1806575" y="209064"/>
                </a:lnTo>
                <a:lnTo>
                  <a:pt x="1806608" y="202655"/>
                </a:lnTo>
                <a:close/>
              </a:path>
              <a:path w="2887908" h="418394">
                <a:moveTo>
                  <a:pt x="1843282" y="191764"/>
                </a:moveTo>
                <a:lnTo>
                  <a:pt x="1844876" y="191764"/>
                </a:lnTo>
                <a:lnTo>
                  <a:pt x="1846105" y="191830"/>
                </a:lnTo>
                <a:lnTo>
                  <a:pt x="1847831" y="192096"/>
                </a:lnTo>
                <a:lnTo>
                  <a:pt x="1849359" y="192561"/>
                </a:lnTo>
                <a:lnTo>
                  <a:pt x="1850754" y="185288"/>
                </a:lnTo>
                <a:lnTo>
                  <a:pt x="1849126" y="184624"/>
                </a:lnTo>
                <a:lnTo>
                  <a:pt x="1847068" y="184359"/>
                </a:lnTo>
                <a:lnTo>
                  <a:pt x="1845275" y="184292"/>
                </a:lnTo>
                <a:lnTo>
                  <a:pt x="1843282" y="191764"/>
                </a:lnTo>
                <a:close/>
              </a:path>
              <a:path w="2887908" h="418394">
                <a:moveTo>
                  <a:pt x="1841423" y="184292"/>
                </a:moveTo>
                <a:lnTo>
                  <a:pt x="1838135" y="185056"/>
                </a:lnTo>
                <a:lnTo>
                  <a:pt x="1839131" y="192361"/>
                </a:lnTo>
                <a:lnTo>
                  <a:pt x="1841223" y="191764"/>
                </a:lnTo>
                <a:lnTo>
                  <a:pt x="1843282" y="191764"/>
                </a:lnTo>
                <a:lnTo>
                  <a:pt x="1845275" y="184292"/>
                </a:lnTo>
                <a:lnTo>
                  <a:pt x="1841423" y="184292"/>
                </a:lnTo>
                <a:close/>
              </a:path>
              <a:path w="2887908" h="418394">
                <a:moveTo>
                  <a:pt x="1833221" y="196578"/>
                </a:moveTo>
                <a:lnTo>
                  <a:pt x="1834948" y="194752"/>
                </a:lnTo>
                <a:lnTo>
                  <a:pt x="1837006" y="193557"/>
                </a:lnTo>
                <a:lnTo>
                  <a:pt x="1839131" y="192361"/>
                </a:lnTo>
                <a:lnTo>
                  <a:pt x="1838135" y="185056"/>
                </a:lnTo>
                <a:lnTo>
                  <a:pt x="1835412" y="186583"/>
                </a:lnTo>
                <a:lnTo>
                  <a:pt x="1833221" y="196578"/>
                </a:lnTo>
                <a:close/>
              </a:path>
              <a:path w="2887908" h="418394">
                <a:moveTo>
                  <a:pt x="1829734" y="204481"/>
                </a:moveTo>
                <a:lnTo>
                  <a:pt x="1830431" y="201427"/>
                </a:lnTo>
                <a:lnTo>
                  <a:pt x="1831826" y="199036"/>
                </a:lnTo>
                <a:lnTo>
                  <a:pt x="1833221" y="196578"/>
                </a:lnTo>
                <a:lnTo>
                  <a:pt x="1835412" y="186583"/>
                </a:lnTo>
                <a:lnTo>
                  <a:pt x="1832756" y="188111"/>
                </a:lnTo>
                <a:lnTo>
                  <a:pt x="1830730" y="190402"/>
                </a:lnTo>
                <a:lnTo>
                  <a:pt x="1829734" y="204481"/>
                </a:lnTo>
                <a:close/>
              </a:path>
              <a:path w="2887908" h="418394">
                <a:moveTo>
                  <a:pt x="1829734" y="235097"/>
                </a:moveTo>
                <a:lnTo>
                  <a:pt x="1829734" y="204481"/>
                </a:lnTo>
                <a:lnTo>
                  <a:pt x="1829336" y="193457"/>
                </a:lnTo>
                <a:lnTo>
                  <a:pt x="1828240" y="185288"/>
                </a:lnTo>
                <a:lnTo>
                  <a:pt x="1821765" y="185288"/>
                </a:lnTo>
                <a:lnTo>
                  <a:pt x="1821765" y="235097"/>
                </a:lnTo>
                <a:lnTo>
                  <a:pt x="1829734" y="235097"/>
                </a:lnTo>
                <a:close/>
              </a:path>
              <a:path w="2887908" h="418394">
                <a:moveTo>
                  <a:pt x="1954628" y="223044"/>
                </a:moveTo>
                <a:lnTo>
                  <a:pt x="1954329" y="196645"/>
                </a:lnTo>
                <a:lnTo>
                  <a:pt x="1954329" y="213480"/>
                </a:lnTo>
                <a:lnTo>
                  <a:pt x="1954129" y="227858"/>
                </a:lnTo>
                <a:lnTo>
                  <a:pt x="1954818" y="226339"/>
                </a:lnTo>
                <a:lnTo>
                  <a:pt x="1955723" y="222446"/>
                </a:lnTo>
                <a:lnTo>
                  <a:pt x="1955325" y="195948"/>
                </a:lnTo>
                <a:lnTo>
                  <a:pt x="1954329" y="196645"/>
                </a:lnTo>
                <a:lnTo>
                  <a:pt x="1954628" y="223044"/>
                </a:lnTo>
                <a:close/>
              </a:path>
              <a:path w="2887908" h="418394">
                <a:moveTo>
                  <a:pt x="1929889" y="235064"/>
                </a:moveTo>
                <a:lnTo>
                  <a:pt x="1933674" y="236093"/>
                </a:lnTo>
                <a:lnTo>
                  <a:pt x="1940648" y="236093"/>
                </a:lnTo>
                <a:lnTo>
                  <a:pt x="1943337" y="235562"/>
                </a:lnTo>
                <a:lnTo>
                  <a:pt x="1945861" y="234500"/>
                </a:lnTo>
                <a:lnTo>
                  <a:pt x="1948451" y="233437"/>
                </a:lnTo>
                <a:lnTo>
                  <a:pt x="1950610" y="231910"/>
                </a:lnTo>
                <a:lnTo>
                  <a:pt x="1952336" y="229917"/>
                </a:lnTo>
                <a:lnTo>
                  <a:pt x="1954129" y="227858"/>
                </a:lnTo>
                <a:lnTo>
                  <a:pt x="1954329" y="213480"/>
                </a:lnTo>
                <a:lnTo>
                  <a:pt x="1953665" y="216967"/>
                </a:lnTo>
                <a:lnTo>
                  <a:pt x="1952336" y="219955"/>
                </a:lnTo>
                <a:lnTo>
                  <a:pt x="1951074" y="222878"/>
                </a:lnTo>
                <a:lnTo>
                  <a:pt x="1949248" y="225136"/>
                </a:lnTo>
                <a:lnTo>
                  <a:pt x="1946857" y="226729"/>
                </a:lnTo>
                <a:lnTo>
                  <a:pt x="1944533" y="228323"/>
                </a:lnTo>
                <a:lnTo>
                  <a:pt x="1941777" y="229120"/>
                </a:lnTo>
                <a:lnTo>
                  <a:pt x="1933674" y="229120"/>
                </a:lnTo>
                <a:lnTo>
                  <a:pt x="1929889" y="235064"/>
                </a:lnTo>
                <a:close/>
              </a:path>
              <a:path w="2887908" h="418394">
                <a:moveTo>
                  <a:pt x="1933674" y="229120"/>
                </a:moveTo>
                <a:lnTo>
                  <a:pt x="1929856" y="227394"/>
                </a:lnTo>
                <a:lnTo>
                  <a:pt x="1927133" y="223940"/>
                </a:lnTo>
                <a:lnTo>
                  <a:pt x="1924410" y="220487"/>
                </a:lnTo>
                <a:lnTo>
                  <a:pt x="1923049" y="215904"/>
                </a:lnTo>
                <a:lnTo>
                  <a:pt x="1926436" y="233005"/>
                </a:lnTo>
                <a:lnTo>
                  <a:pt x="1929889" y="235064"/>
                </a:lnTo>
                <a:lnTo>
                  <a:pt x="1933674" y="229120"/>
                </a:lnTo>
                <a:close/>
              </a:path>
              <a:path w="2887908" h="418394">
                <a:moveTo>
                  <a:pt x="1922982" y="230947"/>
                </a:moveTo>
                <a:lnTo>
                  <a:pt x="1926436" y="233005"/>
                </a:lnTo>
                <a:lnTo>
                  <a:pt x="1923049" y="215904"/>
                </a:lnTo>
                <a:lnTo>
                  <a:pt x="1923049" y="204481"/>
                </a:lnTo>
                <a:lnTo>
                  <a:pt x="1920558" y="192295"/>
                </a:lnTo>
                <a:lnTo>
                  <a:pt x="1920226" y="227991"/>
                </a:lnTo>
                <a:lnTo>
                  <a:pt x="1922982" y="230947"/>
                </a:lnTo>
                <a:close/>
              </a:path>
              <a:path w="2887908" h="418394">
                <a:moveTo>
                  <a:pt x="1955723" y="222446"/>
                </a:moveTo>
                <a:lnTo>
                  <a:pt x="1954818" y="226339"/>
                </a:lnTo>
                <a:lnTo>
                  <a:pt x="1955258" y="225368"/>
                </a:lnTo>
                <a:lnTo>
                  <a:pt x="1955325" y="235097"/>
                </a:lnTo>
                <a:lnTo>
                  <a:pt x="1962298" y="235097"/>
                </a:lnTo>
                <a:lnTo>
                  <a:pt x="1962298" y="162376"/>
                </a:lnTo>
                <a:lnTo>
                  <a:pt x="1955325" y="195948"/>
                </a:lnTo>
                <a:lnTo>
                  <a:pt x="1955723" y="222446"/>
                </a:lnTo>
                <a:close/>
              </a:path>
              <a:path w="2887908" h="418394">
                <a:moveTo>
                  <a:pt x="1954329" y="205710"/>
                </a:moveTo>
                <a:lnTo>
                  <a:pt x="1954329" y="196645"/>
                </a:lnTo>
                <a:lnTo>
                  <a:pt x="1955325" y="195948"/>
                </a:lnTo>
                <a:lnTo>
                  <a:pt x="1962298" y="162376"/>
                </a:lnTo>
                <a:lnTo>
                  <a:pt x="1954329" y="162376"/>
                </a:lnTo>
                <a:lnTo>
                  <a:pt x="1954329" y="205710"/>
                </a:lnTo>
                <a:close/>
              </a:path>
              <a:path w="2887908" h="418394">
                <a:moveTo>
                  <a:pt x="1978559" y="384922"/>
                </a:moveTo>
                <a:lnTo>
                  <a:pt x="1978260" y="358524"/>
                </a:lnTo>
                <a:lnTo>
                  <a:pt x="1978260" y="375359"/>
                </a:lnTo>
                <a:lnTo>
                  <a:pt x="1978061" y="389737"/>
                </a:lnTo>
                <a:lnTo>
                  <a:pt x="1978750" y="388218"/>
                </a:lnTo>
                <a:lnTo>
                  <a:pt x="1979655" y="384325"/>
                </a:lnTo>
                <a:lnTo>
                  <a:pt x="1979256" y="357826"/>
                </a:lnTo>
                <a:lnTo>
                  <a:pt x="1978260" y="358524"/>
                </a:lnTo>
                <a:lnTo>
                  <a:pt x="1978559" y="384922"/>
                </a:lnTo>
                <a:close/>
              </a:path>
              <a:path w="2887908" h="418394">
                <a:moveTo>
                  <a:pt x="1953821" y="396943"/>
                </a:moveTo>
                <a:lnTo>
                  <a:pt x="1957606" y="397972"/>
                </a:lnTo>
                <a:lnTo>
                  <a:pt x="1964579" y="397972"/>
                </a:lnTo>
                <a:lnTo>
                  <a:pt x="1967269" y="397441"/>
                </a:lnTo>
                <a:lnTo>
                  <a:pt x="1969793" y="396378"/>
                </a:lnTo>
                <a:lnTo>
                  <a:pt x="1972383" y="395316"/>
                </a:lnTo>
                <a:lnTo>
                  <a:pt x="1974541" y="393788"/>
                </a:lnTo>
                <a:lnTo>
                  <a:pt x="1976268" y="391796"/>
                </a:lnTo>
                <a:lnTo>
                  <a:pt x="1978061" y="389737"/>
                </a:lnTo>
                <a:lnTo>
                  <a:pt x="1978260" y="375359"/>
                </a:lnTo>
                <a:lnTo>
                  <a:pt x="1977596" y="378846"/>
                </a:lnTo>
                <a:lnTo>
                  <a:pt x="1976268" y="381834"/>
                </a:lnTo>
                <a:lnTo>
                  <a:pt x="1975006" y="384756"/>
                </a:lnTo>
                <a:lnTo>
                  <a:pt x="1973180" y="387014"/>
                </a:lnTo>
                <a:lnTo>
                  <a:pt x="1970789" y="388608"/>
                </a:lnTo>
                <a:lnTo>
                  <a:pt x="1968465" y="390202"/>
                </a:lnTo>
                <a:lnTo>
                  <a:pt x="1965708" y="390999"/>
                </a:lnTo>
                <a:lnTo>
                  <a:pt x="1957606" y="390999"/>
                </a:lnTo>
                <a:lnTo>
                  <a:pt x="1953821" y="396943"/>
                </a:lnTo>
                <a:close/>
              </a:path>
              <a:path w="2887908" h="418394">
                <a:moveTo>
                  <a:pt x="1957606" y="390999"/>
                </a:moveTo>
                <a:lnTo>
                  <a:pt x="1953788" y="389272"/>
                </a:lnTo>
                <a:lnTo>
                  <a:pt x="1951065" y="385819"/>
                </a:lnTo>
                <a:lnTo>
                  <a:pt x="1948342" y="382366"/>
                </a:lnTo>
                <a:lnTo>
                  <a:pt x="1946980" y="377783"/>
                </a:lnTo>
                <a:lnTo>
                  <a:pt x="1950367" y="394884"/>
                </a:lnTo>
                <a:lnTo>
                  <a:pt x="1953821" y="396943"/>
                </a:lnTo>
                <a:lnTo>
                  <a:pt x="1957606" y="390999"/>
                </a:lnTo>
                <a:close/>
              </a:path>
              <a:path w="2887908" h="418394">
                <a:moveTo>
                  <a:pt x="1946914" y="392825"/>
                </a:moveTo>
                <a:lnTo>
                  <a:pt x="1950367" y="394884"/>
                </a:lnTo>
                <a:lnTo>
                  <a:pt x="1946980" y="377783"/>
                </a:lnTo>
                <a:lnTo>
                  <a:pt x="1946980" y="366360"/>
                </a:lnTo>
                <a:lnTo>
                  <a:pt x="1944490" y="354174"/>
                </a:lnTo>
                <a:lnTo>
                  <a:pt x="1944158" y="389870"/>
                </a:lnTo>
                <a:lnTo>
                  <a:pt x="1946914" y="392825"/>
                </a:lnTo>
                <a:close/>
              </a:path>
              <a:path w="2887908" h="418394">
                <a:moveTo>
                  <a:pt x="1979655" y="384325"/>
                </a:moveTo>
                <a:lnTo>
                  <a:pt x="1978750" y="388218"/>
                </a:lnTo>
                <a:lnTo>
                  <a:pt x="1979190" y="387247"/>
                </a:lnTo>
                <a:lnTo>
                  <a:pt x="1979256" y="396976"/>
                </a:lnTo>
                <a:lnTo>
                  <a:pt x="1986230" y="396976"/>
                </a:lnTo>
                <a:lnTo>
                  <a:pt x="1986230" y="324255"/>
                </a:lnTo>
                <a:lnTo>
                  <a:pt x="1979256" y="357826"/>
                </a:lnTo>
                <a:lnTo>
                  <a:pt x="1979655" y="384325"/>
                </a:lnTo>
                <a:close/>
              </a:path>
              <a:path w="2887908" h="418394">
                <a:moveTo>
                  <a:pt x="1978260" y="367589"/>
                </a:moveTo>
                <a:lnTo>
                  <a:pt x="1978260" y="358524"/>
                </a:lnTo>
                <a:lnTo>
                  <a:pt x="1979256" y="357826"/>
                </a:lnTo>
                <a:lnTo>
                  <a:pt x="1986230" y="324255"/>
                </a:lnTo>
                <a:lnTo>
                  <a:pt x="1978260" y="324255"/>
                </a:lnTo>
                <a:lnTo>
                  <a:pt x="1978260" y="367589"/>
                </a:lnTo>
                <a:close/>
              </a:path>
              <a:path w="2887908" h="418394">
                <a:moveTo>
                  <a:pt x="1973213" y="356797"/>
                </a:moveTo>
                <a:lnTo>
                  <a:pt x="1975006" y="358889"/>
                </a:lnTo>
                <a:lnTo>
                  <a:pt x="1976268" y="361612"/>
                </a:lnTo>
                <a:lnTo>
                  <a:pt x="1977596" y="364335"/>
                </a:lnTo>
                <a:lnTo>
                  <a:pt x="1978260" y="367589"/>
                </a:lnTo>
                <a:lnTo>
                  <a:pt x="1978260" y="354306"/>
                </a:lnTo>
                <a:lnTo>
                  <a:pt x="1976235" y="351484"/>
                </a:lnTo>
                <a:lnTo>
                  <a:pt x="1973213" y="356797"/>
                </a:lnTo>
                <a:close/>
              </a:path>
              <a:path w="2887908" h="418394">
                <a:moveTo>
                  <a:pt x="1962919" y="353144"/>
                </a:moveTo>
                <a:lnTo>
                  <a:pt x="1965974" y="353144"/>
                </a:lnTo>
                <a:lnTo>
                  <a:pt x="1968631" y="353875"/>
                </a:lnTo>
                <a:lnTo>
                  <a:pt x="1970888" y="355336"/>
                </a:lnTo>
                <a:lnTo>
                  <a:pt x="1973213" y="356797"/>
                </a:lnTo>
                <a:lnTo>
                  <a:pt x="1976235" y="351484"/>
                </a:lnTo>
                <a:lnTo>
                  <a:pt x="1973180" y="349359"/>
                </a:lnTo>
                <a:lnTo>
                  <a:pt x="1970191" y="347234"/>
                </a:lnTo>
                <a:lnTo>
                  <a:pt x="1966638" y="346171"/>
                </a:lnTo>
                <a:lnTo>
                  <a:pt x="1962919" y="353144"/>
                </a:lnTo>
                <a:close/>
              </a:path>
              <a:path w="2887908" h="418394">
                <a:moveTo>
                  <a:pt x="1951164" y="358324"/>
                </a:moveTo>
                <a:lnTo>
                  <a:pt x="1953954" y="354871"/>
                </a:lnTo>
                <a:lnTo>
                  <a:pt x="1957872" y="353144"/>
                </a:lnTo>
                <a:lnTo>
                  <a:pt x="1962919" y="353144"/>
                </a:lnTo>
                <a:lnTo>
                  <a:pt x="1966638" y="346171"/>
                </a:lnTo>
                <a:lnTo>
                  <a:pt x="1958403" y="346171"/>
                </a:lnTo>
                <a:lnTo>
                  <a:pt x="1954551" y="347200"/>
                </a:lnTo>
                <a:lnTo>
                  <a:pt x="1951164" y="358324"/>
                </a:lnTo>
                <a:close/>
              </a:path>
              <a:path w="2887908" h="418394">
                <a:moveTo>
                  <a:pt x="1944490" y="354174"/>
                </a:moveTo>
                <a:lnTo>
                  <a:pt x="1946980" y="366360"/>
                </a:lnTo>
                <a:lnTo>
                  <a:pt x="1948375" y="361778"/>
                </a:lnTo>
                <a:lnTo>
                  <a:pt x="1951164" y="358324"/>
                </a:lnTo>
                <a:lnTo>
                  <a:pt x="1954551" y="347200"/>
                </a:lnTo>
                <a:lnTo>
                  <a:pt x="1950965" y="349259"/>
                </a:lnTo>
                <a:lnTo>
                  <a:pt x="1947379" y="351252"/>
                </a:lnTo>
                <a:lnTo>
                  <a:pt x="1944490" y="354174"/>
                </a:lnTo>
                <a:close/>
              </a:path>
              <a:path w="2887908" h="418394">
                <a:moveTo>
                  <a:pt x="1939011" y="366559"/>
                </a:moveTo>
                <a:lnTo>
                  <a:pt x="1940040" y="382100"/>
                </a:lnTo>
                <a:lnTo>
                  <a:pt x="1942099" y="386018"/>
                </a:lnTo>
                <a:lnTo>
                  <a:pt x="1944158" y="389870"/>
                </a:lnTo>
                <a:lnTo>
                  <a:pt x="1944490" y="354174"/>
                </a:lnTo>
                <a:lnTo>
                  <a:pt x="1942298" y="358026"/>
                </a:lnTo>
                <a:lnTo>
                  <a:pt x="1940107" y="361877"/>
                </a:lnTo>
                <a:lnTo>
                  <a:pt x="1939011" y="366559"/>
                </a:lnTo>
                <a:close/>
              </a:path>
              <a:path w="2887908" h="418394">
                <a:moveTo>
                  <a:pt x="1939011" y="372072"/>
                </a:moveTo>
                <a:lnTo>
                  <a:pt x="1939011" y="377451"/>
                </a:lnTo>
                <a:lnTo>
                  <a:pt x="1940040" y="382100"/>
                </a:lnTo>
                <a:lnTo>
                  <a:pt x="1939011" y="366559"/>
                </a:lnTo>
                <a:lnTo>
                  <a:pt x="1939011" y="372072"/>
                </a:lnTo>
                <a:close/>
              </a:path>
              <a:path w="2887908" h="418394">
                <a:moveTo>
                  <a:pt x="1949281" y="194918"/>
                </a:moveTo>
                <a:lnTo>
                  <a:pt x="1951074" y="197010"/>
                </a:lnTo>
                <a:lnTo>
                  <a:pt x="1952336" y="199733"/>
                </a:lnTo>
                <a:lnTo>
                  <a:pt x="1953665" y="202456"/>
                </a:lnTo>
                <a:lnTo>
                  <a:pt x="1954329" y="205710"/>
                </a:lnTo>
                <a:lnTo>
                  <a:pt x="1954329" y="192428"/>
                </a:lnTo>
                <a:lnTo>
                  <a:pt x="1952303" y="189605"/>
                </a:lnTo>
                <a:lnTo>
                  <a:pt x="1949281" y="194918"/>
                </a:lnTo>
                <a:close/>
              </a:path>
              <a:path w="2887908" h="418394">
                <a:moveTo>
                  <a:pt x="1938987" y="191266"/>
                </a:moveTo>
                <a:lnTo>
                  <a:pt x="1942043" y="191266"/>
                </a:lnTo>
                <a:lnTo>
                  <a:pt x="1944699" y="191996"/>
                </a:lnTo>
                <a:lnTo>
                  <a:pt x="1946957" y="193457"/>
                </a:lnTo>
                <a:lnTo>
                  <a:pt x="1949281" y="194918"/>
                </a:lnTo>
                <a:lnTo>
                  <a:pt x="1952303" y="189605"/>
                </a:lnTo>
                <a:lnTo>
                  <a:pt x="1949248" y="187480"/>
                </a:lnTo>
                <a:lnTo>
                  <a:pt x="1946260" y="185355"/>
                </a:lnTo>
                <a:lnTo>
                  <a:pt x="1942707" y="184292"/>
                </a:lnTo>
                <a:lnTo>
                  <a:pt x="1938987" y="191266"/>
                </a:lnTo>
                <a:close/>
              </a:path>
              <a:path w="2887908" h="418394">
                <a:moveTo>
                  <a:pt x="1927233" y="196446"/>
                </a:moveTo>
                <a:lnTo>
                  <a:pt x="1930022" y="192992"/>
                </a:lnTo>
                <a:lnTo>
                  <a:pt x="1933940" y="191266"/>
                </a:lnTo>
                <a:lnTo>
                  <a:pt x="1938987" y="191266"/>
                </a:lnTo>
                <a:lnTo>
                  <a:pt x="1942707" y="184292"/>
                </a:lnTo>
                <a:lnTo>
                  <a:pt x="1934471" y="184292"/>
                </a:lnTo>
                <a:lnTo>
                  <a:pt x="1930620" y="185322"/>
                </a:lnTo>
                <a:lnTo>
                  <a:pt x="1927233" y="196446"/>
                </a:lnTo>
                <a:close/>
              </a:path>
              <a:path w="2887908" h="418394">
                <a:moveTo>
                  <a:pt x="1920558" y="192295"/>
                </a:moveTo>
                <a:lnTo>
                  <a:pt x="1923049" y="204481"/>
                </a:lnTo>
                <a:lnTo>
                  <a:pt x="1924443" y="199899"/>
                </a:lnTo>
                <a:lnTo>
                  <a:pt x="1927233" y="196446"/>
                </a:lnTo>
                <a:lnTo>
                  <a:pt x="1930620" y="185322"/>
                </a:lnTo>
                <a:lnTo>
                  <a:pt x="1927033" y="187380"/>
                </a:lnTo>
                <a:lnTo>
                  <a:pt x="1923447" y="189373"/>
                </a:lnTo>
                <a:lnTo>
                  <a:pt x="1920558" y="192295"/>
                </a:lnTo>
                <a:close/>
              </a:path>
              <a:path w="2887908" h="418394">
                <a:moveTo>
                  <a:pt x="1915079" y="204681"/>
                </a:moveTo>
                <a:lnTo>
                  <a:pt x="1916109" y="220221"/>
                </a:lnTo>
                <a:lnTo>
                  <a:pt x="1918167" y="224139"/>
                </a:lnTo>
                <a:lnTo>
                  <a:pt x="1920226" y="227991"/>
                </a:lnTo>
                <a:lnTo>
                  <a:pt x="1920558" y="192295"/>
                </a:lnTo>
                <a:lnTo>
                  <a:pt x="1918367" y="196147"/>
                </a:lnTo>
                <a:lnTo>
                  <a:pt x="1916175" y="199999"/>
                </a:lnTo>
                <a:lnTo>
                  <a:pt x="1915079" y="204681"/>
                </a:lnTo>
                <a:close/>
              </a:path>
              <a:path w="2887908" h="418394">
                <a:moveTo>
                  <a:pt x="1915079" y="210193"/>
                </a:moveTo>
                <a:lnTo>
                  <a:pt x="1915079" y="215572"/>
                </a:lnTo>
                <a:lnTo>
                  <a:pt x="1916109" y="220221"/>
                </a:lnTo>
                <a:lnTo>
                  <a:pt x="1915079" y="204681"/>
                </a:lnTo>
                <a:lnTo>
                  <a:pt x="1915079" y="210193"/>
                </a:lnTo>
                <a:close/>
              </a:path>
              <a:path w="2887908" h="418394">
                <a:moveTo>
                  <a:pt x="1890359" y="227028"/>
                </a:moveTo>
                <a:lnTo>
                  <a:pt x="1890459" y="234798"/>
                </a:lnTo>
                <a:lnTo>
                  <a:pt x="1893115" y="233869"/>
                </a:lnTo>
                <a:lnTo>
                  <a:pt x="1895407" y="232574"/>
                </a:lnTo>
                <a:lnTo>
                  <a:pt x="1897332" y="230913"/>
                </a:lnTo>
                <a:lnTo>
                  <a:pt x="1899325" y="229253"/>
                </a:lnTo>
                <a:lnTo>
                  <a:pt x="1900952" y="227294"/>
                </a:lnTo>
                <a:lnTo>
                  <a:pt x="1902214" y="225036"/>
                </a:lnTo>
                <a:lnTo>
                  <a:pt x="1895938" y="221350"/>
                </a:lnTo>
                <a:lnTo>
                  <a:pt x="1894543" y="223741"/>
                </a:lnTo>
                <a:lnTo>
                  <a:pt x="1892684" y="225634"/>
                </a:lnTo>
                <a:lnTo>
                  <a:pt x="1890359" y="227028"/>
                </a:lnTo>
                <a:close/>
              </a:path>
              <a:path w="2887908" h="418394">
                <a:moveTo>
                  <a:pt x="1881693" y="236093"/>
                </a:moveTo>
                <a:lnTo>
                  <a:pt x="1884947" y="236093"/>
                </a:lnTo>
                <a:lnTo>
                  <a:pt x="1887869" y="235662"/>
                </a:lnTo>
                <a:lnTo>
                  <a:pt x="1890459" y="234798"/>
                </a:lnTo>
                <a:lnTo>
                  <a:pt x="1890359" y="227028"/>
                </a:lnTo>
                <a:lnTo>
                  <a:pt x="1888101" y="228423"/>
                </a:lnTo>
                <a:lnTo>
                  <a:pt x="1885146" y="229120"/>
                </a:lnTo>
                <a:lnTo>
                  <a:pt x="1881693" y="236093"/>
                </a:lnTo>
                <a:close/>
              </a:path>
              <a:path w="2887908" h="418394">
                <a:moveTo>
                  <a:pt x="1885146" y="229120"/>
                </a:moveTo>
                <a:lnTo>
                  <a:pt x="1878106" y="229120"/>
                </a:lnTo>
                <a:lnTo>
                  <a:pt x="1875184" y="228390"/>
                </a:lnTo>
                <a:lnTo>
                  <a:pt x="1872727" y="226929"/>
                </a:lnTo>
                <a:lnTo>
                  <a:pt x="1870336" y="225401"/>
                </a:lnTo>
                <a:lnTo>
                  <a:pt x="1872760" y="235064"/>
                </a:lnTo>
                <a:lnTo>
                  <a:pt x="1876977" y="236093"/>
                </a:lnTo>
                <a:lnTo>
                  <a:pt x="1881693" y="236093"/>
                </a:lnTo>
                <a:lnTo>
                  <a:pt x="1885146" y="229120"/>
                </a:lnTo>
                <a:close/>
              </a:path>
              <a:path w="2887908" h="418394">
                <a:moveTo>
                  <a:pt x="1869041" y="233005"/>
                </a:moveTo>
                <a:lnTo>
                  <a:pt x="1872760" y="235064"/>
                </a:lnTo>
                <a:lnTo>
                  <a:pt x="1870336" y="225401"/>
                </a:lnTo>
                <a:lnTo>
                  <a:pt x="1868477" y="223210"/>
                </a:lnTo>
                <a:lnTo>
                  <a:pt x="1867148" y="220354"/>
                </a:lnTo>
                <a:lnTo>
                  <a:pt x="1865820" y="217498"/>
                </a:lnTo>
                <a:lnTo>
                  <a:pt x="1865389" y="230947"/>
                </a:lnTo>
                <a:lnTo>
                  <a:pt x="1869041" y="233005"/>
                </a:lnTo>
                <a:close/>
              </a:path>
              <a:path w="2887908" h="418394">
                <a:moveTo>
                  <a:pt x="1895241" y="201427"/>
                </a:moveTo>
                <a:lnTo>
                  <a:pt x="1895241" y="206208"/>
                </a:lnTo>
                <a:lnTo>
                  <a:pt x="1865304" y="205411"/>
                </a:lnTo>
                <a:lnTo>
                  <a:pt x="1862566" y="205411"/>
                </a:lnTo>
                <a:lnTo>
                  <a:pt x="1862566" y="212484"/>
                </a:lnTo>
                <a:lnTo>
                  <a:pt x="1865389" y="230947"/>
                </a:lnTo>
                <a:lnTo>
                  <a:pt x="1865820" y="217498"/>
                </a:lnTo>
                <a:lnTo>
                  <a:pt x="1865156" y="214111"/>
                </a:lnTo>
                <a:lnTo>
                  <a:pt x="1865156" y="206208"/>
                </a:lnTo>
                <a:lnTo>
                  <a:pt x="1902811" y="212484"/>
                </a:lnTo>
                <a:lnTo>
                  <a:pt x="1899325" y="205411"/>
                </a:lnTo>
                <a:lnTo>
                  <a:pt x="1895241" y="201427"/>
                </a:lnTo>
                <a:close/>
              </a:path>
              <a:path w="2887908" h="418394">
                <a:moveTo>
                  <a:pt x="1865304" y="205411"/>
                </a:moveTo>
                <a:lnTo>
                  <a:pt x="1865355" y="189439"/>
                </a:lnTo>
                <a:lnTo>
                  <a:pt x="1862533" y="192428"/>
                </a:lnTo>
                <a:lnTo>
                  <a:pt x="1862533" y="227991"/>
                </a:lnTo>
                <a:lnTo>
                  <a:pt x="1865389" y="230947"/>
                </a:lnTo>
                <a:lnTo>
                  <a:pt x="1862566" y="212484"/>
                </a:lnTo>
                <a:lnTo>
                  <a:pt x="1862566" y="205411"/>
                </a:lnTo>
                <a:lnTo>
                  <a:pt x="1865304" y="205411"/>
                </a:lnTo>
                <a:close/>
              </a:path>
              <a:path w="2887908" h="418394">
                <a:moveTo>
                  <a:pt x="1857386" y="204814"/>
                </a:moveTo>
                <a:lnTo>
                  <a:pt x="1858415" y="220221"/>
                </a:lnTo>
                <a:lnTo>
                  <a:pt x="1860474" y="224139"/>
                </a:lnTo>
                <a:lnTo>
                  <a:pt x="1862533" y="227991"/>
                </a:lnTo>
                <a:lnTo>
                  <a:pt x="1862533" y="192428"/>
                </a:lnTo>
                <a:lnTo>
                  <a:pt x="1860474" y="196346"/>
                </a:lnTo>
                <a:lnTo>
                  <a:pt x="1858415" y="200198"/>
                </a:lnTo>
                <a:lnTo>
                  <a:pt x="1857386" y="204814"/>
                </a:lnTo>
                <a:close/>
              </a:path>
              <a:path w="2887908" h="418394">
                <a:moveTo>
                  <a:pt x="1857386" y="210193"/>
                </a:moveTo>
                <a:lnTo>
                  <a:pt x="1857386" y="215572"/>
                </a:lnTo>
                <a:lnTo>
                  <a:pt x="1858415" y="220221"/>
                </a:lnTo>
                <a:lnTo>
                  <a:pt x="1857386" y="204814"/>
                </a:lnTo>
                <a:lnTo>
                  <a:pt x="1857386" y="210193"/>
                </a:lnTo>
                <a:close/>
              </a:path>
              <a:path w="2887908" h="418394">
                <a:moveTo>
                  <a:pt x="1865156" y="210193"/>
                </a:moveTo>
                <a:lnTo>
                  <a:pt x="1865156" y="206208"/>
                </a:lnTo>
                <a:lnTo>
                  <a:pt x="1865156" y="212484"/>
                </a:lnTo>
                <a:lnTo>
                  <a:pt x="1902811" y="212484"/>
                </a:lnTo>
                <a:lnTo>
                  <a:pt x="1865156" y="206208"/>
                </a:lnTo>
                <a:lnTo>
                  <a:pt x="1865156" y="210193"/>
                </a:lnTo>
                <a:close/>
              </a:path>
              <a:path w="2887908" h="418394">
                <a:moveTo>
                  <a:pt x="1877741" y="191266"/>
                </a:moveTo>
                <a:lnTo>
                  <a:pt x="1885245" y="191266"/>
                </a:lnTo>
                <a:lnTo>
                  <a:pt x="1888666" y="192561"/>
                </a:lnTo>
                <a:lnTo>
                  <a:pt x="1891256" y="195151"/>
                </a:lnTo>
                <a:lnTo>
                  <a:pt x="1893912" y="197741"/>
                </a:lnTo>
                <a:lnTo>
                  <a:pt x="1895241" y="201427"/>
                </a:lnTo>
                <a:lnTo>
                  <a:pt x="1899325" y="205411"/>
                </a:lnTo>
                <a:lnTo>
                  <a:pt x="1896370" y="189273"/>
                </a:lnTo>
                <a:lnTo>
                  <a:pt x="1893049" y="187281"/>
                </a:lnTo>
                <a:lnTo>
                  <a:pt x="1889795" y="185288"/>
                </a:lnTo>
                <a:lnTo>
                  <a:pt x="1885843" y="184292"/>
                </a:lnTo>
                <a:lnTo>
                  <a:pt x="1881195" y="184292"/>
                </a:lnTo>
                <a:lnTo>
                  <a:pt x="1877741" y="191266"/>
                </a:lnTo>
                <a:close/>
              </a:path>
              <a:path w="2887908" h="418394">
                <a:moveTo>
                  <a:pt x="1870203" y="195018"/>
                </a:moveTo>
                <a:lnTo>
                  <a:pt x="1872528" y="193557"/>
                </a:lnTo>
                <a:lnTo>
                  <a:pt x="1874918" y="192029"/>
                </a:lnTo>
                <a:lnTo>
                  <a:pt x="1877741" y="191266"/>
                </a:lnTo>
                <a:lnTo>
                  <a:pt x="1881195" y="184292"/>
                </a:lnTo>
                <a:lnTo>
                  <a:pt x="1876612" y="184292"/>
                </a:lnTo>
                <a:lnTo>
                  <a:pt x="1872528" y="185322"/>
                </a:lnTo>
                <a:lnTo>
                  <a:pt x="1870203" y="195018"/>
                </a:lnTo>
                <a:close/>
              </a:path>
              <a:path w="2887908" h="418394">
                <a:moveTo>
                  <a:pt x="1868941" y="187380"/>
                </a:moveTo>
                <a:lnTo>
                  <a:pt x="1865355" y="189439"/>
                </a:lnTo>
                <a:lnTo>
                  <a:pt x="1865787" y="202821"/>
                </a:lnTo>
                <a:lnTo>
                  <a:pt x="1867049" y="200032"/>
                </a:lnTo>
                <a:lnTo>
                  <a:pt x="1868377" y="197176"/>
                </a:lnTo>
                <a:lnTo>
                  <a:pt x="1870203" y="195018"/>
                </a:lnTo>
                <a:lnTo>
                  <a:pt x="1872528" y="185322"/>
                </a:lnTo>
                <a:lnTo>
                  <a:pt x="1868941" y="187380"/>
                </a:lnTo>
                <a:close/>
              </a:path>
              <a:path w="2887908" h="418394">
                <a:moveTo>
                  <a:pt x="1903210" y="202655"/>
                </a:moveTo>
                <a:lnTo>
                  <a:pt x="1902347" y="198836"/>
                </a:lnTo>
                <a:lnTo>
                  <a:pt x="1900620" y="195449"/>
                </a:lnTo>
                <a:lnTo>
                  <a:pt x="1898893" y="191996"/>
                </a:lnTo>
                <a:lnTo>
                  <a:pt x="1896370" y="189273"/>
                </a:lnTo>
                <a:lnTo>
                  <a:pt x="1899325" y="205411"/>
                </a:lnTo>
                <a:lnTo>
                  <a:pt x="1902811" y="212484"/>
                </a:lnTo>
                <a:lnTo>
                  <a:pt x="1903210" y="202655"/>
                </a:lnTo>
                <a:close/>
              </a:path>
              <a:path w="2887908" h="418394">
                <a:moveTo>
                  <a:pt x="1903210" y="202655"/>
                </a:moveTo>
                <a:lnTo>
                  <a:pt x="1902811" y="212484"/>
                </a:lnTo>
                <a:lnTo>
                  <a:pt x="1903044" y="210923"/>
                </a:lnTo>
                <a:lnTo>
                  <a:pt x="1903177" y="209064"/>
                </a:lnTo>
                <a:lnTo>
                  <a:pt x="1903210" y="202655"/>
                </a:lnTo>
                <a:close/>
              </a:path>
              <a:path w="2887908" h="418394">
                <a:moveTo>
                  <a:pt x="2044095" y="229884"/>
                </a:moveTo>
                <a:lnTo>
                  <a:pt x="2044958" y="231411"/>
                </a:lnTo>
                <a:lnTo>
                  <a:pt x="2045655" y="225036"/>
                </a:lnTo>
                <a:lnTo>
                  <a:pt x="2043663" y="224737"/>
                </a:lnTo>
                <a:lnTo>
                  <a:pt x="2043663" y="227991"/>
                </a:lnTo>
                <a:lnTo>
                  <a:pt x="2043497" y="229751"/>
                </a:lnTo>
                <a:lnTo>
                  <a:pt x="2043916" y="229098"/>
                </a:lnTo>
                <a:lnTo>
                  <a:pt x="2043663" y="225733"/>
                </a:lnTo>
                <a:lnTo>
                  <a:pt x="2043916" y="229098"/>
                </a:lnTo>
                <a:lnTo>
                  <a:pt x="2044859" y="227626"/>
                </a:lnTo>
                <a:lnTo>
                  <a:pt x="2044095" y="229884"/>
                </a:lnTo>
                <a:close/>
              </a:path>
              <a:path w="2887908" h="418394">
                <a:moveTo>
                  <a:pt x="2028953" y="191266"/>
                </a:moveTo>
                <a:lnTo>
                  <a:pt x="2036059" y="191266"/>
                </a:lnTo>
                <a:lnTo>
                  <a:pt x="2038882" y="192295"/>
                </a:lnTo>
                <a:lnTo>
                  <a:pt x="2040874" y="194354"/>
                </a:lnTo>
                <a:lnTo>
                  <a:pt x="2042866" y="196346"/>
                </a:lnTo>
                <a:lnTo>
                  <a:pt x="2043862" y="199202"/>
                </a:lnTo>
                <a:lnTo>
                  <a:pt x="2043862" y="204829"/>
                </a:lnTo>
                <a:lnTo>
                  <a:pt x="2045456" y="204515"/>
                </a:lnTo>
                <a:lnTo>
                  <a:pt x="2045290" y="187380"/>
                </a:lnTo>
                <a:lnTo>
                  <a:pt x="2042368" y="186185"/>
                </a:lnTo>
                <a:lnTo>
                  <a:pt x="2039446" y="184923"/>
                </a:lnTo>
                <a:lnTo>
                  <a:pt x="2036192" y="184292"/>
                </a:lnTo>
                <a:lnTo>
                  <a:pt x="2032606" y="184292"/>
                </a:lnTo>
                <a:lnTo>
                  <a:pt x="2028953" y="191266"/>
                </a:lnTo>
                <a:close/>
              </a:path>
              <a:path w="2887908" h="418394">
                <a:moveTo>
                  <a:pt x="2027293" y="184292"/>
                </a:moveTo>
                <a:lnTo>
                  <a:pt x="2022843" y="185454"/>
                </a:lnTo>
                <a:lnTo>
                  <a:pt x="2023640" y="193557"/>
                </a:lnTo>
                <a:lnTo>
                  <a:pt x="2026031" y="192029"/>
                </a:lnTo>
                <a:lnTo>
                  <a:pt x="2028953" y="191266"/>
                </a:lnTo>
                <a:lnTo>
                  <a:pt x="2032606" y="184292"/>
                </a:lnTo>
                <a:lnTo>
                  <a:pt x="2027293" y="184292"/>
                </a:lnTo>
                <a:close/>
              </a:path>
              <a:path w="2887908" h="418394">
                <a:moveTo>
                  <a:pt x="2015670" y="190037"/>
                </a:moveTo>
                <a:lnTo>
                  <a:pt x="2018360" y="200729"/>
                </a:lnTo>
                <a:lnTo>
                  <a:pt x="2019489" y="197409"/>
                </a:lnTo>
                <a:lnTo>
                  <a:pt x="2021249" y="195018"/>
                </a:lnTo>
                <a:lnTo>
                  <a:pt x="2023640" y="193557"/>
                </a:lnTo>
                <a:lnTo>
                  <a:pt x="2022843" y="185454"/>
                </a:lnTo>
                <a:lnTo>
                  <a:pt x="2019257" y="187779"/>
                </a:lnTo>
                <a:lnTo>
                  <a:pt x="2015670" y="190037"/>
                </a:lnTo>
                <a:close/>
              </a:path>
              <a:path w="2887908" h="418394">
                <a:moveTo>
                  <a:pt x="2013213" y="193025"/>
                </a:moveTo>
                <a:lnTo>
                  <a:pt x="2011885" y="196744"/>
                </a:lnTo>
                <a:lnTo>
                  <a:pt x="2018360" y="200729"/>
                </a:lnTo>
                <a:lnTo>
                  <a:pt x="2015670" y="190037"/>
                </a:lnTo>
                <a:lnTo>
                  <a:pt x="2013213" y="193025"/>
                </a:lnTo>
                <a:close/>
              </a:path>
              <a:path w="2887908" h="418394">
                <a:moveTo>
                  <a:pt x="2051832" y="197409"/>
                </a:moveTo>
                <a:lnTo>
                  <a:pt x="2050968" y="194221"/>
                </a:lnTo>
                <a:lnTo>
                  <a:pt x="2051799" y="235795"/>
                </a:lnTo>
                <a:lnTo>
                  <a:pt x="2051832" y="197409"/>
                </a:lnTo>
                <a:close/>
              </a:path>
              <a:path w="2887908" h="418394">
                <a:moveTo>
                  <a:pt x="2045822" y="232873"/>
                </a:moveTo>
                <a:lnTo>
                  <a:pt x="2047017" y="233968"/>
                </a:lnTo>
                <a:lnTo>
                  <a:pt x="2048544" y="234699"/>
                </a:lnTo>
                <a:lnTo>
                  <a:pt x="2050072" y="235429"/>
                </a:lnTo>
                <a:lnTo>
                  <a:pt x="2051799" y="235795"/>
                </a:lnTo>
                <a:lnTo>
                  <a:pt x="2050968" y="194221"/>
                </a:lnTo>
                <a:lnTo>
                  <a:pt x="2049242" y="191764"/>
                </a:lnTo>
                <a:lnTo>
                  <a:pt x="2047581" y="189240"/>
                </a:lnTo>
                <a:lnTo>
                  <a:pt x="2045822" y="232873"/>
                </a:lnTo>
                <a:close/>
              </a:path>
              <a:path w="2887908" h="418394">
                <a:moveTo>
                  <a:pt x="2045655" y="225036"/>
                </a:moveTo>
                <a:lnTo>
                  <a:pt x="2044958" y="231411"/>
                </a:lnTo>
                <a:lnTo>
                  <a:pt x="2045822" y="232873"/>
                </a:lnTo>
                <a:lnTo>
                  <a:pt x="2047581" y="189240"/>
                </a:lnTo>
                <a:lnTo>
                  <a:pt x="2045456" y="204515"/>
                </a:lnTo>
                <a:lnTo>
                  <a:pt x="2045456" y="211089"/>
                </a:lnTo>
                <a:lnTo>
                  <a:pt x="2043862" y="211416"/>
                </a:lnTo>
                <a:lnTo>
                  <a:pt x="2043862" y="218793"/>
                </a:lnTo>
                <a:lnTo>
                  <a:pt x="2043663" y="224737"/>
                </a:lnTo>
                <a:lnTo>
                  <a:pt x="2045655" y="225036"/>
                </a:lnTo>
                <a:close/>
              </a:path>
              <a:path w="2887908" h="418394">
                <a:moveTo>
                  <a:pt x="2058905" y="234798"/>
                </a:moveTo>
                <a:lnTo>
                  <a:pt x="2059303" y="228523"/>
                </a:lnTo>
                <a:lnTo>
                  <a:pt x="2056879" y="229021"/>
                </a:lnTo>
                <a:lnTo>
                  <a:pt x="2053094" y="229021"/>
                </a:lnTo>
                <a:lnTo>
                  <a:pt x="2051832" y="227825"/>
                </a:lnTo>
                <a:lnTo>
                  <a:pt x="2053724" y="235795"/>
                </a:lnTo>
                <a:lnTo>
                  <a:pt x="2055850" y="235795"/>
                </a:lnTo>
                <a:lnTo>
                  <a:pt x="2057576" y="235463"/>
                </a:lnTo>
                <a:lnTo>
                  <a:pt x="2058905" y="234798"/>
                </a:lnTo>
                <a:close/>
              </a:path>
              <a:path w="2887908" h="418394">
                <a:moveTo>
                  <a:pt x="2043497" y="229751"/>
                </a:moveTo>
                <a:lnTo>
                  <a:pt x="2043663" y="227991"/>
                </a:lnTo>
                <a:lnTo>
                  <a:pt x="2043663" y="224737"/>
                </a:lnTo>
                <a:lnTo>
                  <a:pt x="2043464" y="220653"/>
                </a:lnTo>
                <a:lnTo>
                  <a:pt x="2042667" y="222247"/>
                </a:lnTo>
                <a:lnTo>
                  <a:pt x="2041870" y="223774"/>
                </a:lnTo>
                <a:lnTo>
                  <a:pt x="2041571" y="231411"/>
                </a:lnTo>
                <a:lnTo>
                  <a:pt x="2043497" y="229751"/>
                </a:lnTo>
                <a:close/>
              </a:path>
              <a:path w="2887908" h="418394">
                <a:moveTo>
                  <a:pt x="2040774" y="225069"/>
                </a:moveTo>
                <a:lnTo>
                  <a:pt x="2039380" y="226132"/>
                </a:lnTo>
                <a:lnTo>
                  <a:pt x="2039645" y="233005"/>
                </a:lnTo>
                <a:lnTo>
                  <a:pt x="2041571" y="231411"/>
                </a:lnTo>
                <a:lnTo>
                  <a:pt x="2041870" y="223774"/>
                </a:lnTo>
                <a:lnTo>
                  <a:pt x="2040774" y="225069"/>
                </a:lnTo>
                <a:close/>
              </a:path>
              <a:path w="2887908" h="418394">
                <a:moveTo>
                  <a:pt x="2034598" y="228423"/>
                </a:moveTo>
                <a:lnTo>
                  <a:pt x="2035096" y="234998"/>
                </a:lnTo>
                <a:lnTo>
                  <a:pt x="2037487" y="234201"/>
                </a:lnTo>
                <a:lnTo>
                  <a:pt x="2039645" y="233005"/>
                </a:lnTo>
                <a:lnTo>
                  <a:pt x="2039380" y="226132"/>
                </a:lnTo>
                <a:lnTo>
                  <a:pt x="2037985" y="227128"/>
                </a:lnTo>
                <a:lnTo>
                  <a:pt x="2036391" y="227892"/>
                </a:lnTo>
                <a:lnTo>
                  <a:pt x="2034598" y="228423"/>
                </a:lnTo>
                <a:close/>
              </a:path>
              <a:path w="2887908" h="418394">
                <a:moveTo>
                  <a:pt x="2022146" y="227228"/>
                </a:moveTo>
                <a:lnTo>
                  <a:pt x="2022378" y="235595"/>
                </a:lnTo>
                <a:lnTo>
                  <a:pt x="2025101" y="236093"/>
                </a:lnTo>
                <a:lnTo>
                  <a:pt x="2030347" y="236093"/>
                </a:lnTo>
                <a:lnTo>
                  <a:pt x="2032705" y="235728"/>
                </a:lnTo>
                <a:lnTo>
                  <a:pt x="2035096" y="234998"/>
                </a:lnTo>
                <a:lnTo>
                  <a:pt x="2034598" y="228423"/>
                </a:lnTo>
                <a:lnTo>
                  <a:pt x="2032871" y="228888"/>
                </a:lnTo>
                <a:lnTo>
                  <a:pt x="2031045" y="229120"/>
                </a:lnTo>
                <a:lnTo>
                  <a:pt x="2026130" y="229120"/>
                </a:lnTo>
                <a:lnTo>
                  <a:pt x="2023806" y="228489"/>
                </a:lnTo>
                <a:lnTo>
                  <a:pt x="2022146" y="227228"/>
                </a:lnTo>
                <a:close/>
              </a:path>
              <a:path w="2887908" h="418394">
                <a:moveTo>
                  <a:pt x="2020552" y="218362"/>
                </a:moveTo>
                <a:lnTo>
                  <a:pt x="2021282" y="209263"/>
                </a:lnTo>
                <a:lnTo>
                  <a:pt x="2017796" y="210923"/>
                </a:lnTo>
                <a:lnTo>
                  <a:pt x="2019854" y="234599"/>
                </a:lnTo>
                <a:lnTo>
                  <a:pt x="2022378" y="235595"/>
                </a:lnTo>
                <a:lnTo>
                  <a:pt x="2022146" y="227228"/>
                </a:lnTo>
                <a:lnTo>
                  <a:pt x="2020552" y="225899"/>
                </a:lnTo>
                <a:lnTo>
                  <a:pt x="2019755" y="224206"/>
                </a:lnTo>
                <a:lnTo>
                  <a:pt x="2019755" y="220022"/>
                </a:lnTo>
                <a:lnTo>
                  <a:pt x="2020552" y="218362"/>
                </a:lnTo>
                <a:close/>
              </a:path>
              <a:path w="2887908" h="418394">
                <a:moveTo>
                  <a:pt x="2011586" y="218826"/>
                </a:moveTo>
                <a:lnTo>
                  <a:pt x="2012317" y="228058"/>
                </a:lnTo>
                <a:lnTo>
                  <a:pt x="2013778" y="230116"/>
                </a:lnTo>
                <a:lnTo>
                  <a:pt x="2015305" y="232109"/>
                </a:lnTo>
                <a:lnTo>
                  <a:pt x="2017331" y="233603"/>
                </a:lnTo>
                <a:lnTo>
                  <a:pt x="2019854" y="234599"/>
                </a:lnTo>
                <a:lnTo>
                  <a:pt x="2017796" y="210923"/>
                </a:lnTo>
                <a:lnTo>
                  <a:pt x="2015272" y="213381"/>
                </a:lnTo>
                <a:lnTo>
                  <a:pt x="2012815" y="215771"/>
                </a:lnTo>
                <a:lnTo>
                  <a:pt x="2011586" y="218826"/>
                </a:lnTo>
                <a:close/>
              </a:path>
              <a:path w="2887908" h="418394">
                <a:moveTo>
                  <a:pt x="2011586" y="222545"/>
                </a:moveTo>
                <a:lnTo>
                  <a:pt x="2011586" y="225534"/>
                </a:lnTo>
                <a:lnTo>
                  <a:pt x="2012317" y="228058"/>
                </a:lnTo>
                <a:lnTo>
                  <a:pt x="2011586" y="218826"/>
                </a:lnTo>
                <a:lnTo>
                  <a:pt x="2011586" y="222545"/>
                </a:lnTo>
                <a:close/>
              </a:path>
              <a:path w="2887908" h="418394">
                <a:moveTo>
                  <a:pt x="2043862" y="204829"/>
                </a:moveTo>
                <a:lnTo>
                  <a:pt x="2025732" y="208400"/>
                </a:lnTo>
                <a:lnTo>
                  <a:pt x="2026164" y="215041"/>
                </a:lnTo>
                <a:lnTo>
                  <a:pt x="2029418" y="214377"/>
                </a:lnTo>
                <a:lnTo>
                  <a:pt x="2043862" y="211416"/>
                </a:lnTo>
                <a:lnTo>
                  <a:pt x="2045456" y="211089"/>
                </a:lnTo>
                <a:lnTo>
                  <a:pt x="2045456" y="204515"/>
                </a:lnTo>
                <a:lnTo>
                  <a:pt x="2043862" y="204829"/>
                </a:lnTo>
                <a:close/>
              </a:path>
              <a:path w="2887908" h="418394">
                <a:moveTo>
                  <a:pt x="2025732" y="208400"/>
                </a:moveTo>
                <a:lnTo>
                  <a:pt x="2021282" y="209263"/>
                </a:lnTo>
                <a:lnTo>
                  <a:pt x="2022146" y="217166"/>
                </a:lnTo>
                <a:lnTo>
                  <a:pt x="2023740" y="215971"/>
                </a:lnTo>
                <a:lnTo>
                  <a:pt x="2026164" y="215041"/>
                </a:lnTo>
                <a:lnTo>
                  <a:pt x="2025732" y="208400"/>
                </a:lnTo>
                <a:close/>
              </a:path>
              <a:path w="2887908" h="418394">
                <a:moveTo>
                  <a:pt x="2078769" y="162376"/>
                </a:moveTo>
                <a:lnTo>
                  <a:pt x="2070800" y="162376"/>
                </a:lnTo>
                <a:lnTo>
                  <a:pt x="2071763" y="230615"/>
                </a:lnTo>
                <a:lnTo>
                  <a:pt x="2073689" y="232806"/>
                </a:lnTo>
                <a:lnTo>
                  <a:pt x="2075681" y="234998"/>
                </a:lnTo>
                <a:lnTo>
                  <a:pt x="2078703" y="236093"/>
                </a:lnTo>
                <a:lnTo>
                  <a:pt x="2078769" y="224970"/>
                </a:lnTo>
                <a:lnTo>
                  <a:pt x="2078769" y="162376"/>
                </a:lnTo>
                <a:close/>
              </a:path>
              <a:path w="2887908" h="418394">
                <a:moveTo>
                  <a:pt x="2070800" y="222745"/>
                </a:moveTo>
                <a:lnTo>
                  <a:pt x="2070800" y="227261"/>
                </a:lnTo>
                <a:lnTo>
                  <a:pt x="2071763" y="230615"/>
                </a:lnTo>
                <a:lnTo>
                  <a:pt x="2070800" y="162376"/>
                </a:lnTo>
                <a:lnTo>
                  <a:pt x="2070800" y="222745"/>
                </a:lnTo>
                <a:close/>
              </a:path>
              <a:path w="2887908" h="418394">
                <a:moveTo>
                  <a:pt x="2086639" y="235695"/>
                </a:moveTo>
                <a:lnTo>
                  <a:pt x="2087901" y="235496"/>
                </a:lnTo>
                <a:lnTo>
                  <a:pt x="2090126" y="234699"/>
                </a:lnTo>
                <a:lnTo>
                  <a:pt x="2091420" y="227726"/>
                </a:lnTo>
                <a:lnTo>
                  <a:pt x="2089959" y="228257"/>
                </a:lnTo>
                <a:lnTo>
                  <a:pt x="2087934" y="228821"/>
                </a:lnTo>
                <a:lnTo>
                  <a:pt x="2086639" y="235695"/>
                </a:lnTo>
                <a:close/>
              </a:path>
              <a:path w="2887908" h="418394">
                <a:moveTo>
                  <a:pt x="2082754" y="236093"/>
                </a:moveTo>
                <a:lnTo>
                  <a:pt x="2084082" y="236093"/>
                </a:lnTo>
                <a:lnTo>
                  <a:pt x="2085377" y="235961"/>
                </a:lnTo>
                <a:lnTo>
                  <a:pt x="2086639" y="235695"/>
                </a:lnTo>
                <a:lnTo>
                  <a:pt x="2087934" y="228821"/>
                </a:lnTo>
                <a:lnTo>
                  <a:pt x="2085975" y="229120"/>
                </a:lnTo>
                <a:lnTo>
                  <a:pt x="2084647" y="229120"/>
                </a:lnTo>
                <a:lnTo>
                  <a:pt x="2082754" y="236093"/>
                </a:lnTo>
                <a:close/>
              </a:path>
              <a:path w="2887908" h="418394">
                <a:moveTo>
                  <a:pt x="2082754" y="236093"/>
                </a:moveTo>
                <a:lnTo>
                  <a:pt x="2084647" y="229120"/>
                </a:lnTo>
                <a:lnTo>
                  <a:pt x="2082588" y="229120"/>
                </a:lnTo>
                <a:lnTo>
                  <a:pt x="2081093" y="228655"/>
                </a:lnTo>
                <a:lnTo>
                  <a:pt x="2079234" y="226729"/>
                </a:lnTo>
                <a:lnTo>
                  <a:pt x="2078703" y="236093"/>
                </a:lnTo>
                <a:lnTo>
                  <a:pt x="2082754" y="236093"/>
                </a:lnTo>
                <a:close/>
              </a:path>
              <a:path w="2887908" h="418394">
                <a:moveTo>
                  <a:pt x="2103488" y="192162"/>
                </a:moveTo>
                <a:lnTo>
                  <a:pt x="2103488" y="222745"/>
                </a:lnTo>
                <a:lnTo>
                  <a:pt x="2103554" y="225932"/>
                </a:lnTo>
                <a:lnTo>
                  <a:pt x="2111457" y="192162"/>
                </a:lnTo>
                <a:lnTo>
                  <a:pt x="2103488" y="185288"/>
                </a:lnTo>
                <a:lnTo>
                  <a:pt x="2093526" y="185288"/>
                </a:lnTo>
                <a:lnTo>
                  <a:pt x="2093526" y="192162"/>
                </a:lnTo>
                <a:lnTo>
                  <a:pt x="2103488" y="192162"/>
                </a:lnTo>
                <a:close/>
              </a:path>
              <a:path w="2887908" h="418394">
                <a:moveTo>
                  <a:pt x="2111457" y="192162"/>
                </a:moveTo>
                <a:lnTo>
                  <a:pt x="2103554" y="225932"/>
                </a:lnTo>
                <a:lnTo>
                  <a:pt x="2104218" y="228523"/>
                </a:lnTo>
                <a:lnTo>
                  <a:pt x="2105480" y="230515"/>
                </a:lnTo>
                <a:lnTo>
                  <a:pt x="2106808" y="232441"/>
                </a:lnTo>
                <a:lnTo>
                  <a:pt x="2108568" y="233869"/>
                </a:lnTo>
                <a:lnTo>
                  <a:pt x="2110760" y="234798"/>
                </a:lnTo>
                <a:lnTo>
                  <a:pt x="2111457" y="223807"/>
                </a:lnTo>
                <a:lnTo>
                  <a:pt x="2111457" y="192162"/>
                </a:lnTo>
                <a:close/>
              </a:path>
              <a:path w="2887908" h="418394">
                <a:moveTo>
                  <a:pt x="2127695" y="224936"/>
                </a:moveTo>
                <a:lnTo>
                  <a:pt x="2126566" y="226065"/>
                </a:lnTo>
                <a:lnTo>
                  <a:pt x="2127130" y="234101"/>
                </a:lnTo>
                <a:lnTo>
                  <a:pt x="2128956" y="233005"/>
                </a:lnTo>
                <a:lnTo>
                  <a:pt x="2130484" y="231611"/>
                </a:lnTo>
                <a:lnTo>
                  <a:pt x="2127695" y="224936"/>
                </a:lnTo>
                <a:close/>
              </a:path>
              <a:path w="2887908" h="418394">
                <a:moveTo>
                  <a:pt x="2122515" y="228290"/>
                </a:moveTo>
                <a:lnTo>
                  <a:pt x="2122946" y="235695"/>
                </a:lnTo>
                <a:lnTo>
                  <a:pt x="2125005" y="234898"/>
                </a:lnTo>
                <a:lnTo>
                  <a:pt x="2127130" y="234101"/>
                </a:lnTo>
                <a:lnTo>
                  <a:pt x="2126566" y="226065"/>
                </a:lnTo>
                <a:lnTo>
                  <a:pt x="2125304" y="226962"/>
                </a:lnTo>
                <a:lnTo>
                  <a:pt x="2123909" y="227626"/>
                </a:lnTo>
                <a:lnTo>
                  <a:pt x="2122515" y="228290"/>
                </a:lnTo>
                <a:close/>
              </a:path>
              <a:path w="2887908" h="418394">
                <a:moveTo>
                  <a:pt x="2114944" y="228024"/>
                </a:moveTo>
                <a:lnTo>
                  <a:pt x="2115309" y="236093"/>
                </a:lnTo>
                <a:lnTo>
                  <a:pt x="2120555" y="236093"/>
                </a:lnTo>
                <a:lnTo>
                  <a:pt x="2122946" y="235695"/>
                </a:lnTo>
                <a:lnTo>
                  <a:pt x="2122515" y="228290"/>
                </a:lnTo>
                <a:lnTo>
                  <a:pt x="2120854" y="228622"/>
                </a:lnTo>
                <a:lnTo>
                  <a:pt x="2116737" y="228622"/>
                </a:lnTo>
                <a:lnTo>
                  <a:pt x="2114944" y="228024"/>
                </a:lnTo>
                <a:close/>
              </a:path>
              <a:path w="2887908" h="418394">
                <a:moveTo>
                  <a:pt x="2113549" y="226829"/>
                </a:moveTo>
                <a:lnTo>
                  <a:pt x="2112154" y="225634"/>
                </a:lnTo>
                <a:lnTo>
                  <a:pt x="2112951" y="235662"/>
                </a:lnTo>
                <a:lnTo>
                  <a:pt x="2115309" y="236093"/>
                </a:lnTo>
                <a:lnTo>
                  <a:pt x="2114944" y="228024"/>
                </a:lnTo>
                <a:lnTo>
                  <a:pt x="2113549" y="226829"/>
                </a:lnTo>
                <a:close/>
              </a:path>
              <a:path w="2887908" h="418394">
                <a:moveTo>
                  <a:pt x="2111457" y="223807"/>
                </a:moveTo>
                <a:lnTo>
                  <a:pt x="2110760" y="234798"/>
                </a:lnTo>
                <a:lnTo>
                  <a:pt x="2112951" y="235662"/>
                </a:lnTo>
                <a:lnTo>
                  <a:pt x="2112154" y="225634"/>
                </a:lnTo>
                <a:lnTo>
                  <a:pt x="2111457" y="223807"/>
                </a:lnTo>
                <a:close/>
              </a:path>
              <a:path w="2887908" h="418394">
                <a:moveTo>
                  <a:pt x="2111457" y="185288"/>
                </a:moveTo>
                <a:lnTo>
                  <a:pt x="2111457" y="171143"/>
                </a:lnTo>
                <a:lnTo>
                  <a:pt x="2103488" y="173334"/>
                </a:lnTo>
                <a:lnTo>
                  <a:pt x="2103488" y="185288"/>
                </a:lnTo>
                <a:lnTo>
                  <a:pt x="2111457" y="192162"/>
                </a:lnTo>
                <a:lnTo>
                  <a:pt x="2129587" y="192162"/>
                </a:lnTo>
                <a:lnTo>
                  <a:pt x="2129587" y="185288"/>
                </a:lnTo>
                <a:lnTo>
                  <a:pt x="2111457" y="185288"/>
                </a:lnTo>
                <a:close/>
              </a:path>
              <a:path w="2887908" h="418394">
                <a:moveTo>
                  <a:pt x="2170923" y="227028"/>
                </a:moveTo>
                <a:lnTo>
                  <a:pt x="2171023" y="234798"/>
                </a:lnTo>
                <a:lnTo>
                  <a:pt x="2173679" y="233869"/>
                </a:lnTo>
                <a:lnTo>
                  <a:pt x="2175971" y="232574"/>
                </a:lnTo>
                <a:lnTo>
                  <a:pt x="2177896" y="230913"/>
                </a:lnTo>
                <a:lnTo>
                  <a:pt x="2179889" y="229253"/>
                </a:lnTo>
                <a:lnTo>
                  <a:pt x="2181516" y="227294"/>
                </a:lnTo>
                <a:lnTo>
                  <a:pt x="2182778" y="225036"/>
                </a:lnTo>
                <a:lnTo>
                  <a:pt x="2176502" y="221350"/>
                </a:lnTo>
                <a:lnTo>
                  <a:pt x="2175107" y="223741"/>
                </a:lnTo>
                <a:lnTo>
                  <a:pt x="2173248" y="225634"/>
                </a:lnTo>
                <a:lnTo>
                  <a:pt x="2170923" y="227028"/>
                </a:lnTo>
                <a:close/>
              </a:path>
              <a:path w="2887908" h="418394">
                <a:moveTo>
                  <a:pt x="2162256" y="236093"/>
                </a:moveTo>
                <a:lnTo>
                  <a:pt x="2165511" y="236093"/>
                </a:lnTo>
                <a:lnTo>
                  <a:pt x="2168433" y="235662"/>
                </a:lnTo>
                <a:lnTo>
                  <a:pt x="2171023" y="234798"/>
                </a:lnTo>
                <a:lnTo>
                  <a:pt x="2170923" y="227028"/>
                </a:lnTo>
                <a:lnTo>
                  <a:pt x="2168665" y="228423"/>
                </a:lnTo>
                <a:lnTo>
                  <a:pt x="2165710" y="229120"/>
                </a:lnTo>
                <a:lnTo>
                  <a:pt x="2162256" y="236093"/>
                </a:lnTo>
                <a:close/>
              </a:path>
              <a:path w="2887908" h="418394">
                <a:moveTo>
                  <a:pt x="2165710" y="229120"/>
                </a:moveTo>
                <a:lnTo>
                  <a:pt x="2158670" y="229120"/>
                </a:lnTo>
                <a:lnTo>
                  <a:pt x="2155748" y="228390"/>
                </a:lnTo>
                <a:lnTo>
                  <a:pt x="2153291" y="226929"/>
                </a:lnTo>
                <a:lnTo>
                  <a:pt x="2150900" y="225401"/>
                </a:lnTo>
                <a:lnTo>
                  <a:pt x="2153324" y="235064"/>
                </a:lnTo>
                <a:lnTo>
                  <a:pt x="2157541" y="236093"/>
                </a:lnTo>
                <a:lnTo>
                  <a:pt x="2162256" y="236093"/>
                </a:lnTo>
                <a:lnTo>
                  <a:pt x="2165710" y="229120"/>
                </a:lnTo>
                <a:close/>
              </a:path>
              <a:path w="2887908" h="418394">
                <a:moveTo>
                  <a:pt x="2149605" y="233005"/>
                </a:moveTo>
                <a:lnTo>
                  <a:pt x="2153324" y="235064"/>
                </a:lnTo>
                <a:lnTo>
                  <a:pt x="2150900" y="225401"/>
                </a:lnTo>
                <a:lnTo>
                  <a:pt x="2149041" y="223210"/>
                </a:lnTo>
                <a:lnTo>
                  <a:pt x="2147712" y="220354"/>
                </a:lnTo>
                <a:lnTo>
                  <a:pt x="2146384" y="217498"/>
                </a:lnTo>
                <a:lnTo>
                  <a:pt x="2145952" y="230947"/>
                </a:lnTo>
                <a:lnTo>
                  <a:pt x="2149605" y="233005"/>
                </a:lnTo>
                <a:close/>
              </a:path>
              <a:path w="2887908" h="418394">
                <a:moveTo>
                  <a:pt x="2175804" y="201427"/>
                </a:moveTo>
                <a:lnTo>
                  <a:pt x="2175804" y="206208"/>
                </a:lnTo>
                <a:lnTo>
                  <a:pt x="2145868" y="205411"/>
                </a:lnTo>
                <a:lnTo>
                  <a:pt x="2143130" y="205411"/>
                </a:lnTo>
                <a:lnTo>
                  <a:pt x="2143130" y="212484"/>
                </a:lnTo>
                <a:lnTo>
                  <a:pt x="2145952" y="230947"/>
                </a:lnTo>
                <a:lnTo>
                  <a:pt x="2146384" y="217498"/>
                </a:lnTo>
                <a:lnTo>
                  <a:pt x="2145720" y="214111"/>
                </a:lnTo>
                <a:lnTo>
                  <a:pt x="2145720" y="206208"/>
                </a:lnTo>
                <a:lnTo>
                  <a:pt x="2183375" y="212484"/>
                </a:lnTo>
                <a:lnTo>
                  <a:pt x="2179889" y="205411"/>
                </a:lnTo>
                <a:lnTo>
                  <a:pt x="2175804" y="201427"/>
                </a:lnTo>
                <a:close/>
              </a:path>
              <a:path w="2887908" h="418394">
                <a:moveTo>
                  <a:pt x="2145868" y="205411"/>
                </a:moveTo>
                <a:lnTo>
                  <a:pt x="2145919" y="189439"/>
                </a:lnTo>
                <a:lnTo>
                  <a:pt x="2143097" y="192428"/>
                </a:lnTo>
                <a:lnTo>
                  <a:pt x="2143097" y="227991"/>
                </a:lnTo>
                <a:lnTo>
                  <a:pt x="2145952" y="230947"/>
                </a:lnTo>
                <a:lnTo>
                  <a:pt x="2143130" y="212484"/>
                </a:lnTo>
                <a:lnTo>
                  <a:pt x="2143130" y="205411"/>
                </a:lnTo>
                <a:lnTo>
                  <a:pt x="2145868" y="205411"/>
                </a:lnTo>
                <a:close/>
              </a:path>
              <a:path w="2887908" h="418394">
                <a:moveTo>
                  <a:pt x="2137950" y="204814"/>
                </a:moveTo>
                <a:lnTo>
                  <a:pt x="2138979" y="220221"/>
                </a:lnTo>
                <a:lnTo>
                  <a:pt x="2141038" y="224139"/>
                </a:lnTo>
                <a:lnTo>
                  <a:pt x="2143097" y="227991"/>
                </a:lnTo>
                <a:lnTo>
                  <a:pt x="2143097" y="192428"/>
                </a:lnTo>
                <a:lnTo>
                  <a:pt x="2141038" y="196346"/>
                </a:lnTo>
                <a:lnTo>
                  <a:pt x="2138979" y="200198"/>
                </a:lnTo>
                <a:lnTo>
                  <a:pt x="2137950" y="204814"/>
                </a:lnTo>
                <a:close/>
              </a:path>
              <a:path w="2887908" h="418394">
                <a:moveTo>
                  <a:pt x="2137950" y="210193"/>
                </a:moveTo>
                <a:lnTo>
                  <a:pt x="2137950" y="215572"/>
                </a:lnTo>
                <a:lnTo>
                  <a:pt x="2138979" y="220221"/>
                </a:lnTo>
                <a:lnTo>
                  <a:pt x="2137950" y="204814"/>
                </a:lnTo>
                <a:lnTo>
                  <a:pt x="2137950" y="210193"/>
                </a:lnTo>
                <a:close/>
              </a:path>
              <a:path w="2887908" h="418394">
                <a:moveTo>
                  <a:pt x="2145720" y="210193"/>
                </a:moveTo>
                <a:lnTo>
                  <a:pt x="2145720" y="206208"/>
                </a:lnTo>
                <a:lnTo>
                  <a:pt x="2145720" y="212484"/>
                </a:lnTo>
                <a:lnTo>
                  <a:pt x="2183375" y="212484"/>
                </a:lnTo>
                <a:lnTo>
                  <a:pt x="2145720" y="206208"/>
                </a:lnTo>
                <a:lnTo>
                  <a:pt x="2145720" y="210193"/>
                </a:lnTo>
                <a:close/>
              </a:path>
              <a:path w="2887908" h="418394">
                <a:moveTo>
                  <a:pt x="2158305" y="191266"/>
                </a:moveTo>
                <a:lnTo>
                  <a:pt x="2165809" y="191266"/>
                </a:lnTo>
                <a:lnTo>
                  <a:pt x="2169230" y="192561"/>
                </a:lnTo>
                <a:lnTo>
                  <a:pt x="2171820" y="195151"/>
                </a:lnTo>
                <a:lnTo>
                  <a:pt x="2174476" y="197741"/>
                </a:lnTo>
                <a:lnTo>
                  <a:pt x="2175804" y="201427"/>
                </a:lnTo>
                <a:lnTo>
                  <a:pt x="2179889" y="205411"/>
                </a:lnTo>
                <a:lnTo>
                  <a:pt x="2176933" y="189273"/>
                </a:lnTo>
                <a:lnTo>
                  <a:pt x="2173613" y="187281"/>
                </a:lnTo>
                <a:lnTo>
                  <a:pt x="2170359" y="185288"/>
                </a:lnTo>
                <a:lnTo>
                  <a:pt x="2166407" y="184292"/>
                </a:lnTo>
                <a:lnTo>
                  <a:pt x="2161758" y="184292"/>
                </a:lnTo>
                <a:lnTo>
                  <a:pt x="2158305" y="191266"/>
                </a:lnTo>
                <a:close/>
              </a:path>
              <a:path w="2887908" h="418394">
                <a:moveTo>
                  <a:pt x="2150767" y="195018"/>
                </a:moveTo>
                <a:lnTo>
                  <a:pt x="2153092" y="193557"/>
                </a:lnTo>
                <a:lnTo>
                  <a:pt x="2155482" y="192029"/>
                </a:lnTo>
                <a:lnTo>
                  <a:pt x="2158305" y="191266"/>
                </a:lnTo>
                <a:lnTo>
                  <a:pt x="2161758" y="184292"/>
                </a:lnTo>
                <a:lnTo>
                  <a:pt x="2157176" y="184292"/>
                </a:lnTo>
                <a:lnTo>
                  <a:pt x="2153092" y="185322"/>
                </a:lnTo>
                <a:lnTo>
                  <a:pt x="2150767" y="195018"/>
                </a:lnTo>
                <a:close/>
              </a:path>
              <a:path w="2887908" h="418394">
                <a:moveTo>
                  <a:pt x="2149505" y="187380"/>
                </a:moveTo>
                <a:lnTo>
                  <a:pt x="2145919" y="189439"/>
                </a:lnTo>
                <a:lnTo>
                  <a:pt x="2146351" y="202821"/>
                </a:lnTo>
                <a:lnTo>
                  <a:pt x="2147613" y="200032"/>
                </a:lnTo>
                <a:lnTo>
                  <a:pt x="2148941" y="197176"/>
                </a:lnTo>
                <a:lnTo>
                  <a:pt x="2150767" y="195018"/>
                </a:lnTo>
                <a:lnTo>
                  <a:pt x="2153092" y="185322"/>
                </a:lnTo>
                <a:lnTo>
                  <a:pt x="2149505" y="187380"/>
                </a:lnTo>
                <a:close/>
              </a:path>
              <a:path w="2887908" h="418394">
                <a:moveTo>
                  <a:pt x="2183774" y="202655"/>
                </a:moveTo>
                <a:lnTo>
                  <a:pt x="2182910" y="198836"/>
                </a:lnTo>
                <a:lnTo>
                  <a:pt x="2181184" y="195449"/>
                </a:lnTo>
                <a:lnTo>
                  <a:pt x="2179457" y="191996"/>
                </a:lnTo>
                <a:lnTo>
                  <a:pt x="2176933" y="189273"/>
                </a:lnTo>
                <a:lnTo>
                  <a:pt x="2179889" y="205411"/>
                </a:lnTo>
                <a:lnTo>
                  <a:pt x="2183375" y="212484"/>
                </a:lnTo>
                <a:lnTo>
                  <a:pt x="2183774" y="202655"/>
                </a:lnTo>
                <a:close/>
              </a:path>
              <a:path w="2887908" h="418394">
                <a:moveTo>
                  <a:pt x="2183774" y="202655"/>
                </a:moveTo>
                <a:lnTo>
                  <a:pt x="2183375" y="212484"/>
                </a:lnTo>
                <a:lnTo>
                  <a:pt x="2183608" y="210923"/>
                </a:lnTo>
                <a:lnTo>
                  <a:pt x="2183741" y="209064"/>
                </a:lnTo>
                <a:lnTo>
                  <a:pt x="2183774" y="202655"/>
                </a:lnTo>
                <a:close/>
              </a:path>
              <a:path w="2887908" h="418394">
                <a:moveTo>
                  <a:pt x="2220448" y="191764"/>
                </a:moveTo>
                <a:lnTo>
                  <a:pt x="2222042" y="191764"/>
                </a:lnTo>
                <a:lnTo>
                  <a:pt x="2223271" y="191830"/>
                </a:lnTo>
                <a:lnTo>
                  <a:pt x="2224997" y="192096"/>
                </a:lnTo>
                <a:lnTo>
                  <a:pt x="2226525" y="192561"/>
                </a:lnTo>
                <a:lnTo>
                  <a:pt x="2227919" y="185288"/>
                </a:lnTo>
                <a:lnTo>
                  <a:pt x="2226292" y="184624"/>
                </a:lnTo>
                <a:lnTo>
                  <a:pt x="2224233" y="184359"/>
                </a:lnTo>
                <a:lnTo>
                  <a:pt x="2222440" y="184292"/>
                </a:lnTo>
                <a:lnTo>
                  <a:pt x="2220448" y="191764"/>
                </a:lnTo>
                <a:close/>
              </a:path>
              <a:path w="2887908" h="418394">
                <a:moveTo>
                  <a:pt x="2218588" y="184292"/>
                </a:moveTo>
                <a:lnTo>
                  <a:pt x="2215301" y="185056"/>
                </a:lnTo>
                <a:lnTo>
                  <a:pt x="2216297" y="192361"/>
                </a:lnTo>
                <a:lnTo>
                  <a:pt x="2218389" y="191764"/>
                </a:lnTo>
                <a:lnTo>
                  <a:pt x="2220448" y="191764"/>
                </a:lnTo>
                <a:lnTo>
                  <a:pt x="2222440" y="184292"/>
                </a:lnTo>
                <a:lnTo>
                  <a:pt x="2218588" y="184292"/>
                </a:lnTo>
                <a:close/>
              </a:path>
              <a:path w="2887908" h="418394">
                <a:moveTo>
                  <a:pt x="2210387" y="196578"/>
                </a:moveTo>
                <a:lnTo>
                  <a:pt x="2212113" y="194752"/>
                </a:lnTo>
                <a:lnTo>
                  <a:pt x="2214172" y="193557"/>
                </a:lnTo>
                <a:lnTo>
                  <a:pt x="2216297" y="192361"/>
                </a:lnTo>
                <a:lnTo>
                  <a:pt x="2215301" y="185056"/>
                </a:lnTo>
                <a:lnTo>
                  <a:pt x="2212578" y="186583"/>
                </a:lnTo>
                <a:lnTo>
                  <a:pt x="2210387" y="196578"/>
                </a:lnTo>
                <a:close/>
              </a:path>
              <a:path w="2887908" h="418394">
                <a:moveTo>
                  <a:pt x="2206900" y="204481"/>
                </a:moveTo>
                <a:lnTo>
                  <a:pt x="2207597" y="201427"/>
                </a:lnTo>
                <a:lnTo>
                  <a:pt x="2208992" y="199036"/>
                </a:lnTo>
                <a:lnTo>
                  <a:pt x="2210387" y="196578"/>
                </a:lnTo>
                <a:lnTo>
                  <a:pt x="2212578" y="186583"/>
                </a:lnTo>
                <a:lnTo>
                  <a:pt x="2209922" y="188111"/>
                </a:lnTo>
                <a:lnTo>
                  <a:pt x="2207896" y="190402"/>
                </a:lnTo>
                <a:lnTo>
                  <a:pt x="2206900" y="204481"/>
                </a:lnTo>
                <a:close/>
              </a:path>
              <a:path w="2887908" h="418394">
                <a:moveTo>
                  <a:pt x="2206900" y="235097"/>
                </a:moveTo>
                <a:lnTo>
                  <a:pt x="2206900" y="204481"/>
                </a:lnTo>
                <a:lnTo>
                  <a:pt x="2206502" y="193457"/>
                </a:lnTo>
                <a:lnTo>
                  <a:pt x="2205406" y="185288"/>
                </a:lnTo>
                <a:lnTo>
                  <a:pt x="2198931" y="185288"/>
                </a:lnTo>
                <a:lnTo>
                  <a:pt x="2198931" y="235097"/>
                </a:lnTo>
                <a:lnTo>
                  <a:pt x="2206900" y="235097"/>
                </a:lnTo>
                <a:close/>
              </a:path>
              <a:path w="2887908" h="418394">
                <a:moveTo>
                  <a:pt x="2267554" y="229884"/>
                </a:moveTo>
                <a:lnTo>
                  <a:pt x="2268417" y="231411"/>
                </a:lnTo>
                <a:lnTo>
                  <a:pt x="2269114" y="225036"/>
                </a:lnTo>
                <a:lnTo>
                  <a:pt x="2267122" y="224737"/>
                </a:lnTo>
                <a:lnTo>
                  <a:pt x="2267122" y="227991"/>
                </a:lnTo>
                <a:lnTo>
                  <a:pt x="2266956" y="229751"/>
                </a:lnTo>
                <a:lnTo>
                  <a:pt x="2267374" y="229098"/>
                </a:lnTo>
                <a:lnTo>
                  <a:pt x="2267122" y="225733"/>
                </a:lnTo>
                <a:lnTo>
                  <a:pt x="2267374" y="229098"/>
                </a:lnTo>
                <a:lnTo>
                  <a:pt x="2268317" y="227626"/>
                </a:lnTo>
                <a:lnTo>
                  <a:pt x="2267554" y="229884"/>
                </a:lnTo>
                <a:close/>
              </a:path>
              <a:path w="2887908" h="418394">
                <a:moveTo>
                  <a:pt x="2252412" y="191266"/>
                </a:moveTo>
                <a:lnTo>
                  <a:pt x="2259518" y="191266"/>
                </a:lnTo>
                <a:lnTo>
                  <a:pt x="2262340" y="192295"/>
                </a:lnTo>
                <a:lnTo>
                  <a:pt x="2264333" y="194354"/>
                </a:lnTo>
                <a:lnTo>
                  <a:pt x="2266325" y="196346"/>
                </a:lnTo>
                <a:lnTo>
                  <a:pt x="2267321" y="199202"/>
                </a:lnTo>
                <a:lnTo>
                  <a:pt x="2267321" y="204829"/>
                </a:lnTo>
                <a:lnTo>
                  <a:pt x="2268915" y="204515"/>
                </a:lnTo>
                <a:lnTo>
                  <a:pt x="2268749" y="187380"/>
                </a:lnTo>
                <a:lnTo>
                  <a:pt x="2265827" y="186185"/>
                </a:lnTo>
                <a:lnTo>
                  <a:pt x="2262905" y="184923"/>
                </a:lnTo>
                <a:lnTo>
                  <a:pt x="2259651" y="184292"/>
                </a:lnTo>
                <a:lnTo>
                  <a:pt x="2256064" y="184292"/>
                </a:lnTo>
                <a:lnTo>
                  <a:pt x="2252412" y="191266"/>
                </a:lnTo>
                <a:close/>
              </a:path>
              <a:path w="2887908" h="418394">
                <a:moveTo>
                  <a:pt x="2250751" y="184292"/>
                </a:moveTo>
                <a:lnTo>
                  <a:pt x="2246302" y="185454"/>
                </a:lnTo>
                <a:lnTo>
                  <a:pt x="2247099" y="193557"/>
                </a:lnTo>
                <a:lnTo>
                  <a:pt x="2249490" y="192029"/>
                </a:lnTo>
                <a:lnTo>
                  <a:pt x="2252412" y="191266"/>
                </a:lnTo>
                <a:lnTo>
                  <a:pt x="2256064" y="184292"/>
                </a:lnTo>
                <a:lnTo>
                  <a:pt x="2250751" y="184292"/>
                </a:lnTo>
                <a:close/>
              </a:path>
              <a:path w="2887908" h="418394">
                <a:moveTo>
                  <a:pt x="2239129" y="190037"/>
                </a:moveTo>
                <a:lnTo>
                  <a:pt x="2241819" y="200729"/>
                </a:lnTo>
                <a:lnTo>
                  <a:pt x="2242948" y="197409"/>
                </a:lnTo>
                <a:lnTo>
                  <a:pt x="2244708" y="195018"/>
                </a:lnTo>
                <a:lnTo>
                  <a:pt x="2247099" y="193557"/>
                </a:lnTo>
                <a:lnTo>
                  <a:pt x="2246302" y="185454"/>
                </a:lnTo>
                <a:lnTo>
                  <a:pt x="2242716" y="187779"/>
                </a:lnTo>
                <a:lnTo>
                  <a:pt x="2239129" y="190037"/>
                </a:lnTo>
                <a:close/>
              </a:path>
              <a:path w="2887908" h="418394">
                <a:moveTo>
                  <a:pt x="2236672" y="193025"/>
                </a:moveTo>
                <a:lnTo>
                  <a:pt x="2235344" y="196744"/>
                </a:lnTo>
                <a:lnTo>
                  <a:pt x="2241819" y="200729"/>
                </a:lnTo>
                <a:lnTo>
                  <a:pt x="2239129" y="190037"/>
                </a:lnTo>
                <a:lnTo>
                  <a:pt x="2236672" y="193025"/>
                </a:lnTo>
                <a:close/>
              </a:path>
              <a:path w="2887908" h="418394">
                <a:moveTo>
                  <a:pt x="2275291" y="197409"/>
                </a:moveTo>
                <a:lnTo>
                  <a:pt x="2274427" y="194221"/>
                </a:lnTo>
                <a:lnTo>
                  <a:pt x="2275257" y="235795"/>
                </a:lnTo>
                <a:lnTo>
                  <a:pt x="2275291" y="197409"/>
                </a:lnTo>
                <a:close/>
              </a:path>
              <a:path w="2887908" h="418394">
                <a:moveTo>
                  <a:pt x="2269280" y="232873"/>
                </a:moveTo>
                <a:lnTo>
                  <a:pt x="2270476" y="233968"/>
                </a:lnTo>
                <a:lnTo>
                  <a:pt x="2272003" y="234699"/>
                </a:lnTo>
                <a:lnTo>
                  <a:pt x="2273531" y="235429"/>
                </a:lnTo>
                <a:lnTo>
                  <a:pt x="2275257" y="235795"/>
                </a:lnTo>
                <a:lnTo>
                  <a:pt x="2274427" y="194221"/>
                </a:lnTo>
                <a:lnTo>
                  <a:pt x="2272701" y="191764"/>
                </a:lnTo>
                <a:lnTo>
                  <a:pt x="2271040" y="189240"/>
                </a:lnTo>
                <a:lnTo>
                  <a:pt x="2269280" y="232873"/>
                </a:lnTo>
                <a:close/>
              </a:path>
              <a:path w="2887908" h="418394">
                <a:moveTo>
                  <a:pt x="2269114" y="225036"/>
                </a:moveTo>
                <a:lnTo>
                  <a:pt x="2268417" y="231411"/>
                </a:lnTo>
                <a:lnTo>
                  <a:pt x="2269280" y="232873"/>
                </a:lnTo>
                <a:lnTo>
                  <a:pt x="2271040" y="189240"/>
                </a:lnTo>
                <a:lnTo>
                  <a:pt x="2268915" y="204515"/>
                </a:lnTo>
                <a:lnTo>
                  <a:pt x="2268915" y="211089"/>
                </a:lnTo>
                <a:lnTo>
                  <a:pt x="2267321" y="211416"/>
                </a:lnTo>
                <a:lnTo>
                  <a:pt x="2267321" y="218793"/>
                </a:lnTo>
                <a:lnTo>
                  <a:pt x="2267122" y="224737"/>
                </a:lnTo>
                <a:lnTo>
                  <a:pt x="2269114" y="225036"/>
                </a:lnTo>
                <a:close/>
              </a:path>
              <a:path w="2887908" h="418394">
                <a:moveTo>
                  <a:pt x="2282363" y="234798"/>
                </a:moveTo>
                <a:lnTo>
                  <a:pt x="2282762" y="228523"/>
                </a:lnTo>
                <a:lnTo>
                  <a:pt x="2280338" y="229021"/>
                </a:lnTo>
                <a:lnTo>
                  <a:pt x="2276553" y="229021"/>
                </a:lnTo>
                <a:lnTo>
                  <a:pt x="2275291" y="227825"/>
                </a:lnTo>
                <a:lnTo>
                  <a:pt x="2277183" y="235795"/>
                </a:lnTo>
                <a:lnTo>
                  <a:pt x="2279309" y="235795"/>
                </a:lnTo>
                <a:lnTo>
                  <a:pt x="2281035" y="235463"/>
                </a:lnTo>
                <a:lnTo>
                  <a:pt x="2282363" y="234798"/>
                </a:lnTo>
                <a:close/>
              </a:path>
              <a:path w="2887908" h="418394">
                <a:moveTo>
                  <a:pt x="2266956" y="229751"/>
                </a:moveTo>
                <a:lnTo>
                  <a:pt x="2267122" y="227991"/>
                </a:lnTo>
                <a:lnTo>
                  <a:pt x="2267122" y="224737"/>
                </a:lnTo>
                <a:lnTo>
                  <a:pt x="2266923" y="220653"/>
                </a:lnTo>
                <a:lnTo>
                  <a:pt x="2266126" y="222247"/>
                </a:lnTo>
                <a:lnTo>
                  <a:pt x="2265329" y="223774"/>
                </a:lnTo>
                <a:lnTo>
                  <a:pt x="2265030" y="231411"/>
                </a:lnTo>
                <a:lnTo>
                  <a:pt x="2266956" y="229751"/>
                </a:lnTo>
                <a:close/>
              </a:path>
              <a:path w="2887908" h="418394">
                <a:moveTo>
                  <a:pt x="2264233" y="225069"/>
                </a:moveTo>
                <a:lnTo>
                  <a:pt x="2262838" y="226132"/>
                </a:lnTo>
                <a:lnTo>
                  <a:pt x="2263104" y="233005"/>
                </a:lnTo>
                <a:lnTo>
                  <a:pt x="2265030" y="231411"/>
                </a:lnTo>
                <a:lnTo>
                  <a:pt x="2265329" y="223774"/>
                </a:lnTo>
                <a:lnTo>
                  <a:pt x="2264233" y="225069"/>
                </a:lnTo>
                <a:close/>
              </a:path>
              <a:path w="2887908" h="418394">
                <a:moveTo>
                  <a:pt x="2258057" y="228423"/>
                </a:moveTo>
                <a:lnTo>
                  <a:pt x="2258555" y="234998"/>
                </a:lnTo>
                <a:lnTo>
                  <a:pt x="2260946" y="234201"/>
                </a:lnTo>
                <a:lnTo>
                  <a:pt x="2263104" y="233005"/>
                </a:lnTo>
                <a:lnTo>
                  <a:pt x="2262838" y="226132"/>
                </a:lnTo>
                <a:lnTo>
                  <a:pt x="2261444" y="227128"/>
                </a:lnTo>
                <a:lnTo>
                  <a:pt x="2259850" y="227892"/>
                </a:lnTo>
                <a:lnTo>
                  <a:pt x="2258057" y="228423"/>
                </a:lnTo>
                <a:close/>
              </a:path>
              <a:path w="2887908" h="418394">
                <a:moveTo>
                  <a:pt x="2245605" y="227228"/>
                </a:moveTo>
                <a:lnTo>
                  <a:pt x="2245837" y="235595"/>
                </a:lnTo>
                <a:lnTo>
                  <a:pt x="2248560" y="236093"/>
                </a:lnTo>
                <a:lnTo>
                  <a:pt x="2253806" y="236093"/>
                </a:lnTo>
                <a:lnTo>
                  <a:pt x="2256164" y="235728"/>
                </a:lnTo>
                <a:lnTo>
                  <a:pt x="2258555" y="234998"/>
                </a:lnTo>
                <a:lnTo>
                  <a:pt x="2258057" y="228423"/>
                </a:lnTo>
                <a:lnTo>
                  <a:pt x="2256330" y="228888"/>
                </a:lnTo>
                <a:lnTo>
                  <a:pt x="2254504" y="229120"/>
                </a:lnTo>
                <a:lnTo>
                  <a:pt x="2249589" y="229120"/>
                </a:lnTo>
                <a:lnTo>
                  <a:pt x="2247265" y="228489"/>
                </a:lnTo>
                <a:lnTo>
                  <a:pt x="2245605" y="227228"/>
                </a:lnTo>
                <a:close/>
              </a:path>
              <a:path w="2887908" h="418394">
                <a:moveTo>
                  <a:pt x="2244011" y="218362"/>
                </a:moveTo>
                <a:lnTo>
                  <a:pt x="2244741" y="209263"/>
                </a:lnTo>
                <a:lnTo>
                  <a:pt x="2241255" y="210923"/>
                </a:lnTo>
                <a:lnTo>
                  <a:pt x="2243313" y="234599"/>
                </a:lnTo>
                <a:lnTo>
                  <a:pt x="2245837" y="235595"/>
                </a:lnTo>
                <a:lnTo>
                  <a:pt x="2245605" y="227228"/>
                </a:lnTo>
                <a:lnTo>
                  <a:pt x="2244011" y="225899"/>
                </a:lnTo>
                <a:lnTo>
                  <a:pt x="2243214" y="224206"/>
                </a:lnTo>
                <a:lnTo>
                  <a:pt x="2243214" y="220022"/>
                </a:lnTo>
                <a:lnTo>
                  <a:pt x="2244011" y="218362"/>
                </a:lnTo>
                <a:close/>
              </a:path>
              <a:path w="2887908" h="418394">
                <a:moveTo>
                  <a:pt x="2235045" y="218826"/>
                </a:moveTo>
                <a:lnTo>
                  <a:pt x="2235776" y="228058"/>
                </a:lnTo>
                <a:lnTo>
                  <a:pt x="2237237" y="230116"/>
                </a:lnTo>
                <a:lnTo>
                  <a:pt x="2238764" y="232109"/>
                </a:lnTo>
                <a:lnTo>
                  <a:pt x="2240790" y="233603"/>
                </a:lnTo>
                <a:lnTo>
                  <a:pt x="2243313" y="234599"/>
                </a:lnTo>
                <a:lnTo>
                  <a:pt x="2241255" y="210923"/>
                </a:lnTo>
                <a:lnTo>
                  <a:pt x="2238731" y="213381"/>
                </a:lnTo>
                <a:lnTo>
                  <a:pt x="2236274" y="215771"/>
                </a:lnTo>
                <a:lnTo>
                  <a:pt x="2235045" y="218826"/>
                </a:lnTo>
                <a:close/>
              </a:path>
              <a:path w="2887908" h="418394">
                <a:moveTo>
                  <a:pt x="2235045" y="222545"/>
                </a:moveTo>
                <a:lnTo>
                  <a:pt x="2235045" y="225534"/>
                </a:lnTo>
                <a:lnTo>
                  <a:pt x="2235776" y="228058"/>
                </a:lnTo>
                <a:lnTo>
                  <a:pt x="2235045" y="218826"/>
                </a:lnTo>
                <a:lnTo>
                  <a:pt x="2235045" y="222545"/>
                </a:lnTo>
                <a:close/>
              </a:path>
              <a:path w="2887908" h="418394">
                <a:moveTo>
                  <a:pt x="2267321" y="204829"/>
                </a:moveTo>
                <a:lnTo>
                  <a:pt x="2249191" y="208400"/>
                </a:lnTo>
                <a:lnTo>
                  <a:pt x="2249622" y="215041"/>
                </a:lnTo>
                <a:lnTo>
                  <a:pt x="2252877" y="214377"/>
                </a:lnTo>
                <a:lnTo>
                  <a:pt x="2267321" y="211416"/>
                </a:lnTo>
                <a:lnTo>
                  <a:pt x="2268915" y="211089"/>
                </a:lnTo>
                <a:lnTo>
                  <a:pt x="2268915" y="204515"/>
                </a:lnTo>
                <a:lnTo>
                  <a:pt x="2267321" y="204829"/>
                </a:lnTo>
                <a:close/>
              </a:path>
              <a:path w="2887908" h="418394">
                <a:moveTo>
                  <a:pt x="2249191" y="208400"/>
                </a:moveTo>
                <a:lnTo>
                  <a:pt x="2244741" y="209263"/>
                </a:lnTo>
                <a:lnTo>
                  <a:pt x="2245605" y="217166"/>
                </a:lnTo>
                <a:lnTo>
                  <a:pt x="2247199" y="215971"/>
                </a:lnTo>
                <a:lnTo>
                  <a:pt x="2249622" y="215041"/>
                </a:lnTo>
                <a:lnTo>
                  <a:pt x="2249191" y="208400"/>
                </a:lnTo>
                <a:close/>
              </a:path>
              <a:path w="2887908" h="418394">
                <a:moveTo>
                  <a:pt x="2296497" y="192162"/>
                </a:moveTo>
                <a:lnTo>
                  <a:pt x="2296497" y="222745"/>
                </a:lnTo>
                <a:lnTo>
                  <a:pt x="2296563" y="225932"/>
                </a:lnTo>
                <a:lnTo>
                  <a:pt x="2304466" y="192162"/>
                </a:lnTo>
                <a:lnTo>
                  <a:pt x="2296497" y="185288"/>
                </a:lnTo>
                <a:lnTo>
                  <a:pt x="2286535" y="185288"/>
                </a:lnTo>
                <a:lnTo>
                  <a:pt x="2286535" y="192162"/>
                </a:lnTo>
                <a:lnTo>
                  <a:pt x="2296497" y="192162"/>
                </a:lnTo>
                <a:close/>
              </a:path>
              <a:path w="2887908" h="418394">
                <a:moveTo>
                  <a:pt x="2304466" y="192162"/>
                </a:moveTo>
                <a:lnTo>
                  <a:pt x="2296563" y="225932"/>
                </a:lnTo>
                <a:lnTo>
                  <a:pt x="2297227" y="228523"/>
                </a:lnTo>
                <a:lnTo>
                  <a:pt x="2298489" y="230515"/>
                </a:lnTo>
                <a:lnTo>
                  <a:pt x="2299817" y="232441"/>
                </a:lnTo>
                <a:lnTo>
                  <a:pt x="2301577" y="233869"/>
                </a:lnTo>
                <a:lnTo>
                  <a:pt x="2303769" y="234798"/>
                </a:lnTo>
                <a:lnTo>
                  <a:pt x="2304466" y="223807"/>
                </a:lnTo>
                <a:lnTo>
                  <a:pt x="2304466" y="192162"/>
                </a:lnTo>
                <a:close/>
              </a:path>
              <a:path w="2887908" h="418394">
                <a:moveTo>
                  <a:pt x="2320704" y="224936"/>
                </a:moveTo>
                <a:lnTo>
                  <a:pt x="2319575" y="226065"/>
                </a:lnTo>
                <a:lnTo>
                  <a:pt x="2320139" y="234101"/>
                </a:lnTo>
                <a:lnTo>
                  <a:pt x="2321966" y="233005"/>
                </a:lnTo>
                <a:lnTo>
                  <a:pt x="2323493" y="231611"/>
                </a:lnTo>
                <a:lnTo>
                  <a:pt x="2320704" y="224936"/>
                </a:lnTo>
                <a:close/>
              </a:path>
              <a:path w="2887908" h="418394">
                <a:moveTo>
                  <a:pt x="2315524" y="228290"/>
                </a:moveTo>
                <a:lnTo>
                  <a:pt x="2315956" y="235695"/>
                </a:lnTo>
                <a:lnTo>
                  <a:pt x="2318014" y="234898"/>
                </a:lnTo>
                <a:lnTo>
                  <a:pt x="2320139" y="234101"/>
                </a:lnTo>
                <a:lnTo>
                  <a:pt x="2319575" y="226065"/>
                </a:lnTo>
                <a:lnTo>
                  <a:pt x="2318313" y="226962"/>
                </a:lnTo>
                <a:lnTo>
                  <a:pt x="2316918" y="227626"/>
                </a:lnTo>
                <a:lnTo>
                  <a:pt x="2315524" y="228290"/>
                </a:lnTo>
                <a:close/>
              </a:path>
              <a:path w="2887908" h="418394">
                <a:moveTo>
                  <a:pt x="2307953" y="228024"/>
                </a:moveTo>
                <a:lnTo>
                  <a:pt x="2308318" y="236093"/>
                </a:lnTo>
                <a:lnTo>
                  <a:pt x="2313565" y="236093"/>
                </a:lnTo>
                <a:lnTo>
                  <a:pt x="2315956" y="235695"/>
                </a:lnTo>
                <a:lnTo>
                  <a:pt x="2315524" y="228290"/>
                </a:lnTo>
                <a:lnTo>
                  <a:pt x="2313864" y="228622"/>
                </a:lnTo>
                <a:lnTo>
                  <a:pt x="2309746" y="228622"/>
                </a:lnTo>
                <a:lnTo>
                  <a:pt x="2307953" y="228024"/>
                </a:lnTo>
                <a:close/>
              </a:path>
              <a:path w="2887908" h="418394">
                <a:moveTo>
                  <a:pt x="2306558" y="226829"/>
                </a:moveTo>
                <a:lnTo>
                  <a:pt x="2305164" y="225634"/>
                </a:lnTo>
                <a:lnTo>
                  <a:pt x="2305960" y="235662"/>
                </a:lnTo>
                <a:lnTo>
                  <a:pt x="2308318" y="236093"/>
                </a:lnTo>
                <a:lnTo>
                  <a:pt x="2307953" y="228024"/>
                </a:lnTo>
                <a:lnTo>
                  <a:pt x="2306558" y="226829"/>
                </a:lnTo>
                <a:close/>
              </a:path>
              <a:path w="2887908" h="418394">
                <a:moveTo>
                  <a:pt x="2304466" y="223807"/>
                </a:moveTo>
                <a:lnTo>
                  <a:pt x="2303769" y="234798"/>
                </a:lnTo>
                <a:lnTo>
                  <a:pt x="2305960" y="235662"/>
                </a:lnTo>
                <a:lnTo>
                  <a:pt x="2305164" y="225634"/>
                </a:lnTo>
                <a:lnTo>
                  <a:pt x="2304466" y="223807"/>
                </a:lnTo>
                <a:close/>
              </a:path>
              <a:path w="2887908" h="418394">
                <a:moveTo>
                  <a:pt x="2304466" y="185288"/>
                </a:moveTo>
                <a:lnTo>
                  <a:pt x="2304466" y="171143"/>
                </a:lnTo>
                <a:lnTo>
                  <a:pt x="2296497" y="173334"/>
                </a:lnTo>
                <a:lnTo>
                  <a:pt x="2296497" y="185288"/>
                </a:lnTo>
                <a:lnTo>
                  <a:pt x="2304466" y="192162"/>
                </a:lnTo>
                <a:lnTo>
                  <a:pt x="2322597" y="192162"/>
                </a:lnTo>
                <a:lnTo>
                  <a:pt x="2322597" y="185288"/>
                </a:lnTo>
                <a:lnTo>
                  <a:pt x="2304466" y="185288"/>
                </a:lnTo>
                <a:close/>
              </a:path>
              <a:path w="2887908" h="418394">
                <a:moveTo>
                  <a:pt x="2344408" y="169748"/>
                </a:moveTo>
                <a:lnTo>
                  <a:pt x="2344408" y="167955"/>
                </a:lnTo>
                <a:lnTo>
                  <a:pt x="2343843" y="166527"/>
                </a:lnTo>
                <a:lnTo>
                  <a:pt x="2341651" y="164336"/>
                </a:lnTo>
                <a:lnTo>
                  <a:pt x="2340223" y="163771"/>
                </a:lnTo>
                <a:lnTo>
                  <a:pt x="2336637" y="163771"/>
                </a:lnTo>
                <a:lnTo>
                  <a:pt x="2335176" y="164336"/>
                </a:lnTo>
                <a:lnTo>
                  <a:pt x="2332985" y="166527"/>
                </a:lnTo>
                <a:lnTo>
                  <a:pt x="2332453" y="167955"/>
                </a:lnTo>
                <a:lnTo>
                  <a:pt x="2332453" y="169748"/>
                </a:lnTo>
                <a:lnTo>
                  <a:pt x="2332985" y="173002"/>
                </a:lnTo>
                <a:lnTo>
                  <a:pt x="2335176" y="175194"/>
                </a:lnTo>
                <a:lnTo>
                  <a:pt x="2336637" y="175725"/>
                </a:lnTo>
                <a:lnTo>
                  <a:pt x="2340223" y="175725"/>
                </a:lnTo>
                <a:lnTo>
                  <a:pt x="2341651" y="175194"/>
                </a:lnTo>
                <a:lnTo>
                  <a:pt x="2343843" y="173002"/>
                </a:lnTo>
                <a:lnTo>
                  <a:pt x="2344408" y="171541"/>
                </a:lnTo>
                <a:lnTo>
                  <a:pt x="2344408" y="169748"/>
                </a:lnTo>
                <a:close/>
              </a:path>
              <a:path w="2887908" h="418394">
                <a:moveTo>
                  <a:pt x="2334446" y="185288"/>
                </a:moveTo>
                <a:lnTo>
                  <a:pt x="2334446" y="235097"/>
                </a:lnTo>
                <a:lnTo>
                  <a:pt x="2342415" y="235097"/>
                </a:lnTo>
                <a:lnTo>
                  <a:pt x="2342415" y="185288"/>
                </a:lnTo>
                <a:lnTo>
                  <a:pt x="2334446" y="185288"/>
                </a:lnTo>
                <a:close/>
              </a:path>
              <a:path w="2887908" h="418394">
                <a:moveTo>
                  <a:pt x="2405635" y="210193"/>
                </a:moveTo>
                <a:lnTo>
                  <a:pt x="2405635" y="204814"/>
                </a:lnTo>
                <a:lnTo>
                  <a:pt x="2404606" y="200198"/>
                </a:lnTo>
                <a:lnTo>
                  <a:pt x="2402547" y="196346"/>
                </a:lnTo>
                <a:lnTo>
                  <a:pt x="2400488" y="192428"/>
                </a:lnTo>
                <a:lnTo>
                  <a:pt x="2397666" y="206208"/>
                </a:lnTo>
                <a:lnTo>
                  <a:pt x="2397666" y="210193"/>
                </a:lnTo>
                <a:lnTo>
                  <a:pt x="2400488" y="227991"/>
                </a:lnTo>
                <a:lnTo>
                  <a:pt x="2402547" y="224139"/>
                </a:lnTo>
                <a:lnTo>
                  <a:pt x="2404606" y="220221"/>
                </a:lnTo>
                <a:lnTo>
                  <a:pt x="2405635" y="215572"/>
                </a:lnTo>
                <a:lnTo>
                  <a:pt x="2405635" y="210193"/>
                </a:lnTo>
                <a:close/>
              </a:path>
              <a:path w="2887908" h="418394">
                <a:moveTo>
                  <a:pt x="2397632" y="189439"/>
                </a:moveTo>
                <a:lnTo>
                  <a:pt x="2393980" y="187380"/>
                </a:lnTo>
                <a:lnTo>
                  <a:pt x="2394411" y="197176"/>
                </a:lnTo>
                <a:lnTo>
                  <a:pt x="2395673" y="200032"/>
                </a:lnTo>
                <a:lnTo>
                  <a:pt x="2397001" y="202821"/>
                </a:lnTo>
                <a:lnTo>
                  <a:pt x="2397666" y="206208"/>
                </a:lnTo>
                <a:lnTo>
                  <a:pt x="2400488" y="192428"/>
                </a:lnTo>
                <a:lnTo>
                  <a:pt x="2397632" y="189439"/>
                </a:lnTo>
                <a:close/>
              </a:path>
              <a:path w="2887908" h="418394">
                <a:moveTo>
                  <a:pt x="2387803" y="191930"/>
                </a:moveTo>
                <a:lnTo>
                  <a:pt x="2390194" y="193457"/>
                </a:lnTo>
                <a:lnTo>
                  <a:pt x="2392585" y="194985"/>
                </a:lnTo>
                <a:lnTo>
                  <a:pt x="2394411" y="197176"/>
                </a:lnTo>
                <a:lnTo>
                  <a:pt x="2393980" y="187380"/>
                </a:lnTo>
                <a:lnTo>
                  <a:pt x="2390393" y="185322"/>
                </a:lnTo>
                <a:lnTo>
                  <a:pt x="2387803" y="191930"/>
                </a:lnTo>
                <a:close/>
              </a:path>
              <a:path w="2887908" h="418394">
                <a:moveTo>
                  <a:pt x="2378141" y="191166"/>
                </a:moveTo>
                <a:lnTo>
                  <a:pt x="2384914" y="191166"/>
                </a:lnTo>
                <a:lnTo>
                  <a:pt x="2387803" y="191930"/>
                </a:lnTo>
                <a:lnTo>
                  <a:pt x="2390393" y="185322"/>
                </a:lnTo>
                <a:lnTo>
                  <a:pt x="2386243" y="184292"/>
                </a:lnTo>
                <a:lnTo>
                  <a:pt x="2381527" y="184292"/>
                </a:lnTo>
                <a:lnTo>
                  <a:pt x="2378141" y="191166"/>
                </a:lnTo>
                <a:close/>
              </a:path>
              <a:path w="2887908" h="418394">
                <a:moveTo>
                  <a:pt x="2376879" y="184292"/>
                </a:moveTo>
                <a:lnTo>
                  <a:pt x="2372728" y="185322"/>
                </a:lnTo>
                <a:lnTo>
                  <a:pt x="2372861" y="193457"/>
                </a:lnTo>
                <a:lnTo>
                  <a:pt x="2375252" y="191930"/>
                </a:lnTo>
                <a:lnTo>
                  <a:pt x="2378141" y="191166"/>
                </a:lnTo>
                <a:lnTo>
                  <a:pt x="2381527" y="184292"/>
                </a:lnTo>
                <a:lnTo>
                  <a:pt x="2376879" y="184292"/>
                </a:lnTo>
                <a:close/>
              </a:path>
              <a:path w="2887908" h="418394">
                <a:moveTo>
                  <a:pt x="2367282" y="200032"/>
                </a:moveTo>
                <a:lnTo>
                  <a:pt x="2368610" y="197176"/>
                </a:lnTo>
                <a:lnTo>
                  <a:pt x="2370470" y="194985"/>
                </a:lnTo>
                <a:lnTo>
                  <a:pt x="2372861" y="193457"/>
                </a:lnTo>
                <a:lnTo>
                  <a:pt x="2372728" y="185322"/>
                </a:lnTo>
                <a:lnTo>
                  <a:pt x="2369075" y="187380"/>
                </a:lnTo>
                <a:lnTo>
                  <a:pt x="2367282" y="200032"/>
                </a:lnTo>
                <a:close/>
              </a:path>
              <a:path w="2887908" h="418394">
                <a:moveTo>
                  <a:pt x="2368610" y="223210"/>
                </a:moveTo>
                <a:lnTo>
                  <a:pt x="2367282" y="220354"/>
                </a:lnTo>
                <a:lnTo>
                  <a:pt x="2366020" y="217498"/>
                </a:lnTo>
                <a:lnTo>
                  <a:pt x="2365389" y="214111"/>
                </a:lnTo>
                <a:lnTo>
                  <a:pt x="2365389" y="206208"/>
                </a:lnTo>
                <a:lnTo>
                  <a:pt x="2366020" y="202821"/>
                </a:lnTo>
                <a:lnTo>
                  <a:pt x="2367282" y="200032"/>
                </a:lnTo>
                <a:lnTo>
                  <a:pt x="2369075" y="187380"/>
                </a:lnTo>
                <a:lnTo>
                  <a:pt x="2365423" y="189439"/>
                </a:lnTo>
                <a:lnTo>
                  <a:pt x="2362567" y="192428"/>
                </a:lnTo>
                <a:lnTo>
                  <a:pt x="2365423" y="230947"/>
                </a:lnTo>
                <a:lnTo>
                  <a:pt x="2369075" y="233005"/>
                </a:lnTo>
                <a:lnTo>
                  <a:pt x="2368610" y="223210"/>
                </a:lnTo>
                <a:close/>
              </a:path>
              <a:path w="2887908" h="418394">
                <a:moveTo>
                  <a:pt x="2397666" y="214111"/>
                </a:moveTo>
                <a:lnTo>
                  <a:pt x="2397001" y="217498"/>
                </a:lnTo>
                <a:lnTo>
                  <a:pt x="2397632" y="230947"/>
                </a:lnTo>
                <a:lnTo>
                  <a:pt x="2400488" y="227991"/>
                </a:lnTo>
                <a:lnTo>
                  <a:pt x="2397666" y="210193"/>
                </a:lnTo>
                <a:lnTo>
                  <a:pt x="2397666" y="214111"/>
                </a:lnTo>
                <a:close/>
              </a:path>
              <a:path w="2887908" h="418394">
                <a:moveTo>
                  <a:pt x="2397001" y="217498"/>
                </a:moveTo>
                <a:lnTo>
                  <a:pt x="2395673" y="220354"/>
                </a:lnTo>
                <a:lnTo>
                  <a:pt x="2394411" y="223210"/>
                </a:lnTo>
                <a:lnTo>
                  <a:pt x="2392585" y="225401"/>
                </a:lnTo>
                <a:lnTo>
                  <a:pt x="2390194" y="226929"/>
                </a:lnTo>
                <a:lnTo>
                  <a:pt x="2387803" y="228456"/>
                </a:lnTo>
                <a:lnTo>
                  <a:pt x="2390393" y="235064"/>
                </a:lnTo>
                <a:lnTo>
                  <a:pt x="2393980" y="233005"/>
                </a:lnTo>
                <a:lnTo>
                  <a:pt x="2397632" y="230947"/>
                </a:lnTo>
                <a:lnTo>
                  <a:pt x="2397001" y="217498"/>
                </a:lnTo>
                <a:close/>
              </a:path>
              <a:path w="2887908" h="418394">
                <a:moveTo>
                  <a:pt x="2386243" y="236093"/>
                </a:moveTo>
                <a:lnTo>
                  <a:pt x="2390393" y="235064"/>
                </a:lnTo>
                <a:lnTo>
                  <a:pt x="2387803" y="228456"/>
                </a:lnTo>
                <a:lnTo>
                  <a:pt x="2384914" y="229220"/>
                </a:lnTo>
                <a:lnTo>
                  <a:pt x="2381527" y="229220"/>
                </a:lnTo>
                <a:lnTo>
                  <a:pt x="2381527" y="236093"/>
                </a:lnTo>
                <a:lnTo>
                  <a:pt x="2386243" y="236093"/>
                </a:lnTo>
                <a:close/>
              </a:path>
              <a:path w="2887908" h="418394">
                <a:moveTo>
                  <a:pt x="2378141" y="229220"/>
                </a:moveTo>
                <a:lnTo>
                  <a:pt x="2375252" y="228456"/>
                </a:lnTo>
                <a:lnTo>
                  <a:pt x="2376879" y="236093"/>
                </a:lnTo>
                <a:lnTo>
                  <a:pt x="2381527" y="236093"/>
                </a:lnTo>
                <a:lnTo>
                  <a:pt x="2381527" y="229220"/>
                </a:lnTo>
                <a:lnTo>
                  <a:pt x="2378141" y="229220"/>
                </a:lnTo>
                <a:close/>
              </a:path>
              <a:path w="2887908" h="418394">
                <a:moveTo>
                  <a:pt x="2368610" y="223210"/>
                </a:moveTo>
                <a:lnTo>
                  <a:pt x="2369075" y="233005"/>
                </a:lnTo>
                <a:lnTo>
                  <a:pt x="2372728" y="235064"/>
                </a:lnTo>
                <a:lnTo>
                  <a:pt x="2376879" y="236093"/>
                </a:lnTo>
                <a:lnTo>
                  <a:pt x="2375252" y="228456"/>
                </a:lnTo>
                <a:lnTo>
                  <a:pt x="2372861" y="226929"/>
                </a:lnTo>
                <a:lnTo>
                  <a:pt x="2370470" y="225401"/>
                </a:lnTo>
                <a:lnTo>
                  <a:pt x="2368610" y="223210"/>
                </a:lnTo>
                <a:close/>
              </a:path>
              <a:path w="2887908" h="418394">
                <a:moveTo>
                  <a:pt x="2365423" y="230947"/>
                </a:moveTo>
                <a:lnTo>
                  <a:pt x="2362567" y="192428"/>
                </a:lnTo>
                <a:lnTo>
                  <a:pt x="2360508" y="196346"/>
                </a:lnTo>
                <a:lnTo>
                  <a:pt x="2358450" y="200198"/>
                </a:lnTo>
                <a:lnTo>
                  <a:pt x="2357420" y="204814"/>
                </a:lnTo>
                <a:lnTo>
                  <a:pt x="2357420" y="210193"/>
                </a:lnTo>
                <a:lnTo>
                  <a:pt x="2358450" y="220221"/>
                </a:lnTo>
                <a:lnTo>
                  <a:pt x="2360508" y="224139"/>
                </a:lnTo>
                <a:lnTo>
                  <a:pt x="2362567" y="227991"/>
                </a:lnTo>
                <a:lnTo>
                  <a:pt x="2365423" y="230947"/>
                </a:lnTo>
                <a:close/>
              </a:path>
              <a:path w="2887908" h="418394">
                <a:moveTo>
                  <a:pt x="2427014" y="195350"/>
                </a:moveTo>
                <a:lnTo>
                  <a:pt x="2428075" y="192698"/>
                </a:lnTo>
                <a:lnTo>
                  <a:pt x="2427612" y="185288"/>
                </a:lnTo>
                <a:lnTo>
                  <a:pt x="2420638" y="185288"/>
                </a:lnTo>
                <a:lnTo>
                  <a:pt x="2428608" y="235097"/>
                </a:lnTo>
                <a:lnTo>
                  <a:pt x="2428309" y="196446"/>
                </a:lnTo>
                <a:lnTo>
                  <a:pt x="2428075" y="192698"/>
                </a:lnTo>
                <a:lnTo>
                  <a:pt x="2427014" y="195350"/>
                </a:lnTo>
                <a:close/>
              </a:path>
              <a:path w="2887908" h="418394">
                <a:moveTo>
                  <a:pt x="2428608" y="204349"/>
                </a:moveTo>
                <a:lnTo>
                  <a:pt x="2429371" y="200962"/>
                </a:lnTo>
                <a:lnTo>
                  <a:pt x="2430899" y="198438"/>
                </a:lnTo>
                <a:lnTo>
                  <a:pt x="2432493" y="195914"/>
                </a:lnTo>
                <a:lnTo>
                  <a:pt x="2434485" y="194088"/>
                </a:lnTo>
                <a:lnTo>
                  <a:pt x="2436876" y="192959"/>
                </a:lnTo>
                <a:lnTo>
                  <a:pt x="2439267" y="191830"/>
                </a:lnTo>
                <a:lnTo>
                  <a:pt x="2441658" y="191266"/>
                </a:lnTo>
                <a:lnTo>
                  <a:pt x="2447502" y="191266"/>
                </a:lnTo>
                <a:lnTo>
                  <a:pt x="2450391" y="192361"/>
                </a:lnTo>
                <a:lnTo>
                  <a:pt x="2452715" y="194553"/>
                </a:lnTo>
                <a:lnTo>
                  <a:pt x="2455106" y="196678"/>
                </a:lnTo>
                <a:lnTo>
                  <a:pt x="2456302" y="200497"/>
                </a:lnTo>
                <a:lnTo>
                  <a:pt x="2456302" y="235097"/>
                </a:lnTo>
                <a:lnTo>
                  <a:pt x="2464271" y="235097"/>
                </a:lnTo>
                <a:lnTo>
                  <a:pt x="2457530" y="187712"/>
                </a:lnTo>
                <a:lnTo>
                  <a:pt x="2454608" y="186384"/>
                </a:lnTo>
                <a:lnTo>
                  <a:pt x="2451686" y="184990"/>
                </a:lnTo>
                <a:lnTo>
                  <a:pt x="2448432" y="184292"/>
                </a:lnTo>
                <a:lnTo>
                  <a:pt x="2442322" y="184292"/>
                </a:lnTo>
                <a:lnTo>
                  <a:pt x="2439865" y="184658"/>
                </a:lnTo>
                <a:lnTo>
                  <a:pt x="2437474" y="185388"/>
                </a:lnTo>
                <a:lnTo>
                  <a:pt x="2435149" y="186119"/>
                </a:lnTo>
                <a:lnTo>
                  <a:pt x="2433091" y="187314"/>
                </a:lnTo>
                <a:lnTo>
                  <a:pt x="2431298" y="188974"/>
                </a:lnTo>
                <a:lnTo>
                  <a:pt x="2429504" y="190568"/>
                </a:lnTo>
                <a:lnTo>
                  <a:pt x="2428608" y="204349"/>
                </a:lnTo>
                <a:close/>
              </a:path>
              <a:path w="2887908" h="418394">
                <a:moveTo>
                  <a:pt x="2428608" y="204349"/>
                </a:moveTo>
                <a:lnTo>
                  <a:pt x="2429504" y="190568"/>
                </a:lnTo>
                <a:lnTo>
                  <a:pt x="2428309" y="196446"/>
                </a:lnTo>
                <a:lnTo>
                  <a:pt x="2428608" y="235097"/>
                </a:lnTo>
                <a:lnTo>
                  <a:pt x="2428608" y="204349"/>
                </a:lnTo>
                <a:close/>
              </a:path>
              <a:path w="2887908" h="418394">
                <a:moveTo>
                  <a:pt x="2428077" y="192693"/>
                </a:moveTo>
                <a:lnTo>
                  <a:pt x="2428309" y="196446"/>
                </a:lnTo>
                <a:lnTo>
                  <a:pt x="2429504" y="190568"/>
                </a:lnTo>
                <a:lnTo>
                  <a:pt x="2428077" y="192693"/>
                </a:lnTo>
                <a:close/>
              </a:path>
              <a:path w="2887908" h="418394">
                <a:moveTo>
                  <a:pt x="2464271" y="235097"/>
                </a:moveTo>
                <a:lnTo>
                  <a:pt x="2464271" y="198903"/>
                </a:lnTo>
                <a:lnTo>
                  <a:pt x="2463374" y="195350"/>
                </a:lnTo>
                <a:lnTo>
                  <a:pt x="2461581" y="192561"/>
                </a:lnTo>
                <a:lnTo>
                  <a:pt x="2459855" y="189771"/>
                </a:lnTo>
                <a:lnTo>
                  <a:pt x="2457530" y="187712"/>
                </a:lnTo>
                <a:lnTo>
                  <a:pt x="2464271" y="235097"/>
                </a:lnTo>
                <a:close/>
              </a:path>
              <a:path w="2887908" h="418394">
                <a:moveTo>
                  <a:pt x="2526229" y="169748"/>
                </a:moveTo>
                <a:lnTo>
                  <a:pt x="2526229" y="167955"/>
                </a:lnTo>
                <a:lnTo>
                  <a:pt x="2525665" y="166527"/>
                </a:lnTo>
                <a:lnTo>
                  <a:pt x="2523473" y="164336"/>
                </a:lnTo>
                <a:lnTo>
                  <a:pt x="2522045" y="163771"/>
                </a:lnTo>
                <a:lnTo>
                  <a:pt x="2518459" y="163771"/>
                </a:lnTo>
                <a:lnTo>
                  <a:pt x="2516998" y="164336"/>
                </a:lnTo>
                <a:lnTo>
                  <a:pt x="2514806" y="166527"/>
                </a:lnTo>
                <a:lnTo>
                  <a:pt x="2514275" y="167955"/>
                </a:lnTo>
                <a:lnTo>
                  <a:pt x="2514275" y="169748"/>
                </a:lnTo>
                <a:lnTo>
                  <a:pt x="2514806" y="173002"/>
                </a:lnTo>
                <a:lnTo>
                  <a:pt x="2516998" y="175194"/>
                </a:lnTo>
                <a:lnTo>
                  <a:pt x="2518459" y="175725"/>
                </a:lnTo>
                <a:lnTo>
                  <a:pt x="2522045" y="175725"/>
                </a:lnTo>
                <a:lnTo>
                  <a:pt x="2523473" y="175194"/>
                </a:lnTo>
                <a:lnTo>
                  <a:pt x="2525665" y="173002"/>
                </a:lnTo>
                <a:lnTo>
                  <a:pt x="2526229" y="171541"/>
                </a:lnTo>
                <a:lnTo>
                  <a:pt x="2526229" y="169748"/>
                </a:lnTo>
                <a:close/>
              </a:path>
              <a:path w="2887908" h="418394">
                <a:moveTo>
                  <a:pt x="2516268" y="185288"/>
                </a:moveTo>
                <a:lnTo>
                  <a:pt x="2516268" y="235097"/>
                </a:lnTo>
                <a:lnTo>
                  <a:pt x="2524237" y="235097"/>
                </a:lnTo>
                <a:lnTo>
                  <a:pt x="2524237" y="185288"/>
                </a:lnTo>
                <a:lnTo>
                  <a:pt x="2516268" y="185288"/>
                </a:lnTo>
                <a:close/>
              </a:path>
              <a:path w="2887908" h="418394">
                <a:moveTo>
                  <a:pt x="2549104" y="195350"/>
                </a:moveTo>
                <a:lnTo>
                  <a:pt x="2550165" y="192698"/>
                </a:lnTo>
                <a:lnTo>
                  <a:pt x="2549702" y="185288"/>
                </a:lnTo>
                <a:lnTo>
                  <a:pt x="2542728" y="185288"/>
                </a:lnTo>
                <a:lnTo>
                  <a:pt x="2550698" y="235097"/>
                </a:lnTo>
                <a:lnTo>
                  <a:pt x="2550399" y="196446"/>
                </a:lnTo>
                <a:lnTo>
                  <a:pt x="2550165" y="192698"/>
                </a:lnTo>
                <a:lnTo>
                  <a:pt x="2549104" y="195350"/>
                </a:lnTo>
                <a:close/>
              </a:path>
              <a:path w="2887908" h="418394">
                <a:moveTo>
                  <a:pt x="2550698" y="204349"/>
                </a:moveTo>
                <a:lnTo>
                  <a:pt x="2551462" y="200962"/>
                </a:lnTo>
                <a:lnTo>
                  <a:pt x="2552989" y="198438"/>
                </a:lnTo>
                <a:lnTo>
                  <a:pt x="2554583" y="195914"/>
                </a:lnTo>
                <a:lnTo>
                  <a:pt x="2556575" y="194088"/>
                </a:lnTo>
                <a:lnTo>
                  <a:pt x="2558966" y="192959"/>
                </a:lnTo>
                <a:lnTo>
                  <a:pt x="2561357" y="191830"/>
                </a:lnTo>
                <a:lnTo>
                  <a:pt x="2563748" y="191266"/>
                </a:lnTo>
                <a:lnTo>
                  <a:pt x="2569592" y="191266"/>
                </a:lnTo>
                <a:lnTo>
                  <a:pt x="2572481" y="192361"/>
                </a:lnTo>
                <a:lnTo>
                  <a:pt x="2574805" y="194553"/>
                </a:lnTo>
                <a:lnTo>
                  <a:pt x="2577196" y="196678"/>
                </a:lnTo>
                <a:lnTo>
                  <a:pt x="2578392" y="200497"/>
                </a:lnTo>
                <a:lnTo>
                  <a:pt x="2578392" y="235097"/>
                </a:lnTo>
                <a:lnTo>
                  <a:pt x="2586361" y="235097"/>
                </a:lnTo>
                <a:lnTo>
                  <a:pt x="2579620" y="187712"/>
                </a:lnTo>
                <a:lnTo>
                  <a:pt x="2576698" y="186384"/>
                </a:lnTo>
                <a:lnTo>
                  <a:pt x="2573776" y="184990"/>
                </a:lnTo>
                <a:lnTo>
                  <a:pt x="2570522" y="184292"/>
                </a:lnTo>
                <a:lnTo>
                  <a:pt x="2564412" y="184292"/>
                </a:lnTo>
                <a:lnTo>
                  <a:pt x="2561955" y="184658"/>
                </a:lnTo>
                <a:lnTo>
                  <a:pt x="2559564" y="185388"/>
                </a:lnTo>
                <a:lnTo>
                  <a:pt x="2557239" y="186119"/>
                </a:lnTo>
                <a:lnTo>
                  <a:pt x="2555181" y="187314"/>
                </a:lnTo>
                <a:lnTo>
                  <a:pt x="2553388" y="188974"/>
                </a:lnTo>
                <a:lnTo>
                  <a:pt x="2551595" y="190568"/>
                </a:lnTo>
                <a:lnTo>
                  <a:pt x="2550698" y="204349"/>
                </a:lnTo>
                <a:close/>
              </a:path>
              <a:path w="2887908" h="418394">
                <a:moveTo>
                  <a:pt x="2550698" y="204349"/>
                </a:moveTo>
                <a:lnTo>
                  <a:pt x="2551595" y="190568"/>
                </a:lnTo>
                <a:lnTo>
                  <a:pt x="2550399" y="196446"/>
                </a:lnTo>
                <a:lnTo>
                  <a:pt x="2550698" y="235097"/>
                </a:lnTo>
                <a:lnTo>
                  <a:pt x="2550698" y="204349"/>
                </a:lnTo>
                <a:close/>
              </a:path>
              <a:path w="2887908" h="418394">
                <a:moveTo>
                  <a:pt x="2550167" y="192693"/>
                </a:moveTo>
                <a:lnTo>
                  <a:pt x="2550399" y="196446"/>
                </a:lnTo>
                <a:lnTo>
                  <a:pt x="2551595" y="190568"/>
                </a:lnTo>
                <a:lnTo>
                  <a:pt x="2550167" y="192693"/>
                </a:lnTo>
                <a:close/>
              </a:path>
              <a:path w="2887908" h="418394">
                <a:moveTo>
                  <a:pt x="2586361" y="235097"/>
                </a:moveTo>
                <a:lnTo>
                  <a:pt x="2586361" y="198903"/>
                </a:lnTo>
                <a:lnTo>
                  <a:pt x="2585464" y="195350"/>
                </a:lnTo>
                <a:lnTo>
                  <a:pt x="2583671" y="192561"/>
                </a:lnTo>
                <a:lnTo>
                  <a:pt x="2581945" y="189771"/>
                </a:lnTo>
                <a:lnTo>
                  <a:pt x="2579620" y="187712"/>
                </a:lnTo>
                <a:lnTo>
                  <a:pt x="2586361" y="235097"/>
                </a:lnTo>
                <a:close/>
              </a:path>
              <a:path w="2887908" h="418394">
                <a:moveTo>
                  <a:pt x="2667678" y="219092"/>
                </a:moveTo>
                <a:lnTo>
                  <a:pt x="2668143" y="220354"/>
                </a:lnTo>
                <a:lnTo>
                  <a:pt x="2669638" y="232939"/>
                </a:lnTo>
                <a:lnTo>
                  <a:pt x="2671962" y="231146"/>
                </a:lnTo>
                <a:lnTo>
                  <a:pt x="2673622" y="228821"/>
                </a:lnTo>
                <a:lnTo>
                  <a:pt x="2675283" y="226431"/>
                </a:lnTo>
                <a:lnTo>
                  <a:pt x="2676113" y="223674"/>
                </a:lnTo>
                <a:lnTo>
                  <a:pt x="2676113" y="217498"/>
                </a:lnTo>
                <a:lnTo>
                  <a:pt x="2675183" y="214908"/>
                </a:lnTo>
                <a:lnTo>
                  <a:pt x="2673323" y="212783"/>
                </a:lnTo>
                <a:lnTo>
                  <a:pt x="2671464" y="210658"/>
                </a:lnTo>
                <a:lnTo>
                  <a:pt x="2668210" y="209130"/>
                </a:lnTo>
                <a:lnTo>
                  <a:pt x="2667678" y="219092"/>
                </a:lnTo>
                <a:close/>
              </a:path>
              <a:path w="2887908" h="418394">
                <a:moveTo>
                  <a:pt x="2648386" y="205079"/>
                </a:moveTo>
                <a:lnTo>
                  <a:pt x="2649714" y="212883"/>
                </a:lnTo>
                <a:lnTo>
                  <a:pt x="2661668" y="215373"/>
                </a:lnTo>
                <a:lnTo>
                  <a:pt x="2664192" y="215904"/>
                </a:lnTo>
                <a:lnTo>
                  <a:pt x="2665885" y="216768"/>
                </a:lnTo>
                <a:lnTo>
                  <a:pt x="2667678" y="219092"/>
                </a:lnTo>
                <a:lnTo>
                  <a:pt x="2668210" y="209130"/>
                </a:lnTo>
                <a:lnTo>
                  <a:pt x="2663561" y="208201"/>
                </a:lnTo>
                <a:lnTo>
                  <a:pt x="2651109" y="205610"/>
                </a:lnTo>
                <a:lnTo>
                  <a:pt x="2648386" y="205079"/>
                </a:lnTo>
                <a:close/>
              </a:path>
              <a:path w="2887908" h="418394">
                <a:moveTo>
                  <a:pt x="2648386" y="205079"/>
                </a:moveTo>
                <a:lnTo>
                  <a:pt x="2646526" y="204216"/>
                </a:lnTo>
                <a:lnTo>
                  <a:pt x="2645530" y="203020"/>
                </a:lnTo>
                <a:lnTo>
                  <a:pt x="2644534" y="201759"/>
                </a:lnTo>
                <a:lnTo>
                  <a:pt x="2644036" y="200397"/>
                </a:lnTo>
                <a:lnTo>
                  <a:pt x="2644866" y="211886"/>
                </a:lnTo>
                <a:lnTo>
                  <a:pt x="2649714" y="212883"/>
                </a:lnTo>
                <a:lnTo>
                  <a:pt x="2648386" y="205079"/>
                </a:lnTo>
                <a:close/>
              </a:path>
              <a:path w="2887908" h="418394">
                <a:moveTo>
                  <a:pt x="2636930" y="194022"/>
                </a:moveTo>
                <a:lnTo>
                  <a:pt x="2637195" y="205577"/>
                </a:lnTo>
                <a:lnTo>
                  <a:pt x="2639254" y="207902"/>
                </a:lnTo>
                <a:lnTo>
                  <a:pt x="2641379" y="210226"/>
                </a:lnTo>
                <a:lnTo>
                  <a:pt x="2644866" y="211886"/>
                </a:lnTo>
                <a:lnTo>
                  <a:pt x="2644036" y="200397"/>
                </a:lnTo>
                <a:lnTo>
                  <a:pt x="2642276" y="187712"/>
                </a:lnTo>
                <a:lnTo>
                  <a:pt x="2640051" y="189506"/>
                </a:lnTo>
                <a:lnTo>
                  <a:pt x="2638457" y="191764"/>
                </a:lnTo>
                <a:lnTo>
                  <a:pt x="2636930" y="194022"/>
                </a:lnTo>
                <a:close/>
              </a:path>
              <a:path w="2887908" h="418394">
                <a:moveTo>
                  <a:pt x="2637195" y="205577"/>
                </a:moveTo>
                <a:lnTo>
                  <a:pt x="2636930" y="194022"/>
                </a:lnTo>
                <a:lnTo>
                  <a:pt x="2636166" y="196512"/>
                </a:lnTo>
                <a:lnTo>
                  <a:pt x="2636166" y="202688"/>
                </a:lnTo>
                <a:lnTo>
                  <a:pt x="2637195" y="205577"/>
                </a:lnTo>
                <a:close/>
              </a:path>
              <a:path w="2887908" h="418394">
                <a:moveTo>
                  <a:pt x="2669638" y="232939"/>
                </a:moveTo>
                <a:lnTo>
                  <a:pt x="2668143" y="220354"/>
                </a:lnTo>
                <a:lnTo>
                  <a:pt x="2668143" y="223940"/>
                </a:lnTo>
                <a:lnTo>
                  <a:pt x="2667147" y="225733"/>
                </a:lnTo>
                <a:lnTo>
                  <a:pt x="2666649" y="234201"/>
                </a:lnTo>
                <a:lnTo>
                  <a:pt x="2669638" y="232939"/>
                </a:lnTo>
                <a:close/>
              </a:path>
              <a:path w="2887908" h="418394">
                <a:moveTo>
                  <a:pt x="2665155" y="227128"/>
                </a:moveTo>
                <a:lnTo>
                  <a:pt x="2663162" y="228456"/>
                </a:lnTo>
                <a:lnTo>
                  <a:pt x="2663660" y="235463"/>
                </a:lnTo>
                <a:lnTo>
                  <a:pt x="2666649" y="234201"/>
                </a:lnTo>
                <a:lnTo>
                  <a:pt x="2667147" y="225733"/>
                </a:lnTo>
                <a:lnTo>
                  <a:pt x="2665155" y="227128"/>
                </a:lnTo>
                <a:close/>
              </a:path>
              <a:path w="2887908" h="418394">
                <a:moveTo>
                  <a:pt x="2646626" y="226530"/>
                </a:moveTo>
                <a:lnTo>
                  <a:pt x="2646958" y="235064"/>
                </a:lnTo>
                <a:lnTo>
                  <a:pt x="2651441" y="236093"/>
                </a:lnTo>
                <a:lnTo>
                  <a:pt x="2660207" y="236093"/>
                </a:lnTo>
                <a:lnTo>
                  <a:pt x="2663660" y="235463"/>
                </a:lnTo>
                <a:lnTo>
                  <a:pt x="2663162" y="228456"/>
                </a:lnTo>
                <a:lnTo>
                  <a:pt x="2660406" y="229120"/>
                </a:lnTo>
                <a:lnTo>
                  <a:pt x="2652902" y="229120"/>
                </a:lnTo>
                <a:lnTo>
                  <a:pt x="2649481" y="228257"/>
                </a:lnTo>
                <a:lnTo>
                  <a:pt x="2646626" y="226530"/>
                </a:lnTo>
                <a:close/>
              </a:path>
              <a:path w="2887908" h="418394">
                <a:moveTo>
                  <a:pt x="2643837" y="224803"/>
                </a:moveTo>
                <a:lnTo>
                  <a:pt x="2641711" y="222413"/>
                </a:lnTo>
                <a:lnTo>
                  <a:pt x="2642840" y="233005"/>
                </a:lnTo>
                <a:lnTo>
                  <a:pt x="2646958" y="235064"/>
                </a:lnTo>
                <a:lnTo>
                  <a:pt x="2646626" y="226530"/>
                </a:lnTo>
                <a:lnTo>
                  <a:pt x="2643837" y="224803"/>
                </a:lnTo>
                <a:close/>
              </a:path>
              <a:path w="2887908" h="418394">
                <a:moveTo>
                  <a:pt x="2640250" y="219358"/>
                </a:moveTo>
                <a:lnTo>
                  <a:pt x="2633476" y="224239"/>
                </a:lnTo>
                <a:lnTo>
                  <a:pt x="2635668" y="228024"/>
                </a:lnTo>
                <a:lnTo>
                  <a:pt x="2638789" y="230947"/>
                </a:lnTo>
                <a:lnTo>
                  <a:pt x="2642840" y="233005"/>
                </a:lnTo>
                <a:lnTo>
                  <a:pt x="2641711" y="222413"/>
                </a:lnTo>
                <a:lnTo>
                  <a:pt x="2640250" y="219358"/>
                </a:lnTo>
                <a:close/>
              </a:path>
              <a:path w="2887908" h="418394">
                <a:moveTo>
                  <a:pt x="2665786" y="194686"/>
                </a:moveTo>
                <a:lnTo>
                  <a:pt x="2667612" y="196811"/>
                </a:lnTo>
                <a:lnTo>
                  <a:pt x="2668741" y="199733"/>
                </a:lnTo>
                <a:lnTo>
                  <a:pt x="2675415" y="195350"/>
                </a:lnTo>
                <a:lnTo>
                  <a:pt x="2673755" y="191830"/>
                </a:lnTo>
                <a:lnTo>
                  <a:pt x="2671231" y="189107"/>
                </a:lnTo>
                <a:lnTo>
                  <a:pt x="2667844" y="187181"/>
                </a:lnTo>
                <a:lnTo>
                  <a:pt x="2665786" y="194686"/>
                </a:lnTo>
                <a:close/>
              </a:path>
              <a:path w="2887908" h="418394">
                <a:moveTo>
                  <a:pt x="2664457" y="185255"/>
                </a:moveTo>
                <a:lnTo>
                  <a:pt x="2660307" y="184292"/>
                </a:lnTo>
                <a:lnTo>
                  <a:pt x="2660738" y="191963"/>
                </a:lnTo>
                <a:lnTo>
                  <a:pt x="2663262" y="193357"/>
                </a:lnTo>
                <a:lnTo>
                  <a:pt x="2665786" y="194686"/>
                </a:lnTo>
                <a:lnTo>
                  <a:pt x="2667844" y="187181"/>
                </a:lnTo>
                <a:lnTo>
                  <a:pt x="2664457" y="185255"/>
                </a:lnTo>
                <a:close/>
              </a:path>
              <a:path w="2887908" h="418394">
                <a:moveTo>
                  <a:pt x="2653001" y="191266"/>
                </a:moveTo>
                <a:lnTo>
                  <a:pt x="2658115" y="191266"/>
                </a:lnTo>
                <a:lnTo>
                  <a:pt x="2660738" y="191963"/>
                </a:lnTo>
                <a:lnTo>
                  <a:pt x="2660307" y="184292"/>
                </a:lnTo>
                <a:lnTo>
                  <a:pt x="2655392" y="184292"/>
                </a:lnTo>
                <a:lnTo>
                  <a:pt x="2653001" y="191266"/>
                </a:lnTo>
                <a:close/>
              </a:path>
              <a:path w="2887908" h="418394">
                <a:moveTo>
                  <a:pt x="2651474" y="184292"/>
                </a:moveTo>
                <a:lnTo>
                  <a:pt x="2648054" y="184990"/>
                </a:lnTo>
                <a:lnTo>
                  <a:pt x="2649216" y="192262"/>
                </a:lnTo>
                <a:lnTo>
                  <a:pt x="2650943" y="191598"/>
                </a:lnTo>
                <a:lnTo>
                  <a:pt x="2653001" y="191266"/>
                </a:lnTo>
                <a:lnTo>
                  <a:pt x="2655392" y="184292"/>
                </a:lnTo>
                <a:lnTo>
                  <a:pt x="2651474" y="184292"/>
                </a:lnTo>
                <a:close/>
              </a:path>
              <a:path w="2887908" h="418394">
                <a:moveTo>
                  <a:pt x="2644036" y="197475"/>
                </a:moveTo>
                <a:lnTo>
                  <a:pt x="2644467" y="196180"/>
                </a:lnTo>
                <a:lnTo>
                  <a:pt x="2646260" y="193856"/>
                </a:lnTo>
                <a:lnTo>
                  <a:pt x="2647556" y="192926"/>
                </a:lnTo>
                <a:lnTo>
                  <a:pt x="2649216" y="192262"/>
                </a:lnTo>
                <a:lnTo>
                  <a:pt x="2648054" y="184990"/>
                </a:lnTo>
                <a:lnTo>
                  <a:pt x="2645131" y="186384"/>
                </a:lnTo>
                <a:lnTo>
                  <a:pt x="2644036" y="197475"/>
                </a:lnTo>
                <a:close/>
              </a:path>
              <a:path w="2887908" h="418394">
                <a:moveTo>
                  <a:pt x="2644036" y="197475"/>
                </a:moveTo>
                <a:lnTo>
                  <a:pt x="2645131" y="186384"/>
                </a:lnTo>
                <a:lnTo>
                  <a:pt x="2642276" y="187712"/>
                </a:lnTo>
                <a:lnTo>
                  <a:pt x="2644036" y="200397"/>
                </a:lnTo>
                <a:lnTo>
                  <a:pt x="2644036" y="197475"/>
                </a:lnTo>
                <a:close/>
              </a:path>
              <a:path w="2887908" h="418394">
                <a:moveTo>
                  <a:pt x="2735619" y="210193"/>
                </a:moveTo>
                <a:lnTo>
                  <a:pt x="2735619" y="204814"/>
                </a:lnTo>
                <a:lnTo>
                  <a:pt x="2734589" y="200198"/>
                </a:lnTo>
                <a:lnTo>
                  <a:pt x="2732530" y="196346"/>
                </a:lnTo>
                <a:lnTo>
                  <a:pt x="2730472" y="192428"/>
                </a:lnTo>
                <a:lnTo>
                  <a:pt x="2727649" y="206208"/>
                </a:lnTo>
                <a:lnTo>
                  <a:pt x="2727649" y="210193"/>
                </a:lnTo>
                <a:lnTo>
                  <a:pt x="2730472" y="227991"/>
                </a:lnTo>
                <a:lnTo>
                  <a:pt x="2732530" y="224139"/>
                </a:lnTo>
                <a:lnTo>
                  <a:pt x="2734589" y="220221"/>
                </a:lnTo>
                <a:lnTo>
                  <a:pt x="2735619" y="215572"/>
                </a:lnTo>
                <a:lnTo>
                  <a:pt x="2735619" y="210193"/>
                </a:lnTo>
                <a:close/>
              </a:path>
              <a:path w="2887908" h="418394">
                <a:moveTo>
                  <a:pt x="2727616" y="189439"/>
                </a:moveTo>
                <a:lnTo>
                  <a:pt x="2723963" y="187380"/>
                </a:lnTo>
                <a:lnTo>
                  <a:pt x="2724395" y="197176"/>
                </a:lnTo>
                <a:lnTo>
                  <a:pt x="2725657" y="200032"/>
                </a:lnTo>
                <a:lnTo>
                  <a:pt x="2726985" y="202821"/>
                </a:lnTo>
                <a:lnTo>
                  <a:pt x="2727649" y="206208"/>
                </a:lnTo>
                <a:lnTo>
                  <a:pt x="2730472" y="192428"/>
                </a:lnTo>
                <a:lnTo>
                  <a:pt x="2727616" y="189439"/>
                </a:lnTo>
                <a:close/>
              </a:path>
              <a:path w="2887908" h="418394">
                <a:moveTo>
                  <a:pt x="2717787" y="191930"/>
                </a:moveTo>
                <a:lnTo>
                  <a:pt x="2720178" y="193457"/>
                </a:lnTo>
                <a:lnTo>
                  <a:pt x="2722569" y="194985"/>
                </a:lnTo>
                <a:lnTo>
                  <a:pt x="2724395" y="197176"/>
                </a:lnTo>
                <a:lnTo>
                  <a:pt x="2723963" y="187380"/>
                </a:lnTo>
                <a:lnTo>
                  <a:pt x="2720377" y="185322"/>
                </a:lnTo>
                <a:lnTo>
                  <a:pt x="2717787" y="191930"/>
                </a:lnTo>
                <a:close/>
              </a:path>
              <a:path w="2887908" h="418394">
                <a:moveTo>
                  <a:pt x="2708124" y="191166"/>
                </a:moveTo>
                <a:lnTo>
                  <a:pt x="2714898" y="191166"/>
                </a:lnTo>
                <a:lnTo>
                  <a:pt x="2717787" y="191930"/>
                </a:lnTo>
                <a:lnTo>
                  <a:pt x="2720377" y="185322"/>
                </a:lnTo>
                <a:lnTo>
                  <a:pt x="2716226" y="184292"/>
                </a:lnTo>
                <a:lnTo>
                  <a:pt x="2711511" y="184292"/>
                </a:lnTo>
                <a:lnTo>
                  <a:pt x="2708124" y="191166"/>
                </a:lnTo>
                <a:close/>
              </a:path>
              <a:path w="2887908" h="418394">
                <a:moveTo>
                  <a:pt x="2706862" y="184292"/>
                </a:moveTo>
                <a:lnTo>
                  <a:pt x="2702712" y="185322"/>
                </a:lnTo>
                <a:lnTo>
                  <a:pt x="2702844" y="193457"/>
                </a:lnTo>
                <a:lnTo>
                  <a:pt x="2705235" y="191930"/>
                </a:lnTo>
                <a:lnTo>
                  <a:pt x="2708124" y="191166"/>
                </a:lnTo>
                <a:lnTo>
                  <a:pt x="2711511" y="184292"/>
                </a:lnTo>
                <a:lnTo>
                  <a:pt x="2706862" y="184292"/>
                </a:lnTo>
                <a:close/>
              </a:path>
              <a:path w="2887908" h="418394">
                <a:moveTo>
                  <a:pt x="2697266" y="200032"/>
                </a:moveTo>
                <a:lnTo>
                  <a:pt x="2698594" y="197176"/>
                </a:lnTo>
                <a:lnTo>
                  <a:pt x="2700454" y="194985"/>
                </a:lnTo>
                <a:lnTo>
                  <a:pt x="2702844" y="193457"/>
                </a:lnTo>
                <a:lnTo>
                  <a:pt x="2702712" y="185322"/>
                </a:lnTo>
                <a:lnTo>
                  <a:pt x="2699059" y="187380"/>
                </a:lnTo>
                <a:lnTo>
                  <a:pt x="2697266" y="200032"/>
                </a:lnTo>
                <a:close/>
              </a:path>
              <a:path w="2887908" h="418394">
                <a:moveTo>
                  <a:pt x="2698594" y="223210"/>
                </a:moveTo>
                <a:lnTo>
                  <a:pt x="2697266" y="220354"/>
                </a:lnTo>
                <a:lnTo>
                  <a:pt x="2696004" y="217498"/>
                </a:lnTo>
                <a:lnTo>
                  <a:pt x="2695373" y="214111"/>
                </a:lnTo>
                <a:lnTo>
                  <a:pt x="2695373" y="206208"/>
                </a:lnTo>
                <a:lnTo>
                  <a:pt x="2696004" y="202821"/>
                </a:lnTo>
                <a:lnTo>
                  <a:pt x="2697266" y="200032"/>
                </a:lnTo>
                <a:lnTo>
                  <a:pt x="2699059" y="187380"/>
                </a:lnTo>
                <a:lnTo>
                  <a:pt x="2695406" y="189439"/>
                </a:lnTo>
                <a:lnTo>
                  <a:pt x="2692551" y="192428"/>
                </a:lnTo>
                <a:lnTo>
                  <a:pt x="2695406" y="230947"/>
                </a:lnTo>
                <a:lnTo>
                  <a:pt x="2699059" y="233005"/>
                </a:lnTo>
                <a:lnTo>
                  <a:pt x="2698594" y="223210"/>
                </a:lnTo>
                <a:close/>
              </a:path>
              <a:path w="2887908" h="418394">
                <a:moveTo>
                  <a:pt x="2727649" y="214111"/>
                </a:moveTo>
                <a:lnTo>
                  <a:pt x="2726985" y="217498"/>
                </a:lnTo>
                <a:lnTo>
                  <a:pt x="2727616" y="230947"/>
                </a:lnTo>
                <a:lnTo>
                  <a:pt x="2730472" y="227991"/>
                </a:lnTo>
                <a:lnTo>
                  <a:pt x="2727649" y="210193"/>
                </a:lnTo>
                <a:lnTo>
                  <a:pt x="2727649" y="214111"/>
                </a:lnTo>
                <a:close/>
              </a:path>
              <a:path w="2887908" h="418394">
                <a:moveTo>
                  <a:pt x="2726985" y="217498"/>
                </a:moveTo>
                <a:lnTo>
                  <a:pt x="2725657" y="220354"/>
                </a:lnTo>
                <a:lnTo>
                  <a:pt x="2724395" y="223210"/>
                </a:lnTo>
                <a:lnTo>
                  <a:pt x="2722569" y="225401"/>
                </a:lnTo>
                <a:lnTo>
                  <a:pt x="2720178" y="226929"/>
                </a:lnTo>
                <a:lnTo>
                  <a:pt x="2717787" y="228456"/>
                </a:lnTo>
                <a:lnTo>
                  <a:pt x="2720377" y="235064"/>
                </a:lnTo>
                <a:lnTo>
                  <a:pt x="2723963" y="233005"/>
                </a:lnTo>
                <a:lnTo>
                  <a:pt x="2727616" y="230947"/>
                </a:lnTo>
                <a:lnTo>
                  <a:pt x="2726985" y="217498"/>
                </a:lnTo>
                <a:close/>
              </a:path>
              <a:path w="2887908" h="418394">
                <a:moveTo>
                  <a:pt x="2716226" y="236093"/>
                </a:moveTo>
                <a:lnTo>
                  <a:pt x="2720377" y="235064"/>
                </a:lnTo>
                <a:lnTo>
                  <a:pt x="2717787" y="228456"/>
                </a:lnTo>
                <a:lnTo>
                  <a:pt x="2714898" y="229220"/>
                </a:lnTo>
                <a:lnTo>
                  <a:pt x="2711511" y="229220"/>
                </a:lnTo>
                <a:lnTo>
                  <a:pt x="2711511" y="236093"/>
                </a:lnTo>
                <a:lnTo>
                  <a:pt x="2716226" y="236093"/>
                </a:lnTo>
                <a:close/>
              </a:path>
              <a:path w="2887908" h="418394">
                <a:moveTo>
                  <a:pt x="2708124" y="229220"/>
                </a:moveTo>
                <a:lnTo>
                  <a:pt x="2705235" y="228456"/>
                </a:lnTo>
                <a:lnTo>
                  <a:pt x="2706862" y="236093"/>
                </a:lnTo>
                <a:lnTo>
                  <a:pt x="2711511" y="236093"/>
                </a:lnTo>
                <a:lnTo>
                  <a:pt x="2711511" y="229220"/>
                </a:lnTo>
                <a:lnTo>
                  <a:pt x="2708124" y="229220"/>
                </a:lnTo>
                <a:close/>
              </a:path>
              <a:path w="2887908" h="418394">
                <a:moveTo>
                  <a:pt x="2698594" y="223210"/>
                </a:moveTo>
                <a:lnTo>
                  <a:pt x="2699059" y="233005"/>
                </a:lnTo>
                <a:lnTo>
                  <a:pt x="2702712" y="235064"/>
                </a:lnTo>
                <a:lnTo>
                  <a:pt x="2706862" y="236093"/>
                </a:lnTo>
                <a:lnTo>
                  <a:pt x="2705235" y="228456"/>
                </a:lnTo>
                <a:lnTo>
                  <a:pt x="2702844" y="226929"/>
                </a:lnTo>
                <a:lnTo>
                  <a:pt x="2700454" y="225401"/>
                </a:lnTo>
                <a:lnTo>
                  <a:pt x="2698594" y="223210"/>
                </a:lnTo>
                <a:close/>
              </a:path>
              <a:path w="2887908" h="418394">
                <a:moveTo>
                  <a:pt x="2695406" y="230947"/>
                </a:moveTo>
                <a:lnTo>
                  <a:pt x="2692551" y="192428"/>
                </a:lnTo>
                <a:lnTo>
                  <a:pt x="2690492" y="196346"/>
                </a:lnTo>
                <a:lnTo>
                  <a:pt x="2688433" y="200198"/>
                </a:lnTo>
                <a:lnTo>
                  <a:pt x="2687404" y="204814"/>
                </a:lnTo>
                <a:lnTo>
                  <a:pt x="2687404" y="210193"/>
                </a:lnTo>
                <a:lnTo>
                  <a:pt x="2688433" y="220221"/>
                </a:lnTo>
                <a:lnTo>
                  <a:pt x="2690492" y="224139"/>
                </a:lnTo>
                <a:lnTo>
                  <a:pt x="2692551" y="227991"/>
                </a:lnTo>
                <a:lnTo>
                  <a:pt x="2695406" y="230947"/>
                </a:lnTo>
                <a:close/>
              </a:path>
              <a:path w="2887908" h="418394">
                <a:moveTo>
                  <a:pt x="2791166" y="194055"/>
                </a:moveTo>
                <a:lnTo>
                  <a:pt x="2789506" y="190734"/>
                </a:lnTo>
                <a:lnTo>
                  <a:pt x="2787115" y="188277"/>
                </a:lnTo>
                <a:lnTo>
                  <a:pt x="2783994" y="186683"/>
                </a:lnTo>
                <a:lnTo>
                  <a:pt x="2781703" y="194254"/>
                </a:lnTo>
                <a:lnTo>
                  <a:pt x="2783961" y="196246"/>
                </a:lnTo>
                <a:lnTo>
                  <a:pt x="2785090" y="199501"/>
                </a:lnTo>
                <a:lnTo>
                  <a:pt x="2793059" y="235097"/>
                </a:lnTo>
                <a:lnTo>
                  <a:pt x="2791166" y="194055"/>
                </a:lnTo>
                <a:close/>
              </a:path>
              <a:path w="2887908" h="418394">
                <a:moveTo>
                  <a:pt x="2771143" y="191266"/>
                </a:moveTo>
                <a:lnTo>
                  <a:pt x="2776656" y="191266"/>
                </a:lnTo>
                <a:lnTo>
                  <a:pt x="2779445" y="192262"/>
                </a:lnTo>
                <a:lnTo>
                  <a:pt x="2781703" y="194254"/>
                </a:lnTo>
                <a:lnTo>
                  <a:pt x="2783994" y="186683"/>
                </a:lnTo>
                <a:lnTo>
                  <a:pt x="2780873" y="185089"/>
                </a:lnTo>
                <a:lnTo>
                  <a:pt x="2777552" y="184292"/>
                </a:lnTo>
                <a:lnTo>
                  <a:pt x="2774032" y="184292"/>
                </a:lnTo>
                <a:lnTo>
                  <a:pt x="2771143" y="191266"/>
                </a:lnTo>
                <a:close/>
              </a:path>
              <a:path w="2887908" h="418394">
                <a:moveTo>
                  <a:pt x="2762410" y="196014"/>
                </a:moveTo>
                <a:lnTo>
                  <a:pt x="2764303" y="194188"/>
                </a:lnTo>
                <a:lnTo>
                  <a:pt x="2766561" y="193059"/>
                </a:lnTo>
                <a:lnTo>
                  <a:pt x="2768885" y="191863"/>
                </a:lnTo>
                <a:lnTo>
                  <a:pt x="2771143" y="191266"/>
                </a:lnTo>
                <a:lnTo>
                  <a:pt x="2774032" y="184292"/>
                </a:lnTo>
                <a:lnTo>
                  <a:pt x="2770977" y="184292"/>
                </a:lnTo>
                <a:lnTo>
                  <a:pt x="2767989" y="184990"/>
                </a:lnTo>
                <a:lnTo>
                  <a:pt x="2765067" y="186384"/>
                </a:lnTo>
                <a:lnTo>
                  <a:pt x="2762410" y="196014"/>
                </a:lnTo>
                <a:close/>
              </a:path>
              <a:path w="2887908" h="418394">
                <a:moveTo>
                  <a:pt x="2758591" y="204382"/>
                </a:moveTo>
                <a:lnTo>
                  <a:pt x="2759355" y="201061"/>
                </a:lnTo>
                <a:lnTo>
                  <a:pt x="2760883" y="198538"/>
                </a:lnTo>
                <a:lnTo>
                  <a:pt x="2762410" y="196014"/>
                </a:lnTo>
                <a:lnTo>
                  <a:pt x="2765067" y="186384"/>
                </a:lnTo>
                <a:lnTo>
                  <a:pt x="2762211" y="187779"/>
                </a:lnTo>
                <a:lnTo>
                  <a:pt x="2759886" y="190004"/>
                </a:lnTo>
                <a:lnTo>
                  <a:pt x="2758591" y="204382"/>
                </a:lnTo>
                <a:close/>
              </a:path>
              <a:path w="2887908" h="418394">
                <a:moveTo>
                  <a:pt x="2758591" y="235097"/>
                </a:moveTo>
                <a:lnTo>
                  <a:pt x="2758591" y="204382"/>
                </a:lnTo>
                <a:lnTo>
                  <a:pt x="2758093" y="193059"/>
                </a:lnTo>
                <a:lnTo>
                  <a:pt x="2757595" y="185288"/>
                </a:lnTo>
                <a:lnTo>
                  <a:pt x="2750622" y="185288"/>
                </a:lnTo>
                <a:lnTo>
                  <a:pt x="2750622" y="235097"/>
                </a:lnTo>
                <a:lnTo>
                  <a:pt x="2758591" y="235097"/>
                </a:lnTo>
                <a:close/>
              </a:path>
              <a:path w="2887908" h="418394">
                <a:moveTo>
                  <a:pt x="2793059" y="204216"/>
                </a:moveTo>
                <a:lnTo>
                  <a:pt x="2793723" y="201194"/>
                </a:lnTo>
                <a:lnTo>
                  <a:pt x="2795051" y="198737"/>
                </a:lnTo>
                <a:lnTo>
                  <a:pt x="2796446" y="196280"/>
                </a:lnTo>
                <a:lnTo>
                  <a:pt x="2798272" y="194420"/>
                </a:lnTo>
                <a:lnTo>
                  <a:pt x="2800531" y="193158"/>
                </a:lnTo>
                <a:lnTo>
                  <a:pt x="2802789" y="191896"/>
                </a:lnTo>
                <a:lnTo>
                  <a:pt x="2805213" y="191266"/>
                </a:lnTo>
                <a:lnTo>
                  <a:pt x="2811123" y="191266"/>
                </a:lnTo>
                <a:lnTo>
                  <a:pt x="2813912" y="192262"/>
                </a:lnTo>
                <a:lnTo>
                  <a:pt x="2816170" y="194254"/>
                </a:lnTo>
                <a:lnTo>
                  <a:pt x="2818428" y="196246"/>
                </a:lnTo>
                <a:lnTo>
                  <a:pt x="2819557" y="199501"/>
                </a:lnTo>
                <a:lnTo>
                  <a:pt x="2819557" y="235097"/>
                </a:lnTo>
                <a:lnTo>
                  <a:pt x="2827527" y="235097"/>
                </a:lnTo>
                <a:lnTo>
                  <a:pt x="2820487" y="187613"/>
                </a:lnTo>
                <a:lnTo>
                  <a:pt x="2817565" y="186285"/>
                </a:lnTo>
                <a:lnTo>
                  <a:pt x="2814709" y="184956"/>
                </a:lnTo>
                <a:lnTo>
                  <a:pt x="2811688" y="184292"/>
                </a:lnTo>
                <a:lnTo>
                  <a:pt x="2806441" y="184292"/>
                </a:lnTo>
                <a:lnTo>
                  <a:pt x="2804249" y="184658"/>
                </a:lnTo>
                <a:lnTo>
                  <a:pt x="2801925" y="185388"/>
                </a:lnTo>
                <a:lnTo>
                  <a:pt x="2799667" y="186052"/>
                </a:lnTo>
                <a:lnTo>
                  <a:pt x="2797575" y="187115"/>
                </a:lnTo>
                <a:lnTo>
                  <a:pt x="2795649" y="188576"/>
                </a:lnTo>
                <a:lnTo>
                  <a:pt x="2793723" y="189970"/>
                </a:lnTo>
                <a:lnTo>
                  <a:pt x="2793059" y="204216"/>
                </a:lnTo>
                <a:close/>
              </a:path>
              <a:path w="2887908" h="418394">
                <a:moveTo>
                  <a:pt x="2793059" y="204216"/>
                </a:moveTo>
                <a:lnTo>
                  <a:pt x="2793723" y="189970"/>
                </a:lnTo>
                <a:lnTo>
                  <a:pt x="2792229" y="191797"/>
                </a:lnTo>
                <a:lnTo>
                  <a:pt x="2793059" y="235097"/>
                </a:lnTo>
                <a:lnTo>
                  <a:pt x="2793059" y="204216"/>
                </a:lnTo>
                <a:close/>
              </a:path>
              <a:path w="2887908" h="418394">
                <a:moveTo>
                  <a:pt x="2785090" y="204017"/>
                </a:moveTo>
                <a:lnTo>
                  <a:pt x="2785090" y="235097"/>
                </a:lnTo>
                <a:lnTo>
                  <a:pt x="2793059" y="235097"/>
                </a:lnTo>
                <a:lnTo>
                  <a:pt x="2785090" y="199501"/>
                </a:lnTo>
                <a:lnTo>
                  <a:pt x="2785090" y="204017"/>
                </a:lnTo>
                <a:close/>
              </a:path>
              <a:path w="2887908" h="418394">
                <a:moveTo>
                  <a:pt x="2827527" y="235097"/>
                </a:moveTo>
                <a:lnTo>
                  <a:pt x="2827527" y="198836"/>
                </a:lnTo>
                <a:lnTo>
                  <a:pt x="2826597" y="195250"/>
                </a:lnTo>
                <a:lnTo>
                  <a:pt x="2824738" y="192461"/>
                </a:lnTo>
                <a:lnTo>
                  <a:pt x="2822878" y="189672"/>
                </a:lnTo>
                <a:lnTo>
                  <a:pt x="2820487" y="187613"/>
                </a:lnTo>
                <a:lnTo>
                  <a:pt x="2827527" y="235097"/>
                </a:lnTo>
                <a:close/>
              </a:path>
              <a:path w="2887908" h="418394">
                <a:moveTo>
                  <a:pt x="2875057" y="227028"/>
                </a:moveTo>
                <a:lnTo>
                  <a:pt x="2875157" y="234798"/>
                </a:lnTo>
                <a:lnTo>
                  <a:pt x="2877813" y="233869"/>
                </a:lnTo>
                <a:lnTo>
                  <a:pt x="2880104" y="232574"/>
                </a:lnTo>
                <a:lnTo>
                  <a:pt x="2882030" y="230913"/>
                </a:lnTo>
                <a:lnTo>
                  <a:pt x="2884023" y="229253"/>
                </a:lnTo>
                <a:lnTo>
                  <a:pt x="2885650" y="227294"/>
                </a:lnTo>
                <a:lnTo>
                  <a:pt x="2886911" y="225036"/>
                </a:lnTo>
                <a:lnTo>
                  <a:pt x="2880636" y="221350"/>
                </a:lnTo>
                <a:lnTo>
                  <a:pt x="2879241" y="223741"/>
                </a:lnTo>
                <a:lnTo>
                  <a:pt x="2877381" y="225634"/>
                </a:lnTo>
                <a:lnTo>
                  <a:pt x="2875057" y="227028"/>
                </a:lnTo>
                <a:close/>
              </a:path>
              <a:path w="2887908" h="418394">
                <a:moveTo>
                  <a:pt x="2866390" y="236093"/>
                </a:moveTo>
                <a:lnTo>
                  <a:pt x="2869645" y="236093"/>
                </a:lnTo>
                <a:lnTo>
                  <a:pt x="2872567" y="235662"/>
                </a:lnTo>
                <a:lnTo>
                  <a:pt x="2875157" y="234798"/>
                </a:lnTo>
                <a:lnTo>
                  <a:pt x="2875057" y="227028"/>
                </a:lnTo>
                <a:lnTo>
                  <a:pt x="2872799" y="228423"/>
                </a:lnTo>
                <a:lnTo>
                  <a:pt x="2869844" y="229120"/>
                </a:lnTo>
                <a:lnTo>
                  <a:pt x="2866390" y="236093"/>
                </a:lnTo>
                <a:close/>
              </a:path>
              <a:path w="2887908" h="418394">
                <a:moveTo>
                  <a:pt x="2869844" y="229120"/>
                </a:moveTo>
                <a:lnTo>
                  <a:pt x="2862804" y="229120"/>
                </a:lnTo>
                <a:lnTo>
                  <a:pt x="2859882" y="228390"/>
                </a:lnTo>
                <a:lnTo>
                  <a:pt x="2857425" y="226929"/>
                </a:lnTo>
                <a:lnTo>
                  <a:pt x="2855034" y="225401"/>
                </a:lnTo>
                <a:lnTo>
                  <a:pt x="2857458" y="235064"/>
                </a:lnTo>
                <a:lnTo>
                  <a:pt x="2861675" y="236093"/>
                </a:lnTo>
                <a:lnTo>
                  <a:pt x="2866390" y="236093"/>
                </a:lnTo>
                <a:lnTo>
                  <a:pt x="2869844" y="229120"/>
                </a:lnTo>
                <a:close/>
              </a:path>
              <a:path w="2887908" h="418394">
                <a:moveTo>
                  <a:pt x="2853739" y="233005"/>
                </a:moveTo>
                <a:lnTo>
                  <a:pt x="2857458" y="235064"/>
                </a:lnTo>
                <a:lnTo>
                  <a:pt x="2855034" y="225401"/>
                </a:lnTo>
                <a:lnTo>
                  <a:pt x="2853174" y="223210"/>
                </a:lnTo>
                <a:lnTo>
                  <a:pt x="2851846" y="220354"/>
                </a:lnTo>
                <a:lnTo>
                  <a:pt x="2850518" y="217498"/>
                </a:lnTo>
                <a:lnTo>
                  <a:pt x="2850086" y="230947"/>
                </a:lnTo>
                <a:lnTo>
                  <a:pt x="2853739" y="233005"/>
                </a:lnTo>
                <a:close/>
              </a:path>
              <a:path w="2887908" h="418394">
                <a:moveTo>
                  <a:pt x="2879938" y="201427"/>
                </a:moveTo>
                <a:lnTo>
                  <a:pt x="2879938" y="206208"/>
                </a:lnTo>
                <a:lnTo>
                  <a:pt x="2850002" y="205411"/>
                </a:lnTo>
                <a:lnTo>
                  <a:pt x="2847264" y="205411"/>
                </a:lnTo>
                <a:lnTo>
                  <a:pt x="2847264" y="212484"/>
                </a:lnTo>
                <a:lnTo>
                  <a:pt x="2850086" y="230947"/>
                </a:lnTo>
                <a:lnTo>
                  <a:pt x="2850518" y="217498"/>
                </a:lnTo>
                <a:lnTo>
                  <a:pt x="2849854" y="214111"/>
                </a:lnTo>
                <a:lnTo>
                  <a:pt x="2849854" y="206208"/>
                </a:lnTo>
                <a:lnTo>
                  <a:pt x="2887509" y="212484"/>
                </a:lnTo>
                <a:lnTo>
                  <a:pt x="2884023" y="205411"/>
                </a:lnTo>
                <a:lnTo>
                  <a:pt x="2879938" y="201427"/>
                </a:lnTo>
                <a:close/>
              </a:path>
              <a:path w="2887908" h="418394">
                <a:moveTo>
                  <a:pt x="2850002" y="205411"/>
                </a:moveTo>
                <a:lnTo>
                  <a:pt x="2850053" y="189439"/>
                </a:lnTo>
                <a:lnTo>
                  <a:pt x="2847230" y="192428"/>
                </a:lnTo>
                <a:lnTo>
                  <a:pt x="2847230" y="227991"/>
                </a:lnTo>
                <a:lnTo>
                  <a:pt x="2850086" y="230947"/>
                </a:lnTo>
                <a:lnTo>
                  <a:pt x="2847264" y="212484"/>
                </a:lnTo>
                <a:lnTo>
                  <a:pt x="2847264" y="205411"/>
                </a:lnTo>
                <a:lnTo>
                  <a:pt x="2850002" y="205411"/>
                </a:lnTo>
                <a:close/>
              </a:path>
              <a:path w="2887908" h="418394">
                <a:moveTo>
                  <a:pt x="2842084" y="204814"/>
                </a:moveTo>
                <a:lnTo>
                  <a:pt x="2843113" y="220221"/>
                </a:lnTo>
                <a:lnTo>
                  <a:pt x="2845172" y="224139"/>
                </a:lnTo>
                <a:lnTo>
                  <a:pt x="2847230" y="227991"/>
                </a:lnTo>
                <a:lnTo>
                  <a:pt x="2847230" y="192428"/>
                </a:lnTo>
                <a:lnTo>
                  <a:pt x="2845172" y="196346"/>
                </a:lnTo>
                <a:lnTo>
                  <a:pt x="2843113" y="200198"/>
                </a:lnTo>
                <a:lnTo>
                  <a:pt x="2842084" y="204814"/>
                </a:lnTo>
                <a:close/>
              </a:path>
              <a:path w="2887908" h="418394">
                <a:moveTo>
                  <a:pt x="2842084" y="210193"/>
                </a:moveTo>
                <a:lnTo>
                  <a:pt x="2842084" y="215572"/>
                </a:lnTo>
                <a:lnTo>
                  <a:pt x="2843113" y="220221"/>
                </a:lnTo>
                <a:lnTo>
                  <a:pt x="2842084" y="204814"/>
                </a:lnTo>
                <a:lnTo>
                  <a:pt x="2842084" y="210193"/>
                </a:lnTo>
                <a:close/>
              </a:path>
              <a:path w="2887908" h="418394">
                <a:moveTo>
                  <a:pt x="2849854" y="210193"/>
                </a:moveTo>
                <a:lnTo>
                  <a:pt x="2849854" y="206208"/>
                </a:lnTo>
                <a:lnTo>
                  <a:pt x="2849854" y="212484"/>
                </a:lnTo>
                <a:lnTo>
                  <a:pt x="2887509" y="212484"/>
                </a:lnTo>
                <a:lnTo>
                  <a:pt x="2849854" y="206208"/>
                </a:lnTo>
                <a:lnTo>
                  <a:pt x="2849854" y="210193"/>
                </a:lnTo>
                <a:close/>
              </a:path>
              <a:path w="2887908" h="418394">
                <a:moveTo>
                  <a:pt x="2862439" y="191266"/>
                </a:moveTo>
                <a:lnTo>
                  <a:pt x="2869943" y="191266"/>
                </a:lnTo>
                <a:lnTo>
                  <a:pt x="2873363" y="192561"/>
                </a:lnTo>
                <a:lnTo>
                  <a:pt x="2875954" y="195151"/>
                </a:lnTo>
                <a:lnTo>
                  <a:pt x="2878610" y="197741"/>
                </a:lnTo>
                <a:lnTo>
                  <a:pt x="2879938" y="201427"/>
                </a:lnTo>
                <a:lnTo>
                  <a:pt x="2884023" y="205411"/>
                </a:lnTo>
                <a:lnTo>
                  <a:pt x="2881067" y="189273"/>
                </a:lnTo>
                <a:lnTo>
                  <a:pt x="2877747" y="187281"/>
                </a:lnTo>
                <a:lnTo>
                  <a:pt x="2874493" y="185288"/>
                </a:lnTo>
                <a:lnTo>
                  <a:pt x="2870541" y="184292"/>
                </a:lnTo>
                <a:lnTo>
                  <a:pt x="2865892" y="184292"/>
                </a:lnTo>
                <a:lnTo>
                  <a:pt x="2862439" y="191266"/>
                </a:lnTo>
                <a:close/>
              </a:path>
              <a:path w="2887908" h="418394">
                <a:moveTo>
                  <a:pt x="2854901" y="195018"/>
                </a:moveTo>
                <a:lnTo>
                  <a:pt x="2857225" y="193557"/>
                </a:lnTo>
                <a:lnTo>
                  <a:pt x="2859616" y="192029"/>
                </a:lnTo>
                <a:lnTo>
                  <a:pt x="2862439" y="191266"/>
                </a:lnTo>
                <a:lnTo>
                  <a:pt x="2865892" y="184292"/>
                </a:lnTo>
                <a:lnTo>
                  <a:pt x="2861310" y="184292"/>
                </a:lnTo>
                <a:lnTo>
                  <a:pt x="2857226" y="185322"/>
                </a:lnTo>
                <a:lnTo>
                  <a:pt x="2854901" y="195018"/>
                </a:lnTo>
                <a:close/>
              </a:path>
              <a:path w="2887908" h="418394">
                <a:moveTo>
                  <a:pt x="2853639" y="187380"/>
                </a:moveTo>
                <a:lnTo>
                  <a:pt x="2850053" y="189439"/>
                </a:lnTo>
                <a:lnTo>
                  <a:pt x="2850485" y="202821"/>
                </a:lnTo>
                <a:lnTo>
                  <a:pt x="2851747" y="200032"/>
                </a:lnTo>
                <a:lnTo>
                  <a:pt x="2853075" y="197176"/>
                </a:lnTo>
                <a:lnTo>
                  <a:pt x="2854901" y="195018"/>
                </a:lnTo>
                <a:lnTo>
                  <a:pt x="2857226" y="185322"/>
                </a:lnTo>
                <a:lnTo>
                  <a:pt x="2853639" y="187380"/>
                </a:lnTo>
                <a:close/>
              </a:path>
              <a:path w="2887908" h="418394">
                <a:moveTo>
                  <a:pt x="2887908" y="202655"/>
                </a:moveTo>
                <a:lnTo>
                  <a:pt x="2887044" y="198836"/>
                </a:lnTo>
                <a:lnTo>
                  <a:pt x="2885318" y="195449"/>
                </a:lnTo>
                <a:lnTo>
                  <a:pt x="2883591" y="191996"/>
                </a:lnTo>
                <a:lnTo>
                  <a:pt x="2881067" y="189273"/>
                </a:lnTo>
                <a:lnTo>
                  <a:pt x="2884023" y="205411"/>
                </a:lnTo>
                <a:lnTo>
                  <a:pt x="2887509" y="212484"/>
                </a:lnTo>
                <a:lnTo>
                  <a:pt x="2887908" y="202655"/>
                </a:lnTo>
                <a:close/>
              </a:path>
              <a:path w="2887908" h="418394">
                <a:moveTo>
                  <a:pt x="2887908" y="202655"/>
                </a:moveTo>
                <a:lnTo>
                  <a:pt x="2887509" y="212484"/>
                </a:lnTo>
                <a:lnTo>
                  <a:pt x="2887742" y="210923"/>
                </a:lnTo>
                <a:lnTo>
                  <a:pt x="2887874" y="209064"/>
                </a:lnTo>
                <a:lnTo>
                  <a:pt x="2887908" y="202655"/>
                </a:lnTo>
                <a:close/>
              </a:path>
              <a:path w="2887908" h="418394">
                <a:moveTo>
                  <a:pt x="17931" y="354041"/>
                </a:moveTo>
                <a:lnTo>
                  <a:pt x="34567" y="354041"/>
                </a:lnTo>
                <a:lnTo>
                  <a:pt x="17931" y="347167"/>
                </a:lnTo>
                <a:lnTo>
                  <a:pt x="0" y="347167"/>
                </a:lnTo>
                <a:lnTo>
                  <a:pt x="0" y="354041"/>
                </a:lnTo>
                <a:lnTo>
                  <a:pt x="17931" y="354041"/>
                </a:lnTo>
                <a:lnTo>
                  <a:pt x="17931" y="349757"/>
                </a:lnTo>
                <a:lnTo>
                  <a:pt x="17931" y="354041"/>
                </a:lnTo>
                <a:close/>
              </a:path>
              <a:path w="2887908" h="418394">
                <a:moveTo>
                  <a:pt x="9961" y="354041"/>
                </a:moveTo>
                <a:lnTo>
                  <a:pt x="9961" y="396976"/>
                </a:lnTo>
                <a:lnTo>
                  <a:pt x="17931" y="396976"/>
                </a:lnTo>
                <a:lnTo>
                  <a:pt x="17931" y="354041"/>
                </a:lnTo>
                <a:lnTo>
                  <a:pt x="9961" y="354041"/>
                </a:lnTo>
                <a:close/>
              </a:path>
              <a:path w="2887908" h="418394">
                <a:moveTo>
                  <a:pt x="17931" y="336608"/>
                </a:moveTo>
                <a:lnTo>
                  <a:pt x="18728" y="334449"/>
                </a:lnTo>
                <a:lnTo>
                  <a:pt x="20322" y="333121"/>
                </a:lnTo>
                <a:lnTo>
                  <a:pt x="21915" y="331726"/>
                </a:lnTo>
                <a:lnTo>
                  <a:pt x="24140" y="331029"/>
                </a:lnTo>
                <a:lnTo>
                  <a:pt x="26996" y="331029"/>
                </a:lnTo>
                <a:lnTo>
                  <a:pt x="29154" y="331162"/>
                </a:lnTo>
                <a:lnTo>
                  <a:pt x="31014" y="331627"/>
                </a:lnTo>
                <a:lnTo>
                  <a:pt x="32674" y="332523"/>
                </a:lnTo>
                <a:lnTo>
                  <a:pt x="34766" y="326048"/>
                </a:lnTo>
                <a:lnTo>
                  <a:pt x="32707" y="324753"/>
                </a:lnTo>
                <a:lnTo>
                  <a:pt x="31180" y="324355"/>
                </a:lnTo>
                <a:lnTo>
                  <a:pt x="29652" y="323956"/>
                </a:lnTo>
                <a:lnTo>
                  <a:pt x="28025" y="323757"/>
                </a:lnTo>
                <a:lnTo>
                  <a:pt x="23576" y="323757"/>
                </a:lnTo>
                <a:lnTo>
                  <a:pt x="21185" y="324122"/>
                </a:lnTo>
                <a:lnTo>
                  <a:pt x="19126" y="324853"/>
                </a:lnTo>
                <a:lnTo>
                  <a:pt x="17931" y="336608"/>
                </a:lnTo>
                <a:close/>
              </a:path>
              <a:path w="2887908" h="418394">
                <a:moveTo>
                  <a:pt x="17931" y="347167"/>
                </a:moveTo>
                <a:lnTo>
                  <a:pt x="17931" y="336608"/>
                </a:lnTo>
                <a:lnTo>
                  <a:pt x="17067" y="325583"/>
                </a:lnTo>
                <a:lnTo>
                  <a:pt x="15341" y="326613"/>
                </a:lnTo>
                <a:lnTo>
                  <a:pt x="13946" y="327941"/>
                </a:lnTo>
                <a:lnTo>
                  <a:pt x="12618" y="329269"/>
                </a:lnTo>
                <a:lnTo>
                  <a:pt x="11622" y="330863"/>
                </a:lnTo>
                <a:lnTo>
                  <a:pt x="10957" y="332723"/>
                </a:lnTo>
                <a:lnTo>
                  <a:pt x="10293" y="334582"/>
                </a:lnTo>
                <a:lnTo>
                  <a:pt x="9961" y="336608"/>
                </a:lnTo>
                <a:lnTo>
                  <a:pt x="9961" y="347167"/>
                </a:lnTo>
                <a:lnTo>
                  <a:pt x="17931" y="347167"/>
                </a:lnTo>
                <a:close/>
              </a:path>
              <a:path w="2887908" h="418394">
                <a:moveTo>
                  <a:pt x="88550" y="372072"/>
                </a:moveTo>
                <a:lnTo>
                  <a:pt x="88550" y="366692"/>
                </a:lnTo>
                <a:lnTo>
                  <a:pt x="87521" y="362077"/>
                </a:lnTo>
                <a:lnTo>
                  <a:pt x="85462" y="358225"/>
                </a:lnTo>
                <a:lnTo>
                  <a:pt x="83403" y="354307"/>
                </a:lnTo>
                <a:lnTo>
                  <a:pt x="80581" y="368087"/>
                </a:lnTo>
                <a:lnTo>
                  <a:pt x="80581" y="372072"/>
                </a:lnTo>
                <a:lnTo>
                  <a:pt x="83403" y="389870"/>
                </a:lnTo>
                <a:lnTo>
                  <a:pt x="85462" y="386018"/>
                </a:lnTo>
                <a:lnTo>
                  <a:pt x="87521" y="382100"/>
                </a:lnTo>
                <a:lnTo>
                  <a:pt x="88550" y="377451"/>
                </a:lnTo>
                <a:lnTo>
                  <a:pt x="88550" y="372072"/>
                </a:lnTo>
                <a:close/>
              </a:path>
              <a:path w="2887908" h="418394">
                <a:moveTo>
                  <a:pt x="80548" y="351318"/>
                </a:moveTo>
                <a:lnTo>
                  <a:pt x="76895" y="349259"/>
                </a:lnTo>
                <a:lnTo>
                  <a:pt x="77327" y="359055"/>
                </a:lnTo>
                <a:lnTo>
                  <a:pt x="78589" y="361911"/>
                </a:lnTo>
                <a:lnTo>
                  <a:pt x="79917" y="364700"/>
                </a:lnTo>
                <a:lnTo>
                  <a:pt x="80581" y="368087"/>
                </a:lnTo>
                <a:lnTo>
                  <a:pt x="83403" y="354307"/>
                </a:lnTo>
                <a:lnTo>
                  <a:pt x="80548" y="351318"/>
                </a:lnTo>
                <a:close/>
              </a:path>
              <a:path w="2887908" h="418394">
                <a:moveTo>
                  <a:pt x="70719" y="353808"/>
                </a:moveTo>
                <a:lnTo>
                  <a:pt x="73110" y="355336"/>
                </a:lnTo>
                <a:lnTo>
                  <a:pt x="75500" y="356863"/>
                </a:lnTo>
                <a:lnTo>
                  <a:pt x="77327" y="359055"/>
                </a:lnTo>
                <a:lnTo>
                  <a:pt x="76895" y="349259"/>
                </a:lnTo>
                <a:lnTo>
                  <a:pt x="73309" y="347200"/>
                </a:lnTo>
                <a:lnTo>
                  <a:pt x="70719" y="353808"/>
                </a:lnTo>
                <a:close/>
              </a:path>
              <a:path w="2887908" h="418394">
                <a:moveTo>
                  <a:pt x="61056" y="353045"/>
                </a:moveTo>
                <a:lnTo>
                  <a:pt x="67830" y="353045"/>
                </a:lnTo>
                <a:lnTo>
                  <a:pt x="70719" y="353808"/>
                </a:lnTo>
                <a:lnTo>
                  <a:pt x="73309" y="347200"/>
                </a:lnTo>
                <a:lnTo>
                  <a:pt x="69158" y="346171"/>
                </a:lnTo>
                <a:lnTo>
                  <a:pt x="64443" y="346171"/>
                </a:lnTo>
                <a:lnTo>
                  <a:pt x="61056" y="353045"/>
                </a:lnTo>
                <a:close/>
              </a:path>
              <a:path w="2887908" h="418394">
                <a:moveTo>
                  <a:pt x="59794" y="346171"/>
                </a:moveTo>
                <a:lnTo>
                  <a:pt x="55643" y="347200"/>
                </a:lnTo>
                <a:lnTo>
                  <a:pt x="55776" y="355336"/>
                </a:lnTo>
                <a:lnTo>
                  <a:pt x="58167" y="353808"/>
                </a:lnTo>
                <a:lnTo>
                  <a:pt x="61056" y="353045"/>
                </a:lnTo>
                <a:lnTo>
                  <a:pt x="64443" y="346171"/>
                </a:lnTo>
                <a:lnTo>
                  <a:pt x="59794" y="346171"/>
                </a:lnTo>
                <a:close/>
              </a:path>
              <a:path w="2887908" h="418394">
                <a:moveTo>
                  <a:pt x="50197" y="361911"/>
                </a:moveTo>
                <a:lnTo>
                  <a:pt x="51526" y="359055"/>
                </a:lnTo>
                <a:lnTo>
                  <a:pt x="53385" y="356863"/>
                </a:lnTo>
                <a:lnTo>
                  <a:pt x="55776" y="355336"/>
                </a:lnTo>
                <a:lnTo>
                  <a:pt x="55643" y="347200"/>
                </a:lnTo>
                <a:lnTo>
                  <a:pt x="51991" y="349259"/>
                </a:lnTo>
                <a:lnTo>
                  <a:pt x="50197" y="361911"/>
                </a:lnTo>
                <a:close/>
              </a:path>
              <a:path w="2887908" h="418394">
                <a:moveTo>
                  <a:pt x="51526" y="385088"/>
                </a:moveTo>
                <a:lnTo>
                  <a:pt x="50197" y="382233"/>
                </a:lnTo>
                <a:lnTo>
                  <a:pt x="48936" y="379377"/>
                </a:lnTo>
                <a:lnTo>
                  <a:pt x="48305" y="375990"/>
                </a:lnTo>
                <a:lnTo>
                  <a:pt x="48305" y="368087"/>
                </a:lnTo>
                <a:lnTo>
                  <a:pt x="48936" y="364700"/>
                </a:lnTo>
                <a:lnTo>
                  <a:pt x="50197" y="361911"/>
                </a:lnTo>
                <a:lnTo>
                  <a:pt x="51991" y="349259"/>
                </a:lnTo>
                <a:lnTo>
                  <a:pt x="48338" y="351318"/>
                </a:lnTo>
                <a:lnTo>
                  <a:pt x="45482" y="354307"/>
                </a:lnTo>
                <a:lnTo>
                  <a:pt x="48338" y="392825"/>
                </a:lnTo>
                <a:lnTo>
                  <a:pt x="51991" y="394884"/>
                </a:lnTo>
                <a:lnTo>
                  <a:pt x="51526" y="385088"/>
                </a:lnTo>
                <a:close/>
              </a:path>
              <a:path w="2887908" h="418394">
                <a:moveTo>
                  <a:pt x="80581" y="375990"/>
                </a:moveTo>
                <a:lnTo>
                  <a:pt x="79917" y="379377"/>
                </a:lnTo>
                <a:lnTo>
                  <a:pt x="80548" y="392825"/>
                </a:lnTo>
                <a:lnTo>
                  <a:pt x="83403" y="389870"/>
                </a:lnTo>
                <a:lnTo>
                  <a:pt x="80581" y="372072"/>
                </a:lnTo>
                <a:lnTo>
                  <a:pt x="80581" y="375990"/>
                </a:lnTo>
                <a:close/>
              </a:path>
              <a:path w="2887908" h="418394">
                <a:moveTo>
                  <a:pt x="79917" y="379377"/>
                </a:moveTo>
                <a:lnTo>
                  <a:pt x="78589" y="382233"/>
                </a:lnTo>
                <a:lnTo>
                  <a:pt x="77327" y="385088"/>
                </a:lnTo>
                <a:lnTo>
                  <a:pt x="75500" y="387280"/>
                </a:lnTo>
                <a:lnTo>
                  <a:pt x="73110" y="388807"/>
                </a:lnTo>
                <a:lnTo>
                  <a:pt x="70719" y="390335"/>
                </a:lnTo>
                <a:lnTo>
                  <a:pt x="73309" y="396943"/>
                </a:lnTo>
                <a:lnTo>
                  <a:pt x="76895" y="394884"/>
                </a:lnTo>
                <a:lnTo>
                  <a:pt x="80548" y="392825"/>
                </a:lnTo>
                <a:lnTo>
                  <a:pt x="79917" y="379377"/>
                </a:lnTo>
                <a:close/>
              </a:path>
              <a:path w="2887908" h="418394">
                <a:moveTo>
                  <a:pt x="69158" y="397972"/>
                </a:moveTo>
                <a:lnTo>
                  <a:pt x="73309" y="396943"/>
                </a:lnTo>
                <a:lnTo>
                  <a:pt x="70719" y="390335"/>
                </a:lnTo>
                <a:lnTo>
                  <a:pt x="67830" y="391099"/>
                </a:lnTo>
                <a:lnTo>
                  <a:pt x="64443" y="391099"/>
                </a:lnTo>
                <a:lnTo>
                  <a:pt x="64443" y="397972"/>
                </a:lnTo>
                <a:lnTo>
                  <a:pt x="69158" y="397972"/>
                </a:lnTo>
                <a:close/>
              </a:path>
              <a:path w="2887908" h="418394">
                <a:moveTo>
                  <a:pt x="61056" y="391099"/>
                </a:moveTo>
                <a:lnTo>
                  <a:pt x="58167" y="390335"/>
                </a:lnTo>
                <a:lnTo>
                  <a:pt x="59794" y="397972"/>
                </a:lnTo>
                <a:lnTo>
                  <a:pt x="64443" y="397972"/>
                </a:lnTo>
                <a:lnTo>
                  <a:pt x="64443" y="391099"/>
                </a:lnTo>
                <a:lnTo>
                  <a:pt x="61056" y="391099"/>
                </a:lnTo>
                <a:close/>
              </a:path>
              <a:path w="2887908" h="418394">
                <a:moveTo>
                  <a:pt x="51526" y="385088"/>
                </a:moveTo>
                <a:lnTo>
                  <a:pt x="51991" y="394884"/>
                </a:lnTo>
                <a:lnTo>
                  <a:pt x="55643" y="396943"/>
                </a:lnTo>
                <a:lnTo>
                  <a:pt x="59794" y="397972"/>
                </a:lnTo>
                <a:lnTo>
                  <a:pt x="58167" y="390335"/>
                </a:lnTo>
                <a:lnTo>
                  <a:pt x="55776" y="388807"/>
                </a:lnTo>
                <a:lnTo>
                  <a:pt x="53385" y="387280"/>
                </a:lnTo>
                <a:lnTo>
                  <a:pt x="51526" y="385088"/>
                </a:lnTo>
                <a:close/>
              </a:path>
              <a:path w="2887908" h="418394">
                <a:moveTo>
                  <a:pt x="48338" y="392825"/>
                </a:moveTo>
                <a:lnTo>
                  <a:pt x="45482" y="354307"/>
                </a:lnTo>
                <a:lnTo>
                  <a:pt x="43423" y="358225"/>
                </a:lnTo>
                <a:lnTo>
                  <a:pt x="41365" y="362077"/>
                </a:lnTo>
                <a:lnTo>
                  <a:pt x="40335" y="366692"/>
                </a:lnTo>
                <a:lnTo>
                  <a:pt x="40335" y="372072"/>
                </a:lnTo>
                <a:lnTo>
                  <a:pt x="41365" y="382100"/>
                </a:lnTo>
                <a:lnTo>
                  <a:pt x="43423" y="386018"/>
                </a:lnTo>
                <a:lnTo>
                  <a:pt x="45482" y="389870"/>
                </a:lnTo>
                <a:lnTo>
                  <a:pt x="48338" y="392825"/>
                </a:lnTo>
                <a:close/>
              </a:path>
              <a:path w="2887908" h="418394">
                <a:moveTo>
                  <a:pt x="125071" y="353642"/>
                </a:moveTo>
                <a:lnTo>
                  <a:pt x="126665" y="353642"/>
                </a:lnTo>
                <a:lnTo>
                  <a:pt x="127894" y="353709"/>
                </a:lnTo>
                <a:lnTo>
                  <a:pt x="129620" y="353974"/>
                </a:lnTo>
                <a:lnTo>
                  <a:pt x="131148" y="354439"/>
                </a:lnTo>
                <a:lnTo>
                  <a:pt x="132542" y="347167"/>
                </a:lnTo>
                <a:lnTo>
                  <a:pt x="130915" y="346503"/>
                </a:lnTo>
                <a:lnTo>
                  <a:pt x="128857" y="346237"/>
                </a:lnTo>
                <a:lnTo>
                  <a:pt x="127063" y="346171"/>
                </a:lnTo>
                <a:lnTo>
                  <a:pt x="125071" y="353642"/>
                </a:lnTo>
                <a:close/>
              </a:path>
              <a:path w="2887908" h="418394">
                <a:moveTo>
                  <a:pt x="123212" y="346171"/>
                </a:moveTo>
                <a:lnTo>
                  <a:pt x="119924" y="346935"/>
                </a:lnTo>
                <a:lnTo>
                  <a:pt x="120920" y="354240"/>
                </a:lnTo>
                <a:lnTo>
                  <a:pt x="123012" y="353642"/>
                </a:lnTo>
                <a:lnTo>
                  <a:pt x="125071" y="353642"/>
                </a:lnTo>
                <a:lnTo>
                  <a:pt x="127063" y="346171"/>
                </a:lnTo>
                <a:lnTo>
                  <a:pt x="123212" y="346171"/>
                </a:lnTo>
                <a:close/>
              </a:path>
              <a:path w="2887908" h="418394">
                <a:moveTo>
                  <a:pt x="115010" y="358457"/>
                </a:moveTo>
                <a:lnTo>
                  <a:pt x="116736" y="356631"/>
                </a:lnTo>
                <a:lnTo>
                  <a:pt x="118795" y="355436"/>
                </a:lnTo>
                <a:lnTo>
                  <a:pt x="120920" y="354240"/>
                </a:lnTo>
                <a:lnTo>
                  <a:pt x="119924" y="346935"/>
                </a:lnTo>
                <a:lnTo>
                  <a:pt x="117201" y="348462"/>
                </a:lnTo>
                <a:lnTo>
                  <a:pt x="115010" y="358457"/>
                </a:lnTo>
                <a:close/>
              </a:path>
              <a:path w="2887908" h="418394">
                <a:moveTo>
                  <a:pt x="111523" y="366360"/>
                </a:moveTo>
                <a:lnTo>
                  <a:pt x="112220" y="363305"/>
                </a:lnTo>
                <a:lnTo>
                  <a:pt x="113615" y="360914"/>
                </a:lnTo>
                <a:lnTo>
                  <a:pt x="115010" y="358457"/>
                </a:lnTo>
                <a:lnTo>
                  <a:pt x="117201" y="348462"/>
                </a:lnTo>
                <a:lnTo>
                  <a:pt x="114545" y="349990"/>
                </a:lnTo>
                <a:lnTo>
                  <a:pt x="112519" y="352281"/>
                </a:lnTo>
                <a:lnTo>
                  <a:pt x="111523" y="366360"/>
                </a:lnTo>
                <a:close/>
              </a:path>
              <a:path w="2887908" h="418394">
                <a:moveTo>
                  <a:pt x="111523" y="396976"/>
                </a:moveTo>
                <a:lnTo>
                  <a:pt x="111523" y="366360"/>
                </a:lnTo>
                <a:lnTo>
                  <a:pt x="111125" y="355336"/>
                </a:lnTo>
                <a:lnTo>
                  <a:pt x="110029" y="347167"/>
                </a:lnTo>
                <a:lnTo>
                  <a:pt x="103554" y="347167"/>
                </a:lnTo>
                <a:lnTo>
                  <a:pt x="103554" y="396976"/>
                </a:lnTo>
                <a:lnTo>
                  <a:pt x="111523" y="396976"/>
                </a:lnTo>
                <a:close/>
              </a:path>
              <a:path w="2887908" h="418394">
                <a:moveTo>
                  <a:pt x="184762" y="355934"/>
                </a:moveTo>
                <a:lnTo>
                  <a:pt x="183102" y="352613"/>
                </a:lnTo>
                <a:lnTo>
                  <a:pt x="180711" y="350156"/>
                </a:lnTo>
                <a:lnTo>
                  <a:pt x="177590" y="348562"/>
                </a:lnTo>
                <a:lnTo>
                  <a:pt x="175299" y="356133"/>
                </a:lnTo>
                <a:lnTo>
                  <a:pt x="177557" y="358125"/>
                </a:lnTo>
                <a:lnTo>
                  <a:pt x="178686" y="361379"/>
                </a:lnTo>
                <a:lnTo>
                  <a:pt x="186655" y="396976"/>
                </a:lnTo>
                <a:lnTo>
                  <a:pt x="184762" y="355934"/>
                </a:lnTo>
                <a:close/>
              </a:path>
              <a:path w="2887908" h="418394">
                <a:moveTo>
                  <a:pt x="164739" y="353144"/>
                </a:moveTo>
                <a:lnTo>
                  <a:pt x="170251" y="353144"/>
                </a:lnTo>
                <a:lnTo>
                  <a:pt x="173041" y="354140"/>
                </a:lnTo>
                <a:lnTo>
                  <a:pt x="175299" y="356133"/>
                </a:lnTo>
                <a:lnTo>
                  <a:pt x="177590" y="348562"/>
                </a:lnTo>
                <a:lnTo>
                  <a:pt x="174469" y="346968"/>
                </a:lnTo>
                <a:lnTo>
                  <a:pt x="171148" y="346171"/>
                </a:lnTo>
                <a:lnTo>
                  <a:pt x="167628" y="346171"/>
                </a:lnTo>
                <a:lnTo>
                  <a:pt x="164739" y="353144"/>
                </a:lnTo>
                <a:close/>
              </a:path>
              <a:path w="2887908" h="418394">
                <a:moveTo>
                  <a:pt x="156006" y="357893"/>
                </a:moveTo>
                <a:lnTo>
                  <a:pt x="157899" y="356066"/>
                </a:lnTo>
                <a:lnTo>
                  <a:pt x="160157" y="354937"/>
                </a:lnTo>
                <a:lnTo>
                  <a:pt x="162481" y="353742"/>
                </a:lnTo>
                <a:lnTo>
                  <a:pt x="164739" y="353144"/>
                </a:lnTo>
                <a:lnTo>
                  <a:pt x="167628" y="346171"/>
                </a:lnTo>
                <a:lnTo>
                  <a:pt x="164573" y="346171"/>
                </a:lnTo>
                <a:lnTo>
                  <a:pt x="161585" y="346868"/>
                </a:lnTo>
                <a:lnTo>
                  <a:pt x="158663" y="348263"/>
                </a:lnTo>
                <a:lnTo>
                  <a:pt x="156006" y="357893"/>
                </a:lnTo>
                <a:close/>
              </a:path>
              <a:path w="2887908" h="418394">
                <a:moveTo>
                  <a:pt x="152187" y="366261"/>
                </a:moveTo>
                <a:lnTo>
                  <a:pt x="152951" y="362940"/>
                </a:lnTo>
                <a:lnTo>
                  <a:pt x="154479" y="360416"/>
                </a:lnTo>
                <a:lnTo>
                  <a:pt x="156006" y="357893"/>
                </a:lnTo>
                <a:lnTo>
                  <a:pt x="158663" y="348263"/>
                </a:lnTo>
                <a:lnTo>
                  <a:pt x="155807" y="349658"/>
                </a:lnTo>
                <a:lnTo>
                  <a:pt x="153482" y="351882"/>
                </a:lnTo>
                <a:lnTo>
                  <a:pt x="152187" y="366261"/>
                </a:lnTo>
                <a:close/>
              </a:path>
              <a:path w="2887908" h="418394">
                <a:moveTo>
                  <a:pt x="152187" y="396976"/>
                </a:moveTo>
                <a:lnTo>
                  <a:pt x="152187" y="366261"/>
                </a:lnTo>
                <a:lnTo>
                  <a:pt x="151689" y="354937"/>
                </a:lnTo>
                <a:lnTo>
                  <a:pt x="151191" y="347167"/>
                </a:lnTo>
                <a:lnTo>
                  <a:pt x="144218" y="347167"/>
                </a:lnTo>
                <a:lnTo>
                  <a:pt x="144218" y="396976"/>
                </a:lnTo>
                <a:lnTo>
                  <a:pt x="152187" y="396976"/>
                </a:lnTo>
                <a:close/>
              </a:path>
              <a:path w="2887908" h="418394">
                <a:moveTo>
                  <a:pt x="186655" y="366095"/>
                </a:moveTo>
                <a:lnTo>
                  <a:pt x="187319" y="363073"/>
                </a:lnTo>
                <a:lnTo>
                  <a:pt x="188647" y="360616"/>
                </a:lnTo>
                <a:lnTo>
                  <a:pt x="190042" y="358158"/>
                </a:lnTo>
                <a:lnTo>
                  <a:pt x="191868" y="356299"/>
                </a:lnTo>
                <a:lnTo>
                  <a:pt x="194126" y="355037"/>
                </a:lnTo>
                <a:lnTo>
                  <a:pt x="196384" y="353775"/>
                </a:lnTo>
                <a:lnTo>
                  <a:pt x="198808" y="353144"/>
                </a:lnTo>
                <a:lnTo>
                  <a:pt x="204719" y="353144"/>
                </a:lnTo>
                <a:lnTo>
                  <a:pt x="207508" y="354140"/>
                </a:lnTo>
                <a:lnTo>
                  <a:pt x="209766" y="356133"/>
                </a:lnTo>
                <a:lnTo>
                  <a:pt x="212024" y="358125"/>
                </a:lnTo>
                <a:lnTo>
                  <a:pt x="213153" y="361379"/>
                </a:lnTo>
                <a:lnTo>
                  <a:pt x="213153" y="396976"/>
                </a:lnTo>
                <a:lnTo>
                  <a:pt x="221123" y="396976"/>
                </a:lnTo>
                <a:lnTo>
                  <a:pt x="214083" y="349492"/>
                </a:lnTo>
                <a:lnTo>
                  <a:pt x="211161" y="348163"/>
                </a:lnTo>
                <a:lnTo>
                  <a:pt x="208305" y="346835"/>
                </a:lnTo>
                <a:lnTo>
                  <a:pt x="205284" y="346171"/>
                </a:lnTo>
                <a:lnTo>
                  <a:pt x="200037" y="346171"/>
                </a:lnTo>
                <a:lnTo>
                  <a:pt x="197845" y="346536"/>
                </a:lnTo>
                <a:lnTo>
                  <a:pt x="195521" y="347267"/>
                </a:lnTo>
                <a:lnTo>
                  <a:pt x="193263" y="347931"/>
                </a:lnTo>
                <a:lnTo>
                  <a:pt x="191171" y="348994"/>
                </a:lnTo>
                <a:lnTo>
                  <a:pt x="189245" y="350455"/>
                </a:lnTo>
                <a:lnTo>
                  <a:pt x="187319" y="351849"/>
                </a:lnTo>
                <a:lnTo>
                  <a:pt x="186655" y="366095"/>
                </a:lnTo>
                <a:close/>
              </a:path>
              <a:path w="2887908" h="418394">
                <a:moveTo>
                  <a:pt x="186655" y="366095"/>
                </a:moveTo>
                <a:lnTo>
                  <a:pt x="187319" y="351849"/>
                </a:lnTo>
                <a:lnTo>
                  <a:pt x="185825" y="353676"/>
                </a:lnTo>
                <a:lnTo>
                  <a:pt x="186655" y="396976"/>
                </a:lnTo>
                <a:lnTo>
                  <a:pt x="186655" y="366095"/>
                </a:lnTo>
                <a:close/>
              </a:path>
              <a:path w="2887908" h="418394">
                <a:moveTo>
                  <a:pt x="178686" y="365895"/>
                </a:moveTo>
                <a:lnTo>
                  <a:pt x="178686" y="396976"/>
                </a:lnTo>
                <a:lnTo>
                  <a:pt x="186655" y="396976"/>
                </a:lnTo>
                <a:lnTo>
                  <a:pt x="178686" y="361379"/>
                </a:lnTo>
                <a:lnTo>
                  <a:pt x="178686" y="365895"/>
                </a:lnTo>
                <a:close/>
              </a:path>
              <a:path w="2887908" h="418394">
                <a:moveTo>
                  <a:pt x="221123" y="396976"/>
                </a:moveTo>
                <a:lnTo>
                  <a:pt x="221123" y="360715"/>
                </a:lnTo>
                <a:lnTo>
                  <a:pt x="220193" y="357129"/>
                </a:lnTo>
                <a:lnTo>
                  <a:pt x="218334" y="354340"/>
                </a:lnTo>
                <a:lnTo>
                  <a:pt x="216474" y="351550"/>
                </a:lnTo>
                <a:lnTo>
                  <a:pt x="214083" y="349492"/>
                </a:lnTo>
                <a:lnTo>
                  <a:pt x="221123" y="396976"/>
                </a:lnTo>
                <a:close/>
              </a:path>
              <a:path w="2887908" h="418394">
                <a:moveTo>
                  <a:pt x="250622" y="394685"/>
                </a:moveTo>
                <a:lnTo>
                  <a:pt x="250622" y="392759"/>
                </a:lnTo>
                <a:lnTo>
                  <a:pt x="250323" y="391099"/>
                </a:lnTo>
                <a:lnTo>
                  <a:pt x="249726" y="389704"/>
                </a:lnTo>
                <a:lnTo>
                  <a:pt x="249128" y="388243"/>
                </a:lnTo>
                <a:lnTo>
                  <a:pt x="248264" y="387114"/>
                </a:lnTo>
                <a:lnTo>
                  <a:pt x="246073" y="385454"/>
                </a:lnTo>
                <a:lnTo>
                  <a:pt x="245342" y="397474"/>
                </a:lnTo>
                <a:lnTo>
                  <a:pt x="245077" y="398869"/>
                </a:lnTo>
                <a:lnTo>
                  <a:pt x="245940" y="407037"/>
                </a:lnTo>
                <a:lnTo>
                  <a:pt x="247534" y="405244"/>
                </a:lnTo>
                <a:lnTo>
                  <a:pt x="248696" y="403285"/>
                </a:lnTo>
                <a:lnTo>
                  <a:pt x="249427" y="401160"/>
                </a:lnTo>
                <a:lnTo>
                  <a:pt x="250224" y="399035"/>
                </a:lnTo>
                <a:lnTo>
                  <a:pt x="250622" y="396876"/>
                </a:lnTo>
                <a:lnTo>
                  <a:pt x="250622" y="394685"/>
                </a:lnTo>
                <a:close/>
              </a:path>
              <a:path w="2887908" h="418394">
                <a:moveTo>
                  <a:pt x="236974" y="389405"/>
                </a:moveTo>
                <a:lnTo>
                  <a:pt x="237572" y="395283"/>
                </a:lnTo>
                <a:lnTo>
                  <a:pt x="238867" y="396810"/>
                </a:lnTo>
                <a:lnTo>
                  <a:pt x="240528" y="397740"/>
                </a:lnTo>
                <a:lnTo>
                  <a:pt x="242155" y="397972"/>
                </a:lnTo>
                <a:lnTo>
                  <a:pt x="243948" y="397773"/>
                </a:lnTo>
                <a:lnTo>
                  <a:pt x="245342" y="397474"/>
                </a:lnTo>
                <a:lnTo>
                  <a:pt x="246073" y="385454"/>
                </a:lnTo>
                <a:lnTo>
                  <a:pt x="244745" y="385022"/>
                </a:lnTo>
                <a:lnTo>
                  <a:pt x="241955" y="385022"/>
                </a:lnTo>
                <a:lnTo>
                  <a:pt x="239863" y="385919"/>
                </a:lnTo>
                <a:lnTo>
                  <a:pt x="238170" y="387346"/>
                </a:lnTo>
                <a:lnTo>
                  <a:pt x="236974" y="389405"/>
                </a:lnTo>
                <a:close/>
              </a:path>
              <a:path w="2887908" h="418394">
                <a:moveTo>
                  <a:pt x="236676" y="391696"/>
                </a:moveTo>
                <a:lnTo>
                  <a:pt x="236676" y="393157"/>
                </a:lnTo>
                <a:lnTo>
                  <a:pt x="237572" y="395283"/>
                </a:lnTo>
                <a:lnTo>
                  <a:pt x="236974" y="389405"/>
                </a:lnTo>
                <a:lnTo>
                  <a:pt x="236676" y="391696"/>
                </a:lnTo>
                <a:close/>
              </a:path>
              <a:path w="2887908" h="418394">
                <a:moveTo>
                  <a:pt x="244512" y="400230"/>
                </a:moveTo>
                <a:lnTo>
                  <a:pt x="243649" y="401559"/>
                </a:lnTo>
                <a:lnTo>
                  <a:pt x="244346" y="408831"/>
                </a:lnTo>
                <a:lnTo>
                  <a:pt x="245940" y="407037"/>
                </a:lnTo>
                <a:lnTo>
                  <a:pt x="245077" y="398869"/>
                </a:lnTo>
                <a:lnTo>
                  <a:pt x="244512" y="400230"/>
                </a:lnTo>
                <a:close/>
              </a:path>
              <a:path w="2887908" h="418394">
                <a:moveTo>
                  <a:pt x="242786" y="402887"/>
                </a:moveTo>
                <a:lnTo>
                  <a:pt x="241657" y="404082"/>
                </a:lnTo>
                <a:lnTo>
                  <a:pt x="242287" y="410325"/>
                </a:lnTo>
                <a:lnTo>
                  <a:pt x="244346" y="408831"/>
                </a:lnTo>
                <a:lnTo>
                  <a:pt x="243649" y="401559"/>
                </a:lnTo>
                <a:lnTo>
                  <a:pt x="242786" y="402887"/>
                </a:lnTo>
                <a:close/>
              </a:path>
              <a:path w="2887908" h="418394">
                <a:moveTo>
                  <a:pt x="240262" y="405145"/>
                </a:moveTo>
                <a:lnTo>
                  <a:pt x="238934" y="406207"/>
                </a:lnTo>
                <a:lnTo>
                  <a:pt x="239764" y="411520"/>
                </a:lnTo>
                <a:lnTo>
                  <a:pt x="242287" y="410325"/>
                </a:lnTo>
                <a:lnTo>
                  <a:pt x="241657" y="404082"/>
                </a:lnTo>
                <a:lnTo>
                  <a:pt x="240262" y="405145"/>
                </a:lnTo>
                <a:close/>
              </a:path>
              <a:path w="2887908" h="418394">
                <a:moveTo>
                  <a:pt x="237373" y="407037"/>
                </a:moveTo>
                <a:lnTo>
                  <a:pt x="235580" y="407635"/>
                </a:lnTo>
                <a:lnTo>
                  <a:pt x="239764" y="411520"/>
                </a:lnTo>
                <a:lnTo>
                  <a:pt x="238934" y="406207"/>
                </a:lnTo>
                <a:lnTo>
                  <a:pt x="237373" y="407037"/>
                </a:lnTo>
                <a:close/>
              </a:path>
              <a:path w="2887908" h="418394">
                <a:moveTo>
                  <a:pt x="307548" y="354589"/>
                </a:moveTo>
                <a:lnTo>
                  <a:pt x="307548" y="324255"/>
                </a:lnTo>
                <a:lnTo>
                  <a:pt x="299579" y="324255"/>
                </a:lnTo>
                <a:lnTo>
                  <a:pt x="306552" y="396976"/>
                </a:lnTo>
                <a:lnTo>
                  <a:pt x="307038" y="388508"/>
                </a:lnTo>
                <a:lnTo>
                  <a:pt x="308312" y="390501"/>
                </a:lnTo>
                <a:lnTo>
                  <a:pt x="308179" y="379377"/>
                </a:lnTo>
                <a:lnTo>
                  <a:pt x="307548" y="376056"/>
                </a:lnTo>
                <a:lnTo>
                  <a:pt x="307249" y="384823"/>
                </a:lnTo>
                <a:lnTo>
                  <a:pt x="307017" y="388475"/>
                </a:lnTo>
                <a:lnTo>
                  <a:pt x="306154" y="386217"/>
                </a:lnTo>
                <a:lnTo>
                  <a:pt x="306552" y="356930"/>
                </a:lnTo>
                <a:lnTo>
                  <a:pt x="307548" y="354589"/>
                </a:lnTo>
                <a:close/>
              </a:path>
              <a:path w="2887908" h="418394">
                <a:moveTo>
                  <a:pt x="310105" y="351252"/>
                </a:moveTo>
                <a:lnTo>
                  <a:pt x="307880" y="353808"/>
                </a:lnTo>
                <a:lnTo>
                  <a:pt x="307548" y="354589"/>
                </a:lnTo>
                <a:lnTo>
                  <a:pt x="306552" y="356930"/>
                </a:lnTo>
                <a:lnTo>
                  <a:pt x="306154" y="386217"/>
                </a:lnTo>
                <a:lnTo>
                  <a:pt x="307017" y="388475"/>
                </a:lnTo>
                <a:lnTo>
                  <a:pt x="307249" y="384823"/>
                </a:lnTo>
                <a:lnTo>
                  <a:pt x="307548" y="358424"/>
                </a:lnTo>
                <a:lnTo>
                  <a:pt x="308212" y="365065"/>
                </a:lnTo>
                <a:lnTo>
                  <a:pt x="310105" y="351252"/>
                </a:lnTo>
                <a:close/>
              </a:path>
              <a:path w="2887908" h="418394">
                <a:moveTo>
                  <a:pt x="346798" y="372072"/>
                </a:moveTo>
                <a:lnTo>
                  <a:pt x="346798" y="366626"/>
                </a:lnTo>
                <a:lnTo>
                  <a:pt x="345768" y="361977"/>
                </a:lnTo>
                <a:lnTo>
                  <a:pt x="343709" y="358125"/>
                </a:lnTo>
                <a:lnTo>
                  <a:pt x="341651" y="354273"/>
                </a:lnTo>
                <a:lnTo>
                  <a:pt x="338895" y="351318"/>
                </a:lnTo>
                <a:lnTo>
                  <a:pt x="337467" y="361778"/>
                </a:lnTo>
                <a:lnTo>
                  <a:pt x="338828" y="366360"/>
                </a:lnTo>
                <a:lnTo>
                  <a:pt x="341551" y="389870"/>
                </a:lnTo>
                <a:lnTo>
                  <a:pt x="343610" y="386018"/>
                </a:lnTo>
                <a:lnTo>
                  <a:pt x="345735" y="382100"/>
                </a:lnTo>
                <a:lnTo>
                  <a:pt x="346798" y="377451"/>
                </a:lnTo>
                <a:lnTo>
                  <a:pt x="346798" y="372072"/>
                </a:lnTo>
                <a:close/>
              </a:path>
              <a:path w="2887908" h="418394">
                <a:moveTo>
                  <a:pt x="335441" y="349259"/>
                </a:moveTo>
                <a:lnTo>
                  <a:pt x="331988" y="347200"/>
                </a:lnTo>
                <a:lnTo>
                  <a:pt x="332021" y="354871"/>
                </a:lnTo>
                <a:lnTo>
                  <a:pt x="334744" y="358324"/>
                </a:lnTo>
                <a:lnTo>
                  <a:pt x="337467" y="361778"/>
                </a:lnTo>
                <a:lnTo>
                  <a:pt x="338895" y="351318"/>
                </a:lnTo>
                <a:lnTo>
                  <a:pt x="335441" y="349259"/>
                </a:lnTo>
                <a:close/>
              </a:path>
              <a:path w="2887908" h="418394">
                <a:moveTo>
                  <a:pt x="320166" y="353144"/>
                </a:moveTo>
                <a:lnTo>
                  <a:pt x="328202" y="353144"/>
                </a:lnTo>
                <a:lnTo>
                  <a:pt x="332021" y="354871"/>
                </a:lnTo>
                <a:lnTo>
                  <a:pt x="331988" y="347200"/>
                </a:lnTo>
                <a:lnTo>
                  <a:pt x="328202" y="346171"/>
                </a:lnTo>
                <a:lnTo>
                  <a:pt x="324085" y="346171"/>
                </a:lnTo>
                <a:lnTo>
                  <a:pt x="320166" y="353144"/>
                </a:lnTo>
                <a:close/>
              </a:path>
              <a:path w="2887908" h="418394">
                <a:moveTo>
                  <a:pt x="310869" y="359354"/>
                </a:moveTo>
                <a:lnTo>
                  <a:pt x="312695" y="357129"/>
                </a:lnTo>
                <a:lnTo>
                  <a:pt x="315020" y="355535"/>
                </a:lnTo>
                <a:lnTo>
                  <a:pt x="317410" y="353941"/>
                </a:lnTo>
                <a:lnTo>
                  <a:pt x="320166" y="353144"/>
                </a:lnTo>
                <a:lnTo>
                  <a:pt x="324085" y="346171"/>
                </a:lnTo>
                <a:lnTo>
                  <a:pt x="320034" y="346171"/>
                </a:lnTo>
                <a:lnTo>
                  <a:pt x="316414" y="347200"/>
                </a:lnTo>
                <a:lnTo>
                  <a:pt x="313226" y="349259"/>
                </a:lnTo>
                <a:lnTo>
                  <a:pt x="310869" y="359354"/>
                </a:lnTo>
                <a:close/>
              </a:path>
              <a:path w="2887908" h="418394">
                <a:moveTo>
                  <a:pt x="310105" y="351252"/>
                </a:moveTo>
                <a:lnTo>
                  <a:pt x="308212" y="365065"/>
                </a:lnTo>
                <a:lnTo>
                  <a:pt x="309541" y="362210"/>
                </a:lnTo>
                <a:lnTo>
                  <a:pt x="310869" y="359354"/>
                </a:lnTo>
                <a:lnTo>
                  <a:pt x="313226" y="349259"/>
                </a:lnTo>
                <a:lnTo>
                  <a:pt x="310105" y="351252"/>
                </a:lnTo>
                <a:close/>
              </a:path>
              <a:path w="2887908" h="418394">
                <a:moveTo>
                  <a:pt x="307548" y="358424"/>
                </a:moveTo>
                <a:lnTo>
                  <a:pt x="307249" y="384823"/>
                </a:lnTo>
                <a:lnTo>
                  <a:pt x="307548" y="376056"/>
                </a:lnTo>
                <a:lnTo>
                  <a:pt x="307548" y="368419"/>
                </a:lnTo>
                <a:lnTo>
                  <a:pt x="308212" y="365065"/>
                </a:lnTo>
                <a:lnTo>
                  <a:pt x="307548" y="358424"/>
                </a:lnTo>
                <a:close/>
              </a:path>
              <a:path w="2887908" h="418394">
                <a:moveTo>
                  <a:pt x="338828" y="366360"/>
                </a:moveTo>
                <a:lnTo>
                  <a:pt x="338828" y="377783"/>
                </a:lnTo>
                <a:lnTo>
                  <a:pt x="337434" y="382366"/>
                </a:lnTo>
                <a:lnTo>
                  <a:pt x="334644" y="385819"/>
                </a:lnTo>
                <a:lnTo>
                  <a:pt x="331921" y="389272"/>
                </a:lnTo>
                <a:lnTo>
                  <a:pt x="335342" y="394884"/>
                </a:lnTo>
                <a:lnTo>
                  <a:pt x="338795" y="392825"/>
                </a:lnTo>
                <a:lnTo>
                  <a:pt x="341551" y="389870"/>
                </a:lnTo>
                <a:lnTo>
                  <a:pt x="338828" y="366360"/>
                </a:lnTo>
                <a:close/>
              </a:path>
              <a:path w="2887908" h="418394">
                <a:moveTo>
                  <a:pt x="308179" y="379377"/>
                </a:moveTo>
                <a:lnTo>
                  <a:pt x="308312" y="390501"/>
                </a:lnTo>
                <a:lnTo>
                  <a:pt x="310039" y="392294"/>
                </a:lnTo>
                <a:lnTo>
                  <a:pt x="311765" y="394087"/>
                </a:lnTo>
                <a:lnTo>
                  <a:pt x="313824" y="395482"/>
                </a:lnTo>
                <a:lnTo>
                  <a:pt x="316215" y="396478"/>
                </a:lnTo>
                <a:lnTo>
                  <a:pt x="318606" y="397474"/>
                </a:lnTo>
                <a:lnTo>
                  <a:pt x="321196" y="397972"/>
                </a:lnTo>
                <a:lnTo>
                  <a:pt x="328103" y="397972"/>
                </a:lnTo>
                <a:lnTo>
                  <a:pt x="331888" y="396943"/>
                </a:lnTo>
                <a:lnTo>
                  <a:pt x="335342" y="394884"/>
                </a:lnTo>
                <a:lnTo>
                  <a:pt x="331921" y="389272"/>
                </a:lnTo>
                <a:lnTo>
                  <a:pt x="328103" y="390999"/>
                </a:lnTo>
                <a:lnTo>
                  <a:pt x="320067" y="390999"/>
                </a:lnTo>
                <a:lnTo>
                  <a:pt x="317311" y="390235"/>
                </a:lnTo>
                <a:lnTo>
                  <a:pt x="314920" y="388708"/>
                </a:lnTo>
                <a:lnTo>
                  <a:pt x="312595" y="387180"/>
                </a:lnTo>
                <a:lnTo>
                  <a:pt x="310769" y="385022"/>
                </a:lnTo>
                <a:lnTo>
                  <a:pt x="309441" y="382233"/>
                </a:lnTo>
                <a:lnTo>
                  <a:pt x="308179" y="379377"/>
                </a:lnTo>
                <a:close/>
              </a:path>
              <a:path w="2887908" h="418394">
                <a:moveTo>
                  <a:pt x="373924" y="396876"/>
                </a:moveTo>
                <a:lnTo>
                  <a:pt x="371334" y="403352"/>
                </a:lnTo>
                <a:lnTo>
                  <a:pt x="372463" y="414941"/>
                </a:lnTo>
                <a:lnTo>
                  <a:pt x="373924" y="413015"/>
                </a:lnTo>
                <a:lnTo>
                  <a:pt x="375451" y="411155"/>
                </a:lnTo>
                <a:lnTo>
                  <a:pt x="374621" y="379643"/>
                </a:lnTo>
                <a:lnTo>
                  <a:pt x="368943" y="385022"/>
                </a:lnTo>
                <a:lnTo>
                  <a:pt x="373924" y="396876"/>
                </a:lnTo>
                <a:close/>
              </a:path>
              <a:path w="2887908" h="418394">
                <a:moveTo>
                  <a:pt x="362169" y="347167"/>
                </a:moveTo>
                <a:lnTo>
                  <a:pt x="353104" y="347167"/>
                </a:lnTo>
                <a:lnTo>
                  <a:pt x="368943" y="385022"/>
                </a:lnTo>
                <a:lnTo>
                  <a:pt x="374621" y="379643"/>
                </a:lnTo>
                <a:lnTo>
                  <a:pt x="362169" y="347167"/>
                </a:lnTo>
                <a:close/>
              </a:path>
              <a:path w="2887908" h="418394">
                <a:moveTo>
                  <a:pt x="375451" y="411155"/>
                </a:moveTo>
                <a:lnTo>
                  <a:pt x="376846" y="408598"/>
                </a:lnTo>
                <a:lnTo>
                  <a:pt x="378108" y="405344"/>
                </a:lnTo>
                <a:lnTo>
                  <a:pt x="401518" y="347167"/>
                </a:lnTo>
                <a:lnTo>
                  <a:pt x="392951" y="347167"/>
                </a:lnTo>
                <a:lnTo>
                  <a:pt x="381296" y="378646"/>
                </a:lnTo>
                <a:lnTo>
                  <a:pt x="377709" y="388509"/>
                </a:lnTo>
                <a:lnTo>
                  <a:pt x="375451" y="411155"/>
                </a:lnTo>
                <a:close/>
              </a:path>
              <a:path w="2887908" h="418394">
                <a:moveTo>
                  <a:pt x="372463" y="414941"/>
                </a:moveTo>
                <a:lnTo>
                  <a:pt x="371334" y="403352"/>
                </a:lnTo>
                <a:lnTo>
                  <a:pt x="370072" y="406606"/>
                </a:lnTo>
                <a:lnTo>
                  <a:pt x="368677" y="408764"/>
                </a:lnTo>
                <a:lnTo>
                  <a:pt x="367150" y="409827"/>
                </a:lnTo>
                <a:lnTo>
                  <a:pt x="365622" y="410889"/>
                </a:lnTo>
                <a:lnTo>
                  <a:pt x="367150" y="417962"/>
                </a:lnTo>
                <a:lnTo>
                  <a:pt x="368943" y="417099"/>
                </a:lnTo>
                <a:lnTo>
                  <a:pt x="370803" y="416302"/>
                </a:lnTo>
                <a:lnTo>
                  <a:pt x="372463" y="414941"/>
                </a:lnTo>
                <a:close/>
              </a:path>
              <a:path w="2887908" h="418394">
                <a:moveTo>
                  <a:pt x="367150" y="417962"/>
                </a:moveTo>
                <a:lnTo>
                  <a:pt x="365622" y="410889"/>
                </a:lnTo>
                <a:lnTo>
                  <a:pt x="363995" y="411421"/>
                </a:lnTo>
                <a:lnTo>
                  <a:pt x="360808" y="411421"/>
                </a:lnTo>
                <a:lnTo>
                  <a:pt x="362667" y="418394"/>
                </a:lnTo>
                <a:lnTo>
                  <a:pt x="365058" y="418394"/>
                </a:lnTo>
                <a:lnTo>
                  <a:pt x="367150" y="417962"/>
                </a:lnTo>
                <a:close/>
              </a:path>
              <a:path w="2887908" h="418394">
                <a:moveTo>
                  <a:pt x="362667" y="418394"/>
                </a:moveTo>
                <a:lnTo>
                  <a:pt x="360808" y="411421"/>
                </a:lnTo>
                <a:lnTo>
                  <a:pt x="359313" y="411122"/>
                </a:lnTo>
                <a:lnTo>
                  <a:pt x="357786" y="410524"/>
                </a:lnTo>
                <a:lnTo>
                  <a:pt x="356325" y="409993"/>
                </a:lnTo>
                <a:lnTo>
                  <a:pt x="354930" y="409129"/>
                </a:lnTo>
                <a:lnTo>
                  <a:pt x="356391" y="417398"/>
                </a:lnTo>
                <a:lnTo>
                  <a:pt x="358317" y="418062"/>
                </a:lnTo>
                <a:lnTo>
                  <a:pt x="360409" y="418394"/>
                </a:lnTo>
                <a:lnTo>
                  <a:pt x="362667" y="418394"/>
                </a:lnTo>
                <a:close/>
              </a:path>
              <a:path w="2887908" h="418394">
                <a:moveTo>
                  <a:pt x="351410" y="414907"/>
                </a:moveTo>
                <a:lnTo>
                  <a:pt x="352871" y="415970"/>
                </a:lnTo>
                <a:lnTo>
                  <a:pt x="354532" y="416800"/>
                </a:lnTo>
                <a:lnTo>
                  <a:pt x="356391" y="417398"/>
                </a:lnTo>
                <a:lnTo>
                  <a:pt x="354930" y="409129"/>
                </a:lnTo>
                <a:lnTo>
                  <a:pt x="353602" y="407934"/>
                </a:lnTo>
                <a:lnTo>
                  <a:pt x="351410" y="414907"/>
                </a:lnTo>
                <a:close/>
              </a:path>
              <a:path w="2887908" h="418394">
                <a:moveTo>
                  <a:pt x="453325" y="331627"/>
                </a:moveTo>
                <a:lnTo>
                  <a:pt x="453325" y="329834"/>
                </a:lnTo>
                <a:lnTo>
                  <a:pt x="452760" y="328406"/>
                </a:lnTo>
                <a:lnTo>
                  <a:pt x="450569" y="326214"/>
                </a:lnTo>
                <a:lnTo>
                  <a:pt x="449141" y="325650"/>
                </a:lnTo>
                <a:lnTo>
                  <a:pt x="445554" y="325650"/>
                </a:lnTo>
                <a:lnTo>
                  <a:pt x="444093" y="326214"/>
                </a:lnTo>
                <a:lnTo>
                  <a:pt x="441902" y="328406"/>
                </a:lnTo>
                <a:lnTo>
                  <a:pt x="441371" y="329834"/>
                </a:lnTo>
                <a:lnTo>
                  <a:pt x="441371" y="331627"/>
                </a:lnTo>
                <a:lnTo>
                  <a:pt x="441902" y="334881"/>
                </a:lnTo>
                <a:lnTo>
                  <a:pt x="444093" y="337073"/>
                </a:lnTo>
                <a:lnTo>
                  <a:pt x="445554" y="337604"/>
                </a:lnTo>
                <a:lnTo>
                  <a:pt x="449141" y="337604"/>
                </a:lnTo>
                <a:lnTo>
                  <a:pt x="450569" y="337073"/>
                </a:lnTo>
                <a:lnTo>
                  <a:pt x="452760" y="334881"/>
                </a:lnTo>
                <a:lnTo>
                  <a:pt x="453325" y="333420"/>
                </a:lnTo>
                <a:lnTo>
                  <a:pt x="453325" y="331627"/>
                </a:lnTo>
                <a:close/>
              </a:path>
              <a:path w="2887908" h="418394">
                <a:moveTo>
                  <a:pt x="443363" y="347167"/>
                </a:moveTo>
                <a:lnTo>
                  <a:pt x="443363" y="396976"/>
                </a:lnTo>
                <a:lnTo>
                  <a:pt x="451332" y="396976"/>
                </a:lnTo>
                <a:lnTo>
                  <a:pt x="451332" y="347167"/>
                </a:lnTo>
                <a:lnTo>
                  <a:pt x="443363" y="347167"/>
                </a:lnTo>
                <a:close/>
              </a:path>
              <a:path w="2887908" h="418394">
                <a:moveTo>
                  <a:pt x="476199" y="357229"/>
                </a:moveTo>
                <a:lnTo>
                  <a:pt x="477260" y="354577"/>
                </a:lnTo>
                <a:lnTo>
                  <a:pt x="476797" y="347167"/>
                </a:lnTo>
                <a:lnTo>
                  <a:pt x="469824" y="347167"/>
                </a:lnTo>
                <a:lnTo>
                  <a:pt x="477793" y="396976"/>
                </a:lnTo>
                <a:lnTo>
                  <a:pt x="477494" y="358324"/>
                </a:lnTo>
                <a:lnTo>
                  <a:pt x="477260" y="354577"/>
                </a:lnTo>
                <a:lnTo>
                  <a:pt x="476199" y="357229"/>
                </a:lnTo>
                <a:close/>
              </a:path>
              <a:path w="2887908" h="418394">
                <a:moveTo>
                  <a:pt x="477793" y="366227"/>
                </a:moveTo>
                <a:lnTo>
                  <a:pt x="478557" y="362840"/>
                </a:lnTo>
                <a:lnTo>
                  <a:pt x="480085" y="360317"/>
                </a:lnTo>
                <a:lnTo>
                  <a:pt x="481678" y="357793"/>
                </a:lnTo>
                <a:lnTo>
                  <a:pt x="483671" y="355967"/>
                </a:lnTo>
                <a:lnTo>
                  <a:pt x="486062" y="354838"/>
                </a:lnTo>
                <a:lnTo>
                  <a:pt x="488452" y="353709"/>
                </a:lnTo>
                <a:lnTo>
                  <a:pt x="490843" y="353144"/>
                </a:lnTo>
                <a:lnTo>
                  <a:pt x="496687" y="353144"/>
                </a:lnTo>
                <a:lnTo>
                  <a:pt x="499576" y="354240"/>
                </a:lnTo>
                <a:lnTo>
                  <a:pt x="501901" y="356432"/>
                </a:lnTo>
                <a:lnTo>
                  <a:pt x="504292" y="358557"/>
                </a:lnTo>
                <a:lnTo>
                  <a:pt x="505487" y="362376"/>
                </a:lnTo>
                <a:lnTo>
                  <a:pt x="505487" y="396976"/>
                </a:lnTo>
                <a:lnTo>
                  <a:pt x="513456" y="396976"/>
                </a:lnTo>
                <a:lnTo>
                  <a:pt x="506716" y="349591"/>
                </a:lnTo>
                <a:lnTo>
                  <a:pt x="503794" y="348263"/>
                </a:lnTo>
                <a:lnTo>
                  <a:pt x="500871" y="346868"/>
                </a:lnTo>
                <a:lnTo>
                  <a:pt x="497617" y="346171"/>
                </a:lnTo>
                <a:lnTo>
                  <a:pt x="491507" y="346171"/>
                </a:lnTo>
                <a:lnTo>
                  <a:pt x="489050" y="346536"/>
                </a:lnTo>
                <a:lnTo>
                  <a:pt x="486659" y="347267"/>
                </a:lnTo>
                <a:lnTo>
                  <a:pt x="484335" y="347997"/>
                </a:lnTo>
                <a:lnTo>
                  <a:pt x="482276" y="349193"/>
                </a:lnTo>
                <a:lnTo>
                  <a:pt x="480483" y="350853"/>
                </a:lnTo>
                <a:lnTo>
                  <a:pt x="478690" y="352447"/>
                </a:lnTo>
                <a:lnTo>
                  <a:pt x="477793" y="366227"/>
                </a:lnTo>
                <a:close/>
              </a:path>
              <a:path w="2887908" h="418394">
                <a:moveTo>
                  <a:pt x="477793" y="366227"/>
                </a:moveTo>
                <a:lnTo>
                  <a:pt x="478690" y="352447"/>
                </a:lnTo>
                <a:lnTo>
                  <a:pt x="477494" y="358324"/>
                </a:lnTo>
                <a:lnTo>
                  <a:pt x="477793" y="396976"/>
                </a:lnTo>
                <a:lnTo>
                  <a:pt x="477793" y="366227"/>
                </a:lnTo>
                <a:close/>
              </a:path>
              <a:path w="2887908" h="418394">
                <a:moveTo>
                  <a:pt x="477262" y="354572"/>
                </a:moveTo>
                <a:lnTo>
                  <a:pt x="477494" y="358324"/>
                </a:lnTo>
                <a:lnTo>
                  <a:pt x="478690" y="352447"/>
                </a:lnTo>
                <a:lnTo>
                  <a:pt x="477262" y="354572"/>
                </a:lnTo>
                <a:close/>
              </a:path>
              <a:path w="2887908" h="418394">
                <a:moveTo>
                  <a:pt x="513456" y="396976"/>
                </a:moveTo>
                <a:lnTo>
                  <a:pt x="513456" y="360782"/>
                </a:lnTo>
                <a:lnTo>
                  <a:pt x="512560" y="357229"/>
                </a:lnTo>
                <a:lnTo>
                  <a:pt x="510767" y="354439"/>
                </a:lnTo>
                <a:lnTo>
                  <a:pt x="509040" y="351650"/>
                </a:lnTo>
                <a:lnTo>
                  <a:pt x="506716" y="349591"/>
                </a:lnTo>
                <a:lnTo>
                  <a:pt x="513456" y="396976"/>
                </a:lnTo>
                <a:close/>
              </a:path>
              <a:path w="2887908" h="418394">
                <a:moveTo>
                  <a:pt x="541463" y="331627"/>
                </a:moveTo>
                <a:lnTo>
                  <a:pt x="541463" y="329834"/>
                </a:lnTo>
                <a:lnTo>
                  <a:pt x="540899" y="328406"/>
                </a:lnTo>
                <a:lnTo>
                  <a:pt x="538707" y="326214"/>
                </a:lnTo>
                <a:lnTo>
                  <a:pt x="537279" y="325650"/>
                </a:lnTo>
                <a:lnTo>
                  <a:pt x="533693" y="325650"/>
                </a:lnTo>
                <a:lnTo>
                  <a:pt x="532232" y="326214"/>
                </a:lnTo>
                <a:lnTo>
                  <a:pt x="530040" y="328406"/>
                </a:lnTo>
                <a:lnTo>
                  <a:pt x="529509" y="329834"/>
                </a:lnTo>
                <a:lnTo>
                  <a:pt x="529509" y="331627"/>
                </a:lnTo>
                <a:lnTo>
                  <a:pt x="530040" y="334881"/>
                </a:lnTo>
                <a:lnTo>
                  <a:pt x="532232" y="337073"/>
                </a:lnTo>
                <a:lnTo>
                  <a:pt x="533693" y="337604"/>
                </a:lnTo>
                <a:lnTo>
                  <a:pt x="537279" y="337604"/>
                </a:lnTo>
                <a:lnTo>
                  <a:pt x="538707" y="337073"/>
                </a:lnTo>
                <a:lnTo>
                  <a:pt x="540899" y="334881"/>
                </a:lnTo>
                <a:lnTo>
                  <a:pt x="541463" y="333420"/>
                </a:lnTo>
                <a:lnTo>
                  <a:pt x="541463" y="331627"/>
                </a:lnTo>
                <a:close/>
              </a:path>
              <a:path w="2887908" h="418394">
                <a:moveTo>
                  <a:pt x="539471" y="347167"/>
                </a:moveTo>
                <a:lnTo>
                  <a:pt x="531501" y="347167"/>
                </a:lnTo>
                <a:lnTo>
                  <a:pt x="533527" y="415903"/>
                </a:lnTo>
                <a:lnTo>
                  <a:pt x="535486" y="414210"/>
                </a:lnTo>
                <a:lnTo>
                  <a:pt x="537080" y="411819"/>
                </a:lnTo>
                <a:lnTo>
                  <a:pt x="538674" y="409428"/>
                </a:lnTo>
                <a:lnTo>
                  <a:pt x="539471" y="406174"/>
                </a:lnTo>
                <a:lnTo>
                  <a:pt x="539471" y="347167"/>
                </a:lnTo>
                <a:close/>
              </a:path>
              <a:path w="2887908" h="418394">
                <a:moveTo>
                  <a:pt x="531501" y="347167"/>
                </a:moveTo>
                <a:lnTo>
                  <a:pt x="531501" y="404713"/>
                </a:lnTo>
                <a:lnTo>
                  <a:pt x="530804" y="407137"/>
                </a:lnTo>
                <a:lnTo>
                  <a:pt x="529409" y="408532"/>
                </a:lnTo>
                <a:lnTo>
                  <a:pt x="531202" y="416900"/>
                </a:lnTo>
                <a:lnTo>
                  <a:pt x="533527" y="415903"/>
                </a:lnTo>
                <a:lnTo>
                  <a:pt x="531501" y="347167"/>
                </a:lnTo>
                <a:close/>
              </a:path>
              <a:path w="2887908" h="418394">
                <a:moveTo>
                  <a:pt x="531202" y="416900"/>
                </a:moveTo>
                <a:lnTo>
                  <a:pt x="529409" y="408532"/>
                </a:lnTo>
                <a:lnTo>
                  <a:pt x="528081" y="409926"/>
                </a:lnTo>
                <a:lnTo>
                  <a:pt x="526354" y="410624"/>
                </a:lnTo>
                <a:lnTo>
                  <a:pt x="522502" y="410624"/>
                </a:lnTo>
                <a:lnTo>
                  <a:pt x="524329" y="418394"/>
                </a:lnTo>
                <a:lnTo>
                  <a:pt x="526587" y="418394"/>
                </a:lnTo>
                <a:lnTo>
                  <a:pt x="528878" y="417896"/>
                </a:lnTo>
                <a:lnTo>
                  <a:pt x="531202" y="416900"/>
                </a:lnTo>
                <a:close/>
              </a:path>
              <a:path w="2887908" h="418394">
                <a:moveTo>
                  <a:pt x="514367" y="415107"/>
                </a:moveTo>
                <a:lnTo>
                  <a:pt x="515496" y="416036"/>
                </a:lnTo>
                <a:lnTo>
                  <a:pt x="516924" y="416800"/>
                </a:lnTo>
                <a:lnTo>
                  <a:pt x="518651" y="417398"/>
                </a:lnTo>
                <a:lnTo>
                  <a:pt x="520377" y="418062"/>
                </a:lnTo>
                <a:lnTo>
                  <a:pt x="522270" y="418394"/>
                </a:lnTo>
                <a:lnTo>
                  <a:pt x="524329" y="418394"/>
                </a:lnTo>
                <a:lnTo>
                  <a:pt x="522502" y="410624"/>
                </a:lnTo>
                <a:lnTo>
                  <a:pt x="520942" y="410325"/>
                </a:lnTo>
                <a:lnTo>
                  <a:pt x="519547" y="409727"/>
                </a:lnTo>
                <a:lnTo>
                  <a:pt x="518152" y="409129"/>
                </a:lnTo>
                <a:lnTo>
                  <a:pt x="516061" y="407536"/>
                </a:lnTo>
                <a:lnTo>
                  <a:pt x="514367" y="415107"/>
                </a:lnTo>
                <a:close/>
              </a:path>
              <a:path w="2887908" h="418394">
                <a:moveTo>
                  <a:pt x="587449" y="388907"/>
                </a:moveTo>
                <a:lnTo>
                  <a:pt x="587549" y="396677"/>
                </a:lnTo>
                <a:lnTo>
                  <a:pt x="590205" y="395747"/>
                </a:lnTo>
                <a:lnTo>
                  <a:pt x="592496" y="394452"/>
                </a:lnTo>
                <a:lnTo>
                  <a:pt x="594422" y="392792"/>
                </a:lnTo>
                <a:lnTo>
                  <a:pt x="596415" y="391132"/>
                </a:lnTo>
                <a:lnTo>
                  <a:pt x="598042" y="389173"/>
                </a:lnTo>
                <a:lnTo>
                  <a:pt x="599304" y="386915"/>
                </a:lnTo>
                <a:lnTo>
                  <a:pt x="593028" y="383229"/>
                </a:lnTo>
                <a:lnTo>
                  <a:pt x="591633" y="385620"/>
                </a:lnTo>
                <a:lnTo>
                  <a:pt x="589773" y="387512"/>
                </a:lnTo>
                <a:lnTo>
                  <a:pt x="587449" y="388907"/>
                </a:lnTo>
                <a:close/>
              </a:path>
              <a:path w="2887908" h="418394">
                <a:moveTo>
                  <a:pt x="578782" y="397972"/>
                </a:moveTo>
                <a:lnTo>
                  <a:pt x="582036" y="397972"/>
                </a:lnTo>
                <a:lnTo>
                  <a:pt x="584959" y="397541"/>
                </a:lnTo>
                <a:lnTo>
                  <a:pt x="587549" y="396677"/>
                </a:lnTo>
                <a:lnTo>
                  <a:pt x="587449" y="388907"/>
                </a:lnTo>
                <a:lnTo>
                  <a:pt x="585191" y="390302"/>
                </a:lnTo>
                <a:lnTo>
                  <a:pt x="582236" y="390999"/>
                </a:lnTo>
                <a:lnTo>
                  <a:pt x="578782" y="397972"/>
                </a:lnTo>
                <a:close/>
              </a:path>
              <a:path w="2887908" h="418394">
                <a:moveTo>
                  <a:pt x="582236" y="390999"/>
                </a:moveTo>
                <a:lnTo>
                  <a:pt x="575196" y="390999"/>
                </a:lnTo>
                <a:lnTo>
                  <a:pt x="572274" y="390269"/>
                </a:lnTo>
                <a:lnTo>
                  <a:pt x="569817" y="388807"/>
                </a:lnTo>
                <a:lnTo>
                  <a:pt x="567426" y="387280"/>
                </a:lnTo>
                <a:lnTo>
                  <a:pt x="569850" y="396943"/>
                </a:lnTo>
                <a:lnTo>
                  <a:pt x="574067" y="397972"/>
                </a:lnTo>
                <a:lnTo>
                  <a:pt x="578782" y="397972"/>
                </a:lnTo>
                <a:lnTo>
                  <a:pt x="582236" y="390999"/>
                </a:lnTo>
                <a:close/>
              </a:path>
              <a:path w="2887908" h="418394">
                <a:moveTo>
                  <a:pt x="566131" y="394884"/>
                </a:moveTo>
                <a:lnTo>
                  <a:pt x="569850" y="396943"/>
                </a:lnTo>
                <a:lnTo>
                  <a:pt x="567426" y="387280"/>
                </a:lnTo>
                <a:lnTo>
                  <a:pt x="565566" y="385088"/>
                </a:lnTo>
                <a:lnTo>
                  <a:pt x="564238" y="382233"/>
                </a:lnTo>
                <a:lnTo>
                  <a:pt x="562910" y="379377"/>
                </a:lnTo>
                <a:lnTo>
                  <a:pt x="562478" y="392825"/>
                </a:lnTo>
                <a:lnTo>
                  <a:pt x="566131" y="394884"/>
                </a:lnTo>
                <a:close/>
              </a:path>
              <a:path w="2887908" h="418394">
                <a:moveTo>
                  <a:pt x="592330" y="363305"/>
                </a:moveTo>
                <a:lnTo>
                  <a:pt x="592330" y="368087"/>
                </a:lnTo>
                <a:lnTo>
                  <a:pt x="562394" y="367290"/>
                </a:lnTo>
                <a:lnTo>
                  <a:pt x="559656" y="367290"/>
                </a:lnTo>
                <a:lnTo>
                  <a:pt x="559656" y="374363"/>
                </a:lnTo>
                <a:lnTo>
                  <a:pt x="562478" y="392825"/>
                </a:lnTo>
                <a:lnTo>
                  <a:pt x="562910" y="379377"/>
                </a:lnTo>
                <a:lnTo>
                  <a:pt x="562246" y="375990"/>
                </a:lnTo>
                <a:lnTo>
                  <a:pt x="562246" y="368087"/>
                </a:lnTo>
                <a:lnTo>
                  <a:pt x="599901" y="374363"/>
                </a:lnTo>
                <a:lnTo>
                  <a:pt x="596415" y="367290"/>
                </a:lnTo>
                <a:lnTo>
                  <a:pt x="592330" y="363305"/>
                </a:lnTo>
                <a:close/>
              </a:path>
              <a:path w="2887908" h="418394">
                <a:moveTo>
                  <a:pt x="562394" y="367290"/>
                </a:moveTo>
                <a:lnTo>
                  <a:pt x="562445" y="351318"/>
                </a:lnTo>
                <a:lnTo>
                  <a:pt x="559623" y="354307"/>
                </a:lnTo>
                <a:lnTo>
                  <a:pt x="559623" y="389870"/>
                </a:lnTo>
                <a:lnTo>
                  <a:pt x="562478" y="392825"/>
                </a:lnTo>
                <a:lnTo>
                  <a:pt x="559656" y="374363"/>
                </a:lnTo>
                <a:lnTo>
                  <a:pt x="559656" y="367290"/>
                </a:lnTo>
                <a:lnTo>
                  <a:pt x="562394" y="367290"/>
                </a:lnTo>
                <a:close/>
              </a:path>
              <a:path w="2887908" h="418394">
                <a:moveTo>
                  <a:pt x="554476" y="366692"/>
                </a:moveTo>
                <a:lnTo>
                  <a:pt x="555505" y="382100"/>
                </a:lnTo>
                <a:lnTo>
                  <a:pt x="557564" y="386018"/>
                </a:lnTo>
                <a:lnTo>
                  <a:pt x="559623" y="389870"/>
                </a:lnTo>
                <a:lnTo>
                  <a:pt x="559623" y="354307"/>
                </a:lnTo>
                <a:lnTo>
                  <a:pt x="557564" y="358225"/>
                </a:lnTo>
                <a:lnTo>
                  <a:pt x="555505" y="362077"/>
                </a:lnTo>
                <a:lnTo>
                  <a:pt x="554476" y="366692"/>
                </a:lnTo>
                <a:close/>
              </a:path>
              <a:path w="2887908" h="418394">
                <a:moveTo>
                  <a:pt x="554476" y="372072"/>
                </a:moveTo>
                <a:lnTo>
                  <a:pt x="554476" y="377451"/>
                </a:lnTo>
                <a:lnTo>
                  <a:pt x="555505" y="382100"/>
                </a:lnTo>
                <a:lnTo>
                  <a:pt x="554476" y="366692"/>
                </a:lnTo>
                <a:lnTo>
                  <a:pt x="554476" y="372072"/>
                </a:lnTo>
                <a:close/>
              </a:path>
              <a:path w="2887908" h="418394">
                <a:moveTo>
                  <a:pt x="562246" y="372072"/>
                </a:moveTo>
                <a:lnTo>
                  <a:pt x="562246" y="368087"/>
                </a:lnTo>
                <a:lnTo>
                  <a:pt x="562246" y="374363"/>
                </a:lnTo>
                <a:lnTo>
                  <a:pt x="599901" y="374363"/>
                </a:lnTo>
                <a:lnTo>
                  <a:pt x="562246" y="368087"/>
                </a:lnTo>
                <a:lnTo>
                  <a:pt x="562246" y="372072"/>
                </a:lnTo>
                <a:close/>
              </a:path>
              <a:path w="2887908" h="418394">
                <a:moveTo>
                  <a:pt x="574831" y="353144"/>
                </a:moveTo>
                <a:lnTo>
                  <a:pt x="582335" y="353144"/>
                </a:lnTo>
                <a:lnTo>
                  <a:pt x="585756" y="354439"/>
                </a:lnTo>
                <a:lnTo>
                  <a:pt x="588346" y="357029"/>
                </a:lnTo>
                <a:lnTo>
                  <a:pt x="591002" y="359619"/>
                </a:lnTo>
                <a:lnTo>
                  <a:pt x="592330" y="363305"/>
                </a:lnTo>
                <a:lnTo>
                  <a:pt x="596415" y="367290"/>
                </a:lnTo>
                <a:lnTo>
                  <a:pt x="593459" y="351152"/>
                </a:lnTo>
                <a:lnTo>
                  <a:pt x="590139" y="349160"/>
                </a:lnTo>
                <a:lnTo>
                  <a:pt x="586885" y="347167"/>
                </a:lnTo>
                <a:lnTo>
                  <a:pt x="582933" y="346171"/>
                </a:lnTo>
                <a:lnTo>
                  <a:pt x="578284" y="346171"/>
                </a:lnTo>
                <a:lnTo>
                  <a:pt x="574831" y="353144"/>
                </a:lnTo>
                <a:close/>
              </a:path>
              <a:path w="2887908" h="418394">
                <a:moveTo>
                  <a:pt x="567293" y="356897"/>
                </a:moveTo>
                <a:lnTo>
                  <a:pt x="569617" y="355436"/>
                </a:lnTo>
                <a:lnTo>
                  <a:pt x="572008" y="353908"/>
                </a:lnTo>
                <a:lnTo>
                  <a:pt x="574831" y="353144"/>
                </a:lnTo>
                <a:lnTo>
                  <a:pt x="578284" y="346171"/>
                </a:lnTo>
                <a:lnTo>
                  <a:pt x="573702" y="346171"/>
                </a:lnTo>
                <a:lnTo>
                  <a:pt x="569617" y="347200"/>
                </a:lnTo>
                <a:lnTo>
                  <a:pt x="567293" y="356897"/>
                </a:lnTo>
                <a:close/>
              </a:path>
              <a:path w="2887908" h="418394">
                <a:moveTo>
                  <a:pt x="566031" y="349259"/>
                </a:moveTo>
                <a:lnTo>
                  <a:pt x="562445" y="351318"/>
                </a:lnTo>
                <a:lnTo>
                  <a:pt x="562877" y="364700"/>
                </a:lnTo>
                <a:lnTo>
                  <a:pt x="564139" y="361911"/>
                </a:lnTo>
                <a:lnTo>
                  <a:pt x="565467" y="359055"/>
                </a:lnTo>
                <a:lnTo>
                  <a:pt x="567293" y="356897"/>
                </a:lnTo>
                <a:lnTo>
                  <a:pt x="569617" y="347200"/>
                </a:lnTo>
                <a:lnTo>
                  <a:pt x="566031" y="349259"/>
                </a:lnTo>
                <a:close/>
              </a:path>
              <a:path w="2887908" h="418394">
                <a:moveTo>
                  <a:pt x="600300" y="364534"/>
                </a:moveTo>
                <a:lnTo>
                  <a:pt x="599436" y="360715"/>
                </a:lnTo>
                <a:lnTo>
                  <a:pt x="597710" y="357328"/>
                </a:lnTo>
                <a:lnTo>
                  <a:pt x="595983" y="353875"/>
                </a:lnTo>
                <a:lnTo>
                  <a:pt x="593459" y="351152"/>
                </a:lnTo>
                <a:lnTo>
                  <a:pt x="596415" y="367290"/>
                </a:lnTo>
                <a:lnTo>
                  <a:pt x="599901" y="374363"/>
                </a:lnTo>
                <a:lnTo>
                  <a:pt x="600300" y="364534"/>
                </a:lnTo>
                <a:close/>
              </a:path>
              <a:path w="2887908" h="418394">
                <a:moveTo>
                  <a:pt x="600300" y="364534"/>
                </a:moveTo>
                <a:lnTo>
                  <a:pt x="599901" y="374363"/>
                </a:lnTo>
                <a:lnTo>
                  <a:pt x="600134" y="372802"/>
                </a:lnTo>
                <a:lnTo>
                  <a:pt x="600267" y="370943"/>
                </a:lnTo>
                <a:lnTo>
                  <a:pt x="600300" y="364534"/>
                </a:lnTo>
                <a:close/>
              </a:path>
              <a:path w="2887908" h="418394">
                <a:moveTo>
                  <a:pt x="657196" y="383328"/>
                </a:moveTo>
                <a:lnTo>
                  <a:pt x="649825" y="380738"/>
                </a:lnTo>
                <a:lnTo>
                  <a:pt x="650588" y="393390"/>
                </a:lnTo>
                <a:lnTo>
                  <a:pt x="652514" y="391198"/>
                </a:lnTo>
                <a:lnTo>
                  <a:pt x="654507" y="389007"/>
                </a:lnTo>
                <a:lnTo>
                  <a:pt x="656067" y="386383"/>
                </a:lnTo>
                <a:lnTo>
                  <a:pt x="657196" y="383328"/>
                </a:lnTo>
                <a:close/>
              </a:path>
              <a:path w="2887908" h="418394">
                <a:moveTo>
                  <a:pt x="649825" y="380738"/>
                </a:moveTo>
                <a:lnTo>
                  <a:pt x="649360" y="382930"/>
                </a:lnTo>
                <a:lnTo>
                  <a:pt x="648496" y="384790"/>
                </a:lnTo>
                <a:lnTo>
                  <a:pt x="647234" y="386317"/>
                </a:lnTo>
                <a:lnTo>
                  <a:pt x="646039" y="387844"/>
                </a:lnTo>
                <a:lnTo>
                  <a:pt x="648231" y="395083"/>
                </a:lnTo>
                <a:lnTo>
                  <a:pt x="650588" y="393390"/>
                </a:lnTo>
                <a:lnTo>
                  <a:pt x="649825" y="380738"/>
                </a:lnTo>
                <a:close/>
              </a:path>
              <a:path w="2887908" h="418394">
                <a:moveTo>
                  <a:pt x="648231" y="395083"/>
                </a:moveTo>
                <a:lnTo>
                  <a:pt x="646039" y="387844"/>
                </a:lnTo>
                <a:lnTo>
                  <a:pt x="644478" y="389007"/>
                </a:lnTo>
                <a:lnTo>
                  <a:pt x="642552" y="389804"/>
                </a:lnTo>
                <a:lnTo>
                  <a:pt x="640693" y="390601"/>
                </a:lnTo>
                <a:lnTo>
                  <a:pt x="642718" y="397408"/>
                </a:lnTo>
                <a:lnTo>
                  <a:pt x="645441" y="396279"/>
                </a:lnTo>
                <a:lnTo>
                  <a:pt x="648231" y="395083"/>
                </a:lnTo>
                <a:close/>
              </a:path>
              <a:path w="2887908" h="418394">
                <a:moveTo>
                  <a:pt x="642718" y="397408"/>
                </a:moveTo>
                <a:lnTo>
                  <a:pt x="640693" y="390601"/>
                </a:lnTo>
                <a:lnTo>
                  <a:pt x="638468" y="390999"/>
                </a:lnTo>
                <a:lnTo>
                  <a:pt x="632557" y="390999"/>
                </a:lnTo>
                <a:lnTo>
                  <a:pt x="636077" y="397972"/>
                </a:lnTo>
                <a:lnTo>
                  <a:pt x="639597" y="397972"/>
                </a:lnTo>
                <a:lnTo>
                  <a:pt x="642718" y="397408"/>
                </a:lnTo>
                <a:close/>
              </a:path>
              <a:path w="2887908" h="418394">
                <a:moveTo>
                  <a:pt x="631428" y="397972"/>
                </a:moveTo>
                <a:lnTo>
                  <a:pt x="636077" y="397972"/>
                </a:lnTo>
                <a:lnTo>
                  <a:pt x="632557" y="390999"/>
                </a:lnTo>
                <a:lnTo>
                  <a:pt x="629702" y="390269"/>
                </a:lnTo>
                <a:lnTo>
                  <a:pt x="627311" y="388807"/>
                </a:lnTo>
                <a:lnTo>
                  <a:pt x="627278" y="396943"/>
                </a:lnTo>
                <a:lnTo>
                  <a:pt x="631428" y="397972"/>
                </a:lnTo>
                <a:close/>
              </a:path>
              <a:path w="2887908" h="418394">
                <a:moveTo>
                  <a:pt x="624920" y="387280"/>
                </a:moveTo>
                <a:lnTo>
                  <a:pt x="623094" y="385088"/>
                </a:lnTo>
                <a:lnTo>
                  <a:pt x="623625" y="394884"/>
                </a:lnTo>
                <a:lnTo>
                  <a:pt x="627278" y="396943"/>
                </a:lnTo>
                <a:lnTo>
                  <a:pt x="627311" y="388807"/>
                </a:lnTo>
                <a:lnTo>
                  <a:pt x="624920" y="387280"/>
                </a:lnTo>
                <a:close/>
              </a:path>
              <a:path w="2887908" h="418394">
                <a:moveTo>
                  <a:pt x="623094" y="385088"/>
                </a:moveTo>
                <a:lnTo>
                  <a:pt x="621832" y="382233"/>
                </a:lnTo>
                <a:lnTo>
                  <a:pt x="620570" y="379377"/>
                </a:lnTo>
                <a:lnTo>
                  <a:pt x="619939" y="375990"/>
                </a:lnTo>
                <a:lnTo>
                  <a:pt x="619939" y="368087"/>
                </a:lnTo>
                <a:lnTo>
                  <a:pt x="620570" y="364700"/>
                </a:lnTo>
                <a:lnTo>
                  <a:pt x="621832" y="361911"/>
                </a:lnTo>
                <a:lnTo>
                  <a:pt x="623094" y="359055"/>
                </a:lnTo>
                <a:lnTo>
                  <a:pt x="623625" y="349259"/>
                </a:lnTo>
                <a:lnTo>
                  <a:pt x="619972" y="351318"/>
                </a:lnTo>
                <a:lnTo>
                  <a:pt x="617117" y="354307"/>
                </a:lnTo>
                <a:lnTo>
                  <a:pt x="619972" y="392825"/>
                </a:lnTo>
                <a:lnTo>
                  <a:pt x="623625" y="394884"/>
                </a:lnTo>
                <a:lnTo>
                  <a:pt x="623094" y="385088"/>
                </a:lnTo>
                <a:close/>
              </a:path>
              <a:path w="2887908" h="418394">
                <a:moveTo>
                  <a:pt x="619972" y="392825"/>
                </a:moveTo>
                <a:lnTo>
                  <a:pt x="617117" y="354307"/>
                </a:lnTo>
                <a:lnTo>
                  <a:pt x="615058" y="358225"/>
                </a:lnTo>
                <a:lnTo>
                  <a:pt x="612999" y="362077"/>
                </a:lnTo>
                <a:lnTo>
                  <a:pt x="611970" y="366692"/>
                </a:lnTo>
                <a:lnTo>
                  <a:pt x="611970" y="372072"/>
                </a:lnTo>
                <a:lnTo>
                  <a:pt x="612999" y="382100"/>
                </a:lnTo>
                <a:lnTo>
                  <a:pt x="615058" y="386018"/>
                </a:lnTo>
                <a:lnTo>
                  <a:pt x="617117" y="389870"/>
                </a:lnTo>
                <a:lnTo>
                  <a:pt x="619972" y="392825"/>
                </a:lnTo>
                <a:close/>
              </a:path>
              <a:path w="2887908" h="418394">
                <a:moveTo>
                  <a:pt x="656698" y="359420"/>
                </a:moveTo>
                <a:lnTo>
                  <a:pt x="655503" y="356697"/>
                </a:lnTo>
                <a:lnTo>
                  <a:pt x="653942" y="354340"/>
                </a:lnTo>
                <a:lnTo>
                  <a:pt x="652016" y="352347"/>
                </a:lnTo>
                <a:lnTo>
                  <a:pt x="650090" y="350355"/>
                </a:lnTo>
                <a:lnTo>
                  <a:pt x="649127" y="363006"/>
                </a:lnTo>
                <a:lnTo>
                  <a:pt x="656698" y="359420"/>
                </a:lnTo>
                <a:close/>
              </a:path>
              <a:path w="2887908" h="418394">
                <a:moveTo>
                  <a:pt x="632557" y="353144"/>
                </a:moveTo>
                <a:lnTo>
                  <a:pt x="639331" y="353144"/>
                </a:lnTo>
                <a:lnTo>
                  <a:pt x="642121" y="354008"/>
                </a:lnTo>
                <a:lnTo>
                  <a:pt x="644246" y="355734"/>
                </a:lnTo>
                <a:lnTo>
                  <a:pt x="646438" y="357395"/>
                </a:lnTo>
                <a:lnTo>
                  <a:pt x="648065" y="359819"/>
                </a:lnTo>
                <a:lnTo>
                  <a:pt x="649127" y="363006"/>
                </a:lnTo>
                <a:lnTo>
                  <a:pt x="650090" y="350355"/>
                </a:lnTo>
                <a:lnTo>
                  <a:pt x="647799" y="348828"/>
                </a:lnTo>
                <a:lnTo>
                  <a:pt x="645142" y="347765"/>
                </a:lnTo>
                <a:lnTo>
                  <a:pt x="642552" y="346702"/>
                </a:lnTo>
                <a:lnTo>
                  <a:pt x="639531" y="346171"/>
                </a:lnTo>
                <a:lnTo>
                  <a:pt x="636077" y="346171"/>
                </a:lnTo>
                <a:lnTo>
                  <a:pt x="632557" y="353144"/>
                </a:lnTo>
                <a:close/>
              </a:path>
              <a:path w="2887908" h="418394">
                <a:moveTo>
                  <a:pt x="631428" y="346171"/>
                </a:moveTo>
                <a:lnTo>
                  <a:pt x="627278" y="347200"/>
                </a:lnTo>
                <a:lnTo>
                  <a:pt x="627311" y="355436"/>
                </a:lnTo>
                <a:lnTo>
                  <a:pt x="629702" y="353908"/>
                </a:lnTo>
                <a:lnTo>
                  <a:pt x="632557" y="353144"/>
                </a:lnTo>
                <a:lnTo>
                  <a:pt x="636077" y="346171"/>
                </a:lnTo>
                <a:lnTo>
                  <a:pt x="631428" y="346171"/>
                </a:lnTo>
                <a:close/>
              </a:path>
              <a:path w="2887908" h="418394">
                <a:moveTo>
                  <a:pt x="624920" y="356897"/>
                </a:moveTo>
                <a:lnTo>
                  <a:pt x="627311" y="355436"/>
                </a:lnTo>
                <a:lnTo>
                  <a:pt x="627278" y="347200"/>
                </a:lnTo>
                <a:lnTo>
                  <a:pt x="623625" y="349259"/>
                </a:lnTo>
                <a:lnTo>
                  <a:pt x="623094" y="359055"/>
                </a:lnTo>
                <a:lnTo>
                  <a:pt x="624920" y="356897"/>
                </a:lnTo>
                <a:close/>
              </a:path>
              <a:path w="2887908" h="418394">
                <a:moveTo>
                  <a:pt x="674985" y="354041"/>
                </a:moveTo>
                <a:lnTo>
                  <a:pt x="674985" y="384624"/>
                </a:lnTo>
                <a:lnTo>
                  <a:pt x="675051" y="387811"/>
                </a:lnTo>
                <a:lnTo>
                  <a:pt x="682954" y="354041"/>
                </a:lnTo>
                <a:lnTo>
                  <a:pt x="674985" y="347167"/>
                </a:lnTo>
                <a:lnTo>
                  <a:pt x="665023" y="347167"/>
                </a:lnTo>
                <a:lnTo>
                  <a:pt x="665023" y="354041"/>
                </a:lnTo>
                <a:lnTo>
                  <a:pt x="674985" y="354041"/>
                </a:lnTo>
                <a:close/>
              </a:path>
              <a:path w="2887908" h="418394">
                <a:moveTo>
                  <a:pt x="682954" y="354041"/>
                </a:moveTo>
                <a:lnTo>
                  <a:pt x="675051" y="387811"/>
                </a:lnTo>
                <a:lnTo>
                  <a:pt x="675716" y="390401"/>
                </a:lnTo>
                <a:lnTo>
                  <a:pt x="676977" y="392394"/>
                </a:lnTo>
                <a:lnTo>
                  <a:pt x="678306" y="394320"/>
                </a:lnTo>
                <a:lnTo>
                  <a:pt x="680066" y="395747"/>
                </a:lnTo>
                <a:lnTo>
                  <a:pt x="682257" y="396677"/>
                </a:lnTo>
                <a:lnTo>
                  <a:pt x="682954" y="385686"/>
                </a:lnTo>
                <a:lnTo>
                  <a:pt x="682954" y="354041"/>
                </a:lnTo>
                <a:close/>
              </a:path>
              <a:path w="2887908" h="418394">
                <a:moveTo>
                  <a:pt x="699192" y="386815"/>
                </a:moveTo>
                <a:lnTo>
                  <a:pt x="698063" y="387944"/>
                </a:lnTo>
                <a:lnTo>
                  <a:pt x="698628" y="395980"/>
                </a:lnTo>
                <a:lnTo>
                  <a:pt x="700454" y="394884"/>
                </a:lnTo>
                <a:lnTo>
                  <a:pt x="701981" y="393489"/>
                </a:lnTo>
                <a:lnTo>
                  <a:pt x="699192" y="386815"/>
                </a:lnTo>
                <a:close/>
              </a:path>
              <a:path w="2887908" h="418394">
                <a:moveTo>
                  <a:pt x="694012" y="390169"/>
                </a:moveTo>
                <a:lnTo>
                  <a:pt x="694444" y="397574"/>
                </a:lnTo>
                <a:lnTo>
                  <a:pt x="696502" y="396777"/>
                </a:lnTo>
                <a:lnTo>
                  <a:pt x="698628" y="395980"/>
                </a:lnTo>
                <a:lnTo>
                  <a:pt x="698063" y="387944"/>
                </a:lnTo>
                <a:lnTo>
                  <a:pt x="696801" y="388841"/>
                </a:lnTo>
                <a:lnTo>
                  <a:pt x="695407" y="389505"/>
                </a:lnTo>
                <a:lnTo>
                  <a:pt x="694012" y="390169"/>
                </a:lnTo>
                <a:close/>
              </a:path>
              <a:path w="2887908" h="418394">
                <a:moveTo>
                  <a:pt x="686441" y="389903"/>
                </a:moveTo>
                <a:lnTo>
                  <a:pt x="686806" y="397972"/>
                </a:lnTo>
                <a:lnTo>
                  <a:pt x="692053" y="397972"/>
                </a:lnTo>
                <a:lnTo>
                  <a:pt x="694444" y="397574"/>
                </a:lnTo>
                <a:lnTo>
                  <a:pt x="694012" y="390169"/>
                </a:lnTo>
                <a:lnTo>
                  <a:pt x="692352" y="390501"/>
                </a:lnTo>
                <a:lnTo>
                  <a:pt x="688234" y="390501"/>
                </a:lnTo>
                <a:lnTo>
                  <a:pt x="686441" y="389903"/>
                </a:lnTo>
                <a:close/>
              </a:path>
              <a:path w="2887908" h="418394">
                <a:moveTo>
                  <a:pt x="685046" y="388708"/>
                </a:moveTo>
                <a:lnTo>
                  <a:pt x="683652" y="387512"/>
                </a:lnTo>
                <a:lnTo>
                  <a:pt x="684449" y="397541"/>
                </a:lnTo>
                <a:lnTo>
                  <a:pt x="686806" y="397972"/>
                </a:lnTo>
                <a:lnTo>
                  <a:pt x="686441" y="389903"/>
                </a:lnTo>
                <a:lnTo>
                  <a:pt x="685046" y="388708"/>
                </a:lnTo>
                <a:close/>
              </a:path>
              <a:path w="2887908" h="418394">
                <a:moveTo>
                  <a:pt x="682954" y="385686"/>
                </a:moveTo>
                <a:lnTo>
                  <a:pt x="682257" y="396677"/>
                </a:lnTo>
                <a:lnTo>
                  <a:pt x="684449" y="397541"/>
                </a:lnTo>
                <a:lnTo>
                  <a:pt x="683652" y="387512"/>
                </a:lnTo>
                <a:lnTo>
                  <a:pt x="682954" y="385686"/>
                </a:lnTo>
                <a:close/>
              </a:path>
              <a:path w="2887908" h="418394">
                <a:moveTo>
                  <a:pt x="682954" y="347167"/>
                </a:moveTo>
                <a:lnTo>
                  <a:pt x="682954" y="333022"/>
                </a:lnTo>
                <a:lnTo>
                  <a:pt x="674985" y="335213"/>
                </a:lnTo>
                <a:lnTo>
                  <a:pt x="674985" y="347167"/>
                </a:lnTo>
                <a:lnTo>
                  <a:pt x="682954" y="354041"/>
                </a:lnTo>
                <a:lnTo>
                  <a:pt x="701085" y="354041"/>
                </a:lnTo>
                <a:lnTo>
                  <a:pt x="701085" y="347167"/>
                </a:lnTo>
                <a:lnTo>
                  <a:pt x="682954" y="347167"/>
                </a:lnTo>
                <a:close/>
              </a:path>
              <a:path w="2887908" h="418394">
                <a:moveTo>
                  <a:pt x="742421" y="388907"/>
                </a:moveTo>
                <a:lnTo>
                  <a:pt x="742520" y="396677"/>
                </a:lnTo>
                <a:lnTo>
                  <a:pt x="745177" y="395747"/>
                </a:lnTo>
                <a:lnTo>
                  <a:pt x="747468" y="394452"/>
                </a:lnTo>
                <a:lnTo>
                  <a:pt x="749394" y="392792"/>
                </a:lnTo>
                <a:lnTo>
                  <a:pt x="751386" y="391132"/>
                </a:lnTo>
                <a:lnTo>
                  <a:pt x="753013" y="389173"/>
                </a:lnTo>
                <a:lnTo>
                  <a:pt x="754275" y="386915"/>
                </a:lnTo>
                <a:lnTo>
                  <a:pt x="747999" y="383229"/>
                </a:lnTo>
                <a:lnTo>
                  <a:pt x="746605" y="385620"/>
                </a:lnTo>
                <a:lnTo>
                  <a:pt x="744745" y="387512"/>
                </a:lnTo>
                <a:lnTo>
                  <a:pt x="742421" y="388907"/>
                </a:lnTo>
                <a:close/>
              </a:path>
              <a:path w="2887908" h="418394">
                <a:moveTo>
                  <a:pt x="733754" y="397972"/>
                </a:moveTo>
                <a:lnTo>
                  <a:pt x="737008" y="397972"/>
                </a:lnTo>
                <a:lnTo>
                  <a:pt x="739930" y="397541"/>
                </a:lnTo>
                <a:lnTo>
                  <a:pt x="742520" y="396677"/>
                </a:lnTo>
                <a:lnTo>
                  <a:pt x="742421" y="388907"/>
                </a:lnTo>
                <a:lnTo>
                  <a:pt x="740163" y="390302"/>
                </a:lnTo>
                <a:lnTo>
                  <a:pt x="737207" y="390999"/>
                </a:lnTo>
                <a:lnTo>
                  <a:pt x="733754" y="397972"/>
                </a:lnTo>
                <a:close/>
              </a:path>
              <a:path w="2887908" h="418394">
                <a:moveTo>
                  <a:pt x="737207" y="390999"/>
                </a:moveTo>
                <a:lnTo>
                  <a:pt x="730168" y="390999"/>
                </a:lnTo>
                <a:lnTo>
                  <a:pt x="727246" y="390269"/>
                </a:lnTo>
                <a:lnTo>
                  <a:pt x="724788" y="388807"/>
                </a:lnTo>
                <a:lnTo>
                  <a:pt x="722398" y="387280"/>
                </a:lnTo>
                <a:lnTo>
                  <a:pt x="724822" y="396943"/>
                </a:lnTo>
                <a:lnTo>
                  <a:pt x="729039" y="397972"/>
                </a:lnTo>
                <a:lnTo>
                  <a:pt x="733754" y="397972"/>
                </a:lnTo>
                <a:lnTo>
                  <a:pt x="737207" y="390999"/>
                </a:lnTo>
                <a:close/>
              </a:path>
              <a:path w="2887908" h="418394">
                <a:moveTo>
                  <a:pt x="721103" y="394884"/>
                </a:moveTo>
                <a:lnTo>
                  <a:pt x="724822" y="396943"/>
                </a:lnTo>
                <a:lnTo>
                  <a:pt x="722398" y="387280"/>
                </a:lnTo>
                <a:lnTo>
                  <a:pt x="720538" y="385088"/>
                </a:lnTo>
                <a:lnTo>
                  <a:pt x="719210" y="382233"/>
                </a:lnTo>
                <a:lnTo>
                  <a:pt x="717882" y="379377"/>
                </a:lnTo>
                <a:lnTo>
                  <a:pt x="717450" y="392825"/>
                </a:lnTo>
                <a:lnTo>
                  <a:pt x="721103" y="394884"/>
                </a:lnTo>
                <a:close/>
              </a:path>
              <a:path w="2887908" h="418394">
                <a:moveTo>
                  <a:pt x="747302" y="363305"/>
                </a:moveTo>
                <a:lnTo>
                  <a:pt x="747302" y="368087"/>
                </a:lnTo>
                <a:lnTo>
                  <a:pt x="717366" y="367290"/>
                </a:lnTo>
                <a:lnTo>
                  <a:pt x="714627" y="367290"/>
                </a:lnTo>
                <a:lnTo>
                  <a:pt x="714627" y="374363"/>
                </a:lnTo>
                <a:lnTo>
                  <a:pt x="717450" y="392825"/>
                </a:lnTo>
                <a:lnTo>
                  <a:pt x="717882" y="379377"/>
                </a:lnTo>
                <a:lnTo>
                  <a:pt x="717217" y="375990"/>
                </a:lnTo>
                <a:lnTo>
                  <a:pt x="717217" y="368087"/>
                </a:lnTo>
                <a:lnTo>
                  <a:pt x="754873" y="374363"/>
                </a:lnTo>
                <a:lnTo>
                  <a:pt x="751386" y="367290"/>
                </a:lnTo>
                <a:lnTo>
                  <a:pt x="747302" y="363305"/>
                </a:lnTo>
                <a:close/>
              </a:path>
              <a:path w="2887908" h="418394">
                <a:moveTo>
                  <a:pt x="717366" y="367290"/>
                </a:moveTo>
                <a:lnTo>
                  <a:pt x="717417" y="351318"/>
                </a:lnTo>
                <a:lnTo>
                  <a:pt x="714594" y="354307"/>
                </a:lnTo>
                <a:lnTo>
                  <a:pt x="714594" y="389870"/>
                </a:lnTo>
                <a:lnTo>
                  <a:pt x="717450" y="392825"/>
                </a:lnTo>
                <a:lnTo>
                  <a:pt x="714627" y="374363"/>
                </a:lnTo>
                <a:lnTo>
                  <a:pt x="714627" y="367290"/>
                </a:lnTo>
                <a:lnTo>
                  <a:pt x="717366" y="367290"/>
                </a:lnTo>
                <a:close/>
              </a:path>
              <a:path w="2887908" h="418394">
                <a:moveTo>
                  <a:pt x="709447" y="366692"/>
                </a:moveTo>
                <a:lnTo>
                  <a:pt x="710477" y="382100"/>
                </a:lnTo>
                <a:lnTo>
                  <a:pt x="712535" y="386018"/>
                </a:lnTo>
                <a:lnTo>
                  <a:pt x="714594" y="389870"/>
                </a:lnTo>
                <a:lnTo>
                  <a:pt x="714594" y="354307"/>
                </a:lnTo>
                <a:lnTo>
                  <a:pt x="712535" y="358225"/>
                </a:lnTo>
                <a:lnTo>
                  <a:pt x="710477" y="362077"/>
                </a:lnTo>
                <a:lnTo>
                  <a:pt x="709447" y="366692"/>
                </a:lnTo>
                <a:close/>
              </a:path>
              <a:path w="2887908" h="418394">
                <a:moveTo>
                  <a:pt x="709447" y="372072"/>
                </a:moveTo>
                <a:lnTo>
                  <a:pt x="709447" y="377451"/>
                </a:lnTo>
                <a:lnTo>
                  <a:pt x="710477" y="382100"/>
                </a:lnTo>
                <a:lnTo>
                  <a:pt x="709447" y="366692"/>
                </a:lnTo>
                <a:lnTo>
                  <a:pt x="709447" y="372072"/>
                </a:lnTo>
                <a:close/>
              </a:path>
              <a:path w="2887908" h="418394">
                <a:moveTo>
                  <a:pt x="717217" y="372072"/>
                </a:moveTo>
                <a:lnTo>
                  <a:pt x="717217" y="368087"/>
                </a:lnTo>
                <a:lnTo>
                  <a:pt x="717217" y="374363"/>
                </a:lnTo>
                <a:lnTo>
                  <a:pt x="754873" y="374363"/>
                </a:lnTo>
                <a:lnTo>
                  <a:pt x="717217" y="368087"/>
                </a:lnTo>
                <a:lnTo>
                  <a:pt x="717217" y="372072"/>
                </a:lnTo>
                <a:close/>
              </a:path>
              <a:path w="2887908" h="418394">
                <a:moveTo>
                  <a:pt x="729803" y="353144"/>
                </a:moveTo>
                <a:lnTo>
                  <a:pt x="737307" y="353144"/>
                </a:lnTo>
                <a:lnTo>
                  <a:pt x="740727" y="354439"/>
                </a:lnTo>
                <a:lnTo>
                  <a:pt x="743317" y="357029"/>
                </a:lnTo>
                <a:lnTo>
                  <a:pt x="745974" y="359619"/>
                </a:lnTo>
                <a:lnTo>
                  <a:pt x="747302" y="363305"/>
                </a:lnTo>
                <a:lnTo>
                  <a:pt x="751386" y="367290"/>
                </a:lnTo>
                <a:lnTo>
                  <a:pt x="748431" y="351152"/>
                </a:lnTo>
                <a:lnTo>
                  <a:pt x="745110" y="349160"/>
                </a:lnTo>
                <a:lnTo>
                  <a:pt x="741856" y="347167"/>
                </a:lnTo>
                <a:lnTo>
                  <a:pt x="737905" y="346171"/>
                </a:lnTo>
                <a:lnTo>
                  <a:pt x="733256" y="346171"/>
                </a:lnTo>
                <a:lnTo>
                  <a:pt x="729803" y="353144"/>
                </a:lnTo>
                <a:close/>
              </a:path>
              <a:path w="2887908" h="418394">
                <a:moveTo>
                  <a:pt x="722265" y="356897"/>
                </a:moveTo>
                <a:lnTo>
                  <a:pt x="724589" y="355436"/>
                </a:lnTo>
                <a:lnTo>
                  <a:pt x="726980" y="353908"/>
                </a:lnTo>
                <a:lnTo>
                  <a:pt x="729803" y="353144"/>
                </a:lnTo>
                <a:lnTo>
                  <a:pt x="733256" y="346171"/>
                </a:lnTo>
                <a:lnTo>
                  <a:pt x="728674" y="346171"/>
                </a:lnTo>
                <a:lnTo>
                  <a:pt x="724589" y="347200"/>
                </a:lnTo>
                <a:lnTo>
                  <a:pt x="722265" y="356897"/>
                </a:lnTo>
                <a:close/>
              </a:path>
              <a:path w="2887908" h="418394">
                <a:moveTo>
                  <a:pt x="721003" y="349259"/>
                </a:moveTo>
                <a:lnTo>
                  <a:pt x="717417" y="351318"/>
                </a:lnTo>
                <a:lnTo>
                  <a:pt x="717848" y="364700"/>
                </a:lnTo>
                <a:lnTo>
                  <a:pt x="719110" y="361911"/>
                </a:lnTo>
                <a:lnTo>
                  <a:pt x="720438" y="359055"/>
                </a:lnTo>
                <a:lnTo>
                  <a:pt x="722265" y="356897"/>
                </a:lnTo>
                <a:lnTo>
                  <a:pt x="724589" y="347200"/>
                </a:lnTo>
                <a:lnTo>
                  <a:pt x="721003" y="349259"/>
                </a:lnTo>
                <a:close/>
              </a:path>
              <a:path w="2887908" h="418394">
                <a:moveTo>
                  <a:pt x="755271" y="364534"/>
                </a:moveTo>
                <a:lnTo>
                  <a:pt x="754408" y="360715"/>
                </a:lnTo>
                <a:lnTo>
                  <a:pt x="752681" y="357328"/>
                </a:lnTo>
                <a:lnTo>
                  <a:pt x="750955" y="353875"/>
                </a:lnTo>
                <a:lnTo>
                  <a:pt x="748431" y="351152"/>
                </a:lnTo>
                <a:lnTo>
                  <a:pt x="751386" y="367290"/>
                </a:lnTo>
                <a:lnTo>
                  <a:pt x="754873" y="374363"/>
                </a:lnTo>
                <a:lnTo>
                  <a:pt x="755271" y="364534"/>
                </a:lnTo>
                <a:close/>
              </a:path>
              <a:path w="2887908" h="418394">
                <a:moveTo>
                  <a:pt x="755271" y="364534"/>
                </a:moveTo>
                <a:lnTo>
                  <a:pt x="754873" y="374363"/>
                </a:lnTo>
                <a:lnTo>
                  <a:pt x="755105" y="372802"/>
                </a:lnTo>
                <a:lnTo>
                  <a:pt x="755238" y="370943"/>
                </a:lnTo>
                <a:lnTo>
                  <a:pt x="755271" y="364534"/>
                </a:lnTo>
                <a:close/>
              </a:path>
              <a:path w="2887908" h="418394">
                <a:moveTo>
                  <a:pt x="874805" y="396976"/>
                </a:moveTo>
                <a:lnTo>
                  <a:pt x="874805" y="366327"/>
                </a:lnTo>
                <a:lnTo>
                  <a:pt x="875569" y="362940"/>
                </a:lnTo>
                <a:lnTo>
                  <a:pt x="877096" y="360416"/>
                </a:lnTo>
                <a:lnTo>
                  <a:pt x="878690" y="357826"/>
                </a:lnTo>
                <a:lnTo>
                  <a:pt x="880682" y="355967"/>
                </a:lnTo>
                <a:lnTo>
                  <a:pt x="878823" y="349492"/>
                </a:lnTo>
                <a:lnTo>
                  <a:pt x="876532" y="351650"/>
                </a:lnTo>
                <a:lnTo>
                  <a:pt x="874805" y="354639"/>
                </a:lnTo>
                <a:lnTo>
                  <a:pt x="874805" y="324255"/>
                </a:lnTo>
                <a:lnTo>
                  <a:pt x="874805" y="396976"/>
                </a:lnTo>
                <a:close/>
              </a:path>
              <a:path w="2887908" h="418394">
                <a:moveTo>
                  <a:pt x="866836" y="324255"/>
                </a:moveTo>
                <a:lnTo>
                  <a:pt x="866836" y="396976"/>
                </a:lnTo>
                <a:lnTo>
                  <a:pt x="874805" y="396976"/>
                </a:lnTo>
                <a:lnTo>
                  <a:pt x="874805" y="324255"/>
                </a:lnTo>
                <a:lnTo>
                  <a:pt x="866836" y="324255"/>
                </a:lnTo>
                <a:close/>
              </a:path>
              <a:path w="2887908" h="418394">
                <a:moveTo>
                  <a:pt x="887855" y="353144"/>
                </a:moveTo>
                <a:lnTo>
                  <a:pt x="893699" y="353144"/>
                </a:lnTo>
                <a:lnTo>
                  <a:pt x="896588" y="354240"/>
                </a:lnTo>
                <a:lnTo>
                  <a:pt x="898912" y="356432"/>
                </a:lnTo>
                <a:lnTo>
                  <a:pt x="901303" y="358557"/>
                </a:lnTo>
                <a:lnTo>
                  <a:pt x="902499" y="362376"/>
                </a:lnTo>
                <a:lnTo>
                  <a:pt x="902499" y="396976"/>
                </a:lnTo>
                <a:lnTo>
                  <a:pt x="910468" y="396976"/>
                </a:lnTo>
                <a:lnTo>
                  <a:pt x="903727" y="349591"/>
                </a:lnTo>
                <a:lnTo>
                  <a:pt x="900805" y="348263"/>
                </a:lnTo>
                <a:lnTo>
                  <a:pt x="897883" y="346868"/>
                </a:lnTo>
                <a:lnTo>
                  <a:pt x="894629" y="346171"/>
                </a:lnTo>
                <a:lnTo>
                  <a:pt x="891043" y="346171"/>
                </a:lnTo>
                <a:lnTo>
                  <a:pt x="887855" y="353144"/>
                </a:lnTo>
                <a:close/>
              </a:path>
              <a:path w="2887908" h="418394">
                <a:moveTo>
                  <a:pt x="878823" y="349492"/>
                </a:moveTo>
                <a:lnTo>
                  <a:pt x="880682" y="355967"/>
                </a:lnTo>
                <a:lnTo>
                  <a:pt x="883073" y="354838"/>
                </a:lnTo>
                <a:lnTo>
                  <a:pt x="885464" y="353709"/>
                </a:lnTo>
                <a:lnTo>
                  <a:pt x="887855" y="353144"/>
                </a:lnTo>
                <a:lnTo>
                  <a:pt x="891043" y="346171"/>
                </a:lnTo>
                <a:lnTo>
                  <a:pt x="887656" y="346171"/>
                </a:lnTo>
                <a:lnTo>
                  <a:pt x="884534" y="346835"/>
                </a:lnTo>
                <a:lnTo>
                  <a:pt x="881678" y="348163"/>
                </a:lnTo>
                <a:lnTo>
                  <a:pt x="878823" y="349492"/>
                </a:lnTo>
                <a:close/>
              </a:path>
              <a:path w="2887908" h="418394">
                <a:moveTo>
                  <a:pt x="910468" y="396976"/>
                </a:moveTo>
                <a:lnTo>
                  <a:pt x="910468" y="360782"/>
                </a:lnTo>
                <a:lnTo>
                  <a:pt x="909572" y="357229"/>
                </a:lnTo>
                <a:lnTo>
                  <a:pt x="907778" y="354439"/>
                </a:lnTo>
                <a:lnTo>
                  <a:pt x="906052" y="351650"/>
                </a:lnTo>
                <a:lnTo>
                  <a:pt x="903727" y="349591"/>
                </a:lnTo>
                <a:lnTo>
                  <a:pt x="910468" y="396976"/>
                </a:lnTo>
                <a:close/>
              </a:path>
              <a:path w="2887908" h="418394">
                <a:moveTo>
                  <a:pt x="935984" y="347167"/>
                </a:moveTo>
                <a:lnTo>
                  <a:pt x="928015" y="347167"/>
                </a:lnTo>
                <a:lnTo>
                  <a:pt x="928878" y="387678"/>
                </a:lnTo>
                <a:lnTo>
                  <a:pt x="930605" y="390401"/>
                </a:lnTo>
                <a:lnTo>
                  <a:pt x="932398" y="393058"/>
                </a:lnTo>
                <a:lnTo>
                  <a:pt x="934689" y="394984"/>
                </a:lnTo>
                <a:lnTo>
                  <a:pt x="935984" y="382797"/>
                </a:lnTo>
                <a:lnTo>
                  <a:pt x="935984" y="347167"/>
                </a:lnTo>
                <a:close/>
              </a:path>
              <a:path w="2887908" h="418394">
                <a:moveTo>
                  <a:pt x="928015" y="379842"/>
                </a:moveTo>
                <a:lnTo>
                  <a:pt x="928015" y="384159"/>
                </a:lnTo>
                <a:lnTo>
                  <a:pt x="928878" y="387678"/>
                </a:lnTo>
                <a:lnTo>
                  <a:pt x="928015" y="347167"/>
                </a:lnTo>
                <a:lnTo>
                  <a:pt x="928015" y="379842"/>
                </a:lnTo>
                <a:close/>
              </a:path>
              <a:path w="2887908" h="418394">
                <a:moveTo>
                  <a:pt x="971448" y="347167"/>
                </a:moveTo>
                <a:lnTo>
                  <a:pt x="963479" y="347167"/>
                </a:lnTo>
                <a:lnTo>
                  <a:pt x="963977" y="389405"/>
                </a:lnTo>
                <a:lnTo>
                  <a:pt x="964475" y="396976"/>
                </a:lnTo>
                <a:lnTo>
                  <a:pt x="971448" y="396976"/>
                </a:lnTo>
                <a:lnTo>
                  <a:pt x="971448" y="347167"/>
                </a:lnTo>
                <a:close/>
              </a:path>
              <a:path w="2887908" h="418394">
                <a:moveTo>
                  <a:pt x="963977" y="389405"/>
                </a:moveTo>
                <a:lnTo>
                  <a:pt x="963479" y="347167"/>
                </a:lnTo>
                <a:lnTo>
                  <a:pt x="963479" y="377185"/>
                </a:lnTo>
                <a:lnTo>
                  <a:pt x="963047" y="379709"/>
                </a:lnTo>
                <a:lnTo>
                  <a:pt x="962250" y="392394"/>
                </a:lnTo>
                <a:lnTo>
                  <a:pt x="963977" y="389405"/>
                </a:lnTo>
                <a:close/>
              </a:path>
              <a:path w="2887908" h="418394">
                <a:moveTo>
                  <a:pt x="962250" y="392394"/>
                </a:moveTo>
                <a:lnTo>
                  <a:pt x="963047" y="379709"/>
                </a:lnTo>
                <a:lnTo>
                  <a:pt x="962184" y="381834"/>
                </a:lnTo>
                <a:lnTo>
                  <a:pt x="961387" y="383959"/>
                </a:lnTo>
                <a:lnTo>
                  <a:pt x="960258" y="385719"/>
                </a:lnTo>
                <a:lnTo>
                  <a:pt x="959892" y="394585"/>
                </a:lnTo>
                <a:lnTo>
                  <a:pt x="962250" y="392394"/>
                </a:lnTo>
                <a:close/>
              </a:path>
              <a:path w="2887908" h="418394">
                <a:moveTo>
                  <a:pt x="960258" y="385719"/>
                </a:moveTo>
                <a:lnTo>
                  <a:pt x="958797" y="387114"/>
                </a:lnTo>
                <a:lnTo>
                  <a:pt x="957402" y="388442"/>
                </a:lnTo>
                <a:lnTo>
                  <a:pt x="955808" y="389438"/>
                </a:lnTo>
                <a:lnTo>
                  <a:pt x="954015" y="390102"/>
                </a:lnTo>
                <a:lnTo>
                  <a:pt x="956904" y="395980"/>
                </a:lnTo>
                <a:lnTo>
                  <a:pt x="959892" y="394585"/>
                </a:lnTo>
                <a:lnTo>
                  <a:pt x="960258" y="385719"/>
                </a:lnTo>
                <a:close/>
              </a:path>
              <a:path w="2887908" h="418394">
                <a:moveTo>
                  <a:pt x="956904" y="395980"/>
                </a:moveTo>
                <a:lnTo>
                  <a:pt x="954015" y="390102"/>
                </a:lnTo>
                <a:lnTo>
                  <a:pt x="952222" y="390700"/>
                </a:lnTo>
                <a:lnTo>
                  <a:pt x="950396" y="390999"/>
                </a:lnTo>
                <a:lnTo>
                  <a:pt x="948536" y="390999"/>
                </a:lnTo>
                <a:lnTo>
                  <a:pt x="950528" y="397972"/>
                </a:lnTo>
                <a:lnTo>
                  <a:pt x="953982" y="397308"/>
                </a:lnTo>
                <a:lnTo>
                  <a:pt x="956904" y="395980"/>
                </a:lnTo>
                <a:close/>
              </a:path>
              <a:path w="2887908" h="418394">
                <a:moveTo>
                  <a:pt x="950528" y="397972"/>
                </a:moveTo>
                <a:lnTo>
                  <a:pt x="948536" y="390999"/>
                </a:lnTo>
                <a:lnTo>
                  <a:pt x="944551" y="390999"/>
                </a:lnTo>
                <a:lnTo>
                  <a:pt x="941463" y="390069"/>
                </a:lnTo>
                <a:lnTo>
                  <a:pt x="939272" y="388210"/>
                </a:lnTo>
                <a:lnTo>
                  <a:pt x="937080" y="386284"/>
                </a:lnTo>
                <a:lnTo>
                  <a:pt x="935984" y="382797"/>
                </a:lnTo>
                <a:lnTo>
                  <a:pt x="937478" y="396179"/>
                </a:lnTo>
                <a:lnTo>
                  <a:pt x="940334" y="397375"/>
                </a:lnTo>
                <a:lnTo>
                  <a:pt x="943356" y="397972"/>
                </a:lnTo>
                <a:lnTo>
                  <a:pt x="950528" y="397972"/>
                </a:lnTo>
                <a:close/>
              </a:path>
              <a:path w="2887908" h="418394">
                <a:moveTo>
                  <a:pt x="1030540" y="355934"/>
                </a:moveTo>
                <a:lnTo>
                  <a:pt x="1028880" y="352613"/>
                </a:lnTo>
                <a:lnTo>
                  <a:pt x="1026489" y="350156"/>
                </a:lnTo>
                <a:lnTo>
                  <a:pt x="1023368" y="348562"/>
                </a:lnTo>
                <a:lnTo>
                  <a:pt x="1021076" y="356133"/>
                </a:lnTo>
                <a:lnTo>
                  <a:pt x="1023334" y="358125"/>
                </a:lnTo>
                <a:lnTo>
                  <a:pt x="1024463" y="361379"/>
                </a:lnTo>
                <a:lnTo>
                  <a:pt x="1032433" y="396976"/>
                </a:lnTo>
                <a:lnTo>
                  <a:pt x="1030540" y="355934"/>
                </a:lnTo>
                <a:close/>
              </a:path>
              <a:path w="2887908" h="418394">
                <a:moveTo>
                  <a:pt x="1010517" y="353144"/>
                </a:moveTo>
                <a:lnTo>
                  <a:pt x="1016029" y="353144"/>
                </a:lnTo>
                <a:lnTo>
                  <a:pt x="1018818" y="354140"/>
                </a:lnTo>
                <a:lnTo>
                  <a:pt x="1021076" y="356133"/>
                </a:lnTo>
                <a:lnTo>
                  <a:pt x="1023368" y="348562"/>
                </a:lnTo>
                <a:lnTo>
                  <a:pt x="1020246" y="346968"/>
                </a:lnTo>
                <a:lnTo>
                  <a:pt x="1016926" y="346171"/>
                </a:lnTo>
                <a:lnTo>
                  <a:pt x="1013406" y="346171"/>
                </a:lnTo>
                <a:lnTo>
                  <a:pt x="1010517" y="353144"/>
                </a:lnTo>
                <a:close/>
              </a:path>
              <a:path w="2887908" h="418394">
                <a:moveTo>
                  <a:pt x="1001784" y="357893"/>
                </a:moveTo>
                <a:lnTo>
                  <a:pt x="1003677" y="356066"/>
                </a:lnTo>
                <a:lnTo>
                  <a:pt x="1005935" y="354937"/>
                </a:lnTo>
                <a:lnTo>
                  <a:pt x="1008259" y="353742"/>
                </a:lnTo>
                <a:lnTo>
                  <a:pt x="1010517" y="353144"/>
                </a:lnTo>
                <a:lnTo>
                  <a:pt x="1013406" y="346171"/>
                </a:lnTo>
                <a:lnTo>
                  <a:pt x="1010351" y="346171"/>
                </a:lnTo>
                <a:lnTo>
                  <a:pt x="1007362" y="346868"/>
                </a:lnTo>
                <a:lnTo>
                  <a:pt x="1004440" y="348263"/>
                </a:lnTo>
                <a:lnTo>
                  <a:pt x="1001784" y="357893"/>
                </a:lnTo>
                <a:close/>
              </a:path>
              <a:path w="2887908" h="418394">
                <a:moveTo>
                  <a:pt x="997965" y="366261"/>
                </a:moveTo>
                <a:lnTo>
                  <a:pt x="998729" y="362940"/>
                </a:lnTo>
                <a:lnTo>
                  <a:pt x="1000256" y="360416"/>
                </a:lnTo>
                <a:lnTo>
                  <a:pt x="1001784" y="357893"/>
                </a:lnTo>
                <a:lnTo>
                  <a:pt x="1004440" y="348263"/>
                </a:lnTo>
                <a:lnTo>
                  <a:pt x="1001585" y="349658"/>
                </a:lnTo>
                <a:lnTo>
                  <a:pt x="999260" y="351882"/>
                </a:lnTo>
                <a:lnTo>
                  <a:pt x="997965" y="366261"/>
                </a:lnTo>
                <a:close/>
              </a:path>
              <a:path w="2887908" h="418394">
                <a:moveTo>
                  <a:pt x="997965" y="396976"/>
                </a:moveTo>
                <a:lnTo>
                  <a:pt x="997965" y="366261"/>
                </a:lnTo>
                <a:lnTo>
                  <a:pt x="997467" y="354937"/>
                </a:lnTo>
                <a:lnTo>
                  <a:pt x="996969" y="347167"/>
                </a:lnTo>
                <a:lnTo>
                  <a:pt x="989996" y="347167"/>
                </a:lnTo>
                <a:lnTo>
                  <a:pt x="989996" y="396976"/>
                </a:lnTo>
                <a:lnTo>
                  <a:pt x="997965" y="396976"/>
                </a:lnTo>
                <a:close/>
              </a:path>
              <a:path w="2887908" h="418394">
                <a:moveTo>
                  <a:pt x="1032433" y="366095"/>
                </a:moveTo>
                <a:lnTo>
                  <a:pt x="1033097" y="363073"/>
                </a:lnTo>
                <a:lnTo>
                  <a:pt x="1034425" y="360616"/>
                </a:lnTo>
                <a:lnTo>
                  <a:pt x="1035820" y="358158"/>
                </a:lnTo>
                <a:lnTo>
                  <a:pt x="1037646" y="356299"/>
                </a:lnTo>
                <a:lnTo>
                  <a:pt x="1039904" y="355037"/>
                </a:lnTo>
                <a:lnTo>
                  <a:pt x="1042162" y="353775"/>
                </a:lnTo>
                <a:lnTo>
                  <a:pt x="1044586" y="353144"/>
                </a:lnTo>
                <a:lnTo>
                  <a:pt x="1050497" y="353144"/>
                </a:lnTo>
                <a:lnTo>
                  <a:pt x="1053286" y="354140"/>
                </a:lnTo>
                <a:lnTo>
                  <a:pt x="1055544" y="356133"/>
                </a:lnTo>
                <a:lnTo>
                  <a:pt x="1057802" y="358125"/>
                </a:lnTo>
                <a:lnTo>
                  <a:pt x="1058931" y="361379"/>
                </a:lnTo>
                <a:lnTo>
                  <a:pt x="1058931" y="396976"/>
                </a:lnTo>
                <a:lnTo>
                  <a:pt x="1066901" y="396976"/>
                </a:lnTo>
                <a:lnTo>
                  <a:pt x="1059861" y="349492"/>
                </a:lnTo>
                <a:lnTo>
                  <a:pt x="1056939" y="348163"/>
                </a:lnTo>
                <a:lnTo>
                  <a:pt x="1054083" y="346835"/>
                </a:lnTo>
                <a:lnTo>
                  <a:pt x="1051061" y="346171"/>
                </a:lnTo>
                <a:lnTo>
                  <a:pt x="1045815" y="346171"/>
                </a:lnTo>
                <a:lnTo>
                  <a:pt x="1043623" y="346536"/>
                </a:lnTo>
                <a:lnTo>
                  <a:pt x="1041299" y="347267"/>
                </a:lnTo>
                <a:lnTo>
                  <a:pt x="1039041" y="347931"/>
                </a:lnTo>
                <a:lnTo>
                  <a:pt x="1036949" y="348994"/>
                </a:lnTo>
                <a:lnTo>
                  <a:pt x="1035023" y="350455"/>
                </a:lnTo>
                <a:lnTo>
                  <a:pt x="1033097" y="351849"/>
                </a:lnTo>
                <a:lnTo>
                  <a:pt x="1032433" y="366095"/>
                </a:lnTo>
                <a:close/>
              </a:path>
              <a:path w="2887908" h="418394">
                <a:moveTo>
                  <a:pt x="1032433" y="366095"/>
                </a:moveTo>
                <a:lnTo>
                  <a:pt x="1033097" y="351849"/>
                </a:lnTo>
                <a:lnTo>
                  <a:pt x="1031603" y="353676"/>
                </a:lnTo>
                <a:lnTo>
                  <a:pt x="1032433" y="396976"/>
                </a:lnTo>
                <a:lnTo>
                  <a:pt x="1032433" y="366095"/>
                </a:lnTo>
                <a:close/>
              </a:path>
              <a:path w="2887908" h="418394">
                <a:moveTo>
                  <a:pt x="1024463" y="365895"/>
                </a:moveTo>
                <a:lnTo>
                  <a:pt x="1024463" y="396976"/>
                </a:lnTo>
                <a:lnTo>
                  <a:pt x="1032433" y="396976"/>
                </a:lnTo>
                <a:lnTo>
                  <a:pt x="1024463" y="361379"/>
                </a:lnTo>
                <a:lnTo>
                  <a:pt x="1024463" y="365895"/>
                </a:lnTo>
                <a:close/>
              </a:path>
              <a:path w="2887908" h="418394">
                <a:moveTo>
                  <a:pt x="1066901" y="396976"/>
                </a:moveTo>
                <a:lnTo>
                  <a:pt x="1066901" y="360715"/>
                </a:lnTo>
                <a:lnTo>
                  <a:pt x="1065971" y="357129"/>
                </a:lnTo>
                <a:lnTo>
                  <a:pt x="1064111" y="354340"/>
                </a:lnTo>
                <a:lnTo>
                  <a:pt x="1062252" y="351550"/>
                </a:lnTo>
                <a:lnTo>
                  <a:pt x="1059861" y="349492"/>
                </a:lnTo>
                <a:lnTo>
                  <a:pt x="1066901" y="396976"/>
                </a:lnTo>
                <a:close/>
              </a:path>
              <a:path w="2887908" h="418394">
                <a:moveTo>
                  <a:pt x="1129672" y="372072"/>
                </a:moveTo>
                <a:lnTo>
                  <a:pt x="1129672" y="366692"/>
                </a:lnTo>
                <a:lnTo>
                  <a:pt x="1128643" y="362077"/>
                </a:lnTo>
                <a:lnTo>
                  <a:pt x="1126584" y="358225"/>
                </a:lnTo>
                <a:lnTo>
                  <a:pt x="1124525" y="354307"/>
                </a:lnTo>
                <a:lnTo>
                  <a:pt x="1121703" y="368087"/>
                </a:lnTo>
                <a:lnTo>
                  <a:pt x="1121703" y="372072"/>
                </a:lnTo>
                <a:lnTo>
                  <a:pt x="1124525" y="389870"/>
                </a:lnTo>
                <a:lnTo>
                  <a:pt x="1126584" y="386018"/>
                </a:lnTo>
                <a:lnTo>
                  <a:pt x="1128643" y="382100"/>
                </a:lnTo>
                <a:lnTo>
                  <a:pt x="1129672" y="377451"/>
                </a:lnTo>
                <a:lnTo>
                  <a:pt x="1129672" y="372072"/>
                </a:lnTo>
                <a:close/>
              </a:path>
              <a:path w="2887908" h="418394">
                <a:moveTo>
                  <a:pt x="1121669" y="351318"/>
                </a:moveTo>
                <a:lnTo>
                  <a:pt x="1118017" y="349259"/>
                </a:lnTo>
                <a:lnTo>
                  <a:pt x="1118449" y="359055"/>
                </a:lnTo>
                <a:lnTo>
                  <a:pt x="1119710" y="361911"/>
                </a:lnTo>
                <a:lnTo>
                  <a:pt x="1121039" y="364700"/>
                </a:lnTo>
                <a:lnTo>
                  <a:pt x="1121703" y="368087"/>
                </a:lnTo>
                <a:lnTo>
                  <a:pt x="1124525" y="354307"/>
                </a:lnTo>
                <a:lnTo>
                  <a:pt x="1121669" y="351318"/>
                </a:lnTo>
                <a:close/>
              </a:path>
              <a:path w="2887908" h="418394">
                <a:moveTo>
                  <a:pt x="1111841" y="353808"/>
                </a:moveTo>
                <a:lnTo>
                  <a:pt x="1114231" y="355336"/>
                </a:lnTo>
                <a:lnTo>
                  <a:pt x="1116622" y="356863"/>
                </a:lnTo>
                <a:lnTo>
                  <a:pt x="1118449" y="359055"/>
                </a:lnTo>
                <a:lnTo>
                  <a:pt x="1118017" y="349259"/>
                </a:lnTo>
                <a:lnTo>
                  <a:pt x="1114431" y="347200"/>
                </a:lnTo>
                <a:lnTo>
                  <a:pt x="1111841" y="353808"/>
                </a:lnTo>
                <a:close/>
              </a:path>
              <a:path w="2887908" h="418394">
                <a:moveTo>
                  <a:pt x="1102178" y="353045"/>
                </a:moveTo>
                <a:lnTo>
                  <a:pt x="1108952" y="353045"/>
                </a:lnTo>
                <a:lnTo>
                  <a:pt x="1111841" y="353808"/>
                </a:lnTo>
                <a:lnTo>
                  <a:pt x="1114431" y="347200"/>
                </a:lnTo>
                <a:lnTo>
                  <a:pt x="1110280" y="346171"/>
                </a:lnTo>
                <a:lnTo>
                  <a:pt x="1105565" y="346171"/>
                </a:lnTo>
                <a:lnTo>
                  <a:pt x="1102178" y="353045"/>
                </a:lnTo>
                <a:close/>
              </a:path>
              <a:path w="2887908" h="418394">
                <a:moveTo>
                  <a:pt x="1100916" y="346171"/>
                </a:moveTo>
                <a:lnTo>
                  <a:pt x="1096765" y="347200"/>
                </a:lnTo>
                <a:lnTo>
                  <a:pt x="1096898" y="355336"/>
                </a:lnTo>
                <a:lnTo>
                  <a:pt x="1099289" y="353808"/>
                </a:lnTo>
                <a:lnTo>
                  <a:pt x="1102178" y="353045"/>
                </a:lnTo>
                <a:lnTo>
                  <a:pt x="1105565" y="346171"/>
                </a:lnTo>
                <a:lnTo>
                  <a:pt x="1100916" y="346171"/>
                </a:lnTo>
                <a:close/>
              </a:path>
              <a:path w="2887908" h="418394">
                <a:moveTo>
                  <a:pt x="1091319" y="361911"/>
                </a:moveTo>
                <a:lnTo>
                  <a:pt x="1092648" y="359055"/>
                </a:lnTo>
                <a:lnTo>
                  <a:pt x="1094507" y="356863"/>
                </a:lnTo>
                <a:lnTo>
                  <a:pt x="1096898" y="355336"/>
                </a:lnTo>
                <a:lnTo>
                  <a:pt x="1096765" y="347200"/>
                </a:lnTo>
                <a:lnTo>
                  <a:pt x="1093112" y="349259"/>
                </a:lnTo>
                <a:lnTo>
                  <a:pt x="1091319" y="361911"/>
                </a:lnTo>
                <a:close/>
              </a:path>
              <a:path w="2887908" h="418394">
                <a:moveTo>
                  <a:pt x="1092648" y="385088"/>
                </a:moveTo>
                <a:lnTo>
                  <a:pt x="1091319" y="382233"/>
                </a:lnTo>
                <a:lnTo>
                  <a:pt x="1090058" y="379377"/>
                </a:lnTo>
                <a:lnTo>
                  <a:pt x="1089427" y="375990"/>
                </a:lnTo>
                <a:lnTo>
                  <a:pt x="1089427" y="368087"/>
                </a:lnTo>
                <a:lnTo>
                  <a:pt x="1090058" y="364700"/>
                </a:lnTo>
                <a:lnTo>
                  <a:pt x="1091319" y="361911"/>
                </a:lnTo>
                <a:lnTo>
                  <a:pt x="1093112" y="349259"/>
                </a:lnTo>
                <a:lnTo>
                  <a:pt x="1089460" y="351318"/>
                </a:lnTo>
                <a:lnTo>
                  <a:pt x="1086604" y="354307"/>
                </a:lnTo>
                <a:lnTo>
                  <a:pt x="1089460" y="392825"/>
                </a:lnTo>
                <a:lnTo>
                  <a:pt x="1093112" y="394884"/>
                </a:lnTo>
                <a:lnTo>
                  <a:pt x="1092648" y="385088"/>
                </a:lnTo>
                <a:close/>
              </a:path>
              <a:path w="2887908" h="418394">
                <a:moveTo>
                  <a:pt x="1121703" y="375990"/>
                </a:moveTo>
                <a:lnTo>
                  <a:pt x="1121039" y="379377"/>
                </a:lnTo>
                <a:lnTo>
                  <a:pt x="1121669" y="392825"/>
                </a:lnTo>
                <a:lnTo>
                  <a:pt x="1124525" y="389870"/>
                </a:lnTo>
                <a:lnTo>
                  <a:pt x="1121703" y="372072"/>
                </a:lnTo>
                <a:lnTo>
                  <a:pt x="1121703" y="375990"/>
                </a:lnTo>
                <a:close/>
              </a:path>
              <a:path w="2887908" h="418394">
                <a:moveTo>
                  <a:pt x="1121039" y="379377"/>
                </a:moveTo>
                <a:lnTo>
                  <a:pt x="1119710" y="382233"/>
                </a:lnTo>
                <a:lnTo>
                  <a:pt x="1118449" y="385088"/>
                </a:lnTo>
                <a:lnTo>
                  <a:pt x="1116622" y="387280"/>
                </a:lnTo>
                <a:lnTo>
                  <a:pt x="1114231" y="388807"/>
                </a:lnTo>
                <a:lnTo>
                  <a:pt x="1111841" y="390335"/>
                </a:lnTo>
                <a:lnTo>
                  <a:pt x="1114431" y="396943"/>
                </a:lnTo>
                <a:lnTo>
                  <a:pt x="1118017" y="394884"/>
                </a:lnTo>
                <a:lnTo>
                  <a:pt x="1121669" y="392825"/>
                </a:lnTo>
                <a:lnTo>
                  <a:pt x="1121039" y="379377"/>
                </a:lnTo>
                <a:close/>
              </a:path>
              <a:path w="2887908" h="418394">
                <a:moveTo>
                  <a:pt x="1110280" y="397972"/>
                </a:moveTo>
                <a:lnTo>
                  <a:pt x="1114431" y="396943"/>
                </a:lnTo>
                <a:lnTo>
                  <a:pt x="1111841" y="390335"/>
                </a:lnTo>
                <a:lnTo>
                  <a:pt x="1108952" y="391099"/>
                </a:lnTo>
                <a:lnTo>
                  <a:pt x="1105565" y="391099"/>
                </a:lnTo>
                <a:lnTo>
                  <a:pt x="1105565" y="397972"/>
                </a:lnTo>
                <a:lnTo>
                  <a:pt x="1110280" y="397972"/>
                </a:lnTo>
                <a:close/>
              </a:path>
              <a:path w="2887908" h="418394">
                <a:moveTo>
                  <a:pt x="1102178" y="391099"/>
                </a:moveTo>
                <a:lnTo>
                  <a:pt x="1099289" y="390335"/>
                </a:lnTo>
                <a:lnTo>
                  <a:pt x="1100916" y="397972"/>
                </a:lnTo>
                <a:lnTo>
                  <a:pt x="1105565" y="397972"/>
                </a:lnTo>
                <a:lnTo>
                  <a:pt x="1105565" y="391099"/>
                </a:lnTo>
                <a:lnTo>
                  <a:pt x="1102178" y="391099"/>
                </a:lnTo>
                <a:close/>
              </a:path>
              <a:path w="2887908" h="418394">
                <a:moveTo>
                  <a:pt x="1092648" y="385088"/>
                </a:moveTo>
                <a:lnTo>
                  <a:pt x="1093112" y="394884"/>
                </a:lnTo>
                <a:lnTo>
                  <a:pt x="1096765" y="396943"/>
                </a:lnTo>
                <a:lnTo>
                  <a:pt x="1100916" y="397972"/>
                </a:lnTo>
                <a:lnTo>
                  <a:pt x="1099289" y="390335"/>
                </a:lnTo>
                <a:lnTo>
                  <a:pt x="1096898" y="388807"/>
                </a:lnTo>
                <a:lnTo>
                  <a:pt x="1094507" y="387280"/>
                </a:lnTo>
                <a:lnTo>
                  <a:pt x="1092648" y="385088"/>
                </a:lnTo>
                <a:close/>
              </a:path>
              <a:path w="2887908" h="418394">
                <a:moveTo>
                  <a:pt x="1089460" y="392825"/>
                </a:moveTo>
                <a:lnTo>
                  <a:pt x="1086604" y="354307"/>
                </a:lnTo>
                <a:lnTo>
                  <a:pt x="1084545" y="358225"/>
                </a:lnTo>
                <a:lnTo>
                  <a:pt x="1082487" y="362077"/>
                </a:lnTo>
                <a:lnTo>
                  <a:pt x="1081457" y="366692"/>
                </a:lnTo>
                <a:lnTo>
                  <a:pt x="1081457" y="372072"/>
                </a:lnTo>
                <a:lnTo>
                  <a:pt x="1082487" y="382100"/>
                </a:lnTo>
                <a:lnTo>
                  <a:pt x="1084545" y="386018"/>
                </a:lnTo>
                <a:lnTo>
                  <a:pt x="1086604" y="389870"/>
                </a:lnTo>
                <a:lnTo>
                  <a:pt x="1089460" y="392825"/>
                </a:lnTo>
                <a:close/>
              </a:path>
              <a:path w="2887908" h="418394">
                <a:moveTo>
                  <a:pt x="1152147" y="347167"/>
                </a:moveTo>
                <a:lnTo>
                  <a:pt x="1144177" y="347167"/>
                </a:lnTo>
                <a:lnTo>
                  <a:pt x="1145041" y="387678"/>
                </a:lnTo>
                <a:lnTo>
                  <a:pt x="1146768" y="390401"/>
                </a:lnTo>
                <a:lnTo>
                  <a:pt x="1148561" y="393058"/>
                </a:lnTo>
                <a:lnTo>
                  <a:pt x="1150852" y="394984"/>
                </a:lnTo>
                <a:lnTo>
                  <a:pt x="1152147" y="382797"/>
                </a:lnTo>
                <a:lnTo>
                  <a:pt x="1152147" y="347167"/>
                </a:lnTo>
                <a:close/>
              </a:path>
              <a:path w="2887908" h="418394">
                <a:moveTo>
                  <a:pt x="1144177" y="379842"/>
                </a:moveTo>
                <a:lnTo>
                  <a:pt x="1144177" y="384159"/>
                </a:lnTo>
                <a:lnTo>
                  <a:pt x="1145041" y="387678"/>
                </a:lnTo>
                <a:lnTo>
                  <a:pt x="1144177" y="347167"/>
                </a:lnTo>
                <a:lnTo>
                  <a:pt x="1144177" y="379842"/>
                </a:lnTo>
                <a:close/>
              </a:path>
              <a:path w="2887908" h="418394">
                <a:moveTo>
                  <a:pt x="1187611" y="347167"/>
                </a:moveTo>
                <a:lnTo>
                  <a:pt x="1179641" y="347167"/>
                </a:lnTo>
                <a:lnTo>
                  <a:pt x="1180139" y="389405"/>
                </a:lnTo>
                <a:lnTo>
                  <a:pt x="1180638" y="396976"/>
                </a:lnTo>
                <a:lnTo>
                  <a:pt x="1187611" y="396976"/>
                </a:lnTo>
                <a:lnTo>
                  <a:pt x="1187611" y="347167"/>
                </a:lnTo>
                <a:close/>
              </a:path>
              <a:path w="2887908" h="418394">
                <a:moveTo>
                  <a:pt x="1180139" y="389405"/>
                </a:moveTo>
                <a:lnTo>
                  <a:pt x="1179641" y="347167"/>
                </a:lnTo>
                <a:lnTo>
                  <a:pt x="1179641" y="377185"/>
                </a:lnTo>
                <a:lnTo>
                  <a:pt x="1179210" y="379709"/>
                </a:lnTo>
                <a:lnTo>
                  <a:pt x="1178413" y="392394"/>
                </a:lnTo>
                <a:lnTo>
                  <a:pt x="1180139" y="389405"/>
                </a:lnTo>
                <a:close/>
              </a:path>
              <a:path w="2887908" h="418394">
                <a:moveTo>
                  <a:pt x="1178413" y="392394"/>
                </a:moveTo>
                <a:lnTo>
                  <a:pt x="1179210" y="379709"/>
                </a:lnTo>
                <a:lnTo>
                  <a:pt x="1178346" y="381834"/>
                </a:lnTo>
                <a:lnTo>
                  <a:pt x="1177549" y="383959"/>
                </a:lnTo>
                <a:lnTo>
                  <a:pt x="1176420" y="385719"/>
                </a:lnTo>
                <a:lnTo>
                  <a:pt x="1176055" y="394585"/>
                </a:lnTo>
                <a:lnTo>
                  <a:pt x="1178413" y="392394"/>
                </a:lnTo>
                <a:close/>
              </a:path>
              <a:path w="2887908" h="418394">
                <a:moveTo>
                  <a:pt x="1176420" y="385719"/>
                </a:moveTo>
                <a:lnTo>
                  <a:pt x="1174959" y="387114"/>
                </a:lnTo>
                <a:lnTo>
                  <a:pt x="1173565" y="388442"/>
                </a:lnTo>
                <a:lnTo>
                  <a:pt x="1171971" y="389438"/>
                </a:lnTo>
                <a:lnTo>
                  <a:pt x="1170178" y="390102"/>
                </a:lnTo>
                <a:lnTo>
                  <a:pt x="1173067" y="395980"/>
                </a:lnTo>
                <a:lnTo>
                  <a:pt x="1176055" y="394585"/>
                </a:lnTo>
                <a:lnTo>
                  <a:pt x="1176420" y="385719"/>
                </a:lnTo>
                <a:close/>
              </a:path>
              <a:path w="2887908" h="418394">
                <a:moveTo>
                  <a:pt x="1173067" y="395980"/>
                </a:moveTo>
                <a:lnTo>
                  <a:pt x="1170178" y="390102"/>
                </a:lnTo>
                <a:lnTo>
                  <a:pt x="1168385" y="390700"/>
                </a:lnTo>
                <a:lnTo>
                  <a:pt x="1166558" y="390999"/>
                </a:lnTo>
                <a:lnTo>
                  <a:pt x="1164699" y="390999"/>
                </a:lnTo>
                <a:lnTo>
                  <a:pt x="1166691" y="397972"/>
                </a:lnTo>
                <a:lnTo>
                  <a:pt x="1170144" y="397308"/>
                </a:lnTo>
                <a:lnTo>
                  <a:pt x="1173067" y="395980"/>
                </a:lnTo>
                <a:close/>
              </a:path>
              <a:path w="2887908" h="418394">
                <a:moveTo>
                  <a:pt x="1166691" y="397972"/>
                </a:moveTo>
                <a:lnTo>
                  <a:pt x="1164699" y="390999"/>
                </a:lnTo>
                <a:lnTo>
                  <a:pt x="1160714" y="390999"/>
                </a:lnTo>
                <a:lnTo>
                  <a:pt x="1157626" y="390069"/>
                </a:lnTo>
                <a:lnTo>
                  <a:pt x="1155434" y="388210"/>
                </a:lnTo>
                <a:lnTo>
                  <a:pt x="1153243" y="386284"/>
                </a:lnTo>
                <a:lnTo>
                  <a:pt x="1152147" y="382797"/>
                </a:lnTo>
                <a:lnTo>
                  <a:pt x="1153641" y="396179"/>
                </a:lnTo>
                <a:lnTo>
                  <a:pt x="1156497" y="397375"/>
                </a:lnTo>
                <a:lnTo>
                  <a:pt x="1159519" y="397972"/>
                </a:lnTo>
                <a:lnTo>
                  <a:pt x="1166691" y="397972"/>
                </a:lnTo>
                <a:close/>
              </a:path>
              <a:path w="2887908" h="418394">
                <a:moveTo>
                  <a:pt x="1227676" y="353642"/>
                </a:moveTo>
                <a:lnTo>
                  <a:pt x="1229270" y="353642"/>
                </a:lnTo>
                <a:lnTo>
                  <a:pt x="1230498" y="353709"/>
                </a:lnTo>
                <a:lnTo>
                  <a:pt x="1232225" y="353974"/>
                </a:lnTo>
                <a:lnTo>
                  <a:pt x="1233752" y="354439"/>
                </a:lnTo>
                <a:lnTo>
                  <a:pt x="1235147" y="347167"/>
                </a:lnTo>
                <a:lnTo>
                  <a:pt x="1233520" y="346503"/>
                </a:lnTo>
                <a:lnTo>
                  <a:pt x="1231461" y="346237"/>
                </a:lnTo>
                <a:lnTo>
                  <a:pt x="1229668" y="346171"/>
                </a:lnTo>
                <a:lnTo>
                  <a:pt x="1227676" y="353642"/>
                </a:lnTo>
                <a:close/>
              </a:path>
              <a:path w="2887908" h="418394">
                <a:moveTo>
                  <a:pt x="1225816" y="346171"/>
                </a:moveTo>
                <a:lnTo>
                  <a:pt x="1222529" y="346935"/>
                </a:lnTo>
                <a:lnTo>
                  <a:pt x="1223525" y="354240"/>
                </a:lnTo>
                <a:lnTo>
                  <a:pt x="1225617" y="353642"/>
                </a:lnTo>
                <a:lnTo>
                  <a:pt x="1227676" y="353642"/>
                </a:lnTo>
                <a:lnTo>
                  <a:pt x="1229668" y="346171"/>
                </a:lnTo>
                <a:lnTo>
                  <a:pt x="1225816" y="346171"/>
                </a:lnTo>
                <a:close/>
              </a:path>
              <a:path w="2887908" h="418394">
                <a:moveTo>
                  <a:pt x="1217614" y="358457"/>
                </a:moveTo>
                <a:lnTo>
                  <a:pt x="1219341" y="356631"/>
                </a:lnTo>
                <a:lnTo>
                  <a:pt x="1221400" y="355436"/>
                </a:lnTo>
                <a:lnTo>
                  <a:pt x="1223525" y="354240"/>
                </a:lnTo>
                <a:lnTo>
                  <a:pt x="1222529" y="346935"/>
                </a:lnTo>
                <a:lnTo>
                  <a:pt x="1219806" y="348462"/>
                </a:lnTo>
                <a:lnTo>
                  <a:pt x="1217614" y="358457"/>
                </a:lnTo>
                <a:close/>
              </a:path>
              <a:path w="2887908" h="418394">
                <a:moveTo>
                  <a:pt x="1214128" y="366360"/>
                </a:moveTo>
                <a:lnTo>
                  <a:pt x="1214825" y="363305"/>
                </a:lnTo>
                <a:lnTo>
                  <a:pt x="1216220" y="360914"/>
                </a:lnTo>
                <a:lnTo>
                  <a:pt x="1217614" y="358457"/>
                </a:lnTo>
                <a:lnTo>
                  <a:pt x="1219806" y="348462"/>
                </a:lnTo>
                <a:lnTo>
                  <a:pt x="1217149" y="349990"/>
                </a:lnTo>
                <a:lnTo>
                  <a:pt x="1215124" y="352281"/>
                </a:lnTo>
                <a:lnTo>
                  <a:pt x="1214128" y="366360"/>
                </a:lnTo>
                <a:close/>
              </a:path>
              <a:path w="2887908" h="418394">
                <a:moveTo>
                  <a:pt x="1214128" y="396976"/>
                </a:moveTo>
                <a:lnTo>
                  <a:pt x="1214128" y="366360"/>
                </a:lnTo>
                <a:lnTo>
                  <a:pt x="1213729" y="355336"/>
                </a:lnTo>
                <a:lnTo>
                  <a:pt x="1212633" y="347167"/>
                </a:lnTo>
                <a:lnTo>
                  <a:pt x="1206158" y="347167"/>
                </a:lnTo>
                <a:lnTo>
                  <a:pt x="1206158" y="396976"/>
                </a:lnTo>
                <a:lnTo>
                  <a:pt x="1214128" y="396976"/>
                </a:lnTo>
                <a:close/>
              </a:path>
              <a:path w="2887908" h="418394">
                <a:moveTo>
                  <a:pt x="1250301" y="394685"/>
                </a:moveTo>
                <a:lnTo>
                  <a:pt x="1250301" y="392759"/>
                </a:lnTo>
                <a:lnTo>
                  <a:pt x="1250003" y="391099"/>
                </a:lnTo>
                <a:lnTo>
                  <a:pt x="1249405" y="389704"/>
                </a:lnTo>
                <a:lnTo>
                  <a:pt x="1248807" y="388243"/>
                </a:lnTo>
                <a:lnTo>
                  <a:pt x="1247944" y="387114"/>
                </a:lnTo>
                <a:lnTo>
                  <a:pt x="1245752" y="385454"/>
                </a:lnTo>
                <a:lnTo>
                  <a:pt x="1245022" y="397474"/>
                </a:lnTo>
                <a:lnTo>
                  <a:pt x="1244756" y="398869"/>
                </a:lnTo>
                <a:lnTo>
                  <a:pt x="1245619" y="407037"/>
                </a:lnTo>
                <a:lnTo>
                  <a:pt x="1247213" y="405244"/>
                </a:lnTo>
                <a:lnTo>
                  <a:pt x="1248376" y="403285"/>
                </a:lnTo>
                <a:lnTo>
                  <a:pt x="1249106" y="401160"/>
                </a:lnTo>
                <a:lnTo>
                  <a:pt x="1249903" y="399035"/>
                </a:lnTo>
                <a:lnTo>
                  <a:pt x="1250301" y="396876"/>
                </a:lnTo>
                <a:lnTo>
                  <a:pt x="1250301" y="394685"/>
                </a:lnTo>
                <a:close/>
              </a:path>
              <a:path w="2887908" h="418394">
                <a:moveTo>
                  <a:pt x="1236654" y="389405"/>
                </a:moveTo>
                <a:lnTo>
                  <a:pt x="1237251" y="395283"/>
                </a:lnTo>
                <a:lnTo>
                  <a:pt x="1238547" y="396810"/>
                </a:lnTo>
                <a:lnTo>
                  <a:pt x="1240207" y="397740"/>
                </a:lnTo>
                <a:lnTo>
                  <a:pt x="1241834" y="397972"/>
                </a:lnTo>
                <a:lnTo>
                  <a:pt x="1243627" y="397773"/>
                </a:lnTo>
                <a:lnTo>
                  <a:pt x="1245022" y="397474"/>
                </a:lnTo>
                <a:lnTo>
                  <a:pt x="1245752" y="385454"/>
                </a:lnTo>
                <a:lnTo>
                  <a:pt x="1244424" y="385022"/>
                </a:lnTo>
                <a:lnTo>
                  <a:pt x="1241635" y="385022"/>
                </a:lnTo>
                <a:lnTo>
                  <a:pt x="1239543" y="385919"/>
                </a:lnTo>
                <a:lnTo>
                  <a:pt x="1237849" y="387346"/>
                </a:lnTo>
                <a:lnTo>
                  <a:pt x="1236654" y="389405"/>
                </a:lnTo>
                <a:close/>
              </a:path>
              <a:path w="2887908" h="418394">
                <a:moveTo>
                  <a:pt x="1236355" y="391696"/>
                </a:moveTo>
                <a:lnTo>
                  <a:pt x="1236355" y="393157"/>
                </a:lnTo>
                <a:lnTo>
                  <a:pt x="1237251" y="395283"/>
                </a:lnTo>
                <a:lnTo>
                  <a:pt x="1236654" y="389405"/>
                </a:lnTo>
                <a:lnTo>
                  <a:pt x="1236355" y="391696"/>
                </a:lnTo>
                <a:close/>
              </a:path>
              <a:path w="2887908" h="418394">
                <a:moveTo>
                  <a:pt x="1244192" y="400230"/>
                </a:moveTo>
                <a:lnTo>
                  <a:pt x="1243328" y="401559"/>
                </a:lnTo>
                <a:lnTo>
                  <a:pt x="1244026" y="408831"/>
                </a:lnTo>
                <a:lnTo>
                  <a:pt x="1245619" y="407037"/>
                </a:lnTo>
                <a:lnTo>
                  <a:pt x="1244756" y="398869"/>
                </a:lnTo>
                <a:lnTo>
                  <a:pt x="1244192" y="400230"/>
                </a:lnTo>
                <a:close/>
              </a:path>
              <a:path w="2887908" h="418394">
                <a:moveTo>
                  <a:pt x="1242465" y="402887"/>
                </a:moveTo>
                <a:lnTo>
                  <a:pt x="1241336" y="404082"/>
                </a:lnTo>
                <a:lnTo>
                  <a:pt x="1241967" y="410325"/>
                </a:lnTo>
                <a:lnTo>
                  <a:pt x="1244026" y="408831"/>
                </a:lnTo>
                <a:lnTo>
                  <a:pt x="1243328" y="401559"/>
                </a:lnTo>
                <a:lnTo>
                  <a:pt x="1242465" y="402887"/>
                </a:lnTo>
                <a:close/>
              </a:path>
              <a:path w="2887908" h="418394">
                <a:moveTo>
                  <a:pt x="1239941" y="405145"/>
                </a:moveTo>
                <a:lnTo>
                  <a:pt x="1238613" y="406207"/>
                </a:lnTo>
                <a:lnTo>
                  <a:pt x="1239443" y="411520"/>
                </a:lnTo>
                <a:lnTo>
                  <a:pt x="1241967" y="410325"/>
                </a:lnTo>
                <a:lnTo>
                  <a:pt x="1241336" y="404082"/>
                </a:lnTo>
                <a:lnTo>
                  <a:pt x="1239941" y="405145"/>
                </a:lnTo>
                <a:close/>
              </a:path>
              <a:path w="2887908" h="418394">
                <a:moveTo>
                  <a:pt x="1237052" y="407037"/>
                </a:moveTo>
                <a:lnTo>
                  <a:pt x="1235259" y="407635"/>
                </a:lnTo>
                <a:lnTo>
                  <a:pt x="1239443" y="411520"/>
                </a:lnTo>
                <a:lnTo>
                  <a:pt x="1238613" y="406207"/>
                </a:lnTo>
                <a:lnTo>
                  <a:pt x="1237052" y="407037"/>
                </a:lnTo>
                <a:close/>
              </a:path>
              <a:path w="2887908" h="418394">
                <a:moveTo>
                  <a:pt x="1343986" y="372072"/>
                </a:moveTo>
                <a:lnTo>
                  <a:pt x="1343986" y="366692"/>
                </a:lnTo>
                <a:lnTo>
                  <a:pt x="1342957" y="362077"/>
                </a:lnTo>
                <a:lnTo>
                  <a:pt x="1340898" y="358225"/>
                </a:lnTo>
                <a:lnTo>
                  <a:pt x="1338839" y="354307"/>
                </a:lnTo>
                <a:lnTo>
                  <a:pt x="1336017" y="368087"/>
                </a:lnTo>
                <a:lnTo>
                  <a:pt x="1336017" y="372072"/>
                </a:lnTo>
                <a:lnTo>
                  <a:pt x="1338839" y="389870"/>
                </a:lnTo>
                <a:lnTo>
                  <a:pt x="1340898" y="386018"/>
                </a:lnTo>
                <a:lnTo>
                  <a:pt x="1342957" y="382100"/>
                </a:lnTo>
                <a:lnTo>
                  <a:pt x="1343986" y="377451"/>
                </a:lnTo>
                <a:lnTo>
                  <a:pt x="1343986" y="372072"/>
                </a:lnTo>
                <a:close/>
              </a:path>
              <a:path w="2887908" h="418394">
                <a:moveTo>
                  <a:pt x="1335984" y="351318"/>
                </a:moveTo>
                <a:lnTo>
                  <a:pt x="1332331" y="349259"/>
                </a:lnTo>
                <a:lnTo>
                  <a:pt x="1332763" y="359055"/>
                </a:lnTo>
                <a:lnTo>
                  <a:pt x="1334025" y="361911"/>
                </a:lnTo>
                <a:lnTo>
                  <a:pt x="1335353" y="364700"/>
                </a:lnTo>
                <a:lnTo>
                  <a:pt x="1336017" y="368087"/>
                </a:lnTo>
                <a:lnTo>
                  <a:pt x="1338839" y="354307"/>
                </a:lnTo>
                <a:lnTo>
                  <a:pt x="1335984" y="351318"/>
                </a:lnTo>
                <a:close/>
              </a:path>
              <a:path w="2887908" h="418394">
                <a:moveTo>
                  <a:pt x="1326155" y="353808"/>
                </a:moveTo>
                <a:lnTo>
                  <a:pt x="1328546" y="355336"/>
                </a:lnTo>
                <a:lnTo>
                  <a:pt x="1330937" y="356863"/>
                </a:lnTo>
                <a:lnTo>
                  <a:pt x="1332763" y="359055"/>
                </a:lnTo>
                <a:lnTo>
                  <a:pt x="1332331" y="349259"/>
                </a:lnTo>
                <a:lnTo>
                  <a:pt x="1328745" y="347200"/>
                </a:lnTo>
                <a:lnTo>
                  <a:pt x="1326155" y="353808"/>
                </a:lnTo>
                <a:close/>
              </a:path>
              <a:path w="2887908" h="418394">
                <a:moveTo>
                  <a:pt x="1316492" y="353045"/>
                </a:moveTo>
                <a:lnTo>
                  <a:pt x="1323266" y="353045"/>
                </a:lnTo>
                <a:lnTo>
                  <a:pt x="1326155" y="353808"/>
                </a:lnTo>
                <a:lnTo>
                  <a:pt x="1328745" y="347200"/>
                </a:lnTo>
                <a:lnTo>
                  <a:pt x="1324594" y="346171"/>
                </a:lnTo>
                <a:lnTo>
                  <a:pt x="1319879" y="346171"/>
                </a:lnTo>
                <a:lnTo>
                  <a:pt x="1316492" y="353045"/>
                </a:lnTo>
                <a:close/>
              </a:path>
              <a:path w="2887908" h="418394">
                <a:moveTo>
                  <a:pt x="1315230" y="346171"/>
                </a:moveTo>
                <a:lnTo>
                  <a:pt x="1311079" y="347200"/>
                </a:lnTo>
                <a:lnTo>
                  <a:pt x="1311212" y="355336"/>
                </a:lnTo>
                <a:lnTo>
                  <a:pt x="1313603" y="353808"/>
                </a:lnTo>
                <a:lnTo>
                  <a:pt x="1316492" y="353045"/>
                </a:lnTo>
                <a:lnTo>
                  <a:pt x="1319879" y="346171"/>
                </a:lnTo>
                <a:lnTo>
                  <a:pt x="1315230" y="346171"/>
                </a:lnTo>
                <a:close/>
              </a:path>
              <a:path w="2887908" h="418394">
                <a:moveTo>
                  <a:pt x="1305634" y="361911"/>
                </a:moveTo>
                <a:lnTo>
                  <a:pt x="1306962" y="359055"/>
                </a:lnTo>
                <a:lnTo>
                  <a:pt x="1308821" y="356863"/>
                </a:lnTo>
                <a:lnTo>
                  <a:pt x="1311212" y="355336"/>
                </a:lnTo>
                <a:lnTo>
                  <a:pt x="1311079" y="347200"/>
                </a:lnTo>
                <a:lnTo>
                  <a:pt x="1307427" y="349259"/>
                </a:lnTo>
                <a:lnTo>
                  <a:pt x="1305634" y="361911"/>
                </a:lnTo>
                <a:close/>
              </a:path>
              <a:path w="2887908" h="418394">
                <a:moveTo>
                  <a:pt x="1306962" y="385088"/>
                </a:moveTo>
                <a:lnTo>
                  <a:pt x="1305634" y="382233"/>
                </a:lnTo>
                <a:lnTo>
                  <a:pt x="1304372" y="379377"/>
                </a:lnTo>
                <a:lnTo>
                  <a:pt x="1303741" y="375990"/>
                </a:lnTo>
                <a:lnTo>
                  <a:pt x="1303741" y="368087"/>
                </a:lnTo>
                <a:lnTo>
                  <a:pt x="1304372" y="364700"/>
                </a:lnTo>
                <a:lnTo>
                  <a:pt x="1305634" y="361911"/>
                </a:lnTo>
                <a:lnTo>
                  <a:pt x="1307427" y="349259"/>
                </a:lnTo>
                <a:lnTo>
                  <a:pt x="1303774" y="351318"/>
                </a:lnTo>
                <a:lnTo>
                  <a:pt x="1300918" y="354307"/>
                </a:lnTo>
                <a:lnTo>
                  <a:pt x="1303774" y="392825"/>
                </a:lnTo>
                <a:lnTo>
                  <a:pt x="1307427" y="394884"/>
                </a:lnTo>
                <a:lnTo>
                  <a:pt x="1306962" y="385088"/>
                </a:lnTo>
                <a:close/>
              </a:path>
              <a:path w="2887908" h="418394">
                <a:moveTo>
                  <a:pt x="1336017" y="375990"/>
                </a:moveTo>
                <a:lnTo>
                  <a:pt x="1335353" y="379377"/>
                </a:lnTo>
                <a:lnTo>
                  <a:pt x="1335984" y="392825"/>
                </a:lnTo>
                <a:lnTo>
                  <a:pt x="1338839" y="389870"/>
                </a:lnTo>
                <a:lnTo>
                  <a:pt x="1336017" y="372072"/>
                </a:lnTo>
                <a:lnTo>
                  <a:pt x="1336017" y="375990"/>
                </a:lnTo>
                <a:close/>
              </a:path>
              <a:path w="2887908" h="418394">
                <a:moveTo>
                  <a:pt x="1335353" y="379377"/>
                </a:moveTo>
                <a:lnTo>
                  <a:pt x="1334025" y="382233"/>
                </a:lnTo>
                <a:lnTo>
                  <a:pt x="1332763" y="385088"/>
                </a:lnTo>
                <a:lnTo>
                  <a:pt x="1330937" y="387280"/>
                </a:lnTo>
                <a:lnTo>
                  <a:pt x="1328546" y="388807"/>
                </a:lnTo>
                <a:lnTo>
                  <a:pt x="1326155" y="390335"/>
                </a:lnTo>
                <a:lnTo>
                  <a:pt x="1328745" y="396943"/>
                </a:lnTo>
                <a:lnTo>
                  <a:pt x="1332331" y="394884"/>
                </a:lnTo>
                <a:lnTo>
                  <a:pt x="1335984" y="392825"/>
                </a:lnTo>
                <a:lnTo>
                  <a:pt x="1335353" y="379377"/>
                </a:lnTo>
                <a:close/>
              </a:path>
              <a:path w="2887908" h="418394">
                <a:moveTo>
                  <a:pt x="1324594" y="397972"/>
                </a:moveTo>
                <a:lnTo>
                  <a:pt x="1328745" y="396943"/>
                </a:lnTo>
                <a:lnTo>
                  <a:pt x="1326155" y="390335"/>
                </a:lnTo>
                <a:lnTo>
                  <a:pt x="1323266" y="391099"/>
                </a:lnTo>
                <a:lnTo>
                  <a:pt x="1319879" y="391099"/>
                </a:lnTo>
                <a:lnTo>
                  <a:pt x="1319879" y="397972"/>
                </a:lnTo>
                <a:lnTo>
                  <a:pt x="1324594" y="397972"/>
                </a:lnTo>
                <a:close/>
              </a:path>
              <a:path w="2887908" h="418394">
                <a:moveTo>
                  <a:pt x="1316492" y="391099"/>
                </a:moveTo>
                <a:lnTo>
                  <a:pt x="1313603" y="390335"/>
                </a:lnTo>
                <a:lnTo>
                  <a:pt x="1315230" y="397972"/>
                </a:lnTo>
                <a:lnTo>
                  <a:pt x="1319879" y="397972"/>
                </a:lnTo>
                <a:lnTo>
                  <a:pt x="1319879" y="391099"/>
                </a:lnTo>
                <a:lnTo>
                  <a:pt x="1316492" y="391099"/>
                </a:lnTo>
                <a:close/>
              </a:path>
              <a:path w="2887908" h="418394">
                <a:moveTo>
                  <a:pt x="1306962" y="385088"/>
                </a:moveTo>
                <a:lnTo>
                  <a:pt x="1307427" y="394884"/>
                </a:lnTo>
                <a:lnTo>
                  <a:pt x="1311079" y="396943"/>
                </a:lnTo>
                <a:lnTo>
                  <a:pt x="1315230" y="397972"/>
                </a:lnTo>
                <a:lnTo>
                  <a:pt x="1313603" y="390335"/>
                </a:lnTo>
                <a:lnTo>
                  <a:pt x="1311212" y="388807"/>
                </a:lnTo>
                <a:lnTo>
                  <a:pt x="1308821" y="387280"/>
                </a:lnTo>
                <a:lnTo>
                  <a:pt x="1306962" y="385088"/>
                </a:lnTo>
                <a:close/>
              </a:path>
              <a:path w="2887908" h="418394">
                <a:moveTo>
                  <a:pt x="1303774" y="392825"/>
                </a:moveTo>
                <a:lnTo>
                  <a:pt x="1300918" y="354307"/>
                </a:lnTo>
                <a:lnTo>
                  <a:pt x="1298860" y="358225"/>
                </a:lnTo>
                <a:lnTo>
                  <a:pt x="1296801" y="362077"/>
                </a:lnTo>
                <a:lnTo>
                  <a:pt x="1295771" y="366692"/>
                </a:lnTo>
                <a:lnTo>
                  <a:pt x="1295771" y="372072"/>
                </a:lnTo>
                <a:lnTo>
                  <a:pt x="1296801" y="382100"/>
                </a:lnTo>
                <a:lnTo>
                  <a:pt x="1298860" y="386018"/>
                </a:lnTo>
                <a:lnTo>
                  <a:pt x="1300918" y="389870"/>
                </a:lnTo>
                <a:lnTo>
                  <a:pt x="1303774" y="392825"/>
                </a:lnTo>
                <a:close/>
              </a:path>
              <a:path w="2887908" h="418394">
                <a:moveTo>
                  <a:pt x="1380507" y="353642"/>
                </a:moveTo>
                <a:lnTo>
                  <a:pt x="1382101" y="353642"/>
                </a:lnTo>
                <a:lnTo>
                  <a:pt x="1383330" y="353709"/>
                </a:lnTo>
                <a:lnTo>
                  <a:pt x="1385056" y="353974"/>
                </a:lnTo>
                <a:lnTo>
                  <a:pt x="1386584" y="354439"/>
                </a:lnTo>
                <a:lnTo>
                  <a:pt x="1387979" y="347167"/>
                </a:lnTo>
                <a:lnTo>
                  <a:pt x="1386352" y="346503"/>
                </a:lnTo>
                <a:lnTo>
                  <a:pt x="1384293" y="346237"/>
                </a:lnTo>
                <a:lnTo>
                  <a:pt x="1382500" y="346171"/>
                </a:lnTo>
                <a:lnTo>
                  <a:pt x="1380507" y="353642"/>
                </a:lnTo>
                <a:close/>
              </a:path>
              <a:path w="2887908" h="418394">
                <a:moveTo>
                  <a:pt x="1378648" y="346171"/>
                </a:moveTo>
                <a:lnTo>
                  <a:pt x="1375360" y="346935"/>
                </a:lnTo>
                <a:lnTo>
                  <a:pt x="1376356" y="354240"/>
                </a:lnTo>
                <a:lnTo>
                  <a:pt x="1378448" y="353642"/>
                </a:lnTo>
                <a:lnTo>
                  <a:pt x="1380507" y="353642"/>
                </a:lnTo>
                <a:lnTo>
                  <a:pt x="1382500" y="346171"/>
                </a:lnTo>
                <a:lnTo>
                  <a:pt x="1378648" y="346171"/>
                </a:lnTo>
                <a:close/>
              </a:path>
              <a:path w="2887908" h="418394">
                <a:moveTo>
                  <a:pt x="1370446" y="358457"/>
                </a:moveTo>
                <a:lnTo>
                  <a:pt x="1372173" y="356631"/>
                </a:lnTo>
                <a:lnTo>
                  <a:pt x="1374231" y="355436"/>
                </a:lnTo>
                <a:lnTo>
                  <a:pt x="1376356" y="354240"/>
                </a:lnTo>
                <a:lnTo>
                  <a:pt x="1375360" y="346935"/>
                </a:lnTo>
                <a:lnTo>
                  <a:pt x="1372637" y="348462"/>
                </a:lnTo>
                <a:lnTo>
                  <a:pt x="1370446" y="358457"/>
                </a:lnTo>
                <a:close/>
              </a:path>
              <a:path w="2887908" h="418394">
                <a:moveTo>
                  <a:pt x="1366959" y="366360"/>
                </a:moveTo>
                <a:lnTo>
                  <a:pt x="1367657" y="363305"/>
                </a:lnTo>
                <a:lnTo>
                  <a:pt x="1369051" y="360914"/>
                </a:lnTo>
                <a:lnTo>
                  <a:pt x="1370446" y="358457"/>
                </a:lnTo>
                <a:lnTo>
                  <a:pt x="1372637" y="348462"/>
                </a:lnTo>
                <a:lnTo>
                  <a:pt x="1369981" y="349990"/>
                </a:lnTo>
                <a:lnTo>
                  <a:pt x="1367955" y="352281"/>
                </a:lnTo>
                <a:lnTo>
                  <a:pt x="1366959" y="366360"/>
                </a:lnTo>
                <a:close/>
              </a:path>
              <a:path w="2887908" h="418394">
                <a:moveTo>
                  <a:pt x="1366959" y="396976"/>
                </a:moveTo>
                <a:lnTo>
                  <a:pt x="1366959" y="366360"/>
                </a:lnTo>
                <a:lnTo>
                  <a:pt x="1366561" y="355336"/>
                </a:lnTo>
                <a:lnTo>
                  <a:pt x="1365465" y="347167"/>
                </a:lnTo>
                <a:lnTo>
                  <a:pt x="1358990" y="347167"/>
                </a:lnTo>
                <a:lnTo>
                  <a:pt x="1358990" y="396976"/>
                </a:lnTo>
                <a:lnTo>
                  <a:pt x="1366959" y="396976"/>
                </a:lnTo>
                <a:close/>
              </a:path>
              <a:path w="2887908" h="418394">
                <a:moveTo>
                  <a:pt x="1452788" y="353642"/>
                </a:moveTo>
                <a:lnTo>
                  <a:pt x="1454382" y="353642"/>
                </a:lnTo>
                <a:lnTo>
                  <a:pt x="1455611" y="353709"/>
                </a:lnTo>
                <a:lnTo>
                  <a:pt x="1457338" y="353974"/>
                </a:lnTo>
                <a:lnTo>
                  <a:pt x="1458865" y="354439"/>
                </a:lnTo>
                <a:lnTo>
                  <a:pt x="1460260" y="347167"/>
                </a:lnTo>
                <a:lnTo>
                  <a:pt x="1458633" y="346503"/>
                </a:lnTo>
                <a:lnTo>
                  <a:pt x="1456574" y="346237"/>
                </a:lnTo>
                <a:lnTo>
                  <a:pt x="1454781" y="346171"/>
                </a:lnTo>
                <a:lnTo>
                  <a:pt x="1452788" y="353642"/>
                </a:lnTo>
                <a:close/>
              </a:path>
              <a:path w="2887908" h="418394">
                <a:moveTo>
                  <a:pt x="1450929" y="346171"/>
                </a:moveTo>
                <a:lnTo>
                  <a:pt x="1447641" y="346935"/>
                </a:lnTo>
                <a:lnTo>
                  <a:pt x="1448638" y="354240"/>
                </a:lnTo>
                <a:lnTo>
                  <a:pt x="1450730" y="353642"/>
                </a:lnTo>
                <a:lnTo>
                  <a:pt x="1452788" y="353642"/>
                </a:lnTo>
                <a:lnTo>
                  <a:pt x="1454781" y="346171"/>
                </a:lnTo>
                <a:lnTo>
                  <a:pt x="1450929" y="346171"/>
                </a:lnTo>
                <a:close/>
              </a:path>
              <a:path w="2887908" h="418394">
                <a:moveTo>
                  <a:pt x="1442727" y="358457"/>
                </a:moveTo>
                <a:lnTo>
                  <a:pt x="1444454" y="356631"/>
                </a:lnTo>
                <a:lnTo>
                  <a:pt x="1446513" y="355436"/>
                </a:lnTo>
                <a:lnTo>
                  <a:pt x="1448638" y="354240"/>
                </a:lnTo>
                <a:lnTo>
                  <a:pt x="1447641" y="346935"/>
                </a:lnTo>
                <a:lnTo>
                  <a:pt x="1444919" y="348462"/>
                </a:lnTo>
                <a:lnTo>
                  <a:pt x="1442727" y="358457"/>
                </a:lnTo>
                <a:close/>
              </a:path>
              <a:path w="2887908" h="418394">
                <a:moveTo>
                  <a:pt x="1439240" y="366360"/>
                </a:moveTo>
                <a:lnTo>
                  <a:pt x="1439938" y="363305"/>
                </a:lnTo>
                <a:lnTo>
                  <a:pt x="1441332" y="360914"/>
                </a:lnTo>
                <a:lnTo>
                  <a:pt x="1442727" y="358457"/>
                </a:lnTo>
                <a:lnTo>
                  <a:pt x="1444919" y="348462"/>
                </a:lnTo>
                <a:lnTo>
                  <a:pt x="1442262" y="349990"/>
                </a:lnTo>
                <a:lnTo>
                  <a:pt x="1440237" y="352281"/>
                </a:lnTo>
                <a:lnTo>
                  <a:pt x="1439240" y="366360"/>
                </a:lnTo>
                <a:close/>
              </a:path>
              <a:path w="2887908" h="418394">
                <a:moveTo>
                  <a:pt x="1439240" y="396976"/>
                </a:moveTo>
                <a:lnTo>
                  <a:pt x="1439240" y="366360"/>
                </a:lnTo>
                <a:lnTo>
                  <a:pt x="1438842" y="355336"/>
                </a:lnTo>
                <a:lnTo>
                  <a:pt x="1437746" y="347167"/>
                </a:lnTo>
                <a:lnTo>
                  <a:pt x="1431271" y="347167"/>
                </a:lnTo>
                <a:lnTo>
                  <a:pt x="1431271" y="396976"/>
                </a:lnTo>
                <a:lnTo>
                  <a:pt x="1439240" y="396976"/>
                </a:lnTo>
                <a:close/>
              </a:path>
              <a:path w="2887908" h="418394">
                <a:moveTo>
                  <a:pt x="1499894" y="391763"/>
                </a:moveTo>
                <a:lnTo>
                  <a:pt x="1500757" y="393290"/>
                </a:lnTo>
                <a:lnTo>
                  <a:pt x="1501455" y="386915"/>
                </a:lnTo>
                <a:lnTo>
                  <a:pt x="1499462" y="386616"/>
                </a:lnTo>
                <a:lnTo>
                  <a:pt x="1499462" y="389870"/>
                </a:lnTo>
                <a:lnTo>
                  <a:pt x="1499296" y="391630"/>
                </a:lnTo>
                <a:lnTo>
                  <a:pt x="1499715" y="390977"/>
                </a:lnTo>
                <a:lnTo>
                  <a:pt x="1499462" y="387612"/>
                </a:lnTo>
                <a:lnTo>
                  <a:pt x="1499715" y="390977"/>
                </a:lnTo>
                <a:lnTo>
                  <a:pt x="1500658" y="389505"/>
                </a:lnTo>
                <a:lnTo>
                  <a:pt x="1499894" y="391763"/>
                </a:lnTo>
                <a:close/>
              </a:path>
              <a:path w="2887908" h="418394">
                <a:moveTo>
                  <a:pt x="1484752" y="353144"/>
                </a:moveTo>
                <a:lnTo>
                  <a:pt x="1491858" y="353144"/>
                </a:lnTo>
                <a:lnTo>
                  <a:pt x="1494681" y="354174"/>
                </a:lnTo>
                <a:lnTo>
                  <a:pt x="1496673" y="356232"/>
                </a:lnTo>
                <a:lnTo>
                  <a:pt x="1498666" y="358225"/>
                </a:lnTo>
                <a:lnTo>
                  <a:pt x="1499662" y="361081"/>
                </a:lnTo>
                <a:lnTo>
                  <a:pt x="1499662" y="366707"/>
                </a:lnTo>
                <a:lnTo>
                  <a:pt x="1501256" y="366393"/>
                </a:lnTo>
                <a:lnTo>
                  <a:pt x="1501090" y="349259"/>
                </a:lnTo>
                <a:lnTo>
                  <a:pt x="1498167" y="348064"/>
                </a:lnTo>
                <a:lnTo>
                  <a:pt x="1495245" y="346802"/>
                </a:lnTo>
                <a:lnTo>
                  <a:pt x="1491991" y="346171"/>
                </a:lnTo>
                <a:lnTo>
                  <a:pt x="1488405" y="346171"/>
                </a:lnTo>
                <a:lnTo>
                  <a:pt x="1484752" y="353144"/>
                </a:lnTo>
                <a:close/>
              </a:path>
              <a:path w="2887908" h="418394">
                <a:moveTo>
                  <a:pt x="1483092" y="346171"/>
                </a:moveTo>
                <a:lnTo>
                  <a:pt x="1478642" y="347333"/>
                </a:lnTo>
                <a:lnTo>
                  <a:pt x="1479439" y="355436"/>
                </a:lnTo>
                <a:lnTo>
                  <a:pt x="1481830" y="353908"/>
                </a:lnTo>
                <a:lnTo>
                  <a:pt x="1484752" y="353144"/>
                </a:lnTo>
                <a:lnTo>
                  <a:pt x="1488405" y="346171"/>
                </a:lnTo>
                <a:lnTo>
                  <a:pt x="1483092" y="346171"/>
                </a:lnTo>
                <a:close/>
              </a:path>
              <a:path w="2887908" h="418394">
                <a:moveTo>
                  <a:pt x="1471470" y="351916"/>
                </a:moveTo>
                <a:lnTo>
                  <a:pt x="1474160" y="362608"/>
                </a:lnTo>
                <a:lnTo>
                  <a:pt x="1475289" y="359287"/>
                </a:lnTo>
                <a:lnTo>
                  <a:pt x="1477048" y="356897"/>
                </a:lnTo>
                <a:lnTo>
                  <a:pt x="1479439" y="355436"/>
                </a:lnTo>
                <a:lnTo>
                  <a:pt x="1478642" y="347333"/>
                </a:lnTo>
                <a:lnTo>
                  <a:pt x="1475056" y="349658"/>
                </a:lnTo>
                <a:lnTo>
                  <a:pt x="1471470" y="351916"/>
                </a:lnTo>
                <a:close/>
              </a:path>
              <a:path w="2887908" h="418394">
                <a:moveTo>
                  <a:pt x="1469013" y="354904"/>
                </a:moveTo>
                <a:lnTo>
                  <a:pt x="1467684" y="358623"/>
                </a:lnTo>
                <a:lnTo>
                  <a:pt x="1474160" y="362608"/>
                </a:lnTo>
                <a:lnTo>
                  <a:pt x="1471470" y="351916"/>
                </a:lnTo>
                <a:lnTo>
                  <a:pt x="1469013" y="354904"/>
                </a:lnTo>
                <a:close/>
              </a:path>
              <a:path w="2887908" h="418394">
                <a:moveTo>
                  <a:pt x="1507631" y="359287"/>
                </a:moveTo>
                <a:lnTo>
                  <a:pt x="1506768" y="356100"/>
                </a:lnTo>
                <a:lnTo>
                  <a:pt x="1507598" y="397673"/>
                </a:lnTo>
                <a:lnTo>
                  <a:pt x="1507631" y="359287"/>
                </a:lnTo>
                <a:close/>
              </a:path>
              <a:path w="2887908" h="418394">
                <a:moveTo>
                  <a:pt x="1501621" y="394751"/>
                </a:moveTo>
                <a:lnTo>
                  <a:pt x="1502816" y="395847"/>
                </a:lnTo>
                <a:lnTo>
                  <a:pt x="1504344" y="396578"/>
                </a:lnTo>
                <a:lnTo>
                  <a:pt x="1505871" y="397308"/>
                </a:lnTo>
                <a:lnTo>
                  <a:pt x="1507598" y="397673"/>
                </a:lnTo>
                <a:lnTo>
                  <a:pt x="1506768" y="356100"/>
                </a:lnTo>
                <a:lnTo>
                  <a:pt x="1505041" y="353642"/>
                </a:lnTo>
                <a:lnTo>
                  <a:pt x="1503381" y="351119"/>
                </a:lnTo>
                <a:lnTo>
                  <a:pt x="1501621" y="394751"/>
                </a:lnTo>
                <a:close/>
              </a:path>
              <a:path w="2887908" h="418394">
                <a:moveTo>
                  <a:pt x="1501455" y="386915"/>
                </a:moveTo>
                <a:lnTo>
                  <a:pt x="1500757" y="393290"/>
                </a:lnTo>
                <a:lnTo>
                  <a:pt x="1501621" y="394751"/>
                </a:lnTo>
                <a:lnTo>
                  <a:pt x="1503381" y="351119"/>
                </a:lnTo>
                <a:lnTo>
                  <a:pt x="1501256" y="366393"/>
                </a:lnTo>
                <a:lnTo>
                  <a:pt x="1501256" y="372968"/>
                </a:lnTo>
                <a:lnTo>
                  <a:pt x="1499662" y="373295"/>
                </a:lnTo>
                <a:lnTo>
                  <a:pt x="1499662" y="380672"/>
                </a:lnTo>
                <a:lnTo>
                  <a:pt x="1499462" y="386616"/>
                </a:lnTo>
                <a:lnTo>
                  <a:pt x="1501455" y="386915"/>
                </a:lnTo>
                <a:close/>
              </a:path>
              <a:path w="2887908" h="418394">
                <a:moveTo>
                  <a:pt x="1514704" y="396677"/>
                </a:moveTo>
                <a:lnTo>
                  <a:pt x="1515102" y="390401"/>
                </a:lnTo>
                <a:lnTo>
                  <a:pt x="1512678" y="390899"/>
                </a:lnTo>
                <a:lnTo>
                  <a:pt x="1508893" y="390899"/>
                </a:lnTo>
                <a:lnTo>
                  <a:pt x="1507631" y="389704"/>
                </a:lnTo>
                <a:lnTo>
                  <a:pt x="1509524" y="397673"/>
                </a:lnTo>
                <a:lnTo>
                  <a:pt x="1511649" y="397673"/>
                </a:lnTo>
                <a:lnTo>
                  <a:pt x="1513376" y="397341"/>
                </a:lnTo>
                <a:lnTo>
                  <a:pt x="1514704" y="396677"/>
                </a:lnTo>
                <a:close/>
              </a:path>
              <a:path w="2887908" h="418394">
                <a:moveTo>
                  <a:pt x="1499296" y="391630"/>
                </a:moveTo>
                <a:lnTo>
                  <a:pt x="1499462" y="389870"/>
                </a:lnTo>
                <a:lnTo>
                  <a:pt x="1499462" y="386616"/>
                </a:lnTo>
                <a:lnTo>
                  <a:pt x="1499263" y="382532"/>
                </a:lnTo>
                <a:lnTo>
                  <a:pt x="1498466" y="384125"/>
                </a:lnTo>
                <a:lnTo>
                  <a:pt x="1497669" y="385653"/>
                </a:lnTo>
                <a:lnTo>
                  <a:pt x="1497371" y="393290"/>
                </a:lnTo>
                <a:lnTo>
                  <a:pt x="1499296" y="391630"/>
                </a:lnTo>
                <a:close/>
              </a:path>
              <a:path w="2887908" h="418394">
                <a:moveTo>
                  <a:pt x="1496574" y="386948"/>
                </a:moveTo>
                <a:lnTo>
                  <a:pt x="1495179" y="388010"/>
                </a:lnTo>
                <a:lnTo>
                  <a:pt x="1495445" y="394884"/>
                </a:lnTo>
                <a:lnTo>
                  <a:pt x="1497371" y="393290"/>
                </a:lnTo>
                <a:lnTo>
                  <a:pt x="1497669" y="385653"/>
                </a:lnTo>
                <a:lnTo>
                  <a:pt x="1496574" y="386948"/>
                </a:lnTo>
                <a:close/>
              </a:path>
              <a:path w="2887908" h="418394">
                <a:moveTo>
                  <a:pt x="1490397" y="390302"/>
                </a:moveTo>
                <a:lnTo>
                  <a:pt x="1490895" y="396876"/>
                </a:lnTo>
                <a:lnTo>
                  <a:pt x="1493286" y="396080"/>
                </a:lnTo>
                <a:lnTo>
                  <a:pt x="1495445" y="394884"/>
                </a:lnTo>
                <a:lnTo>
                  <a:pt x="1495179" y="388010"/>
                </a:lnTo>
                <a:lnTo>
                  <a:pt x="1493784" y="389007"/>
                </a:lnTo>
                <a:lnTo>
                  <a:pt x="1492190" y="389770"/>
                </a:lnTo>
                <a:lnTo>
                  <a:pt x="1490397" y="390302"/>
                </a:lnTo>
                <a:close/>
              </a:path>
              <a:path w="2887908" h="418394">
                <a:moveTo>
                  <a:pt x="1477945" y="389106"/>
                </a:moveTo>
                <a:lnTo>
                  <a:pt x="1478177" y="397474"/>
                </a:lnTo>
                <a:lnTo>
                  <a:pt x="1480900" y="397972"/>
                </a:lnTo>
                <a:lnTo>
                  <a:pt x="1486147" y="397972"/>
                </a:lnTo>
                <a:lnTo>
                  <a:pt x="1488504" y="397607"/>
                </a:lnTo>
                <a:lnTo>
                  <a:pt x="1490895" y="396876"/>
                </a:lnTo>
                <a:lnTo>
                  <a:pt x="1490397" y="390302"/>
                </a:lnTo>
                <a:lnTo>
                  <a:pt x="1488671" y="390767"/>
                </a:lnTo>
                <a:lnTo>
                  <a:pt x="1486844" y="390999"/>
                </a:lnTo>
                <a:lnTo>
                  <a:pt x="1481930" y="390999"/>
                </a:lnTo>
                <a:lnTo>
                  <a:pt x="1479605" y="390368"/>
                </a:lnTo>
                <a:lnTo>
                  <a:pt x="1477945" y="389106"/>
                </a:lnTo>
                <a:close/>
              </a:path>
              <a:path w="2887908" h="418394">
                <a:moveTo>
                  <a:pt x="1476351" y="380240"/>
                </a:moveTo>
                <a:lnTo>
                  <a:pt x="1477082" y="371142"/>
                </a:lnTo>
                <a:lnTo>
                  <a:pt x="1473595" y="372802"/>
                </a:lnTo>
                <a:lnTo>
                  <a:pt x="1475654" y="396478"/>
                </a:lnTo>
                <a:lnTo>
                  <a:pt x="1478177" y="397474"/>
                </a:lnTo>
                <a:lnTo>
                  <a:pt x="1477945" y="389106"/>
                </a:lnTo>
                <a:lnTo>
                  <a:pt x="1476351" y="387778"/>
                </a:lnTo>
                <a:lnTo>
                  <a:pt x="1475554" y="386085"/>
                </a:lnTo>
                <a:lnTo>
                  <a:pt x="1475554" y="381901"/>
                </a:lnTo>
                <a:lnTo>
                  <a:pt x="1476351" y="380240"/>
                </a:lnTo>
                <a:close/>
              </a:path>
              <a:path w="2887908" h="418394">
                <a:moveTo>
                  <a:pt x="1467386" y="380705"/>
                </a:moveTo>
                <a:lnTo>
                  <a:pt x="1468116" y="389936"/>
                </a:lnTo>
                <a:lnTo>
                  <a:pt x="1469577" y="391995"/>
                </a:lnTo>
                <a:lnTo>
                  <a:pt x="1471105" y="393988"/>
                </a:lnTo>
                <a:lnTo>
                  <a:pt x="1473130" y="395482"/>
                </a:lnTo>
                <a:lnTo>
                  <a:pt x="1475654" y="396478"/>
                </a:lnTo>
                <a:lnTo>
                  <a:pt x="1473595" y="372802"/>
                </a:lnTo>
                <a:lnTo>
                  <a:pt x="1471071" y="375259"/>
                </a:lnTo>
                <a:lnTo>
                  <a:pt x="1468614" y="377650"/>
                </a:lnTo>
                <a:lnTo>
                  <a:pt x="1467386" y="380705"/>
                </a:lnTo>
                <a:close/>
              </a:path>
              <a:path w="2887908" h="418394">
                <a:moveTo>
                  <a:pt x="1467386" y="384424"/>
                </a:moveTo>
                <a:lnTo>
                  <a:pt x="1467386" y="387413"/>
                </a:lnTo>
                <a:lnTo>
                  <a:pt x="1468116" y="389936"/>
                </a:lnTo>
                <a:lnTo>
                  <a:pt x="1467386" y="380705"/>
                </a:lnTo>
                <a:lnTo>
                  <a:pt x="1467386" y="384424"/>
                </a:lnTo>
                <a:close/>
              </a:path>
              <a:path w="2887908" h="418394">
                <a:moveTo>
                  <a:pt x="1499662" y="366707"/>
                </a:moveTo>
                <a:lnTo>
                  <a:pt x="1481531" y="370279"/>
                </a:lnTo>
                <a:lnTo>
                  <a:pt x="1481963" y="376920"/>
                </a:lnTo>
                <a:lnTo>
                  <a:pt x="1485217" y="376256"/>
                </a:lnTo>
                <a:lnTo>
                  <a:pt x="1499662" y="373295"/>
                </a:lnTo>
                <a:lnTo>
                  <a:pt x="1501256" y="372968"/>
                </a:lnTo>
                <a:lnTo>
                  <a:pt x="1501256" y="366393"/>
                </a:lnTo>
                <a:lnTo>
                  <a:pt x="1499662" y="366707"/>
                </a:lnTo>
                <a:close/>
              </a:path>
              <a:path w="2887908" h="418394">
                <a:moveTo>
                  <a:pt x="1481531" y="370279"/>
                </a:moveTo>
                <a:lnTo>
                  <a:pt x="1477082" y="371142"/>
                </a:lnTo>
                <a:lnTo>
                  <a:pt x="1477945" y="379045"/>
                </a:lnTo>
                <a:lnTo>
                  <a:pt x="1479539" y="377850"/>
                </a:lnTo>
                <a:lnTo>
                  <a:pt x="1481963" y="376920"/>
                </a:lnTo>
                <a:lnTo>
                  <a:pt x="1481531" y="370279"/>
                </a:lnTo>
                <a:close/>
              </a:path>
              <a:path w="2887908" h="418394">
                <a:moveTo>
                  <a:pt x="1533373" y="357229"/>
                </a:moveTo>
                <a:lnTo>
                  <a:pt x="1534434" y="354577"/>
                </a:lnTo>
                <a:lnTo>
                  <a:pt x="1533971" y="347167"/>
                </a:lnTo>
                <a:lnTo>
                  <a:pt x="1526997" y="347167"/>
                </a:lnTo>
                <a:lnTo>
                  <a:pt x="1534967" y="396976"/>
                </a:lnTo>
                <a:lnTo>
                  <a:pt x="1534668" y="358324"/>
                </a:lnTo>
                <a:lnTo>
                  <a:pt x="1534434" y="354577"/>
                </a:lnTo>
                <a:lnTo>
                  <a:pt x="1533373" y="357229"/>
                </a:lnTo>
                <a:close/>
              </a:path>
              <a:path w="2887908" h="418394">
                <a:moveTo>
                  <a:pt x="1534967" y="366227"/>
                </a:moveTo>
                <a:lnTo>
                  <a:pt x="1535731" y="362840"/>
                </a:lnTo>
                <a:lnTo>
                  <a:pt x="1537258" y="360317"/>
                </a:lnTo>
                <a:lnTo>
                  <a:pt x="1538852" y="357793"/>
                </a:lnTo>
                <a:lnTo>
                  <a:pt x="1540844" y="355967"/>
                </a:lnTo>
                <a:lnTo>
                  <a:pt x="1543235" y="354838"/>
                </a:lnTo>
                <a:lnTo>
                  <a:pt x="1545626" y="353709"/>
                </a:lnTo>
                <a:lnTo>
                  <a:pt x="1548017" y="353144"/>
                </a:lnTo>
                <a:lnTo>
                  <a:pt x="1553861" y="353144"/>
                </a:lnTo>
                <a:lnTo>
                  <a:pt x="1556750" y="354240"/>
                </a:lnTo>
                <a:lnTo>
                  <a:pt x="1559074" y="356432"/>
                </a:lnTo>
                <a:lnTo>
                  <a:pt x="1561465" y="358557"/>
                </a:lnTo>
                <a:lnTo>
                  <a:pt x="1562661" y="362376"/>
                </a:lnTo>
                <a:lnTo>
                  <a:pt x="1562661" y="396976"/>
                </a:lnTo>
                <a:lnTo>
                  <a:pt x="1570630" y="396976"/>
                </a:lnTo>
                <a:lnTo>
                  <a:pt x="1563889" y="349591"/>
                </a:lnTo>
                <a:lnTo>
                  <a:pt x="1560967" y="348263"/>
                </a:lnTo>
                <a:lnTo>
                  <a:pt x="1558045" y="346868"/>
                </a:lnTo>
                <a:lnTo>
                  <a:pt x="1554791" y="346171"/>
                </a:lnTo>
                <a:lnTo>
                  <a:pt x="1548681" y="346171"/>
                </a:lnTo>
                <a:lnTo>
                  <a:pt x="1546224" y="346536"/>
                </a:lnTo>
                <a:lnTo>
                  <a:pt x="1543833" y="347267"/>
                </a:lnTo>
                <a:lnTo>
                  <a:pt x="1541508" y="347997"/>
                </a:lnTo>
                <a:lnTo>
                  <a:pt x="1539450" y="349193"/>
                </a:lnTo>
                <a:lnTo>
                  <a:pt x="1537656" y="350853"/>
                </a:lnTo>
                <a:lnTo>
                  <a:pt x="1535863" y="352447"/>
                </a:lnTo>
                <a:lnTo>
                  <a:pt x="1534967" y="366227"/>
                </a:lnTo>
                <a:close/>
              </a:path>
              <a:path w="2887908" h="418394">
                <a:moveTo>
                  <a:pt x="1534967" y="366227"/>
                </a:moveTo>
                <a:lnTo>
                  <a:pt x="1535863" y="352447"/>
                </a:lnTo>
                <a:lnTo>
                  <a:pt x="1534668" y="358324"/>
                </a:lnTo>
                <a:lnTo>
                  <a:pt x="1534967" y="396976"/>
                </a:lnTo>
                <a:lnTo>
                  <a:pt x="1534967" y="366227"/>
                </a:lnTo>
                <a:close/>
              </a:path>
              <a:path w="2887908" h="418394">
                <a:moveTo>
                  <a:pt x="1534436" y="354572"/>
                </a:moveTo>
                <a:lnTo>
                  <a:pt x="1534668" y="358324"/>
                </a:lnTo>
                <a:lnTo>
                  <a:pt x="1535863" y="352447"/>
                </a:lnTo>
                <a:lnTo>
                  <a:pt x="1534436" y="354572"/>
                </a:lnTo>
                <a:close/>
              </a:path>
              <a:path w="2887908" h="418394">
                <a:moveTo>
                  <a:pt x="1570630" y="396976"/>
                </a:moveTo>
                <a:lnTo>
                  <a:pt x="1570630" y="360782"/>
                </a:lnTo>
                <a:lnTo>
                  <a:pt x="1569733" y="357229"/>
                </a:lnTo>
                <a:lnTo>
                  <a:pt x="1567940" y="354439"/>
                </a:lnTo>
                <a:lnTo>
                  <a:pt x="1566214" y="351650"/>
                </a:lnTo>
                <a:lnTo>
                  <a:pt x="1563889" y="349591"/>
                </a:lnTo>
                <a:lnTo>
                  <a:pt x="1570630" y="396976"/>
                </a:lnTo>
                <a:close/>
              </a:path>
              <a:path w="2887908" h="418394">
                <a:moveTo>
                  <a:pt x="1695859" y="372072"/>
                </a:moveTo>
                <a:lnTo>
                  <a:pt x="1695859" y="366692"/>
                </a:lnTo>
                <a:lnTo>
                  <a:pt x="1694829" y="362077"/>
                </a:lnTo>
                <a:lnTo>
                  <a:pt x="1692771" y="358225"/>
                </a:lnTo>
                <a:lnTo>
                  <a:pt x="1690712" y="354307"/>
                </a:lnTo>
                <a:lnTo>
                  <a:pt x="1687889" y="368087"/>
                </a:lnTo>
                <a:lnTo>
                  <a:pt x="1687889" y="372072"/>
                </a:lnTo>
                <a:lnTo>
                  <a:pt x="1690712" y="389870"/>
                </a:lnTo>
                <a:lnTo>
                  <a:pt x="1692771" y="386018"/>
                </a:lnTo>
                <a:lnTo>
                  <a:pt x="1694829" y="382100"/>
                </a:lnTo>
                <a:lnTo>
                  <a:pt x="1695859" y="377451"/>
                </a:lnTo>
                <a:lnTo>
                  <a:pt x="1695859" y="372072"/>
                </a:lnTo>
                <a:close/>
              </a:path>
              <a:path w="2887908" h="418394">
                <a:moveTo>
                  <a:pt x="1687856" y="351318"/>
                </a:moveTo>
                <a:lnTo>
                  <a:pt x="1684203" y="349259"/>
                </a:lnTo>
                <a:lnTo>
                  <a:pt x="1684635" y="359055"/>
                </a:lnTo>
                <a:lnTo>
                  <a:pt x="1685897" y="361911"/>
                </a:lnTo>
                <a:lnTo>
                  <a:pt x="1687225" y="364700"/>
                </a:lnTo>
                <a:lnTo>
                  <a:pt x="1687889" y="368087"/>
                </a:lnTo>
                <a:lnTo>
                  <a:pt x="1690712" y="354307"/>
                </a:lnTo>
                <a:lnTo>
                  <a:pt x="1687856" y="351318"/>
                </a:lnTo>
                <a:close/>
              </a:path>
              <a:path w="2887908" h="418394">
                <a:moveTo>
                  <a:pt x="1678027" y="353808"/>
                </a:moveTo>
                <a:lnTo>
                  <a:pt x="1680418" y="355336"/>
                </a:lnTo>
                <a:lnTo>
                  <a:pt x="1682809" y="356863"/>
                </a:lnTo>
                <a:lnTo>
                  <a:pt x="1684635" y="359055"/>
                </a:lnTo>
                <a:lnTo>
                  <a:pt x="1684203" y="349259"/>
                </a:lnTo>
                <a:lnTo>
                  <a:pt x="1680617" y="347200"/>
                </a:lnTo>
                <a:lnTo>
                  <a:pt x="1678027" y="353808"/>
                </a:lnTo>
                <a:close/>
              </a:path>
              <a:path w="2887908" h="418394">
                <a:moveTo>
                  <a:pt x="1668364" y="353045"/>
                </a:moveTo>
                <a:lnTo>
                  <a:pt x="1675138" y="353045"/>
                </a:lnTo>
                <a:lnTo>
                  <a:pt x="1678027" y="353808"/>
                </a:lnTo>
                <a:lnTo>
                  <a:pt x="1680617" y="347200"/>
                </a:lnTo>
                <a:lnTo>
                  <a:pt x="1676467" y="346171"/>
                </a:lnTo>
                <a:lnTo>
                  <a:pt x="1671751" y="346171"/>
                </a:lnTo>
                <a:lnTo>
                  <a:pt x="1668364" y="353045"/>
                </a:lnTo>
                <a:close/>
              </a:path>
              <a:path w="2887908" h="418394">
                <a:moveTo>
                  <a:pt x="1667102" y="346171"/>
                </a:moveTo>
                <a:lnTo>
                  <a:pt x="1662952" y="347200"/>
                </a:lnTo>
                <a:lnTo>
                  <a:pt x="1663084" y="355336"/>
                </a:lnTo>
                <a:lnTo>
                  <a:pt x="1665475" y="353808"/>
                </a:lnTo>
                <a:lnTo>
                  <a:pt x="1668364" y="353045"/>
                </a:lnTo>
                <a:lnTo>
                  <a:pt x="1671751" y="346171"/>
                </a:lnTo>
                <a:lnTo>
                  <a:pt x="1667102" y="346171"/>
                </a:lnTo>
                <a:close/>
              </a:path>
              <a:path w="2887908" h="418394">
                <a:moveTo>
                  <a:pt x="1657506" y="361911"/>
                </a:moveTo>
                <a:lnTo>
                  <a:pt x="1658834" y="359055"/>
                </a:lnTo>
                <a:lnTo>
                  <a:pt x="1660694" y="356863"/>
                </a:lnTo>
                <a:lnTo>
                  <a:pt x="1663084" y="355336"/>
                </a:lnTo>
                <a:lnTo>
                  <a:pt x="1662952" y="347200"/>
                </a:lnTo>
                <a:lnTo>
                  <a:pt x="1659299" y="349259"/>
                </a:lnTo>
                <a:lnTo>
                  <a:pt x="1657506" y="361911"/>
                </a:lnTo>
                <a:close/>
              </a:path>
              <a:path w="2887908" h="418394">
                <a:moveTo>
                  <a:pt x="1658834" y="385088"/>
                </a:moveTo>
                <a:lnTo>
                  <a:pt x="1657506" y="382233"/>
                </a:lnTo>
                <a:lnTo>
                  <a:pt x="1656244" y="379377"/>
                </a:lnTo>
                <a:lnTo>
                  <a:pt x="1655613" y="375990"/>
                </a:lnTo>
                <a:lnTo>
                  <a:pt x="1655613" y="368087"/>
                </a:lnTo>
                <a:lnTo>
                  <a:pt x="1656244" y="364700"/>
                </a:lnTo>
                <a:lnTo>
                  <a:pt x="1657506" y="361911"/>
                </a:lnTo>
                <a:lnTo>
                  <a:pt x="1659299" y="349259"/>
                </a:lnTo>
                <a:lnTo>
                  <a:pt x="1655647" y="351318"/>
                </a:lnTo>
                <a:lnTo>
                  <a:pt x="1652791" y="354307"/>
                </a:lnTo>
                <a:lnTo>
                  <a:pt x="1655647" y="392825"/>
                </a:lnTo>
                <a:lnTo>
                  <a:pt x="1659299" y="394884"/>
                </a:lnTo>
                <a:lnTo>
                  <a:pt x="1658834" y="385088"/>
                </a:lnTo>
                <a:close/>
              </a:path>
              <a:path w="2887908" h="418394">
                <a:moveTo>
                  <a:pt x="1687889" y="375990"/>
                </a:moveTo>
                <a:lnTo>
                  <a:pt x="1687225" y="379377"/>
                </a:lnTo>
                <a:lnTo>
                  <a:pt x="1687856" y="392825"/>
                </a:lnTo>
                <a:lnTo>
                  <a:pt x="1690712" y="389870"/>
                </a:lnTo>
                <a:lnTo>
                  <a:pt x="1687889" y="372072"/>
                </a:lnTo>
                <a:lnTo>
                  <a:pt x="1687889" y="375990"/>
                </a:lnTo>
                <a:close/>
              </a:path>
              <a:path w="2887908" h="418394">
                <a:moveTo>
                  <a:pt x="1687225" y="379377"/>
                </a:moveTo>
                <a:lnTo>
                  <a:pt x="1685897" y="382233"/>
                </a:lnTo>
                <a:lnTo>
                  <a:pt x="1684635" y="385088"/>
                </a:lnTo>
                <a:lnTo>
                  <a:pt x="1682809" y="387280"/>
                </a:lnTo>
                <a:lnTo>
                  <a:pt x="1680418" y="388807"/>
                </a:lnTo>
                <a:lnTo>
                  <a:pt x="1678027" y="390335"/>
                </a:lnTo>
                <a:lnTo>
                  <a:pt x="1680617" y="396943"/>
                </a:lnTo>
                <a:lnTo>
                  <a:pt x="1684203" y="394884"/>
                </a:lnTo>
                <a:lnTo>
                  <a:pt x="1687856" y="392825"/>
                </a:lnTo>
                <a:lnTo>
                  <a:pt x="1687225" y="379377"/>
                </a:lnTo>
                <a:close/>
              </a:path>
              <a:path w="2887908" h="418394">
                <a:moveTo>
                  <a:pt x="1676467" y="397972"/>
                </a:moveTo>
                <a:lnTo>
                  <a:pt x="1680617" y="396943"/>
                </a:lnTo>
                <a:lnTo>
                  <a:pt x="1678027" y="390335"/>
                </a:lnTo>
                <a:lnTo>
                  <a:pt x="1675138" y="391099"/>
                </a:lnTo>
                <a:lnTo>
                  <a:pt x="1671751" y="391099"/>
                </a:lnTo>
                <a:lnTo>
                  <a:pt x="1671751" y="397972"/>
                </a:lnTo>
                <a:lnTo>
                  <a:pt x="1676467" y="397972"/>
                </a:lnTo>
                <a:close/>
              </a:path>
              <a:path w="2887908" h="418394">
                <a:moveTo>
                  <a:pt x="1668364" y="391099"/>
                </a:moveTo>
                <a:lnTo>
                  <a:pt x="1665475" y="390335"/>
                </a:lnTo>
                <a:lnTo>
                  <a:pt x="1667102" y="397972"/>
                </a:lnTo>
                <a:lnTo>
                  <a:pt x="1671751" y="397972"/>
                </a:lnTo>
                <a:lnTo>
                  <a:pt x="1671751" y="391099"/>
                </a:lnTo>
                <a:lnTo>
                  <a:pt x="1668364" y="391099"/>
                </a:lnTo>
                <a:close/>
              </a:path>
              <a:path w="2887908" h="418394">
                <a:moveTo>
                  <a:pt x="1658834" y="385088"/>
                </a:moveTo>
                <a:lnTo>
                  <a:pt x="1659299" y="394884"/>
                </a:lnTo>
                <a:lnTo>
                  <a:pt x="1662952" y="396943"/>
                </a:lnTo>
                <a:lnTo>
                  <a:pt x="1667102" y="397972"/>
                </a:lnTo>
                <a:lnTo>
                  <a:pt x="1665475" y="390335"/>
                </a:lnTo>
                <a:lnTo>
                  <a:pt x="1663084" y="388807"/>
                </a:lnTo>
                <a:lnTo>
                  <a:pt x="1660694" y="387280"/>
                </a:lnTo>
                <a:lnTo>
                  <a:pt x="1658834" y="385088"/>
                </a:lnTo>
                <a:close/>
              </a:path>
              <a:path w="2887908" h="418394">
                <a:moveTo>
                  <a:pt x="1655647" y="392825"/>
                </a:moveTo>
                <a:lnTo>
                  <a:pt x="1652791" y="354307"/>
                </a:lnTo>
                <a:lnTo>
                  <a:pt x="1650732" y="358225"/>
                </a:lnTo>
                <a:lnTo>
                  <a:pt x="1648673" y="362077"/>
                </a:lnTo>
                <a:lnTo>
                  <a:pt x="1647644" y="366692"/>
                </a:lnTo>
                <a:lnTo>
                  <a:pt x="1647644" y="372072"/>
                </a:lnTo>
                <a:lnTo>
                  <a:pt x="1648673" y="382100"/>
                </a:lnTo>
                <a:lnTo>
                  <a:pt x="1650732" y="386018"/>
                </a:lnTo>
                <a:lnTo>
                  <a:pt x="1652791" y="389870"/>
                </a:lnTo>
                <a:lnTo>
                  <a:pt x="1655647" y="392825"/>
                </a:lnTo>
                <a:close/>
              </a:path>
              <a:path w="2887908" h="418394">
                <a:moveTo>
                  <a:pt x="1751407" y="355934"/>
                </a:moveTo>
                <a:lnTo>
                  <a:pt x="1749746" y="352613"/>
                </a:lnTo>
                <a:lnTo>
                  <a:pt x="1747355" y="350156"/>
                </a:lnTo>
                <a:lnTo>
                  <a:pt x="1744234" y="348562"/>
                </a:lnTo>
                <a:lnTo>
                  <a:pt x="1741943" y="356133"/>
                </a:lnTo>
                <a:lnTo>
                  <a:pt x="1744201" y="358125"/>
                </a:lnTo>
                <a:lnTo>
                  <a:pt x="1745330" y="361379"/>
                </a:lnTo>
                <a:lnTo>
                  <a:pt x="1753299" y="396976"/>
                </a:lnTo>
                <a:lnTo>
                  <a:pt x="1751407" y="355934"/>
                </a:lnTo>
                <a:close/>
              </a:path>
              <a:path w="2887908" h="418394">
                <a:moveTo>
                  <a:pt x="1731383" y="353144"/>
                </a:moveTo>
                <a:lnTo>
                  <a:pt x="1736896" y="353144"/>
                </a:lnTo>
                <a:lnTo>
                  <a:pt x="1739685" y="354140"/>
                </a:lnTo>
                <a:lnTo>
                  <a:pt x="1741943" y="356133"/>
                </a:lnTo>
                <a:lnTo>
                  <a:pt x="1744234" y="348562"/>
                </a:lnTo>
                <a:lnTo>
                  <a:pt x="1741113" y="346968"/>
                </a:lnTo>
                <a:lnTo>
                  <a:pt x="1737792" y="346171"/>
                </a:lnTo>
                <a:lnTo>
                  <a:pt x="1734272" y="346171"/>
                </a:lnTo>
                <a:lnTo>
                  <a:pt x="1731383" y="353144"/>
                </a:lnTo>
                <a:close/>
              </a:path>
              <a:path w="2887908" h="418394">
                <a:moveTo>
                  <a:pt x="1722650" y="357893"/>
                </a:moveTo>
                <a:lnTo>
                  <a:pt x="1724543" y="356066"/>
                </a:lnTo>
                <a:lnTo>
                  <a:pt x="1726801" y="354937"/>
                </a:lnTo>
                <a:lnTo>
                  <a:pt x="1729125" y="353742"/>
                </a:lnTo>
                <a:lnTo>
                  <a:pt x="1731383" y="353144"/>
                </a:lnTo>
                <a:lnTo>
                  <a:pt x="1734272" y="346171"/>
                </a:lnTo>
                <a:lnTo>
                  <a:pt x="1731217" y="346171"/>
                </a:lnTo>
                <a:lnTo>
                  <a:pt x="1728229" y="346868"/>
                </a:lnTo>
                <a:lnTo>
                  <a:pt x="1725307" y="348263"/>
                </a:lnTo>
                <a:lnTo>
                  <a:pt x="1722650" y="357893"/>
                </a:lnTo>
                <a:close/>
              </a:path>
              <a:path w="2887908" h="418394">
                <a:moveTo>
                  <a:pt x="1718832" y="366261"/>
                </a:moveTo>
                <a:lnTo>
                  <a:pt x="1719595" y="362940"/>
                </a:lnTo>
                <a:lnTo>
                  <a:pt x="1721123" y="360416"/>
                </a:lnTo>
                <a:lnTo>
                  <a:pt x="1722650" y="357893"/>
                </a:lnTo>
                <a:lnTo>
                  <a:pt x="1725307" y="348263"/>
                </a:lnTo>
                <a:lnTo>
                  <a:pt x="1722451" y="349658"/>
                </a:lnTo>
                <a:lnTo>
                  <a:pt x="1720126" y="351882"/>
                </a:lnTo>
                <a:lnTo>
                  <a:pt x="1718832" y="366261"/>
                </a:lnTo>
                <a:close/>
              </a:path>
              <a:path w="2887908" h="418394">
                <a:moveTo>
                  <a:pt x="1718832" y="396976"/>
                </a:moveTo>
                <a:lnTo>
                  <a:pt x="1718832" y="366261"/>
                </a:lnTo>
                <a:lnTo>
                  <a:pt x="1718333" y="354937"/>
                </a:lnTo>
                <a:lnTo>
                  <a:pt x="1717835" y="347167"/>
                </a:lnTo>
                <a:lnTo>
                  <a:pt x="1710862" y="347167"/>
                </a:lnTo>
                <a:lnTo>
                  <a:pt x="1710862" y="396976"/>
                </a:lnTo>
                <a:lnTo>
                  <a:pt x="1718832" y="396976"/>
                </a:lnTo>
                <a:close/>
              </a:path>
              <a:path w="2887908" h="418394">
                <a:moveTo>
                  <a:pt x="1753299" y="366095"/>
                </a:moveTo>
                <a:lnTo>
                  <a:pt x="1753963" y="363073"/>
                </a:lnTo>
                <a:lnTo>
                  <a:pt x="1755292" y="360616"/>
                </a:lnTo>
                <a:lnTo>
                  <a:pt x="1756686" y="358158"/>
                </a:lnTo>
                <a:lnTo>
                  <a:pt x="1758513" y="356299"/>
                </a:lnTo>
                <a:lnTo>
                  <a:pt x="1760771" y="355037"/>
                </a:lnTo>
                <a:lnTo>
                  <a:pt x="1763029" y="353775"/>
                </a:lnTo>
                <a:lnTo>
                  <a:pt x="1765453" y="353144"/>
                </a:lnTo>
                <a:lnTo>
                  <a:pt x="1771363" y="353144"/>
                </a:lnTo>
                <a:lnTo>
                  <a:pt x="1774153" y="354140"/>
                </a:lnTo>
                <a:lnTo>
                  <a:pt x="1776411" y="356133"/>
                </a:lnTo>
                <a:lnTo>
                  <a:pt x="1778669" y="358125"/>
                </a:lnTo>
                <a:lnTo>
                  <a:pt x="1779798" y="361379"/>
                </a:lnTo>
                <a:lnTo>
                  <a:pt x="1779798" y="396976"/>
                </a:lnTo>
                <a:lnTo>
                  <a:pt x="1787767" y="396976"/>
                </a:lnTo>
                <a:lnTo>
                  <a:pt x="1780727" y="349492"/>
                </a:lnTo>
                <a:lnTo>
                  <a:pt x="1777805" y="348163"/>
                </a:lnTo>
                <a:lnTo>
                  <a:pt x="1774950" y="346835"/>
                </a:lnTo>
                <a:lnTo>
                  <a:pt x="1771928" y="346171"/>
                </a:lnTo>
                <a:lnTo>
                  <a:pt x="1766681" y="346171"/>
                </a:lnTo>
                <a:lnTo>
                  <a:pt x="1764490" y="346536"/>
                </a:lnTo>
                <a:lnTo>
                  <a:pt x="1762165" y="347267"/>
                </a:lnTo>
                <a:lnTo>
                  <a:pt x="1759907" y="347931"/>
                </a:lnTo>
                <a:lnTo>
                  <a:pt x="1757815" y="348994"/>
                </a:lnTo>
                <a:lnTo>
                  <a:pt x="1755889" y="350455"/>
                </a:lnTo>
                <a:lnTo>
                  <a:pt x="1753963" y="351849"/>
                </a:lnTo>
                <a:lnTo>
                  <a:pt x="1753299" y="366095"/>
                </a:lnTo>
                <a:close/>
              </a:path>
              <a:path w="2887908" h="418394">
                <a:moveTo>
                  <a:pt x="1753299" y="366095"/>
                </a:moveTo>
                <a:lnTo>
                  <a:pt x="1753963" y="351849"/>
                </a:lnTo>
                <a:lnTo>
                  <a:pt x="1752469" y="353676"/>
                </a:lnTo>
                <a:lnTo>
                  <a:pt x="1753299" y="396976"/>
                </a:lnTo>
                <a:lnTo>
                  <a:pt x="1753299" y="366095"/>
                </a:lnTo>
                <a:close/>
              </a:path>
              <a:path w="2887908" h="418394">
                <a:moveTo>
                  <a:pt x="1745330" y="365895"/>
                </a:moveTo>
                <a:lnTo>
                  <a:pt x="1745330" y="396976"/>
                </a:lnTo>
                <a:lnTo>
                  <a:pt x="1753299" y="396976"/>
                </a:lnTo>
                <a:lnTo>
                  <a:pt x="1745330" y="361379"/>
                </a:lnTo>
                <a:lnTo>
                  <a:pt x="1745330" y="365895"/>
                </a:lnTo>
                <a:close/>
              </a:path>
              <a:path w="2887908" h="418394">
                <a:moveTo>
                  <a:pt x="1787767" y="396976"/>
                </a:moveTo>
                <a:lnTo>
                  <a:pt x="1787767" y="360715"/>
                </a:lnTo>
                <a:lnTo>
                  <a:pt x="1786837" y="357129"/>
                </a:lnTo>
                <a:lnTo>
                  <a:pt x="1784978" y="354340"/>
                </a:lnTo>
                <a:lnTo>
                  <a:pt x="1783118" y="351550"/>
                </a:lnTo>
                <a:lnTo>
                  <a:pt x="1780727" y="349492"/>
                </a:lnTo>
                <a:lnTo>
                  <a:pt x="1787767" y="396976"/>
                </a:lnTo>
                <a:close/>
              </a:path>
              <a:path w="2887908" h="418394">
                <a:moveTo>
                  <a:pt x="1815772" y="331627"/>
                </a:moveTo>
                <a:lnTo>
                  <a:pt x="1815772" y="329834"/>
                </a:lnTo>
                <a:lnTo>
                  <a:pt x="1815208" y="328406"/>
                </a:lnTo>
                <a:lnTo>
                  <a:pt x="1813016" y="326214"/>
                </a:lnTo>
                <a:lnTo>
                  <a:pt x="1811588" y="325650"/>
                </a:lnTo>
                <a:lnTo>
                  <a:pt x="1808002" y="325650"/>
                </a:lnTo>
                <a:lnTo>
                  <a:pt x="1806541" y="326214"/>
                </a:lnTo>
                <a:lnTo>
                  <a:pt x="1804349" y="328406"/>
                </a:lnTo>
                <a:lnTo>
                  <a:pt x="1803818" y="329834"/>
                </a:lnTo>
                <a:lnTo>
                  <a:pt x="1803818" y="331627"/>
                </a:lnTo>
                <a:lnTo>
                  <a:pt x="1804349" y="334881"/>
                </a:lnTo>
                <a:lnTo>
                  <a:pt x="1806541" y="337073"/>
                </a:lnTo>
                <a:lnTo>
                  <a:pt x="1808002" y="337604"/>
                </a:lnTo>
                <a:lnTo>
                  <a:pt x="1811588" y="337604"/>
                </a:lnTo>
                <a:lnTo>
                  <a:pt x="1813016" y="337073"/>
                </a:lnTo>
                <a:lnTo>
                  <a:pt x="1815208" y="334881"/>
                </a:lnTo>
                <a:lnTo>
                  <a:pt x="1815772" y="333420"/>
                </a:lnTo>
                <a:lnTo>
                  <a:pt x="1815772" y="331627"/>
                </a:lnTo>
                <a:close/>
              </a:path>
              <a:path w="2887908" h="418394">
                <a:moveTo>
                  <a:pt x="1805810" y="347167"/>
                </a:moveTo>
                <a:lnTo>
                  <a:pt x="1805810" y="396976"/>
                </a:lnTo>
                <a:lnTo>
                  <a:pt x="1813780" y="396976"/>
                </a:lnTo>
                <a:lnTo>
                  <a:pt x="1813780" y="347167"/>
                </a:lnTo>
                <a:lnTo>
                  <a:pt x="1805810" y="347167"/>
                </a:lnTo>
                <a:close/>
              </a:path>
              <a:path w="2887908" h="418394">
                <a:moveTo>
                  <a:pt x="1861592" y="380971"/>
                </a:moveTo>
                <a:lnTo>
                  <a:pt x="1862057" y="382233"/>
                </a:lnTo>
                <a:lnTo>
                  <a:pt x="1863551" y="394818"/>
                </a:lnTo>
                <a:lnTo>
                  <a:pt x="1865876" y="393025"/>
                </a:lnTo>
                <a:lnTo>
                  <a:pt x="1867536" y="390700"/>
                </a:lnTo>
                <a:lnTo>
                  <a:pt x="1869196" y="388309"/>
                </a:lnTo>
                <a:lnTo>
                  <a:pt x="1870026" y="385553"/>
                </a:lnTo>
                <a:lnTo>
                  <a:pt x="1870026" y="379377"/>
                </a:lnTo>
                <a:lnTo>
                  <a:pt x="1869097" y="376787"/>
                </a:lnTo>
                <a:lnTo>
                  <a:pt x="1867237" y="374662"/>
                </a:lnTo>
                <a:lnTo>
                  <a:pt x="1865377" y="372537"/>
                </a:lnTo>
                <a:lnTo>
                  <a:pt x="1862123" y="371009"/>
                </a:lnTo>
                <a:lnTo>
                  <a:pt x="1861592" y="380971"/>
                </a:lnTo>
                <a:close/>
              </a:path>
              <a:path w="2887908" h="418394">
                <a:moveTo>
                  <a:pt x="1842299" y="366958"/>
                </a:moveTo>
                <a:lnTo>
                  <a:pt x="1843628" y="374761"/>
                </a:lnTo>
                <a:lnTo>
                  <a:pt x="1855582" y="377252"/>
                </a:lnTo>
                <a:lnTo>
                  <a:pt x="1858105" y="377783"/>
                </a:lnTo>
                <a:lnTo>
                  <a:pt x="1859799" y="378646"/>
                </a:lnTo>
                <a:lnTo>
                  <a:pt x="1861592" y="380971"/>
                </a:lnTo>
                <a:lnTo>
                  <a:pt x="1862123" y="371009"/>
                </a:lnTo>
                <a:lnTo>
                  <a:pt x="1857475" y="370079"/>
                </a:lnTo>
                <a:lnTo>
                  <a:pt x="1845022" y="367489"/>
                </a:lnTo>
                <a:lnTo>
                  <a:pt x="1842299" y="366958"/>
                </a:lnTo>
                <a:close/>
              </a:path>
              <a:path w="2887908" h="418394">
                <a:moveTo>
                  <a:pt x="1842299" y="366958"/>
                </a:moveTo>
                <a:lnTo>
                  <a:pt x="1840440" y="366095"/>
                </a:lnTo>
                <a:lnTo>
                  <a:pt x="1839444" y="364899"/>
                </a:lnTo>
                <a:lnTo>
                  <a:pt x="1838448" y="363637"/>
                </a:lnTo>
                <a:lnTo>
                  <a:pt x="1837949" y="362276"/>
                </a:lnTo>
                <a:lnTo>
                  <a:pt x="1838780" y="373765"/>
                </a:lnTo>
                <a:lnTo>
                  <a:pt x="1843628" y="374761"/>
                </a:lnTo>
                <a:lnTo>
                  <a:pt x="1842299" y="366958"/>
                </a:lnTo>
                <a:close/>
              </a:path>
              <a:path w="2887908" h="418394">
                <a:moveTo>
                  <a:pt x="1830843" y="355900"/>
                </a:moveTo>
                <a:lnTo>
                  <a:pt x="1831109" y="367456"/>
                </a:lnTo>
                <a:lnTo>
                  <a:pt x="1833168" y="369780"/>
                </a:lnTo>
                <a:lnTo>
                  <a:pt x="1835293" y="372105"/>
                </a:lnTo>
                <a:lnTo>
                  <a:pt x="1838780" y="373765"/>
                </a:lnTo>
                <a:lnTo>
                  <a:pt x="1837949" y="362276"/>
                </a:lnTo>
                <a:lnTo>
                  <a:pt x="1836190" y="349591"/>
                </a:lnTo>
                <a:lnTo>
                  <a:pt x="1833965" y="351384"/>
                </a:lnTo>
                <a:lnTo>
                  <a:pt x="1832371" y="353642"/>
                </a:lnTo>
                <a:lnTo>
                  <a:pt x="1830843" y="355900"/>
                </a:lnTo>
                <a:close/>
              </a:path>
              <a:path w="2887908" h="418394">
                <a:moveTo>
                  <a:pt x="1831109" y="367456"/>
                </a:moveTo>
                <a:lnTo>
                  <a:pt x="1830843" y="355900"/>
                </a:lnTo>
                <a:lnTo>
                  <a:pt x="1830080" y="358391"/>
                </a:lnTo>
                <a:lnTo>
                  <a:pt x="1830080" y="364567"/>
                </a:lnTo>
                <a:lnTo>
                  <a:pt x="1831109" y="367456"/>
                </a:lnTo>
                <a:close/>
              </a:path>
              <a:path w="2887908" h="418394">
                <a:moveTo>
                  <a:pt x="1863551" y="394818"/>
                </a:moveTo>
                <a:lnTo>
                  <a:pt x="1862057" y="382233"/>
                </a:lnTo>
                <a:lnTo>
                  <a:pt x="1862057" y="385819"/>
                </a:lnTo>
                <a:lnTo>
                  <a:pt x="1861061" y="387612"/>
                </a:lnTo>
                <a:lnTo>
                  <a:pt x="1860563" y="396080"/>
                </a:lnTo>
                <a:lnTo>
                  <a:pt x="1863551" y="394818"/>
                </a:lnTo>
                <a:close/>
              </a:path>
              <a:path w="2887908" h="418394">
                <a:moveTo>
                  <a:pt x="1859068" y="389007"/>
                </a:moveTo>
                <a:lnTo>
                  <a:pt x="1857076" y="390335"/>
                </a:lnTo>
                <a:lnTo>
                  <a:pt x="1857574" y="397341"/>
                </a:lnTo>
                <a:lnTo>
                  <a:pt x="1860563" y="396080"/>
                </a:lnTo>
                <a:lnTo>
                  <a:pt x="1861061" y="387612"/>
                </a:lnTo>
                <a:lnTo>
                  <a:pt x="1859068" y="389007"/>
                </a:lnTo>
                <a:close/>
              </a:path>
              <a:path w="2887908" h="418394">
                <a:moveTo>
                  <a:pt x="1840540" y="388409"/>
                </a:moveTo>
                <a:lnTo>
                  <a:pt x="1840872" y="396943"/>
                </a:lnTo>
                <a:lnTo>
                  <a:pt x="1845354" y="397972"/>
                </a:lnTo>
                <a:lnTo>
                  <a:pt x="1854121" y="397972"/>
                </a:lnTo>
                <a:lnTo>
                  <a:pt x="1857574" y="397341"/>
                </a:lnTo>
                <a:lnTo>
                  <a:pt x="1857076" y="390335"/>
                </a:lnTo>
                <a:lnTo>
                  <a:pt x="1854320" y="390999"/>
                </a:lnTo>
                <a:lnTo>
                  <a:pt x="1846815" y="390999"/>
                </a:lnTo>
                <a:lnTo>
                  <a:pt x="1843395" y="390136"/>
                </a:lnTo>
                <a:lnTo>
                  <a:pt x="1840540" y="388409"/>
                </a:lnTo>
                <a:close/>
              </a:path>
              <a:path w="2887908" h="418394">
                <a:moveTo>
                  <a:pt x="1837750" y="386682"/>
                </a:moveTo>
                <a:lnTo>
                  <a:pt x="1835625" y="384291"/>
                </a:lnTo>
                <a:lnTo>
                  <a:pt x="1836754" y="394884"/>
                </a:lnTo>
                <a:lnTo>
                  <a:pt x="1840872" y="396943"/>
                </a:lnTo>
                <a:lnTo>
                  <a:pt x="1840540" y="388409"/>
                </a:lnTo>
                <a:lnTo>
                  <a:pt x="1837750" y="386682"/>
                </a:lnTo>
                <a:close/>
              </a:path>
              <a:path w="2887908" h="418394">
                <a:moveTo>
                  <a:pt x="1834164" y="381237"/>
                </a:moveTo>
                <a:lnTo>
                  <a:pt x="1827390" y="386118"/>
                </a:lnTo>
                <a:lnTo>
                  <a:pt x="1829582" y="389903"/>
                </a:lnTo>
                <a:lnTo>
                  <a:pt x="1832703" y="392825"/>
                </a:lnTo>
                <a:lnTo>
                  <a:pt x="1836754" y="394884"/>
                </a:lnTo>
                <a:lnTo>
                  <a:pt x="1835625" y="384291"/>
                </a:lnTo>
                <a:lnTo>
                  <a:pt x="1834164" y="381237"/>
                </a:lnTo>
                <a:close/>
              </a:path>
              <a:path w="2887908" h="418394">
                <a:moveTo>
                  <a:pt x="1859699" y="356565"/>
                </a:moveTo>
                <a:lnTo>
                  <a:pt x="1861526" y="358690"/>
                </a:lnTo>
                <a:lnTo>
                  <a:pt x="1862655" y="361612"/>
                </a:lnTo>
                <a:lnTo>
                  <a:pt x="1869329" y="357229"/>
                </a:lnTo>
                <a:lnTo>
                  <a:pt x="1867669" y="353709"/>
                </a:lnTo>
                <a:lnTo>
                  <a:pt x="1865145" y="350986"/>
                </a:lnTo>
                <a:lnTo>
                  <a:pt x="1861758" y="349060"/>
                </a:lnTo>
                <a:lnTo>
                  <a:pt x="1859699" y="356565"/>
                </a:lnTo>
                <a:close/>
              </a:path>
              <a:path w="2887908" h="418394">
                <a:moveTo>
                  <a:pt x="1858371" y="347134"/>
                </a:moveTo>
                <a:lnTo>
                  <a:pt x="1854220" y="346171"/>
                </a:lnTo>
                <a:lnTo>
                  <a:pt x="1854652" y="353842"/>
                </a:lnTo>
                <a:lnTo>
                  <a:pt x="1857176" y="355236"/>
                </a:lnTo>
                <a:lnTo>
                  <a:pt x="1859699" y="356565"/>
                </a:lnTo>
                <a:lnTo>
                  <a:pt x="1861758" y="349060"/>
                </a:lnTo>
                <a:lnTo>
                  <a:pt x="1858371" y="347134"/>
                </a:lnTo>
                <a:close/>
              </a:path>
              <a:path w="2887908" h="418394">
                <a:moveTo>
                  <a:pt x="1846915" y="353144"/>
                </a:moveTo>
                <a:lnTo>
                  <a:pt x="1852029" y="353144"/>
                </a:lnTo>
                <a:lnTo>
                  <a:pt x="1854652" y="353842"/>
                </a:lnTo>
                <a:lnTo>
                  <a:pt x="1854220" y="346171"/>
                </a:lnTo>
                <a:lnTo>
                  <a:pt x="1849306" y="346171"/>
                </a:lnTo>
                <a:lnTo>
                  <a:pt x="1846915" y="353144"/>
                </a:lnTo>
                <a:close/>
              </a:path>
              <a:path w="2887908" h="418394">
                <a:moveTo>
                  <a:pt x="1845388" y="346171"/>
                </a:moveTo>
                <a:lnTo>
                  <a:pt x="1841967" y="346868"/>
                </a:lnTo>
                <a:lnTo>
                  <a:pt x="1843130" y="354140"/>
                </a:lnTo>
                <a:lnTo>
                  <a:pt x="1844856" y="353476"/>
                </a:lnTo>
                <a:lnTo>
                  <a:pt x="1846915" y="353144"/>
                </a:lnTo>
                <a:lnTo>
                  <a:pt x="1849306" y="346171"/>
                </a:lnTo>
                <a:lnTo>
                  <a:pt x="1845388" y="346171"/>
                </a:lnTo>
                <a:close/>
              </a:path>
              <a:path w="2887908" h="418394">
                <a:moveTo>
                  <a:pt x="1837949" y="359354"/>
                </a:moveTo>
                <a:lnTo>
                  <a:pt x="1838381" y="358059"/>
                </a:lnTo>
                <a:lnTo>
                  <a:pt x="1840174" y="355734"/>
                </a:lnTo>
                <a:lnTo>
                  <a:pt x="1841469" y="354805"/>
                </a:lnTo>
                <a:lnTo>
                  <a:pt x="1843130" y="354140"/>
                </a:lnTo>
                <a:lnTo>
                  <a:pt x="1841967" y="346868"/>
                </a:lnTo>
                <a:lnTo>
                  <a:pt x="1839045" y="348263"/>
                </a:lnTo>
                <a:lnTo>
                  <a:pt x="1837949" y="359354"/>
                </a:lnTo>
                <a:close/>
              </a:path>
              <a:path w="2887908" h="418394">
                <a:moveTo>
                  <a:pt x="1837949" y="359354"/>
                </a:moveTo>
                <a:lnTo>
                  <a:pt x="1839045" y="348263"/>
                </a:lnTo>
                <a:lnTo>
                  <a:pt x="1836190" y="349591"/>
                </a:lnTo>
                <a:lnTo>
                  <a:pt x="1837949" y="362276"/>
                </a:lnTo>
                <a:lnTo>
                  <a:pt x="1837949" y="359354"/>
                </a:lnTo>
                <a:close/>
              </a:path>
              <a:path w="2887908" h="418394">
                <a:moveTo>
                  <a:pt x="1914291" y="388907"/>
                </a:moveTo>
                <a:lnTo>
                  <a:pt x="1914390" y="396677"/>
                </a:lnTo>
                <a:lnTo>
                  <a:pt x="1917047" y="395747"/>
                </a:lnTo>
                <a:lnTo>
                  <a:pt x="1919338" y="394452"/>
                </a:lnTo>
                <a:lnTo>
                  <a:pt x="1921264" y="392792"/>
                </a:lnTo>
                <a:lnTo>
                  <a:pt x="1923256" y="391132"/>
                </a:lnTo>
                <a:lnTo>
                  <a:pt x="1924883" y="389173"/>
                </a:lnTo>
                <a:lnTo>
                  <a:pt x="1926145" y="386915"/>
                </a:lnTo>
                <a:lnTo>
                  <a:pt x="1919869" y="383229"/>
                </a:lnTo>
                <a:lnTo>
                  <a:pt x="1918475" y="385620"/>
                </a:lnTo>
                <a:lnTo>
                  <a:pt x="1916615" y="387512"/>
                </a:lnTo>
                <a:lnTo>
                  <a:pt x="1914291" y="388907"/>
                </a:lnTo>
                <a:close/>
              </a:path>
              <a:path w="2887908" h="418394">
                <a:moveTo>
                  <a:pt x="1905624" y="397972"/>
                </a:moveTo>
                <a:lnTo>
                  <a:pt x="1908878" y="397972"/>
                </a:lnTo>
                <a:lnTo>
                  <a:pt x="1911800" y="397541"/>
                </a:lnTo>
                <a:lnTo>
                  <a:pt x="1914390" y="396677"/>
                </a:lnTo>
                <a:lnTo>
                  <a:pt x="1914291" y="388907"/>
                </a:lnTo>
                <a:lnTo>
                  <a:pt x="1912033" y="390302"/>
                </a:lnTo>
                <a:lnTo>
                  <a:pt x="1909077" y="390999"/>
                </a:lnTo>
                <a:lnTo>
                  <a:pt x="1905624" y="397972"/>
                </a:lnTo>
                <a:close/>
              </a:path>
              <a:path w="2887908" h="418394">
                <a:moveTo>
                  <a:pt x="1909077" y="390999"/>
                </a:moveTo>
                <a:lnTo>
                  <a:pt x="1902038" y="390999"/>
                </a:lnTo>
                <a:lnTo>
                  <a:pt x="1899116" y="390269"/>
                </a:lnTo>
                <a:lnTo>
                  <a:pt x="1896659" y="388807"/>
                </a:lnTo>
                <a:lnTo>
                  <a:pt x="1894268" y="387280"/>
                </a:lnTo>
                <a:lnTo>
                  <a:pt x="1896692" y="396943"/>
                </a:lnTo>
                <a:lnTo>
                  <a:pt x="1900909" y="397972"/>
                </a:lnTo>
                <a:lnTo>
                  <a:pt x="1905624" y="397972"/>
                </a:lnTo>
                <a:lnTo>
                  <a:pt x="1909077" y="390999"/>
                </a:lnTo>
                <a:close/>
              </a:path>
              <a:path w="2887908" h="418394">
                <a:moveTo>
                  <a:pt x="1892973" y="394884"/>
                </a:moveTo>
                <a:lnTo>
                  <a:pt x="1896692" y="396943"/>
                </a:lnTo>
                <a:lnTo>
                  <a:pt x="1894268" y="387280"/>
                </a:lnTo>
                <a:lnTo>
                  <a:pt x="1892408" y="385088"/>
                </a:lnTo>
                <a:lnTo>
                  <a:pt x="1891080" y="382233"/>
                </a:lnTo>
                <a:lnTo>
                  <a:pt x="1889752" y="379377"/>
                </a:lnTo>
                <a:lnTo>
                  <a:pt x="1889320" y="392825"/>
                </a:lnTo>
                <a:lnTo>
                  <a:pt x="1892973" y="394884"/>
                </a:lnTo>
                <a:close/>
              </a:path>
              <a:path w="2887908" h="418394">
                <a:moveTo>
                  <a:pt x="1919172" y="363305"/>
                </a:moveTo>
                <a:lnTo>
                  <a:pt x="1919172" y="368087"/>
                </a:lnTo>
                <a:lnTo>
                  <a:pt x="1889236" y="367290"/>
                </a:lnTo>
                <a:lnTo>
                  <a:pt x="1886498" y="367290"/>
                </a:lnTo>
                <a:lnTo>
                  <a:pt x="1886498" y="374363"/>
                </a:lnTo>
                <a:lnTo>
                  <a:pt x="1889320" y="392825"/>
                </a:lnTo>
                <a:lnTo>
                  <a:pt x="1889752" y="379377"/>
                </a:lnTo>
                <a:lnTo>
                  <a:pt x="1889088" y="375990"/>
                </a:lnTo>
                <a:lnTo>
                  <a:pt x="1889088" y="368087"/>
                </a:lnTo>
                <a:lnTo>
                  <a:pt x="1926743" y="374363"/>
                </a:lnTo>
                <a:lnTo>
                  <a:pt x="1923256" y="367290"/>
                </a:lnTo>
                <a:lnTo>
                  <a:pt x="1919172" y="363305"/>
                </a:lnTo>
                <a:close/>
              </a:path>
              <a:path w="2887908" h="418394">
                <a:moveTo>
                  <a:pt x="1889236" y="367290"/>
                </a:moveTo>
                <a:lnTo>
                  <a:pt x="1889287" y="351318"/>
                </a:lnTo>
                <a:lnTo>
                  <a:pt x="1886464" y="354307"/>
                </a:lnTo>
                <a:lnTo>
                  <a:pt x="1886464" y="389870"/>
                </a:lnTo>
                <a:lnTo>
                  <a:pt x="1889320" y="392825"/>
                </a:lnTo>
                <a:lnTo>
                  <a:pt x="1886498" y="374363"/>
                </a:lnTo>
                <a:lnTo>
                  <a:pt x="1886498" y="367290"/>
                </a:lnTo>
                <a:lnTo>
                  <a:pt x="1889236" y="367290"/>
                </a:lnTo>
                <a:close/>
              </a:path>
              <a:path w="2887908" h="418394">
                <a:moveTo>
                  <a:pt x="1881317" y="366692"/>
                </a:moveTo>
                <a:lnTo>
                  <a:pt x="1882347" y="382100"/>
                </a:lnTo>
                <a:lnTo>
                  <a:pt x="1884406" y="386018"/>
                </a:lnTo>
                <a:lnTo>
                  <a:pt x="1886464" y="389870"/>
                </a:lnTo>
                <a:lnTo>
                  <a:pt x="1886464" y="354307"/>
                </a:lnTo>
                <a:lnTo>
                  <a:pt x="1884406" y="358225"/>
                </a:lnTo>
                <a:lnTo>
                  <a:pt x="1882347" y="362077"/>
                </a:lnTo>
                <a:lnTo>
                  <a:pt x="1881317" y="366692"/>
                </a:lnTo>
                <a:close/>
              </a:path>
              <a:path w="2887908" h="418394">
                <a:moveTo>
                  <a:pt x="1881317" y="372072"/>
                </a:moveTo>
                <a:lnTo>
                  <a:pt x="1881317" y="377451"/>
                </a:lnTo>
                <a:lnTo>
                  <a:pt x="1882347" y="382100"/>
                </a:lnTo>
                <a:lnTo>
                  <a:pt x="1881317" y="366692"/>
                </a:lnTo>
                <a:lnTo>
                  <a:pt x="1881317" y="372072"/>
                </a:lnTo>
                <a:close/>
              </a:path>
              <a:path w="2887908" h="418394">
                <a:moveTo>
                  <a:pt x="1889088" y="372072"/>
                </a:moveTo>
                <a:lnTo>
                  <a:pt x="1889088" y="368087"/>
                </a:lnTo>
                <a:lnTo>
                  <a:pt x="1889088" y="374363"/>
                </a:lnTo>
                <a:lnTo>
                  <a:pt x="1926743" y="374363"/>
                </a:lnTo>
                <a:lnTo>
                  <a:pt x="1889088" y="368087"/>
                </a:lnTo>
                <a:lnTo>
                  <a:pt x="1889088" y="372072"/>
                </a:lnTo>
                <a:close/>
              </a:path>
              <a:path w="2887908" h="418394">
                <a:moveTo>
                  <a:pt x="1901673" y="353144"/>
                </a:moveTo>
                <a:lnTo>
                  <a:pt x="1909177" y="353144"/>
                </a:lnTo>
                <a:lnTo>
                  <a:pt x="1912597" y="354439"/>
                </a:lnTo>
                <a:lnTo>
                  <a:pt x="1915187" y="357029"/>
                </a:lnTo>
                <a:lnTo>
                  <a:pt x="1917844" y="359619"/>
                </a:lnTo>
                <a:lnTo>
                  <a:pt x="1919172" y="363305"/>
                </a:lnTo>
                <a:lnTo>
                  <a:pt x="1923256" y="367290"/>
                </a:lnTo>
                <a:lnTo>
                  <a:pt x="1920301" y="351152"/>
                </a:lnTo>
                <a:lnTo>
                  <a:pt x="1916981" y="349160"/>
                </a:lnTo>
                <a:lnTo>
                  <a:pt x="1913726" y="347167"/>
                </a:lnTo>
                <a:lnTo>
                  <a:pt x="1909775" y="346171"/>
                </a:lnTo>
                <a:lnTo>
                  <a:pt x="1905126" y="346171"/>
                </a:lnTo>
                <a:lnTo>
                  <a:pt x="1901673" y="353144"/>
                </a:lnTo>
                <a:close/>
              </a:path>
              <a:path w="2887908" h="418394">
                <a:moveTo>
                  <a:pt x="1894135" y="356897"/>
                </a:moveTo>
                <a:lnTo>
                  <a:pt x="1896459" y="355436"/>
                </a:lnTo>
                <a:lnTo>
                  <a:pt x="1898850" y="353908"/>
                </a:lnTo>
                <a:lnTo>
                  <a:pt x="1901673" y="353144"/>
                </a:lnTo>
                <a:lnTo>
                  <a:pt x="1905126" y="346171"/>
                </a:lnTo>
                <a:lnTo>
                  <a:pt x="1900544" y="346171"/>
                </a:lnTo>
                <a:lnTo>
                  <a:pt x="1896459" y="347200"/>
                </a:lnTo>
                <a:lnTo>
                  <a:pt x="1894135" y="356897"/>
                </a:lnTo>
                <a:close/>
              </a:path>
              <a:path w="2887908" h="418394">
                <a:moveTo>
                  <a:pt x="1892873" y="349259"/>
                </a:moveTo>
                <a:lnTo>
                  <a:pt x="1889287" y="351318"/>
                </a:lnTo>
                <a:lnTo>
                  <a:pt x="1889719" y="364700"/>
                </a:lnTo>
                <a:lnTo>
                  <a:pt x="1890980" y="361911"/>
                </a:lnTo>
                <a:lnTo>
                  <a:pt x="1892309" y="359055"/>
                </a:lnTo>
                <a:lnTo>
                  <a:pt x="1894135" y="356897"/>
                </a:lnTo>
                <a:lnTo>
                  <a:pt x="1896459" y="347200"/>
                </a:lnTo>
                <a:lnTo>
                  <a:pt x="1892873" y="349259"/>
                </a:lnTo>
                <a:close/>
              </a:path>
              <a:path w="2887908" h="418394">
                <a:moveTo>
                  <a:pt x="1927142" y="364534"/>
                </a:moveTo>
                <a:lnTo>
                  <a:pt x="1926278" y="360715"/>
                </a:lnTo>
                <a:lnTo>
                  <a:pt x="1924552" y="357328"/>
                </a:lnTo>
                <a:lnTo>
                  <a:pt x="1922825" y="353875"/>
                </a:lnTo>
                <a:lnTo>
                  <a:pt x="1920301" y="351152"/>
                </a:lnTo>
                <a:lnTo>
                  <a:pt x="1923256" y="367290"/>
                </a:lnTo>
                <a:lnTo>
                  <a:pt x="1926743" y="374363"/>
                </a:lnTo>
                <a:lnTo>
                  <a:pt x="1927142" y="364534"/>
                </a:lnTo>
                <a:close/>
              </a:path>
              <a:path w="2887908" h="418394">
                <a:moveTo>
                  <a:pt x="1927142" y="364534"/>
                </a:moveTo>
                <a:lnTo>
                  <a:pt x="1926743" y="374363"/>
                </a:lnTo>
                <a:lnTo>
                  <a:pt x="1926976" y="372802"/>
                </a:lnTo>
                <a:lnTo>
                  <a:pt x="1927108" y="370943"/>
                </a:lnTo>
                <a:lnTo>
                  <a:pt x="1927142" y="364534"/>
                </a:lnTo>
                <a:close/>
              </a:path>
              <a:path w="2887908" h="418394">
                <a:moveTo>
                  <a:pt x="2107794" y="347167"/>
                </a:moveTo>
                <a:lnTo>
                  <a:pt x="2098928" y="347167"/>
                </a:lnTo>
                <a:lnTo>
                  <a:pt x="2086377" y="387712"/>
                </a:lnTo>
                <a:lnTo>
                  <a:pt x="2072829" y="347167"/>
                </a:lnTo>
                <a:lnTo>
                  <a:pt x="2064859" y="347167"/>
                </a:lnTo>
                <a:lnTo>
                  <a:pt x="2051311" y="387712"/>
                </a:lnTo>
                <a:lnTo>
                  <a:pt x="2038759" y="347167"/>
                </a:lnTo>
                <a:lnTo>
                  <a:pt x="2029893" y="347167"/>
                </a:lnTo>
                <a:lnTo>
                  <a:pt x="2047227" y="396976"/>
                </a:lnTo>
                <a:lnTo>
                  <a:pt x="2055196" y="396976"/>
                </a:lnTo>
                <a:lnTo>
                  <a:pt x="2068445" y="357328"/>
                </a:lnTo>
                <a:lnTo>
                  <a:pt x="2082492" y="396976"/>
                </a:lnTo>
                <a:lnTo>
                  <a:pt x="2090461" y="396976"/>
                </a:lnTo>
                <a:lnTo>
                  <a:pt x="2107794" y="347167"/>
                </a:lnTo>
                <a:close/>
              </a:path>
              <a:path w="2887908" h="418394">
                <a:moveTo>
                  <a:pt x="2162914" y="372072"/>
                </a:moveTo>
                <a:lnTo>
                  <a:pt x="2162914" y="366692"/>
                </a:lnTo>
                <a:lnTo>
                  <a:pt x="2161885" y="362077"/>
                </a:lnTo>
                <a:lnTo>
                  <a:pt x="2159826" y="358225"/>
                </a:lnTo>
                <a:lnTo>
                  <a:pt x="2157767" y="354307"/>
                </a:lnTo>
                <a:lnTo>
                  <a:pt x="2154945" y="368087"/>
                </a:lnTo>
                <a:lnTo>
                  <a:pt x="2154945" y="372072"/>
                </a:lnTo>
                <a:lnTo>
                  <a:pt x="2157767" y="389870"/>
                </a:lnTo>
                <a:lnTo>
                  <a:pt x="2159826" y="386018"/>
                </a:lnTo>
                <a:lnTo>
                  <a:pt x="2161885" y="382100"/>
                </a:lnTo>
                <a:lnTo>
                  <a:pt x="2162914" y="377451"/>
                </a:lnTo>
                <a:lnTo>
                  <a:pt x="2162914" y="372072"/>
                </a:lnTo>
                <a:close/>
              </a:path>
              <a:path w="2887908" h="418394">
                <a:moveTo>
                  <a:pt x="2154911" y="351318"/>
                </a:moveTo>
                <a:lnTo>
                  <a:pt x="2151259" y="349259"/>
                </a:lnTo>
                <a:lnTo>
                  <a:pt x="2151690" y="359055"/>
                </a:lnTo>
                <a:lnTo>
                  <a:pt x="2152952" y="361911"/>
                </a:lnTo>
                <a:lnTo>
                  <a:pt x="2154281" y="364700"/>
                </a:lnTo>
                <a:lnTo>
                  <a:pt x="2154945" y="368087"/>
                </a:lnTo>
                <a:lnTo>
                  <a:pt x="2157767" y="354307"/>
                </a:lnTo>
                <a:lnTo>
                  <a:pt x="2154911" y="351318"/>
                </a:lnTo>
                <a:close/>
              </a:path>
              <a:path w="2887908" h="418394">
                <a:moveTo>
                  <a:pt x="2145082" y="353808"/>
                </a:moveTo>
                <a:lnTo>
                  <a:pt x="2147473" y="355336"/>
                </a:lnTo>
                <a:lnTo>
                  <a:pt x="2149864" y="356863"/>
                </a:lnTo>
                <a:lnTo>
                  <a:pt x="2151690" y="359055"/>
                </a:lnTo>
                <a:lnTo>
                  <a:pt x="2151259" y="349259"/>
                </a:lnTo>
                <a:lnTo>
                  <a:pt x="2147673" y="347200"/>
                </a:lnTo>
                <a:lnTo>
                  <a:pt x="2145082" y="353808"/>
                </a:lnTo>
                <a:close/>
              </a:path>
              <a:path w="2887908" h="418394">
                <a:moveTo>
                  <a:pt x="2135420" y="353045"/>
                </a:moveTo>
                <a:lnTo>
                  <a:pt x="2142194" y="353045"/>
                </a:lnTo>
                <a:lnTo>
                  <a:pt x="2145082" y="353808"/>
                </a:lnTo>
                <a:lnTo>
                  <a:pt x="2147673" y="347200"/>
                </a:lnTo>
                <a:lnTo>
                  <a:pt x="2143522" y="346171"/>
                </a:lnTo>
                <a:lnTo>
                  <a:pt x="2138807" y="346171"/>
                </a:lnTo>
                <a:lnTo>
                  <a:pt x="2135420" y="353045"/>
                </a:lnTo>
                <a:close/>
              </a:path>
              <a:path w="2887908" h="418394">
                <a:moveTo>
                  <a:pt x="2134158" y="346171"/>
                </a:moveTo>
                <a:lnTo>
                  <a:pt x="2130007" y="347200"/>
                </a:lnTo>
                <a:lnTo>
                  <a:pt x="2130140" y="355336"/>
                </a:lnTo>
                <a:lnTo>
                  <a:pt x="2132531" y="353808"/>
                </a:lnTo>
                <a:lnTo>
                  <a:pt x="2135420" y="353045"/>
                </a:lnTo>
                <a:lnTo>
                  <a:pt x="2138807" y="346171"/>
                </a:lnTo>
                <a:lnTo>
                  <a:pt x="2134158" y="346171"/>
                </a:lnTo>
                <a:close/>
              </a:path>
              <a:path w="2887908" h="418394">
                <a:moveTo>
                  <a:pt x="2124561" y="361911"/>
                </a:moveTo>
                <a:lnTo>
                  <a:pt x="2125890" y="359055"/>
                </a:lnTo>
                <a:lnTo>
                  <a:pt x="2127749" y="356863"/>
                </a:lnTo>
                <a:lnTo>
                  <a:pt x="2130140" y="355336"/>
                </a:lnTo>
                <a:lnTo>
                  <a:pt x="2130007" y="347200"/>
                </a:lnTo>
                <a:lnTo>
                  <a:pt x="2126354" y="349259"/>
                </a:lnTo>
                <a:lnTo>
                  <a:pt x="2124561" y="361911"/>
                </a:lnTo>
                <a:close/>
              </a:path>
              <a:path w="2887908" h="418394">
                <a:moveTo>
                  <a:pt x="2125890" y="385088"/>
                </a:moveTo>
                <a:lnTo>
                  <a:pt x="2124561" y="382233"/>
                </a:lnTo>
                <a:lnTo>
                  <a:pt x="2123299" y="379377"/>
                </a:lnTo>
                <a:lnTo>
                  <a:pt x="2122669" y="375990"/>
                </a:lnTo>
                <a:lnTo>
                  <a:pt x="2122669" y="368087"/>
                </a:lnTo>
                <a:lnTo>
                  <a:pt x="2123299" y="364700"/>
                </a:lnTo>
                <a:lnTo>
                  <a:pt x="2124561" y="361911"/>
                </a:lnTo>
                <a:lnTo>
                  <a:pt x="2126354" y="349259"/>
                </a:lnTo>
                <a:lnTo>
                  <a:pt x="2122702" y="351318"/>
                </a:lnTo>
                <a:lnTo>
                  <a:pt x="2119846" y="354307"/>
                </a:lnTo>
                <a:lnTo>
                  <a:pt x="2122702" y="392825"/>
                </a:lnTo>
                <a:lnTo>
                  <a:pt x="2126354" y="394884"/>
                </a:lnTo>
                <a:lnTo>
                  <a:pt x="2125890" y="385088"/>
                </a:lnTo>
                <a:close/>
              </a:path>
              <a:path w="2887908" h="418394">
                <a:moveTo>
                  <a:pt x="2154945" y="375990"/>
                </a:moveTo>
                <a:lnTo>
                  <a:pt x="2154281" y="379377"/>
                </a:lnTo>
                <a:lnTo>
                  <a:pt x="2154911" y="392825"/>
                </a:lnTo>
                <a:lnTo>
                  <a:pt x="2157767" y="389870"/>
                </a:lnTo>
                <a:lnTo>
                  <a:pt x="2154945" y="372072"/>
                </a:lnTo>
                <a:lnTo>
                  <a:pt x="2154945" y="375990"/>
                </a:lnTo>
                <a:close/>
              </a:path>
              <a:path w="2887908" h="418394">
                <a:moveTo>
                  <a:pt x="2154281" y="379377"/>
                </a:moveTo>
                <a:lnTo>
                  <a:pt x="2152952" y="382233"/>
                </a:lnTo>
                <a:lnTo>
                  <a:pt x="2151690" y="385088"/>
                </a:lnTo>
                <a:lnTo>
                  <a:pt x="2149864" y="387280"/>
                </a:lnTo>
                <a:lnTo>
                  <a:pt x="2147473" y="388807"/>
                </a:lnTo>
                <a:lnTo>
                  <a:pt x="2145082" y="390335"/>
                </a:lnTo>
                <a:lnTo>
                  <a:pt x="2147673" y="396943"/>
                </a:lnTo>
                <a:lnTo>
                  <a:pt x="2151259" y="394884"/>
                </a:lnTo>
                <a:lnTo>
                  <a:pt x="2154911" y="392825"/>
                </a:lnTo>
                <a:lnTo>
                  <a:pt x="2154281" y="379377"/>
                </a:lnTo>
                <a:close/>
              </a:path>
              <a:path w="2887908" h="418394">
                <a:moveTo>
                  <a:pt x="2143522" y="397972"/>
                </a:moveTo>
                <a:lnTo>
                  <a:pt x="2147673" y="396943"/>
                </a:lnTo>
                <a:lnTo>
                  <a:pt x="2145082" y="390335"/>
                </a:lnTo>
                <a:lnTo>
                  <a:pt x="2142194" y="391099"/>
                </a:lnTo>
                <a:lnTo>
                  <a:pt x="2138807" y="391099"/>
                </a:lnTo>
                <a:lnTo>
                  <a:pt x="2138807" y="397972"/>
                </a:lnTo>
                <a:lnTo>
                  <a:pt x="2143522" y="397972"/>
                </a:lnTo>
                <a:close/>
              </a:path>
              <a:path w="2887908" h="418394">
                <a:moveTo>
                  <a:pt x="2135420" y="391099"/>
                </a:moveTo>
                <a:lnTo>
                  <a:pt x="2132531" y="390335"/>
                </a:lnTo>
                <a:lnTo>
                  <a:pt x="2134158" y="397972"/>
                </a:lnTo>
                <a:lnTo>
                  <a:pt x="2138807" y="397972"/>
                </a:lnTo>
                <a:lnTo>
                  <a:pt x="2138807" y="391099"/>
                </a:lnTo>
                <a:lnTo>
                  <a:pt x="2135420" y="391099"/>
                </a:lnTo>
                <a:close/>
              </a:path>
              <a:path w="2887908" h="418394">
                <a:moveTo>
                  <a:pt x="2125890" y="385088"/>
                </a:moveTo>
                <a:lnTo>
                  <a:pt x="2126354" y="394884"/>
                </a:lnTo>
                <a:lnTo>
                  <a:pt x="2130007" y="396943"/>
                </a:lnTo>
                <a:lnTo>
                  <a:pt x="2134158" y="397972"/>
                </a:lnTo>
                <a:lnTo>
                  <a:pt x="2132531" y="390335"/>
                </a:lnTo>
                <a:lnTo>
                  <a:pt x="2130140" y="388807"/>
                </a:lnTo>
                <a:lnTo>
                  <a:pt x="2127749" y="387280"/>
                </a:lnTo>
                <a:lnTo>
                  <a:pt x="2125890" y="385088"/>
                </a:lnTo>
                <a:close/>
              </a:path>
              <a:path w="2887908" h="418394">
                <a:moveTo>
                  <a:pt x="2122702" y="392825"/>
                </a:moveTo>
                <a:lnTo>
                  <a:pt x="2119846" y="354307"/>
                </a:lnTo>
                <a:lnTo>
                  <a:pt x="2117787" y="358225"/>
                </a:lnTo>
                <a:lnTo>
                  <a:pt x="2115729" y="362077"/>
                </a:lnTo>
                <a:lnTo>
                  <a:pt x="2114699" y="366692"/>
                </a:lnTo>
                <a:lnTo>
                  <a:pt x="2114699" y="372072"/>
                </a:lnTo>
                <a:lnTo>
                  <a:pt x="2115729" y="382100"/>
                </a:lnTo>
                <a:lnTo>
                  <a:pt x="2117787" y="386018"/>
                </a:lnTo>
                <a:lnTo>
                  <a:pt x="2119846" y="389870"/>
                </a:lnTo>
                <a:lnTo>
                  <a:pt x="2122702" y="392825"/>
                </a:lnTo>
                <a:close/>
              </a:path>
              <a:path w="2887908" h="418394">
                <a:moveTo>
                  <a:pt x="2199435" y="353642"/>
                </a:moveTo>
                <a:lnTo>
                  <a:pt x="2201029" y="353642"/>
                </a:lnTo>
                <a:lnTo>
                  <a:pt x="2202257" y="353709"/>
                </a:lnTo>
                <a:lnTo>
                  <a:pt x="2203984" y="353974"/>
                </a:lnTo>
                <a:lnTo>
                  <a:pt x="2205512" y="354439"/>
                </a:lnTo>
                <a:lnTo>
                  <a:pt x="2206906" y="347167"/>
                </a:lnTo>
                <a:lnTo>
                  <a:pt x="2205279" y="346503"/>
                </a:lnTo>
                <a:lnTo>
                  <a:pt x="2203220" y="346237"/>
                </a:lnTo>
                <a:lnTo>
                  <a:pt x="2201427" y="346171"/>
                </a:lnTo>
                <a:lnTo>
                  <a:pt x="2199435" y="353642"/>
                </a:lnTo>
                <a:close/>
              </a:path>
              <a:path w="2887908" h="418394">
                <a:moveTo>
                  <a:pt x="2197575" y="346171"/>
                </a:moveTo>
                <a:lnTo>
                  <a:pt x="2194288" y="346935"/>
                </a:lnTo>
                <a:lnTo>
                  <a:pt x="2195284" y="354240"/>
                </a:lnTo>
                <a:lnTo>
                  <a:pt x="2197376" y="353642"/>
                </a:lnTo>
                <a:lnTo>
                  <a:pt x="2199435" y="353642"/>
                </a:lnTo>
                <a:lnTo>
                  <a:pt x="2201427" y="346171"/>
                </a:lnTo>
                <a:lnTo>
                  <a:pt x="2197575" y="346171"/>
                </a:lnTo>
                <a:close/>
              </a:path>
              <a:path w="2887908" h="418394">
                <a:moveTo>
                  <a:pt x="2189374" y="358457"/>
                </a:moveTo>
                <a:lnTo>
                  <a:pt x="2191100" y="356631"/>
                </a:lnTo>
                <a:lnTo>
                  <a:pt x="2193159" y="355436"/>
                </a:lnTo>
                <a:lnTo>
                  <a:pt x="2195284" y="354240"/>
                </a:lnTo>
                <a:lnTo>
                  <a:pt x="2194288" y="346935"/>
                </a:lnTo>
                <a:lnTo>
                  <a:pt x="2191565" y="348462"/>
                </a:lnTo>
                <a:lnTo>
                  <a:pt x="2189374" y="358457"/>
                </a:lnTo>
                <a:close/>
              </a:path>
              <a:path w="2887908" h="418394">
                <a:moveTo>
                  <a:pt x="2185887" y="366360"/>
                </a:moveTo>
                <a:lnTo>
                  <a:pt x="2186584" y="363305"/>
                </a:lnTo>
                <a:lnTo>
                  <a:pt x="2187979" y="360914"/>
                </a:lnTo>
                <a:lnTo>
                  <a:pt x="2189374" y="358457"/>
                </a:lnTo>
                <a:lnTo>
                  <a:pt x="2191565" y="348462"/>
                </a:lnTo>
                <a:lnTo>
                  <a:pt x="2188909" y="349990"/>
                </a:lnTo>
                <a:lnTo>
                  <a:pt x="2186883" y="352281"/>
                </a:lnTo>
                <a:lnTo>
                  <a:pt x="2185887" y="366360"/>
                </a:lnTo>
                <a:close/>
              </a:path>
              <a:path w="2887908" h="418394">
                <a:moveTo>
                  <a:pt x="2185887" y="396976"/>
                </a:moveTo>
                <a:lnTo>
                  <a:pt x="2185887" y="366360"/>
                </a:lnTo>
                <a:lnTo>
                  <a:pt x="2185488" y="355336"/>
                </a:lnTo>
                <a:lnTo>
                  <a:pt x="2184393" y="347167"/>
                </a:lnTo>
                <a:lnTo>
                  <a:pt x="2177918" y="347167"/>
                </a:lnTo>
                <a:lnTo>
                  <a:pt x="2177918" y="396976"/>
                </a:lnTo>
                <a:lnTo>
                  <a:pt x="2185887" y="396976"/>
                </a:lnTo>
                <a:close/>
              </a:path>
              <a:path w="2887908" h="418394">
                <a:moveTo>
                  <a:pt x="2308802" y="380971"/>
                </a:moveTo>
                <a:lnTo>
                  <a:pt x="2309267" y="382233"/>
                </a:lnTo>
                <a:lnTo>
                  <a:pt x="2310761" y="394818"/>
                </a:lnTo>
                <a:lnTo>
                  <a:pt x="2313085" y="393025"/>
                </a:lnTo>
                <a:lnTo>
                  <a:pt x="2314746" y="390700"/>
                </a:lnTo>
                <a:lnTo>
                  <a:pt x="2316406" y="388309"/>
                </a:lnTo>
                <a:lnTo>
                  <a:pt x="2317236" y="385553"/>
                </a:lnTo>
                <a:lnTo>
                  <a:pt x="2317236" y="379377"/>
                </a:lnTo>
                <a:lnTo>
                  <a:pt x="2316306" y="376787"/>
                </a:lnTo>
                <a:lnTo>
                  <a:pt x="2314447" y="374662"/>
                </a:lnTo>
                <a:lnTo>
                  <a:pt x="2312587" y="372537"/>
                </a:lnTo>
                <a:lnTo>
                  <a:pt x="2309333" y="371009"/>
                </a:lnTo>
                <a:lnTo>
                  <a:pt x="2308802" y="380971"/>
                </a:lnTo>
                <a:close/>
              </a:path>
              <a:path w="2887908" h="418394">
                <a:moveTo>
                  <a:pt x="2289509" y="366958"/>
                </a:moveTo>
                <a:lnTo>
                  <a:pt x="2290837" y="374761"/>
                </a:lnTo>
                <a:lnTo>
                  <a:pt x="2302791" y="377252"/>
                </a:lnTo>
                <a:lnTo>
                  <a:pt x="2305315" y="377783"/>
                </a:lnTo>
                <a:lnTo>
                  <a:pt x="2307009" y="378646"/>
                </a:lnTo>
                <a:lnTo>
                  <a:pt x="2308802" y="380971"/>
                </a:lnTo>
                <a:lnTo>
                  <a:pt x="2309333" y="371009"/>
                </a:lnTo>
                <a:lnTo>
                  <a:pt x="2304684" y="370079"/>
                </a:lnTo>
                <a:lnTo>
                  <a:pt x="2292232" y="367489"/>
                </a:lnTo>
                <a:lnTo>
                  <a:pt x="2289509" y="366958"/>
                </a:lnTo>
                <a:close/>
              </a:path>
              <a:path w="2887908" h="418394">
                <a:moveTo>
                  <a:pt x="2289509" y="366958"/>
                </a:moveTo>
                <a:lnTo>
                  <a:pt x="2287650" y="366095"/>
                </a:lnTo>
                <a:lnTo>
                  <a:pt x="2286653" y="364899"/>
                </a:lnTo>
                <a:lnTo>
                  <a:pt x="2285657" y="363637"/>
                </a:lnTo>
                <a:lnTo>
                  <a:pt x="2285159" y="362276"/>
                </a:lnTo>
                <a:lnTo>
                  <a:pt x="2285989" y="373765"/>
                </a:lnTo>
                <a:lnTo>
                  <a:pt x="2290837" y="374761"/>
                </a:lnTo>
                <a:lnTo>
                  <a:pt x="2289509" y="366958"/>
                </a:lnTo>
                <a:close/>
              </a:path>
              <a:path w="2887908" h="418394">
                <a:moveTo>
                  <a:pt x="2278053" y="355900"/>
                </a:moveTo>
                <a:lnTo>
                  <a:pt x="2278319" y="367456"/>
                </a:lnTo>
                <a:lnTo>
                  <a:pt x="2280377" y="369780"/>
                </a:lnTo>
                <a:lnTo>
                  <a:pt x="2282503" y="372105"/>
                </a:lnTo>
                <a:lnTo>
                  <a:pt x="2285989" y="373765"/>
                </a:lnTo>
                <a:lnTo>
                  <a:pt x="2285159" y="362276"/>
                </a:lnTo>
                <a:lnTo>
                  <a:pt x="2283399" y="349591"/>
                </a:lnTo>
                <a:lnTo>
                  <a:pt x="2281174" y="351384"/>
                </a:lnTo>
                <a:lnTo>
                  <a:pt x="2279580" y="353642"/>
                </a:lnTo>
                <a:lnTo>
                  <a:pt x="2278053" y="355900"/>
                </a:lnTo>
                <a:close/>
              </a:path>
              <a:path w="2887908" h="418394">
                <a:moveTo>
                  <a:pt x="2278319" y="367456"/>
                </a:moveTo>
                <a:lnTo>
                  <a:pt x="2278053" y="355900"/>
                </a:lnTo>
                <a:lnTo>
                  <a:pt x="2277289" y="358391"/>
                </a:lnTo>
                <a:lnTo>
                  <a:pt x="2277289" y="364567"/>
                </a:lnTo>
                <a:lnTo>
                  <a:pt x="2278319" y="367456"/>
                </a:lnTo>
                <a:close/>
              </a:path>
              <a:path w="2887908" h="418394">
                <a:moveTo>
                  <a:pt x="2310761" y="394818"/>
                </a:moveTo>
                <a:lnTo>
                  <a:pt x="2309267" y="382233"/>
                </a:lnTo>
                <a:lnTo>
                  <a:pt x="2309267" y="385819"/>
                </a:lnTo>
                <a:lnTo>
                  <a:pt x="2308270" y="387612"/>
                </a:lnTo>
                <a:lnTo>
                  <a:pt x="2307772" y="396080"/>
                </a:lnTo>
                <a:lnTo>
                  <a:pt x="2310761" y="394818"/>
                </a:lnTo>
                <a:close/>
              </a:path>
              <a:path w="2887908" h="418394">
                <a:moveTo>
                  <a:pt x="2306278" y="389007"/>
                </a:moveTo>
                <a:lnTo>
                  <a:pt x="2304286" y="390335"/>
                </a:lnTo>
                <a:lnTo>
                  <a:pt x="2304784" y="397341"/>
                </a:lnTo>
                <a:lnTo>
                  <a:pt x="2307772" y="396080"/>
                </a:lnTo>
                <a:lnTo>
                  <a:pt x="2308270" y="387612"/>
                </a:lnTo>
                <a:lnTo>
                  <a:pt x="2306278" y="389007"/>
                </a:lnTo>
                <a:close/>
              </a:path>
              <a:path w="2887908" h="418394">
                <a:moveTo>
                  <a:pt x="2287749" y="388409"/>
                </a:moveTo>
                <a:lnTo>
                  <a:pt x="2288081" y="396943"/>
                </a:lnTo>
                <a:lnTo>
                  <a:pt x="2292564" y="397972"/>
                </a:lnTo>
                <a:lnTo>
                  <a:pt x="2301330" y="397972"/>
                </a:lnTo>
                <a:lnTo>
                  <a:pt x="2304784" y="397341"/>
                </a:lnTo>
                <a:lnTo>
                  <a:pt x="2304286" y="390335"/>
                </a:lnTo>
                <a:lnTo>
                  <a:pt x="2301530" y="390999"/>
                </a:lnTo>
                <a:lnTo>
                  <a:pt x="2294025" y="390999"/>
                </a:lnTo>
                <a:lnTo>
                  <a:pt x="2290605" y="390136"/>
                </a:lnTo>
                <a:lnTo>
                  <a:pt x="2287749" y="388409"/>
                </a:lnTo>
                <a:close/>
              </a:path>
              <a:path w="2887908" h="418394">
                <a:moveTo>
                  <a:pt x="2284960" y="386682"/>
                </a:moveTo>
                <a:lnTo>
                  <a:pt x="2282835" y="384291"/>
                </a:lnTo>
                <a:lnTo>
                  <a:pt x="2283964" y="394884"/>
                </a:lnTo>
                <a:lnTo>
                  <a:pt x="2288081" y="396943"/>
                </a:lnTo>
                <a:lnTo>
                  <a:pt x="2287749" y="388409"/>
                </a:lnTo>
                <a:lnTo>
                  <a:pt x="2284960" y="386682"/>
                </a:lnTo>
                <a:close/>
              </a:path>
              <a:path w="2887908" h="418394">
                <a:moveTo>
                  <a:pt x="2281374" y="381237"/>
                </a:moveTo>
                <a:lnTo>
                  <a:pt x="2274600" y="386118"/>
                </a:lnTo>
                <a:lnTo>
                  <a:pt x="2276791" y="389903"/>
                </a:lnTo>
                <a:lnTo>
                  <a:pt x="2279913" y="392825"/>
                </a:lnTo>
                <a:lnTo>
                  <a:pt x="2283964" y="394884"/>
                </a:lnTo>
                <a:lnTo>
                  <a:pt x="2282835" y="384291"/>
                </a:lnTo>
                <a:lnTo>
                  <a:pt x="2281374" y="381237"/>
                </a:lnTo>
                <a:close/>
              </a:path>
              <a:path w="2887908" h="418394">
                <a:moveTo>
                  <a:pt x="2306909" y="356565"/>
                </a:moveTo>
                <a:lnTo>
                  <a:pt x="2308735" y="358690"/>
                </a:lnTo>
                <a:lnTo>
                  <a:pt x="2309864" y="361612"/>
                </a:lnTo>
                <a:lnTo>
                  <a:pt x="2316539" y="357229"/>
                </a:lnTo>
                <a:lnTo>
                  <a:pt x="2314878" y="353709"/>
                </a:lnTo>
                <a:lnTo>
                  <a:pt x="2312355" y="350986"/>
                </a:lnTo>
                <a:lnTo>
                  <a:pt x="2308968" y="349060"/>
                </a:lnTo>
                <a:lnTo>
                  <a:pt x="2306909" y="356565"/>
                </a:lnTo>
                <a:close/>
              </a:path>
              <a:path w="2887908" h="418394">
                <a:moveTo>
                  <a:pt x="2305581" y="347134"/>
                </a:moveTo>
                <a:lnTo>
                  <a:pt x="2301430" y="346171"/>
                </a:lnTo>
                <a:lnTo>
                  <a:pt x="2301862" y="353842"/>
                </a:lnTo>
                <a:lnTo>
                  <a:pt x="2304385" y="355236"/>
                </a:lnTo>
                <a:lnTo>
                  <a:pt x="2306909" y="356565"/>
                </a:lnTo>
                <a:lnTo>
                  <a:pt x="2308968" y="349060"/>
                </a:lnTo>
                <a:lnTo>
                  <a:pt x="2305581" y="347134"/>
                </a:lnTo>
                <a:close/>
              </a:path>
              <a:path w="2887908" h="418394">
                <a:moveTo>
                  <a:pt x="2294125" y="353144"/>
                </a:moveTo>
                <a:lnTo>
                  <a:pt x="2299238" y="353144"/>
                </a:lnTo>
                <a:lnTo>
                  <a:pt x="2301862" y="353842"/>
                </a:lnTo>
                <a:lnTo>
                  <a:pt x="2301430" y="346171"/>
                </a:lnTo>
                <a:lnTo>
                  <a:pt x="2296515" y="346171"/>
                </a:lnTo>
                <a:lnTo>
                  <a:pt x="2294125" y="353144"/>
                </a:lnTo>
                <a:close/>
              </a:path>
              <a:path w="2887908" h="418394">
                <a:moveTo>
                  <a:pt x="2292597" y="346171"/>
                </a:moveTo>
                <a:lnTo>
                  <a:pt x="2289177" y="346868"/>
                </a:lnTo>
                <a:lnTo>
                  <a:pt x="2290339" y="354140"/>
                </a:lnTo>
                <a:lnTo>
                  <a:pt x="2292066" y="353476"/>
                </a:lnTo>
                <a:lnTo>
                  <a:pt x="2294125" y="353144"/>
                </a:lnTo>
                <a:lnTo>
                  <a:pt x="2296515" y="346171"/>
                </a:lnTo>
                <a:lnTo>
                  <a:pt x="2292597" y="346171"/>
                </a:lnTo>
                <a:close/>
              </a:path>
              <a:path w="2887908" h="418394">
                <a:moveTo>
                  <a:pt x="2285159" y="359354"/>
                </a:moveTo>
                <a:lnTo>
                  <a:pt x="2285591" y="358059"/>
                </a:lnTo>
                <a:lnTo>
                  <a:pt x="2287384" y="355734"/>
                </a:lnTo>
                <a:lnTo>
                  <a:pt x="2288679" y="354805"/>
                </a:lnTo>
                <a:lnTo>
                  <a:pt x="2290339" y="354140"/>
                </a:lnTo>
                <a:lnTo>
                  <a:pt x="2289177" y="346868"/>
                </a:lnTo>
                <a:lnTo>
                  <a:pt x="2286255" y="348263"/>
                </a:lnTo>
                <a:lnTo>
                  <a:pt x="2285159" y="359354"/>
                </a:lnTo>
                <a:close/>
              </a:path>
              <a:path w="2887908" h="418394">
                <a:moveTo>
                  <a:pt x="2285159" y="359354"/>
                </a:moveTo>
                <a:lnTo>
                  <a:pt x="2286255" y="348263"/>
                </a:lnTo>
                <a:lnTo>
                  <a:pt x="2283399" y="349591"/>
                </a:lnTo>
                <a:lnTo>
                  <a:pt x="2285159" y="362276"/>
                </a:lnTo>
                <a:lnTo>
                  <a:pt x="2285159" y="359354"/>
                </a:lnTo>
                <a:close/>
              </a:path>
              <a:path w="2887908" h="418394">
                <a:moveTo>
                  <a:pt x="2185488" y="355336"/>
                </a:moveTo>
                <a:lnTo>
                  <a:pt x="2185887" y="366360"/>
                </a:lnTo>
                <a:lnTo>
                  <a:pt x="2186883" y="352281"/>
                </a:lnTo>
                <a:lnTo>
                  <a:pt x="2185488" y="355336"/>
                </a:lnTo>
                <a:close/>
              </a:path>
              <a:path w="2887908" h="418394">
                <a:moveTo>
                  <a:pt x="2115729" y="382100"/>
                </a:moveTo>
                <a:lnTo>
                  <a:pt x="2114699" y="372072"/>
                </a:lnTo>
                <a:lnTo>
                  <a:pt x="2114699" y="377451"/>
                </a:lnTo>
                <a:lnTo>
                  <a:pt x="2115729" y="382100"/>
                </a:lnTo>
                <a:close/>
              </a:path>
              <a:path w="2887908" h="418394">
                <a:moveTo>
                  <a:pt x="2122669" y="368087"/>
                </a:moveTo>
                <a:lnTo>
                  <a:pt x="2122669" y="375990"/>
                </a:lnTo>
                <a:lnTo>
                  <a:pt x="2122669" y="368087"/>
                </a:lnTo>
                <a:close/>
              </a:path>
              <a:path w="2887908" h="418394">
                <a:moveTo>
                  <a:pt x="1889287" y="351318"/>
                </a:moveTo>
                <a:lnTo>
                  <a:pt x="1889236" y="367290"/>
                </a:lnTo>
                <a:lnTo>
                  <a:pt x="1889719" y="364700"/>
                </a:lnTo>
                <a:lnTo>
                  <a:pt x="1889287" y="351318"/>
                </a:lnTo>
                <a:close/>
              </a:path>
              <a:path w="2887908" h="418394">
                <a:moveTo>
                  <a:pt x="1919172" y="367290"/>
                </a:moveTo>
                <a:lnTo>
                  <a:pt x="1889236" y="367290"/>
                </a:lnTo>
                <a:lnTo>
                  <a:pt x="1919172" y="368087"/>
                </a:lnTo>
                <a:lnTo>
                  <a:pt x="1919172" y="367290"/>
                </a:lnTo>
                <a:close/>
              </a:path>
              <a:path w="2887908" h="418394">
                <a:moveTo>
                  <a:pt x="1804349" y="334881"/>
                </a:moveTo>
                <a:lnTo>
                  <a:pt x="1803818" y="331627"/>
                </a:lnTo>
                <a:lnTo>
                  <a:pt x="1803818" y="333420"/>
                </a:lnTo>
                <a:lnTo>
                  <a:pt x="1804349" y="334881"/>
                </a:lnTo>
                <a:close/>
              </a:path>
              <a:path w="2887908" h="418394">
                <a:moveTo>
                  <a:pt x="1751407" y="355934"/>
                </a:moveTo>
                <a:lnTo>
                  <a:pt x="1753299" y="396976"/>
                </a:lnTo>
                <a:lnTo>
                  <a:pt x="1752469" y="353676"/>
                </a:lnTo>
                <a:lnTo>
                  <a:pt x="1751407" y="355934"/>
                </a:lnTo>
                <a:close/>
              </a:path>
              <a:path w="2887908" h="418394">
                <a:moveTo>
                  <a:pt x="1718333" y="354937"/>
                </a:moveTo>
                <a:lnTo>
                  <a:pt x="1718832" y="366261"/>
                </a:lnTo>
                <a:lnTo>
                  <a:pt x="1720126" y="351882"/>
                </a:lnTo>
                <a:lnTo>
                  <a:pt x="1718333" y="354937"/>
                </a:lnTo>
                <a:close/>
              </a:path>
              <a:path w="2887908" h="418394">
                <a:moveTo>
                  <a:pt x="1648673" y="382100"/>
                </a:moveTo>
                <a:lnTo>
                  <a:pt x="1647644" y="372072"/>
                </a:lnTo>
                <a:lnTo>
                  <a:pt x="1647644" y="377451"/>
                </a:lnTo>
                <a:lnTo>
                  <a:pt x="1648673" y="382100"/>
                </a:lnTo>
                <a:close/>
              </a:path>
              <a:path w="2887908" h="418394">
                <a:moveTo>
                  <a:pt x="1655613" y="368087"/>
                </a:moveTo>
                <a:lnTo>
                  <a:pt x="1655613" y="375990"/>
                </a:lnTo>
                <a:lnTo>
                  <a:pt x="1655613" y="368087"/>
                </a:lnTo>
                <a:close/>
              </a:path>
              <a:path w="2887908" h="418394">
                <a:moveTo>
                  <a:pt x="1534967" y="396976"/>
                </a:moveTo>
                <a:lnTo>
                  <a:pt x="1526997" y="347167"/>
                </a:lnTo>
                <a:lnTo>
                  <a:pt x="1526997" y="396976"/>
                </a:lnTo>
                <a:lnTo>
                  <a:pt x="1534967" y="396976"/>
                </a:lnTo>
                <a:close/>
              </a:path>
              <a:path w="2887908" h="418394">
                <a:moveTo>
                  <a:pt x="1475554" y="381901"/>
                </a:moveTo>
                <a:lnTo>
                  <a:pt x="1475554" y="386085"/>
                </a:lnTo>
                <a:lnTo>
                  <a:pt x="1475554" y="381901"/>
                </a:lnTo>
                <a:close/>
              </a:path>
              <a:path w="2887908" h="418394">
                <a:moveTo>
                  <a:pt x="1477082" y="371142"/>
                </a:moveTo>
                <a:lnTo>
                  <a:pt x="1476351" y="380240"/>
                </a:lnTo>
                <a:lnTo>
                  <a:pt x="1477945" y="379045"/>
                </a:lnTo>
                <a:lnTo>
                  <a:pt x="1477082" y="371142"/>
                </a:lnTo>
                <a:close/>
              </a:path>
              <a:path w="2887908" h="418394">
                <a:moveTo>
                  <a:pt x="1499263" y="382532"/>
                </a:moveTo>
                <a:lnTo>
                  <a:pt x="1499462" y="386616"/>
                </a:lnTo>
                <a:lnTo>
                  <a:pt x="1499662" y="380672"/>
                </a:lnTo>
                <a:lnTo>
                  <a:pt x="1499263" y="382532"/>
                </a:lnTo>
                <a:close/>
              </a:path>
              <a:path w="2887908" h="418394">
                <a:moveTo>
                  <a:pt x="1499894" y="391763"/>
                </a:moveTo>
                <a:lnTo>
                  <a:pt x="1500658" y="389505"/>
                </a:lnTo>
                <a:lnTo>
                  <a:pt x="1499715" y="390977"/>
                </a:lnTo>
                <a:lnTo>
                  <a:pt x="1499894" y="391763"/>
                </a:lnTo>
                <a:close/>
              </a:path>
              <a:path w="2887908" h="418394">
                <a:moveTo>
                  <a:pt x="1509524" y="397673"/>
                </a:moveTo>
                <a:lnTo>
                  <a:pt x="1507631" y="389704"/>
                </a:lnTo>
                <a:lnTo>
                  <a:pt x="1507598" y="397673"/>
                </a:lnTo>
                <a:lnTo>
                  <a:pt x="1509524" y="397673"/>
                </a:lnTo>
                <a:close/>
              </a:path>
              <a:path w="2887908" h="418394">
                <a:moveTo>
                  <a:pt x="1501090" y="349259"/>
                </a:moveTo>
                <a:lnTo>
                  <a:pt x="1501256" y="366393"/>
                </a:lnTo>
                <a:lnTo>
                  <a:pt x="1503381" y="351119"/>
                </a:lnTo>
                <a:lnTo>
                  <a:pt x="1501090" y="349259"/>
                </a:lnTo>
                <a:close/>
              </a:path>
              <a:path w="2887908" h="418394">
                <a:moveTo>
                  <a:pt x="1438842" y="355336"/>
                </a:moveTo>
                <a:lnTo>
                  <a:pt x="1439240" y="366360"/>
                </a:lnTo>
                <a:lnTo>
                  <a:pt x="1440237" y="352281"/>
                </a:lnTo>
                <a:lnTo>
                  <a:pt x="1438842" y="355336"/>
                </a:lnTo>
                <a:close/>
              </a:path>
              <a:path w="2887908" h="418394">
                <a:moveTo>
                  <a:pt x="1366561" y="355336"/>
                </a:moveTo>
                <a:lnTo>
                  <a:pt x="1366959" y="366360"/>
                </a:lnTo>
                <a:lnTo>
                  <a:pt x="1367955" y="352281"/>
                </a:lnTo>
                <a:lnTo>
                  <a:pt x="1366561" y="355336"/>
                </a:lnTo>
                <a:close/>
              </a:path>
              <a:path w="2887908" h="418394">
                <a:moveTo>
                  <a:pt x="1296801" y="382100"/>
                </a:moveTo>
                <a:lnTo>
                  <a:pt x="1295771" y="372072"/>
                </a:lnTo>
                <a:lnTo>
                  <a:pt x="1295771" y="377451"/>
                </a:lnTo>
                <a:lnTo>
                  <a:pt x="1296801" y="382100"/>
                </a:lnTo>
                <a:close/>
              </a:path>
              <a:path w="2887908" h="418394">
                <a:moveTo>
                  <a:pt x="1303741" y="368087"/>
                </a:moveTo>
                <a:lnTo>
                  <a:pt x="1303741" y="375990"/>
                </a:lnTo>
                <a:lnTo>
                  <a:pt x="1303741" y="368087"/>
                </a:lnTo>
                <a:close/>
              </a:path>
              <a:path w="2887908" h="418394">
                <a:moveTo>
                  <a:pt x="1213729" y="355336"/>
                </a:moveTo>
                <a:lnTo>
                  <a:pt x="1214128" y="366360"/>
                </a:lnTo>
                <a:lnTo>
                  <a:pt x="1215124" y="352281"/>
                </a:lnTo>
                <a:lnTo>
                  <a:pt x="1213729" y="355336"/>
                </a:lnTo>
                <a:close/>
              </a:path>
              <a:path w="2887908" h="418394">
                <a:moveTo>
                  <a:pt x="1153641" y="396179"/>
                </a:moveTo>
                <a:lnTo>
                  <a:pt x="1152147" y="382797"/>
                </a:lnTo>
                <a:lnTo>
                  <a:pt x="1150852" y="394984"/>
                </a:lnTo>
                <a:lnTo>
                  <a:pt x="1153641" y="396179"/>
                </a:lnTo>
                <a:close/>
              </a:path>
              <a:path w="2887908" h="418394">
                <a:moveTo>
                  <a:pt x="1082487" y="382100"/>
                </a:moveTo>
                <a:lnTo>
                  <a:pt x="1081457" y="372072"/>
                </a:lnTo>
                <a:lnTo>
                  <a:pt x="1081457" y="377451"/>
                </a:lnTo>
                <a:lnTo>
                  <a:pt x="1082487" y="382100"/>
                </a:lnTo>
                <a:close/>
              </a:path>
              <a:path w="2887908" h="418394">
                <a:moveTo>
                  <a:pt x="1089427" y="368087"/>
                </a:moveTo>
                <a:lnTo>
                  <a:pt x="1089427" y="375990"/>
                </a:lnTo>
                <a:lnTo>
                  <a:pt x="1089427" y="368087"/>
                </a:lnTo>
                <a:close/>
              </a:path>
              <a:path w="2887908" h="418394">
                <a:moveTo>
                  <a:pt x="1030540" y="355934"/>
                </a:moveTo>
                <a:lnTo>
                  <a:pt x="1032433" y="396976"/>
                </a:lnTo>
                <a:lnTo>
                  <a:pt x="1031603" y="353676"/>
                </a:lnTo>
                <a:lnTo>
                  <a:pt x="1030540" y="355934"/>
                </a:lnTo>
                <a:close/>
              </a:path>
              <a:path w="2887908" h="418394">
                <a:moveTo>
                  <a:pt x="997467" y="354937"/>
                </a:moveTo>
                <a:lnTo>
                  <a:pt x="997965" y="366261"/>
                </a:lnTo>
                <a:lnTo>
                  <a:pt x="999260" y="351882"/>
                </a:lnTo>
                <a:lnTo>
                  <a:pt x="997467" y="354937"/>
                </a:lnTo>
                <a:close/>
              </a:path>
              <a:path w="2887908" h="418394">
                <a:moveTo>
                  <a:pt x="937478" y="396179"/>
                </a:moveTo>
                <a:lnTo>
                  <a:pt x="935984" y="382797"/>
                </a:lnTo>
                <a:lnTo>
                  <a:pt x="934689" y="394984"/>
                </a:lnTo>
                <a:lnTo>
                  <a:pt x="937478" y="396179"/>
                </a:lnTo>
                <a:close/>
              </a:path>
              <a:path w="2887908" h="418394">
                <a:moveTo>
                  <a:pt x="717417" y="351318"/>
                </a:moveTo>
                <a:lnTo>
                  <a:pt x="717366" y="367290"/>
                </a:lnTo>
                <a:lnTo>
                  <a:pt x="717848" y="364700"/>
                </a:lnTo>
                <a:lnTo>
                  <a:pt x="717417" y="351318"/>
                </a:lnTo>
                <a:close/>
              </a:path>
              <a:path w="2887908" h="418394">
                <a:moveTo>
                  <a:pt x="747302" y="367290"/>
                </a:moveTo>
                <a:lnTo>
                  <a:pt x="717366" y="367290"/>
                </a:lnTo>
                <a:lnTo>
                  <a:pt x="747302" y="368087"/>
                </a:lnTo>
                <a:lnTo>
                  <a:pt x="747302" y="367290"/>
                </a:lnTo>
                <a:close/>
              </a:path>
              <a:path w="2887908" h="418394">
                <a:moveTo>
                  <a:pt x="619939" y="368087"/>
                </a:moveTo>
                <a:lnTo>
                  <a:pt x="619939" y="375990"/>
                </a:lnTo>
                <a:lnTo>
                  <a:pt x="619939" y="368087"/>
                </a:lnTo>
                <a:close/>
              </a:path>
              <a:path w="2887908" h="418394">
                <a:moveTo>
                  <a:pt x="612999" y="382100"/>
                </a:moveTo>
                <a:lnTo>
                  <a:pt x="611970" y="372072"/>
                </a:lnTo>
                <a:lnTo>
                  <a:pt x="611970" y="377451"/>
                </a:lnTo>
                <a:lnTo>
                  <a:pt x="612999" y="382100"/>
                </a:lnTo>
                <a:close/>
              </a:path>
              <a:path w="2887908" h="418394">
                <a:moveTo>
                  <a:pt x="562445" y="351318"/>
                </a:moveTo>
                <a:lnTo>
                  <a:pt x="562394" y="367290"/>
                </a:lnTo>
                <a:lnTo>
                  <a:pt x="562877" y="364700"/>
                </a:lnTo>
                <a:lnTo>
                  <a:pt x="562445" y="351318"/>
                </a:lnTo>
                <a:close/>
              </a:path>
              <a:path w="2887908" h="418394">
                <a:moveTo>
                  <a:pt x="592330" y="367290"/>
                </a:moveTo>
                <a:lnTo>
                  <a:pt x="562394" y="367290"/>
                </a:lnTo>
                <a:lnTo>
                  <a:pt x="592330" y="368087"/>
                </a:lnTo>
                <a:lnTo>
                  <a:pt x="592330" y="367290"/>
                </a:lnTo>
                <a:close/>
              </a:path>
              <a:path w="2887908" h="418394">
                <a:moveTo>
                  <a:pt x="530040" y="334881"/>
                </a:moveTo>
                <a:lnTo>
                  <a:pt x="529509" y="331627"/>
                </a:lnTo>
                <a:lnTo>
                  <a:pt x="529509" y="333420"/>
                </a:lnTo>
                <a:lnTo>
                  <a:pt x="530040" y="334881"/>
                </a:lnTo>
                <a:close/>
              </a:path>
              <a:path w="2887908" h="418394">
                <a:moveTo>
                  <a:pt x="477793" y="396976"/>
                </a:moveTo>
                <a:lnTo>
                  <a:pt x="469824" y="347167"/>
                </a:lnTo>
                <a:lnTo>
                  <a:pt x="469824" y="396976"/>
                </a:lnTo>
                <a:lnTo>
                  <a:pt x="477793" y="396976"/>
                </a:lnTo>
                <a:close/>
              </a:path>
              <a:path w="2887908" h="418394">
                <a:moveTo>
                  <a:pt x="441902" y="334881"/>
                </a:moveTo>
                <a:lnTo>
                  <a:pt x="441371" y="331627"/>
                </a:lnTo>
                <a:lnTo>
                  <a:pt x="441371" y="333420"/>
                </a:lnTo>
                <a:lnTo>
                  <a:pt x="441902" y="334881"/>
                </a:lnTo>
                <a:close/>
              </a:path>
              <a:path w="2887908" h="418394">
                <a:moveTo>
                  <a:pt x="374621" y="379643"/>
                </a:moveTo>
                <a:lnTo>
                  <a:pt x="375451" y="411155"/>
                </a:lnTo>
                <a:lnTo>
                  <a:pt x="377709" y="388509"/>
                </a:lnTo>
                <a:lnTo>
                  <a:pt x="374621" y="379643"/>
                </a:lnTo>
                <a:close/>
              </a:path>
              <a:path w="2887908" h="418394">
                <a:moveTo>
                  <a:pt x="306552" y="396976"/>
                </a:moveTo>
                <a:lnTo>
                  <a:pt x="299579" y="324255"/>
                </a:lnTo>
                <a:lnTo>
                  <a:pt x="299579" y="396976"/>
                </a:lnTo>
                <a:lnTo>
                  <a:pt x="306552" y="396976"/>
                </a:lnTo>
                <a:close/>
              </a:path>
              <a:path w="2887908" h="418394">
                <a:moveTo>
                  <a:pt x="184762" y="355934"/>
                </a:moveTo>
                <a:lnTo>
                  <a:pt x="186655" y="396976"/>
                </a:lnTo>
                <a:lnTo>
                  <a:pt x="185825" y="353676"/>
                </a:lnTo>
                <a:lnTo>
                  <a:pt x="184762" y="355934"/>
                </a:lnTo>
                <a:close/>
              </a:path>
              <a:path w="2887908" h="418394">
                <a:moveTo>
                  <a:pt x="151689" y="354937"/>
                </a:moveTo>
                <a:lnTo>
                  <a:pt x="152187" y="366261"/>
                </a:lnTo>
                <a:lnTo>
                  <a:pt x="153482" y="351882"/>
                </a:lnTo>
                <a:lnTo>
                  <a:pt x="151689" y="354937"/>
                </a:lnTo>
                <a:close/>
              </a:path>
              <a:path w="2887908" h="418394">
                <a:moveTo>
                  <a:pt x="111125" y="355336"/>
                </a:moveTo>
                <a:lnTo>
                  <a:pt x="111523" y="366360"/>
                </a:lnTo>
                <a:lnTo>
                  <a:pt x="112519" y="352281"/>
                </a:lnTo>
                <a:lnTo>
                  <a:pt x="111125" y="355336"/>
                </a:lnTo>
                <a:close/>
              </a:path>
              <a:path w="2887908" h="418394">
                <a:moveTo>
                  <a:pt x="41365" y="382100"/>
                </a:moveTo>
                <a:lnTo>
                  <a:pt x="40335" y="372072"/>
                </a:lnTo>
                <a:lnTo>
                  <a:pt x="40335" y="377451"/>
                </a:lnTo>
                <a:lnTo>
                  <a:pt x="41365" y="382100"/>
                </a:lnTo>
                <a:close/>
              </a:path>
              <a:path w="2887908" h="418394">
                <a:moveTo>
                  <a:pt x="48305" y="368087"/>
                </a:moveTo>
                <a:lnTo>
                  <a:pt x="48305" y="375990"/>
                </a:lnTo>
                <a:lnTo>
                  <a:pt x="48305" y="368087"/>
                </a:lnTo>
                <a:close/>
              </a:path>
              <a:path w="2887908" h="418394">
                <a:moveTo>
                  <a:pt x="17931" y="347167"/>
                </a:moveTo>
                <a:lnTo>
                  <a:pt x="34567" y="354041"/>
                </a:lnTo>
                <a:lnTo>
                  <a:pt x="34567" y="347167"/>
                </a:lnTo>
                <a:lnTo>
                  <a:pt x="17931" y="347167"/>
                </a:lnTo>
                <a:close/>
              </a:path>
              <a:path w="2887908" h="418394">
                <a:moveTo>
                  <a:pt x="17067" y="325583"/>
                </a:moveTo>
                <a:lnTo>
                  <a:pt x="17931" y="336608"/>
                </a:lnTo>
                <a:lnTo>
                  <a:pt x="19126" y="324853"/>
                </a:lnTo>
                <a:lnTo>
                  <a:pt x="17067" y="325583"/>
                </a:lnTo>
                <a:close/>
              </a:path>
              <a:path w="2887908" h="418394">
                <a:moveTo>
                  <a:pt x="2850053" y="189439"/>
                </a:moveTo>
                <a:lnTo>
                  <a:pt x="2850002" y="205411"/>
                </a:lnTo>
                <a:lnTo>
                  <a:pt x="2850485" y="202821"/>
                </a:lnTo>
                <a:lnTo>
                  <a:pt x="2850053" y="189439"/>
                </a:lnTo>
                <a:close/>
              </a:path>
              <a:path w="2887908" h="418394">
                <a:moveTo>
                  <a:pt x="2879938" y="205411"/>
                </a:moveTo>
                <a:lnTo>
                  <a:pt x="2850002" y="205411"/>
                </a:lnTo>
                <a:lnTo>
                  <a:pt x="2879938" y="206208"/>
                </a:lnTo>
                <a:lnTo>
                  <a:pt x="2879938" y="205411"/>
                </a:lnTo>
                <a:close/>
              </a:path>
              <a:path w="2887908" h="418394">
                <a:moveTo>
                  <a:pt x="2791166" y="194055"/>
                </a:moveTo>
                <a:lnTo>
                  <a:pt x="2793059" y="235097"/>
                </a:lnTo>
                <a:lnTo>
                  <a:pt x="2792229" y="191797"/>
                </a:lnTo>
                <a:lnTo>
                  <a:pt x="2791166" y="194055"/>
                </a:lnTo>
                <a:close/>
              </a:path>
              <a:path w="2887908" h="418394">
                <a:moveTo>
                  <a:pt x="2758093" y="193059"/>
                </a:moveTo>
                <a:lnTo>
                  <a:pt x="2758591" y="204382"/>
                </a:lnTo>
                <a:lnTo>
                  <a:pt x="2759886" y="190004"/>
                </a:lnTo>
                <a:lnTo>
                  <a:pt x="2758093" y="193059"/>
                </a:lnTo>
                <a:close/>
              </a:path>
              <a:path w="2887908" h="418394">
                <a:moveTo>
                  <a:pt x="2688433" y="220221"/>
                </a:moveTo>
                <a:lnTo>
                  <a:pt x="2687404" y="210193"/>
                </a:lnTo>
                <a:lnTo>
                  <a:pt x="2687404" y="215572"/>
                </a:lnTo>
                <a:lnTo>
                  <a:pt x="2688433" y="220221"/>
                </a:lnTo>
                <a:close/>
              </a:path>
              <a:path w="2887908" h="418394">
                <a:moveTo>
                  <a:pt x="2695373" y="206208"/>
                </a:moveTo>
                <a:lnTo>
                  <a:pt x="2695373" y="214111"/>
                </a:lnTo>
                <a:lnTo>
                  <a:pt x="2695373" y="206208"/>
                </a:lnTo>
                <a:close/>
              </a:path>
              <a:path w="2887908" h="418394">
                <a:moveTo>
                  <a:pt x="2550698" y="235097"/>
                </a:moveTo>
                <a:lnTo>
                  <a:pt x="2542728" y="185288"/>
                </a:lnTo>
                <a:lnTo>
                  <a:pt x="2542728" y="235097"/>
                </a:lnTo>
                <a:lnTo>
                  <a:pt x="2550698" y="235097"/>
                </a:lnTo>
                <a:close/>
              </a:path>
              <a:path w="2887908" h="418394">
                <a:moveTo>
                  <a:pt x="2514806" y="173002"/>
                </a:moveTo>
                <a:lnTo>
                  <a:pt x="2514275" y="169748"/>
                </a:lnTo>
                <a:lnTo>
                  <a:pt x="2514275" y="171541"/>
                </a:lnTo>
                <a:lnTo>
                  <a:pt x="2514806" y="173002"/>
                </a:lnTo>
                <a:close/>
              </a:path>
              <a:path w="2887908" h="418394">
                <a:moveTo>
                  <a:pt x="2428608" y="235097"/>
                </a:moveTo>
                <a:lnTo>
                  <a:pt x="2420638" y="185288"/>
                </a:lnTo>
                <a:lnTo>
                  <a:pt x="2420638" y="235097"/>
                </a:lnTo>
                <a:lnTo>
                  <a:pt x="2428608" y="235097"/>
                </a:lnTo>
                <a:close/>
              </a:path>
              <a:path w="2887908" h="418394">
                <a:moveTo>
                  <a:pt x="2358450" y="220221"/>
                </a:moveTo>
                <a:lnTo>
                  <a:pt x="2357420" y="210193"/>
                </a:lnTo>
                <a:lnTo>
                  <a:pt x="2357420" y="215572"/>
                </a:lnTo>
                <a:lnTo>
                  <a:pt x="2358450" y="220221"/>
                </a:lnTo>
                <a:close/>
              </a:path>
              <a:path w="2887908" h="418394">
                <a:moveTo>
                  <a:pt x="2365389" y="206208"/>
                </a:moveTo>
                <a:lnTo>
                  <a:pt x="2365389" y="214111"/>
                </a:lnTo>
                <a:lnTo>
                  <a:pt x="2365389" y="206208"/>
                </a:lnTo>
                <a:close/>
              </a:path>
              <a:path w="2887908" h="418394">
                <a:moveTo>
                  <a:pt x="2332985" y="173002"/>
                </a:moveTo>
                <a:lnTo>
                  <a:pt x="2332453" y="169748"/>
                </a:lnTo>
                <a:lnTo>
                  <a:pt x="2332453" y="171541"/>
                </a:lnTo>
                <a:lnTo>
                  <a:pt x="2332985" y="173002"/>
                </a:lnTo>
                <a:close/>
              </a:path>
              <a:path w="2887908" h="418394">
                <a:moveTo>
                  <a:pt x="2243214" y="220022"/>
                </a:moveTo>
                <a:lnTo>
                  <a:pt x="2243214" y="224206"/>
                </a:lnTo>
                <a:lnTo>
                  <a:pt x="2243214" y="220022"/>
                </a:lnTo>
                <a:close/>
              </a:path>
              <a:path w="2887908" h="418394">
                <a:moveTo>
                  <a:pt x="2244741" y="209263"/>
                </a:moveTo>
                <a:lnTo>
                  <a:pt x="2244011" y="218362"/>
                </a:lnTo>
                <a:lnTo>
                  <a:pt x="2245605" y="217166"/>
                </a:lnTo>
                <a:lnTo>
                  <a:pt x="2244741" y="209263"/>
                </a:lnTo>
                <a:close/>
              </a:path>
              <a:path w="2887908" h="418394">
                <a:moveTo>
                  <a:pt x="2266923" y="220653"/>
                </a:moveTo>
                <a:lnTo>
                  <a:pt x="2267122" y="224737"/>
                </a:lnTo>
                <a:lnTo>
                  <a:pt x="2267321" y="218793"/>
                </a:lnTo>
                <a:lnTo>
                  <a:pt x="2266923" y="220653"/>
                </a:lnTo>
                <a:close/>
              </a:path>
              <a:path w="2887908" h="418394">
                <a:moveTo>
                  <a:pt x="2267554" y="229884"/>
                </a:moveTo>
                <a:lnTo>
                  <a:pt x="2268317" y="227626"/>
                </a:lnTo>
                <a:lnTo>
                  <a:pt x="2267374" y="229098"/>
                </a:lnTo>
                <a:lnTo>
                  <a:pt x="2267554" y="229884"/>
                </a:lnTo>
                <a:close/>
              </a:path>
              <a:path w="2887908" h="418394">
                <a:moveTo>
                  <a:pt x="2277183" y="235795"/>
                </a:moveTo>
                <a:lnTo>
                  <a:pt x="2275291" y="227825"/>
                </a:lnTo>
                <a:lnTo>
                  <a:pt x="2275257" y="235795"/>
                </a:lnTo>
                <a:lnTo>
                  <a:pt x="2277183" y="235795"/>
                </a:lnTo>
                <a:close/>
              </a:path>
              <a:path w="2887908" h="418394">
                <a:moveTo>
                  <a:pt x="2268749" y="187380"/>
                </a:moveTo>
                <a:lnTo>
                  <a:pt x="2268915" y="204515"/>
                </a:lnTo>
                <a:lnTo>
                  <a:pt x="2271040" y="189240"/>
                </a:lnTo>
                <a:lnTo>
                  <a:pt x="2268749" y="187380"/>
                </a:lnTo>
                <a:close/>
              </a:path>
              <a:path w="2887908" h="418394">
                <a:moveTo>
                  <a:pt x="2206502" y="193457"/>
                </a:moveTo>
                <a:lnTo>
                  <a:pt x="2206900" y="204481"/>
                </a:lnTo>
                <a:lnTo>
                  <a:pt x="2207896" y="190402"/>
                </a:lnTo>
                <a:lnTo>
                  <a:pt x="2206502" y="193457"/>
                </a:lnTo>
                <a:close/>
              </a:path>
              <a:path w="2887908" h="418394">
                <a:moveTo>
                  <a:pt x="2145919" y="189439"/>
                </a:moveTo>
                <a:lnTo>
                  <a:pt x="2145868" y="205411"/>
                </a:lnTo>
                <a:lnTo>
                  <a:pt x="2146351" y="202821"/>
                </a:lnTo>
                <a:lnTo>
                  <a:pt x="2145919" y="189439"/>
                </a:lnTo>
                <a:close/>
              </a:path>
              <a:path w="2887908" h="418394">
                <a:moveTo>
                  <a:pt x="2175804" y="205411"/>
                </a:moveTo>
                <a:lnTo>
                  <a:pt x="2145868" y="205411"/>
                </a:lnTo>
                <a:lnTo>
                  <a:pt x="2175804" y="206208"/>
                </a:lnTo>
                <a:lnTo>
                  <a:pt x="2175804" y="205411"/>
                </a:lnTo>
                <a:close/>
              </a:path>
              <a:path w="2887908" h="418394">
                <a:moveTo>
                  <a:pt x="2078703" y="236093"/>
                </a:moveTo>
                <a:lnTo>
                  <a:pt x="2079234" y="226729"/>
                </a:lnTo>
                <a:lnTo>
                  <a:pt x="2078769" y="224970"/>
                </a:lnTo>
                <a:lnTo>
                  <a:pt x="2078703" y="236093"/>
                </a:lnTo>
                <a:close/>
              </a:path>
              <a:path w="2887908" h="418394">
                <a:moveTo>
                  <a:pt x="2019755" y="220022"/>
                </a:moveTo>
                <a:lnTo>
                  <a:pt x="2019755" y="224206"/>
                </a:lnTo>
                <a:lnTo>
                  <a:pt x="2019755" y="220022"/>
                </a:lnTo>
                <a:close/>
              </a:path>
              <a:path w="2887908" h="418394">
                <a:moveTo>
                  <a:pt x="2021282" y="209263"/>
                </a:moveTo>
                <a:lnTo>
                  <a:pt x="2020552" y="218362"/>
                </a:lnTo>
                <a:lnTo>
                  <a:pt x="2022146" y="217166"/>
                </a:lnTo>
                <a:lnTo>
                  <a:pt x="2021282" y="209263"/>
                </a:lnTo>
                <a:close/>
              </a:path>
              <a:path w="2887908" h="418394">
                <a:moveTo>
                  <a:pt x="2043464" y="220653"/>
                </a:moveTo>
                <a:lnTo>
                  <a:pt x="2043663" y="224737"/>
                </a:lnTo>
                <a:lnTo>
                  <a:pt x="2043862" y="218793"/>
                </a:lnTo>
                <a:lnTo>
                  <a:pt x="2043464" y="220653"/>
                </a:lnTo>
                <a:close/>
              </a:path>
              <a:path w="2887908" h="418394">
                <a:moveTo>
                  <a:pt x="2044095" y="229884"/>
                </a:moveTo>
                <a:lnTo>
                  <a:pt x="2044859" y="227626"/>
                </a:lnTo>
                <a:lnTo>
                  <a:pt x="2043916" y="229098"/>
                </a:lnTo>
                <a:lnTo>
                  <a:pt x="2044095" y="229884"/>
                </a:lnTo>
                <a:close/>
              </a:path>
              <a:path w="2887908" h="418394">
                <a:moveTo>
                  <a:pt x="2053724" y="235795"/>
                </a:moveTo>
                <a:lnTo>
                  <a:pt x="2051832" y="227825"/>
                </a:lnTo>
                <a:lnTo>
                  <a:pt x="2051799" y="235795"/>
                </a:lnTo>
                <a:lnTo>
                  <a:pt x="2053724" y="235795"/>
                </a:lnTo>
                <a:close/>
              </a:path>
              <a:path w="2887908" h="418394">
                <a:moveTo>
                  <a:pt x="2045290" y="187380"/>
                </a:moveTo>
                <a:lnTo>
                  <a:pt x="2045456" y="204515"/>
                </a:lnTo>
                <a:lnTo>
                  <a:pt x="2047581" y="189240"/>
                </a:lnTo>
                <a:lnTo>
                  <a:pt x="2045290" y="187380"/>
                </a:lnTo>
                <a:close/>
              </a:path>
              <a:path w="2887908" h="418394">
                <a:moveTo>
                  <a:pt x="1865355" y="189439"/>
                </a:moveTo>
                <a:lnTo>
                  <a:pt x="1865304" y="205411"/>
                </a:lnTo>
                <a:lnTo>
                  <a:pt x="1865787" y="202821"/>
                </a:lnTo>
                <a:lnTo>
                  <a:pt x="1865355" y="189439"/>
                </a:lnTo>
                <a:close/>
              </a:path>
              <a:path w="2887908" h="418394">
                <a:moveTo>
                  <a:pt x="1895241" y="205411"/>
                </a:moveTo>
                <a:lnTo>
                  <a:pt x="1865304" y="205411"/>
                </a:lnTo>
                <a:lnTo>
                  <a:pt x="1895241" y="206208"/>
                </a:lnTo>
                <a:lnTo>
                  <a:pt x="1895241" y="205411"/>
                </a:lnTo>
                <a:close/>
              </a:path>
              <a:path w="2887908" h="418394">
                <a:moveTo>
                  <a:pt x="1923049" y="204481"/>
                </a:moveTo>
                <a:lnTo>
                  <a:pt x="1923049" y="215904"/>
                </a:lnTo>
                <a:lnTo>
                  <a:pt x="1923049" y="204481"/>
                </a:lnTo>
                <a:close/>
              </a:path>
              <a:path w="2887908" h="418394">
                <a:moveTo>
                  <a:pt x="1946980" y="366360"/>
                </a:moveTo>
                <a:lnTo>
                  <a:pt x="1946980" y="377783"/>
                </a:lnTo>
                <a:lnTo>
                  <a:pt x="1946980" y="366360"/>
                </a:lnTo>
                <a:close/>
              </a:path>
              <a:path w="2887908" h="418394">
                <a:moveTo>
                  <a:pt x="1979256" y="396976"/>
                </a:moveTo>
                <a:lnTo>
                  <a:pt x="1979190" y="387247"/>
                </a:lnTo>
                <a:lnTo>
                  <a:pt x="1978750" y="388218"/>
                </a:lnTo>
                <a:lnTo>
                  <a:pt x="1979256" y="396976"/>
                </a:lnTo>
                <a:close/>
              </a:path>
              <a:path w="2887908" h="418394">
                <a:moveTo>
                  <a:pt x="1955325" y="235097"/>
                </a:moveTo>
                <a:lnTo>
                  <a:pt x="1955258" y="225368"/>
                </a:lnTo>
                <a:lnTo>
                  <a:pt x="1954818" y="226339"/>
                </a:lnTo>
                <a:lnTo>
                  <a:pt x="1955325" y="235097"/>
                </a:lnTo>
                <a:close/>
              </a:path>
              <a:path w="2887908" h="418394">
                <a:moveTo>
                  <a:pt x="1829336" y="193457"/>
                </a:moveTo>
                <a:lnTo>
                  <a:pt x="1829734" y="204481"/>
                </a:lnTo>
                <a:lnTo>
                  <a:pt x="1830730" y="190402"/>
                </a:lnTo>
                <a:lnTo>
                  <a:pt x="1829336" y="193457"/>
                </a:lnTo>
                <a:close/>
              </a:path>
              <a:path w="2887908" h="418394">
                <a:moveTo>
                  <a:pt x="1768753" y="189439"/>
                </a:moveTo>
                <a:lnTo>
                  <a:pt x="1768702" y="205411"/>
                </a:lnTo>
                <a:lnTo>
                  <a:pt x="1769185" y="202821"/>
                </a:lnTo>
                <a:lnTo>
                  <a:pt x="1768753" y="189439"/>
                </a:lnTo>
                <a:close/>
              </a:path>
              <a:path w="2887908" h="418394">
                <a:moveTo>
                  <a:pt x="1798639" y="205411"/>
                </a:moveTo>
                <a:lnTo>
                  <a:pt x="1768702" y="205411"/>
                </a:lnTo>
                <a:lnTo>
                  <a:pt x="1798639" y="206208"/>
                </a:lnTo>
                <a:lnTo>
                  <a:pt x="1798639" y="205411"/>
                </a:lnTo>
                <a:close/>
              </a:path>
              <a:path w="2887908" h="418394">
                <a:moveTo>
                  <a:pt x="1738324" y="185288"/>
                </a:moveTo>
                <a:lnTo>
                  <a:pt x="1754960" y="192162"/>
                </a:lnTo>
                <a:lnTo>
                  <a:pt x="1754960" y="185288"/>
                </a:lnTo>
                <a:lnTo>
                  <a:pt x="1738324" y="185288"/>
                </a:lnTo>
                <a:close/>
              </a:path>
              <a:path w="2887908" h="418394">
                <a:moveTo>
                  <a:pt x="1737461" y="163705"/>
                </a:moveTo>
                <a:lnTo>
                  <a:pt x="1738324" y="174729"/>
                </a:lnTo>
                <a:lnTo>
                  <a:pt x="1739519" y="162974"/>
                </a:lnTo>
                <a:lnTo>
                  <a:pt x="1737461" y="163705"/>
                </a:lnTo>
                <a:close/>
              </a:path>
              <a:path w="2887908" h="418394">
                <a:moveTo>
                  <a:pt x="1699174" y="185288"/>
                </a:moveTo>
                <a:lnTo>
                  <a:pt x="1715810" y="192162"/>
                </a:lnTo>
                <a:lnTo>
                  <a:pt x="1715810" y="185288"/>
                </a:lnTo>
                <a:lnTo>
                  <a:pt x="1699174" y="185288"/>
                </a:lnTo>
                <a:close/>
              </a:path>
              <a:path w="2887908" h="418394">
                <a:moveTo>
                  <a:pt x="1698311" y="163705"/>
                </a:moveTo>
                <a:lnTo>
                  <a:pt x="1699174" y="174729"/>
                </a:lnTo>
                <a:lnTo>
                  <a:pt x="1700370" y="162974"/>
                </a:lnTo>
                <a:lnTo>
                  <a:pt x="1698311" y="163705"/>
                </a:lnTo>
                <a:close/>
              </a:path>
              <a:path w="2887908" h="418394">
                <a:moveTo>
                  <a:pt x="1634803" y="234300"/>
                </a:moveTo>
                <a:lnTo>
                  <a:pt x="1633308" y="220918"/>
                </a:lnTo>
                <a:lnTo>
                  <a:pt x="1632013" y="233105"/>
                </a:lnTo>
                <a:lnTo>
                  <a:pt x="1634803" y="234300"/>
                </a:lnTo>
                <a:close/>
              </a:path>
              <a:path w="2887908" h="418394">
                <a:moveTo>
                  <a:pt x="1486341" y="189439"/>
                </a:moveTo>
                <a:lnTo>
                  <a:pt x="1486290" y="205411"/>
                </a:lnTo>
                <a:lnTo>
                  <a:pt x="1486773" y="202821"/>
                </a:lnTo>
                <a:lnTo>
                  <a:pt x="1486341" y="189439"/>
                </a:lnTo>
                <a:close/>
              </a:path>
              <a:path w="2887908" h="418394">
                <a:moveTo>
                  <a:pt x="1516226" y="205411"/>
                </a:moveTo>
                <a:lnTo>
                  <a:pt x="1486290" y="205411"/>
                </a:lnTo>
                <a:lnTo>
                  <a:pt x="1516226" y="206208"/>
                </a:lnTo>
                <a:lnTo>
                  <a:pt x="1516226" y="205411"/>
                </a:lnTo>
                <a:close/>
              </a:path>
              <a:path w="2887908" h="418394">
                <a:moveTo>
                  <a:pt x="1380314" y="220022"/>
                </a:moveTo>
                <a:lnTo>
                  <a:pt x="1380314" y="224206"/>
                </a:lnTo>
                <a:lnTo>
                  <a:pt x="1380314" y="220022"/>
                </a:lnTo>
                <a:close/>
              </a:path>
              <a:path w="2887908" h="418394">
                <a:moveTo>
                  <a:pt x="1381842" y="209263"/>
                </a:moveTo>
                <a:lnTo>
                  <a:pt x="1381111" y="218362"/>
                </a:lnTo>
                <a:lnTo>
                  <a:pt x="1382705" y="217166"/>
                </a:lnTo>
                <a:lnTo>
                  <a:pt x="1381842" y="209263"/>
                </a:lnTo>
                <a:close/>
              </a:path>
              <a:path w="2887908" h="418394">
                <a:moveTo>
                  <a:pt x="1404023" y="220653"/>
                </a:moveTo>
                <a:lnTo>
                  <a:pt x="1404223" y="224737"/>
                </a:lnTo>
                <a:lnTo>
                  <a:pt x="1404422" y="218793"/>
                </a:lnTo>
                <a:lnTo>
                  <a:pt x="1404023" y="220653"/>
                </a:lnTo>
                <a:close/>
              </a:path>
              <a:path w="2887908" h="418394">
                <a:moveTo>
                  <a:pt x="1404654" y="229884"/>
                </a:moveTo>
                <a:lnTo>
                  <a:pt x="1405418" y="227626"/>
                </a:lnTo>
                <a:lnTo>
                  <a:pt x="1404475" y="229098"/>
                </a:lnTo>
                <a:lnTo>
                  <a:pt x="1404654" y="229884"/>
                </a:lnTo>
                <a:close/>
              </a:path>
              <a:path w="2887908" h="418394">
                <a:moveTo>
                  <a:pt x="1414284" y="235795"/>
                </a:moveTo>
                <a:lnTo>
                  <a:pt x="1412391" y="227825"/>
                </a:lnTo>
                <a:lnTo>
                  <a:pt x="1412358" y="235795"/>
                </a:lnTo>
                <a:lnTo>
                  <a:pt x="1414284" y="235795"/>
                </a:lnTo>
                <a:close/>
              </a:path>
              <a:path w="2887908" h="418394">
                <a:moveTo>
                  <a:pt x="1405850" y="187380"/>
                </a:moveTo>
                <a:lnTo>
                  <a:pt x="1406016" y="204515"/>
                </a:lnTo>
                <a:lnTo>
                  <a:pt x="1408141" y="189240"/>
                </a:lnTo>
                <a:lnTo>
                  <a:pt x="1405850" y="187380"/>
                </a:lnTo>
                <a:close/>
              </a:path>
              <a:path w="2887908" h="418394">
                <a:moveTo>
                  <a:pt x="1244914" y="217764"/>
                </a:moveTo>
                <a:lnTo>
                  <a:pt x="1245744" y="249276"/>
                </a:lnTo>
                <a:lnTo>
                  <a:pt x="1248002" y="226630"/>
                </a:lnTo>
                <a:lnTo>
                  <a:pt x="1244914" y="217764"/>
                </a:lnTo>
                <a:close/>
              </a:path>
              <a:path w="2887908" h="418394">
                <a:moveTo>
                  <a:pt x="1161212" y="173002"/>
                </a:moveTo>
                <a:lnTo>
                  <a:pt x="1160681" y="169748"/>
                </a:lnTo>
                <a:lnTo>
                  <a:pt x="1160681" y="171541"/>
                </a:lnTo>
                <a:lnTo>
                  <a:pt x="1161212" y="173002"/>
                </a:lnTo>
                <a:close/>
              </a:path>
              <a:path w="2887908" h="418394">
                <a:moveTo>
                  <a:pt x="1129580" y="193457"/>
                </a:moveTo>
                <a:lnTo>
                  <a:pt x="1129978" y="204481"/>
                </a:lnTo>
                <a:lnTo>
                  <a:pt x="1130974" y="190402"/>
                </a:lnTo>
                <a:lnTo>
                  <a:pt x="1129580" y="193457"/>
                </a:lnTo>
                <a:close/>
              </a:path>
              <a:path w="2887908" h="418394">
                <a:moveTo>
                  <a:pt x="1059820" y="220221"/>
                </a:moveTo>
                <a:lnTo>
                  <a:pt x="1058790" y="210193"/>
                </a:lnTo>
                <a:lnTo>
                  <a:pt x="1058790" y="215572"/>
                </a:lnTo>
                <a:lnTo>
                  <a:pt x="1059820" y="220221"/>
                </a:lnTo>
                <a:close/>
              </a:path>
              <a:path w="2887908" h="418394">
                <a:moveTo>
                  <a:pt x="1066760" y="206208"/>
                </a:moveTo>
                <a:lnTo>
                  <a:pt x="1066760" y="214111"/>
                </a:lnTo>
                <a:lnTo>
                  <a:pt x="1066760" y="206208"/>
                </a:lnTo>
                <a:close/>
              </a:path>
              <a:path w="2887908" h="418394">
                <a:moveTo>
                  <a:pt x="1034355" y="173002"/>
                </a:moveTo>
                <a:lnTo>
                  <a:pt x="1033824" y="169748"/>
                </a:lnTo>
                <a:lnTo>
                  <a:pt x="1033824" y="171541"/>
                </a:lnTo>
                <a:lnTo>
                  <a:pt x="1034355" y="173002"/>
                </a:lnTo>
                <a:close/>
              </a:path>
              <a:path w="2887908" h="418394">
                <a:moveTo>
                  <a:pt x="984373" y="220022"/>
                </a:moveTo>
                <a:lnTo>
                  <a:pt x="984373" y="224206"/>
                </a:lnTo>
                <a:lnTo>
                  <a:pt x="984373" y="220022"/>
                </a:lnTo>
                <a:close/>
              </a:path>
              <a:path w="2887908" h="418394">
                <a:moveTo>
                  <a:pt x="985900" y="209263"/>
                </a:moveTo>
                <a:lnTo>
                  <a:pt x="985170" y="218362"/>
                </a:lnTo>
                <a:lnTo>
                  <a:pt x="986764" y="217166"/>
                </a:lnTo>
                <a:lnTo>
                  <a:pt x="985900" y="209263"/>
                </a:lnTo>
                <a:close/>
              </a:path>
              <a:path w="2887908" h="418394">
                <a:moveTo>
                  <a:pt x="1008082" y="220653"/>
                </a:moveTo>
                <a:lnTo>
                  <a:pt x="1008281" y="224737"/>
                </a:lnTo>
                <a:lnTo>
                  <a:pt x="1008480" y="218793"/>
                </a:lnTo>
                <a:lnTo>
                  <a:pt x="1008082" y="220653"/>
                </a:lnTo>
                <a:close/>
              </a:path>
              <a:path w="2887908" h="418394">
                <a:moveTo>
                  <a:pt x="1008713" y="229884"/>
                </a:moveTo>
                <a:lnTo>
                  <a:pt x="1009476" y="227626"/>
                </a:lnTo>
                <a:lnTo>
                  <a:pt x="1008533" y="229098"/>
                </a:lnTo>
                <a:lnTo>
                  <a:pt x="1008713" y="229884"/>
                </a:lnTo>
                <a:close/>
              </a:path>
              <a:path w="2887908" h="418394">
                <a:moveTo>
                  <a:pt x="1018342" y="235795"/>
                </a:moveTo>
                <a:lnTo>
                  <a:pt x="1016450" y="227825"/>
                </a:lnTo>
                <a:lnTo>
                  <a:pt x="1016416" y="235795"/>
                </a:lnTo>
                <a:lnTo>
                  <a:pt x="1018342" y="235795"/>
                </a:lnTo>
                <a:close/>
              </a:path>
              <a:path w="2887908" h="418394">
                <a:moveTo>
                  <a:pt x="1009908" y="187380"/>
                </a:moveTo>
                <a:lnTo>
                  <a:pt x="1010074" y="204515"/>
                </a:lnTo>
                <a:lnTo>
                  <a:pt x="1012199" y="189240"/>
                </a:lnTo>
                <a:lnTo>
                  <a:pt x="1009908" y="187380"/>
                </a:lnTo>
                <a:close/>
              </a:path>
              <a:path w="2887908" h="418394">
                <a:moveTo>
                  <a:pt x="924988" y="194055"/>
                </a:moveTo>
                <a:lnTo>
                  <a:pt x="926881" y="235097"/>
                </a:lnTo>
                <a:lnTo>
                  <a:pt x="926051" y="191797"/>
                </a:lnTo>
                <a:lnTo>
                  <a:pt x="924988" y="194055"/>
                </a:lnTo>
                <a:close/>
              </a:path>
              <a:path w="2887908" h="418394">
                <a:moveTo>
                  <a:pt x="891915" y="193059"/>
                </a:moveTo>
                <a:lnTo>
                  <a:pt x="892413" y="204382"/>
                </a:lnTo>
                <a:lnTo>
                  <a:pt x="893708" y="190004"/>
                </a:lnTo>
                <a:lnTo>
                  <a:pt x="891915" y="193059"/>
                </a:lnTo>
                <a:close/>
              </a:path>
              <a:path w="2887908" h="418394">
                <a:moveTo>
                  <a:pt x="797481" y="189439"/>
                </a:moveTo>
                <a:lnTo>
                  <a:pt x="797430" y="205411"/>
                </a:lnTo>
                <a:lnTo>
                  <a:pt x="797912" y="202821"/>
                </a:lnTo>
                <a:lnTo>
                  <a:pt x="797481" y="189439"/>
                </a:lnTo>
                <a:close/>
              </a:path>
              <a:path w="2887908" h="418394">
                <a:moveTo>
                  <a:pt x="827366" y="205411"/>
                </a:moveTo>
                <a:lnTo>
                  <a:pt x="797430" y="205411"/>
                </a:lnTo>
                <a:lnTo>
                  <a:pt x="827366" y="206208"/>
                </a:lnTo>
                <a:lnTo>
                  <a:pt x="827366" y="205411"/>
                </a:lnTo>
                <a:close/>
              </a:path>
              <a:path w="2887908" h="418394">
                <a:moveTo>
                  <a:pt x="775110" y="366360"/>
                </a:moveTo>
                <a:lnTo>
                  <a:pt x="775110" y="377783"/>
                </a:lnTo>
                <a:lnTo>
                  <a:pt x="775110" y="366360"/>
                </a:lnTo>
                <a:close/>
              </a:path>
              <a:path w="2887908" h="418394">
                <a:moveTo>
                  <a:pt x="807386" y="396976"/>
                </a:moveTo>
                <a:lnTo>
                  <a:pt x="807320" y="387247"/>
                </a:lnTo>
                <a:lnTo>
                  <a:pt x="806880" y="388218"/>
                </a:lnTo>
                <a:lnTo>
                  <a:pt x="807386" y="396976"/>
                </a:lnTo>
                <a:close/>
              </a:path>
              <a:path w="2887908" h="418394">
                <a:moveTo>
                  <a:pt x="563328" y="234300"/>
                </a:moveTo>
                <a:lnTo>
                  <a:pt x="561834" y="220918"/>
                </a:lnTo>
                <a:lnTo>
                  <a:pt x="560539" y="233105"/>
                </a:lnTo>
                <a:lnTo>
                  <a:pt x="563328" y="234300"/>
                </a:lnTo>
                <a:close/>
              </a:path>
              <a:path w="2887908" h="418394">
                <a:moveTo>
                  <a:pt x="498880" y="235097"/>
                </a:moveTo>
                <a:lnTo>
                  <a:pt x="491907" y="162376"/>
                </a:lnTo>
                <a:lnTo>
                  <a:pt x="491907" y="235097"/>
                </a:lnTo>
                <a:lnTo>
                  <a:pt x="498880" y="235097"/>
                </a:lnTo>
                <a:close/>
              </a:path>
              <a:path w="2887908" h="418394">
                <a:moveTo>
                  <a:pt x="378483" y="189439"/>
                </a:moveTo>
                <a:lnTo>
                  <a:pt x="378432" y="205411"/>
                </a:lnTo>
                <a:lnTo>
                  <a:pt x="378915" y="202821"/>
                </a:lnTo>
                <a:lnTo>
                  <a:pt x="378483" y="189439"/>
                </a:lnTo>
                <a:close/>
              </a:path>
              <a:path w="2887908" h="418394">
                <a:moveTo>
                  <a:pt x="408368" y="205411"/>
                </a:moveTo>
                <a:lnTo>
                  <a:pt x="378432" y="205411"/>
                </a:lnTo>
                <a:lnTo>
                  <a:pt x="408368" y="206208"/>
                </a:lnTo>
                <a:lnTo>
                  <a:pt x="408368" y="205411"/>
                </a:lnTo>
                <a:close/>
              </a:path>
              <a:path w="2887908" h="418394">
                <a:moveTo>
                  <a:pt x="351055" y="236093"/>
                </a:moveTo>
                <a:lnTo>
                  <a:pt x="351586" y="226729"/>
                </a:lnTo>
                <a:lnTo>
                  <a:pt x="351122" y="224970"/>
                </a:lnTo>
                <a:lnTo>
                  <a:pt x="351055" y="236093"/>
                </a:lnTo>
                <a:close/>
              </a:path>
              <a:path w="2887908" h="418394">
                <a:moveTo>
                  <a:pt x="288068" y="235097"/>
                </a:moveTo>
                <a:lnTo>
                  <a:pt x="281095" y="162376"/>
                </a:lnTo>
                <a:lnTo>
                  <a:pt x="281095" y="235097"/>
                </a:lnTo>
                <a:lnTo>
                  <a:pt x="288068" y="235097"/>
                </a:lnTo>
                <a:close/>
              </a:path>
              <a:path w="2887908" h="418394">
                <a:moveTo>
                  <a:pt x="229652" y="220022"/>
                </a:moveTo>
                <a:lnTo>
                  <a:pt x="229652" y="224206"/>
                </a:lnTo>
                <a:lnTo>
                  <a:pt x="229652" y="220022"/>
                </a:lnTo>
                <a:close/>
              </a:path>
              <a:path w="2887908" h="418394">
                <a:moveTo>
                  <a:pt x="231179" y="209263"/>
                </a:moveTo>
                <a:lnTo>
                  <a:pt x="230449" y="218362"/>
                </a:lnTo>
                <a:lnTo>
                  <a:pt x="232043" y="217166"/>
                </a:lnTo>
                <a:lnTo>
                  <a:pt x="231179" y="209263"/>
                </a:lnTo>
                <a:close/>
              </a:path>
              <a:path w="2887908" h="418394">
                <a:moveTo>
                  <a:pt x="253361" y="220653"/>
                </a:moveTo>
                <a:lnTo>
                  <a:pt x="253560" y="224737"/>
                </a:lnTo>
                <a:lnTo>
                  <a:pt x="253759" y="218793"/>
                </a:lnTo>
                <a:lnTo>
                  <a:pt x="253361" y="220653"/>
                </a:lnTo>
                <a:close/>
              </a:path>
              <a:path w="2887908" h="418394">
                <a:moveTo>
                  <a:pt x="253992" y="229884"/>
                </a:moveTo>
                <a:lnTo>
                  <a:pt x="254755" y="227626"/>
                </a:lnTo>
                <a:lnTo>
                  <a:pt x="253812" y="229098"/>
                </a:lnTo>
                <a:lnTo>
                  <a:pt x="253992" y="229884"/>
                </a:lnTo>
                <a:close/>
              </a:path>
              <a:path w="2887908" h="418394">
                <a:moveTo>
                  <a:pt x="263621" y="235795"/>
                </a:moveTo>
                <a:lnTo>
                  <a:pt x="261729" y="227825"/>
                </a:lnTo>
                <a:lnTo>
                  <a:pt x="261695" y="235795"/>
                </a:lnTo>
                <a:lnTo>
                  <a:pt x="263621" y="235795"/>
                </a:lnTo>
                <a:close/>
              </a:path>
              <a:path w="2887908" h="418394">
                <a:moveTo>
                  <a:pt x="255187" y="187380"/>
                </a:moveTo>
                <a:lnTo>
                  <a:pt x="255353" y="204515"/>
                </a:lnTo>
                <a:lnTo>
                  <a:pt x="257478" y="189240"/>
                </a:lnTo>
                <a:lnTo>
                  <a:pt x="255187" y="187380"/>
                </a:lnTo>
                <a:close/>
              </a:path>
              <a:path w="2887908" h="418394">
                <a:moveTo>
                  <a:pt x="201726" y="236093"/>
                </a:moveTo>
                <a:lnTo>
                  <a:pt x="202257" y="226729"/>
                </a:lnTo>
                <a:lnTo>
                  <a:pt x="201792" y="224970"/>
                </a:lnTo>
                <a:lnTo>
                  <a:pt x="201726" y="236093"/>
                </a:lnTo>
                <a:close/>
              </a:path>
              <a:path w="2887908" h="418394">
                <a:moveTo>
                  <a:pt x="166299" y="173002"/>
                </a:moveTo>
                <a:lnTo>
                  <a:pt x="165768" y="169748"/>
                </a:lnTo>
                <a:lnTo>
                  <a:pt x="165768" y="171541"/>
                </a:lnTo>
                <a:lnTo>
                  <a:pt x="166299" y="173002"/>
                </a:lnTo>
                <a:close/>
              </a:path>
              <a:path w="2887908" h="418394">
                <a:moveTo>
                  <a:pt x="116317" y="220022"/>
                </a:moveTo>
                <a:lnTo>
                  <a:pt x="116317" y="224206"/>
                </a:lnTo>
                <a:lnTo>
                  <a:pt x="116317" y="220022"/>
                </a:lnTo>
                <a:close/>
              </a:path>
              <a:path w="2887908" h="418394">
                <a:moveTo>
                  <a:pt x="117845" y="209263"/>
                </a:moveTo>
                <a:lnTo>
                  <a:pt x="117114" y="218362"/>
                </a:lnTo>
                <a:lnTo>
                  <a:pt x="118708" y="217166"/>
                </a:lnTo>
                <a:lnTo>
                  <a:pt x="117845" y="209263"/>
                </a:lnTo>
                <a:close/>
              </a:path>
              <a:path w="2887908" h="418394">
                <a:moveTo>
                  <a:pt x="140026" y="220653"/>
                </a:moveTo>
                <a:lnTo>
                  <a:pt x="140225" y="224737"/>
                </a:lnTo>
                <a:lnTo>
                  <a:pt x="140425" y="218793"/>
                </a:lnTo>
                <a:lnTo>
                  <a:pt x="140026" y="220653"/>
                </a:lnTo>
                <a:close/>
              </a:path>
              <a:path w="2887908" h="418394">
                <a:moveTo>
                  <a:pt x="140657" y="229884"/>
                </a:moveTo>
                <a:lnTo>
                  <a:pt x="141421" y="227626"/>
                </a:lnTo>
                <a:lnTo>
                  <a:pt x="140478" y="229098"/>
                </a:lnTo>
                <a:lnTo>
                  <a:pt x="140657" y="229884"/>
                </a:lnTo>
                <a:close/>
              </a:path>
              <a:path w="2887908" h="418394">
                <a:moveTo>
                  <a:pt x="150287" y="235795"/>
                </a:moveTo>
                <a:lnTo>
                  <a:pt x="148394" y="227825"/>
                </a:lnTo>
                <a:lnTo>
                  <a:pt x="148361" y="235795"/>
                </a:lnTo>
                <a:lnTo>
                  <a:pt x="150287" y="235795"/>
                </a:lnTo>
                <a:close/>
              </a:path>
              <a:path w="2887908" h="418394">
                <a:moveTo>
                  <a:pt x="141853" y="187380"/>
                </a:moveTo>
                <a:lnTo>
                  <a:pt x="142019" y="204515"/>
                </a:lnTo>
                <a:lnTo>
                  <a:pt x="144144" y="189240"/>
                </a:lnTo>
                <a:lnTo>
                  <a:pt x="141853" y="187380"/>
                </a:lnTo>
                <a:close/>
              </a:path>
              <a:path w="2887908" h="418394">
                <a:moveTo>
                  <a:pt x="11057" y="220022"/>
                </a:moveTo>
                <a:lnTo>
                  <a:pt x="11057" y="224206"/>
                </a:lnTo>
                <a:lnTo>
                  <a:pt x="11057" y="220022"/>
                </a:lnTo>
                <a:close/>
              </a:path>
              <a:path w="2887908" h="418394">
                <a:moveTo>
                  <a:pt x="12585" y="209263"/>
                </a:moveTo>
                <a:lnTo>
                  <a:pt x="11854" y="218362"/>
                </a:lnTo>
                <a:lnTo>
                  <a:pt x="13448" y="217166"/>
                </a:lnTo>
                <a:lnTo>
                  <a:pt x="12585" y="209263"/>
                </a:lnTo>
                <a:close/>
              </a:path>
              <a:path w="2887908" h="418394">
                <a:moveTo>
                  <a:pt x="34766" y="220653"/>
                </a:moveTo>
                <a:lnTo>
                  <a:pt x="34965" y="224737"/>
                </a:lnTo>
                <a:lnTo>
                  <a:pt x="35165" y="218793"/>
                </a:lnTo>
                <a:lnTo>
                  <a:pt x="34766" y="220653"/>
                </a:lnTo>
                <a:close/>
              </a:path>
              <a:path w="2887908" h="418394">
                <a:moveTo>
                  <a:pt x="35397" y="229884"/>
                </a:moveTo>
                <a:lnTo>
                  <a:pt x="36161" y="227626"/>
                </a:lnTo>
                <a:lnTo>
                  <a:pt x="35218" y="229098"/>
                </a:lnTo>
                <a:lnTo>
                  <a:pt x="35397" y="229884"/>
                </a:lnTo>
                <a:close/>
              </a:path>
              <a:path w="2887908" h="418394">
                <a:moveTo>
                  <a:pt x="45027" y="235795"/>
                </a:moveTo>
                <a:lnTo>
                  <a:pt x="43134" y="227825"/>
                </a:lnTo>
                <a:lnTo>
                  <a:pt x="43101" y="235795"/>
                </a:lnTo>
                <a:lnTo>
                  <a:pt x="45027" y="235795"/>
                </a:lnTo>
                <a:close/>
              </a:path>
              <a:path w="2887908" h="418394">
                <a:moveTo>
                  <a:pt x="36592" y="187380"/>
                </a:moveTo>
                <a:lnTo>
                  <a:pt x="36758" y="204515"/>
                </a:lnTo>
                <a:lnTo>
                  <a:pt x="38884" y="189240"/>
                </a:lnTo>
                <a:lnTo>
                  <a:pt x="36592" y="187380"/>
                </a:lnTo>
                <a:close/>
              </a:path>
              <a:path w="2887908" h="418394">
                <a:moveTo>
                  <a:pt x="2620046" y="32176"/>
                </a:moveTo>
                <a:lnTo>
                  <a:pt x="2621939" y="73219"/>
                </a:lnTo>
                <a:lnTo>
                  <a:pt x="2621108" y="29918"/>
                </a:lnTo>
                <a:lnTo>
                  <a:pt x="2620046" y="32176"/>
                </a:lnTo>
                <a:close/>
              </a:path>
              <a:path w="2887908" h="418394">
                <a:moveTo>
                  <a:pt x="2586973" y="31180"/>
                </a:moveTo>
                <a:lnTo>
                  <a:pt x="2587471" y="42503"/>
                </a:lnTo>
                <a:lnTo>
                  <a:pt x="2588766" y="28125"/>
                </a:lnTo>
                <a:lnTo>
                  <a:pt x="2586973" y="31180"/>
                </a:lnTo>
                <a:close/>
              </a:path>
              <a:path w="2887908" h="418394">
                <a:moveTo>
                  <a:pt x="2526984" y="72422"/>
                </a:moveTo>
                <a:lnTo>
                  <a:pt x="2525490" y="59040"/>
                </a:lnTo>
                <a:lnTo>
                  <a:pt x="2524195" y="71226"/>
                </a:lnTo>
                <a:lnTo>
                  <a:pt x="2526984" y="72422"/>
                </a:lnTo>
                <a:close/>
              </a:path>
              <a:path w="2887908" h="418394">
                <a:moveTo>
                  <a:pt x="2411000" y="52100"/>
                </a:moveTo>
                <a:lnTo>
                  <a:pt x="2411332" y="66577"/>
                </a:lnTo>
                <a:lnTo>
                  <a:pt x="2411630" y="55420"/>
                </a:lnTo>
                <a:lnTo>
                  <a:pt x="2411000" y="52100"/>
                </a:lnTo>
                <a:close/>
              </a:path>
              <a:path w="2887908" h="418394">
                <a:moveTo>
                  <a:pt x="2411000" y="44462"/>
                </a:moveTo>
                <a:lnTo>
                  <a:pt x="2411000" y="52100"/>
                </a:lnTo>
                <a:lnTo>
                  <a:pt x="2411000" y="44462"/>
                </a:lnTo>
                <a:close/>
              </a:path>
              <a:path w="2887908" h="418394">
                <a:moveTo>
                  <a:pt x="2411000" y="94138"/>
                </a:moveTo>
                <a:lnTo>
                  <a:pt x="2403030" y="23410"/>
                </a:lnTo>
                <a:lnTo>
                  <a:pt x="2403030" y="94138"/>
                </a:lnTo>
                <a:lnTo>
                  <a:pt x="2411000" y="94138"/>
                </a:lnTo>
                <a:close/>
              </a:path>
              <a:path w="2887908" h="418394">
                <a:moveTo>
                  <a:pt x="2285684" y="32176"/>
                </a:moveTo>
                <a:lnTo>
                  <a:pt x="2287577" y="73219"/>
                </a:lnTo>
                <a:lnTo>
                  <a:pt x="2286747" y="29918"/>
                </a:lnTo>
                <a:lnTo>
                  <a:pt x="2285684" y="32176"/>
                </a:lnTo>
                <a:close/>
              </a:path>
              <a:path w="2887908" h="418394">
                <a:moveTo>
                  <a:pt x="2252611" y="31180"/>
                </a:moveTo>
                <a:lnTo>
                  <a:pt x="2253109" y="42503"/>
                </a:lnTo>
                <a:lnTo>
                  <a:pt x="2254404" y="28125"/>
                </a:lnTo>
                <a:lnTo>
                  <a:pt x="2252611" y="31180"/>
                </a:lnTo>
                <a:close/>
              </a:path>
              <a:path w="2887908" h="418394">
                <a:moveTo>
                  <a:pt x="2192129" y="27560"/>
                </a:moveTo>
                <a:lnTo>
                  <a:pt x="2192078" y="43532"/>
                </a:lnTo>
                <a:lnTo>
                  <a:pt x="2192560" y="40942"/>
                </a:lnTo>
                <a:lnTo>
                  <a:pt x="2192129" y="27560"/>
                </a:lnTo>
                <a:close/>
              </a:path>
              <a:path w="2887908" h="418394">
                <a:moveTo>
                  <a:pt x="2222014" y="43532"/>
                </a:moveTo>
                <a:lnTo>
                  <a:pt x="2192078" y="43532"/>
                </a:lnTo>
                <a:lnTo>
                  <a:pt x="2222014" y="44329"/>
                </a:lnTo>
                <a:lnTo>
                  <a:pt x="2222014" y="43532"/>
                </a:lnTo>
                <a:close/>
              </a:path>
              <a:path w="2887908" h="418394">
                <a:moveTo>
                  <a:pt x="2221707" y="366360"/>
                </a:moveTo>
                <a:lnTo>
                  <a:pt x="2221707" y="377783"/>
                </a:lnTo>
                <a:lnTo>
                  <a:pt x="2221707" y="366360"/>
                </a:lnTo>
                <a:close/>
              </a:path>
              <a:path w="2887908" h="418394">
                <a:moveTo>
                  <a:pt x="2253983" y="396976"/>
                </a:moveTo>
                <a:lnTo>
                  <a:pt x="2253917" y="387247"/>
                </a:lnTo>
                <a:lnTo>
                  <a:pt x="2253477" y="388218"/>
                </a:lnTo>
                <a:lnTo>
                  <a:pt x="2253983" y="396976"/>
                </a:lnTo>
                <a:close/>
              </a:path>
              <a:path w="2887908" h="418394">
                <a:moveTo>
                  <a:pt x="2156109" y="31578"/>
                </a:moveTo>
                <a:lnTo>
                  <a:pt x="2156507" y="42603"/>
                </a:lnTo>
                <a:lnTo>
                  <a:pt x="2157504" y="28523"/>
                </a:lnTo>
                <a:lnTo>
                  <a:pt x="2156109" y="31578"/>
                </a:lnTo>
                <a:close/>
              </a:path>
              <a:path w="2887908" h="418394">
                <a:moveTo>
                  <a:pt x="2086349" y="58342"/>
                </a:moveTo>
                <a:lnTo>
                  <a:pt x="2085320" y="48314"/>
                </a:lnTo>
                <a:lnTo>
                  <a:pt x="2085320" y="53693"/>
                </a:lnTo>
                <a:lnTo>
                  <a:pt x="2086349" y="58342"/>
                </a:lnTo>
                <a:close/>
              </a:path>
              <a:path w="2887908" h="418394">
                <a:moveTo>
                  <a:pt x="2093289" y="44329"/>
                </a:moveTo>
                <a:lnTo>
                  <a:pt x="2093289" y="52232"/>
                </a:lnTo>
                <a:lnTo>
                  <a:pt x="2093289" y="44329"/>
                </a:lnTo>
                <a:close/>
              </a:path>
              <a:path w="2887908" h="418394">
                <a:moveTo>
                  <a:pt x="1973512" y="23410"/>
                </a:moveTo>
                <a:lnTo>
                  <a:pt x="1990148" y="30283"/>
                </a:lnTo>
                <a:lnTo>
                  <a:pt x="1990148" y="23410"/>
                </a:lnTo>
                <a:lnTo>
                  <a:pt x="1973512" y="23410"/>
                </a:lnTo>
                <a:close/>
              </a:path>
              <a:path w="2887908" h="418394">
                <a:moveTo>
                  <a:pt x="1972649" y="1826"/>
                </a:moveTo>
                <a:lnTo>
                  <a:pt x="1973512" y="12850"/>
                </a:lnTo>
                <a:lnTo>
                  <a:pt x="1974708" y="1095"/>
                </a:lnTo>
                <a:lnTo>
                  <a:pt x="1972649" y="1826"/>
                </a:lnTo>
                <a:close/>
              </a:path>
              <a:path w="2887908" h="418394">
                <a:moveTo>
                  <a:pt x="1900344" y="58342"/>
                </a:moveTo>
                <a:lnTo>
                  <a:pt x="1899315" y="48314"/>
                </a:lnTo>
                <a:lnTo>
                  <a:pt x="1899315" y="53693"/>
                </a:lnTo>
                <a:lnTo>
                  <a:pt x="1900344" y="58342"/>
                </a:lnTo>
                <a:close/>
              </a:path>
              <a:path w="2887908" h="418394">
                <a:moveTo>
                  <a:pt x="1907284" y="44329"/>
                </a:moveTo>
                <a:lnTo>
                  <a:pt x="1907284" y="52232"/>
                </a:lnTo>
                <a:lnTo>
                  <a:pt x="1907284" y="44329"/>
                </a:lnTo>
                <a:close/>
              </a:path>
              <a:path w="2887908" h="418394">
                <a:moveTo>
                  <a:pt x="1763305" y="27560"/>
                </a:moveTo>
                <a:lnTo>
                  <a:pt x="1763255" y="43532"/>
                </a:lnTo>
                <a:lnTo>
                  <a:pt x="1763737" y="40942"/>
                </a:lnTo>
                <a:lnTo>
                  <a:pt x="1763305" y="27560"/>
                </a:lnTo>
                <a:close/>
              </a:path>
              <a:path w="2887908" h="418394">
                <a:moveTo>
                  <a:pt x="1793191" y="43532"/>
                </a:moveTo>
                <a:lnTo>
                  <a:pt x="1763255" y="43532"/>
                </a:lnTo>
                <a:lnTo>
                  <a:pt x="1793191" y="44329"/>
                </a:lnTo>
                <a:lnTo>
                  <a:pt x="1793191" y="43532"/>
                </a:lnTo>
                <a:close/>
              </a:path>
              <a:path w="2887908" h="418394">
                <a:moveTo>
                  <a:pt x="1710585" y="42304"/>
                </a:moveTo>
                <a:lnTo>
                  <a:pt x="1710984" y="52465"/>
                </a:lnTo>
                <a:lnTo>
                  <a:pt x="1711747" y="44794"/>
                </a:lnTo>
                <a:lnTo>
                  <a:pt x="1710585" y="42304"/>
                </a:lnTo>
                <a:close/>
              </a:path>
              <a:path w="2887908" h="418394">
                <a:moveTo>
                  <a:pt x="1729081" y="48646"/>
                </a:moveTo>
                <a:lnTo>
                  <a:pt x="1726723" y="56084"/>
                </a:lnTo>
                <a:lnTo>
                  <a:pt x="1730243" y="55387"/>
                </a:lnTo>
                <a:lnTo>
                  <a:pt x="1729081" y="48646"/>
                </a:lnTo>
                <a:close/>
              </a:path>
              <a:path w="2887908" h="418394">
                <a:moveTo>
                  <a:pt x="1734892" y="36128"/>
                </a:moveTo>
                <a:lnTo>
                  <a:pt x="1733796" y="26996"/>
                </a:lnTo>
                <a:lnTo>
                  <a:pt x="1733730" y="33637"/>
                </a:lnTo>
                <a:lnTo>
                  <a:pt x="1734892" y="36128"/>
                </a:lnTo>
                <a:close/>
              </a:path>
              <a:path w="2887908" h="418394">
                <a:moveTo>
                  <a:pt x="1738677" y="29486"/>
                </a:moveTo>
                <a:lnTo>
                  <a:pt x="1736419" y="52531"/>
                </a:lnTo>
                <a:lnTo>
                  <a:pt x="1738843" y="50539"/>
                </a:lnTo>
                <a:lnTo>
                  <a:pt x="1738677" y="29486"/>
                </a:lnTo>
                <a:close/>
              </a:path>
              <a:path w="2887908" h="418394">
                <a:moveTo>
                  <a:pt x="1716164" y="56084"/>
                </a:moveTo>
                <a:lnTo>
                  <a:pt x="1715998" y="55022"/>
                </a:lnTo>
                <a:lnTo>
                  <a:pt x="1714480" y="55564"/>
                </a:lnTo>
                <a:lnTo>
                  <a:pt x="1716164" y="56084"/>
                </a:lnTo>
                <a:close/>
              </a:path>
              <a:path w="2887908" h="418394">
                <a:moveTo>
                  <a:pt x="1709124" y="26000"/>
                </a:moveTo>
                <a:lnTo>
                  <a:pt x="1710585" y="36128"/>
                </a:lnTo>
                <a:lnTo>
                  <a:pt x="1712179" y="24605"/>
                </a:lnTo>
                <a:lnTo>
                  <a:pt x="1709124" y="26000"/>
                </a:lnTo>
                <a:close/>
              </a:path>
              <a:path w="2887908" h="418394">
                <a:moveTo>
                  <a:pt x="1710585" y="36128"/>
                </a:moveTo>
                <a:lnTo>
                  <a:pt x="1710585" y="42304"/>
                </a:lnTo>
                <a:lnTo>
                  <a:pt x="1710585" y="36128"/>
                </a:lnTo>
                <a:close/>
              </a:path>
              <a:path w="2887908" h="418394">
                <a:moveTo>
                  <a:pt x="1710286" y="59837"/>
                </a:moveTo>
                <a:lnTo>
                  <a:pt x="1710286" y="63224"/>
                </a:lnTo>
                <a:lnTo>
                  <a:pt x="1710286" y="59837"/>
                </a:lnTo>
                <a:close/>
              </a:path>
              <a:path w="2887908" h="418394">
                <a:moveTo>
                  <a:pt x="1707962" y="53693"/>
                </a:moveTo>
                <a:lnTo>
                  <a:pt x="1711681" y="70429"/>
                </a:lnTo>
                <a:lnTo>
                  <a:pt x="1710286" y="63224"/>
                </a:lnTo>
                <a:lnTo>
                  <a:pt x="1707962" y="53693"/>
                </a:lnTo>
                <a:close/>
              </a:path>
              <a:path w="2887908" h="418394">
                <a:moveTo>
                  <a:pt x="1654360" y="58143"/>
                </a:moveTo>
                <a:lnTo>
                  <a:pt x="1654360" y="62327"/>
                </a:lnTo>
                <a:lnTo>
                  <a:pt x="1654360" y="58143"/>
                </a:lnTo>
                <a:close/>
              </a:path>
              <a:path w="2887908" h="418394">
                <a:moveTo>
                  <a:pt x="1655888" y="47384"/>
                </a:moveTo>
                <a:lnTo>
                  <a:pt x="1655157" y="56483"/>
                </a:lnTo>
                <a:lnTo>
                  <a:pt x="1656751" y="55287"/>
                </a:lnTo>
                <a:lnTo>
                  <a:pt x="1655888" y="47384"/>
                </a:lnTo>
                <a:close/>
              </a:path>
              <a:path w="2887908" h="418394">
                <a:moveTo>
                  <a:pt x="1678069" y="58774"/>
                </a:moveTo>
                <a:lnTo>
                  <a:pt x="1678268" y="62858"/>
                </a:lnTo>
                <a:lnTo>
                  <a:pt x="1678468" y="56914"/>
                </a:lnTo>
                <a:lnTo>
                  <a:pt x="1678069" y="58774"/>
                </a:lnTo>
                <a:close/>
              </a:path>
              <a:path w="2887908" h="418394">
                <a:moveTo>
                  <a:pt x="1678700" y="68005"/>
                </a:moveTo>
                <a:lnTo>
                  <a:pt x="1679464" y="65747"/>
                </a:lnTo>
                <a:lnTo>
                  <a:pt x="1678521" y="67219"/>
                </a:lnTo>
                <a:lnTo>
                  <a:pt x="1678700" y="68005"/>
                </a:lnTo>
                <a:close/>
              </a:path>
              <a:path w="2887908" h="418394">
                <a:moveTo>
                  <a:pt x="1688330" y="73916"/>
                </a:moveTo>
                <a:lnTo>
                  <a:pt x="1686437" y="65946"/>
                </a:lnTo>
                <a:lnTo>
                  <a:pt x="1686404" y="73916"/>
                </a:lnTo>
                <a:lnTo>
                  <a:pt x="1688330" y="73916"/>
                </a:lnTo>
                <a:close/>
              </a:path>
              <a:path w="2887908" h="418394">
                <a:moveTo>
                  <a:pt x="1679896" y="25502"/>
                </a:moveTo>
                <a:lnTo>
                  <a:pt x="1680062" y="42636"/>
                </a:lnTo>
                <a:lnTo>
                  <a:pt x="1682187" y="27361"/>
                </a:lnTo>
                <a:lnTo>
                  <a:pt x="1679896" y="25502"/>
                </a:lnTo>
                <a:close/>
              </a:path>
              <a:path w="2887908" h="418394">
                <a:moveTo>
                  <a:pt x="1593357" y="366360"/>
                </a:moveTo>
                <a:lnTo>
                  <a:pt x="1593357" y="377783"/>
                </a:lnTo>
                <a:lnTo>
                  <a:pt x="1593357" y="366360"/>
                </a:lnTo>
                <a:close/>
              </a:path>
              <a:path w="2887908" h="418394">
                <a:moveTo>
                  <a:pt x="1625633" y="396976"/>
                </a:moveTo>
                <a:lnTo>
                  <a:pt x="1625567" y="387247"/>
                </a:lnTo>
                <a:lnTo>
                  <a:pt x="1625126" y="388218"/>
                </a:lnTo>
                <a:lnTo>
                  <a:pt x="1625633" y="396976"/>
                </a:lnTo>
                <a:close/>
              </a:path>
              <a:path w="2887908" h="418394">
                <a:moveTo>
                  <a:pt x="1492871" y="58143"/>
                </a:moveTo>
                <a:lnTo>
                  <a:pt x="1492871" y="62327"/>
                </a:lnTo>
                <a:lnTo>
                  <a:pt x="1492871" y="58143"/>
                </a:lnTo>
                <a:close/>
              </a:path>
              <a:path w="2887908" h="418394">
                <a:moveTo>
                  <a:pt x="1494398" y="47384"/>
                </a:moveTo>
                <a:lnTo>
                  <a:pt x="1493668" y="56483"/>
                </a:lnTo>
                <a:lnTo>
                  <a:pt x="1495261" y="55287"/>
                </a:lnTo>
                <a:lnTo>
                  <a:pt x="1494398" y="47384"/>
                </a:lnTo>
                <a:close/>
              </a:path>
              <a:path w="2887908" h="418394">
                <a:moveTo>
                  <a:pt x="1516580" y="58774"/>
                </a:moveTo>
                <a:lnTo>
                  <a:pt x="1516779" y="62858"/>
                </a:lnTo>
                <a:lnTo>
                  <a:pt x="1516978" y="56914"/>
                </a:lnTo>
                <a:lnTo>
                  <a:pt x="1516580" y="58774"/>
                </a:lnTo>
                <a:close/>
              </a:path>
              <a:path w="2887908" h="418394">
                <a:moveTo>
                  <a:pt x="1517211" y="68005"/>
                </a:moveTo>
                <a:lnTo>
                  <a:pt x="1517974" y="65747"/>
                </a:lnTo>
                <a:lnTo>
                  <a:pt x="1517031" y="67219"/>
                </a:lnTo>
                <a:lnTo>
                  <a:pt x="1517211" y="68005"/>
                </a:lnTo>
                <a:close/>
              </a:path>
              <a:path w="2887908" h="418394">
                <a:moveTo>
                  <a:pt x="1526840" y="73916"/>
                </a:moveTo>
                <a:lnTo>
                  <a:pt x="1524947" y="65946"/>
                </a:lnTo>
                <a:lnTo>
                  <a:pt x="1524914" y="73916"/>
                </a:lnTo>
                <a:lnTo>
                  <a:pt x="1526840" y="73916"/>
                </a:lnTo>
                <a:close/>
              </a:path>
              <a:path w="2887908" h="418394">
                <a:moveTo>
                  <a:pt x="1518406" y="25502"/>
                </a:moveTo>
                <a:lnTo>
                  <a:pt x="1518572" y="42636"/>
                </a:lnTo>
                <a:lnTo>
                  <a:pt x="1520697" y="27361"/>
                </a:lnTo>
                <a:lnTo>
                  <a:pt x="1518406" y="25502"/>
                </a:lnTo>
                <a:close/>
              </a:path>
              <a:path w="2887908" h="418394">
                <a:moveTo>
                  <a:pt x="1433403" y="52100"/>
                </a:moveTo>
                <a:lnTo>
                  <a:pt x="1433736" y="66577"/>
                </a:lnTo>
                <a:lnTo>
                  <a:pt x="1434034" y="55420"/>
                </a:lnTo>
                <a:lnTo>
                  <a:pt x="1433403" y="52100"/>
                </a:lnTo>
                <a:close/>
              </a:path>
              <a:path w="2887908" h="418394">
                <a:moveTo>
                  <a:pt x="1433403" y="44462"/>
                </a:moveTo>
                <a:lnTo>
                  <a:pt x="1433403" y="52100"/>
                </a:lnTo>
                <a:lnTo>
                  <a:pt x="1433403" y="44462"/>
                </a:lnTo>
                <a:close/>
              </a:path>
              <a:path w="2887908" h="418394">
                <a:moveTo>
                  <a:pt x="1433403" y="94138"/>
                </a:moveTo>
                <a:lnTo>
                  <a:pt x="1425434" y="23410"/>
                </a:lnTo>
                <a:lnTo>
                  <a:pt x="1425434" y="94138"/>
                </a:lnTo>
                <a:lnTo>
                  <a:pt x="1433403" y="94138"/>
                </a:lnTo>
                <a:close/>
              </a:path>
              <a:path w="2887908" h="418394">
                <a:moveTo>
                  <a:pt x="1368218" y="23410"/>
                </a:moveTo>
                <a:lnTo>
                  <a:pt x="1384854" y="30283"/>
                </a:lnTo>
                <a:lnTo>
                  <a:pt x="1384854" y="23410"/>
                </a:lnTo>
                <a:lnTo>
                  <a:pt x="1368218" y="23410"/>
                </a:lnTo>
                <a:close/>
              </a:path>
              <a:path w="2887908" h="418394">
                <a:moveTo>
                  <a:pt x="1367354" y="1826"/>
                </a:moveTo>
                <a:lnTo>
                  <a:pt x="1368218" y="12850"/>
                </a:lnTo>
                <a:lnTo>
                  <a:pt x="1369413" y="1095"/>
                </a:lnTo>
                <a:lnTo>
                  <a:pt x="1367354" y="1826"/>
                </a:lnTo>
                <a:close/>
              </a:path>
              <a:path w="2887908" h="418394">
                <a:moveTo>
                  <a:pt x="1295050" y="58342"/>
                </a:moveTo>
                <a:lnTo>
                  <a:pt x="1294020" y="48314"/>
                </a:lnTo>
                <a:lnTo>
                  <a:pt x="1294020" y="53693"/>
                </a:lnTo>
                <a:lnTo>
                  <a:pt x="1295050" y="58342"/>
                </a:lnTo>
                <a:close/>
              </a:path>
              <a:path w="2887908" h="418394">
                <a:moveTo>
                  <a:pt x="1301990" y="44329"/>
                </a:moveTo>
                <a:lnTo>
                  <a:pt x="1301990" y="52232"/>
                </a:lnTo>
                <a:lnTo>
                  <a:pt x="1301990" y="44329"/>
                </a:lnTo>
                <a:close/>
              </a:path>
              <a:path w="2887908" h="418394">
                <a:moveTo>
                  <a:pt x="1157315" y="73219"/>
                </a:moveTo>
                <a:lnTo>
                  <a:pt x="1149345" y="23410"/>
                </a:lnTo>
                <a:lnTo>
                  <a:pt x="1149345" y="73219"/>
                </a:lnTo>
                <a:lnTo>
                  <a:pt x="1157315" y="73219"/>
                </a:lnTo>
                <a:close/>
              </a:path>
              <a:path w="2887908" h="418394">
                <a:moveTo>
                  <a:pt x="1087156" y="58342"/>
                </a:moveTo>
                <a:lnTo>
                  <a:pt x="1086127" y="48314"/>
                </a:lnTo>
                <a:lnTo>
                  <a:pt x="1086127" y="53693"/>
                </a:lnTo>
                <a:lnTo>
                  <a:pt x="1087156" y="58342"/>
                </a:lnTo>
                <a:close/>
              </a:path>
              <a:path w="2887908" h="418394">
                <a:moveTo>
                  <a:pt x="1094096" y="44329"/>
                </a:moveTo>
                <a:lnTo>
                  <a:pt x="1094096" y="52232"/>
                </a:lnTo>
                <a:lnTo>
                  <a:pt x="1094096" y="44329"/>
                </a:lnTo>
                <a:close/>
              </a:path>
              <a:path w="2887908" h="418394">
                <a:moveTo>
                  <a:pt x="1061691" y="11123"/>
                </a:moveTo>
                <a:lnTo>
                  <a:pt x="1061160" y="7869"/>
                </a:lnTo>
                <a:lnTo>
                  <a:pt x="1061160" y="9662"/>
                </a:lnTo>
                <a:lnTo>
                  <a:pt x="1061691" y="11123"/>
                </a:lnTo>
                <a:close/>
              </a:path>
              <a:path w="2887908" h="418394">
                <a:moveTo>
                  <a:pt x="971920" y="58143"/>
                </a:moveTo>
                <a:lnTo>
                  <a:pt x="971920" y="62327"/>
                </a:lnTo>
                <a:lnTo>
                  <a:pt x="971920" y="58143"/>
                </a:lnTo>
                <a:close/>
              </a:path>
              <a:path w="2887908" h="418394">
                <a:moveTo>
                  <a:pt x="973448" y="47384"/>
                </a:moveTo>
                <a:lnTo>
                  <a:pt x="972717" y="56483"/>
                </a:lnTo>
                <a:lnTo>
                  <a:pt x="974311" y="55287"/>
                </a:lnTo>
                <a:lnTo>
                  <a:pt x="973448" y="47384"/>
                </a:lnTo>
                <a:close/>
              </a:path>
              <a:path w="2887908" h="418394">
                <a:moveTo>
                  <a:pt x="995630" y="58774"/>
                </a:moveTo>
                <a:lnTo>
                  <a:pt x="995829" y="62858"/>
                </a:lnTo>
                <a:lnTo>
                  <a:pt x="996028" y="56914"/>
                </a:lnTo>
                <a:lnTo>
                  <a:pt x="995630" y="58774"/>
                </a:lnTo>
                <a:close/>
              </a:path>
              <a:path w="2887908" h="418394">
                <a:moveTo>
                  <a:pt x="996260" y="68005"/>
                </a:moveTo>
                <a:lnTo>
                  <a:pt x="997024" y="65747"/>
                </a:lnTo>
                <a:lnTo>
                  <a:pt x="996081" y="67219"/>
                </a:lnTo>
                <a:lnTo>
                  <a:pt x="996260" y="68005"/>
                </a:lnTo>
                <a:close/>
              </a:path>
              <a:path w="2887908" h="418394">
                <a:moveTo>
                  <a:pt x="1005890" y="73916"/>
                </a:moveTo>
                <a:lnTo>
                  <a:pt x="1003997" y="65946"/>
                </a:lnTo>
                <a:lnTo>
                  <a:pt x="1003964" y="73916"/>
                </a:lnTo>
                <a:lnTo>
                  <a:pt x="1005890" y="73916"/>
                </a:lnTo>
                <a:close/>
              </a:path>
              <a:path w="2887908" h="418394">
                <a:moveTo>
                  <a:pt x="997456" y="25502"/>
                </a:moveTo>
                <a:lnTo>
                  <a:pt x="997622" y="42636"/>
                </a:lnTo>
                <a:lnTo>
                  <a:pt x="999747" y="27361"/>
                </a:lnTo>
                <a:lnTo>
                  <a:pt x="997456" y="25502"/>
                </a:lnTo>
                <a:close/>
              </a:path>
              <a:path w="2887908" h="418394">
                <a:moveTo>
                  <a:pt x="939018" y="11123"/>
                </a:moveTo>
                <a:lnTo>
                  <a:pt x="938486" y="7869"/>
                </a:lnTo>
                <a:lnTo>
                  <a:pt x="938486" y="9662"/>
                </a:lnTo>
                <a:lnTo>
                  <a:pt x="939018" y="11123"/>
                </a:lnTo>
                <a:close/>
              </a:path>
              <a:path w="2887908" h="418394">
                <a:moveTo>
                  <a:pt x="907385" y="31578"/>
                </a:moveTo>
                <a:lnTo>
                  <a:pt x="907784" y="42603"/>
                </a:lnTo>
                <a:lnTo>
                  <a:pt x="908780" y="28523"/>
                </a:lnTo>
                <a:lnTo>
                  <a:pt x="907385" y="31578"/>
                </a:lnTo>
                <a:close/>
              </a:path>
              <a:path w="2887908" h="418394">
                <a:moveTo>
                  <a:pt x="848371" y="58143"/>
                </a:moveTo>
                <a:lnTo>
                  <a:pt x="848371" y="62327"/>
                </a:lnTo>
                <a:lnTo>
                  <a:pt x="848371" y="58143"/>
                </a:lnTo>
                <a:close/>
              </a:path>
              <a:path w="2887908" h="418394">
                <a:moveTo>
                  <a:pt x="849899" y="47384"/>
                </a:moveTo>
                <a:lnTo>
                  <a:pt x="849168" y="56483"/>
                </a:lnTo>
                <a:lnTo>
                  <a:pt x="850762" y="55287"/>
                </a:lnTo>
                <a:lnTo>
                  <a:pt x="849899" y="47384"/>
                </a:lnTo>
                <a:close/>
              </a:path>
              <a:path w="2887908" h="418394">
                <a:moveTo>
                  <a:pt x="872080" y="58774"/>
                </a:moveTo>
                <a:lnTo>
                  <a:pt x="872279" y="62858"/>
                </a:lnTo>
                <a:lnTo>
                  <a:pt x="872479" y="56914"/>
                </a:lnTo>
                <a:lnTo>
                  <a:pt x="872080" y="58774"/>
                </a:lnTo>
                <a:close/>
              </a:path>
              <a:path w="2887908" h="418394">
                <a:moveTo>
                  <a:pt x="872711" y="68005"/>
                </a:moveTo>
                <a:lnTo>
                  <a:pt x="873475" y="65747"/>
                </a:lnTo>
                <a:lnTo>
                  <a:pt x="872532" y="67219"/>
                </a:lnTo>
                <a:lnTo>
                  <a:pt x="872711" y="68005"/>
                </a:lnTo>
                <a:close/>
              </a:path>
              <a:path w="2887908" h="418394">
                <a:moveTo>
                  <a:pt x="882341" y="73916"/>
                </a:moveTo>
                <a:lnTo>
                  <a:pt x="880448" y="65946"/>
                </a:lnTo>
                <a:lnTo>
                  <a:pt x="880415" y="73916"/>
                </a:lnTo>
                <a:lnTo>
                  <a:pt x="882341" y="73916"/>
                </a:lnTo>
                <a:close/>
              </a:path>
              <a:path w="2887908" h="418394">
                <a:moveTo>
                  <a:pt x="873907" y="25502"/>
                </a:moveTo>
                <a:lnTo>
                  <a:pt x="874073" y="42636"/>
                </a:lnTo>
                <a:lnTo>
                  <a:pt x="876198" y="27361"/>
                </a:lnTo>
                <a:lnTo>
                  <a:pt x="873907" y="25502"/>
                </a:lnTo>
                <a:close/>
              </a:path>
              <a:path w="2887908" h="418394">
                <a:moveTo>
                  <a:pt x="726688" y="55885"/>
                </a:moveTo>
                <a:lnTo>
                  <a:pt x="727518" y="87397"/>
                </a:lnTo>
                <a:lnTo>
                  <a:pt x="729776" y="64751"/>
                </a:lnTo>
                <a:lnTo>
                  <a:pt x="726688" y="55885"/>
                </a:lnTo>
                <a:close/>
              </a:path>
              <a:path w="2887908" h="418394">
                <a:moveTo>
                  <a:pt x="660296" y="73219"/>
                </a:moveTo>
                <a:lnTo>
                  <a:pt x="652327" y="23410"/>
                </a:lnTo>
                <a:lnTo>
                  <a:pt x="652327" y="73219"/>
                </a:lnTo>
                <a:lnTo>
                  <a:pt x="660296" y="73219"/>
                </a:lnTo>
                <a:close/>
              </a:path>
              <a:path w="2887908" h="418394">
                <a:moveTo>
                  <a:pt x="625223" y="68005"/>
                </a:moveTo>
                <a:lnTo>
                  <a:pt x="625987" y="65747"/>
                </a:lnTo>
                <a:lnTo>
                  <a:pt x="625044" y="67219"/>
                </a:lnTo>
                <a:lnTo>
                  <a:pt x="625223" y="68005"/>
                </a:lnTo>
                <a:close/>
              </a:path>
              <a:path w="2887908" h="418394">
                <a:moveTo>
                  <a:pt x="443877" y="43532"/>
                </a:moveTo>
                <a:lnTo>
                  <a:pt x="413940" y="43532"/>
                </a:lnTo>
                <a:lnTo>
                  <a:pt x="443877" y="44329"/>
                </a:lnTo>
                <a:lnTo>
                  <a:pt x="443877" y="43532"/>
                </a:lnTo>
                <a:close/>
              </a:path>
              <a:path w="2887908" h="418394">
                <a:moveTo>
                  <a:pt x="343297" y="68005"/>
                </a:moveTo>
                <a:lnTo>
                  <a:pt x="344061" y="65747"/>
                </a:lnTo>
                <a:lnTo>
                  <a:pt x="343118" y="67219"/>
                </a:lnTo>
                <a:lnTo>
                  <a:pt x="343297" y="68005"/>
                </a:lnTo>
                <a:close/>
              </a:path>
              <a:path w="2887908" h="418394">
                <a:moveTo>
                  <a:pt x="256899" y="43532"/>
                </a:moveTo>
                <a:lnTo>
                  <a:pt x="226963" y="43532"/>
                </a:lnTo>
                <a:lnTo>
                  <a:pt x="256899" y="44329"/>
                </a:lnTo>
                <a:lnTo>
                  <a:pt x="256899" y="43532"/>
                </a:lnTo>
                <a:close/>
              </a:path>
              <a:path w="2887908" h="418394">
                <a:moveTo>
                  <a:pt x="160297" y="43532"/>
                </a:moveTo>
                <a:lnTo>
                  <a:pt x="130361" y="43532"/>
                </a:lnTo>
                <a:lnTo>
                  <a:pt x="160297" y="44329"/>
                </a:lnTo>
                <a:lnTo>
                  <a:pt x="160297" y="43532"/>
                </a:lnTo>
                <a:close/>
              </a:path>
              <a:path w="2887908" h="418394">
                <a:moveTo>
                  <a:pt x="22912" y="73219"/>
                </a:moveTo>
                <a:lnTo>
                  <a:pt x="30881" y="73219"/>
                </a:lnTo>
                <a:lnTo>
                  <a:pt x="30881" y="14942"/>
                </a:lnTo>
                <a:lnTo>
                  <a:pt x="53793" y="14942"/>
                </a:lnTo>
                <a:lnTo>
                  <a:pt x="53793" y="7471"/>
                </a:lnTo>
                <a:lnTo>
                  <a:pt x="0" y="7471"/>
                </a:lnTo>
                <a:lnTo>
                  <a:pt x="0" y="14942"/>
                </a:lnTo>
                <a:lnTo>
                  <a:pt x="22912" y="14942"/>
                </a:lnTo>
                <a:lnTo>
                  <a:pt x="22912" y="73219"/>
                </a:lnTo>
                <a:close/>
              </a:path>
              <a:path w="2887908" h="418394">
                <a:moveTo>
                  <a:pt x="85271" y="29387"/>
                </a:moveTo>
                <a:lnTo>
                  <a:pt x="91115" y="29387"/>
                </a:lnTo>
                <a:lnTo>
                  <a:pt x="94004" y="30483"/>
                </a:lnTo>
                <a:lnTo>
                  <a:pt x="96328" y="32674"/>
                </a:lnTo>
                <a:lnTo>
                  <a:pt x="98719" y="34799"/>
                </a:lnTo>
                <a:lnTo>
                  <a:pt x="99915" y="38618"/>
                </a:lnTo>
                <a:lnTo>
                  <a:pt x="99915" y="73219"/>
                </a:lnTo>
                <a:lnTo>
                  <a:pt x="107884" y="73219"/>
                </a:lnTo>
                <a:lnTo>
                  <a:pt x="107884" y="37024"/>
                </a:lnTo>
                <a:lnTo>
                  <a:pt x="106987" y="33471"/>
                </a:lnTo>
                <a:lnTo>
                  <a:pt x="105194" y="30682"/>
                </a:lnTo>
                <a:lnTo>
                  <a:pt x="103468" y="27892"/>
                </a:lnTo>
                <a:lnTo>
                  <a:pt x="101143" y="25834"/>
                </a:lnTo>
                <a:lnTo>
                  <a:pt x="98221" y="24505"/>
                </a:lnTo>
                <a:lnTo>
                  <a:pt x="95299" y="23111"/>
                </a:lnTo>
                <a:lnTo>
                  <a:pt x="92045" y="22413"/>
                </a:lnTo>
                <a:lnTo>
                  <a:pt x="85071" y="22413"/>
                </a:lnTo>
                <a:lnTo>
                  <a:pt x="81950" y="23078"/>
                </a:lnTo>
                <a:lnTo>
                  <a:pt x="79094" y="24406"/>
                </a:lnTo>
                <a:lnTo>
                  <a:pt x="76239" y="25734"/>
                </a:lnTo>
                <a:lnTo>
                  <a:pt x="73947" y="27892"/>
                </a:lnTo>
                <a:lnTo>
                  <a:pt x="72221" y="30881"/>
                </a:lnTo>
                <a:lnTo>
                  <a:pt x="72221" y="498"/>
                </a:lnTo>
                <a:lnTo>
                  <a:pt x="64251" y="498"/>
                </a:lnTo>
                <a:lnTo>
                  <a:pt x="64251" y="73219"/>
                </a:lnTo>
                <a:lnTo>
                  <a:pt x="72221" y="73219"/>
                </a:lnTo>
                <a:lnTo>
                  <a:pt x="72221" y="42569"/>
                </a:lnTo>
                <a:lnTo>
                  <a:pt x="72985" y="39182"/>
                </a:lnTo>
                <a:lnTo>
                  <a:pt x="74512" y="36659"/>
                </a:lnTo>
                <a:lnTo>
                  <a:pt x="76106" y="34069"/>
                </a:lnTo>
                <a:lnTo>
                  <a:pt x="78098" y="32209"/>
                </a:lnTo>
                <a:lnTo>
                  <a:pt x="80489" y="31080"/>
                </a:lnTo>
                <a:lnTo>
                  <a:pt x="82880" y="29951"/>
                </a:lnTo>
                <a:lnTo>
                  <a:pt x="85271" y="29387"/>
                </a:lnTo>
                <a:close/>
              </a:path>
              <a:path w="2887908" h="418394">
                <a:moveTo>
                  <a:pt x="130212" y="48314"/>
                </a:moveTo>
                <a:lnTo>
                  <a:pt x="130212" y="44329"/>
                </a:lnTo>
                <a:lnTo>
                  <a:pt x="130212" y="50605"/>
                </a:lnTo>
                <a:lnTo>
                  <a:pt x="167868" y="50605"/>
                </a:lnTo>
                <a:lnTo>
                  <a:pt x="130212" y="44329"/>
                </a:lnTo>
                <a:lnTo>
                  <a:pt x="130212" y="48314"/>
                </a:lnTo>
                <a:close/>
              </a:path>
              <a:path w="2887908" h="418394">
                <a:moveTo>
                  <a:pt x="133998" y="25502"/>
                </a:moveTo>
                <a:lnTo>
                  <a:pt x="130412" y="27560"/>
                </a:lnTo>
                <a:lnTo>
                  <a:pt x="127589" y="30549"/>
                </a:lnTo>
                <a:lnTo>
                  <a:pt x="125530" y="34467"/>
                </a:lnTo>
                <a:lnTo>
                  <a:pt x="123471" y="38319"/>
                </a:lnTo>
                <a:lnTo>
                  <a:pt x="122442" y="42935"/>
                </a:lnTo>
                <a:lnTo>
                  <a:pt x="122442" y="53693"/>
                </a:lnTo>
                <a:lnTo>
                  <a:pt x="123471" y="58342"/>
                </a:lnTo>
                <a:lnTo>
                  <a:pt x="125530" y="62261"/>
                </a:lnTo>
                <a:lnTo>
                  <a:pt x="127589" y="66112"/>
                </a:lnTo>
                <a:lnTo>
                  <a:pt x="130445" y="69068"/>
                </a:lnTo>
                <a:lnTo>
                  <a:pt x="127622" y="50605"/>
                </a:lnTo>
                <a:lnTo>
                  <a:pt x="127622" y="43532"/>
                </a:lnTo>
                <a:lnTo>
                  <a:pt x="130361" y="43532"/>
                </a:lnTo>
                <a:lnTo>
                  <a:pt x="130843" y="40942"/>
                </a:lnTo>
                <a:lnTo>
                  <a:pt x="132105" y="38153"/>
                </a:lnTo>
                <a:lnTo>
                  <a:pt x="133433" y="35297"/>
                </a:lnTo>
                <a:lnTo>
                  <a:pt x="135260" y="33139"/>
                </a:lnTo>
                <a:lnTo>
                  <a:pt x="137584" y="31678"/>
                </a:lnTo>
                <a:lnTo>
                  <a:pt x="139975" y="30150"/>
                </a:lnTo>
                <a:lnTo>
                  <a:pt x="142797" y="29387"/>
                </a:lnTo>
                <a:lnTo>
                  <a:pt x="150302" y="29387"/>
                </a:lnTo>
                <a:lnTo>
                  <a:pt x="153722" y="30682"/>
                </a:lnTo>
                <a:lnTo>
                  <a:pt x="156312" y="33272"/>
                </a:lnTo>
                <a:lnTo>
                  <a:pt x="158969" y="35862"/>
                </a:lnTo>
                <a:lnTo>
                  <a:pt x="160297" y="39548"/>
                </a:lnTo>
                <a:lnTo>
                  <a:pt x="164381" y="43532"/>
                </a:lnTo>
                <a:lnTo>
                  <a:pt x="161426" y="27394"/>
                </a:lnTo>
                <a:lnTo>
                  <a:pt x="158105" y="25402"/>
                </a:lnTo>
                <a:lnTo>
                  <a:pt x="154851" y="23410"/>
                </a:lnTo>
                <a:lnTo>
                  <a:pt x="150900" y="22413"/>
                </a:lnTo>
                <a:lnTo>
                  <a:pt x="141668" y="22413"/>
                </a:lnTo>
                <a:lnTo>
                  <a:pt x="137584" y="23443"/>
                </a:lnTo>
                <a:lnTo>
                  <a:pt x="133998" y="25502"/>
                </a:lnTo>
                <a:close/>
              </a:path>
              <a:path w="2887908" h="418394">
                <a:moveTo>
                  <a:pt x="168266" y="40776"/>
                </a:moveTo>
                <a:lnTo>
                  <a:pt x="167403" y="36958"/>
                </a:lnTo>
                <a:lnTo>
                  <a:pt x="165676" y="33571"/>
                </a:lnTo>
                <a:lnTo>
                  <a:pt x="163950" y="30117"/>
                </a:lnTo>
                <a:lnTo>
                  <a:pt x="161426" y="27394"/>
                </a:lnTo>
                <a:lnTo>
                  <a:pt x="164381" y="43532"/>
                </a:lnTo>
                <a:lnTo>
                  <a:pt x="160297" y="39548"/>
                </a:lnTo>
                <a:lnTo>
                  <a:pt x="160297" y="44329"/>
                </a:lnTo>
                <a:lnTo>
                  <a:pt x="130361" y="43532"/>
                </a:lnTo>
                <a:lnTo>
                  <a:pt x="127622" y="43532"/>
                </a:lnTo>
                <a:lnTo>
                  <a:pt x="127622" y="50605"/>
                </a:lnTo>
                <a:lnTo>
                  <a:pt x="130445" y="69068"/>
                </a:lnTo>
                <a:lnTo>
                  <a:pt x="134097" y="71127"/>
                </a:lnTo>
                <a:lnTo>
                  <a:pt x="137816" y="73185"/>
                </a:lnTo>
                <a:lnTo>
                  <a:pt x="142034" y="74215"/>
                </a:lnTo>
                <a:lnTo>
                  <a:pt x="150003" y="74215"/>
                </a:lnTo>
                <a:lnTo>
                  <a:pt x="152925" y="73783"/>
                </a:lnTo>
                <a:lnTo>
                  <a:pt x="155515" y="72920"/>
                </a:lnTo>
                <a:lnTo>
                  <a:pt x="158172" y="71990"/>
                </a:lnTo>
                <a:lnTo>
                  <a:pt x="160463" y="70695"/>
                </a:lnTo>
                <a:lnTo>
                  <a:pt x="162389" y="69035"/>
                </a:lnTo>
                <a:lnTo>
                  <a:pt x="164381" y="67374"/>
                </a:lnTo>
                <a:lnTo>
                  <a:pt x="166008" y="65415"/>
                </a:lnTo>
                <a:lnTo>
                  <a:pt x="167270" y="63157"/>
                </a:lnTo>
                <a:lnTo>
                  <a:pt x="160994" y="59471"/>
                </a:lnTo>
                <a:lnTo>
                  <a:pt x="159600" y="61862"/>
                </a:lnTo>
                <a:lnTo>
                  <a:pt x="157740" y="63755"/>
                </a:lnTo>
                <a:lnTo>
                  <a:pt x="155416" y="65150"/>
                </a:lnTo>
                <a:lnTo>
                  <a:pt x="153158" y="66544"/>
                </a:lnTo>
                <a:lnTo>
                  <a:pt x="150202" y="67241"/>
                </a:lnTo>
                <a:lnTo>
                  <a:pt x="143163" y="67241"/>
                </a:lnTo>
                <a:lnTo>
                  <a:pt x="140240" y="66511"/>
                </a:lnTo>
                <a:lnTo>
                  <a:pt x="137783" y="65050"/>
                </a:lnTo>
                <a:lnTo>
                  <a:pt x="135392" y="63522"/>
                </a:lnTo>
                <a:lnTo>
                  <a:pt x="133533" y="61331"/>
                </a:lnTo>
                <a:lnTo>
                  <a:pt x="132205" y="58475"/>
                </a:lnTo>
                <a:lnTo>
                  <a:pt x="130876" y="55619"/>
                </a:lnTo>
                <a:lnTo>
                  <a:pt x="130212" y="52232"/>
                </a:lnTo>
                <a:lnTo>
                  <a:pt x="130212" y="44329"/>
                </a:lnTo>
                <a:lnTo>
                  <a:pt x="167868" y="50605"/>
                </a:lnTo>
                <a:lnTo>
                  <a:pt x="168100" y="49045"/>
                </a:lnTo>
                <a:lnTo>
                  <a:pt x="168233" y="47185"/>
                </a:lnTo>
                <a:lnTo>
                  <a:pt x="168266" y="40776"/>
                </a:lnTo>
                <a:close/>
              </a:path>
              <a:path w="2887908" h="418394">
                <a:moveTo>
                  <a:pt x="194879" y="34700"/>
                </a:moveTo>
                <a:lnTo>
                  <a:pt x="196606" y="32873"/>
                </a:lnTo>
                <a:lnTo>
                  <a:pt x="198664" y="31678"/>
                </a:lnTo>
                <a:lnTo>
                  <a:pt x="200790" y="30483"/>
                </a:lnTo>
                <a:lnTo>
                  <a:pt x="202882" y="29885"/>
                </a:lnTo>
                <a:lnTo>
                  <a:pt x="206534" y="29885"/>
                </a:lnTo>
                <a:lnTo>
                  <a:pt x="207763" y="29951"/>
                </a:lnTo>
                <a:lnTo>
                  <a:pt x="209490" y="30217"/>
                </a:lnTo>
                <a:lnTo>
                  <a:pt x="211017" y="30682"/>
                </a:lnTo>
                <a:lnTo>
                  <a:pt x="212412" y="23410"/>
                </a:lnTo>
                <a:lnTo>
                  <a:pt x="210785" y="22746"/>
                </a:lnTo>
                <a:lnTo>
                  <a:pt x="208726" y="22480"/>
                </a:lnTo>
                <a:lnTo>
                  <a:pt x="206933" y="22413"/>
                </a:lnTo>
                <a:lnTo>
                  <a:pt x="203081" y="22413"/>
                </a:lnTo>
                <a:lnTo>
                  <a:pt x="199793" y="23177"/>
                </a:lnTo>
                <a:lnTo>
                  <a:pt x="197071" y="24705"/>
                </a:lnTo>
                <a:lnTo>
                  <a:pt x="194414" y="26232"/>
                </a:lnTo>
                <a:lnTo>
                  <a:pt x="192389" y="28523"/>
                </a:lnTo>
                <a:lnTo>
                  <a:pt x="191392" y="42603"/>
                </a:lnTo>
                <a:lnTo>
                  <a:pt x="192090" y="39548"/>
                </a:lnTo>
                <a:lnTo>
                  <a:pt x="193484" y="37157"/>
                </a:lnTo>
                <a:lnTo>
                  <a:pt x="194879" y="34700"/>
                </a:lnTo>
                <a:close/>
              </a:path>
              <a:path w="2887908" h="418394">
                <a:moveTo>
                  <a:pt x="191392" y="73219"/>
                </a:moveTo>
                <a:lnTo>
                  <a:pt x="191392" y="42603"/>
                </a:lnTo>
                <a:lnTo>
                  <a:pt x="192389" y="28523"/>
                </a:lnTo>
                <a:lnTo>
                  <a:pt x="190994" y="31578"/>
                </a:lnTo>
                <a:lnTo>
                  <a:pt x="189898" y="23410"/>
                </a:lnTo>
                <a:lnTo>
                  <a:pt x="183423" y="23410"/>
                </a:lnTo>
                <a:lnTo>
                  <a:pt x="183423" y="73219"/>
                </a:lnTo>
                <a:lnTo>
                  <a:pt x="191392" y="73219"/>
                </a:lnTo>
                <a:close/>
              </a:path>
              <a:path w="2887908" h="418394">
                <a:moveTo>
                  <a:pt x="226814" y="48314"/>
                </a:moveTo>
                <a:lnTo>
                  <a:pt x="226814" y="44329"/>
                </a:lnTo>
                <a:lnTo>
                  <a:pt x="226814" y="50605"/>
                </a:lnTo>
                <a:lnTo>
                  <a:pt x="264470" y="50605"/>
                </a:lnTo>
                <a:lnTo>
                  <a:pt x="226814" y="44329"/>
                </a:lnTo>
                <a:lnTo>
                  <a:pt x="226814" y="48314"/>
                </a:lnTo>
                <a:close/>
              </a:path>
              <a:path w="2887908" h="418394">
                <a:moveTo>
                  <a:pt x="230600" y="25502"/>
                </a:moveTo>
                <a:lnTo>
                  <a:pt x="227013" y="27560"/>
                </a:lnTo>
                <a:lnTo>
                  <a:pt x="224191" y="30549"/>
                </a:lnTo>
                <a:lnTo>
                  <a:pt x="222132" y="34467"/>
                </a:lnTo>
                <a:lnTo>
                  <a:pt x="220073" y="38319"/>
                </a:lnTo>
                <a:lnTo>
                  <a:pt x="219044" y="42935"/>
                </a:lnTo>
                <a:lnTo>
                  <a:pt x="219044" y="53693"/>
                </a:lnTo>
                <a:lnTo>
                  <a:pt x="220073" y="58342"/>
                </a:lnTo>
                <a:lnTo>
                  <a:pt x="222132" y="62261"/>
                </a:lnTo>
                <a:lnTo>
                  <a:pt x="224191" y="66112"/>
                </a:lnTo>
                <a:lnTo>
                  <a:pt x="227047" y="69068"/>
                </a:lnTo>
                <a:lnTo>
                  <a:pt x="224224" y="50605"/>
                </a:lnTo>
                <a:lnTo>
                  <a:pt x="224224" y="43532"/>
                </a:lnTo>
                <a:lnTo>
                  <a:pt x="226963" y="43532"/>
                </a:lnTo>
                <a:lnTo>
                  <a:pt x="227445" y="40942"/>
                </a:lnTo>
                <a:lnTo>
                  <a:pt x="228707" y="38153"/>
                </a:lnTo>
                <a:lnTo>
                  <a:pt x="230035" y="35297"/>
                </a:lnTo>
                <a:lnTo>
                  <a:pt x="231862" y="33139"/>
                </a:lnTo>
                <a:lnTo>
                  <a:pt x="234186" y="31678"/>
                </a:lnTo>
                <a:lnTo>
                  <a:pt x="236577" y="30150"/>
                </a:lnTo>
                <a:lnTo>
                  <a:pt x="239399" y="29387"/>
                </a:lnTo>
                <a:lnTo>
                  <a:pt x="246904" y="29387"/>
                </a:lnTo>
                <a:lnTo>
                  <a:pt x="250324" y="30682"/>
                </a:lnTo>
                <a:lnTo>
                  <a:pt x="252914" y="33272"/>
                </a:lnTo>
                <a:lnTo>
                  <a:pt x="255571" y="35862"/>
                </a:lnTo>
                <a:lnTo>
                  <a:pt x="256899" y="39548"/>
                </a:lnTo>
                <a:lnTo>
                  <a:pt x="260983" y="43532"/>
                </a:lnTo>
                <a:lnTo>
                  <a:pt x="258028" y="27394"/>
                </a:lnTo>
                <a:lnTo>
                  <a:pt x="254707" y="25402"/>
                </a:lnTo>
                <a:lnTo>
                  <a:pt x="251453" y="23410"/>
                </a:lnTo>
                <a:lnTo>
                  <a:pt x="247502" y="22413"/>
                </a:lnTo>
                <a:lnTo>
                  <a:pt x="238270" y="22413"/>
                </a:lnTo>
                <a:lnTo>
                  <a:pt x="234186" y="23443"/>
                </a:lnTo>
                <a:lnTo>
                  <a:pt x="230600" y="25502"/>
                </a:lnTo>
                <a:close/>
              </a:path>
              <a:path w="2887908" h="418394">
                <a:moveTo>
                  <a:pt x="264868" y="40776"/>
                </a:moveTo>
                <a:lnTo>
                  <a:pt x="264005" y="36958"/>
                </a:lnTo>
                <a:lnTo>
                  <a:pt x="262278" y="33571"/>
                </a:lnTo>
                <a:lnTo>
                  <a:pt x="260551" y="30117"/>
                </a:lnTo>
                <a:lnTo>
                  <a:pt x="258028" y="27394"/>
                </a:lnTo>
                <a:lnTo>
                  <a:pt x="260983" y="43532"/>
                </a:lnTo>
                <a:lnTo>
                  <a:pt x="256899" y="39548"/>
                </a:lnTo>
                <a:lnTo>
                  <a:pt x="256899" y="44329"/>
                </a:lnTo>
                <a:lnTo>
                  <a:pt x="226963" y="43532"/>
                </a:lnTo>
                <a:lnTo>
                  <a:pt x="224224" y="43532"/>
                </a:lnTo>
                <a:lnTo>
                  <a:pt x="224224" y="50605"/>
                </a:lnTo>
                <a:lnTo>
                  <a:pt x="227047" y="69068"/>
                </a:lnTo>
                <a:lnTo>
                  <a:pt x="230699" y="71127"/>
                </a:lnTo>
                <a:lnTo>
                  <a:pt x="234418" y="73185"/>
                </a:lnTo>
                <a:lnTo>
                  <a:pt x="238636" y="74215"/>
                </a:lnTo>
                <a:lnTo>
                  <a:pt x="246605" y="74215"/>
                </a:lnTo>
                <a:lnTo>
                  <a:pt x="249527" y="73783"/>
                </a:lnTo>
                <a:lnTo>
                  <a:pt x="252117" y="72920"/>
                </a:lnTo>
                <a:lnTo>
                  <a:pt x="254774" y="71990"/>
                </a:lnTo>
                <a:lnTo>
                  <a:pt x="257065" y="70695"/>
                </a:lnTo>
                <a:lnTo>
                  <a:pt x="258991" y="69035"/>
                </a:lnTo>
                <a:lnTo>
                  <a:pt x="260983" y="67374"/>
                </a:lnTo>
                <a:lnTo>
                  <a:pt x="262610" y="65415"/>
                </a:lnTo>
                <a:lnTo>
                  <a:pt x="263872" y="63157"/>
                </a:lnTo>
                <a:lnTo>
                  <a:pt x="257596" y="59471"/>
                </a:lnTo>
                <a:lnTo>
                  <a:pt x="256201" y="61862"/>
                </a:lnTo>
                <a:lnTo>
                  <a:pt x="254342" y="63755"/>
                </a:lnTo>
                <a:lnTo>
                  <a:pt x="252018" y="65150"/>
                </a:lnTo>
                <a:lnTo>
                  <a:pt x="249760" y="66544"/>
                </a:lnTo>
                <a:lnTo>
                  <a:pt x="246804" y="67241"/>
                </a:lnTo>
                <a:lnTo>
                  <a:pt x="239765" y="67241"/>
                </a:lnTo>
                <a:lnTo>
                  <a:pt x="236842" y="66511"/>
                </a:lnTo>
                <a:lnTo>
                  <a:pt x="234385" y="65050"/>
                </a:lnTo>
                <a:lnTo>
                  <a:pt x="231994" y="63522"/>
                </a:lnTo>
                <a:lnTo>
                  <a:pt x="230135" y="61331"/>
                </a:lnTo>
                <a:lnTo>
                  <a:pt x="228807" y="58475"/>
                </a:lnTo>
                <a:lnTo>
                  <a:pt x="227478" y="55619"/>
                </a:lnTo>
                <a:lnTo>
                  <a:pt x="226814" y="52232"/>
                </a:lnTo>
                <a:lnTo>
                  <a:pt x="226814" y="44329"/>
                </a:lnTo>
                <a:lnTo>
                  <a:pt x="264470" y="50605"/>
                </a:lnTo>
                <a:lnTo>
                  <a:pt x="264702" y="49045"/>
                </a:lnTo>
                <a:lnTo>
                  <a:pt x="264835" y="47185"/>
                </a:lnTo>
                <a:lnTo>
                  <a:pt x="264868" y="40776"/>
                </a:lnTo>
                <a:close/>
              </a:path>
              <a:path w="2887908" h="418394">
                <a:moveTo>
                  <a:pt x="343297" y="68005"/>
                </a:moveTo>
                <a:lnTo>
                  <a:pt x="344161" y="69533"/>
                </a:lnTo>
                <a:lnTo>
                  <a:pt x="344858" y="63157"/>
                </a:lnTo>
                <a:lnTo>
                  <a:pt x="342866" y="62858"/>
                </a:lnTo>
                <a:lnTo>
                  <a:pt x="342866" y="66112"/>
                </a:lnTo>
                <a:lnTo>
                  <a:pt x="342700" y="67872"/>
                </a:lnTo>
                <a:lnTo>
                  <a:pt x="343118" y="67219"/>
                </a:lnTo>
                <a:lnTo>
                  <a:pt x="342866" y="63854"/>
                </a:lnTo>
                <a:lnTo>
                  <a:pt x="343118" y="67219"/>
                </a:lnTo>
                <a:lnTo>
                  <a:pt x="344061" y="65747"/>
                </a:lnTo>
                <a:lnTo>
                  <a:pt x="343297" y="68005"/>
                </a:lnTo>
                <a:close/>
              </a:path>
              <a:path w="2887908" h="418394">
                <a:moveTo>
                  <a:pt x="314873" y="28158"/>
                </a:moveTo>
                <a:lnTo>
                  <a:pt x="312416" y="31147"/>
                </a:lnTo>
                <a:lnTo>
                  <a:pt x="311088" y="34866"/>
                </a:lnTo>
                <a:lnTo>
                  <a:pt x="317563" y="38850"/>
                </a:lnTo>
                <a:lnTo>
                  <a:pt x="318692" y="35530"/>
                </a:lnTo>
                <a:lnTo>
                  <a:pt x="320452" y="33139"/>
                </a:lnTo>
                <a:lnTo>
                  <a:pt x="322843" y="31678"/>
                </a:lnTo>
                <a:lnTo>
                  <a:pt x="325233" y="30150"/>
                </a:lnTo>
                <a:lnTo>
                  <a:pt x="328156" y="29387"/>
                </a:lnTo>
                <a:lnTo>
                  <a:pt x="335262" y="29387"/>
                </a:lnTo>
                <a:lnTo>
                  <a:pt x="338084" y="30416"/>
                </a:lnTo>
                <a:lnTo>
                  <a:pt x="340076" y="32475"/>
                </a:lnTo>
                <a:lnTo>
                  <a:pt x="342069" y="34467"/>
                </a:lnTo>
                <a:lnTo>
                  <a:pt x="343065" y="37323"/>
                </a:lnTo>
                <a:lnTo>
                  <a:pt x="343065" y="42950"/>
                </a:lnTo>
                <a:lnTo>
                  <a:pt x="324935" y="46521"/>
                </a:lnTo>
                <a:lnTo>
                  <a:pt x="325366" y="53162"/>
                </a:lnTo>
                <a:lnTo>
                  <a:pt x="328620" y="52498"/>
                </a:lnTo>
                <a:lnTo>
                  <a:pt x="343065" y="49537"/>
                </a:lnTo>
                <a:lnTo>
                  <a:pt x="344659" y="49211"/>
                </a:lnTo>
                <a:lnTo>
                  <a:pt x="344659" y="42636"/>
                </a:lnTo>
                <a:lnTo>
                  <a:pt x="346784" y="27361"/>
                </a:lnTo>
                <a:lnTo>
                  <a:pt x="344493" y="25502"/>
                </a:lnTo>
                <a:lnTo>
                  <a:pt x="341571" y="24306"/>
                </a:lnTo>
                <a:lnTo>
                  <a:pt x="338649" y="23044"/>
                </a:lnTo>
                <a:lnTo>
                  <a:pt x="335394" y="22413"/>
                </a:lnTo>
                <a:lnTo>
                  <a:pt x="326495" y="22413"/>
                </a:lnTo>
                <a:lnTo>
                  <a:pt x="322046" y="23576"/>
                </a:lnTo>
                <a:lnTo>
                  <a:pt x="318459" y="25900"/>
                </a:lnTo>
                <a:lnTo>
                  <a:pt x="314873" y="28158"/>
                </a:lnTo>
                <a:close/>
              </a:path>
              <a:path w="2887908" h="418394">
                <a:moveTo>
                  <a:pt x="381857" y="34700"/>
                </a:moveTo>
                <a:lnTo>
                  <a:pt x="383583" y="32873"/>
                </a:lnTo>
                <a:lnTo>
                  <a:pt x="385642" y="31678"/>
                </a:lnTo>
                <a:lnTo>
                  <a:pt x="387767" y="30483"/>
                </a:lnTo>
                <a:lnTo>
                  <a:pt x="389859" y="29885"/>
                </a:lnTo>
                <a:lnTo>
                  <a:pt x="393512" y="29885"/>
                </a:lnTo>
                <a:lnTo>
                  <a:pt x="394741" y="29951"/>
                </a:lnTo>
                <a:lnTo>
                  <a:pt x="396467" y="30217"/>
                </a:lnTo>
                <a:lnTo>
                  <a:pt x="397995" y="30682"/>
                </a:lnTo>
                <a:lnTo>
                  <a:pt x="399389" y="23410"/>
                </a:lnTo>
                <a:lnTo>
                  <a:pt x="397762" y="22746"/>
                </a:lnTo>
                <a:lnTo>
                  <a:pt x="395704" y="22480"/>
                </a:lnTo>
                <a:lnTo>
                  <a:pt x="393911" y="22413"/>
                </a:lnTo>
                <a:lnTo>
                  <a:pt x="390059" y="22413"/>
                </a:lnTo>
                <a:lnTo>
                  <a:pt x="386771" y="23177"/>
                </a:lnTo>
                <a:lnTo>
                  <a:pt x="384048" y="24705"/>
                </a:lnTo>
                <a:lnTo>
                  <a:pt x="381392" y="26232"/>
                </a:lnTo>
                <a:lnTo>
                  <a:pt x="379366" y="28523"/>
                </a:lnTo>
                <a:lnTo>
                  <a:pt x="378370" y="42603"/>
                </a:lnTo>
                <a:lnTo>
                  <a:pt x="379067" y="39548"/>
                </a:lnTo>
                <a:lnTo>
                  <a:pt x="380462" y="37157"/>
                </a:lnTo>
                <a:lnTo>
                  <a:pt x="381857" y="34700"/>
                </a:lnTo>
                <a:close/>
              </a:path>
              <a:path w="2887908" h="418394">
                <a:moveTo>
                  <a:pt x="378370" y="73219"/>
                </a:moveTo>
                <a:lnTo>
                  <a:pt x="378370" y="42603"/>
                </a:lnTo>
                <a:lnTo>
                  <a:pt x="379366" y="28523"/>
                </a:lnTo>
                <a:lnTo>
                  <a:pt x="377972" y="31578"/>
                </a:lnTo>
                <a:lnTo>
                  <a:pt x="376876" y="23410"/>
                </a:lnTo>
                <a:lnTo>
                  <a:pt x="370401" y="23410"/>
                </a:lnTo>
                <a:lnTo>
                  <a:pt x="370401" y="73219"/>
                </a:lnTo>
                <a:lnTo>
                  <a:pt x="378370" y="73219"/>
                </a:lnTo>
                <a:close/>
              </a:path>
              <a:path w="2887908" h="418394">
                <a:moveTo>
                  <a:pt x="324935" y="46521"/>
                </a:moveTo>
                <a:lnTo>
                  <a:pt x="320485" y="47384"/>
                </a:lnTo>
                <a:lnTo>
                  <a:pt x="316998" y="49045"/>
                </a:lnTo>
                <a:lnTo>
                  <a:pt x="314475" y="51502"/>
                </a:lnTo>
                <a:lnTo>
                  <a:pt x="312018" y="53893"/>
                </a:lnTo>
                <a:lnTo>
                  <a:pt x="310789" y="56948"/>
                </a:lnTo>
                <a:lnTo>
                  <a:pt x="310789" y="63655"/>
                </a:lnTo>
                <a:lnTo>
                  <a:pt x="311519" y="66179"/>
                </a:lnTo>
                <a:lnTo>
                  <a:pt x="312980" y="68238"/>
                </a:lnTo>
                <a:lnTo>
                  <a:pt x="314508" y="70230"/>
                </a:lnTo>
                <a:lnTo>
                  <a:pt x="316533" y="71724"/>
                </a:lnTo>
                <a:lnTo>
                  <a:pt x="319057" y="72720"/>
                </a:lnTo>
                <a:lnTo>
                  <a:pt x="321581" y="73717"/>
                </a:lnTo>
                <a:lnTo>
                  <a:pt x="324304" y="74215"/>
                </a:lnTo>
                <a:lnTo>
                  <a:pt x="329550" y="74215"/>
                </a:lnTo>
                <a:lnTo>
                  <a:pt x="331908" y="73849"/>
                </a:lnTo>
                <a:lnTo>
                  <a:pt x="334299" y="73119"/>
                </a:lnTo>
                <a:lnTo>
                  <a:pt x="336689" y="72322"/>
                </a:lnTo>
                <a:lnTo>
                  <a:pt x="338848" y="71127"/>
                </a:lnTo>
                <a:lnTo>
                  <a:pt x="340774" y="69533"/>
                </a:lnTo>
                <a:lnTo>
                  <a:pt x="342700" y="67872"/>
                </a:lnTo>
                <a:lnTo>
                  <a:pt x="342866" y="66112"/>
                </a:lnTo>
                <a:lnTo>
                  <a:pt x="342866" y="62858"/>
                </a:lnTo>
                <a:lnTo>
                  <a:pt x="344858" y="63157"/>
                </a:lnTo>
                <a:lnTo>
                  <a:pt x="344161" y="69533"/>
                </a:lnTo>
                <a:lnTo>
                  <a:pt x="345024" y="70994"/>
                </a:lnTo>
                <a:lnTo>
                  <a:pt x="346220" y="72090"/>
                </a:lnTo>
                <a:lnTo>
                  <a:pt x="347747" y="72820"/>
                </a:lnTo>
                <a:lnTo>
                  <a:pt x="349275" y="73551"/>
                </a:lnTo>
                <a:lnTo>
                  <a:pt x="351001" y="73916"/>
                </a:lnTo>
                <a:lnTo>
                  <a:pt x="355052" y="73916"/>
                </a:lnTo>
                <a:lnTo>
                  <a:pt x="356779" y="73584"/>
                </a:lnTo>
                <a:lnTo>
                  <a:pt x="358107" y="72920"/>
                </a:lnTo>
                <a:lnTo>
                  <a:pt x="358506" y="66644"/>
                </a:lnTo>
                <a:lnTo>
                  <a:pt x="356082" y="67142"/>
                </a:lnTo>
                <a:lnTo>
                  <a:pt x="352296" y="67142"/>
                </a:lnTo>
                <a:lnTo>
                  <a:pt x="351034" y="65946"/>
                </a:lnTo>
                <a:lnTo>
                  <a:pt x="351034" y="35530"/>
                </a:lnTo>
                <a:lnTo>
                  <a:pt x="350171" y="32342"/>
                </a:lnTo>
                <a:lnTo>
                  <a:pt x="348444" y="29885"/>
                </a:lnTo>
                <a:lnTo>
                  <a:pt x="346784" y="27361"/>
                </a:lnTo>
                <a:lnTo>
                  <a:pt x="344659" y="42636"/>
                </a:lnTo>
                <a:lnTo>
                  <a:pt x="344659" y="49211"/>
                </a:lnTo>
                <a:lnTo>
                  <a:pt x="343065" y="49537"/>
                </a:lnTo>
                <a:lnTo>
                  <a:pt x="343065" y="56914"/>
                </a:lnTo>
                <a:lnTo>
                  <a:pt x="342667" y="58774"/>
                </a:lnTo>
                <a:lnTo>
                  <a:pt x="341870" y="60368"/>
                </a:lnTo>
                <a:lnTo>
                  <a:pt x="341073" y="61895"/>
                </a:lnTo>
                <a:lnTo>
                  <a:pt x="339977" y="63190"/>
                </a:lnTo>
                <a:lnTo>
                  <a:pt x="338582" y="64253"/>
                </a:lnTo>
                <a:lnTo>
                  <a:pt x="337188" y="65249"/>
                </a:lnTo>
                <a:lnTo>
                  <a:pt x="335594" y="66013"/>
                </a:lnTo>
                <a:lnTo>
                  <a:pt x="333801" y="66544"/>
                </a:lnTo>
                <a:lnTo>
                  <a:pt x="332074" y="67009"/>
                </a:lnTo>
                <a:lnTo>
                  <a:pt x="330248" y="67241"/>
                </a:lnTo>
                <a:lnTo>
                  <a:pt x="325333" y="67241"/>
                </a:lnTo>
                <a:lnTo>
                  <a:pt x="323009" y="66611"/>
                </a:lnTo>
                <a:lnTo>
                  <a:pt x="321348" y="65349"/>
                </a:lnTo>
                <a:lnTo>
                  <a:pt x="319754" y="64020"/>
                </a:lnTo>
                <a:lnTo>
                  <a:pt x="318958" y="62327"/>
                </a:lnTo>
                <a:lnTo>
                  <a:pt x="318958" y="58143"/>
                </a:lnTo>
                <a:lnTo>
                  <a:pt x="319754" y="56483"/>
                </a:lnTo>
                <a:lnTo>
                  <a:pt x="321348" y="55287"/>
                </a:lnTo>
                <a:lnTo>
                  <a:pt x="322942" y="54092"/>
                </a:lnTo>
                <a:lnTo>
                  <a:pt x="325366" y="53162"/>
                </a:lnTo>
                <a:lnTo>
                  <a:pt x="324935" y="46521"/>
                </a:lnTo>
                <a:close/>
              </a:path>
              <a:path w="2887908" h="418394">
                <a:moveTo>
                  <a:pt x="413792" y="48314"/>
                </a:moveTo>
                <a:lnTo>
                  <a:pt x="413792" y="44329"/>
                </a:lnTo>
                <a:lnTo>
                  <a:pt x="413792" y="50605"/>
                </a:lnTo>
                <a:lnTo>
                  <a:pt x="451448" y="50605"/>
                </a:lnTo>
                <a:lnTo>
                  <a:pt x="413792" y="44329"/>
                </a:lnTo>
                <a:lnTo>
                  <a:pt x="413792" y="48314"/>
                </a:lnTo>
                <a:close/>
              </a:path>
              <a:path w="2887908" h="418394">
                <a:moveTo>
                  <a:pt x="417577" y="25502"/>
                </a:moveTo>
                <a:lnTo>
                  <a:pt x="413991" y="27560"/>
                </a:lnTo>
                <a:lnTo>
                  <a:pt x="411169" y="30549"/>
                </a:lnTo>
                <a:lnTo>
                  <a:pt x="409110" y="34467"/>
                </a:lnTo>
                <a:lnTo>
                  <a:pt x="407051" y="38319"/>
                </a:lnTo>
                <a:lnTo>
                  <a:pt x="406022" y="42935"/>
                </a:lnTo>
                <a:lnTo>
                  <a:pt x="406022" y="53693"/>
                </a:lnTo>
                <a:lnTo>
                  <a:pt x="407051" y="58342"/>
                </a:lnTo>
                <a:lnTo>
                  <a:pt x="409110" y="62261"/>
                </a:lnTo>
                <a:lnTo>
                  <a:pt x="411169" y="66112"/>
                </a:lnTo>
                <a:lnTo>
                  <a:pt x="414024" y="69068"/>
                </a:lnTo>
                <a:lnTo>
                  <a:pt x="411202" y="50605"/>
                </a:lnTo>
                <a:lnTo>
                  <a:pt x="411202" y="43532"/>
                </a:lnTo>
                <a:lnTo>
                  <a:pt x="413940" y="43532"/>
                </a:lnTo>
                <a:lnTo>
                  <a:pt x="414423" y="40942"/>
                </a:lnTo>
                <a:lnTo>
                  <a:pt x="415685" y="38153"/>
                </a:lnTo>
                <a:lnTo>
                  <a:pt x="417013" y="35297"/>
                </a:lnTo>
                <a:lnTo>
                  <a:pt x="418839" y="33139"/>
                </a:lnTo>
                <a:lnTo>
                  <a:pt x="421164" y="31678"/>
                </a:lnTo>
                <a:lnTo>
                  <a:pt x="423555" y="30150"/>
                </a:lnTo>
                <a:lnTo>
                  <a:pt x="426377" y="29387"/>
                </a:lnTo>
                <a:lnTo>
                  <a:pt x="433882" y="29387"/>
                </a:lnTo>
                <a:lnTo>
                  <a:pt x="437302" y="30682"/>
                </a:lnTo>
                <a:lnTo>
                  <a:pt x="439892" y="33272"/>
                </a:lnTo>
                <a:lnTo>
                  <a:pt x="442548" y="35862"/>
                </a:lnTo>
                <a:lnTo>
                  <a:pt x="443877" y="39548"/>
                </a:lnTo>
                <a:lnTo>
                  <a:pt x="447961" y="43532"/>
                </a:lnTo>
                <a:lnTo>
                  <a:pt x="445006" y="27394"/>
                </a:lnTo>
                <a:lnTo>
                  <a:pt x="441685" y="25402"/>
                </a:lnTo>
                <a:lnTo>
                  <a:pt x="438431" y="23410"/>
                </a:lnTo>
                <a:lnTo>
                  <a:pt x="434479" y="22413"/>
                </a:lnTo>
                <a:lnTo>
                  <a:pt x="425248" y="22413"/>
                </a:lnTo>
                <a:lnTo>
                  <a:pt x="421164" y="23443"/>
                </a:lnTo>
                <a:lnTo>
                  <a:pt x="417577" y="25502"/>
                </a:lnTo>
                <a:close/>
              </a:path>
              <a:path w="2887908" h="418394">
                <a:moveTo>
                  <a:pt x="451846" y="40776"/>
                </a:moveTo>
                <a:lnTo>
                  <a:pt x="450983" y="36958"/>
                </a:lnTo>
                <a:lnTo>
                  <a:pt x="449256" y="33571"/>
                </a:lnTo>
                <a:lnTo>
                  <a:pt x="447529" y="30117"/>
                </a:lnTo>
                <a:lnTo>
                  <a:pt x="445006" y="27394"/>
                </a:lnTo>
                <a:lnTo>
                  <a:pt x="447961" y="43532"/>
                </a:lnTo>
                <a:lnTo>
                  <a:pt x="443877" y="39548"/>
                </a:lnTo>
                <a:lnTo>
                  <a:pt x="443877" y="44329"/>
                </a:lnTo>
                <a:lnTo>
                  <a:pt x="413940" y="43532"/>
                </a:lnTo>
                <a:lnTo>
                  <a:pt x="411202" y="43532"/>
                </a:lnTo>
                <a:lnTo>
                  <a:pt x="411202" y="50605"/>
                </a:lnTo>
                <a:lnTo>
                  <a:pt x="414024" y="69068"/>
                </a:lnTo>
                <a:lnTo>
                  <a:pt x="417677" y="71127"/>
                </a:lnTo>
                <a:lnTo>
                  <a:pt x="421396" y="73185"/>
                </a:lnTo>
                <a:lnTo>
                  <a:pt x="425613" y="74215"/>
                </a:lnTo>
                <a:lnTo>
                  <a:pt x="433583" y="74215"/>
                </a:lnTo>
                <a:lnTo>
                  <a:pt x="436505" y="73783"/>
                </a:lnTo>
                <a:lnTo>
                  <a:pt x="439095" y="72920"/>
                </a:lnTo>
                <a:lnTo>
                  <a:pt x="441751" y="71990"/>
                </a:lnTo>
                <a:lnTo>
                  <a:pt x="444043" y="70695"/>
                </a:lnTo>
                <a:lnTo>
                  <a:pt x="445969" y="69035"/>
                </a:lnTo>
                <a:lnTo>
                  <a:pt x="447961" y="67374"/>
                </a:lnTo>
                <a:lnTo>
                  <a:pt x="449588" y="65415"/>
                </a:lnTo>
                <a:lnTo>
                  <a:pt x="450850" y="63157"/>
                </a:lnTo>
                <a:lnTo>
                  <a:pt x="444574" y="59471"/>
                </a:lnTo>
                <a:lnTo>
                  <a:pt x="443179" y="61862"/>
                </a:lnTo>
                <a:lnTo>
                  <a:pt x="441320" y="63755"/>
                </a:lnTo>
                <a:lnTo>
                  <a:pt x="438995" y="65150"/>
                </a:lnTo>
                <a:lnTo>
                  <a:pt x="436737" y="66544"/>
                </a:lnTo>
                <a:lnTo>
                  <a:pt x="433782" y="67241"/>
                </a:lnTo>
                <a:lnTo>
                  <a:pt x="426742" y="67241"/>
                </a:lnTo>
                <a:lnTo>
                  <a:pt x="423820" y="66511"/>
                </a:lnTo>
                <a:lnTo>
                  <a:pt x="421363" y="65050"/>
                </a:lnTo>
                <a:lnTo>
                  <a:pt x="418972" y="63522"/>
                </a:lnTo>
                <a:lnTo>
                  <a:pt x="417113" y="61331"/>
                </a:lnTo>
                <a:lnTo>
                  <a:pt x="415784" y="58475"/>
                </a:lnTo>
                <a:lnTo>
                  <a:pt x="414456" y="55619"/>
                </a:lnTo>
                <a:lnTo>
                  <a:pt x="413792" y="52232"/>
                </a:lnTo>
                <a:lnTo>
                  <a:pt x="413792" y="44329"/>
                </a:lnTo>
                <a:lnTo>
                  <a:pt x="451448" y="50605"/>
                </a:lnTo>
                <a:lnTo>
                  <a:pt x="451680" y="49045"/>
                </a:lnTo>
                <a:lnTo>
                  <a:pt x="451813" y="47185"/>
                </a:lnTo>
                <a:lnTo>
                  <a:pt x="451846" y="40776"/>
                </a:lnTo>
                <a:close/>
              </a:path>
              <a:path w="2887908" h="418394">
                <a:moveTo>
                  <a:pt x="512743" y="34135"/>
                </a:moveTo>
                <a:lnTo>
                  <a:pt x="514635" y="32309"/>
                </a:lnTo>
                <a:lnTo>
                  <a:pt x="516893" y="31180"/>
                </a:lnTo>
                <a:lnTo>
                  <a:pt x="519218" y="29984"/>
                </a:lnTo>
                <a:lnTo>
                  <a:pt x="521476" y="29387"/>
                </a:lnTo>
                <a:lnTo>
                  <a:pt x="526988" y="29387"/>
                </a:lnTo>
                <a:lnTo>
                  <a:pt x="529777" y="30383"/>
                </a:lnTo>
                <a:lnTo>
                  <a:pt x="532035" y="32375"/>
                </a:lnTo>
                <a:lnTo>
                  <a:pt x="534293" y="34368"/>
                </a:lnTo>
                <a:lnTo>
                  <a:pt x="535422" y="37622"/>
                </a:lnTo>
                <a:lnTo>
                  <a:pt x="535422" y="73219"/>
                </a:lnTo>
                <a:lnTo>
                  <a:pt x="543392" y="73219"/>
                </a:lnTo>
                <a:lnTo>
                  <a:pt x="542561" y="29918"/>
                </a:lnTo>
                <a:lnTo>
                  <a:pt x="541499" y="32176"/>
                </a:lnTo>
                <a:lnTo>
                  <a:pt x="539839" y="28855"/>
                </a:lnTo>
                <a:lnTo>
                  <a:pt x="537448" y="26398"/>
                </a:lnTo>
                <a:lnTo>
                  <a:pt x="534326" y="24804"/>
                </a:lnTo>
                <a:lnTo>
                  <a:pt x="531205" y="23210"/>
                </a:lnTo>
                <a:lnTo>
                  <a:pt x="527884" y="22413"/>
                </a:lnTo>
                <a:lnTo>
                  <a:pt x="521310" y="22413"/>
                </a:lnTo>
                <a:lnTo>
                  <a:pt x="518321" y="23111"/>
                </a:lnTo>
                <a:lnTo>
                  <a:pt x="515399" y="24505"/>
                </a:lnTo>
                <a:lnTo>
                  <a:pt x="512543" y="25900"/>
                </a:lnTo>
                <a:lnTo>
                  <a:pt x="510219" y="28125"/>
                </a:lnTo>
                <a:lnTo>
                  <a:pt x="508924" y="42503"/>
                </a:lnTo>
                <a:lnTo>
                  <a:pt x="509688" y="39182"/>
                </a:lnTo>
                <a:lnTo>
                  <a:pt x="511215" y="36659"/>
                </a:lnTo>
                <a:lnTo>
                  <a:pt x="512743" y="34135"/>
                </a:lnTo>
                <a:close/>
              </a:path>
              <a:path w="2887908" h="418394">
                <a:moveTo>
                  <a:pt x="508924" y="73219"/>
                </a:moveTo>
                <a:lnTo>
                  <a:pt x="508924" y="42503"/>
                </a:lnTo>
                <a:lnTo>
                  <a:pt x="510219" y="28125"/>
                </a:lnTo>
                <a:lnTo>
                  <a:pt x="508426" y="31180"/>
                </a:lnTo>
                <a:lnTo>
                  <a:pt x="507928" y="23410"/>
                </a:lnTo>
                <a:lnTo>
                  <a:pt x="500954" y="23410"/>
                </a:lnTo>
                <a:lnTo>
                  <a:pt x="500954" y="73219"/>
                </a:lnTo>
                <a:lnTo>
                  <a:pt x="508924" y="73219"/>
                </a:lnTo>
                <a:close/>
              </a:path>
              <a:path w="2887908" h="418394">
                <a:moveTo>
                  <a:pt x="543392" y="42337"/>
                </a:moveTo>
                <a:lnTo>
                  <a:pt x="544056" y="39315"/>
                </a:lnTo>
                <a:lnTo>
                  <a:pt x="545384" y="36858"/>
                </a:lnTo>
                <a:lnTo>
                  <a:pt x="546779" y="34401"/>
                </a:lnTo>
                <a:lnTo>
                  <a:pt x="548605" y="32541"/>
                </a:lnTo>
                <a:lnTo>
                  <a:pt x="550863" y="31279"/>
                </a:lnTo>
                <a:lnTo>
                  <a:pt x="553121" y="30018"/>
                </a:lnTo>
                <a:lnTo>
                  <a:pt x="555545" y="29387"/>
                </a:lnTo>
                <a:lnTo>
                  <a:pt x="561456" y="29387"/>
                </a:lnTo>
                <a:lnTo>
                  <a:pt x="564245" y="30383"/>
                </a:lnTo>
                <a:lnTo>
                  <a:pt x="566503" y="32375"/>
                </a:lnTo>
                <a:lnTo>
                  <a:pt x="568761" y="34368"/>
                </a:lnTo>
                <a:lnTo>
                  <a:pt x="569890" y="37622"/>
                </a:lnTo>
                <a:lnTo>
                  <a:pt x="569890" y="73219"/>
                </a:lnTo>
                <a:lnTo>
                  <a:pt x="577859" y="73219"/>
                </a:lnTo>
                <a:lnTo>
                  <a:pt x="577859" y="36958"/>
                </a:lnTo>
                <a:lnTo>
                  <a:pt x="576930" y="33371"/>
                </a:lnTo>
                <a:lnTo>
                  <a:pt x="575070" y="30582"/>
                </a:lnTo>
                <a:lnTo>
                  <a:pt x="573210" y="27793"/>
                </a:lnTo>
                <a:lnTo>
                  <a:pt x="570820" y="25734"/>
                </a:lnTo>
                <a:lnTo>
                  <a:pt x="567898" y="24406"/>
                </a:lnTo>
                <a:lnTo>
                  <a:pt x="565042" y="23078"/>
                </a:lnTo>
                <a:lnTo>
                  <a:pt x="562020" y="22413"/>
                </a:lnTo>
                <a:lnTo>
                  <a:pt x="556774" y="22413"/>
                </a:lnTo>
                <a:lnTo>
                  <a:pt x="554582" y="22779"/>
                </a:lnTo>
                <a:lnTo>
                  <a:pt x="552258" y="23509"/>
                </a:lnTo>
                <a:lnTo>
                  <a:pt x="550000" y="24173"/>
                </a:lnTo>
                <a:lnTo>
                  <a:pt x="547908" y="25236"/>
                </a:lnTo>
                <a:lnTo>
                  <a:pt x="545982" y="26697"/>
                </a:lnTo>
                <a:lnTo>
                  <a:pt x="544056" y="28092"/>
                </a:lnTo>
                <a:lnTo>
                  <a:pt x="542561" y="29918"/>
                </a:lnTo>
                <a:lnTo>
                  <a:pt x="543392" y="73219"/>
                </a:lnTo>
                <a:lnTo>
                  <a:pt x="543392" y="42337"/>
                </a:lnTo>
                <a:close/>
              </a:path>
              <a:path w="2887908" h="418394">
                <a:moveTo>
                  <a:pt x="625223" y="68005"/>
                </a:moveTo>
                <a:lnTo>
                  <a:pt x="626087" y="69533"/>
                </a:lnTo>
                <a:lnTo>
                  <a:pt x="626784" y="63157"/>
                </a:lnTo>
                <a:lnTo>
                  <a:pt x="624792" y="62858"/>
                </a:lnTo>
                <a:lnTo>
                  <a:pt x="624792" y="66112"/>
                </a:lnTo>
                <a:lnTo>
                  <a:pt x="624626" y="67872"/>
                </a:lnTo>
                <a:lnTo>
                  <a:pt x="625044" y="67219"/>
                </a:lnTo>
                <a:lnTo>
                  <a:pt x="624792" y="63854"/>
                </a:lnTo>
                <a:lnTo>
                  <a:pt x="625044" y="67219"/>
                </a:lnTo>
                <a:lnTo>
                  <a:pt x="625987" y="65747"/>
                </a:lnTo>
                <a:lnTo>
                  <a:pt x="625223" y="68005"/>
                </a:lnTo>
                <a:close/>
              </a:path>
              <a:path w="2887908" h="418394">
                <a:moveTo>
                  <a:pt x="596799" y="28158"/>
                </a:moveTo>
                <a:lnTo>
                  <a:pt x="594342" y="31147"/>
                </a:lnTo>
                <a:lnTo>
                  <a:pt x="593014" y="34866"/>
                </a:lnTo>
                <a:lnTo>
                  <a:pt x="599489" y="38850"/>
                </a:lnTo>
                <a:lnTo>
                  <a:pt x="600618" y="35530"/>
                </a:lnTo>
                <a:lnTo>
                  <a:pt x="602378" y="33139"/>
                </a:lnTo>
                <a:lnTo>
                  <a:pt x="604769" y="31678"/>
                </a:lnTo>
                <a:lnTo>
                  <a:pt x="607159" y="30150"/>
                </a:lnTo>
                <a:lnTo>
                  <a:pt x="610081" y="29387"/>
                </a:lnTo>
                <a:lnTo>
                  <a:pt x="617188" y="29387"/>
                </a:lnTo>
                <a:lnTo>
                  <a:pt x="620010" y="30416"/>
                </a:lnTo>
                <a:lnTo>
                  <a:pt x="622002" y="32475"/>
                </a:lnTo>
                <a:lnTo>
                  <a:pt x="623995" y="34467"/>
                </a:lnTo>
                <a:lnTo>
                  <a:pt x="624991" y="37323"/>
                </a:lnTo>
                <a:lnTo>
                  <a:pt x="624991" y="42950"/>
                </a:lnTo>
                <a:lnTo>
                  <a:pt x="606861" y="46521"/>
                </a:lnTo>
                <a:lnTo>
                  <a:pt x="607292" y="53162"/>
                </a:lnTo>
                <a:lnTo>
                  <a:pt x="610546" y="52498"/>
                </a:lnTo>
                <a:lnTo>
                  <a:pt x="624991" y="49537"/>
                </a:lnTo>
                <a:lnTo>
                  <a:pt x="626585" y="49211"/>
                </a:lnTo>
                <a:lnTo>
                  <a:pt x="626585" y="42636"/>
                </a:lnTo>
                <a:lnTo>
                  <a:pt x="628710" y="27361"/>
                </a:lnTo>
                <a:lnTo>
                  <a:pt x="626419" y="25502"/>
                </a:lnTo>
                <a:lnTo>
                  <a:pt x="623497" y="24306"/>
                </a:lnTo>
                <a:lnTo>
                  <a:pt x="620575" y="23044"/>
                </a:lnTo>
                <a:lnTo>
                  <a:pt x="617320" y="22413"/>
                </a:lnTo>
                <a:lnTo>
                  <a:pt x="608421" y="22413"/>
                </a:lnTo>
                <a:lnTo>
                  <a:pt x="603972" y="23576"/>
                </a:lnTo>
                <a:lnTo>
                  <a:pt x="600385" y="25900"/>
                </a:lnTo>
                <a:lnTo>
                  <a:pt x="596799" y="28158"/>
                </a:lnTo>
                <a:close/>
              </a:path>
              <a:path w="2887908" h="418394">
                <a:moveTo>
                  <a:pt x="606861" y="46521"/>
                </a:moveTo>
                <a:lnTo>
                  <a:pt x="602411" y="47384"/>
                </a:lnTo>
                <a:lnTo>
                  <a:pt x="598924" y="49045"/>
                </a:lnTo>
                <a:lnTo>
                  <a:pt x="596401" y="51502"/>
                </a:lnTo>
                <a:lnTo>
                  <a:pt x="593943" y="53893"/>
                </a:lnTo>
                <a:lnTo>
                  <a:pt x="592715" y="56948"/>
                </a:lnTo>
                <a:lnTo>
                  <a:pt x="592715" y="63655"/>
                </a:lnTo>
                <a:lnTo>
                  <a:pt x="593445" y="66179"/>
                </a:lnTo>
                <a:lnTo>
                  <a:pt x="594906" y="68238"/>
                </a:lnTo>
                <a:lnTo>
                  <a:pt x="596434" y="70230"/>
                </a:lnTo>
                <a:lnTo>
                  <a:pt x="598459" y="71724"/>
                </a:lnTo>
                <a:lnTo>
                  <a:pt x="600983" y="72720"/>
                </a:lnTo>
                <a:lnTo>
                  <a:pt x="603507" y="73717"/>
                </a:lnTo>
                <a:lnTo>
                  <a:pt x="606230" y="74215"/>
                </a:lnTo>
                <a:lnTo>
                  <a:pt x="611476" y="74215"/>
                </a:lnTo>
                <a:lnTo>
                  <a:pt x="613834" y="73849"/>
                </a:lnTo>
                <a:lnTo>
                  <a:pt x="616225" y="73119"/>
                </a:lnTo>
                <a:lnTo>
                  <a:pt x="618615" y="72322"/>
                </a:lnTo>
                <a:lnTo>
                  <a:pt x="620774" y="71127"/>
                </a:lnTo>
                <a:lnTo>
                  <a:pt x="622700" y="69533"/>
                </a:lnTo>
                <a:lnTo>
                  <a:pt x="624626" y="67872"/>
                </a:lnTo>
                <a:lnTo>
                  <a:pt x="624792" y="66112"/>
                </a:lnTo>
                <a:lnTo>
                  <a:pt x="624792" y="62858"/>
                </a:lnTo>
                <a:lnTo>
                  <a:pt x="626784" y="63157"/>
                </a:lnTo>
                <a:lnTo>
                  <a:pt x="626087" y="69533"/>
                </a:lnTo>
                <a:lnTo>
                  <a:pt x="626950" y="70994"/>
                </a:lnTo>
                <a:lnTo>
                  <a:pt x="628145" y="72090"/>
                </a:lnTo>
                <a:lnTo>
                  <a:pt x="629673" y="72820"/>
                </a:lnTo>
                <a:lnTo>
                  <a:pt x="631200" y="73551"/>
                </a:lnTo>
                <a:lnTo>
                  <a:pt x="632927" y="73916"/>
                </a:lnTo>
                <a:lnTo>
                  <a:pt x="636978" y="73916"/>
                </a:lnTo>
                <a:lnTo>
                  <a:pt x="638705" y="73584"/>
                </a:lnTo>
                <a:lnTo>
                  <a:pt x="640033" y="72920"/>
                </a:lnTo>
                <a:lnTo>
                  <a:pt x="640432" y="66644"/>
                </a:lnTo>
                <a:lnTo>
                  <a:pt x="638008" y="67142"/>
                </a:lnTo>
                <a:lnTo>
                  <a:pt x="634222" y="67142"/>
                </a:lnTo>
                <a:lnTo>
                  <a:pt x="632960" y="65946"/>
                </a:lnTo>
                <a:lnTo>
                  <a:pt x="632960" y="35530"/>
                </a:lnTo>
                <a:lnTo>
                  <a:pt x="632097" y="32342"/>
                </a:lnTo>
                <a:lnTo>
                  <a:pt x="630370" y="29885"/>
                </a:lnTo>
                <a:lnTo>
                  <a:pt x="628710" y="27361"/>
                </a:lnTo>
                <a:lnTo>
                  <a:pt x="626585" y="42636"/>
                </a:lnTo>
                <a:lnTo>
                  <a:pt x="626585" y="49211"/>
                </a:lnTo>
                <a:lnTo>
                  <a:pt x="624991" y="49537"/>
                </a:lnTo>
                <a:lnTo>
                  <a:pt x="624991" y="56914"/>
                </a:lnTo>
                <a:lnTo>
                  <a:pt x="624592" y="58774"/>
                </a:lnTo>
                <a:lnTo>
                  <a:pt x="623796" y="60368"/>
                </a:lnTo>
                <a:lnTo>
                  <a:pt x="622999" y="61895"/>
                </a:lnTo>
                <a:lnTo>
                  <a:pt x="621903" y="63190"/>
                </a:lnTo>
                <a:lnTo>
                  <a:pt x="620508" y="64253"/>
                </a:lnTo>
                <a:lnTo>
                  <a:pt x="619113" y="65249"/>
                </a:lnTo>
                <a:lnTo>
                  <a:pt x="617520" y="66013"/>
                </a:lnTo>
                <a:lnTo>
                  <a:pt x="615726" y="66544"/>
                </a:lnTo>
                <a:lnTo>
                  <a:pt x="614000" y="67009"/>
                </a:lnTo>
                <a:lnTo>
                  <a:pt x="612173" y="67241"/>
                </a:lnTo>
                <a:lnTo>
                  <a:pt x="607259" y="67241"/>
                </a:lnTo>
                <a:lnTo>
                  <a:pt x="604935" y="66611"/>
                </a:lnTo>
                <a:lnTo>
                  <a:pt x="603274" y="65349"/>
                </a:lnTo>
                <a:lnTo>
                  <a:pt x="601680" y="64020"/>
                </a:lnTo>
                <a:lnTo>
                  <a:pt x="600883" y="62327"/>
                </a:lnTo>
                <a:lnTo>
                  <a:pt x="600883" y="58143"/>
                </a:lnTo>
                <a:lnTo>
                  <a:pt x="601680" y="56483"/>
                </a:lnTo>
                <a:lnTo>
                  <a:pt x="603274" y="55287"/>
                </a:lnTo>
                <a:lnTo>
                  <a:pt x="604868" y="54092"/>
                </a:lnTo>
                <a:lnTo>
                  <a:pt x="607292" y="53162"/>
                </a:lnTo>
                <a:lnTo>
                  <a:pt x="606861" y="46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2375671" y="17837538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2450434" y="1781607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2498345" y="17837538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2785479" y="17816070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3390773" y="17816070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3814711" y="17796695"/>
            <a:ext cx="0" cy="65747"/>
          </a:xfrm>
          <a:custGeom>
            <a:avLst/>
            <a:gdLst/>
            <a:ahLst/>
            <a:cxnLst/>
            <a:rect l="l" t="t" r="r" b="b"/>
            <a:pathLst>
              <a:path w="0" h="65747">
                <a:moveTo>
                  <a:pt x="0" y="0"/>
                </a:moveTo>
                <a:lnTo>
                  <a:pt x="0" y="65747"/>
                </a:lnTo>
              </a:path>
            </a:pathLst>
          </a:custGeom>
          <a:ln w="923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1602953" y="1799941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2044862" y="17977949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2118602" y="17977949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2597865" y="1799941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2618150" y="17977949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3116435" y="17977949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3155585" y="17977949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3528718" y="17977949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3721727" y="17977949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3769638" y="1799941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3951460" y="1799941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1435192" y="18139828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1878555" y="1816129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2100216" y="18139828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3241003" y="1816129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2264015" y="18487145"/>
            <a:ext cx="2158" cy="6674"/>
          </a:xfrm>
          <a:custGeom>
            <a:avLst/>
            <a:gdLst/>
            <a:ahLst/>
            <a:cxnLst/>
            <a:rect l="l" t="t" r="r" b="b"/>
            <a:pathLst>
              <a:path w="2158" h="6674">
                <a:moveTo>
                  <a:pt x="597" y="5146"/>
                </a:moveTo>
                <a:lnTo>
                  <a:pt x="1461" y="6674"/>
                </a:lnTo>
                <a:lnTo>
                  <a:pt x="2158" y="298"/>
                </a:lnTo>
                <a:lnTo>
                  <a:pt x="166" y="0"/>
                </a:lnTo>
                <a:lnTo>
                  <a:pt x="166" y="3254"/>
                </a:lnTo>
                <a:lnTo>
                  <a:pt x="0" y="5014"/>
                </a:lnTo>
                <a:lnTo>
                  <a:pt x="418" y="4360"/>
                </a:lnTo>
                <a:lnTo>
                  <a:pt x="166" y="996"/>
                </a:lnTo>
                <a:lnTo>
                  <a:pt x="418" y="4360"/>
                </a:lnTo>
                <a:lnTo>
                  <a:pt x="1361" y="2888"/>
                </a:lnTo>
                <a:lnTo>
                  <a:pt x="597" y="5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2232403" y="18446700"/>
            <a:ext cx="35696" cy="30748"/>
          </a:xfrm>
          <a:custGeom>
            <a:avLst/>
            <a:gdLst/>
            <a:ahLst/>
            <a:cxnLst/>
            <a:rect l="l" t="t" r="r" b="b"/>
            <a:pathLst>
              <a:path w="35696" h="30748">
                <a:moveTo>
                  <a:pt x="3785" y="5744"/>
                </a:moveTo>
                <a:lnTo>
                  <a:pt x="1328" y="8733"/>
                </a:lnTo>
                <a:lnTo>
                  <a:pt x="0" y="12452"/>
                </a:lnTo>
                <a:lnTo>
                  <a:pt x="6475" y="16436"/>
                </a:lnTo>
                <a:lnTo>
                  <a:pt x="7604" y="13116"/>
                </a:lnTo>
                <a:lnTo>
                  <a:pt x="9364" y="10725"/>
                </a:lnTo>
                <a:lnTo>
                  <a:pt x="11754" y="9264"/>
                </a:lnTo>
                <a:lnTo>
                  <a:pt x="14145" y="7736"/>
                </a:lnTo>
                <a:lnTo>
                  <a:pt x="17067" y="6973"/>
                </a:lnTo>
                <a:lnTo>
                  <a:pt x="24173" y="6973"/>
                </a:lnTo>
                <a:lnTo>
                  <a:pt x="26996" y="8002"/>
                </a:lnTo>
                <a:lnTo>
                  <a:pt x="28988" y="10061"/>
                </a:lnTo>
                <a:lnTo>
                  <a:pt x="30981" y="12053"/>
                </a:lnTo>
                <a:lnTo>
                  <a:pt x="31977" y="14909"/>
                </a:lnTo>
                <a:lnTo>
                  <a:pt x="31977" y="20536"/>
                </a:lnTo>
                <a:lnTo>
                  <a:pt x="13846" y="24107"/>
                </a:lnTo>
                <a:lnTo>
                  <a:pt x="14278" y="30748"/>
                </a:lnTo>
                <a:lnTo>
                  <a:pt x="17532" y="30084"/>
                </a:lnTo>
                <a:lnTo>
                  <a:pt x="31977" y="27123"/>
                </a:lnTo>
                <a:lnTo>
                  <a:pt x="33571" y="26797"/>
                </a:lnTo>
                <a:lnTo>
                  <a:pt x="33571" y="20222"/>
                </a:lnTo>
                <a:lnTo>
                  <a:pt x="35696" y="4947"/>
                </a:lnTo>
                <a:lnTo>
                  <a:pt x="33405" y="3088"/>
                </a:lnTo>
                <a:lnTo>
                  <a:pt x="30482" y="1892"/>
                </a:lnTo>
                <a:lnTo>
                  <a:pt x="27560" y="630"/>
                </a:lnTo>
                <a:lnTo>
                  <a:pt x="24306" y="0"/>
                </a:lnTo>
                <a:lnTo>
                  <a:pt x="15407" y="0"/>
                </a:lnTo>
                <a:lnTo>
                  <a:pt x="10958" y="1162"/>
                </a:lnTo>
                <a:lnTo>
                  <a:pt x="7371" y="3486"/>
                </a:lnTo>
                <a:lnTo>
                  <a:pt x="3785" y="57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2232104" y="18451648"/>
            <a:ext cx="47716" cy="46853"/>
          </a:xfrm>
          <a:custGeom>
            <a:avLst/>
            <a:gdLst/>
            <a:ahLst/>
            <a:cxnLst/>
            <a:rect l="l" t="t" r="r" b="b"/>
            <a:pathLst>
              <a:path w="47716" h="46853">
                <a:moveTo>
                  <a:pt x="14145" y="19159"/>
                </a:moveTo>
                <a:lnTo>
                  <a:pt x="9696" y="20023"/>
                </a:lnTo>
                <a:lnTo>
                  <a:pt x="6209" y="21683"/>
                </a:lnTo>
                <a:lnTo>
                  <a:pt x="3685" y="24140"/>
                </a:lnTo>
                <a:lnTo>
                  <a:pt x="1228" y="26531"/>
                </a:lnTo>
                <a:lnTo>
                  <a:pt x="0" y="29586"/>
                </a:lnTo>
                <a:lnTo>
                  <a:pt x="0" y="36294"/>
                </a:lnTo>
                <a:lnTo>
                  <a:pt x="730" y="38817"/>
                </a:lnTo>
                <a:lnTo>
                  <a:pt x="2191" y="40876"/>
                </a:lnTo>
                <a:lnTo>
                  <a:pt x="3719" y="42868"/>
                </a:lnTo>
                <a:lnTo>
                  <a:pt x="5744" y="44363"/>
                </a:lnTo>
                <a:lnTo>
                  <a:pt x="8268" y="45359"/>
                </a:lnTo>
                <a:lnTo>
                  <a:pt x="10791" y="46355"/>
                </a:lnTo>
                <a:lnTo>
                  <a:pt x="13514" y="46853"/>
                </a:lnTo>
                <a:lnTo>
                  <a:pt x="18761" y="46853"/>
                </a:lnTo>
                <a:lnTo>
                  <a:pt x="21118" y="46488"/>
                </a:lnTo>
                <a:lnTo>
                  <a:pt x="23509" y="45757"/>
                </a:lnTo>
                <a:lnTo>
                  <a:pt x="25900" y="44960"/>
                </a:lnTo>
                <a:lnTo>
                  <a:pt x="28058" y="43765"/>
                </a:lnTo>
                <a:lnTo>
                  <a:pt x="29984" y="42171"/>
                </a:lnTo>
                <a:lnTo>
                  <a:pt x="31910" y="40511"/>
                </a:lnTo>
                <a:lnTo>
                  <a:pt x="32076" y="38751"/>
                </a:lnTo>
                <a:lnTo>
                  <a:pt x="32076" y="35497"/>
                </a:lnTo>
                <a:lnTo>
                  <a:pt x="34069" y="35795"/>
                </a:lnTo>
                <a:lnTo>
                  <a:pt x="33371" y="42171"/>
                </a:lnTo>
                <a:lnTo>
                  <a:pt x="34235" y="43632"/>
                </a:lnTo>
                <a:lnTo>
                  <a:pt x="35430" y="44728"/>
                </a:lnTo>
                <a:lnTo>
                  <a:pt x="36958" y="45458"/>
                </a:lnTo>
                <a:lnTo>
                  <a:pt x="38485" y="46189"/>
                </a:lnTo>
                <a:lnTo>
                  <a:pt x="40212" y="46554"/>
                </a:lnTo>
                <a:lnTo>
                  <a:pt x="44263" y="46554"/>
                </a:lnTo>
                <a:lnTo>
                  <a:pt x="45990" y="46222"/>
                </a:lnTo>
                <a:lnTo>
                  <a:pt x="47318" y="45558"/>
                </a:lnTo>
                <a:lnTo>
                  <a:pt x="47716" y="39282"/>
                </a:lnTo>
                <a:lnTo>
                  <a:pt x="45292" y="39780"/>
                </a:lnTo>
                <a:lnTo>
                  <a:pt x="41507" y="39780"/>
                </a:lnTo>
                <a:lnTo>
                  <a:pt x="40245" y="38585"/>
                </a:lnTo>
                <a:lnTo>
                  <a:pt x="40245" y="8168"/>
                </a:lnTo>
                <a:lnTo>
                  <a:pt x="39382" y="4980"/>
                </a:lnTo>
                <a:lnTo>
                  <a:pt x="37655" y="2523"/>
                </a:lnTo>
                <a:lnTo>
                  <a:pt x="35995" y="0"/>
                </a:lnTo>
                <a:lnTo>
                  <a:pt x="33870" y="15274"/>
                </a:lnTo>
                <a:lnTo>
                  <a:pt x="33870" y="21849"/>
                </a:lnTo>
                <a:lnTo>
                  <a:pt x="32276" y="22176"/>
                </a:lnTo>
                <a:lnTo>
                  <a:pt x="32276" y="29553"/>
                </a:lnTo>
                <a:lnTo>
                  <a:pt x="31877" y="31412"/>
                </a:lnTo>
                <a:lnTo>
                  <a:pt x="31080" y="33006"/>
                </a:lnTo>
                <a:lnTo>
                  <a:pt x="30283" y="34534"/>
                </a:lnTo>
                <a:lnTo>
                  <a:pt x="29188" y="35829"/>
                </a:lnTo>
                <a:lnTo>
                  <a:pt x="27793" y="36891"/>
                </a:lnTo>
                <a:lnTo>
                  <a:pt x="26398" y="37887"/>
                </a:lnTo>
                <a:lnTo>
                  <a:pt x="24804" y="38651"/>
                </a:lnTo>
                <a:lnTo>
                  <a:pt x="23011" y="39182"/>
                </a:lnTo>
                <a:lnTo>
                  <a:pt x="21285" y="39647"/>
                </a:lnTo>
                <a:lnTo>
                  <a:pt x="19458" y="39880"/>
                </a:lnTo>
                <a:lnTo>
                  <a:pt x="14544" y="39880"/>
                </a:lnTo>
                <a:lnTo>
                  <a:pt x="12219" y="39249"/>
                </a:lnTo>
                <a:lnTo>
                  <a:pt x="10559" y="37987"/>
                </a:lnTo>
                <a:lnTo>
                  <a:pt x="8965" y="36659"/>
                </a:lnTo>
                <a:lnTo>
                  <a:pt x="8168" y="34965"/>
                </a:lnTo>
                <a:lnTo>
                  <a:pt x="8168" y="30781"/>
                </a:lnTo>
                <a:lnTo>
                  <a:pt x="8965" y="29121"/>
                </a:lnTo>
                <a:lnTo>
                  <a:pt x="10559" y="27926"/>
                </a:lnTo>
                <a:lnTo>
                  <a:pt x="12153" y="26730"/>
                </a:lnTo>
                <a:lnTo>
                  <a:pt x="14577" y="25800"/>
                </a:lnTo>
                <a:lnTo>
                  <a:pt x="14145" y="19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2289724" y="18426179"/>
            <a:ext cx="11954" cy="11954"/>
          </a:xfrm>
          <a:custGeom>
            <a:avLst/>
            <a:gdLst/>
            <a:ahLst/>
            <a:cxnLst/>
            <a:rect l="l" t="t" r="r" b="b"/>
            <a:pathLst>
              <a:path w="11954" h="11954">
                <a:moveTo>
                  <a:pt x="11954" y="5977"/>
                </a:moveTo>
                <a:lnTo>
                  <a:pt x="11954" y="4183"/>
                </a:lnTo>
                <a:lnTo>
                  <a:pt x="11389" y="2756"/>
                </a:lnTo>
                <a:lnTo>
                  <a:pt x="9197" y="564"/>
                </a:lnTo>
                <a:lnTo>
                  <a:pt x="7770" y="0"/>
                </a:lnTo>
                <a:lnTo>
                  <a:pt x="4183" y="0"/>
                </a:lnTo>
                <a:lnTo>
                  <a:pt x="2722" y="564"/>
                </a:lnTo>
                <a:lnTo>
                  <a:pt x="531" y="2756"/>
                </a:lnTo>
                <a:lnTo>
                  <a:pt x="0" y="4183"/>
                </a:lnTo>
                <a:lnTo>
                  <a:pt x="0" y="7770"/>
                </a:lnTo>
                <a:lnTo>
                  <a:pt x="531" y="9231"/>
                </a:lnTo>
                <a:lnTo>
                  <a:pt x="2722" y="11422"/>
                </a:lnTo>
                <a:lnTo>
                  <a:pt x="4183" y="11954"/>
                </a:lnTo>
                <a:lnTo>
                  <a:pt x="7770" y="11954"/>
                </a:lnTo>
                <a:lnTo>
                  <a:pt x="9197" y="11422"/>
                </a:lnTo>
                <a:lnTo>
                  <a:pt x="11389" y="9231"/>
                </a:lnTo>
                <a:lnTo>
                  <a:pt x="11954" y="7770"/>
                </a:lnTo>
                <a:lnTo>
                  <a:pt x="11954" y="5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2291716" y="18472601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2317778" y="18424785"/>
            <a:ext cx="20620" cy="73717"/>
          </a:xfrm>
          <a:custGeom>
            <a:avLst/>
            <a:gdLst/>
            <a:ahLst/>
            <a:cxnLst/>
            <a:rect l="l" t="t" r="r" b="b"/>
            <a:pathLst>
              <a:path w="20620" h="73717">
                <a:moveTo>
                  <a:pt x="11954" y="73717"/>
                </a:moveTo>
                <a:lnTo>
                  <a:pt x="13282" y="73717"/>
                </a:lnTo>
                <a:lnTo>
                  <a:pt x="14577" y="73584"/>
                </a:lnTo>
                <a:lnTo>
                  <a:pt x="15839" y="73318"/>
                </a:lnTo>
                <a:lnTo>
                  <a:pt x="17101" y="73119"/>
                </a:lnTo>
                <a:lnTo>
                  <a:pt x="19325" y="72322"/>
                </a:lnTo>
                <a:lnTo>
                  <a:pt x="20620" y="65349"/>
                </a:lnTo>
                <a:lnTo>
                  <a:pt x="19159" y="65880"/>
                </a:lnTo>
                <a:lnTo>
                  <a:pt x="17134" y="66445"/>
                </a:lnTo>
                <a:lnTo>
                  <a:pt x="15175" y="66743"/>
                </a:lnTo>
                <a:lnTo>
                  <a:pt x="11788" y="66743"/>
                </a:lnTo>
                <a:lnTo>
                  <a:pt x="10293" y="66278"/>
                </a:lnTo>
                <a:lnTo>
                  <a:pt x="8434" y="64353"/>
                </a:lnTo>
                <a:lnTo>
                  <a:pt x="7969" y="62593"/>
                </a:lnTo>
                <a:lnTo>
                  <a:pt x="7969" y="0"/>
                </a:lnTo>
                <a:lnTo>
                  <a:pt x="0" y="0"/>
                </a:lnTo>
                <a:lnTo>
                  <a:pt x="0" y="64884"/>
                </a:lnTo>
                <a:lnTo>
                  <a:pt x="962" y="68238"/>
                </a:lnTo>
                <a:lnTo>
                  <a:pt x="2888" y="70429"/>
                </a:lnTo>
                <a:lnTo>
                  <a:pt x="4881" y="72621"/>
                </a:lnTo>
                <a:lnTo>
                  <a:pt x="7903" y="73717"/>
                </a:lnTo>
                <a:lnTo>
                  <a:pt x="11954" y="737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2346136" y="18485551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2443230" y="18490864"/>
            <a:ext cx="6275" cy="7637"/>
          </a:xfrm>
          <a:custGeom>
            <a:avLst/>
            <a:gdLst/>
            <a:ahLst/>
            <a:cxnLst/>
            <a:rect l="l" t="t" r="r" b="b"/>
            <a:pathLst>
              <a:path w="6275" h="7637">
                <a:moveTo>
                  <a:pt x="2888" y="763"/>
                </a:moveTo>
                <a:lnTo>
                  <a:pt x="0" y="0"/>
                </a:lnTo>
                <a:lnTo>
                  <a:pt x="1627" y="7637"/>
                </a:lnTo>
                <a:lnTo>
                  <a:pt x="6275" y="7637"/>
                </a:lnTo>
                <a:lnTo>
                  <a:pt x="6275" y="763"/>
                </a:lnTo>
                <a:lnTo>
                  <a:pt x="2888" y="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2488617" y="18446700"/>
            <a:ext cx="76904" cy="50805"/>
          </a:xfrm>
          <a:custGeom>
            <a:avLst/>
            <a:gdLst/>
            <a:ahLst/>
            <a:cxnLst/>
            <a:rect l="l" t="t" r="r" b="b"/>
            <a:pathLst>
              <a:path w="76904" h="50805">
                <a:moveTo>
                  <a:pt x="11788" y="11721"/>
                </a:moveTo>
                <a:lnTo>
                  <a:pt x="13680" y="9895"/>
                </a:lnTo>
                <a:lnTo>
                  <a:pt x="15938" y="8766"/>
                </a:lnTo>
                <a:lnTo>
                  <a:pt x="18263" y="7570"/>
                </a:lnTo>
                <a:lnTo>
                  <a:pt x="20521" y="6973"/>
                </a:lnTo>
                <a:lnTo>
                  <a:pt x="26033" y="6973"/>
                </a:lnTo>
                <a:lnTo>
                  <a:pt x="28822" y="7969"/>
                </a:lnTo>
                <a:lnTo>
                  <a:pt x="31080" y="9961"/>
                </a:lnTo>
                <a:lnTo>
                  <a:pt x="33338" y="11954"/>
                </a:lnTo>
                <a:lnTo>
                  <a:pt x="34467" y="15208"/>
                </a:lnTo>
                <a:lnTo>
                  <a:pt x="34467" y="50805"/>
                </a:lnTo>
                <a:lnTo>
                  <a:pt x="42437" y="50805"/>
                </a:lnTo>
                <a:lnTo>
                  <a:pt x="42437" y="19923"/>
                </a:lnTo>
                <a:lnTo>
                  <a:pt x="43101" y="16901"/>
                </a:lnTo>
                <a:lnTo>
                  <a:pt x="44429" y="14444"/>
                </a:lnTo>
                <a:lnTo>
                  <a:pt x="45824" y="11987"/>
                </a:lnTo>
                <a:lnTo>
                  <a:pt x="47650" y="10127"/>
                </a:lnTo>
                <a:lnTo>
                  <a:pt x="49908" y="8865"/>
                </a:lnTo>
                <a:lnTo>
                  <a:pt x="52166" y="7604"/>
                </a:lnTo>
                <a:lnTo>
                  <a:pt x="54590" y="6973"/>
                </a:lnTo>
                <a:lnTo>
                  <a:pt x="60501" y="6973"/>
                </a:lnTo>
                <a:lnTo>
                  <a:pt x="63290" y="7969"/>
                </a:lnTo>
                <a:lnTo>
                  <a:pt x="65548" y="9961"/>
                </a:lnTo>
                <a:lnTo>
                  <a:pt x="67806" y="11954"/>
                </a:lnTo>
                <a:lnTo>
                  <a:pt x="68935" y="15208"/>
                </a:lnTo>
                <a:lnTo>
                  <a:pt x="68935" y="50805"/>
                </a:lnTo>
                <a:lnTo>
                  <a:pt x="76904" y="50805"/>
                </a:lnTo>
                <a:lnTo>
                  <a:pt x="76904" y="14544"/>
                </a:lnTo>
                <a:lnTo>
                  <a:pt x="75975" y="10957"/>
                </a:lnTo>
                <a:lnTo>
                  <a:pt x="74115" y="8168"/>
                </a:lnTo>
                <a:lnTo>
                  <a:pt x="72256" y="5379"/>
                </a:lnTo>
                <a:lnTo>
                  <a:pt x="69865" y="3320"/>
                </a:lnTo>
                <a:lnTo>
                  <a:pt x="66943" y="1992"/>
                </a:lnTo>
                <a:lnTo>
                  <a:pt x="64087" y="664"/>
                </a:lnTo>
                <a:lnTo>
                  <a:pt x="61065" y="0"/>
                </a:lnTo>
                <a:lnTo>
                  <a:pt x="55819" y="0"/>
                </a:lnTo>
                <a:lnTo>
                  <a:pt x="53627" y="365"/>
                </a:lnTo>
                <a:lnTo>
                  <a:pt x="51303" y="1095"/>
                </a:lnTo>
                <a:lnTo>
                  <a:pt x="49045" y="1759"/>
                </a:lnTo>
                <a:lnTo>
                  <a:pt x="46953" y="2822"/>
                </a:lnTo>
                <a:lnTo>
                  <a:pt x="45027" y="4283"/>
                </a:lnTo>
                <a:lnTo>
                  <a:pt x="43101" y="5678"/>
                </a:lnTo>
                <a:lnTo>
                  <a:pt x="41606" y="7504"/>
                </a:lnTo>
                <a:lnTo>
                  <a:pt x="40544" y="9762"/>
                </a:lnTo>
                <a:lnTo>
                  <a:pt x="38884" y="6441"/>
                </a:lnTo>
                <a:lnTo>
                  <a:pt x="36493" y="3984"/>
                </a:lnTo>
                <a:lnTo>
                  <a:pt x="33371" y="2390"/>
                </a:lnTo>
                <a:lnTo>
                  <a:pt x="30250" y="796"/>
                </a:lnTo>
                <a:lnTo>
                  <a:pt x="26929" y="0"/>
                </a:lnTo>
                <a:lnTo>
                  <a:pt x="20355" y="0"/>
                </a:lnTo>
                <a:lnTo>
                  <a:pt x="17366" y="697"/>
                </a:lnTo>
                <a:lnTo>
                  <a:pt x="14444" y="2091"/>
                </a:lnTo>
                <a:lnTo>
                  <a:pt x="11588" y="3486"/>
                </a:lnTo>
                <a:lnTo>
                  <a:pt x="9264" y="5711"/>
                </a:lnTo>
                <a:lnTo>
                  <a:pt x="7471" y="8766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89"/>
                </a:lnTo>
                <a:lnTo>
                  <a:pt x="8733" y="16768"/>
                </a:lnTo>
                <a:lnTo>
                  <a:pt x="10260" y="14245"/>
                </a:lnTo>
                <a:lnTo>
                  <a:pt x="11788" y="11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2425398" y="18446700"/>
            <a:ext cx="48214" cy="51801"/>
          </a:xfrm>
          <a:custGeom>
            <a:avLst/>
            <a:gdLst/>
            <a:ahLst/>
            <a:cxnLst/>
            <a:rect l="l" t="t" r="r" b="b"/>
            <a:pathLst>
              <a:path w="48214" h="51801">
                <a:moveTo>
                  <a:pt x="1029" y="35928"/>
                </a:move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11655" y="48713"/>
                </a:lnTo>
                <a:lnTo>
                  <a:pt x="15307" y="50771"/>
                </a:lnTo>
                <a:lnTo>
                  <a:pt x="19458" y="51801"/>
                </a:lnTo>
                <a:lnTo>
                  <a:pt x="17831" y="44163"/>
                </a:lnTo>
                <a:lnTo>
                  <a:pt x="15440" y="42636"/>
                </a:lnTo>
                <a:lnTo>
                  <a:pt x="13049" y="41108"/>
                </a:lnTo>
                <a:lnTo>
                  <a:pt x="11190" y="38917"/>
                </a:lnTo>
                <a:lnTo>
                  <a:pt x="9862" y="36061"/>
                </a:lnTo>
                <a:lnTo>
                  <a:pt x="8600" y="33205"/>
                </a:lnTo>
                <a:lnTo>
                  <a:pt x="7969" y="29818"/>
                </a:lnTo>
                <a:lnTo>
                  <a:pt x="7969" y="21915"/>
                </a:lnTo>
                <a:lnTo>
                  <a:pt x="8600" y="18528"/>
                </a:lnTo>
                <a:lnTo>
                  <a:pt x="9862" y="15739"/>
                </a:lnTo>
                <a:lnTo>
                  <a:pt x="11190" y="12883"/>
                </a:lnTo>
                <a:lnTo>
                  <a:pt x="13049" y="10692"/>
                </a:lnTo>
                <a:lnTo>
                  <a:pt x="15440" y="9164"/>
                </a:lnTo>
                <a:lnTo>
                  <a:pt x="17831" y="7637"/>
                </a:lnTo>
                <a:lnTo>
                  <a:pt x="20720" y="6873"/>
                </a:lnTo>
                <a:lnTo>
                  <a:pt x="27494" y="6873"/>
                </a:lnTo>
                <a:lnTo>
                  <a:pt x="30383" y="7637"/>
                </a:lnTo>
                <a:lnTo>
                  <a:pt x="32774" y="9164"/>
                </a:lnTo>
                <a:lnTo>
                  <a:pt x="35165" y="10692"/>
                </a:lnTo>
                <a:lnTo>
                  <a:pt x="36991" y="12883"/>
                </a:lnTo>
                <a:lnTo>
                  <a:pt x="38253" y="15739"/>
                </a:lnTo>
                <a:lnTo>
                  <a:pt x="39581" y="18528"/>
                </a:lnTo>
                <a:lnTo>
                  <a:pt x="40245" y="21915"/>
                </a:lnTo>
                <a:lnTo>
                  <a:pt x="40245" y="29818"/>
                </a:lnTo>
                <a:lnTo>
                  <a:pt x="39581" y="33205"/>
                </a:lnTo>
                <a:lnTo>
                  <a:pt x="38253" y="36061"/>
                </a:lnTo>
                <a:lnTo>
                  <a:pt x="36991" y="38917"/>
                </a:lnTo>
                <a:lnTo>
                  <a:pt x="35165" y="41108"/>
                </a:lnTo>
                <a:lnTo>
                  <a:pt x="32774" y="42636"/>
                </a:lnTo>
                <a:lnTo>
                  <a:pt x="30383" y="44163"/>
                </a:lnTo>
                <a:lnTo>
                  <a:pt x="27494" y="44927"/>
                </a:lnTo>
                <a:lnTo>
                  <a:pt x="24107" y="44927"/>
                </a:lnTo>
                <a:lnTo>
                  <a:pt x="24107" y="51801"/>
                </a:lnTo>
                <a:lnTo>
                  <a:pt x="28822" y="51801"/>
                </a:lnTo>
                <a:lnTo>
                  <a:pt x="32973" y="50771"/>
                </a:lnTo>
                <a:lnTo>
                  <a:pt x="36559" y="48713"/>
                </a:lnTo>
                <a:lnTo>
                  <a:pt x="40212" y="46654"/>
                </a:lnTo>
                <a:lnTo>
                  <a:pt x="43068" y="43698"/>
                </a:lnTo>
                <a:lnTo>
                  <a:pt x="45126" y="39847"/>
                </a:lnTo>
                <a:lnTo>
                  <a:pt x="47185" y="35928"/>
                </a:lnTo>
                <a:lnTo>
                  <a:pt x="48214" y="31279"/>
                </a:lnTo>
                <a:lnTo>
                  <a:pt x="48214" y="20521"/>
                </a:lnTo>
                <a:lnTo>
                  <a:pt x="47185" y="15905"/>
                </a:lnTo>
                <a:lnTo>
                  <a:pt x="45126" y="12053"/>
                </a:lnTo>
                <a:lnTo>
                  <a:pt x="43068" y="8135"/>
                </a:lnTo>
                <a:lnTo>
                  <a:pt x="40212" y="5146"/>
                </a:lnTo>
                <a:lnTo>
                  <a:pt x="36559" y="3088"/>
                </a:lnTo>
                <a:lnTo>
                  <a:pt x="32973" y="1029"/>
                </a:lnTo>
                <a:lnTo>
                  <a:pt x="28822" y="0"/>
                </a:lnTo>
                <a:lnTo>
                  <a:pt x="19458" y="0"/>
                </a:lnTo>
                <a:lnTo>
                  <a:pt x="15307" y="1029"/>
                </a:lnTo>
                <a:lnTo>
                  <a:pt x="11655" y="3088"/>
                </a:lnTo>
                <a:lnTo>
                  <a:pt x="8002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2369655" y="18446700"/>
            <a:ext cx="45226" cy="51801"/>
          </a:xfrm>
          <a:custGeom>
            <a:avLst/>
            <a:gdLst/>
            <a:ahLst/>
            <a:cxnLst/>
            <a:rect l="l" t="t" r="r" b="b"/>
            <a:pathLst>
              <a:path w="45226" h="51801">
                <a:moveTo>
                  <a:pt x="1029" y="35928"/>
                </a:move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11655" y="48713"/>
                </a:lnTo>
                <a:lnTo>
                  <a:pt x="15307" y="50771"/>
                </a:lnTo>
                <a:lnTo>
                  <a:pt x="19458" y="51801"/>
                </a:lnTo>
                <a:lnTo>
                  <a:pt x="27627" y="51801"/>
                </a:lnTo>
                <a:lnTo>
                  <a:pt x="30748" y="51236"/>
                </a:lnTo>
                <a:lnTo>
                  <a:pt x="33471" y="50107"/>
                </a:lnTo>
                <a:lnTo>
                  <a:pt x="36260" y="48912"/>
                </a:lnTo>
                <a:lnTo>
                  <a:pt x="38618" y="47218"/>
                </a:lnTo>
                <a:lnTo>
                  <a:pt x="40544" y="45027"/>
                </a:lnTo>
                <a:lnTo>
                  <a:pt x="42536" y="42835"/>
                </a:lnTo>
                <a:lnTo>
                  <a:pt x="44097" y="40212"/>
                </a:lnTo>
                <a:lnTo>
                  <a:pt x="45226" y="37157"/>
                </a:lnTo>
                <a:lnTo>
                  <a:pt x="37854" y="34567"/>
                </a:lnTo>
                <a:lnTo>
                  <a:pt x="37389" y="36758"/>
                </a:lnTo>
                <a:lnTo>
                  <a:pt x="36526" y="38618"/>
                </a:lnTo>
                <a:lnTo>
                  <a:pt x="35264" y="40145"/>
                </a:lnTo>
                <a:lnTo>
                  <a:pt x="34069" y="41673"/>
                </a:lnTo>
                <a:lnTo>
                  <a:pt x="32508" y="42835"/>
                </a:lnTo>
                <a:lnTo>
                  <a:pt x="30582" y="43632"/>
                </a:lnTo>
                <a:lnTo>
                  <a:pt x="28723" y="44429"/>
                </a:lnTo>
                <a:lnTo>
                  <a:pt x="26498" y="44827"/>
                </a:lnTo>
                <a:lnTo>
                  <a:pt x="20587" y="44827"/>
                </a:lnTo>
                <a:lnTo>
                  <a:pt x="17731" y="44097"/>
                </a:lnTo>
                <a:lnTo>
                  <a:pt x="15341" y="42636"/>
                </a:lnTo>
                <a:lnTo>
                  <a:pt x="12950" y="41108"/>
                </a:lnTo>
                <a:lnTo>
                  <a:pt x="11123" y="38917"/>
                </a:lnTo>
                <a:lnTo>
                  <a:pt x="9862" y="36061"/>
                </a:lnTo>
                <a:lnTo>
                  <a:pt x="8600" y="33205"/>
                </a:lnTo>
                <a:lnTo>
                  <a:pt x="7969" y="29818"/>
                </a:lnTo>
                <a:lnTo>
                  <a:pt x="7969" y="21915"/>
                </a:lnTo>
                <a:lnTo>
                  <a:pt x="8600" y="18528"/>
                </a:lnTo>
                <a:lnTo>
                  <a:pt x="9862" y="15739"/>
                </a:lnTo>
                <a:lnTo>
                  <a:pt x="11123" y="12883"/>
                </a:lnTo>
                <a:lnTo>
                  <a:pt x="12950" y="10725"/>
                </a:lnTo>
                <a:lnTo>
                  <a:pt x="15341" y="9264"/>
                </a:lnTo>
                <a:lnTo>
                  <a:pt x="17731" y="7736"/>
                </a:lnTo>
                <a:lnTo>
                  <a:pt x="20587" y="6973"/>
                </a:lnTo>
                <a:lnTo>
                  <a:pt x="27361" y="6973"/>
                </a:lnTo>
                <a:lnTo>
                  <a:pt x="30151" y="7836"/>
                </a:lnTo>
                <a:lnTo>
                  <a:pt x="32276" y="9563"/>
                </a:lnTo>
                <a:lnTo>
                  <a:pt x="34467" y="11223"/>
                </a:lnTo>
                <a:lnTo>
                  <a:pt x="36094" y="13647"/>
                </a:lnTo>
                <a:lnTo>
                  <a:pt x="37157" y="16835"/>
                </a:lnTo>
                <a:lnTo>
                  <a:pt x="44728" y="13249"/>
                </a:lnTo>
                <a:lnTo>
                  <a:pt x="43532" y="10526"/>
                </a:lnTo>
                <a:lnTo>
                  <a:pt x="41972" y="8168"/>
                </a:lnTo>
                <a:lnTo>
                  <a:pt x="40046" y="6176"/>
                </a:lnTo>
                <a:lnTo>
                  <a:pt x="38120" y="4183"/>
                </a:lnTo>
                <a:lnTo>
                  <a:pt x="35829" y="2656"/>
                </a:lnTo>
                <a:lnTo>
                  <a:pt x="33172" y="1593"/>
                </a:lnTo>
                <a:lnTo>
                  <a:pt x="30582" y="531"/>
                </a:lnTo>
                <a:lnTo>
                  <a:pt x="27560" y="0"/>
                </a:lnTo>
                <a:lnTo>
                  <a:pt x="19458" y="0"/>
                </a:lnTo>
                <a:lnTo>
                  <a:pt x="15307" y="1029"/>
                </a:lnTo>
                <a:lnTo>
                  <a:pt x="11655" y="3088"/>
                </a:lnTo>
                <a:lnTo>
                  <a:pt x="8002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2264433" y="18490034"/>
            <a:ext cx="942" cy="2258"/>
          </a:xfrm>
          <a:custGeom>
            <a:avLst/>
            <a:gdLst/>
            <a:ahLst/>
            <a:cxnLst/>
            <a:rect l="l" t="t" r="r" b="b"/>
            <a:pathLst>
              <a:path w="942" h="2258">
                <a:moveTo>
                  <a:pt x="179" y="2258"/>
                </a:moveTo>
                <a:lnTo>
                  <a:pt x="942" y="0"/>
                </a:lnTo>
                <a:lnTo>
                  <a:pt x="0" y="1471"/>
                </a:lnTo>
                <a:lnTo>
                  <a:pt x="179" y="22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2092106" y="18466591"/>
            <a:ext cx="1162" cy="10161"/>
          </a:xfrm>
          <a:custGeom>
            <a:avLst/>
            <a:gdLst/>
            <a:ahLst/>
            <a:cxnLst/>
            <a:rect l="l" t="t" r="r" b="b"/>
            <a:pathLst>
              <a:path w="1162" h="10161">
                <a:moveTo>
                  <a:pt x="0" y="0"/>
                </a:moveTo>
                <a:lnTo>
                  <a:pt x="398" y="10161"/>
                </a:lnTo>
                <a:lnTo>
                  <a:pt x="1162" y="24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2092106" y="18446700"/>
            <a:ext cx="28258" cy="34766"/>
          </a:xfrm>
          <a:custGeom>
            <a:avLst/>
            <a:gdLst/>
            <a:ahLst/>
            <a:cxnLst/>
            <a:rect l="l" t="t" r="r" b="b"/>
            <a:pathLst>
              <a:path w="28258" h="34766">
                <a:moveTo>
                  <a:pt x="18495" y="26232"/>
                </a:moveTo>
                <a:lnTo>
                  <a:pt x="15606" y="27195"/>
                </a:lnTo>
                <a:lnTo>
                  <a:pt x="12153" y="27195"/>
                </a:lnTo>
                <a:lnTo>
                  <a:pt x="9662" y="32276"/>
                </a:lnTo>
                <a:lnTo>
                  <a:pt x="8666" y="32276"/>
                </a:lnTo>
                <a:lnTo>
                  <a:pt x="4383" y="29586"/>
                </a:lnTo>
                <a:lnTo>
                  <a:pt x="531" y="32110"/>
                </a:lnTo>
                <a:lnTo>
                  <a:pt x="1693" y="34766"/>
                </a:lnTo>
                <a:lnTo>
                  <a:pt x="3088" y="33438"/>
                </a:lnTo>
                <a:lnTo>
                  <a:pt x="3894" y="33150"/>
                </a:lnTo>
                <a:lnTo>
                  <a:pt x="5412" y="32608"/>
                </a:lnTo>
                <a:lnTo>
                  <a:pt x="5578" y="33670"/>
                </a:lnTo>
                <a:lnTo>
                  <a:pt x="16138" y="33670"/>
                </a:lnTo>
                <a:lnTo>
                  <a:pt x="19657" y="32973"/>
                </a:lnTo>
                <a:lnTo>
                  <a:pt x="22712" y="31578"/>
                </a:lnTo>
                <a:lnTo>
                  <a:pt x="25834" y="30117"/>
                </a:lnTo>
                <a:lnTo>
                  <a:pt x="28258" y="28125"/>
                </a:lnTo>
                <a:lnTo>
                  <a:pt x="28092" y="7072"/>
                </a:lnTo>
                <a:lnTo>
                  <a:pt x="23210" y="2414"/>
                </a:lnTo>
                <a:lnTo>
                  <a:pt x="22712" y="2191"/>
                </a:lnTo>
                <a:lnTo>
                  <a:pt x="19657" y="730"/>
                </a:lnTo>
                <a:lnTo>
                  <a:pt x="16138" y="0"/>
                </a:lnTo>
                <a:lnTo>
                  <a:pt x="8168" y="0"/>
                </a:lnTo>
                <a:lnTo>
                  <a:pt x="4648" y="730"/>
                </a:lnTo>
                <a:lnTo>
                  <a:pt x="1593" y="2191"/>
                </a:lnTo>
                <a:lnTo>
                  <a:pt x="0" y="13714"/>
                </a:lnTo>
                <a:lnTo>
                  <a:pt x="1162" y="11223"/>
                </a:lnTo>
                <a:lnTo>
                  <a:pt x="3486" y="9364"/>
                </a:lnTo>
                <a:lnTo>
                  <a:pt x="5811" y="7438"/>
                </a:lnTo>
                <a:lnTo>
                  <a:pt x="8699" y="6475"/>
                </a:lnTo>
                <a:lnTo>
                  <a:pt x="15606" y="6475"/>
                </a:lnTo>
                <a:lnTo>
                  <a:pt x="18495" y="7438"/>
                </a:lnTo>
                <a:lnTo>
                  <a:pt x="20820" y="9364"/>
                </a:lnTo>
                <a:lnTo>
                  <a:pt x="23144" y="11223"/>
                </a:lnTo>
                <a:lnTo>
                  <a:pt x="23210" y="4582"/>
                </a:lnTo>
                <a:lnTo>
                  <a:pt x="24306" y="13714"/>
                </a:lnTo>
                <a:lnTo>
                  <a:pt x="24306" y="19890"/>
                </a:lnTo>
                <a:lnTo>
                  <a:pt x="23144" y="22380"/>
                </a:lnTo>
                <a:lnTo>
                  <a:pt x="20820" y="24306"/>
                </a:lnTo>
                <a:lnTo>
                  <a:pt x="18495" y="26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2115251" y="18451283"/>
            <a:ext cx="1162" cy="9131"/>
          </a:xfrm>
          <a:custGeom>
            <a:avLst/>
            <a:gdLst/>
            <a:ahLst/>
            <a:cxnLst/>
            <a:rect l="l" t="t" r="r" b="b"/>
            <a:pathLst>
              <a:path w="1162" h="9131">
                <a:moveTo>
                  <a:pt x="1162" y="9131"/>
                </a:moveTo>
                <a:lnTo>
                  <a:pt x="66" y="0"/>
                </a:lnTo>
                <a:lnTo>
                  <a:pt x="0" y="6641"/>
                </a:lnTo>
                <a:lnTo>
                  <a:pt x="1162" y="91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2096001" y="18479309"/>
            <a:ext cx="1683" cy="1062"/>
          </a:xfrm>
          <a:custGeom>
            <a:avLst/>
            <a:gdLst/>
            <a:ahLst/>
            <a:cxnLst/>
            <a:rect l="l" t="t" r="r" b="b"/>
            <a:pathLst>
              <a:path w="1683" h="1062">
                <a:moveTo>
                  <a:pt x="1683" y="1062"/>
                </a:moveTo>
                <a:lnTo>
                  <a:pt x="1517" y="0"/>
                </a:lnTo>
                <a:lnTo>
                  <a:pt x="0" y="541"/>
                </a:lnTo>
                <a:lnTo>
                  <a:pt x="1683" y="1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4" name="object 264"/>
          <p:cNvSpPr/>
          <p:nvPr/>
        </p:nvSpPr>
        <p:spPr>
          <a:xfrm>
            <a:off x="1989200" y="18431758"/>
            <a:ext cx="82881" cy="85173"/>
          </a:xfrm>
          <a:custGeom>
            <a:avLst/>
            <a:gdLst/>
            <a:ahLst/>
            <a:cxnLst/>
            <a:rect l="l" t="t" r="r" b="b"/>
            <a:pathLst>
              <a:path w="82881" h="85173">
                <a:moveTo>
                  <a:pt x="53029" y="61895"/>
                </a:moveTo>
                <a:lnTo>
                  <a:pt x="54690" y="63755"/>
                </a:lnTo>
                <a:lnTo>
                  <a:pt x="56416" y="65614"/>
                </a:lnTo>
                <a:lnTo>
                  <a:pt x="59073" y="66544"/>
                </a:lnTo>
                <a:lnTo>
                  <a:pt x="65249" y="66544"/>
                </a:lnTo>
                <a:lnTo>
                  <a:pt x="67740" y="65913"/>
                </a:lnTo>
                <a:lnTo>
                  <a:pt x="70130" y="64651"/>
                </a:lnTo>
                <a:lnTo>
                  <a:pt x="72588" y="63323"/>
                </a:lnTo>
                <a:lnTo>
                  <a:pt x="74779" y="61464"/>
                </a:lnTo>
                <a:lnTo>
                  <a:pt x="76705" y="59073"/>
                </a:lnTo>
                <a:lnTo>
                  <a:pt x="78631" y="56616"/>
                </a:lnTo>
                <a:lnTo>
                  <a:pt x="80125" y="53660"/>
                </a:lnTo>
                <a:lnTo>
                  <a:pt x="81188" y="50207"/>
                </a:lnTo>
                <a:lnTo>
                  <a:pt x="82317" y="46753"/>
                </a:lnTo>
                <a:lnTo>
                  <a:pt x="82881" y="42868"/>
                </a:lnTo>
                <a:lnTo>
                  <a:pt x="82881" y="33371"/>
                </a:lnTo>
                <a:lnTo>
                  <a:pt x="82018" y="28457"/>
                </a:lnTo>
                <a:lnTo>
                  <a:pt x="80291" y="23808"/>
                </a:lnTo>
                <a:lnTo>
                  <a:pt x="78565" y="19159"/>
                </a:lnTo>
                <a:lnTo>
                  <a:pt x="76008" y="15042"/>
                </a:lnTo>
                <a:lnTo>
                  <a:pt x="72621" y="11456"/>
                </a:lnTo>
                <a:lnTo>
                  <a:pt x="69300" y="7869"/>
                </a:lnTo>
                <a:lnTo>
                  <a:pt x="65216" y="5080"/>
                </a:lnTo>
                <a:lnTo>
                  <a:pt x="60368" y="3088"/>
                </a:lnTo>
                <a:lnTo>
                  <a:pt x="55520" y="1029"/>
                </a:lnTo>
                <a:lnTo>
                  <a:pt x="49974" y="0"/>
                </a:lnTo>
                <a:lnTo>
                  <a:pt x="37356" y="0"/>
                </a:lnTo>
                <a:lnTo>
                  <a:pt x="31512" y="1062"/>
                </a:lnTo>
                <a:lnTo>
                  <a:pt x="26199" y="3187"/>
                </a:lnTo>
                <a:lnTo>
                  <a:pt x="20886" y="5246"/>
                </a:lnTo>
                <a:lnTo>
                  <a:pt x="16270" y="8235"/>
                </a:lnTo>
                <a:lnTo>
                  <a:pt x="12352" y="12153"/>
                </a:lnTo>
                <a:lnTo>
                  <a:pt x="8434" y="16005"/>
                </a:lnTo>
                <a:lnTo>
                  <a:pt x="5379" y="20587"/>
                </a:lnTo>
                <a:lnTo>
                  <a:pt x="3187" y="25900"/>
                </a:lnTo>
                <a:lnTo>
                  <a:pt x="1062" y="31213"/>
                </a:lnTo>
                <a:lnTo>
                  <a:pt x="0" y="37090"/>
                </a:lnTo>
                <a:lnTo>
                  <a:pt x="0" y="49775"/>
                </a:lnTo>
                <a:lnTo>
                  <a:pt x="996" y="55453"/>
                </a:lnTo>
                <a:lnTo>
                  <a:pt x="2988" y="60567"/>
                </a:lnTo>
                <a:lnTo>
                  <a:pt x="4980" y="65681"/>
                </a:lnTo>
                <a:lnTo>
                  <a:pt x="7803" y="70064"/>
                </a:lnTo>
                <a:lnTo>
                  <a:pt x="11456" y="73717"/>
                </a:lnTo>
                <a:lnTo>
                  <a:pt x="15108" y="77369"/>
                </a:lnTo>
                <a:lnTo>
                  <a:pt x="19491" y="80192"/>
                </a:lnTo>
                <a:lnTo>
                  <a:pt x="24605" y="82184"/>
                </a:lnTo>
                <a:lnTo>
                  <a:pt x="29719" y="84176"/>
                </a:lnTo>
                <a:lnTo>
                  <a:pt x="35397" y="85173"/>
                </a:lnTo>
                <a:lnTo>
                  <a:pt x="45956" y="85173"/>
                </a:lnTo>
                <a:lnTo>
                  <a:pt x="49642" y="84807"/>
                </a:lnTo>
                <a:lnTo>
                  <a:pt x="52697" y="84077"/>
                </a:lnTo>
                <a:lnTo>
                  <a:pt x="55752" y="83346"/>
                </a:lnTo>
                <a:lnTo>
                  <a:pt x="58375" y="82383"/>
                </a:lnTo>
                <a:lnTo>
                  <a:pt x="60567" y="81188"/>
                </a:lnTo>
                <a:lnTo>
                  <a:pt x="62825" y="80059"/>
                </a:lnTo>
                <a:lnTo>
                  <a:pt x="64851" y="78797"/>
                </a:lnTo>
                <a:lnTo>
                  <a:pt x="66644" y="77402"/>
                </a:lnTo>
                <a:lnTo>
                  <a:pt x="63157" y="72521"/>
                </a:lnTo>
                <a:lnTo>
                  <a:pt x="60966" y="74181"/>
                </a:lnTo>
                <a:lnTo>
                  <a:pt x="58243" y="75709"/>
                </a:lnTo>
                <a:lnTo>
                  <a:pt x="54988" y="77104"/>
                </a:lnTo>
                <a:lnTo>
                  <a:pt x="51734" y="78565"/>
                </a:lnTo>
                <a:lnTo>
                  <a:pt x="47285" y="79295"/>
                </a:lnTo>
                <a:lnTo>
                  <a:pt x="36725" y="79295"/>
                </a:lnTo>
                <a:lnTo>
                  <a:pt x="32143" y="78465"/>
                </a:lnTo>
                <a:lnTo>
                  <a:pt x="27892" y="76805"/>
                </a:lnTo>
                <a:lnTo>
                  <a:pt x="23642" y="75211"/>
                </a:lnTo>
                <a:lnTo>
                  <a:pt x="19923" y="72853"/>
                </a:lnTo>
                <a:lnTo>
                  <a:pt x="16735" y="69732"/>
                </a:lnTo>
                <a:lnTo>
                  <a:pt x="13548" y="66611"/>
                </a:lnTo>
                <a:lnTo>
                  <a:pt x="11057" y="62858"/>
                </a:lnTo>
                <a:lnTo>
                  <a:pt x="9264" y="58475"/>
                </a:lnTo>
                <a:lnTo>
                  <a:pt x="7537" y="54092"/>
                </a:lnTo>
                <a:lnTo>
                  <a:pt x="6674" y="49111"/>
                </a:lnTo>
                <a:lnTo>
                  <a:pt x="6674" y="37821"/>
                </a:lnTo>
                <a:lnTo>
                  <a:pt x="7570" y="32641"/>
                </a:lnTo>
                <a:lnTo>
                  <a:pt x="9364" y="27992"/>
                </a:lnTo>
                <a:lnTo>
                  <a:pt x="11223" y="23343"/>
                </a:lnTo>
                <a:lnTo>
                  <a:pt x="13813" y="19392"/>
                </a:lnTo>
                <a:lnTo>
                  <a:pt x="17134" y="16138"/>
                </a:lnTo>
                <a:lnTo>
                  <a:pt x="20454" y="12817"/>
                </a:lnTo>
                <a:lnTo>
                  <a:pt x="24373" y="10293"/>
                </a:lnTo>
                <a:lnTo>
                  <a:pt x="28889" y="8567"/>
                </a:lnTo>
                <a:lnTo>
                  <a:pt x="33471" y="6774"/>
                </a:lnTo>
                <a:lnTo>
                  <a:pt x="38518" y="5877"/>
                </a:lnTo>
                <a:lnTo>
                  <a:pt x="49078" y="5877"/>
                </a:lnTo>
                <a:lnTo>
                  <a:pt x="53627" y="6707"/>
                </a:lnTo>
                <a:lnTo>
                  <a:pt x="57678" y="8367"/>
                </a:lnTo>
                <a:lnTo>
                  <a:pt x="61729" y="9961"/>
                </a:lnTo>
                <a:lnTo>
                  <a:pt x="65183" y="12252"/>
                </a:lnTo>
                <a:lnTo>
                  <a:pt x="68038" y="15241"/>
                </a:lnTo>
                <a:lnTo>
                  <a:pt x="70961" y="18163"/>
                </a:lnTo>
                <a:lnTo>
                  <a:pt x="73185" y="21617"/>
                </a:lnTo>
                <a:lnTo>
                  <a:pt x="74713" y="25601"/>
                </a:lnTo>
                <a:lnTo>
                  <a:pt x="76240" y="29586"/>
                </a:lnTo>
                <a:lnTo>
                  <a:pt x="77004" y="33903"/>
                </a:lnTo>
                <a:lnTo>
                  <a:pt x="77004" y="43466"/>
                </a:lnTo>
                <a:lnTo>
                  <a:pt x="76340" y="47617"/>
                </a:lnTo>
                <a:lnTo>
                  <a:pt x="75012" y="51004"/>
                </a:lnTo>
                <a:lnTo>
                  <a:pt x="73750" y="54324"/>
                </a:lnTo>
                <a:lnTo>
                  <a:pt x="72090" y="56815"/>
                </a:lnTo>
                <a:lnTo>
                  <a:pt x="70031" y="58475"/>
                </a:lnTo>
                <a:lnTo>
                  <a:pt x="67972" y="60135"/>
                </a:lnTo>
                <a:lnTo>
                  <a:pt x="65747" y="60966"/>
                </a:lnTo>
                <a:lnTo>
                  <a:pt x="62161" y="60966"/>
                </a:lnTo>
                <a:lnTo>
                  <a:pt x="60069" y="60169"/>
                </a:lnTo>
                <a:lnTo>
                  <a:pt x="58674" y="58342"/>
                </a:lnTo>
                <a:lnTo>
                  <a:pt x="58674" y="55951"/>
                </a:lnTo>
                <a:lnTo>
                  <a:pt x="58907" y="54291"/>
                </a:lnTo>
                <a:lnTo>
                  <a:pt x="59172" y="52996"/>
                </a:lnTo>
                <a:lnTo>
                  <a:pt x="66743" y="20521"/>
                </a:lnTo>
                <a:lnTo>
                  <a:pt x="59671" y="20521"/>
                </a:lnTo>
                <a:lnTo>
                  <a:pt x="57280" y="30582"/>
                </a:lnTo>
                <a:lnTo>
                  <a:pt x="56748" y="28324"/>
                </a:lnTo>
                <a:lnTo>
                  <a:pt x="55785" y="26398"/>
                </a:lnTo>
                <a:lnTo>
                  <a:pt x="54391" y="24804"/>
                </a:lnTo>
                <a:lnTo>
                  <a:pt x="52996" y="23144"/>
                </a:lnTo>
                <a:lnTo>
                  <a:pt x="51269" y="21882"/>
                </a:lnTo>
                <a:lnTo>
                  <a:pt x="49211" y="21019"/>
                </a:lnTo>
                <a:lnTo>
                  <a:pt x="47152" y="20089"/>
                </a:lnTo>
                <a:lnTo>
                  <a:pt x="44827" y="19624"/>
                </a:lnTo>
                <a:lnTo>
                  <a:pt x="38983" y="19624"/>
                </a:lnTo>
                <a:lnTo>
                  <a:pt x="35962" y="20322"/>
                </a:lnTo>
                <a:lnTo>
                  <a:pt x="33172" y="21716"/>
                </a:lnTo>
                <a:lnTo>
                  <a:pt x="30383" y="23044"/>
                </a:lnTo>
                <a:lnTo>
                  <a:pt x="27959" y="24937"/>
                </a:lnTo>
                <a:lnTo>
                  <a:pt x="25900" y="27394"/>
                </a:lnTo>
                <a:lnTo>
                  <a:pt x="23908" y="29785"/>
                </a:lnTo>
                <a:lnTo>
                  <a:pt x="22347" y="32608"/>
                </a:lnTo>
                <a:lnTo>
                  <a:pt x="21218" y="35862"/>
                </a:lnTo>
                <a:lnTo>
                  <a:pt x="20089" y="39050"/>
                </a:lnTo>
                <a:lnTo>
                  <a:pt x="19525" y="42503"/>
                </a:lnTo>
                <a:lnTo>
                  <a:pt x="19525" y="50074"/>
                </a:lnTo>
                <a:lnTo>
                  <a:pt x="20255" y="53494"/>
                </a:lnTo>
                <a:lnTo>
                  <a:pt x="21716" y="56483"/>
                </a:lnTo>
                <a:lnTo>
                  <a:pt x="23177" y="59405"/>
                </a:lnTo>
                <a:lnTo>
                  <a:pt x="25203" y="61696"/>
                </a:lnTo>
                <a:lnTo>
                  <a:pt x="27793" y="63356"/>
                </a:lnTo>
                <a:lnTo>
                  <a:pt x="26597" y="49045"/>
                </a:lnTo>
                <a:lnTo>
                  <a:pt x="26597" y="43267"/>
                </a:lnTo>
                <a:lnTo>
                  <a:pt x="26996" y="40610"/>
                </a:lnTo>
                <a:lnTo>
                  <a:pt x="27793" y="38153"/>
                </a:lnTo>
                <a:lnTo>
                  <a:pt x="28590" y="35696"/>
                </a:lnTo>
                <a:lnTo>
                  <a:pt x="29686" y="33537"/>
                </a:lnTo>
                <a:lnTo>
                  <a:pt x="31080" y="31678"/>
                </a:lnTo>
                <a:lnTo>
                  <a:pt x="32541" y="29818"/>
                </a:lnTo>
                <a:lnTo>
                  <a:pt x="34235" y="28391"/>
                </a:lnTo>
                <a:lnTo>
                  <a:pt x="36161" y="27394"/>
                </a:lnTo>
                <a:lnTo>
                  <a:pt x="38153" y="26332"/>
                </a:lnTo>
                <a:lnTo>
                  <a:pt x="40345" y="25800"/>
                </a:lnTo>
                <a:lnTo>
                  <a:pt x="45126" y="25800"/>
                </a:lnTo>
                <a:lnTo>
                  <a:pt x="47185" y="26365"/>
                </a:lnTo>
                <a:lnTo>
                  <a:pt x="48912" y="27494"/>
                </a:lnTo>
                <a:lnTo>
                  <a:pt x="50705" y="28557"/>
                </a:lnTo>
                <a:lnTo>
                  <a:pt x="52066" y="30084"/>
                </a:lnTo>
                <a:lnTo>
                  <a:pt x="52996" y="32076"/>
                </a:lnTo>
                <a:lnTo>
                  <a:pt x="53992" y="34002"/>
                </a:lnTo>
                <a:lnTo>
                  <a:pt x="54490" y="36294"/>
                </a:lnTo>
                <a:lnTo>
                  <a:pt x="54490" y="42868"/>
                </a:lnTo>
                <a:lnTo>
                  <a:pt x="53793" y="46421"/>
                </a:lnTo>
                <a:lnTo>
                  <a:pt x="52398" y="49609"/>
                </a:lnTo>
                <a:lnTo>
                  <a:pt x="51070" y="52730"/>
                </a:lnTo>
                <a:lnTo>
                  <a:pt x="49244" y="55221"/>
                </a:lnTo>
                <a:lnTo>
                  <a:pt x="46919" y="57080"/>
                </a:lnTo>
                <a:lnTo>
                  <a:pt x="44595" y="58874"/>
                </a:lnTo>
                <a:lnTo>
                  <a:pt x="42038" y="59770"/>
                </a:lnTo>
                <a:lnTo>
                  <a:pt x="36592" y="59770"/>
                </a:lnTo>
                <a:lnTo>
                  <a:pt x="34301" y="59239"/>
                </a:lnTo>
                <a:lnTo>
                  <a:pt x="32375" y="58176"/>
                </a:lnTo>
                <a:lnTo>
                  <a:pt x="30516" y="57114"/>
                </a:lnTo>
                <a:lnTo>
                  <a:pt x="30449" y="65017"/>
                </a:lnTo>
                <a:lnTo>
                  <a:pt x="33504" y="65847"/>
                </a:lnTo>
                <a:lnTo>
                  <a:pt x="40079" y="65847"/>
                </a:lnTo>
                <a:lnTo>
                  <a:pt x="43101" y="65017"/>
                </a:lnTo>
                <a:lnTo>
                  <a:pt x="46023" y="63356"/>
                </a:lnTo>
                <a:lnTo>
                  <a:pt x="48945" y="61696"/>
                </a:lnTo>
                <a:lnTo>
                  <a:pt x="51137" y="59471"/>
                </a:lnTo>
                <a:lnTo>
                  <a:pt x="52598" y="56682"/>
                </a:lnTo>
                <a:lnTo>
                  <a:pt x="52332" y="59538"/>
                </a:lnTo>
                <a:lnTo>
                  <a:pt x="53029" y="618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1928672" y="18446700"/>
            <a:ext cx="48214" cy="51801"/>
          </a:xfrm>
          <a:custGeom>
            <a:avLst/>
            <a:gdLst/>
            <a:ahLst/>
            <a:cxnLst/>
            <a:rect l="l" t="t" r="r" b="b"/>
            <a:pathLst>
              <a:path w="48214" h="51801">
                <a:moveTo>
                  <a:pt x="1029" y="35928"/>
                </a:move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11655" y="48713"/>
                </a:lnTo>
                <a:lnTo>
                  <a:pt x="15307" y="50771"/>
                </a:lnTo>
                <a:lnTo>
                  <a:pt x="19458" y="51801"/>
                </a:lnTo>
                <a:lnTo>
                  <a:pt x="17831" y="44163"/>
                </a:lnTo>
                <a:lnTo>
                  <a:pt x="15440" y="42636"/>
                </a:lnTo>
                <a:lnTo>
                  <a:pt x="13049" y="41108"/>
                </a:lnTo>
                <a:lnTo>
                  <a:pt x="11190" y="38917"/>
                </a:lnTo>
                <a:lnTo>
                  <a:pt x="9862" y="36061"/>
                </a:lnTo>
                <a:lnTo>
                  <a:pt x="8600" y="33205"/>
                </a:lnTo>
                <a:lnTo>
                  <a:pt x="7969" y="29818"/>
                </a:lnTo>
                <a:lnTo>
                  <a:pt x="7969" y="21915"/>
                </a:lnTo>
                <a:lnTo>
                  <a:pt x="8600" y="18528"/>
                </a:lnTo>
                <a:lnTo>
                  <a:pt x="9862" y="15739"/>
                </a:lnTo>
                <a:lnTo>
                  <a:pt x="11190" y="12883"/>
                </a:lnTo>
                <a:lnTo>
                  <a:pt x="13049" y="10692"/>
                </a:lnTo>
                <a:lnTo>
                  <a:pt x="15440" y="9164"/>
                </a:lnTo>
                <a:lnTo>
                  <a:pt x="17831" y="7637"/>
                </a:lnTo>
                <a:lnTo>
                  <a:pt x="20720" y="6873"/>
                </a:lnTo>
                <a:lnTo>
                  <a:pt x="27494" y="6873"/>
                </a:lnTo>
                <a:lnTo>
                  <a:pt x="30383" y="7637"/>
                </a:lnTo>
                <a:lnTo>
                  <a:pt x="32774" y="9164"/>
                </a:lnTo>
                <a:lnTo>
                  <a:pt x="35165" y="10692"/>
                </a:lnTo>
                <a:lnTo>
                  <a:pt x="36991" y="12883"/>
                </a:lnTo>
                <a:lnTo>
                  <a:pt x="38253" y="15739"/>
                </a:lnTo>
                <a:lnTo>
                  <a:pt x="39581" y="18528"/>
                </a:lnTo>
                <a:lnTo>
                  <a:pt x="40245" y="21915"/>
                </a:lnTo>
                <a:lnTo>
                  <a:pt x="40245" y="29818"/>
                </a:lnTo>
                <a:lnTo>
                  <a:pt x="39581" y="33205"/>
                </a:lnTo>
                <a:lnTo>
                  <a:pt x="38253" y="36061"/>
                </a:lnTo>
                <a:lnTo>
                  <a:pt x="36991" y="38917"/>
                </a:lnTo>
                <a:lnTo>
                  <a:pt x="35165" y="41108"/>
                </a:lnTo>
                <a:lnTo>
                  <a:pt x="32774" y="42636"/>
                </a:lnTo>
                <a:lnTo>
                  <a:pt x="30383" y="44163"/>
                </a:lnTo>
                <a:lnTo>
                  <a:pt x="27494" y="44927"/>
                </a:lnTo>
                <a:lnTo>
                  <a:pt x="24107" y="44927"/>
                </a:lnTo>
                <a:lnTo>
                  <a:pt x="24107" y="51801"/>
                </a:lnTo>
                <a:lnTo>
                  <a:pt x="28822" y="51801"/>
                </a:lnTo>
                <a:lnTo>
                  <a:pt x="32973" y="50771"/>
                </a:lnTo>
                <a:lnTo>
                  <a:pt x="36559" y="48713"/>
                </a:lnTo>
                <a:lnTo>
                  <a:pt x="40212" y="46654"/>
                </a:lnTo>
                <a:lnTo>
                  <a:pt x="43068" y="43698"/>
                </a:lnTo>
                <a:lnTo>
                  <a:pt x="45126" y="39847"/>
                </a:lnTo>
                <a:lnTo>
                  <a:pt x="47185" y="35928"/>
                </a:lnTo>
                <a:lnTo>
                  <a:pt x="48214" y="31279"/>
                </a:lnTo>
                <a:lnTo>
                  <a:pt x="48214" y="20521"/>
                </a:lnTo>
                <a:lnTo>
                  <a:pt x="47185" y="15905"/>
                </a:lnTo>
                <a:lnTo>
                  <a:pt x="45126" y="12053"/>
                </a:lnTo>
                <a:lnTo>
                  <a:pt x="43068" y="8135"/>
                </a:lnTo>
                <a:lnTo>
                  <a:pt x="40212" y="5146"/>
                </a:lnTo>
                <a:lnTo>
                  <a:pt x="36559" y="3088"/>
                </a:lnTo>
                <a:lnTo>
                  <a:pt x="32973" y="1029"/>
                </a:lnTo>
                <a:lnTo>
                  <a:pt x="28822" y="0"/>
                </a:lnTo>
                <a:lnTo>
                  <a:pt x="19458" y="0"/>
                </a:lnTo>
                <a:lnTo>
                  <a:pt x="15307" y="1029"/>
                </a:lnTo>
                <a:lnTo>
                  <a:pt x="11655" y="3088"/>
                </a:lnTo>
                <a:lnTo>
                  <a:pt x="8002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6" name="object 266"/>
          <p:cNvSpPr/>
          <p:nvPr/>
        </p:nvSpPr>
        <p:spPr>
          <a:xfrm>
            <a:off x="1628884" y="18490034"/>
            <a:ext cx="942" cy="2258"/>
          </a:xfrm>
          <a:custGeom>
            <a:avLst/>
            <a:gdLst/>
            <a:ahLst/>
            <a:cxnLst/>
            <a:rect l="l" t="t" r="r" b="b"/>
            <a:pathLst>
              <a:path w="942" h="2258">
                <a:moveTo>
                  <a:pt x="179" y="2258"/>
                </a:moveTo>
                <a:lnTo>
                  <a:pt x="942" y="0"/>
                </a:lnTo>
                <a:lnTo>
                  <a:pt x="0" y="1472"/>
                </a:lnTo>
                <a:lnTo>
                  <a:pt x="179" y="22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1442763" y="18431758"/>
            <a:ext cx="47617" cy="65747"/>
          </a:xfrm>
          <a:custGeom>
            <a:avLst/>
            <a:gdLst/>
            <a:ahLst/>
            <a:cxnLst/>
            <a:rect l="l" t="t" r="r" b="b"/>
            <a:pathLst>
              <a:path w="47617" h="65747">
                <a:moveTo>
                  <a:pt x="7969" y="58276"/>
                </a:moveTo>
                <a:lnTo>
                  <a:pt x="7969" y="36161"/>
                </a:lnTo>
                <a:lnTo>
                  <a:pt x="37655" y="36161"/>
                </a:lnTo>
                <a:lnTo>
                  <a:pt x="37655" y="28689"/>
                </a:lnTo>
                <a:lnTo>
                  <a:pt x="7969" y="28689"/>
                </a:lnTo>
                <a:lnTo>
                  <a:pt x="7969" y="7471"/>
                </a:lnTo>
                <a:lnTo>
                  <a:pt x="46123" y="7471"/>
                </a:lnTo>
                <a:lnTo>
                  <a:pt x="46123" y="0"/>
                </a:lnTo>
                <a:lnTo>
                  <a:pt x="0" y="0"/>
                </a:lnTo>
                <a:lnTo>
                  <a:pt x="0" y="65747"/>
                </a:lnTo>
                <a:lnTo>
                  <a:pt x="47617" y="65747"/>
                </a:lnTo>
                <a:lnTo>
                  <a:pt x="47617" y="58276"/>
                </a:lnTo>
                <a:lnTo>
                  <a:pt x="7969" y="582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8" name="object 268"/>
          <p:cNvSpPr/>
          <p:nvPr/>
        </p:nvSpPr>
        <p:spPr>
          <a:xfrm>
            <a:off x="1504794" y="18446700"/>
            <a:ext cx="76904" cy="50805"/>
          </a:xfrm>
          <a:custGeom>
            <a:avLst/>
            <a:gdLst/>
            <a:ahLst/>
            <a:cxnLst/>
            <a:rect l="l" t="t" r="r" b="b"/>
            <a:pathLst>
              <a:path w="76904" h="50805">
                <a:moveTo>
                  <a:pt x="11788" y="11721"/>
                </a:moveTo>
                <a:lnTo>
                  <a:pt x="13680" y="9895"/>
                </a:lnTo>
                <a:lnTo>
                  <a:pt x="15938" y="8766"/>
                </a:lnTo>
                <a:lnTo>
                  <a:pt x="18263" y="7570"/>
                </a:lnTo>
                <a:lnTo>
                  <a:pt x="20521" y="6973"/>
                </a:lnTo>
                <a:lnTo>
                  <a:pt x="26033" y="6973"/>
                </a:lnTo>
                <a:lnTo>
                  <a:pt x="28822" y="7969"/>
                </a:lnTo>
                <a:lnTo>
                  <a:pt x="31080" y="9961"/>
                </a:lnTo>
                <a:lnTo>
                  <a:pt x="33338" y="11954"/>
                </a:lnTo>
                <a:lnTo>
                  <a:pt x="34467" y="15208"/>
                </a:lnTo>
                <a:lnTo>
                  <a:pt x="34467" y="50805"/>
                </a:lnTo>
                <a:lnTo>
                  <a:pt x="42437" y="50805"/>
                </a:lnTo>
                <a:lnTo>
                  <a:pt x="42437" y="19923"/>
                </a:lnTo>
                <a:lnTo>
                  <a:pt x="43101" y="16901"/>
                </a:lnTo>
                <a:lnTo>
                  <a:pt x="44429" y="14444"/>
                </a:lnTo>
                <a:lnTo>
                  <a:pt x="45824" y="11987"/>
                </a:lnTo>
                <a:lnTo>
                  <a:pt x="47650" y="10127"/>
                </a:lnTo>
                <a:lnTo>
                  <a:pt x="49908" y="8865"/>
                </a:lnTo>
                <a:lnTo>
                  <a:pt x="52166" y="7604"/>
                </a:lnTo>
                <a:lnTo>
                  <a:pt x="54590" y="6973"/>
                </a:lnTo>
                <a:lnTo>
                  <a:pt x="60501" y="6973"/>
                </a:lnTo>
                <a:lnTo>
                  <a:pt x="63290" y="7969"/>
                </a:lnTo>
                <a:lnTo>
                  <a:pt x="65548" y="9961"/>
                </a:lnTo>
                <a:lnTo>
                  <a:pt x="67806" y="11954"/>
                </a:lnTo>
                <a:lnTo>
                  <a:pt x="68935" y="15208"/>
                </a:lnTo>
                <a:lnTo>
                  <a:pt x="68935" y="50805"/>
                </a:lnTo>
                <a:lnTo>
                  <a:pt x="76904" y="50805"/>
                </a:lnTo>
                <a:lnTo>
                  <a:pt x="76904" y="14544"/>
                </a:lnTo>
                <a:lnTo>
                  <a:pt x="75975" y="10957"/>
                </a:lnTo>
                <a:lnTo>
                  <a:pt x="74115" y="8168"/>
                </a:lnTo>
                <a:lnTo>
                  <a:pt x="72256" y="5379"/>
                </a:lnTo>
                <a:lnTo>
                  <a:pt x="69865" y="3320"/>
                </a:lnTo>
                <a:lnTo>
                  <a:pt x="66943" y="1992"/>
                </a:lnTo>
                <a:lnTo>
                  <a:pt x="64087" y="664"/>
                </a:lnTo>
                <a:lnTo>
                  <a:pt x="61065" y="0"/>
                </a:lnTo>
                <a:lnTo>
                  <a:pt x="55819" y="0"/>
                </a:lnTo>
                <a:lnTo>
                  <a:pt x="53627" y="365"/>
                </a:lnTo>
                <a:lnTo>
                  <a:pt x="51303" y="1095"/>
                </a:lnTo>
                <a:lnTo>
                  <a:pt x="49045" y="1759"/>
                </a:lnTo>
                <a:lnTo>
                  <a:pt x="46953" y="2822"/>
                </a:lnTo>
                <a:lnTo>
                  <a:pt x="45027" y="4283"/>
                </a:lnTo>
                <a:lnTo>
                  <a:pt x="43101" y="5678"/>
                </a:lnTo>
                <a:lnTo>
                  <a:pt x="41607" y="7504"/>
                </a:lnTo>
                <a:lnTo>
                  <a:pt x="40544" y="9762"/>
                </a:lnTo>
                <a:lnTo>
                  <a:pt x="38884" y="6441"/>
                </a:lnTo>
                <a:lnTo>
                  <a:pt x="36493" y="3984"/>
                </a:lnTo>
                <a:lnTo>
                  <a:pt x="33371" y="2390"/>
                </a:lnTo>
                <a:lnTo>
                  <a:pt x="30250" y="796"/>
                </a:lnTo>
                <a:lnTo>
                  <a:pt x="26929" y="0"/>
                </a:lnTo>
                <a:lnTo>
                  <a:pt x="20355" y="0"/>
                </a:lnTo>
                <a:lnTo>
                  <a:pt x="17366" y="697"/>
                </a:lnTo>
                <a:lnTo>
                  <a:pt x="14444" y="2091"/>
                </a:lnTo>
                <a:lnTo>
                  <a:pt x="11588" y="3486"/>
                </a:lnTo>
                <a:lnTo>
                  <a:pt x="9264" y="5711"/>
                </a:lnTo>
                <a:lnTo>
                  <a:pt x="7471" y="8766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89"/>
                </a:lnTo>
                <a:lnTo>
                  <a:pt x="8733" y="16768"/>
                </a:lnTo>
                <a:lnTo>
                  <a:pt x="10260" y="14245"/>
                </a:lnTo>
                <a:lnTo>
                  <a:pt x="11788" y="11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1628466" y="18487145"/>
            <a:ext cx="2158" cy="6674"/>
          </a:xfrm>
          <a:custGeom>
            <a:avLst/>
            <a:gdLst/>
            <a:ahLst/>
            <a:cxnLst/>
            <a:rect l="l" t="t" r="r" b="b"/>
            <a:pathLst>
              <a:path w="2158" h="6674">
                <a:moveTo>
                  <a:pt x="597" y="5146"/>
                </a:moveTo>
                <a:lnTo>
                  <a:pt x="1461" y="6674"/>
                </a:lnTo>
                <a:lnTo>
                  <a:pt x="2158" y="298"/>
                </a:lnTo>
                <a:lnTo>
                  <a:pt x="166" y="0"/>
                </a:lnTo>
                <a:lnTo>
                  <a:pt x="166" y="3254"/>
                </a:lnTo>
                <a:lnTo>
                  <a:pt x="0" y="5014"/>
                </a:lnTo>
                <a:lnTo>
                  <a:pt x="418" y="4360"/>
                </a:lnTo>
                <a:lnTo>
                  <a:pt x="166" y="996"/>
                </a:lnTo>
                <a:lnTo>
                  <a:pt x="418" y="4360"/>
                </a:lnTo>
                <a:lnTo>
                  <a:pt x="1361" y="2888"/>
                </a:lnTo>
                <a:lnTo>
                  <a:pt x="597" y="5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0" name="object 270"/>
          <p:cNvSpPr/>
          <p:nvPr/>
        </p:nvSpPr>
        <p:spPr>
          <a:xfrm>
            <a:off x="1596854" y="18446700"/>
            <a:ext cx="35696" cy="30748"/>
          </a:xfrm>
          <a:custGeom>
            <a:avLst/>
            <a:gdLst/>
            <a:ahLst/>
            <a:cxnLst/>
            <a:rect l="l" t="t" r="r" b="b"/>
            <a:pathLst>
              <a:path w="35696" h="30748">
                <a:moveTo>
                  <a:pt x="3785" y="5744"/>
                </a:moveTo>
                <a:lnTo>
                  <a:pt x="1328" y="8733"/>
                </a:lnTo>
                <a:lnTo>
                  <a:pt x="0" y="12452"/>
                </a:lnTo>
                <a:lnTo>
                  <a:pt x="6475" y="16436"/>
                </a:lnTo>
                <a:lnTo>
                  <a:pt x="7604" y="13116"/>
                </a:lnTo>
                <a:lnTo>
                  <a:pt x="9364" y="10725"/>
                </a:lnTo>
                <a:lnTo>
                  <a:pt x="11754" y="9264"/>
                </a:lnTo>
                <a:lnTo>
                  <a:pt x="14145" y="7736"/>
                </a:lnTo>
                <a:lnTo>
                  <a:pt x="17067" y="6973"/>
                </a:lnTo>
                <a:lnTo>
                  <a:pt x="24173" y="6973"/>
                </a:lnTo>
                <a:lnTo>
                  <a:pt x="26996" y="8002"/>
                </a:lnTo>
                <a:lnTo>
                  <a:pt x="28988" y="10061"/>
                </a:lnTo>
                <a:lnTo>
                  <a:pt x="30981" y="12053"/>
                </a:lnTo>
                <a:lnTo>
                  <a:pt x="31977" y="14909"/>
                </a:lnTo>
                <a:lnTo>
                  <a:pt x="31977" y="20536"/>
                </a:lnTo>
                <a:lnTo>
                  <a:pt x="13846" y="24107"/>
                </a:lnTo>
                <a:lnTo>
                  <a:pt x="14278" y="30748"/>
                </a:lnTo>
                <a:lnTo>
                  <a:pt x="17532" y="30084"/>
                </a:lnTo>
                <a:lnTo>
                  <a:pt x="31977" y="27123"/>
                </a:lnTo>
                <a:lnTo>
                  <a:pt x="33571" y="26797"/>
                </a:lnTo>
                <a:lnTo>
                  <a:pt x="33571" y="20222"/>
                </a:lnTo>
                <a:lnTo>
                  <a:pt x="35696" y="4947"/>
                </a:lnTo>
                <a:lnTo>
                  <a:pt x="33405" y="3088"/>
                </a:lnTo>
                <a:lnTo>
                  <a:pt x="30483" y="1892"/>
                </a:lnTo>
                <a:lnTo>
                  <a:pt x="27560" y="630"/>
                </a:lnTo>
                <a:lnTo>
                  <a:pt x="24306" y="0"/>
                </a:lnTo>
                <a:lnTo>
                  <a:pt x="15407" y="0"/>
                </a:lnTo>
                <a:lnTo>
                  <a:pt x="10957" y="1162"/>
                </a:lnTo>
                <a:lnTo>
                  <a:pt x="7371" y="3486"/>
                </a:lnTo>
                <a:lnTo>
                  <a:pt x="3785" y="57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1596555" y="18451648"/>
            <a:ext cx="47716" cy="46853"/>
          </a:xfrm>
          <a:custGeom>
            <a:avLst/>
            <a:gdLst/>
            <a:ahLst/>
            <a:cxnLst/>
            <a:rect l="l" t="t" r="r" b="b"/>
            <a:pathLst>
              <a:path w="47716" h="46853">
                <a:moveTo>
                  <a:pt x="14145" y="19159"/>
                </a:moveTo>
                <a:lnTo>
                  <a:pt x="9696" y="20023"/>
                </a:lnTo>
                <a:lnTo>
                  <a:pt x="6209" y="21683"/>
                </a:lnTo>
                <a:lnTo>
                  <a:pt x="3685" y="24140"/>
                </a:lnTo>
                <a:lnTo>
                  <a:pt x="1228" y="26531"/>
                </a:lnTo>
                <a:lnTo>
                  <a:pt x="0" y="29586"/>
                </a:lnTo>
                <a:lnTo>
                  <a:pt x="0" y="36294"/>
                </a:lnTo>
                <a:lnTo>
                  <a:pt x="730" y="38817"/>
                </a:lnTo>
                <a:lnTo>
                  <a:pt x="2191" y="40876"/>
                </a:lnTo>
                <a:lnTo>
                  <a:pt x="3719" y="42868"/>
                </a:lnTo>
                <a:lnTo>
                  <a:pt x="5744" y="44363"/>
                </a:lnTo>
                <a:lnTo>
                  <a:pt x="8268" y="45359"/>
                </a:lnTo>
                <a:lnTo>
                  <a:pt x="10791" y="46355"/>
                </a:lnTo>
                <a:lnTo>
                  <a:pt x="13514" y="46853"/>
                </a:lnTo>
                <a:lnTo>
                  <a:pt x="18761" y="46853"/>
                </a:lnTo>
                <a:lnTo>
                  <a:pt x="21118" y="46488"/>
                </a:lnTo>
                <a:lnTo>
                  <a:pt x="23509" y="45757"/>
                </a:lnTo>
                <a:lnTo>
                  <a:pt x="25900" y="44960"/>
                </a:lnTo>
                <a:lnTo>
                  <a:pt x="28058" y="43765"/>
                </a:lnTo>
                <a:lnTo>
                  <a:pt x="29984" y="42171"/>
                </a:lnTo>
                <a:lnTo>
                  <a:pt x="31910" y="40511"/>
                </a:lnTo>
                <a:lnTo>
                  <a:pt x="32076" y="38751"/>
                </a:lnTo>
                <a:lnTo>
                  <a:pt x="32076" y="35497"/>
                </a:lnTo>
                <a:lnTo>
                  <a:pt x="34069" y="35795"/>
                </a:lnTo>
                <a:lnTo>
                  <a:pt x="33371" y="42171"/>
                </a:lnTo>
                <a:lnTo>
                  <a:pt x="34235" y="43632"/>
                </a:lnTo>
                <a:lnTo>
                  <a:pt x="35430" y="44728"/>
                </a:lnTo>
                <a:lnTo>
                  <a:pt x="36958" y="45458"/>
                </a:lnTo>
                <a:lnTo>
                  <a:pt x="38485" y="46189"/>
                </a:lnTo>
                <a:lnTo>
                  <a:pt x="40212" y="46554"/>
                </a:lnTo>
                <a:lnTo>
                  <a:pt x="44263" y="46554"/>
                </a:lnTo>
                <a:lnTo>
                  <a:pt x="45990" y="46222"/>
                </a:lnTo>
                <a:lnTo>
                  <a:pt x="47318" y="45558"/>
                </a:lnTo>
                <a:lnTo>
                  <a:pt x="47716" y="39282"/>
                </a:lnTo>
                <a:lnTo>
                  <a:pt x="45292" y="39780"/>
                </a:lnTo>
                <a:lnTo>
                  <a:pt x="41507" y="39780"/>
                </a:lnTo>
                <a:lnTo>
                  <a:pt x="40245" y="38585"/>
                </a:lnTo>
                <a:lnTo>
                  <a:pt x="40245" y="8168"/>
                </a:lnTo>
                <a:lnTo>
                  <a:pt x="39382" y="4980"/>
                </a:lnTo>
                <a:lnTo>
                  <a:pt x="37655" y="2523"/>
                </a:lnTo>
                <a:lnTo>
                  <a:pt x="35995" y="0"/>
                </a:lnTo>
                <a:lnTo>
                  <a:pt x="33870" y="15274"/>
                </a:lnTo>
                <a:lnTo>
                  <a:pt x="33870" y="21849"/>
                </a:lnTo>
                <a:lnTo>
                  <a:pt x="32276" y="22176"/>
                </a:lnTo>
                <a:lnTo>
                  <a:pt x="32276" y="29553"/>
                </a:lnTo>
                <a:lnTo>
                  <a:pt x="31877" y="31412"/>
                </a:lnTo>
                <a:lnTo>
                  <a:pt x="31080" y="33006"/>
                </a:lnTo>
                <a:lnTo>
                  <a:pt x="30283" y="34534"/>
                </a:lnTo>
                <a:lnTo>
                  <a:pt x="29187" y="35829"/>
                </a:lnTo>
                <a:lnTo>
                  <a:pt x="27793" y="36891"/>
                </a:lnTo>
                <a:lnTo>
                  <a:pt x="26398" y="37887"/>
                </a:lnTo>
                <a:lnTo>
                  <a:pt x="24804" y="38651"/>
                </a:lnTo>
                <a:lnTo>
                  <a:pt x="23011" y="39182"/>
                </a:lnTo>
                <a:lnTo>
                  <a:pt x="21284" y="39647"/>
                </a:lnTo>
                <a:lnTo>
                  <a:pt x="19458" y="39880"/>
                </a:lnTo>
                <a:lnTo>
                  <a:pt x="14544" y="39880"/>
                </a:lnTo>
                <a:lnTo>
                  <a:pt x="12219" y="39249"/>
                </a:lnTo>
                <a:lnTo>
                  <a:pt x="10559" y="37987"/>
                </a:lnTo>
                <a:lnTo>
                  <a:pt x="8965" y="36659"/>
                </a:lnTo>
                <a:lnTo>
                  <a:pt x="8168" y="34965"/>
                </a:lnTo>
                <a:lnTo>
                  <a:pt x="8168" y="30781"/>
                </a:lnTo>
                <a:lnTo>
                  <a:pt x="8965" y="29121"/>
                </a:lnTo>
                <a:lnTo>
                  <a:pt x="10559" y="27926"/>
                </a:lnTo>
                <a:lnTo>
                  <a:pt x="12153" y="26730"/>
                </a:lnTo>
                <a:lnTo>
                  <a:pt x="14577" y="25800"/>
                </a:lnTo>
                <a:lnTo>
                  <a:pt x="14145" y="19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2" name="object 272"/>
          <p:cNvSpPr/>
          <p:nvPr/>
        </p:nvSpPr>
        <p:spPr>
          <a:xfrm>
            <a:off x="1654174" y="18426179"/>
            <a:ext cx="11954" cy="11954"/>
          </a:xfrm>
          <a:custGeom>
            <a:avLst/>
            <a:gdLst/>
            <a:ahLst/>
            <a:cxnLst/>
            <a:rect l="l" t="t" r="r" b="b"/>
            <a:pathLst>
              <a:path w="11954" h="11954">
                <a:moveTo>
                  <a:pt x="11954" y="5977"/>
                </a:moveTo>
                <a:lnTo>
                  <a:pt x="11954" y="4183"/>
                </a:lnTo>
                <a:lnTo>
                  <a:pt x="11389" y="2756"/>
                </a:lnTo>
                <a:lnTo>
                  <a:pt x="9198" y="564"/>
                </a:lnTo>
                <a:lnTo>
                  <a:pt x="7770" y="0"/>
                </a:lnTo>
                <a:lnTo>
                  <a:pt x="4183" y="0"/>
                </a:lnTo>
                <a:lnTo>
                  <a:pt x="2722" y="564"/>
                </a:lnTo>
                <a:lnTo>
                  <a:pt x="531" y="2756"/>
                </a:lnTo>
                <a:lnTo>
                  <a:pt x="0" y="4183"/>
                </a:lnTo>
                <a:lnTo>
                  <a:pt x="0" y="7770"/>
                </a:lnTo>
                <a:lnTo>
                  <a:pt x="531" y="9231"/>
                </a:lnTo>
                <a:lnTo>
                  <a:pt x="2722" y="11422"/>
                </a:lnTo>
                <a:lnTo>
                  <a:pt x="4183" y="11954"/>
                </a:lnTo>
                <a:lnTo>
                  <a:pt x="7770" y="11954"/>
                </a:lnTo>
                <a:lnTo>
                  <a:pt x="9198" y="11422"/>
                </a:lnTo>
                <a:lnTo>
                  <a:pt x="11389" y="9231"/>
                </a:lnTo>
                <a:lnTo>
                  <a:pt x="11954" y="7770"/>
                </a:lnTo>
                <a:lnTo>
                  <a:pt x="11954" y="5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1656167" y="18472601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4" name="object 274"/>
          <p:cNvSpPr/>
          <p:nvPr/>
        </p:nvSpPr>
        <p:spPr>
          <a:xfrm>
            <a:off x="1682229" y="18424785"/>
            <a:ext cx="20620" cy="73717"/>
          </a:xfrm>
          <a:custGeom>
            <a:avLst/>
            <a:gdLst/>
            <a:ahLst/>
            <a:cxnLst/>
            <a:rect l="l" t="t" r="r" b="b"/>
            <a:pathLst>
              <a:path w="20620" h="73717">
                <a:moveTo>
                  <a:pt x="11954" y="73717"/>
                </a:moveTo>
                <a:lnTo>
                  <a:pt x="13282" y="73717"/>
                </a:lnTo>
                <a:lnTo>
                  <a:pt x="14577" y="73584"/>
                </a:lnTo>
                <a:lnTo>
                  <a:pt x="15839" y="73318"/>
                </a:lnTo>
                <a:lnTo>
                  <a:pt x="17101" y="73119"/>
                </a:lnTo>
                <a:lnTo>
                  <a:pt x="19325" y="72322"/>
                </a:lnTo>
                <a:lnTo>
                  <a:pt x="20620" y="65349"/>
                </a:lnTo>
                <a:lnTo>
                  <a:pt x="19159" y="65880"/>
                </a:lnTo>
                <a:lnTo>
                  <a:pt x="17134" y="66445"/>
                </a:lnTo>
                <a:lnTo>
                  <a:pt x="15175" y="66743"/>
                </a:lnTo>
                <a:lnTo>
                  <a:pt x="11788" y="66743"/>
                </a:lnTo>
                <a:lnTo>
                  <a:pt x="10293" y="66278"/>
                </a:lnTo>
                <a:lnTo>
                  <a:pt x="8434" y="64353"/>
                </a:lnTo>
                <a:lnTo>
                  <a:pt x="7969" y="62593"/>
                </a:lnTo>
                <a:lnTo>
                  <a:pt x="7969" y="0"/>
                </a:lnTo>
                <a:lnTo>
                  <a:pt x="0" y="0"/>
                </a:lnTo>
                <a:lnTo>
                  <a:pt x="0" y="64884"/>
                </a:lnTo>
                <a:lnTo>
                  <a:pt x="962" y="68238"/>
                </a:lnTo>
                <a:lnTo>
                  <a:pt x="2888" y="70429"/>
                </a:lnTo>
                <a:lnTo>
                  <a:pt x="4881" y="72621"/>
                </a:lnTo>
                <a:lnTo>
                  <a:pt x="7903" y="73717"/>
                </a:lnTo>
                <a:lnTo>
                  <a:pt x="11954" y="737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1742530" y="18446700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6" name="object 276"/>
          <p:cNvSpPr/>
          <p:nvPr/>
        </p:nvSpPr>
        <p:spPr>
          <a:xfrm>
            <a:off x="1742530" y="18485551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1804963" y="18426179"/>
            <a:ext cx="11954" cy="11954"/>
          </a:xfrm>
          <a:custGeom>
            <a:avLst/>
            <a:gdLst/>
            <a:ahLst/>
            <a:cxnLst/>
            <a:rect l="l" t="t" r="r" b="b"/>
            <a:pathLst>
              <a:path w="11954" h="11954">
                <a:moveTo>
                  <a:pt x="11954" y="5977"/>
                </a:moveTo>
                <a:lnTo>
                  <a:pt x="11954" y="4183"/>
                </a:lnTo>
                <a:lnTo>
                  <a:pt x="11389" y="2756"/>
                </a:lnTo>
                <a:lnTo>
                  <a:pt x="9198" y="564"/>
                </a:lnTo>
                <a:lnTo>
                  <a:pt x="7770" y="0"/>
                </a:lnTo>
                <a:lnTo>
                  <a:pt x="4183" y="0"/>
                </a:lnTo>
                <a:lnTo>
                  <a:pt x="2722" y="564"/>
                </a:lnTo>
                <a:lnTo>
                  <a:pt x="531" y="2756"/>
                </a:lnTo>
                <a:lnTo>
                  <a:pt x="0" y="4183"/>
                </a:lnTo>
                <a:lnTo>
                  <a:pt x="0" y="7770"/>
                </a:lnTo>
                <a:lnTo>
                  <a:pt x="531" y="9231"/>
                </a:lnTo>
                <a:lnTo>
                  <a:pt x="2722" y="11422"/>
                </a:lnTo>
                <a:lnTo>
                  <a:pt x="4183" y="11954"/>
                </a:lnTo>
                <a:lnTo>
                  <a:pt x="7770" y="11954"/>
                </a:lnTo>
                <a:lnTo>
                  <a:pt x="9198" y="11422"/>
                </a:lnTo>
                <a:lnTo>
                  <a:pt x="11389" y="9231"/>
                </a:lnTo>
                <a:lnTo>
                  <a:pt x="11954" y="7770"/>
                </a:lnTo>
                <a:lnTo>
                  <a:pt x="11954" y="5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8" name="object 278"/>
          <p:cNvSpPr/>
          <p:nvPr/>
        </p:nvSpPr>
        <p:spPr>
          <a:xfrm>
            <a:off x="1806955" y="18472601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1833416" y="18446700"/>
            <a:ext cx="43632" cy="50805"/>
          </a:xfrm>
          <a:custGeom>
            <a:avLst/>
            <a:gdLst/>
            <a:ahLst/>
            <a:cxnLst/>
            <a:rect l="l" t="t" r="r" b="b"/>
            <a:pathLst>
              <a:path w="43632" h="50805">
                <a:moveTo>
                  <a:pt x="7969" y="20056"/>
                </a:moveTo>
                <a:lnTo>
                  <a:pt x="8733" y="16669"/>
                </a:lnTo>
                <a:lnTo>
                  <a:pt x="10260" y="14145"/>
                </a:lnTo>
                <a:lnTo>
                  <a:pt x="11854" y="11622"/>
                </a:lnTo>
                <a:lnTo>
                  <a:pt x="13846" y="9795"/>
                </a:lnTo>
                <a:lnTo>
                  <a:pt x="16237" y="8666"/>
                </a:lnTo>
                <a:lnTo>
                  <a:pt x="18628" y="7537"/>
                </a:lnTo>
                <a:lnTo>
                  <a:pt x="21019" y="6973"/>
                </a:lnTo>
                <a:lnTo>
                  <a:pt x="26863" y="6973"/>
                </a:lnTo>
                <a:lnTo>
                  <a:pt x="29752" y="8069"/>
                </a:lnTo>
                <a:lnTo>
                  <a:pt x="32076" y="10260"/>
                </a:lnTo>
                <a:lnTo>
                  <a:pt x="34467" y="12385"/>
                </a:lnTo>
                <a:lnTo>
                  <a:pt x="35663" y="16204"/>
                </a:lnTo>
                <a:lnTo>
                  <a:pt x="35663" y="50805"/>
                </a:lnTo>
                <a:lnTo>
                  <a:pt x="43632" y="50805"/>
                </a:lnTo>
                <a:lnTo>
                  <a:pt x="43632" y="14610"/>
                </a:lnTo>
                <a:lnTo>
                  <a:pt x="42736" y="11057"/>
                </a:lnTo>
                <a:lnTo>
                  <a:pt x="40942" y="8268"/>
                </a:lnTo>
                <a:lnTo>
                  <a:pt x="39216" y="5478"/>
                </a:lnTo>
                <a:lnTo>
                  <a:pt x="36891" y="3420"/>
                </a:lnTo>
                <a:lnTo>
                  <a:pt x="33969" y="2091"/>
                </a:lnTo>
                <a:lnTo>
                  <a:pt x="31047" y="697"/>
                </a:lnTo>
                <a:lnTo>
                  <a:pt x="27793" y="0"/>
                </a:lnTo>
                <a:lnTo>
                  <a:pt x="21683" y="0"/>
                </a:lnTo>
                <a:lnTo>
                  <a:pt x="19226" y="365"/>
                </a:lnTo>
                <a:lnTo>
                  <a:pt x="16835" y="1095"/>
                </a:lnTo>
                <a:lnTo>
                  <a:pt x="14511" y="1826"/>
                </a:lnTo>
                <a:lnTo>
                  <a:pt x="12452" y="3021"/>
                </a:lnTo>
                <a:lnTo>
                  <a:pt x="10659" y="4682"/>
                </a:lnTo>
                <a:lnTo>
                  <a:pt x="8865" y="6275"/>
                </a:lnTo>
                <a:lnTo>
                  <a:pt x="7670" y="12153"/>
                </a:lnTo>
                <a:lnTo>
                  <a:pt x="7436" y="8405"/>
                </a:lnTo>
                <a:lnTo>
                  <a:pt x="6375" y="11057"/>
                </a:lnTo>
                <a:lnTo>
                  <a:pt x="7436" y="8405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0" name="object 280"/>
          <p:cNvSpPr/>
          <p:nvPr/>
        </p:nvSpPr>
        <p:spPr>
          <a:xfrm>
            <a:off x="1840852" y="18452976"/>
            <a:ext cx="1429" cy="5877"/>
          </a:xfrm>
          <a:custGeom>
            <a:avLst/>
            <a:gdLst/>
            <a:ahLst/>
            <a:cxnLst/>
            <a:rect l="l" t="t" r="r" b="b"/>
            <a:pathLst>
              <a:path w="1429" h="5877">
                <a:moveTo>
                  <a:pt x="1" y="2125"/>
                </a:moveTo>
                <a:lnTo>
                  <a:pt x="234" y="5877"/>
                </a:lnTo>
                <a:lnTo>
                  <a:pt x="1429" y="0"/>
                </a:lnTo>
                <a:lnTo>
                  <a:pt x="1" y="2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1888336" y="18424286"/>
            <a:ext cx="34766" cy="73219"/>
          </a:xfrm>
          <a:custGeom>
            <a:avLst/>
            <a:gdLst/>
            <a:ahLst/>
            <a:cxnLst/>
            <a:rect l="l" t="t" r="r" b="b"/>
            <a:pathLst>
              <a:path w="34766" h="73219">
                <a:moveTo>
                  <a:pt x="17931" y="30283"/>
                </a:moveTo>
                <a:lnTo>
                  <a:pt x="34567" y="30283"/>
                </a:lnTo>
                <a:lnTo>
                  <a:pt x="34567" y="23410"/>
                </a:lnTo>
                <a:lnTo>
                  <a:pt x="17931" y="23410"/>
                </a:lnTo>
                <a:lnTo>
                  <a:pt x="17931" y="12850"/>
                </a:lnTo>
                <a:lnTo>
                  <a:pt x="18728" y="10692"/>
                </a:lnTo>
                <a:lnTo>
                  <a:pt x="20322" y="9364"/>
                </a:lnTo>
                <a:lnTo>
                  <a:pt x="21915" y="7969"/>
                </a:lnTo>
                <a:lnTo>
                  <a:pt x="24140" y="7272"/>
                </a:lnTo>
                <a:lnTo>
                  <a:pt x="26996" y="7272"/>
                </a:lnTo>
                <a:lnTo>
                  <a:pt x="29154" y="7404"/>
                </a:lnTo>
                <a:lnTo>
                  <a:pt x="31014" y="7869"/>
                </a:lnTo>
                <a:lnTo>
                  <a:pt x="32674" y="8766"/>
                </a:lnTo>
                <a:lnTo>
                  <a:pt x="34766" y="2291"/>
                </a:lnTo>
                <a:lnTo>
                  <a:pt x="32707" y="996"/>
                </a:lnTo>
                <a:lnTo>
                  <a:pt x="31180" y="597"/>
                </a:lnTo>
                <a:lnTo>
                  <a:pt x="29652" y="199"/>
                </a:lnTo>
                <a:lnTo>
                  <a:pt x="28025" y="0"/>
                </a:lnTo>
                <a:lnTo>
                  <a:pt x="23576" y="0"/>
                </a:lnTo>
                <a:lnTo>
                  <a:pt x="21185" y="365"/>
                </a:lnTo>
                <a:lnTo>
                  <a:pt x="19126" y="1095"/>
                </a:lnTo>
                <a:lnTo>
                  <a:pt x="17067" y="1826"/>
                </a:lnTo>
                <a:lnTo>
                  <a:pt x="15341" y="2855"/>
                </a:lnTo>
                <a:lnTo>
                  <a:pt x="13946" y="4183"/>
                </a:lnTo>
                <a:lnTo>
                  <a:pt x="12618" y="5512"/>
                </a:lnTo>
                <a:lnTo>
                  <a:pt x="11622" y="7106"/>
                </a:lnTo>
                <a:lnTo>
                  <a:pt x="10957" y="8965"/>
                </a:lnTo>
                <a:lnTo>
                  <a:pt x="10293" y="10825"/>
                </a:lnTo>
                <a:lnTo>
                  <a:pt x="9961" y="12850"/>
                </a:lnTo>
                <a:lnTo>
                  <a:pt x="9961" y="23410"/>
                </a:lnTo>
                <a:lnTo>
                  <a:pt x="0" y="23410"/>
                </a:lnTo>
                <a:lnTo>
                  <a:pt x="0" y="30283"/>
                </a:lnTo>
                <a:lnTo>
                  <a:pt x="9961" y="30283"/>
                </a:lnTo>
                <a:lnTo>
                  <a:pt x="9961" y="73219"/>
                </a:lnTo>
                <a:lnTo>
                  <a:pt x="17931" y="73219"/>
                </a:lnTo>
                <a:lnTo>
                  <a:pt x="17931" y="26000"/>
                </a:lnTo>
                <a:lnTo>
                  <a:pt x="17931" y="302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2" name="object 282"/>
          <p:cNvSpPr/>
          <p:nvPr/>
        </p:nvSpPr>
        <p:spPr>
          <a:xfrm>
            <a:off x="1946503" y="18490864"/>
            <a:ext cx="6275" cy="7637"/>
          </a:xfrm>
          <a:custGeom>
            <a:avLst/>
            <a:gdLst/>
            <a:ahLst/>
            <a:cxnLst/>
            <a:rect l="l" t="t" r="r" b="b"/>
            <a:pathLst>
              <a:path w="6275" h="7637">
                <a:moveTo>
                  <a:pt x="2888" y="763"/>
                </a:moveTo>
                <a:lnTo>
                  <a:pt x="0" y="0"/>
                </a:lnTo>
                <a:lnTo>
                  <a:pt x="1627" y="7637"/>
                </a:lnTo>
                <a:lnTo>
                  <a:pt x="6275" y="7637"/>
                </a:lnTo>
                <a:lnTo>
                  <a:pt x="6275" y="763"/>
                </a:lnTo>
                <a:lnTo>
                  <a:pt x="2888" y="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2015798" y="18480803"/>
            <a:ext cx="3918" cy="15972"/>
          </a:xfrm>
          <a:custGeom>
            <a:avLst/>
            <a:gdLst/>
            <a:ahLst/>
            <a:cxnLst/>
            <a:rect l="l" t="t" r="r" b="b"/>
            <a:pathLst>
              <a:path w="3918" h="15972">
                <a:moveTo>
                  <a:pt x="3918" y="8069"/>
                </a:moveTo>
                <a:lnTo>
                  <a:pt x="2490" y="6541"/>
                </a:lnTo>
                <a:lnTo>
                  <a:pt x="1494" y="4549"/>
                </a:lnTo>
                <a:lnTo>
                  <a:pt x="498" y="2490"/>
                </a:lnTo>
                <a:lnTo>
                  <a:pt x="0" y="0"/>
                </a:lnTo>
                <a:lnTo>
                  <a:pt x="1195" y="14311"/>
                </a:lnTo>
                <a:lnTo>
                  <a:pt x="3851" y="15972"/>
                </a:lnTo>
                <a:lnTo>
                  <a:pt x="3918" y="8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4" name="object 284"/>
          <p:cNvSpPr/>
          <p:nvPr/>
        </p:nvSpPr>
        <p:spPr>
          <a:xfrm>
            <a:off x="2092505" y="18494716"/>
            <a:ext cx="1959" cy="3818"/>
          </a:xfrm>
          <a:custGeom>
            <a:avLst/>
            <a:gdLst/>
            <a:ahLst/>
            <a:cxnLst/>
            <a:rect l="l" t="t" r="r" b="b"/>
            <a:pathLst>
              <a:path w="1959" h="3818">
                <a:moveTo>
                  <a:pt x="697" y="0"/>
                </a:moveTo>
                <a:lnTo>
                  <a:pt x="0" y="1494"/>
                </a:lnTo>
                <a:lnTo>
                  <a:pt x="166" y="3818"/>
                </a:lnTo>
                <a:lnTo>
                  <a:pt x="1959" y="3287"/>
                </a:lnTo>
                <a:lnTo>
                  <a:pt x="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2081646" y="18491130"/>
            <a:ext cx="47517" cy="27793"/>
          </a:xfrm>
          <a:custGeom>
            <a:avLst/>
            <a:gdLst/>
            <a:ahLst/>
            <a:cxnLst/>
            <a:rect l="l" t="t" r="r" b="b"/>
            <a:pathLst>
              <a:path w="47517" h="27793">
                <a:moveTo>
                  <a:pt x="2590" y="7072"/>
                </a:moveTo>
                <a:lnTo>
                  <a:pt x="863" y="9198"/>
                </a:lnTo>
                <a:lnTo>
                  <a:pt x="0" y="11588"/>
                </a:lnTo>
                <a:lnTo>
                  <a:pt x="0" y="17964"/>
                </a:lnTo>
                <a:lnTo>
                  <a:pt x="1925" y="21152"/>
                </a:lnTo>
                <a:lnTo>
                  <a:pt x="5777" y="23808"/>
                </a:lnTo>
                <a:lnTo>
                  <a:pt x="9696" y="26465"/>
                </a:lnTo>
                <a:lnTo>
                  <a:pt x="15573" y="27793"/>
                </a:lnTo>
                <a:lnTo>
                  <a:pt x="27926" y="27793"/>
                </a:lnTo>
                <a:lnTo>
                  <a:pt x="31977" y="27129"/>
                </a:lnTo>
                <a:lnTo>
                  <a:pt x="35563" y="25800"/>
                </a:lnTo>
                <a:lnTo>
                  <a:pt x="39216" y="24539"/>
                </a:lnTo>
                <a:lnTo>
                  <a:pt x="42105" y="22712"/>
                </a:lnTo>
                <a:lnTo>
                  <a:pt x="44230" y="20322"/>
                </a:lnTo>
                <a:lnTo>
                  <a:pt x="46421" y="17931"/>
                </a:lnTo>
                <a:lnTo>
                  <a:pt x="47517" y="15108"/>
                </a:lnTo>
                <a:lnTo>
                  <a:pt x="47517" y="8268"/>
                </a:lnTo>
                <a:lnTo>
                  <a:pt x="46189" y="5412"/>
                </a:lnTo>
                <a:lnTo>
                  <a:pt x="43532" y="3287"/>
                </a:lnTo>
                <a:lnTo>
                  <a:pt x="40876" y="1095"/>
                </a:lnTo>
                <a:lnTo>
                  <a:pt x="37190" y="0"/>
                </a:lnTo>
                <a:lnTo>
                  <a:pt x="34002" y="6873"/>
                </a:lnTo>
                <a:lnTo>
                  <a:pt x="36559" y="7404"/>
                </a:lnTo>
                <a:lnTo>
                  <a:pt x="37954" y="8467"/>
                </a:lnTo>
                <a:lnTo>
                  <a:pt x="39415" y="9530"/>
                </a:lnTo>
                <a:lnTo>
                  <a:pt x="40145" y="10957"/>
                </a:lnTo>
                <a:lnTo>
                  <a:pt x="40145" y="14212"/>
                </a:lnTo>
                <a:lnTo>
                  <a:pt x="39548" y="15573"/>
                </a:lnTo>
                <a:lnTo>
                  <a:pt x="38352" y="16835"/>
                </a:lnTo>
                <a:lnTo>
                  <a:pt x="37157" y="18097"/>
                </a:lnTo>
                <a:lnTo>
                  <a:pt x="35297" y="19126"/>
                </a:lnTo>
                <a:lnTo>
                  <a:pt x="32774" y="19923"/>
                </a:lnTo>
                <a:lnTo>
                  <a:pt x="30317" y="20720"/>
                </a:lnTo>
                <a:lnTo>
                  <a:pt x="27162" y="21118"/>
                </a:lnTo>
                <a:lnTo>
                  <a:pt x="18329" y="21118"/>
                </a:lnTo>
                <a:lnTo>
                  <a:pt x="14411" y="20388"/>
                </a:lnTo>
                <a:lnTo>
                  <a:pt x="11555" y="18927"/>
                </a:lnTo>
                <a:lnTo>
                  <a:pt x="8766" y="17466"/>
                </a:lnTo>
                <a:lnTo>
                  <a:pt x="7371" y="15507"/>
                </a:lnTo>
                <a:lnTo>
                  <a:pt x="7371" y="11123"/>
                </a:lnTo>
                <a:lnTo>
                  <a:pt x="8102" y="9596"/>
                </a:lnTo>
                <a:lnTo>
                  <a:pt x="9563" y="8467"/>
                </a:lnTo>
                <a:lnTo>
                  <a:pt x="8600" y="4482"/>
                </a:lnTo>
                <a:lnTo>
                  <a:pt x="7379" y="3851"/>
                </a:lnTo>
                <a:lnTo>
                  <a:pt x="4383" y="5014"/>
                </a:lnTo>
                <a:lnTo>
                  <a:pt x="2590" y="70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6" name="object 286"/>
          <p:cNvSpPr/>
          <p:nvPr/>
        </p:nvSpPr>
        <p:spPr>
          <a:xfrm>
            <a:off x="2115317" y="18438532"/>
            <a:ext cx="15739" cy="36294"/>
          </a:xfrm>
          <a:custGeom>
            <a:avLst/>
            <a:gdLst/>
            <a:ahLst/>
            <a:cxnLst/>
            <a:rect l="l" t="t" r="r" b="b"/>
            <a:pathLst>
              <a:path w="15739" h="36294">
                <a:moveTo>
                  <a:pt x="4881" y="12385"/>
                </a:moveTo>
                <a:lnTo>
                  <a:pt x="5744" y="10327"/>
                </a:lnTo>
                <a:lnTo>
                  <a:pt x="7471" y="9065"/>
                </a:lnTo>
                <a:lnTo>
                  <a:pt x="9264" y="7736"/>
                </a:lnTo>
                <a:lnTo>
                  <a:pt x="11788" y="7072"/>
                </a:lnTo>
                <a:lnTo>
                  <a:pt x="15739" y="7072"/>
                </a:lnTo>
                <a:lnTo>
                  <a:pt x="13946" y="0"/>
                </a:lnTo>
                <a:lnTo>
                  <a:pt x="10991" y="0"/>
                </a:lnTo>
                <a:lnTo>
                  <a:pt x="8733" y="531"/>
                </a:lnTo>
                <a:lnTo>
                  <a:pt x="6674" y="1593"/>
                </a:lnTo>
                <a:lnTo>
                  <a:pt x="4615" y="2590"/>
                </a:lnTo>
                <a:lnTo>
                  <a:pt x="2988" y="4051"/>
                </a:lnTo>
                <a:lnTo>
                  <a:pt x="1793" y="5977"/>
                </a:lnTo>
                <a:lnTo>
                  <a:pt x="2623" y="11754"/>
                </a:lnTo>
                <a:lnTo>
                  <a:pt x="0" y="10161"/>
                </a:lnTo>
                <a:lnTo>
                  <a:pt x="0" y="10582"/>
                </a:lnTo>
                <a:lnTo>
                  <a:pt x="4881" y="15241"/>
                </a:lnTo>
                <a:lnTo>
                  <a:pt x="5047" y="36294"/>
                </a:lnTo>
                <a:lnTo>
                  <a:pt x="6773" y="33770"/>
                </a:lnTo>
                <a:lnTo>
                  <a:pt x="8500" y="31180"/>
                </a:lnTo>
                <a:lnTo>
                  <a:pt x="9364" y="28258"/>
                </a:lnTo>
                <a:lnTo>
                  <a:pt x="9364" y="21683"/>
                </a:lnTo>
                <a:lnTo>
                  <a:pt x="8500" y="18761"/>
                </a:lnTo>
                <a:lnTo>
                  <a:pt x="6773" y="16237"/>
                </a:lnTo>
                <a:lnTo>
                  <a:pt x="5047" y="13714"/>
                </a:lnTo>
                <a:lnTo>
                  <a:pt x="4881" y="13579"/>
                </a:lnTo>
                <a:lnTo>
                  <a:pt x="4881" y="123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2115317" y="18444509"/>
            <a:ext cx="2623" cy="5777"/>
          </a:xfrm>
          <a:custGeom>
            <a:avLst/>
            <a:gdLst/>
            <a:ahLst/>
            <a:cxnLst/>
            <a:rect l="l" t="t" r="r" b="b"/>
            <a:pathLst>
              <a:path w="2623" h="5777">
                <a:moveTo>
                  <a:pt x="597" y="1925"/>
                </a:moveTo>
                <a:lnTo>
                  <a:pt x="0" y="4183"/>
                </a:lnTo>
                <a:lnTo>
                  <a:pt x="2623" y="5777"/>
                </a:lnTo>
                <a:lnTo>
                  <a:pt x="1793" y="0"/>
                </a:lnTo>
                <a:lnTo>
                  <a:pt x="597" y="19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8" name="object 288"/>
          <p:cNvSpPr/>
          <p:nvPr/>
        </p:nvSpPr>
        <p:spPr>
          <a:xfrm>
            <a:off x="2083838" y="18448892"/>
            <a:ext cx="34999" cy="50705"/>
          </a:xfrm>
          <a:custGeom>
            <a:avLst/>
            <a:gdLst/>
            <a:ahLst/>
            <a:cxnLst/>
            <a:rect l="l" t="t" r="r" b="b"/>
            <a:pathLst>
              <a:path w="34999" h="50705">
                <a:moveTo>
                  <a:pt x="16968" y="25004"/>
                </a:moveTo>
                <a:lnTo>
                  <a:pt x="14079" y="24041"/>
                </a:lnTo>
                <a:lnTo>
                  <a:pt x="11754" y="22115"/>
                </a:lnTo>
                <a:lnTo>
                  <a:pt x="9430" y="20189"/>
                </a:lnTo>
                <a:lnTo>
                  <a:pt x="8666" y="27859"/>
                </a:lnTo>
                <a:lnTo>
                  <a:pt x="8268" y="17698"/>
                </a:lnTo>
                <a:lnTo>
                  <a:pt x="8268" y="11522"/>
                </a:lnTo>
                <a:lnTo>
                  <a:pt x="9862" y="0"/>
                </a:lnTo>
                <a:lnTo>
                  <a:pt x="6807" y="1394"/>
                </a:lnTo>
                <a:lnTo>
                  <a:pt x="4383" y="3353"/>
                </a:lnTo>
                <a:lnTo>
                  <a:pt x="2590" y="5877"/>
                </a:lnTo>
                <a:lnTo>
                  <a:pt x="863" y="8401"/>
                </a:lnTo>
                <a:lnTo>
                  <a:pt x="0" y="11323"/>
                </a:lnTo>
                <a:lnTo>
                  <a:pt x="0" y="19558"/>
                </a:lnTo>
                <a:lnTo>
                  <a:pt x="1759" y="23609"/>
                </a:lnTo>
                <a:lnTo>
                  <a:pt x="5279" y="26797"/>
                </a:lnTo>
                <a:lnTo>
                  <a:pt x="7166" y="28469"/>
                </a:lnTo>
                <a:lnTo>
                  <a:pt x="5644" y="29088"/>
                </a:lnTo>
                <a:lnTo>
                  <a:pt x="3586" y="31080"/>
                </a:lnTo>
                <a:lnTo>
                  <a:pt x="1593" y="33006"/>
                </a:lnTo>
                <a:lnTo>
                  <a:pt x="597" y="35331"/>
                </a:lnTo>
                <a:lnTo>
                  <a:pt x="597" y="40776"/>
                </a:lnTo>
                <a:lnTo>
                  <a:pt x="1361" y="42868"/>
                </a:lnTo>
                <a:lnTo>
                  <a:pt x="2888" y="44329"/>
                </a:lnTo>
                <a:lnTo>
                  <a:pt x="4482" y="45724"/>
                </a:lnTo>
                <a:lnTo>
                  <a:pt x="5188" y="46089"/>
                </a:lnTo>
                <a:lnTo>
                  <a:pt x="6408" y="46720"/>
                </a:lnTo>
                <a:lnTo>
                  <a:pt x="7371" y="50705"/>
                </a:lnTo>
                <a:lnTo>
                  <a:pt x="8832" y="49642"/>
                </a:lnTo>
                <a:lnTo>
                  <a:pt x="8666" y="47318"/>
                </a:lnTo>
                <a:lnTo>
                  <a:pt x="9364" y="45824"/>
                </a:lnTo>
                <a:lnTo>
                  <a:pt x="10625" y="49111"/>
                </a:lnTo>
                <a:lnTo>
                  <a:pt x="31811" y="49111"/>
                </a:lnTo>
                <a:lnTo>
                  <a:pt x="34999" y="42237"/>
                </a:lnTo>
                <a:lnTo>
                  <a:pt x="13282" y="42237"/>
                </a:lnTo>
                <a:lnTo>
                  <a:pt x="11356" y="41806"/>
                </a:lnTo>
                <a:lnTo>
                  <a:pt x="9961" y="40942"/>
                </a:lnTo>
                <a:lnTo>
                  <a:pt x="8633" y="40013"/>
                </a:lnTo>
                <a:lnTo>
                  <a:pt x="7969" y="38618"/>
                </a:lnTo>
                <a:lnTo>
                  <a:pt x="7969" y="35231"/>
                </a:lnTo>
                <a:lnTo>
                  <a:pt x="8633" y="33836"/>
                </a:lnTo>
                <a:lnTo>
                  <a:pt x="9961" y="32574"/>
                </a:lnTo>
                <a:lnTo>
                  <a:pt x="8799" y="29918"/>
                </a:lnTo>
                <a:lnTo>
                  <a:pt x="12651" y="27394"/>
                </a:lnTo>
                <a:lnTo>
                  <a:pt x="16935" y="30084"/>
                </a:lnTo>
                <a:lnTo>
                  <a:pt x="17931" y="30084"/>
                </a:lnTo>
                <a:lnTo>
                  <a:pt x="20421" y="25004"/>
                </a:lnTo>
                <a:lnTo>
                  <a:pt x="16968" y="25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2140344" y="18446700"/>
            <a:ext cx="76904" cy="50805"/>
          </a:xfrm>
          <a:custGeom>
            <a:avLst/>
            <a:gdLst/>
            <a:ahLst/>
            <a:cxnLst/>
            <a:rect l="l" t="t" r="r" b="b"/>
            <a:pathLst>
              <a:path w="76904" h="50805">
                <a:moveTo>
                  <a:pt x="11788" y="11721"/>
                </a:moveTo>
                <a:lnTo>
                  <a:pt x="13680" y="9895"/>
                </a:lnTo>
                <a:lnTo>
                  <a:pt x="15938" y="8766"/>
                </a:lnTo>
                <a:lnTo>
                  <a:pt x="18263" y="7570"/>
                </a:lnTo>
                <a:lnTo>
                  <a:pt x="20521" y="6973"/>
                </a:lnTo>
                <a:lnTo>
                  <a:pt x="26033" y="6973"/>
                </a:lnTo>
                <a:lnTo>
                  <a:pt x="28822" y="7969"/>
                </a:lnTo>
                <a:lnTo>
                  <a:pt x="31080" y="9961"/>
                </a:lnTo>
                <a:lnTo>
                  <a:pt x="33338" y="11954"/>
                </a:lnTo>
                <a:lnTo>
                  <a:pt x="34467" y="15208"/>
                </a:lnTo>
                <a:lnTo>
                  <a:pt x="34467" y="50805"/>
                </a:lnTo>
                <a:lnTo>
                  <a:pt x="42437" y="50805"/>
                </a:lnTo>
                <a:lnTo>
                  <a:pt x="42437" y="19923"/>
                </a:lnTo>
                <a:lnTo>
                  <a:pt x="43101" y="16901"/>
                </a:lnTo>
                <a:lnTo>
                  <a:pt x="44429" y="14444"/>
                </a:lnTo>
                <a:lnTo>
                  <a:pt x="45824" y="11987"/>
                </a:lnTo>
                <a:lnTo>
                  <a:pt x="47650" y="10127"/>
                </a:lnTo>
                <a:lnTo>
                  <a:pt x="49908" y="8865"/>
                </a:lnTo>
                <a:lnTo>
                  <a:pt x="52166" y="7604"/>
                </a:lnTo>
                <a:lnTo>
                  <a:pt x="54590" y="6973"/>
                </a:lnTo>
                <a:lnTo>
                  <a:pt x="60501" y="6973"/>
                </a:lnTo>
                <a:lnTo>
                  <a:pt x="63290" y="7969"/>
                </a:lnTo>
                <a:lnTo>
                  <a:pt x="65548" y="9961"/>
                </a:lnTo>
                <a:lnTo>
                  <a:pt x="67806" y="11954"/>
                </a:lnTo>
                <a:lnTo>
                  <a:pt x="68935" y="15208"/>
                </a:lnTo>
                <a:lnTo>
                  <a:pt x="68935" y="50805"/>
                </a:lnTo>
                <a:lnTo>
                  <a:pt x="76904" y="50805"/>
                </a:lnTo>
                <a:lnTo>
                  <a:pt x="76904" y="14544"/>
                </a:lnTo>
                <a:lnTo>
                  <a:pt x="75975" y="10957"/>
                </a:lnTo>
                <a:lnTo>
                  <a:pt x="74115" y="8168"/>
                </a:lnTo>
                <a:lnTo>
                  <a:pt x="72256" y="5379"/>
                </a:lnTo>
                <a:lnTo>
                  <a:pt x="69865" y="3320"/>
                </a:lnTo>
                <a:lnTo>
                  <a:pt x="66943" y="1992"/>
                </a:lnTo>
                <a:lnTo>
                  <a:pt x="64087" y="664"/>
                </a:lnTo>
                <a:lnTo>
                  <a:pt x="61065" y="0"/>
                </a:lnTo>
                <a:lnTo>
                  <a:pt x="55819" y="0"/>
                </a:lnTo>
                <a:lnTo>
                  <a:pt x="53627" y="365"/>
                </a:lnTo>
                <a:lnTo>
                  <a:pt x="51303" y="1095"/>
                </a:lnTo>
                <a:lnTo>
                  <a:pt x="49045" y="1759"/>
                </a:lnTo>
                <a:lnTo>
                  <a:pt x="46953" y="2822"/>
                </a:lnTo>
                <a:lnTo>
                  <a:pt x="45027" y="4283"/>
                </a:lnTo>
                <a:lnTo>
                  <a:pt x="43101" y="5678"/>
                </a:lnTo>
                <a:lnTo>
                  <a:pt x="41606" y="7504"/>
                </a:lnTo>
                <a:lnTo>
                  <a:pt x="40544" y="9762"/>
                </a:lnTo>
                <a:lnTo>
                  <a:pt x="38884" y="6441"/>
                </a:lnTo>
                <a:lnTo>
                  <a:pt x="36493" y="3984"/>
                </a:lnTo>
                <a:lnTo>
                  <a:pt x="33371" y="2390"/>
                </a:lnTo>
                <a:lnTo>
                  <a:pt x="30250" y="796"/>
                </a:lnTo>
                <a:lnTo>
                  <a:pt x="26929" y="0"/>
                </a:lnTo>
                <a:lnTo>
                  <a:pt x="20355" y="0"/>
                </a:lnTo>
                <a:lnTo>
                  <a:pt x="17366" y="697"/>
                </a:lnTo>
                <a:lnTo>
                  <a:pt x="14444" y="2091"/>
                </a:lnTo>
                <a:lnTo>
                  <a:pt x="11588" y="3486"/>
                </a:lnTo>
                <a:lnTo>
                  <a:pt x="9264" y="5711"/>
                </a:lnTo>
                <a:lnTo>
                  <a:pt x="7471" y="8766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89"/>
                </a:lnTo>
                <a:lnTo>
                  <a:pt x="8733" y="16768"/>
                </a:lnTo>
                <a:lnTo>
                  <a:pt x="10260" y="14245"/>
                </a:lnTo>
                <a:lnTo>
                  <a:pt x="11788" y="11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0" name="object 290"/>
          <p:cNvSpPr/>
          <p:nvPr/>
        </p:nvSpPr>
        <p:spPr>
          <a:xfrm>
            <a:off x="1686850" y="18713178"/>
            <a:ext cx="40644" cy="46820"/>
          </a:xfrm>
          <a:custGeom>
            <a:avLst/>
            <a:gdLst/>
            <a:ahLst/>
            <a:cxnLst/>
            <a:rect l="l" t="t" r="r" b="b"/>
            <a:pathLst>
              <a:path w="40644" h="46820">
                <a:moveTo>
                  <a:pt x="40644" y="13381"/>
                </a:moveTo>
                <a:lnTo>
                  <a:pt x="39780" y="9563"/>
                </a:lnTo>
                <a:lnTo>
                  <a:pt x="38053" y="6176"/>
                </a:lnTo>
                <a:lnTo>
                  <a:pt x="36327" y="2722"/>
                </a:lnTo>
                <a:lnTo>
                  <a:pt x="33803" y="0"/>
                </a:lnTo>
                <a:lnTo>
                  <a:pt x="36758" y="16138"/>
                </a:lnTo>
                <a:lnTo>
                  <a:pt x="32674" y="12153"/>
                </a:lnTo>
                <a:lnTo>
                  <a:pt x="32674" y="16935"/>
                </a:lnTo>
                <a:lnTo>
                  <a:pt x="2738" y="16138"/>
                </a:lnTo>
                <a:lnTo>
                  <a:pt x="0" y="16138"/>
                </a:lnTo>
                <a:lnTo>
                  <a:pt x="0" y="23210"/>
                </a:lnTo>
                <a:lnTo>
                  <a:pt x="2822" y="41673"/>
                </a:lnTo>
                <a:lnTo>
                  <a:pt x="6475" y="43732"/>
                </a:lnTo>
                <a:lnTo>
                  <a:pt x="10194" y="45790"/>
                </a:lnTo>
                <a:lnTo>
                  <a:pt x="14411" y="46820"/>
                </a:lnTo>
                <a:lnTo>
                  <a:pt x="22380" y="46820"/>
                </a:lnTo>
                <a:lnTo>
                  <a:pt x="25302" y="46388"/>
                </a:lnTo>
                <a:lnTo>
                  <a:pt x="27892" y="45525"/>
                </a:lnTo>
                <a:lnTo>
                  <a:pt x="30549" y="44595"/>
                </a:lnTo>
                <a:lnTo>
                  <a:pt x="32840" y="43300"/>
                </a:lnTo>
                <a:lnTo>
                  <a:pt x="34766" y="41640"/>
                </a:lnTo>
                <a:lnTo>
                  <a:pt x="36758" y="39979"/>
                </a:lnTo>
                <a:lnTo>
                  <a:pt x="38386" y="38020"/>
                </a:lnTo>
                <a:lnTo>
                  <a:pt x="39647" y="35762"/>
                </a:lnTo>
                <a:lnTo>
                  <a:pt x="33371" y="32076"/>
                </a:lnTo>
                <a:lnTo>
                  <a:pt x="31977" y="34467"/>
                </a:lnTo>
                <a:lnTo>
                  <a:pt x="30117" y="36360"/>
                </a:lnTo>
                <a:lnTo>
                  <a:pt x="27793" y="37755"/>
                </a:lnTo>
                <a:lnTo>
                  <a:pt x="25535" y="39149"/>
                </a:lnTo>
                <a:lnTo>
                  <a:pt x="22580" y="39847"/>
                </a:lnTo>
                <a:lnTo>
                  <a:pt x="15540" y="39847"/>
                </a:lnTo>
                <a:lnTo>
                  <a:pt x="12618" y="39116"/>
                </a:lnTo>
                <a:lnTo>
                  <a:pt x="10161" y="37655"/>
                </a:lnTo>
                <a:lnTo>
                  <a:pt x="7770" y="36128"/>
                </a:lnTo>
                <a:lnTo>
                  <a:pt x="5910" y="33936"/>
                </a:lnTo>
                <a:lnTo>
                  <a:pt x="4582" y="31080"/>
                </a:lnTo>
                <a:lnTo>
                  <a:pt x="3254" y="28225"/>
                </a:lnTo>
                <a:lnTo>
                  <a:pt x="2590" y="24838"/>
                </a:lnTo>
                <a:lnTo>
                  <a:pt x="2590" y="16935"/>
                </a:lnTo>
                <a:lnTo>
                  <a:pt x="40245" y="23210"/>
                </a:lnTo>
                <a:lnTo>
                  <a:pt x="40478" y="21650"/>
                </a:lnTo>
                <a:lnTo>
                  <a:pt x="40610" y="19790"/>
                </a:lnTo>
                <a:lnTo>
                  <a:pt x="40644" y="133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1775607" y="18708197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2" name="object 292"/>
          <p:cNvSpPr/>
          <p:nvPr/>
        </p:nvSpPr>
        <p:spPr>
          <a:xfrm>
            <a:off x="1775607" y="18747048"/>
            <a:ext cx="12950" cy="12950"/>
          </a:xfrm>
          <a:custGeom>
            <a:avLst/>
            <a:gdLst/>
            <a:ahLst/>
            <a:cxnLst/>
            <a:rect l="l" t="t" r="r" b="b"/>
            <a:pathLst>
              <a:path w="12950" h="12950">
                <a:moveTo>
                  <a:pt x="12950" y="6475"/>
                </a:moveTo>
                <a:lnTo>
                  <a:pt x="12950" y="4549"/>
                </a:lnTo>
                <a:lnTo>
                  <a:pt x="12352" y="2988"/>
                </a:lnTo>
                <a:lnTo>
                  <a:pt x="9961" y="597"/>
                </a:lnTo>
                <a:lnTo>
                  <a:pt x="8401" y="0"/>
                </a:lnTo>
                <a:lnTo>
                  <a:pt x="4549" y="0"/>
                </a:lnTo>
                <a:lnTo>
                  <a:pt x="2988" y="597"/>
                </a:lnTo>
                <a:lnTo>
                  <a:pt x="597" y="2988"/>
                </a:lnTo>
                <a:lnTo>
                  <a:pt x="0" y="4549"/>
                </a:lnTo>
                <a:lnTo>
                  <a:pt x="0" y="8401"/>
                </a:lnTo>
                <a:lnTo>
                  <a:pt x="597" y="9961"/>
                </a:lnTo>
                <a:lnTo>
                  <a:pt x="2988" y="12352"/>
                </a:lnTo>
                <a:lnTo>
                  <a:pt x="4549" y="12950"/>
                </a:lnTo>
                <a:lnTo>
                  <a:pt x="8401" y="12950"/>
                </a:lnTo>
                <a:lnTo>
                  <a:pt x="9961" y="12352"/>
                </a:lnTo>
                <a:lnTo>
                  <a:pt x="12352" y="9961"/>
                </a:lnTo>
                <a:lnTo>
                  <a:pt x="12950" y="8401"/>
                </a:lnTo>
                <a:lnTo>
                  <a:pt x="12950" y="6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1837242" y="18692258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4" name="object 294"/>
          <p:cNvSpPr/>
          <p:nvPr/>
        </p:nvSpPr>
        <p:spPr>
          <a:xfrm>
            <a:off x="1847303" y="18740772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9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1937828" y="18693254"/>
            <a:ext cx="45425" cy="66743"/>
          </a:xfrm>
          <a:custGeom>
            <a:avLst/>
            <a:gdLst/>
            <a:ahLst/>
            <a:cxnLst/>
            <a:rect l="l" t="t" r="r" b="b"/>
            <a:pathLst>
              <a:path w="45425" h="66743">
                <a:moveTo>
                  <a:pt x="42437" y="7471"/>
                </a:moveTo>
                <a:lnTo>
                  <a:pt x="42437" y="0"/>
                </a:lnTo>
                <a:lnTo>
                  <a:pt x="5478" y="0"/>
                </a:lnTo>
                <a:lnTo>
                  <a:pt x="1593" y="36161"/>
                </a:lnTo>
                <a:lnTo>
                  <a:pt x="8567" y="37456"/>
                </a:lnTo>
                <a:lnTo>
                  <a:pt x="9629" y="35928"/>
                </a:lnTo>
                <a:lnTo>
                  <a:pt x="10891" y="34700"/>
                </a:lnTo>
                <a:lnTo>
                  <a:pt x="12352" y="33770"/>
                </a:lnTo>
                <a:lnTo>
                  <a:pt x="13813" y="32840"/>
                </a:lnTo>
                <a:lnTo>
                  <a:pt x="15440" y="32176"/>
                </a:lnTo>
                <a:lnTo>
                  <a:pt x="17233" y="31778"/>
                </a:lnTo>
                <a:lnTo>
                  <a:pt x="19093" y="31313"/>
                </a:lnTo>
                <a:lnTo>
                  <a:pt x="21085" y="31080"/>
                </a:lnTo>
                <a:lnTo>
                  <a:pt x="26199" y="31080"/>
                </a:lnTo>
                <a:lnTo>
                  <a:pt x="28723" y="31612"/>
                </a:lnTo>
                <a:lnTo>
                  <a:pt x="30781" y="32674"/>
                </a:lnTo>
                <a:lnTo>
                  <a:pt x="32840" y="33737"/>
                </a:lnTo>
                <a:lnTo>
                  <a:pt x="34401" y="35331"/>
                </a:lnTo>
                <a:lnTo>
                  <a:pt x="35463" y="37456"/>
                </a:lnTo>
                <a:lnTo>
                  <a:pt x="36592" y="39515"/>
                </a:lnTo>
                <a:lnTo>
                  <a:pt x="37157" y="42105"/>
                </a:lnTo>
                <a:lnTo>
                  <a:pt x="37157" y="48148"/>
                </a:lnTo>
                <a:lnTo>
                  <a:pt x="36559" y="50672"/>
                </a:lnTo>
                <a:lnTo>
                  <a:pt x="35364" y="52797"/>
                </a:lnTo>
                <a:lnTo>
                  <a:pt x="34168" y="54856"/>
                </a:lnTo>
                <a:lnTo>
                  <a:pt x="32475" y="56450"/>
                </a:lnTo>
                <a:lnTo>
                  <a:pt x="30283" y="57579"/>
                </a:lnTo>
                <a:lnTo>
                  <a:pt x="28158" y="58708"/>
                </a:lnTo>
                <a:lnTo>
                  <a:pt x="25568" y="59272"/>
                </a:lnTo>
                <a:lnTo>
                  <a:pt x="18196" y="59272"/>
                </a:lnTo>
                <a:lnTo>
                  <a:pt x="14909" y="58209"/>
                </a:lnTo>
                <a:lnTo>
                  <a:pt x="12651" y="56084"/>
                </a:lnTo>
                <a:lnTo>
                  <a:pt x="10459" y="53893"/>
                </a:lnTo>
                <a:lnTo>
                  <a:pt x="8832" y="51070"/>
                </a:lnTo>
                <a:lnTo>
                  <a:pt x="7770" y="47617"/>
                </a:lnTo>
                <a:lnTo>
                  <a:pt x="0" y="51701"/>
                </a:lnTo>
                <a:lnTo>
                  <a:pt x="1925" y="56416"/>
                </a:lnTo>
                <a:lnTo>
                  <a:pt x="4648" y="60102"/>
                </a:lnTo>
                <a:lnTo>
                  <a:pt x="8168" y="62759"/>
                </a:lnTo>
                <a:lnTo>
                  <a:pt x="11754" y="65415"/>
                </a:lnTo>
                <a:lnTo>
                  <a:pt x="16470" y="66743"/>
                </a:lnTo>
                <a:lnTo>
                  <a:pt x="25701" y="66743"/>
                </a:lnTo>
                <a:lnTo>
                  <a:pt x="28789" y="66245"/>
                </a:lnTo>
                <a:lnTo>
                  <a:pt x="31578" y="65249"/>
                </a:lnTo>
                <a:lnTo>
                  <a:pt x="34434" y="64253"/>
                </a:lnTo>
                <a:lnTo>
                  <a:pt x="36891" y="62825"/>
                </a:lnTo>
                <a:lnTo>
                  <a:pt x="38950" y="60966"/>
                </a:lnTo>
                <a:lnTo>
                  <a:pt x="41009" y="59040"/>
                </a:lnTo>
                <a:lnTo>
                  <a:pt x="42603" y="56715"/>
                </a:lnTo>
                <a:lnTo>
                  <a:pt x="43732" y="53992"/>
                </a:lnTo>
                <a:lnTo>
                  <a:pt x="44861" y="51269"/>
                </a:lnTo>
                <a:lnTo>
                  <a:pt x="45425" y="48214"/>
                </a:lnTo>
                <a:lnTo>
                  <a:pt x="45425" y="40577"/>
                </a:lnTo>
                <a:lnTo>
                  <a:pt x="44562" y="36858"/>
                </a:lnTo>
                <a:lnTo>
                  <a:pt x="42835" y="33670"/>
                </a:lnTo>
                <a:lnTo>
                  <a:pt x="41108" y="30483"/>
                </a:lnTo>
                <a:lnTo>
                  <a:pt x="38684" y="28025"/>
                </a:lnTo>
                <a:lnTo>
                  <a:pt x="35563" y="26299"/>
                </a:lnTo>
                <a:lnTo>
                  <a:pt x="32508" y="24505"/>
                </a:lnTo>
                <a:lnTo>
                  <a:pt x="28889" y="23609"/>
                </a:lnTo>
                <a:lnTo>
                  <a:pt x="21251" y="23609"/>
                </a:lnTo>
                <a:lnTo>
                  <a:pt x="18263" y="24107"/>
                </a:lnTo>
                <a:lnTo>
                  <a:pt x="15739" y="25103"/>
                </a:lnTo>
                <a:lnTo>
                  <a:pt x="13282" y="26099"/>
                </a:lnTo>
                <a:lnTo>
                  <a:pt x="11256" y="27428"/>
                </a:lnTo>
                <a:lnTo>
                  <a:pt x="9662" y="29088"/>
                </a:lnTo>
                <a:lnTo>
                  <a:pt x="9662" y="28191"/>
                </a:lnTo>
                <a:lnTo>
                  <a:pt x="12252" y="7471"/>
                </a:lnTo>
                <a:lnTo>
                  <a:pt x="42437" y="74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6" name="object 296"/>
          <p:cNvSpPr/>
          <p:nvPr/>
        </p:nvSpPr>
        <p:spPr>
          <a:xfrm>
            <a:off x="1996008" y="18692258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2006069" y="18740772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9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8" name="object 298"/>
          <p:cNvSpPr/>
          <p:nvPr/>
        </p:nvSpPr>
        <p:spPr>
          <a:xfrm>
            <a:off x="2057977" y="18692258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2068038" y="18740772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9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0" name="object 300"/>
          <p:cNvSpPr/>
          <p:nvPr/>
        </p:nvSpPr>
        <p:spPr>
          <a:xfrm>
            <a:off x="2153898" y="18692258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2163959" y="18740772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9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2" name="object 302"/>
          <p:cNvSpPr/>
          <p:nvPr/>
        </p:nvSpPr>
        <p:spPr>
          <a:xfrm>
            <a:off x="2215867" y="18692258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3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3" y="64851"/>
                </a:lnTo>
                <a:lnTo>
                  <a:pt x="10061" y="48513"/>
                </a:lnTo>
                <a:lnTo>
                  <a:pt x="8865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5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2225929" y="18740772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4" name="object 304"/>
          <p:cNvSpPr/>
          <p:nvPr/>
        </p:nvSpPr>
        <p:spPr>
          <a:xfrm>
            <a:off x="2311788" y="18692258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4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4" y="64851"/>
                </a:lnTo>
                <a:lnTo>
                  <a:pt x="10061" y="48513"/>
                </a:lnTo>
                <a:lnTo>
                  <a:pt x="8866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6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2321850" y="18740772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6" name="object 306"/>
          <p:cNvSpPr/>
          <p:nvPr/>
        </p:nvSpPr>
        <p:spPr>
          <a:xfrm>
            <a:off x="2373757" y="18692258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4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4" y="64851"/>
                </a:lnTo>
                <a:lnTo>
                  <a:pt x="10061" y="48513"/>
                </a:lnTo>
                <a:lnTo>
                  <a:pt x="8866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6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2383819" y="18740772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8" name="object 308"/>
          <p:cNvSpPr/>
          <p:nvPr/>
        </p:nvSpPr>
        <p:spPr>
          <a:xfrm>
            <a:off x="2469678" y="18692258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4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4" y="64851"/>
                </a:lnTo>
                <a:lnTo>
                  <a:pt x="10061" y="48513"/>
                </a:lnTo>
                <a:lnTo>
                  <a:pt x="8866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6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2479740" y="18740772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0" name="object 310"/>
          <p:cNvSpPr/>
          <p:nvPr/>
        </p:nvSpPr>
        <p:spPr>
          <a:xfrm>
            <a:off x="2531647" y="18692258"/>
            <a:ext cx="49011" cy="67740"/>
          </a:xfrm>
          <a:custGeom>
            <a:avLst/>
            <a:gdLst/>
            <a:ahLst/>
            <a:cxnLst/>
            <a:rect l="l" t="t" r="r" b="b"/>
            <a:pathLst>
              <a:path w="49011" h="67740">
                <a:moveTo>
                  <a:pt x="37954" y="64851"/>
                </a:moveTo>
                <a:lnTo>
                  <a:pt x="42337" y="59073"/>
                </a:lnTo>
                <a:lnTo>
                  <a:pt x="42677" y="58621"/>
                </a:lnTo>
                <a:lnTo>
                  <a:pt x="47428" y="48112"/>
                </a:lnTo>
                <a:lnTo>
                  <a:pt x="49011" y="33870"/>
                </a:lnTo>
                <a:lnTo>
                  <a:pt x="49007" y="33022"/>
                </a:lnTo>
                <a:lnTo>
                  <a:pt x="47256" y="18977"/>
                </a:lnTo>
                <a:lnTo>
                  <a:pt x="42337" y="8666"/>
                </a:lnTo>
                <a:lnTo>
                  <a:pt x="37954" y="2888"/>
                </a:lnTo>
                <a:lnTo>
                  <a:pt x="32010" y="0"/>
                </a:lnTo>
                <a:lnTo>
                  <a:pt x="17067" y="0"/>
                </a:lnTo>
                <a:lnTo>
                  <a:pt x="11124" y="2888"/>
                </a:lnTo>
                <a:lnTo>
                  <a:pt x="6674" y="8666"/>
                </a:lnTo>
                <a:lnTo>
                  <a:pt x="1583" y="19627"/>
                </a:lnTo>
                <a:lnTo>
                  <a:pt x="0" y="33870"/>
                </a:lnTo>
                <a:lnTo>
                  <a:pt x="4" y="34717"/>
                </a:lnTo>
                <a:lnTo>
                  <a:pt x="1755" y="48762"/>
                </a:lnTo>
                <a:lnTo>
                  <a:pt x="6674" y="59073"/>
                </a:lnTo>
                <a:lnTo>
                  <a:pt x="11124" y="64851"/>
                </a:lnTo>
                <a:lnTo>
                  <a:pt x="10061" y="48513"/>
                </a:lnTo>
                <a:lnTo>
                  <a:pt x="8866" y="44529"/>
                </a:lnTo>
                <a:lnTo>
                  <a:pt x="8268" y="39647"/>
                </a:lnTo>
                <a:lnTo>
                  <a:pt x="8268" y="28092"/>
                </a:lnTo>
                <a:lnTo>
                  <a:pt x="8866" y="23210"/>
                </a:lnTo>
                <a:lnTo>
                  <a:pt x="10061" y="19226"/>
                </a:lnTo>
                <a:lnTo>
                  <a:pt x="11323" y="15241"/>
                </a:lnTo>
                <a:lnTo>
                  <a:pt x="13149" y="12252"/>
                </a:lnTo>
                <a:lnTo>
                  <a:pt x="15540" y="10260"/>
                </a:lnTo>
                <a:lnTo>
                  <a:pt x="17997" y="8201"/>
                </a:lnTo>
                <a:lnTo>
                  <a:pt x="20986" y="7172"/>
                </a:lnTo>
                <a:lnTo>
                  <a:pt x="28025" y="7172"/>
                </a:lnTo>
                <a:lnTo>
                  <a:pt x="30981" y="8201"/>
                </a:lnTo>
                <a:lnTo>
                  <a:pt x="33371" y="10260"/>
                </a:lnTo>
                <a:lnTo>
                  <a:pt x="35829" y="12252"/>
                </a:lnTo>
                <a:lnTo>
                  <a:pt x="37655" y="15241"/>
                </a:lnTo>
                <a:lnTo>
                  <a:pt x="38850" y="19226"/>
                </a:lnTo>
                <a:lnTo>
                  <a:pt x="40112" y="23210"/>
                </a:lnTo>
                <a:lnTo>
                  <a:pt x="40743" y="28092"/>
                </a:lnTo>
                <a:lnTo>
                  <a:pt x="40743" y="39647"/>
                </a:lnTo>
                <a:lnTo>
                  <a:pt x="40112" y="44529"/>
                </a:lnTo>
                <a:lnTo>
                  <a:pt x="38850" y="48513"/>
                </a:lnTo>
                <a:lnTo>
                  <a:pt x="37655" y="52498"/>
                </a:lnTo>
                <a:lnTo>
                  <a:pt x="35829" y="55520"/>
                </a:lnTo>
                <a:lnTo>
                  <a:pt x="33371" y="57579"/>
                </a:lnTo>
                <a:lnTo>
                  <a:pt x="30981" y="59571"/>
                </a:lnTo>
                <a:lnTo>
                  <a:pt x="28025" y="60567"/>
                </a:lnTo>
                <a:lnTo>
                  <a:pt x="24505" y="60567"/>
                </a:lnTo>
                <a:lnTo>
                  <a:pt x="24505" y="67740"/>
                </a:lnTo>
                <a:lnTo>
                  <a:pt x="32010" y="67740"/>
                </a:lnTo>
                <a:lnTo>
                  <a:pt x="37954" y="64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2541709" y="18740772"/>
            <a:ext cx="14444" cy="19226"/>
          </a:xfrm>
          <a:custGeom>
            <a:avLst/>
            <a:gdLst/>
            <a:ahLst/>
            <a:cxnLst/>
            <a:rect l="l" t="t" r="r" b="b"/>
            <a:pathLst>
              <a:path w="14444" h="19226">
                <a:moveTo>
                  <a:pt x="14444" y="12053"/>
                </a:moveTo>
                <a:lnTo>
                  <a:pt x="10924" y="12053"/>
                </a:lnTo>
                <a:lnTo>
                  <a:pt x="7936" y="11057"/>
                </a:lnTo>
                <a:lnTo>
                  <a:pt x="5478" y="9065"/>
                </a:lnTo>
                <a:lnTo>
                  <a:pt x="3088" y="7006"/>
                </a:lnTo>
                <a:lnTo>
                  <a:pt x="1261" y="3984"/>
                </a:lnTo>
                <a:lnTo>
                  <a:pt x="0" y="0"/>
                </a:lnTo>
                <a:lnTo>
                  <a:pt x="1062" y="16337"/>
                </a:lnTo>
                <a:lnTo>
                  <a:pt x="7006" y="19226"/>
                </a:lnTo>
                <a:lnTo>
                  <a:pt x="14444" y="19226"/>
                </a:lnTo>
                <a:lnTo>
                  <a:pt x="14444" y="1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2" name="object 312"/>
          <p:cNvSpPr/>
          <p:nvPr/>
        </p:nvSpPr>
        <p:spPr>
          <a:xfrm>
            <a:off x="1894529" y="18693254"/>
            <a:ext cx="26896" cy="65747"/>
          </a:xfrm>
          <a:custGeom>
            <a:avLst/>
            <a:gdLst/>
            <a:ahLst/>
            <a:cxnLst/>
            <a:rect l="l" t="t" r="r" b="b"/>
            <a:pathLst>
              <a:path w="26896" h="65747">
                <a:moveTo>
                  <a:pt x="2091" y="19126"/>
                </a:moveTo>
                <a:lnTo>
                  <a:pt x="5213" y="18396"/>
                </a:lnTo>
                <a:lnTo>
                  <a:pt x="8268" y="17233"/>
                </a:lnTo>
                <a:lnTo>
                  <a:pt x="11256" y="15639"/>
                </a:lnTo>
                <a:lnTo>
                  <a:pt x="14245" y="13979"/>
                </a:lnTo>
                <a:lnTo>
                  <a:pt x="16868" y="12053"/>
                </a:lnTo>
                <a:lnTo>
                  <a:pt x="19126" y="9862"/>
                </a:lnTo>
                <a:lnTo>
                  <a:pt x="19060" y="11256"/>
                </a:lnTo>
                <a:lnTo>
                  <a:pt x="18993" y="12618"/>
                </a:lnTo>
                <a:lnTo>
                  <a:pt x="18927" y="13946"/>
                </a:lnTo>
                <a:lnTo>
                  <a:pt x="18927" y="65747"/>
                </a:lnTo>
                <a:lnTo>
                  <a:pt x="26896" y="65747"/>
                </a:lnTo>
                <a:lnTo>
                  <a:pt x="26896" y="0"/>
                </a:lnTo>
                <a:lnTo>
                  <a:pt x="19923" y="0"/>
                </a:lnTo>
                <a:lnTo>
                  <a:pt x="18993" y="1261"/>
                </a:lnTo>
                <a:lnTo>
                  <a:pt x="17665" y="2556"/>
                </a:lnTo>
                <a:lnTo>
                  <a:pt x="15938" y="3885"/>
                </a:lnTo>
                <a:lnTo>
                  <a:pt x="14212" y="5213"/>
                </a:lnTo>
                <a:lnTo>
                  <a:pt x="12319" y="6475"/>
                </a:lnTo>
                <a:lnTo>
                  <a:pt x="10260" y="7670"/>
                </a:lnTo>
                <a:lnTo>
                  <a:pt x="8268" y="8799"/>
                </a:lnTo>
                <a:lnTo>
                  <a:pt x="6342" y="9762"/>
                </a:lnTo>
                <a:lnTo>
                  <a:pt x="4482" y="10559"/>
                </a:lnTo>
                <a:lnTo>
                  <a:pt x="2689" y="11290"/>
                </a:lnTo>
                <a:lnTo>
                  <a:pt x="1195" y="11721"/>
                </a:lnTo>
                <a:lnTo>
                  <a:pt x="0" y="11854"/>
                </a:lnTo>
                <a:lnTo>
                  <a:pt x="2091" y="19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1689589" y="18729316"/>
            <a:ext cx="29936" cy="796"/>
          </a:xfrm>
          <a:custGeom>
            <a:avLst/>
            <a:gdLst/>
            <a:ahLst/>
            <a:cxnLst/>
            <a:rect l="l" t="t" r="r" b="b"/>
            <a:pathLst>
              <a:path w="29936" h="796">
                <a:moveTo>
                  <a:pt x="29936" y="0"/>
                </a:moveTo>
                <a:lnTo>
                  <a:pt x="0" y="0"/>
                </a:lnTo>
                <a:lnTo>
                  <a:pt x="29936" y="796"/>
                </a:lnTo>
                <a:lnTo>
                  <a:pt x="29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4" name="object 314"/>
          <p:cNvSpPr/>
          <p:nvPr/>
        </p:nvSpPr>
        <p:spPr>
          <a:xfrm>
            <a:off x="1560261" y="18708197"/>
            <a:ext cx="48214" cy="51801"/>
          </a:xfrm>
          <a:custGeom>
            <a:avLst/>
            <a:gdLst/>
            <a:ahLst/>
            <a:cxnLst/>
            <a:rect l="l" t="t" r="r" b="b"/>
            <a:pathLst>
              <a:path w="48214" h="51801">
                <a:moveTo>
                  <a:pt x="1029" y="35928"/>
                </a:move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11655" y="48713"/>
                </a:lnTo>
                <a:lnTo>
                  <a:pt x="15307" y="50771"/>
                </a:lnTo>
                <a:lnTo>
                  <a:pt x="19458" y="51801"/>
                </a:lnTo>
                <a:lnTo>
                  <a:pt x="17831" y="44163"/>
                </a:lnTo>
                <a:lnTo>
                  <a:pt x="15440" y="42636"/>
                </a:lnTo>
                <a:lnTo>
                  <a:pt x="13049" y="41108"/>
                </a:lnTo>
                <a:lnTo>
                  <a:pt x="11190" y="38917"/>
                </a:lnTo>
                <a:lnTo>
                  <a:pt x="9862" y="36061"/>
                </a:lnTo>
                <a:lnTo>
                  <a:pt x="8600" y="33205"/>
                </a:lnTo>
                <a:lnTo>
                  <a:pt x="7969" y="29818"/>
                </a:lnTo>
                <a:lnTo>
                  <a:pt x="7969" y="21915"/>
                </a:lnTo>
                <a:lnTo>
                  <a:pt x="8600" y="18528"/>
                </a:lnTo>
                <a:lnTo>
                  <a:pt x="9862" y="15739"/>
                </a:lnTo>
                <a:lnTo>
                  <a:pt x="11190" y="12883"/>
                </a:lnTo>
                <a:lnTo>
                  <a:pt x="13049" y="10692"/>
                </a:lnTo>
                <a:lnTo>
                  <a:pt x="15440" y="9164"/>
                </a:lnTo>
                <a:lnTo>
                  <a:pt x="17831" y="7637"/>
                </a:lnTo>
                <a:lnTo>
                  <a:pt x="20720" y="6873"/>
                </a:lnTo>
                <a:lnTo>
                  <a:pt x="27494" y="6873"/>
                </a:lnTo>
                <a:lnTo>
                  <a:pt x="30383" y="7637"/>
                </a:lnTo>
                <a:lnTo>
                  <a:pt x="32774" y="9164"/>
                </a:lnTo>
                <a:lnTo>
                  <a:pt x="35165" y="10692"/>
                </a:lnTo>
                <a:lnTo>
                  <a:pt x="36991" y="12883"/>
                </a:lnTo>
                <a:lnTo>
                  <a:pt x="38253" y="15739"/>
                </a:lnTo>
                <a:lnTo>
                  <a:pt x="39581" y="18528"/>
                </a:lnTo>
                <a:lnTo>
                  <a:pt x="40245" y="21915"/>
                </a:lnTo>
                <a:lnTo>
                  <a:pt x="40245" y="29818"/>
                </a:lnTo>
                <a:lnTo>
                  <a:pt x="39581" y="33205"/>
                </a:lnTo>
                <a:lnTo>
                  <a:pt x="38253" y="36061"/>
                </a:lnTo>
                <a:lnTo>
                  <a:pt x="36991" y="38917"/>
                </a:lnTo>
                <a:lnTo>
                  <a:pt x="35165" y="41108"/>
                </a:lnTo>
                <a:lnTo>
                  <a:pt x="32774" y="42636"/>
                </a:lnTo>
                <a:lnTo>
                  <a:pt x="30383" y="44163"/>
                </a:lnTo>
                <a:lnTo>
                  <a:pt x="27494" y="44927"/>
                </a:lnTo>
                <a:lnTo>
                  <a:pt x="24107" y="44927"/>
                </a:lnTo>
                <a:lnTo>
                  <a:pt x="24107" y="51801"/>
                </a:lnTo>
                <a:lnTo>
                  <a:pt x="28822" y="51801"/>
                </a:lnTo>
                <a:lnTo>
                  <a:pt x="32973" y="50771"/>
                </a:lnTo>
                <a:lnTo>
                  <a:pt x="36559" y="48713"/>
                </a:lnTo>
                <a:lnTo>
                  <a:pt x="40212" y="46654"/>
                </a:lnTo>
                <a:lnTo>
                  <a:pt x="43068" y="43698"/>
                </a:lnTo>
                <a:lnTo>
                  <a:pt x="45126" y="39847"/>
                </a:lnTo>
                <a:lnTo>
                  <a:pt x="47185" y="35928"/>
                </a:lnTo>
                <a:lnTo>
                  <a:pt x="48214" y="31279"/>
                </a:lnTo>
                <a:lnTo>
                  <a:pt x="48214" y="20521"/>
                </a:lnTo>
                <a:lnTo>
                  <a:pt x="47185" y="15905"/>
                </a:lnTo>
                <a:lnTo>
                  <a:pt x="45126" y="12053"/>
                </a:lnTo>
                <a:lnTo>
                  <a:pt x="43068" y="8135"/>
                </a:lnTo>
                <a:lnTo>
                  <a:pt x="40212" y="5146"/>
                </a:lnTo>
                <a:lnTo>
                  <a:pt x="36559" y="3088"/>
                </a:lnTo>
                <a:lnTo>
                  <a:pt x="32973" y="1029"/>
                </a:lnTo>
                <a:lnTo>
                  <a:pt x="28822" y="0"/>
                </a:lnTo>
                <a:lnTo>
                  <a:pt x="19458" y="0"/>
                </a:lnTo>
                <a:lnTo>
                  <a:pt x="15307" y="1029"/>
                </a:lnTo>
                <a:lnTo>
                  <a:pt x="11655" y="3088"/>
                </a:lnTo>
                <a:lnTo>
                  <a:pt x="8002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1450732" y="18693254"/>
            <a:ext cx="37356" cy="40046"/>
          </a:xfrm>
          <a:custGeom>
            <a:avLst/>
            <a:gdLst/>
            <a:ahLst/>
            <a:cxnLst/>
            <a:rect l="l" t="t" r="r" b="b"/>
            <a:pathLst>
              <a:path w="37356" h="40046">
                <a:moveTo>
                  <a:pt x="37356" y="20023"/>
                </a:moveTo>
                <a:lnTo>
                  <a:pt x="37356" y="15905"/>
                </a:lnTo>
                <a:lnTo>
                  <a:pt x="36426" y="12352"/>
                </a:lnTo>
                <a:lnTo>
                  <a:pt x="34567" y="9364"/>
                </a:lnTo>
                <a:lnTo>
                  <a:pt x="32707" y="6375"/>
                </a:lnTo>
                <a:lnTo>
                  <a:pt x="30117" y="4084"/>
                </a:lnTo>
                <a:lnTo>
                  <a:pt x="26797" y="2490"/>
                </a:lnTo>
                <a:lnTo>
                  <a:pt x="23542" y="830"/>
                </a:lnTo>
                <a:lnTo>
                  <a:pt x="19691" y="0"/>
                </a:lnTo>
                <a:lnTo>
                  <a:pt x="15241" y="0"/>
                </a:lnTo>
                <a:lnTo>
                  <a:pt x="0" y="7471"/>
                </a:lnTo>
                <a:lnTo>
                  <a:pt x="19226" y="7471"/>
                </a:lnTo>
                <a:lnTo>
                  <a:pt x="23011" y="8533"/>
                </a:lnTo>
                <a:lnTo>
                  <a:pt x="25402" y="10659"/>
                </a:lnTo>
                <a:lnTo>
                  <a:pt x="27793" y="12784"/>
                </a:lnTo>
                <a:lnTo>
                  <a:pt x="28988" y="15905"/>
                </a:lnTo>
                <a:lnTo>
                  <a:pt x="28988" y="24074"/>
                </a:lnTo>
                <a:lnTo>
                  <a:pt x="27793" y="27195"/>
                </a:lnTo>
                <a:lnTo>
                  <a:pt x="25402" y="29387"/>
                </a:lnTo>
                <a:lnTo>
                  <a:pt x="23011" y="31512"/>
                </a:lnTo>
                <a:lnTo>
                  <a:pt x="19226" y="32574"/>
                </a:lnTo>
                <a:lnTo>
                  <a:pt x="15241" y="40046"/>
                </a:lnTo>
                <a:lnTo>
                  <a:pt x="19691" y="40046"/>
                </a:lnTo>
                <a:lnTo>
                  <a:pt x="23542" y="39249"/>
                </a:lnTo>
                <a:lnTo>
                  <a:pt x="26797" y="37655"/>
                </a:lnTo>
                <a:lnTo>
                  <a:pt x="30117" y="35995"/>
                </a:lnTo>
                <a:lnTo>
                  <a:pt x="32707" y="33670"/>
                </a:lnTo>
                <a:lnTo>
                  <a:pt x="34567" y="30682"/>
                </a:lnTo>
                <a:lnTo>
                  <a:pt x="36426" y="27693"/>
                </a:lnTo>
                <a:lnTo>
                  <a:pt x="37356" y="24140"/>
                </a:lnTo>
                <a:lnTo>
                  <a:pt x="37356" y="20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6" name="object 316"/>
          <p:cNvSpPr/>
          <p:nvPr/>
        </p:nvSpPr>
        <p:spPr>
          <a:xfrm>
            <a:off x="1442763" y="18693254"/>
            <a:ext cx="27195" cy="65747"/>
          </a:xfrm>
          <a:custGeom>
            <a:avLst/>
            <a:gdLst/>
            <a:ahLst/>
            <a:cxnLst/>
            <a:rect l="l" t="t" r="r" b="b"/>
            <a:pathLst>
              <a:path w="27195" h="65747">
                <a:moveTo>
                  <a:pt x="27195" y="32574"/>
                </a:moveTo>
                <a:lnTo>
                  <a:pt x="7969" y="32574"/>
                </a:lnTo>
                <a:lnTo>
                  <a:pt x="7969" y="7471"/>
                </a:lnTo>
                <a:lnTo>
                  <a:pt x="23210" y="0"/>
                </a:lnTo>
                <a:lnTo>
                  <a:pt x="0" y="0"/>
                </a:lnTo>
                <a:lnTo>
                  <a:pt x="0" y="65747"/>
                </a:lnTo>
                <a:lnTo>
                  <a:pt x="7969" y="65747"/>
                </a:lnTo>
                <a:lnTo>
                  <a:pt x="7969" y="40046"/>
                </a:lnTo>
                <a:lnTo>
                  <a:pt x="23210" y="40046"/>
                </a:lnTo>
                <a:lnTo>
                  <a:pt x="27195" y="32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1502070" y="18686281"/>
            <a:ext cx="43632" cy="72720"/>
          </a:xfrm>
          <a:custGeom>
            <a:avLst/>
            <a:gdLst/>
            <a:ahLst/>
            <a:cxnLst/>
            <a:rect l="l" t="t" r="r" b="b"/>
            <a:pathLst>
              <a:path w="43632" h="72720">
                <a:moveTo>
                  <a:pt x="21019" y="28889"/>
                </a:moveTo>
                <a:lnTo>
                  <a:pt x="26863" y="28889"/>
                </a:lnTo>
                <a:lnTo>
                  <a:pt x="29752" y="29984"/>
                </a:lnTo>
                <a:lnTo>
                  <a:pt x="32076" y="32176"/>
                </a:lnTo>
                <a:lnTo>
                  <a:pt x="34467" y="34301"/>
                </a:lnTo>
                <a:lnTo>
                  <a:pt x="35663" y="38120"/>
                </a:lnTo>
                <a:lnTo>
                  <a:pt x="35663" y="72720"/>
                </a:lnTo>
                <a:lnTo>
                  <a:pt x="43632" y="72720"/>
                </a:lnTo>
                <a:lnTo>
                  <a:pt x="43632" y="36526"/>
                </a:lnTo>
                <a:lnTo>
                  <a:pt x="42735" y="32973"/>
                </a:lnTo>
                <a:lnTo>
                  <a:pt x="40942" y="30184"/>
                </a:lnTo>
                <a:lnTo>
                  <a:pt x="39216" y="27394"/>
                </a:lnTo>
                <a:lnTo>
                  <a:pt x="36891" y="25336"/>
                </a:lnTo>
                <a:lnTo>
                  <a:pt x="33969" y="24007"/>
                </a:lnTo>
                <a:lnTo>
                  <a:pt x="31047" y="22613"/>
                </a:lnTo>
                <a:lnTo>
                  <a:pt x="27793" y="21915"/>
                </a:lnTo>
                <a:lnTo>
                  <a:pt x="20820" y="21915"/>
                </a:lnTo>
                <a:lnTo>
                  <a:pt x="17698" y="22580"/>
                </a:lnTo>
                <a:lnTo>
                  <a:pt x="14843" y="23908"/>
                </a:lnTo>
                <a:lnTo>
                  <a:pt x="11987" y="25236"/>
                </a:lnTo>
                <a:lnTo>
                  <a:pt x="9696" y="27394"/>
                </a:lnTo>
                <a:lnTo>
                  <a:pt x="7969" y="30383"/>
                </a:lnTo>
                <a:lnTo>
                  <a:pt x="7969" y="0"/>
                </a:lnTo>
                <a:lnTo>
                  <a:pt x="0" y="0"/>
                </a:lnTo>
                <a:lnTo>
                  <a:pt x="0" y="72720"/>
                </a:lnTo>
                <a:lnTo>
                  <a:pt x="7969" y="72720"/>
                </a:lnTo>
                <a:lnTo>
                  <a:pt x="7969" y="42071"/>
                </a:lnTo>
                <a:lnTo>
                  <a:pt x="8733" y="38684"/>
                </a:lnTo>
                <a:lnTo>
                  <a:pt x="10260" y="36161"/>
                </a:lnTo>
                <a:lnTo>
                  <a:pt x="11854" y="33571"/>
                </a:lnTo>
                <a:lnTo>
                  <a:pt x="13846" y="31711"/>
                </a:lnTo>
                <a:lnTo>
                  <a:pt x="16237" y="30582"/>
                </a:lnTo>
                <a:lnTo>
                  <a:pt x="18628" y="29453"/>
                </a:lnTo>
                <a:lnTo>
                  <a:pt x="21019" y="28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8" name="object 318"/>
          <p:cNvSpPr/>
          <p:nvPr/>
        </p:nvSpPr>
        <p:spPr>
          <a:xfrm>
            <a:off x="1578093" y="18752361"/>
            <a:ext cx="6275" cy="7637"/>
          </a:xfrm>
          <a:custGeom>
            <a:avLst/>
            <a:gdLst/>
            <a:ahLst/>
            <a:cxnLst/>
            <a:rect l="l" t="t" r="r" b="b"/>
            <a:pathLst>
              <a:path w="6275" h="7637">
                <a:moveTo>
                  <a:pt x="2888" y="763"/>
                </a:moveTo>
                <a:lnTo>
                  <a:pt x="0" y="0"/>
                </a:lnTo>
                <a:lnTo>
                  <a:pt x="1627" y="7637"/>
                </a:lnTo>
                <a:lnTo>
                  <a:pt x="6275" y="7637"/>
                </a:lnTo>
                <a:lnTo>
                  <a:pt x="6275" y="763"/>
                </a:lnTo>
                <a:lnTo>
                  <a:pt x="2888" y="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1623480" y="18708197"/>
            <a:ext cx="43632" cy="50805"/>
          </a:xfrm>
          <a:custGeom>
            <a:avLst/>
            <a:gdLst/>
            <a:ahLst/>
            <a:cxnLst/>
            <a:rect l="l" t="t" r="r" b="b"/>
            <a:pathLst>
              <a:path w="43632" h="50805">
                <a:moveTo>
                  <a:pt x="7969" y="20056"/>
                </a:moveTo>
                <a:lnTo>
                  <a:pt x="8733" y="16669"/>
                </a:lnTo>
                <a:lnTo>
                  <a:pt x="10260" y="14145"/>
                </a:lnTo>
                <a:lnTo>
                  <a:pt x="11854" y="11622"/>
                </a:lnTo>
                <a:lnTo>
                  <a:pt x="13846" y="9795"/>
                </a:lnTo>
                <a:lnTo>
                  <a:pt x="16237" y="8666"/>
                </a:lnTo>
                <a:lnTo>
                  <a:pt x="18628" y="7537"/>
                </a:lnTo>
                <a:lnTo>
                  <a:pt x="21019" y="6973"/>
                </a:lnTo>
                <a:lnTo>
                  <a:pt x="26863" y="6973"/>
                </a:lnTo>
                <a:lnTo>
                  <a:pt x="29752" y="8069"/>
                </a:lnTo>
                <a:lnTo>
                  <a:pt x="32076" y="10260"/>
                </a:lnTo>
                <a:lnTo>
                  <a:pt x="34467" y="12385"/>
                </a:lnTo>
                <a:lnTo>
                  <a:pt x="35663" y="16204"/>
                </a:lnTo>
                <a:lnTo>
                  <a:pt x="35663" y="50805"/>
                </a:lnTo>
                <a:lnTo>
                  <a:pt x="43632" y="50805"/>
                </a:lnTo>
                <a:lnTo>
                  <a:pt x="43632" y="14610"/>
                </a:lnTo>
                <a:lnTo>
                  <a:pt x="42735" y="11057"/>
                </a:lnTo>
                <a:lnTo>
                  <a:pt x="40942" y="8268"/>
                </a:lnTo>
                <a:lnTo>
                  <a:pt x="39216" y="5478"/>
                </a:lnTo>
                <a:lnTo>
                  <a:pt x="36891" y="3420"/>
                </a:lnTo>
                <a:lnTo>
                  <a:pt x="33969" y="2091"/>
                </a:lnTo>
                <a:lnTo>
                  <a:pt x="31047" y="697"/>
                </a:lnTo>
                <a:lnTo>
                  <a:pt x="27793" y="0"/>
                </a:lnTo>
                <a:lnTo>
                  <a:pt x="21683" y="0"/>
                </a:lnTo>
                <a:lnTo>
                  <a:pt x="19226" y="365"/>
                </a:lnTo>
                <a:lnTo>
                  <a:pt x="16835" y="1095"/>
                </a:lnTo>
                <a:lnTo>
                  <a:pt x="14510" y="1826"/>
                </a:lnTo>
                <a:lnTo>
                  <a:pt x="12452" y="3021"/>
                </a:lnTo>
                <a:lnTo>
                  <a:pt x="10659" y="4682"/>
                </a:lnTo>
                <a:lnTo>
                  <a:pt x="8865" y="6275"/>
                </a:lnTo>
                <a:lnTo>
                  <a:pt x="7670" y="12153"/>
                </a:lnTo>
                <a:lnTo>
                  <a:pt x="7436" y="8405"/>
                </a:lnTo>
                <a:lnTo>
                  <a:pt x="6375" y="11057"/>
                </a:lnTo>
                <a:lnTo>
                  <a:pt x="7436" y="8405"/>
                </a:lnTo>
                <a:lnTo>
                  <a:pt x="6973" y="996"/>
                </a:lnTo>
                <a:lnTo>
                  <a:pt x="0" y="996"/>
                </a:lnTo>
                <a:lnTo>
                  <a:pt x="0" y="50805"/>
                </a:lnTo>
                <a:lnTo>
                  <a:pt x="7969" y="50805"/>
                </a:lnTo>
                <a:lnTo>
                  <a:pt x="7969" y="200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0" name="object 320"/>
          <p:cNvSpPr/>
          <p:nvPr/>
        </p:nvSpPr>
        <p:spPr>
          <a:xfrm>
            <a:off x="1630916" y="18714473"/>
            <a:ext cx="1429" cy="5877"/>
          </a:xfrm>
          <a:custGeom>
            <a:avLst/>
            <a:gdLst/>
            <a:ahLst/>
            <a:cxnLst/>
            <a:rect l="l" t="t" r="r" b="b"/>
            <a:pathLst>
              <a:path w="1429" h="5877">
                <a:moveTo>
                  <a:pt x="1" y="2125"/>
                </a:moveTo>
                <a:lnTo>
                  <a:pt x="234" y="5877"/>
                </a:lnTo>
                <a:lnTo>
                  <a:pt x="1429" y="0"/>
                </a:lnTo>
                <a:lnTo>
                  <a:pt x="1" y="2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1689440" y="18730113"/>
            <a:ext cx="37655" cy="6275"/>
          </a:xfrm>
          <a:custGeom>
            <a:avLst/>
            <a:gdLst/>
            <a:ahLst/>
            <a:cxnLst/>
            <a:rect l="l" t="t" r="r" b="b"/>
            <a:pathLst>
              <a:path w="37655" h="6275">
                <a:moveTo>
                  <a:pt x="0" y="3984"/>
                </a:moveTo>
                <a:lnTo>
                  <a:pt x="0" y="0"/>
                </a:lnTo>
                <a:lnTo>
                  <a:pt x="0" y="6275"/>
                </a:lnTo>
                <a:lnTo>
                  <a:pt x="37655" y="6275"/>
                </a:lnTo>
                <a:lnTo>
                  <a:pt x="0" y="0"/>
                </a:lnTo>
                <a:lnTo>
                  <a:pt x="0" y="3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2" name="object 322"/>
          <p:cNvSpPr/>
          <p:nvPr/>
        </p:nvSpPr>
        <p:spPr>
          <a:xfrm>
            <a:off x="1681670" y="18708197"/>
            <a:ext cx="41939" cy="46654"/>
          </a:xfrm>
          <a:custGeom>
            <a:avLst/>
            <a:gdLst/>
            <a:ahLst/>
            <a:cxnLst/>
            <a:rect l="l" t="t" r="r" b="b"/>
            <a:pathLst>
              <a:path w="41939" h="46654">
                <a:moveTo>
                  <a:pt x="11555" y="3088"/>
                </a:moveTo>
                <a:lnTo>
                  <a:pt x="7969" y="5146"/>
                </a:lnTo>
                <a:lnTo>
                  <a:pt x="5146" y="8135"/>
                </a:lnTo>
                <a:lnTo>
                  <a:pt x="3088" y="12053"/>
                </a:lnTo>
                <a:lnTo>
                  <a:pt x="1029" y="15905"/>
                </a:lnTo>
                <a:lnTo>
                  <a:pt x="0" y="20521"/>
                </a:lnTo>
                <a:lnTo>
                  <a:pt x="0" y="31279"/>
                </a:lnTo>
                <a:lnTo>
                  <a:pt x="1029" y="35928"/>
                </a:lnTo>
                <a:lnTo>
                  <a:pt x="3088" y="39847"/>
                </a:lnTo>
                <a:lnTo>
                  <a:pt x="5146" y="43698"/>
                </a:lnTo>
                <a:lnTo>
                  <a:pt x="8002" y="46654"/>
                </a:lnTo>
                <a:lnTo>
                  <a:pt x="5180" y="28191"/>
                </a:lnTo>
                <a:lnTo>
                  <a:pt x="5180" y="21118"/>
                </a:lnTo>
                <a:lnTo>
                  <a:pt x="7918" y="21118"/>
                </a:lnTo>
                <a:lnTo>
                  <a:pt x="8401" y="18528"/>
                </a:lnTo>
                <a:lnTo>
                  <a:pt x="9662" y="15739"/>
                </a:lnTo>
                <a:lnTo>
                  <a:pt x="10991" y="12883"/>
                </a:lnTo>
                <a:lnTo>
                  <a:pt x="12817" y="10725"/>
                </a:lnTo>
                <a:lnTo>
                  <a:pt x="15141" y="9264"/>
                </a:lnTo>
                <a:lnTo>
                  <a:pt x="17532" y="7736"/>
                </a:lnTo>
                <a:lnTo>
                  <a:pt x="20355" y="6973"/>
                </a:lnTo>
                <a:lnTo>
                  <a:pt x="27859" y="6973"/>
                </a:lnTo>
                <a:lnTo>
                  <a:pt x="31279" y="8268"/>
                </a:lnTo>
                <a:lnTo>
                  <a:pt x="33870" y="10858"/>
                </a:lnTo>
                <a:lnTo>
                  <a:pt x="36526" y="13448"/>
                </a:lnTo>
                <a:lnTo>
                  <a:pt x="37854" y="17134"/>
                </a:lnTo>
                <a:lnTo>
                  <a:pt x="41939" y="21118"/>
                </a:lnTo>
                <a:lnTo>
                  <a:pt x="38983" y="4980"/>
                </a:lnTo>
                <a:lnTo>
                  <a:pt x="35663" y="2988"/>
                </a:lnTo>
                <a:lnTo>
                  <a:pt x="32408" y="996"/>
                </a:lnTo>
                <a:lnTo>
                  <a:pt x="28457" y="0"/>
                </a:lnTo>
                <a:lnTo>
                  <a:pt x="19226" y="0"/>
                </a:lnTo>
                <a:lnTo>
                  <a:pt x="15141" y="1029"/>
                </a:lnTo>
                <a:lnTo>
                  <a:pt x="11555" y="30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1432004" y="19008046"/>
            <a:ext cx="292627" cy="286400"/>
          </a:xfrm>
          <a:custGeom>
            <a:avLst/>
            <a:gdLst/>
            <a:ahLst/>
            <a:cxnLst/>
            <a:rect l="l" t="t" r="r" b="b"/>
            <a:pathLst>
              <a:path w="292627" h="286400">
                <a:moveTo>
                  <a:pt x="292627" y="143200"/>
                </a:moveTo>
                <a:lnTo>
                  <a:pt x="291694" y="126943"/>
                </a:lnTo>
                <a:lnTo>
                  <a:pt x="289341" y="112881"/>
                </a:lnTo>
                <a:lnTo>
                  <a:pt x="285627" y="99313"/>
                </a:lnTo>
                <a:lnTo>
                  <a:pt x="280626" y="86311"/>
                </a:lnTo>
                <a:lnTo>
                  <a:pt x="274408" y="73944"/>
                </a:lnTo>
                <a:lnTo>
                  <a:pt x="267046" y="62284"/>
                </a:lnTo>
                <a:lnTo>
                  <a:pt x="258612" y="51400"/>
                </a:lnTo>
                <a:lnTo>
                  <a:pt x="249177" y="41363"/>
                </a:lnTo>
                <a:lnTo>
                  <a:pt x="238814" y="32243"/>
                </a:lnTo>
                <a:lnTo>
                  <a:pt x="227594" y="24111"/>
                </a:lnTo>
                <a:lnTo>
                  <a:pt x="215590" y="17037"/>
                </a:lnTo>
                <a:lnTo>
                  <a:pt x="202872" y="11091"/>
                </a:lnTo>
                <a:lnTo>
                  <a:pt x="189514" y="6344"/>
                </a:lnTo>
                <a:lnTo>
                  <a:pt x="175587" y="2866"/>
                </a:lnTo>
                <a:lnTo>
                  <a:pt x="161163" y="728"/>
                </a:lnTo>
                <a:lnTo>
                  <a:pt x="146313" y="0"/>
                </a:lnTo>
                <a:lnTo>
                  <a:pt x="144505" y="10"/>
                </a:lnTo>
                <a:lnTo>
                  <a:pt x="129703" y="912"/>
                </a:lnTo>
                <a:lnTo>
                  <a:pt x="115335" y="3215"/>
                </a:lnTo>
                <a:lnTo>
                  <a:pt x="101472" y="6850"/>
                </a:lnTo>
                <a:lnTo>
                  <a:pt x="88187" y="11745"/>
                </a:lnTo>
                <a:lnTo>
                  <a:pt x="75552" y="17830"/>
                </a:lnTo>
                <a:lnTo>
                  <a:pt x="63638" y="25036"/>
                </a:lnTo>
                <a:lnTo>
                  <a:pt x="52517" y="33290"/>
                </a:lnTo>
                <a:lnTo>
                  <a:pt x="42262" y="42524"/>
                </a:lnTo>
                <a:lnTo>
                  <a:pt x="32944" y="52667"/>
                </a:lnTo>
                <a:lnTo>
                  <a:pt x="24635" y="63648"/>
                </a:lnTo>
                <a:lnTo>
                  <a:pt x="17407" y="75397"/>
                </a:lnTo>
                <a:lnTo>
                  <a:pt x="11332" y="87844"/>
                </a:lnTo>
                <a:lnTo>
                  <a:pt x="6482" y="100918"/>
                </a:lnTo>
                <a:lnTo>
                  <a:pt x="2929" y="114549"/>
                </a:lnTo>
                <a:lnTo>
                  <a:pt x="744" y="128666"/>
                </a:lnTo>
                <a:lnTo>
                  <a:pt x="0" y="143200"/>
                </a:lnTo>
                <a:lnTo>
                  <a:pt x="10" y="144970"/>
                </a:lnTo>
                <a:lnTo>
                  <a:pt x="932" y="159457"/>
                </a:lnTo>
                <a:lnTo>
                  <a:pt x="3285" y="173519"/>
                </a:lnTo>
                <a:lnTo>
                  <a:pt x="6999" y="187087"/>
                </a:lnTo>
                <a:lnTo>
                  <a:pt x="12000" y="200089"/>
                </a:lnTo>
                <a:lnTo>
                  <a:pt x="18218" y="212456"/>
                </a:lnTo>
                <a:lnTo>
                  <a:pt x="25580" y="224116"/>
                </a:lnTo>
                <a:lnTo>
                  <a:pt x="34014" y="235000"/>
                </a:lnTo>
                <a:lnTo>
                  <a:pt x="43449" y="245037"/>
                </a:lnTo>
                <a:lnTo>
                  <a:pt x="53812" y="254157"/>
                </a:lnTo>
                <a:lnTo>
                  <a:pt x="65032" y="262289"/>
                </a:lnTo>
                <a:lnTo>
                  <a:pt x="77036" y="269363"/>
                </a:lnTo>
                <a:lnTo>
                  <a:pt x="89754" y="275309"/>
                </a:lnTo>
                <a:lnTo>
                  <a:pt x="103112" y="280056"/>
                </a:lnTo>
                <a:lnTo>
                  <a:pt x="117039" y="283534"/>
                </a:lnTo>
                <a:lnTo>
                  <a:pt x="131464" y="285672"/>
                </a:lnTo>
                <a:lnTo>
                  <a:pt x="146313" y="286400"/>
                </a:lnTo>
                <a:lnTo>
                  <a:pt x="148121" y="286390"/>
                </a:lnTo>
                <a:lnTo>
                  <a:pt x="162923" y="285488"/>
                </a:lnTo>
                <a:lnTo>
                  <a:pt x="177291" y="283184"/>
                </a:lnTo>
                <a:lnTo>
                  <a:pt x="191154" y="279550"/>
                </a:lnTo>
                <a:lnTo>
                  <a:pt x="204439" y="274655"/>
                </a:lnTo>
                <a:lnTo>
                  <a:pt x="217074" y="268570"/>
                </a:lnTo>
                <a:lnTo>
                  <a:pt x="228988" y="261364"/>
                </a:lnTo>
                <a:lnTo>
                  <a:pt x="240109" y="253110"/>
                </a:lnTo>
                <a:lnTo>
                  <a:pt x="250364" y="243876"/>
                </a:lnTo>
                <a:lnTo>
                  <a:pt x="259682" y="233733"/>
                </a:lnTo>
                <a:lnTo>
                  <a:pt x="267991" y="222752"/>
                </a:lnTo>
                <a:lnTo>
                  <a:pt x="275219" y="211003"/>
                </a:lnTo>
                <a:lnTo>
                  <a:pt x="281294" y="198556"/>
                </a:lnTo>
                <a:lnTo>
                  <a:pt x="286144" y="185482"/>
                </a:lnTo>
                <a:lnTo>
                  <a:pt x="289697" y="171851"/>
                </a:lnTo>
                <a:lnTo>
                  <a:pt x="291882" y="157734"/>
                </a:lnTo>
                <a:lnTo>
                  <a:pt x="292627" y="1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4" name="object 324"/>
          <p:cNvSpPr/>
          <p:nvPr/>
        </p:nvSpPr>
        <p:spPr>
          <a:xfrm>
            <a:off x="1537848" y="19076533"/>
            <a:ext cx="74713" cy="149426"/>
          </a:xfrm>
          <a:custGeom>
            <a:avLst/>
            <a:gdLst/>
            <a:ahLst/>
            <a:cxnLst/>
            <a:rect l="l" t="t" r="r" b="b"/>
            <a:pathLst>
              <a:path w="74713" h="149426">
                <a:moveTo>
                  <a:pt x="18074" y="20717"/>
                </a:moveTo>
                <a:lnTo>
                  <a:pt x="16552" y="33671"/>
                </a:lnTo>
                <a:lnTo>
                  <a:pt x="16552" y="49209"/>
                </a:lnTo>
                <a:lnTo>
                  <a:pt x="0" y="49209"/>
                </a:lnTo>
                <a:lnTo>
                  <a:pt x="0" y="75093"/>
                </a:lnTo>
                <a:lnTo>
                  <a:pt x="16552" y="75093"/>
                </a:lnTo>
                <a:lnTo>
                  <a:pt x="16552" y="147584"/>
                </a:lnTo>
                <a:lnTo>
                  <a:pt x="23001" y="148789"/>
                </a:lnTo>
                <a:lnTo>
                  <a:pt x="29668" y="149426"/>
                </a:lnTo>
                <a:lnTo>
                  <a:pt x="40903" y="149426"/>
                </a:lnTo>
                <a:lnTo>
                  <a:pt x="45309" y="149159"/>
                </a:lnTo>
                <a:lnTo>
                  <a:pt x="49681" y="148627"/>
                </a:lnTo>
                <a:lnTo>
                  <a:pt x="49681" y="75089"/>
                </a:lnTo>
                <a:lnTo>
                  <a:pt x="71783" y="75089"/>
                </a:lnTo>
                <a:lnTo>
                  <a:pt x="74713" y="49207"/>
                </a:lnTo>
                <a:lnTo>
                  <a:pt x="49681" y="49207"/>
                </a:lnTo>
                <a:lnTo>
                  <a:pt x="49719" y="29501"/>
                </a:lnTo>
                <a:lnTo>
                  <a:pt x="50402" y="25886"/>
                </a:lnTo>
                <a:lnTo>
                  <a:pt x="74558" y="25886"/>
                </a:lnTo>
                <a:lnTo>
                  <a:pt x="74558" y="0"/>
                </a:lnTo>
                <a:lnTo>
                  <a:pt x="52451" y="0"/>
                </a:lnTo>
                <a:lnTo>
                  <a:pt x="35198" y="2439"/>
                </a:lnTo>
                <a:lnTo>
                  <a:pt x="24009" y="9482"/>
                </a:lnTo>
                <a:lnTo>
                  <a:pt x="18074" y="20717"/>
                </a:lnTo>
                <a:close/>
              </a:path>
            </a:pathLst>
          </a:custGeom>
          <a:solidFill>
            <a:srgbClr val="0069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1830475" y="19008046"/>
            <a:ext cx="292627" cy="286400"/>
          </a:xfrm>
          <a:custGeom>
            <a:avLst/>
            <a:gdLst/>
            <a:ahLst/>
            <a:cxnLst/>
            <a:rect l="l" t="t" r="r" b="b"/>
            <a:pathLst>
              <a:path w="292627" h="286400">
                <a:moveTo>
                  <a:pt x="292627" y="143200"/>
                </a:moveTo>
                <a:lnTo>
                  <a:pt x="291694" y="126943"/>
                </a:lnTo>
                <a:lnTo>
                  <a:pt x="289341" y="112881"/>
                </a:lnTo>
                <a:lnTo>
                  <a:pt x="285627" y="99313"/>
                </a:lnTo>
                <a:lnTo>
                  <a:pt x="280626" y="86311"/>
                </a:lnTo>
                <a:lnTo>
                  <a:pt x="274408" y="73944"/>
                </a:lnTo>
                <a:lnTo>
                  <a:pt x="267046" y="62284"/>
                </a:lnTo>
                <a:lnTo>
                  <a:pt x="258612" y="51400"/>
                </a:lnTo>
                <a:lnTo>
                  <a:pt x="249177" y="41363"/>
                </a:lnTo>
                <a:lnTo>
                  <a:pt x="238814" y="32243"/>
                </a:lnTo>
                <a:lnTo>
                  <a:pt x="227594" y="24111"/>
                </a:lnTo>
                <a:lnTo>
                  <a:pt x="215590" y="17037"/>
                </a:lnTo>
                <a:lnTo>
                  <a:pt x="202872" y="11091"/>
                </a:lnTo>
                <a:lnTo>
                  <a:pt x="189514" y="6344"/>
                </a:lnTo>
                <a:lnTo>
                  <a:pt x="175587" y="2866"/>
                </a:lnTo>
                <a:lnTo>
                  <a:pt x="161163" y="728"/>
                </a:lnTo>
                <a:lnTo>
                  <a:pt x="146313" y="0"/>
                </a:lnTo>
                <a:lnTo>
                  <a:pt x="144505" y="10"/>
                </a:lnTo>
                <a:lnTo>
                  <a:pt x="129703" y="912"/>
                </a:lnTo>
                <a:lnTo>
                  <a:pt x="115335" y="3215"/>
                </a:lnTo>
                <a:lnTo>
                  <a:pt x="101472" y="6850"/>
                </a:lnTo>
                <a:lnTo>
                  <a:pt x="88187" y="11745"/>
                </a:lnTo>
                <a:lnTo>
                  <a:pt x="75552" y="17830"/>
                </a:lnTo>
                <a:lnTo>
                  <a:pt x="63638" y="25036"/>
                </a:lnTo>
                <a:lnTo>
                  <a:pt x="52517" y="33290"/>
                </a:lnTo>
                <a:lnTo>
                  <a:pt x="42262" y="42524"/>
                </a:lnTo>
                <a:lnTo>
                  <a:pt x="32944" y="52667"/>
                </a:lnTo>
                <a:lnTo>
                  <a:pt x="24635" y="63648"/>
                </a:lnTo>
                <a:lnTo>
                  <a:pt x="17407" y="75397"/>
                </a:lnTo>
                <a:lnTo>
                  <a:pt x="11332" y="87844"/>
                </a:lnTo>
                <a:lnTo>
                  <a:pt x="6482" y="100918"/>
                </a:lnTo>
                <a:lnTo>
                  <a:pt x="2929" y="114549"/>
                </a:lnTo>
                <a:lnTo>
                  <a:pt x="744" y="128666"/>
                </a:lnTo>
                <a:lnTo>
                  <a:pt x="0" y="143200"/>
                </a:lnTo>
                <a:lnTo>
                  <a:pt x="10" y="144970"/>
                </a:lnTo>
                <a:lnTo>
                  <a:pt x="932" y="159457"/>
                </a:lnTo>
                <a:lnTo>
                  <a:pt x="3285" y="173519"/>
                </a:lnTo>
                <a:lnTo>
                  <a:pt x="6999" y="187087"/>
                </a:lnTo>
                <a:lnTo>
                  <a:pt x="12000" y="200089"/>
                </a:lnTo>
                <a:lnTo>
                  <a:pt x="18218" y="212456"/>
                </a:lnTo>
                <a:lnTo>
                  <a:pt x="25580" y="224116"/>
                </a:lnTo>
                <a:lnTo>
                  <a:pt x="34014" y="235000"/>
                </a:lnTo>
                <a:lnTo>
                  <a:pt x="43449" y="245037"/>
                </a:lnTo>
                <a:lnTo>
                  <a:pt x="53812" y="254157"/>
                </a:lnTo>
                <a:lnTo>
                  <a:pt x="65032" y="262289"/>
                </a:lnTo>
                <a:lnTo>
                  <a:pt x="77036" y="269363"/>
                </a:lnTo>
                <a:lnTo>
                  <a:pt x="89754" y="275309"/>
                </a:lnTo>
                <a:lnTo>
                  <a:pt x="103112" y="280056"/>
                </a:lnTo>
                <a:lnTo>
                  <a:pt x="117039" y="283534"/>
                </a:lnTo>
                <a:lnTo>
                  <a:pt x="131464" y="285672"/>
                </a:lnTo>
                <a:lnTo>
                  <a:pt x="146313" y="286400"/>
                </a:lnTo>
                <a:lnTo>
                  <a:pt x="148121" y="286390"/>
                </a:lnTo>
                <a:lnTo>
                  <a:pt x="162923" y="285488"/>
                </a:lnTo>
                <a:lnTo>
                  <a:pt x="177291" y="283184"/>
                </a:lnTo>
                <a:lnTo>
                  <a:pt x="191154" y="279550"/>
                </a:lnTo>
                <a:lnTo>
                  <a:pt x="204439" y="274655"/>
                </a:lnTo>
                <a:lnTo>
                  <a:pt x="217074" y="268570"/>
                </a:lnTo>
                <a:lnTo>
                  <a:pt x="228988" y="261364"/>
                </a:lnTo>
                <a:lnTo>
                  <a:pt x="240109" y="253110"/>
                </a:lnTo>
                <a:lnTo>
                  <a:pt x="250364" y="243876"/>
                </a:lnTo>
                <a:lnTo>
                  <a:pt x="259682" y="233733"/>
                </a:lnTo>
                <a:lnTo>
                  <a:pt x="267991" y="222752"/>
                </a:lnTo>
                <a:lnTo>
                  <a:pt x="275219" y="211003"/>
                </a:lnTo>
                <a:lnTo>
                  <a:pt x="281294" y="198556"/>
                </a:lnTo>
                <a:lnTo>
                  <a:pt x="286144" y="185482"/>
                </a:lnTo>
                <a:lnTo>
                  <a:pt x="289697" y="171851"/>
                </a:lnTo>
                <a:lnTo>
                  <a:pt x="291882" y="157734"/>
                </a:lnTo>
                <a:lnTo>
                  <a:pt x="292627" y="1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6" name="object 326"/>
          <p:cNvSpPr/>
          <p:nvPr/>
        </p:nvSpPr>
        <p:spPr>
          <a:xfrm>
            <a:off x="1905188" y="19088986"/>
            <a:ext cx="143200" cy="118296"/>
          </a:xfrm>
          <a:custGeom>
            <a:avLst/>
            <a:gdLst/>
            <a:ahLst/>
            <a:cxnLst/>
            <a:rect l="l" t="t" r="r" b="b"/>
            <a:pathLst>
              <a:path w="143200" h="118296">
                <a:moveTo>
                  <a:pt x="85516" y="3401"/>
                </a:moveTo>
                <a:lnTo>
                  <a:pt x="75265" y="12462"/>
                </a:lnTo>
                <a:lnTo>
                  <a:pt x="70080" y="25467"/>
                </a:lnTo>
                <a:lnTo>
                  <a:pt x="69764" y="29859"/>
                </a:lnTo>
                <a:lnTo>
                  <a:pt x="69764" y="32203"/>
                </a:lnTo>
                <a:lnTo>
                  <a:pt x="70022" y="34482"/>
                </a:lnTo>
                <a:lnTo>
                  <a:pt x="70526" y="36668"/>
                </a:lnTo>
                <a:lnTo>
                  <a:pt x="57187" y="34890"/>
                </a:lnTo>
                <a:lnTo>
                  <a:pt x="44596" y="31067"/>
                </a:lnTo>
                <a:lnTo>
                  <a:pt x="32922" y="25373"/>
                </a:lnTo>
                <a:lnTo>
                  <a:pt x="22339" y="17980"/>
                </a:lnTo>
                <a:lnTo>
                  <a:pt x="13015" y="9061"/>
                </a:lnTo>
                <a:lnTo>
                  <a:pt x="9965" y="5467"/>
                </a:lnTo>
                <a:lnTo>
                  <a:pt x="7355" y="10024"/>
                </a:lnTo>
                <a:lnTo>
                  <a:pt x="5982" y="15204"/>
                </a:lnTo>
                <a:lnTo>
                  <a:pt x="5987" y="20477"/>
                </a:lnTo>
                <a:lnTo>
                  <a:pt x="8938" y="33548"/>
                </a:lnTo>
                <a:lnTo>
                  <a:pt x="16873" y="43697"/>
                </a:lnTo>
                <a:lnTo>
                  <a:pt x="19061" y="45335"/>
                </a:lnTo>
                <a:lnTo>
                  <a:pt x="14395" y="45190"/>
                </a:lnTo>
                <a:lnTo>
                  <a:pt x="9832" y="43909"/>
                </a:lnTo>
                <a:lnTo>
                  <a:pt x="5755" y="41600"/>
                </a:lnTo>
                <a:lnTo>
                  <a:pt x="5751" y="41981"/>
                </a:lnTo>
                <a:lnTo>
                  <a:pt x="8957" y="55557"/>
                </a:lnTo>
                <a:lnTo>
                  <a:pt x="17524" y="65887"/>
                </a:lnTo>
                <a:lnTo>
                  <a:pt x="29321" y="71255"/>
                </a:lnTo>
                <a:lnTo>
                  <a:pt x="26796" y="71954"/>
                </a:lnTo>
                <a:lnTo>
                  <a:pt x="24191" y="72308"/>
                </a:lnTo>
                <a:lnTo>
                  <a:pt x="19684" y="72306"/>
                </a:lnTo>
                <a:lnTo>
                  <a:pt x="17842" y="72117"/>
                </a:lnTo>
                <a:lnTo>
                  <a:pt x="16052" y="71768"/>
                </a:lnTo>
                <a:lnTo>
                  <a:pt x="22844" y="83328"/>
                </a:lnTo>
                <a:lnTo>
                  <a:pt x="33908" y="90689"/>
                </a:lnTo>
                <a:lnTo>
                  <a:pt x="43498" y="92510"/>
                </a:lnTo>
                <a:lnTo>
                  <a:pt x="32797" y="99301"/>
                </a:lnTo>
                <a:lnTo>
                  <a:pt x="20727" y="103670"/>
                </a:lnTo>
                <a:lnTo>
                  <a:pt x="7610" y="105290"/>
                </a:lnTo>
                <a:lnTo>
                  <a:pt x="4666" y="105295"/>
                </a:lnTo>
                <a:lnTo>
                  <a:pt x="2326" y="105157"/>
                </a:lnTo>
                <a:lnTo>
                  <a:pt x="0" y="104879"/>
                </a:lnTo>
                <a:lnTo>
                  <a:pt x="11050" y="110946"/>
                </a:lnTo>
                <a:lnTo>
                  <a:pt x="23017" y="115300"/>
                </a:lnTo>
                <a:lnTo>
                  <a:pt x="35749" y="117772"/>
                </a:lnTo>
                <a:lnTo>
                  <a:pt x="45036" y="118293"/>
                </a:lnTo>
                <a:lnTo>
                  <a:pt x="61468" y="116808"/>
                </a:lnTo>
                <a:lnTo>
                  <a:pt x="76197" y="112595"/>
                </a:lnTo>
                <a:lnTo>
                  <a:pt x="89184" y="106031"/>
                </a:lnTo>
                <a:lnTo>
                  <a:pt x="100393" y="97489"/>
                </a:lnTo>
                <a:lnTo>
                  <a:pt x="109787" y="87344"/>
                </a:lnTo>
                <a:lnTo>
                  <a:pt x="117330" y="75970"/>
                </a:lnTo>
                <a:lnTo>
                  <a:pt x="122983" y="63741"/>
                </a:lnTo>
                <a:lnTo>
                  <a:pt x="126712" y="51032"/>
                </a:lnTo>
                <a:lnTo>
                  <a:pt x="128479" y="38216"/>
                </a:lnTo>
                <a:lnTo>
                  <a:pt x="128628" y="33326"/>
                </a:lnTo>
                <a:lnTo>
                  <a:pt x="128545" y="29466"/>
                </a:lnTo>
                <a:lnTo>
                  <a:pt x="134295" y="25237"/>
                </a:lnTo>
                <a:lnTo>
                  <a:pt x="139258" y="20000"/>
                </a:lnTo>
                <a:lnTo>
                  <a:pt x="143200" y="14002"/>
                </a:lnTo>
                <a:lnTo>
                  <a:pt x="137936" y="16381"/>
                </a:lnTo>
                <a:lnTo>
                  <a:pt x="132271" y="17982"/>
                </a:lnTo>
                <a:lnTo>
                  <a:pt x="126328" y="18704"/>
                </a:lnTo>
                <a:lnTo>
                  <a:pt x="132394" y="15007"/>
                </a:lnTo>
                <a:lnTo>
                  <a:pt x="137050" y="9158"/>
                </a:lnTo>
                <a:lnTo>
                  <a:pt x="139248" y="2186"/>
                </a:lnTo>
                <a:lnTo>
                  <a:pt x="133480" y="5664"/>
                </a:lnTo>
                <a:lnTo>
                  <a:pt x="127171" y="8115"/>
                </a:lnTo>
                <a:lnTo>
                  <a:pt x="120591" y="9435"/>
                </a:lnTo>
                <a:lnTo>
                  <a:pt x="115230" y="3630"/>
                </a:lnTo>
                <a:lnTo>
                  <a:pt x="107597" y="0"/>
                </a:lnTo>
                <a:lnTo>
                  <a:pt x="99146" y="0"/>
                </a:lnTo>
                <a:lnTo>
                  <a:pt x="85516" y="3401"/>
                </a:lnTo>
                <a:close/>
              </a:path>
            </a:pathLst>
          </a:custGeom>
          <a:solidFill>
            <a:srgbClr val="1CA1F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2235172" y="19008046"/>
            <a:ext cx="286400" cy="286400"/>
          </a:xfrm>
          <a:custGeom>
            <a:avLst/>
            <a:gdLst/>
            <a:ahLst/>
            <a:cxnLst/>
            <a:rect l="l" t="t" r="r" b="b"/>
            <a:pathLst>
              <a:path w="286400" h="286400">
                <a:moveTo>
                  <a:pt x="286400" y="143200"/>
                </a:moveTo>
                <a:lnTo>
                  <a:pt x="285734" y="129291"/>
                </a:lnTo>
                <a:lnTo>
                  <a:pt x="283625" y="115002"/>
                </a:lnTo>
                <a:lnTo>
                  <a:pt x="280145" y="101208"/>
                </a:lnTo>
                <a:lnTo>
                  <a:pt x="275366" y="87981"/>
                </a:lnTo>
                <a:lnTo>
                  <a:pt x="269362" y="75395"/>
                </a:lnTo>
                <a:lnTo>
                  <a:pt x="262204" y="63522"/>
                </a:lnTo>
                <a:lnTo>
                  <a:pt x="253966" y="52434"/>
                </a:lnTo>
                <a:lnTo>
                  <a:pt x="244720" y="42205"/>
                </a:lnTo>
                <a:lnTo>
                  <a:pt x="234539" y="32907"/>
                </a:lnTo>
                <a:lnTo>
                  <a:pt x="223496" y="24613"/>
                </a:lnTo>
                <a:lnTo>
                  <a:pt x="211663" y="17395"/>
                </a:lnTo>
                <a:lnTo>
                  <a:pt x="199114" y="11326"/>
                </a:lnTo>
                <a:lnTo>
                  <a:pt x="185920" y="6480"/>
                </a:lnTo>
                <a:lnTo>
                  <a:pt x="172154" y="2928"/>
                </a:lnTo>
                <a:lnTo>
                  <a:pt x="157890" y="744"/>
                </a:lnTo>
                <a:lnTo>
                  <a:pt x="143200" y="0"/>
                </a:lnTo>
                <a:lnTo>
                  <a:pt x="129291" y="666"/>
                </a:lnTo>
                <a:lnTo>
                  <a:pt x="115002" y="2775"/>
                </a:lnTo>
                <a:lnTo>
                  <a:pt x="101208" y="6255"/>
                </a:lnTo>
                <a:lnTo>
                  <a:pt x="87981" y="11034"/>
                </a:lnTo>
                <a:lnTo>
                  <a:pt x="75395" y="17038"/>
                </a:lnTo>
                <a:lnTo>
                  <a:pt x="63522" y="24196"/>
                </a:lnTo>
                <a:lnTo>
                  <a:pt x="52434" y="32434"/>
                </a:lnTo>
                <a:lnTo>
                  <a:pt x="42205" y="41680"/>
                </a:lnTo>
                <a:lnTo>
                  <a:pt x="32907" y="51861"/>
                </a:lnTo>
                <a:lnTo>
                  <a:pt x="24613" y="62904"/>
                </a:lnTo>
                <a:lnTo>
                  <a:pt x="17395" y="74737"/>
                </a:lnTo>
                <a:lnTo>
                  <a:pt x="11326" y="87286"/>
                </a:lnTo>
                <a:lnTo>
                  <a:pt x="6480" y="100480"/>
                </a:lnTo>
                <a:lnTo>
                  <a:pt x="2928" y="114246"/>
                </a:lnTo>
                <a:lnTo>
                  <a:pt x="744" y="128510"/>
                </a:lnTo>
                <a:lnTo>
                  <a:pt x="0" y="143200"/>
                </a:lnTo>
                <a:lnTo>
                  <a:pt x="666" y="157109"/>
                </a:lnTo>
                <a:lnTo>
                  <a:pt x="2775" y="171398"/>
                </a:lnTo>
                <a:lnTo>
                  <a:pt x="6255" y="185192"/>
                </a:lnTo>
                <a:lnTo>
                  <a:pt x="11034" y="198419"/>
                </a:lnTo>
                <a:lnTo>
                  <a:pt x="17038" y="211005"/>
                </a:lnTo>
                <a:lnTo>
                  <a:pt x="24196" y="222878"/>
                </a:lnTo>
                <a:lnTo>
                  <a:pt x="32434" y="233966"/>
                </a:lnTo>
                <a:lnTo>
                  <a:pt x="41680" y="244195"/>
                </a:lnTo>
                <a:lnTo>
                  <a:pt x="51861" y="253493"/>
                </a:lnTo>
                <a:lnTo>
                  <a:pt x="62904" y="261787"/>
                </a:lnTo>
                <a:lnTo>
                  <a:pt x="74737" y="269005"/>
                </a:lnTo>
                <a:lnTo>
                  <a:pt x="87286" y="275073"/>
                </a:lnTo>
                <a:lnTo>
                  <a:pt x="100480" y="279920"/>
                </a:lnTo>
                <a:lnTo>
                  <a:pt x="114246" y="283472"/>
                </a:lnTo>
                <a:lnTo>
                  <a:pt x="128510" y="285656"/>
                </a:lnTo>
                <a:lnTo>
                  <a:pt x="143200" y="286400"/>
                </a:lnTo>
                <a:lnTo>
                  <a:pt x="157109" y="285734"/>
                </a:lnTo>
                <a:lnTo>
                  <a:pt x="171398" y="283625"/>
                </a:lnTo>
                <a:lnTo>
                  <a:pt x="185192" y="280145"/>
                </a:lnTo>
                <a:lnTo>
                  <a:pt x="198419" y="275366"/>
                </a:lnTo>
                <a:lnTo>
                  <a:pt x="211005" y="269362"/>
                </a:lnTo>
                <a:lnTo>
                  <a:pt x="222878" y="262204"/>
                </a:lnTo>
                <a:lnTo>
                  <a:pt x="233966" y="253966"/>
                </a:lnTo>
                <a:lnTo>
                  <a:pt x="244195" y="244720"/>
                </a:lnTo>
                <a:lnTo>
                  <a:pt x="253493" y="234539"/>
                </a:lnTo>
                <a:lnTo>
                  <a:pt x="261787" y="223496"/>
                </a:lnTo>
                <a:lnTo>
                  <a:pt x="269005" y="211663"/>
                </a:lnTo>
                <a:lnTo>
                  <a:pt x="275073" y="199114"/>
                </a:lnTo>
                <a:lnTo>
                  <a:pt x="279920" y="185920"/>
                </a:lnTo>
                <a:lnTo>
                  <a:pt x="283472" y="172154"/>
                </a:lnTo>
                <a:lnTo>
                  <a:pt x="285656" y="157890"/>
                </a:lnTo>
                <a:lnTo>
                  <a:pt x="286400" y="1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8" name="object 328"/>
          <p:cNvSpPr/>
          <p:nvPr/>
        </p:nvSpPr>
        <p:spPr>
          <a:xfrm>
            <a:off x="2291222" y="19088989"/>
            <a:ext cx="180480" cy="124510"/>
          </a:xfrm>
          <a:custGeom>
            <a:avLst/>
            <a:gdLst/>
            <a:ahLst/>
            <a:cxnLst/>
            <a:rect l="l" t="t" r="r" b="b"/>
            <a:pathLst>
              <a:path w="180480" h="124510">
                <a:moveTo>
                  <a:pt x="449" y="46968"/>
                </a:moveTo>
                <a:lnTo>
                  <a:pt x="0" y="59657"/>
                </a:lnTo>
                <a:lnTo>
                  <a:pt x="174" y="72344"/>
                </a:lnTo>
                <a:lnTo>
                  <a:pt x="963" y="84985"/>
                </a:lnTo>
                <a:lnTo>
                  <a:pt x="1330" y="89065"/>
                </a:lnTo>
                <a:lnTo>
                  <a:pt x="3512" y="102948"/>
                </a:lnTo>
                <a:lnTo>
                  <a:pt x="9284" y="114707"/>
                </a:lnTo>
                <a:lnTo>
                  <a:pt x="21444" y="121476"/>
                </a:lnTo>
                <a:lnTo>
                  <a:pt x="31832" y="122960"/>
                </a:lnTo>
                <a:lnTo>
                  <a:pt x="44498" y="123535"/>
                </a:lnTo>
                <a:lnTo>
                  <a:pt x="57220" y="123680"/>
                </a:lnTo>
                <a:lnTo>
                  <a:pt x="94263" y="124355"/>
                </a:lnTo>
                <a:lnTo>
                  <a:pt x="83554" y="82172"/>
                </a:lnTo>
                <a:lnTo>
                  <a:pt x="72485" y="88511"/>
                </a:lnTo>
                <a:lnTo>
                  <a:pt x="72485" y="35684"/>
                </a:lnTo>
                <a:lnTo>
                  <a:pt x="74527" y="36852"/>
                </a:lnTo>
                <a:lnTo>
                  <a:pt x="85534" y="43155"/>
                </a:lnTo>
                <a:lnTo>
                  <a:pt x="96517" y="49451"/>
                </a:lnTo>
                <a:lnTo>
                  <a:pt x="107525" y="55758"/>
                </a:lnTo>
                <a:lnTo>
                  <a:pt x="118606" y="62098"/>
                </a:lnTo>
                <a:lnTo>
                  <a:pt x="116564" y="63265"/>
                </a:lnTo>
                <a:lnTo>
                  <a:pt x="105552" y="69568"/>
                </a:lnTo>
                <a:lnTo>
                  <a:pt x="105060" y="124510"/>
                </a:lnTo>
                <a:lnTo>
                  <a:pt x="117734" y="124268"/>
                </a:lnTo>
                <a:lnTo>
                  <a:pt x="130369" y="123744"/>
                </a:lnTo>
                <a:lnTo>
                  <a:pt x="143019" y="123006"/>
                </a:lnTo>
                <a:lnTo>
                  <a:pt x="155737" y="122125"/>
                </a:lnTo>
                <a:lnTo>
                  <a:pt x="166755" y="118863"/>
                </a:lnTo>
                <a:lnTo>
                  <a:pt x="174648" y="108990"/>
                </a:lnTo>
                <a:lnTo>
                  <a:pt x="178078" y="94948"/>
                </a:lnTo>
                <a:lnTo>
                  <a:pt x="179677" y="81335"/>
                </a:lnTo>
                <a:lnTo>
                  <a:pt x="180426" y="68676"/>
                </a:lnTo>
                <a:lnTo>
                  <a:pt x="180480" y="55998"/>
                </a:lnTo>
                <a:lnTo>
                  <a:pt x="179846" y="43326"/>
                </a:lnTo>
                <a:lnTo>
                  <a:pt x="179077" y="33823"/>
                </a:lnTo>
                <a:lnTo>
                  <a:pt x="176588" y="19963"/>
                </a:lnTo>
                <a:lnTo>
                  <a:pt x="170243" y="8702"/>
                </a:lnTo>
                <a:lnTo>
                  <a:pt x="157505" y="2457"/>
                </a:lnTo>
                <a:lnTo>
                  <a:pt x="153350" y="1722"/>
                </a:lnTo>
                <a:lnTo>
                  <a:pt x="149107" y="1076"/>
                </a:lnTo>
                <a:lnTo>
                  <a:pt x="144892" y="958"/>
                </a:lnTo>
                <a:lnTo>
                  <a:pt x="138988" y="775"/>
                </a:lnTo>
                <a:lnTo>
                  <a:pt x="126323" y="436"/>
                </a:lnTo>
                <a:lnTo>
                  <a:pt x="113640" y="184"/>
                </a:lnTo>
                <a:lnTo>
                  <a:pt x="100944" y="34"/>
                </a:lnTo>
                <a:lnTo>
                  <a:pt x="88240" y="0"/>
                </a:lnTo>
                <a:lnTo>
                  <a:pt x="75532" y="97"/>
                </a:lnTo>
                <a:lnTo>
                  <a:pt x="62823" y="341"/>
                </a:lnTo>
                <a:lnTo>
                  <a:pt x="50120" y="747"/>
                </a:lnTo>
                <a:lnTo>
                  <a:pt x="37426" y="1330"/>
                </a:lnTo>
                <a:lnTo>
                  <a:pt x="24744" y="2104"/>
                </a:lnTo>
                <a:lnTo>
                  <a:pt x="9015" y="9020"/>
                </a:lnTo>
                <a:lnTo>
                  <a:pt x="3291" y="21581"/>
                </a:lnTo>
                <a:lnTo>
                  <a:pt x="1533" y="34322"/>
                </a:lnTo>
                <a:lnTo>
                  <a:pt x="449" y="469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2374776" y="19158558"/>
            <a:ext cx="21998" cy="54941"/>
          </a:xfrm>
          <a:custGeom>
            <a:avLst/>
            <a:gdLst/>
            <a:ahLst/>
            <a:cxnLst/>
            <a:rect l="l" t="t" r="r" b="b"/>
            <a:pathLst>
              <a:path w="21998" h="54941">
                <a:moveTo>
                  <a:pt x="11008" y="6295"/>
                </a:moveTo>
                <a:lnTo>
                  <a:pt x="0" y="12603"/>
                </a:lnTo>
                <a:lnTo>
                  <a:pt x="10709" y="54786"/>
                </a:lnTo>
                <a:lnTo>
                  <a:pt x="10885" y="54877"/>
                </a:lnTo>
                <a:lnTo>
                  <a:pt x="21506" y="54941"/>
                </a:lnTo>
                <a:lnTo>
                  <a:pt x="21998" y="0"/>
                </a:lnTo>
                <a:lnTo>
                  <a:pt x="11008" y="62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0" name="object 330"/>
          <p:cNvSpPr/>
          <p:nvPr/>
        </p:nvSpPr>
        <p:spPr>
          <a:xfrm>
            <a:off x="6719648" y="17352057"/>
            <a:ext cx="25630" cy="111914"/>
          </a:xfrm>
          <a:custGeom>
            <a:avLst/>
            <a:gdLst/>
            <a:ahLst/>
            <a:cxnLst/>
            <a:rect l="l" t="t" r="r" b="b"/>
            <a:pathLst>
              <a:path w="25630" h="111914">
                <a:moveTo>
                  <a:pt x="23503" y="86075"/>
                </a:moveTo>
                <a:lnTo>
                  <a:pt x="22050" y="82444"/>
                </a:lnTo>
                <a:lnTo>
                  <a:pt x="21324" y="78137"/>
                </a:lnTo>
                <a:lnTo>
                  <a:pt x="21324" y="56034"/>
                </a:lnTo>
                <a:lnTo>
                  <a:pt x="20079" y="87165"/>
                </a:lnTo>
                <a:lnTo>
                  <a:pt x="18833" y="94429"/>
                </a:lnTo>
                <a:lnTo>
                  <a:pt x="17900" y="89967"/>
                </a:lnTo>
                <a:lnTo>
                  <a:pt x="19300" y="52766"/>
                </a:lnTo>
                <a:lnTo>
                  <a:pt x="20961" y="46955"/>
                </a:lnTo>
                <a:lnTo>
                  <a:pt x="21324" y="56034"/>
                </a:lnTo>
                <a:lnTo>
                  <a:pt x="21324" y="68175"/>
                </a:lnTo>
                <a:lnTo>
                  <a:pt x="22050" y="63869"/>
                </a:lnTo>
                <a:lnTo>
                  <a:pt x="23503" y="60237"/>
                </a:lnTo>
                <a:lnTo>
                  <a:pt x="25060" y="56605"/>
                </a:lnTo>
                <a:lnTo>
                  <a:pt x="24126" y="42129"/>
                </a:lnTo>
                <a:lnTo>
                  <a:pt x="21324" y="46401"/>
                </a:lnTo>
                <a:lnTo>
                  <a:pt x="21324" y="0"/>
                </a:lnTo>
                <a:lnTo>
                  <a:pt x="0" y="0"/>
                </a:lnTo>
                <a:lnTo>
                  <a:pt x="0" y="111914"/>
                </a:lnTo>
                <a:lnTo>
                  <a:pt x="18833" y="111914"/>
                </a:lnTo>
                <a:lnTo>
                  <a:pt x="19620" y="96287"/>
                </a:lnTo>
                <a:lnTo>
                  <a:pt x="20546" y="98476"/>
                </a:lnTo>
                <a:lnTo>
                  <a:pt x="23036" y="102108"/>
                </a:lnTo>
                <a:lnTo>
                  <a:pt x="25630" y="105636"/>
                </a:lnTo>
                <a:lnTo>
                  <a:pt x="25060" y="89707"/>
                </a:lnTo>
                <a:lnTo>
                  <a:pt x="23503" y="86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6811009" y="17384589"/>
            <a:ext cx="71911" cy="80939"/>
          </a:xfrm>
          <a:custGeom>
            <a:avLst/>
            <a:gdLst/>
            <a:ahLst/>
            <a:cxnLst/>
            <a:rect l="l" t="t" r="r" b="b"/>
            <a:pathLst>
              <a:path w="71911" h="80939">
                <a:moveTo>
                  <a:pt x="32738" y="16032"/>
                </a:moveTo>
                <a:lnTo>
                  <a:pt x="35229" y="15720"/>
                </a:lnTo>
                <a:lnTo>
                  <a:pt x="42181" y="15720"/>
                </a:lnTo>
                <a:lnTo>
                  <a:pt x="46021" y="16706"/>
                </a:lnTo>
                <a:lnTo>
                  <a:pt x="49653" y="18678"/>
                </a:lnTo>
                <a:lnTo>
                  <a:pt x="53388" y="20546"/>
                </a:lnTo>
                <a:lnTo>
                  <a:pt x="56398" y="23296"/>
                </a:lnTo>
                <a:lnTo>
                  <a:pt x="58681" y="26927"/>
                </a:lnTo>
                <a:lnTo>
                  <a:pt x="71444" y="14475"/>
                </a:lnTo>
                <a:lnTo>
                  <a:pt x="68124" y="9702"/>
                </a:lnTo>
                <a:lnTo>
                  <a:pt x="63558" y="6122"/>
                </a:lnTo>
                <a:lnTo>
                  <a:pt x="57747" y="3735"/>
                </a:lnTo>
                <a:lnTo>
                  <a:pt x="52039" y="1245"/>
                </a:lnTo>
                <a:lnTo>
                  <a:pt x="45294" y="0"/>
                </a:lnTo>
                <a:lnTo>
                  <a:pt x="29937" y="0"/>
                </a:lnTo>
                <a:lnTo>
                  <a:pt x="23607" y="1193"/>
                </a:lnTo>
                <a:lnTo>
                  <a:pt x="18522" y="3580"/>
                </a:lnTo>
                <a:lnTo>
                  <a:pt x="13438" y="5862"/>
                </a:lnTo>
                <a:lnTo>
                  <a:pt x="9598" y="8872"/>
                </a:lnTo>
                <a:lnTo>
                  <a:pt x="7004" y="12607"/>
                </a:lnTo>
                <a:lnTo>
                  <a:pt x="4513" y="16343"/>
                </a:lnTo>
                <a:lnTo>
                  <a:pt x="3268" y="20338"/>
                </a:lnTo>
                <a:lnTo>
                  <a:pt x="3268" y="30611"/>
                </a:lnTo>
                <a:lnTo>
                  <a:pt x="5136" y="35540"/>
                </a:lnTo>
                <a:lnTo>
                  <a:pt x="8872" y="39380"/>
                </a:lnTo>
                <a:lnTo>
                  <a:pt x="12711" y="43115"/>
                </a:lnTo>
                <a:lnTo>
                  <a:pt x="19145" y="45917"/>
                </a:lnTo>
                <a:lnTo>
                  <a:pt x="28173" y="47785"/>
                </a:lnTo>
                <a:lnTo>
                  <a:pt x="41870" y="50587"/>
                </a:lnTo>
                <a:lnTo>
                  <a:pt x="45294" y="51313"/>
                </a:lnTo>
                <a:lnTo>
                  <a:pt x="47577" y="52299"/>
                </a:lnTo>
                <a:lnTo>
                  <a:pt x="48719" y="53544"/>
                </a:lnTo>
                <a:lnTo>
                  <a:pt x="49860" y="54685"/>
                </a:lnTo>
                <a:lnTo>
                  <a:pt x="50431" y="56086"/>
                </a:lnTo>
                <a:lnTo>
                  <a:pt x="50431" y="60341"/>
                </a:lnTo>
                <a:lnTo>
                  <a:pt x="49186" y="62261"/>
                </a:lnTo>
                <a:lnTo>
                  <a:pt x="46695" y="63506"/>
                </a:lnTo>
                <a:lnTo>
                  <a:pt x="44309" y="64647"/>
                </a:lnTo>
                <a:lnTo>
                  <a:pt x="41092" y="65218"/>
                </a:lnTo>
                <a:lnTo>
                  <a:pt x="31338" y="65218"/>
                </a:lnTo>
                <a:lnTo>
                  <a:pt x="26409" y="64025"/>
                </a:lnTo>
                <a:lnTo>
                  <a:pt x="22258" y="61638"/>
                </a:lnTo>
                <a:lnTo>
                  <a:pt x="18107" y="59251"/>
                </a:lnTo>
                <a:lnTo>
                  <a:pt x="14787" y="56190"/>
                </a:lnTo>
                <a:lnTo>
                  <a:pt x="12296" y="52454"/>
                </a:lnTo>
                <a:lnTo>
                  <a:pt x="0" y="64907"/>
                </a:lnTo>
                <a:lnTo>
                  <a:pt x="4046" y="69991"/>
                </a:lnTo>
                <a:lnTo>
                  <a:pt x="9287" y="73935"/>
                </a:lnTo>
                <a:lnTo>
                  <a:pt x="15720" y="76736"/>
                </a:lnTo>
                <a:lnTo>
                  <a:pt x="22258" y="79538"/>
                </a:lnTo>
                <a:lnTo>
                  <a:pt x="29470" y="80939"/>
                </a:lnTo>
                <a:lnTo>
                  <a:pt x="44827" y="80939"/>
                </a:lnTo>
                <a:lnTo>
                  <a:pt x="51105" y="79849"/>
                </a:lnTo>
                <a:lnTo>
                  <a:pt x="56190" y="77670"/>
                </a:lnTo>
                <a:lnTo>
                  <a:pt x="61379" y="75387"/>
                </a:lnTo>
                <a:lnTo>
                  <a:pt x="65270" y="72326"/>
                </a:lnTo>
                <a:lnTo>
                  <a:pt x="67864" y="68487"/>
                </a:lnTo>
                <a:lnTo>
                  <a:pt x="70562" y="64543"/>
                </a:lnTo>
                <a:lnTo>
                  <a:pt x="71911" y="60081"/>
                </a:lnTo>
                <a:lnTo>
                  <a:pt x="71911" y="49912"/>
                </a:lnTo>
                <a:lnTo>
                  <a:pt x="70251" y="45502"/>
                </a:lnTo>
                <a:lnTo>
                  <a:pt x="66930" y="41870"/>
                </a:lnTo>
                <a:lnTo>
                  <a:pt x="63610" y="38134"/>
                </a:lnTo>
                <a:lnTo>
                  <a:pt x="58110" y="35488"/>
                </a:lnTo>
                <a:lnTo>
                  <a:pt x="50431" y="33932"/>
                </a:lnTo>
                <a:lnTo>
                  <a:pt x="34554" y="30663"/>
                </a:lnTo>
                <a:lnTo>
                  <a:pt x="30715" y="29833"/>
                </a:lnTo>
                <a:lnTo>
                  <a:pt x="28069" y="28847"/>
                </a:lnTo>
                <a:lnTo>
                  <a:pt x="26616" y="27706"/>
                </a:lnTo>
                <a:lnTo>
                  <a:pt x="25163" y="26460"/>
                </a:lnTo>
                <a:lnTo>
                  <a:pt x="24437" y="25008"/>
                </a:lnTo>
                <a:lnTo>
                  <a:pt x="24437" y="21687"/>
                </a:lnTo>
                <a:lnTo>
                  <a:pt x="24956" y="20338"/>
                </a:lnTo>
                <a:lnTo>
                  <a:pt x="27031" y="18159"/>
                </a:lnTo>
                <a:lnTo>
                  <a:pt x="28588" y="17277"/>
                </a:lnTo>
                <a:lnTo>
                  <a:pt x="30663" y="16654"/>
                </a:lnTo>
                <a:lnTo>
                  <a:pt x="32738" y="160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2" name="object 332"/>
          <p:cNvSpPr/>
          <p:nvPr/>
        </p:nvSpPr>
        <p:spPr>
          <a:xfrm>
            <a:off x="6895264" y="17384589"/>
            <a:ext cx="75647" cy="80939"/>
          </a:xfrm>
          <a:custGeom>
            <a:avLst/>
            <a:gdLst/>
            <a:ahLst/>
            <a:cxnLst/>
            <a:rect l="l" t="t" r="r" b="b"/>
            <a:pathLst>
              <a:path w="75647" h="80939">
                <a:moveTo>
                  <a:pt x="25267" y="79330"/>
                </a:moveTo>
                <a:lnTo>
                  <a:pt x="32323" y="80939"/>
                </a:lnTo>
                <a:lnTo>
                  <a:pt x="46747" y="80939"/>
                </a:lnTo>
                <a:lnTo>
                  <a:pt x="52403" y="79953"/>
                </a:lnTo>
                <a:lnTo>
                  <a:pt x="57280" y="77981"/>
                </a:lnTo>
                <a:lnTo>
                  <a:pt x="62157" y="76010"/>
                </a:lnTo>
                <a:lnTo>
                  <a:pt x="66152" y="73260"/>
                </a:lnTo>
                <a:lnTo>
                  <a:pt x="69265" y="69732"/>
                </a:lnTo>
                <a:lnTo>
                  <a:pt x="72378" y="66204"/>
                </a:lnTo>
                <a:lnTo>
                  <a:pt x="74505" y="62105"/>
                </a:lnTo>
                <a:lnTo>
                  <a:pt x="75647" y="57435"/>
                </a:lnTo>
                <a:lnTo>
                  <a:pt x="56346" y="51209"/>
                </a:lnTo>
                <a:lnTo>
                  <a:pt x="55827" y="54115"/>
                </a:lnTo>
                <a:lnTo>
                  <a:pt x="54841" y="56605"/>
                </a:lnTo>
                <a:lnTo>
                  <a:pt x="53388" y="58681"/>
                </a:lnTo>
                <a:lnTo>
                  <a:pt x="52039" y="60756"/>
                </a:lnTo>
                <a:lnTo>
                  <a:pt x="50275" y="62364"/>
                </a:lnTo>
                <a:lnTo>
                  <a:pt x="48096" y="63506"/>
                </a:lnTo>
                <a:lnTo>
                  <a:pt x="45917" y="64543"/>
                </a:lnTo>
                <a:lnTo>
                  <a:pt x="43271" y="65062"/>
                </a:lnTo>
                <a:lnTo>
                  <a:pt x="36318" y="65062"/>
                </a:lnTo>
                <a:lnTo>
                  <a:pt x="32946" y="64180"/>
                </a:lnTo>
                <a:lnTo>
                  <a:pt x="30040" y="62416"/>
                </a:lnTo>
                <a:lnTo>
                  <a:pt x="27239" y="60652"/>
                </a:lnTo>
                <a:lnTo>
                  <a:pt x="25060" y="57954"/>
                </a:lnTo>
                <a:lnTo>
                  <a:pt x="23503" y="54322"/>
                </a:lnTo>
                <a:lnTo>
                  <a:pt x="22050" y="50690"/>
                </a:lnTo>
                <a:lnTo>
                  <a:pt x="21324" y="46125"/>
                </a:lnTo>
                <a:lnTo>
                  <a:pt x="21324" y="35125"/>
                </a:lnTo>
                <a:lnTo>
                  <a:pt x="22050" y="30559"/>
                </a:lnTo>
                <a:lnTo>
                  <a:pt x="23503" y="26927"/>
                </a:lnTo>
                <a:lnTo>
                  <a:pt x="24956" y="23192"/>
                </a:lnTo>
                <a:lnTo>
                  <a:pt x="27083" y="20442"/>
                </a:lnTo>
                <a:lnTo>
                  <a:pt x="29885" y="18678"/>
                </a:lnTo>
                <a:lnTo>
                  <a:pt x="32687" y="16810"/>
                </a:lnTo>
                <a:lnTo>
                  <a:pt x="36059" y="15876"/>
                </a:lnTo>
                <a:lnTo>
                  <a:pt x="44257" y="15876"/>
                </a:lnTo>
                <a:lnTo>
                  <a:pt x="47629" y="17069"/>
                </a:lnTo>
                <a:lnTo>
                  <a:pt x="50120" y="19456"/>
                </a:lnTo>
                <a:lnTo>
                  <a:pt x="52610" y="21843"/>
                </a:lnTo>
                <a:lnTo>
                  <a:pt x="54374" y="25371"/>
                </a:lnTo>
                <a:lnTo>
                  <a:pt x="55412" y="30040"/>
                </a:lnTo>
                <a:lnTo>
                  <a:pt x="75335" y="22880"/>
                </a:lnTo>
                <a:lnTo>
                  <a:pt x="74090" y="18626"/>
                </a:lnTo>
                <a:lnTo>
                  <a:pt x="71963" y="14787"/>
                </a:lnTo>
                <a:lnTo>
                  <a:pt x="68954" y="11362"/>
                </a:lnTo>
                <a:lnTo>
                  <a:pt x="66048" y="7834"/>
                </a:lnTo>
                <a:lnTo>
                  <a:pt x="62157" y="5084"/>
                </a:lnTo>
                <a:lnTo>
                  <a:pt x="57280" y="3113"/>
                </a:lnTo>
                <a:lnTo>
                  <a:pt x="52506" y="1037"/>
                </a:lnTo>
                <a:lnTo>
                  <a:pt x="46643" y="0"/>
                </a:lnTo>
                <a:lnTo>
                  <a:pt x="31908" y="0"/>
                </a:lnTo>
                <a:lnTo>
                  <a:pt x="25008" y="1608"/>
                </a:lnTo>
                <a:lnTo>
                  <a:pt x="18989" y="4825"/>
                </a:lnTo>
                <a:lnTo>
                  <a:pt x="12971" y="8042"/>
                </a:lnTo>
                <a:lnTo>
                  <a:pt x="8301" y="12659"/>
                </a:lnTo>
                <a:lnTo>
                  <a:pt x="4980" y="18678"/>
                </a:lnTo>
                <a:lnTo>
                  <a:pt x="1660" y="24696"/>
                </a:lnTo>
                <a:lnTo>
                  <a:pt x="0" y="31960"/>
                </a:lnTo>
                <a:lnTo>
                  <a:pt x="0" y="48978"/>
                </a:lnTo>
                <a:lnTo>
                  <a:pt x="1660" y="56242"/>
                </a:lnTo>
                <a:lnTo>
                  <a:pt x="4980" y="62261"/>
                </a:lnTo>
                <a:lnTo>
                  <a:pt x="8301" y="68279"/>
                </a:lnTo>
                <a:lnTo>
                  <a:pt x="13022" y="72897"/>
                </a:lnTo>
                <a:lnTo>
                  <a:pt x="19145" y="76114"/>
                </a:lnTo>
                <a:lnTo>
                  <a:pt x="25267" y="793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3" name="object 333"/>
          <p:cNvSpPr/>
          <p:nvPr/>
        </p:nvSpPr>
        <p:spPr>
          <a:xfrm>
            <a:off x="6987481" y="17384589"/>
            <a:ext cx="52454" cy="79382"/>
          </a:xfrm>
          <a:custGeom>
            <a:avLst/>
            <a:gdLst/>
            <a:ahLst/>
            <a:cxnLst/>
            <a:rect l="l" t="t" r="r" b="b"/>
            <a:pathLst>
              <a:path w="52454" h="79382">
                <a:moveTo>
                  <a:pt x="22258" y="30559"/>
                </a:moveTo>
                <a:lnTo>
                  <a:pt x="24126" y="27550"/>
                </a:lnTo>
                <a:lnTo>
                  <a:pt x="25993" y="24437"/>
                </a:lnTo>
                <a:lnTo>
                  <a:pt x="28380" y="22154"/>
                </a:lnTo>
                <a:lnTo>
                  <a:pt x="31286" y="20701"/>
                </a:lnTo>
                <a:lnTo>
                  <a:pt x="34191" y="19145"/>
                </a:lnTo>
                <a:lnTo>
                  <a:pt x="37200" y="18367"/>
                </a:lnTo>
                <a:lnTo>
                  <a:pt x="42700" y="18367"/>
                </a:lnTo>
                <a:lnTo>
                  <a:pt x="44620" y="18470"/>
                </a:lnTo>
                <a:lnTo>
                  <a:pt x="46073" y="18678"/>
                </a:lnTo>
                <a:lnTo>
                  <a:pt x="47629" y="18885"/>
                </a:lnTo>
                <a:lnTo>
                  <a:pt x="48926" y="19197"/>
                </a:lnTo>
                <a:lnTo>
                  <a:pt x="49964" y="19612"/>
                </a:lnTo>
                <a:lnTo>
                  <a:pt x="52454" y="1712"/>
                </a:lnTo>
                <a:lnTo>
                  <a:pt x="50327" y="778"/>
                </a:lnTo>
                <a:lnTo>
                  <a:pt x="48874" y="466"/>
                </a:lnTo>
                <a:lnTo>
                  <a:pt x="47422" y="155"/>
                </a:lnTo>
                <a:lnTo>
                  <a:pt x="45813" y="0"/>
                </a:lnTo>
                <a:lnTo>
                  <a:pt x="38031" y="0"/>
                </a:lnTo>
                <a:lnTo>
                  <a:pt x="32998" y="1452"/>
                </a:lnTo>
                <a:lnTo>
                  <a:pt x="28951" y="4358"/>
                </a:lnTo>
                <a:lnTo>
                  <a:pt x="25008" y="7263"/>
                </a:lnTo>
                <a:lnTo>
                  <a:pt x="21998" y="11414"/>
                </a:lnTo>
                <a:lnTo>
                  <a:pt x="19923" y="16810"/>
                </a:lnTo>
                <a:lnTo>
                  <a:pt x="18522" y="1556"/>
                </a:lnTo>
                <a:lnTo>
                  <a:pt x="0" y="1556"/>
                </a:lnTo>
                <a:lnTo>
                  <a:pt x="0" y="79382"/>
                </a:lnTo>
                <a:lnTo>
                  <a:pt x="21324" y="79382"/>
                </a:lnTo>
                <a:lnTo>
                  <a:pt x="21324" y="34399"/>
                </a:lnTo>
                <a:lnTo>
                  <a:pt x="22258" y="30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4" name="object 334"/>
          <p:cNvSpPr/>
          <p:nvPr/>
        </p:nvSpPr>
        <p:spPr>
          <a:xfrm>
            <a:off x="7050656" y="17352057"/>
            <a:ext cx="26460" cy="22880"/>
          </a:xfrm>
          <a:custGeom>
            <a:avLst/>
            <a:gdLst/>
            <a:ahLst/>
            <a:cxnLst/>
            <a:rect l="l" t="t" r="r" b="b"/>
            <a:pathLst>
              <a:path w="26460" h="22880">
                <a:moveTo>
                  <a:pt x="26460" y="11518"/>
                </a:moveTo>
                <a:lnTo>
                  <a:pt x="26460" y="7678"/>
                </a:lnTo>
                <a:lnTo>
                  <a:pt x="25371" y="4825"/>
                </a:lnTo>
                <a:lnTo>
                  <a:pt x="23192" y="2957"/>
                </a:lnTo>
                <a:lnTo>
                  <a:pt x="21013" y="985"/>
                </a:lnTo>
                <a:lnTo>
                  <a:pt x="17692" y="0"/>
                </a:lnTo>
                <a:lnTo>
                  <a:pt x="8768" y="0"/>
                </a:lnTo>
                <a:lnTo>
                  <a:pt x="5447" y="985"/>
                </a:lnTo>
                <a:lnTo>
                  <a:pt x="3268" y="2957"/>
                </a:lnTo>
                <a:lnTo>
                  <a:pt x="1089" y="4825"/>
                </a:lnTo>
                <a:lnTo>
                  <a:pt x="0" y="7678"/>
                </a:lnTo>
                <a:lnTo>
                  <a:pt x="0" y="15253"/>
                </a:lnTo>
                <a:lnTo>
                  <a:pt x="1089" y="18107"/>
                </a:lnTo>
                <a:lnTo>
                  <a:pt x="3268" y="20079"/>
                </a:lnTo>
                <a:lnTo>
                  <a:pt x="5447" y="21947"/>
                </a:lnTo>
                <a:lnTo>
                  <a:pt x="8768" y="22880"/>
                </a:lnTo>
                <a:lnTo>
                  <a:pt x="17692" y="22880"/>
                </a:lnTo>
                <a:lnTo>
                  <a:pt x="21013" y="21947"/>
                </a:lnTo>
                <a:lnTo>
                  <a:pt x="23192" y="20079"/>
                </a:lnTo>
                <a:lnTo>
                  <a:pt x="25371" y="18107"/>
                </a:lnTo>
                <a:lnTo>
                  <a:pt x="26460" y="15253"/>
                </a:lnTo>
                <a:lnTo>
                  <a:pt x="26460" y="115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5" name="object 335"/>
          <p:cNvSpPr/>
          <p:nvPr/>
        </p:nvSpPr>
        <p:spPr>
          <a:xfrm>
            <a:off x="7063809" y="17386145"/>
            <a:ext cx="0" cy="77826"/>
          </a:xfrm>
          <a:custGeom>
            <a:avLst/>
            <a:gdLst/>
            <a:ahLst/>
            <a:cxnLst/>
            <a:rect l="l" t="t" r="r" b="b"/>
            <a:pathLst>
              <a:path w="0" h="77826">
                <a:moveTo>
                  <a:pt x="0" y="0"/>
                </a:moveTo>
                <a:lnTo>
                  <a:pt x="0" y="77826"/>
                </a:lnTo>
              </a:path>
            </a:pathLst>
          </a:custGeom>
          <a:ln w="2259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6" name="object 336"/>
          <p:cNvSpPr/>
          <p:nvPr/>
        </p:nvSpPr>
        <p:spPr>
          <a:xfrm>
            <a:off x="7114976" y="17399013"/>
            <a:ext cx="3424" cy="47474"/>
          </a:xfrm>
          <a:custGeom>
            <a:avLst/>
            <a:gdLst/>
            <a:ahLst/>
            <a:cxnLst/>
            <a:rect l="l" t="t" r="r" b="b"/>
            <a:pathLst>
              <a:path w="3424" h="47474">
                <a:moveTo>
                  <a:pt x="2179" y="40210"/>
                </a:moveTo>
                <a:lnTo>
                  <a:pt x="3424" y="9079"/>
                </a:lnTo>
                <a:lnTo>
                  <a:pt x="3061" y="0"/>
                </a:lnTo>
                <a:lnTo>
                  <a:pt x="1400" y="5811"/>
                </a:lnTo>
                <a:lnTo>
                  <a:pt x="0" y="43012"/>
                </a:lnTo>
                <a:lnTo>
                  <a:pt x="933" y="47474"/>
                </a:lnTo>
                <a:lnTo>
                  <a:pt x="2179" y="40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7" name="object 337"/>
          <p:cNvSpPr/>
          <p:nvPr/>
        </p:nvSpPr>
        <p:spPr>
          <a:xfrm>
            <a:off x="7121202" y="17384589"/>
            <a:ext cx="54945" cy="80939"/>
          </a:xfrm>
          <a:custGeom>
            <a:avLst/>
            <a:gdLst/>
            <a:ahLst/>
            <a:cxnLst/>
            <a:rect l="l" t="t" r="r" b="b"/>
            <a:pathLst>
              <a:path w="54945" h="80939">
                <a:moveTo>
                  <a:pt x="11725" y="64595"/>
                </a:moveTo>
                <a:lnTo>
                  <a:pt x="8560" y="63661"/>
                </a:lnTo>
                <a:lnTo>
                  <a:pt x="5759" y="61794"/>
                </a:lnTo>
                <a:lnTo>
                  <a:pt x="3061" y="59926"/>
                </a:lnTo>
                <a:lnTo>
                  <a:pt x="933" y="57176"/>
                </a:lnTo>
                <a:lnTo>
                  <a:pt x="1504" y="73104"/>
                </a:lnTo>
                <a:lnTo>
                  <a:pt x="4721" y="75906"/>
                </a:lnTo>
                <a:lnTo>
                  <a:pt x="8560" y="77981"/>
                </a:lnTo>
                <a:lnTo>
                  <a:pt x="12504" y="79953"/>
                </a:lnTo>
                <a:lnTo>
                  <a:pt x="16862" y="80939"/>
                </a:lnTo>
                <a:lnTo>
                  <a:pt x="28069" y="80939"/>
                </a:lnTo>
                <a:lnTo>
                  <a:pt x="33776" y="79330"/>
                </a:lnTo>
                <a:lnTo>
                  <a:pt x="38757" y="76114"/>
                </a:lnTo>
                <a:lnTo>
                  <a:pt x="43842" y="72897"/>
                </a:lnTo>
                <a:lnTo>
                  <a:pt x="47785" y="68279"/>
                </a:lnTo>
                <a:lnTo>
                  <a:pt x="50587" y="62261"/>
                </a:lnTo>
                <a:lnTo>
                  <a:pt x="53492" y="56242"/>
                </a:lnTo>
                <a:lnTo>
                  <a:pt x="54945" y="49030"/>
                </a:lnTo>
                <a:lnTo>
                  <a:pt x="54945" y="32012"/>
                </a:lnTo>
                <a:lnTo>
                  <a:pt x="53492" y="24696"/>
                </a:lnTo>
                <a:lnTo>
                  <a:pt x="50587" y="18678"/>
                </a:lnTo>
                <a:lnTo>
                  <a:pt x="47785" y="12659"/>
                </a:lnTo>
                <a:lnTo>
                  <a:pt x="43894" y="8042"/>
                </a:lnTo>
                <a:lnTo>
                  <a:pt x="38913" y="4825"/>
                </a:lnTo>
                <a:lnTo>
                  <a:pt x="34036" y="1608"/>
                </a:lnTo>
                <a:lnTo>
                  <a:pt x="28484" y="0"/>
                </a:lnTo>
                <a:lnTo>
                  <a:pt x="15202" y="0"/>
                </a:lnTo>
                <a:lnTo>
                  <a:pt x="9339" y="1919"/>
                </a:lnTo>
                <a:lnTo>
                  <a:pt x="4669" y="5759"/>
                </a:lnTo>
                <a:lnTo>
                  <a:pt x="0" y="9598"/>
                </a:lnTo>
                <a:lnTo>
                  <a:pt x="933" y="24074"/>
                </a:lnTo>
                <a:lnTo>
                  <a:pt x="3061" y="21272"/>
                </a:lnTo>
                <a:lnTo>
                  <a:pt x="5759" y="19300"/>
                </a:lnTo>
                <a:lnTo>
                  <a:pt x="8457" y="17329"/>
                </a:lnTo>
                <a:lnTo>
                  <a:pt x="11673" y="16343"/>
                </a:lnTo>
                <a:lnTo>
                  <a:pt x="21116" y="16343"/>
                </a:lnTo>
                <a:lnTo>
                  <a:pt x="25578" y="18418"/>
                </a:lnTo>
                <a:lnTo>
                  <a:pt x="28795" y="22569"/>
                </a:lnTo>
                <a:lnTo>
                  <a:pt x="32012" y="26616"/>
                </a:lnTo>
                <a:lnTo>
                  <a:pt x="33620" y="32583"/>
                </a:lnTo>
                <a:lnTo>
                  <a:pt x="33620" y="48356"/>
                </a:lnTo>
                <a:lnTo>
                  <a:pt x="31960" y="54374"/>
                </a:lnTo>
                <a:lnTo>
                  <a:pt x="28640" y="58525"/>
                </a:lnTo>
                <a:lnTo>
                  <a:pt x="25423" y="62572"/>
                </a:lnTo>
                <a:lnTo>
                  <a:pt x="20961" y="64595"/>
                </a:lnTo>
                <a:lnTo>
                  <a:pt x="11725" y="64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8" name="object 338"/>
          <p:cNvSpPr/>
          <p:nvPr/>
        </p:nvSpPr>
        <p:spPr>
          <a:xfrm>
            <a:off x="7097076" y="17352057"/>
            <a:ext cx="25630" cy="111914"/>
          </a:xfrm>
          <a:custGeom>
            <a:avLst/>
            <a:gdLst/>
            <a:ahLst/>
            <a:cxnLst/>
            <a:rect l="l" t="t" r="r" b="b"/>
            <a:pathLst>
              <a:path w="25630" h="111914">
                <a:moveTo>
                  <a:pt x="23503" y="86075"/>
                </a:moveTo>
                <a:lnTo>
                  <a:pt x="22050" y="82444"/>
                </a:lnTo>
                <a:lnTo>
                  <a:pt x="21324" y="78137"/>
                </a:lnTo>
                <a:lnTo>
                  <a:pt x="21324" y="56034"/>
                </a:lnTo>
                <a:lnTo>
                  <a:pt x="20079" y="87165"/>
                </a:lnTo>
                <a:lnTo>
                  <a:pt x="18833" y="94429"/>
                </a:lnTo>
                <a:lnTo>
                  <a:pt x="17900" y="89967"/>
                </a:lnTo>
                <a:lnTo>
                  <a:pt x="19300" y="52766"/>
                </a:lnTo>
                <a:lnTo>
                  <a:pt x="20961" y="46955"/>
                </a:lnTo>
                <a:lnTo>
                  <a:pt x="21324" y="56034"/>
                </a:lnTo>
                <a:lnTo>
                  <a:pt x="21324" y="68175"/>
                </a:lnTo>
                <a:lnTo>
                  <a:pt x="22050" y="63869"/>
                </a:lnTo>
                <a:lnTo>
                  <a:pt x="23503" y="60237"/>
                </a:lnTo>
                <a:lnTo>
                  <a:pt x="25060" y="56605"/>
                </a:lnTo>
                <a:lnTo>
                  <a:pt x="24126" y="42129"/>
                </a:lnTo>
                <a:lnTo>
                  <a:pt x="21324" y="46401"/>
                </a:lnTo>
                <a:lnTo>
                  <a:pt x="21324" y="0"/>
                </a:lnTo>
                <a:lnTo>
                  <a:pt x="0" y="0"/>
                </a:lnTo>
                <a:lnTo>
                  <a:pt x="0" y="111914"/>
                </a:lnTo>
                <a:lnTo>
                  <a:pt x="18833" y="111914"/>
                </a:lnTo>
                <a:lnTo>
                  <a:pt x="19620" y="96287"/>
                </a:lnTo>
                <a:lnTo>
                  <a:pt x="20546" y="98476"/>
                </a:lnTo>
                <a:lnTo>
                  <a:pt x="23036" y="102108"/>
                </a:lnTo>
                <a:lnTo>
                  <a:pt x="25630" y="105636"/>
                </a:lnTo>
                <a:lnTo>
                  <a:pt x="25060" y="89707"/>
                </a:lnTo>
                <a:lnTo>
                  <a:pt x="23503" y="86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9" name="object 339"/>
          <p:cNvSpPr/>
          <p:nvPr/>
        </p:nvSpPr>
        <p:spPr>
          <a:xfrm>
            <a:off x="7190304" y="17384589"/>
            <a:ext cx="66463" cy="72897"/>
          </a:xfrm>
          <a:custGeom>
            <a:avLst/>
            <a:gdLst/>
            <a:ahLst/>
            <a:cxnLst/>
            <a:rect l="l" t="t" r="r" b="b"/>
            <a:pathLst>
              <a:path w="66463" h="72897">
                <a:moveTo>
                  <a:pt x="20831" y="32375"/>
                </a:moveTo>
                <a:lnTo>
                  <a:pt x="21116" y="30559"/>
                </a:lnTo>
                <a:lnTo>
                  <a:pt x="22569" y="26927"/>
                </a:lnTo>
                <a:lnTo>
                  <a:pt x="24022" y="23192"/>
                </a:lnTo>
                <a:lnTo>
                  <a:pt x="26149" y="20390"/>
                </a:lnTo>
                <a:lnTo>
                  <a:pt x="28951" y="18522"/>
                </a:lnTo>
                <a:lnTo>
                  <a:pt x="31856" y="16654"/>
                </a:lnTo>
                <a:lnTo>
                  <a:pt x="35281" y="15720"/>
                </a:lnTo>
                <a:lnTo>
                  <a:pt x="44620" y="15720"/>
                </a:lnTo>
                <a:lnTo>
                  <a:pt x="48771" y="17484"/>
                </a:lnTo>
                <a:lnTo>
                  <a:pt x="51676" y="21013"/>
                </a:lnTo>
                <a:lnTo>
                  <a:pt x="54685" y="24541"/>
                </a:lnTo>
                <a:lnTo>
                  <a:pt x="56190" y="29574"/>
                </a:lnTo>
                <a:lnTo>
                  <a:pt x="66463" y="32375"/>
                </a:lnTo>
                <a:lnTo>
                  <a:pt x="59459" y="4825"/>
                </a:lnTo>
                <a:lnTo>
                  <a:pt x="53959" y="1608"/>
                </a:lnTo>
                <a:lnTo>
                  <a:pt x="47266" y="0"/>
                </a:lnTo>
                <a:lnTo>
                  <a:pt x="31701" y="0"/>
                </a:lnTo>
                <a:lnTo>
                  <a:pt x="24852" y="1608"/>
                </a:lnTo>
                <a:lnTo>
                  <a:pt x="18833" y="4825"/>
                </a:lnTo>
                <a:lnTo>
                  <a:pt x="12919" y="8042"/>
                </a:lnTo>
                <a:lnTo>
                  <a:pt x="8301" y="12659"/>
                </a:lnTo>
                <a:lnTo>
                  <a:pt x="4980" y="18678"/>
                </a:lnTo>
                <a:lnTo>
                  <a:pt x="1660" y="24696"/>
                </a:lnTo>
                <a:lnTo>
                  <a:pt x="0" y="31960"/>
                </a:lnTo>
                <a:lnTo>
                  <a:pt x="0" y="48978"/>
                </a:lnTo>
                <a:lnTo>
                  <a:pt x="1660" y="56242"/>
                </a:lnTo>
                <a:lnTo>
                  <a:pt x="4980" y="62261"/>
                </a:lnTo>
                <a:lnTo>
                  <a:pt x="8301" y="68279"/>
                </a:lnTo>
                <a:lnTo>
                  <a:pt x="12971" y="72897"/>
                </a:lnTo>
                <a:lnTo>
                  <a:pt x="13697" y="32375"/>
                </a:lnTo>
                <a:lnTo>
                  <a:pt x="20390" y="46280"/>
                </a:lnTo>
                <a:lnTo>
                  <a:pt x="20390" y="35177"/>
                </a:lnTo>
                <a:lnTo>
                  <a:pt x="20831" y="32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0" name="object 340"/>
          <p:cNvSpPr/>
          <p:nvPr/>
        </p:nvSpPr>
        <p:spPr>
          <a:xfrm>
            <a:off x="7203276" y="17389414"/>
            <a:ext cx="63454" cy="71288"/>
          </a:xfrm>
          <a:custGeom>
            <a:avLst/>
            <a:gdLst/>
            <a:ahLst/>
            <a:cxnLst/>
            <a:rect l="l" t="t" r="r" b="b"/>
            <a:pathLst>
              <a:path w="63454" h="71288">
                <a:moveTo>
                  <a:pt x="63454" y="24489"/>
                </a:moveTo>
                <a:lnTo>
                  <a:pt x="62001" y="18315"/>
                </a:lnTo>
                <a:lnTo>
                  <a:pt x="59096" y="12919"/>
                </a:lnTo>
                <a:lnTo>
                  <a:pt x="56190" y="7419"/>
                </a:lnTo>
                <a:lnTo>
                  <a:pt x="51987" y="3113"/>
                </a:lnTo>
                <a:lnTo>
                  <a:pt x="46488" y="0"/>
                </a:lnTo>
                <a:lnTo>
                  <a:pt x="53492" y="27550"/>
                </a:lnTo>
                <a:lnTo>
                  <a:pt x="43219" y="24748"/>
                </a:lnTo>
                <a:lnTo>
                  <a:pt x="43219" y="31286"/>
                </a:lnTo>
                <a:lnTo>
                  <a:pt x="7860" y="27550"/>
                </a:lnTo>
                <a:lnTo>
                  <a:pt x="7419" y="30352"/>
                </a:lnTo>
                <a:lnTo>
                  <a:pt x="7419" y="41455"/>
                </a:lnTo>
                <a:lnTo>
                  <a:pt x="726" y="27550"/>
                </a:lnTo>
                <a:lnTo>
                  <a:pt x="0" y="68072"/>
                </a:lnTo>
                <a:lnTo>
                  <a:pt x="6018" y="71288"/>
                </a:lnTo>
                <a:lnTo>
                  <a:pt x="726" y="42337"/>
                </a:lnTo>
                <a:lnTo>
                  <a:pt x="7569" y="42337"/>
                </a:lnTo>
                <a:lnTo>
                  <a:pt x="7419" y="35955"/>
                </a:lnTo>
                <a:lnTo>
                  <a:pt x="7569" y="42337"/>
                </a:lnTo>
                <a:lnTo>
                  <a:pt x="62831" y="42337"/>
                </a:lnTo>
                <a:lnTo>
                  <a:pt x="63039" y="40884"/>
                </a:lnTo>
                <a:lnTo>
                  <a:pt x="63195" y="39224"/>
                </a:lnTo>
                <a:lnTo>
                  <a:pt x="63298" y="37356"/>
                </a:lnTo>
                <a:lnTo>
                  <a:pt x="63402" y="35488"/>
                </a:lnTo>
                <a:lnTo>
                  <a:pt x="63454" y="24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1" name="object 341"/>
          <p:cNvSpPr/>
          <p:nvPr/>
        </p:nvSpPr>
        <p:spPr>
          <a:xfrm>
            <a:off x="7204002" y="17431752"/>
            <a:ext cx="61171" cy="33776"/>
          </a:xfrm>
          <a:custGeom>
            <a:avLst/>
            <a:gdLst/>
            <a:ahLst/>
            <a:cxnLst/>
            <a:rect l="l" t="t" r="r" b="b"/>
            <a:pathLst>
              <a:path w="61171" h="33776">
                <a:moveTo>
                  <a:pt x="11414" y="32168"/>
                </a:moveTo>
                <a:lnTo>
                  <a:pt x="18574" y="33776"/>
                </a:lnTo>
                <a:lnTo>
                  <a:pt x="32064" y="33776"/>
                </a:lnTo>
                <a:lnTo>
                  <a:pt x="36993" y="33050"/>
                </a:lnTo>
                <a:lnTo>
                  <a:pt x="41559" y="31597"/>
                </a:lnTo>
                <a:lnTo>
                  <a:pt x="46228" y="30040"/>
                </a:lnTo>
                <a:lnTo>
                  <a:pt x="50223" y="27809"/>
                </a:lnTo>
                <a:lnTo>
                  <a:pt x="53544" y="24904"/>
                </a:lnTo>
                <a:lnTo>
                  <a:pt x="56968" y="21998"/>
                </a:lnTo>
                <a:lnTo>
                  <a:pt x="59511" y="18522"/>
                </a:lnTo>
                <a:lnTo>
                  <a:pt x="61171" y="14475"/>
                </a:lnTo>
                <a:lnTo>
                  <a:pt x="44205" y="7938"/>
                </a:lnTo>
                <a:lnTo>
                  <a:pt x="42648" y="11051"/>
                </a:lnTo>
                <a:lnTo>
                  <a:pt x="40469" y="13489"/>
                </a:lnTo>
                <a:lnTo>
                  <a:pt x="37667" y="15253"/>
                </a:lnTo>
                <a:lnTo>
                  <a:pt x="34866" y="17018"/>
                </a:lnTo>
                <a:lnTo>
                  <a:pt x="31182" y="17900"/>
                </a:lnTo>
                <a:lnTo>
                  <a:pt x="22465" y="17900"/>
                </a:lnTo>
                <a:lnTo>
                  <a:pt x="18885" y="17018"/>
                </a:lnTo>
                <a:lnTo>
                  <a:pt x="15876" y="15253"/>
                </a:lnTo>
                <a:lnTo>
                  <a:pt x="12971" y="13489"/>
                </a:lnTo>
                <a:lnTo>
                  <a:pt x="10688" y="10843"/>
                </a:lnTo>
                <a:lnTo>
                  <a:pt x="9027" y="7315"/>
                </a:lnTo>
                <a:lnTo>
                  <a:pt x="7471" y="3683"/>
                </a:lnTo>
                <a:lnTo>
                  <a:pt x="6843" y="0"/>
                </a:lnTo>
                <a:lnTo>
                  <a:pt x="0" y="0"/>
                </a:lnTo>
                <a:lnTo>
                  <a:pt x="5292" y="28951"/>
                </a:lnTo>
                <a:lnTo>
                  <a:pt x="11414" y="32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2" name="object 342"/>
          <p:cNvSpPr/>
          <p:nvPr/>
        </p:nvSpPr>
        <p:spPr>
          <a:xfrm>
            <a:off x="7211136" y="17416965"/>
            <a:ext cx="35359" cy="3735"/>
          </a:xfrm>
          <a:custGeom>
            <a:avLst/>
            <a:gdLst/>
            <a:ahLst/>
            <a:cxnLst/>
            <a:rect l="l" t="t" r="r" b="b"/>
            <a:pathLst>
              <a:path w="35359" h="3735">
                <a:moveTo>
                  <a:pt x="35359" y="0"/>
                </a:moveTo>
                <a:lnTo>
                  <a:pt x="0" y="0"/>
                </a:lnTo>
                <a:lnTo>
                  <a:pt x="35359" y="3735"/>
                </a:lnTo>
                <a:lnTo>
                  <a:pt x="3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3" name="object 343"/>
          <p:cNvSpPr/>
          <p:nvPr/>
        </p:nvSpPr>
        <p:spPr>
          <a:xfrm>
            <a:off x="7118400" y="17408092"/>
            <a:ext cx="0" cy="17121"/>
          </a:xfrm>
          <a:custGeom>
            <a:avLst/>
            <a:gdLst/>
            <a:ahLst/>
            <a:cxnLst/>
            <a:rect l="l" t="t" r="r" b="b"/>
            <a:pathLst>
              <a:path w="0" h="17121">
                <a:moveTo>
                  <a:pt x="0" y="0"/>
                </a:moveTo>
                <a:lnTo>
                  <a:pt x="0" y="171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4" name="object 344"/>
          <p:cNvSpPr/>
          <p:nvPr/>
        </p:nvSpPr>
        <p:spPr>
          <a:xfrm>
            <a:off x="6740973" y="17408092"/>
            <a:ext cx="0" cy="17121"/>
          </a:xfrm>
          <a:custGeom>
            <a:avLst/>
            <a:gdLst/>
            <a:ahLst/>
            <a:cxnLst/>
            <a:rect l="l" t="t" r="r" b="b"/>
            <a:pathLst>
              <a:path w="0" h="17121">
                <a:moveTo>
                  <a:pt x="0" y="0"/>
                </a:moveTo>
                <a:lnTo>
                  <a:pt x="0" y="171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5" name="object 345"/>
          <p:cNvSpPr/>
          <p:nvPr/>
        </p:nvSpPr>
        <p:spPr>
          <a:xfrm>
            <a:off x="6516555" y="17359684"/>
            <a:ext cx="89500" cy="105843"/>
          </a:xfrm>
          <a:custGeom>
            <a:avLst/>
            <a:gdLst/>
            <a:ahLst/>
            <a:cxnLst/>
            <a:rect l="l" t="t" r="r" b="b"/>
            <a:pathLst>
              <a:path w="89500" h="105843">
                <a:moveTo>
                  <a:pt x="12140" y="71288"/>
                </a:moveTo>
                <a:lnTo>
                  <a:pt x="0" y="85764"/>
                </a:lnTo>
                <a:lnTo>
                  <a:pt x="3113" y="89707"/>
                </a:lnTo>
                <a:lnTo>
                  <a:pt x="7004" y="93184"/>
                </a:lnTo>
                <a:lnTo>
                  <a:pt x="11673" y="96193"/>
                </a:lnTo>
                <a:lnTo>
                  <a:pt x="16343" y="99202"/>
                </a:lnTo>
                <a:lnTo>
                  <a:pt x="21635" y="101589"/>
                </a:lnTo>
                <a:lnTo>
                  <a:pt x="27550" y="103353"/>
                </a:lnTo>
                <a:lnTo>
                  <a:pt x="33569" y="105013"/>
                </a:lnTo>
                <a:lnTo>
                  <a:pt x="40158" y="105843"/>
                </a:lnTo>
                <a:lnTo>
                  <a:pt x="55516" y="105843"/>
                </a:lnTo>
                <a:lnTo>
                  <a:pt x="62779" y="104598"/>
                </a:lnTo>
                <a:lnTo>
                  <a:pt x="69109" y="102108"/>
                </a:lnTo>
                <a:lnTo>
                  <a:pt x="75439" y="99513"/>
                </a:lnTo>
                <a:lnTo>
                  <a:pt x="80368" y="95830"/>
                </a:lnTo>
                <a:lnTo>
                  <a:pt x="83896" y="91056"/>
                </a:lnTo>
                <a:lnTo>
                  <a:pt x="87424" y="86179"/>
                </a:lnTo>
                <a:lnTo>
                  <a:pt x="89188" y="80368"/>
                </a:lnTo>
                <a:lnTo>
                  <a:pt x="89188" y="66463"/>
                </a:lnTo>
                <a:lnTo>
                  <a:pt x="86957" y="60652"/>
                </a:lnTo>
                <a:lnTo>
                  <a:pt x="82495" y="56190"/>
                </a:lnTo>
                <a:lnTo>
                  <a:pt x="78137" y="51624"/>
                </a:lnTo>
                <a:lnTo>
                  <a:pt x="70873" y="48200"/>
                </a:lnTo>
                <a:lnTo>
                  <a:pt x="60704" y="45917"/>
                </a:lnTo>
                <a:lnTo>
                  <a:pt x="41559" y="41559"/>
                </a:lnTo>
                <a:lnTo>
                  <a:pt x="36267" y="40314"/>
                </a:lnTo>
                <a:lnTo>
                  <a:pt x="32531" y="38757"/>
                </a:lnTo>
                <a:lnTo>
                  <a:pt x="30352" y="36889"/>
                </a:lnTo>
                <a:lnTo>
                  <a:pt x="28173" y="34918"/>
                </a:lnTo>
                <a:lnTo>
                  <a:pt x="27083" y="32531"/>
                </a:lnTo>
                <a:lnTo>
                  <a:pt x="27083" y="27446"/>
                </a:lnTo>
                <a:lnTo>
                  <a:pt x="27706" y="25371"/>
                </a:lnTo>
                <a:lnTo>
                  <a:pt x="28951" y="23503"/>
                </a:lnTo>
                <a:lnTo>
                  <a:pt x="30300" y="21635"/>
                </a:lnTo>
                <a:lnTo>
                  <a:pt x="32375" y="20131"/>
                </a:lnTo>
                <a:lnTo>
                  <a:pt x="35177" y="18989"/>
                </a:lnTo>
                <a:lnTo>
                  <a:pt x="38083" y="17848"/>
                </a:lnTo>
                <a:lnTo>
                  <a:pt x="41714" y="17277"/>
                </a:lnTo>
                <a:lnTo>
                  <a:pt x="52714" y="17277"/>
                </a:lnTo>
                <a:lnTo>
                  <a:pt x="58525" y="18574"/>
                </a:lnTo>
                <a:lnTo>
                  <a:pt x="63506" y="21168"/>
                </a:lnTo>
                <a:lnTo>
                  <a:pt x="68590" y="23659"/>
                </a:lnTo>
                <a:lnTo>
                  <a:pt x="73260" y="27602"/>
                </a:lnTo>
                <a:lnTo>
                  <a:pt x="77515" y="32998"/>
                </a:lnTo>
                <a:lnTo>
                  <a:pt x="89500" y="19145"/>
                </a:lnTo>
                <a:lnTo>
                  <a:pt x="84519" y="12815"/>
                </a:lnTo>
                <a:lnTo>
                  <a:pt x="78500" y="8042"/>
                </a:lnTo>
                <a:lnTo>
                  <a:pt x="71444" y="4825"/>
                </a:lnTo>
                <a:lnTo>
                  <a:pt x="64388" y="1608"/>
                </a:lnTo>
                <a:lnTo>
                  <a:pt x="56190" y="0"/>
                </a:lnTo>
                <a:lnTo>
                  <a:pt x="38031" y="0"/>
                </a:lnTo>
                <a:lnTo>
                  <a:pt x="30456" y="1452"/>
                </a:lnTo>
                <a:lnTo>
                  <a:pt x="24126" y="4358"/>
                </a:lnTo>
                <a:lnTo>
                  <a:pt x="17900" y="7160"/>
                </a:lnTo>
                <a:lnTo>
                  <a:pt x="13126" y="10999"/>
                </a:lnTo>
                <a:lnTo>
                  <a:pt x="9806" y="15876"/>
                </a:lnTo>
                <a:lnTo>
                  <a:pt x="6485" y="20753"/>
                </a:lnTo>
                <a:lnTo>
                  <a:pt x="4825" y="26253"/>
                </a:lnTo>
                <a:lnTo>
                  <a:pt x="4825" y="37460"/>
                </a:lnTo>
                <a:lnTo>
                  <a:pt x="5914" y="41870"/>
                </a:lnTo>
                <a:lnTo>
                  <a:pt x="8093" y="45606"/>
                </a:lnTo>
                <a:lnTo>
                  <a:pt x="10376" y="49238"/>
                </a:lnTo>
                <a:lnTo>
                  <a:pt x="13645" y="52247"/>
                </a:lnTo>
                <a:lnTo>
                  <a:pt x="17900" y="54634"/>
                </a:lnTo>
                <a:lnTo>
                  <a:pt x="22258" y="56916"/>
                </a:lnTo>
                <a:lnTo>
                  <a:pt x="27446" y="58784"/>
                </a:lnTo>
                <a:lnTo>
                  <a:pt x="33465" y="60237"/>
                </a:lnTo>
                <a:lnTo>
                  <a:pt x="54322" y="64907"/>
                </a:lnTo>
                <a:lnTo>
                  <a:pt x="59199" y="65944"/>
                </a:lnTo>
                <a:lnTo>
                  <a:pt x="62520" y="67449"/>
                </a:lnTo>
                <a:lnTo>
                  <a:pt x="64284" y="69421"/>
                </a:lnTo>
                <a:lnTo>
                  <a:pt x="66152" y="71288"/>
                </a:lnTo>
                <a:lnTo>
                  <a:pt x="67086" y="73571"/>
                </a:lnTo>
                <a:lnTo>
                  <a:pt x="67086" y="78864"/>
                </a:lnTo>
                <a:lnTo>
                  <a:pt x="66308" y="81095"/>
                </a:lnTo>
                <a:lnTo>
                  <a:pt x="64751" y="82962"/>
                </a:lnTo>
                <a:lnTo>
                  <a:pt x="63298" y="84726"/>
                </a:lnTo>
                <a:lnTo>
                  <a:pt x="61067" y="86127"/>
                </a:lnTo>
                <a:lnTo>
                  <a:pt x="58058" y="87165"/>
                </a:lnTo>
                <a:lnTo>
                  <a:pt x="55152" y="88099"/>
                </a:lnTo>
                <a:lnTo>
                  <a:pt x="51572" y="88566"/>
                </a:lnTo>
                <a:lnTo>
                  <a:pt x="42337" y="88566"/>
                </a:lnTo>
                <a:lnTo>
                  <a:pt x="37564" y="87839"/>
                </a:lnTo>
                <a:lnTo>
                  <a:pt x="32998" y="86387"/>
                </a:lnTo>
                <a:lnTo>
                  <a:pt x="28536" y="84830"/>
                </a:lnTo>
                <a:lnTo>
                  <a:pt x="24541" y="82755"/>
                </a:lnTo>
                <a:lnTo>
                  <a:pt x="21013" y="80161"/>
                </a:lnTo>
                <a:lnTo>
                  <a:pt x="17484" y="77566"/>
                </a:lnTo>
                <a:lnTo>
                  <a:pt x="14527" y="74609"/>
                </a:lnTo>
                <a:lnTo>
                  <a:pt x="12140" y="71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6" name="object 346"/>
          <p:cNvSpPr/>
          <p:nvPr/>
        </p:nvSpPr>
        <p:spPr>
          <a:xfrm>
            <a:off x="6622963" y="17386145"/>
            <a:ext cx="74246" cy="79382"/>
          </a:xfrm>
          <a:custGeom>
            <a:avLst/>
            <a:gdLst/>
            <a:ahLst/>
            <a:cxnLst/>
            <a:rect l="l" t="t" r="r" b="b"/>
            <a:pathLst>
              <a:path w="74246" h="79382">
                <a:moveTo>
                  <a:pt x="21324" y="0"/>
                </a:moveTo>
                <a:lnTo>
                  <a:pt x="0" y="0"/>
                </a:lnTo>
                <a:lnTo>
                  <a:pt x="0" y="58214"/>
                </a:lnTo>
                <a:lnTo>
                  <a:pt x="1193" y="63558"/>
                </a:lnTo>
                <a:lnTo>
                  <a:pt x="3580" y="67708"/>
                </a:lnTo>
                <a:lnTo>
                  <a:pt x="6070" y="71755"/>
                </a:lnTo>
                <a:lnTo>
                  <a:pt x="9391" y="74713"/>
                </a:lnTo>
                <a:lnTo>
                  <a:pt x="13541" y="76581"/>
                </a:lnTo>
                <a:lnTo>
                  <a:pt x="17692" y="78448"/>
                </a:lnTo>
                <a:lnTo>
                  <a:pt x="22362" y="79382"/>
                </a:lnTo>
                <a:lnTo>
                  <a:pt x="33880" y="79382"/>
                </a:lnTo>
                <a:lnTo>
                  <a:pt x="39276" y="78189"/>
                </a:lnTo>
                <a:lnTo>
                  <a:pt x="43738" y="75802"/>
                </a:lnTo>
                <a:lnTo>
                  <a:pt x="48304" y="73312"/>
                </a:lnTo>
                <a:lnTo>
                  <a:pt x="51884" y="69472"/>
                </a:lnTo>
                <a:lnTo>
                  <a:pt x="54478" y="64284"/>
                </a:lnTo>
                <a:lnTo>
                  <a:pt x="55256" y="77826"/>
                </a:lnTo>
                <a:lnTo>
                  <a:pt x="74246" y="77826"/>
                </a:lnTo>
                <a:lnTo>
                  <a:pt x="74246" y="0"/>
                </a:lnTo>
                <a:lnTo>
                  <a:pt x="52921" y="0"/>
                </a:lnTo>
                <a:lnTo>
                  <a:pt x="52921" y="45502"/>
                </a:lnTo>
                <a:lnTo>
                  <a:pt x="52454" y="48667"/>
                </a:lnTo>
                <a:lnTo>
                  <a:pt x="51521" y="51365"/>
                </a:lnTo>
                <a:lnTo>
                  <a:pt x="50587" y="53959"/>
                </a:lnTo>
                <a:lnTo>
                  <a:pt x="49290" y="56086"/>
                </a:lnTo>
                <a:lnTo>
                  <a:pt x="47629" y="57747"/>
                </a:lnTo>
                <a:lnTo>
                  <a:pt x="46073" y="59407"/>
                </a:lnTo>
                <a:lnTo>
                  <a:pt x="44257" y="60652"/>
                </a:lnTo>
                <a:lnTo>
                  <a:pt x="42181" y="61482"/>
                </a:lnTo>
                <a:lnTo>
                  <a:pt x="40106" y="62209"/>
                </a:lnTo>
                <a:lnTo>
                  <a:pt x="37979" y="62572"/>
                </a:lnTo>
                <a:lnTo>
                  <a:pt x="31130" y="62572"/>
                </a:lnTo>
                <a:lnTo>
                  <a:pt x="27550" y="61430"/>
                </a:lnTo>
                <a:lnTo>
                  <a:pt x="25060" y="59148"/>
                </a:lnTo>
                <a:lnTo>
                  <a:pt x="22569" y="56761"/>
                </a:lnTo>
                <a:lnTo>
                  <a:pt x="21324" y="52558"/>
                </a:lnTo>
                <a:lnTo>
                  <a:pt x="213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7" name="object 347"/>
          <p:cNvSpPr/>
          <p:nvPr/>
        </p:nvSpPr>
        <p:spPr>
          <a:xfrm>
            <a:off x="6737549" y="17399013"/>
            <a:ext cx="3424" cy="47474"/>
          </a:xfrm>
          <a:custGeom>
            <a:avLst/>
            <a:gdLst/>
            <a:ahLst/>
            <a:cxnLst/>
            <a:rect l="l" t="t" r="r" b="b"/>
            <a:pathLst>
              <a:path w="3424" h="47474">
                <a:moveTo>
                  <a:pt x="2179" y="40210"/>
                </a:moveTo>
                <a:lnTo>
                  <a:pt x="3424" y="9079"/>
                </a:lnTo>
                <a:lnTo>
                  <a:pt x="3061" y="0"/>
                </a:lnTo>
                <a:lnTo>
                  <a:pt x="1400" y="5811"/>
                </a:lnTo>
                <a:lnTo>
                  <a:pt x="0" y="43012"/>
                </a:lnTo>
                <a:lnTo>
                  <a:pt x="933" y="47474"/>
                </a:lnTo>
                <a:lnTo>
                  <a:pt x="2179" y="40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8" name="object 348"/>
          <p:cNvSpPr/>
          <p:nvPr/>
        </p:nvSpPr>
        <p:spPr>
          <a:xfrm>
            <a:off x="6743775" y="17384589"/>
            <a:ext cx="54945" cy="80939"/>
          </a:xfrm>
          <a:custGeom>
            <a:avLst/>
            <a:gdLst/>
            <a:ahLst/>
            <a:cxnLst/>
            <a:rect l="l" t="t" r="r" b="b"/>
            <a:pathLst>
              <a:path w="54945" h="80939">
                <a:moveTo>
                  <a:pt x="11725" y="64595"/>
                </a:moveTo>
                <a:lnTo>
                  <a:pt x="8560" y="63661"/>
                </a:lnTo>
                <a:lnTo>
                  <a:pt x="5759" y="61794"/>
                </a:lnTo>
                <a:lnTo>
                  <a:pt x="3061" y="59926"/>
                </a:lnTo>
                <a:lnTo>
                  <a:pt x="933" y="57176"/>
                </a:lnTo>
                <a:lnTo>
                  <a:pt x="1504" y="73104"/>
                </a:lnTo>
                <a:lnTo>
                  <a:pt x="4721" y="75906"/>
                </a:lnTo>
                <a:lnTo>
                  <a:pt x="8560" y="77981"/>
                </a:lnTo>
                <a:lnTo>
                  <a:pt x="12504" y="79953"/>
                </a:lnTo>
                <a:lnTo>
                  <a:pt x="16862" y="80939"/>
                </a:lnTo>
                <a:lnTo>
                  <a:pt x="28069" y="80939"/>
                </a:lnTo>
                <a:lnTo>
                  <a:pt x="33776" y="79330"/>
                </a:lnTo>
                <a:lnTo>
                  <a:pt x="38757" y="76114"/>
                </a:lnTo>
                <a:lnTo>
                  <a:pt x="43842" y="72897"/>
                </a:lnTo>
                <a:lnTo>
                  <a:pt x="47785" y="68279"/>
                </a:lnTo>
                <a:lnTo>
                  <a:pt x="50587" y="62261"/>
                </a:lnTo>
                <a:lnTo>
                  <a:pt x="53492" y="56242"/>
                </a:lnTo>
                <a:lnTo>
                  <a:pt x="54945" y="49030"/>
                </a:lnTo>
                <a:lnTo>
                  <a:pt x="54945" y="32012"/>
                </a:lnTo>
                <a:lnTo>
                  <a:pt x="53492" y="24696"/>
                </a:lnTo>
                <a:lnTo>
                  <a:pt x="50587" y="18678"/>
                </a:lnTo>
                <a:lnTo>
                  <a:pt x="47785" y="12659"/>
                </a:lnTo>
                <a:lnTo>
                  <a:pt x="43894" y="8042"/>
                </a:lnTo>
                <a:lnTo>
                  <a:pt x="38913" y="4825"/>
                </a:lnTo>
                <a:lnTo>
                  <a:pt x="34036" y="1608"/>
                </a:lnTo>
                <a:lnTo>
                  <a:pt x="28484" y="0"/>
                </a:lnTo>
                <a:lnTo>
                  <a:pt x="15202" y="0"/>
                </a:lnTo>
                <a:lnTo>
                  <a:pt x="9339" y="1919"/>
                </a:lnTo>
                <a:lnTo>
                  <a:pt x="4669" y="5759"/>
                </a:lnTo>
                <a:lnTo>
                  <a:pt x="0" y="9598"/>
                </a:lnTo>
                <a:lnTo>
                  <a:pt x="933" y="24074"/>
                </a:lnTo>
                <a:lnTo>
                  <a:pt x="3061" y="21272"/>
                </a:lnTo>
                <a:lnTo>
                  <a:pt x="5759" y="19300"/>
                </a:lnTo>
                <a:lnTo>
                  <a:pt x="8457" y="17329"/>
                </a:lnTo>
                <a:lnTo>
                  <a:pt x="11673" y="16343"/>
                </a:lnTo>
                <a:lnTo>
                  <a:pt x="21116" y="16343"/>
                </a:lnTo>
                <a:lnTo>
                  <a:pt x="25578" y="18418"/>
                </a:lnTo>
                <a:lnTo>
                  <a:pt x="28795" y="22569"/>
                </a:lnTo>
                <a:lnTo>
                  <a:pt x="32012" y="26616"/>
                </a:lnTo>
                <a:lnTo>
                  <a:pt x="33620" y="32583"/>
                </a:lnTo>
                <a:lnTo>
                  <a:pt x="33620" y="48356"/>
                </a:lnTo>
                <a:lnTo>
                  <a:pt x="31960" y="54374"/>
                </a:lnTo>
                <a:lnTo>
                  <a:pt x="28640" y="58525"/>
                </a:lnTo>
                <a:lnTo>
                  <a:pt x="25423" y="62572"/>
                </a:lnTo>
                <a:lnTo>
                  <a:pt x="20961" y="64595"/>
                </a:lnTo>
                <a:lnTo>
                  <a:pt x="11725" y="64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6506281" y="17688112"/>
            <a:ext cx="2035937" cy="410923"/>
          </a:xfrm>
          <a:custGeom>
            <a:avLst/>
            <a:gdLst/>
            <a:ahLst/>
            <a:cxnLst/>
            <a:rect l="l" t="t" r="r" b="b"/>
            <a:pathLst>
              <a:path w="2035937" h="410923">
                <a:moveTo>
                  <a:pt x="1987865" y="404063"/>
                </a:moveTo>
                <a:lnTo>
                  <a:pt x="2001326" y="399866"/>
                </a:lnTo>
                <a:lnTo>
                  <a:pt x="2012843" y="392249"/>
                </a:lnTo>
                <a:lnTo>
                  <a:pt x="2021813" y="381812"/>
                </a:lnTo>
                <a:lnTo>
                  <a:pt x="2027636" y="369158"/>
                </a:lnTo>
                <a:lnTo>
                  <a:pt x="2029710" y="354888"/>
                </a:lnTo>
                <a:lnTo>
                  <a:pt x="2029710" y="56034"/>
                </a:lnTo>
                <a:lnTo>
                  <a:pt x="2024880" y="34610"/>
                </a:lnTo>
                <a:lnTo>
                  <a:pt x="2017263" y="23093"/>
                </a:lnTo>
                <a:lnTo>
                  <a:pt x="2006826" y="14123"/>
                </a:lnTo>
                <a:lnTo>
                  <a:pt x="1994172" y="8300"/>
                </a:lnTo>
                <a:lnTo>
                  <a:pt x="1986821" y="7232"/>
                </a:lnTo>
                <a:lnTo>
                  <a:pt x="1994069" y="14806"/>
                </a:lnTo>
                <a:lnTo>
                  <a:pt x="2006291" y="21346"/>
                </a:lnTo>
                <a:lnTo>
                  <a:pt x="2015782" y="31287"/>
                </a:lnTo>
                <a:lnTo>
                  <a:pt x="2021756" y="43844"/>
                </a:lnTo>
                <a:lnTo>
                  <a:pt x="2023484" y="56034"/>
                </a:lnTo>
                <a:lnTo>
                  <a:pt x="2023484" y="354888"/>
                </a:lnTo>
                <a:lnTo>
                  <a:pt x="2004649" y="390768"/>
                </a:lnTo>
                <a:lnTo>
                  <a:pt x="1979902" y="398470"/>
                </a:lnTo>
                <a:lnTo>
                  <a:pt x="56035" y="398470"/>
                </a:lnTo>
                <a:lnTo>
                  <a:pt x="1017968" y="404696"/>
                </a:lnTo>
                <a:lnTo>
                  <a:pt x="1979902" y="404696"/>
                </a:lnTo>
                <a:lnTo>
                  <a:pt x="1987865" y="404063"/>
                </a:lnTo>
                <a:close/>
              </a:path>
              <a:path w="2035937" h="410923">
                <a:moveTo>
                  <a:pt x="56035" y="398470"/>
                </a:moveTo>
                <a:lnTo>
                  <a:pt x="20154" y="379635"/>
                </a:lnTo>
                <a:lnTo>
                  <a:pt x="12452" y="354888"/>
                </a:lnTo>
                <a:lnTo>
                  <a:pt x="12452" y="56034"/>
                </a:lnTo>
                <a:lnTo>
                  <a:pt x="31287" y="20154"/>
                </a:lnTo>
                <a:lnTo>
                  <a:pt x="56034" y="12452"/>
                </a:lnTo>
                <a:lnTo>
                  <a:pt x="1979902" y="12452"/>
                </a:lnTo>
                <a:lnTo>
                  <a:pt x="1994069" y="14806"/>
                </a:lnTo>
                <a:lnTo>
                  <a:pt x="1986821" y="7232"/>
                </a:lnTo>
                <a:lnTo>
                  <a:pt x="1979902" y="6226"/>
                </a:lnTo>
                <a:lnTo>
                  <a:pt x="56034" y="6226"/>
                </a:lnTo>
                <a:lnTo>
                  <a:pt x="14123" y="29110"/>
                </a:lnTo>
                <a:lnTo>
                  <a:pt x="6226" y="56034"/>
                </a:lnTo>
                <a:lnTo>
                  <a:pt x="6226" y="354888"/>
                </a:lnTo>
                <a:lnTo>
                  <a:pt x="29110" y="396799"/>
                </a:lnTo>
                <a:lnTo>
                  <a:pt x="56034" y="404696"/>
                </a:lnTo>
                <a:lnTo>
                  <a:pt x="1017968" y="404696"/>
                </a:lnTo>
                <a:lnTo>
                  <a:pt x="56035" y="398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6562316" y="17694338"/>
            <a:ext cx="1923867" cy="0"/>
          </a:xfrm>
          <a:custGeom>
            <a:avLst/>
            <a:gdLst/>
            <a:ahLst/>
            <a:cxnLst/>
            <a:rect l="l" t="t" r="r" b="b"/>
            <a:pathLst>
              <a:path w="1923867" h="0">
                <a:moveTo>
                  <a:pt x="1923867" y="0"/>
                </a:moveTo>
                <a:lnTo>
                  <a:pt x="0" y="0"/>
                </a:lnTo>
              </a:path>
              <a:path w="1923867" h="0">
                <a:moveTo>
                  <a:pt x="0" y="1"/>
                </a:moveTo>
                <a:lnTo>
                  <a:pt x="1923867" y="0"/>
                </a:lnTo>
              </a:path>
            </a:pathLst>
          </a:custGeom>
          <a:ln w="1372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6512508" y="17744146"/>
            <a:ext cx="0" cy="298853"/>
          </a:xfrm>
          <a:custGeom>
            <a:avLst/>
            <a:gdLst/>
            <a:ahLst/>
            <a:cxnLst/>
            <a:rect l="l" t="t" r="r" b="b"/>
            <a:pathLst>
              <a:path w="0" h="298853">
                <a:moveTo>
                  <a:pt x="0" y="0"/>
                </a:moveTo>
                <a:lnTo>
                  <a:pt x="0" y="298853"/>
                </a:lnTo>
              </a:path>
            </a:pathLst>
          </a:custGeom>
          <a:ln w="1372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6655359" y="17849119"/>
            <a:ext cx="891471" cy="105906"/>
          </a:xfrm>
          <a:custGeom>
            <a:avLst/>
            <a:gdLst/>
            <a:ahLst/>
            <a:cxnLst/>
            <a:rect l="l" t="t" r="r" b="b"/>
            <a:pathLst>
              <a:path w="891471" h="105906">
                <a:moveTo>
                  <a:pt x="677624" y="81811"/>
                </a:moveTo>
                <a:lnTo>
                  <a:pt x="677624" y="47256"/>
                </a:lnTo>
                <a:lnTo>
                  <a:pt x="678483" y="43520"/>
                </a:lnTo>
                <a:lnTo>
                  <a:pt x="680202" y="40681"/>
                </a:lnTo>
                <a:lnTo>
                  <a:pt x="681920" y="37842"/>
                </a:lnTo>
                <a:lnTo>
                  <a:pt x="684050" y="35787"/>
                </a:lnTo>
                <a:lnTo>
                  <a:pt x="686590" y="34517"/>
                </a:lnTo>
                <a:lnTo>
                  <a:pt x="689205" y="33172"/>
                </a:lnTo>
                <a:lnTo>
                  <a:pt x="691745" y="32500"/>
                </a:lnTo>
                <a:lnTo>
                  <a:pt x="697946" y="32500"/>
                </a:lnTo>
                <a:lnTo>
                  <a:pt x="701084" y="33620"/>
                </a:lnTo>
                <a:lnTo>
                  <a:pt x="703624" y="35862"/>
                </a:lnTo>
                <a:lnTo>
                  <a:pt x="706165" y="38103"/>
                </a:lnTo>
                <a:lnTo>
                  <a:pt x="707435" y="41764"/>
                </a:lnTo>
                <a:lnTo>
                  <a:pt x="707435" y="81811"/>
                </a:lnTo>
                <a:lnTo>
                  <a:pt x="716400" y="81811"/>
                </a:lnTo>
                <a:lnTo>
                  <a:pt x="716400" y="47069"/>
                </a:lnTo>
                <a:lnTo>
                  <a:pt x="717148" y="43669"/>
                </a:lnTo>
                <a:lnTo>
                  <a:pt x="718642" y="40905"/>
                </a:lnTo>
                <a:lnTo>
                  <a:pt x="720211" y="38141"/>
                </a:lnTo>
                <a:lnTo>
                  <a:pt x="722265" y="36049"/>
                </a:lnTo>
                <a:lnTo>
                  <a:pt x="724806" y="34629"/>
                </a:lnTo>
                <a:lnTo>
                  <a:pt x="727346" y="33210"/>
                </a:lnTo>
                <a:lnTo>
                  <a:pt x="730073" y="32500"/>
                </a:lnTo>
                <a:lnTo>
                  <a:pt x="736722" y="32500"/>
                </a:lnTo>
                <a:lnTo>
                  <a:pt x="739860" y="33620"/>
                </a:lnTo>
                <a:lnTo>
                  <a:pt x="742401" y="35862"/>
                </a:lnTo>
                <a:lnTo>
                  <a:pt x="744941" y="38103"/>
                </a:lnTo>
                <a:lnTo>
                  <a:pt x="746211" y="41764"/>
                </a:lnTo>
                <a:lnTo>
                  <a:pt x="746211" y="81811"/>
                </a:lnTo>
                <a:lnTo>
                  <a:pt x="755177" y="81811"/>
                </a:lnTo>
                <a:lnTo>
                  <a:pt x="755177" y="41017"/>
                </a:lnTo>
                <a:lnTo>
                  <a:pt x="754131" y="36983"/>
                </a:lnTo>
                <a:lnTo>
                  <a:pt x="752039" y="33845"/>
                </a:lnTo>
                <a:lnTo>
                  <a:pt x="749947" y="30707"/>
                </a:lnTo>
                <a:lnTo>
                  <a:pt x="747257" y="28391"/>
                </a:lnTo>
                <a:lnTo>
                  <a:pt x="743970" y="26896"/>
                </a:lnTo>
                <a:lnTo>
                  <a:pt x="740757" y="25402"/>
                </a:lnTo>
                <a:lnTo>
                  <a:pt x="737357" y="24655"/>
                </a:lnTo>
                <a:lnTo>
                  <a:pt x="731455" y="24655"/>
                </a:lnTo>
                <a:lnTo>
                  <a:pt x="728990" y="25066"/>
                </a:lnTo>
                <a:lnTo>
                  <a:pt x="726375" y="25888"/>
                </a:lnTo>
                <a:lnTo>
                  <a:pt x="723834" y="26635"/>
                </a:lnTo>
                <a:lnTo>
                  <a:pt x="721481" y="27830"/>
                </a:lnTo>
                <a:lnTo>
                  <a:pt x="719314" y="29474"/>
                </a:lnTo>
                <a:lnTo>
                  <a:pt x="717148" y="31043"/>
                </a:lnTo>
                <a:lnTo>
                  <a:pt x="715466" y="33097"/>
                </a:lnTo>
                <a:lnTo>
                  <a:pt x="714271" y="35638"/>
                </a:lnTo>
                <a:lnTo>
                  <a:pt x="712403" y="31902"/>
                </a:lnTo>
                <a:lnTo>
                  <a:pt x="709714" y="29138"/>
                </a:lnTo>
                <a:lnTo>
                  <a:pt x="706202" y="27345"/>
                </a:lnTo>
                <a:lnTo>
                  <a:pt x="702690" y="25551"/>
                </a:lnTo>
                <a:lnTo>
                  <a:pt x="698955" y="24655"/>
                </a:lnTo>
                <a:lnTo>
                  <a:pt x="691558" y="24655"/>
                </a:lnTo>
                <a:lnTo>
                  <a:pt x="688196" y="25439"/>
                </a:lnTo>
                <a:lnTo>
                  <a:pt x="684909" y="27008"/>
                </a:lnTo>
                <a:lnTo>
                  <a:pt x="681696" y="28577"/>
                </a:lnTo>
                <a:lnTo>
                  <a:pt x="679081" y="31080"/>
                </a:lnTo>
                <a:lnTo>
                  <a:pt x="677064" y="34517"/>
                </a:lnTo>
                <a:lnTo>
                  <a:pt x="676503" y="25776"/>
                </a:lnTo>
                <a:lnTo>
                  <a:pt x="668659" y="25776"/>
                </a:lnTo>
                <a:lnTo>
                  <a:pt x="668659" y="81811"/>
                </a:lnTo>
                <a:lnTo>
                  <a:pt x="677624" y="81811"/>
                </a:lnTo>
                <a:close/>
              </a:path>
              <a:path w="891471" h="105906">
                <a:moveTo>
                  <a:pt x="808461" y="75946"/>
                </a:moveTo>
                <a:lnTo>
                  <a:pt x="809432" y="77664"/>
                </a:lnTo>
                <a:lnTo>
                  <a:pt x="810217" y="70491"/>
                </a:lnTo>
                <a:lnTo>
                  <a:pt x="807976" y="70155"/>
                </a:lnTo>
                <a:lnTo>
                  <a:pt x="807976" y="73816"/>
                </a:lnTo>
                <a:lnTo>
                  <a:pt x="807789" y="75796"/>
                </a:lnTo>
                <a:lnTo>
                  <a:pt x="808259" y="75061"/>
                </a:lnTo>
                <a:lnTo>
                  <a:pt x="807976" y="71276"/>
                </a:lnTo>
                <a:lnTo>
                  <a:pt x="808259" y="75061"/>
                </a:lnTo>
                <a:lnTo>
                  <a:pt x="809320" y="73405"/>
                </a:lnTo>
                <a:lnTo>
                  <a:pt x="808461" y="75946"/>
                </a:lnTo>
                <a:close/>
              </a:path>
              <a:path w="891471" h="105906">
                <a:moveTo>
                  <a:pt x="776484" y="31118"/>
                </a:moveTo>
                <a:lnTo>
                  <a:pt x="773719" y="34480"/>
                </a:lnTo>
                <a:lnTo>
                  <a:pt x="772225" y="38664"/>
                </a:lnTo>
                <a:lnTo>
                  <a:pt x="779510" y="43146"/>
                </a:lnTo>
                <a:lnTo>
                  <a:pt x="780780" y="39411"/>
                </a:lnTo>
                <a:lnTo>
                  <a:pt x="782760" y="36721"/>
                </a:lnTo>
                <a:lnTo>
                  <a:pt x="785449" y="35077"/>
                </a:lnTo>
                <a:lnTo>
                  <a:pt x="788139" y="33359"/>
                </a:lnTo>
                <a:lnTo>
                  <a:pt x="791426" y="32500"/>
                </a:lnTo>
                <a:lnTo>
                  <a:pt x="799421" y="32500"/>
                </a:lnTo>
                <a:lnTo>
                  <a:pt x="802596" y="33658"/>
                </a:lnTo>
                <a:lnTo>
                  <a:pt x="804838" y="35974"/>
                </a:lnTo>
                <a:lnTo>
                  <a:pt x="807079" y="38215"/>
                </a:lnTo>
                <a:lnTo>
                  <a:pt x="808200" y="41428"/>
                </a:lnTo>
                <a:lnTo>
                  <a:pt x="808200" y="47758"/>
                </a:lnTo>
                <a:lnTo>
                  <a:pt x="787803" y="51776"/>
                </a:lnTo>
                <a:lnTo>
                  <a:pt x="788289" y="59247"/>
                </a:lnTo>
                <a:lnTo>
                  <a:pt x="791950" y="58500"/>
                </a:lnTo>
                <a:lnTo>
                  <a:pt x="808200" y="55169"/>
                </a:lnTo>
                <a:lnTo>
                  <a:pt x="809993" y="54802"/>
                </a:lnTo>
                <a:lnTo>
                  <a:pt x="809993" y="47405"/>
                </a:lnTo>
                <a:lnTo>
                  <a:pt x="812384" y="30221"/>
                </a:lnTo>
                <a:lnTo>
                  <a:pt x="809806" y="28129"/>
                </a:lnTo>
                <a:lnTo>
                  <a:pt x="806519" y="26784"/>
                </a:lnTo>
                <a:lnTo>
                  <a:pt x="803231" y="25365"/>
                </a:lnTo>
                <a:lnTo>
                  <a:pt x="799570" y="24655"/>
                </a:lnTo>
                <a:lnTo>
                  <a:pt x="789559" y="24655"/>
                </a:lnTo>
                <a:lnTo>
                  <a:pt x="784553" y="25962"/>
                </a:lnTo>
                <a:lnTo>
                  <a:pt x="780518" y="28577"/>
                </a:lnTo>
                <a:lnTo>
                  <a:pt x="776484" y="31118"/>
                </a:lnTo>
                <a:close/>
              </a:path>
              <a:path w="891471" h="105906">
                <a:moveTo>
                  <a:pt x="787803" y="51776"/>
                </a:moveTo>
                <a:lnTo>
                  <a:pt x="782797" y="52747"/>
                </a:lnTo>
                <a:lnTo>
                  <a:pt x="778875" y="54615"/>
                </a:lnTo>
                <a:lnTo>
                  <a:pt x="776036" y="57379"/>
                </a:lnTo>
                <a:lnTo>
                  <a:pt x="773271" y="60069"/>
                </a:lnTo>
                <a:lnTo>
                  <a:pt x="771889" y="63506"/>
                </a:lnTo>
                <a:lnTo>
                  <a:pt x="771889" y="71052"/>
                </a:lnTo>
                <a:lnTo>
                  <a:pt x="772711" y="73891"/>
                </a:lnTo>
                <a:lnTo>
                  <a:pt x="774355" y="76207"/>
                </a:lnTo>
                <a:lnTo>
                  <a:pt x="776073" y="78448"/>
                </a:lnTo>
                <a:lnTo>
                  <a:pt x="778352" y="80129"/>
                </a:lnTo>
                <a:lnTo>
                  <a:pt x="781191" y="81250"/>
                </a:lnTo>
                <a:lnTo>
                  <a:pt x="784030" y="82371"/>
                </a:lnTo>
                <a:lnTo>
                  <a:pt x="787093" y="82931"/>
                </a:lnTo>
                <a:lnTo>
                  <a:pt x="792995" y="82931"/>
                </a:lnTo>
                <a:lnTo>
                  <a:pt x="795648" y="82520"/>
                </a:lnTo>
                <a:lnTo>
                  <a:pt x="798337" y="81698"/>
                </a:lnTo>
                <a:lnTo>
                  <a:pt x="801027" y="80802"/>
                </a:lnTo>
                <a:lnTo>
                  <a:pt x="803455" y="79457"/>
                </a:lnTo>
                <a:lnTo>
                  <a:pt x="805622" y="77664"/>
                </a:lnTo>
                <a:lnTo>
                  <a:pt x="807789" y="75796"/>
                </a:lnTo>
                <a:lnTo>
                  <a:pt x="807976" y="73816"/>
                </a:lnTo>
                <a:lnTo>
                  <a:pt x="807976" y="70155"/>
                </a:lnTo>
                <a:lnTo>
                  <a:pt x="810217" y="70491"/>
                </a:lnTo>
                <a:lnTo>
                  <a:pt x="809432" y="77664"/>
                </a:lnTo>
                <a:lnTo>
                  <a:pt x="810404" y="79308"/>
                </a:lnTo>
                <a:lnTo>
                  <a:pt x="811749" y="80540"/>
                </a:lnTo>
                <a:lnTo>
                  <a:pt x="813467" y="81362"/>
                </a:lnTo>
                <a:lnTo>
                  <a:pt x="815185" y="82184"/>
                </a:lnTo>
                <a:lnTo>
                  <a:pt x="817128" y="82595"/>
                </a:lnTo>
                <a:lnTo>
                  <a:pt x="821685" y="82595"/>
                </a:lnTo>
                <a:lnTo>
                  <a:pt x="823628" y="82221"/>
                </a:lnTo>
                <a:lnTo>
                  <a:pt x="825122" y="81474"/>
                </a:lnTo>
                <a:lnTo>
                  <a:pt x="825571" y="74414"/>
                </a:lnTo>
                <a:lnTo>
                  <a:pt x="824226" y="74787"/>
                </a:lnTo>
                <a:lnTo>
                  <a:pt x="822843" y="74974"/>
                </a:lnTo>
                <a:lnTo>
                  <a:pt x="818585" y="74974"/>
                </a:lnTo>
                <a:lnTo>
                  <a:pt x="817165" y="73629"/>
                </a:lnTo>
                <a:lnTo>
                  <a:pt x="817165" y="39411"/>
                </a:lnTo>
                <a:lnTo>
                  <a:pt x="816194" y="35825"/>
                </a:lnTo>
                <a:lnTo>
                  <a:pt x="814251" y="33060"/>
                </a:lnTo>
                <a:lnTo>
                  <a:pt x="812384" y="30221"/>
                </a:lnTo>
                <a:lnTo>
                  <a:pt x="809993" y="47405"/>
                </a:lnTo>
                <a:lnTo>
                  <a:pt x="809993" y="54802"/>
                </a:lnTo>
                <a:lnTo>
                  <a:pt x="808200" y="55169"/>
                </a:lnTo>
                <a:lnTo>
                  <a:pt x="808200" y="63468"/>
                </a:lnTo>
                <a:lnTo>
                  <a:pt x="807751" y="65560"/>
                </a:lnTo>
                <a:lnTo>
                  <a:pt x="806855" y="67354"/>
                </a:lnTo>
                <a:lnTo>
                  <a:pt x="805958" y="69072"/>
                </a:lnTo>
                <a:lnTo>
                  <a:pt x="804725" y="70529"/>
                </a:lnTo>
                <a:lnTo>
                  <a:pt x="803156" y="71724"/>
                </a:lnTo>
                <a:lnTo>
                  <a:pt x="801588" y="72845"/>
                </a:lnTo>
                <a:lnTo>
                  <a:pt x="799794" y="73704"/>
                </a:lnTo>
                <a:lnTo>
                  <a:pt x="797777" y="74302"/>
                </a:lnTo>
                <a:lnTo>
                  <a:pt x="795835" y="74825"/>
                </a:lnTo>
                <a:lnTo>
                  <a:pt x="793780" y="75086"/>
                </a:lnTo>
                <a:lnTo>
                  <a:pt x="788251" y="75086"/>
                </a:lnTo>
                <a:lnTo>
                  <a:pt x="785636" y="74377"/>
                </a:lnTo>
                <a:lnTo>
                  <a:pt x="783768" y="72957"/>
                </a:lnTo>
                <a:lnTo>
                  <a:pt x="781975" y="71463"/>
                </a:lnTo>
                <a:lnTo>
                  <a:pt x="781079" y="69558"/>
                </a:lnTo>
                <a:lnTo>
                  <a:pt x="781079" y="64851"/>
                </a:lnTo>
                <a:lnTo>
                  <a:pt x="781975" y="62983"/>
                </a:lnTo>
                <a:lnTo>
                  <a:pt x="783768" y="61638"/>
                </a:lnTo>
                <a:lnTo>
                  <a:pt x="785562" y="60293"/>
                </a:lnTo>
                <a:lnTo>
                  <a:pt x="788289" y="59247"/>
                </a:lnTo>
                <a:lnTo>
                  <a:pt x="787803" y="51776"/>
                </a:lnTo>
                <a:close/>
              </a:path>
              <a:path w="891471" h="105906">
                <a:moveTo>
                  <a:pt x="850159" y="8293"/>
                </a:moveTo>
                <a:lnTo>
                  <a:pt x="850159" y="6275"/>
                </a:lnTo>
                <a:lnTo>
                  <a:pt x="849524" y="4669"/>
                </a:lnTo>
                <a:lnTo>
                  <a:pt x="848254" y="3474"/>
                </a:lnTo>
                <a:lnTo>
                  <a:pt x="847059" y="2204"/>
                </a:lnTo>
                <a:lnTo>
                  <a:pt x="845452" y="1568"/>
                </a:lnTo>
                <a:lnTo>
                  <a:pt x="841418" y="1568"/>
                </a:lnTo>
                <a:lnTo>
                  <a:pt x="839774" y="2204"/>
                </a:lnTo>
                <a:lnTo>
                  <a:pt x="838504" y="3474"/>
                </a:lnTo>
                <a:lnTo>
                  <a:pt x="837309" y="4669"/>
                </a:lnTo>
                <a:lnTo>
                  <a:pt x="836711" y="6275"/>
                </a:lnTo>
                <a:lnTo>
                  <a:pt x="836711" y="10310"/>
                </a:lnTo>
                <a:lnTo>
                  <a:pt x="837309" y="11954"/>
                </a:lnTo>
                <a:lnTo>
                  <a:pt x="838504" y="13224"/>
                </a:lnTo>
                <a:lnTo>
                  <a:pt x="839774" y="14419"/>
                </a:lnTo>
                <a:lnTo>
                  <a:pt x="841418" y="15017"/>
                </a:lnTo>
                <a:lnTo>
                  <a:pt x="845452" y="15017"/>
                </a:lnTo>
                <a:lnTo>
                  <a:pt x="847059" y="14419"/>
                </a:lnTo>
                <a:lnTo>
                  <a:pt x="848254" y="13224"/>
                </a:lnTo>
                <a:lnTo>
                  <a:pt x="849524" y="11954"/>
                </a:lnTo>
                <a:lnTo>
                  <a:pt x="850159" y="10310"/>
                </a:lnTo>
                <a:lnTo>
                  <a:pt x="850159" y="8293"/>
                </a:lnTo>
                <a:close/>
              </a:path>
              <a:path w="891471" h="105906">
                <a:moveTo>
                  <a:pt x="838952" y="25776"/>
                </a:moveTo>
                <a:lnTo>
                  <a:pt x="838952" y="81811"/>
                </a:lnTo>
                <a:lnTo>
                  <a:pt x="847918" y="81811"/>
                </a:lnTo>
                <a:lnTo>
                  <a:pt x="847918" y="25776"/>
                </a:lnTo>
                <a:lnTo>
                  <a:pt x="838952" y="25776"/>
                </a:lnTo>
                <a:close/>
              </a:path>
              <a:path w="891471" h="105906">
                <a:moveTo>
                  <a:pt x="877238" y="0"/>
                </a:moveTo>
                <a:lnTo>
                  <a:pt x="868273" y="0"/>
                </a:lnTo>
                <a:lnTo>
                  <a:pt x="868273" y="72994"/>
                </a:lnTo>
                <a:lnTo>
                  <a:pt x="869356" y="76767"/>
                </a:lnTo>
                <a:lnTo>
                  <a:pt x="871523" y="79233"/>
                </a:lnTo>
                <a:lnTo>
                  <a:pt x="873764" y="81698"/>
                </a:lnTo>
                <a:lnTo>
                  <a:pt x="877164" y="82931"/>
                </a:lnTo>
                <a:lnTo>
                  <a:pt x="883215" y="82931"/>
                </a:lnTo>
                <a:lnTo>
                  <a:pt x="884672" y="82782"/>
                </a:lnTo>
                <a:lnTo>
                  <a:pt x="886092" y="82483"/>
                </a:lnTo>
                <a:lnTo>
                  <a:pt x="887511" y="82259"/>
                </a:lnTo>
                <a:lnTo>
                  <a:pt x="888819" y="81885"/>
                </a:lnTo>
                <a:lnTo>
                  <a:pt x="890014" y="81362"/>
                </a:lnTo>
                <a:lnTo>
                  <a:pt x="891471" y="73517"/>
                </a:lnTo>
                <a:lnTo>
                  <a:pt x="889828" y="74115"/>
                </a:lnTo>
                <a:lnTo>
                  <a:pt x="888520" y="74526"/>
                </a:lnTo>
                <a:lnTo>
                  <a:pt x="887549" y="74750"/>
                </a:lnTo>
                <a:lnTo>
                  <a:pt x="885345" y="75086"/>
                </a:lnTo>
                <a:lnTo>
                  <a:pt x="881534" y="75086"/>
                </a:lnTo>
                <a:lnTo>
                  <a:pt x="879853" y="74563"/>
                </a:lnTo>
                <a:lnTo>
                  <a:pt x="877761" y="72397"/>
                </a:lnTo>
                <a:lnTo>
                  <a:pt x="877238" y="70417"/>
                </a:lnTo>
                <a:lnTo>
                  <a:pt x="877238" y="0"/>
                </a:lnTo>
                <a:close/>
              </a:path>
              <a:path w="891471" h="105906">
                <a:moveTo>
                  <a:pt x="808461" y="75946"/>
                </a:moveTo>
                <a:lnTo>
                  <a:pt x="809320" y="73405"/>
                </a:lnTo>
                <a:lnTo>
                  <a:pt x="808259" y="75061"/>
                </a:lnTo>
                <a:lnTo>
                  <a:pt x="808461" y="75946"/>
                </a:lnTo>
                <a:close/>
              </a:path>
              <a:path w="891471" h="105906">
                <a:moveTo>
                  <a:pt x="642642" y="48414"/>
                </a:moveTo>
                <a:lnTo>
                  <a:pt x="608964" y="48414"/>
                </a:lnTo>
                <a:lnTo>
                  <a:pt x="642642" y="49310"/>
                </a:lnTo>
                <a:lnTo>
                  <a:pt x="642642" y="48414"/>
                </a:lnTo>
                <a:close/>
              </a:path>
              <a:path w="891471" h="105906">
                <a:moveTo>
                  <a:pt x="383531" y="65075"/>
                </a:moveTo>
                <a:lnTo>
                  <a:pt x="385847" y="69483"/>
                </a:lnTo>
                <a:lnTo>
                  <a:pt x="388163" y="73816"/>
                </a:lnTo>
                <a:lnTo>
                  <a:pt x="391375" y="77141"/>
                </a:lnTo>
                <a:lnTo>
                  <a:pt x="395485" y="79457"/>
                </a:lnTo>
                <a:lnTo>
                  <a:pt x="399594" y="81773"/>
                </a:lnTo>
                <a:lnTo>
                  <a:pt x="404263" y="82931"/>
                </a:lnTo>
                <a:lnTo>
                  <a:pt x="402433" y="74339"/>
                </a:lnTo>
                <a:lnTo>
                  <a:pt x="399743" y="72621"/>
                </a:lnTo>
                <a:lnTo>
                  <a:pt x="397054" y="70902"/>
                </a:lnTo>
                <a:lnTo>
                  <a:pt x="394962" y="68437"/>
                </a:lnTo>
                <a:lnTo>
                  <a:pt x="393467" y="65224"/>
                </a:lnTo>
                <a:lnTo>
                  <a:pt x="392048" y="62012"/>
                </a:lnTo>
                <a:lnTo>
                  <a:pt x="391338" y="58201"/>
                </a:lnTo>
                <a:lnTo>
                  <a:pt x="391338" y="49310"/>
                </a:lnTo>
                <a:lnTo>
                  <a:pt x="392048" y="45500"/>
                </a:lnTo>
                <a:lnTo>
                  <a:pt x="393467" y="42362"/>
                </a:lnTo>
                <a:lnTo>
                  <a:pt x="394962" y="39149"/>
                </a:lnTo>
                <a:lnTo>
                  <a:pt x="397054" y="36684"/>
                </a:lnTo>
                <a:lnTo>
                  <a:pt x="399743" y="34965"/>
                </a:lnTo>
                <a:lnTo>
                  <a:pt x="402433" y="33247"/>
                </a:lnTo>
                <a:lnTo>
                  <a:pt x="405683" y="32388"/>
                </a:lnTo>
                <a:lnTo>
                  <a:pt x="413304" y="32388"/>
                </a:lnTo>
                <a:lnTo>
                  <a:pt x="416554" y="33247"/>
                </a:lnTo>
                <a:lnTo>
                  <a:pt x="419243" y="34965"/>
                </a:lnTo>
                <a:lnTo>
                  <a:pt x="421933" y="36684"/>
                </a:lnTo>
                <a:lnTo>
                  <a:pt x="423988" y="39149"/>
                </a:lnTo>
                <a:lnTo>
                  <a:pt x="425407" y="42362"/>
                </a:lnTo>
                <a:lnTo>
                  <a:pt x="426902" y="45500"/>
                </a:lnTo>
                <a:lnTo>
                  <a:pt x="427649" y="49310"/>
                </a:lnTo>
                <a:lnTo>
                  <a:pt x="427649" y="58201"/>
                </a:lnTo>
                <a:lnTo>
                  <a:pt x="426902" y="62012"/>
                </a:lnTo>
                <a:lnTo>
                  <a:pt x="425407" y="65224"/>
                </a:lnTo>
                <a:lnTo>
                  <a:pt x="423988" y="68437"/>
                </a:lnTo>
                <a:lnTo>
                  <a:pt x="421933" y="70902"/>
                </a:lnTo>
                <a:lnTo>
                  <a:pt x="419243" y="72621"/>
                </a:lnTo>
                <a:lnTo>
                  <a:pt x="416554" y="74339"/>
                </a:lnTo>
                <a:lnTo>
                  <a:pt x="413304" y="75198"/>
                </a:lnTo>
                <a:lnTo>
                  <a:pt x="409493" y="75198"/>
                </a:lnTo>
                <a:lnTo>
                  <a:pt x="409493" y="82931"/>
                </a:lnTo>
                <a:lnTo>
                  <a:pt x="414798" y="82931"/>
                </a:lnTo>
                <a:lnTo>
                  <a:pt x="419468" y="81773"/>
                </a:lnTo>
                <a:lnTo>
                  <a:pt x="423502" y="79457"/>
                </a:lnTo>
                <a:lnTo>
                  <a:pt x="427611" y="77141"/>
                </a:lnTo>
                <a:lnTo>
                  <a:pt x="430824" y="73816"/>
                </a:lnTo>
                <a:lnTo>
                  <a:pt x="433140" y="69483"/>
                </a:lnTo>
                <a:lnTo>
                  <a:pt x="435456" y="65075"/>
                </a:lnTo>
                <a:lnTo>
                  <a:pt x="436614" y="59845"/>
                </a:lnTo>
                <a:lnTo>
                  <a:pt x="436614" y="47741"/>
                </a:lnTo>
                <a:lnTo>
                  <a:pt x="435456" y="42549"/>
                </a:lnTo>
                <a:lnTo>
                  <a:pt x="433140" y="38215"/>
                </a:lnTo>
                <a:lnTo>
                  <a:pt x="430824" y="33807"/>
                </a:lnTo>
                <a:lnTo>
                  <a:pt x="427611" y="30445"/>
                </a:lnTo>
                <a:lnTo>
                  <a:pt x="423502" y="28129"/>
                </a:lnTo>
                <a:lnTo>
                  <a:pt x="419468" y="25813"/>
                </a:lnTo>
                <a:lnTo>
                  <a:pt x="414798" y="24655"/>
                </a:lnTo>
                <a:lnTo>
                  <a:pt x="404263" y="24655"/>
                </a:lnTo>
                <a:lnTo>
                  <a:pt x="399594" y="25813"/>
                </a:lnTo>
                <a:lnTo>
                  <a:pt x="395485" y="28129"/>
                </a:lnTo>
                <a:lnTo>
                  <a:pt x="391375" y="30445"/>
                </a:lnTo>
                <a:lnTo>
                  <a:pt x="388163" y="33807"/>
                </a:lnTo>
                <a:lnTo>
                  <a:pt x="385847" y="38215"/>
                </a:lnTo>
                <a:lnTo>
                  <a:pt x="383531" y="42549"/>
                </a:lnTo>
                <a:lnTo>
                  <a:pt x="382372" y="47741"/>
                </a:lnTo>
                <a:lnTo>
                  <a:pt x="382372" y="59845"/>
                </a:lnTo>
                <a:lnTo>
                  <a:pt x="383531" y="65075"/>
                </a:lnTo>
                <a:close/>
              </a:path>
              <a:path w="891471" h="105906">
                <a:moveTo>
                  <a:pt x="224021" y="48414"/>
                </a:moveTo>
                <a:lnTo>
                  <a:pt x="190343" y="48414"/>
                </a:lnTo>
                <a:lnTo>
                  <a:pt x="224021" y="49310"/>
                </a:lnTo>
                <a:lnTo>
                  <a:pt x="224021" y="48414"/>
                </a:lnTo>
                <a:close/>
              </a:path>
              <a:path w="891471" h="105906">
                <a:moveTo>
                  <a:pt x="8965" y="73405"/>
                </a:moveTo>
                <a:lnTo>
                  <a:pt x="8965" y="48526"/>
                </a:lnTo>
                <a:lnTo>
                  <a:pt x="42362" y="48526"/>
                </a:lnTo>
                <a:lnTo>
                  <a:pt x="42362" y="40121"/>
                </a:lnTo>
                <a:lnTo>
                  <a:pt x="8965" y="40121"/>
                </a:lnTo>
                <a:lnTo>
                  <a:pt x="8965" y="16250"/>
                </a:lnTo>
                <a:lnTo>
                  <a:pt x="51888" y="16250"/>
                </a:lnTo>
                <a:lnTo>
                  <a:pt x="51888" y="7844"/>
                </a:lnTo>
                <a:lnTo>
                  <a:pt x="0" y="7844"/>
                </a:lnTo>
                <a:lnTo>
                  <a:pt x="0" y="81811"/>
                </a:lnTo>
                <a:lnTo>
                  <a:pt x="53569" y="81811"/>
                </a:lnTo>
                <a:lnTo>
                  <a:pt x="53569" y="73405"/>
                </a:lnTo>
                <a:lnTo>
                  <a:pt x="8965" y="73405"/>
                </a:lnTo>
                <a:close/>
              </a:path>
              <a:path w="891471" h="105906">
                <a:moveTo>
                  <a:pt x="78751" y="47218"/>
                </a:moveTo>
                <a:lnTo>
                  <a:pt x="79610" y="43408"/>
                </a:lnTo>
                <a:lnTo>
                  <a:pt x="81328" y="40569"/>
                </a:lnTo>
                <a:lnTo>
                  <a:pt x="83121" y="37730"/>
                </a:lnTo>
                <a:lnTo>
                  <a:pt x="85363" y="35675"/>
                </a:lnTo>
                <a:lnTo>
                  <a:pt x="88052" y="34405"/>
                </a:lnTo>
                <a:lnTo>
                  <a:pt x="90742" y="33135"/>
                </a:lnTo>
                <a:lnTo>
                  <a:pt x="93432" y="32500"/>
                </a:lnTo>
                <a:lnTo>
                  <a:pt x="100006" y="32500"/>
                </a:lnTo>
                <a:lnTo>
                  <a:pt x="103256" y="33733"/>
                </a:lnTo>
                <a:lnTo>
                  <a:pt x="105871" y="36198"/>
                </a:lnTo>
                <a:lnTo>
                  <a:pt x="108561" y="38589"/>
                </a:lnTo>
                <a:lnTo>
                  <a:pt x="109906" y="42885"/>
                </a:lnTo>
                <a:lnTo>
                  <a:pt x="109906" y="81811"/>
                </a:lnTo>
                <a:lnTo>
                  <a:pt x="118872" y="81811"/>
                </a:lnTo>
                <a:lnTo>
                  <a:pt x="118872" y="41092"/>
                </a:lnTo>
                <a:lnTo>
                  <a:pt x="117863" y="37095"/>
                </a:lnTo>
                <a:lnTo>
                  <a:pt x="115846" y="33957"/>
                </a:lnTo>
                <a:lnTo>
                  <a:pt x="113903" y="30819"/>
                </a:lnTo>
                <a:lnTo>
                  <a:pt x="111288" y="28503"/>
                </a:lnTo>
                <a:lnTo>
                  <a:pt x="108001" y="27008"/>
                </a:lnTo>
                <a:lnTo>
                  <a:pt x="104713" y="25439"/>
                </a:lnTo>
                <a:lnTo>
                  <a:pt x="101052" y="24655"/>
                </a:lnTo>
                <a:lnTo>
                  <a:pt x="94179" y="24655"/>
                </a:lnTo>
                <a:lnTo>
                  <a:pt x="91414" y="25066"/>
                </a:lnTo>
                <a:lnTo>
                  <a:pt x="88725" y="25888"/>
                </a:lnTo>
                <a:lnTo>
                  <a:pt x="86110" y="26709"/>
                </a:lnTo>
                <a:lnTo>
                  <a:pt x="83794" y="28054"/>
                </a:lnTo>
                <a:lnTo>
                  <a:pt x="81776" y="29922"/>
                </a:lnTo>
                <a:lnTo>
                  <a:pt x="79759" y="31715"/>
                </a:lnTo>
                <a:lnTo>
                  <a:pt x="78414" y="38327"/>
                </a:lnTo>
                <a:lnTo>
                  <a:pt x="78151" y="34111"/>
                </a:lnTo>
                <a:lnTo>
                  <a:pt x="76957" y="37095"/>
                </a:lnTo>
                <a:lnTo>
                  <a:pt x="78151" y="34111"/>
                </a:lnTo>
                <a:lnTo>
                  <a:pt x="77630" y="25776"/>
                </a:lnTo>
                <a:lnTo>
                  <a:pt x="69785" y="25776"/>
                </a:lnTo>
                <a:lnTo>
                  <a:pt x="69785" y="81811"/>
                </a:lnTo>
                <a:lnTo>
                  <a:pt x="78751" y="81811"/>
                </a:lnTo>
                <a:lnTo>
                  <a:pt x="78751" y="47218"/>
                </a:lnTo>
                <a:close/>
              </a:path>
              <a:path w="891471" h="105906">
                <a:moveTo>
                  <a:pt x="78153" y="34106"/>
                </a:moveTo>
                <a:lnTo>
                  <a:pt x="78414" y="38327"/>
                </a:lnTo>
                <a:lnTo>
                  <a:pt x="79759" y="31715"/>
                </a:lnTo>
                <a:lnTo>
                  <a:pt x="78153" y="34106"/>
                </a:lnTo>
                <a:close/>
              </a:path>
              <a:path w="891471" h="105906">
                <a:moveTo>
                  <a:pt x="151630" y="69109"/>
                </a:moveTo>
                <a:lnTo>
                  <a:pt x="151630" y="33508"/>
                </a:lnTo>
                <a:lnTo>
                  <a:pt x="172027" y="33508"/>
                </a:lnTo>
                <a:lnTo>
                  <a:pt x="172027" y="25776"/>
                </a:lnTo>
                <a:lnTo>
                  <a:pt x="151630" y="25776"/>
                </a:lnTo>
                <a:lnTo>
                  <a:pt x="151630" y="9862"/>
                </a:lnTo>
                <a:lnTo>
                  <a:pt x="142665" y="12327"/>
                </a:lnTo>
                <a:lnTo>
                  <a:pt x="142665" y="25776"/>
                </a:lnTo>
                <a:lnTo>
                  <a:pt x="131458" y="25776"/>
                </a:lnTo>
                <a:lnTo>
                  <a:pt x="131458" y="33508"/>
                </a:lnTo>
                <a:lnTo>
                  <a:pt x="142665" y="33508"/>
                </a:lnTo>
                <a:lnTo>
                  <a:pt x="142665" y="67914"/>
                </a:lnTo>
                <a:lnTo>
                  <a:pt x="142739" y="71500"/>
                </a:lnTo>
                <a:lnTo>
                  <a:pt x="143486" y="74414"/>
                </a:lnTo>
                <a:lnTo>
                  <a:pt x="144906" y="76655"/>
                </a:lnTo>
                <a:lnTo>
                  <a:pt x="146400" y="78822"/>
                </a:lnTo>
                <a:lnTo>
                  <a:pt x="148380" y="80428"/>
                </a:lnTo>
                <a:lnTo>
                  <a:pt x="150846" y="81474"/>
                </a:lnTo>
                <a:lnTo>
                  <a:pt x="153311" y="82446"/>
                </a:lnTo>
                <a:lnTo>
                  <a:pt x="155963" y="82931"/>
                </a:lnTo>
                <a:lnTo>
                  <a:pt x="161866" y="82931"/>
                </a:lnTo>
                <a:lnTo>
                  <a:pt x="164556" y="82483"/>
                </a:lnTo>
                <a:lnTo>
                  <a:pt x="166872" y="81586"/>
                </a:lnTo>
                <a:lnTo>
                  <a:pt x="169262" y="80690"/>
                </a:lnTo>
                <a:lnTo>
                  <a:pt x="171317" y="79457"/>
                </a:lnTo>
                <a:lnTo>
                  <a:pt x="173035" y="77888"/>
                </a:lnTo>
                <a:lnTo>
                  <a:pt x="169898" y="70379"/>
                </a:lnTo>
                <a:lnTo>
                  <a:pt x="168627" y="71650"/>
                </a:lnTo>
                <a:lnTo>
                  <a:pt x="167208" y="72658"/>
                </a:lnTo>
                <a:lnTo>
                  <a:pt x="165639" y="73405"/>
                </a:lnTo>
                <a:lnTo>
                  <a:pt x="164070" y="74152"/>
                </a:lnTo>
                <a:lnTo>
                  <a:pt x="162202" y="74526"/>
                </a:lnTo>
                <a:lnTo>
                  <a:pt x="157570" y="74526"/>
                </a:lnTo>
                <a:lnTo>
                  <a:pt x="155553" y="73854"/>
                </a:lnTo>
                <a:lnTo>
                  <a:pt x="153984" y="72509"/>
                </a:lnTo>
                <a:lnTo>
                  <a:pt x="152415" y="71164"/>
                </a:lnTo>
                <a:lnTo>
                  <a:pt x="151630" y="69109"/>
                </a:lnTo>
                <a:close/>
              </a:path>
              <a:path w="891471" h="105906">
                <a:moveTo>
                  <a:pt x="190176" y="53793"/>
                </a:moveTo>
                <a:lnTo>
                  <a:pt x="190176" y="49310"/>
                </a:lnTo>
                <a:lnTo>
                  <a:pt x="190176" y="56371"/>
                </a:lnTo>
                <a:lnTo>
                  <a:pt x="232538" y="56371"/>
                </a:lnTo>
                <a:lnTo>
                  <a:pt x="190176" y="49310"/>
                </a:lnTo>
                <a:lnTo>
                  <a:pt x="190176" y="53793"/>
                </a:lnTo>
                <a:close/>
              </a:path>
              <a:path w="891471" h="105906">
                <a:moveTo>
                  <a:pt x="194435" y="28129"/>
                </a:moveTo>
                <a:lnTo>
                  <a:pt x="190400" y="30445"/>
                </a:lnTo>
                <a:lnTo>
                  <a:pt x="187225" y="33807"/>
                </a:lnTo>
                <a:lnTo>
                  <a:pt x="184909" y="38215"/>
                </a:lnTo>
                <a:lnTo>
                  <a:pt x="182593" y="42549"/>
                </a:lnTo>
                <a:lnTo>
                  <a:pt x="181435" y="47741"/>
                </a:lnTo>
                <a:lnTo>
                  <a:pt x="181435" y="59845"/>
                </a:lnTo>
                <a:lnTo>
                  <a:pt x="182593" y="65075"/>
                </a:lnTo>
                <a:lnTo>
                  <a:pt x="184909" y="69483"/>
                </a:lnTo>
                <a:lnTo>
                  <a:pt x="187225" y="73816"/>
                </a:lnTo>
                <a:lnTo>
                  <a:pt x="190438" y="77141"/>
                </a:lnTo>
                <a:lnTo>
                  <a:pt x="187262" y="56371"/>
                </a:lnTo>
                <a:lnTo>
                  <a:pt x="187262" y="48414"/>
                </a:lnTo>
                <a:lnTo>
                  <a:pt x="190343" y="48414"/>
                </a:lnTo>
                <a:lnTo>
                  <a:pt x="190886" y="45500"/>
                </a:lnTo>
                <a:lnTo>
                  <a:pt x="192305" y="42362"/>
                </a:lnTo>
                <a:lnTo>
                  <a:pt x="193800" y="39149"/>
                </a:lnTo>
                <a:lnTo>
                  <a:pt x="195854" y="36721"/>
                </a:lnTo>
                <a:lnTo>
                  <a:pt x="198469" y="35077"/>
                </a:lnTo>
                <a:lnTo>
                  <a:pt x="201159" y="33359"/>
                </a:lnTo>
                <a:lnTo>
                  <a:pt x="204334" y="32500"/>
                </a:lnTo>
                <a:lnTo>
                  <a:pt x="212777" y="32500"/>
                </a:lnTo>
                <a:lnTo>
                  <a:pt x="216625" y="33957"/>
                </a:lnTo>
                <a:lnTo>
                  <a:pt x="219538" y="36871"/>
                </a:lnTo>
                <a:lnTo>
                  <a:pt x="222527" y="39784"/>
                </a:lnTo>
                <a:lnTo>
                  <a:pt x="224021" y="43931"/>
                </a:lnTo>
                <a:lnTo>
                  <a:pt x="228616" y="48414"/>
                </a:lnTo>
                <a:lnTo>
                  <a:pt x="225291" y="30258"/>
                </a:lnTo>
                <a:lnTo>
                  <a:pt x="221556" y="28017"/>
                </a:lnTo>
                <a:lnTo>
                  <a:pt x="217895" y="25776"/>
                </a:lnTo>
                <a:lnTo>
                  <a:pt x="213449" y="24655"/>
                </a:lnTo>
                <a:lnTo>
                  <a:pt x="203064" y="24655"/>
                </a:lnTo>
                <a:lnTo>
                  <a:pt x="198469" y="25813"/>
                </a:lnTo>
                <a:lnTo>
                  <a:pt x="194435" y="28129"/>
                </a:lnTo>
                <a:close/>
              </a:path>
              <a:path w="891471" h="105906">
                <a:moveTo>
                  <a:pt x="232987" y="45313"/>
                </a:moveTo>
                <a:lnTo>
                  <a:pt x="232015" y="41017"/>
                </a:lnTo>
                <a:lnTo>
                  <a:pt x="230073" y="37207"/>
                </a:lnTo>
                <a:lnTo>
                  <a:pt x="228130" y="33322"/>
                </a:lnTo>
                <a:lnTo>
                  <a:pt x="225291" y="30258"/>
                </a:lnTo>
                <a:lnTo>
                  <a:pt x="228616" y="48414"/>
                </a:lnTo>
                <a:lnTo>
                  <a:pt x="224021" y="43931"/>
                </a:lnTo>
                <a:lnTo>
                  <a:pt x="224021" y="49310"/>
                </a:lnTo>
                <a:lnTo>
                  <a:pt x="190343" y="48414"/>
                </a:lnTo>
                <a:lnTo>
                  <a:pt x="187262" y="48414"/>
                </a:lnTo>
                <a:lnTo>
                  <a:pt x="187262" y="56371"/>
                </a:lnTo>
                <a:lnTo>
                  <a:pt x="190438" y="77141"/>
                </a:lnTo>
                <a:lnTo>
                  <a:pt x="194547" y="79457"/>
                </a:lnTo>
                <a:lnTo>
                  <a:pt x="198731" y="81773"/>
                </a:lnTo>
                <a:lnTo>
                  <a:pt x="203475" y="82931"/>
                </a:lnTo>
                <a:lnTo>
                  <a:pt x="212441" y="82931"/>
                </a:lnTo>
                <a:lnTo>
                  <a:pt x="215728" y="82446"/>
                </a:lnTo>
                <a:lnTo>
                  <a:pt x="218642" y="81474"/>
                </a:lnTo>
                <a:lnTo>
                  <a:pt x="221630" y="80428"/>
                </a:lnTo>
                <a:lnTo>
                  <a:pt x="224208" y="78971"/>
                </a:lnTo>
                <a:lnTo>
                  <a:pt x="226375" y="77104"/>
                </a:lnTo>
                <a:lnTo>
                  <a:pt x="228616" y="75236"/>
                </a:lnTo>
                <a:lnTo>
                  <a:pt x="230447" y="73032"/>
                </a:lnTo>
                <a:lnTo>
                  <a:pt x="231866" y="70491"/>
                </a:lnTo>
                <a:lnTo>
                  <a:pt x="224806" y="66345"/>
                </a:lnTo>
                <a:lnTo>
                  <a:pt x="223237" y="69035"/>
                </a:lnTo>
                <a:lnTo>
                  <a:pt x="221145" y="71164"/>
                </a:lnTo>
                <a:lnTo>
                  <a:pt x="218530" y="72733"/>
                </a:lnTo>
                <a:lnTo>
                  <a:pt x="215989" y="74302"/>
                </a:lnTo>
                <a:lnTo>
                  <a:pt x="212665" y="75086"/>
                </a:lnTo>
                <a:lnTo>
                  <a:pt x="204745" y="75086"/>
                </a:lnTo>
                <a:lnTo>
                  <a:pt x="201458" y="74265"/>
                </a:lnTo>
                <a:lnTo>
                  <a:pt x="198693" y="72621"/>
                </a:lnTo>
                <a:lnTo>
                  <a:pt x="196004" y="70902"/>
                </a:lnTo>
                <a:lnTo>
                  <a:pt x="193912" y="68437"/>
                </a:lnTo>
                <a:lnTo>
                  <a:pt x="192417" y="65224"/>
                </a:lnTo>
                <a:lnTo>
                  <a:pt x="190923" y="62012"/>
                </a:lnTo>
                <a:lnTo>
                  <a:pt x="190176" y="58201"/>
                </a:lnTo>
                <a:lnTo>
                  <a:pt x="190176" y="49310"/>
                </a:lnTo>
                <a:lnTo>
                  <a:pt x="232538" y="56371"/>
                </a:lnTo>
                <a:lnTo>
                  <a:pt x="232688" y="55549"/>
                </a:lnTo>
                <a:lnTo>
                  <a:pt x="232875" y="53569"/>
                </a:lnTo>
                <a:lnTo>
                  <a:pt x="232987" y="51365"/>
                </a:lnTo>
                <a:lnTo>
                  <a:pt x="232987" y="45313"/>
                </a:lnTo>
                <a:close/>
              </a:path>
              <a:path w="891471" h="105906">
                <a:moveTo>
                  <a:pt x="262926" y="38477"/>
                </a:moveTo>
                <a:lnTo>
                  <a:pt x="264869" y="36422"/>
                </a:lnTo>
                <a:lnTo>
                  <a:pt x="267185" y="35077"/>
                </a:lnTo>
                <a:lnTo>
                  <a:pt x="269576" y="33733"/>
                </a:lnTo>
                <a:lnTo>
                  <a:pt x="271929" y="33060"/>
                </a:lnTo>
                <a:lnTo>
                  <a:pt x="276038" y="33060"/>
                </a:lnTo>
                <a:lnTo>
                  <a:pt x="277420" y="33135"/>
                </a:lnTo>
                <a:lnTo>
                  <a:pt x="279363" y="33434"/>
                </a:lnTo>
                <a:lnTo>
                  <a:pt x="281081" y="33957"/>
                </a:lnTo>
                <a:lnTo>
                  <a:pt x="282650" y="25776"/>
                </a:lnTo>
                <a:lnTo>
                  <a:pt x="280820" y="25028"/>
                </a:lnTo>
                <a:lnTo>
                  <a:pt x="278504" y="24730"/>
                </a:lnTo>
                <a:lnTo>
                  <a:pt x="276487" y="24655"/>
                </a:lnTo>
                <a:lnTo>
                  <a:pt x="272153" y="24655"/>
                </a:lnTo>
                <a:lnTo>
                  <a:pt x="268455" y="25514"/>
                </a:lnTo>
                <a:lnTo>
                  <a:pt x="265392" y="27232"/>
                </a:lnTo>
                <a:lnTo>
                  <a:pt x="262403" y="28951"/>
                </a:lnTo>
                <a:lnTo>
                  <a:pt x="260124" y="31529"/>
                </a:lnTo>
                <a:lnTo>
                  <a:pt x="258555" y="34965"/>
                </a:lnTo>
                <a:lnTo>
                  <a:pt x="257323" y="25776"/>
                </a:lnTo>
                <a:lnTo>
                  <a:pt x="250038" y="25776"/>
                </a:lnTo>
                <a:lnTo>
                  <a:pt x="250038" y="81811"/>
                </a:lnTo>
                <a:lnTo>
                  <a:pt x="259004" y="81811"/>
                </a:lnTo>
                <a:lnTo>
                  <a:pt x="259004" y="47368"/>
                </a:lnTo>
                <a:lnTo>
                  <a:pt x="259788" y="43931"/>
                </a:lnTo>
                <a:lnTo>
                  <a:pt x="261357" y="41241"/>
                </a:lnTo>
                <a:lnTo>
                  <a:pt x="262926" y="38477"/>
                </a:lnTo>
                <a:close/>
              </a:path>
              <a:path w="891471" h="105906">
                <a:moveTo>
                  <a:pt x="318198" y="101983"/>
                </a:moveTo>
                <a:lnTo>
                  <a:pt x="319842" y="103179"/>
                </a:lnTo>
                <a:lnTo>
                  <a:pt x="321710" y="104112"/>
                </a:lnTo>
                <a:lnTo>
                  <a:pt x="323802" y="104785"/>
                </a:lnTo>
                <a:lnTo>
                  <a:pt x="325969" y="105532"/>
                </a:lnTo>
                <a:lnTo>
                  <a:pt x="328322" y="105906"/>
                </a:lnTo>
                <a:lnTo>
                  <a:pt x="333552" y="105906"/>
                </a:lnTo>
                <a:lnTo>
                  <a:pt x="335905" y="105420"/>
                </a:lnTo>
                <a:lnTo>
                  <a:pt x="337923" y="104449"/>
                </a:lnTo>
                <a:lnTo>
                  <a:pt x="340015" y="103552"/>
                </a:lnTo>
                <a:lnTo>
                  <a:pt x="341883" y="102020"/>
                </a:lnTo>
                <a:lnTo>
                  <a:pt x="343526" y="99854"/>
                </a:lnTo>
                <a:lnTo>
                  <a:pt x="345245" y="97762"/>
                </a:lnTo>
                <a:lnTo>
                  <a:pt x="346814" y="94885"/>
                </a:lnTo>
                <a:lnTo>
                  <a:pt x="348233" y="91224"/>
                </a:lnTo>
                <a:lnTo>
                  <a:pt x="374570" y="25776"/>
                </a:lnTo>
                <a:lnTo>
                  <a:pt x="364932" y="25776"/>
                </a:lnTo>
                <a:lnTo>
                  <a:pt x="351819" y="61190"/>
                </a:lnTo>
                <a:lnTo>
                  <a:pt x="347785" y="72285"/>
                </a:lnTo>
                <a:lnTo>
                  <a:pt x="344311" y="62310"/>
                </a:lnTo>
                <a:lnTo>
                  <a:pt x="330302" y="25776"/>
                </a:lnTo>
                <a:lnTo>
                  <a:pt x="320104" y="25776"/>
                </a:lnTo>
                <a:lnTo>
                  <a:pt x="337923" y="68362"/>
                </a:lnTo>
                <a:lnTo>
                  <a:pt x="343526" y="81698"/>
                </a:lnTo>
                <a:lnTo>
                  <a:pt x="340612" y="88983"/>
                </a:lnTo>
                <a:lnTo>
                  <a:pt x="339193" y="92644"/>
                </a:lnTo>
                <a:lnTo>
                  <a:pt x="337624" y="95072"/>
                </a:lnTo>
                <a:lnTo>
                  <a:pt x="335905" y="96268"/>
                </a:lnTo>
                <a:lnTo>
                  <a:pt x="334187" y="97463"/>
                </a:lnTo>
                <a:lnTo>
                  <a:pt x="332357" y="98061"/>
                </a:lnTo>
                <a:lnTo>
                  <a:pt x="328770" y="98061"/>
                </a:lnTo>
                <a:lnTo>
                  <a:pt x="327089" y="97724"/>
                </a:lnTo>
                <a:lnTo>
                  <a:pt x="325371" y="97052"/>
                </a:lnTo>
                <a:lnTo>
                  <a:pt x="323727" y="96454"/>
                </a:lnTo>
                <a:lnTo>
                  <a:pt x="322158" y="95483"/>
                </a:lnTo>
                <a:lnTo>
                  <a:pt x="320664" y="94138"/>
                </a:lnTo>
                <a:lnTo>
                  <a:pt x="318198" y="101983"/>
                </a:lnTo>
                <a:close/>
              </a:path>
              <a:path w="891471" h="105906">
                <a:moveTo>
                  <a:pt x="405683" y="75198"/>
                </a:moveTo>
                <a:lnTo>
                  <a:pt x="402433" y="74339"/>
                </a:lnTo>
                <a:lnTo>
                  <a:pt x="404263" y="82931"/>
                </a:lnTo>
                <a:lnTo>
                  <a:pt x="409493" y="82931"/>
                </a:lnTo>
                <a:lnTo>
                  <a:pt x="409493" y="75198"/>
                </a:lnTo>
                <a:lnTo>
                  <a:pt x="405683" y="75198"/>
                </a:lnTo>
                <a:close/>
              </a:path>
              <a:path w="891471" h="105906">
                <a:moveTo>
                  <a:pt x="461898" y="25776"/>
                </a:moveTo>
                <a:lnTo>
                  <a:pt x="452933" y="25776"/>
                </a:lnTo>
                <a:lnTo>
                  <a:pt x="452933" y="67391"/>
                </a:lnTo>
                <a:lnTo>
                  <a:pt x="453904" y="71351"/>
                </a:lnTo>
                <a:lnTo>
                  <a:pt x="455847" y="74414"/>
                </a:lnTo>
                <a:lnTo>
                  <a:pt x="457864" y="77402"/>
                </a:lnTo>
                <a:lnTo>
                  <a:pt x="460441" y="79569"/>
                </a:lnTo>
                <a:lnTo>
                  <a:pt x="463579" y="80914"/>
                </a:lnTo>
                <a:lnTo>
                  <a:pt x="466792" y="82259"/>
                </a:lnTo>
                <a:lnTo>
                  <a:pt x="470192" y="82931"/>
                </a:lnTo>
                <a:lnTo>
                  <a:pt x="478261" y="82931"/>
                </a:lnTo>
                <a:lnTo>
                  <a:pt x="482146" y="82184"/>
                </a:lnTo>
                <a:lnTo>
                  <a:pt x="485433" y="80690"/>
                </a:lnTo>
                <a:lnTo>
                  <a:pt x="488795" y="79121"/>
                </a:lnTo>
                <a:lnTo>
                  <a:pt x="491447" y="76655"/>
                </a:lnTo>
                <a:lnTo>
                  <a:pt x="493390" y="73293"/>
                </a:lnTo>
                <a:lnTo>
                  <a:pt x="493950" y="81811"/>
                </a:lnTo>
                <a:lnTo>
                  <a:pt x="501795" y="81811"/>
                </a:lnTo>
                <a:lnTo>
                  <a:pt x="501795" y="25776"/>
                </a:lnTo>
                <a:lnTo>
                  <a:pt x="492830" y="25776"/>
                </a:lnTo>
                <a:lnTo>
                  <a:pt x="492830" y="59546"/>
                </a:lnTo>
                <a:lnTo>
                  <a:pt x="492344" y="62385"/>
                </a:lnTo>
                <a:lnTo>
                  <a:pt x="491373" y="64776"/>
                </a:lnTo>
                <a:lnTo>
                  <a:pt x="490476" y="67167"/>
                </a:lnTo>
                <a:lnTo>
                  <a:pt x="489206" y="69147"/>
                </a:lnTo>
                <a:lnTo>
                  <a:pt x="487562" y="70716"/>
                </a:lnTo>
                <a:lnTo>
                  <a:pt x="485993" y="72210"/>
                </a:lnTo>
                <a:lnTo>
                  <a:pt x="484200" y="73331"/>
                </a:lnTo>
                <a:lnTo>
                  <a:pt x="482183" y="74078"/>
                </a:lnTo>
                <a:lnTo>
                  <a:pt x="480166" y="74750"/>
                </a:lnTo>
                <a:lnTo>
                  <a:pt x="478111" y="75086"/>
                </a:lnTo>
                <a:lnTo>
                  <a:pt x="471536" y="75086"/>
                </a:lnTo>
                <a:lnTo>
                  <a:pt x="468062" y="74040"/>
                </a:lnTo>
                <a:lnTo>
                  <a:pt x="465597" y="71948"/>
                </a:lnTo>
                <a:lnTo>
                  <a:pt x="463131" y="69782"/>
                </a:lnTo>
                <a:lnTo>
                  <a:pt x="461898" y="65859"/>
                </a:lnTo>
                <a:lnTo>
                  <a:pt x="461898" y="25776"/>
                </a:lnTo>
                <a:close/>
              </a:path>
              <a:path w="891471" h="105906">
                <a:moveTo>
                  <a:pt x="535549" y="38477"/>
                </a:moveTo>
                <a:lnTo>
                  <a:pt x="537492" y="36422"/>
                </a:lnTo>
                <a:lnTo>
                  <a:pt x="539808" y="35077"/>
                </a:lnTo>
                <a:lnTo>
                  <a:pt x="542199" y="33733"/>
                </a:lnTo>
                <a:lnTo>
                  <a:pt x="544552" y="33060"/>
                </a:lnTo>
                <a:lnTo>
                  <a:pt x="548661" y="33060"/>
                </a:lnTo>
                <a:lnTo>
                  <a:pt x="550044" y="33135"/>
                </a:lnTo>
                <a:lnTo>
                  <a:pt x="551986" y="33434"/>
                </a:lnTo>
                <a:lnTo>
                  <a:pt x="553705" y="33957"/>
                </a:lnTo>
                <a:lnTo>
                  <a:pt x="555274" y="25776"/>
                </a:lnTo>
                <a:lnTo>
                  <a:pt x="553443" y="25028"/>
                </a:lnTo>
                <a:lnTo>
                  <a:pt x="551127" y="24730"/>
                </a:lnTo>
                <a:lnTo>
                  <a:pt x="549110" y="24655"/>
                </a:lnTo>
                <a:lnTo>
                  <a:pt x="544776" y="24655"/>
                </a:lnTo>
                <a:lnTo>
                  <a:pt x="541078" y="25514"/>
                </a:lnTo>
                <a:lnTo>
                  <a:pt x="538015" y="27232"/>
                </a:lnTo>
                <a:lnTo>
                  <a:pt x="535026" y="28951"/>
                </a:lnTo>
                <a:lnTo>
                  <a:pt x="532748" y="31529"/>
                </a:lnTo>
                <a:lnTo>
                  <a:pt x="531179" y="34965"/>
                </a:lnTo>
                <a:lnTo>
                  <a:pt x="529946" y="25776"/>
                </a:lnTo>
                <a:lnTo>
                  <a:pt x="522661" y="25776"/>
                </a:lnTo>
                <a:lnTo>
                  <a:pt x="522661" y="81811"/>
                </a:lnTo>
                <a:lnTo>
                  <a:pt x="531627" y="81811"/>
                </a:lnTo>
                <a:lnTo>
                  <a:pt x="531627" y="47368"/>
                </a:lnTo>
                <a:lnTo>
                  <a:pt x="532411" y="43931"/>
                </a:lnTo>
                <a:lnTo>
                  <a:pt x="533980" y="41241"/>
                </a:lnTo>
                <a:lnTo>
                  <a:pt x="535549" y="38477"/>
                </a:lnTo>
                <a:close/>
              </a:path>
              <a:path w="891471" h="105906">
                <a:moveTo>
                  <a:pt x="608797" y="53793"/>
                </a:moveTo>
                <a:lnTo>
                  <a:pt x="608797" y="49310"/>
                </a:lnTo>
                <a:lnTo>
                  <a:pt x="608797" y="56371"/>
                </a:lnTo>
                <a:lnTo>
                  <a:pt x="651159" y="56371"/>
                </a:lnTo>
                <a:lnTo>
                  <a:pt x="608797" y="49310"/>
                </a:lnTo>
                <a:lnTo>
                  <a:pt x="608797" y="53793"/>
                </a:lnTo>
                <a:close/>
              </a:path>
              <a:path w="891471" h="105906">
                <a:moveTo>
                  <a:pt x="613055" y="28129"/>
                </a:moveTo>
                <a:lnTo>
                  <a:pt x="609021" y="30445"/>
                </a:lnTo>
                <a:lnTo>
                  <a:pt x="605845" y="33807"/>
                </a:lnTo>
                <a:lnTo>
                  <a:pt x="603529" y="38215"/>
                </a:lnTo>
                <a:lnTo>
                  <a:pt x="601213" y="42549"/>
                </a:lnTo>
                <a:lnTo>
                  <a:pt x="600055" y="47741"/>
                </a:lnTo>
                <a:lnTo>
                  <a:pt x="600055" y="59845"/>
                </a:lnTo>
                <a:lnTo>
                  <a:pt x="601213" y="65075"/>
                </a:lnTo>
                <a:lnTo>
                  <a:pt x="603529" y="69483"/>
                </a:lnTo>
                <a:lnTo>
                  <a:pt x="605845" y="73816"/>
                </a:lnTo>
                <a:lnTo>
                  <a:pt x="609058" y="77141"/>
                </a:lnTo>
                <a:lnTo>
                  <a:pt x="605883" y="56371"/>
                </a:lnTo>
                <a:lnTo>
                  <a:pt x="605883" y="48414"/>
                </a:lnTo>
                <a:lnTo>
                  <a:pt x="608964" y="48414"/>
                </a:lnTo>
                <a:lnTo>
                  <a:pt x="609506" y="45500"/>
                </a:lnTo>
                <a:lnTo>
                  <a:pt x="610926" y="42362"/>
                </a:lnTo>
                <a:lnTo>
                  <a:pt x="612420" y="39149"/>
                </a:lnTo>
                <a:lnTo>
                  <a:pt x="614475" y="36721"/>
                </a:lnTo>
                <a:lnTo>
                  <a:pt x="617090" y="35077"/>
                </a:lnTo>
                <a:lnTo>
                  <a:pt x="619779" y="33359"/>
                </a:lnTo>
                <a:lnTo>
                  <a:pt x="622955" y="32500"/>
                </a:lnTo>
                <a:lnTo>
                  <a:pt x="631397" y="32500"/>
                </a:lnTo>
                <a:lnTo>
                  <a:pt x="635245" y="33957"/>
                </a:lnTo>
                <a:lnTo>
                  <a:pt x="638159" y="36871"/>
                </a:lnTo>
                <a:lnTo>
                  <a:pt x="641148" y="39784"/>
                </a:lnTo>
                <a:lnTo>
                  <a:pt x="642642" y="43931"/>
                </a:lnTo>
                <a:lnTo>
                  <a:pt x="647237" y="48414"/>
                </a:lnTo>
                <a:lnTo>
                  <a:pt x="643912" y="30258"/>
                </a:lnTo>
                <a:lnTo>
                  <a:pt x="640176" y="28017"/>
                </a:lnTo>
                <a:lnTo>
                  <a:pt x="636515" y="25776"/>
                </a:lnTo>
                <a:lnTo>
                  <a:pt x="632070" y="24655"/>
                </a:lnTo>
                <a:lnTo>
                  <a:pt x="621685" y="24655"/>
                </a:lnTo>
                <a:lnTo>
                  <a:pt x="617090" y="25813"/>
                </a:lnTo>
                <a:lnTo>
                  <a:pt x="613055" y="28129"/>
                </a:lnTo>
                <a:close/>
              </a:path>
              <a:path w="891471" h="105906">
                <a:moveTo>
                  <a:pt x="651607" y="45313"/>
                </a:moveTo>
                <a:lnTo>
                  <a:pt x="650636" y="41017"/>
                </a:lnTo>
                <a:lnTo>
                  <a:pt x="648694" y="37207"/>
                </a:lnTo>
                <a:lnTo>
                  <a:pt x="646751" y="33322"/>
                </a:lnTo>
                <a:lnTo>
                  <a:pt x="643912" y="30258"/>
                </a:lnTo>
                <a:lnTo>
                  <a:pt x="647237" y="48414"/>
                </a:lnTo>
                <a:lnTo>
                  <a:pt x="642642" y="43931"/>
                </a:lnTo>
                <a:lnTo>
                  <a:pt x="642642" y="49310"/>
                </a:lnTo>
                <a:lnTo>
                  <a:pt x="608964" y="48414"/>
                </a:lnTo>
                <a:lnTo>
                  <a:pt x="605883" y="48414"/>
                </a:lnTo>
                <a:lnTo>
                  <a:pt x="605883" y="56371"/>
                </a:lnTo>
                <a:lnTo>
                  <a:pt x="609058" y="77141"/>
                </a:lnTo>
                <a:lnTo>
                  <a:pt x="613167" y="79457"/>
                </a:lnTo>
                <a:lnTo>
                  <a:pt x="617351" y="81773"/>
                </a:lnTo>
                <a:lnTo>
                  <a:pt x="622096" y="82931"/>
                </a:lnTo>
                <a:lnTo>
                  <a:pt x="631061" y="82931"/>
                </a:lnTo>
                <a:lnTo>
                  <a:pt x="634349" y="82446"/>
                </a:lnTo>
                <a:lnTo>
                  <a:pt x="637262" y="81474"/>
                </a:lnTo>
                <a:lnTo>
                  <a:pt x="640251" y="80428"/>
                </a:lnTo>
                <a:lnTo>
                  <a:pt x="642829" y="78971"/>
                </a:lnTo>
                <a:lnTo>
                  <a:pt x="644995" y="77104"/>
                </a:lnTo>
                <a:lnTo>
                  <a:pt x="647237" y="75236"/>
                </a:lnTo>
                <a:lnTo>
                  <a:pt x="649067" y="73032"/>
                </a:lnTo>
                <a:lnTo>
                  <a:pt x="650487" y="70491"/>
                </a:lnTo>
                <a:lnTo>
                  <a:pt x="643426" y="66345"/>
                </a:lnTo>
                <a:lnTo>
                  <a:pt x="641857" y="69035"/>
                </a:lnTo>
                <a:lnTo>
                  <a:pt x="639765" y="71164"/>
                </a:lnTo>
                <a:lnTo>
                  <a:pt x="637150" y="72733"/>
                </a:lnTo>
                <a:lnTo>
                  <a:pt x="634610" y="74302"/>
                </a:lnTo>
                <a:lnTo>
                  <a:pt x="631285" y="75086"/>
                </a:lnTo>
                <a:lnTo>
                  <a:pt x="623366" y="75086"/>
                </a:lnTo>
                <a:lnTo>
                  <a:pt x="620078" y="74265"/>
                </a:lnTo>
                <a:lnTo>
                  <a:pt x="617314" y="72621"/>
                </a:lnTo>
                <a:lnTo>
                  <a:pt x="614624" y="70902"/>
                </a:lnTo>
                <a:lnTo>
                  <a:pt x="612532" y="68437"/>
                </a:lnTo>
                <a:lnTo>
                  <a:pt x="611038" y="65224"/>
                </a:lnTo>
                <a:lnTo>
                  <a:pt x="609544" y="62012"/>
                </a:lnTo>
                <a:lnTo>
                  <a:pt x="608797" y="58201"/>
                </a:lnTo>
                <a:lnTo>
                  <a:pt x="608797" y="49310"/>
                </a:lnTo>
                <a:lnTo>
                  <a:pt x="651159" y="56371"/>
                </a:lnTo>
                <a:lnTo>
                  <a:pt x="651308" y="55549"/>
                </a:lnTo>
                <a:lnTo>
                  <a:pt x="651495" y="53569"/>
                </a:lnTo>
                <a:lnTo>
                  <a:pt x="651607" y="51365"/>
                </a:lnTo>
                <a:lnTo>
                  <a:pt x="651607" y="4531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6786817" y="17878761"/>
            <a:ext cx="40569" cy="0"/>
          </a:xfrm>
          <a:custGeom>
            <a:avLst/>
            <a:gdLst/>
            <a:ahLst/>
            <a:cxnLst/>
            <a:rect l="l" t="t" r="r" b="b"/>
            <a:pathLst>
              <a:path w="40569" h="0">
                <a:moveTo>
                  <a:pt x="0" y="0"/>
                </a:moveTo>
                <a:lnTo>
                  <a:pt x="40569" y="0"/>
                </a:lnTo>
              </a:path>
            </a:pathLst>
          </a:custGeom>
          <a:ln w="9002">
            <a:solidFill>
              <a:srgbClr val="F2F2F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7498795" y="17874895"/>
            <a:ext cx="0" cy="56034"/>
          </a:xfrm>
          <a:custGeom>
            <a:avLst/>
            <a:gdLst/>
            <a:ahLst/>
            <a:cxnLst/>
            <a:rect l="l" t="t" r="r" b="b"/>
            <a:pathLst>
              <a:path w="0" h="56034">
                <a:moveTo>
                  <a:pt x="0" y="0"/>
                </a:moveTo>
                <a:lnTo>
                  <a:pt x="0" y="56034"/>
                </a:lnTo>
              </a:path>
            </a:pathLst>
          </a:custGeom>
          <a:ln w="10235">
            <a:solidFill>
              <a:srgbClr val="F2F2F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6512508" y="18192426"/>
            <a:ext cx="1059100" cy="398470"/>
          </a:xfrm>
          <a:custGeom>
            <a:avLst/>
            <a:gdLst/>
            <a:ahLst/>
            <a:cxnLst/>
            <a:rect l="l" t="t" r="r" b="b"/>
            <a:pathLst>
              <a:path w="1059100" h="398470">
                <a:moveTo>
                  <a:pt x="0" y="49808"/>
                </a:moveTo>
                <a:lnTo>
                  <a:pt x="0" y="348662"/>
                </a:lnTo>
                <a:lnTo>
                  <a:pt x="633" y="356625"/>
                </a:lnTo>
                <a:lnTo>
                  <a:pt x="22883" y="390573"/>
                </a:lnTo>
                <a:lnTo>
                  <a:pt x="49808" y="398470"/>
                </a:lnTo>
                <a:lnTo>
                  <a:pt x="1009291" y="398470"/>
                </a:lnTo>
                <a:lnTo>
                  <a:pt x="1051202" y="375586"/>
                </a:lnTo>
                <a:lnTo>
                  <a:pt x="1059100" y="348662"/>
                </a:lnTo>
                <a:lnTo>
                  <a:pt x="1059100" y="49808"/>
                </a:lnTo>
                <a:lnTo>
                  <a:pt x="1036216" y="7897"/>
                </a:lnTo>
                <a:lnTo>
                  <a:pt x="1009291" y="0"/>
                </a:lnTo>
                <a:lnTo>
                  <a:pt x="49808" y="0"/>
                </a:lnTo>
                <a:lnTo>
                  <a:pt x="7897" y="22883"/>
                </a:lnTo>
                <a:lnTo>
                  <a:pt x="0" y="49808"/>
                </a:lnTo>
                <a:close/>
              </a:path>
            </a:pathLst>
          </a:custGeom>
          <a:solidFill>
            <a:srgbClr val="005EA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7277636" y="18377980"/>
            <a:ext cx="62526" cy="58590"/>
          </a:xfrm>
          <a:custGeom>
            <a:avLst/>
            <a:gdLst/>
            <a:ahLst/>
            <a:cxnLst/>
            <a:rect l="l" t="t" r="r" b="b"/>
            <a:pathLst>
              <a:path w="62526" h="58590">
                <a:moveTo>
                  <a:pt x="26693" y="45383"/>
                </a:moveTo>
                <a:lnTo>
                  <a:pt x="24099" y="43909"/>
                </a:lnTo>
                <a:lnTo>
                  <a:pt x="21505" y="42406"/>
                </a:lnTo>
                <a:lnTo>
                  <a:pt x="19486" y="40254"/>
                </a:lnTo>
                <a:lnTo>
                  <a:pt x="18041" y="37453"/>
                </a:lnTo>
                <a:lnTo>
                  <a:pt x="16597" y="34623"/>
                </a:lnTo>
                <a:lnTo>
                  <a:pt x="15874" y="31233"/>
                </a:lnTo>
                <a:lnTo>
                  <a:pt x="15874" y="27681"/>
                </a:lnTo>
                <a:lnTo>
                  <a:pt x="7517" y="27681"/>
                </a:lnTo>
                <a:lnTo>
                  <a:pt x="6662" y="0"/>
                </a:lnTo>
                <a:lnTo>
                  <a:pt x="3979" y="5306"/>
                </a:lnTo>
                <a:lnTo>
                  <a:pt x="1326" y="10583"/>
                </a:lnTo>
                <a:lnTo>
                  <a:pt x="0" y="16714"/>
                </a:lnTo>
                <a:lnTo>
                  <a:pt x="0" y="30806"/>
                </a:lnTo>
                <a:lnTo>
                  <a:pt x="1326" y="36982"/>
                </a:lnTo>
                <a:lnTo>
                  <a:pt x="3979" y="42229"/>
                </a:lnTo>
                <a:lnTo>
                  <a:pt x="6632" y="47447"/>
                </a:lnTo>
                <a:lnTo>
                  <a:pt x="10421" y="51486"/>
                </a:lnTo>
                <a:lnTo>
                  <a:pt x="15344" y="54345"/>
                </a:lnTo>
                <a:lnTo>
                  <a:pt x="20296" y="57175"/>
                </a:lnTo>
                <a:lnTo>
                  <a:pt x="26177" y="58590"/>
                </a:lnTo>
                <a:lnTo>
                  <a:pt x="38264" y="58590"/>
                </a:lnTo>
                <a:lnTo>
                  <a:pt x="42951" y="57794"/>
                </a:lnTo>
                <a:lnTo>
                  <a:pt x="47049" y="56203"/>
                </a:lnTo>
                <a:lnTo>
                  <a:pt x="51147" y="54581"/>
                </a:lnTo>
                <a:lnTo>
                  <a:pt x="54507" y="52311"/>
                </a:lnTo>
                <a:lnTo>
                  <a:pt x="57131" y="49393"/>
                </a:lnTo>
                <a:lnTo>
                  <a:pt x="59784" y="46445"/>
                </a:lnTo>
                <a:lnTo>
                  <a:pt x="61583" y="42996"/>
                </a:lnTo>
                <a:lnTo>
                  <a:pt x="62526" y="39045"/>
                </a:lnTo>
                <a:lnTo>
                  <a:pt x="47580" y="37365"/>
                </a:lnTo>
                <a:lnTo>
                  <a:pt x="46872" y="39281"/>
                </a:lnTo>
                <a:lnTo>
                  <a:pt x="45826" y="40888"/>
                </a:lnTo>
                <a:lnTo>
                  <a:pt x="44440" y="42185"/>
                </a:lnTo>
                <a:lnTo>
                  <a:pt x="43055" y="43482"/>
                </a:lnTo>
                <a:lnTo>
                  <a:pt x="41418" y="44470"/>
                </a:lnTo>
                <a:lnTo>
                  <a:pt x="39532" y="45148"/>
                </a:lnTo>
                <a:lnTo>
                  <a:pt x="37645" y="45796"/>
                </a:lnTo>
                <a:lnTo>
                  <a:pt x="35537" y="46120"/>
                </a:lnTo>
                <a:lnTo>
                  <a:pt x="29730" y="46120"/>
                </a:lnTo>
                <a:lnTo>
                  <a:pt x="26693" y="45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7202828" y="18344683"/>
            <a:ext cx="64118" cy="91755"/>
          </a:xfrm>
          <a:custGeom>
            <a:avLst/>
            <a:gdLst/>
            <a:ahLst/>
            <a:cxnLst/>
            <a:rect l="l" t="t" r="r" b="b"/>
            <a:pathLst>
              <a:path w="64118" h="91755">
                <a:moveTo>
                  <a:pt x="15742" y="90561"/>
                </a:moveTo>
                <a:lnTo>
                  <a:pt x="15742" y="79860"/>
                </a:lnTo>
                <a:lnTo>
                  <a:pt x="16316" y="64840"/>
                </a:lnTo>
                <a:lnTo>
                  <a:pt x="15697" y="60993"/>
                </a:lnTo>
                <a:lnTo>
                  <a:pt x="15697" y="52208"/>
                </a:lnTo>
                <a:lnTo>
                  <a:pt x="16302" y="48390"/>
                </a:lnTo>
                <a:lnTo>
                  <a:pt x="17510" y="45148"/>
                </a:lnTo>
                <a:lnTo>
                  <a:pt x="18749" y="41905"/>
                </a:lnTo>
                <a:lnTo>
                  <a:pt x="20562" y="39384"/>
                </a:lnTo>
                <a:lnTo>
                  <a:pt x="22949" y="37586"/>
                </a:lnTo>
                <a:lnTo>
                  <a:pt x="25337" y="35788"/>
                </a:lnTo>
                <a:lnTo>
                  <a:pt x="28241" y="34889"/>
                </a:lnTo>
                <a:lnTo>
                  <a:pt x="35228" y="34889"/>
                </a:lnTo>
                <a:lnTo>
                  <a:pt x="38205" y="35817"/>
                </a:lnTo>
                <a:lnTo>
                  <a:pt x="40593" y="37675"/>
                </a:lnTo>
                <a:lnTo>
                  <a:pt x="42981" y="39532"/>
                </a:lnTo>
                <a:lnTo>
                  <a:pt x="44779" y="42096"/>
                </a:lnTo>
                <a:lnTo>
                  <a:pt x="45988" y="45369"/>
                </a:lnTo>
                <a:lnTo>
                  <a:pt x="47196" y="48641"/>
                </a:lnTo>
                <a:lnTo>
                  <a:pt x="47801" y="52385"/>
                </a:lnTo>
                <a:lnTo>
                  <a:pt x="47801" y="60846"/>
                </a:lnTo>
                <a:lnTo>
                  <a:pt x="47182" y="64634"/>
                </a:lnTo>
                <a:lnTo>
                  <a:pt x="45944" y="67965"/>
                </a:lnTo>
                <a:lnTo>
                  <a:pt x="44735" y="71267"/>
                </a:lnTo>
                <a:lnTo>
                  <a:pt x="42937" y="73876"/>
                </a:lnTo>
                <a:lnTo>
                  <a:pt x="40549" y="75792"/>
                </a:lnTo>
                <a:lnTo>
                  <a:pt x="38161" y="77678"/>
                </a:lnTo>
                <a:lnTo>
                  <a:pt x="35198" y="78622"/>
                </a:lnTo>
                <a:lnTo>
                  <a:pt x="28270" y="78622"/>
                </a:lnTo>
                <a:lnTo>
                  <a:pt x="25381" y="77708"/>
                </a:lnTo>
                <a:lnTo>
                  <a:pt x="22994" y="75880"/>
                </a:lnTo>
                <a:lnTo>
                  <a:pt x="20635" y="74023"/>
                </a:lnTo>
                <a:lnTo>
                  <a:pt x="18822" y="71443"/>
                </a:lnTo>
                <a:lnTo>
                  <a:pt x="17555" y="68142"/>
                </a:lnTo>
                <a:lnTo>
                  <a:pt x="16670" y="79860"/>
                </a:lnTo>
                <a:lnTo>
                  <a:pt x="17525" y="81511"/>
                </a:lnTo>
                <a:lnTo>
                  <a:pt x="18719" y="83265"/>
                </a:lnTo>
                <a:lnTo>
                  <a:pt x="20252" y="85122"/>
                </a:lnTo>
                <a:lnTo>
                  <a:pt x="21814" y="86950"/>
                </a:lnTo>
                <a:lnTo>
                  <a:pt x="23878" y="88512"/>
                </a:lnTo>
                <a:lnTo>
                  <a:pt x="26443" y="89809"/>
                </a:lnTo>
                <a:lnTo>
                  <a:pt x="29007" y="91106"/>
                </a:lnTo>
                <a:lnTo>
                  <a:pt x="32235" y="91755"/>
                </a:lnTo>
                <a:lnTo>
                  <a:pt x="41463" y="91755"/>
                </a:lnTo>
                <a:lnTo>
                  <a:pt x="46238" y="90384"/>
                </a:lnTo>
                <a:lnTo>
                  <a:pt x="50454" y="87643"/>
                </a:lnTo>
                <a:lnTo>
                  <a:pt x="54670" y="84901"/>
                </a:lnTo>
                <a:lnTo>
                  <a:pt x="58001" y="80921"/>
                </a:lnTo>
                <a:lnTo>
                  <a:pt x="60448" y="75703"/>
                </a:lnTo>
                <a:lnTo>
                  <a:pt x="62894" y="70485"/>
                </a:lnTo>
                <a:lnTo>
                  <a:pt x="64118" y="64147"/>
                </a:lnTo>
                <a:lnTo>
                  <a:pt x="64118" y="49142"/>
                </a:lnTo>
                <a:lnTo>
                  <a:pt x="62865" y="42775"/>
                </a:lnTo>
                <a:lnTo>
                  <a:pt x="60359" y="37586"/>
                </a:lnTo>
                <a:lnTo>
                  <a:pt x="57883" y="32368"/>
                </a:lnTo>
                <a:lnTo>
                  <a:pt x="54522" y="28433"/>
                </a:lnTo>
                <a:lnTo>
                  <a:pt x="50277" y="25779"/>
                </a:lnTo>
                <a:lnTo>
                  <a:pt x="46061" y="23097"/>
                </a:lnTo>
                <a:lnTo>
                  <a:pt x="41330" y="21756"/>
                </a:lnTo>
                <a:lnTo>
                  <a:pt x="32103" y="21756"/>
                </a:lnTo>
                <a:lnTo>
                  <a:pt x="28831" y="22434"/>
                </a:lnTo>
                <a:lnTo>
                  <a:pt x="26266" y="23790"/>
                </a:lnTo>
                <a:lnTo>
                  <a:pt x="23701" y="25116"/>
                </a:lnTo>
                <a:lnTo>
                  <a:pt x="21667" y="26723"/>
                </a:lnTo>
                <a:lnTo>
                  <a:pt x="20164" y="28610"/>
                </a:lnTo>
                <a:lnTo>
                  <a:pt x="18660" y="30467"/>
                </a:lnTo>
                <a:lnTo>
                  <a:pt x="17496" y="32221"/>
                </a:lnTo>
                <a:lnTo>
                  <a:pt x="16670" y="33872"/>
                </a:lnTo>
                <a:lnTo>
                  <a:pt x="16007" y="33872"/>
                </a:lnTo>
                <a:lnTo>
                  <a:pt x="16007" y="0"/>
                </a:lnTo>
                <a:lnTo>
                  <a:pt x="0" y="0"/>
                </a:lnTo>
                <a:lnTo>
                  <a:pt x="0" y="90561"/>
                </a:lnTo>
                <a:lnTo>
                  <a:pt x="15742" y="905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6902345" y="18344683"/>
            <a:ext cx="64118" cy="91755"/>
          </a:xfrm>
          <a:custGeom>
            <a:avLst/>
            <a:gdLst/>
            <a:ahLst/>
            <a:cxnLst/>
            <a:rect l="l" t="t" r="r" b="b"/>
            <a:pathLst>
              <a:path w="64118" h="91755">
                <a:moveTo>
                  <a:pt x="15742" y="90561"/>
                </a:moveTo>
                <a:lnTo>
                  <a:pt x="15742" y="79860"/>
                </a:lnTo>
                <a:lnTo>
                  <a:pt x="16316" y="64840"/>
                </a:lnTo>
                <a:lnTo>
                  <a:pt x="15697" y="60993"/>
                </a:lnTo>
                <a:lnTo>
                  <a:pt x="15697" y="52208"/>
                </a:lnTo>
                <a:lnTo>
                  <a:pt x="16302" y="48390"/>
                </a:lnTo>
                <a:lnTo>
                  <a:pt x="17510" y="45148"/>
                </a:lnTo>
                <a:lnTo>
                  <a:pt x="18749" y="41905"/>
                </a:lnTo>
                <a:lnTo>
                  <a:pt x="20562" y="39384"/>
                </a:lnTo>
                <a:lnTo>
                  <a:pt x="22949" y="37586"/>
                </a:lnTo>
                <a:lnTo>
                  <a:pt x="25337" y="35788"/>
                </a:lnTo>
                <a:lnTo>
                  <a:pt x="28241" y="34889"/>
                </a:lnTo>
                <a:lnTo>
                  <a:pt x="35228" y="34889"/>
                </a:lnTo>
                <a:lnTo>
                  <a:pt x="38205" y="35817"/>
                </a:lnTo>
                <a:lnTo>
                  <a:pt x="40593" y="37675"/>
                </a:lnTo>
                <a:lnTo>
                  <a:pt x="42981" y="39532"/>
                </a:lnTo>
                <a:lnTo>
                  <a:pt x="44779" y="42096"/>
                </a:lnTo>
                <a:lnTo>
                  <a:pt x="45988" y="45369"/>
                </a:lnTo>
                <a:lnTo>
                  <a:pt x="47196" y="48641"/>
                </a:lnTo>
                <a:lnTo>
                  <a:pt x="47801" y="52385"/>
                </a:lnTo>
                <a:lnTo>
                  <a:pt x="47801" y="60846"/>
                </a:lnTo>
                <a:lnTo>
                  <a:pt x="47182" y="64634"/>
                </a:lnTo>
                <a:lnTo>
                  <a:pt x="45944" y="67965"/>
                </a:lnTo>
                <a:lnTo>
                  <a:pt x="44735" y="71267"/>
                </a:lnTo>
                <a:lnTo>
                  <a:pt x="42937" y="73876"/>
                </a:lnTo>
                <a:lnTo>
                  <a:pt x="40549" y="75792"/>
                </a:lnTo>
                <a:lnTo>
                  <a:pt x="38161" y="77678"/>
                </a:lnTo>
                <a:lnTo>
                  <a:pt x="35198" y="78622"/>
                </a:lnTo>
                <a:lnTo>
                  <a:pt x="28270" y="78622"/>
                </a:lnTo>
                <a:lnTo>
                  <a:pt x="25381" y="77708"/>
                </a:lnTo>
                <a:lnTo>
                  <a:pt x="22994" y="75880"/>
                </a:lnTo>
                <a:lnTo>
                  <a:pt x="20635" y="74023"/>
                </a:lnTo>
                <a:lnTo>
                  <a:pt x="18822" y="71443"/>
                </a:lnTo>
                <a:lnTo>
                  <a:pt x="17555" y="68142"/>
                </a:lnTo>
                <a:lnTo>
                  <a:pt x="16670" y="79860"/>
                </a:lnTo>
                <a:lnTo>
                  <a:pt x="17525" y="81511"/>
                </a:lnTo>
                <a:lnTo>
                  <a:pt x="18719" y="83265"/>
                </a:lnTo>
                <a:lnTo>
                  <a:pt x="20252" y="85122"/>
                </a:lnTo>
                <a:lnTo>
                  <a:pt x="21814" y="86950"/>
                </a:lnTo>
                <a:lnTo>
                  <a:pt x="23878" y="88512"/>
                </a:lnTo>
                <a:lnTo>
                  <a:pt x="26443" y="89809"/>
                </a:lnTo>
                <a:lnTo>
                  <a:pt x="29007" y="91106"/>
                </a:lnTo>
                <a:lnTo>
                  <a:pt x="32236" y="91755"/>
                </a:lnTo>
                <a:lnTo>
                  <a:pt x="41463" y="91755"/>
                </a:lnTo>
                <a:lnTo>
                  <a:pt x="46238" y="90384"/>
                </a:lnTo>
                <a:lnTo>
                  <a:pt x="50454" y="87643"/>
                </a:lnTo>
                <a:lnTo>
                  <a:pt x="54670" y="84901"/>
                </a:lnTo>
                <a:lnTo>
                  <a:pt x="58001" y="80921"/>
                </a:lnTo>
                <a:lnTo>
                  <a:pt x="60448" y="75703"/>
                </a:lnTo>
                <a:lnTo>
                  <a:pt x="62894" y="70485"/>
                </a:lnTo>
                <a:lnTo>
                  <a:pt x="64118" y="64147"/>
                </a:lnTo>
                <a:lnTo>
                  <a:pt x="64118" y="49142"/>
                </a:lnTo>
                <a:lnTo>
                  <a:pt x="62865" y="42775"/>
                </a:lnTo>
                <a:lnTo>
                  <a:pt x="60359" y="37586"/>
                </a:lnTo>
                <a:lnTo>
                  <a:pt x="57883" y="32368"/>
                </a:lnTo>
                <a:lnTo>
                  <a:pt x="54522" y="28433"/>
                </a:lnTo>
                <a:lnTo>
                  <a:pt x="50277" y="25779"/>
                </a:lnTo>
                <a:lnTo>
                  <a:pt x="46062" y="23097"/>
                </a:lnTo>
                <a:lnTo>
                  <a:pt x="41330" y="21756"/>
                </a:lnTo>
                <a:lnTo>
                  <a:pt x="32103" y="21756"/>
                </a:lnTo>
                <a:lnTo>
                  <a:pt x="28831" y="22434"/>
                </a:lnTo>
                <a:lnTo>
                  <a:pt x="26266" y="23790"/>
                </a:lnTo>
                <a:lnTo>
                  <a:pt x="23701" y="25116"/>
                </a:lnTo>
                <a:lnTo>
                  <a:pt x="21667" y="26723"/>
                </a:lnTo>
                <a:lnTo>
                  <a:pt x="20164" y="28610"/>
                </a:lnTo>
                <a:lnTo>
                  <a:pt x="18660" y="30467"/>
                </a:lnTo>
                <a:lnTo>
                  <a:pt x="17496" y="32221"/>
                </a:lnTo>
                <a:lnTo>
                  <a:pt x="16670" y="33872"/>
                </a:lnTo>
                <a:lnTo>
                  <a:pt x="16007" y="33872"/>
                </a:lnTo>
                <a:lnTo>
                  <a:pt x="16007" y="0"/>
                </a:lnTo>
                <a:lnTo>
                  <a:pt x="0" y="0"/>
                </a:lnTo>
                <a:lnTo>
                  <a:pt x="0" y="90561"/>
                </a:lnTo>
                <a:lnTo>
                  <a:pt x="15742" y="905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6742447" y="18343445"/>
            <a:ext cx="69513" cy="93170"/>
          </a:xfrm>
          <a:custGeom>
            <a:avLst/>
            <a:gdLst/>
            <a:ahLst/>
            <a:cxnLst/>
            <a:rect l="l" t="t" r="r" b="b"/>
            <a:pathLst>
              <a:path w="69513" h="93170">
                <a:moveTo>
                  <a:pt x="23627" y="1120"/>
                </a:moveTo>
                <a:lnTo>
                  <a:pt x="18616" y="3360"/>
                </a:lnTo>
                <a:lnTo>
                  <a:pt x="13604" y="5571"/>
                </a:lnTo>
                <a:lnTo>
                  <a:pt x="9639" y="8681"/>
                </a:lnTo>
                <a:lnTo>
                  <a:pt x="6721" y="12691"/>
                </a:lnTo>
                <a:lnTo>
                  <a:pt x="3832" y="16700"/>
                </a:lnTo>
                <a:lnTo>
                  <a:pt x="2387" y="21372"/>
                </a:lnTo>
                <a:lnTo>
                  <a:pt x="2387" y="33194"/>
                </a:lnTo>
                <a:lnTo>
                  <a:pt x="4539" y="38397"/>
                </a:lnTo>
                <a:lnTo>
                  <a:pt x="8843" y="42318"/>
                </a:lnTo>
                <a:lnTo>
                  <a:pt x="13177" y="46209"/>
                </a:lnTo>
                <a:lnTo>
                  <a:pt x="19073" y="49113"/>
                </a:lnTo>
                <a:lnTo>
                  <a:pt x="26531" y="51029"/>
                </a:lnTo>
                <a:lnTo>
                  <a:pt x="36834" y="53682"/>
                </a:lnTo>
                <a:lnTo>
                  <a:pt x="40077" y="54507"/>
                </a:lnTo>
                <a:lnTo>
                  <a:pt x="42907" y="55451"/>
                </a:lnTo>
                <a:lnTo>
                  <a:pt x="45325" y="56512"/>
                </a:lnTo>
                <a:lnTo>
                  <a:pt x="47771" y="57544"/>
                </a:lnTo>
                <a:lnTo>
                  <a:pt x="49673" y="58841"/>
                </a:lnTo>
                <a:lnTo>
                  <a:pt x="51029" y="60403"/>
                </a:lnTo>
                <a:lnTo>
                  <a:pt x="52385" y="61936"/>
                </a:lnTo>
                <a:lnTo>
                  <a:pt x="53078" y="63882"/>
                </a:lnTo>
                <a:lnTo>
                  <a:pt x="53078" y="68835"/>
                </a:lnTo>
                <a:lnTo>
                  <a:pt x="52296" y="71104"/>
                </a:lnTo>
                <a:lnTo>
                  <a:pt x="50763" y="73050"/>
                </a:lnTo>
                <a:lnTo>
                  <a:pt x="49231" y="74966"/>
                </a:lnTo>
                <a:lnTo>
                  <a:pt x="47108" y="76470"/>
                </a:lnTo>
                <a:lnTo>
                  <a:pt x="44396" y="77561"/>
                </a:lnTo>
                <a:lnTo>
                  <a:pt x="41713" y="78622"/>
                </a:lnTo>
                <a:lnTo>
                  <a:pt x="38588" y="79152"/>
                </a:lnTo>
                <a:lnTo>
                  <a:pt x="31602" y="79152"/>
                </a:lnTo>
                <a:lnTo>
                  <a:pt x="28506" y="78637"/>
                </a:lnTo>
                <a:lnTo>
                  <a:pt x="25735" y="77605"/>
                </a:lnTo>
                <a:lnTo>
                  <a:pt x="22994" y="76573"/>
                </a:lnTo>
                <a:lnTo>
                  <a:pt x="20768" y="75011"/>
                </a:lnTo>
                <a:lnTo>
                  <a:pt x="19058" y="72917"/>
                </a:lnTo>
                <a:lnTo>
                  <a:pt x="17348" y="70824"/>
                </a:lnTo>
                <a:lnTo>
                  <a:pt x="16375" y="68201"/>
                </a:lnTo>
                <a:lnTo>
                  <a:pt x="16140" y="65046"/>
                </a:lnTo>
                <a:lnTo>
                  <a:pt x="0" y="65046"/>
                </a:lnTo>
                <a:lnTo>
                  <a:pt x="235" y="71060"/>
                </a:lnTo>
                <a:lnTo>
                  <a:pt x="1798" y="76160"/>
                </a:lnTo>
                <a:lnTo>
                  <a:pt x="4687" y="80346"/>
                </a:lnTo>
                <a:lnTo>
                  <a:pt x="7605" y="84532"/>
                </a:lnTo>
                <a:lnTo>
                  <a:pt x="11644" y="87716"/>
                </a:lnTo>
                <a:lnTo>
                  <a:pt x="16803" y="89898"/>
                </a:lnTo>
                <a:lnTo>
                  <a:pt x="21991" y="92079"/>
                </a:lnTo>
                <a:lnTo>
                  <a:pt x="28108" y="93170"/>
                </a:lnTo>
                <a:lnTo>
                  <a:pt x="42406" y="93170"/>
                </a:lnTo>
                <a:lnTo>
                  <a:pt x="48582" y="92050"/>
                </a:lnTo>
                <a:lnTo>
                  <a:pt x="53682" y="89809"/>
                </a:lnTo>
                <a:lnTo>
                  <a:pt x="58811" y="87539"/>
                </a:lnTo>
                <a:lnTo>
                  <a:pt x="62732" y="84400"/>
                </a:lnTo>
                <a:lnTo>
                  <a:pt x="65444" y="80391"/>
                </a:lnTo>
                <a:lnTo>
                  <a:pt x="68157" y="76352"/>
                </a:lnTo>
                <a:lnTo>
                  <a:pt x="69513" y="71679"/>
                </a:lnTo>
                <a:lnTo>
                  <a:pt x="69513" y="62452"/>
                </a:lnTo>
                <a:lnTo>
                  <a:pt x="68776" y="59033"/>
                </a:lnTo>
                <a:lnTo>
                  <a:pt x="67302" y="56114"/>
                </a:lnTo>
                <a:lnTo>
                  <a:pt x="65828" y="53196"/>
                </a:lnTo>
                <a:lnTo>
                  <a:pt x="63823" y="50705"/>
                </a:lnTo>
                <a:lnTo>
                  <a:pt x="61288" y="48641"/>
                </a:lnTo>
                <a:lnTo>
                  <a:pt x="58782" y="46577"/>
                </a:lnTo>
                <a:lnTo>
                  <a:pt x="55937" y="44868"/>
                </a:lnTo>
                <a:lnTo>
                  <a:pt x="52753" y="43512"/>
                </a:lnTo>
                <a:lnTo>
                  <a:pt x="49599" y="42155"/>
                </a:lnTo>
                <a:lnTo>
                  <a:pt x="46312" y="41079"/>
                </a:lnTo>
                <a:lnTo>
                  <a:pt x="42892" y="40283"/>
                </a:lnTo>
                <a:lnTo>
                  <a:pt x="34402" y="38161"/>
                </a:lnTo>
                <a:lnTo>
                  <a:pt x="32545" y="37719"/>
                </a:lnTo>
                <a:lnTo>
                  <a:pt x="30703" y="37173"/>
                </a:lnTo>
                <a:lnTo>
                  <a:pt x="28875" y="36525"/>
                </a:lnTo>
                <a:lnTo>
                  <a:pt x="27047" y="35876"/>
                </a:lnTo>
                <a:lnTo>
                  <a:pt x="25382" y="35080"/>
                </a:lnTo>
                <a:lnTo>
                  <a:pt x="23878" y="34137"/>
                </a:lnTo>
                <a:lnTo>
                  <a:pt x="22375" y="33164"/>
                </a:lnTo>
                <a:lnTo>
                  <a:pt x="21181" y="31985"/>
                </a:lnTo>
                <a:lnTo>
                  <a:pt x="20296" y="30599"/>
                </a:lnTo>
                <a:lnTo>
                  <a:pt x="19441" y="29214"/>
                </a:lnTo>
                <a:lnTo>
                  <a:pt x="19014" y="27578"/>
                </a:lnTo>
                <a:lnTo>
                  <a:pt x="19043" y="23421"/>
                </a:lnTo>
                <a:lnTo>
                  <a:pt x="19707" y="21402"/>
                </a:lnTo>
                <a:lnTo>
                  <a:pt x="21004" y="19633"/>
                </a:lnTo>
                <a:lnTo>
                  <a:pt x="22301" y="17864"/>
                </a:lnTo>
                <a:lnTo>
                  <a:pt x="24173" y="16464"/>
                </a:lnTo>
                <a:lnTo>
                  <a:pt x="26620" y="15432"/>
                </a:lnTo>
                <a:lnTo>
                  <a:pt x="29066" y="14400"/>
                </a:lnTo>
                <a:lnTo>
                  <a:pt x="32000" y="13884"/>
                </a:lnTo>
                <a:lnTo>
                  <a:pt x="40283" y="13884"/>
                </a:lnTo>
                <a:lnTo>
                  <a:pt x="44234" y="14960"/>
                </a:lnTo>
                <a:lnTo>
                  <a:pt x="47270" y="17112"/>
                </a:lnTo>
                <a:lnTo>
                  <a:pt x="50336" y="19264"/>
                </a:lnTo>
                <a:lnTo>
                  <a:pt x="52075" y="22271"/>
                </a:lnTo>
                <a:lnTo>
                  <a:pt x="52488" y="26133"/>
                </a:lnTo>
                <a:lnTo>
                  <a:pt x="68274" y="26133"/>
                </a:lnTo>
                <a:lnTo>
                  <a:pt x="68186" y="21033"/>
                </a:lnTo>
                <a:lnTo>
                  <a:pt x="66756" y="16523"/>
                </a:lnTo>
                <a:lnTo>
                  <a:pt x="63985" y="12602"/>
                </a:lnTo>
                <a:lnTo>
                  <a:pt x="61214" y="8652"/>
                </a:lnTo>
                <a:lnTo>
                  <a:pt x="57396" y="5571"/>
                </a:lnTo>
                <a:lnTo>
                  <a:pt x="52532" y="3360"/>
                </a:lnTo>
                <a:lnTo>
                  <a:pt x="47698" y="1120"/>
                </a:lnTo>
                <a:lnTo>
                  <a:pt x="42067" y="0"/>
                </a:lnTo>
                <a:lnTo>
                  <a:pt x="29302" y="0"/>
                </a:lnTo>
                <a:lnTo>
                  <a:pt x="23627" y="1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6825879" y="18367323"/>
            <a:ext cx="59298" cy="68805"/>
          </a:xfrm>
          <a:custGeom>
            <a:avLst/>
            <a:gdLst/>
            <a:ahLst/>
            <a:cxnLst/>
            <a:rect l="l" t="t" r="r" b="b"/>
            <a:pathLst>
              <a:path w="59298" h="68805">
                <a:moveTo>
                  <a:pt x="16007" y="0"/>
                </a:moveTo>
                <a:lnTo>
                  <a:pt x="0" y="0"/>
                </a:lnTo>
                <a:lnTo>
                  <a:pt x="0" y="48670"/>
                </a:lnTo>
                <a:lnTo>
                  <a:pt x="958" y="53299"/>
                </a:lnTo>
                <a:lnTo>
                  <a:pt x="2874" y="57131"/>
                </a:lnTo>
                <a:lnTo>
                  <a:pt x="4790" y="60934"/>
                </a:lnTo>
                <a:lnTo>
                  <a:pt x="7443" y="63838"/>
                </a:lnTo>
                <a:lnTo>
                  <a:pt x="10833" y="65842"/>
                </a:lnTo>
                <a:lnTo>
                  <a:pt x="14253" y="67817"/>
                </a:lnTo>
                <a:lnTo>
                  <a:pt x="18188" y="68805"/>
                </a:lnTo>
                <a:lnTo>
                  <a:pt x="27740" y="68805"/>
                </a:lnTo>
                <a:lnTo>
                  <a:pt x="32029" y="67596"/>
                </a:lnTo>
                <a:lnTo>
                  <a:pt x="35508" y="65179"/>
                </a:lnTo>
                <a:lnTo>
                  <a:pt x="39016" y="62762"/>
                </a:lnTo>
                <a:lnTo>
                  <a:pt x="41536" y="59652"/>
                </a:lnTo>
                <a:lnTo>
                  <a:pt x="43069" y="55849"/>
                </a:lnTo>
                <a:lnTo>
                  <a:pt x="43777" y="55849"/>
                </a:lnTo>
                <a:lnTo>
                  <a:pt x="43777" y="67921"/>
                </a:lnTo>
                <a:lnTo>
                  <a:pt x="59298" y="67921"/>
                </a:lnTo>
                <a:lnTo>
                  <a:pt x="59298" y="0"/>
                </a:lnTo>
                <a:lnTo>
                  <a:pt x="43290" y="0"/>
                </a:lnTo>
                <a:lnTo>
                  <a:pt x="43290" y="42804"/>
                </a:lnTo>
                <a:lnTo>
                  <a:pt x="42568" y="45678"/>
                </a:lnTo>
                <a:lnTo>
                  <a:pt x="41124" y="47978"/>
                </a:lnTo>
                <a:lnTo>
                  <a:pt x="39709" y="50248"/>
                </a:lnTo>
                <a:lnTo>
                  <a:pt x="37896" y="51957"/>
                </a:lnTo>
                <a:lnTo>
                  <a:pt x="35685" y="53107"/>
                </a:lnTo>
                <a:lnTo>
                  <a:pt x="33474" y="54257"/>
                </a:lnTo>
                <a:lnTo>
                  <a:pt x="31189" y="54832"/>
                </a:lnTo>
                <a:lnTo>
                  <a:pt x="24998" y="54832"/>
                </a:lnTo>
                <a:lnTo>
                  <a:pt x="21903" y="53564"/>
                </a:lnTo>
                <a:lnTo>
                  <a:pt x="19545" y="51029"/>
                </a:lnTo>
                <a:lnTo>
                  <a:pt x="17186" y="48494"/>
                </a:lnTo>
                <a:lnTo>
                  <a:pt x="16007" y="45074"/>
                </a:lnTo>
                <a:lnTo>
                  <a:pt x="160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6918087" y="18409523"/>
            <a:ext cx="1812" cy="15019"/>
          </a:xfrm>
          <a:custGeom>
            <a:avLst/>
            <a:gdLst/>
            <a:ahLst/>
            <a:cxnLst/>
            <a:rect l="l" t="t" r="r" b="b"/>
            <a:pathLst>
              <a:path w="1812" h="15019">
                <a:moveTo>
                  <a:pt x="574" y="0"/>
                </a:moveTo>
                <a:lnTo>
                  <a:pt x="0" y="15019"/>
                </a:lnTo>
                <a:lnTo>
                  <a:pt x="928" y="15019"/>
                </a:lnTo>
                <a:lnTo>
                  <a:pt x="1812" y="3301"/>
                </a:lnTo>
                <a:lnTo>
                  <a:pt x="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6977065" y="18366439"/>
            <a:ext cx="58119" cy="70132"/>
          </a:xfrm>
          <a:custGeom>
            <a:avLst/>
            <a:gdLst/>
            <a:ahLst/>
            <a:cxnLst/>
            <a:rect l="l" t="t" r="r" b="b"/>
            <a:pathLst>
              <a:path w="58119" h="70132">
                <a:moveTo>
                  <a:pt x="3994" y="61406"/>
                </a:moveTo>
                <a:lnTo>
                  <a:pt x="9064" y="64914"/>
                </a:lnTo>
                <a:lnTo>
                  <a:pt x="14135" y="68392"/>
                </a:lnTo>
                <a:lnTo>
                  <a:pt x="20827" y="70132"/>
                </a:lnTo>
                <a:lnTo>
                  <a:pt x="34800" y="70132"/>
                </a:lnTo>
                <a:lnTo>
                  <a:pt x="39812" y="69218"/>
                </a:lnTo>
                <a:lnTo>
                  <a:pt x="44175" y="67390"/>
                </a:lnTo>
                <a:lnTo>
                  <a:pt x="48538" y="65562"/>
                </a:lnTo>
                <a:lnTo>
                  <a:pt x="51943" y="63027"/>
                </a:lnTo>
                <a:lnTo>
                  <a:pt x="54389" y="59784"/>
                </a:lnTo>
                <a:lnTo>
                  <a:pt x="56866" y="56512"/>
                </a:lnTo>
                <a:lnTo>
                  <a:pt x="58119" y="52739"/>
                </a:lnTo>
                <a:lnTo>
                  <a:pt x="58119" y="43600"/>
                </a:lnTo>
                <a:lnTo>
                  <a:pt x="56527" y="39664"/>
                </a:lnTo>
                <a:lnTo>
                  <a:pt x="53372" y="36657"/>
                </a:lnTo>
                <a:lnTo>
                  <a:pt x="50248" y="33651"/>
                </a:lnTo>
                <a:lnTo>
                  <a:pt x="45472" y="31454"/>
                </a:lnTo>
                <a:lnTo>
                  <a:pt x="39045" y="30069"/>
                </a:lnTo>
                <a:lnTo>
                  <a:pt x="27460" y="27592"/>
                </a:lnTo>
                <a:lnTo>
                  <a:pt x="24011" y="26797"/>
                </a:lnTo>
                <a:lnTo>
                  <a:pt x="21534" y="25779"/>
                </a:lnTo>
                <a:lnTo>
                  <a:pt x="20031" y="24541"/>
                </a:lnTo>
                <a:lnTo>
                  <a:pt x="18557" y="23303"/>
                </a:lnTo>
                <a:lnTo>
                  <a:pt x="17835" y="21697"/>
                </a:lnTo>
                <a:lnTo>
                  <a:pt x="17835" y="17422"/>
                </a:lnTo>
                <a:lnTo>
                  <a:pt x="18940" y="15550"/>
                </a:lnTo>
                <a:lnTo>
                  <a:pt x="21181" y="14106"/>
                </a:lnTo>
                <a:lnTo>
                  <a:pt x="23451" y="12661"/>
                </a:lnTo>
                <a:lnTo>
                  <a:pt x="26251" y="11939"/>
                </a:lnTo>
                <a:lnTo>
                  <a:pt x="32059" y="11939"/>
                </a:lnTo>
                <a:lnTo>
                  <a:pt x="34152" y="12337"/>
                </a:lnTo>
                <a:lnTo>
                  <a:pt x="35862" y="13133"/>
                </a:lnTo>
                <a:lnTo>
                  <a:pt x="37571" y="13929"/>
                </a:lnTo>
                <a:lnTo>
                  <a:pt x="38927" y="14975"/>
                </a:lnTo>
                <a:lnTo>
                  <a:pt x="39930" y="16272"/>
                </a:lnTo>
                <a:lnTo>
                  <a:pt x="40962" y="17569"/>
                </a:lnTo>
                <a:lnTo>
                  <a:pt x="41684" y="18955"/>
                </a:lnTo>
                <a:lnTo>
                  <a:pt x="42096" y="20429"/>
                </a:lnTo>
                <a:lnTo>
                  <a:pt x="56689" y="18837"/>
                </a:lnTo>
                <a:lnTo>
                  <a:pt x="55598" y="13059"/>
                </a:lnTo>
                <a:lnTo>
                  <a:pt x="52753" y="8475"/>
                </a:lnTo>
                <a:lnTo>
                  <a:pt x="48155" y="5085"/>
                </a:lnTo>
                <a:lnTo>
                  <a:pt x="43585" y="1695"/>
                </a:lnTo>
                <a:lnTo>
                  <a:pt x="37321" y="0"/>
                </a:lnTo>
                <a:lnTo>
                  <a:pt x="23937" y="0"/>
                </a:lnTo>
                <a:lnTo>
                  <a:pt x="19147" y="854"/>
                </a:lnTo>
                <a:lnTo>
                  <a:pt x="14990" y="2564"/>
                </a:lnTo>
                <a:lnTo>
                  <a:pt x="10863" y="4245"/>
                </a:lnTo>
                <a:lnTo>
                  <a:pt x="7635" y="6632"/>
                </a:lnTo>
                <a:lnTo>
                  <a:pt x="5306" y="9728"/>
                </a:lnTo>
                <a:lnTo>
                  <a:pt x="3006" y="12794"/>
                </a:lnTo>
                <a:lnTo>
                  <a:pt x="1871" y="16420"/>
                </a:lnTo>
                <a:lnTo>
                  <a:pt x="1871" y="25558"/>
                </a:lnTo>
                <a:lnTo>
                  <a:pt x="3419" y="29656"/>
                </a:lnTo>
                <a:lnTo>
                  <a:pt x="6544" y="32899"/>
                </a:lnTo>
                <a:lnTo>
                  <a:pt x="9669" y="36112"/>
                </a:lnTo>
                <a:lnTo>
                  <a:pt x="14489" y="38397"/>
                </a:lnTo>
                <a:lnTo>
                  <a:pt x="21004" y="39753"/>
                </a:lnTo>
                <a:lnTo>
                  <a:pt x="32589" y="42185"/>
                </a:lnTo>
                <a:lnTo>
                  <a:pt x="35714" y="42863"/>
                </a:lnTo>
                <a:lnTo>
                  <a:pt x="38014" y="43836"/>
                </a:lnTo>
                <a:lnTo>
                  <a:pt x="39488" y="45103"/>
                </a:lnTo>
                <a:lnTo>
                  <a:pt x="40991" y="46371"/>
                </a:lnTo>
                <a:lnTo>
                  <a:pt x="41743" y="47978"/>
                </a:lnTo>
                <a:lnTo>
                  <a:pt x="41743" y="52223"/>
                </a:lnTo>
                <a:lnTo>
                  <a:pt x="40578" y="54154"/>
                </a:lnTo>
                <a:lnTo>
                  <a:pt x="38249" y="55716"/>
                </a:lnTo>
                <a:lnTo>
                  <a:pt x="35950" y="57279"/>
                </a:lnTo>
                <a:lnTo>
                  <a:pt x="32899" y="58060"/>
                </a:lnTo>
                <a:lnTo>
                  <a:pt x="25411" y="58060"/>
                </a:lnTo>
                <a:lnTo>
                  <a:pt x="22419" y="57279"/>
                </a:lnTo>
                <a:lnTo>
                  <a:pt x="20119" y="55716"/>
                </a:lnTo>
                <a:lnTo>
                  <a:pt x="17820" y="54154"/>
                </a:lnTo>
                <a:lnTo>
                  <a:pt x="16316" y="51840"/>
                </a:lnTo>
                <a:lnTo>
                  <a:pt x="15609" y="48774"/>
                </a:lnTo>
                <a:lnTo>
                  <a:pt x="0" y="50277"/>
                </a:lnTo>
                <a:lnTo>
                  <a:pt x="972" y="56527"/>
                </a:lnTo>
                <a:lnTo>
                  <a:pt x="3994" y="614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7045495" y="18366439"/>
            <a:ext cx="61642" cy="70132"/>
          </a:xfrm>
          <a:custGeom>
            <a:avLst/>
            <a:gdLst/>
            <a:ahLst/>
            <a:cxnLst/>
            <a:rect l="l" t="t" r="r" b="b"/>
            <a:pathLst>
              <a:path w="61642" h="70132">
                <a:moveTo>
                  <a:pt x="16228" y="34844"/>
                </a:moveTo>
                <a:lnTo>
                  <a:pt x="16228" y="30275"/>
                </a:lnTo>
                <a:lnTo>
                  <a:pt x="16906" y="26354"/>
                </a:lnTo>
                <a:lnTo>
                  <a:pt x="18262" y="23082"/>
                </a:lnTo>
                <a:lnTo>
                  <a:pt x="19648" y="19810"/>
                </a:lnTo>
                <a:lnTo>
                  <a:pt x="21579" y="17304"/>
                </a:lnTo>
                <a:lnTo>
                  <a:pt x="24055" y="15565"/>
                </a:lnTo>
                <a:lnTo>
                  <a:pt x="26531" y="13796"/>
                </a:lnTo>
                <a:lnTo>
                  <a:pt x="29405" y="12912"/>
                </a:lnTo>
                <a:lnTo>
                  <a:pt x="36540" y="12912"/>
                </a:lnTo>
                <a:lnTo>
                  <a:pt x="39620" y="14017"/>
                </a:lnTo>
                <a:lnTo>
                  <a:pt x="41920" y="16228"/>
                </a:lnTo>
                <a:lnTo>
                  <a:pt x="44248" y="18410"/>
                </a:lnTo>
                <a:lnTo>
                  <a:pt x="45722" y="21136"/>
                </a:lnTo>
                <a:lnTo>
                  <a:pt x="46342" y="24409"/>
                </a:lnTo>
                <a:lnTo>
                  <a:pt x="61642" y="24409"/>
                </a:lnTo>
                <a:lnTo>
                  <a:pt x="61288" y="19515"/>
                </a:lnTo>
                <a:lnTo>
                  <a:pt x="59843" y="15240"/>
                </a:lnTo>
                <a:lnTo>
                  <a:pt x="57308" y="11585"/>
                </a:lnTo>
                <a:lnTo>
                  <a:pt x="54773" y="7900"/>
                </a:lnTo>
                <a:lnTo>
                  <a:pt x="51368" y="5055"/>
                </a:lnTo>
                <a:lnTo>
                  <a:pt x="47093" y="3051"/>
                </a:lnTo>
                <a:lnTo>
                  <a:pt x="42848" y="1017"/>
                </a:lnTo>
                <a:lnTo>
                  <a:pt x="37969" y="0"/>
                </a:lnTo>
                <a:lnTo>
                  <a:pt x="25824" y="0"/>
                </a:lnTo>
                <a:lnTo>
                  <a:pt x="20075" y="1488"/>
                </a:lnTo>
                <a:lnTo>
                  <a:pt x="15211" y="4466"/>
                </a:lnTo>
                <a:lnTo>
                  <a:pt x="10376" y="7414"/>
                </a:lnTo>
                <a:lnTo>
                  <a:pt x="6632" y="11541"/>
                </a:lnTo>
                <a:lnTo>
                  <a:pt x="3979" y="16847"/>
                </a:lnTo>
                <a:lnTo>
                  <a:pt x="1326" y="22124"/>
                </a:lnTo>
                <a:lnTo>
                  <a:pt x="0" y="28212"/>
                </a:lnTo>
                <a:lnTo>
                  <a:pt x="0" y="41979"/>
                </a:lnTo>
                <a:lnTo>
                  <a:pt x="1297" y="48051"/>
                </a:lnTo>
                <a:lnTo>
                  <a:pt x="3891" y="53328"/>
                </a:lnTo>
                <a:lnTo>
                  <a:pt x="6515" y="58576"/>
                </a:lnTo>
                <a:lnTo>
                  <a:pt x="10244" y="62688"/>
                </a:lnTo>
                <a:lnTo>
                  <a:pt x="15078" y="65665"/>
                </a:lnTo>
                <a:lnTo>
                  <a:pt x="19942" y="68643"/>
                </a:lnTo>
                <a:lnTo>
                  <a:pt x="25765" y="70132"/>
                </a:lnTo>
                <a:lnTo>
                  <a:pt x="38235" y="70132"/>
                </a:lnTo>
                <a:lnTo>
                  <a:pt x="43187" y="69100"/>
                </a:lnTo>
                <a:lnTo>
                  <a:pt x="47403" y="67036"/>
                </a:lnTo>
                <a:lnTo>
                  <a:pt x="51618" y="64943"/>
                </a:lnTo>
                <a:lnTo>
                  <a:pt x="54950" y="62054"/>
                </a:lnTo>
                <a:lnTo>
                  <a:pt x="57396" y="58369"/>
                </a:lnTo>
                <a:lnTo>
                  <a:pt x="59843" y="54655"/>
                </a:lnTo>
                <a:lnTo>
                  <a:pt x="61258" y="50395"/>
                </a:lnTo>
                <a:lnTo>
                  <a:pt x="61642" y="45590"/>
                </a:lnTo>
                <a:lnTo>
                  <a:pt x="46342" y="45590"/>
                </a:lnTo>
                <a:lnTo>
                  <a:pt x="45870" y="48037"/>
                </a:lnTo>
                <a:lnTo>
                  <a:pt x="45000" y="50115"/>
                </a:lnTo>
                <a:lnTo>
                  <a:pt x="43733" y="51825"/>
                </a:lnTo>
                <a:lnTo>
                  <a:pt x="42465" y="53535"/>
                </a:lnTo>
                <a:lnTo>
                  <a:pt x="40888" y="54846"/>
                </a:lnTo>
                <a:lnTo>
                  <a:pt x="39001" y="55760"/>
                </a:lnTo>
                <a:lnTo>
                  <a:pt x="37144" y="56645"/>
                </a:lnTo>
                <a:lnTo>
                  <a:pt x="35036" y="57087"/>
                </a:lnTo>
                <a:lnTo>
                  <a:pt x="29347" y="57087"/>
                </a:lnTo>
                <a:lnTo>
                  <a:pt x="26443" y="56202"/>
                </a:lnTo>
                <a:lnTo>
                  <a:pt x="23966" y="54434"/>
                </a:lnTo>
                <a:lnTo>
                  <a:pt x="21520" y="52635"/>
                </a:lnTo>
                <a:lnTo>
                  <a:pt x="19618" y="50085"/>
                </a:lnTo>
                <a:lnTo>
                  <a:pt x="18262" y="46784"/>
                </a:lnTo>
                <a:lnTo>
                  <a:pt x="16906" y="43453"/>
                </a:lnTo>
                <a:lnTo>
                  <a:pt x="16228" y="39473"/>
                </a:lnTo>
                <a:lnTo>
                  <a:pt x="16228" y="34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7120281" y="18366350"/>
            <a:ext cx="38736" cy="68893"/>
          </a:xfrm>
          <a:custGeom>
            <a:avLst/>
            <a:gdLst/>
            <a:ahLst/>
            <a:cxnLst/>
            <a:rect l="l" t="t" r="r" b="b"/>
            <a:pathLst>
              <a:path w="38736" h="68893">
                <a:moveTo>
                  <a:pt x="0" y="972"/>
                </a:moveTo>
                <a:lnTo>
                  <a:pt x="0" y="68893"/>
                </a:lnTo>
                <a:lnTo>
                  <a:pt x="16007" y="68893"/>
                </a:lnTo>
                <a:lnTo>
                  <a:pt x="16007" y="26074"/>
                </a:lnTo>
                <a:lnTo>
                  <a:pt x="16670" y="23524"/>
                </a:lnTo>
                <a:lnTo>
                  <a:pt x="17997" y="21313"/>
                </a:lnTo>
                <a:lnTo>
                  <a:pt x="19323" y="19102"/>
                </a:lnTo>
                <a:lnTo>
                  <a:pt x="21136" y="17378"/>
                </a:lnTo>
                <a:lnTo>
                  <a:pt x="23436" y="16140"/>
                </a:lnTo>
                <a:lnTo>
                  <a:pt x="25765" y="14872"/>
                </a:lnTo>
                <a:lnTo>
                  <a:pt x="28388" y="14238"/>
                </a:lnTo>
                <a:lnTo>
                  <a:pt x="32663" y="14238"/>
                </a:lnTo>
                <a:lnTo>
                  <a:pt x="34063" y="14341"/>
                </a:lnTo>
                <a:lnTo>
                  <a:pt x="35508" y="14548"/>
                </a:lnTo>
                <a:lnTo>
                  <a:pt x="36982" y="14725"/>
                </a:lnTo>
                <a:lnTo>
                  <a:pt x="38736" y="15167"/>
                </a:lnTo>
                <a:lnTo>
                  <a:pt x="38736" y="442"/>
                </a:lnTo>
                <a:lnTo>
                  <a:pt x="37070" y="191"/>
                </a:lnTo>
                <a:lnTo>
                  <a:pt x="34859" y="44"/>
                </a:lnTo>
                <a:lnTo>
                  <a:pt x="29096" y="0"/>
                </a:lnTo>
                <a:lnTo>
                  <a:pt x="25632" y="1076"/>
                </a:lnTo>
                <a:lnTo>
                  <a:pt x="22596" y="3228"/>
                </a:lnTo>
                <a:lnTo>
                  <a:pt x="19589" y="5350"/>
                </a:lnTo>
                <a:lnTo>
                  <a:pt x="17466" y="8372"/>
                </a:lnTo>
                <a:lnTo>
                  <a:pt x="16228" y="12293"/>
                </a:lnTo>
                <a:lnTo>
                  <a:pt x="15521" y="12293"/>
                </a:lnTo>
                <a:lnTo>
                  <a:pt x="15521" y="972"/>
                </a:lnTo>
                <a:lnTo>
                  <a:pt x="0" y="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7177656" y="18367323"/>
            <a:ext cx="0" cy="67921"/>
          </a:xfrm>
          <a:custGeom>
            <a:avLst/>
            <a:gdLst/>
            <a:ahLst/>
            <a:cxnLst/>
            <a:rect l="l" t="t" r="r" b="b"/>
            <a:pathLst>
              <a:path w="0" h="67921">
                <a:moveTo>
                  <a:pt x="0" y="0"/>
                </a:moveTo>
                <a:lnTo>
                  <a:pt x="0" y="67921"/>
                </a:lnTo>
              </a:path>
            </a:pathLst>
          </a:custGeom>
          <a:ln w="1727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7168414" y="18340305"/>
            <a:ext cx="18572" cy="17378"/>
          </a:xfrm>
          <a:custGeom>
            <a:avLst/>
            <a:gdLst/>
            <a:ahLst/>
            <a:cxnLst/>
            <a:rect l="l" t="t" r="r" b="b"/>
            <a:pathLst>
              <a:path w="18572" h="17378">
                <a:moveTo>
                  <a:pt x="18572" y="8711"/>
                </a:moveTo>
                <a:lnTo>
                  <a:pt x="18572" y="6293"/>
                </a:lnTo>
                <a:lnTo>
                  <a:pt x="17658" y="4245"/>
                </a:lnTo>
                <a:lnTo>
                  <a:pt x="15830" y="2564"/>
                </a:lnTo>
                <a:lnTo>
                  <a:pt x="14032" y="854"/>
                </a:lnTo>
                <a:lnTo>
                  <a:pt x="11850" y="0"/>
                </a:lnTo>
                <a:lnTo>
                  <a:pt x="6750" y="0"/>
                </a:lnTo>
                <a:lnTo>
                  <a:pt x="4569" y="854"/>
                </a:lnTo>
                <a:lnTo>
                  <a:pt x="2741" y="2564"/>
                </a:lnTo>
                <a:lnTo>
                  <a:pt x="913" y="4245"/>
                </a:lnTo>
                <a:lnTo>
                  <a:pt x="0" y="6293"/>
                </a:lnTo>
                <a:lnTo>
                  <a:pt x="0" y="11099"/>
                </a:lnTo>
                <a:lnTo>
                  <a:pt x="913" y="13147"/>
                </a:lnTo>
                <a:lnTo>
                  <a:pt x="2741" y="14857"/>
                </a:lnTo>
                <a:lnTo>
                  <a:pt x="4569" y="16538"/>
                </a:lnTo>
                <a:lnTo>
                  <a:pt x="6750" y="17378"/>
                </a:lnTo>
                <a:lnTo>
                  <a:pt x="11850" y="17378"/>
                </a:lnTo>
                <a:lnTo>
                  <a:pt x="14032" y="16538"/>
                </a:lnTo>
                <a:lnTo>
                  <a:pt x="15830" y="14857"/>
                </a:lnTo>
                <a:lnTo>
                  <a:pt x="17658" y="13147"/>
                </a:lnTo>
                <a:lnTo>
                  <a:pt x="18572" y="11099"/>
                </a:lnTo>
                <a:lnTo>
                  <a:pt x="18572" y="87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7218570" y="18409523"/>
            <a:ext cx="1813" cy="15019"/>
          </a:xfrm>
          <a:custGeom>
            <a:avLst/>
            <a:gdLst/>
            <a:ahLst/>
            <a:cxnLst/>
            <a:rect l="l" t="t" r="r" b="b"/>
            <a:pathLst>
              <a:path w="1813" h="15019">
                <a:moveTo>
                  <a:pt x="574" y="0"/>
                </a:moveTo>
                <a:lnTo>
                  <a:pt x="0" y="15019"/>
                </a:lnTo>
                <a:lnTo>
                  <a:pt x="928" y="15019"/>
                </a:lnTo>
                <a:lnTo>
                  <a:pt x="1813" y="3301"/>
                </a:lnTo>
                <a:lnTo>
                  <a:pt x="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7284299" y="18377980"/>
            <a:ext cx="9212" cy="27681"/>
          </a:xfrm>
          <a:custGeom>
            <a:avLst/>
            <a:gdLst/>
            <a:ahLst/>
            <a:cxnLst/>
            <a:rect l="l" t="t" r="r" b="b"/>
            <a:pathLst>
              <a:path w="9212" h="27681">
                <a:moveTo>
                  <a:pt x="854" y="16891"/>
                </a:moveTo>
                <a:lnTo>
                  <a:pt x="0" y="0"/>
                </a:lnTo>
                <a:lnTo>
                  <a:pt x="854" y="27681"/>
                </a:lnTo>
                <a:lnTo>
                  <a:pt x="9212" y="27681"/>
                </a:lnTo>
                <a:lnTo>
                  <a:pt x="9212" y="17864"/>
                </a:lnTo>
                <a:lnTo>
                  <a:pt x="854" y="16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7295589" y="18366439"/>
            <a:ext cx="18380" cy="21048"/>
          </a:xfrm>
          <a:custGeom>
            <a:avLst/>
            <a:gdLst/>
            <a:ahLst/>
            <a:cxnLst/>
            <a:rect l="l" t="t" r="r" b="b"/>
            <a:pathLst>
              <a:path w="18380" h="21048">
                <a:moveTo>
                  <a:pt x="14194" y="0"/>
                </a:moveTo>
                <a:lnTo>
                  <a:pt x="7708" y="0"/>
                </a:lnTo>
                <a:lnTo>
                  <a:pt x="2063" y="1488"/>
                </a:lnTo>
                <a:lnTo>
                  <a:pt x="0" y="21048"/>
                </a:lnTo>
                <a:lnTo>
                  <a:pt x="1385" y="18483"/>
                </a:lnTo>
                <a:lnTo>
                  <a:pt x="3316" y="16420"/>
                </a:lnTo>
                <a:lnTo>
                  <a:pt x="5792" y="14857"/>
                </a:lnTo>
                <a:lnTo>
                  <a:pt x="8269" y="13265"/>
                </a:lnTo>
                <a:lnTo>
                  <a:pt x="11143" y="12469"/>
                </a:lnTo>
                <a:lnTo>
                  <a:pt x="14415" y="12469"/>
                </a:lnTo>
                <a:lnTo>
                  <a:pt x="18380" y="0"/>
                </a:lnTo>
                <a:lnTo>
                  <a:pt x="141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7284299" y="18366439"/>
            <a:ext cx="56527" cy="39222"/>
          </a:xfrm>
          <a:custGeom>
            <a:avLst/>
            <a:gdLst/>
            <a:ahLst/>
            <a:cxnLst/>
            <a:rect l="l" t="t" r="r" b="b"/>
            <a:pathLst>
              <a:path w="56527" h="39222">
                <a:moveTo>
                  <a:pt x="56527" y="39222"/>
                </a:moveTo>
                <a:lnTo>
                  <a:pt x="56527" y="28359"/>
                </a:lnTo>
                <a:lnTo>
                  <a:pt x="55701" y="23229"/>
                </a:lnTo>
                <a:lnTo>
                  <a:pt x="54050" y="18925"/>
                </a:lnTo>
                <a:lnTo>
                  <a:pt x="52400" y="14592"/>
                </a:lnTo>
                <a:lnTo>
                  <a:pt x="50130" y="11025"/>
                </a:lnTo>
                <a:lnTo>
                  <a:pt x="47241" y="8224"/>
                </a:lnTo>
                <a:lnTo>
                  <a:pt x="44381" y="5424"/>
                </a:lnTo>
                <a:lnTo>
                  <a:pt x="41079" y="3360"/>
                </a:lnTo>
                <a:lnTo>
                  <a:pt x="37336" y="2034"/>
                </a:lnTo>
                <a:lnTo>
                  <a:pt x="33621" y="678"/>
                </a:lnTo>
                <a:lnTo>
                  <a:pt x="29671" y="0"/>
                </a:lnTo>
                <a:lnTo>
                  <a:pt x="25706" y="12469"/>
                </a:lnTo>
                <a:lnTo>
                  <a:pt x="28772" y="12469"/>
                </a:lnTo>
                <a:lnTo>
                  <a:pt x="31454" y="13162"/>
                </a:lnTo>
                <a:lnTo>
                  <a:pt x="33754" y="14548"/>
                </a:lnTo>
                <a:lnTo>
                  <a:pt x="36083" y="15933"/>
                </a:lnTo>
                <a:lnTo>
                  <a:pt x="37896" y="17835"/>
                </a:lnTo>
                <a:lnTo>
                  <a:pt x="39193" y="20252"/>
                </a:lnTo>
                <a:lnTo>
                  <a:pt x="40490" y="22640"/>
                </a:lnTo>
                <a:lnTo>
                  <a:pt x="41153" y="25367"/>
                </a:lnTo>
                <a:lnTo>
                  <a:pt x="41183" y="28433"/>
                </a:lnTo>
                <a:lnTo>
                  <a:pt x="9221" y="28433"/>
                </a:lnTo>
                <a:lnTo>
                  <a:pt x="9241" y="26369"/>
                </a:lnTo>
                <a:lnTo>
                  <a:pt x="9934" y="23583"/>
                </a:lnTo>
                <a:lnTo>
                  <a:pt x="11290" y="21048"/>
                </a:lnTo>
                <a:lnTo>
                  <a:pt x="13354" y="1488"/>
                </a:lnTo>
                <a:lnTo>
                  <a:pt x="8549" y="4466"/>
                </a:lnTo>
                <a:lnTo>
                  <a:pt x="3743" y="7414"/>
                </a:lnTo>
                <a:lnTo>
                  <a:pt x="0" y="11541"/>
                </a:lnTo>
                <a:lnTo>
                  <a:pt x="854" y="28433"/>
                </a:lnTo>
                <a:lnTo>
                  <a:pt x="9212" y="29405"/>
                </a:lnTo>
                <a:lnTo>
                  <a:pt x="9212" y="38824"/>
                </a:lnTo>
                <a:lnTo>
                  <a:pt x="9212" y="29405"/>
                </a:lnTo>
                <a:lnTo>
                  <a:pt x="9212" y="39222"/>
                </a:lnTo>
                <a:lnTo>
                  <a:pt x="56527" y="392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1436152" y="12568009"/>
            <a:ext cx="1672842" cy="172214"/>
          </a:xfrm>
          <a:custGeom>
            <a:avLst/>
            <a:gdLst/>
            <a:ahLst/>
            <a:cxnLst/>
            <a:rect l="l" t="t" r="r" b="b"/>
            <a:pathLst>
              <a:path w="1672842" h="172214">
                <a:moveTo>
                  <a:pt x="867520" y="75647"/>
                </a:moveTo>
                <a:lnTo>
                  <a:pt x="867520" y="83118"/>
                </a:lnTo>
                <a:lnTo>
                  <a:pt x="832847" y="77328"/>
                </a:lnTo>
                <a:lnTo>
                  <a:pt x="832405" y="80628"/>
                </a:lnTo>
                <a:lnTo>
                  <a:pt x="832405" y="92955"/>
                </a:lnTo>
                <a:lnTo>
                  <a:pt x="822692" y="77328"/>
                </a:lnTo>
                <a:lnTo>
                  <a:pt x="818209" y="125207"/>
                </a:lnTo>
                <a:lnTo>
                  <a:pt x="825681" y="129067"/>
                </a:lnTo>
                <a:lnTo>
                  <a:pt x="822692" y="94325"/>
                </a:lnTo>
                <a:lnTo>
                  <a:pt x="832627" y="94325"/>
                </a:lnTo>
                <a:lnTo>
                  <a:pt x="832405" y="86854"/>
                </a:lnTo>
                <a:lnTo>
                  <a:pt x="832627" y="94325"/>
                </a:lnTo>
                <a:lnTo>
                  <a:pt x="896658" y="94325"/>
                </a:lnTo>
                <a:lnTo>
                  <a:pt x="896907" y="92831"/>
                </a:lnTo>
                <a:lnTo>
                  <a:pt x="897094" y="90963"/>
                </a:lnTo>
                <a:lnTo>
                  <a:pt x="897219" y="88722"/>
                </a:lnTo>
                <a:lnTo>
                  <a:pt x="897343" y="86480"/>
                </a:lnTo>
                <a:lnTo>
                  <a:pt x="897405" y="73405"/>
                </a:lnTo>
                <a:lnTo>
                  <a:pt x="895600" y="65809"/>
                </a:lnTo>
                <a:lnTo>
                  <a:pt x="891989" y="59210"/>
                </a:lnTo>
                <a:lnTo>
                  <a:pt x="888377" y="52486"/>
                </a:lnTo>
                <a:lnTo>
                  <a:pt x="883085" y="47256"/>
                </a:lnTo>
                <a:lnTo>
                  <a:pt x="876112" y="43520"/>
                </a:lnTo>
                <a:lnTo>
                  <a:pt x="875880" y="43390"/>
                </a:lnTo>
                <a:lnTo>
                  <a:pt x="882649" y="77328"/>
                </a:lnTo>
                <a:lnTo>
                  <a:pt x="867520" y="75647"/>
                </a:lnTo>
                <a:close/>
              </a:path>
              <a:path w="1672842" h="172214">
                <a:moveTo>
                  <a:pt x="839141" y="133623"/>
                </a:moveTo>
                <a:lnTo>
                  <a:pt x="852577" y="134857"/>
                </a:lnTo>
                <a:lnTo>
                  <a:pt x="859052" y="134857"/>
                </a:lnTo>
                <a:lnTo>
                  <a:pt x="865216" y="133923"/>
                </a:lnTo>
                <a:lnTo>
                  <a:pt x="871069" y="132055"/>
                </a:lnTo>
                <a:lnTo>
                  <a:pt x="877046" y="130187"/>
                </a:lnTo>
                <a:lnTo>
                  <a:pt x="882151" y="127448"/>
                </a:lnTo>
                <a:lnTo>
                  <a:pt x="886385" y="123837"/>
                </a:lnTo>
                <a:lnTo>
                  <a:pt x="890743" y="120101"/>
                </a:lnTo>
                <a:lnTo>
                  <a:pt x="893794" y="115556"/>
                </a:lnTo>
                <a:lnTo>
                  <a:pt x="895537" y="110202"/>
                </a:lnTo>
                <a:lnTo>
                  <a:pt x="870135" y="101796"/>
                </a:lnTo>
                <a:lnTo>
                  <a:pt x="868765" y="105158"/>
                </a:lnTo>
                <a:lnTo>
                  <a:pt x="866648" y="107773"/>
                </a:lnTo>
                <a:lnTo>
                  <a:pt x="863784" y="109641"/>
                </a:lnTo>
                <a:lnTo>
                  <a:pt x="861045" y="111509"/>
                </a:lnTo>
                <a:lnTo>
                  <a:pt x="857309" y="112443"/>
                </a:lnTo>
                <a:lnTo>
                  <a:pt x="848344" y="112443"/>
                </a:lnTo>
                <a:lnTo>
                  <a:pt x="844732" y="111634"/>
                </a:lnTo>
                <a:lnTo>
                  <a:pt x="841744" y="110015"/>
                </a:lnTo>
                <a:lnTo>
                  <a:pt x="838755" y="108272"/>
                </a:lnTo>
                <a:lnTo>
                  <a:pt x="836452" y="105532"/>
                </a:lnTo>
                <a:lnTo>
                  <a:pt x="834833" y="101796"/>
                </a:lnTo>
                <a:lnTo>
                  <a:pt x="833214" y="97936"/>
                </a:lnTo>
                <a:lnTo>
                  <a:pt x="832627" y="94325"/>
                </a:lnTo>
                <a:lnTo>
                  <a:pt x="822692" y="94325"/>
                </a:lnTo>
                <a:lnTo>
                  <a:pt x="825681" y="129067"/>
                </a:lnTo>
                <a:lnTo>
                  <a:pt x="827455" y="129922"/>
                </a:lnTo>
                <a:lnTo>
                  <a:pt x="839141" y="133623"/>
                </a:lnTo>
                <a:close/>
              </a:path>
              <a:path w="1672842" h="172214">
                <a:moveTo>
                  <a:pt x="832405" y="80628"/>
                </a:moveTo>
                <a:lnTo>
                  <a:pt x="832847" y="77328"/>
                </a:lnTo>
                <a:lnTo>
                  <a:pt x="833090" y="75522"/>
                </a:lnTo>
                <a:lnTo>
                  <a:pt x="834459" y="71537"/>
                </a:lnTo>
                <a:lnTo>
                  <a:pt x="835954" y="67553"/>
                </a:lnTo>
                <a:lnTo>
                  <a:pt x="838071" y="64626"/>
                </a:lnTo>
                <a:lnTo>
                  <a:pt x="840810" y="62759"/>
                </a:lnTo>
                <a:lnTo>
                  <a:pt x="843674" y="60891"/>
                </a:lnTo>
                <a:lnTo>
                  <a:pt x="847098" y="59957"/>
                </a:lnTo>
                <a:lnTo>
                  <a:pt x="856687" y="59957"/>
                </a:lnTo>
                <a:lnTo>
                  <a:pt x="860796" y="61949"/>
                </a:lnTo>
                <a:lnTo>
                  <a:pt x="863411" y="65934"/>
                </a:lnTo>
                <a:lnTo>
                  <a:pt x="866150" y="69919"/>
                </a:lnTo>
                <a:lnTo>
                  <a:pt x="867520" y="75647"/>
                </a:lnTo>
                <a:lnTo>
                  <a:pt x="882649" y="77328"/>
                </a:lnTo>
                <a:lnTo>
                  <a:pt x="875880" y="43390"/>
                </a:lnTo>
                <a:lnTo>
                  <a:pt x="864577" y="39145"/>
                </a:lnTo>
                <a:lnTo>
                  <a:pt x="851083" y="37730"/>
                </a:lnTo>
                <a:lnTo>
                  <a:pt x="850169" y="37736"/>
                </a:lnTo>
                <a:lnTo>
                  <a:pt x="837088" y="39271"/>
                </a:lnTo>
                <a:lnTo>
                  <a:pt x="825494" y="43520"/>
                </a:lnTo>
                <a:lnTo>
                  <a:pt x="818147" y="47380"/>
                </a:lnTo>
                <a:lnTo>
                  <a:pt x="812419" y="52921"/>
                </a:lnTo>
                <a:lnTo>
                  <a:pt x="808310" y="60144"/>
                </a:lnTo>
                <a:lnTo>
                  <a:pt x="803523" y="72815"/>
                </a:lnTo>
                <a:lnTo>
                  <a:pt x="802146" y="86293"/>
                </a:lnTo>
                <a:lnTo>
                  <a:pt x="802164" y="87952"/>
                </a:lnTo>
                <a:lnTo>
                  <a:pt x="803860" y="101199"/>
                </a:lnTo>
                <a:lnTo>
                  <a:pt x="808310" y="112443"/>
                </a:lnTo>
                <a:lnTo>
                  <a:pt x="812419" y="119665"/>
                </a:lnTo>
                <a:lnTo>
                  <a:pt x="818209" y="125207"/>
                </a:lnTo>
                <a:lnTo>
                  <a:pt x="822692" y="77328"/>
                </a:lnTo>
                <a:lnTo>
                  <a:pt x="832405" y="92955"/>
                </a:lnTo>
                <a:lnTo>
                  <a:pt x="832405" y="80628"/>
                </a:lnTo>
                <a:close/>
              </a:path>
              <a:path w="1672842" h="172214">
                <a:moveTo>
                  <a:pt x="947233" y="108272"/>
                </a:moveTo>
                <a:lnTo>
                  <a:pt x="946548" y="105345"/>
                </a:lnTo>
                <a:lnTo>
                  <a:pt x="946548" y="0"/>
                </a:lnTo>
                <a:lnTo>
                  <a:pt x="914795" y="0"/>
                </a:lnTo>
                <a:lnTo>
                  <a:pt x="914795" y="115805"/>
                </a:lnTo>
                <a:lnTo>
                  <a:pt x="917037" y="123339"/>
                </a:lnTo>
                <a:lnTo>
                  <a:pt x="921519" y="127946"/>
                </a:lnTo>
                <a:lnTo>
                  <a:pt x="926002" y="132553"/>
                </a:lnTo>
                <a:lnTo>
                  <a:pt x="933224" y="134857"/>
                </a:lnTo>
                <a:lnTo>
                  <a:pt x="946673" y="134857"/>
                </a:lnTo>
                <a:lnTo>
                  <a:pt x="953833" y="133550"/>
                </a:lnTo>
                <a:lnTo>
                  <a:pt x="960370" y="131557"/>
                </a:lnTo>
                <a:lnTo>
                  <a:pt x="964666" y="111136"/>
                </a:lnTo>
                <a:lnTo>
                  <a:pt x="962923" y="111634"/>
                </a:lnTo>
                <a:lnTo>
                  <a:pt x="961429" y="112007"/>
                </a:lnTo>
                <a:lnTo>
                  <a:pt x="958938" y="112505"/>
                </a:lnTo>
                <a:lnTo>
                  <a:pt x="957382" y="112630"/>
                </a:lnTo>
                <a:lnTo>
                  <a:pt x="952276" y="112630"/>
                </a:lnTo>
                <a:lnTo>
                  <a:pt x="949973" y="111758"/>
                </a:lnTo>
                <a:lnTo>
                  <a:pt x="948603" y="110015"/>
                </a:lnTo>
                <a:lnTo>
                  <a:pt x="947233" y="108272"/>
                </a:lnTo>
                <a:close/>
              </a:path>
              <a:path w="1672842" h="172214">
                <a:moveTo>
                  <a:pt x="1035027" y="133350"/>
                </a:moveTo>
                <a:lnTo>
                  <a:pt x="1046505" y="129253"/>
                </a:lnTo>
                <a:lnTo>
                  <a:pt x="1053976" y="125393"/>
                </a:lnTo>
                <a:lnTo>
                  <a:pt x="1059767" y="119852"/>
                </a:lnTo>
                <a:lnTo>
                  <a:pt x="1063876" y="112630"/>
                </a:lnTo>
                <a:lnTo>
                  <a:pt x="1068831" y="99709"/>
                </a:lnTo>
                <a:lnTo>
                  <a:pt x="1070226" y="86293"/>
                </a:lnTo>
                <a:lnTo>
                  <a:pt x="1070206" y="84589"/>
                </a:lnTo>
                <a:lnTo>
                  <a:pt x="1068456" y="71368"/>
                </a:lnTo>
                <a:lnTo>
                  <a:pt x="1063876" y="60144"/>
                </a:lnTo>
                <a:lnTo>
                  <a:pt x="1059767" y="52797"/>
                </a:lnTo>
                <a:lnTo>
                  <a:pt x="1053976" y="47256"/>
                </a:lnTo>
                <a:lnTo>
                  <a:pt x="1046505" y="43520"/>
                </a:lnTo>
                <a:lnTo>
                  <a:pt x="1045650" y="43082"/>
                </a:lnTo>
                <a:lnTo>
                  <a:pt x="1034053" y="39068"/>
                </a:lnTo>
                <a:lnTo>
                  <a:pt x="1020729" y="37730"/>
                </a:lnTo>
                <a:lnTo>
                  <a:pt x="1019815" y="37736"/>
                </a:lnTo>
                <a:lnTo>
                  <a:pt x="1006733" y="39271"/>
                </a:lnTo>
                <a:lnTo>
                  <a:pt x="995140" y="43520"/>
                </a:lnTo>
                <a:lnTo>
                  <a:pt x="987668" y="47256"/>
                </a:lnTo>
                <a:lnTo>
                  <a:pt x="981816" y="52797"/>
                </a:lnTo>
                <a:lnTo>
                  <a:pt x="977582" y="60144"/>
                </a:lnTo>
                <a:lnTo>
                  <a:pt x="972796" y="72815"/>
                </a:lnTo>
                <a:lnTo>
                  <a:pt x="971418" y="86293"/>
                </a:lnTo>
                <a:lnTo>
                  <a:pt x="971441" y="88144"/>
                </a:lnTo>
                <a:lnTo>
                  <a:pt x="973153" y="101334"/>
                </a:lnTo>
                <a:lnTo>
                  <a:pt x="977582" y="112630"/>
                </a:lnTo>
                <a:lnTo>
                  <a:pt x="981816" y="119852"/>
                </a:lnTo>
                <a:lnTo>
                  <a:pt x="987668" y="125393"/>
                </a:lnTo>
                <a:lnTo>
                  <a:pt x="995140" y="129253"/>
                </a:lnTo>
                <a:lnTo>
                  <a:pt x="1007530" y="133540"/>
                </a:lnTo>
                <a:lnTo>
                  <a:pt x="1004043" y="97376"/>
                </a:lnTo>
                <a:lnTo>
                  <a:pt x="1003358" y="92395"/>
                </a:lnTo>
                <a:lnTo>
                  <a:pt x="1003358" y="80192"/>
                </a:lnTo>
                <a:lnTo>
                  <a:pt x="1004043" y="75211"/>
                </a:lnTo>
                <a:lnTo>
                  <a:pt x="1005413" y="71351"/>
                </a:lnTo>
                <a:lnTo>
                  <a:pt x="1006782" y="67491"/>
                </a:lnTo>
                <a:lnTo>
                  <a:pt x="1008775" y="64689"/>
                </a:lnTo>
                <a:lnTo>
                  <a:pt x="1011390" y="62945"/>
                </a:lnTo>
                <a:lnTo>
                  <a:pt x="1014005" y="61202"/>
                </a:lnTo>
                <a:lnTo>
                  <a:pt x="1017118" y="60330"/>
                </a:lnTo>
                <a:lnTo>
                  <a:pt x="1024465" y="60330"/>
                </a:lnTo>
                <a:lnTo>
                  <a:pt x="1027640" y="61202"/>
                </a:lnTo>
                <a:lnTo>
                  <a:pt x="1030255" y="62945"/>
                </a:lnTo>
                <a:lnTo>
                  <a:pt x="1032870" y="64689"/>
                </a:lnTo>
                <a:lnTo>
                  <a:pt x="1034862" y="67491"/>
                </a:lnTo>
                <a:lnTo>
                  <a:pt x="1036232" y="71351"/>
                </a:lnTo>
                <a:lnTo>
                  <a:pt x="1037602" y="75211"/>
                </a:lnTo>
                <a:lnTo>
                  <a:pt x="1038286" y="80192"/>
                </a:lnTo>
                <a:lnTo>
                  <a:pt x="1038286" y="92395"/>
                </a:lnTo>
                <a:lnTo>
                  <a:pt x="1037602" y="97376"/>
                </a:lnTo>
                <a:lnTo>
                  <a:pt x="1036232" y="101236"/>
                </a:lnTo>
                <a:lnTo>
                  <a:pt x="1034862" y="104972"/>
                </a:lnTo>
                <a:lnTo>
                  <a:pt x="1032870" y="107773"/>
                </a:lnTo>
                <a:lnTo>
                  <a:pt x="1030255" y="109641"/>
                </a:lnTo>
                <a:lnTo>
                  <a:pt x="1027640" y="111385"/>
                </a:lnTo>
                <a:lnTo>
                  <a:pt x="1024465" y="112256"/>
                </a:lnTo>
                <a:lnTo>
                  <a:pt x="1017118" y="112256"/>
                </a:lnTo>
                <a:lnTo>
                  <a:pt x="1020729" y="134857"/>
                </a:lnTo>
                <a:lnTo>
                  <a:pt x="1021818" y="134849"/>
                </a:lnTo>
                <a:lnTo>
                  <a:pt x="1035027" y="133350"/>
                </a:lnTo>
                <a:close/>
              </a:path>
              <a:path w="1672842" h="172214">
                <a:moveTo>
                  <a:pt x="1020729" y="134857"/>
                </a:moveTo>
                <a:lnTo>
                  <a:pt x="1017118" y="112256"/>
                </a:lnTo>
                <a:lnTo>
                  <a:pt x="1014005" y="111385"/>
                </a:lnTo>
                <a:lnTo>
                  <a:pt x="1011390" y="109641"/>
                </a:lnTo>
                <a:lnTo>
                  <a:pt x="1008775" y="107773"/>
                </a:lnTo>
                <a:lnTo>
                  <a:pt x="1006782" y="104972"/>
                </a:lnTo>
                <a:lnTo>
                  <a:pt x="1005413" y="101236"/>
                </a:lnTo>
                <a:lnTo>
                  <a:pt x="1004043" y="97376"/>
                </a:lnTo>
                <a:lnTo>
                  <a:pt x="1007530" y="133540"/>
                </a:lnTo>
                <a:lnTo>
                  <a:pt x="1020729" y="134857"/>
                </a:lnTo>
                <a:close/>
              </a:path>
              <a:path w="1672842" h="172214">
                <a:moveTo>
                  <a:pt x="1119842" y="172214"/>
                </a:moveTo>
                <a:lnTo>
                  <a:pt x="1119842" y="118158"/>
                </a:lnTo>
                <a:lnTo>
                  <a:pt x="1122084" y="122280"/>
                </a:lnTo>
                <a:lnTo>
                  <a:pt x="1119842" y="103664"/>
                </a:lnTo>
                <a:lnTo>
                  <a:pt x="1118348" y="73405"/>
                </a:lnTo>
                <a:lnTo>
                  <a:pt x="1115484" y="63257"/>
                </a:lnTo>
                <a:lnTo>
                  <a:pt x="1117414" y="57778"/>
                </a:lnTo>
                <a:lnTo>
                  <a:pt x="1118348" y="73405"/>
                </a:lnTo>
                <a:lnTo>
                  <a:pt x="1119842" y="80814"/>
                </a:lnTo>
                <a:lnTo>
                  <a:pt x="1120527" y="76207"/>
                </a:lnTo>
                <a:lnTo>
                  <a:pt x="1121897" y="72471"/>
                </a:lnTo>
                <a:lnTo>
                  <a:pt x="1123391" y="68736"/>
                </a:lnTo>
                <a:lnTo>
                  <a:pt x="1125446" y="65934"/>
                </a:lnTo>
                <a:lnTo>
                  <a:pt x="1128061" y="64066"/>
                </a:lnTo>
                <a:lnTo>
                  <a:pt x="1130676" y="62074"/>
                </a:lnTo>
                <a:lnTo>
                  <a:pt x="1133726" y="61078"/>
                </a:lnTo>
                <a:lnTo>
                  <a:pt x="1142692" y="61078"/>
                </a:lnTo>
                <a:lnTo>
                  <a:pt x="1146926" y="63132"/>
                </a:lnTo>
                <a:lnTo>
                  <a:pt x="1149914" y="67241"/>
                </a:lnTo>
                <a:lnTo>
                  <a:pt x="1153027" y="71226"/>
                </a:lnTo>
                <a:lnTo>
                  <a:pt x="1154584" y="77577"/>
                </a:lnTo>
                <a:lnTo>
                  <a:pt x="1154584" y="95010"/>
                </a:lnTo>
                <a:lnTo>
                  <a:pt x="1153027" y="101423"/>
                </a:lnTo>
                <a:lnTo>
                  <a:pt x="1149914" y="105532"/>
                </a:lnTo>
                <a:lnTo>
                  <a:pt x="1146801" y="109517"/>
                </a:lnTo>
                <a:lnTo>
                  <a:pt x="1142505" y="111509"/>
                </a:lnTo>
                <a:lnTo>
                  <a:pt x="1133415" y="111509"/>
                </a:lnTo>
                <a:lnTo>
                  <a:pt x="1130302" y="110513"/>
                </a:lnTo>
                <a:lnTo>
                  <a:pt x="1127687" y="108521"/>
                </a:lnTo>
                <a:lnTo>
                  <a:pt x="1127314" y="127386"/>
                </a:lnTo>
                <a:lnTo>
                  <a:pt x="1132543" y="132367"/>
                </a:lnTo>
                <a:lnTo>
                  <a:pt x="1139392" y="134857"/>
                </a:lnTo>
                <a:lnTo>
                  <a:pt x="1155580" y="134857"/>
                </a:lnTo>
                <a:lnTo>
                  <a:pt x="1162304" y="132927"/>
                </a:lnTo>
                <a:lnTo>
                  <a:pt x="1168032" y="129067"/>
                </a:lnTo>
                <a:lnTo>
                  <a:pt x="1173885" y="125207"/>
                </a:lnTo>
                <a:lnTo>
                  <a:pt x="1178430" y="119603"/>
                </a:lnTo>
                <a:lnTo>
                  <a:pt x="1181667" y="112256"/>
                </a:lnTo>
                <a:lnTo>
                  <a:pt x="1185432" y="99480"/>
                </a:lnTo>
                <a:lnTo>
                  <a:pt x="1186524" y="85920"/>
                </a:lnTo>
                <a:lnTo>
                  <a:pt x="1186517" y="84752"/>
                </a:lnTo>
                <a:lnTo>
                  <a:pt x="1185215" y="71275"/>
                </a:lnTo>
                <a:lnTo>
                  <a:pt x="1181667" y="59957"/>
                </a:lnTo>
                <a:lnTo>
                  <a:pt x="1178554" y="52735"/>
                </a:lnTo>
                <a:lnTo>
                  <a:pt x="1174134" y="47256"/>
                </a:lnTo>
                <a:lnTo>
                  <a:pt x="1168406" y="43520"/>
                </a:lnTo>
                <a:lnTo>
                  <a:pt x="1162678" y="39660"/>
                </a:lnTo>
                <a:lnTo>
                  <a:pt x="1155954" y="37730"/>
                </a:lnTo>
                <a:lnTo>
                  <a:pt x="1142132" y="37730"/>
                </a:lnTo>
                <a:lnTo>
                  <a:pt x="1136715" y="39099"/>
                </a:lnTo>
                <a:lnTo>
                  <a:pt x="1131983" y="41839"/>
                </a:lnTo>
                <a:lnTo>
                  <a:pt x="1127251" y="44578"/>
                </a:lnTo>
                <a:lnTo>
                  <a:pt x="1123391" y="48314"/>
                </a:lnTo>
                <a:lnTo>
                  <a:pt x="1120403" y="53046"/>
                </a:lnTo>
                <a:lnTo>
                  <a:pt x="1117559" y="57548"/>
                </a:lnTo>
                <a:lnTo>
                  <a:pt x="1116667" y="39598"/>
                </a:lnTo>
                <a:lnTo>
                  <a:pt x="1088089" y="39598"/>
                </a:lnTo>
                <a:lnTo>
                  <a:pt x="1114612" y="69483"/>
                </a:lnTo>
                <a:lnTo>
                  <a:pt x="1116854" y="108147"/>
                </a:lnTo>
                <a:lnTo>
                  <a:pt x="1118597" y="115867"/>
                </a:lnTo>
                <a:lnTo>
                  <a:pt x="1119842" y="172214"/>
                </a:lnTo>
                <a:close/>
              </a:path>
              <a:path w="1672842" h="172214">
                <a:moveTo>
                  <a:pt x="1119842" y="172214"/>
                </a:moveTo>
                <a:lnTo>
                  <a:pt x="1118597" y="115867"/>
                </a:lnTo>
                <a:lnTo>
                  <a:pt x="1116854" y="108147"/>
                </a:lnTo>
                <a:lnTo>
                  <a:pt x="1114612" y="69483"/>
                </a:lnTo>
                <a:lnTo>
                  <a:pt x="1088089" y="39598"/>
                </a:lnTo>
                <a:lnTo>
                  <a:pt x="1088089" y="172214"/>
                </a:lnTo>
                <a:lnTo>
                  <a:pt x="1119842" y="172214"/>
                </a:lnTo>
                <a:close/>
              </a:path>
              <a:path w="1672842" h="172214">
                <a:moveTo>
                  <a:pt x="1119842" y="91523"/>
                </a:moveTo>
                <a:lnTo>
                  <a:pt x="1119842" y="80814"/>
                </a:lnTo>
                <a:lnTo>
                  <a:pt x="1118348" y="73405"/>
                </a:lnTo>
                <a:lnTo>
                  <a:pt x="1119842" y="103664"/>
                </a:lnTo>
                <a:lnTo>
                  <a:pt x="1122084" y="122280"/>
                </a:lnTo>
                <a:lnTo>
                  <a:pt x="1127314" y="127386"/>
                </a:lnTo>
                <a:lnTo>
                  <a:pt x="1127687" y="108521"/>
                </a:lnTo>
                <a:lnTo>
                  <a:pt x="1125072" y="106528"/>
                </a:lnTo>
                <a:lnTo>
                  <a:pt x="1123080" y="103664"/>
                </a:lnTo>
                <a:lnTo>
                  <a:pt x="1121710" y="99929"/>
                </a:lnTo>
                <a:lnTo>
                  <a:pt x="1120465" y="96068"/>
                </a:lnTo>
                <a:lnTo>
                  <a:pt x="1119842" y="91523"/>
                </a:lnTo>
                <a:close/>
              </a:path>
              <a:path w="1672842" h="172214">
                <a:moveTo>
                  <a:pt x="1298523" y="74464"/>
                </a:moveTo>
                <a:lnTo>
                  <a:pt x="1299892" y="71351"/>
                </a:lnTo>
                <a:lnTo>
                  <a:pt x="1301262" y="68238"/>
                </a:lnTo>
                <a:lnTo>
                  <a:pt x="1303192" y="65934"/>
                </a:lnTo>
                <a:lnTo>
                  <a:pt x="1305683" y="64440"/>
                </a:lnTo>
                <a:lnTo>
                  <a:pt x="1308298" y="62821"/>
                </a:lnTo>
                <a:lnTo>
                  <a:pt x="1311162" y="62012"/>
                </a:lnTo>
                <a:lnTo>
                  <a:pt x="1318135" y="62012"/>
                </a:lnTo>
                <a:lnTo>
                  <a:pt x="1321186" y="63194"/>
                </a:lnTo>
                <a:lnTo>
                  <a:pt x="1323427" y="65560"/>
                </a:lnTo>
                <a:lnTo>
                  <a:pt x="1325793" y="67926"/>
                </a:lnTo>
                <a:lnTo>
                  <a:pt x="1326976" y="72098"/>
                </a:lnTo>
                <a:lnTo>
                  <a:pt x="1326976" y="132989"/>
                </a:lnTo>
                <a:lnTo>
                  <a:pt x="1358729" y="132989"/>
                </a:lnTo>
                <a:lnTo>
                  <a:pt x="1358729" y="63444"/>
                </a:lnTo>
                <a:lnTo>
                  <a:pt x="1357297" y="57342"/>
                </a:lnTo>
                <a:lnTo>
                  <a:pt x="1354433" y="52486"/>
                </a:lnTo>
                <a:lnTo>
                  <a:pt x="1351694" y="47505"/>
                </a:lnTo>
                <a:lnTo>
                  <a:pt x="1347958" y="43831"/>
                </a:lnTo>
                <a:lnTo>
                  <a:pt x="1343226" y="41465"/>
                </a:lnTo>
                <a:lnTo>
                  <a:pt x="1338494" y="38975"/>
                </a:lnTo>
                <a:lnTo>
                  <a:pt x="1333015" y="37730"/>
                </a:lnTo>
                <a:lnTo>
                  <a:pt x="1322431" y="37730"/>
                </a:lnTo>
                <a:lnTo>
                  <a:pt x="1318197" y="38415"/>
                </a:lnTo>
                <a:lnTo>
                  <a:pt x="1314088" y="39784"/>
                </a:lnTo>
                <a:lnTo>
                  <a:pt x="1309979" y="41154"/>
                </a:lnTo>
                <a:lnTo>
                  <a:pt x="1306305" y="43209"/>
                </a:lnTo>
                <a:lnTo>
                  <a:pt x="1303068" y="45948"/>
                </a:lnTo>
                <a:lnTo>
                  <a:pt x="1299955" y="48688"/>
                </a:lnTo>
                <a:lnTo>
                  <a:pt x="1297402" y="52112"/>
                </a:lnTo>
                <a:lnTo>
                  <a:pt x="1295410" y="56221"/>
                </a:lnTo>
                <a:lnTo>
                  <a:pt x="1292919" y="50120"/>
                </a:lnTo>
                <a:lnTo>
                  <a:pt x="1289121" y="45512"/>
                </a:lnTo>
                <a:lnTo>
                  <a:pt x="1284016" y="42399"/>
                </a:lnTo>
                <a:lnTo>
                  <a:pt x="1278910" y="39286"/>
                </a:lnTo>
                <a:lnTo>
                  <a:pt x="1272871" y="37730"/>
                </a:lnTo>
                <a:lnTo>
                  <a:pt x="1258800" y="37730"/>
                </a:lnTo>
                <a:lnTo>
                  <a:pt x="1252512" y="39411"/>
                </a:lnTo>
                <a:lnTo>
                  <a:pt x="1247033" y="42773"/>
                </a:lnTo>
                <a:lnTo>
                  <a:pt x="1241678" y="46135"/>
                </a:lnTo>
                <a:lnTo>
                  <a:pt x="1237507" y="51116"/>
                </a:lnTo>
                <a:lnTo>
                  <a:pt x="1234518" y="57716"/>
                </a:lnTo>
                <a:lnTo>
                  <a:pt x="1233584" y="39598"/>
                </a:lnTo>
                <a:lnTo>
                  <a:pt x="1205193" y="39598"/>
                </a:lnTo>
                <a:lnTo>
                  <a:pt x="1205193" y="132989"/>
                </a:lnTo>
                <a:lnTo>
                  <a:pt x="1236946" y="132989"/>
                </a:lnTo>
                <a:lnTo>
                  <a:pt x="1236946" y="78573"/>
                </a:lnTo>
                <a:lnTo>
                  <a:pt x="1237694" y="74464"/>
                </a:lnTo>
                <a:lnTo>
                  <a:pt x="1239188" y="71351"/>
                </a:lnTo>
                <a:lnTo>
                  <a:pt x="1240682" y="68113"/>
                </a:lnTo>
                <a:lnTo>
                  <a:pt x="1242674" y="65747"/>
                </a:lnTo>
                <a:lnTo>
                  <a:pt x="1245165" y="64253"/>
                </a:lnTo>
                <a:lnTo>
                  <a:pt x="1247780" y="62759"/>
                </a:lnTo>
                <a:lnTo>
                  <a:pt x="1250519" y="62012"/>
                </a:lnTo>
                <a:lnTo>
                  <a:pt x="1257119" y="62012"/>
                </a:lnTo>
                <a:lnTo>
                  <a:pt x="1260170" y="63194"/>
                </a:lnTo>
                <a:lnTo>
                  <a:pt x="1262536" y="65560"/>
                </a:lnTo>
                <a:lnTo>
                  <a:pt x="1264902" y="67926"/>
                </a:lnTo>
                <a:lnTo>
                  <a:pt x="1266085" y="72098"/>
                </a:lnTo>
                <a:lnTo>
                  <a:pt x="1266085" y="132989"/>
                </a:lnTo>
                <a:lnTo>
                  <a:pt x="1297838" y="132989"/>
                </a:lnTo>
                <a:lnTo>
                  <a:pt x="1297838" y="78386"/>
                </a:lnTo>
                <a:lnTo>
                  <a:pt x="1298523" y="74464"/>
                </a:lnTo>
                <a:close/>
              </a:path>
              <a:path w="1672842" h="172214">
                <a:moveTo>
                  <a:pt x="1441550" y="75647"/>
                </a:moveTo>
                <a:lnTo>
                  <a:pt x="1441550" y="83118"/>
                </a:lnTo>
                <a:lnTo>
                  <a:pt x="1406877" y="77328"/>
                </a:lnTo>
                <a:lnTo>
                  <a:pt x="1406435" y="80628"/>
                </a:lnTo>
                <a:lnTo>
                  <a:pt x="1406435" y="92955"/>
                </a:lnTo>
                <a:lnTo>
                  <a:pt x="1396722" y="77328"/>
                </a:lnTo>
                <a:lnTo>
                  <a:pt x="1392239" y="125207"/>
                </a:lnTo>
                <a:lnTo>
                  <a:pt x="1399711" y="129067"/>
                </a:lnTo>
                <a:lnTo>
                  <a:pt x="1396722" y="94325"/>
                </a:lnTo>
                <a:lnTo>
                  <a:pt x="1406657" y="94325"/>
                </a:lnTo>
                <a:lnTo>
                  <a:pt x="1406435" y="86854"/>
                </a:lnTo>
                <a:lnTo>
                  <a:pt x="1406657" y="94325"/>
                </a:lnTo>
                <a:lnTo>
                  <a:pt x="1470688" y="94325"/>
                </a:lnTo>
                <a:lnTo>
                  <a:pt x="1470937" y="92831"/>
                </a:lnTo>
                <a:lnTo>
                  <a:pt x="1471124" y="90963"/>
                </a:lnTo>
                <a:lnTo>
                  <a:pt x="1471249" y="88722"/>
                </a:lnTo>
                <a:lnTo>
                  <a:pt x="1471373" y="86480"/>
                </a:lnTo>
                <a:lnTo>
                  <a:pt x="1471435" y="73405"/>
                </a:lnTo>
                <a:lnTo>
                  <a:pt x="1469630" y="65809"/>
                </a:lnTo>
                <a:lnTo>
                  <a:pt x="1466019" y="59210"/>
                </a:lnTo>
                <a:lnTo>
                  <a:pt x="1462407" y="52486"/>
                </a:lnTo>
                <a:lnTo>
                  <a:pt x="1457115" y="47256"/>
                </a:lnTo>
                <a:lnTo>
                  <a:pt x="1450142" y="43520"/>
                </a:lnTo>
                <a:lnTo>
                  <a:pt x="1449910" y="43390"/>
                </a:lnTo>
                <a:lnTo>
                  <a:pt x="1456679" y="77328"/>
                </a:lnTo>
                <a:lnTo>
                  <a:pt x="1441550" y="75647"/>
                </a:lnTo>
                <a:close/>
              </a:path>
              <a:path w="1672842" h="172214">
                <a:moveTo>
                  <a:pt x="1413171" y="133623"/>
                </a:moveTo>
                <a:lnTo>
                  <a:pt x="1426607" y="134857"/>
                </a:lnTo>
                <a:lnTo>
                  <a:pt x="1433083" y="134857"/>
                </a:lnTo>
                <a:lnTo>
                  <a:pt x="1439246" y="133923"/>
                </a:lnTo>
                <a:lnTo>
                  <a:pt x="1445099" y="132055"/>
                </a:lnTo>
                <a:lnTo>
                  <a:pt x="1451076" y="130187"/>
                </a:lnTo>
                <a:lnTo>
                  <a:pt x="1456181" y="127448"/>
                </a:lnTo>
                <a:lnTo>
                  <a:pt x="1460415" y="123837"/>
                </a:lnTo>
                <a:lnTo>
                  <a:pt x="1464773" y="120101"/>
                </a:lnTo>
                <a:lnTo>
                  <a:pt x="1467824" y="115556"/>
                </a:lnTo>
                <a:lnTo>
                  <a:pt x="1469568" y="110202"/>
                </a:lnTo>
                <a:lnTo>
                  <a:pt x="1444165" y="101796"/>
                </a:lnTo>
                <a:lnTo>
                  <a:pt x="1442795" y="105158"/>
                </a:lnTo>
                <a:lnTo>
                  <a:pt x="1440678" y="107773"/>
                </a:lnTo>
                <a:lnTo>
                  <a:pt x="1437814" y="109641"/>
                </a:lnTo>
                <a:lnTo>
                  <a:pt x="1435075" y="111509"/>
                </a:lnTo>
                <a:lnTo>
                  <a:pt x="1431339" y="112443"/>
                </a:lnTo>
                <a:lnTo>
                  <a:pt x="1422374" y="112443"/>
                </a:lnTo>
                <a:lnTo>
                  <a:pt x="1418762" y="111634"/>
                </a:lnTo>
                <a:lnTo>
                  <a:pt x="1415774" y="110015"/>
                </a:lnTo>
                <a:lnTo>
                  <a:pt x="1412785" y="108272"/>
                </a:lnTo>
                <a:lnTo>
                  <a:pt x="1410482" y="105532"/>
                </a:lnTo>
                <a:lnTo>
                  <a:pt x="1408863" y="101796"/>
                </a:lnTo>
                <a:lnTo>
                  <a:pt x="1407244" y="97936"/>
                </a:lnTo>
                <a:lnTo>
                  <a:pt x="1406657" y="94325"/>
                </a:lnTo>
                <a:lnTo>
                  <a:pt x="1396722" y="94325"/>
                </a:lnTo>
                <a:lnTo>
                  <a:pt x="1399711" y="129067"/>
                </a:lnTo>
                <a:lnTo>
                  <a:pt x="1401485" y="129922"/>
                </a:lnTo>
                <a:lnTo>
                  <a:pt x="1413171" y="133623"/>
                </a:lnTo>
                <a:close/>
              </a:path>
              <a:path w="1672842" h="172214">
                <a:moveTo>
                  <a:pt x="1406435" y="80628"/>
                </a:moveTo>
                <a:lnTo>
                  <a:pt x="1406877" y="77328"/>
                </a:lnTo>
                <a:lnTo>
                  <a:pt x="1407120" y="75522"/>
                </a:lnTo>
                <a:lnTo>
                  <a:pt x="1408489" y="71537"/>
                </a:lnTo>
                <a:lnTo>
                  <a:pt x="1409984" y="67553"/>
                </a:lnTo>
                <a:lnTo>
                  <a:pt x="1412101" y="64626"/>
                </a:lnTo>
                <a:lnTo>
                  <a:pt x="1414840" y="62759"/>
                </a:lnTo>
                <a:lnTo>
                  <a:pt x="1417704" y="60891"/>
                </a:lnTo>
                <a:lnTo>
                  <a:pt x="1421128" y="59957"/>
                </a:lnTo>
                <a:lnTo>
                  <a:pt x="1430717" y="59957"/>
                </a:lnTo>
                <a:lnTo>
                  <a:pt x="1434826" y="61949"/>
                </a:lnTo>
                <a:lnTo>
                  <a:pt x="1437441" y="65934"/>
                </a:lnTo>
                <a:lnTo>
                  <a:pt x="1440180" y="69919"/>
                </a:lnTo>
                <a:lnTo>
                  <a:pt x="1441550" y="75647"/>
                </a:lnTo>
                <a:lnTo>
                  <a:pt x="1456679" y="77328"/>
                </a:lnTo>
                <a:lnTo>
                  <a:pt x="1449910" y="43390"/>
                </a:lnTo>
                <a:lnTo>
                  <a:pt x="1438607" y="39145"/>
                </a:lnTo>
                <a:lnTo>
                  <a:pt x="1425113" y="37730"/>
                </a:lnTo>
                <a:lnTo>
                  <a:pt x="1424200" y="37736"/>
                </a:lnTo>
                <a:lnTo>
                  <a:pt x="1411118" y="39271"/>
                </a:lnTo>
                <a:lnTo>
                  <a:pt x="1399524" y="43520"/>
                </a:lnTo>
                <a:lnTo>
                  <a:pt x="1392177" y="47380"/>
                </a:lnTo>
                <a:lnTo>
                  <a:pt x="1386449" y="52921"/>
                </a:lnTo>
                <a:lnTo>
                  <a:pt x="1382340" y="60144"/>
                </a:lnTo>
                <a:lnTo>
                  <a:pt x="1377553" y="72815"/>
                </a:lnTo>
                <a:lnTo>
                  <a:pt x="1376176" y="86293"/>
                </a:lnTo>
                <a:lnTo>
                  <a:pt x="1376194" y="87952"/>
                </a:lnTo>
                <a:lnTo>
                  <a:pt x="1377890" y="101199"/>
                </a:lnTo>
                <a:lnTo>
                  <a:pt x="1382340" y="112443"/>
                </a:lnTo>
                <a:lnTo>
                  <a:pt x="1386449" y="119665"/>
                </a:lnTo>
                <a:lnTo>
                  <a:pt x="1392239" y="125207"/>
                </a:lnTo>
                <a:lnTo>
                  <a:pt x="1396722" y="77328"/>
                </a:lnTo>
                <a:lnTo>
                  <a:pt x="1406435" y="92955"/>
                </a:lnTo>
                <a:lnTo>
                  <a:pt x="1406435" y="80628"/>
                </a:lnTo>
                <a:close/>
              </a:path>
              <a:path w="1672842" h="172214">
                <a:moveTo>
                  <a:pt x="1522259" y="51365"/>
                </a:moveTo>
                <a:lnTo>
                  <a:pt x="1519146" y="55848"/>
                </a:lnTo>
                <a:lnTo>
                  <a:pt x="1518524" y="57448"/>
                </a:lnTo>
                <a:lnTo>
                  <a:pt x="1517590" y="39598"/>
                </a:lnTo>
                <a:lnTo>
                  <a:pt x="1489199" y="39598"/>
                </a:lnTo>
                <a:lnTo>
                  <a:pt x="1489199" y="132989"/>
                </a:lnTo>
                <a:lnTo>
                  <a:pt x="1520952" y="132989"/>
                </a:lnTo>
                <a:lnTo>
                  <a:pt x="1515722" y="68175"/>
                </a:lnTo>
                <a:lnTo>
                  <a:pt x="1516967" y="61451"/>
                </a:lnTo>
                <a:lnTo>
                  <a:pt x="1519271" y="71724"/>
                </a:lnTo>
                <a:lnTo>
                  <a:pt x="1522259" y="51365"/>
                </a:lnTo>
                <a:close/>
              </a:path>
              <a:path w="1672842" h="172214">
                <a:moveTo>
                  <a:pt x="1515722" y="68175"/>
                </a:moveTo>
                <a:lnTo>
                  <a:pt x="1520952" y="132989"/>
                </a:lnTo>
                <a:lnTo>
                  <a:pt x="1520952" y="78262"/>
                </a:lnTo>
                <a:lnTo>
                  <a:pt x="1521699" y="74090"/>
                </a:lnTo>
                <a:lnTo>
                  <a:pt x="1523193" y="70977"/>
                </a:lnTo>
                <a:lnTo>
                  <a:pt x="1524688" y="67864"/>
                </a:lnTo>
                <a:lnTo>
                  <a:pt x="1526742" y="65623"/>
                </a:lnTo>
                <a:lnTo>
                  <a:pt x="1529357" y="64253"/>
                </a:lnTo>
                <a:lnTo>
                  <a:pt x="1531972" y="62759"/>
                </a:lnTo>
                <a:lnTo>
                  <a:pt x="1534774" y="62012"/>
                </a:lnTo>
                <a:lnTo>
                  <a:pt x="1541623" y="62012"/>
                </a:lnTo>
                <a:lnTo>
                  <a:pt x="1544798" y="63257"/>
                </a:lnTo>
                <a:lnTo>
                  <a:pt x="1547288" y="65747"/>
                </a:lnTo>
                <a:lnTo>
                  <a:pt x="1549779" y="68238"/>
                </a:lnTo>
                <a:lnTo>
                  <a:pt x="1551024" y="72720"/>
                </a:lnTo>
                <a:lnTo>
                  <a:pt x="1551024" y="132989"/>
                </a:lnTo>
                <a:lnTo>
                  <a:pt x="1582777" y="132989"/>
                </a:lnTo>
                <a:lnTo>
                  <a:pt x="1582777" y="63444"/>
                </a:lnTo>
                <a:lnTo>
                  <a:pt x="1581407" y="57342"/>
                </a:lnTo>
                <a:lnTo>
                  <a:pt x="1578668" y="52486"/>
                </a:lnTo>
                <a:lnTo>
                  <a:pt x="1575928" y="47629"/>
                </a:lnTo>
                <a:lnTo>
                  <a:pt x="1572130" y="43956"/>
                </a:lnTo>
                <a:lnTo>
                  <a:pt x="1567274" y="41465"/>
                </a:lnTo>
                <a:lnTo>
                  <a:pt x="1562542" y="38975"/>
                </a:lnTo>
                <a:lnTo>
                  <a:pt x="1556939" y="37730"/>
                </a:lnTo>
                <a:lnTo>
                  <a:pt x="1544486" y="37730"/>
                </a:lnTo>
                <a:lnTo>
                  <a:pt x="1539070" y="38913"/>
                </a:lnTo>
                <a:lnTo>
                  <a:pt x="1534213" y="41279"/>
                </a:lnTo>
                <a:lnTo>
                  <a:pt x="1529482" y="43520"/>
                </a:lnTo>
                <a:lnTo>
                  <a:pt x="1525497" y="46882"/>
                </a:lnTo>
                <a:lnTo>
                  <a:pt x="1522259" y="51365"/>
                </a:lnTo>
                <a:lnTo>
                  <a:pt x="1519271" y="71724"/>
                </a:lnTo>
                <a:lnTo>
                  <a:pt x="1516967" y="61451"/>
                </a:lnTo>
                <a:lnTo>
                  <a:pt x="1515722" y="68175"/>
                </a:lnTo>
                <a:close/>
              </a:path>
              <a:path w="1672842" h="172214">
                <a:moveTo>
                  <a:pt x="1643517" y="104225"/>
                </a:moveTo>
                <a:lnTo>
                  <a:pt x="1643517" y="62198"/>
                </a:lnTo>
                <a:lnTo>
                  <a:pt x="1671347" y="62198"/>
                </a:lnTo>
                <a:lnTo>
                  <a:pt x="1671347" y="39598"/>
                </a:lnTo>
                <a:lnTo>
                  <a:pt x="1643517" y="39598"/>
                </a:lnTo>
                <a:lnTo>
                  <a:pt x="1643517" y="9899"/>
                </a:lnTo>
                <a:lnTo>
                  <a:pt x="1611764" y="18678"/>
                </a:lnTo>
                <a:lnTo>
                  <a:pt x="1611764" y="39598"/>
                </a:lnTo>
                <a:lnTo>
                  <a:pt x="1595700" y="39598"/>
                </a:lnTo>
                <a:lnTo>
                  <a:pt x="1595700" y="62198"/>
                </a:lnTo>
                <a:lnTo>
                  <a:pt x="1611764" y="62198"/>
                </a:lnTo>
                <a:lnTo>
                  <a:pt x="1611764" y="104972"/>
                </a:lnTo>
                <a:lnTo>
                  <a:pt x="1611888" y="112194"/>
                </a:lnTo>
                <a:lnTo>
                  <a:pt x="1613320" y="117984"/>
                </a:lnTo>
                <a:lnTo>
                  <a:pt x="1616060" y="122343"/>
                </a:lnTo>
                <a:lnTo>
                  <a:pt x="1618924" y="126701"/>
                </a:lnTo>
                <a:lnTo>
                  <a:pt x="1622908" y="129876"/>
                </a:lnTo>
                <a:lnTo>
                  <a:pt x="1628014" y="131868"/>
                </a:lnTo>
                <a:lnTo>
                  <a:pt x="1633243" y="133861"/>
                </a:lnTo>
                <a:lnTo>
                  <a:pt x="1639407" y="134857"/>
                </a:lnTo>
                <a:lnTo>
                  <a:pt x="1651486" y="134857"/>
                </a:lnTo>
                <a:lnTo>
                  <a:pt x="1656342" y="134234"/>
                </a:lnTo>
                <a:lnTo>
                  <a:pt x="1661074" y="132989"/>
                </a:lnTo>
                <a:lnTo>
                  <a:pt x="1665806" y="131744"/>
                </a:lnTo>
                <a:lnTo>
                  <a:pt x="1669729" y="130001"/>
                </a:lnTo>
                <a:lnTo>
                  <a:pt x="1672842" y="127759"/>
                </a:lnTo>
                <a:lnTo>
                  <a:pt x="1669479" y="108147"/>
                </a:lnTo>
                <a:lnTo>
                  <a:pt x="1667736" y="109517"/>
                </a:lnTo>
                <a:lnTo>
                  <a:pt x="1665744" y="110575"/>
                </a:lnTo>
                <a:lnTo>
                  <a:pt x="1663502" y="111322"/>
                </a:lnTo>
                <a:lnTo>
                  <a:pt x="1661386" y="111945"/>
                </a:lnTo>
                <a:lnTo>
                  <a:pt x="1658833" y="112256"/>
                </a:lnTo>
                <a:lnTo>
                  <a:pt x="1651984" y="112256"/>
                </a:lnTo>
                <a:lnTo>
                  <a:pt x="1648933" y="111322"/>
                </a:lnTo>
                <a:lnTo>
                  <a:pt x="1646692" y="109454"/>
                </a:lnTo>
                <a:lnTo>
                  <a:pt x="1644575" y="107462"/>
                </a:lnTo>
                <a:lnTo>
                  <a:pt x="1643517" y="104225"/>
                </a:lnTo>
                <a:close/>
              </a:path>
              <a:path w="1672842" h="172214">
                <a:moveTo>
                  <a:pt x="1441550" y="77328"/>
                </a:moveTo>
                <a:lnTo>
                  <a:pt x="1406877" y="77328"/>
                </a:lnTo>
                <a:lnTo>
                  <a:pt x="1441550" y="83118"/>
                </a:lnTo>
                <a:lnTo>
                  <a:pt x="1441550" y="77328"/>
                </a:lnTo>
                <a:close/>
              </a:path>
              <a:path w="1672842" h="172214">
                <a:moveTo>
                  <a:pt x="1115484" y="63257"/>
                </a:moveTo>
                <a:lnTo>
                  <a:pt x="1118348" y="73405"/>
                </a:lnTo>
                <a:lnTo>
                  <a:pt x="1117414" y="57778"/>
                </a:lnTo>
                <a:lnTo>
                  <a:pt x="1115484" y="63257"/>
                </a:lnTo>
                <a:close/>
              </a:path>
              <a:path w="1672842" h="172214">
                <a:moveTo>
                  <a:pt x="867520" y="77328"/>
                </a:moveTo>
                <a:lnTo>
                  <a:pt x="832847" y="77328"/>
                </a:lnTo>
                <a:lnTo>
                  <a:pt x="867520" y="83118"/>
                </a:lnTo>
                <a:lnTo>
                  <a:pt x="867520" y="77328"/>
                </a:lnTo>
                <a:close/>
              </a:path>
              <a:path w="1672842" h="172214">
                <a:moveTo>
                  <a:pt x="659213" y="77328"/>
                </a:moveTo>
                <a:lnTo>
                  <a:pt x="624540" y="77328"/>
                </a:lnTo>
                <a:lnTo>
                  <a:pt x="659213" y="83118"/>
                </a:lnTo>
                <a:lnTo>
                  <a:pt x="659213" y="77328"/>
                </a:lnTo>
                <a:close/>
              </a:path>
              <a:path w="1672842" h="172214">
                <a:moveTo>
                  <a:pt x="246429" y="77328"/>
                </a:moveTo>
                <a:lnTo>
                  <a:pt x="211757" y="77328"/>
                </a:lnTo>
                <a:lnTo>
                  <a:pt x="246429" y="83118"/>
                </a:lnTo>
                <a:lnTo>
                  <a:pt x="246429" y="77328"/>
                </a:lnTo>
                <a:close/>
              </a:path>
              <a:path w="1672842" h="172214">
                <a:moveTo>
                  <a:pt x="55101" y="107026"/>
                </a:moveTo>
                <a:lnTo>
                  <a:pt x="34181" y="9712"/>
                </a:lnTo>
                <a:lnTo>
                  <a:pt x="0" y="9712"/>
                </a:lnTo>
                <a:lnTo>
                  <a:pt x="35488" y="132989"/>
                </a:lnTo>
                <a:lnTo>
                  <a:pt x="71537" y="132989"/>
                </a:lnTo>
                <a:lnTo>
                  <a:pt x="85920" y="73219"/>
                </a:lnTo>
                <a:lnTo>
                  <a:pt x="91336" y="43146"/>
                </a:lnTo>
                <a:lnTo>
                  <a:pt x="91710" y="43146"/>
                </a:lnTo>
                <a:lnTo>
                  <a:pt x="97314" y="73219"/>
                </a:lnTo>
                <a:lnTo>
                  <a:pt x="111883" y="132989"/>
                </a:lnTo>
                <a:lnTo>
                  <a:pt x="146811" y="132989"/>
                </a:lnTo>
                <a:lnTo>
                  <a:pt x="182487" y="9712"/>
                </a:lnTo>
                <a:lnTo>
                  <a:pt x="149426" y="9712"/>
                </a:lnTo>
                <a:lnTo>
                  <a:pt x="128880" y="106839"/>
                </a:lnTo>
                <a:lnTo>
                  <a:pt x="106279" y="9712"/>
                </a:lnTo>
                <a:lnTo>
                  <a:pt x="77141" y="9712"/>
                </a:lnTo>
                <a:lnTo>
                  <a:pt x="55101" y="107026"/>
                </a:lnTo>
                <a:close/>
              </a:path>
              <a:path w="1672842" h="172214">
                <a:moveTo>
                  <a:pt x="246429" y="75647"/>
                </a:moveTo>
                <a:lnTo>
                  <a:pt x="246429" y="83118"/>
                </a:lnTo>
                <a:lnTo>
                  <a:pt x="211757" y="77328"/>
                </a:lnTo>
                <a:lnTo>
                  <a:pt x="211314" y="80628"/>
                </a:lnTo>
                <a:lnTo>
                  <a:pt x="211314" y="92955"/>
                </a:lnTo>
                <a:lnTo>
                  <a:pt x="201601" y="77328"/>
                </a:lnTo>
                <a:lnTo>
                  <a:pt x="197119" y="125207"/>
                </a:lnTo>
                <a:lnTo>
                  <a:pt x="204590" y="129067"/>
                </a:lnTo>
                <a:lnTo>
                  <a:pt x="201601" y="94325"/>
                </a:lnTo>
                <a:lnTo>
                  <a:pt x="211537" y="94325"/>
                </a:lnTo>
                <a:lnTo>
                  <a:pt x="211314" y="86854"/>
                </a:lnTo>
                <a:lnTo>
                  <a:pt x="211537" y="94325"/>
                </a:lnTo>
                <a:lnTo>
                  <a:pt x="275567" y="94325"/>
                </a:lnTo>
                <a:lnTo>
                  <a:pt x="275817" y="92831"/>
                </a:lnTo>
                <a:lnTo>
                  <a:pt x="276003" y="90963"/>
                </a:lnTo>
                <a:lnTo>
                  <a:pt x="276128" y="88722"/>
                </a:lnTo>
                <a:lnTo>
                  <a:pt x="276252" y="86480"/>
                </a:lnTo>
                <a:lnTo>
                  <a:pt x="276315" y="84239"/>
                </a:lnTo>
                <a:lnTo>
                  <a:pt x="276315" y="73405"/>
                </a:lnTo>
                <a:lnTo>
                  <a:pt x="274509" y="65809"/>
                </a:lnTo>
                <a:lnTo>
                  <a:pt x="270898" y="59210"/>
                </a:lnTo>
                <a:lnTo>
                  <a:pt x="267287" y="52486"/>
                </a:lnTo>
                <a:lnTo>
                  <a:pt x="261995" y="47256"/>
                </a:lnTo>
                <a:lnTo>
                  <a:pt x="255021" y="43520"/>
                </a:lnTo>
                <a:lnTo>
                  <a:pt x="254789" y="43390"/>
                </a:lnTo>
                <a:lnTo>
                  <a:pt x="261559" y="77328"/>
                </a:lnTo>
                <a:lnTo>
                  <a:pt x="246429" y="75647"/>
                </a:lnTo>
                <a:close/>
              </a:path>
              <a:path w="1672842" h="172214">
                <a:moveTo>
                  <a:pt x="218050" y="133623"/>
                </a:moveTo>
                <a:lnTo>
                  <a:pt x="231487" y="134857"/>
                </a:lnTo>
                <a:lnTo>
                  <a:pt x="237962" y="134857"/>
                </a:lnTo>
                <a:lnTo>
                  <a:pt x="244126" y="133923"/>
                </a:lnTo>
                <a:lnTo>
                  <a:pt x="249978" y="132055"/>
                </a:lnTo>
                <a:lnTo>
                  <a:pt x="255955" y="130187"/>
                </a:lnTo>
                <a:lnTo>
                  <a:pt x="261061" y="127448"/>
                </a:lnTo>
                <a:lnTo>
                  <a:pt x="265294" y="123837"/>
                </a:lnTo>
                <a:lnTo>
                  <a:pt x="269653" y="120101"/>
                </a:lnTo>
                <a:lnTo>
                  <a:pt x="272703" y="115556"/>
                </a:lnTo>
                <a:lnTo>
                  <a:pt x="274447" y="110202"/>
                </a:lnTo>
                <a:lnTo>
                  <a:pt x="249044" y="101796"/>
                </a:lnTo>
                <a:lnTo>
                  <a:pt x="247675" y="105158"/>
                </a:lnTo>
                <a:lnTo>
                  <a:pt x="245558" y="107773"/>
                </a:lnTo>
                <a:lnTo>
                  <a:pt x="242694" y="109641"/>
                </a:lnTo>
                <a:lnTo>
                  <a:pt x="239954" y="111509"/>
                </a:lnTo>
                <a:lnTo>
                  <a:pt x="236218" y="112443"/>
                </a:lnTo>
                <a:lnTo>
                  <a:pt x="227253" y="112443"/>
                </a:lnTo>
                <a:lnTo>
                  <a:pt x="223642" y="111634"/>
                </a:lnTo>
                <a:lnTo>
                  <a:pt x="220653" y="110015"/>
                </a:lnTo>
                <a:lnTo>
                  <a:pt x="217665" y="108272"/>
                </a:lnTo>
                <a:lnTo>
                  <a:pt x="215361" y="105532"/>
                </a:lnTo>
                <a:lnTo>
                  <a:pt x="213742" y="101796"/>
                </a:lnTo>
                <a:lnTo>
                  <a:pt x="212123" y="97936"/>
                </a:lnTo>
                <a:lnTo>
                  <a:pt x="211537" y="94325"/>
                </a:lnTo>
                <a:lnTo>
                  <a:pt x="201601" y="94325"/>
                </a:lnTo>
                <a:lnTo>
                  <a:pt x="204590" y="129067"/>
                </a:lnTo>
                <a:lnTo>
                  <a:pt x="206364" y="129922"/>
                </a:lnTo>
                <a:lnTo>
                  <a:pt x="218050" y="133623"/>
                </a:lnTo>
                <a:close/>
              </a:path>
              <a:path w="1672842" h="172214">
                <a:moveTo>
                  <a:pt x="211314" y="80628"/>
                </a:moveTo>
                <a:lnTo>
                  <a:pt x="211757" y="77328"/>
                </a:lnTo>
                <a:lnTo>
                  <a:pt x="211999" y="75522"/>
                </a:lnTo>
                <a:lnTo>
                  <a:pt x="213369" y="71537"/>
                </a:lnTo>
                <a:lnTo>
                  <a:pt x="214863" y="67553"/>
                </a:lnTo>
                <a:lnTo>
                  <a:pt x="216980" y="64626"/>
                </a:lnTo>
                <a:lnTo>
                  <a:pt x="219719" y="62759"/>
                </a:lnTo>
                <a:lnTo>
                  <a:pt x="222583" y="60891"/>
                </a:lnTo>
                <a:lnTo>
                  <a:pt x="226008" y="59957"/>
                </a:lnTo>
                <a:lnTo>
                  <a:pt x="235596" y="59957"/>
                </a:lnTo>
                <a:lnTo>
                  <a:pt x="239705" y="61949"/>
                </a:lnTo>
                <a:lnTo>
                  <a:pt x="242320" y="65934"/>
                </a:lnTo>
                <a:lnTo>
                  <a:pt x="245060" y="69919"/>
                </a:lnTo>
                <a:lnTo>
                  <a:pt x="246429" y="75647"/>
                </a:lnTo>
                <a:lnTo>
                  <a:pt x="261559" y="77328"/>
                </a:lnTo>
                <a:lnTo>
                  <a:pt x="254789" y="43390"/>
                </a:lnTo>
                <a:lnTo>
                  <a:pt x="243486" y="39145"/>
                </a:lnTo>
                <a:lnTo>
                  <a:pt x="229992" y="37730"/>
                </a:lnTo>
                <a:lnTo>
                  <a:pt x="229079" y="37736"/>
                </a:lnTo>
                <a:lnTo>
                  <a:pt x="215997" y="39271"/>
                </a:lnTo>
                <a:lnTo>
                  <a:pt x="204403" y="43520"/>
                </a:lnTo>
                <a:lnTo>
                  <a:pt x="197056" y="47380"/>
                </a:lnTo>
                <a:lnTo>
                  <a:pt x="191328" y="52921"/>
                </a:lnTo>
                <a:lnTo>
                  <a:pt x="187219" y="60144"/>
                </a:lnTo>
                <a:lnTo>
                  <a:pt x="182433" y="72815"/>
                </a:lnTo>
                <a:lnTo>
                  <a:pt x="181055" y="86293"/>
                </a:lnTo>
                <a:lnTo>
                  <a:pt x="181074" y="87952"/>
                </a:lnTo>
                <a:lnTo>
                  <a:pt x="182769" y="101199"/>
                </a:lnTo>
                <a:lnTo>
                  <a:pt x="187219" y="112443"/>
                </a:lnTo>
                <a:lnTo>
                  <a:pt x="191328" y="119665"/>
                </a:lnTo>
                <a:lnTo>
                  <a:pt x="197119" y="125207"/>
                </a:lnTo>
                <a:lnTo>
                  <a:pt x="201601" y="77328"/>
                </a:lnTo>
                <a:lnTo>
                  <a:pt x="211314" y="92955"/>
                </a:lnTo>
                <a:lnTo>
                  <a:pt x="211314" y="80628"/>
                </a:lnTo>
                <a:close/>
              </a:path>
              <a:path w="1672842" h="172214">
                <a:moveTo>
                  <a:pt x="325831" y="81126"/>
                </a:moveTo>
                <a:lnTo>
                  <a:pt x="326516" y="76581"/>
                </a:lnTo>
                <a:lnTo>
                  <a:pt x="327886" y="72845"/>
                </a:lnTo>
                <a:lnTo>
                  <a:pt x="329255" y="69109"/>
                </a:lnTo>
                <a:lnTo>
                  <a:pt x="333489" y="45388"/>
                </a:lnTo>
                <a:lnTo>
                  <a:pt x="328135" y="50369"/>
                </a:lnTo>
                <a:lnTo>
                  <a:pt x="325831" y="54491"/>
                </a:lnTo>
                <a:lnTo>
                  <a:pt x="325831" y="0"/>
                </a:lnTo>
                <a:lnTo>
                  <a:pt x="320601" y="103104"/>
                </a:lnTo>
                <a:lnTo>
                  <a:pt x="321473" y="109205"/>
                </a:lnTo>
                <a:lnTo>
                  <a:pt x="321909" y="132989"/>
                </a:lnTo>
                <a:lnTo>
                  <a:pt x="322891" y="113231"/>
                </a:lnTo>
                <a:lnTo>
                  <a:pt x="323403" y="114684"/>
                </a:lnTo>
                <a:lnTo>
                  <a:pt x="326391" y="119541"/>
                </a:lnTo>
                <a:lnTo>
                  <a:pt x="323590" y="99181"/>
                </a:lnTo>
                <a:lnTo>
                  <a:pt x="322843" y="64440"/>
                </a:lnTo>
                <a:lnTo>
                  <a:pt x="324586" y="56719"/>
                </a:lnTo>
                <a:lnTo>
                  <a:pt x="325831" y="68923"/>
                </a:lnTo>
                <a:lnTo>
                  <a:pt x="325831" y="91835"/>
                </a:lnTo>
                <a:lnTo>
                  <a:pt x="325831" y="81126"/>
                </a:lnTo>
                <a:close/>
              </a:path>
              <a:path w="1672842" h="172214">
                <a:moveTo>
                  <a:pt x="320601" y="103104"/>
                </a:moveTo>
                <a:lnTo>
                  <a:pt x="325831" y="0"/>
                </a:lnTo>
                <a:lnTo>
                  <a:pt x="294078" y="0"/>
                </a:lnTo>
                <a:lnTo>
                  <a:pt x="294078" y="132989"/>
                </a:lnTo>
                <a:lnTo>
                  <a:pt x="321909" y="132989"/>
                </a:lnTo>
                <a:lnTo>
                  <a:pt x="321473" y="109205"/>
                </a:lnTo>
                <a:lnTo>
                  <a:pt x="320601" y="103104"/>
                </a:lnTo>
                <a:close/>
              </a:path>
              <a:path w="1672842" h="172214">
                <a:moveTo>
                  <a:pt x="355903" y="105532"/>
                </a:moveTo>
                <a:lnTo>
                  <a:pt x="352790" y="109517"/>
                </a:lnTo>
                <a:lnTo>
                  <a:pt x="348494" y="111509"/>
                </a:lnTo>
                <a:lnTo>
                  <a:pt x="339529" y="111509"/>
                </a:lnTo>
                <a:lnTo>
                  <a:pt x="336478" y="110575"/>
                </a:lnTo>
                <a:lnTo>
                  <a:pt x="333863" y="108707"/>
                </a:lnTo>
                <a:lnTo>
                  <a:pt x="331248" y="106715"/>
                </a:lnTo>
                <a:lnTo>
                  <a:pt x="329255" y="103851"/>
                </a:lnTo>
                <a:lnTo>
                  <a:pt x="327886" y="100115"/>
                </a:lnTo>
                <a:lnTo>
                  <a:pt x="326516" y="96380"/>
                </a:lnTo>
                <a:lnTo>
                  <a:pt x="325831" y="91835"/>
                </a:lnTo>
                <a:lnTo>
                  <a:pt x="325831" y="68923"/>
                </a:lnTo>
                <a:lnTo>
                  <a:pt x="324586" y="56719"/>
                </a:lnTo>
                <a:lnTo>
                  <a:pt x="322843" y="64440"/>
                </a:lnTo>
                <a:lnTo>
                  <a:pt x="323590" y="99181"/>
                </a:lnTo>
                <a:lnTo>
                  <a:pt x="326391" y="119541"/>
                </a:lnTo>
                <a:lnTo>
                  <a:pt x="329380" y="124273"/>
                </a:lnTo>
                <a:lnTo>
                  <a:pt x="333178" y="128008"/>
                </a:lnTo>
                <a:lnTo>
                  <a:pt x="337785" y="130748"/>
                </a:lnTo>
                <a:lnTo>
                  <a:pt x="342517" y="133487"/>
                </a:lnTo>
                <a:lnTo>
                  <a:pt x="347934" y="134857"/>
                </a:lnTo>
                <a:lnTo>
                  <a:pt x="361756" y="134857"/>
                </a:lnTo>
                <a:lnTo>
                  <a:pt x="368480" y="132989"/>
                </a:lnTo>
                <a:lnTo>
                  <a:pt x="374208" y="129253"/>
                </a:lnTo>
                <a:lnTo>
                  <a:pt x="379936" y="125393"/>
                </a:lnTo>
                <a:lnTo>
                  <a:pt x="384419" y="119852"/>
                </a:lnTo>
                <a:lnTo>
                  <a:pt x="387656" y="112630"/>
                </a:lnTo>
                <a:lnTo>
                  <a:pt x="391390" y="100223"/>
                </a:lnTo>
                <a:lnTo>
                  <a:pt x="392513" y="86667"/>
                </a:lnTo>
                <a:lnTo>
                  <a:pt x="392500" y="85081"/>
                </a:lnTo>
                <a:lnTo>
                  <a:pt x="391170" y="71656"/>
                </a:lnTo>
                <a:lnTo>
                  <a:pt x="387656" y="60330"/>
                </a:lnTo>
                <a:lnTo>
                  <a:pt x="384543" y="52984"/>
                </a:lnTo>
                <a:lnTo>
                  <a:pt x="380123" y="47380"/>
                </a:lnTo>
                <a:lnTo>
                  <a:pt x="374395" y="43520"/>
                </a:lnTo>
                <a:lnTo>
                  <a:pt x="368791" y="39660"/>
                </a:lnTo>
                <a:lnTo>
                  <a:pt x="362378" y="37730"/>
                </a:lnTo>
                <a:lnTo>
                  <a:pt x="346066" y="37730"/>
                </a:lnTo>
                <a:lnTo>
                  <a:pt x="338844" y="40282"/>
                </a:lnTo>
                <a:lnTo>
                  <a:pt x="333489" y="45388"/>
                </a:lnTo>
                <a:lnTo>
                  <a:pt x="329255" y="69109"/>
                </a:lnTo>
                <a:lnTo>
                  <a:pt x="331186" y="66245"/>
                </a:lnTo>
                <a:lnTo>
                  <a:pt x="333676" y="64253"/>
                </a:lnTo>
                <a:lnTo>
                  <a:pt x="336291" y="62136"/>
                </a:lnTo>
                <a:lnTo>
                  <a:pt x="339404" y="61078"/>
                </a:lnTo>
                <a:lnTo>
                  <a:pt x="348494" y="61078"/>
                </a:lnTo>
                <a:lnTo>
                  <a:pt x="352790" y="63132"/>
                </a:lnTo>
                <a:lnTo>
                  <a:pt x="355903" y="67241"/>
                </a:lnTo>
                <a:lnTo>
                  <a:pt x="359016" y="71226"/>
                </a:lnTo>
                <a:lnTo>
                  <a:pt x="360573" y="77577"/>
                </a:lnTo>
                <a:lnTo>
                  <a:pt x="360573" y="95010"/>
                </a:lnTo>
                <a:lnTo>
                  <a:pt x="359016" y="101423"/>
                </a:lnTo>
                <a:lnTo>
                  <a:pt x="355903" y="105532"/>
                </a:lnTo>
                <a:close/>
              </a:path>
              <a:path w="1672842" h="172214">
                <a:moveTo>
                  <a:pt x="498995" y="108707"/>
                </a:moveTo>
                <a:lnTo>
                  <a:pt x="498995" y="33994"/>
                </a:lnTo>
                <a:lnTo>
                  <a:pt x="526452" y="33994"/>
                </a:lnTo>
                <a:lnTo>
                  <a:pt x="534048" y="37169"/>
                </a:lnTo>
                <a:lnTo>
                  <a:pt x="538780" y="43520"/>
                </a:lnTo>
                <a:lnTo>
                  <a:pt x="540386" y="45832"/>
                </a:lnTo>
                <a:lnTo>
                  <a:pt x="544645" y="56808"/>
                </a:lnTo>
                <a:lnTo>
                  <a:pt x="546065" y="71351"/>
                </a:lnTo>
                <a:lnTo>
                  <a:pt x="545955" y="75750"/>
                </a:lnTo>
                <a:lnTo>
                  <a:pt x="543770" y="89285"/>
                </a:lnTo>
                <a:lnTo>
                  <a:pt x="538780" y="99368"/>
                </a:lnTo>
                <a:lnTo>
                  <a:pt x="534048" y="105594"/>
                </a:lnTo>
                <a:lnTo>
                  <a:pt x="542946" y="129581"/>
                </a:lnTo>
                <a:lnTo>
                  <a:pt x="554183" y="124422"/>
                </a:lnTo>
                <a:lnTo>
                  <a:pt x="563435" y="116926"/>
                </a:lnTo>
                <a:lnTo>
                  <a:pt x="569228" y="109641"/>
                </a:lnTo>
                <a:lnTo>
                  <a:pt x="574623" y="98749"/>
                </a:lnTo>
                <a:lnTo>
                  <a:pt x="577859" y="85986"/>
                </a:lnTo>
                <a:lnTo>
                  <a:pt x="578938" y="71351"/>
                </a:lnTo>
                <a:lnTo>
                  <a:pt x="578264" y="59626"/>
                </a:lnTo>
                <a:lnTo>
                  <a:pt x="575479" y="46471"/>
                </a:lnTo>
                <a:lnTo>
                  <a:pt x="570536" y="35187"/>
                </a:lnTo>
                <a:lnTo>
                  <a:pt x="563435" y="25776"/>
                </a:lnTo>
                <a:lnTo>
                  <a:pt x="557089" y="20227"/>
                </a:lnTo>
                <a:lnTo>
                  <a:pt x="546432" y="14385"/>
                </a:lnTo>
                <a:lnTo>
                  <a:pt x="533792" y="10881"/>
                </a:lnTo>
                <a:lnTo>
                  <a:pt x="519168" y="9712"/>
                </a:lnTo>
                <a:lnTo>
                  <a:pt x="466869" y="9712"/>
                </a:lnTo>
                <a:lnTo>
                  <a:pt x="466869" y="132989"/>
                </a:lnTo>
                <a:lnTo>
                  <a:pt x="519168" y="132989"/>
                </a:lnTo>
                <a:lnTo>
                  <a:pt x="515993" y="108707"/>
                </a:lnTo>
                <a:lnTo>
                  <a:pt x="498995" y="108707"/>
                </a:lnTo>
                <a:close/>
              </a:path>
              <a:path w="1672842" h="172214">
                <a:moveTo>
                  <a:pt x="515993" y="108707"/>
                </a:moveTo>
                <a:lnTo>
                  <a:pt x="519168" y="132989"/>
                </a:lnTo>
                <a:lnTo>
                  <a:pt x="529727" y="132403"/>
                </a:lnTo>
                <a:lnTo>
                  <a:pt x="542946" y="129581"/>
                </a:lnTo>
                <a:lnTo>
                  <a:pt x="534048" y="105594"/>
                </a:lnTo>
                <a:lnTo>
                  <a:pt x="526452" y="108707"/>
                </a:lnTo>
                <a:lnTo>
                  <a:pt x="515993" y="108707"/>
                </a:lnTo>
                <a:close/>
              </a:path>
              <a:path w="1672842" h="172214">
                <a:moveTo>
                  <a:pt x="659213" y="75647"/>
                </a:moveTo>
                <a:lnTo>
                  <a:pt x="659213" y="83118"/>
                </a:lnTo>
                <a:lnTo>
                  <a:pt x="624540" y="77328"/>
                </a:lnTo>
                <a:lnTo>
                  <a:pt x="624098" y="80628"/>
                </a:lnTo>
                <a:lnTo>
                  <a:pt x="624098" y="92955"/>
                </a:lnTo>
                <a:lnTo>
                  <a:pt x="614385" y="77328"/>
                </a:lnTo>
                <a:lnTo>
                  <a:pt x="609902" y="125207"/>
                </a:lnTo>
                <a:lnTo>
                  <a:pt x="617373" y="129067"/>
                </a:lnTo>
                <a:lnTo>
                  <a:pt x="614385" y="94325"/>
                </a:lnTo>
                <a:lnTo>
                  <a:pt x="624320" y="94325"/>
                </a:lnTo>
                <a:lnTo>
                  <a:pt x="624098" y="86854"/>
                </a:lnTo>
                <a:lnTo>
                  <a:pt x="624320" y="94325"/>
                </a:lnTo>
                <a:lnTo>
                  <a:pt x="688351" y="94325"/>
                </a:lnTo>
                <a:lnTo>
                  <a:pt x="688600" y="92831"/>
                </a:lnTo>
                <a:lnTo>
                  <a:pt x="688787" y="90963"/>
                </a:lnTo>
                <a:lnTo>
                  <a:pt x="688911" y="88722"/>
                </a:lnTo>
                <a:lnTo>
                  <a:pt x="689036" y="86480"/>
                </a:lnTo>
                <a:lnTo>
                  <a:pt x="689098" y="84239"/>
                </a:lnTo>
                <a:lnTo>
                  <a:pt x="689098" y="73405"/>
                </a:lnTo>
                <a:lnTo>
                  <a:pt x="687293" y="65809"/>
                </a:lnTo>
                <a:lnTo>
                  <a:pt x="683682" y="59210"/>
                </a:lnTo>
                <a:lnTo>
                  <a:pt x="680070" y="52486"/>
                </a:lnTo>
                <a:lnTo>
                  <a:pt x="674778" y="47256"/>
                </a:lnTo>
                <a:lnTo>
                  <a:pt x="667805" y="43520"/>
                </a:lnTo>
                <a:lnTo>
                  <a:pt x="667572" y="43390"/>
                </a:lnTo>
                <a:lnTo>
                  <a:pt x="674342" y="77328"/>
                </a:lnTo>
                <a:lnTo>
                  <a:pt x="659213" y="75647"/>
                </a:lnTo>
                <a:close/>
              </a:path>
              <a:path w="1672842" h="172214">
                <a:moveTo>
                  <a:pt x="630833" y="133623"/>
                </a:moveTo>
                <a:lnTo>
                  <a:pt x="644270" y="134857"/>
                </a:lnTo>
                <a:lnTo>
                  <a:pt x="650745" y="134857"/>
                </a:lnTo>
                <a:lnTo>
                  <a:pt x="656909" y="133923"/>
                </a:lnTo>
                <a:lnTo>
                  <a:pt x="662762" y="132055"/>
                </a:lnTo>
                <a:lnTo>
                  <a:pt x="668739" y="130187"/>
                </a:lnTo>
                <a:lnTo>
                  <a:pt x="673844" y="127448"/>
                </a:lnTo>
                <a:lnTo>
                  <a:pt x="678078" y="123837"/>
                </a:lnTo>
                <a:lnTo>
                  <a:pt x="682436" y="120101"/>
                </a:lnTo>
                <a:lnTo>
                  <a:pt x="685487" y="115556"/>
                </a:lnTo>
                <a:lnTo>
                  <a:pt x="687230" y="110202"/>
                </a:lnTo>
                <a:lnTo>
                  <a:pt x="661828" y="101796"/>
                </a:lnTo>
                <a:lnTo>
                  <a:pt x="660458" y="105158"/>
                </a:lnTo>
                <a:lnTo>
                  <a:pt x="658341" y="107773"/>
                </a:lnTo>
                <a:lnTo>
                  <a:pt x="655477" y="109641"/>
                </a:lnTo>
                <a:lnTo>
                  <a:pt x="652738" y="111509"/>
                </a:lnTo>
                <a:lnTo>
                  <a:pt x="649002" y="112443"/>
                </a:lnTo>
                <a:lnTo>
                  <a:pt x="640037" y="112443"/>
                </a:lnTo>
                <a:lnTo>
                  <a:pt x="636425" y="111634"/>
                </a:lnTo>
                <a:lnTo>
                  <a:pt x="633437" y="110015"/>
                </a:lnTo>
                <a:lnTo>
                  <a:pt x="630448" y="108272"/>
                </a:lnTo>
                <a:lnTo>
                  <a:pt x="628145" y="105532"/>
                </a:lnTo>
                <a:lnTo>
                  <a:pt x="626526" y="101796"/>
                </a:lnTo>
                <a:lnTo>
                  <a:pt x="624907" y="97936"/>
                </a:lnTo>
                <a:lnTo>
                  <a:pt x="624320" y="94325"/>
                </a:lnTo>
                <a:lnTo>
                  <a:pt x="614385" y="94325"/>
                </a:lnTo>
                <a:lnTo>
                  <a:pt x="617373" y="129067"/>
                </a:lnTo>
                <a:lnTo>
                  <a:pt x="619148" y="129922"/>
                </a:lnTo>
                <a:lnTo>
                  <a:pt x="630833" y="133623"/>
                </a:lnTo>
                <a:close/>
              </a:path>
              <a:path w="1672842" h="172214">
                <a:moveTo>
                  <a:pt x="624098" y="80628"/>
                </a:moveTo>
                <a:lnTo>
                  <a:pt x="624540" y="77328"/>
                </a:lnTo>
                <a:lnTo>
                  <a:pt x="624783" y="75522"/>
                </a:lnTo>
                <a:lnTo>
                  <a:pt x="626152" y="71537"/>
                </a:lnTo>
                <a:lnTo>
                  <a:pt x="627647" y="67553"/>
                </a:lnTo>
                <a:lnTo>
                  <a:pt x="629763" y="64626"/>
                </a:lnTo>
                <a:lnTo>
                  <a:pt x="632503" y="62759"/>
                </a:lnTo>
                <a:lnTo>
                  <a:pt x="635367" y="60891"/>
                </a:lnTo>
                <a:lnTo>
                  <a:pt x="638791" y="59957"/>
                </a:lnTo>
                <a:lnTo>
                  <a:pt x="648380" y="59957"/>
                </a:lnTo>
                <a:lnTo>
                  <a:pt x="652489" y="61949"/>
                </a:lnTo>
                <a:lnTo>
                  <a:pt x="655104" y="65934"/>
                </a:lnTo>
                <a:lnTo>
                  <a:pt x="657843" y="69919"/>
                </a:lnTo>
                <a:lnTo>
                  <a:pt x="659213" y="75647"/>
                </a:lnTo>
                <a:lnTo>
                  <a:pt x="674342" y="77328"/>
                </a:lnTo>
                <a:lnTo>
                  <a:pt x="667572" y="43390"/>
                </a:lnTo>
                <a:lnTo>
                  <a:pt x="656270" y="39145"/>
                </a:lnTo>
                <a:lnTo>
                  <a:pt x="642776" y="37730"/>
                </a:lnTo>
                <a:lnTo>
                  <a:pt x="641862" y="37736"/>
                </a:lnTo>
                <a:lnTo>
                  <a:pt x="628781" y="39271"/>
                </a:lnTo>
                <a:lnTo>
                  <a:pt x="617187" y="43520"/>
                </a:lnTo>
                <a:lnTo>
                  <a:pt x="609840" y="47380"/>
                </a:lnTo>
                <a:lnTo>
                  <a:pt x="604112" y="52921"/>
                </a:lnTo>
                <a:lnTo>
                  <a:pt x="600003" y="60144"/>
                </a:lnTo>
                <a:lnTo>
                  <a:pt x="595216" y="72815"/>
                </a:lnTo>
                <a:lnTo>
                  <a:pt x="593839" y="86293"/>
                </a:lnTo>
                <a:lnTo>
                  <a:pt x="593857" y="87952"/>
                </a:lnTo>
                <a:lnTo>
                  <a:pt x="595553" y="101199"/>
                </a:lnTo>
                <a:lnTo>
                  <a:pt x="600003" y="112443"/>
                </a:lnTo>
                <a:lnTo>
                  <a:pt x="604112" y="119665"/>
                </a:lnTo>
                <a:lnTo>
                  <a:pt x="609902" y="125207"/>
                </a:lnTo>
                <a:lnTo>
                  <a:pt x="614385" y="77328"/>
                </a:lnTo>
                <a:lnTo>
                  <a:pt x="624098" y="92955"/>
                </a:lnTo>
                <a:lnTo>
                  <a:pt x="624098" y="80628"/>
                </a:lnTo>
                <a:close/>
              </a:path>
              <a:path w="1672842" h="172214">
                <a:moveTo>
                  <a:pt x="797522" y="39598"/>
                </a:moveTo>
                <a:lnTo>
                  <a:pt x="764648" y="39598"/>
                </a:lnTo>
                <a:lnTo>
                  <a:pt x="745035" y="110762"/>
                </a:lnTo>
                <a:lnTo>
                  <a:pt x="725797" y="39598"/>
                </a:lnTo>
                <a:lnTo>
                  <a:pt x="692363" y="39598"/>
                </a:lnTo>
                <a:lnTo>
                  <a:pt x="725984" y="132989"/>
                </a:lnTo>
                <a:lnTo>
                  <a:pt x="763901" y="132989"/>
                </a:lnTo>
                <a:lnTo>
                  <a:pt x="797522" y="3959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1741779" y="12884669"/>
            <a:ext cx="1080671" cy="104287"/>
          </a:xfrm>
          <a:custGeom>
            <a:avLst/>
            <a:gdLst/>
            <a:ahLst/>
            <a:cxnLst/>
            <a:rect l="l" t="t" r="r" b="b"/>
            <a:pathLst>
              <a:path w="1080671" h="104287">
                <a:moveTo>
                  <a:pt x="271018" y="55256"/>
                </a:moveTo>
                <a:lnTo>
                  <a:pt x="268527" y="47577"/>
                </a:lnTo>
                <a:lnTo>
                  <a:pt x="268527" y="55744"/>
                </a:lnTo>
                <a:lnTo>
                  <a:pt x="270862" y="66930"/>
                </a:lnTo>
                <a:lnTo>
                  <a:pt x="272263" y="86387"/>
                </a:lnTo>
                <a:lnTo>
                  <a:pt x="271018" y="55256"/>
                </a:lnTo>
                <a:close/>
              </a:path>
              <a:path w="1080671" h="104287">
                <a:moveTo>
                  <a:pt x="285026" y="44724"/>
                </a:moveTo>
                <a:lnTo>
                  <a:pt x="283625" y="39535"/>
                </a:lnTo>
                <a:lnTo>
                  <a:pt x="280824" y="35488"/>
                </a:lnTo>
                <a:lnTo>
                  <a:pt x="278126" y="31441"/>
                </a:lnTo>
                <a:lnTo>
                  <a:pt x="274390" y="28432"/>
                </a:lnTo>
                <a:lnTo>
                  <a:pt x="269617" y="26460"/>
                </a:lnTo>
                <a:lnTo>
                  <a:pt x="264843" y="24385"/>
                </a:lnTo>
                <a:lnTo>
                  <a:pt x="259344" y="23347"/>
                </a:lnTo>
                <a:lnTo>
                  <a:pt x="243986" y="23347"/>
                </a:lnTo>
                <a:lnTo>
                  <a:pt x="236515" y="25267"/>
                </a:lnTo>
                <a:lnTo>
                  <a:pt x="230704" y="29107"/>
                </a:lnTo>
                <a:lnTo>
                  <a:pt x="224996" y="32946"/>
                </a:lnTo>
                <a:lnTo>
                  <a:pt x="221157" y="38031"/>
                </a:lnTo>
                <a:lnTo>
                  <a:pt x="219185" y="44361"/>
                </a:lnTo>
                <a:lnTo>
                  <a:pt x="233194" y="50275"/>
                </a:lnTo>
                <a:lnTo>
                  <a:pt x="234750" y="45398"/>
                </a:lnTo>
                <a:lnTo>
                  <a:pt x="237189" y="41870"/>
                </a:lnTo>
                <a:lnTo>
                  <a:pt x="240510" y="39691"/>
                </a:lnTo>
                <a:lnTo>
                  <a:pt x="243830" y="37512"/>
                </a:lnTo>
                <a:lnTo>
                  <a:pt x="247825" y="36422"/>
                </a:lnTo>
                <a:lnTo>
                  <a:pt x="257476" y="36422"/>
                </a:lnTo>
                <a:lnTo>
                  <a:pt x="261367" y="37875"/>
                </a:lnTo>
                <a:lnTo>
                  <a:pt x="264169" y="40780"/>
                </a:lnTo>
                <a:lnTo>
                  <a:pt x="267074" y="43582"/>
                </a:lnTo>
                <a:lnTo>
                  <a:pt x="268527" y="47577"/>
                </a:lnTo>
                <a:lnTo>
                  <a:pt x="271018" y="55256"/>
                </a:lnTo>
                <a:lnTo>
                  <a:pt x="272263" y="86387"/>
                </a:lnTo>
                <a:lnTo>
                  <a:pt x="271329" y="90434"/>
                </a:lnTo>
                <a:lnTo>
                  <a:pt x="271018" y="96815"/>
                </a:lnTo>
                <a:lnTo>
                  <a:pt x="272574" y="99202"/>
                </a:lnTo>
                <a:lnTo>
                  <a:pt x="274649" y="101018"/>
                </a:lnTo>
                <a:lnTo>
                  <a:pt x="277244" y="102263"/>
                </a:lnTo>
                <a:lnTo>
                  <a:pt x="279942" y="103405"/>
                </a:lnTo>
                <a:lnTo>
                  <a:pt x="282951" y="103975"/>
                </a:lnTo>
                <a:lnTo>
                  <a:pt x="289903" y="103975"/>
                </a:lnTo>
                <a:lnTo>
                  <a:pt x="292913" y="103405"/>
                </a:lnTo>
                <a:lnTo>
                  <a:pt x="295299" y="102263"/>
                </a:lnTo>
                <a:lnTo>
                  <a:pt x="296233" y="90745"/>
                </a:lnTo>
                <a:lnTo>
                  <a:pt x="294469" y="91264"/>
                </a:lnTo>
                <a:lnTo>
                  <a:pt x="292653" y="91523"/>
                </a:lnTo>
                <a:lnTo>
                  <a:pt x="286946" y="91523"/>
                </a:lnTo>
                <a:lnTo>
                  <a:pt x="285026" y="89604"/>
                </a:lnTo>
                <a:lnTo>
                  <a:pt x="285026" y="44724"/>
                </a:lnTo>
                <a:close/>
              </a:path>
              <a:path w="1080671" h="104287">
                <a:moveTo>
                  <a:pt x="312314" y="102730"/>
                </a:moveTo>
                <a:lnTo>
                  <a:pt x="328969" y="102730"/>
                </a:lnTo>
                <a:lnTo>
                  <a:pt x="326012" y="42960"/>
                </a:lnTo>
                <a:lnTo>
                  <a:pt x="327464" y="38498"/>
                </a:lnTo>
                <a:lnTo>
                  <a:pt x="328191" y="45139"/>
                </a:lnTo>
                <a:lnTo>
                  <a:pt x="328969" y="55412"/>
                </a:lnTo>
                <a:lnTo>
                  <a:pt x="330007" y="50690"/>
                </a:lnTo>
                <a:lnTo>
                  <a:pt x="332082" y="47162"/>
                </a:lnTo>
                <a:lnTo>
                  <a:pt x="334261" y="43634"/>
                </a:lnTo>
                <a:lnTo>
                  <a:pt x="336959" y="41092"/>
                </a:lnTo>
                <a:lnTo>
                  <a:pt x="340176" y="39535"/>
                </a:lnTo>
                <a:lnTo>
                  <a:pt x="343393" y="37875"/>
                </a:lnTo>
                <a:lnTo>
                  <a:pt x="346713" y="37045"/>
                </a:lnTo>
                <a:lnTo>
                  <a:pt x="354911" y="37045"/>
                </a:lnTo>
                <a:lnTo>
                  <a:pt x="358854" y="38549"/>
                </a:lnTo>
                <a:lnTo>
                  <a:pt x="361967" y="41559"/>
                </a:lnTo>
                <a:lnTo>
                  <a:pt x="365184" y="44464"/>
                </a:lnTo>
                <a:lnTo>
                  <a:pt x="366793" y="49756"/>
                </a:lnTo>
                <a:lnTo>
                  <a:pt x="366793" y="102730"/>
                </a:lnTo>
                <a:lnTo>
                  <a:pt x="383447" y="102730"/>
                </a:lnTo>
                <a:lnTo>
                  <a:pt x="383447" y="45761"/>
                </a:lnTo>
                <a:lnTo>
                  <a:pt x="382150" y="40365"/>
                </a:lnTo>
                <a:lnTo>
                  <a:pt x="379556" y="36111"/>
                </a:lnTo>
                <a:lnTo>
                  <a:pt x="376962" y="31856"/>
                </a:lnTo>
                <a:lnTo>
                  <a:pt x="373434" y="28691"/>
                </a:lnTo>
                <a:lnTo>
                  <a:pt x="368972" y="26616"/>
                </a:lnTo>
                <a:lnTo>
                  <a:pt x="364613" y="24437"/>
                </a:lnTo>
                <a:lnTo>
                  <a:pt x="359684" y="23347"/>
                </a:lnTo>
                <a:lnTo>
                  <a:pt x="349930" y="23347"/>
                </a:lnTo>
                <a:lnTo>
                  <a:pt x="345883" y="24022"/>
                </a:lnTo>
                <a:lnTo>
                  <a:pt x="342044" y="25371"/>
                </a:lnTo>
                <a:lnTo>
                  <a:pt x="338308" y="26720"/>
                </a:lnTo>
                <a:lnTo>
                  <a:pt x="335039" y="28899"/>
                </a:lnTo>
                <a:lnTo>
                  <a:pt x="332238" y="31908"/>
                </a:lnTo>
                <a:lnTo>
                  <a:pt x="329540" y="34814"/>
                </a:lnTo>
                <a:lnTo>
                  <a:pt x="327801" y="37900"/>
                </a:lnTo>
                <a:lnTo>
                  <a:pt x="327101" y="24904"/>
                </a:lnTo>
                <a:lnTo>
                  <a:pt x="312314" y="24904"/>
                </a:lnTo>
                <a:lnTo>
                  <a:pt x="312314" y="102730"/>
                </a:lnTo>
                <a:close/>
              </a:path>
              <a:path w="1080671" h="104287">
                <a:moveTo>
                  <a:pt x="327464" y="38498"/>
                </a:moveTo>
                <a:lnTo>
                  <a:pt x="326012" y="42960"/>
                </a:lnTo>
                <a:lnTo>
                  <a:pt x="328969" y="102730"/>
                </a:lnTo>
                <a:lnTo>
                  <a:pt x="328969" y="55412"/>
                </a:lnTo>
                <a:lnTo>
                  <a:pt x="328191" y="45139"/>
                </a:lnTo>
                <a:lnTo>
                  <a:pt x="327464" y="38498"/>
                </a:lnTo>
                <a:close/>
              </a:path>
              <a:path w="1080671" h="104287">
                <a:moveTo>
                  <a:pt x="433663" y="104287"/>
                </a:moveTo>
                <a:lnTo>
                  <a:pt x="442380" y="104287"/>
                </a:lnTo>
                <a:lnTo>
                  <a:pt x="446219" y="103716"/>
                </a:lnTo>
                <a:lnTo>
                  <a:pt x="449644" y="102575"/>
                </a:lnTo>
                <a:lnTo>
                  <a:pt x="453172" y="101329"/>
                </a:lnTo>
                <a:lnTo>
                  <a:pt x="456129" y="99669"/>
                </a:lnTo>
                <a:lnTo>
                  <a:pt x="458516" y="97594"/>
                </a:lnTo>
                <a:lnTo>
                  <a:pt x="454780" y="85453"/>
                </a:lnTo>
                <a:lnTo>
                  <a:pt x="453016" y="87009"/>
                </a:lnTo>
                <a:lnTo>
                  <a:pt x="451096" y="88255"/>
                </a:lnTo>
                <a:lnTo>
                  <a:pt x="449021" y="89188"/>
                </a:lnTo>
                <a:lnTo>
                  <a:pt x="446946" y="90019"/>
                </a:lnTo>
                <a:lnTo>
                  <a:pt x="444507" y="90434"/>
                </a:lnTo>
                <a:lnTo>
                  <a:pt x="438281" y="90434"/>
                </a:lnTo>
                <a:lnTo>
                  <a:pt x="435531" y="89552"/>
                </a:lnTo>
                <a:lnTo>
                  <a:pt x="433456" y="87788"/>
                </a:lnTo>
                <a:lnTo>
                  <a:pt x="431484" y="86024"/>
                </a:lnTo>
                <a:lnTo>
                  <a:pt x="430498" y="83222"/>
                </a:lnTo>
                <a:lnTo>
                  <a:pt x="430498" y="37979"/>
                </a:lnTo>
                <a:lnTo>
                  <a:pt x="457271" y="37979"/>
                </a:lnTo>
                <a:lnTo>
                  <a:pt x="457271" y="24904"/>
                </a:lnTo>
                <a:lnTo>
                  <a:pt x="430498" y="24904"/>
                </a:lnTo>
                <a:lnTo>
                  <a:pt x="430498" y="2023"/>
                </a:lnTo>
                <a:lnTo>
                  <a:pt x="413844" y="6693"/>
                </a:lnTo>
                <a:lnTo>
                  <a:pt x="413844" y="24904"/>
                </a:lnTo>
                <a:lnTo>
                  <a:pt x="398901" y="24904"/>
                </a:lnTo>
                <a:lnTo>
                  <a:pt x="398901" y="37979"/>
                </a:lnTo>
                <a:lnTo>
                  <a:pt x="413844" y="37979"/>
                </a:lnTo>
                <a:lnTo>
                  <a:pt x="413844" y="82184"/>
                </a:lnTo>
                <a:lnTo>
                  <a:pt x="413947" y="87476"/>
                </a:lnTo>
                <a:lnTo>
                  <a:pt x="415037" y="91783"/>
                </a:lnTo>
                <a:lnTo>
                  <a:pt x="417112" y="95103"/>
                </a:lnTo>
                <a:lnTo>
                  <a:pt x="419188" y="98320"/>
                </a:lnTo>
                <a:lnTo>
                  <a:pt x="422093" y="100655"/>
                </a:lnTo>
                <a:lnTo>
                  <a:pt x="425829" y="102108"/>
                </a:lnTo>
                <a:lnTo>
                  <a:pt x="429564" y="103560"/>
                </a:lnTo>
                <a:lnTo>
                  <a:pt x="433663" y="104287"/>
                </a:lnTo>
                <a:close/>
              </a:path>
              <a:path w="1080671" h="104287">
                <a:moveTo>
                  <a:pt x="547819" y="104287"/>
                </a:moveTo>
                <a:lnTo>
                  <a:pt x="556535" y="104287"/>
                </a:lnTo>
                <a:lnTo>
                  <a:pt x="560375" y="103716"/>
                </a:lnTo>
                <a:lnTo>
                  <a:pt x="563799" y="102575"/>
                </a:lnTo>
                <a:lnTo>
                  <a:pt x="567327" y="101329"/>
                </a:lnTo>
                <a:lnTo>
                  <a:pt x="570285" y="99669"/>
                </a:lnTo>
                <a:lnTo>
                  <a:pt x="572671" y="97594"/>
                </a:lnTo>
                <a:lnTo>
                  <a:pt x="568936" y="85453"/>
                </a:lnTo>
                <a:lnTo>
                  <a:pt x="567172" y="87009"/>
                </a:lnTo>
                <a:lnTo>
                  <a:pt x="565252" y="88255"/>
                </a:lnTo>
                <a:lnTo>
                  <a:pt x="563176" y="89188"/>
                </a:lnTo>
                <a:lnTo>
                  <a:pt x="561101" y="90019"/>
                </a:lnTo>
                <a:lnTo>
                  <a:pt x="558662" y="90434"/>
                </a:lnTo>
                <a:lnTo>
                  <a:pt x="552436" y="90434"/>
                </a:lnTo>
                <a:lnTo>
                  <a:pt x="549687" y="89552"/>
                </a:lnTo>
                <a:lnTo>
                  <a:pt x="547611" y="87788"/>
                </a:lnTo>
                <a:lnTo>
                  <a:pt x="545640" y="86024"/>
                </a:lnTo>
                <a:lnTo>
                  <a:pt x="544654" y="83222"/>
                </a:lnTo>
                <a:lnTo>
                  <a:pt x="544654" y="37979"/>
                </a:lnTo>
                <a:lnTo>
                  <a:pt x="571426" y="37979"/>
                </a:lnTo>
                <a:lnTo>
                  <a:pt x="571426" y="24904"/>
                </a:lnTo>
                <a:lnTo>
                  <a:pt x="544654" y="24904"/>
                </a:lnTo>
                <a:lnTo>
                  <a:pt x="544654" y="2023"/>
                </a:lnTo>
                <a:lnTo>
                  <a:pt x="527999" y="6693"/>
                </a:lnTo>
                <a:lnTo>
                  <a:pt x="527999" y="24904"/>
                </a:lnTo>
                <a:lnTo>
                  <a:pt x="513056" y="24904"/>
                </a:lnTo>
                <a:lnTo>
                  <a:pt x="513056" y="37979"/>
                </a:lnTo>
                <a:lnTo>
                  <a:pt x="527999" y="37979"/>
                </a:lnTo>
                <a:lnTo>
                  <a:pt x="527999" y="82184"/>
                </a:lnTo>
                <a:lnTo>
                  <a:pt x="528103" y="87476"/>
                </a:lnTo>
                <a:lnTo>
                  <a:pt x="529192" y="91783"/>
                </a:lnTo>
                <a:lnTo>
                  <a:pt x="531268" y="95103"/>
                </a:lnTo>
                <a:lnTo>
                  <a:pt x="533343" y="98320"/>
                </a:lnTo>
                <a:lnTo>
                  <a:pt x="536249" y="100655"/>
                </a:lnTo>
                <a:lnTo>
                  <a:pt x="539984" y="102108"/>
                </a:lnTo>
                <a:lnTo>
                  <a:pt x="543720" y="103560"/>
                </a:lnTo>
                <a:lnTo>
                  <a:pt x="547819" y="104287"/>
                </a:lnTo>
                <a:close/>
              </a:path>
              <a:path w="1080671" h="104287">
                <a:moveTo>
                  <a:pt x="613010" y="90174"/>
                </a:moveTo>
                <a:lnTo>
                  <a:pt x="609690" y="88099"/>
                </a:lnTo>
                <a:lnTo>
                  <a:pt x="606473" y="85920"/>
                </a:lnTo>
                <a:lnTo>
                  <a:pt x="607407" y="102678"/>
                </a:lnTo>
                <a:lnTo>
                  <a:pt x="614100" y="104287"/>
                </a:lnTo>
                <a:lnTo>
                  <a:pt x="629250" y="104287"/>
                </a:lnTo>
                <a:lnTo>
                  <a:pt x="626345" y="91212"/>
                </a:lnTo>
                <a:lnTo>
                  <a:pt x="617006" y="91212"/>
                </a:lnTo>
                <a:lnTo>
                  <a:pt x="613010" y="90174"/>
                </a:lnTo>
                <a:close/>
              </a:path>
              <a:path w="1080671" h="104287">
                <a:moveTo>
                  <a:pt x="728578" y="47318"/>
                </a:moveTo>
                <a:lnTo>
                  <a:pt x="728578" y="53025"/>
                </a:lnTo>
                <a:lnTo>
                  <a:pt x="730342" y="57747"/>
                </a:lnTo>
                <a:lnTo>
                  <a:pt x="733870" y="61482"/>
                </a:lnTo>
                <a:lnTo>
                  <a:pt x="737398" y="65114"/>
                </a:lnTo>
                <a:lnTo>
                  <a:pt x="743313" y="67760"/>
                </a:lnTo>
                <a:lnTo>
                  <a:pt x="751615" y="69421"/>
                </a:lnTo>
                <a:lnTo>
                  <a:pt x="767958" y="72845"/>
                </a:lnTo>
                <a:lnTo>
                  <a:pt x="771590" y="73675"/>
                </a:lnTo>
                <a:lnTo>
                  <a:pt x="774029" y="74868"/>
                </a:lnTo>
                <a:lnTo>
                  <a:pt x="775274" y="76425"/>
                </a:lnTo>
                <a:lnTo>
                  <a:pt x="776623" y="77878"/>
                </a:lnTo>
                <a:lnTo>
                  <a:pt x="777297" y="79590"/>
                </a:lnTo>
                <a:lnTo>
                  <a:pt x="777297" y="84571"/>
                </a:lnTo>
                <a:lnTo>
                  <a:pt x="775897" y="86906"/>
                </a:lnTo>
                <a:lnTo>
                  <a:pt x="773095" y="88566"/>
                </a:lnTo>
                <a:lnTo>
                  <a:pt x="770293" y="90226"/>
                </a:lnTo>
                <a:lnTo>
                  <a:pt x="766505" y="91056"/>
                </a:lnTo>
                <a:lnTo>
                  <a:pt x="755714" y="91056"/>
                </a:lnTo>
                <a:lnTo>
                  <a:pt x="750525" y="89811"/>
                </a:lnTo>
                <a:lnTo>
                  <a:pt x="746167" y="87321"/>
                </a:lnTo>
                <a:lnTo>
                  <a:pt x="741912" y="84726"/>
                </a:lnTo>
                <a:lnTo>
                  <a:pt x="738644" y="81302"/>
                </a:lnTo>
                <a:lnTo>
                  <a:pt x="736361" y="77048"/>
                </a:lnTo>
                <a:lnTo>
                  <a:pt x="724842" y="87009"/>
                </a:lnTo>
                <a:lnTo>
                  <a:pt x="728578" y="92509"/>
                </a:lnTo>
                <a:lnTo>
                  <a:pt x="733663" y="96764"/>
                </a:lnTo>
                <a:lnTo>
                  <a:pt x="740096" y="99773"/>
                </a:lnTo>
                <a:lnTo>
                  <a:pt x="746530" y="102782"/>
                </a:lnTo>
                <a:lnTo>
                  <a:pt x="753638" y="104287"/>
                </a:lnTo>
                <a:lnTo>
                  <a:pt x="768166" y="104287"/>
                </a:lnTo>
                <a:lnTo>
                  <a:pt x="773977" y="103249"/>
                </a:lnTo>
                <a:lnTo>
                  <a:pt x="778854" y="101174"/>
                </a:lnTo>
                <a:lnTo>
                  <a:pt x="783731" y="99098"/>
                </a:lnTo>
                <a:lnTo>
                  <a:pt x="787467" y="96193"/>
                </a:lnTo>
                <a:lnTo>
                  <a:pt x="790061" y="92457"/>
                </a:lnTo>
                <a:lnTo>
                  <a:pt x="792655" y="88618"/>
                </a:lnTo>
                <a:lnTo>
                  <a:pt x="793952" y="84208"/>
                </a:lnTo>
                <a:lnTo>
                  <a:pt x="793952" y="74246"/>
                </a:lnTo>
                <a:lnTo>
                  <a:pt x="792396" y="70043"/>
                </a:lnTo>
                <a:lnTo>
                  <a:pt x="789283" y="66619"/>
                </a:lnTo>
                <a:lnTo>
                  <a:pt x="786273" y="63091"/>
                </a:lnTo>
                <a:lnTo>
                  <a:pt x="781033" y="60600"/>
                </a:lnTo>
                <a:lnTo>
                  <a:pt x="773562" y="59148"/>
                </a:lnTo>
                <a:lnTo>
                  <a:pt x="755817" y="55412"/>
                </a:lnTo>
                <a:lnTo>
                  <a:pt x="751770" y="54582"/>
                </a:lnTo>
                <a:lnTo>
                  <a:pt x="748969" y="53388"/>
                </a:lnTo>
                <a:lnTo>
                  <a:pt x="747412" y="51832"/>
                </a:lnTo>
                <a:lnTo>
                  <a:pt x="745856" y="50275"/>
                </a:lnTo>
                <a:lnTo>
                  <a:pt x="745077" y="48459"/>
                </a:lnTo>
                <a:lnTo>
                  <a:pt x="745077" y="44412"/>
                </a:lnTo>
                <a:lnTo>
                  <a:pt x="745700" y="42700"/>
                </a:lnTo>
                <a:lnTo>
                  <a:pt x="746945" y="41247"/>
                </a:lnTo>
                <a:lnTo>
                  <a:pt x="748190" y="39795"/>
                </a:lnTo>
                <a:lnTo>
                  <a:pt x="750006" y="38653"/>
                </a:lnTo>
                <a:lnTo>
                  <a:pt x="752393" y="37823"/>
                </a:lnTo>
                <a:lnTo>
                  <a:pt x="754780" y="36993"/>
                </a:lnTo>
                <a:lnTo>
                  <a:pt x="757633" y="36578"/>
                </a:lnTo>
                <a:lnTo>
                  <a:pt x="765105" y="36578"/>
                </a:lnTo>
                <a:lnTo>
                  <a:pt x="769100" y="37616"/>
                </a:lnTo>
                <a:lnTo>
                  <a:pt x="772939" y="39691"/>
                </a:lnTo>
                <a:lnTo>
                  <a:pt x="776779" y="41663"/>
                </a:lnTo>
                <a:lnTo>
                  <a:pt x="779684" y="44724"/>
                </a:lnTo>
                <a:lnTo>
                  <a:pt x="781656" y="48874"/>
                </a:lnTo>
                <a:lnTo>
                  <a:pt x="793174" y="39224"/>
                </a:lnTo>
                <a:lnTo>
                  <a:pt x="790268" y="34139"/>
                </a:lnTo>
                <a:lnTo>
                  <a:pt x="786066" y="30248"/>
                </a:lnTo>
                <a:lnTo>
                  <a:pt x="780566" y="27550"/>
                </a:lnTo>
                <a:lnTo>
                  <a:pt x="775066" y="24748"/>
                </a:lnTo>
                <a:lnTo>
                  <a:pt x="768425" y="23347"/>
                </a:lnTo>
                <a:lnTo>
                  <a:pt x="753898" y="23347"/>
                </a:lnTo>
                <a:lnTo>
                  <a:pt x="748087" y="24489"/>
                </a:lnTo>
                <a:lnTo>
                  <a:pt x="743209" y="26772"/>
                </a:lnTo>
                <a:lnTo>
                  <a:pt x="738436" y="28951"/>
                </a:lnTo>
                <a:lnTo>
                  <a:pt x="734804" y="31856"/>
                </a:lnTo>
                <a:lnTo>
                  <a:pt x="732314" y="35488"/>
                </a:lnTo>
                <a:lnTo>
                  <a:pt x="729823" y="39120"/>
                </a:lnTo>
                <a:lnTo>
                  <a:pt x="728578" y="43063"/>
                </a:lnTo>
                <a:lnTo>
                  <a:pt x="728578" y="47318"/>
                </a:lnTo>
                <a:close/>
              </a:path>
              <a:path w="1080671" h="104287">
                <a:moveTo>
                  <a:pt x="840124" y="104287"/>
                </a:moveTo>
                <a:lnTo>
                  <a:pt x="848840" y="104287"/>
                </a:lnTo>
                <a:lnTo>
                  <a:pt x="852679" y="103716"/>
                </a:lnTo>
                <a:lnTo>
                  <a:pt x="856104" y="102575"/>
                </a:lnTo>
                <a:lnTo>
                  <a:pt x="859632" y="101329"/>
                </a:lnTo>
                <a:lnTo>
                  <a:pt x="862589" y="99669"/>
                </a:lnTo>
                <a:lnTo>
                  <a:pt x="864976" y="97594"/>
                </a:lnTo>
                <a:lnTo>
                  <a:pt x="861240" y="85453"/>
                </a:lnTo>
                <a:lnTo>
                  <a:pt x="859476" y="87009"/>
                </a:lnTo>
                <a:lnTo>
                  <a:pt x="857557" y="88255"/>
                </a:lnTo>
                <a:lnTo>
                  <a:pt x="855481" y="89188"/>
                </a:lnTo>
                <a:lnTo>
                  <a:pt x="853406" y="90019"/>
                </a:lnTo>
                <a:lnTo>
                  <a:pt x="850967" y="90434"/>
                </a:lnTo>
                <a:lnTo>
                  <a:pt x="844741" y="90434"/>
                </a:lnTo>
                <a:lnTo>
                  <a:pt x="841991" y="89552"/>
                </a:lnTo>
                <a:lnTo>
                  <a:pt x="839916" y="87788"/>
                </a:lnTo>
                <a:lnTo>
                  <a:pt x="837944" y="86024"/>
                </a:lnTo>
                <a:lnTo>
                  <a:pt x="836959" y="83222"/>
                </a:lnTo>
                <a:lnTo>
                  <a:pt x="836959" y="37979"/>
                </a:lnTo>
                <a:lnTo>
                  <a:pt x="863731" y="37979"/>
                </a:lnTo>
                <a:lnTo>
                  <a:pt x="863731" y="24904"/>
                </a:lnTo>
                <a:lnTo>
                  <a:pt x="836959" y="24904"/>
                </a:lnTo>
                <a:lnTo>
                  <a:pt x="836959" y="2023"/>
                </a:lnTo>
                <a:lnTo>
                  <a:pt x="820304" y="6693"/>
                </a:lnTo>
                <a:lnTo>
                  <a:pt x="820304" y="24904"/>
                </a:lnTo>
                <a:lnTo>
                  <a:pt x="805361" y="24904"/>
                </a:lnTo>
                <a:lnTo>
                  <a:pt x="805361" y="37979"/>
                </a:lnTo>
                <a:lnTo>
                  <a:pt x="820304" y="37979"/>
                </a:lnTo>
                <a:lnTo>
                  <a:pt x="820304" y="82184"/>
                </a:lnTo>
                <a:lnTo>
                  <a:pt x="820407" y="87476"/>
                </a:lnTo>
                <a:lnTo>
                  <a:pt x="821497" y="91783"/>
                </a:lnTo>
                <a:lnTo>
                  <a:pt x="823572" y="95103"/>
                </a:lnTo>
                <a:lnTo>
                  <a:pt x="825648" y="98320"/>
                </a:lnTo>
                <a:lnTo>
                  <a:pt x="828553" y="100655"/>
                </a:lnTo>
                <a:lnTo>
                  <a:pt x="832289" y="102108"/>
                </a:lnTo>
                <a:lnTo>
                  <a:pt x="836025" y="103560"/>
                </a:lnTo>
                <a:lnTo>
                  <a:pt x="840124" y="104287"/>
                </a:lnTo>
                <a:close/>
              </a:path>
              <a:path w="1080671" h="104287">
                <a:moveTo>
                  <a:pt x="878013" y="72534"/>
                </a:moveTo>
                <a:lnTo>
                  <a:pt x="876145" y="77307"/>
                </a:lnTo>
                <a:lnTo>
                  <a:pt x="876145" y="87788"/>
                </a:lnTo>
                <a:lnTo>
                  <a:pt x="877235" y="91731"/>
                </a:lnTo>
                <a:lnTo>
                  <a:pt x="879414" y="94948"/>
                </a:lnTo>
                <a:lnTo>
                  <a:pt x="881697" y="98061"/>
                </a:lnTo>
                <a:lnTo>
                  <a:pt x="884758" y="100395"/>
                </a:lnTo>
                <a:lnTo>
                  <a:pt x="888598" y="101952"/>
                </a:lnTo>
                <a:lnTo>
                  <a:pt x="892541" y="103509"/>
                </a:lnTo>
                <a:lnTo>
                  <a:pt x="896951" y="104287"/>
                </a:lnTo>
                <a:lnTo>
                  <a:pt x="901828" y="104287"/>
                </a:lnTo>
                <a:lnTo>
                  <a:pt x="898507" y="90537"/>
                </a:lnTo>
                <a:lnTo>
                  <a:pt x="896225" y="88877"/>
                </a:lnTo>
                <a:lnTo>
                  <a:pt x="894045" y="87113"/>
                </a:lnTo>
                <a:lnTo>
                  <a:pt x="892956" y="84778"/>
                </a:lnTo>
                <a:lnTo>
                  <a:pt x="892956" y="78864"/>
                </a:lnTo>
                <a:lnTo>
                  <a:pt x="894045" y="76581"/>
                </a:lnTo>
                <a:lnTo>
                  <a:pt x="896225" y="75024"/>
                </a:lnTo>
                <a:lnTo>
                  <a:pt x="898404" y="73468"/>
                </a:lnTo>
                <a:lnTo>
                  <a:pt x="901672" y="72274"/>
                </a:lnTo>
                <a:lnTo>
                  <a:pt x="906031" y="71444"/>
                </a:lnTo>
                <a:lnTo>
                  <a:pt x="925643" y="67410"/>
                </a:lnTo>
                <a:lnTo>
                  <a:pt x="925954" y="86542"/>
                </a:lnTo>
                <a:lnTo>
                  <a:pt x="925954" y="87632"/>
                </a:lnTo>
                <a:lnTo>
                  <a:pt x="926548" y="93766"/>
                </a:lnTo>
                <a:lnTo>
                  <a:pt x="926681" y="94325"/>
                </a:lnTo>
                <a:lnTo>
                  <a:pt x="928133" y="96815"/>
                </a:lnTo>
                <a:lnTo>
                  <a:pt x="928445" y="90434"/>
                </a:lnTo>
                <a:lnTo>
                  <a:pt x="929379" y="86387"/>
                </a:lnTo>
                <a:lnTo>
                  <a:pt x="927978" y="66930"/>
                </a:lnTo>
                <a:lnTo>
                  <a:pt x="925643" y="55744"/>
                </a:lnTo>
                <a:lnTo>
                  <a:pt x="897937" y="61171"/>
                </a:lnTo>
                <a:lnTo>
                  <a:pt x="890984" y="62520"/>
                </a:lnTo>
                <a:lnTo>
                  <a:pt x="885588" y="65062"/>
                </a:lnTo>
                <a:lnTo>
                  <a:pt x="881749" y="68798"/>
                </a:lnTo>
                <a:lnTo>
                  <a:pt x="878013" y="72534"/>
                </a:lnTo>
                <a:close/>
              </a:path>
              <a:path w="1080671" h="104287">
                <a:moveTo>
                  <a:pt x="920714" y="99098"/>
                </a:moveTo>
                <a:lnTo>
                  <a:pt x="923619" y="96504"/>
                </a:lnTo>
                <a:lnTo>
                  <a:pt x="926525" y="93806"/>
                </a:lnTo>
                <a:lnTo>
                  <a:pt x="925954" y="91264"/>
                </a:lnTo>
                <a:lnTo>
                  <a:pt x="926525" y="93806"/>
                </a:lnTo>
                <a:lnTo>
                  <a:pt x="925954" y="87632"/>
                </a:lnTo>
                <a:lnTo>
                  <a:pt x="925954" y="86542"/>
                </a:lnTo>
                <a:lnTo>
                  <a:pt x="925643" y="67410"/>
                </a:lnTo>
                <a:lnTo>
                  <a:pt x="925643" y="77048"/>
                </a:lnTo>
                <a:lnTo>
                  <a:pt x="925072" y="79746"/>
                </a:lnTo>
                <a:lnTo>
                  <a:pt x="923931" y="82028"/>
                </a:lnTo>
                <a:lnTo>
                  <a:pt x="922893" y="84208"/>
                </a:lnTo>
                <a:lnTo>
                  <a:pt x="921388" y="86024"/>
                </a:lnTo>
                <a:lnTo>
                  <a:pt x="919417" y="87476"/>
                </a:lnTo>
                <a:lnTo>
                  <a:pt x="917445" y="88825"/>
                </a:lnTo>
                <a:lnTo>
                  <a:pt x="915214" y="89811"/>
                </a:lnTo>
                <a:lnTo>
                  <a:pt x="912724" y="90434"/>
                </a:lnTo>
                <a:lnTo>
                  <a:pt x="910337" y="91056"/>
                </a:lnTo>
                <a:lnTo>
                  <a:pt x="907847" y="91368"/>
                </a:lnTo>
                <a:lnTo>
                  <a:pt x="901517" y="91368"/>
                </a:lnTo>
                <a:lnTo>
                  <a:pt x="898507" y="90537"/>
                </a:lnTo>
                <a:lnTo>
                  <a:pt x="901828" y="104287"/>
                </a:lnTo>
                <a:lnTo>
                  <a:pt x="905771" y="104287"/>
                </a:lnTo>
                <a:lnTo>
                  <a:pt x="909663" y="103664"/>
                </a:lnTo>
                <a:lnTo>
                  <a:pt x="913502" y="102419"/>
                </a:lnTo>
                <a:lnTo>
                  <a:pt x="917341" y="101070"/>
                </a:lnTo>
                <a:lnTo>
                  <a:pt x="920714" y="99098"/>
                </a:lnTo>
                <a:close/>
              </a:path>
              <a:path w="1080671" h="104287">
                <a:moveTo>
                  <a:pt x="928133" y="55256"/>
                </a:moveTo>
                <a:lnTo>
                  <a:pt x="925643" y="47577"/>
                </a:lnTo>
                <a:lnTo>
                  <a:pt x="925643" y="55744"/>
                </a:lnTo>
                <a:lnTo>
                  <a:pt x="927978" y="66930"/>
                </a:lnTo>
                <a:lnTo>
                  <a:pt x="929379" y="86387"/>
                </a:lnTo>
                <a:lnTo>
                  <a:pt x="928133" y="55256"/>
                </a:lnTo>
                <a:close/>
              </a:path>
              <a:path w="1080671" h="104287">
                <a:moveTo>
                  <a:pt x="942142" y="44724"/>
                </a:moveTo>
                <a:lnTo>
                  <a:pt x="940741" y="39535"/>
                </a:lnTo>
                <a:lnTo>
                  <a:pt x="937939" y="35488"/>
                </a:lnTo>
                <a:lnTo>
                  <a:pt x="935241" y="31441"/>
                </a:lnTo>
                <a:lnTo>
                  <a:pt x="931506" y="28432"/>
                </a:lnTo>
                <a:lnTo>
                  <a:pt x="926732" y="26460"/>
                </a:lnTo>
                <a:lnTo>
                  <a:pt x="921959" y="24385"/>
                </a:lnTo>
                <a:lnTo>
                  <a:pt x="916459" y="23347"/>
                </a:lnTo>
                <a:lnTo>
                  <a:pt x="901102" y="23347"/>
                </a:lnTo>
                <a:lnTo>
                  <a:pt x="893630" y="25267"/>
                </a:lnTo>
                <a:lnTo>
                  <a:pt x="887819" y="29107"/>
                </a:lnTo>
                <a:lnTo>
                  <a:pt x="882112" y="32946"/>
                </a:lnTo>
                <a:lnTo>
                  <a:pt x="878273" y="38031"/>
                </a:lnTo>
                <a:lnTo>
                  <a:pt x="876301" y="44361"/>
                </a:lnTo>
                <a:lnTo>
                  <a:pt x="890310" y="50275"/>
                </a:lnTo>
                <a:lnTo>
                  <a:pt x="891866" y="45398"/>
                </a:lnTo>
                <a:lnTo>
                  <a:pt x="894305" y="41870"/>
                </a:lnTo>
                <a:lnTo>
                  <a:pt x="897625" y="39691"/>
                </a:lnTo>
                <a:lnTo>
                  <a:pt x="900946" y="37512"/>
                </a:lnTo>
                <a:lnTo>
                  <a:pt x="904941" y="36422"/>
                </a:lnTo>
                <a:lnTo>
                  <a:pt x="914592" y="36422"/>
                </a:lnTo>
                <a:lnTo>
                  <a:pt x="918483" y="37875"/>
                </a:lnTo>
                <a:lnTo>
                  <a:pt x="921285" y="40780"/>
                </a:lnTo>
                <a:lnTo>
                  <a:pt x="924190" y="43582"/>
                </a:lnTo>
                <a:lnTo>
                  <a:pt x="925643" y="47577"/>
                </a:lnTo>
                <a:lnTo>
                  <a:pt x="928133" y="55256"/>
                </a:lnTo>
                <a:lnTo>
                  <a:pt x="929379" y="86387"/>
                </a:lnTo>
                <a:lnTo>
                  <a:pt x="928445" y="90434"/>
                </a:lnTo>
                <a:lnTo>
                  <a:pt x="928133" y="96815"/>
                </a:lnTo>
                <a:lnTo>
                  <a:pt x="929690" y="99202"/>
                </a:lnTo>
                <a:lnTo>
                  <a:pt x="931765" y="101018"/>
                </a:lnTo>
                <a:lnTo>
                  <a:pt x="934359" y="102263"/>
                </a:lnTo>
                <a:lnTo>
                  <a:pt x="937057" y="103405"/>
                </a:lnTo>
                <a:lnTo>
                  <a:pt x="940067" y="103975"/>
                </a:lnTo>
                <a:lnTo>
                  <a:pt x="947019" y="103975"/>
                </a:lnTo>
                <a:lnTo>
                  <a:pt x="950028" y="103405"/>
                </a:lnTo>
                <a:lnTo>
                  <a:pt x="952415" y="102263"/>
                </a:lnTo>
                <a:lnTo>
                  <a:pt x="953349" y="90745"/>
                </a:lnTo>
                <a:lnTo>
                  <a:pt x="951585" y="91264"/>
                </a:lnTo>
                <a:lnTo>
                  <a:pt x="949769" y="91523"/>
                </a:lnTo>
                <a:lnTo>
                  <a:pt x="944062" y="91523"/>
                </a:lnTo>
                <a:lnTo>
                  <a:pt x="942142" y="89604"/>
                </a:lnTo>
                <a:lnTo>
                  <a:pt x="942142" y="44724"/>
                </a:lnTo>
                <a:close/>
              </a:path>
              <a:path w="1080671" h="104287">
                <a:moveTo>
                  <a:pt x="986085" y="102730"/>
                </a:moveTo>
                <a:lnTo>
                  <a:pt x="986085" y="56190"/>
                </a:lnTo>
                <a:lnTo>
                  <a:pt x="987071" y="51832"/>
                </a:lnTo>
                <a:lnTo>
                  <a:pt x="989042" y="48407"/>
                </a:lnTo>
                <a:lnTo>
                  <a:pt x="991118" y="44983"/>
                </a:lnTo>
                <a:lnTo>
                  <a:pt x="993712" y="42441"/>
                </a:lnTo>
                <a:lnTo>
                  <a:pt x="996825" y="40780"/>
                </a:lnTo>
                <a:lnTo>
                  <a:pt x="999938" y="39016"/>
                </a:lnTo>
                <a:lnTo>
                  <a:pt x="1003103" y="38134"/>
                </a:lnTo>
                <a:lnTo>
                  <a:pt x="1008706" y="38134"/>
                </a:lnTo>
                <a:lnTo>
                  <a:pt x="1010574" y="38290"/>
                </a:lnTo>
                <a:lnTo>
                  <a:pt x="1011923" y="38601"/>
                </a:lnTo>
                <a:lnTo>
                  <a:pt x="1013376" y="38809"/>
                </a:lnTo>
                <a:lnTo>
                  <a:pt x="1014673" y="39120"/>
                </a:lnTo>
                <a:lnTo>
                  <a:pt x="1015814" y="39535"/>
                </a:lnTo>
                <a:lnTo>
                  <a:pt x="1018149" y="24904"/>
                </a:lnTo>
                <a:lnTo>
                  <a:pt x="1017111" y="24385"/>
                </a:lnTo>
                <a:lnTo>
                  <a:pt x="1015814" y="24022"/>
                </a:lnTo>
                <a:lnTo>
                  <a:pt x="1014258" y="23814"/>
                </a:lnTo>
                <a:lnTo>
                  <a:pt x="1012701" y="23503"/>
                </a:lnTo>
                <a:lnTo>
                  <a:pt x="1011145" y="23347"/>
                </a:lnTo>
                <a:lnTo>
                  <a:pt x="1003570" y="23347"/>
                </a:lnTo>
                <a:lnTo>
                  <a:pt x="998485" y="24696"/>
                </a:lnTo>
                <a:lnTo>
                  <a:pt x="994334" y="27394"/>
                </a:lnTo>
                <a:lnTo>
                  <a:pt x="990287" y="29989"/>
                </a:lnTo>
                <a:lnTo>
                  <a:pt x="987226" y="33828"/>
                </a:lnTo>
                <a:lnTo>
                  <a:pt x="985151" y="38913"/>
                </a:lnTo>
                <a:lnTo>
                  <a:pt x="983594" y="24904"/>
                </a:lnTo>
                <a:lnTo>
                  <a:pt x="969430" y="24904"/>
                </a:lnTo>
                <a:lnTo>
                  <a:pt x="969430" y="102730"/>
                </a:lnTo>
                <a:lnTo>
                  <a:pt x="986085" y="102730"/>
                </a:lnTo>
                <a:close/>
              </a:path>
              <a:path w="1080671" h="104287">
                <a:moveTo>
                  <a:pt x="1055818" y="104287"/>
                </a:moveTo>
                <a:lnTo>
                  <a:pt x="1064535" y="104287"/>
                </a:lnTo>
                <a:lnTo>
                  <a:pt x="1068374" y="103716"/>
                </a:lnTo>
                <a:lnTo>
                  <a:pt x="1071798" y="102575"/>
                </a:lnTo>
                <a:lnTo>
                  <a:pt x="1075326" y="101329"/>
                </a:lnTo>
                <a:lnTo>
                  <a:pt x="1078284" y="99669"/>
                </a:lnTo>
                <a:lnTo>
                  <a:pt x="1080671" y="97594"/>
                </a:lnTo>
                <a:lnTo>
                  <a:pt x="1076935" y="85453"/>
                </a:lnTo>
                <a:lnTo>
                  <a:pt x="1075171" y="87009"/>
                </a:lnTo>
                <a:lnTo>
                  <a:pt x="1073251" y="88255"/>
                </a:lnTo>
                <a:lnTo>
                  <a:pt x="1071176" y="89188"/>
                </a:lnTo>
                <a:lnTo>
                  <a:pt x="1069100" y="90019"/>
                </a:lnTo>
                <a:lnTo>
                  <a:pt x="1066662" y="90434"/>
                </a:lnTo>
                <a:lnTo>
                  <a:pt x="1060436" y="90434"/>
                </a:lnTo>
                <a:lnTo>
                  <a:pt x="1057686" y="89552"/>
                </a:lnTo>
                <a:lnTo>
                  <a:pt x="1055610" y="87788"/>
                </a:lnTo>
                <a:lnTo>
                  <a:pt x="1053639" y="86024"/>
                </a:lnTo>
                <a:lnTo>
                  <a:pt x="1052653" y="83222"/>
                </a:lnTo>
                <a:lnTo>
                  <a:pt x="1052653" y="37979"/>
                </a:lnTo>
                <a:lnTo>
                  <a:pt x="1079425" y="37979"/>
                </a:lnTo>
                <a:lnTo>
                  <a:pt x="1079425" y="24904"/>
                </a:lnTo>
                <a:lnTo>
                  <a:pt x="1052653" y="24904"/>
                </a:lnTo>
                <a:lnTo>
                  <a:pt x="1052653" y="2023"/>
                </a:lnTo>
                <a:lnTo>
                  <a:pt x="1035998" y="6693"/>
                </a:lnTo>
                <a:lnTo>
                  <a:pt x="1035998" y="24904"/>
                </a:lnTo>
                <a:lnTo>
                  <a:pt x="1021056" y="24904"/>
                </a:lnTo>
                <a:lnTo>
                  <a:pt x="1021056" y="37979"/>
                </a:lnTo>
                <a:lnTo>
                  <a:pt x="1035998" y="37979"/>
                </a:lnTo>
                <a:lnTo>
                  <a:pt x="1035998" y="82184"/>
                </a:lnTo>
                <a:lnTo>
                  <a:pt x="1036102" y="87476"/>
                </a:lnTo>
                <a:lnTo>
                  <a:pt x="1037192" y="91783"/>
                </a:lnTo>
                <a:lnTo>
                  <a:pt x="1039267" y="95103"/>
                </a:lnTo>
                <a:lnTo>
                  <a:pt x="1041342" y="98320"/>
                </a:lnTo>
                <a:lnTo>
                  <a:pt x="1044248" y="100655"/>
                </a:lnTo>
                <a:lnTo>
                  <a:pt x="1047983" y="102108"/>
                </a:lnTo>
                <a:lnTo>
                  <a:pt x="1051719" y="103560"/>
                </a:lnTo>
                <a:lnTo>
                  <a:pt x="1055818" y="104287"/>
                </a:lnTo>
                <a:close/>
              </a:path>
              <a:path w="1080671" h="104287">
                <a:moveTo>
                  <a:pt x="584578" y="79486"/>
                </a:moveTo>
                <a:lnTo>
                  <a:pt x="587898" y="85608"/>
                </a:lnTo>
                <a:lnTo>
                  <a:pt x="591219" y="91627"/>
                </a:lnTo>
                <a:lnTo>
                  <a:pt x="595785" y="96245"/>
                </a:lnTo>
                <a:lnTo>
                  <a:pt x="601596" y="99462"/>
                </a:lnTo>
                <a:lnTo>
                  <a:pt x="607407" y="102678"/>
                </a:lnTo>
                <a:lnTo>
                  <a:pt x="606473" y="85920"/>
                </a:lnTo>
                <a:lnTo>
                  <a:pt x="603983" y="82807"/>
                </a:lnTo>
                <a:lnTo>
                  <a:pt x="602219" y="78760"/>
                </a:lnTo>
                <a:lnTo>
                  <a:pt x="600454" y="74609"/>
                </a:lnTo>
                <a:lnTo>
                  <a:pt x="599572" y="69628"/>
                </a:lnTo>
                <a:lnTo>
                  <a:pt x="599572" y="57902"/>
                </a:lnTo>
                <a:lnTo>
                  <a:pt x="600454" y="52921"/>
                </a:lnTo>
                <a:lnTo>
                  <a:pt x="602219" y="48874"/>
                </a:lnTo>
                <a:lnTo>
                  <a:pt x="603983" y="44827"/>
                </a:lnTo>
                <a:lnTo>
                  <a:pt x="606473" y="41766"/>
                </a:lnTo>
                <a:lnTo>
                  <a:pt x="609690" y="39691"/>
                </a:lnTo>
                <a:lnTo>
                  <a:pt x="613010" y="37512"/>
                </a:lnTo>
                <a:lnTo>
                  <a:pt x="617006" y="36422"/>
                </a:lnTo>
                <a:lnTo>
                  <a:pt x="626345" y="36422"/>
                </a:lnTo>
                <a:lnTo>
                  <a:pt x="630288" y="37512"/>
                </a:lnTo>
                <a:lnTo>
                  <a:pt x="633505" y="39691"/>
                </a:lnTo>
                <a:lnTo>
                  <a:pt x="636722" y="41766"/>
                </a:lnTo>
                <a:lnTo>
                  <a:pt x="639212" y="44827"/>
                </a:lnTo>
                <a:lnTo>
                  <a:pt x="640976" y="48874"/>
                </a:lnTo>
                <a:lnTo>
                  <a:pt x="642740" y="52921"/>
                </a:lnTo>
                <a:lnTo>
                  <a:pt x="643622" y="57902"/>
                </a:lnTo>
                <a:lnTo>
                  <a:pt x="643622" y="69628"/>
                </a:lnTo>
                <a:lnTo>
                  <a:pt x="642740" y="74609"/>
                </a:lnTo>
                <a:lnTo>
                  <a:pt x="640976" y="78760"/>
                </a:lnTo>
                <a:lnTo>
                  <a:pt x="639212" y="82807"/>
                </a:lnTo>
                <a:lnTo>
                  <a:pt x="636722" y="85920"/>
                </a:lnTo>
                <a:lnTo>
                  <a:pt x="633505" y="88099"/>
                </a:lnTo>
                <a:lnTo>
                  <a:pt x="630288" y="90174"/>
                </a:lnTo>
                <a:lnTo>
                  <a:pt x="626345" y="91212"/>
                </a:lnTo>
                <a:lnTo>
                  <a:pt x="629250" y="104287"/>
                </a:lnTo>
                <a:lnTo>
                  <a:pt x="635943" y="102678"/>
                </a:lnTo>
                <a:lnTo>
                  <a:pt x="641754" y="99462"/>
                </a:lnTo>
                <a:lnTo>
                  <a:pt x="647565" y="96245"/>
                </a:lnTo>
                <a:lnTo>
                  <a:pt x="652079" y="91627"/>
                </a:lnTo>
                <a:lnTo>
                  <a:pt x="655296" y="85608"/>
                </a:lnTo>
                <a:lnTo>
                  <a:pt x="658617" y="79486"/>
                </a:lnTo>
                <a:lnTo>
                  <a:pt x="660277" y="72222"/>
                </a:lnTo>
                <a:lnTo>
                  <a:pt x="660277" y="55412"/>
                </a:lnTo>
                <a:lnTo>
                  <a:pt x="658617" y="48200"/>
                </a:lnTo>
                <a:lnTo>
                  <a:pt x="655296" y="42181"/>
                </a:lnTo>
                <a:lnTo>
                  <a:pt x="652079" y="36059"/>
                </a:lnTo>
                <a:lnTo>
                  <a:pt x="647565" y="31389"/>
                </a:lnTo>
                <a:lnTo>
                  <a:pt x="641754" y="28173"/>
                </a:lnTo>
                <a:lnTo>
                  <a:pt x="635943" y="24956"/>
                </a:lnTo>
                <a:lnTo>
                  <a:pt x="629250" y="23347"/>
                </a:lnTo>
                <a:lnTo>
                  <a:pt x="614100" y="23347"/>
                </a:lnTo>
                <a:lnTo>
                  <a:pt x="607407" y="24956"/>
                </a:lnTo>
                <a:lnTo>
                  <a:pt x="601596" y="28173"/>
                </a:lnTo>
                <a:lnTo>
                  <a:pt x="595785" y="31389"/>
                </a:lnTo>
                <a:lnTo>
                  <a:pt x="591219" y="36059"/>
                </a:lnTo>
                <a:lnTo>
                  <a:pt x="587898" y="42181"/>
                </a:lnTo>
                <a:lnTo>
                  <a:pt x="584578" y="48200"/>
                </a:lnTo>
                <a:lnTo>
                  <a:pt x="582918" y="55412"/>
                </a:lnTo>
                <a:lnTo>
                  <a:pt x="582918" y="72222"/>
                </a:lnTo>
                <a:lnTo>
                  <a:pt x="584578" y="79486"/>
                </a:lnTo>
                <a:close/>
              </a:path>
              <a:path w="1080671" h="104287">
                <a:moveTo>
                  <a:pt x="0" y="0"/>
                </a:moveTo>
                <a:lnTo>
                  <a:pt x="0" y="102730"/>
                </a:lnTo>
                <a:lnTo>
                  <a:pt x="16654" y="102730"/>
                </a:lnTo>
                <a:lnTo>
                  <a:pt x="16654" y="0"/>
                </a:lnTo>
                <a:lnTo>
                  <a:pt x="0" y="0"/>
                </a:lnTo>
                <a:close/>
              </a:path>
              <a:path w="1080671" h="104287">
                <a:moveTo>
                  <a:pt x="208958" y="24904"/>
                </a:moveTo>
                <a:lnTo>
                  <a:pt x="190903" y="24904"/>
                </a:lnTo>
                <a:lnTo>
                  <a:pt x="173158" y="86387"/>
                </a:lnTo>
                <a:lnTo>
                  <a:pt x="153857" y="24904"/>
                </a:lnTo>
                <a:lnTo>
                  <a:pt x="137202" y="24904"/>
                </a:lnTo>
                <a:lnTo>
                  <a:pt x="117902" y="86387"/>
                </a:lnTo>
                <a:lnTo>
                  <a:pt x="100157" y="24904"/>
                </a:lnTo>
                <a:lnTo>
                  <a:pt x="82257" y="24904"/>
                </a:lnTo>
                <a:lnTo>
                  <a:pt x="108251" y="102730"/>
                </a:lnTo>
                <a:lnTo>
                  <a:pt x="126462" y="102730"/>
                </a:lnTo>
                <a:lnTo>
                  <a:pt x="144985" y="44983"/>
                </a:lnTo>
                <a:lnTo>
                  <a:pt x="164597" y="102730"/>
                </a:lnTo>
                <a:lnTo>
                  <a:pt x="182809" y="102730"/>
                </a:lnTo>
                <a:lnTo>
                  <a:pt x="208958" y="24904"/>
                </a:lnTo>
                <a:close/>
              </a:path>
              <a:path w="1080671" h="104287">
                <a:moveTo>
                  <a:pt x="220897" y="72534"/>
                </a:moveTo>
                <a:lnTo>
                  <a:pt x="219030" y="77307"/>
                </a:lnTo>
                <a:lnTo>
                  <a:pt x="219030" y="87788"/>
                </a:lnTo>
                <a:lnTo>
                  <a:pt x="220119" y="91731"/>
                </a:lnTo>
                <a:lnTo>
                  <a:pt x="222298" y="94948"/>
                </a:lnTo>
                <a:lnTo>
                  <a:pt x="224581" y="98061"/>
                </a:lnTo>
                <a:lnTo>
                  <a:pt x="227642" y="100395"/>
                </a:lnTo>
                <a:lnTo>
                  <a:pt x="231482" y="101952"/>
                </a:lnTo>
                <a:lnTo>
                  <a:pt x="235425" y="103509"/>
                </a:lnTo>
                <a:lnTo>
                  <a:pt x="239835" y="104287"/>
                </a:lnTo>
                <a:lnTo>
                  <a:pt x="244712" y="104287"/>
                </a:lnTo>
                <a:lnTo>
                  <a:pt x="241392" y="90537"/>
                </a:lnTo>
                <a:lnTo>
                  <a:pt x="239109" y="88877"/>
                </a:lnTo>
                <a:lnTo>
                  <a:pt x="236930" y="87113"/>
                </a:lnTo>
                <a:lnTo>
                  <a:pt x="235840" y="84778"/>
                </a:lnTo>
                <a:lnTo>
                  <a:pt x="235840" y="78864"/>
                </a:lnTo>
                <a:lnTo>
                  <a:pt x="236930" y="76581"/>
                </a:lnTo>
                <a:lnTo>
                  <a:pt x="239109" y="75024"/>
                </a:lnTo>
                <a:lnTo>
                  <a:pt x="241288" y="73468"/>
                </a:lnTo>
                <a:lnTo>
                  <a:pt x="244557" y="72274"/>
                </a:lnTo>
                <a:lnTo>
                  <a:pt x="248915" y="71444"/>
                </a:lnTo>
                <a:lnTo>
                  <a:pt x="268527" y="67410"/>
                </a:lnTo>
                <a:lnTo>
                  <a:pt x="268838" y="86542"/>
                </a:lnTo>
                <a:lnTo>
                  <a:pt x="268838" y="87632"/>
                </a:lnTo>
                <a:lnTo>
                  <a:pt x="269432" y="93766"/>
                </a:lnTo>
                <a:lnTo>
                  <a:pt x="269565" y="94325"/>
                </a:lnTo>
                <a:lnTo>
                  <a:pt x="271018" y="96815"/>
                </a:lnTo>
                <a:lnTo>
                  <a:pt x="271329" y="90434"/>
                </a:lnTo>
                <a:lnTo>
                  <a:pt x="272263" y="86387"/>
                </a:lnTo>
                <a:lnTo>
                  <a:pt x="270862" y="66930"/>
                </a:lnTo>
                <a:lnTo>
                  <a:pt x="268527" y="55744"/>
                </a:lnTo>
                <a:lnTo>
                  <a:pt x="240821" y="61171"/>
                </a:lnTo>
                <a:lnTo>
                  <a:pt x="233868" y="62520"/>
                </a:lnTo>
                <a:lnTo>
                  <a:pt x="228472" y="65062"/>
                </a:lnTo>
                <a:lnTo>
                  <a:pt x="224633" y="68798"/>
                </a:lnTo>
                <a:lnTo>
                  <a:pt x="220897" y="72534"/>
                </a:lnTo>
                <a:close/>
              </a:path>
              <a:path w="1080671" h="104287">
                <a:moveTo>
                  <a:pt x="263598" y="99098"/>
                </a:moveTo>
                <a:lnTo>
                  <a:pt x="266504" y="96504"/>
                </a:lnTo>
                <a:lnTo>
                  <a:pt x="269409" y="93806"/>
                </a:lnTo>
                <a:lnTo>
                  <a:pt x="268838" y="91264"/>
                </a:lnTo>
                <a:lnTo>
                  <a:pt x="269409" y="93806"/>
                </a:lnTo>
                <a:lnTo>
                  <a:pt x="268838" y="87632"/>
                </a:lnTo>
                <a:lnTo>
                  <a:pt x="268838" y="86542"/>
                </a:lnTo>
                <a:lnTo>
                  <a:pt x="268527" y="67410"/>
                </a:lnTo>
                <a:lnTo>
                  <a:pt x="268527" y="77048"/>
                </a:lnTo>
                <a:lnTo>
                  <a:pt x="267956" y="79746"/>
                </a:lnTo>
                <a:lnTo>
                  <a:pt x="266815" y="82028"/>
                </a:lnTo>
                <a:lnTo>
                  <a:pt x="265777" y="84208"/>
                </a:lnTo>
                <a:lnTo>
                  <a:pt x="264273" y="86024"/>
                </a:lnTo>
                <a:lnTo>
                  <a:pt x="262301" y="87476"/>
                </a:lnTo>
                <a:lnTo>
                  <a:pt x="260329" y="88825"/>
                </a:lnTo>
                <a:lnTo>
                  <a:pt x="258098" y="89811"/>
                </a:lnTo>
                <a:lnTo>
                  <a:pt x="255608" y="90434"/>
                </a:lnTo>
                <a:lnTo>
                  <a:pt x="253221" y="91056"/>
                </a:lnTo>
                <a:lnTo>
                  <a:pt x="250731" y="91368"/>
                </a:lnTo>
                <a:lnTo>
                  <a:pt x="244401" y="91368"/>
                </a:lnTo>
                <a:lnTo>
                  <a:pt x="241392" y="90537"/>
                </a:lnTo>
                <a:lnTo>
                  <a:pt x="244712" y="104287"/>
                </a:lnTo>
                <a:lnTo>
                  <a:pt x="248655" y="104287"/>
                </a:lnTo>
                <a:lnTo>
                  <a:pt x="252547" y="103664"/>
                </a:lnTo>
                <a:lnTo>
                  <a:pt x="256386" y="102419"/>
                </a:lnTo>
                <a:lnTo>
                  <a:pt x="260226" y="101070"/>
                </a:lnTo>
                <a:lnTo>
                  <a:pt x="263598" y="99098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1750107" y="12884669"/>
            <a:ext cx="0" cy="102730"/>
          </a:xfrm>
          <a:custGeom>
            <a:avLst/>
            <a:gdLst/>
            <a:ahLst/>
            <a:cxnLst/>
            <a:rect l="l" t="t" r="r" b="b"/>
            <a:pathLst>
              <a:path w="0" h="102730">
                <a:moveTo>
                  <a:pt x="0" y="0"/>
                </a:moveTo>
                <a:lnTo>
                  <a:pt x="0" y="102730"/>
                </a:lnTo>
              </a:path>
            </a:pathLst>
          </a:custGeom>
          <a:ln w="1792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2762835" y="12916111"/>
            <a:ext cx="58369" cy="0"/>
          </a:xfrm>
          <a:custGeom>
            <a:avLst/>
            <a:gdLst/>
            <a:ahLst/>
            <a:cxnLst/>
            <a:rect l="l" t="t" r="r" b="b"/>
            <a:pathLst>
              <a:path w="58369" h="0">
                <a:moveTo>
                  <a:pt x="0" y="0"/>
                </a:moveTo>
                <a:lnTo>
                  <a:pt x="58369" y="0"/>
                </a:lnTo>
              </a:path>
            </a:pathLst>
          </a:custGeom>
          <a:ln w="1434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3938319" y="11789440"/>
            <a:ext cx="559476" cy="559476"/>
          </a:xfrm>
          <a:custGeom>
            <a:avLst/>
            <a:gdLst/>
            <a:ahLst/>
            <a:cxnLst/>
            <a:rect l="l" t="t" r="r" b="b"/>
            <a:pathLst>
              <a:path w="559476" h="559476">
                <a:moveTo>
                  <a:pt x="501809" y="339985"/>
                </a:moveTo>
                <a:lnTo>
                  <a:pt x="503046" y="335203"/>
                </a:lnTo>
                <a:lnTo>
                  <a:pt x="548190" y="317165"/>
                </a:lnTo>
                <a:lnTo>
                  <a:pt x="550970" y="316070"/>
                </a:lnTo>
                <a:lnTo>
                  <a:pt x="553395" y="314231"/>
                </a:lnTo>
                <a:lnTo>
                  <a:pt x="555199" y="311849"/>
                </a:lnTo>
                <a:lnTo>
                  <a:pt x="557003" y="309466"/>
                </a:lnTo>
                <a:lnTo>
                  <a:pt x="558115" y="306633"/>
                </a:lnTo>
                <a:lnTo>
                  <a:pt x="558415" y="303660"/>
                </a:lnTo>
                <a:lnTo>
                  <a:pt x="559186" y="295750"/>
                </a:lnTo>
                <a:lnTo>
                  <a:pt x="559476" y="287744"/>
                </a:lnTo>
                <a:lnTo>
                  <a:pt x="559476" y="271731"/>
                </a:lnTo>
                <a:lnTo>
                  <a:pt x="559186" y="263725"/>
                </a:lnTo>
                <a:lnTo>
                  <a:pt x="558415" y="255815"/>
                </a:lnTo>
                <a:lnTo>
                  <a:pt x="558115" y="252842"/>
                </a:lnTo>
                <a:lnTo>
                  <a:pt x="557003" y="250009"/>
                </a:lnTo>
                <a:lnTo>
                  <a:pt x="555199" y="247627"/>
                </a:lnTo>
                <a:lnTo>
                  <a:pt x="553395" y="245244"/>
                </a:lnTo>
                <a:lnTo>
                  <a:pt x="550970" y="243405"/>
                </a:lnTo>
                <a:lnTo>
                  <a:pt x="548190" y="242311"/>
                </a:lnTo>
                <a:lnTo>
                  <a:pt x="503046" y="224272"/>
                </a:lnTo>
                <a:lnTo>
                  <a:pt x="499639" y="211976"/>
                </a:lnTo>
                <a:lnTo>
                  <a:pt x="495552" y="199907"/>
                </a:lnTo>
                <a:lnTo>
                  <a:pt x="490796" y="188093"/>
                </a:lnTo>
                <a:lnTo>
                  <a:pt x="485383" y="176562"/>
                </a:lnTo>
                <a:lnTo>
                  <a:pt x="479323" y="165342"/>
                </a:lnTo>
                <a:lnTo>
                  <a:pt x="476808" y="161090"/>
                </a:lnTo>
                <a:lnTo>
                  <a:pt x="496004" y="116428"/>
                </a:lnTo>
                <a:lnTo>
                  <a:pt x="497217" y="113676"/>
                </a:lnTo>
                <a:lnTo>
                  <a:pt x="497643" y="110641"/>
                </a:lnTo>
                <a:lnTo>
                  <a:pt x="497234" y="107661"/>
                </a:lnTo>
                <a:lnTo>
                  <a:pt x="496826" y="104680"/>
                </a:lnTo>
                <a:lnTo>
                  <a:pt x="495598" y="101872"/>
                </a:lnTo>
                <a:lnTo>
                  <a:pt x="493689" y="99548"/>
                </a:lnTo>
                <a:lnTo>
                  <a:pt x="488673" y="93471"/>
                </a:lnTo>
                <a:lnTo>
                  <a:pt x="483175" y="87586"/>
                </a:lnTo>
                <a:lnTo>
                  <a:pt x="477580" y="81895"/>
                </a:lnTo>
                <a:lnTo>
                  <a:pt x="471985" y="76204"/>
                </a:lnTo>
                <a:lnTo>
                  <a:pt x="466005" y="70802"/>
                </a:lnTo>
                <a:lnTo>
                  <a:pt x="459928" y="65786"/>
                </a:lnTo>
                <a:lnTo>
                  <a:pt x="457603" y="63877"/>
                </a:lnTo>
                <a:lnTo>
                  <a:pt x="454795" y="62650"/>
                </a:lnTo>
                <a:lnTo>
                  <a:pt x="451815" y="62241"/>
                </a:lnTo>
                <a:lnTo>
                  <a:pt x="448835" y="61832"/>
                </a:lnTo>
                <a:lnTo>
                  <a:pt x="445799" y="62258"/>
                </a:lnTo>
                <a:lnTo>
                  <a:pt x="443047" y="63471"/>
                </a:lnTo>
                <a:lnTo>
                  <a:pt x="398385" y="82667"/>
                </a:lnTo>
                <a:lnTo>
                  <a:pt x="387293" y="76361"/>
                </a:lnTo>
                <a:lnTo>
                  <a:pt x="375879" y="70696"/>
                </a:lnTo>
                <a:lnTo>
                  <a:pt x="364171" y="65685"/>
                </a:lnTo>
                <a:lnTo>
                  <a:pt x="352197" y="61337"/>
                </a:lnTo>
                <a:lnTo>
                  <a:pt x="339985" y="57666"/>
                </a:lnTo>
                <a:lnTo>
                  <a:pt x="335203" y="56429"/>
                </a:lnTo>
                <a:lnTo>
                  <a:pt x="317165" y="11286"/>
                </a:lnTo>
                <a:lnTo>
                  <a:pt x="316070" y="8505"/>
                </a:lnTo>
                <a:lnTo>
                  <a:pt x="314231" y="6080"/>
                </a:lnTo>
                <a:lnTo>
                  <a:pt x="311849" y="4276"/>
                </a:lnTo>
                <a:lnTo>
                  <a:pt x="309466" y="2472"/>
                </a:lnTo>
                <a:lnTo>
                  <a:pt x="306633" y="1360"/>
                </a:lnTo>
                <a:lnTo>
                  <a:pt x="303660" y="1061"/>
                </a:lnTo>
                <a:lnTo>
                  <a:pt x="295750" y="289"/>
                </a:lnTo>
                <a:lnTo>
                  <a:pt x="287744" y="0"/>
                </a:lnTo>
                <a:lnTo>
                  <a:pt x="271731" y="0"/>
                </a:lnTo>
                <a:lnTo>
                  <a:pt x="263725" y="289"/>
                </a:lnTo>
                <a:lnTo>
                  <a:pt x="255815" y="1061"/>
                </a:lnTo>
                <a:lnTo>
                  <a:pt x="252842" y="1360"/>
                </a:lnTo>
                <a:lnTo>
                  <a:pt x="250009" y="2472"/>
                </a:lnTo>
                <a:lnTo>
                  <a:pt x="247627" y="4276"/>
                </a:lnTo>
                <a:lnTo>
                  <a:pt x="245244" y="6080"/>
                </a:lnTo>
                <a:lnTo>
                  <a:pt x="243405" y="8505"/>
                </a:lnTo>
                <a:lnTo>
                  <a:pt x="242311" y="11286"/>
                </a:lnTo>
                <a:lnTo>
                  <a:pt x="224272" y="56429"/>
                </a:lnTo>
                <a:lnTo>
                  <a:pt x="211976" y="59836"/>
                </a:lnTo>
                <a:lnTo>
                  <a:pt x="199907" y="63923"/>
                </a:lnTo>
                <a:lnTo>
                  <a:pt x="188093" y="68679"/>
                </a:lnTo>
                <a:lnTo>
                  <a:pt x="176562" y="74093"/>
                </a:lnTo>
                <a:lnTo>
                  <a:pt x="165342" y="80152"/>
                </a:lnTo>
                <a:lnTo>
                  <a:pt x="161090" y="82667"/>
                </a:lnTo>
                <a:lnTo>
                  <a:pt x="116428" y="63471"/>
                </a:lnTo>
                <a:lnTo>
                  <a:pt x="113676" y="62258"/>
                </a:lnTo>
                <a:lnTo>
                  <a:pt x="110641" y="61832"/>
                </a:lnTo>
                <a:lnTo>
                  <a:pt x="107661" y="62241"/>
                </a:lnTo>
                <a:lnTo>
                  <a:pt x="104681" y="62650"/>
                </a:lnTo>
                <a:lnTo>
                  <a:pt x="101872" y="63877"/>
                </a:lnTo>
                <a:lnTo>
                  <a:pt x="99548" y="65786"/>
                </a:lnTo>
                <a:lnTo>
                  <a:pt x="93471" y="70802"/>
                </a:lnTo>
                <a:lnTo>
                  <a:pt x="87586" y="76300"/>
                </a:lnTo>
                <a:lnTo>
                  <a:pt x="81895" y="81895"/>
                </a:lnTo>
                <a:lnTo>
                  <a:pt x="76204" y="87490"/>
                </a:lnTo>
                <a:lnTo>
                  <a:pt x="70802" y="93471"/>
                </a:lnTo>
                <a:lnTo>
                  <a:pt x="65786" y="99548"/>
                </a:lnTo>
                <a:lnTo>
                  <a:pt x="63877" y="101872"/>
                </a:lnTo>
                <a:lnTo>
                  <a:pt x="62650" y="104680"/>
                </a:lnTo>
                <a:lnTo>
                  <a:pt x="62241" y="107661"/>
                </a:lnTo>
                <a:lnTo>
                  <a:pt x="61832" y="110641"/>
                </a:lnTo>
                <a:lnTo>
                  <a:pt x="62258" y="113676"/>
                </a:lnTo>
                <a:lnTo>
                  <a:pt x="63471" y="116428"/>
                </a:lnTo>
                <a:lnTo>
                  <a:pt x="82667" y="161090"/>
                </a:lnTo>
                <a:lnTo>
                  <a:pt x="76361" y="172182"/>
                </a:lnTo>
                <a:lnTo>
                  <a:pt x="70696" y="183597"/>
                </a:lnTo>
                <a:lnTo>
                  <a:pt x="65685" y="195304"/>
                </a:lnTo>
                <a:lnTo>
                  <a:pt x="61337" y="207278"/>
                </a:lnTo>
                <a:lnTo>
                  <a:pt x="57666" y="219490"/>
                </a:lnTo>
                <a:lnTo>
                  <a:pt x="56429" y="224272"/>
                </a:lnTo>
                <a:lnTo>
                  <a:pt x="11285" y="242311"/>
                </a:lnTo>
                <a:lnTo>
                  <a:pt x="8505" y="243405"/>
                </a:lnTo>
                <a:lnTo>
                  <a:pt x="6080" y="245244"/>
                </a:lnTo>
                <a:lnTo>
                  <a:pt x="4276" y="247627"/>
                </a:lnTo>
                <a:lnTo>
                  <a:pt x="2472" y="250009"/>
                </a:lnTo>
                <a:lnTo>
                  <a:pt x="1360" y="252842"/>
                </a:lnTo>
                <a:lnTo>
                  <a:pt x="1061" y="255815"/>
                </a:lnTo>
                <a:lnTo>
                  <a:pt x="289" y="263725"/>
                </a:lnTo>
                <a:lnTo>
                  <a:pt x="0" y="271731"/>
                </a:lnTo>
                <a:lnTo>
                  <a:pt x="0" y="287744"/>
                </a:lnTo>
                <a:lnTo>
                  <a:pt x="289" y="295750"/>
                </a:lnTo>
                <a:lnTo>
                  <a:pt x="1061" y="303660"/>
                </a:lnTo>
                <a:lnTo>
                  <a:pt x="1360" y="306633"/>
                </a:lnTo>
                <a:lnTo>
                  <a:pt x="2472" y="309466"/>
                </a:lnTo>
                <a:lnTo>
                  <a:pt x="4276" y="311849"/>
                </a:lnTo>
                <a:lnTo>
                  <a:pt x="6080" y="314231"/>
                </a:lnTo>
                <a:lnTo>
                  <a:pt x="8505" y="316070"/>
                </a:lnTo>
                <a:lnTo>
                  <a:pt x="11285" y="317165"/>
                </a:lnTo>
                <a:lnTo>
                  <a:pt x="56429" y="335203"/>
                </a:lnTo>
                <a:lnTo>
                  <a:pt x="59836" y="347499"/>
                </a:lnTo>
                <a:lnTo>
                  <a:pt x="63923" y="359568"/>
                </a:lnTo>
                <a:lnTo>
                  <a:pt x="68679" y="371382"/>
                </a:lnTo>
                <a:lnTo>
                  <a:pt x="74093" y="382914"/>
                </a:lnTo>
                <a:lnTo>
                  <a:pt x="80152" y="394134"/>
                </a:lnTo>
                <a:lnTo>
                  <a:pt x="82667" y="398385"/>
                </a:lnTo>
                <a:lnTo>
                  <a:pt x="63471" y="443047"/>
                </a:lnTo>
                <a:lnTo>
                  <a:pt x="62258" y="445799"/>
                </a:lnTo>
                <a:lnTo>
                  <a:pt x="61832" y="448835"/>
                </a:lnTo>
                <a:lnTo>
                  <a:pt x="62241" y="451815"/>
                </a:lnTo>
                <a:lnTo>
                  <a:pt x="62650" y="454795"/>
                </a:lnTo>
                <a:lnTo>
                  <a:pt x="70802" y="466005"/>
                </a:lnTo>
                <a:lnTo>
                  <a:pt x="76300" y="471889"/>
                </a:lnTo>
                <a:lnTo>
                  <a:pt x="81895" y="477580"/>
                </a:lnTo>
                <a:lnTo>
                  <a:pt x="87490" y="483271"/>
                </a:lnTo>
                <a:lnTo>
                  <a:pt x="93471" y="488673"/>
                </a:lnTo>
                <a:lnTo>
                  <a:pt x="99548" y="493689"/>
                </a:lnTo>
                <a:lnTo>
                  <a:pt x="107661" y="497234"/>
                </a:lnTo>
                <a:lnTo>
                  <a:pt x="107012" y="297438"/>
                </a:lnTo>
                <a:lnTo>
                  <a:pt x="106184" y="284898"/>
                </a:lnTo>
                <a:lnTo>
                  <a:pt x="106266" y="272316"/>
                </a:lnTo>
                <a:lnTo>
                  <a:pt x="107262" y="259741"/>
                </a:lnTo>
                <a:lnTo>
                  <a:pt x="109179" y="247223"/>
                </a:lnTo>
                <a:lnTo>
                  <a:pt x="112440" y="233272"/>
                </a:lnTo>
                <a:lnTo>
                  <a:pt x="116348" y="220989"/>
                </a:lnTo>
                <a:lnTo>
                  <a:pt x="121143" y="209061"/>
                </a:lnTo>
                <a:lnTo>
                  <a:pt x="126799" y="197534"/>
                </a:lnTo>
                <a:lnTo>
                  <a:pt x="133292" y="186457"/>
                </a:lnTo>
                <a:lnTo>
                  <a:pt x="140596" y="175876"/>
                </a:lnTo>
                <a:lnTo>
                  <a:pt x="148687" y="165837"/>
                </a:lnTo>
                <a:lnTo>
                  <a:pt x="156962" y="156962"/>
                </a:lnTo>
                <a:lnTo>
                  <a:pt x="166449" y="148157"/>
                </a:lnTo>
                <a:lnTo>
                  <a:pt x="176523" y="140115"/>
                </a:lnTo>
                <a:lnTo>
                  <a:pt x="187137" y="132861"/>
                </a:lnTo>
                <a:lnTo>
                  <a:pt x="198244" y="126420"/>
                </a:lnTo>
                <a:lnTo>
                  <a:pt x="209796" y="120817"/>
                </a:lnTo>
                <a:lnTo>
                  <a:pt x="221748" y="116077"/>
                </a:lnTo>
                <a:lnTo>
                  <a:pt x="234052" y="112225"/>
                </a:lnTo>
                <a:lnTo>
                  <a:pt x="245864" y="109443"/>
                </a:lnTo>
                <a:lnTo>
                  <a:pt x="258372" y="107427"/>
                </a:lnTo>
                <a:lnTo>
                  <a:pt x="270943" y="106330"/>
                </a:lnTo>
                <a:lnTo>
                  <a:pt x="283527" y="106148"/>
                </a:lnTo>
                <a:lnTo>
                  <a:pt x="296074" y="106877"/>
                </a:lnTo>
                <a:lnTo>
                  <a:pt x="308535" y="108512"/>
                </a:lnTo>
                <a:lnTo>
                  <a:pt x="320860" y="111047"/>
                </a:lnTo>
                <a:lnTo>
                  <a:pt x="332998" y="114478"/>
                </a:lnTo>
                <a:lnTo>
                  <a:pt x="344902" y="118799"/>
                </a:lnTo>
                <a:lnTo>
                  <a:pt x="357948" y="124719"/>
                </a:lnTo>
                <a:lnTo>
                  <a:pt x="369233" y="130949"/>
                </a:lnTo>
                <a:lnTo>
                  <a:pt x="379997" y="137978"/>
                </a:lnTo>
                <a:lnTo>
                  <a:pt x="390198" y="145775"/>
                </a:lnTo>
                <a:lnTo>
                  <a:pt x="399796" y="154304"/>
                </a:lnTo>
                <a:lnTo>
                  <a:pt x="408749" y="163532"/>
                </a:lnTo>
                <a:lnTo>
                  <a:pt x="417016" y="173426"/>
                </a:lnTo>
                <a:lnTo>
                  <a:pt x="424106" y="183274"/>
                </a:lnTo>
                <a:lnTo>
                  <a:pt x="430891" y="194296"/>
                </a:lnTo>
                <a:lnTo>
                  <a:pt x="436813" y="205745"/>
                </a:lnTo>
                <a:lnTo>
                  <a:pt x="441857" y="217570"/>
                </a:lnTo>
                <a:lnTo>
                  <a:pt x="446008" y="229720"/>
                </a:lnTo>
                <a:lnTo>
                  <a:pt x="449250" y="242144"/>
                </a:lnTo>
                <a:lnTo>
                  <a:pt x="451567" y="254791"/>
                </a:lnTo>
                <a:lnTo>
                  <a:pt x="452944" y="267610"/>
                </a:lnTo>
                <a:lnTo>
                  <a:pt x="453368" y="279738"/>
                </a:lnTo>
                <a:lnTo>
                  <a:pt x="452852" y="292877"/>
                </a:lnTo>
                <a:lnTo>
                  <a:pt x="451356" y="305862"/>
                </a:lnTo>
                <a:lnTo>
                  <a:pt x="448901" y="318641"/>
                </a:lnTo>
                <a:lnTo>
                  <a:pt x="445510" y="331163"/>
                </a:lnTo>
                <a:lnTo>
                  <a:pt x="441202" y="343378"/>
                </a:lnTo>
                <a:lnTo>
                  <a:pt x="435998" y="355236"/>
                </a:lnTo>
                <a:lnTo>
                  <a:pt x="429921" y="366684"/>
                </a:lnTo>
                <a:lnTo>
                  <a:pt x="422990" y="377673"/>
                </a:lnTo>
                <a:lnTo>
                  <a:pt x="415227" y="388152"/>
                </a:lnTo>
                <a:lnTo>
                  <a:pt x="406653" y="398071"/>
                </a:lnTo>
                <a:lnTo>
                  <a:pt x="392794" y="411377"/>
                </a:lnTo>
                <a:lnTo>
                  <a:pt x="382567" y="419517"/>
                </a:lnTo>
                <a:lnTo>
                  <a:pt x="371806" y="426833"/>
                </a:lnTo>
                <a:lnTo>
                  <a:pt x="360563" y="433306"/>
                </a:lnTo>
                <a:lnTo>
                  <a:pt x="348888" y="438915"/>
                </a:lnTo>
                <a:lnTo>
                  <a:pt x="336831" y="443638"/>
                </a:lnTo>
                <a:lnTo>
                  <a:pt x="324444" y="447454"/>
                </a:lnTo>
                <a:lnTo>
                  <a:pt x="311777" y="450343"/>
                </a:lnTo>
                <a:lnTo>
                  <a:pt x="298881" y="452283"/>
                </a:lnTo>
                <a:lnTo>
                  <a:pt x="285806" y="453253"/>
                </a:lnTo>
                <a:lnTo>
                  <a:pt x="279738" y="453368"/>
                </a:lnTo>
                <a:lnTo>
                  <a:pt x="266803" y="452886"/>
                </a:lnTo>
                <a:lnTo>
                  <a:pt x="253994" y="451449"/>
                </a:lnTo>
                <a:lnTo>
                  <a:pt x="241359" y="449074"/>
                </a:lnTo>
                <a:lnTo>
                  <a:pt x="228951" y="445775"/>
                </a:lnTo>
                <a:lnTo>
                  <a:pt x="216820" y="441568"/>
                </a:lnTo>
                <a:lnTo>
                  <a:pt x="205017" y="436468"/>
                </a:lnTo>
                <a:lnTo>
                  <a:pt x="193593" y="430491"/>
                </a:lnTo>
                <a:lnTo>
                  <a:pt x="183274" y="424106"/>
                </a:lnTo>
                <a:lnTo>
                  <a:pt x="172787" y="416519"/>
                </a:lnTo>
                <a:lnTo>
                  <a:pt x="162934" y="408208"/>
                </a:lnTo>
                <a:lnTo>
                  <a:pt x="153749" y="399213"/>
                </a:lnTo>
                <a:lnTo>
                  <a:pt x="145265" y="389577"/>
                </a:lnTo>
                <a:lnTo>
                  <a:pt x="137515" y="379339"/>
                </a:lnTo>
                <a:lnTo>
                  <a:pt x="130535" y="368541"/>
                </a:lnTo>
                <a:lnTo>
                  <a:pt x="124356" y="357225"/>
                </a:lnTo>
                <a:lnTo>
                  <a:pt x="119324" y="346183"/>
                </a:lnTo>
                <a:lnTo>
                  <a:pt x="116428" y="496004"/>
                </a:lnTo>
                <a:lnTo>
                  <a:pt x="161090" y="476808"/>
                </a:lnTo>
                <a:lnTo>
                  <a:pt x="172182" y="483114"/>
                </a:lnTo>
                <a:lnTo>
                  <a:pt x="183597" y="488779"/>
                </a:lnTo>
                <a:lnTo>
                  <a:pt x="195304" y="493791"/>
                </a:lnTo>
                <a:lnTo>
                  <a:pt x="207278" y="498138"/>
                </a:lnTo>
                <a:lnTo>
                  <a:pt x="219490" y="501809"/>
                </a:lnTo>
                <a:lnTo>
                  <a:pt x="224272" y="503046"/>
                </a:lnTo>
                <a:lnTo>
                  <a:pt x="242311" y="548190"/>
                </a:lnTo>
                <a:lnTo>
                  <a:pt x="243405" y="550970"/>
                </a:lnTo>
                <a:lnTo>
                  <a:pt x="245244" y="553395"/>
                </a:lnTo>
                <a:lnTo>
                  <a:pt x="247627" y="555199"/>
                </a:lnTo>
                <a:lnTo>
                  <a:pt x="250009" y="557003"/>
                </a:lnTo>
                <a:lnTo>
                  <a:pt x="252842" y="558115"/>
                </a:lnTo>
                <a:lnTo>
                  <a:pt x="255815" y="558415"/>
                </a:lnTo>
                <a:lnTo>
                  <a:pt x="263725" y="559186"/>
                </a:lnTo>
                <a:lnTo>
                  <a:pt x="271731" y="559476"/>
                </a:lnTo>
                <a:lnTo>
                  <a:pt x="287744" y="559476"/>
                </a:lnTo>
                <a:lnTo>
                  <a:pt x="295750" y="559186"/>
                </a:lnTo>
                <a:lnTo>
                  <a:pt x="303660" y="558415"/>
                </a:lnTo>
                <a:lnTo>
                  <a:pt x="306633" y="558115"/>
                </a:lnTo>
                <a:lnTo>
                  <a:pt x="309466" y="557003"/>
                </a:lnTo>
                <a:lnTo>
                  <a:pt x="311849" y="555199"/>
                </a:lnTo>
                <a:lnTo>
                  <a:pt x="314231" y="553395"/>
                </a:lnTo>
                <a:lnTo>
                  <a:pt x="316070" y="550970"/>
                </a:lnTo>
                <a:lnTo>
                  <a:pt x="317165" y="548190"/>
                </a:lnTo>
                <a:lnTo>
                  <a:pt x="335203" y="503046"/>
                </a:lnTo>
                <a:lnTo>
                  <a:pt x="347499" y="499639"/>
                </a:lnTo>
                <a:lnTo>
                  <a:pt x="359568" y="495552"/>
                </a:lnTo>
                <a:lnTo>
                  <a:pt x="371382" y="490796"/>
                </a:lnTo>
                <a:lnTo>
                  <a:pt x="382914" y="485383"/>
                </a:lnTo>
                <a:lnTo>
                  <a:pt x="394134" y="479323"/>
                </a:lnTo>
                <a:lnTo>
                  <a:pt x="398385" y="476808"/>
                </a:lnTo>
                <a:lnTo>
                  <a:pt x="443047" y="496004"/>
                </a:lnTo>
                <a:lnTo>
                  <a:pt x="445799" y="497217"/>
                </a:lnTo>
                <a:lnTo>
                  <a:pt x="448835" y="497643"/>
                </a:lnTo>
                <a:lnTo>
                  <a:pt x="451815" y="497234"/>
                </a:lnTo>
                <a:lnTo>
                  <a:pt x="454795" y="496826"/>
                </a:lnTo>
                <a:lnTo>
                  <a:pt x="457603" y="495598"/>
                </a:lnTo>
                <a:lnTo>
                  <a:pt x="459928" y="493689"/>
                </a:lnTo>
                <a:lnTo>
                  <a:pt x="466005" y="488673"/>
                </a:lnTo>
                <a:lnTo>
                  <a:pt x="471889" y="483175"/>
                </a:lnTo>
                <a:lnTo>
                  <a:pt x="477580" y="477580"/>
                </a:lnTo>
                <a:lnTo>
                  <a:pt x="483271" y="471985"/>
                </a:lnTo>
                <a:lnTo>
                  <a:pt x="488673" y="466005"/>
                </a:lnTo>
                <a:lnTo>
                  <a:pt x="493689" y="459928"/>
                </a:lnTo>
                <a:lnTo>
                  <a:pt x="495598" y="457603"/>
                </a:lnTo>
                <a:lnTo>
                  <a:pt x="496826" y="454795"/>
                </a:lnTo>
                <a:lnTo>
                  <a:pt x="497234" y="451815"/>
                </a:lnTo>
                <a:lnTo>
                  <a:pt x="497643" y="448835"/>
                </a:lnTo>
                <a:lnTo>
                  <a:pt x="497217" y="445799"/>
                </a:lnTo>
                <a:lnTo>
                  <a:pt x="496004" y="443047"/>
                </a:lnTo>
                <a:lnTo>
                  <a:pt x="476808" y="398385"/>
                </a:lnTo>
                <a:lnTo>
                  <a:pt x="483114" y="387293"/>
                </a:lnTo>
                <a:lnTo>
                  <a:pt x="488779" y="375879"/>
                </a:lnTo>
                <a:lnTo>
                  <a:pt x="493791" y="364171"/>
                </a:lnTo>
                <a:lnTo>
                  <a:pt x="498138" y="352197"/>
                </a:lnTo>
                <a:lnTo>
                  <a:pt x="501809" y="339985"/>
                </a:lnTo>
                <a:close/>
              </a:path>
              <a:path w="559476" h="559476">
                <a:moveTo>
                  <a:pt x="107012" y="297438"/>
                </a:moveTo>
                <a:lnTo>
                  <a:pt x="107661" y="497234"/>
                </a:lnTo>
                <a:lnTo>
                  <a:pt x="110641" y="497643"/>
                </a:lnTo>
                <a:lnTo>
                  <a:pt x="113676" y="497217"/>
                </a:lnTo>
                <a:lnTo>
                  <a:pt x="116428" y="496004"/>
                </a:lnTo>
                <a:lnTo>
                  <a:pt x="119324" y="346183"/>
                </a:lnTo>
                <a:lnTo>
                  <a:pt x="114906" y="334309"/>
                </a:lnTo>
                <a:lnTo>
                  <a:pt x="111377" y="322193"/>
                </a:lnTo>
                <a:lnTo>
                  <a:pt x="108745" y="309886"/>
                </a:lnTo>
                <a:lnTo>
                  <a:pt x="107012" y="297438"/>
                </a:lnTo>
                <a:close/>
              </a:path>
            </a:pathLst>
          </a:custGeom>
          <a:solidFill>
            <a:srgbClr val="CCCF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4073366" y="11924487"/>
            <a:ext cx="289384" cy="289384"/>
          </a:xfrm>
          <a:custGeom>
            <a:avLst/>
            <a:gdLst/>
            <a:ahLst/>
            <a:cxnLst/>
            <a:rect l="l" t="t" r="r" b="b"/>
            <a:pathLst>
              <a:path w="289384" h="289384">
                <a:moveTo>
                  <a:pt x="144692" y="289384"/>
                </a:moveTo>
                <a:lnTo>
                  <a:pt x="159384" y="288647"/>
                </a:lnTo>
                <a:lnTo>
                  <a:pt x="173655" y="286484"/>
                </a:lnTo>
                <a:lnTo>
                  <a:pt x="187434" y="282967"/>
                </a:lnTo>
                <a:lnTo>
                  <a:pt x="200650" y="278166"/>
                </a:lnTo>
                <a:lnTo>
                  <a:pt x="213232" y="272152"/>
                </a:lnTo>
                <a:lnTo>
                  <a:pt x="225107" y="264998"/>
                </a:lnTo>
                <a:lnTo>
                  <a:pt x="236206" y="256773"/>
                </a:lnTo>
                <a:lnTo>
                  <a:pt x="246456" y="247550"/>
                </a:lnTo>
                <a:lnTo>
                  <a:pt x="255786" y="237400"/>
                </a:lnTo>
                <a:lnTo>
                  <a:pt x="264127" y="226393"/>
                </a:lnTo>
                <a:lnTo>
                  <a:pt x="271405" y="214601"/>
                </a:lnTo>
                <a:lnTo>
                  <a:pt x="277550" y="202095"/>
                </a:lnTo>
                <a:lnTo>
                  <a:pt x="282490" y="188947"/>
                </a:lnTo>
                <a:lnTo>
                  <a:pt x="286156" y="175228"/>
                </a:lnTo>
                <a:lnTo>
                  <a:pt x="288474" y="161008"/>
                </a:lnTo>
                <a:lnTo>
                  <a:pt x="289374" y="146360"/>
                </a:lnTo>
                <a:lnTo>
                  <a:pt x="289384" y="144692"/>
                </a:lnTo>
                <a:lnTo>
                  <a:pt x="288647" y="129999"/>
                </a:lnTo>
                <a:lnTo>
                  <a:pt x="286484" y="115728"/>
                </a:lnTo>
                <a:lnTo>
                  <a:pt x="282967" y="101949"/>
                </a:lnTo>
                <a:lnTo>
                  <a:pt x="278166" y="88733"/>
                </a:lnTo>
                <a:lnTo>
                  <a:pt x="272152" y="76152"/>
                </a:lnTo>
                <a:lnTo>
                  <a:pt x="264998" y="64276"/>
                </a:lnTo>
                <a:lnTo>
                  <a:pt x="256773" y="53178"/>
                </a:lnTo>
                <a:lnTo>
                  <a:pt x="247550" y="42928"/>
                </a:lnTo>
                <a:lnTo>
                  <a:pt x="237400" y="33597"/>
                </a:lnTo>
                <a:lnTo>
                  <a:pt x="226393" y="25257"/>
                </a:lnTo>
                <a:lnTo>
                  <a:pt x="214601" y="17979"/>
                </a:lnTo>
                <a:lnTo>
                  <a:pt x="202095" y="11833"/>
                </a:lnTo>
                <a:lnTo>
                  <a:pt x="188947" y="6893"/>
                </a:lnTo>
                <a:lnTo>
                  <a:pt x="175228" y="3228"/>
                </a:lnTo>
                <a:lnTo>
                  <a:pt x="161008" y="909"/>
                </a:lnTo>
                <a:lnTo>
                  <a:pt x="146360" y="9"/>
                </a:lnTo>
                <a:lnTo>
                  <a:pt x="144692" y="0"/>
                </a:lnTo>
                <a:lnTo>
                  <a:pt x="129999" y="736"/>
                </a:lnTo>
                <a:lnTo>
                  <a:pt x="115728" y="2899"/>
                </a:lnTo>
                <a:lnTo>
                  <a:pt x="101949" y="6416"/>
                </a:lnTo>
                <a:lnTo>
                  <a:pt x="88733" y="11218"/>
                </a:lnTo>
                <a:lnTo>
                  <a:pt x="76152" y="17231"/>
                </a:lnTo>
                <a:lnTo>
                  <a:pt x="64276" y="24386"/>
                </a:lnTo>
                <a:lnTo>
                  <a:pt x="53178" y="32610"/>
                </a:lnTo>
                <a:lnTo>
                  <a:pt x="42928" y="41833"/>
                </a:lnTo>
                <a:lnTo>
                  <a:pt x="33597" y="51984"/>
                </a:lnTo>
                <a:lnTo>
                  <a:pt x="25257" y="62990"/>
                </a:lnTo>
                <a:lnTo>
                  <a:pt x="17979" y="74782"/>
                </a:lnTo>
                <a:lnTo>
                  <a:pt x="11833" y="87288"/>
                </a:lnTo>
                <a:lnTo>
                  <a:pt x="6893" y="100436"/>
                </a:lnTo>
                <a:lnTo>
                  <a:pt x="3228" y="114155"/>
                </a:lnTo>
                <a:lnTo>
                  <a:pt x="909" y="128375"/>
                </a:lnTo>
                <a:lnTo>
                  <a:pt x="9" y="143024"/>
                </a:lnTo>
                <a:lnTo>
                  <a:pt x="0" y="144692"/>
                </a:lnTo>
                <a:lnTo>
                  <a:pt x="736" y="159384"/>
                </a:lnTo>
                <a:lnTo>
                  <a:pt x="2899" y="173655"/>
                </a:lnTo>
                <a:lnTo>
                  <a:pt x="6416" y="187434"/>
                </a:lnTo>
                <a:lnTo>
                  <a:pt x="11218" y="200650"/>
                </a:lnTo>
                <a:lnTo>
                  <a:pt x="17231" y="213232"/>
                </a:lnTo>
                <a:lnTo>
                  <a:pt x="24386" y="225107"/>
                </a:lnTo>
                <a:lnTo>
                  <a:pt x="32610" y="236206"/>
                </a:lnTo>
                <a:lnTo>
                  <a:pt x="41833" y="246456"/>
                </a:lnTo>
                <a:lnTo>
                  <a:pt x="51984" y="255786"/>
                </a:lnTo>
                <a:lnTo>
                  <a:pt x="62990" y="264127"/>
                </a:lnTo>
                <a:lnTo>
                  <a:pt x="74782" y="271405"/>
                </a:lnTo>
                <a:lnTo>
                  <a:pt x="87288" y="277550"/>
                </a:lnTo>
                <a:lnTo>
                  <a:pt x="100436" y="282490"/>
                </a:lnTo>
                <a:lnTo>
                  <a:pt x="114155" y="286156"/>
                </a:lnTo>
                <a:lnTo>
                  <a:pt x="128375" y="288474"/>
                </a:lnTo>
                <a:lnTo>
                  <a:pt x="143024" y="289374"/>
                </a:lnTo>
                <a:lnTo>
                  <a:pt x="144692" y="289384"/>
                </a:lnTo>
                <a:close/>
              </a:path>
            </a:pathLst>
          </a:custGeom>
          <a:solidFill>
            <a:srgbClr val="F9A11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4025135" y="11876256"/>
            <a:ext cx="385845" cy="385845"/>
          </a:xfrm>
          <a:custGeom>
            <a:avLst/>
            <a:gdLst/>
            <a:ahLst/>
            <a:cxnLst/>
            <a:rect l="l" t="t" r="r" b="b"/>
            <a:pathLst>
              <a:path w="385845" h="385845">
                <a:moveTo>
                  <a:pt x="28090" y="247493"/>
                </a:moveTo>
                <a:lnTo>
                  <a:pt x="24562" y="235378"/>
                </a:lnTo>
                <a:lnTo>
                  <a:pt x="21929" y="223071"/>
                </a:lnTo>
                <a:lnTo>
                  <a:pt x="20196" y="210623"/>
                </a:lnTo>
                <a:lnTo>
                  <a:pt x="20364" y="279193"/>
                </a:lnTo>
                <a:lnTo>
                  <a:pt x="33345" y="301339"/>
                </a:lnTo>
                <a:lnTo>
                  <a:pt x="40927" y="311736"/>
                </a:lnTo>
                <a:lnTo>
                  <a:pt x="49211" y="321632"/>
                </a:lnTo>
                <a:lnTo>
                  <a:pt x="65962" y="338182"/>
                </a:lnTo>
                <a:lnTo>
                  <a:pt x="75951" y="346340"/>
                </a:lnTo>
                <a:lnTo>
                  <a:pt x="86435" y="353794"/>
                </a:lnTo>
                <a:lnTo>
                  <a:pt x="108733" y="366506"/>
                </a:lnTo>
                <a:lnTo>
                  <a:pt x="132552" y="376157"/>
                </a:lnTo>
                <a:lnTo>
                  <a:pt x="144938" y="379783"/>
                </a:lnTo>
                <a:lnTo>
                  <a:pt x="167789" y="384201"/>
                </a:lnTo>
                <a:lnTo>
                  <a:pt x="192940" y="385845"/>
                </a:lnTo>
                <a:lnTo>
                  <a:pt x="205506" y="385434"/>
                </a:lnTo>
                <a:lnTo>
                  <a:pt x="230418" y="382166"/>
                </a:lnTo>
                <a:lnTo>
                  <a:pt x="254769" y="375663"/>
                </a:lnTo>
                <a:lnTo>
                  <a:pt x="278539" y="365807"/>
                </a:lnTo>
                <a:lnTo>
                  <a:pt x="289899" y="359700"/>
                </a:lnTo>
                <a:lnTo>
                  <a:pt x="300797" y="352867"/>
                </a:lnTo>
                <a:lnTo>
                  <a:pt x="321075" y="337131"/>
                </a:lnTo>
                <a:lnTo>
                  <a:pt x="339106" y="318818"/>
                </a:lnTo>
                <a:lnTo>
                  <a:pt x="347196" y="308763"/>
                </a:lnTo>
                <a:lnTo>
                  <a:pt x="360160" y="289104"/>
                </a:lnTo>
                <a:lnTo>
                  <a:pt x="366212" y="277716"/>
                </a:lnTo>
                <a:lnTo>
                  <a:pt x="371478" y="265979"/>
                </a:lnTo>
                <a:lnTo>
                  <a:pt x="379595" y="241630"/>
                </a:lnTo>
                <a:lnTo>
                  <a:pt x="384413" y="216385"/>
                </a:lnTo>
                <a:lnTo>
                  <a:pt x="385553" y="203530"/>
                </a:lnTo>
                <a:lnTo>
                  <a:pt x="385845" y="192922"/>
                </a:lnTo>
                <a:lnTo>
                  <a:pt x="385384" y="179775"/>
                </a:lnTo>
                <a:lnTo>
                  <a:pt x="384040" y="166762"/>
                </a:lnTo>
                <a:lnTo>
                  <a:pt x="381828" y="153925"/>
                </a:lnTo>
                <a:lnTo>
                  <a:pt x="378766" y="141306"/>
                </a:lnTo>
                <a:lnTo>
                  <a:pt x="374872" y="128944"/>
                </a:lnTo>
                <a:lnTo>
                  <a:pt x="370162" y="116882"/>
                </a:lnTo>
                <a:lnTo>
                  <a:pt x="364653" y="105160"/>
                </a:lnTo>
                <a:lnTo>
                  <a:pt x="358362" y="93819"/>
                </a:lnTo>
                <a:lnTo>
                  <a:pt x="351307" y="82901"/>
                </a:lnTo>
                <a:lnTo>
                  <a:pt x="343505" y="72447"/>
                </a:lnTo>
                <a:lnTo>
                  <a:pt x="334971" y="62497"/>
                </a:lnTo>
                <a:lnTo>
                  <a:pt x="319669" y="47581"/>
                </a:lnTo>
                <a:lnTo>
                  <a:pt x="309525" y="39321"/>
                </a:lnTo>
                <a:lnTo>
                  <a:pt x="298892" y="31797"/>
                </a:lnTo>
                <a:lnTo>
                  <a:pt x="287810" y="25027"/>
                </a:lnTo>
                <a:lnTo>
                  <a:pt x="276322" y="19029"/>
                </a:lnTo>
                <a:lnTo>
                  <a:pt x="264467" y="13818"/>
                </a:lnTo>
                <a:lnTo>
                  <a:pt x="252287" y="9412"/>
                </a:lnTo>
                <a:lnTo>
                  <a:pt x="239824" y="5829"/>
                </a:lnTo>
                <a:lnTo>
                  <a:pt x="227117" y="3085"/>
                </a:lnTo>
                <a:lnTo>
                  <a:pt x="214210" y="1197"/>
                </a:lnTo>
                <a:lnTo>
                  <a:pt x="201142" y="183"/>
                </a:lnTo>
                <a:lnTo>
                  <a:pt x="192922" y="0"/>
                </a:lnTo>
                <a:lnTo>
                  <a:pt x="179983" y="434"/>
                </a:lnTo>
                <a:lnTo>
                  <a:pt x="167151" y="1728"/>
                </a:lnTo>
                <a:lnTo>
                  <a:pt x="154467" y="3871"/>
                </a:lnTo>
                <a:lnTo>
                  <a:pt x="129711" y="10649"/>
                </a:lnTo>
                <a:lnTo>
                  <a:pt x="106044" y="20668"/>
                </a:lnTo>
                <a:lnTo>
                  <a:pt x="94723" y="26862"/>
                </a:lnTo>
                <a:lnTo>
                  <a:pt x="75223" y="40063"/>
                </a:lnTo>
                <a:lnTo>
                  <a:pt x="65272" y="48268"/>
                </a:lnTo>
                <a:lnTo>
                  <a:pt x="55917" y="57096"/>
                </a:lnTo>
                <a:lnTo>
                  <a:pt x="39098" y="76486"/>
                </a:lnTo>
                <a:lnTo>
                  <a:pt x="24987" y="97965"/>
                </a:lnTo>
                <a:lnTo>
                  <a:pt x="19014" y="109405"/>
                </a:lnTo>
                <a:lnTo>
                  <a:pt x="10222" y="130956"/>
                </a:lnTo>
                <a:lnTo>
                  <a:pt x="3703" y="155302"/>
                </a:lnTo>
                <a:lnTo>
                  <a:pt x="419" y="180212"/>
                </a:lnTo>
                <a:lnTo>
                  <a:pt x="0" y="192778"/>
                </a:lnTo>
                <a:lnTo>
                  <a:pt x="401" y="205364"/>
                </a:lnTo>
                <a:lnTo>
                  <a:pt x="3682" y="230434"/>
                </a:lnTo>
                <a:lnTo>
                  <a:pt x="6657" y="243166"/>
                </a:lnTo>
                <a:lnTo>
                  <a:pt x="10430" y="255499"/>
                </a:lnTo>
                <a:lnTo>
                  <a:pt x="15006" y="267521"/>
                </a:lnTo>
                <a:lnTo>
                  <a:pt x="19368" y="198083"/>
                </a:lnTo>
                <a:lnTo>
                  <a:pt x="19450" y="185501"/>
                </a:lnTo>
                <a:lnTo>
                  <a:pt x="20447" y="172926"/>
                </a:lnTo>
                <a:lnTo>
                  <a:pt x="22363" y="160408"/>
                </a:lnTo>
                <a:lnTo>
                  <a:pt x="25624" y="146457"/>
                </a:lnTo>
                <a:lnTo>
                  <a:pt x="29533" y="134174"/>
                </a:lnTo>
                <a:lnTo>
                  <a:pt x="34327" y="122245"/>
                </a:lnTo>
                <a:lnTo>
                  <a:pt x="39984" y="110719"/>
                </a:lnTo>
                <a:lnTo>
                  <a:pt x="46477" y="99642"/>
                </a:lnTo>
                <a:lnTo>
                  <a:pt x="53781" y="89061"/>
                </a:lnTo>
                <a:lnTo>
                  <a:pt x="61872" y="79022"/>
                </a:lnTo>
                <a:lnTo>
                  <a:pt x="70147" y="70147"/>
                </a:lnTo>
                <a:lnTo>
                  <a:pt x="79634" y="61342"/>
                </a:lnTo>
                <a:lnTo>
                  <a:pt x="89708" y="53300"/>
                </a:lnTo>
                <a:lnTo>
                  <a:pt x="100322" y="46046"/>
                </a:lnTo>
                <a:lnTo>
                  <a:pt x="111428" y="39605"/>
                </a:lnTo>
                <a:lnTo>
                  <a:pt x="122981" y="34002"/>
                </a:lnTo>
                <a:lnTo>
                  <a:pt x="134933" y="29262"/>
                </a:lnTo>
                <a:lnTo>
                  <a:pt x="147237" y="25410"/>
                </a:lnTo>
                <a:lnTo>
                  <a:pt x="159049" y="22628"/>
                </a:lnTo>
                <a:lnTo>
                  <a:pt x="171557" y="20611"/>
                </a:lnTo>
                <a:lnTo>
                  <a:pt x="184128" y="19515"/>
                </a:lnTo>
                <a:lnTo>
                  <a:pt x="196712" y="19333"/>
                </a:lnTo>
                <a:lnTo>
                  <a:pt x="209259" y="20062"/>
                </a:lnTo>
                <a:lnTo>
                  <a:pt x="221720" y="21696"/>
                </a:lnTo>
                <a:lnTo>
                  <a:pt x="234044" y="24232"/>
                </a:lnTo>
                <a:lnTo>
                  <a:pt x="246183" y="27662"/>
                </a:lnTo>
                <a:lnTo>
                  <a:pt x="258086" y="31984"/>
                </a:lnTo>
                <a:lnTo>
                  <a:pt x="271133" y="37904"/>
                </a:lnTo>
                <a:lnTo>
                  <a:pt x="282418" y="44133"/>
                </a:lnTo>
                <a:lnTo>
                  <a:pt x="293182" y="51163"/>
                </a:lnTo>
                <a:lnTo>
                  <a:pt x="303383" y="58960"/>
                </a:lnTo>
                <a:lnTo>
                  <a:pt x="312981" y="67489"/>
                </a:lnTo>
                <a:lnTo>
                  <a:pt x="321934" y="76717"/>
                </a:lnTo>
                <a:lnTo>
                  <a:pt x="330201" y="86610"/>
                </a:lnTo>
                <a:lnTo>
                  <a:pt x="337291" y="96458"/>
                </a:lnTo>
                <a:lnTo>
                  <a:pt x="344076" y="107481"/>
                </a:lnTo>
                <a:lnTo>
                  <a:pt x="349998" y="118930"/>
                </a:lnTo>
                <a:lnTo>
                  <a:pt x="355042" y="130755"/>
                </a:lnTo>
                <a:lnTo>
                  <a:pt x="359193" y="142905"/>
                </a:lnTo>
                <a:lnTo>
                  <a:pt x="362434" y="155329"/>
                </a:lnTo>
                <a:lnTo>
                  <a:pt x="364752" y="167976"/>
                </a:lnTo>
                <a:lnTo>
                  <a:pt x="366129" y="180795"/>
                </a:lnTo>
                <a:lnTo>
                  <a:pt x="366553" y="192922"/>
                </a:lnTo>
                <a:lnTo>
                  <a:pt x="366036" y="206062"/>
                </a:lnTo>
                <a:lnTo>
                  <a:pt x="364541" y="219047"/>
                </a:lnTo>
                <a:lnTo>
                  <a:pt x="362086" y="231826"/>
                </a:lnTo>
                <a:lnTo>
                  <a:pt x="358694" y="244348"/>
                </a:lnTo>
                <a:lnTo>
                  <a:pt x="354386" y="256563"/>
                </a:lnTo>
                <a:lnTo>
                  <a:pt x="349183" y="268420"/>
                </a:lnTo>
                <a:lnTo>
                  <a:pt x="343106" y="279869"/>
                </a:lnTo>
                <a:lnTo>
                  <a:pt x="336175" y="290858"/>
                </a:lnTo>
                <a:lnTo>
                  <a:pt x="328412" y="301337"/>
                </a:lnTo>
                <a:lnTo>
                  <a:pt x="319838" y="311256"/>
                </a:lnTo>
                <a:lnTo>
                  <a:pt x="305979" y="324562"/>
                </a:lnTo>
                <a:lnTo>
                  <a:pt x="295751" y="332701"/>
                </a:lnTo>
                <a:lnTo>
                  <a:pt x="284991" y="340018"/>
                </a:lnTo>
                <a:lnTo>
                  <a:pt x="273748" y="346491"/>
                </a:lnTo>
                <a:lnTo>
                  <a:pt x="262072" y="352100"/>
                </a:lnTo>
                <a:lnTo>
                  <a:pt x="250016" y="356823"/>
                </a:lnTo>
                <a:lnTo>
                  <a:pt x="237629" y="360639"/>
                </a:lnTo>
                <a:lnTo>
                  <a:pt x="224962" y="363528"/>
                </a:lnTo>
                <a:lnTo>
                  <a:pt x="212066" y="365468"/>
                </a:lnTo>
                <a:lnTo>
                  <a:pt x="198991" y="366438"/>
                </a:lnTo>
                <a:lnTo>
                  <a:pt x="192922" y="366553"/>
                </a:lnTo>
                <a:lnTo>
                  <a:pt x="179988" y="366071"/>
                </a:lnTo>
                <a:lnTo>
                  <a:pt x="167178" y="364634"/>
                </a:lnTo>
                <a:lnTo>
                  <a:pt x="154544" y="362258"/>
                </a:lnTo>
                <a:lnTo>
                  <a:pt x="142135" y="358959"/>
                </a:lnTo>
                <a:lnTo>
                  <a:pt x="130004" y="354752"/>
                </a:lnTo>
                <a:lnTo>
                  <a:pt x="118201" y="349653"/>
                </a:lnTo>
                <a:lnTo>
                  <a:pt x="106777" y="343676"/>
                </a:lnTo>
                <a:lnTo>
                  <a:pt x="96458" y="337291"/>
                </a:lnTo>
                <a:lnTo>
                  <a:pt x="85972" y="329704"/>
                </a:lnTo>
                <a:lnTo>
                  <a:pt x="76119" y="321393"/>
                </a:lnTo>
                <a:lnTo>
                  <a:pt x="66934" y="312398"/>
                </a:lnTo>
                <a:lnTo>
                  <a:pt x="58449" y="302761"/>
                </a:lnTo>
                <a:lnTo>
                  <a:pt x="50700" y="292524"/>
                </a:lnTo>
                <a:lnTo>
                  <a:pt x="43719" y="281726"/>
                </a:lnTo>
                <a:lnTo>
                  <a:pt x="37541" y="270410"/>
                </a:lnTo>
                <a:lnTo>
                  <a:pt x="32509" y="259368"/>
                </a:lnTo>
                <a:lnTo>
                  <a:pt x="28090" y="247493"/>
                </a:lnTo>
                <a:close/>
              </a:path>
            </a:pathLst>
          </a:custGeom>
          <a:solidFill>
            <a:srgbClr val="B8BF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4040142" y="12074339"/>
            <a:ext cx="5357" cy="81110"/>
          </a:xfrm>
          <a:custGeom>
            <a:avLst/>
            <a:gdLst/>
            <a:ahLst/>
            <a:cxnLst/>
            <a:rect l="l" t="t" r="r" b="b"/>
            <a:pathLst>
              <a:path w="5357" h="81110">
                <a:moveTo>
                  <a:pt x="4362" y="0"/>
                </a:moveTo>
                <a:lnTo>
                  <a:pt x="0" y="69437"/>
                </a:lnTo>
                <a:lnTo>
                  <a:pt x="5357" y="81110"/>
                </a:lnTo>
                <a:lnTo>
                  <a:pt x="5190" y="12540"/>
                </a:lnTo>
                <a:lnTo>
                  <a:pt x="4362" y="0"/>
                </a:lnTo>
                <a:close/>
              </a:path>
            </a:pathLst>
          </a:custGeom>
          <a:solidFill>
            <a:srgbClr val="B8BF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4227702" y="12020948"/>
            <a:ext cx="57878" cy="96461"/>
          </a:xfrm>
          <a:custGeom>
            <a:avLst/>
            <a:gdLst/>
            <a:ahLst/>
            <a:cxnLst/>
            <a:rect l="l" t="t" r="r" b="b"/>
            <a:pathLst>
              <a:path w="57878" h="96461">
                <a:moveTo>
                  <a:pt x="10071" y="90044"/>
                </a:moveTo>
                <a:lnTo>
                  <a:pt x="14470" y="92584"/>
                </a:lnTo>
                <a:lnTo>
                  <a:pt x="18870" y="95124"/>
                </a:lnTo>
                <a:lnTo>
                  <a:pt x="23860" y="96461"/>
                </a:lnTo>
                <a:lnTo>
                  <a:pt x="34019" y="96461"/>
                </a:lnTo>
                <a:lnTo>
                  <a:pt x="39010" y="95124"/>
                </a:lnTo>
                <a:lnTo>
                  <a:pt x="43409" y="92584"/>
                </a:lnTo>
                <a:lnTo>
                  <a:pt x="47808" y="90044"/>
                </a:lnTo>
                <a:lnTo>
                  <a:pt x="51461" y="86391"/>
                </a:lnTo>
                <a:lnTo>
                  <a:pt x="54001" y="81991"/>
                </a:lnTo>
                <a:lnTo>
                  <a:pt x="56541" y="77592"/>
                </a:lnTo>
                <a:lnTo>
                  <a:pt x="57878" y="72602"/>
                </a:lnTo>
                <a:lnTo>
                  <a:pt x="57878" y="62442"/>
                </a:lnTo>
                <a:lnTo>
                  <a:pt x="56541" y="57452"/>
                </a:lnTo>
                <a:lnTo>
                  <a:pt x="54001" y="53053"/>
                </a:lnTo>
                <a:lnTo>
                  <a:pt x="51461" y="48654"/>
                </a:lnTo>
                <a:lnTo>
                  <a:pt x="47807" y="45001"/>
                </a:lnTo>
                <a:lnTo>
                  <a:pt x="43408" y="42461"/>
                </a:lnTo>
                <a:lnTo>
                  <a:pt x="39009" y="39921"/>
                </a:lnTo>
                <a:lnTo>
                  <a:pt x="34019" y="38584"/>
                </a:lnTo>
                <a:lnTo>
                  <a:pt x="27246" y="38582"/>
                </a:lnTo>
                <a:lnTo>
                  <a:pt x="25583" y="38135"/>
                </a:lnTo>
                <a:lnTo>
                  <a:pt x="24118" y="37288"/>
                </a:lnTo>
                <a:lnTo>
                  <a:pt x="22653" y="36440"/>
                </a:lnTo>
                <a:lnTo>
                  <a:pt x="21436" y="35222"/>
                </a:lnTo>
                <a:lnTo>
                  <a:pt x="20591" y="33755"/>
                </a:lnTo>
                <a:lnTo>
                  <a:pt x="19745" y="32288"/>
                </a:lnTo>
                <a:lnTo>
                  <a:pt x="19301" y="30625"/>
                </a:lnTo>
                <a:lnTo>
                  <a:pt x="19303" y="27239"/>
                </a:lnTo>
                <a:lnTo>
                  <a:pt x="19750" y="25576"/>
                </a:lnTo>
                <a:lnTo>
                  <a:pt x="20597" y="24111"/>
                </a:lnTo>
                <a:lnTo>
                  <a:pt x="21444" y="22645"/>
                </a:lnTo>
                <a:lnTo>
                  <a:pt x="22662" y="21428"/>
                </a:lnTo>
                <a:lnTo>
                  <a:pt x="24128" y="20582"/>
                </a:lnTo>
                <a:lnTo>
                  <a:pt x="25594" y="19737"/>
                </a:lnTo>
                <a:lnTo>
                  <a:pt x="27258" y="19291"/>
                </a:lnTo>
                <a:lnTo>
                  <a:pt x="30643" y="19292"/>
                </a:lnTo>
                <a:lnTo>
                  <a:pt x="32306" y="19738"/>
                </a:lnTo>
                <a:lnTo>
                  <a:pt x="33772" y="20585"/>
                </a:lnTo>
                <a:lnTo>
                  <a:pt x="35238" y="21431"/>
                </a:lnTo>
                <a:lnTo>
                  <a:pt x="36456" y="22649"/>
                </a:lnTo>
                <a:lnTo>
                  <a:pt x="37302" y="24115"/>
                </a:lnTo>
                <a:lnTo>
                  <a:pt x="38621" y="26248"/>
                </a:lnTo>
                <a:lnTo>
                  <a:pt x="40720" y="27783"/>
                </a:lnTo>
                <a:lnTo>
                  <a:pt x="43152" y="28395"/>
                </a:lnTo>
                <a:lnTo>
                  <a:pt x="45584" y="29006"/>
                </a:lnTo>
                <a:lnTo>
                  <a:pt x="48159" y="28647"/>
                </a:lnTo>
                <a:lnTo>
                  <a:pt x="50330" y="27392"/>
                </a:lnTo>
                <a:lnTo>
                  <a:pt x="52502" y="26138"/>
                </a:lnTo>
                <a:lnTo>
                  <a:pt x="54100" y="24087"/>
                </a:lnTo>
                <a:lnTo>
                  <a:pt x="54785" y="21674"/>
                </a:lnTo>
                <a:lnTo>
                  <a:pt x="55470" y="19262"/>
                </a:lnTo>
                <a:lnTo>
                  <a:pt x="55188" y="16677"/>
                </a:lnTo>
                <a:lnTo>
                  <a:pt x="53999" y="14469"/>
                </a:lnTo>
                <a:lnTo>
                  <a:pt x="51460" y="10070"/>
                </a:lnTo>
                <a:lnTo>
                  <a:pt x="47806" y="6416"/>
                </a:lnTo>
                <a:lnTo>
                  <a:pt x="43407" y="3876"/>
                </a:lnTo>
                <a:lnTo>
                  <a:pt x="39008" y="1337"/>
                </a:lnTo>
                <a:lnTo>
                  <a:pt x="34018" y="0"/>
                </a:lnTo>
                <a:lnTo>
                  <a:pt x="23858" y="0"/>
                </a:lnTo>
                <a:lnTo>
                  <a:pt x="18868" y="1337"/>
                </a:lnTo>
                <a:lnTo>
                  <a:pt x="14469" y="3877"/>
                </a:lnTo>
                <a:lnTo>
                  <a:pt x="10069" y="6417"/>
                </a:lnTo>
                <a:lnTo>
                  <a:pt x="6416" y="10070"/>
                </a:lnTo>
                <a:lnTo>
                  <a:pt x="3876" y="14469"/>
                </a:lnTo>
                <a:lnTo>
                  <a:pt x="1337" y="18868"/>
                </a:lnTo>
                <a:lnTo>
                  <a:pt x="0" y="23859"/>
                </a:lnTo>
                <a:lnTo>
                  <a:pt x="0" y="34018"/>
                </a:lnTo>
                <a:lnTo>
                  <a:pt x="1337" y="39008"/>
                </a:lnTo>
                <a:lnTo>
                  <a:pt x="3877" y="43408"/>
                </a:lnTo>
                <a:lnTo>
                  <a:pt x="6417" y="47807"/>
                </a:lnTo>
                <a:lnTo>
                  <a:pt x="10070" y="51460"/>
                </a:lnTo>
                <a:lnTo>
                  <a:pt x="14469" y="54000"/>
                </a:lnTo>
                <a:lnTo>
                  <a:pt x="18869" y="56540"/>
                </a:lnTo>
                <a:lnTo>
                  <a:pt x="23859" y="57877"/>
                </a:lnTo>
                <a:lnTo>
                  <a:pt x="30632" y="57878"/>
                </a:lnTo>
                <a:lnTo>
                  <a:pt x="32294" y="58325"/>
                </a:lnTo>
                <a:lnTo>
                  <a:pt x="33760" y="59173"/>
                </a:lnTo>
                <a:lnTo>
                  <a:pt x="35225" y="60021"/>
                </a:lnTo>
                <a:lnTo>
                  <a:pt x="36441" y="61239"/>
                </a:lnTo>
                <a:lnTo>
                  <a:pt x="37287" y="62706"/>
                </a:lnTo>
                <a:lnTo>
                  <a:pt x="38132" y="64172"/>
                </a:lnTo>
                <a:lnTo>
                  <a:pt x="38576" y="65836"/>
                </a:lnTo>
                <a:lnTo>
                  <a:pt x="38574" y="69221"/>
                </a:lnTo>
                <a:lnTo>
                  <a:pt x="38128" y="70884"/>
                </a:lnTo>
                <a:lnTo>
                  <a:pt x="37281" y="72350"/>
                </a:lnTo>
                <a:lnTo>
                  <a:pt x="36434" y="73815"/>
                </a:lnTo>
                <a:lnTo>
                  <a:pt x="35216" y="75032"/>
                </a:lnTo>
                <a:lnTo>
                  <a:pt x="33749" y="75878"/>
                </a:lnTo>
                <a:lnTo>
                  <a:pt x="32283" y="76724"/>
                </a:lnTo>
                <a:lnTo>
                  <a:pt x="30620" y="77169"/>
                </a:lnTo>
                <a:lnTo>
                  <a:pt x="27234" y="77168"/>
                </a:lnTo>
                <a:lnTo>
                  <a:pt x="25571" y="76722"/>
                </a:lnTo>
                <a:lnTo>
                  <a:pt x="24105" y="75876"/>
                </a:lnTo>
                <a:lnTo>
                  <a:pt x="22639" y="75029"/>
                </a:lnTo>
                <a:lnTo>
                  <a:pt x="21422" y="73812"/>
                </a:lnTo>
                <a:lnTo>
                  <a:pt x="20576" y="72346"/>
                </a:lnTo>
                <a:lnTo>
                  <a:pt x="19256" y="70213"/>
                </a:lnTo>
                <a:lnTo>
                  <a:pt x="17158" y="68678"/>
                </a:lnTo>
                <a:lnTo>
                  <a:pt x="14726" y="68066"/>
                </a:lnTo>
                <a:lnTo>
                  <a:pt x="12294" y="67454"/>
                </a:lnTo>
                <a:lnTo>
                  <a:pt x="9719" y="67814"/>
                </a:lnTo>
                <a:lnTo>
                  <a:pt x="7547" y="69068"/>
                </a:lnTo>
                <a:lnTo>
                  <a:pt x="5375" y="70323"/>
                </a:lnTo>
                <a:lnTo>
                  <a:pt x="3778" y="72374"/>
                </a:lnTo>
                <a:lnTo>
                  <a:pt x="3093" y="74786"/>
                </a:lnTo>
                <a:lnTo>
                  <a:pt x="2408" y="77199"/>
                </a:lnTo>
                <a:lnTo>
                  <a:pt x="2690" y="79783"/>
                </a:lnTo>
                <a:lnTo>
                  <a:pt x="3878" y="81992"/>
                </a:lnTo>
                <a:lnTo>
                  <a:pt x="6418" y="86391"/>
                </a:lnTo>
                <a:lnTo>
                  <a:pt x="10071" y="9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4150533" y="12020948"/>
            <a:ext cx="67523" cy="96461"/>
          </a:xfrm>
          <a:custGeom>
            <a:avLst/>
            <a:gdLst/>
            <a:ahLst/>
            <a:cxnLst/>
            <a:rect l="l" t="t" r="r" b="b"/>
            <a:pathLst>
              <a:path w="67523" h="96461">
                <a:moveTo>
                  <a:pt x="19292" y="55318"/>
                </a:moveTo>
                <a:lnTo>
                  <a:pt x="18276" y="52864"/>
                </a:lnTo>
                <a:lnTo>
                  <a:pt x="16467" y="51056"/>
                </a:lnTo>
                <a:lnTo>
                  <a:pt x="14657" y="49246"/>
                </a:lnTo>
                <a:lnTo>
                  <a:pt x="12204" y="48230"/>
                </a:lnTo>
                <a:lnTo>
                  <a:pt x="7087" y="48230"/>
                </a:lnTo>
                <a:lnTo>
                  <a:pt x="4634" y="49246"/>
                </a:lnTo>
                <a:lnTo>
                  <a:pt x="2825" y="51056"/>
                </a:lnTo>
                <a:lnTo>
                  <a:pt x="1016" y="52864"/>
                </a:lnTo>
                <a:lnTo>
                  <a:pt x="0" y="55318"/>
                </a:lnTo>
                <a:lnTo>
                  <a:pt x="0" y="75197"/>
                </a:lnTo>
                <a:lnTo>
                  <a:pt x="3048" y="82558"/>
                </a:lnTo>
                <a:lnTo>
                  <a:pt x="8475" y="87985"/>
                </a:lnTo>
                <a:lnTo>
                  <a:pt x="13902" y="93412"/>
                </a:lnTo>
                <a:lnTo>
                  <a:pt x="21263" y="96461"/>
                </a:lnTo>
                <a:lnTo>
                  <a:pt x="36613" y="96461"/>
                </a:lnTo>
                <a:lnTo>
                  <a:pt x="43973" y="93412"/>
                </a:lnTo>
                <a:lnTo>
                  <a:pt x="49400" y="87985"/>
                </a:lnTo>
                <a:lnTo>
                  <a:pt x="54828" y="82558"/>
                </a:lnTo>
                <a:lnTo>
                  <a:pt x="57876" y="75197"/>
                </a:lnTo>
                <a:lnTo>
                  <a:pt x="57876" y="19292"/>
                </a:lnTo>
                <a:lnTo>
                  <a:pt x="60435" y="19292"/>
                </a:lnTo>
                <a:lnTo>
                  <a:pt x="62888" y="18276"/>
                </a:lnTo>
                <a:lnTo>
                  <a:pt x="64697" y="16467"/>
                </a:lnTo>
                <a:lnTo>
                  <a:pt x="66506" y="14657"/>
                </a:lnTo>
                <a:lnTo>
                  <a:pt x="67523" y="12204"/>
                </a:lnTo>
                <a:lnTo>
                  <a:pt x="67523" y="7087"/>
                </a:lnTo>
                <a:lnTo>
                  <a:pt x="66506" y="4634"/>
                </a:lnTo>
                <a:lnTo>
                  <a:pt x="64697" y="2825"/>
                </a:lnTo>
                <a:lnTo>
                  <a:pt x="62888" y="1016"/>
                </a:lnTo>
                <a:lnTo>
                  <a:pt x="60435" y="0"/>
                </a:lnTo>
                <a:lnTo>
                  <a:pt x="16733" y="0"/>
                </a:lnTo>
                <a:lnTo>
                  <a:pt x="14280" y="1016"/>
                </a:lnTo>
                <a:lnTo>
                  <a:pt x="12471" y="2825"/>
                </a:lnTo>
                <a:lnTo>
                  <a:pt x="10662" y="4634"/>
                </a:lnTo>
                <a:lnTo>
                  <a:pt x="9646" y="7087"/>
                </a:lnTo>
                <a:lnTo>
                  <a:pt x="9646" y="12204"/>
                </a:lnTo>
                <a:lnTo>
                  <a:pt x="10662" y="14657"/>
                </a:lnTo>
                <a:lnTo>
                  <a:pt x="12471" y="16467"/>
                </a:lnTo>
                <a:lnTo>
                  <a:pt x="14280" y="18276"/>
                </a:lnTo>
                <a:lnTo>
                  <a:pt x="16733" y="19292"/>
                </a:lnTo>
                <a:lnTo>
                  <a:pt x="38584" y="19292"/>
                </a:lnTo>
                <a:lnTo>
                  <a:pt x="38584" y="70081"/>
                </a:lnTo>
                <a:lnTo>
                  <a:pt x="37568" y="72534"/>
                </a:lnTo>
                <a:lnTo>
                  <a:pt x="35759" y="74343"/>
                </a:lnTo>
                <a:lnTo>
                  <a:pt x="33950" y="76152"/>
                </a:lnTo>
                <a:lnTo>
                  <a:pt x="31496" y="77169"/>
                </a:lnTo>
                <a:lnTo>
                  <a:pt x="26380" y="77169"/>
                </a:lnTo>
                <a:lnTo>
                  <a:pt x="23926" y="76152"/>
                </a:lnTo>
                <a:lnTo>
                  <a:pt x="22117" y="74343"/>
                </a:lnTo>
                <a:lnTo>
                  <a:pt x="20308" y="72534"/>
                </a:lnTo>
                <a:lnTo>
                  <a:pt x="19292" y="70081"/>
                </a:lnTo>
                <a:lnTo>
                  <a:pt x="19292" y="55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4102320" y="12020948"/>
            <a:ext cx="36291" cy="96461"/>
          </a:xfrm>
          <a:custGeom>
            <a:avLst/>
            <a:gdLst/>
            <a:ahLst/>
            <a:cxnLst/>
            <a:rect l="l" t="t" r="r" b="b"/>
            <a:pathLst>
              <a:path w="36291" h="96461">
                <a:moveTo>
                  <a:pt x="21528" y="0"/>
                </a:moveTo>
                <a:lnTo>
                  <a:pt x="16621" y="2032"/>
                </a:lnTo>
                <a:lnTo>
                  <a:pt x="13003" y="5650"/>
                </a:lnTo>
                <a:lnTo>
                  <a:pt x="9385" y="9268"/>
                </a:lnTo>
                <a:lnTo>
                  <a:pt x="7353" y="14175"/>
                </a:lnTo>
                <a:lnTo>
                  <a:pt x="7355" y="25883"/>
                </a:lnTo>
                <a:lnTo>
                  <a:pt x="7005" y="27360"/>
                </a:lnTo>
                <a:lnTo>
                  <a:pt x="6330" y="28697"/>
                </a:lnTo>
                <a:lnTo>
                  <a:pt x="3031" y="35295"/>
                </a:lnTo>
                <a:lnTo>
                  <a:pt x="1037" y="39317"/>
                </a:lnTo>
                <a:lnTo>
                  <a:pt x="0" y="43746"/>
                </a:lnTo>
                <a:lnTo>
                  <a:pt x="0" y="52724"/>
                </a:lnTo>
                <a:lnTo>
                  <a:pt x="1037" y="57153"/>
                </a:lnTo>
                <a:lnTo>
                  <a:pt x="3031" y="61175"/>
                </a:lnTo>
                <a:lnTo>
                  <a:pt x="6330" y="67764"/>
                </a:lnTo>
                <a:lnTo>
                  <a:pt x="7005" y="69101"/>
                </a:lnTo>
                <a:lnTo>
                  <a:pt x="7355" y="70578"/>
                </a:lnTo>
                <a:lnTo>
                  <a:pt x="7353" y="82285"/>
                </a:lnTo>
                <a:lnTo>
                  <a:pt x="9385" y="87192"/>
                </a:lnTo>
                <a:lnTo>
                  <a:pt x="13003" y="90810"/>
                </a:lnTo>
                <a:lnTo>
                  <a:pt x="16621" y="94428"/>
                </a:lnTo>
                <a:lnTo>
                  <a:pt x="21528" y="96461"/>
                </a:lnTo>
                <a:lnTo>
                  <a:pt x="29203" y="96461"/>
                </a:lnTo>
                <a:lnTo>
                  <a:pt x="31657" y="95445"/>
                </a:lnTo>
                <a:lnTo>
                  <a:pt x="33466" y="93636"/>
                </a:lnTo>
                <a:lnTo>
                  <a:pt x="35275" y="91827"/>
                </a:lnTo>
                <a:lnTo>
                  <a:pt x="36291" y="89373"/>
                </a:lnTo>
                <a:lnTo>
                  <a:pt x="36291" y="84256"/>
                </a:lnTo>
                <a:lnTo>
                  <a:pt x="35275" y="81803"/>
                </a:lnTo>
                <a:lnTo>
                  <a:pt x="33466" y="79994"/>
                </a:lnTo>
                <a:lnTo>
                  <a:pt x="31657" y="78185"/>
                </a:lnTo>
                <a:lnTo>
                  <a:pt x="29203" y="77169"/>
                </a:lnTo>
                <a:lnTo>
                  <a:pt x="26645" y="77169"/>
                </a:lnTo>
                <a:lnTo>
                  <a:pt x="26638" y="67585"/>
                </a:lnTo>
                <a:lnTo>
                  <a:pt x="25591" y="63158"/>
                </a:lnTo>
                <a:lnTo>
                  <a:pt x="23587" y="59140"/>
                </a:lnTo>
                <a:lnTo>
                  <a:pt x="20288" y="52552"/>
                </a:lnTo>
                <a:lnTo>
                  <a:pt x="19627" y="51209"/>
                </a:lnTo>
                <a:lnTo>
                  <a:pt x="19283" y="49732"/>
                </a:lnTo>
                <a:lnTo>
                  <a:pt x="19283" y="46738"/>
                </a:lnTo>
                <a:lnTo>
                  <a:pt x="19627" y="45261"/>
                </a:lnTo>
                <a:lnTo>
                  <a:pt x="20288" y="43918"/>
                </a:lnTo>
                <a:lnTo>
                  <a:pt x="23587" y="37320"/>
                </a:lnTo>
                <a:lnTo>
                  <a:pt x="25591" y="33302"/>
                </a:lnTo>
                <a:lnTo>
                  <a:pt x="26638" y="28875"/>
                </a:lnTo>
                <a:lnTo>
                  <a:pt x="26645" y="19292"/>
                </a:lnTo>
                <a:lnTo>
                  <a:pt x="29203" y="19292"/>
                </a:lnTo>
                <a:lnTo>
                  <a:pt x="31657" y="18276"/>
                </a:lnTo>
                <a:lnTo>
                  <a:pt x="33466" y="16467"/>
                </a:lnTo>
                <a:lnTo>
                  <a:pt x="35275" y="14657"/>
                </a:lnTo>
                <a:lnTo>
                  <a:pt x="36291" y="12204"/>
                </a:lnTo>
                <a:lnTo>
                  <a:pt x="36291" y="7087"/>
                </a:lnTo>
                <a:lnTo>
                  <a:pt x="35275" y="4634"/>
                </a:lnTo>
                <a:lnTo>
                  <a:pt x="33466" y="2825"/>
                </a:lnTo>
                <a:lnTo>
                  <a:pt x="31657" y="1016"/>
                </a:lnTo>
                <a:lnTo>
                  <a:pt x="29203" y="0"/>
                </a:lnTo>
                <a:lnTo>
                  <a:pt x="21528" y="0"/>
                </a:lnTo>
                <a:close/>
              </a:path>
            </a:pathLst>
          </a:custGeom>
          <a:solidFill>
            <a:srgbClr val="DD7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4297503" y="12020948"/>
            <a:ext cx="36291" cy="96461"/>
          </a:xfrm>
          <a:custGeom>
            <a:avLst/>
            <a:gdLst/>
            <a:ahLst/>
            <a:cxnLst/>
            <a:rect l="l" t="t" r="r" b="b"/>
            <a:pathLst>
              <a:path w="36291" h="96461">
                <a:moveTo>
                  <a:pt x="0" y="84256"/>
                </a:moveTo>
                <a:lnTo>
                  <a:pt x="0" y="89373"/>
                </a:lnTo>
                <a:lnTo>
                  <a:pt x="1016" y="91827"/>
                </a:lnTo>
                <a:lnTo>
                  <a:pt x="2825" y="93636"/>
                </a:lnTo>
                <a:lnTo>
                  <a:pt x="4634" y="95445"/>
                </a:lnTo>
                <a:lnTo>
                  <a:pt x="7087" y="96461"/>
                </a:lnTo>
                <a:lnTo>
                  <a:pt x="14762" y="96461"/>
                </a:lnTo>
                <a:lnTo>
                  <a:pt x="19669" y="94428"/>
                </a:lnTo>
                <a:lnTo>
                  <a:pt x="23287" y="90810"/>
                </a:lnTo>
                <a:lnTo>
                  <a:pt x="26905" y="87192"/>
                </a:lnTo>
                <a:lnTo>
                  <a:pt x="28938" y="82285"/>
                </a:lnTo>
                <a:lnTo>
                  <a:pt x="28936" y="70578"/>
                </a:lnTo>
                <a:lnTo>
                  <a:pt x="29286" y="69101"/>
                </a:lnTo>
                <a:lnTo>
                  <a:pt x="29960" y="67764"/>
                </a:lnTo>
                <a:lnTo>
                  <a:pt x="33259" y="61166"/>
                </a:lnTo>
                <a:lnTo>
                  <a:pt x="35254" y="57143"/>
                </a:lnTo>
                <a:lnTo>
                  <a:pt x="36291" y="52715"/>
                </a:lnTo>
                <a:lnTo>
                  <a:pt x="36291" y="43736"/>
                </a:lnTo>
                <a:lnTo>
                  <a:pt x="35254" y="39307"/>
                </a:lnTo>
                <a:lnTo>
                  <a:pt x="33259" y="35285"/>
                </a:lnTo>
                <a:lnTo>
                  <a:pt x="29960" y="28697"/>
                </a:lnTo>
                <a:lnTo>
                  <a:pt x="29286" y="27360"/>
                </a:lnTo>
                <a:lnTo>
                  <a:pt x="28936" y="25883"/>
                </a:lnTo>
                <a:lnTo>
                  <a:pt x="28938" y="14175"/>
                </a:lnTo>
                <a:lnTo>
                  <a:pt x="26905" y="9268"/>
                </a:lnTo>
                <a:lnTo>
                  <a:pt x="23287" y="5650"/>
                </a:lnTo>
                <a:lnTo>
                  <a:pt x="19669" y="2032"/>
                </a:lnTo>
                <a:lnTo>
                  <a:pt x="14762" y="0"/>
                </a:lnTo>
                <a:lnTo>
                  <a:pt x="7087" y="0"/>
                </a:lnTo>
                <a:lnTo>
                  <a:pt x="4634" y="1016"/>
                </a:lnTo>
                <a:lnTo>
                  <a:pt x="2825" y="2825"/>
                </a:lnTo>
                <a:lnTo>
                  <a:pt x="1016" y="4634"/>
                </a:lnTo>
                <a:lnTo>
                  <a:pt x="0" y="7087"/>
                </a:lnTo>
                <a:lnTo>
                  <a:pt x="0" y="12204"/>
                </a:lnTo>
                <a:lnTo>
                  <a:pt x="1016" y="14657"/>
                </a:lnTo>
                <a:lnTo>
                  <a:pt x="2825" y="16467"/>
                </a:lnTo>
                <a:lnTo>
                  <a:pt x="4634" y="18276"/>
                </a:lnTo>
                <a:lnTo>
                  <a:pt x="7087" y="19292"/>
                </a:lnTo>
                <a:lnTo>
                  <a:pt x="9646" y="19292"/>
                </a:lnTo>
                <a:lnTo>
                  <a:pt x="9653" y="28875"/>
                </a:lnTo>
                <a:lnTo>
                  <a:pt x="10699" y="33302"/>
                </a:lnTo>
                <a:lnTo>
                  <a:pt x="12703" y="37320"/>
                </a:lnTo>
                <a:lnTo>
                  <a:pt x="16002" y="43909"/>
                </a:lnTo>
                <a:lnTo>
                  <a:pt x="16664" y="45252"/>
                </a:lnTo>
                <a:lnTo>
                  <a:pt x="17008" y="46729"/>
                </a:lnTo>
                <a:lnTo>
                  <a:pt x="17008" y="49722"/>
                </a:lnTo>
                <a:lnTo>
                  <a:pt x="16664" y="51199"/>
                </a:lnTo>
                <a:lnTo>
                  <a:pt x="16002" y="52542"/>
                </a:lnTo>
                <a:lnTo>
                  <a:pt x="12703" y="59140"/>
                </a:lnTo>
                <a:lnTo>
                  <a:pt x="10699" y="63158"/>
                </a:lnTo>
                <a:lnTo>
                  <a:pt x="9653" y="67585"/>
                </a:lnTo>
                <a:lnTo>
                  <a:pt x="9646" y="77169"/>
                </a:lnTo>
                <a:lnTo>
                  <a:pt x="7087" y="77169"/>
                </a:lnTo>
                <a:lnTo>
                  <a:pt x="4634" y="78185"/>
                </a:lnTo>
                <a:lnTo>
                  <a:pt x="2825" y="79994"/>
                </a:lnTo>
                <a:lnTo>
                  <a:pt x="1016" y="81803"/>
                </a:lnTo>
                <a:lnTo>
                  <a:pt x="0" y="84256"/>
                </a:lnTo>
                <a:close/>
              </a:path>
            </a:pathLst>
          </a:custGeom>
          <a:solidFill>
            <a:srgbClr val="DD77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3737582" y="12529231"/>
            <a:ext cx="958996" cy="173895"/>
          </a:xfrm>
          <a:custGeom>
            <a:avLst/>
            <a:gdLst/>
            <a:ahLst/>
            <a:cxnLst/>
            <a:rect l="l" t="t" r="r" b="b"/>
            <a:pathLst>
              <a:path w="958996" h="173895">
                <a:moveTo>
                  <a:pt x="40966" y="111322"/>
                </a:moveTo>
                <a:lnTo>
                  <a:pt x="36234" y="109019"/>
                </a:lnTo>
                <a:lnTo>
                  <a:pt x="33619" y="104411"/>
                </a:lnTo>
                <a:lnTo>
                  <a:pt x="31129" y="99679"/>
                </a:lnTo>
                <a:lnTo>
                  <a:pt x="30631" y="91648"/>
                </a:lnTo>
                <a:lnTo>
                  <a:pt x="32125" y="80316"/>
                </a:lnTo>
                <a:lnTo>
                  <a:pt x="745" y="85920"/>
                </a:lnTo>
                <a:lnTo>
                  <a:pt x="511" y="87444"/>
                </a:lnTo>
                <a:lnTo>
                  <a:pt x="0" y="100564"/>
                </a:lnTo>
                <a:lnTo>
                  <a:pt x="2426" y="112256"/>
                </a:lnTo>
                <a:lnTo>
                  <a:pt x="5166" y="119852"/>
                </a:lnTo>
                <a:lnTo>
                  <a:pt x="10209" y="125829"/>
                </a:lnTo>
                <a:lnTo>
                  <a:pt x="17556" y="130187"/>
                </a:lnTo>
                <a:lnTo>
                  <a:pt x="32550" y="135386"/>
                </a:lnTo>
                <a:lnTo>
                  <a:pt x="46694" y="136538"/>
                </a:lnTo>
                <a:lnTo>
                  <a:pt x="49267" y="136502"/>
                </a:lnTo>
                <a:lnTo>
                  <a:pt x="63345" y="134788"/>
                </a:lnTo>
                <a:lnTo>
                  <a:pt x="75188" y="130504"/>
                </a:lnTo>
                <a:lnTo>
                  <a:pt x="84798" y="123650"/>
                </a:lnTo>
                <a:lnTo>
                  <a:pt x="92491" y="113379"/>
                </a:lnTo>
                <a:lnTo>
                  <a:pt x="96807" y="101402"/>
                </a:lnTo>
                <a:lnTo>
                  <a:pt x="98246" y="87227"/>
                </a:lnTo>
                <a:lnTo>
                  <a:pt x="98246" y="11393"/>
                </a:lnTo>
                <a:lnTo>
                  <a:pt x="66119" y="11393"/>
                </a:lnTo>
                <a:lnTo>
                  <a:pt x="66119" y="93204"/>
                </a:lnTo>
                <a:lnTo>
                  <a:pt x="64750" y="100115"/>
                </a:lnTo>
                <a:lnTo>
                  <a:pt x="62010" y="104598"/>
                </a:lnTo>
                <a:lnTo>
                  <a:pt x="59271" y="109081"/>
                </a:lnTo>
                <a:lnTo>
                  <a:pt x="54539" y="111322"/>
                </a:lnTo>
                <a:lnTo>
                  <a:pt x="40966" y="111322"/>
                </a:lnTo>
                <a:close/>
              </a:path>
              <a:path w="958996" h="173895">
                <a:moveTo>
                  <a:pt x="161814" y="115058"/>
                </a:moveTo>
                <a:lnTo>
                  <a:pt x="159946" y="115681"/>
                </a:lnTo>
                <a:lnTo>
                  <a:pt x="157953" y="115992"/>
                </a:lnTo>
                <a:lnTo>
                  <a:pt x="153097" y="115992"/>
                </a:lnTo>
                <a:lnTo>
                  <a:pt x="150731" y="115307"/>
                </a:lnTo>
                <a:lnTo>
                  <a:pt x="148739" y="113937"/>
                </a:lnTo>
                <a:lnTo>
                  <a:pt x="146746" y="112568"/>
                </a:lnTo>
                <a:lnTo>
                  <a:pt x="145750" y="110513"/>
                </a:lnTo>
                <a:lnTo>
                  <a:pt x="145750" y="104909"/>
                </a:lnTo>
                <a:lnTo>
                  <a:pt x="146622" y="102793"/>
                </a:lnTo>
                <a:lnTo>
                  <a:pt x="139586" y="84799"/>
                </a:lnTo>
                <a:lnTo>
                  <a:pt x="130870" y="86542"/>
                </a:lnTo>
                <a:lnTo>
                  <a:pt x="124457" y="89655"/>
                </a:lnTo>
                <a:lnTo>
                  <a:pt x="120348" y="94138"/>
                </a:lnTo>
                <a:lnTo>
                  <a:pt x="116363" y="98497"/>
                </a:lnTo>
                <a:lnTo>
                  <a:pt x="114371" y="104038"/>
                </a:lnTo>
                <a:lnTo>
                  <a:pt x="114371" y="116365"/>
                </a:lnTo>
                <a:lnTo>
                  <a:pt x="115616" y="121097"/>
                </a:lnTo>
                <a:lnTo>
                  <a:pt x="118106" y="124957"/>
                </a:lnTo>
                <a:lnTo>
                  <a:pt x="120721" y="128693"/>
                </a:lnTo>
                <a:lnTo>
                  <a:pt x="124395" y="131557"/>
                </a:lnTo>
                <a:lnTo>
                  <a:pt x="129127" y="133550"/>
                </a:lnTo>
                <a:lnTo>
                  <a:pt x="133858" y="135542"/>
                </a:lnTo>
                <a:lnTo>
                  <a:pt x="139400" y="136538"/>
                </a:lnTo>
                <a:lnTo>
                  <a:pt x="151229" y="136538"/>
                </a:lnTo>
                <a:lnTo>
                  <a:pt x="156459" y="135666"/>
                </a:lnTo>
                <a:lnTo>
                  <a:pt x="161440" y="133923"/>
                </a:lnTo>
                <a:lnTo>
                  <a:pt x="161814" y="115058"/>
                </a:lnTo>
                <a:close/>
              </a:path>
              <a:path w="958996" h="173895">
                <a:moveTo>
                  <a:pt x="141828" y="75273"/>
                </a:moveTo>
                <a:lnTo>
                  <a:pt x="142949" y="70043"/>
                </a:lnTo>
                <a:lnTo>
                  <a:pt x="144941" y="66432"/>
                </a:lnTo>
                <a:lnTo>
                  <a:pt x="147805" y="64440"/>
                </a:lnTo>
                <a:lnTo>
                  <a:pt x="150793" y="62323"/>
                </a:lnTo>
                <a:lnTo>
                  <a:pt x="154342" y="61264"/>
                </a:lnTo>
                <a:lnTo>
                  <a:pt x="162561" y="61264"/>
                </a:lnTo>
                <a:lnTo>
                  <a:pt x="165798" y="62572"/>
                </a:lnTo>
                <a:lnTo>
                  <a:pt x="168164" y="65187"/>
                </a:lnTo>
                <a:lnTo>
                  <a:pt x="170655" y="67677"/>
                </a:lnTo>
                <a:lnTo>
                  <a:pt x="171900" y="71102"/>
                </a:lnTo>
                <a:lnTo>
                  <a:pt x="174888" y="77515"/>
                </a:lnTo>
                <a:lnTo>
                  <a:pt x="175075" y="113750"/>
                </a:lnTo>
                <a:lnTo>
                  <a:pt x="177130" y="40781"/>
                </a:lnTo>
                <a:lnTo>
                  <a:pt x="169410" y="39411"/>
                </a:lnTo>
                <a:lnTo>
                  <a:pt x="160319" y="39411"/>
                </a:lnTo>
                <a:lnTo>
                  <a:pt x="151797" y="39800"/>
                </a:lnTo>
                <a:lnTo>
                  <a:pt x="138884" y="42400"/>
                </a:lnTo>
                <a:lnTo>
                  <a:pt x="128753" y="47442"/>
                </a:lnTo>
                <a:lnTo>
                  <a:pt x="119655" y="56888"/>
                </a:lnTo>
                <a:lnTo>
                  <a:pt x="114931" y="68923"/>
                </a:lnTo>
                <a:lnTo>
                  <a:pt x="141828" y="75273"/>
                </a:lnTo>
                <a:close/>
              </a:path>
              <a:path w="958996" h="173895">
                <a:moveTo>
                  <a:pt x="203466" y="67179"/>
                </a:moveTo>
                <a:lnTo>
                  <a:pt x="201723" y="60704"/>
                </a:lnTo>
                <a:lnTo>
                  <a:pt x="198236" y="55474"/>
                </a:lnTo>
                <a:lnTo>
                  <a:pt x="194874" y="50120"/>
                </a:lnTo>
                <a:lnTo>
                  <a:pt x="189956" y="46135"/>
                </a:lnTo>
                <a:lnTo>
                  <a:pt x="183481" y="43520"/>
                </a:lnTo>
                <a:lnTo>
                  <a:pt x="177130" y="40781"/>
                </a:lnTo>
                <a:lnTo>
                  <a:pt x="175075" y="113750"/>
                </a:lnTo>
                <a:lnTo>
                  <a:pt x="174888" y="77515"/>
                </a:lnTo>
                <a:lnTo>
                  <a:pt x="171900" y="71102"/>
                </a:lnTo>
                <a:lnTo>
                  <a:pt x="171900" y="78131"/>
                </a:lnTo>
                <a:lnTo>
                  <a:pt x="174702" y="94325"/>
                </a:lnTo>
                <a:lnTo>
                  <a:pt x="175075" y="119728"/>
                </a:lnTo>
                <a:lnTo>
                  <a:pt x="175075" y="114871"/>
                </a:lnTo>
                <a:lnTo>
                  <a:pt x="175075" y="119728"/>
                </a:lnTo>
                <a:lnTo>
                  <a:pt x="174702" y="94325"/>
                </a:lnTo>
                <a:lnTo>
                  <a:pt x="171900" y="78131"/>
                </a:lnTo>
                <a:lnTo>
                  <a:pt x="139586" y="84799"/>
                </a:lnTo>
                <a:lnTo>
                  <a:pt x="146622" y="102793"/>
                </a:lnTo>
                <a:lnTo>
                  <a:pt x="148365" y="101423"/>
                </a:lnTo>
                <a:lnTo>
                  <a:pt x="150233" y="99929"/>
                </a:lnTo>
                <a:lnTo>
                  <a:pt x="153035" y="98808"/>
                </a:lnTo>
                <a:lnTo>
                  <a:pt x="156771" y="98061"/>
                </a:lnTo>
                <a:lnTo>
                  <a:pt x="171900" y="94909"/>
                </a:lnTo>
                <a:lnTo>
                  <a:pt x="171900" y="102855"/>
                </a:lnTo>
                <a:lnTo>
                  <a:pt x="171464" y="105221"/>
                </a:lnTo>
                <a:lnTo>
                  <a:pt x="170592" y="107213"/>
                </a:lnTo>
                <a:lnTo>
                  <a:pt x="169721" y="109205"/>
                </a:lnTo>
                <a:lnTo>
                  <a:pt x="168538" y="110886"/>
                </a:lnTo>
                <a:lnTo>
                  <a:pt x="167044" y="112256"/>
                </a:lnTo>
                <a:lnTo>
                  <a:pt x="165549" y="113501"/>
                </a:lnTo>
                <a:lnTo>
                  <a:pt x="163806" y="114435"/>
                </a:lnTo>
                <a:lnTo>
                  <a:pt x="161814" y="115058"/>
                </a:lnTo>
                <a:lnTo>
                  <a:pt x="161440" y="133923"/>
                </a:lnTo>
                <a:lnTo>
                  <a:pt x="166546" y="132180"/>
                </a:lnTo>
                <a:lnTo>
                  <a:pt x="170655" y="129503"/>
                </a:lnTo>
                <a:lnTo>
                  <a:pt x="173768" y="125891"/>
                </a:lnTo>
                <a:lnTo>
                  <a:pt x="176028" y="123370"/>
                </a:lnTo>
                <a:lnTo>
                  <a:pt x="177005" y="122280"/>
                </a:lnTo>
                <a:lnTo>
                  <a:pt x="178624" y="112443"/>
                </a:lnTo>
                <a:lnTo>
                  <a:pt x="177005" y="122280"/>
                </a:lnTo>
                <a:lnTo>
                  <a:pt x="178624" y="117797"/>
                </a:lnTo>
                <a:lnTo>
                  <a:pt x="180367" y="130125"/>
                </a:lnTo>
                <a:lnTo>
                  <a:pt x="183294" y="132491"/>
                </a:lnTo>
                <a:lnTo>
                  <a:pt x="187029" y="134110"/>
                </a:lnTo>
                <a:lnTo>
                  <a:pt x="190765" y="135604"/>
                </a:lnTo>
                <a:lnTo>
                  <a:pt x="195061" y="136351"/>
                </a:lnTo>
                <a:lnTo>
                  <a:pt x="205272" y="136351"/>
                </a:lnTo>
                <a:lnTo>
                  <a:pt x="209817" y="135480"/>
                </a:lnTo>
                <a:lnTo>
                  <a:pt x="213553" y="133736"/>
                </a:lnTo>
                <a:lnTo>
                  <a:pt x="215420" y="115618"/>
                </a:lnTo>
                <a:lnTo>
                  <a:pt x="214051" y="116116"/>
                </a:lnTo>
                <a:lnTo>
                  <a:pt x="212245" y="116365"/>
                </a:lnTo>
                <a:lnTo>
                  <a:pt x="205645" y="116365"/>
                </a:lnTo>
                <a:lnTo>
                  <a:pt x="203466" y="113937"/>
                </a:lnTo>
                <a:lnTo>
                  <a:pt x="203466" y="67179"/>
                </a:lnTo>
                <a:close/>
              </a:path>
              <a:path w="958996" h="173895">
                <a:moveTo>
                  <a:pt x="176028" y="123370"/>
                </a:moveTo>
                <a:lnTo>
                  <a:pt x="176134" y="123775"/>
                </a:lnTo>
                <a:lnTo>
                  <a:pt x="178251" y="127012"/>
                </a:lnTo>
                <a:lnTo>
                  <a:pt x="180367" y="130125"/>
                </a:lnTo>
                <a:lnTo>
                  <a:pt x="178624" y="117797"/>
                </a:lnTo>
                <a:lnTo>
                  <a:pt x="177005" y="122280"/>
                </a:lnTo>
                <a:lnTo>
                  <a:pt x="176028" y="123370"/>
                </a:lnTo>
                <a:close/>
              </a:path>
              <a:path w="958996" h="173895">
                <a:moveTo>
                  <a:pt x="317337" y="41279"/>
                </a:moveTo>
                <a:lnTo>
                  <a:pt x="284463" y="41279"/>
                </a:lnTo>
                <a:lnTo>
                  <a:pt x="264851" y="112443"/>
                </a:lnTo>
                <a:lnTo>
                  <a:pt x="245612" y="41279"/>
                </a:lnTo>
                <a:lnTo>
                  <a:pt x="212178" y="41279"/>
                </a:lnTo>
                <a:lnTo>
                  <a:pt x="245799" y="134670"/>
                </a:lnTo>
                <a:lnTo>
                  <a:pt x="283716" y="134670"/>
                </a:lnTo>
                <a:lnTo>
                  <a:pt x="317337" y="41279"/>
                </a:lnTo>
                <a:close/>
              </a:path>
              <a:path w="958996" h="173895">
                <a:moveTo>
                  <a:pt x="368479" y="115058"/>
                </a:moveTo>
                <a:lnTo>
                  <a:pt x="366611" y="115681"/>
                </a:lnTo>
                <a:lnTo>
                  <a:pt x="364619" y="115992"/>
                </a:lnTo>
                <a:lnTo>
                  <a:pt x="359763" y="115992"/>
                </a:lnTo>
                <a:lnTo>
                  <a:pt x="357397" y="115307"/>
                </a:lnTo>
                <a:lnTo>
                  <a:pt x="355404" y="113937"/>
                </a:lnTo>
                <a:lnTo>
                  <a:pt x="353412" y="112568"/>
                </a:lnTo>
                <a:lnTo>
                  <a:pt x="352416" y="110513"/>
                </a:lnTo>
                <a:lnTo>
                  <a:pt x="352416" y="104909"/>
                </a:lnTo>
                <a:lnTo>
                  <a:pt x="353287" y="102793"/>
                </a:lnTo>
                <a:lnTo>
                  <a:pt x="346252" y="84799"/>
                </a:lnTo>
                <a:lnTo>
                  <a:pt x="337535" y="86542"/>
                </a:lnTo>
                <a:lnTo>
                  <a:pt x="331122" y="89655"/>
                </a:lnTo>
                <a:lnTo>
                  <a:pt x="327013" y="94138"/>
                </a:lnTo>
                <a:lnTo>
                  <a:pt x="323028" y="98497"/>
                </a:lnTo>
                <a:lnTo>
                  <a:pt x="321036" y="104038"/>
                </a:lnTo>
                <a:lnTo>
                  <a:pt x="321036" y="116365"/>
                </a:lnTo>
                <a:lnTo>
                  <a:pt x="322281" y="121097"/>
                </a:lnTo>
                <a:lnTo>
                  <a:pt x="324772" y="124957"/>
                </a:lnTo>
                <a:lnTo>
                  <a:pt x="327387" y="128693"/>
                </a:lnTo>
                <a:lnTo>
                  <a:pt x="331060" y="131557"/>
                </a:lnTo>
                <a:lnTo>
                  <a:pt x="335792" y="133550"/>
                </a:lnTo>
                <a:lnTo>
                  <a:pt x="340524" y="135542"/>
                </a:lnTo>
                <a:lnTo>
                  <a:pt x="346065" y="136538"/>
                </a:lnTo>
                <a:lnTo>
                  <a:pt x="357895" y="136538"/>
                </a:lnTo>
                <a:lnTo>
                  <a:pt x="363125" y="135666"/>
                </a:lnTo>
                <a:lnTo>
                  <a:pt x="368106" y="133923"/>
                </a:lnTo>
                <a:lnTo>
                  <a:pt x="368479" y="115058"/>
                </a:lnTo>
                <a:close/>
              </a:path>
              <a:path w="958996" h="173895">
                <a:moveTo>
                  <a:pt x="348493" y="75273"/>
                </a:moveTo>
                <a:lnTo>
                  <a:pt x="349614" y="70043"/>
                </a:lnTo>
                <a:lnTo>
                  <a:pt x="351606" y="66432"/>
                </a:lnTo>
                <a:lnTo>
                  <a:pt x="354470" y="64440"/>
                </a:lnTo>
                <a:lnTo>
                  <a:pt x="357459" y="62323"/>
                </a:lnTo>
                <a:lnTo>
                  <a:pt x="361008" y="61264"/>
                </a:lnTo>
                <a:lnTo>
                  <a:pt x="369226" y="61264"/>
                </a:lnTo>
                <a:lnTo>
                  <a:pt x="372464" y="62572"/>
                </a:lnTo>
                <a:lnTo>
                  <a:pt x="374830" y="65187"/>
                </a:lnTo>
                <a:lnTo>
                  <a:pt x="377320" y="67677"/>
                </a:lnTo>
                <a:lnTo>
                  <a:pt x="378565" y="71102"/>
                </a:lnTo>
                <a:lnTo>
                  <a:pt x="381554" y="77515"/>
                </a:lnTo>
                <a:lnTo>
                  <a:pt x="381741" y="113750"/>
                </a:lnTo>
                <a:lnTo>
                  <a:pt x="383795" y="40781"/>
                </a:lnTo>
                <a:lnTo>
                  <a:pt x="376075" y="39411"/>
                </a:lnTo>
                <a:lnTo>
                  <a:pt x="366985" y="39411"/>
                </a:lnTo>
                <a:lnTo>
                  <a:pt x="358463" y="39800"/>
                </a:lnTo>
                <a:lnTo>
                  <a:pt x="345549" y="42400"/>
                </a:lnTo>
                <a:lnTo>
                  <a:pt x="335418" y="47442"/>
                </a:lnTo>
                <a:lnTo>
                  <a:pt x="326321" y="56888"/>
                </a:lnTo>
                <a:lnTo>
                  <a:pt x="321596" y="68923"/>
                </a:lnTo>
                <a:lnTo>
                  <a:pt x="348493" y="75273"/>
                </a:lnTo>
                <a:close/>
              </a:path>
              <a:path w="958996" h="173895">
                <a:moveTo>
                  <a:pt x="410132" y="67179"/>
                </a:moveTo>
                <a:lnTo>
                  <a:pt x="408388" y="60704"/>
                </a:lnTo>
                <a:lnTo>
                  <a:pt x="404902" y="55474"/>
                </a:lnTo>
                <a:lnTo>
                  <a:pt x="401540" y="50120"/>
                </a:lnTo>
                <a:lnTo>
                  <a:pt x="396621" y="46135"/>
                </a:lnTo>
                <a:lnTo>
                  <a:pt x="390146" y="43520"/>
                </a:lnTo>
                <a:lnTo>
                  <a:pt x="383795" y="40781"/>
                </a:lnTo>
                <a:lnTo>
                  <a:pt x="381741" y="113750"/>
                </a:lnTo>
                <a:lnTo>
                  <a:pt x="381554" y="77515"/>
                </a:lnTo>
                <a:lnTo>
                  <a:pt x="378565" y="71102"/>
                </a:lnTo>
                <a:lnTo>
                  <a:pt x="378565" y="78131"/>
                </a:lnTo>
                <a:lnTo>
                  <a:pt x="381367" y="94325"/>
                </a:lnTo>
                <a:lnTo>
                  <a:pt x="381741" y="119728"/>
                </a:lnTo>
                <a:lnTo>
                  <a:pt x="381741" y="114871"/>
                </a:lnTo>
                <a:lnTo>
                  <a:pt x="381741" y="119728"/>
                </a:lnTo>
                <a:lnTo>
                  <a:pt x="381367" y="94325"/>
                </a:lnTo>
                <a:lnTo>
                  <a:pt x="378565" y="78131"/>
                </a:lnTo>
                <a:lnTo>
                  <a:pt x="346252" y="84799"/>
                </a:lnTo>
                <a:lnTo>
                  <a:pt x="353287" y="102793"/>
                </a:lnTo>
                <a:lnTo>
                  <a:pt x="355031" y="101423"/>
                </a:lnTo>
                <a:lnTo>
                  <a:pt x="356899" y="99929"/>
                </a:lnTo>
                <a:lnTo>
                  <a:pt x="359700" y="98808"/>
                </a:lnTo>
                <a:lnTo>
                  <a:pt x="363436" y="98061"/>
                </a:lnTo>
                <a:lnTo>
                  <a:pt x="378565" y="94909"/>
                </a:lnTo>
                <a:lnTo>
                  <a:pt x="378565" y="102855"/>
                </a:lnTo>
                <a:lnTo>
                  <a:pt x="378130" y="105221"/>
                </a:lnTo>
                <a:lnTo>
                  <a:pt x="377258" y="107213"/>
                </a:lnTo>
                <a:lnTo>
                  <a:pt x="376386" y="109205"/>
                </a:lnTo>
                <a:lnTo>
                  <a:pt x="375203" y="110886"/>
                </a:lnTo>
                <a:lnTo>
                  <a:pt x="373709" y="112256"/>
                </a:lnTo>
                <a:lnTo>
                  <a:pt x="372215" y="113501"/>
                </a:lnTo>
                <a:lnTo>
                  <a:pt x="370471" y="114435"/>
                </a:lnTo>
                <a:lnTo>
                  <a:pt x="368479" y="115058"/>
                </a:lnTo>
                <a:lnTo>
                  <a:pt x="368106" y="133923"/>
                </a:lnTo>
                <a:lnTo>
                  <a:pt x="373211" y="132180"/>
                </a:lnTo>
                <a:lnTo>
                  <a:pt x="377320" y="129503"/>
                </a:lnTo>
                <a:lnTo>
                  <a:pt x="380433" y="125891"/>
                </a:lnTo>
                <a:lnTo>
                  <a:pt x="382693" y="123370"/>
                </a:lnTo>
                <a:lnTo>
                  <a:pt x="383671" y="122280"/>
                </a:lnTo>
                <a:lnTo>
                  <a:pt x="385290" y="112443"/>
                </a:lnTo>
                <a:lnTo>
                  <a:pt x="383671" y="122280"/>
                </a:lnTo>
                <a:lnTo>
                  <a:pt x="385290" y="117797"/>
                </a:lnTo>
                <a:lnTo>
                  <a:pt x="387033" y="130125"/>
                </a:lnTo>
                <a:lnTo>
                  <a:pt x="389959" y="132491"/>
                </a:lnTo>
                <a:lnTo>
                  <a:pt x="393695" y="134110"/>
                </a:lnTo>
                <a:lnTo>
                  <a:pt x="397430" y="135604"/>
                </a:lnTo>
                <a:lnTo>
                  <a:pt x="401726" y="136351"/>
                </a:lnTo>
                <a:lnTo>
                  <a:pt x="411937" y="136351"/>
                </a:lnTo>
                <a:lnTo>
                  <a:pt x="416482" y="135480"/>
                </a:lnTo>
                <a:lnTo>
                  <a:pt x="420218" y="133736"/>
                </a:lnTo>
                <a:lnTo>
                  <a:pt x="422086" y="115618"/>
                </a:lnTo>
                <a:lnTo>
                  <a:pt x="420716" y="116116"/>
                </a:lnTo>
                <a:lnTo>
                  <a:pt x="418911" y="116365"/>
                </a:lnTo>
                <a:lnTo>
                  <a:pt x="412311" y="116365"/>
                </a:lnTo>
                <a:lnTo>
                  <a:pt x="410132" y="113937"/>
                </a:lnTo>
                <a:lnTo>
                  <a:pt x="410132" y="67179"/>
                </a:lnTo>
                <a:close/>
              </a:path>
              <a:path w="958996" h="173895">
                <a:moveTo>
                  <a:pt x="382693" y="123370"/>
                </a:moveTo>
                <a:lnTo>
                  <a:pt x="382799" y="123775"/>
                </a:lnTo>
                <a:lnTo>
                  <a:pt x="384916" y="127012"/>
                </a:lnTo>
                <a:lnTo>
                  <a:pt x="387033" y="130125"/>
                </a:lnTo>
                <a:lnTo>
                  <a:pt x="385290" y="117797"/>
                </a:lnTo>
                <a:lnTo>
                  <a:pt x="383671" y="122280"/>
                </a:lnTo>
                <a:lnTo>
                  <a:pt x="382693" y="123370"/>
                </a:lnTo>
                <a:close/>
              </a:path>
              <a:path w="958996" h="173895">
                <a:moveTo>
                  <a:pt x="450060" y="108583"/>
                </a:moveTo>
                <a:lnTo>
                  <a:pt x="445951" y="105221"/>
                </a:lnTo>
                <a:lnTo>
                  <a:pt x="442838" y="101236"/>
                </a:lnTo>
                <a:lnTo>
                  <a:pt x="427895" y="118794"/>
                </a:lnTo>
                <a:lnTo>
                  <a:pt x="433125" y="124522"/>
                </a:lnTo>
                <a:lnTo>
                  <a:pt x="439725" y="128942"/>
                </a:lnTo>
                <a:lnTo>
                  <a:pt x="447694" y="132055"/>
                </a:lnTo>
                <a:lnTo>
                  <a:pt x="460860" y="135511"/>
                </a:lnTo>
                <a:lnTo>
                  <a:pt x="473844" y="136538"/>
                </a:lnTo>
                <a:lnTo>
                  <a:pt x="483681" y="136538"/>
                </a:lnTo>
                <a:lnTo>
                  <a:pt x="491837" y="135168"/>
                </a:lnTo>
                <a:lnTo>
                  <a:pt x="498312" y="132429"/>
                </a:lnTo>
                <a:lnTo>
                  <a:pt x="504788" y="129565"/>
                </a:lnTo>
                <a:lnTo>
                  <a:pt x="509644" y="125705"/>
                </a:lnTo>
                <a:lnTo>
                  <a:pt x="512881" y="120848"/>
                </a:lnTo>
                <a:lnTo>
                  <a:pt x="516119" y="115992"/>
                </a:lnTo>
                <a:lnTo>
                  <a:pt x="517738" y="110513"/>
                </a:lnTo>
                <a:lnTo>
                  <a:pt x="517738" y="97936"/>
                </a:lnTo>
                <a:lnTo>
                  <a:pt x="515621" y="92395"/>
                </a:lnTo>
                <a:lnTo>
                  <a:pt x="511387" y="87788"/>
                </a:lnTo>
                <a:lnTo>
                  <a:pt x="507153" y="83180"/>
                </a:lnTo>
                <a:lnTo>
                  <a:pt x="500242" y="80005"/>
                </a:lnTo>
                <a:lnTo>
                  <a:pt x="490654" y="78262"/>
                </a:lnTo>
                <a:lnTo>
                  <a:pt x="473657" y="74900"/>
                </a:lnTo>
                <a:lnTo>
                  <a:pt x="469423" y="74028"/>
                </a:lnTo>
                <a:lnTo>
                  <a:pt x="466497" y="73032"/>
                </a:lnTo>
                <a:lnTo>
                  <a:pt x="464878" y="71911"/>
                </a:lnTo>
                <a:lnTo>
                  <a:pt x="463384" y="70666"/>
                </a:lnTo>
                <a:lnTo>
                  <a:pt x="462637" y="69234"/>
                </a:lnTo>
                <a:lnTo>
                  <a:pt x="462637" y="66121"/>
                </a:lnTo>
                <a:lnTo>
                  <a:pt x="463135" y="64876"/>
                </a:lnTo>
                <a:lnTo>
                  <a:pt x="465127" y="62883"/>
                </a:lnTo>
                <a:lnTo>
                  <a:pt x="466622" y="62136"/>
                </a:lnTo>
                <a:lnTo>
                  <a:pt x="468614" y="61638"/>
                </a:lnTo>
                <a:lnTo>
                  <a:pt x="470731" y="61015"/>
                </a:lnTo>
                <a:lnTo>
                  <a:pt x="473283" y="60704"/>
                </a:lnTo>
                <a:lnTo>
                  <a:pt x="481004" y="60704"/>
                </a:lnTo>
                <a:lnTo>
                  <a:pt x="485736" y="61762"/>
                </a:lnTo>
                <a:lnTo>
                  <a:pt x="490468" y="63879"/>
                </a:lnTo>
                <a:lnTo>
                  <a:pt x="495199" y="65996"/>
                </a:lnTo>
                <a:lnTo>
                  <a:pt x="499060" y="68923"/>
                </a:lnTo>
                <a:lnTo>
                  <a:pt x="502048" y="72658"/>
                </a:lnTo>
                <a:lnTo>
                  <a:pt x="517178" y="55474"/>
                </a:lnTo>
                <a:lnTo>
                  <a:pt x="512944" y="50244"/>
                </a:lnTo>
                <a:lnTo>
                  <a:pt x="507216" y="46259"/>
                </a:lnTo>
                <a:lnTo>
                  <a:pt x="499993" y="43520"/>
                </a:lnTo>
                <a:lnTo>
                  <a:pt x="492771" y="40781"/>
                </a:lnTo>
                <a:lnTo>
                  <a:pt x="484428" y="39411"/>
                </a:lnTo>
                <a:lnTo>
                  <a:pt x="464878" y="39411"/>
                </a:lnTo>
                <a:lnTo>
                  <a:pt x="456597" y="40905"/>
                </a:lnTo>
                <a:lnTo>
                  <a:pt x="450122" y="43894"/>
                </a:lnTo>
                <a:lnTo>
                  <a:pt x="443647" y="46758"/>
                </a:lnTo>
                <a:lnTo>
                  <a:pt x="438853" y="50555"/>
                </a:lnTo>
                <a:lnTo>
                  <a:pt x="435740" y="55287"/>
                </a:lnTo>
                <a:lnTo>
                  <a:pt x="432627" y="59895"/>
                </a:lnTo>
                <a:lnTo>
                  <a:pt x="431070" y="64751"/>
                </a:lnTo>
                <a:lnTo>
                  <a:pt x="431070" y="77452"/>
                </a:lnTo>
                <a:lnTo>
                  <a:pt x="433499" y="83616"/>
                </a:lnTo>
                <a:lnTo>
                  <a:pt x="438355" y="88348"/>
                </a:lnTo>
                <a:lnTo>
                  <a:pt x="449155" y="94748"/>
                </a:lnTo>
                <a:lnTo>
                  <a:pt x="463384" y="98808"/>
                </a:lnTo>
                <a:lnTo>
                  <a:pt x="476459" y="101423"/>
                </a:lnTo>
                <a:lnTo>
                  <a:pt x="480194" y="102170"/>
                </a:lnTo>
                <a:lnTo>
                  <a:pt x="482685" y="103104"/>
                </a:lnTo>
                <a:lnTo>
                  <a:pt x="483930" y="104225"/>
                </a:lnTo>
                <a:lnTo>
                  <a:pt x="485175" y="105221"/>
                </a:lnTo>
                <a:lnTo>
                  <a:pt x="485798" y="106590"/>
                </a:lnTo>
                <a:lnTo>
                  <a:pt x="485798" y="110700"/>
                </a:lnTo>
                <a:lnTo>
                  <a:pt x="484553" y="112443"/>
                </a:lnTo>
                <a:lnTo>
                  <a:pt x="482062" y="113564"/>
                </a:lnTo>
                <a:lnTo>
                  <a:pt x="479572" y="114684"/>
                </a:lnTo>
                <a:lnTo>
                  <a:pt x="476396" y="115245"/>
                </a:lnTo>
                <a:lnTo>
                  <a:pt x="466186" y="115245"/>
                </a:lnTo>
                <a:lnTo>
                  <a:pt x="460395" y="113937"/>
                </a:lnTo>
                <a:lnTo>
                  <a:pt x="455165" y="111322"/>
                </a:lnTo>
                <a:lnTo>
                  <a:pt x="450060" y="108583"/>
                </a:lnTo>
                <a:close/>
              </a:path>
              <a:path w="958996" h="173895">
                <a:moveTo>
                  <a:pt x="565835" y="135325"/>
                </a:moveTo>
                <a:lnTo>
                  <a:pt x="579241" y="136538"/>
                </a:lnTo>
                <a:lnTo>
                  <a:pt x="587584" y="136538"/>
                </a:lnTo>
                <a:lnTo>
                  <a:pt x="594868" y="135293"/>
                </a:lnTo>
                <a:lnTo>
                  <a:pt x="601094" y="132802"/>
                </a:lnTo>
                <a:lnTo>
                  <a:pt x="607320" y="130312"/>
                </a:lnTo>
                <a:lnTo>
                  <a:pt x="612301" y="126950"/>
                </a:lnTo>
                <a:lnTo>
                  <a:pt x="616037" y="122716"/>
                </a:lnTo>
                <a:lnTo>
                  <a:pt x="619897" y="118358"/>
                </a:lnTo>
                <a:lnTo>
                  <a:pt x="622263" y="113439"/>
                </a:lnTo>
                <a:lnTo>
                  <a:pt x="623135" y="107960"/>
                </a:lnTo>
                <a:lnTo>
                  <a:pt x="594557" y="98808"/>
                </a:lnTo>
                <a:lnTo>
                  <a:pt x="594183" y="102045"/>
                </a:lnTo>
                <a:lnTo>
                  <a:pt x="593312" y="104785"/>
                </a:lnTo>
                <a:lnTo>
                  <a:pt x="591942" y="107026"/>
                </a:lnTo>
                <a:lnTo>
                  <a:pt x="590572" y="109268"/>
                </a:lnTo>
                <a:lnTo>
                  <a:pt x="588829" y="111011"/>
                </a:lnTo>
                <a:lnTo>
                  <a:pt x="586712" y="112256"/>
                </a:lnTo>
                <a:lnTo>
                  <a:pt x="584720" y="113377"/>
                </a:lnTo>
                <a:lnTo>
                  <a:pt x="582167" y="113937"/>
                </a:lnTo>
                <a:lnTo>
                  <a:pt x="575318" y="113937"/>
                </a:lnTo>
                <a:lnTo>
                  <a:pt x="572081" y="113128"/>
                </a:lnTo>
                <a:lnTo>
                  <a:pt x="569341" y="111509"/>
                </a:lnTo>
                <a:lnTo>
                  <a:pt x="566602" y="109766"/>
                </a:lnTo>
                <a:lnTo>
                  <a:pt x="564485" y="107026"/>
                </a:lnTo>
                <a:lnTo>
                  <a:pt x="562990" y="103291"/>
                </a:lnTo>
                <a:lnTo>
                  <a:pt x="561496" y="99430"/>
                </a:lnTo>
                <a:lnTo>
                  <a:pt x="560749" y="94450"/>
                </a:lnTo>
                <a:lnTo>
                  <a:pt x="560749" y="82246"/>
                </a:lnTo>
                <a:lnTo>
                  <a:pt x="561434" y="77266"/>
                </a:lnTo>
                <a:lnTo>
                  <a:pt x="562804" y="73405"/>
                </a:lnTo>
                <a:lnTo>
                  <a:pt x="564173" y="69421"/>
                </a:lnTo>
                <a:lnTo>
                  <a:pt x="566166" y="66557"/>
                </a:lnTo>
                <a:lnTo>
                  <a:pt x="568781" y="64813"/>
                </a:lnTo>
                <a:lnTo>
                  <a:pt x="571520" y="62945"/>
                </a:lnTo>
                <a:lnTo>
                  <a:pt x="574882" y="62012"/>
                </a:lnTo>
                <a:lnTo>
                  <a:pt x="583225" y="62012"/>
                </a:lnTo>
                <a:lnTo>
                  <a:pt x="586525" y="63381"/>
                </a:lnTo>
                <a:lnTo>
                  <a:pt x="588767" y="66121"/>
                </a:lnTo>
                <a:lnTo>
                  <a:pt x="591132" y="68736"/>
                </a:lnTo>
                <a:lnTo>
                  <a:pt x="592751" y="72720"/>
                </a:lnTo>
                <a:lnTo>
                  <a:pt x="593623" y="78075"/>
                </a:lnTo>
                <a:lnTo>
                  <a:pt x="622948" y="68362"/>
                </a:lnTo>
                <a:lnTo>
                  <a:pt x="622076" y="63257"/>
                </a:lnTo>
                <a:lnTo>
                  <a:pt x="619835" y="58525"/>
                </a:lnTo>
                <a:lnTo>
                  <a:pt x="616224" y="54167"/>
                </a:lnTo>
                <a:lnTo>
                  <a:pt x="612737" y="49684"/>
                </a:lnTo>
                <a:lnTo>
                  <a:pt x="607818" y="46135"/>
                </a:lnTo>
                <a:lnTo>
                  <a:pt x="601468" y="43520"/>
                </a:lnTo>
                <a:lnTo>
                  <a:pt x="595242" y="40781"/>
                </a:lnTo>
                <a:lnTo>
                  <a:pt x="587397" y="39411"/>
                </a:lnTo>
                <a:lnTo>
                  <a:pt x="576815" y="39419"/>
                </a:lnTo>
                <a:lnTo>
                  <a:pt x="563709" y="40972"/>
                </a:lnTo>
                <a:lnTo>
                  <a:pt x="552157" y="45201"/>
                </a:lnTo>
                <a:lnTo>
                  <a:pt x="544810" y="48937"/>
                </a:lnTo>
                <a:lnTo>
                  <a:pt x="539082" y="54478"/>
                </a:lnTo>
                <a:lnTo>
                  <a:pt x="534973" y="61825"/>
                </a:lnTo>
                <a:lnTo>
                  <a:pt x="530186" y="74496"/>
                </a:lnTo>
                <a:lnTo>
                  <a:pt x="528809" y="87974"/>
                </a:lnTo>
                <a:lnTo>
                  <a:pt x="528832" y="89825"/>
                </a:lnTo>
                <a:lnTo>
                  <a:pt x="530544" y="103015"/>
                </a:lnTo>
                <a:lnTo>
                  <a:pt x="534973" y="114311"/>
                </a:lnTo>
                <a:lnTo>
                  <a:pt x="539082" y="121533"/>
                </a:lnTo>
                <a:lnTo>
                  <a:pt x="544935" y="127074"/>
                </a:lnTo>
                <a:lnTo>
                  <a:pt x="552531" y="130935"/>
                </a:lnTo>
                <a:lnTo>
                  <a:pt x="554129" y="131684"/>
                </a:lnTo>
                <a:lnTo>
                  <a:pt x="565835" y="135325"/>
                </a:lnTo>
                <a:close/>
              </a:path>
              <a:path w="958996" h="173895">
                <a:moveTo>
                  <a:pt x="671396" y="134670"/>
                </a:moveTo>
                <a:lnTo>
                  <a:pt x="671396" y="82744"/>
                </a:lnTo>
                <a:lnTo>
                  <a:pt x="672330" y="78760"/>
                </a:lnTo>
                <a:lnTo>
                  <a:pt x="674198" y="75647"/>
                </a:lnTo>
                <a:lnTo>
                  <a:pt x="676190" y="72409"/>
                </a:lnTo>
                <a:lnTo>
                  <a:pt x="678805" y="69981"/>
                </a:lnTo>
                <a:lnTo>
                  <a:pt x="682043" y="68362"/>
                </a:lnTo>
                <a:lnTo>
                  <a:pt x="685280" y="66743"/>
                </a:lnTo>
                <a:lnTo>
                  <a:pt x="688767" y="65934"/>
                </a:lnTo>
                <a:lnTo>
                  <a:pt x="695242" y="65934"/>
                </a:lnTo>
                <a:lnTo>
                  <a:pt x="697546" y="66121"/>
                </a:lnTo>
                <a:lnTo>
                  <a:pt x="699414" y="66494"/>
                </a:lnTo>
                <a:lnTo>
                  <a:pt x="701406" y="66743"/>
                </a:lnTo>
                <a:lnTo>
                  <a:pt x="703025" y="67117"/>
                </a:lnTo>
                <a:lnTo>
                  <a:pt x="704270" y="67615"/>
                </a:lnTo>
                <a:lnTo>
                  <a:pt x="707445" y="41465"/>
                </a:lnTo>
                <a:lnTo>
                  <a:pt x="706449" y="40843"/>
                </a:lnTo>
                <a:lnTo>
                  <a:pt x="705079" y="40345"/>
                </a:lnTo>
                <a:lnTo>
                  <a:pt x="703336" y="39971"/>
                </a:lnTo>
                <a:lnTo>
                  <a:pt x="701717" y="39598"/>
                </a:lnTo>
                <a:lnTo>
                  <a:pt x="699725" y="39411"/>
                </a:lnTo>
                <a:lnTo>
                  <a:pt x="690137" y="39411"/>
                </a:lnTo>
                <a:lnTo>
                  <a:pt x="684160" y="41341"/>
                </a:lnTo>
                <a:lnTo>
                  <a:pt x="679428" y="45201"/>
                </a:lnTo>
                <a:lnTo>
                  <a:pt x="674821" y="49061"/>
                </a:lnTo>
                <a:lnTo>
                  <a:pt x="671334" y="54478"/>
                </a:lnTo>
                <a:lnTo>
                  <a:pt x="668968" y="61451"/>
                </a:lnTo>
                <a:lnTo>
                  <a:pt x="667661" y="41279"/>
                </a:lnTo>
                <a:lnTo>
                  <a:pt x="639643" y="41279"/>
                </a:lnTo>
                <a:lnTo>
                  <a:pt x="639643" y="134670"/>
                </a:lnTo>
                <a:lnTo>
                  <a:pt x="671396" y="134670"/>
                </a:lnTo>
                <a:close/>
              </a:path>
              <a:path w="958996" h="173895">
                <a:moveTo>
                  <a:pt x="754270" y="15316"/>
                </a:moveTo>
                <a:lnTo>
                  <a:pt x="754270" y="9961"/>
                </a:lnTo>
                <a:lnTo>
                  <a:pt x="752775" y="6101"/>
                </a:lnTo>
                <a:lnTo>
                  <a:pt x="749787" y="3735"/>
                </a:lnTo>
                <a:lnTo>
                  <a:pt x="746798" y="1245"/>
                </a:lnTo>
                <a:lnTo>
                  <a:pt x="742129" y="0"/>
                </a:lnTo>
                <a:lnTo>
                  <a:pt x="729303" y="0"/>
                </a:lnTo>
                <a:lnTo>
                  <a:pt x="724571" y="1245"/>
                </a:lnTo>
                <a:lnTo>
                  <a:pt x="721583" y="3735"/>
                </a:lnTo>
                <a:lnTo>
                  <a:pt x="718719" y="6101"/>
                </a:lnTo>
                <a:lnTo>
                  <a:pt x="717287" y="9961"/>
                </a:lnTo>
                <a:lnTo>
                  <a:pt x="717287" y="20546"/>
                </a:lnTo>
                <a:lnTo>
                  <a:pt x="718719" y="24406"/>
                </a:lnTo>
                <a:lnTo>
                  <a:pt x="721583" y="26896"/>
                </a:lnTo>
                <a:lnTo>
                  <a:pt x="724571" y="29262"/>
                </a:lnTo>
                <a:lnTo>
                  <a:pt x="729303" y="30445"/>
                </a:lnTo>
                <a:lnTo>
                  <a:pt x="742129" y="30445"/>
                </a:lnTo>
                <a:lnTo>
                  <a:pt x="746798" y="29262"/>
                </a:lnTo>
                <a:lnTo>
                  <a:pt x="749787" y="26896"/>
                </a:lnTo>
                <a:lnTo>
                  <a:pt x="752775" y="24406"/>
                </a:lnTo>
                <a:lnTo>
                  <a:pt x="754270" y="20546"/>
                </a:lnTo>
                <a:lnTo>
                  <a:pt x="754270" y="15316"/>
                </a:lnTo>
                <a:close/>
              </a:path>
              <a:path w="958996" h="173895">
                <a:moveTo>
                  <a:pt x="719901" y="41279"/>
                </a:moveTo>
                <a:lnTo>
                  <a:pt x="719901" y="134670"/>
                </a:lnTo>
                <a:lnTo>
                  <a:pt x="751655" y="134670"/>
                </a:lnTo>
                <a:lnTo>
                  <a:pt x="751655" y="41279"/>
                </a:lnTo>
                <a:lnTo>
                  <a:pt x="719901" y="41279"/>
                </a:lnTo>
                <a:close/>
              </a:path>
              <a:path w="958996" h="173895">
                <a:moveTo>
                  <a:pt x="806011" y="173895"/>
                </a:moveTo>
                <a:lnTo>
                  <a:pt x="806011" y="119839"/>
                </a:lnTo>
                <a:lnTo>
                  <a:pt x="808253" y="123961"/>
                </a:lnTo>
                <a:lnTo>
                  <a:pt x="806011" y="105345"/>
                </a:lnTo>
                <a:lnTo>
                  <a:pt x="804517" y="75086"/>
                </a:lnTo>
                <a:lnTo>
                  <a:pt x="801653" y="64938"/>
                </a:lnTo>
                <a:lnTo>
                  <a:pt x="803583" y="59459"/>
                </a:lnTo>
                <a:lnTo>
                  <a:pt x="804517" y="75086"/>
                </a:lnTo>
                <a:lnTo>
                  <a:pt x="806011" y="82495"/>
                </a:lnTo>
                <a:lnTo>
                  <a:pt x="806696" y="77888"/>
                </a:lnTo>
                <a:lnTo>
                  <a:pt x="808066" y="74152"/>
                </a:lnTo>
                <a:lnTo>
                  <a:pt x="809560" y="70417"/>
                </a:lnTo>
                <a:lnTo>
                  <a:pt x="811615" y="67615"/>
                </a:lnTo>
                <a:lnTo>
                  <a:pt x="814230" y="65747"/>
                </a:lnTo>
                <a:lnTo>
                  <a:pt x="816845" y="63755"/>
                </a:lnTo>
                <a:lnTo>
                  <a:pt x="819896" y="62759"/>
                </a:lnTo>
                <a:lnTo>
                  <a:pt x="828861" y="62759"/>
                </a:lnTo>
                <a:lnTo>
                  <a:pt x="833095" y="64813"/>
                </a:lnTo>
                <a:lnTo>
                  <a:pt x="836084" y="68923"/>
                </a:lnTo>
                <a:lnTo>
                  <a:pt x="839197" y="72907"/>
                </a:lnTo>
                <a:lnTo>
                  <a:pt x="840753" y="79258"/>
                </a:lnTo>
                <a:lnTo>
                  <a:pt x="840753" y="96691"/>
                </a:lnTo>
                <a:lnTo>
                  <a:pt x="839197" y="103104"/>
                </a:lnTo>
                <a:lnTo>
                  <a:pt x="836084" y="107213"/>
                </a:lnTo>
                <a:lnTo>
                  <a:pt x="832970" y="111198"/>
                </a:lnTo>
                <a:lnTo>
                  <a:pt x="828674" y="113190"/>
                </a:lnTo>
                <a:lnTo>
                  <a:pt x="819584" y="113190"/>
                </a:lnTo>
                <a:lnTo>
                  <a:pt x="816471" y="112194"/>
                </a:lnTo>
                <a:lnTo>
                  <a:pt x="813856" y="110202"/>
                </a:lnTo>
                <a:lnTo>
                  <a:pt x="813483" y="129067"/>
                </a:lnTo>
                <a:lnTo>
                  <a:pt x="818713" y="134048"/>
                </a:lnTo>
                <a:lnTo>
                  <a:pt x="825561" y="136538"/>
                </a:lnTo>
                <a:lnTo>
                  <a:pt x="841749" y="136538"/>
                </a:lnTo>
                <a:lnTo>
                  <a:pt x="848474" y="134608"/>
                </a:lnTo>
                <a:lnTo>
                  <a:pt x="854202" y="130748"/>
                </a:lnTo>
                <a:lnTo>
                  <a:pt x="860054" y="126888"/>
                </a:lnTo>
                <a:lnTo>
                  <a:pt x="864599" y="121284"/>
                </a:lnTo>
                <a:lnTo>
                  <a:pt x="867837" y="113937"/>
                </a:lnTo>
                <a:lnTo>
                  <a:pt x="871601" y="101161"/>
                </a:lnTo>
                <a:lnTo>
                  <a:pt x="872693" y="87601"/>
                </a:lnTo>
                <a:lnTo>
                  <a:pt x="872686" y="86433"/>
                </a:lnTo>
                <a:lnTo>
                  <a:pt x="871384" y="72956"/>
                </a:lnTo>
                <a:lnTo>
                  <a:pt x="867837" y="61638"/>
                </a:lnTo>
                <a:lnTo>
                  <a:pt x="864724" y="54416"/>
                </a:lnTo>
                <a:lnTo>
                  <a:pt x="860303" y="48937"/>
                </a:lnTo>
                <a:lnTo>
                  <a:pt x="854575" y="45201"/>
                </a:lnTo>
                <a:lnTo>
                  <a:pt x="848847" y="41341"/>
                </a:lnTo>
                <a:lnTo>
                  <a:pt x="842123" y="39411"/>
                </a:lnTo>
                <a:lnTo>
                  <a:pt x="828301" y="39411"/>
                </a:lnTo>
                <a:lnTo>
                  <a:pt x="822884" y="40781"/>
                </a:lnTo>
                <a:lnTo>
                  <a:pt x="818152" y="43520"/>
                </a:lnTo>
                <a:lnTo>
                  <a:pt x="813421" y="46259"/>
                </a:lnTo>
                <a:lnTo>
                  <a:pt x="809560" y="49995"/>
                </a:lnTo>
                <a:lnTo>
                  <a:pt x="806572" y="54727"/>
                </a:lnTo>
                <a:lnTo>
                  <a:pt x="803729" y="59229"/>
                </a:lnTo>
                <a:lnTo>
                  <a:pt x="802836" y="41279"/>
                </a:lnTo>
                <a:lnTo>
                  <a:pt x="774258" y="41279"/>
                </a:lnTo>
                <a:lnTo>
                  <a:pt x="800782" y="71164"/>
                </a:lnTo>
                <a:lnTo>
                  <a:pt x="803023" y="109828"/>
                </a:lnTo>
                <a:lnTo>
                  <a:pt x="804766" y="117548"/>
                </a:lnTo>
                <a:lnTo>
                  <a:pt x="806011" y="173895"/>
                </a:lnTo>
                <a:close/>
              </a:path>
              <a:path w="958996" h="173895">
                <a:moveTo>
                  <a:pt x="806011" y="173895"/>
                </a:moveTo>
                <a:lnTo>
                  <a:pt x="804766" y="117548"/>
                </a:lnTo>
                <a:lnTo>
                  <a:pt x="803023" y="109828"/>
                </a:lnTo>
                <a:lnTo>
                  <a:pt x="800782" y="71164"/>
                </a:lnTo>
                <a:lnTo>
                  <a:pt x="774258" y="41279"/>
                </a:lnTo>
                <a:lnTo>
                  <a:pt x="774258" y="173895"/>
                </a:lnTo>
                <a:lnTo>
                  <a:pt x="806011" y="173895"/>
                </a:lnTo>
                <a:close/>
              </a:path>
              <a:path w="958996" h="173895">
                <a:moveTo>
                  <a:pt x="806011" y="93204"/>
                </a:moveTo>
                <a:lnTo>
                  <a:pt x="806011" y="82495"/>
                </a:lnTo>
                <a:lnTo>
                  <a:pt x="804517" y="75086"/>
                </a:lnTo>
                <a:lnTo>
                  <a:pt x="806011" y="105345"/>
                </a:lnTo>
                <a:lnTo>
                  <a:pt x="808253" y="123961"/>
                </a:lnTo>
                <a:lnTo>
                  <a:pt x="813483" y="129067"/>
                </a:lnTo>
                <a:lnTo>
                  <a:pt x="813856" y="110202"/>
                </a:lnTo>
                <a:lnTo>
                  <a:pt x="811241" y="108209"/>
                </a:lnTo>
                <a:lnTo>
                  <a:pt x="809249" y="105345"/>
                </a:lnTo>
                <a:lnTo>
                  <a:pt x="807879" y="101610"/>
                </a:lnTo>
                <a:lnTo>
                  <a:pt x="806634" y="97749"/>
                </a:lnTo>
                <a:lnTo>
                  <a:pt x="806011" y="93204"/>
                </a:lnTo>
                <a:close/>
              </a:path>
              <a:path w="958996" h="173895">
                <a:moveTo>
                  <a:pt x="929671" y="105906"/>
                </a:moveTo>
                <a:lnTo>
                  <a:pt x="929671" y="63879"/>
                </a:lnTo>
                <a:lnTo>
                  <a:pt x="957501" y="63879"/>
                </a:lnTo>
                <a:lnTo>
                  <a:pt x="957501" y="41279"/>
                </a:lnTo>
                <a:lnTo>
                  <a:pt x="929671" y="41279"/>
                </a:lnTo>
                <a:lnTo>
                  <a:pt x="929671" y="11580"/>
                </a:lnTo>
                <a:lnTo>
                  <a:pt x="897918" y="20359"/>
                </a:lnTo>
                <a:lnTo>
                  <a:pt x="897918" y="41279"/>
                </a:lnTo>
                <a:lnTo>
                  <a:pt x="881854" y="41279"/>
                </a:lnTo>
                <a:lnTo>
                  <a:pt x="881854" y="63879"/>
                </a:lnTo>
                <a:lnTo>
                  <a:pt x="897918" y="63879"/>
                </a:lnTo>
                <a:lnTo>
                  <a:pt x="897918" y="106653"/>
                </a:lnTo>
                <a:lnTo>
                  <a:pt x="898042" y="113875"/>
                </a:lnTo>
                <a:lnTo>
                  <a:pt x="899474" y="119665"/>
                </a:lnTo>
                <a:lnTo>
                  <a:pt x="902214" y="124024"/>
                </a:lnTo>
                <a:lnTo>
                  <a:pt x="905078" y="128382"/>
                </a:lnTo>
                <a:lnTo>
                  <a:pt x="909062" y="131557"/>
                </a:lnTo>
                <a:lnTo>
                  <a:pt x="914168" y="133550"/>
                </a:lnTo>
                <a:lnTo>
                  <a:pt x="919398" y="135542"/>
                </a:lnTo>
                <a:lnTo>
                  <a:pt x="925561" y="136538"/>
                </a:lnTo>
                <a:lnTo>
                  <a:pt x="937640" y="136538"/>
                </a:lnTo>
                <a:lnTo>
                  <a:pt x="942497" y="135915"/>
                </a:lnTo>
                <a:lnTo>
                  <a:pt x="947228" y="134670"/>
                </a:lnTo>
                <a:lnTo>
                  <a:pt x="951960" y="133425"/>
                </a:lnTo>
                <a:lnTo>
                  <a:pt x="955883" y="131682"/>
                </a:lnTo>
                <a:lnTo>
                  <a:pt x="958996" y="129440"/>
                </a:lnTo>
                <a:lnTo>
                  <a:pt x="955634" y="109828"/>
                </a:lnTo>
                <a:lnTo>
                  <a:pt x="953890" y="111198"/>
                </a:lnTo>
                <a:lnTo>
                  <a:pt x="951898" y="112256"/>
                </a:lnTo>
                <a:lnTo>
                  <a:pt x="949657" y="113003"/>
                </a:lnTo>
                <a:lnTo>
                  <a:pt x="947540" y="113626"/>
                </a:lnTo>
                <a:lnTo>
                  <a:pt x="944987" y="113937"/>
                </a:lnTo>
                <a:lnTo>
                  <a:pt x="938138" y="113937"/>
                </a:lnTo>
                <a:lnTo>
                  <a:pt x="935087" y="113003"/>
                </a:lnTo>
                <a:lnTo>
                  <a:pt x="932846" y="111136"/>
                </a:lnTo>
                <a:lnTo>
                  <a:pt x="930729" y="109143"/>
                </a:lnTo>
                <a:lnTo>
                  <a:pt x="929671" y="105906"/>
                </a:lnTo>
                <a:close/>
              </a:path>
              <a:path w="958996" h="173895">
                <a:moveTo>
                  <a:pt x="801653" y="64938"/>
                </a:moveTo>
                <a:lnTo>
                  <a:pt x="804517" y="75086"/>
                </a:lnTo>
                <a:lnTo>
                  <a:pt x="803583" y="59459"/>
                </a:lnTo>
                <a:lnTo>
                  <a:pt x="801653" y="6493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4473361" y="12570510"/>
            <a:ext cx="0" cy="93391"/>
          </a:xfrm>
          <a:custGeom>
            <a:avLst/>
            <a:gdLst/>
            <a:ahLst/>
            <a:cxnLst/>
            <a:rect l="l" t="t" r="r" b="b"/>
            <a:pathLst>
              <a:path w="0" h="93391">
                <a:moveTo>
                  <a:pt x="0" y="0"/>
                </a:moveTo>
                <a:lnTo>
                  <a:pt x="0" y="93391"/>
                </a:lnTo>
              </a:path>
            </a:pathLst>
          </a:custGeom>
          <a:ln w="33023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4619437" y="12581810"/>
            <a:ext cx="75647" cy="0"/>
          </a:xfrm>
          <a:custGeom>
            <a:avLst/>
            <a:gdLst/>
            <a:ahLst/>
            <a:cxnLst/>
            <a:rect l="l" t="t" r="r" b="b"/>
            <a:pathLst>
              <a:path w="75647" h="0">
                <a:moveTo>
                  <a:pt x="0" y="0"/>
                </a:moveTo>
                <a:lnTo>
                  <a:pt x="75647" y="0"/>
                </a:lnTo>
              </a:path>
            </a:pathLst>
          </a:custGeom>
          <a:ln w="23870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3666090" y="12837454"/>
            <a:ext cx="1094677" cy="114404"/>
          </a:xfrm>
          <a:custGeom>
            <a:avLst/>
            <a:gdLst/>
            <a:ahLst/>
            <a:cxnLst/>
            <a:rect l="l" t="t" r="r" b="b"/>
            <a:pathLst>
              <a:path w="1094677" h="114404">
                <a:moveTo>
                  <a:pt x="791388" y="78915"/>
                </a:moveTo>
                <a:lnTo>
                  <a:pt x="791388" y="74090"/>
                </a:lnTo>
                <a:lnTo>
                  <a:pt x="848668" y="78915"/>
                </a:lnTo>
                <a:lnTo>
                  <a:pt x="833103" y="68642"/>
                </a:lnTo>
                <a:lnTo>
                  <a:pt x="841352" y="66152"/>
                </a:lnTo>
                <a:lnTo>
                  <a:pt x="838239" y="41247"/>
                </a:lnTo>
                <a:lnTo>
                  <a:pt x="832947" y="38134"/>
                </a:lnTo>
                <a:lnTo>
                  <a:pt x="827655" y="35021"/>
                </a:lnTo>
                <a:lnTo>
                  <a:pt x="821221" y="33465"/>
                </a:lnTo>
                <a:lnTo>
                  <a:pt x="813646" y="33465"/>
                </a:lnTo>
                <a:lnTo>
                  <a:pt x="808873" y="46695"/>
                </a:lnTo>
                <a:lnTo>
                  <a:pt x="819457" y="46695"/>
                </a:lnTo>
                <a:lnTo>
                  <a:pt x="824282" y="48615"/>
                </a:lnTo>
                <a:lnTo>
                  <a:pt x="827810" y="52454"/>
                </a:lnTo>
                <a:lnTo>
                  <a:pt x="831338" y="56190"/>
                </a:lnTo>
                <a:lnTo>
                  <a:pt x="833103" y="61586"/>
                </a:lnTo>
                <a:lnTo>
                  <a:pt x="833102" y="66152"/>
                </a:lnTo>
                <a:lnTo>
                  <a:pt x="791746" y="66152"/>
                </a:lnTo>
                <a:lnTo>
                  <a:pt x="791388" y="68175"/>
                </a:lnTo>
                <a:lnTo>
                  <a:pt x="791388" y="78915"/>
                </a:lnTo>
                <a:close/>
              </a:path>
              <a:path w="1094677" h="114404">
                <a:moveTo>
                  <a:pt x="786095" y="66152"/>
                </a:moveTo>
                <a:lnTo>
                  <a:pt x="786095" y="78915"/>
                </a:lnTo>
                <a:lnTo>
                  <a:pt x="791388" y="78915"/>
                </a:lnTo>
                <a:lnTo>
                  <a:pt x="791388" y="68175"/>
                </a:lnTo>
                <a:lnTo>
                  <a:pt x="791746" y="66152"/>
                </a:lnTo>
                <a:lnTo>
                  <a:pt x="786095" y="66152"/>
                </a:lnTo>
                <a:close/>
              </a:path>
              <a:path w="1094677" h="114404">
                <a:moveTo>
                  <a:pt x="847890" y="56294"/>
                </a:moveTo>
                <a:lnTo>
                  <a:pt x="845088" y="50898"/>
                </a:lnTo>
                <a:lnTo>
                  <a:pt x="842286" y="45502"/>
                </a:lnTo>
                <a:lnTo>
                  <a:pt x="838239" y="41247"/>
                </a:lnTo>
                <a:lnTo>
                  <a:pt x="841352" y="66152"/>
                </a:lnTo>
                <a:lnTo>
                  <a:pt x="833103" y="68642"/>
                </a:lnTo>
                <a:lnTo>
                  <a:pt x="848668" y="78915"/>
                </a:lnTo>
                <a:lnTo>
                  <a:pt x="848875" y="77670"/>
                </a:lnTo>
                <a:lnTo>
                  <a:pt x="849031" y="76217"/>
                </a:lnTo>
                <a:lnTo>
                  <a:pt x="849135" y="74557"/>
                </a:lnTo>
                <a:lnTo>
                  <a:pt x="849238" y="72897"/>
                </a:lnTo>
                <a:lnTo>
                  <a:pt x="849290" y="62416"/>
                </a:lnTo>
                <a:lnTo>
                  <a:pt x="847890" y="56294"/>
                </a:lnTo>
                <a:close/>
              </a:path>
              <a:path w="1094677" h="114404">
                <a:moveTo>
                  <a:pt x="802128" y="98061"/>
                </a:moveTo>
                <a:lnTo>
                  <a:pt x="798703" y="95985"/>
                </a:lnTo>
                <a:lnTo>
                  <a:pt x="796057" y="92924"/>
                </a:lnTo>
                <a:lnTo>
                  <a:pt x="794189" y="88877"/>
                </a:lnTo>
                <a:lnTo>
                  <a:pt x="792321" y="84830"/>
                </a:lnTo>
                <a:lnTo>
                  <a:pt x="791388" y="79901"/>
                </a:lnTo>
                <a:lnTo>
                  <a:pt x="791388" y="78915"/>
                </a:lnTo>
                <a:lnTo>
                  <a:pt x="786095" y="78915"/>
                </a:lnTo>
                <a:lnTo>
                  <a:pt x="786095" y="66152"/>
                </a:lnTo>
                <a:lnTo>
                  <a:pt x="791746" y="66152"/>
                </a:lnTo>
                <a:lnTo>
                  <a:pt x="792270" y="63194"/>
                </a:lnTo>
                <a:lnTo>
                  <a:pt x="794034" y="59148"/>
                </a:lnTo>
                <a:lnTo>
                  <a:pt x="795798" y="54997"/>
                </a:lnTo>
                <a:lnTo>
                  <a:pt x="798340" y="51884"/>
                </a:lnTo>
                <a:lnTo>
                  <a:pt x="801661" y="49808"/>
                </a:lnTo>
                <a:lnTo>
                  <a:pt x="804981" y="47733"/>
                </a:lnTo>
                <a:lnTo>
                  <a:pt x="808873" y="46695"/>
                </a:lnTo>
                <a:lnTo>
                  <a:pt x="813646" y="33465"/>
                </a:lnTo>
                <a:lnTo>
                  <a:pt x="806278" y="33465"/>
                </a:lnTo>
                <a:lnTo>
                  <a:pt x="799689" y="35073"/>
                </a:lnTo>
                <a:lnTo>
                  <a:pt x="793878" y="38290"/>
                </a:lnTo>
                <a:lnTo>
                  <a:pt x="788067" y="41507"/>
                </a:lnTo>
                <a:lnTo>
                  <a:pt x="783501" y="46176"/>
                </a:lnTo>
                <a:lnTo>
                  <a:pt x="780181" y="52299"/>
                </a:lnTo>
                <a:lnTo>
                  <a:pt x="776964" y="58317"/>
                </a:lnTo>
                <a:lnTo>
                  <a:pt x="775355" y="65529"/>
                </a:lnTo>
                <a:lnTo>
                  <a:pt x="775355" y="82340"/>
                </a:lnTo>
                <a:lnTo>
                  <a:pt x="776964" y="89604"/>
                </a:lnTo>
                <a:lnTo>
                  <a:pt x="780181" y="95726"/>
                </a:lnTo>
                <a:lnTo>
                  <a:pt x="783501" y="101744"/>
                </a:lnTo>
                <a:lnTo>
                  <a:pt x="788119" y="106362"/>
                </a:lnTo>
                <a:lnTo>
                  <a:pt x="794034" y="109579"/>
                </a:lnTo>
                <a:lnTo>
                  <a:pt x="799948" y="112796"/>
                </a:lnTo>
                <a:lnTo>
                  <a:pt x="806797" y="114404"/>
                </a:lnTo>
                <a:lnTo>
                  <a:pt x="819768" y="114404"/>
                </a:lnTo>
                <a:lnTo>
                  <a:pt x="824542" y="113678"/>
                </a:lnTo>
                <a:lnTo>
                  <a:pt x="828900" y="112225"/>
                </a:lnTo>
                <a:lnTo>
                  <a:pt x="833258" y="110772"/>
                </a:lnTo>
                <a:lnTo>
                  <a:pt x="836994" y="108697"/>
                </a:lnTo>
                <a:lnTo>
                  <a:pt x="840107" y="105999"/>
                </a:lnTo>
                <a:lnTo>
                  <a:pt x="843324" y="103197"/>
                </a:lnTo>
                <a:lnTo>
                  <a:pt x="845866" y="99929"/>
                </a:lnTo>
                <a:lnTo>
                  <a:pt x="847734" y="96193"/>
                </a:lnTo>
                <a:lnTo>
                  <a:pt x="834503" y="89967"/>
                </a:lnTo>
                <a:lnTo>
                  <a:pt x="832635" y="93495"/>
                </a:lnTo>
                <a:lnTo>
                  <a:pt x="830093" y="96245"/>
                </a:lnTo>
                <a:lnTo>
                  <a:pt x="826876" y="98216"/>
                </a:lnTo>
                <a:lnTo>
                  <a:pt x="823660" y="100188"/>
                </a:lnTo>
                <a:lnTo>
                  <a:pt x="819457" y="101174"/>
                </a:lnTo>
                <a:lnTo>
                  <a:pt x="809599" y="101174"/>
                </a:lnTo>
                <a:lnTo>
                  <a:pt x="805552" y="100136"/>
                </a:lnTo>
                <a:lnTo>
                  <a:pt x="802128" y="98061"/>
                </a:lnTo>
                <a:close/>
              </a:path>
              <a:path w="1094677" h="114404">
                <a:moveTo>
                  <a:pt x="867677" y="82651"/>
                </a:moveTo>
                <a:lnTo>
                  <a:pt x="865809" y="87424"/>
                </a:lnTo>
                <a:lnTo>
                  <a:pt x="865809" y="97905"/>
                </a:lnTo>
                <a:lnTo>
                  <a:pt x="866899" y="101848"/>
                </a:lnTo>
                <a:lnTo>
                  <a:pt x="869078" y="105065"/>
                </a:lnTo>
                <a:lnTo>
                  <a:pt x="871361" y="108178"/>
                </a:lnTo>
                <a:lnTo>
                  <a:pt x="874422" y="110513"/>
                </a:lnTo>
                <a:lnTo>
                  <a:pt x="878261" y="112069"/>
                </a:lnTo>
                <a:lnTo>
                  <a:pt x="882204" y="113626"/>
                </a:lnTo>
                <a:lnTo>
                  <a:pt x="886615" y="114404"/>
                </a:lnTo>
                <a:lnTo>
                  <a:pt x="891492" y="114404"/>
                </a:lnTo>
                <a:lnTo>
                  <a:pt x="888171" y="100655"/>
                </a:lnTo>
                <a:lnTo>
                  <a:pt x="885888" y="98995"/>
                </a:lnTo>
                <a:lnTo>
                  <a:pt x="883709" y="97231"/>
                </a:lnTo>
                <a:lnTo>
                  <a:pt x="882620" y="94896"/>
                </a:lnTo>
                <a:lnTo>
                  <a:pt x="882620" y="88981"/>
                </a:lnTo>
                <a:lnTo>
                  <a:pt x="883709" y="86698"/>
                </a:lnTo>
                <a:lnTo>
                  <a:pt x="885888" y="85142"/>
                </a:lnTo>
                <a:lnTo>
                  <a:pt x="888067" y="83585"/>
                </a:lnTo>
                <a:lnTo>
                  <a:pt x="891336" y="82392"/>
                </a:lnTo>
                <a:lnTo>
                  <a:pt x="895694" y="81562"/>
                </a:lnTo>
                <a:lnTo>
                  <a:pt x="915307" y="77528"/>
                </a:lnTo>
                <a:lnTo>
                  <a:pt x="915618" y="96660"/>
                </a:lnTo>
                <a:lnTo>
                  <a:pt x="915618" y="97749"/>
                </a:lnTo>
                <a:lnTo>
                  <a:pt x="916212" y="103883"/>
                </a:lnTo>
                <a:lnTo>
                  <a:pt x="916344" y="104442"/>
                </a:lnTo>
                <a:lnTo>
                  <a:pt x="917797" y="106933"/>
                </a:lnTo>
                <a:lnTo>
                  <a:pt x="918108" y="100551"/>
                </a:lnTo>
                <a:lnTo>
                  <a:pt x="919042" y="96504"/>
                </a:lnTo>
                <a:lnTo>
                  <a:pt x="917641" y="77048"/>
                </a:lnTo>
                <a:lnTo>
                  <a:pt x="915307" y="65861"/>
                </a:lnTo>
                <a:lnTo>
                  <a:pt x="887600" y="71288"/>
                </a:lnTo>
                <a:lnTo>
                  <a:pt x="880648" y="72637"/>
                </a:lnTo>
                <a:lnTo>
                  <a:pt x="875252" y="75180"/>
                </a:lnTo>
                <a:lnTo>
                  <a:pt x="871413" y="78915"/>
                </a:lnTo>
                <a:lnTo>
                  <a:pt x="867677" y="82651"/>
                </a:lnTo>
                <a:close/>
              </a:path>
              <a:path w="1094677" h="114404">
                <a:moveTo>
                  <a:pt x="910378" y="109216"/>
                </a:moveTo>
                <a:lnTo>
                  <a:pt x="913283" y="106622"/>
                </a:lnTo>
                <a:lnTo>
                  <a:pt x="916189" y="103924"/>
                </a:lnTo>
                <a:lnTo>
                  <a:pt x="915618" y="101381"/>
                </a:lnTo>
                <a:lnTo>
                  <a:pt x="916189" y="103924"/>
                </a:lnTo>
                <a:lnTo>
                  <a:pt x="915618" y="97749"/>
                </a:lnTo>
                <a:lnTo>
                  <a:pt x="915618" y="96660"/>
                </a:lnTo>
                <a:lnTo>
                  <a:pt x="915307" y="77528"/>
                </a:lnTo>
                <a:lnTo>
                  <a:pt x="915307" y="87165"/>
                </a:lnTo>
                <a:lnTo>
                  <a:pt x="914736" y="89863"/>
                </a:lnTo>
                <a:lnTo>
                  <a:pt x="913594" y="92146"/>
                </a:lnTo>
                <a:lnTo>
                  <a:pt x="912557" y="94325"/>
                </a:lnTo>
                <a:lnTo>
                  <a:pt x="911052" y="96141"/>
                </a:lnTo>
                <a:lnTo>
                  <a:pt x="909080" y="97594"/>
                </a:lnTo>
                <a:lnTo>
                  <a:pt x="907109" y="98943"/>
                </a:lnTo>
                <a:lnTo>
                  <a:pt x="904878" y="99929"/>
                </a:lnTo>
                <a:lnTo>
                  <a:pt x="902387" y="100551"/>
                </a:lnTo>
                <a:lnTo>
                  <a:pt x="900001" y="101174"/>
                </a:lnTo>
                <a:lnTo>
                  <a:pt x="897510" y="101485"/>
                </a:lnTo>
                <a:lnTo>
                  <a:pt x="891180" y="101485"/>
                </a:lnTo>
                <a:lnTo>
                  <a:pt x="888171" y="100655"/>
                </a:lnTo>
                <a:lnTo>
                  <a:pt x="891492" y="114404"/>
                </a:lnTo>
                <a:lnTo>
                  <a:pt x="895435" y="114404"/>
                </a:lnTo>
                <a:lnTo>
                  <a:pt x="899326" y="113782"/>
                </a:lnTo>
                <a:lnTo>
                  <a:pt x="903166" y="112536"/>
                </a:lnTo>
                <a:lnTo>
                  <a:pt x="907005" y="111187"/>
                </a:lnTo>
                <a:lnTo>
                  <a:pt x="910378" y="109216"/>
                </a:lnTo>
                <a:close/>
              </a:path>
              <a:path w="1094677" h="114404">
                <a:moveTo>
                  <a:pt x="917797" y="65374"/>
                </a:moveTo>
                <a:lnTo>
                  <a:pt x="915307" y="57695"/>
                </a:lnTo>
                <a:lnTo>
                  <a:pt x="915307" y="65861"/>
                </a:lnTo>
                <a:lnTo>
                  <a:pt x="917641" y="77048"/>
                </a:lnTo>
                <a:lnTo>
                  <a:pt x="919042" y="96504"/>
                </a:lnTo>
                <a:lnTo>
                  <a:pt x="917797" y="65374"/>
                </a:lnTo>
                <a:close/>
              </a:path>
              <a:path w="1094677" h="114404">
                <a:moveTo>
                  <a:pt x="931806" y="54841"/>
                </a:moveTo>
                <a:lnTo>
                  <a:pt x="930405" y="49653"/>
                </a:lnTo>
                <a:lnTo>
                  <a:pt x="927603" y="45606"/>
                </a:lnTo>
                <a:lnTo>
                  <a:pt x="924905" y="41559"/>
                </a:lnTo>
                <a:lnTo>
                  <a:pt x="921169" y="38549"/>
                </a:lnTo>
                <a:lnTo>
                  <a:pt x="916396" y="36578"/>
                </a:lnTo>
                <a:lnTo>
                  <a:pt x="911623" y="34503"/>
                </a:lnTo>
                <a:lnTo>
                  <a:pt x="906123" y="33465"/>
                </a:lnTo>
                <a:lnTo>
                  <a:pt x="890765" y="33465"/>
                </a:lnTo>
                <a:lnTo>
                  <a:pt x="883294" y="35385"/>
                </a:lnTo>
                <a:lnTo>
                  <a:pt x="877483" y="39224"/>
                </a:lnTo>
                <a:lnTo>
                  <a:pt x="871776" y="43063"/>
                </a:lnTo>
                <a:lnTo>
                  <a:pt x="867936" y="48148"/>
                </a:lnTo>
                <a:lnTo>
                  <a:pt x="865965" y="54478"/>
                </a:lnTo>
                <a:lnTo>
                  <a:pt x="879973" y="60393"/>
                </a:lnTo>
                <a:lnTo>
                  <a:pt x="881530" y="55516"/>
                </a:lnTo>
                <a:lnTo>
                  <a:pt x="883968" y="51987"/>
                </a:lnTo>
                <a:lnTo>
                  <a:pt x="887289" y="49808"/>
                </a:lnTo>
                <a:lnTo>
                  <a:pt x="890610" y="47629"/>
                </a:lnTo>
                <a:lnTo>
                  <a:pt x="894605" y="46540"/>
                </a:lnTo>
                <a:lnTo>
                  <a:pt x="904255" y="46540"/>
                </a:lnTo>
                <a:lnTo>
                  <a:pt x="908147" y="47992"/>
                </a:lnTo>
                <a:lnTo>
                  <a:pt x="910948" y="50898"/>
                </a:lnTo>
                <a:lnTo>
                  <a:pt x="913854" y="53700"/>
                </a:lnTo>
                <a:lnTo>
                  <a:pt x="915307" y="57695"/>
                </a:lnTo>
                <a:lnTo>
                  <a:pt x="917797" y="65374"/>
                </a:lnTo>
                <a:lnTo>
                  <a:pt x="919042" y="96504"/>
                </a:lnTo>
                <a:lnTo>
                  <a:pt x="918108" y="100551"/>
                </a:lnTo>
                <a:lnTo>
                  <a:pt x="917797" y="106933"/>
                </a:lnTo>
                <a:lnTo>
                  <a:pt x="919354" y="109320"/>
                </a:lnTo>
                <a:lnTo>
                  <a:pt x="921429" y="111136"/>
                </a:lnTo>
                <a:lnTo>
                  <a:pt x="924023" y="112381"/>
                </a:lnTo>
                <a:lnTo>
                  <a:pt x="926721" y="113522"/>
                </a:lnTo>
                <a:lnTo>
                  <a:pt x="929730" y="114093"/>
                </a:lnTo>
                <a:lnTo>
                  <a:pt x="936683" y="114093"/>
                </a:lnTo>
                <a:lnTo>
                  <a:pt x="939692" y="113522"/>
                </a:lnTo>
                <a:lnTo>
                  <a:pt x="942079" y="112381"/>
                </a:lnTo>
                <a:lnTo>
                  <a:pt x="943013" y="100862"/>
                </a:lnTo>
                <a:lnTo>
                  <a:pt x="941249" y="101381"/>
                </a:lnTo>
                <a:lnTo>
                  <a:pt x="939433" y="101641"/>
                </a:lnTo>
                <a:lnTo>
                  <a:pt x="933725" y="101641"/>
                </a:lnTo>
                <a:lnTo>
                  <a:pt x="931806" y="99721"/>
                </a:lnTo>
                <a:lnTo>
                  <a:pt x="931806" y="54841"/>
                </a:lnTo>
                <a:close/>
              </a:path>
              <a:path w="1094677" h="114404">
                <a:moveTo>
                  <a:pt x="975748" y="112848"/>
                </a:moveTo>
                <a:lnTo>
                  <a:pt x="975748" y="66308"/>
                </a:lnTo>
                <a:lnTo>
                  <a:pt x="976734" y="61949"/>
                </a:lnTo>
                <a:lnTo>
                  <a:pt x="978706" y="58525"/>
                </a:lnTo>
                <a:lnTo>
                  <a:pt x="980781" y="55101"/>
                </a:lnTo>
                <a:lnTo>
                  <a:pt x="983375" y="52558"/>
                </a:lnTo>
                <a:lnTo>
                  <a:pt x="986489" y="50898"/>
                </a:lnTo>
                <a:lnTo>
                  <a:pt x="989602" y="49134"/>
                </a:lnTo>
                <a:lnTo>
                  <a:pt x="992766" y="48252"/>
                </a:lnTo>
                <a:lnTo>
                  <a:pt x="998370" y="48252"/>
                </a:lnTo>
                <a:lnTo>
                  <a:pt x="1000238" y="48407"/>
                </a:lnTo>
                <a:lnTo>
                  <a:pt x="1001587" y="48719"/>
                </a:lnTo>
                <a:lnTo>
                  <a:pt x="1003040" y="48926"/>
                </a:lnTo>
                <a:lnTo>
                  <a:pt x="1004337" y="49238"/>
                </a:lnTo>
                <a:lnTo>
                  <a:pt x="1005478" y="49653"/>
                </a:lnTo>
                <a:lnTo>
                  <a:pt x="1007813" y="35021"/>
                </a:lnTo>
                <a:lnTo>
                  <a:pt x="1006775" y="34503"/>
                </a:lnTo>
                <a:lnTo>
                  <a:pt x="1005478" y="34139"/>
                </a:lnTo>
                <a:lnTo>
                  <a:pt x="1003922" y="33932"/>
                </a:lnTo>
                <a:lnTo>
                  <a:pt x="1002365" y="33620"/>
                </a:lnTo>
                <a:lnTo>
                  <a:pt x="1000808" y="33465"/>
                </a:lnTo>
                <a:lnTo>
                  <a:pt x="993233" y="33465"/>
                </a:lnTo>
                <a:lnTo>
                  <a:pt x="988149" y="34814"/>
                </a:lnTo>
                <a:lnTo>
                  <a:pt x="983998" y="37512"/>
                </a:lnTo>
                <a:lnTo>
                  <a:pt x="979951" y="40106"/>
                </a:lnTo>
                <a:lnTo>
                  <a:pt x="976890" y="43945"/>
                </a:lnTo>
                <a:lnTo>
                  <a:pt x="974815" y="49030"/>
                </a:lnTo>
                <a:lnTo>
                  <a:pt x="973258" y="35021"/>
                </a:lnTo>
                <a:lnTo>
                  <a:pt x="959094" y="35021"/>
                </a:lnTo>
                <a:lnTo>
                  <a:pt x="959094" y="112848"/>
                </a:lnTo>
                <a:lnTo>
                  <a:pt x="975748" y="112848"/>
                </a:lnTo>
                <a:close/>
              </a:path>
              <a:path w="1094677" h="114404">
                <a:moveTo>
                  <a:pt x="1023544" y="112848"/>
                </a:moveTo>
                <a:lnTo>
                  <a:pt x="1040198" y="112848"/>
                </a:lnTo>
                <a:lnTo>
                  <a:pt x="1037241" y="53077"/>
                </a:lnTo>
                <a:lnTo>
                  <a:pt x="1038694" y="48615"/>
                </a:lnTo>
                <a:lnTo>
                  <a:pt x="1039420" y="55256"/>
                </a:lnTo>
                <a:lnTo>
                  <a:pt x="1040198" y="65529"/>
                </a:lnTo>
                <a:lnTo>
                  <a:pt x="1041236" y="60808"/>
                </a:lnTo>
                <a:lnTo>
                  <a:pt x="1043311" y="57280"/>
                </a:lnTo>
                <a:lnTo>
                  <a:pt x="1045491" y="53752"/>
                </a:lnTo>
                <a:lnTo>
                  <a:pt x="1048189" y="51209"/>
                </a:lnTo>
                <a:lnTo>
                  <a:pt x="1051405" y="49653"/>
                </a:lnTo>
                <a:lnTo>
                  <a:pt x="1054622" y="47992"/>
                </a:lnTo>
                <a:lnTo>
                  <a:pt x="1057943" y="47162"/>
                </a:lnTo>
                <a:lnTo>
                  <a:pt x="1066141" y="47162"/>
                </a:lnTo>
                <a:lnTo>
                  <a:pt x="1070084" y="48667"/>
                </a:lnTo>
                <a:lnTo>
                  <a:pt x="1073197" y="51676"/>
                </a:lnTo>
                <a:lnTo>
                  <a:pt x="1076414" y="54582"/>
                </a:lnTo>
                <a:lnTo>
                  <a:pt x="1078022" y="59874"/>
                </a:lnTo>
                <a:lnTo>
                  <a:pt x="1078022" y="112848"/>
                </a:lnTo>
                <a:lnTo>
                  <a:pt x="1094677" y="112848"/>
                </a:lnTo>
                <a:lnTo>
                  <a:pt x="1094677" y="55879"/>
                </a:lnTo>
                <a:lnTo>
                  <a:pt x="1093380" y="50483"/>
                </a:lnTo>
                <a:lnTo>
                  <a:pt x="1090786" y="46228"/>
                </a:lnTo>
                <a:lnTo>
                  <a:pt x="1088191" y="41974"/>
                </a:lnTo>
                <a:lnTo>
                  <a:pt x="1084663" y="38809"/>
                </a:lnTo>
                <a:lnTo>
                  <a:pt x="1080201" y="36734"/>
                </a:lnTo>
                <a:lnTo>
                  <a:pt x="1075843" y="34554"/>
                </a:lnTo>
                <a:lnTo>
                  <a:pt x="1070914" y="33465"/>
                </a:lnTo>
                <a:lnTo>
                  <a:pt x="1061160" y="33465"/>
                </a:lnTo>
                <a:lnTo>
                  <a:pt x="1057113" y="34139"/>
                </a:lnTo>
                <a:lnTo>
                  <a:pt x="1053273" y="35488"/>
                </a:lnTo>
                <a:lnTo>
                  <a:pt x="1049538" y="36837"/>
                </a:lnTo>
                <a:lnTo>
                  <a:pt x="1046269" y="39016"/>
                </a:lnTo>
                <a:lnTo>
                  <a:pt x="1043467" y="42026"/>
                </a:lnTo>
                <a:lnTo>
                  <a:pt x="1040769" y="44931"/>
                </a:lnTo>
                <a:lnTo>
                  <a:pt x="1039030" y="48018"/>
                </a:lnTo>
                <a:lnTo>
                  <a:pt x="1038331" y="35021"/>
                </a:lnTo>
                <a:lnTo>
                  <a:pt x="1023544" y="35021"/>
                </a:lnTo>
                <a:lnTo>
                  <a:pt x="1023544" y="112848"/>
                </a:lnTo>
                <a:close/>
              </a:path>
              <a:path w="1094677" h="114404">
                <a:moveTo>
                  <a:pt x="1038694" y="48615"/>
                </a:moveTo>
                <a:lnTo>
                  <a:pt x="1037241" y="53077"/>
                </a:lnTo>
                <a:lnTo>
                  <a:pt x="1040198" y="112848"/>
                </a:lnTo>
                <a:lnTo>
                  <a:pt x="1040198" y="65529"/>
                </a:lnTo>
                <a:lnTo>
                  <a:pt x="1039420" y="55256"/>
                </a:lnTo>
                <a:lnTo>
                  <a:pt x="1038694" y="48615"/>
                </a:lnTo>
                <a:close/>
              </a:path>
              <a:path w="1094677" h="114404">
                <a:moveTo>
                  <a:pt x="848668" y="78915"/>
                </a:moveTo>
                <a:lnTo>
                  <a:pt x="791388" y="74090"/>
                </a:lnTo>
                <a:lnTo>
                  <a:pt x="791388" y="78915"/>
                </a:lnTo>
                <a:lnTo>
                  <a:pt x="848668" y="78915"/>
                </a:lnTo>
                <a:close/>
              </a:path>
              <a:path w="1094677" h="114404">
                <a:moveTo>
                  <a:pt x="584578" y="89604"/>
                </a:moveTo>
                <a:lnTo>
                  <a:pt x="587898" y="95726"/>
                </a:lnTo>
                <a:lnTo>
                  <a:pt x="591219" y="101744"/>
                </a:lnTo>
                <a:lnTo>
                  <a:pt x="595785" y="106362"/>
                </a:lnTo>
                <a:lnTo>
                  <a:pt x="601596" y="109579"/>
                </a:lnTo>
                <a:lnTo>
                  <a:pt x="607407" y="112796"/>
                </a:lnTo>
                <a:lnTo>
                  <a:pt x="606473" y="96037"/>
                </a:lnTo>
                <a:lnTo>
                  <a:pt x="603983" y="92924"/>
                </a:lnTo>
                <a:lnTo>
                  <a:pt x="602219" y="88877"/>
                </a:lnTo>
                <a:lnTo>
                  <a:pt x="600454" y="84726"/>
                </a:lnTo>
                <a:lnTo>
                  <a:pt x="599572" y="79746"/>
                </a:lnTo>
                <a:lnTo>
                  <a:pt x="599572" y="68020"/>
                </a:lnTo>
                <a:lnTo>
                  <a:pt x="600454" y="63039"/>
                </a:lnTo>
                <a:lnTo>
                  <a:pt x="602219" y="58992"/>
                </a:lnTo>
                <a:lnTo>
                  <a:pt x="603983" y="54945"/>
                </a:lnTo>
                <a:lnTo>
                  <a:pt x="606473" y="51884"/>
                </a:lnTo>
                <a:lnTo>
                  <a:pt x="609690" y="49808"/>
                </a:lnTo>
                <a:lnTo>
                  <a:pt x="613010" y="47629"/>
                </a:lnTo>
                <a:lnTo>
                  <a:pt x="617006" y="46540"/>
                </a:lnTo>
                <a:lnTo>
                  <a:pt x="626345" y="46540"/>
                </a:lnTo>
                <a:lnTo>
                  <a:pt x="630288" y="47629"/>
                </a:lnTo>
                <a:lnTo>
                  <a:pt x="633505" y="49808"/>
                </a:lnTo>
                <a:lnTo>
                  <a:pt x="636722" y="51884"/>
                </a:lnTo>
                <a:lnTo>
                  <a:pt x="639212" y="54945"/>
                </a:lnTo>
                <a:lnTo>
                  <a:pt x="640976" y="58992"/>
                </a:lnTo>
                <a:lnTo>
                  <a:pt x="642740" y="63039"/>
                </a:lnTo>
                <a:lnTo>
                  <a:pt x="643622" y="68020"/>
                </a:lnTo>
                <a:lnTo>
                  <a:pt x="643622" y="79746"/>
                </a:lnTo>
                <a:lnTo>
                  <a:pt x="642740" y="84726"/>
                </a:lnTo>
                <a:lnTo>
                  <a:pt x="640976" y="88877"/>
                </a:lnTo>
                <a:lnTo>
                  <a:pt x="639212" y="92924"/>
                </a:lnTo>
                <a:lnTo>
                  <a:pt x="636722" y="96037"/>
                </a:lnTo>
                <a:lnTo>
                  <a:pt x="633505" y="98216"/>
                </a:lnTo>
                <a:lnTo>
                  <a:pt x="630288" y="100292"/>
                </a:lnTo>
                <a:lnTo>
                  <a:pt x="626345" y="101329"/>
                </a:lnTo>
                <a:lnTo>
                  <a:pt x="629250" y="114404"/>
                </a:lnTo>
                <a:lnTo>
                  <a:pt x="635943" y="112796"/>
                </a:lnTo>
                <a:lnTo>
                  <a:pt x="641754" y="109579"/>
                </a:lnTo>
                <a:lnTo>
                  <a:pt x="647565" y="106362"/>
                </a:lnTo>
                <a:lnTo>
                  <a:pt x="652079" y="101744"/>
                </a:lnTo>
                <a:lnTo>
                  <a:pt x="655296" y="95726"/>
                </a:lnTo>
                <a:lnTo>
                  <a:pt x="658617" y="89604"/>
                </a:lnTo>
                <a:lnTo>
                  <a:pt x="660277" y="82340"/>
                </a:lnTo>
                <a:lnTo>
                  <a:pt x="660277" y="65529"/>
                </a:lnTo>
                <a:lnTo>
                  <a:pt x="658617" y="58317"/>
                </a:lnTo>
                <a:lnTo>
                  <a:pt x="655296" y="52299"/>
                </a:lnTo>
                <a:lnTo>
                  <a:pt x="652079" y="46176"/>
                </a:lnTo>
                <a:lnTo>
                  <a:pt x="647565" y="41507"/>
                </a:lnTo>
                <a:lnTo>
                  <a:pt x="641754" y="38290"/>
                </a:lnTo>
                <a:lnTo>
                  <a:pt x="635943" y="35073"/>
                </a:lnTo>
                <a:lnTo>
                  <a:pt x="629250" y="33465"/>
                </a:lnTo>
                <a:lnTo>
                  <a:pt x="614100" y="33465"/>
                </a:lnTo>
                <a:lnTo>
                  <a:pt x="607407" y="35073"/>
                </a:lnTo>
                <a:lnTo>
                  <a:pt x="601596" y="38290"/>
                </a:lnTo>
                <a:lnTo>
                  <a:pt x="595785" y="41507"/>
                </a:lnTo>
                <a:lnTo>
                  <a:pt x="591219" y="46176"/>
                </a:lnTo>
                <a:lnTo>
                  <a:pt x="587898" y="52299"/>
                </a:lnTo>
                <a:lnTo>
                  <a:pt x="584578" y="58317"/>
                </a:lnTo>
                <a:lnTo>
                  <a:pt x="582918" y="65529"/>
                </a:lnTo>
                <a:lnTo>
                  <a:pt x="582918" y="82340"/>
                </a:lnTo>
                <a:lnTo>
                  <a:pt x="584578" y="89604"/>
                </a:lnTo>
                <a:close/>
              </a:path>
              <a:path w="1094677" h="114404">
                <a:moveTo>
                  <a:pt x="0" y="10117"/>
                </a:moveTo>
                <a:lnTo>
                  <a:pt x="0" y="112848"/>
                </a:lnTo>
                <a:lnTo>
                  <a:pt x="16654" y="112848"/>
                </a:lnTo>
                <a:lnTo>
                  <a:pt x="16654" y="10117"/>
                </a:lnTo>
                <a:lnTo>
                  <a:pt x="0" y="10117"/>
                </a:lnTo>
                <a:close/>
              </a:path>
              <a:path w="1094677" h="114404">
                <a:moveTo>
                  <a:pt x="208958" y="35021"/>
                </a:moveTo>
                <a:lnTo>
                  <a:pt x="190903" y="35021"/>
                </a:lnTo>
                <a:lnTo>
                  <a:pt x="173158" y="96504"/>
                </a:lnTo>
                <a:lnTo>
                  <a:pt x="153857" y="35021"/>
                </a:lnTo>
                <a:lnTo>
                  <a:pt x="137202" y="35021"/>
                </a:lnTo>
                <a:lnTo>
                  <a:pt x="117902" y="96504"/>
                </a:lnTo>
                <a:lnTo>
                  <a:pt x="100157" y="35021"/>
                </a:lnTo>
                <a:lnTo>
                  <a:pt x="82257" y="35021"/>
                </a:lnTo>
                <a:lnTo>
                  <a:pt x="108251" y="112848"/>
                </a:lnTo>
                <a:lnTo>
                  <a:pt x="126462" y="112848"/>
                </a:lnTo>
                <a:lnTo>
                  <a:pt x="144985" y="55101"/>
                </a:lnTo>
                <a:lnTo>
                  <a:pt x="164597" y="112848"/>
                </a:lnTo>
                <a:lnTo>
                  <a:pt x="182809" y="112848"/>
                </a:lnTo>
                <a:lnTo>
                  <a:pt x="208958" y="35021"/>
                </a:lnTo>
                <a:close/>
              </a:path>
              <a:path w="1094677" h="114404">
                <a:moveTo>
                  <a:pt x="220897" y="82651"/>
                </a:moveTo>
                <a:lnTo>
                  <a:pt x="219030" y="87424"/>
                </a:lnTo>
                <a:lnTo>
                  <a:pt x="219030" y="97905"/>
                </a:lnTo>
                <a:lnTo>
                  <a:pt x="220119" y="101848"/>
                </a:lnTo>
                <a:lnTo>
                  <a:pt x="222298" y="105065"/>
                </a:lnTo>
                <a:lnTo>
                  <a:pt x="224581" y="108178"/>
                </a:lnTo>
                <a:lnTo>
                  <a:pt x="227642" y="110513"/>
                </a:lnTo>
                <a:lnTo>
                  <a:pt x="231482" y="112069"/>
                </a:lnTo>
                <a:lnTo>
                  <a:pt x="235425" y="113626"/>
                </a:lnTo>
                <a:lnTo>
                  <a:pt x="239835" y="114404"/>
                </a:lnTo>
                <a:lnTo>
                  <a:pt x="244712" y="114404"/>
                </a:lnTo>
                <a:lnTo>
                  <a:pt x="241392" y="100655"/>
                </a:lnTo>
                <a:lnTo>
                  <a:pt x="239109" y="98995"/>
                </a:lnTo>
                <a:lnTo>
                  <a:pt x="236930" y="97231"/>
                </a:lnTo>
                <a:lnTo>
                  <a:pt x="235840" y="94896"/>
                </a:lnTo>
                <a:lnTo>
                  <a:pt x="235840" y="88981"/>
                </a:lnTo>
                <a:lnTo>
                  <a:pt x="236930" y="86698"/>
                </a:lnTo>
                <a:lnTo>
                  <a:pt x="239109" y="85142"/>
                </a:lnTo>
                <a:lnTo>
                  <a:pt x="241288" y="83585"/>
                </a:lnTo>
                <a:lnTo>
                  <a:pt x="244557" y="82392"/>
                </a:lnTo>
                <a:lnTo>
                  <a:pt x="248915" y="81562"/>
                </a:lnTo>
                <a:lnTo>
                  <a:pt x="268527" y="77528"/>
                </a:lnTo>
                <a:lnTo>
                  <a:pt x="268838" y="96660"/>
                </a:lnTo>
                <a:lnTo>
                  <a:pt x="268838" y="97749"/>
                </a:lnTo>
                <a:lnTo>
                  <a:pt x="269432" y="103883"/>
                </a:lnTo>
                <a:lnTo>
                  <a:pt x="269565" y="104442"/>
                </a:lnTo>
                <a:lnTo>
                  <a:pt x="271018" y="106933"/>
                </a:lnTo>
                <a:lnTo>
                  <a:pt x="271329" y="100551"/>
                </a:lnTo>
                <a:lnTo>
                  <a:pt x="272263" y="96504"/>
                </a:lnTo>
                <a:lnTo>
                  <a:pt x="270862" y="77048"/>
                </a:lnTo>
                <a:lnTo>
                  <a:pt x="268527" y="65861"/>
                </a:lnTo>
                <a:lnTo>
                  <a:pt x="240821" y="71288"/>
                </a:lnTo>
                <a:lnTo>
                  <a:pt x="233868" y="72637"/>
                </a:lnTo>
                <a:lnTo>
                  <a:pt x="228472" y="75180"/>
                </a:lnTo>
                <a:lnTo>
                  <a:pt x="224633" y="78915"/>
                </a:lnTo>
                <a:lnTo>
                  <a:pt x="220897" y="82651"/>
                </a:lnTo>
                <a:close/>
              </a:path>
              <a:path w="1094677" h="114404">
                <a:moveTo>
                  <a:pt x="263598" y="109216"/>
                </a:moveTo>
                <a:lnTo>
                  <a:pt x="266504" y="106622"/>
                </a:lnTo>
                <a:lnTo>
                  <a:pt x="269409" y="103924"/>
                </a:lnTo>
                <a:lnTo>
                  <a:pt x="268838" y="101381"/>
                </a:lnTo>
                <a:lnTo>
                  <a:pt x="269409" y="103924"/>
                </a:lnTo>
                <a:lnTo>
                  <a:pt x="268838" y="97749"/>
                </a:lnTo>
                <a:lnTo>
                  <a:pt x="268838" y="96660"/>
                </a:lnTo>
                <a:lnTo>
                  <a:pt x="268527" y="77528"/>
                </a:lnTo>
                <a:lnTo>
                  <a:pt x="268527" y="87165"/>
                </a:lnTo>
                <a:lnTo>
                  <a:pt x="267956" y="89863"/>
                </a:lnTo>
                <a:lnTo>
                  <a:pt x="266815" y="92146"/>
                </a:lnTo>
                <a:lnTo>
                  <a:pt x="265777" y="94325"/>
                </a:lnTo>
                <a:lnTo>
                  <a:pt x="264273" y="96141"/>
                </a:lnTo>
                <a:lnTo>
                  <a:pt x="262301" y="97594"/>
                </a:lnTo>
                <a:lnTo>
                  <a:pt x="260329" y="98943"/>
                </a:lnTo>
                <a:lnTo>
                  <a:pt x="258098" y="99929"/>
                </a:lnTo>
                <a:lnTo>
                  <a:pt x="255608" y="100551"/>
                </a:lnTo>
                <a:lnTo>
                  <a:pt x="253221" y="101174"/>
                </a:lnTo>
                <a:lnTo>
                  <a:pt x="250731" y="101485"/>
                </a:lnTo>
                <a:lnTo>
                  <a:pt x="244401" y="101485"/>
                </a:lnTo>
                <a:lnTo>
                  <a:pt x="241392" y="100655"/>
                </a:lnTo>
                <a:lnTo>
                  <a:pt x="244712" y="114404"/>
                </a:lnTo>
                <a:lnTo>
                  <a:pt x="248655" y="114404"/>
                </a:lnTo>
                <a:lnTo>
                  <a:pt x="252547" y="113782"/>
                </a:lnTo>
                <a:lnTo>
                  <a:pt x="256386" y="112536"/>
                </a:lnTo>
                <a:lnTo>
                  <a:pt x="260226" y="111187"/>
                </a:lnTo>
                <a:lnTo>
                  <a:pt x="263598" y="109216"/>
                </a:lnTo>
                <a:close/>
              </a:path>
              <a:path w="1094677" h="114404">
                <a:moveTo>
                  <a:pt x="271018" y="65374"/>
                </a:moveTo>
                <a:lnTo>
                  <a:pt x="268527" y="57695"/>
                </a:lnTo>
                <a:lnTo>
                  <a:pt x="268527" y="65861"/>
                </a:lnTo>
                <a:lnTo>
                  <a:pt x="270862" y="77048"/>
                </a:lnTo>
                <a:lnTo>
                  <a:pt x="272263" y="96504"/>
                </a:lnTo>
                <a:lnTo>
                  <a:pt x="271018" y="65374"/>
                </a:lnTo>
                <a:close/>
              </a:path>
              <a:path w="1094677" h="114404">
                <a:moveTo>
                  <a:pt x="285026" y="54841"/>
                </a:moveTo>
                <a:lnTo>
                  <a:pt x="283625" y="49653"/>
                </a:lnTo>
                <a:lnTo>
                  <a:pt x="280824" y="45606"/>
                </a:lnTo>
                <a:lnTo>
                  <a:pt x="278126" y="41559"/>
                </a:lnTo>
                <a:lnTo>
                  <a:pt x="274390" y="38549"/>
                </a:lnTo>
                <a:lnTo>
                  <a:pt x="269617" y="36578"/>
                </a:lnTo>
                <a:lnTo>
                  <a:pt x="264843" y="34503"/>
                </a:lnTo>
                <a:lnTo>
                  <a:pt x="259344" y="33465"/>
                </a:lnTo>
                <a:lnTo>
                  <a:pt x="243986" y="33465"/>
                </a:lnTo>
                <a:lnTo>
                  <a:pt x="236515" y="35385"/>
                </a:lnTo>
                <a:lnTo>
                  <a:pt x="230704" y="39224"/>
                </a:lnTo>
                <a:lnTo>
                  <a:pt x="224996" y="43063"/>
                </a:lnTo>
                <a:lnTo>
                  <a:pt x="221157" y="48148"/>
                </a:lnTo>
                <a:lnTo>
                  <a:pt x="219185" y="54478"/>
                </a:lnTo>
                <a:lnTo>
                  <a:pt x="233194" y="60393"/>
                </a:lnTo>
                <a:lnTo>
                  <a:pt x="234750" y="55516"/>
                </a:lnTo>
                <a:lnTo>
                  <a:pt x="237189" y="51987"/>
                </a:lnTo>
                <a:lnTo>
                  <a:pt x="240510" y="49808"/>
                </a:lnTo>
                <a:lnTo>
                  <a:pt x="243830" y="47629"/>
                </a:lnTo>
                <a:lnTo>
                  <a:pt x="247825" y="46540"/>
                </a:lnTo>
                <a:lnTo>
                  <a:pt x="257476" y="46540"/>
                </a:lnTo>
                <a:lnTo>
                  <a:pt x="261367" y="47992"/>
                </a:lnTo>
                <a:lnTo>
                  <a:pt x="264169" y="50898"/>
                </a:lnTo>
                <a:lnTo>
                  <a:pt x="267074" y="53700"/>
                </a:lnTo>
                <a:lnTo>
                  <a:pt x="268527" y="57695"/>
                </a:lnTo>
                <a:lnTo>
                  <a:pt x="271018" y="65374"/>
                </a:lnTo>
                <a:lnTo>
                  <a:pt x="272263" y="96504"/>
                </a:lnTo>
                <a:lnTo>
                  <a:pt x="271329" y="100551"/>
                </a:lnTo>
                <a:lnTo>
                  <a:pt x="271018" y="106933"/>
                </a:lnTo>
                <a:lnTo>
                  <a:pt x="272574" y="109320"/>
                </a:lnTo>
                <a:lnTo>
                  <a:pt x="274649" y="111136"/>
                </a:lnTo>
                <a:lnTo>
                  <a:pt x="277244" y="112381"/>
                </a:lnTo>
                <a:lnTo>
                  <a:pt x="279942" y="113522"/>
                </a:lnTo>
                <a:lnTo>
                  <a:pt x="282951" y="114093"/>
                </a:lnTo>
                <a:lnTo>
                  <a:pt x="289903" y="114093"/>
                </a:lnTo>
                <a:lnTo>
                  <a:pt x="292913" y="113522"/>
                </a:lnTo>
                <a:lnTo>
                  <a:pt x="295299" y="112381"/>
                </a:lnTo>
                <a:lnTo>
                  <a:pt x="296233" y="100862"/>
                </a:lnTo>
                <a:lnTo>
                  <a:pt x="294469" y="101381"/>
                </a:lnTo>
                <a:lnTo>
                  <a:pt x="292653" y="101641"/>
                </a:lnTo>
                <a:lnTo>
                  <a:pt x="286946" y="101641"/>
                </a:lnTo>
                <a:lnTo>
                  <a:pt x="285026" y="99721"/>
                </a:lnTo>
                <a:lnTo>
                  <a:pt x="285026" y="54841"/>
                </a:lnTo>
                <a:close/>
              </a:path>
              <a:path w="1094677" h="114404">
                <a:moveTo>
                  <a:pt x="312314" y="112848"/>
                </a:moveTo>
                <a:lnTo>
                  <a:pt x="328969" y="112848"/>
                </a:lnTo>
                <a:lnTo>
                  <a:pt x="326012" y="53077"/>
                </a:lnTo>
                <a:lnTo>
                  <a:pt x="327464" y="48615"/>
                </a:lnTo>
                <a:lnTo>
                  <a:pt x="328191" y="55256"/>
                </a:lnTo>
                <a:lnTo>
                  <a:pt x="328969" y="65529"/>
                </a:lnTo>
                <a:lnTo>
                  <a:pt x="330007" y="60808"/>
                </a:lnTo>
                <a:lnTo>
                  <a:pt x="332082" y="57280"/>
                </a:lnTo>
                <a:lnTo>
                  <a:pt x="334261" y="53752"/>
                </a:lnTo>
                <a:lnTo>
                  <a:pt x="336959" y="51209"/>
                </a:lnTo>
                <a:lnTo>
                  <a:pt x="340176" y="49653"/>
                </a:lnTo>
                <a:lnTo>
                  <a:pt x="343393" y="47992"/>
                </a:lnTo>
                <a:lnTo>
                  <a:pt x="346713" y="47162"/>
                </a:lnTo>
                <a:lnTo>
                  <a:pt x="354911" y="47162"/>
                </a:lnTo>
                <a:lnTo>
                  <a:pt x="358854" y="48667"/>
                </a:lnTo>
                <a:lnTo>
                  <a:pt x="361967" y="51676"/>
                </a:lnTo>
                <a:lnTo>
                  <a:pt x="365184" y="54582"/>
                </a:lnTo>
                <a:lnTo>
                  <a:pt x="366793" y="59874"/>
                </a:lnTo>
                <a:lnTo>
                  <a:pt x="366793" y="112848"/>
                </a:lnTo>
                <a:lnTo>
                  <a:pt x="383447" y="112848"/>
                </a:lnTo>
                <a:lnTo>
                  <a:pt x="383447" y="55879"/>
                </a:lnTo>
                <a:lnTo>
                  <a:pt x="382150" y="50483"/>
                </a:lnTo>
                <a:lnTo>
                  <a:pt x="379556" y="46228"/>
                </a:lnTo>
                <a:lnTo>
                  <a:pt x="376962" y="41974"/>
                </a:lnTo>
                <a:lnTo>
                  <a:pt x="373434" y="38809"/>
                </a:lnTo>
                <a:lnTo>
                  <a:pt x="368972" y="36734"/>
                </a:lnTo>
                <a:lnTo>
                  <a:pt x="364613" y="34554"/>
                </a:lnTo>
                <a:lnTo>
                  <a:pt x="359684" y="33465"/>
                </a:lnTo>
                <a:lnTo>
                  <a:pt x="349930" y="33465"/>
                </a:lnTo>
                <a:lnTo>
                  <a:pt x="345883" y="34139"/>
                </a:lnTo>
                <a:lnTo>
                  <a:pt x="342044" y="35488"/>
                </a:lnTo>
                <a:lnTo>
                  <a:pt x="338308" y="36837"/>
                </a:lnTo>
                <a:lnTo>
                  <a:pt x="335039" y="39016"/>
                </a:lnTo>
                <a:lnTo>
                  <a:pt x="332238" y="42026"/>
                </a:lnTo>
                <a:lnTo>
                  <a:pt x="329540" y="44931"/>
                </a:lnTo>
                <a:lnTo>
                  <a:pt x="327801" y="48018"/>
                </a:lnTo>
                <a:lnTo>
                  <a:pt x="327101" y="35021"/>
                </a:lnTo>
                <a:lnTo>
                  <a:pt x="312314" y="35021"/>
                </a:lnTo>
                <a:lnTo>
                  <a:pt x="312314" y="112848"/>
                </a:lnTo>
                <a:close/>
              </a:path>
              <a:path w="1094677" h="114404">
                <a:moveTo>
                  <a:pt x="327464" y="48615"/>
                </a:moveTo>
                <a:lnTo>
                  <a:pt x="326012" y="53077"/>
                </a:lnTo>
                <a:lnTo>
                  <a:pt x="328969" y="112848"/>
                </a:lnTo>
                <a:lnTo>
                  <a:pt x="328969" y="65529"/>
                </a:lnTo>
                <a:lnTo>
                  <a:pt x="328191" y="55256"/>
                </a:lnTo>
                <a:lnTo>
                  <a:pt x="327464" y="48615"/>
                </a:lnTo>
                <a:close/>
              </a:path>
              <a:path w="1094677" h="114404">
                <a:moveTo>
                  <a:pt x="433663" y="114404"/>
                </a:moveTo>
                <a:lnTo>
                  <a:pt x="442380" y="114404"/>
                </a:lnTo>
                <a:lnTo>
                  <a:pt x="446219" y="113833"/>
                </a:lnTo>
                <a:lnTo>
                  <a:pt x="449644" y="112692"/>
                </a:lnTo>
                <a:lnTo>
                  <a:pt x="453172" y="111447"/>
                </a:lnTo>
                <a:lnTo>
                  <a:pt x="456129" y="109787"/>
                </a:lnTo>
                <a:lnTo>
                  <a:pt x="458516" y="107711"/>
                </a:lnTo>
                <a:lnTo>
                  <a:pt x="454780" y="95570"/>
                </a:lnTo>
                <a:lnTo>
                  <a:pt x="453016" y="97127"/>
                </a:lnTo>
                <a:lnTo>
                  <a:pt x="451096" y="98372"/>
                </a:lnTo>
                <a:lnTo>
                  <a:pt x="449021" y="99306"/>
                </a:lnTo>
                <a:lnTo>
                  <a:pt x="446946" y="100136"/>
                </a:lnTo>
                <a:lnTo>
                  <a:pt x="444507" y="100551"/>
                </a:lnTo>
                <a:lnTo>
                  <a:pt x="438281" y="100551"/>
                </a:lnTo>
                <a:lnTo>
                  <a:pt x="435531" y="99669"/>
                </a:lnTo>
                <a:lnTo>
                  <a:pt x="433456" y="97905"/>
                </a:lnTo>
                <a:lnTo>
                  <a:pt x="431484" y="96141"/>
                </a:lnTo>
                <a:lnTo>
                  <a:pt x="430498" y="93339"/>
                </a:lnTo>
                <a:lnTo>
                  <a:pt x="430498" y="48096"/>
                </a:lnTo>
                <a:lnTo>
                  <a:pt x="457271" y="48096"/>
                </a:lnTo>
                <a:lnTo>
                  <a:pt x="457271" y="35021"/>
                </a:lnTo>
                <a:lnTo>
                  <a:pt x="430498" y="35021"/>
                </a:lnTo>
                <a:lnTo>
                  <a:pt x="430498" y="12140"/>
                </a:lnTo>
                <a:lnTo>
                  <a:pt x="413844" y="16810"/>
                </a:lnTo>
                <a:lnTo>
                  <a:pt x="413844" y="35021"/>
                </a:lnTo>
                <a:lnTo>
                  <a:pt x="398901" y="35021"/>
                </a:lnTo>
                <a:lnTo>
                  <a:pt x="398901" y="48096"/>
                </a:lnTo>
                <a:lnTo>
                  <a:pt x="413844" y="48096"/>
                </a:lnTo>
                <a:lnTo>
                  <a:pt x="413844" y="92302"/>
                </a:lnTo>
                <a:lnTo>
                  <a:pt x="413947" y="97594"/>
                </a:lnTo>
                <a:lnTo>
                  <a:pt x="415037" y="101900"/>
                </a:lnTo>
                <a:lnTo>
                  <a:pt x="417112" y="105221"/>
                </a:lnTo>
                <a:lnTo>
                  <a:pt x="419188" y="108438"/>
                </a:lnTo>
                <a:lnTo>
                  <a:pt x="422093" y="110772"/>
                </a:lnTo>
                <a:lnTo>
                  <a:pt x="425829" y="112225"/>
                </a:lnTo>
                <a:lnTo>
                  <a:pt x="429564" y="113678"/>
                </a:lnTo>
                <a:lnTo>
                  <a:pt x="433663" y="114404"/>
                </a:lnTo>
                <a:close/>
              </a:path>
              <a:path w="1094677" h="114404">
                <a:moveTo>
                  <a:pt x="547819" y="114404"/>
                </a:moveTo>
                <a:lnTo>
                  <a:pt x="556535" y="114404"/>
                </a:lnTo>
                <a:lnTo>
                  <a:pt x="560375" y="113833"/>
                </a:lnTo>
                <a:lnTo>
                  <a:pt x="563799" y="112692"/>
                </a:lnTo>
                <a:lnTo>
                  <a:pt x="567327" y="111447"/>
                </a:lnTo>
                <a:lnTo>
                  <a:pt x="570285" y="109787"/>
                </a:lnTo>
                <a:lnTo>
                  <a:pt x="572671" y="107711"/>
                </a:lnTo>
                <a:lnTo>
                  <a:pt x="568936" y="95570"/>
                </a:lnTo>
                <a:lnTo>
                  <a:pt x="567172" y="97127"/>
                </a:lnTo>
                <a:lnTo>
                  <a:pt x="565252" y="98372"/>
                </a:lnTo>
                <a:lnTo>
                  <a:pt x="563176" y="99306"/>
                </a:lnTo>
                <a:lnTo>
                  <a:pt x="561101" y="100136"/>
                </a:lnTo>
                <a:lnTo>
                  <a:pt x="558662" y="100551"/>
                </a:lnTo>
                <a:lnTo>
                  <a:pt x="552436" y="100551"/>
                </a:lnTo>
                <a:lnTo>
                  <a:pt x="549687" y="99669"/>
                </a:lnTo>
                <a:lnTo>
                  <a:pt x="547611" y="97905"/>
                </a:lnTo>
                <a:lnTo>
                  <a:pt x="545640" y="96141"/>
                </a:lnTo>
                <a:lnTo>
                  <a:pt x="544654" y="93339"/>
                </a:lnTo>
                <a:lnTo>
                  <a:pt x="544654" y="48096"/>
                </a:lnTo>
                <a:lnTo>
                  <a:pt x="571426" y="48096"/>
                </a:lnTo>
                <a:lnTo>
                  <a:pt x="571426" y="35021"/>
                </a:lnTo>
                <a:lnTo>
                  <a:pt x="544654" y="35021"/>
                </a:lnTo>
                <a:lnTo>
                  <a:pt x="544654" y="12140"/>
                </a:lnTo>
                <a:lnTo>
                  <a:pt x="527999" y="16810"/>
                </a:lnTo>
                <a:lnTo>
                  <a:pt x="527999" y="35021"/>
                </a:lnTo>
                <a:lnTo>
                  <a:pt x="513056" y="35021"/>
                </a:lnTo>
                <a:lnTo>
                  <a:pt x="513056" y="48096"/>
                </a:lnTo>
                <a:lnTo>
                  <a:pt x="527999" y="48096"/>
                </a:lnTo>
                <a:lnTo>
                  <a:pt x="527999" y="92302"/>
                </a:lnTo>
                <a:lnTo>
                  <a:pt x="528103" y="97594"/>
                </a:lnTo>
                <a:lnTo>
                  <a:pt x="529192" y="101900"/>
                </a:lnTo>
                <a:lnTo>
                  <a:pt x="531268" y="105221"/>
                </a:lnTo>
                <a:lnTo>
                  <a:pt x="533343" y="108438"/>
                </a:lnTo>
                <a:lnTo>
                  <a:pt x="536249" y="110772"/>
                </a:lnTo>
                <a:lnTo>
                  <a:pt x="539984" y="112225"/>
                </a:lnTo>
                <a:lnTo>
                  <a:pt x="543720" y="113678"/>
                </a:lnTo>
                <a:lnTo>
                  <a:pt x="547819" y="114404"/>
                </a:lnTo>
                <a:close/>
              </a:path>
              <a:path w="1094677" h="114404">
                <a:moveTo>
                  <a:pt x="613010" y="100292"/>
                </a:moveTo>
                <a:lnTo>
                  <a:pt x="609690" y="98216"/>
                </a:lnTo>
                <a:lnTo>
                  <a:pt x="606473" y="96037"/>
                </a:lnTo>
                <a:lnTo>
                  <a:pt x="607407" y="112796"/>
                </a:lnTo>
                <a:lnTo>
                  <a:pt x="614100" y="114404"/>
                </a:lnTo>
                <a:lnTo>
                  <a:pt x="629250" y="114404"/>
                </a:lnTo>
                <a:lnTo>
                  <a:pt x="626345" y="101329"/>
                </a:lnTo>
                <a:lnTo>
                  <a:pt x="617006" y="101329"/>
                </a:lnTo>
                <a:lnTo>
                  <a:pt x="613010" y="100292"/>
                </a:lnTo>
                <a:close/>
              </a:path>
              <a:path w="1094677" h="114404">
                <a:moveTo>
                  <a:pt x="753638" y="101174"/>
                </a:moveTo>
                <a:lnTo>
                  <a:pt x="751407" y="100447"/>
                </a:lnTo>
                <a:lnTo>
                  <a:pt x="750058" y="98995"/>
                </a:lnTo>
                <a:lnTo>
                  <a:pt x="748709" y="97542"/>
                </a:lnTo>
                <a:lnTo>
                  <a:pt x="748035" y="94896"/>
                </a:lnTo>
                <a:lnTo>
                  <a:pt x="748035" y="0"/>
                </a:lnTo>
                <a:lnTo>
                  <a:pt x="731380" y="0"/>
                </a:lnTo>
                <a:lnTo>
                  <a:pt x="731380" y="99929"/>
                </a:lnTo>
                <a:lnTo>
                  <a:pt x="732988" y="105480"/>
                </a:lnTo>
                <a:lnTo>
                  <a:pt x="736205" y="109112"/>
                </a:lnTo>
                <a:lnTo>
                  <a:pt x="739526" y="112640"/>
                </a:lnTo>
                <a:lnTo>
                  <a:pt x="744662" y="114404"/>
                </a:lnTo>
                <a:lnTo>
                  <a:pt x="753898" y="114404"/>
                </a:lnTo>
                <a:lnTo>
                  <a:pt x="756181" y="114145"/>
                </a:lnTo>
                <a:lnTo>
                  <a:pt x="758463" y="113626"/>
                </a:lnTo>
                <a:lnTo>
                  <a:pt x="760746" y="113211"/>
                </a:lnTo>
                <a:lnTo>
                  <a:pt x="762770" y="112588"/>
                </a:lnTo>
                <a:lnTo>
                  <a:pt x="764534" y="111758"/>
                </a:lnTo>
                <a:lnTo>
                  <a:pt x="766402" y="99306"/>
                </a:lnTo>
                <a:lnTo>
                  <a:pt x="764430" y="100032"/>
                </a:lnTo>
                <a:lnTo>
                  <a:pt x="762770" y="100551"/>
                </a:lnTo>
                <a:lnTo>
                  <a:pt x="761421" y="100862"/>
                </a:lnTo>
                <a:lnTo>
                  <a:pt x="760176" y="101070"/>
                </a:lnTo>
                <a:lnTo>
                  <a:pt x="758619" y="101174"/>
                </a:lnTo>
                <a:lnTo>
                  <a:pt x="753638" y="101174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3674418" y="12847572"/>
            <a:ext cx="0" cy="102730"/>
          </a:xfrm>
          <a:custGeom>
            <a:avLst/>
            <a:gdLst/>
            <a:ahLst/>
            <a:cxnLst/>
            <a:rect l="l" t="t" r="r" b="b"/>
            <a:pathLst>
              <a:path w="0" h="102730">
                <a:moveTo>
                  <a:pt x="0" y="0"/>
                </a:moveTo>
                <a:lnTo>
                  <a:pt x="0" y="102730"/>
                </a:lnTo>
              </a:path>
            </a:pathLst>
          </a:custGeom>
          <a:ln w="1792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1830475" y="11798473"/>
            <a:ext cx="314648" cy="578768"/>
          </a:xfrm>
          <a:custGeom>
            <a:avLst/>
            <a:gdLst/>
            <a:ahLst/>
            <a:cxnLst/>
            <a:rect l="l" t="t" r="r" b="b"/>
            <a:pathLst>
              <a:path w="314648" h="578768">
                <a:moveTo>
                  <a:pt x="14729" y="251368"/>
                </a:moveTo>
                <a:lnTo>
                  <a:pt x="0" y="253211"/>
                </a:lnTo>
                <a:lnTo>
                  <a:pt x="0" y="325557"/>
                </a:lnTo>
                <a:lnTo>
                  <a:pt x="14729" y="327399"/>
                </a:lnTo>
                <a:lnTo>
                  <a:pt x="27593" y="331483"/>
                </a:lnTo>
                <a:lnTo>
                  <a:pt x="37972" y="339701"/>
                </a:lnTo>
                <a:lnTo>
                  <a:pt x="44858" y="351182"/>
                </a:lnTo>
                <a:lnTo>
                  <a:pt x="45962" y="354631"/>
                </a:lnTo>
                <a:lnTo>
                  <a:pt x="47074" y="366372"/>
                </a:lnTo>
                <a:lnTo>
                  <a:pt x="44112" y="378672"/>
                </a:lnTo>
                <a:lnTo>
                  <a:pt x="37280" y="389538"/>
                </a:lnTo>
                <a:lnTo>
                  <a:pt x="32510" y="393788"/>
                </a:lnTo>
                <a:lnTo>
                  <a:pt x="20686" y="402752"/>
                </a:lnTo>
                <a:lnTo>
                  <a:pt x="56859" y="465399"/>
                </a:lnTo>
                <a:lnTo>
                  <a:pt x="70571" y="459612"/>
                </a:lnTo>
                <a:lnTo>
                  <a:pt x="82650" y="456771"/>
                </a:lnTo>
                <a:lnTo>
                  <a:pt x="94746" y="458005"/>
                </a:lnTo>
                <a:lnTo>
                  <a:pt x="105849" y="463120"/>
                </a:lnTo>
                <a:lnTo>
                  <a:pt x="111209" y="467559"/>
                </a:lnTo>
                <a:lnTo>
                  <a:pt x="118186" y="477418"/>
                </a:lnTo>
                <a:lnTo>
                  <a:pt x="121673" y="488958"/>
                </a:lnTo>
                <a:lnTo>
                  <a:pt x="121252" y="501285"/>
                </a:lnTo>
                <a:lnTo>
                  <a:pt x="119156" y="508197"/>
                </a:lnTo>
                <a:lnTo>
                  <a:pt x="113368" y="521909"/>
                </a:lnTo>
                <a:lnTo>
                  <a:pt x="176015" y="558082"/>
                </a:lnTo>
                <a:lnTo>
                  <a:pt x="184979" y="546258"/>
                </a:lnTo>
                <a:lnTo>
                  <a:pt x="194149" y="537664"/>
                </a:lnTo>
                <a:lnTo>
                  <a:pt x="205418" y="532690"/>
                </a:lnTo>
                <a:lnTo>
                  <a:pt x="217770" y="531684"/>
                </a:lnTo>
                <a:lnTo>
                  <a:pt x="224137" y="532806"/>
                </a:lnTo>
                <a:lnTo>
                  <a:pt x="235876" y="538381"/>
                </a:lnTo>
                <a:lnTo>
                  <a:pt x="245138" y="547783"/>
                </a:lnTo>
                <a:lnTo>
                  <a:pt x="250683" y="560314"/>
                </a:lnTo>
                <a:lnTo>
                  <a:pt x="251368" y="564039"/>
                </a:lnTo>
                <a:lnTo>
                  <a:pt x="253211" y="578768"/>
                </a:lnTo>
                <a:lnTo>
                  <a:pt x="289384" y="578768"/>
                </a:lnTo>
                <a:lnTo>
                  <a:pt x="314648" y="289388"/>
                </a:lnTo>
                <a:lnTo>
                  <a:pt x="289384" y="0"/>
                </a:lnTo>
                <a:lnTo>
                  <a:pt x="253211" y="0"/>
                </a:lnTo>
                <a:lnTo>
                  <a:pt x="251368" y="14729"/>
                </a:lnTo>
                <a:lnTo>
                  <a:pt x="247285" y="27593"/>
                </a:lnTo>
                <a:lnTo>
                  <a:pt x="239066" y="37972"/>
                </a:lnTo>
                <a:lnTo>
                  <a:pt x="227586" y="44858"/>
                </a:lnTo>
                <a:lnTo>
                  <a:pt x="224137" y="45962"/>
                </a:lnTo>
                <a:lnTo>
                  <a:pt x="212396" y="47074"/>
                </a:lnTo>
                <a:lnTo>
                  <a:pt x="200097" y="44112"/>
                </a:lnTo>
                <a:lnTo>
                  <a:pt x="189230" y="37281"/>
                </a:lnTo>
                <a:lnTo>
                  <a:pt x="184979" y="32510"/>
                </a:lnTo>
                <a:lnTo>
                  <a:pt x="176015" y="20686"/>
                </a:lnTo>
                <a:lnTo>
                  <a:pt x="113368" y="56859"/>
                </a:lnTo>
                <a:lnTo>
                  <a:pt x="119156" y="70571"/>
                </a:lnTo>
                <a:lnTo>
                  <a:pt x="121996" y="82650"/>
                </a:lnTo>
                <a:lnTo>
                  <a:pt x="120762" y="94746"/>
                </a:lnTo>
                <a:lnTo>
                  <a:pt x="115647" y="105849"/>
                </a:lnTo>
                <a:lnTo>
                  <a:pt x="111209" y="111209"/>
                </a:lnTo>
                <a:lnTo>
                  <a:pt x="101349" y="118186"/>
                </a:lnTo>
                <a:lnTo>
                  <a:pt x="89810" y="121673"/>
                </a:lnTo>
                <a:lnTo>
                  <a:pt x="77483" y="121252"/>
                </a:lnTo>
                <a:lnTo>
                  <a:pt x="70571" y="119156"/>
                </a:lnTo>
                <a:lnTo>
                  <a:pt x="56859" y="113368"/>
                </a:lnTo>
                <a:lnTo>
                  <a:pt x="20686" y="176015"/>
                </a:lnTo>
                <a:lnTo>
                  <a:pt x="32510" y="184979"/>
                </a:lnTo>
                <a:lnTo>
                  <a:pt x="41103" y="194149"/>
                </a:lnTo>
                <a:lnTo>
                  <a:pt x="46078" y="205418"/>
                </a:lnTo>
                <a:lnTo>
                  <a:pt x="47084" y="217770"/>
                </a:lnTo>
                <a:lnTo>
                  <a:pt x="45962" y="224137"/>
                </a:lnTo>
                <a:lnTo>
                  <a:pt x="40387" y="235876"/>
                </a:lnTo>
                <a:lnTo>
                  <a:pt x="30984" y="245138"/>
                </a:lnTo>
                <a:lnTo>
                  <a:pt x="18453" y="250683"/>
                </a:lnTo>
                <a:lnTo>
                  <a:pt x="14729" y="251368"/>
                </a:lnTo>
                <a:close/>
              </a:path>
            </a:pathLst>
          </a:custGeom>
          <a:solidFill>
            <a:srgbClr val="9AC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2119858" y="11798473"/>
            <a:ext cx="289384" cy="578768"/>
          </a:xfrm>
          <a:custGeom>
            <a:avLst/>
            <a:gdLst/>
            <a:ahLst/>
            <a:cxnLst/>
            <a:rect l="l" t="t" r="r" b="b"/>
            <a:pathLst>
              <a:path w="289384" h="578768">
                <a:moveTo>
                  <a:pt x="36173" y="578768"/>
                </a:moveTo>
                <a:lnTo>
                  <a:pt x="38015" y="564039"/>
                </a:lnTo>
                <a:lnTo>
                  <a:pt x="38700" y="560314"/>
                </a:lnTo>
                <a:lnTo>
                  <a:pt x="44245" y="547783"/>
                </a:lnTo>
                <a:lnTo>
                  <a:pt x="53507" y="538381"/>
                </a:lnTo>
                <a:lnTo>
                  <a:pt x="65247" y="532806"/>
                </a:lnTo>
                <a:lnTo>
                  <a:pt x="71613" y="531684"/>
                </a:lnTo>
                <a:lnTo>
                  <a:pt x="83966" y="532690"/>
                </a:lnTo>
                <a:lnTo>
                  <a:pt x="95234" y="537664"/>
                </a:lnTo>
                <a:lnTo>
                  <a:pt x="104404" y="546258"/>
                </a:lnTo>
                <a:lnTo>
                  <a:pt x="113368" y="558082"/>
                </a:lnTo>
                <a:lnTo>
                  <a:pt x="176015" y="521909"/>
                </a:lnTo>
                <a:lnTo>
                  <a:pt x="170228" y="508197"/>
                </a:lnTo>
                <a:lnTo>
                  <a:pt x="168131" y="501285"/>
                </a:lnTo>
                <a:lnTo>
                  <a:pt x="167711" y="488958"/>
                </a:lnTo>
                <a:lnTo>
                  <a:pt x="171197" y="477418"/>
                </a:lnTo>
                <a:lnTo>
                  <a:pt x="178174" y="467559"/>
                </a:lnTo>
                <a:lnTo>
                  <a:pt x="183534" y="463120"/>
                </a:lnTo>
                <a:lnTo>
                  <a:pt x="194637" y="458005"/>
                </a:lnTo>
                <a:lnTo>
                  <a:pt x="206733" y="456771"/>
                </a:lnTo>
                <a:lnTo>
                  <a:pt x="218812" y="459612"/>
                </a:lnTo>
                <a:lnTo>
                  <a:pt x="232524" y="465399"/>
                </a:lnTo>
                <a:lnTo>
                  <a:pt x="268697" y="402752"/>
                </a:lnTo>
                <a:lnTo>
                  <a:pt x="256873" y="393788"/>
                </a:lnTo>
                <a:lnTo>
                  <a:pt x="252103" y="389538"/>
                </a:lnTo>
                <a:lnTo>
                  <a:pt x="245272" y="378672"/>
                </a:lnTo>
                <a:lnTo>
                  <a:pt x="242310" y="366372"/>
                </a:lnTo>
                <a:lnTo>
                  <a:pt x="243421" y="354631"/>
                </a:lnTo>
                <a:lnTo>
                  <a:pt x="244525" y="351182"/>
                </a:lnTo>
                <a:lnTo>
                  <a:pt x="251411" y="339701"/>
                </a:lnTo>
                <a:lnTo>
                  <a:pt x="261790" y="331483"/>
                </a:lnTo>
                <a:lnTo>
                  <a:pt x="274655" y="327399"/>
                </a:lnTo>
                <a:lnTo>
                  <a:pt x="289384" y="325557"/>
                </a:lnTo>
                <a:lnTo>
                  <a:pt x="289384" y="253211"/>
                </a:lnTo>
                <a:lnTo>
                  <a:pt x="274655" y="251368"/>
                </a:lnTo>
                <a:lnTo>
                  <a:pt x="270930" y="250683"/>
                </a:lnTo>
                <a:lnTo>
                  <a:pt x="258399" y="245138"/>
                </a:lnTo>
                <a:lnTo>
                  <a:pt x="248996" y="235876"/>
                </a:lnTo>
                <a:lnTo>
                  <a:pt x="243421" y="224137"/>
                </a:lnTo>
                <a:lnTo>
                  <a:pt x="242300" y="217770"/>
                </a:lnTo>
                <a:lnTo>
                  <a:pt x="243306" y="205418"/>
                </a:lnTo>
                <a:lnTo>
                  <a:pt x="248280" y="194149"/>
                </a:lnTo>
                <a:lnTo>
                  <a:pt x="256873" y="184979"/>
                </a:lnTo>
                <a:lnTo>
                  <a:pt x="268697" y="176015"/>
                </a:lnTo>
                <a:lnTo>
                  <a:pt x="232524" y="113368"/>
                </a:lnTo>
                <a:lnTo>
                  <a:pt x="218812" y="119156"/>
                </a:lnTo>
                <a:lnTo>
                  <a:pt x="211900" y="121252"/>
                </a:lnTo>
                <a:lnTo>
                  <a:pt x="199573" y="121673"/>
                </a:lnTo>
                <a:lnTo>
                  <a:pt x="188034" y="118186"/>
                </a:lnTo>
                <a:lnTo>
                  <a:pt x="178174" y="111209"/>
                </a:lnTo>
                <a:lnTo>
                  <a:pt x="173736" y="105849"/>
                </a:lnTo>
                <a:lnTo>
                  <a:pt x="168621" y="94746"/>
                </a:lnTo>
                <a:lnTo>
                  <a:pt x="167387" y="82650"/>
                </a:lnTo>
                <a:lnTo>
                  <a:pt x="170228" y="70571"/>
                </a:lnTo>
                <a:lnTo>
                  <a:pt x="176015" y="56859"/>
                </a:lnTo>
                <a:lnTo>
                  <a:pt x="113368" y="20686"/>
                </a:lnTo>
                <a:lnTo>
                  <a:pt x="104404" y="32510"/>
                </a:lnTo>
                <a:lnTo>
                  <a:pt x="100153" y="37281"/>
                </a:lnTo>
                <a:lnTo>
                  <a:pt x="89287" y="44112"/>
                </a:lnTo>
                <a:lnTo>
                  <a:pt x="76987" y="47074"/>
                </a:lnTo>
                <a:lnTo>
                  <a:pt x="65247" y="45962"/>
                </a:lnTo>
                <a:lnTo>
                  <a:pt x="61798" y="44858"/>
                </a:lnTo>
                <a:lnTo>
                  <a:pt x="50317" y="37972"/>
                </a:lnTo>
                <a:lnTo>
                  <a:pt x="42099" y="27593"/>
                </a:lnTo>
                <a:lnTo>
                  <a:pt x="38015" y="14729"/>
                </a:lnTo>
                <a:lnTo>
                  <a:pt x="36173" y="0"/>
                </a:lnTo>
                <a:lnTo>
                  <a:pt x="0" y="0"/>
                </a:lnTo>
                <a:lnTo>
                  <a:pt x="0" y="578768"/>
                </a:lnTo>
                <a:lnTo>
                  <a:pt x="36173" y="578768"/>
                </a:lnTo>
                <a:close/>
              </a:path>
            </a:pathLst>
          </a:custGeom>
          <a:solidFill>
            <a:srgbClr val="31A7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1926062" y="11894060"/>
            <a:ext cx="244326" cy="387594"/>
          </a:xfrm>
          <a:custGeom>
            <a:avLst/>
            <a:gdLst/>
            <a:ahLst/>
            <a:cxnLst/>
            <a:rect l="l" t="t" r="r" b="b"/>
            <a:pathLst>
              <a:path w="244326" h="387594">
                <a:moveTo>
                  <a:pt x="244326" y="193797"/>
                </a:moveTo>
                <a:lnTo>
                  <a:pt x="193797" y="0"/>
                </a:lnTo>
                <a:lnTo>
                  <a:pt x="177901" y="642"/>
                </a:lnTo>
                <a:lnTo>
                  <a:pt x="162360" y="2536"/>
                </a:lnTo>
                <a:lnTo>
                  <a:pt x="147223" y="5631"/>
                </a:lnTo>
                <a:lnTo>
                  <a:pt x="132539" y="9879"/>
                </a:lnTo>
                <a:lnTo>
                  <a:pt x="118359" y="15228"/>
                </a:lnTo>
                <a:lnTo>
                  <a:pt x="104732" y="21629"/>
                </a:lnTo>
                <a:lnTo>
                  <a:pt x="91709" y="29033"/>
                </a:lnTo>
                <a:lnTo>
                  <a:pt x="79339" y="37389"/>
                </a:lnTo>
                <a:lnTo>
                  <a:pt x="67673" y="46648"/>
                </a:lnTo>
                <a:lnTo>
                  <a:pt x="56759" y="56759"/>
                </a:lnTo>
                <a:lnTo>
                  <a:pt x="46648" y="67673"/>
                </a:lnTo>
                <a:lnTo>
                  <a:pt x="37389" y="79339"/>
                </a:lnTo>
                <a:lnTo>
                  <a:pt x="29033" y="91709"/>
                </a:lnTo>
                <a:lnTo>
                  <a:pt x="21629" y="104733"/>
                </a:lnTo>
                <a:lnTo>
                  <a:pt x="15228" y="118359"/>
                </a:lnTo>
                <a:lnTo>
                  <a:pt x="9879" y="132539"/>
                </a:lnTo>
                <a:lnTo>
                  <a:pt x="5631" y="147223"/>
                </a:lnTo>
                <a:lnTo>
                  <a:pt x="2536" y="162360"/>
                </a:lnTo>
                <a:lnTo>
                  <a:pt x="642" y="177901"/>
                </a:lnTo>
                <a:lnTo>
                  <a:pt x="0" y="193797"/>
                </a:lnTo>
                <a:lnTo>
                  <a:pt x="642" y="209692"/>
                </a:lnTo>
                <a:lnTo>
                  <a:pt x="2536" y="225233"/>
                </a:lnTo>
                <a:lnTo>
                  <a:pt x="5631" y="240371"/>
                </a:lnTo>
                <a:lnTo>
                  <a:pt x="9879" y="255054"/>
                </a:lnTo>
                <a:lnTo>
                  <a:pt x="15228" y="269234"/>
                </a:lnTo>
                <a:lnTo>
                  <a:pt x="21629" y="282861"/>
                </a:lnTo>
                <a:lnTo>
                  <a:pt x="29033" y="295884"/>
                </a:lnTo>
                <a:lnTo>
                  <a:pt x="37389" y="308254"/>
                </a:lnTo>
                <a:lnTo>
                  <a:pt x="46648" y="319920"/>
                </a:lnTo>
                <a:lnTo>
                  <a:pt x="56759" y="330834"/>
                </a:lnTo>
                <a:lnTo>
                  <a:pt x="67673" y="340946"/>
                </a:lnTo>
                <a:lnTo>
                  <a:pt x="79339" y="350204"/>
                </a:lnTo>
                <a:lnTo>
                  <a:pt x="91709" y="358560"/>
                </a:lnTo>
                <a:lnTo>
                  <a:pt x="104732" y="365964"/>
                </a:lnTo>
                <a:lnTo>
                  <a:pt x="118359" y="372365"/>
                </a:lnTo>
                <a:lnTo>
                  <a:pt x="132539" y="377714"/>
                </a:lnTo>
                <a:lnTo>
                  <a:pt x="147223" y="381962"/>
                </a:lnTo>
                <a:lnTo>
                  <a:pt x="162360" y="385057"/>
                </a:lnTo>
                <a:lnTo>
                  <a:pt x="177901" y="386951"/>
                </a:lnTo>
                <a:lnTo>
                  <a:pt x="193797" y="387594"/>
                </a:lnTo>
                <a:lnTo>
                  <a:pt x="244326" y="193797"/>
                </a:lnTo>
                <a:close/>
              </a:path>
            </a:pathLst>
          </a:custGeom>
          <a:solidFill>
            <a:srgbClr val="52498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2119858" y="11894060"/>
            <a:ext cx="193797" cy="387594"/>
          </a:xfrm>
          <a:custGeom>
            <a:avLst/>
            <a:gdLst/>
            <a:ahLst/>
            <a:cxnLst/>
            <a:rect l="l" t="t" r="r" b="b"/>
            <a:pathLst>
              <a:path w="193797" h="387594">
                <a:moveTo>
                  <a:pt x="193797" y="193797"/>
                </a:moveTo>
                <a:lnTo>
                  <a:pt x="193154" y="177901"/>
                </a:lnTo>
                <a:lnTo>
                  <a:pt x="191260" y="162360"/>
                </a:lnTo>
                <a:lnTo>
                  <a:pt x="188165" y="147223"/>
                </a:lnTo>
                <a:lnTo>
                  <a:pt x="183917" y="132539"/>
                </a:lnTo>
                <a:lnTo>
                  <a:pt x="178568" y="118359"/>
                </a:lnTo>
                <a:lnTo>
                  <a:pt x="172167" y="104733"/>
                </a:lnTo>
                <a:lnTo>
                  <a:pt x="164763" y="91709"/>
                </a:lnTo>
                <a:lnTo>
                  <a:pt x="156407" y="79339"/>
                </a:lnTo>
                <a:lnTo>
                  <a:pt x="147149" y="67673"/>
                </a:lnTo>
                <a:lnTo>
                  <a:pt x="137037" y="56759"/>
                </a:lnTo>
                <a:lnTo>
                  <a:pt x="126123" y="46648"/>
                </a:lnTo>
                <a:lnTo>
                  <a:pt x="114457" y="37389"/>
                </a:lnTo>
                <a:lnTo>
                  <a:pt x="102087" y="29033"/>
                </a:lnTo>
                <a:lnTo>
                  <a:pt x="89064" y="21629"/>
                </a:lnTo>
                <a:lnTo>
                  <a:pt x="75437" y="15228"/>
                </a:lnTo>
                <a:lnTo>
                  <a:pt x="61257" y="9879"/>
                </a:lnTo>
                <a:lnTo>
                  <a:pt x="46573" y="5631"/>
                </a:lnTo>
                <a:lnTo>
                  <a:pt x="31436" y="2536"/>
                </a:lnTo>
                <a:lnTo>
                  <a:pt x="15895" y="642"/>
                </a:lnTo>
                <a:lnTo>
                  <a:pt x="0" y="0"/>
                </a:lnTo>
                <a:lnTo>
                  <a:pt x="0" y="387594"/>
                </a:lnTo>
                <a:lnTo>
                  <a:pt x="15895" y="386951"/>
                </a:lnTo>
                <a:lnTo>
                  <a:pt x="31436" y="385057"/>
                </a:lnTo>
                <a:lnTo>
                  <a:pt x="46573" y="381962"/>
                </a:lnTo>
                <a:lnTo>
                  <a:pt x="61257" y="377714"/>
                </a:lnTo>
                <a:lnTo>
                  <a:pt x="75437" y="372365"/>
                </a:lnTo>
                <a:lnTo>
                  <a:pt x="89064" y="365964"/>
                </a:lnTo>
                <a:lnTo>
                  <a:pt x="102087" y="358560"/>
                </a:lnTo>
                <a:lnTo>
                  <a:pt x="114457" y="350204"/>
                </a:lnTo>
                <a:lnTo>
                  <a:pt x="126123" y="340946"/>
                </a:lnTo>
                <a:lnTo>
                  <a:pt x="137037" y="330834"/>
                </a:lnTo>
                <a:lnTo>
                  <a:pt x="147149" y="319920"/>
                </a:lnTo>
                <a:lnTo>
                  <a:pt x="156407" y="308254"/>
                </a:lnTo>
                <a:lnTo>
                  <a:pt x="164763" y="295884"/>
                </a:lnTo>
                <a:lnTo>
                  <a:pt x="172167" y="282861"/>
                </a:lnTo>
                <a:lnTo>
                  <a:pt x="178568" y="269234"/>
                </a:lnTo>
                <a:lnTo>
                  <a:pt x="183917" y="255054"/>
                </a:lnTo>
                <a:lnTo>
                  <a:pt x="188165" y="240371"/>
                </a:lnTo>
                <a:lnTo>
                  <a:pt x="191260" y="225233"/>
                </a:lnTo>
                <a:lnTo>
                  <a:pt x="193154" y="209692"/>
                </a:lnTo>
                <a:lnTo>
                  <a:pt x="193797" y="193797"/>
                </a:lnTo>
                <a:close/>
              </a:path>
            </a:pathLst>
          </a:custGeom>
          <a:solidFill>
            <a:srgbClr val="342B6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1983699" y="12022866"/>
            <a:ext cx="88973" cy="129987"/>
          </a:xfrm>
          <a:custGeom>
            <a:avLst/>
            <a:gdLst/>
            <a:ahLst/>
            <a:cxnLst/>
            <a:rect l="l" t="t" r="r" b="b"/>
            <a:pathLst>
              <a:path w="88973" h="129987">
                <a:moveTo>
                  <a:pt x="47958" y="64991"/>
                </a:moveTo>
                <a:lnTo>
                  <a:pt x="88972" y="23980"/>
                </a:lnTo>
                <a:lnTo>
                  <a:pt x="64992" y="0"/>
                </a:lnTo>
                <a:lnTo>
                  <a:pt x="0" y="64990"/>
                </a:lnTo>
                <a:lnTo>
                  <a:pt x="64992" y="129987"/>
                </a:lnTo>
                <a:lnTo>
                  <a:pt x="88973" y="106009"/>
                </a:lnTo>
                <a:lnTo>
                  <a:pt x="47958" y="64991"/>
                </a:lnTo>
                <a:close/>
              </a:path>
            </a:pathLst>
          </a:custGeom>
          <a:solidFill>
            <a:srgbClr val="FF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2167047" y="12022868"/>
            <a:ext cx="88973" cy="129987"/>
          </a:xfrm>
          <a:custGeom>
            <a:avLst/>
            <a:gdLst/>
            <a:ahLst/>
            <a:cxnLst/>
            <a:rect l="l" t="t" r="r" b="b"/>
            <a:pathLst>
              <a:path w="88973" h="129987">
                <a:moveTo>
                  <a:pt x="41014" y="64996"/>
                </a:moveTo>
                <a:lnTo>
                  <a:pt x="1" y="106007"/>
                </a:lnTo>
                <a:lnTo>
                  <a:pt x="23980" y="129987"/>
                </a:lnTo>
                <a:lnTo>
                  <a:pt x="88973" y="64997"/>
                </a:lnTo>
                <a:lnTo>
                  <a:pt x="23980" y="0"/>
                </a:lnTo>
                <a:lnTo>
                  <a:pt x="0" y="23978"/>
                </a:lnTo>
                <a:lnTo>
                  <a:pt x="41014" y="64996"/>
                </a:lnTo>
                <a:close/>
              </a:path>
            </a:pathLst>
          </a:custGeom>
          <a:solidFill>
            <a:srgbClr val="FFB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2069329" y="12047739"/>
            <a:ext cx="66887" cy="122705"/>
          </a:xfrm>
          <a:custGeom>
            <a:avLst/>
            <a:gdLst/>
            <a:ahLst/>
            <a:cxnLst/>
            <a:rect l="l" t="t" r="r" b="b"/>
            <a:pathLst>
              <a:path w="66887" h="122705">
                <a:moveTo>
                  <a:pt x="50529" y="80236"/>
                </a:moveTo>
                <a:lnTo>
                  <a:pt x="66887" y="13406"/>
                </a:lnTo>
                <a:lnTo>
                  <a:pt x="50529" y="0"/>
                </a:lnTo>
                <a:lnTo>
                  <a:pt x="0" y="108372"/>
                </a:lnTo>
                <a:lnTo>
                  <a:pt x="30724" y="122705"/>
                </a:lnTo>
                <a:lnTo>
                  <a:pt x="50529" y="80236"/>
                </a:lnTo>
                <a:close/>
              </a:path>
            </a:pathLst>
          </a:custGeom>
          <a:solidFill>
            <a:srgbClr val="FFEB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2119858" y="12005269"/>
            <a:ext cx="50529" cy="122705"/>
          </a:xfrm>
          <a:custGeom>
            <a:avLst/>
            <a:gdLst/>
            <a:ahLst/>
            <a:cxnLst/>
            <a:rect l="l" t="t" r="r" b="b"/>
            <a:pathLst>
              <a:path w="50529" h="122705">
                <a:moveTo>
                  <a:pt x="50529" y="14333"/>
                </a:moveTo>
                <a:lnTo>
                  <a:pt x="19804" y="0"/>
                </a:lnTo>
                <a:lnTo>
                  <a:pt x="0" y="42469"/>
                </a:lnTo>
                <a:lnTo>
                  <a:pt x="0" y="122705"/>
                </a:lnTo>
                <a:lnTo>
                  <a:pt x="50529" y="14333"/>
                </a:lnTo>
                <a:close/>
              </a:path>
            </a:pathLst>
          </a:custGeom>
          <a:solidFill>
            <a:srgbClr val="FFB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7843435" y="12568642"/>
            <a:ext cx="153535" cy="95259"/>
          </a:xfrm>
          <a:custGeom>
            <a:avLst/>
            <a:gdLst/>
            <a:ahLst/>
            <a:cxnLst/>
            <a:rect l="l" t="t" r="r" b="b"/>
            <a:pathLst>
              <a:path w="153535" h="95259">
                <a:moveTo>
                  <a:pt x="93329" y="36734"/>
                </a:moveTo>
                <a:lnTo>
                  <a:pt x="94699" y="33620"/>
                </a:lnTo>
                <a:lnTo>
                  <a:pt x="96068" y="30507"/>
                </a:lnTo>
                <a:lnTo>
                  <a:pt x="97998" y="28204"/>
                </a:lnTo>
                <a:lnTo>
                  <a:pt x="100489" y="26710"/>
                </a:lnTo>
                <a:lnTo>
                  <a:pt x="103104" y="25091"/>
                </a:lnTo>
                <a:lnTo>
                  <a:pt x="105968" y="24281"/>
                </a:lnTo>
                <a:lnTo>
                  <a:pt x="112941" y="24281"/>
                </a:lnTo>
                <a:lnTo>
                  <a:pt x="115992" y="25464"/>
                </a:lnTo>
                <a:lnTo>
                  <a:pt x="118233" y="27830"/>
                </a:lnTo>
                <a:lnTo>
                  <a:pt x="120599" y="30196"/>
                </a:lnTo>
                <a:lnTo>
                  <a:pt x="121782" y="34368"/>
                </a:lnTo>
                <a:lnTo>
                  <a:pt x="121782" y="95259"/>
                </a:lnTo>
                <a:lnTo>
                  <a:pt x="153535" y="95259"/>
                </a:lnTo>
                <a:lnTo>
                  <a:pt x="153535" y="25713"/>
                </a:lnTo>
                <a:lnTo>
                  <a:pt x="152103" y="19612"/>
                </a:lnTo>
                <a:lnTo>
                  <a:pt x="149239" y="14755"/>
                </a:lnTo>
                <a:lnTo>
                  <a:pt x="146500" y="9774"/>
                </a:lnTo>
                <a:lnTo>
                  <a:pt x="142764" y="6101"/>
                </a:lnTo>
                <a:lnTo>
                  <a:pt x="138032" y="3735"/>
                </a:lnTo>
                <a:lnTo>
                  <a:pt x="133300" y="1245"/>
                </a:lnTo>
                <a:lnTo>
                  <a:pt x="127821" y="0"/>
                </a:lnTo>
                <a:lnTo>
                  <a:pt x="117237" y="0"/>
                </a:lnTo>
                <a:lnTo>
                  <a:pt x="113003" y="684"/>
                </a:lnTo>
                <a:lnTo>
                  <a:pt x="108894" y="2054"/>
                </a:lnTo>
                <a:lnTo>
                  <a:pt x="104785" y="3424"/>
                </a:lnTo>
                <a:lnTo>
                  <a:pt x="101111" y="5478"/>
                </a:lnTo>
                <a:lnTo>
                  <a:pt x="97874" y="8218"/>
                </a:lnTo>
                <a:lnTo>
                  <a:pt x="94761" y="10957"/>
                </a:lnTo>
                <a:lnTo>
                  <a:pt x="92208" y="14382"/>
                </a:lnTo>
                <a:lnTo>
                  <a:pt x="90216" y="18491"/>
                </a:lnTo>
                <a:lnTo>
                  <a:pt x="87725" y="12389"/>
                </a:lnTo>
                <a:lnTo>
                  <a:pt x="83927" y="7782"/>
                </a:lnTo>
                <a:lnTo>
                  <a:pt x="78822" y="4669"/>
                </a:lnTo>
                <a:lnTo>
                  <a:pt x="73717" y="1556"/>
                </a:lnTo>
                <a:lnTo>
                  <a:pt x="67677" y="0"/>
                </a:lnTo>
                <a:lnTo>
                  <a:pt x="53606" y="0"/>
                </a:lnTo>
                <a:lnTo>
                  <a:pt x="47318" y="1681"/>
                </a:lnTo>
                <a:lnTo>
                  <a:pt x="41839" y="5043"/>
                </a:lnTo>
                <a:lnTo>
                  <a:pt x="36484" y="8405"/>
                </a:lnTo>
                <a:lnTo>
                  <a:pt x="32313" y="13386"/>
                </a:lnTo>
                <a:lnTo>
                  <a:pt x="29324" y="19985"/>
                </a:lnTo>
                <a:lnTo>
                  <a:pt x="28391" y="1867"/>
                </a:lnTo>
                <a:lnTo>
                  <a:pt x="0" y="1867"/>
                </a:lnTo>
                <a:lnTo>
                  <a:pt x="0" y="95259"/>
                </a:lnTo>
                <a:lnTo>
                  <a:pt x="31753" y="95259"/>
                </a:lnTo>
                <a:lnTo>
                  <a:pt x="31753" y="40843"/>
                </a:lnTo>
                <a:lnTo>
                  <a:pt x="32500" y="36734"/>
                </a:lnTo>
                <a:lnTo>
                  <a:pt x="33994" y="33620"/>
                </a:lnTo>
                <a:lnTo>
                  <a:pt x="35488" y="30383"/>
                </a:lnTo>
                <a:lnTo>
                  <a:pt x="37481" y="28017"/>
                </a:lnTo>
                <a:lnTo>
                  <a:pt x="39971" y="26523"/>
                </a:lnTo>
                <a:lnTo>
                  <a:pt x="42586" y="25028"/>
                </a:lnTo>
                <a:lnTo>
                  <a:pt x="45326" y="24281"/>
                </a:lnTo>
                <a:lnTo>
                  <a:pt x="51925" y="24281"/>
                </a:lnTo>
                <a:lnTo>
                  <a:pt x="54976" y="25464"/>
                </a:lnTo>
                <a:lnTo>
                  <a:pt x="57342" y="27830"/>
                </a:lnTo>
                <a:lnTo>
                  <a:pt x="59708" y="30196"/>
                </a:lnTo>
                <a:lnTo>
                  <a:pt x="60891" y="34368"/>
                </a:lnTo>
                <a:lnTo>
                  <a:pt x="60891" y="95259"/>
                </a:lnTo>
                <a:lnTo>
                  <a:pt x="92644" y="95259"/>
                </a:lnTo>
                <a:lnTo>
                  <a:pt x="92644" y="40656"/>
                </a:lnTo>
                <a:lnTo>
                  <a:pt x="93329" y="36734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8030481" y="12574302"/>
            <a:ext cx="79196" cy="85676"/>
          </a:xfrm>
          <a:custGeom>
            <a:avLst/>
            <a:gdLst/>
            <a:ahLst/>
            <a:cxnLst/>
            <a:rect l="l" t="t" r="r" b="b"/>
            <a:pathLst>
              <a:path w="79196" h="85676">
                <a:moveTo>
                  <a:pt x="49310" y="32256"/>
                </a:moveTo>
                <a:lnTo>
                  <a:pt x="49310" y="39728"/>
                </a:lnTo>
                <a:lnTo>
                  <a:pt x="14638" y="33937"/>
                </a:lnTo>
                <a:lnTo>
                  <a:pt x="14195" y="37237"/>
                </a:lnTo>
                <a:lnTo>
                  <a:pt x="14195" y="49565"/>
                </a:lnTo>
                <a:lnTo>
                  <a:pt x="4482" y="33937"/>
                </a:lnTo>
                <a:lnTo>
                  <a:pt x="0" y="81816"/>
                </a:lnTo>
                <a:lnTo>
                  <a:pt x="7471" y="85676"/>
                </a:lnTo>
                <a:lnTo>
                  <a:pt x="4482" y="50935"/>
                </a:lnTo>
                <a:lnTo>
                  <a:pt x="14418" y="50935"/>
                </a:lnTo>
                <a:lnTo>
                  <a:pt x="14195" y="43463"/>
                </a:lnTo>
                <a:lnTo>
                  <a:pt x="14418" y="50935"/>
                </a:lnTo>
                <a:lnTo>
                  <a:pt x="78448" y="50935"/>
                </a:lnTo>
                <a:lnTo>
                  <a:pt x="78698" y="49440"/>
                </a:lnTo>
                <a:lnTo>
                  <a:pt x="78884" y="47572"/>
                </a:lnTo>
                <a:lnTo>
                  <a:pt x="79009" y="45331"/>
                </a:lnTo>
                <a:lnTo>
                  <a:pt x="79133" y="43090"/>
                </a:lnTo>
                <a:lnTo>
                  <a:pt x="79196" y="40848"/>
                </a:lnTo>
                <a:lnTo>
                  <a:pt x="79196" y="30015"/>
                </a:lnTo>
                <a:lnTo>
                  <a:pt x="77390" y="22419"/>
                </a:lnTo>
                <a:lnTo>
                  <a:pt x="73779" y="15819"/>
                </a:lnTo>
                <a:lnTo>
                  <a:pt x="70168" y="9095"/>
                </a:lnTo>
                <a:lnTo>
                  <a:pt x="64876" y="3865"/>
                </a:lnTo>
                <a:lnTo>
                  <a:pt x="57902" y="129"/>
                </a:lnTo>
                <a:lnTo>
                  <a:pt x="57670" y="0"/>
                </a:lnTo>
                <a:lnTo>
                  <a:pt x="64440" y="33937"/>
                </a:lnTo>
                <a:lnTo>
                  <a:pt x="49310" y="3225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8034963" y="12625237"/>
            <a:ext cx="72845" cy="40531"/>
          </a:xfrm>
          <a:custGeom>
            <a:avLst/>
            <a:gdLst/>
            <a:ahLst/>
            <a:cxnLst/>
            <a:rect l="l" t="t" r="r" b="b"/>
            <a:pathLst>
              <a:path w="72845" h="40531">
                <a:moveTo>
                  <a:pt x="16448" y="39298"/>
                </a:moveTo>
                <a:lnTo>
                  <a:pt x="29885" y="40531"/>
                </a:lnTo>
                <a:lnTo>
                  <a:pt x="36360" y="40531"/>
                </a:lnTo>
                <a:lnTo>
                  <a:pt x="42524" y="39598"/>
                </a:lnTo>
                <a:lnTo>
                  <a:pt x="48376" y="37730"/>
                </a:lnTo>
                <a:lnTo>
                  <a:pt x="54353" y="35862"/>
                </a:lnTo>
                <a:lnTo>
                  <a:pt x="59459" y="33122"/>
                </a:lnTo>
                <a:lnTo>
                  <a:pt x="63693" y="29511"/>
                </a:lnTo>
                <a:lnTo>
                  <a:pt x="68051" y="25776"/>
                </a:lnTo>
                <a:lnTo>
                  <a:pt x="71102" y="21231"/>
                </a:lnTo>
                <a:lnTo>
                  <a:pt x="72845" y="15876"/>
                </a:lnTo>
                <a:lnTo>
                  <a:pt x="47442" y="7471"/>
                </a:lnTo>
                <a:lnTo>
                  <a:pt x="46073" y="10833"/>
                </a:lnTo>
                <a:lnTo>
                  <a:pt x="43956" y="13448"/>
                </a:lnTo>
                <a:lnTo>
                  <a:pt x="41092" y="15316"/>
                </a:lnTo>
                <a:lnTo>
                  <a:pt x="38352" y="17184"/>
                </a:lnTo>
                <a:lnTo>
                  <a:pt x="34617" y="18117"/>
                </a:lnTo>
                <a:lnTo>
                  <a:pt x="25651" y="18117"/>
                </a:lnTo>
                <a:lnTo>
                  <a:pt x="22040" y="17308"/>
                </a:lnTo>
                <a:lnTo>
                  <a:pt x="19051" y="15689"/>
                </a:lnTo>
                <a:lnTo>
                  <a:pt x="16063" y="13946"/>
                </a:lnTo>
                <a:lnTo>
                  <a:pt x="13759" y="11206"/>
                </a:lnTo>
                <a:lnTo>
                  <a:pt x="12140" y="7471"/>
                </a:lnTo>
                <a:lnTo>
                  <a:pt x="10522" y="3611"/>
                </a:lnTo>
                <a:lnTo>
                  <a:pt x="9935" y="0"/>
                </a:lnTo>
                <a:lnTo>
                  <a:pt x="0" y="0"/>
                </a:lnTo>
                <a:lnTo>
                  <a:pt x="2988" y="34741"/>
                </a:lnTo>
                <a:lnTo>
                  <a:pt x="4762" y="35596"/>
                </a:lnTo>
                <a:lnTo>
                  <a:pt x="16448" y="3929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8014417" y="12568642"/>
            <a:ext cx="80503" cy="87476"/>
          </a:xfrm>
          <a:custGeom>
            <a:avLst/>
            <a:gdLst/>
            <a:ahLst/>
            <a:cxnLst/>
            <a:rect l="l" t="t" r="r" b="b"/>
            <a:pathLst>
              <a:path w="80503" h="87476">
                <a:moveTo>
                  <a:pt x="30258" y="42897"/>
                </a:moveTo>
                <a:lnTo>
                  <a:pt x="30701" y="39598"/>
                </a:lnTo>
                <a:lnTo>
                  <a:pt x="30943" y="37792"/>
                </a:lnTo>
                <a:lnTo>
                  <a:pt x="32313" y="33807"/>
                </a:lnTo>
                <a:lnTo>
                  <a:pt x="33807" y="29823"/>
                </a:lnTo>
                <a:lnTo>
                  <a:pt x="35924" y="26896"/>
                </a:lnTo>
                <a:lnTo>
                  <a:pt x="38664" y="25028"/>
                </a:lnTo>
                <a:lnTo>
                  <a:pt x="41528" y="23161"/>
                </a:lnTo>
                <a:lnTo>
                  <a:pt x="44952" y="22227"/>
                </a:lnTo>
                <a:lnTo>
                  <a:pt x="54540" y="22227"/>
                </a:lnTo>
                <a:lnTo>
                  <a:pt x="58649" y="24219"/>
                </a:lnTo>
                <a:lnTo>
                  <a:pt x="61264" y="28204"/>
                </a:lnTo>
                <a:lnTo>
                  <a:pt x="64004" y="32188"/>
                </a:lnTo>
                <a:lnTo>
                  <a:pt x="65374" y="37916"/>
                </a:lnTo>
                <a:lnTo>
                  <a:pt x="80503" y="39598"/>
                </a:lnTo>
                <a:lnTo>
                  <a:pt x="73733" y="5660"/>
                </a:lnTo>
                <a:lnTo>
                  <a:pt x="62430" y="1415"/>
                </a:lnTo>
                <a:lnTo>
                  <a:pt x="48937" y="0"/>
                </a:lnTo>
                <a:lnTo>
                  <a:pt x="48023" y="5"/>
                </a:lnTo>
                <a:lnTo>
                  <a:pt x="34941" y="1541"/>
                </a:lnTo>
                <a:lnTo>
                  <a:pt x="23347" y="5790"/>
                </a:lnTo>
                <a:lnTo>
                  <a:pt x="16001" y="9650"/>
                </a:lnTo>
                <a:lnTo>
                  <a:pt x="10273" y="15191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18" y="50222"/>
                </a:lnTo>
                <a:lnTo>
                  <a:pt x="1713" y="63469"/>
                </a:lnTo>
                <a:lnTo>
                  <a:pt x="6163" y="74713"/>
                </a:lnTo>
                <a:lnTo>
                  <a:pt x="10273" y="81935"/>
                </a:lnTo>
                <a:lnTo>
                  <a:pt x="16063" y="87476"/>
                </a:lnTo>
                <a:lnTo>
                  <a:pt x="20546" y="39598"/>
                </a:lnTo>
                <a:lnTo>
                  <a:pt x="30258" y="55225"/>
                </a:lnTo>
                <a:lnTo>
                  <a:pt x="30258" y="4289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8127440" y="12568642"/>
            <a:ext cx="67802" cy="95259"/>
          </a:xfrm>
          <a:custGeom>
            <a:avLst/>
            <a:gdLst/>
            <a:ahLst/>
            <a:cxnLst/>
            <a:rect l="l" t="t" r="r" b="b"/>
            <a:pathLst>
              <a:path w="67802" h="95259">
                <a:moveTo>
                  <a:pt x="31753" y="95259"/>
                </a:moveTo>
                <a:lnTo>
                  <a:pt x="31753" y="43333"/>
                </a:lnTo>
                <a:lnTo>
                  <a:pt x="32687" y="39349"/>
                </a:lnTo>
                <a:lnTo>
                  <a:pt x="34554" y="36235"/>
                </a:lnTo>
                <a:lnTo>
                  <a:pt x="36547" y="32998"/>
                </a:lnTo>
                <a:lnTo>
                  <a:pt x="39162" y="30570"/>
                </a:lnTo>
                <a:lnTo>
                  <a:pt x="42399" y="28951"/>
                </a:lnTo>
                <a:lnTo>
                  <a:pt x="45637" y="27332"/>
                </a:lnTo>
                <a:lnTo>
                  <a:pt x="49123" y="26523"/>
                </a:lnTo>
                <a:lnTo>
                  <a:pt x="55599" y="26523"/>
                </a:lnTo>
                <a:lnTo>
                  <a:pt x="57902" y="26710"/>
                </a:lnTo>
                <a:lnTo>
                  <a:pt x="59770" y="27083"/>
                </a:lnTo>
                <a:lnTo>
                  <a:pt x="61762" y="27332"/>
                </a:lnTo>
                <a:lnTo>
                  <a:pt x="63381" y="27706"/>
                </a:lnTo>
                <a:lnTo>
                  <a:pt x="64627" y="28204"/>
                </a:lnTo>
                <a:lnTo>
                  <a:pt x="67802" y="2054"/>
                </a:lnTo>
                <a:lnTo>
                  <a:pt x="66806" y="1432"/>
                </a:lnTo>
                <a:lnTo>
                  <a:pt x="65436" y="933"/>
                </a:lnTo>
                <a:lnTo>
                  <a:pt x="63693" y="560"/>
                </a:lnTo>
                <a:lnTo>
                  <a:pt x="62074" y="186"/>
                </a:lnTo>
                <a:lnTo>
                  <a:pt x="60081" y="0"/>
                </a:lnTo>
                <a:lnTo>
                  <a:pt x="50493" y="0"/>
                </a:lnTo>
                <a:lnTo>
                  <a:pt x="44516" y="1930"/>
                </a:lnTo>
                <a:lnTo>
                  <a:pt x="39784" y="5790"/>
                </a:lnTo>
                <a:lnTo>
                  <a:pt x="35177" y="9650"/>
                </a:lnTo>
                <a:lnTo>
                  <a:pt x="31690" y="15067"/>
                </a:lnTo>
                <a:lnTo>
                  <a:pt x="29324" y="22040"/>
                </a:lnTo>
                <a:lnTo>
                  <a:pt x="28017" y="1867"/>
                </a:lnTo>
                <a:lnTo>
                  <a:pt x="0" y="1867"/>
                </a:lnTo>
                <a:lnTo>
                  <a:pt x="0" y="95259"/>
                </a:lnTo>
                <a:lnTo>
                  <a:pt x="31753" y="95259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8201748" y="12568642"/>
            <a:ext cx="94325" cy="97127"/>
          </a:xfrm>
          <a:custGeom>
            <a:avLst/>
            <a:gdLst/>
            <a:ahLst/>
            <a:cxnLst/>
            <a:rect l="l" t="t" r="r" b="b"/>
            <a:pathLst>
              <a:path w="94325" h="97127">
                <a:moveTo>
                  <a:pt x="37026" y="95913"/>
                </a:moveTo>
                <a:lnTo>
                  <a:pt x="50431" y="97127"/>
                </a:lnTo>
                <a:lnTo>
                  <a:pt x="58774" y="97127"/>
                </a:lnTo>
                <a:lnTo>
                  <a:pt x="66059" y="95882"/>
                </a:lnTo>
                <a:lnTo>
                  <a:pt x="72285" y="93391"/>
                </a:lnTo>
                <a:lnTo>
                  <a:pt x="78511" y="90901"/>
                </a:lnTo>
                <a:lnTo>
                  <a:pt x="83492" y="87539"/>
                </a:lnTo>
                <a:lnTo>
                  <a:pt x="87227" y="83305"/>
                </a:lnTo>
                <a:lnTo>
                  <a:pt x="91087" y="78947"/>
                </a:lnTo>
                <a:lnTo>
                  <a:pt x="93453" y="74028"/>
                </a:lnTo>
                <a:lnTo>
                  <a:pt x="94325" y="68549"/>
                </a:lnTo>
                <a:lnTo>
                  <a:pt x="65747" y="59397"/>
                </a:lnTo>
                <a:lnTo>
                  <a:pt x="65374" y="62634"/>
                </a:lnTo>
                <a:lnTo>
                  <a:pt x="64502" y="65374"/>
                </a:lnTo>
                <a:lnTo>
                  <a:pt x="63132" y="67615"/>
                </a:lnTo>
                <a:lnTo>
                  <a:pt x="61762" y="69856"/>
                </a:lnTo>
                <a:lnTo>
                  <a:pt x="60019" y="71600"/>
                </a:lnTo>
                <a:lnTo>
                  <a:pt x="57902" y="72845"/>
                </a:lnTo>
                <a:lnTo>
                  <a:pt x="55910" y="73966"/>
                </a:lnTo>
                <a:lnTo>
                  <a:pt x="53357" y="74526"/>
                </a:lnTo>
                <a:lnTo>
                  <a:pt x="46509" y="74526"/>
                </a:lnTo>
                <a:lnTo>
                  <a:pt x="43271" y="73717"/>
                </a:lnTo>
                <a:lnTo>
                  <a:pt x="40531" y="72098"/>
                </a:lnTo>
                <a:lnTo>
                  <a:pt x="37792" y="70355"/>
                </a:lnTo>
                <a:lnTo>
                  <a:pt x="35675" y="67615"/>
                </a:lnTo>
                <a:lnTo>
                  <a:pt x="34181" y="63879"/>
                </a:lnTo>
                <a:lnTo>
                  <a:pt x="32687" y="60019"/>
                </a:lnTo>
                <a:lnTo>
                  <a:pt x="31939" y="55038"/>
                </a:lnTo>
                <a:lnTo>
                  <a:pt x="31939" y="42835"/>
                </a:lnTo>
                <a:lnTo>
                  <a:pt x="32624" y="37854"/>
                </a:lnTo>
                <a:lnTo>
                  <a:pt x="33994" y="33994"/>
                </a:lnTo>
                <a:lnTo>
                  <a:pt x="35364" y="30009"/>
                </a:lnTo>
                <a:lnTo>
                  <a:pt x="37356" y="27145"/>
                </a:lnTo>
                <a:lnTo>
                  <a:pt x="39971" y="25402"/>
                </a:lnTo>
                <a:lnTo>
                  <a:pt x="42711" y="23534"/>
                </a:lnTo>
                <a:lnTo>
                  <a:pt x="46073" y="22600"/>
                </a:lnTo>
                <a:lnTo>
                  <a:pt x="54416" y="22600"/>
                </a:lnTo>
                <a:lnTo>
                  <a:pt x="57715" y="23970"/>
                </a:lnTo>
                <a:lnTo>
                  <a:pt x="59957" y="26710"/>
                </a:lnTo>
                <a:lnTo>
                  <a:pt x="62323" y="29324"/>
                </a:lnTo>
                <a:lnTo>
                  <a:pt x="63942" y="33309"/>
                </a:lnTo>
                <a:lnTo>
                  <a:pt x="64813" y="38664"/>
                </a:lnTo>
                <a:lnTo>
                  <a:pt x="94138" y="28951"/>
                </a:lnTo>
                <a:lnTo>
                  <a:pt x="93267" y="23845"/>
                </a:lnTo>
                <a:lnTo>
                  <a:pt x="91025" y="19114"/>
                </a:lnTo>
                <a:lnTo>
                  <a:pt x="87414" y="14755"/>
                </a:lnTo>
                <a:lnTo>
                  <a:pt x="83927" y="10273"/>
                </a:lnTo>
                <a:lnTo>
                  <a:pt x="79009" y="6724"/>
                </a:lnTo>
                <a:lnTo>
                  <a:pt x="72658" y="4109"/>
                </a:lnTo>
                <a:lnTo>
                  <a:pt x="66432" y="1369"/>
                </a:lnTo>
                <a:lnTo>
                  <a:pt x="58587" y="0"/>
                </a:lnTo>
                <a:lnTo>
                  <a:pt x="48005" y="8"/>
                </a:lnTo>
                <a:lnTo>
                  <a:pt x="34899" y="1561"/>
                </a:lnTo>
                <a:lnTo>
                  <a:pt x="23347" y="5790"/>
                </a:lnTo>
                <a:lnTo>
                  <a:pt x="16001" y="9525"/>
                </a:lnTo>
                <a:lnTo>
                  <a:pt x="10273" y="15067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22" y="50414"/>
                </a:lnTo>
                <a:lnTo>
                  <a:pt x="1734" y="63604"/>
                </a:lnTo>
                <a:lnTo>
                  <a:pt x="6163" y="74900"/>
                </a:lnTo>
                <a:lnTo>
                  <a:pt x="10273" y="82122"/>
                </a:lnTo>
                <a:lnTo>
                  <a:pt x="16125" y="87663"/>
                </a:lnTo>
                <a:lnTo>
                  <a:pt x="23721" y="91523"/>
                </a:lnTo>
                <a:lnTo>
                  <a:pt x="25319" y="92273"/>
                </a:lnTo>
                <a:lnTo>
                  <a:pt x="37026" y="95913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8323789" y="12574302"/>
            <a:ext cx="79196" cy="85676"/>
          </a:xfrm>
          <a:custGeom>
            <a:avLst/>
            <a:gdLst/>
            <a:ahLst/>
            <a:cxnLst/>
            <a:rect l="l" t="t" r="r" b="b"/>
            <a:pathLst>
              <a:path w="79196" h="85676">
                <a:moveTo>
                  <a:pt x="49310" y="32256"/>
                </a:moveTo>
                <a:lnTo>
                  <a:pt x="49310" y="39728"/>
                </a:lnTo>
                <a:lnTo>
                  <a:pt x="14638" y="33937"/>
                </a:lnTo>
                <a:lnTo>
                  <a:pt x="14195" y="37237"/>
                </a:lnTo>
                <a:lnTo>
                  <a:pt x="14195" y="49565"/>
                </a:lnTo>
                <a:lnTo>
                  <a:pt x="4482" y="33937"/>
                </a:lnTo>
                <a:lnTo>
                  <a:pt x="0" y="81816"/>
                </a:lnTo>
                <a:lnTo>
                  <a:pt x="7471" y="85676"/>
                </a:lnTo>
                <a:lnTo>
                  <a:pt x="4482" y="50935"/>
                </a:lnTo>
                <a:lnTo>
                  <a:pt x="14418" y="50935"/>
                </a:lnTo>
                <a:lnTo>
                  <a:pt x="14195" y="43463"/>
                </a:lnTo>
                <a:lnTo>
                  <a:pt x="14418" y="50935"/>
                </a:lnTo>
                <a:lnTo>
                  <a:pt x="78448" y="50935"/>
                </a:lnTo>
                <a:lnTo>
                  <a:pt x="78697" y="49440"/>
                </a:lnTo>
                <a:lnTo>
                  <a:pt x="78884" y="47572"/>
                </a:lnTo>
                <a:lnTo>
                  <a:pt x="79009" y="45331"/>
                </a:lnTo>
                <a:lnTo>
                  <a:pt x="79133" y="43090"/>
                </a:lnTo>
                <a:lnTo>
                  <a:pt x="79196" y="30015"/>
                </a:lnTo>
                <a:lnTo>
                  <a:pt x="77390" y="22419"/>
                </a:lnTo>
                <a:lnTo>
                  <a:pt x="73779" y="15819"/>
                </a:lnTo>
                <a:lnTo>
                  <a:pt x="70168" y="9095"/>
                </a:lnTo>
                <a:lnTo>
                  <a:pt x="64876" y="3865"/>
                </a:lnTo>
                <a:lnTo>
                  <a:pt x="57902" y="129"/>
                </a:lnTo>
                <a:lnTo>
                  <a:pt x="57670" y="0"/>
                </a:lnTo>
                <a:lnTo>
                  <a:pt x="64440" y="33937"/>
                </a:lnTo>
                <a:lnTo>
                  <a:pt x="49310" y="3225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8328272" y="12625237"/>
            <a:ext cx="72845" cy="40531"/>
          </a:xfrm>
          <a:custGeom>
            <a:avLst/>
            <a:gdLst/>
            <a:ahLst/>
            <a:cxnLst/>
            <a:rect l="l" t="t" r="r" b="b"/>
            <a:pathLst>
              <a:path w="72845" h="40531">
                <a:moveTo>
                  <a:pt x="16448" y="39298"/>
                </a:moveTo>
                <a:lnTo>
                  <a:pt x="29885" y="40531"/>
                </a:lnTo>
                <a:lnTo>
                  <a:pt x="36360" y="40531"/>
                </a:lnTo>
                <a:lnTo>
                  <a:pt x="42524" y="39598"/>
                </a:lnTo>
                <a:lnTo>
                  <a:pt x="48376" y="37730"/>
                </a:lnTo>
                <a:lnTo>
                  <a:pt x="54353" y="35862"/>
                </a:lnTo>
                <a:lnTo>
                  <a:pt x="59459" y="33122"/>
                </a:lnTo>
                <a:lnTo>
                  <a:pt x="63693" y="29511"/>
                </a:lnTo>
                <a:lnTo>
                  <a:pt x="68051" y="25776"/>
                </a:lnTo>
                <a:lnTo>
                  <a:pt x="71102" y="21231"/>
                </a:lnTo>
                <a:lnTo>
                  <a:pt x="72845" y="15876"/>
                </a:lnTo>
                <a:lnTo>
                  <a:pt x="47442" y="7471"/>
                </a:lnTo>
                <a:lnTo>
                  <a:pt x="46073" y="10833"/>
                </a:lnTo>
                <a:lnTo>
                  <a:pt x="43956" y="13448"/>
                </a:lnTo>
                <a:lnTo>
                  <a:pt x="41092" y="15316"/>
                </a:lnTo>
                <a:lnTo>
                  <a:pt x="38352" y="17184"/>
                </a:lnTo>
                <a:lnTo>
                  <a:pt x="34617" y="18117"/>
                </a:lnTo>
                <a:lnTo>
                  <a:pt x="25651" y="18117"/>
                </a:lnTo>
                <a:lnTo>
                  <a:pt x="22040" y="17308"/>
                </a:lnTo>
                <a:lnTo>
                  <a:pt x="19051" y="15689"/>
                </a:lnTo>
                <a:lnTo>
                  <a:pt x="16063" y="13946"/>
                </a:lnTo>
                <a:lnTo>
                  <a:pt x="13759" y="11206"/>
                </a:lnTo>
                <a:lnTo>
                  <a:pt x="12140" y="7471"/>
                </a:lnTo>
                <a:lnTo>
                  <a:pt x="10522" y="3611"/>
                </a:lnTo>
                <a:lnTo>
                  <a:pt x="9935" y="0"/>
                </a:lnTo>
                <a:lnTo>
                  <a:pt x="0" y="0"/>
                </a:lnTo>
                <a:lnTo>
                  <a:pt x="2988" y="34741"/>
                </a:lnTo>
                <a:lnTo>
                  <a:pt x="4762" y="35596"/>
                </a:lnTo>
                <a:lnTo>
                  <a:pt x="16448" y="3929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8307725" y="12568642"/>
            <a:ext cx="80503" cy="87476"/>
          </a:xfrm>
          <a:custGeom>
            <a:avLst/>
            <a:gdLst/>
            <a:ahLst/>
            <a:cxnLst/>
            <a:rect l="l" t="t" r="r" b="b"/>
            <a:pathLst>
              <a:path w="80503" h="87476">
                <a:moveTo>
                  <a:pt x="30258" y="42897"/>
                </a:moveTo>
                <a:lnTo>
                  <a:pt x="30701" y="39598"/>
                </a:lnTo>
                <a:lnTo>
                  <a:pt x="30943" y="37792"/>
                </a:lnTo>
                <a:lnTo>
                  <a:pt x="32313" y="33807"/>
                </a:lnTo>
                <a:lnTo>
                  <a:pt x="33807" y="29823"/>
                </a:lnTo>
                <a:lnTo>
                  <a:pt x="35924" y="26896"/>
                </a:lnTo>
                <a:lnTo>
                  <a:pt x="38664" y="25028"/>
                </a:lnTo>
                <a:lnTo>
                  <a:pt x="41528" y="23161"/>
                </a:lnTo>
                <a:lnTo>
                  <a:pt x="44952" y="22227"/>
                </a:lnTo>
                <a:lnTo>
                  <a:pt x="54540" y="22227"/>
                </a:lnTo>
                <a:lnTo>
                  <a:pt x="58649" y="24219"/>
                </a:lnTo>
                <a:lnTo>
                  <a:pt x="61264" y="28204"/>
                </a:lnTo>
                <a:lnTo>
                  <a:pt x="64004" y="32188"/>
                </a:lnTo>
                <a:lnTo>
                  <a:pt x="65374" y="37916"/>
                </a:lnTo>
                <a:lnTo>
                  <a:pt x="80503" y="39598"/>
                </a:lnTo>
                <a:lnTo>
                  <a:pt x="73733" y="5660"/>
                </a:lnTo>
                <a:lnTo>
                  <a:pt x="62430" y="1415"/>
                </a:lnTo>
                <a:lnTo>
                  <a:pt x="48937" y="0"/>
                </a:lnTo>
                <a:lnTo>
                  <a:pt x="48023" y="5"/>
                </a:lnTo>
                <a:lnTo>
                  <a:pt x="34941" y="1541"/>
                </a:lnTo>
                <a:lnTo>
                  <a:pt x="23347" y="5790"/>
                </a:lnTo>
                <a:lnTo>
                  <a:pt x="16001" y="9650"/>
                </a:lnTo>
                <a:lnTo>
                  <a:pt x="10273" y="15191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18" y="50222"/>
                </a:lnTo>
                <a:lnTo>
                  <a:pt x="1713" y="63469"/>
                </a:lnTo>
                <a:lnTo>
                  <a:pt x="6163" y="74713"/>
                </a:lnTo>
                <a:lnTo>
                  <a:pt x="10273" y="81935"/>
                </a:lnTo>
                <a:lnTo>
                  <a:pt x="16063" y="87476"/>
                </a:lnTo>
                <a:lnTo>
                  <a:pt x="20546" y="39598"/>
                </a:lnTo>
                <a:lnTo>
                  <a:pt x="30258" y="55225"/>
                </a:lnTo>
                <a:lnTo>
                  <a:pt x="30258" y="4289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8338427" y="12608240"/>
            <a:ext cx="34672" cy="5790"/>
          </a:xfrm>
          <a:custGeom>
            <a:avLst/>
            <a:gdLst/>
            <a:ahLst/>
            <a:cxnLst/>
            <a:rect l="l" t="t" r="r" b="b"/>
            <a:pathLst>
              <a:path w="34672" h="5790">
                <a:moveTo>
                  <a:pt x="34672" y="0"/>
                </a:moveTo>
                <a:lnTo>
                  <a:pt x="0" y="0"/>
                </a:lnTo>
                <a:lnTo>
                  <a:pt x="34672" y="5790"/>
                </a:lnTo>
                <a:lnTo>
                  <a:pt x="34672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8045119" y="12608240"/>
            <a:ext cx="34672" cy="5790"/>
          </a:xfrm>
          <a:custGeom>
            <a:avLst/>
            <a:gdLst/>
            <a:ahLst/>
            <a:cxnLst/>
            <a:rect l="l" t="t" r="r" b="b"/>
            <a:pathLst>
              <a:path w="34672" h="5790">
                <a:moveTo>
                  <a:pt x="34672" y="0"/>
                </a:moveTo>
                <a:lnTo>
                  <a:pt x="0" y="0"/>
                </a:lnTo>
                <a:lnTo>
                  <a:pt x="34672" y="5790"/>
                </a:lnTo>
                <a:lnTo>
                  <a:pt x="34672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7367482" y="12608240"/>
            <a:ext cx="34672" cy="5790"/>
          </a:xfrm>
          <a:custGeom>
            <a:avLst/>
            <a:gdLst/>
            <a:ahLst/>
            <a:cxnLst/>
            <a:rect l="l" t="t" r="r" b="b"/>
            <a:pathLst>
              <a:path w="34672" h="5790">
                <a:moveTo>
                  <a:pt x="34672" y="0"/>
                </a:moveTo>
                <a:lnTo>
                  <a:pt x="0" y="0"/>
                </a:lnTo>
                <a:lnTo>
                  <a:pt x="34672" y="5790"/>
                </a:lnTo>
                <a:lnTo>
                  <a:pt x="34672" y="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7352844" y="12574302"/>
            <a:ext cx="79196" cy="85676"/>
          </a:xfrm>
          <a:custGeom>
            <a:avLst/>
            <a:gdLst/>
            <a:ahLst/>
            <a:cxnLst/>
            <a:rect l="l" t="t" r="r" b="b"/>
            <a:pathLst>
              <a:path w="79196" h="85676">
                <a:moveTo>
                  <a:pt x="49310" y="32256"/>
                </a:moveTo>
                <a:lnTo>
                  <a:pt x="49310" y="39728"/>
                </a:lnTo>
                <a:lnTo>
                  <a:pt x="14638" y="33937"/>
                </a:lnTo>
                <a:lnTo>
                  <a:pt x="14195" y="37237"/>
                </a:lnTo>
                <a:lnTo>
                  <a:pt x="14195" y="49565"/>
                </a:lnTo>
                <a:lnTo>
                  <a:pt x="4482" y="33937"/>
                </a:lnTo>
                <a:lnTo>
                  <a:pt x="0" y="81816"/>
                </a:lnTo>
                <a:lnTo>
                  <a:pt x="7471" y="85676"/>
                </a:lnTo>
                <a:lnTo>
                  <a:pt x="4482" y="50935"/>
                </a:lnTo>
                <a:lnTo>
                  <a:pt x="14418" y="50935"/>
                </a:lnTo>
                <a:lnTo>
                  <a:pt x="14195" y="43463"/>
                </a:lnTo>
                <a:lnTo>
                  <a:pt x="14418" y="50935"/>
                </a:lnTo>
                <a:lnTo>
                  <a:pt x="78448" y="50935"/>
                </a:lnTo>
                <a:lnTo>
                  <a:pt x="78697" y="49440"/>
                </a:lnTo>
                <a:lnTo>
                  <a:pt x="78884" y="47572"/>
                </a:lnTo>
                <a:lnTo>
                  <a:pt x="79009" y="45331"/>
                </a:lnTo>
                <a:lnTo>
                  <a:pt x="79133" y="43090"/>
                </a:lnTo>
                <a:lnTo>
                  <a:pt x="79196" y="40848"/>
                </a:lnTo>
                <a:lnTo>
                  <a:pt x="79196" y="30015"/>
                </a:lnTo>
                <a:lnTo>
                  <a:pt x="77390" y="22419"/>
                </a:lnTo>
                <a:lnTo>
                  <a:pt x="73779" y="15819"/>
                </a:lnTo>
                <a:lnTo>
                  <a:pt x="70168" y="9095"/>
                </a:lnTo>
                <a:lnTo>
                  <a:pt x="64876" y="3865"/>
                </a:lnTo>
                <a:lnTo>
                  <a:pt x="57902" y="129"/>
                </a:lnTo>
                <a:lnTo>
                  <a:pt x="57670" y="0"/>
                </a:lnTo>
                <a:lnTo>
                  <a:pt x="64440" y="33937"/>
                </a:lnTo>
                <a:lnTo>
                  <a:pt x="49310" y="32256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7357327" y="12625237"/>
            <a:ext cx="72845" cy="40531"/>
          </a:xfrm>
          <a:custGeom>
            <a:avLst/>
            <a:gdLst/>
            <a:ahLst/>
            <a:cxnLst/>
            <a:rect l="l" t="t" r="r" b="b"/>
            <a:pathLst>
              <a:path w="72845" h="40531">
                <a:moveTo>
                  <a:pt x="16448" y="39298"/>
                </a:moveTo>
                <a:lnTo>
                  <a:pt x="29885" y="40531"/>
                </a:lnTo>
                <a:lnTo>
                  <a:pt x="36360" y="40531"/>
                </a:lnTo>
                <a:lnTo>
                  <a:pt x="42524" y="39598"/>
                </a:lnTo>
                <a:lnTo>
                  <a:pt x="48376" y="37730"/>
                </a:lnTo>
                <a:lnTo>
                  <a:pt x="54353" y="35862"/>
                </a:lnTo>
                <a:lnTo>
                  <a:pt x="59459" y="33122"/>
                </a:lnTo>
                <a:lnTo>
                  <a:pt x="63693" y="29511"/>
                </a:lnTo>
                <a:lnTo>
                  <a:pt x="68051" y="25776"/>
                </a:lnTo>
                <a:lnTo>
                  <a:pt x="71102" y="21231"/>
                </a:lnTo>
                <a:lnTo>
                  <a:pt x="72845" y="15876"/>
                </a:lnTo>
                <a:lnTo>
                  <a:pt x="47442" y="7471"/>
                </a:lnTo>
                <a:lnTo>
                  <a:pt x="46073" y="10833"/>
                </a:lnTo>
                <a:lnTo>
                  <a:pt x="43956" y="13448"/>
                </a:lnTo>
                <a:lnTo>
                  <a:pt x="41092" y="15316"/>
                </a:lnTo>
                <a:lnTo>
                  <a:pt x="38352" y="17184"/>
                </a:lnTo>
                <a:lnTo>
                  <a:pt x="34617" y="18117"/>
                </a:lnTo>
                <a:lnTo>
                  <a:pt x="25651" y="18117"/>
                </a:lnTo>
                <a:lnTo>
                  <a:pt x="22040" y="17308"/>
                </a:lnTo>
                <a:lnTo>
                  <a:pt x="19051" y="15689"/>
                </a:lnTo>
                <a:lnTo>
                  <a:pt x="16063" y="13946"/>
                </a:lnTo>
                <a:lnTo>
                  <a:pt x="13759" y="11206"/>
                </a:lnTo>
                <a:lnTo>
                  <a:pt x="12140" y="7471"/>
                </a:lnTo>
                <a:lnTo>
                  <a:pt x="10522" y="3611"/>
                </a:lnTo>
                <a:lnTo>
                  <a:pt x="9935" y="0"/>
                </a:lnTo>
                <a:lnTo>
                  <a:pt x="0" y="0"/>
                </a:lnTo>
                <a:lnTo>
                  <a:pt x="2988" y="34741"/>
                </a:lnTo>
                <a:lnTo>
                  <a:pt x="4762" y="35596"/>
                </a:lnTo>
                <a:lnTo>
                  <a:pt x="16448" y="39298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7336781" y="12568642"/>
            <a:ext cx="80503" cy="87476"/>
          </a:xfrm>
          <a:custGeom>
            <a:avLst/>
            <a:gdLst/>
            <a:ahLst/>
            <a:cxnLst/>
            <a:rect l="l" t="t" r="r" b="b"/>
            <a:pathLst>
              <a:path w="80503" h="87476">
                <a:moveTo>
                  <a:pt x="30258" y="42897"/>
                </a:moveTo>
                <a:lnTo>
                  <a:pt x="30701" y="39598"/>
                </a:lnTo>
                <a:lnTo>
                  <a:pt x="30943" y="37792"/>
                </a:lnTo>
                <a:lnTo>
                  <a:pt x="32313" y="33807"/>
                </a:lnTo>
                <a:lnTo>
                  <a:pt x="33807" y="29823"/>
                </a:lnTo>
                <a:lnTo>
                  <a:pt x="35924" y="26896"/>
                </a:lnTo>
                <a:lnTo>
                  <a:pt x="38664" y="25028"/>
                </a:lnTo>
                <a:lnTo>
                  <a:pt x="41528" y="23161"/>
                </a:lnTo>
                <a:lnTo>
                  <a:pt x="44952" y="22227"/>
                </a:lnTo>
                <a:lnTo>
                  <a:pt x="54540" y="22227"/>
                </a:lnTo>
                <a:lnTo>
                  <a:pt x="58649" y="24219"/>
                </a:lnTo>
                <a:lnTo>
                  <a:pt x="61264" y="28204"/>
                </a:lnTo>
                <a:lnTo>
                  <a:pt x="64004" y="32188"/>
                </a:lnTo>
                <a:lnTo>
                  <a:pt x="65374" y="37916"/>
                </a:lnTo>
                <a:lnTo>
                  <a:pt x="80503" y="39598"/>
                </a:lnTo>
                <a:lnTo>
                  <a:pt x="73733" y="5660"/>
                </a:lnTo>
                <a:lnTo>
                  <a:pt x="62430" y="1415"/>
                </a:lnTo>
                <a:lnTo>
                  <a:pt x="48937" y="0"/>
                </a:lnTo>
                <a:lnTo>
                  <a:pt x="48023" y="5"/>
                </a:lnTo>
                <a:lnTo>
                  <a:pt x="34941" y="1541"/>
                </a:lnTo>
                <a:lnTo>
                  <a:pt x="23347" y="5790"/>
                </a:lnTo>
                <a:lnTo>
                  <a:pt x="16001" y="9650"/>
                </a:lnTo>
                <a:lnTo>
                  <a:pt x="10273" y="15191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18" y="50222"/>
                </a:lnTo>
                <a:lnTo>
                  <a:pt x="1713" y="63469"/>
                </a:lnTo>
                <a:lnTo>
                  <a:pt x="6163" y="74713"/>
                </a:lnTo>
                <a:lnTo>
                  <a:pt x="10273" y="81935"/>
                </a:lnTo>
                <a:lnTo>
                  <a:pt x="16063" y="87476"/>
                </a:lnTo>
                <a:lnTo>
                  <a:pt x="20546" y="39598"/>
                </a:lnTo>
                <a:lnTo>
                  <a:pt x="30258" y="55225"/>
                </a:lnTo>
                <a:lnTo>
                  <a:pt x="30258" y="42897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7444947" y="12568642"/>
            <a:ext cx="94325" cy="97127"/>
          </a:xfrm>
          <a:custGeom>
            <a:avLst/>
            <a:gdLst/>
            <a:ahLst/>
            <a:cxnLst/>
            <a:rect l="l" t="t" r="r" b="b"/>
            <a:pathLst>
              <a:path w="94325" h="97127">
                <a:moveTo>
                  <a:pt x="37026" y="95913"/>
                </a:moveTo>
                <a:lnTo>
                  <a:pt x="50431" y="97127"/>
                </a:lnTo>
                <a:lnTo>
                  <a:pt x="58774" y="97127"/>
                </a:lnTo>
                <a:lnTo>
                  <a:pt x="66058" y="95882"/>
                </a:lnTo>
                <a:lnTo>
                  <a:pt x="72285" y="93391"/>
                </a:lnTo>
                <a:lnTo>
                  <a:pt x="78511" y="90901"/>
                </a:lnTo>
                <a:lnTo>
                  <a:pt x="83492" y="87539"/>
                </a:lnTo>
                <a:lnTo>
                  <a:pt x="87227" y="83305"/>
                </a:lnTo>
                <a:lnTo>
                  <a:pt x="91087" y="78947"/>
                </a:lnTo>
                <a:lnTo>
                  <a:pt x="93453" y="74028"/>
                </a:lnTo>
                <a:lnTo>
                  <a:pt x="94325" y="68549"/>
                </a:lnTo>
                <a:lnTo>
                  <a:pt x="65747" y="59397"/>
                </a:lnTo>
                <a:lnTo>
                  <a:pt x="65374" y="62634"/>
                </a:lnTo>
                <a:lnTo>
                  <a:pt x="64502" y="65374"/>
                </a:lnTo>
                <a:lnTo>
                  <a:pt x="63132" y="67615"/>
                </a:lnTo>
                <a:lnTo>
                  <a:pt x="61762" y="69856"/>
                </a:lnTo>
                <a:lnTo>
                  <a:pt x="60019" y="71600"/>
                </a:lnTo>
                <a:lnTo>
                  <a:pt x="57902" y="72845"/>
                </a:lnTo>
                <a:lnTo>
                  <a:pt x="55910" y="73966"/>
                </a:lnTo>
                <a:lnTo>
                  <a:pt x="53357" y="74526"/>
                </a:lnTo>
                <a:lnTo>
                  <a:pt x="46509" y="74526"/>
                </a:lnTo>
                <a:lnTo>
                  <a:pt x="43271" y="73717"/>
                </a:lnTo>
                <a:lnTo>
                  <a:pt x="40531" y="72098"/>
                </a:lnTo>
                <a:lnTo>
                  <a:pt x="37792" y="70355"/>
                </a:lnTo>
                <a:lnTo>
                  <a:pt x="35675" y="67615"/>
                </a:lnTo>
                <a:lnTo>
                  <a:pt x="34181" y="63879"/>
                </a:lnTo>
                <a:lnTo>
                  <a:pt x="32687" y="60019"/>
                </a:lnTo>
                <a:lnTo>
                  <a:pt x="31939" y="55038"/>
                </a:lnTo>
                <a:lnTo>
                  <a:pt x="31939" y="42835"/>
                </a:lnTo>
                <a:lnTo>
                  <a:pt x="32624" y="37854"/>
                </a:lnTo>
                <a:lnTo>
                  <a:pt x="33994" y="33994"/>
                </a:lnTo>
                <a:lnTo>
                  <a:pt x="35364" y="30009"/>
                </a:lnTo>
                <a:lnTo>
                  <a:pt x="37356" y="27145"/>
                </a:lnTo>
                <a:lnTo>
                  <a:pt x="39971" y="25402"/>
                </a:lnTo>
                <a:lnTo>
                  <a:pt x="42711" y="23534"/>
                </a:lnTo>
                <a:lnTo>
                  <a:pt x="46073" y="22600"/>
                </a:lnTo>
                <a:lnTo>
                  <a:pt x="54416" y="22600"/>
                </a:lnTo>
                <a:lnTo>
                  <a:pt x="57716" y="23970"/>
                </a:lnTo>
                <a:lnTo>
                  <a:pt x="59957" y="26710"/>
                </a:lnTo>
                <a:lnTo>
                  <a:pt x="62323" y="29324"/>
                </a:lnTo>
                <a:lnTo>
                  <a:pt x="63942" y="33309"/>
                </a:lnTo>
                <a:lnTo>
                  <a:pt x="64813" y="38664"/>
                </a:lnTo>
                <a:lnTo>
                  <a:pt x="94138" y="28951"/>
                </a:lnTo>
                <a:lnTo>
                  <a:pt x="93267" y="23845"/>
                </a:lnTo>
                <a:lnTo>
                  <a:pt x="91025" y="19114"/>
                </a:lnTo>
                <a:lnTo>
                  <a:pt x="87414" y="14755"/>
                </a:lnTo>
                <a:lnTo>
                  <a:pt x="83927" y="10273"/>
                </a:lnTo>
                <a:lnTo>
                  <a:pt x="79009" y="6724"/>
                </a:lnTo>
                <a:lnTo>
                  <a:pt x="72658" y="4109"/>
                </a:lnTo>
                <a:lnTo>
                  <a:pt x="66432" y="1369"/>
                </a:lnTo>
                <a:lnTo>
                  <a:pt x="58587" y="0"/>
                </a:lnTo>
                <a:lnTo>
                  <a:pt x="48005" y="8"/>
                </a:lnTo>
                <a:lnTo>
                  <a:pt x="34899" y="1561"/>
                </a:lnTo>
                <a:lnTo>
                  <a:pt x="23347" y="5790"/>
                </a:lnTo>
                <a:lnTo>
                  <a:pt x="16001" y="9525"/>
                </a:lnTo>
                <a:lnTo>
                  <a:pt x="10273" y="15067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22" y="50414"/>
                </a:lnTo>
                <a:lnTo>
                  <a:pt x="1734" y="63604"/>
                </a:lnTo>
                <a:lnTo>
                  <a:pt x="6163" y="74900"/>
                </a:lnTo>
                <a:lnTo>
                  <a:pt x="10273" y="82122"/>
                </a:lnTo>
                <a:lnTo>
                  <a:pt x="16125" y="87663"/>
                </a:lnTo>
                <a:lnTo>
                  <a:pt x="23721" y="91523"/>
                </a:lnTo>
                <a:lnTo>
                  <a:pt x="25319" y="92273"/>
                </a:lnTo>
                <a:lnTo>
                  <a:pt x="37026" y="95913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7550925" y="12568642"/>
            <a:ext cx="98808" cy="97127"/>
          </a:xfrm>
          <a:custGeom>
            <a:avLst/>
            <a:gdLst/>
            <a:ahLst/>
            <a:cxnLst/>
            <a:rect l="l" t="t" r="r" b="b"/>
            <a:pathLst>
              <a:path w="98808" h="97127">
                <a:moveTo>
                  <a:pt x="63609" y="95620"/>
                </a:moveTo>
                <a:lnTo>
                  <a:pt x="75086" y="91523"/>
                </a:lnTo>
                <a:lnTo>
                  <a:pt x="82558" y="87663"/>
                </a:lnTo>
                <a:lnTo>
                  <a:pt x="88348" y="82122"/>
                </a:lnTo>
                <a:lnTo>
                  <a:pt x="92457" y="74900"/>
                </a:lnTo>
                <a:lnTo>
                  <a:pt x="97412" y="61979"/>
                </a:lnTo>
                <a:lnTo>
                  <a:pt x="98808" y="48563"/>
                </a:lnTo>
                <a:lnTo>
                  <a:pt x="98788" y="46859"/>
                </a:lnTo>
                <a:lnTo>
                  <a:pt x="97037" y="33638"/>
                </a:lnTo>
                <a:lnTo>
                  <a:pt x="92457" y="22413"/>
                </a:lnTo>
                <a:lnTo>
                  <a:pt x="88348" y="15067"/>
                </a:lnTo>
                <a:lnTo>
                  <a:pt x="82558" y="9525"/>
                </a:lnTo>
                <a:lnTo>
                  <a:pt x="75086" y="5790"/>
                </a:lnTo>
                <a:lnTo>
                  <a:pt x="74231" y="5352"/>
                </a:lnTo>
                <a:lnTo>
                  <a:pt x="62634" y="1338"/>
                </a:lnTo>
                <a:lnTo>
                  <a:pt x="49310" y="0"/>
                </a:lnTo>
                <a:lnTo>
                  <a:pt x="48397" y="5"/>
                </a:lnTo>
                <a:lnTo>
                  <a:pt x="35315" y="1541"/>
                </a:lnTo>
                <a:lnTo>
                  <a:pt x="23721" y="5790"/>
                </a:lnTo>
                <a:lnTo>
                  <a:pt x="16250" y="9525"/>
                </a:lnTo>
                <a:lnTo>
                  <a:pt x="10397" y="15067"/>
                </a:lnTo>
                <a:lnTo>
                  <a:pt x="6163" y="22413"/>
                </a:lnTo>
                <a:lnTo>
                  <a:pt x="1377" y="35085"/>
                </a:lnTo>
                <a:lnTo>
                  <a:pt x="0" y="48563"/>
                </a:lnTo>
                <a:lnTo>
                  <a:pt x="22" y="50414"/>
                </a:lnTo>
                <a:lnTo>
                  <a:pt x="1734" y="63604"/>
                </a:lnTo>
                <a:lnTo>
                  <a:pt x="6163" y="74900"/>
                </a:lnTo>
                <a:lnTo>
                  <a:pt x="10397" y="82122"/>
                </a:lnTo>
                <a:lnTo>
                  <a:pt x="16250" y="87663"/>
                </a:lnTo>
                <a:lnTo>
                  <a:pt x="23721" y="91523"/>
                </a:lnTo>
                <a:lnTo>
                  <a:pt x="36111" y="95810"/>
                </a:lnTo>
                <a:lnTo>
                  <a:pt x="32624" y="59646"/>
                </a:lnTo>
                <a:lnTo>
                  <a:pt x="31939" y="54665"/>
                </a:lnTo>
                <a:lnTo>
                  <a:pt x="31939" y="42462"/>
                </a:lnTo>
                <a:lnTo>
                  <a:pt x="32624" y="37481"/>
                </a:lnTo>
                <a:lnTo>
                  <a:pt x="33994" y="33620"/>
                </a:lnTo>
                <a:lnTo>
                  <a:pt x="35364" y="29760"/>
                </a:lnTo>
                <a:lnTo>
                  <a:pt x="37356" y="26959"/>
                </a:lnTo>
                <a:lnTo>
                  <a:pt x="39971" y="25215"/>
                </a:lnTo>
                <a:lnTo>
                  <a:pt x="42586" y="23472"/>
                </a:lnTo>
                <a:lnTo>
                  <a:pt x="45699" y="22600"/>
                </a:lnTo>
                <a:lnTo>
                  <a:pt x="53046" y="22600"/>
                </a:lnTo>
                <a:lnTo>
                  <a:pt x="56221" y="23472"/>
                </a:lnTo>
                <a:lnTo>
                  <a:pt x="58836" y="25215"/>
                </a:lnTo>
                <a:lnTo>
                  <a:pt x="61451" y="26959"/>
                </a:lnTo>
                <a:lnTo>
                  <a:pt x="63444" y="29760"/>
                </a:lnTo>
                <a:lnTo>
                  <a:pt x="64813" y="33620"/>
                </a:lnTo>
                <a:lnTo>
                  <a:pt x="66183" y="37481"/>
                </a:lnTo>
                <a:lnTo>
                  <a:pt x="66868" y="42462"/>
                </a:lnTo>
                <a:lnTo>
                  <a:pt x="66868" y="54665"/>
                </a:lnTo>
                <a:lnTo>
                  <a:pt x="66183" y="59646"/>
                </a:lnTo>
                <a:lnTo>
                  <a:pt x="64813" y="63506"/>
                </a:lnTo>
                <a:lnTo>
                  <a:pt x="63444" y="67241"/>
                </a:lnTo>
                <a:lnTo>
                  <a:pt x="61451" y="70043"/>
                </a:lnTo>
                <a:lnTo>
                  <a:pt x="58836" y="71911"/>
                </a:lnTo>
                <a:lnTo>
                  <a:pt x="56221" y="73654"/>
                </a:lnTo>
                <a:lnTo>
                  <a:pt x="53046" y="74526"/>
                </a:lnTo>
                <a:lnTo>
                  <a:pt x="45699" y="74526"/>
                </a:lnTo>
                <a:lnTo>
                  <a:pt x="49310" y="97127"/>
                </a:lnTo>
                <a:lnTo>
                  <a:pt x="50399" y="97119"/>
                </a:lnTo>
                <a:lnTo>
                  <a:pt x="63609" y="95620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7583550" y="12628288"/>
            <a:ext cx="16685" cy="37481"/>
          </a:xfrm>
          <a:custGeom>
            <a:avLst/>
            <a:gdLst/>
            <a:ahLst/>
            <a:cxnLst/>
            <a:rect l="l" t="t" r="r" b="b"/>
            <a:pathLst>
              <a:path w="16685" h="37481">
                <a:moveTo>
                  <a:pt x="16685" y="37481"/>
                </a:moveTo>
                <a:lnTo>
                  <a:pt x="13074" y="14880"/>
                </a:lnTo>
                <a:lnTo>
                  <a:pt x="9961" y="14008"/>
                </a:lnTo>
                <a:lnTo>
                  <a:pt x="7346" y="12265"/>
                </a:lnTo>
                <a:lnTo>
                  <a:pt x="4731" y="10397"/>
                </a:lnTo>
                <a:lnTo>
                  <a:pt x="2739" y="7595"/>
                </a:lnTo>
                <a:lnTo>
                  <a:pt x="1369" y="3860"/>
                </a:lnTo>
                <a:lnTo>
                  <a:pt x="0" y="0"/>
                </a:lnTo>
                <a:lnTo>
                  <a:pt x="3486" y="36164"/>
                </a:lnTo>
                <a:lnTo>
                  <a:pt x="16685" y="37481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7667596" y="12568642"/>
            <a:ext cx="153535" cy="95259"/>
          </a:xfrm>
          <a:custGeom>
            <a:avLst/>
            <a:gdLst/>
            <a:ahLst/>
            <a:cxnLst/>
            <a:rect l="l" t="t" r="r" b="b"/>
            <a:pathLst>
              <a:path w="153535" h="95259">
                <a:moveTo>
                  <a:pt x="93329" y="36734"/>
                </a:moveTo>
                <a:lnTo>
                  <a:pt x="94699" y="33620"/>
                </a:lnTo>
                <a:lnTo>
                  <a:pt x="96068" y="30507"/>
                </a:lnTo>
                <a:lnTo>
                  <a:pt x="97998" y="28204"/>
                </a:lnTo>
                <a:lnTo>
                  <a:pt x="100489" y="26710"/>
                </a:lnTo>
                <a:lnTo>
                  <a:pt x="103104" y="25091"/>
                </a:lnTo>
                <a:lnTo>
                  <a:pt x="105968" y="24281"/>
                </a:lnTo>
                <a:lnTo>
                  <a:pt x="112941" y="24281"/>
                </a:lnTo>
                <a:lnTo>
                  <a:pt x="115992" y="25464"/>
                </a:lnTo>
                <a:lnTo>
                  <a:pt x="118233" y="27830"/>
                </a:lnTo>
                <a:lnTo>
                  <a:pt x="120599" y="30196"/>
                </a:lnTo>
                <a:lnTo>
                  <a:pt x="121782" y="34368"/>
                </a:lnTo>
                <a:lnTo>
                  <a:pt x="121782" y="95259"/>
                </a:lnTo>
                <a:lnTo>
                  <a:pt x="153535" y="95259"/>
                </a:lnTo>
                <a:lnTo>
                  <a:pt x="153535" y="25713"/>
                </a:lnTo>
                <a:lnTo>
                  <a:pt x="152103" y="19612"/>
                </a:lnTo>
                <a:lnTo>
                  <a:pt x="149239" y="14755"/>
                </a:lnTo>
                <a:lnTo>
                  <a:pt x="146500" y="9774"/>
                </a:lnTo>
                <a:lnTo>
                  <a:pt x="142764" y="6101"/>
                </a:lnTo>
                <a:lnTo>
                  <a:pt x="138032" y="3735"/>
                </a:lnTo>
                <a:lnTo>
                  <a:pt x="133300" y="1245"/>
                </a:lnTo>
                <a:lnTo>
                  <a:pt x="127821" y="0"/>
                </a:lnTo>
                <a:lnTo>
                  <a:pt x="117237" y="0"/>
                </a:lnTo>
                <a:lnTo>
                  <a:pt x="113003" y="684"/>
                </a:lnTo>
                <a:lnTo>
                  <a:pt x="108894" y="2054"/>
                </a:lnTo>
                <a:lnTo>
                  <a:pt x="104785" y="3424"/>
                </a:lnTo>
                <a:lnTo>
                  <a:pt x="101111" y="5478"/>
                </a:lnTo>
                <a:lnTo>
                  <a:pt x="97874" y="8218"/>
                </a:lnTo>
                <a:lnTo>
                  <a:pt x="94761" y="10957"/>
                </a:lnTo>
                <a:lnTo>
                  <a:pt x="92208" y="14382"/>
                </a:lnTo>
                <a:lnTo>
                  <a:pt x="90216" y="18491"/>
                </a:lnTo>
                <a:lnTo>
                  <a:pt x="87725" y="12389"/>
                </a:lnTo>
                <a:lnTo>
                  <a:pt x="83927" y="7782"/>
                </a:lnTo>
                <a:lnTo>
                  <a:pt x="78822" y="4669"/>
                </a:lnTo>
                <a:lnTo>
                  <a:pt x="73717" y="1556"/>
                </a:lnTo>
                <a:lnTo>
                  <a:pt x="67677" y="0"/>
                </a:lnTo>
                <a:lnTo>
                  <a:pt x="53606" y="0"/>
                </a:lnTo>
                <a:lnTo>
                  <a:pt x="47318" y="1681"/>
                </a:lnTo>
                <a:lnTo>
                  <a:pt x="41839" y="5043"/>
                </a:lnTo>
                <a:lnTo>
                  <a:pt x="36484" y="8405"/>
                </a:lnTo>
                <a:lnTo>
                  <a:pt x="32313" y="13386"/>
                </a:lnTo>
                <a:lnTo>
                  <a:pt x="29324" y="19985"/>
                </a:lnTo>
                <a:lnTo>
                  <a:pt x="28391" y="1867"/>
                </a:lnTo>
                <a:lnTo>
                  <a:pt x="0" y="1867"/>
                </a:lnTo>
                <a:lnTo>
                  <a:pt x="0" y="95259"/>
                </a:lnTo>
                <a:lnTo>
                  <a:pt x="31753" y="95259"/>
                </a:lnTo>
                <a:lnTo>
                  <a:pt x="31753" y="40843"/>
                </a:lnTo>
                <a:lnTo>
                  <a:pt x="32500" y="36734"/>
                </a:lnTo>
                <a:lnTo>
                  <a:pt x="33994" y="33620"/>
                </a:lnTo>
                <a:lnTo>
                  <a:pt x="35488" y="30383"/>
                </a:lnTo>
                <a:lnTo>
                  <a:pt x="37481" y="28017"/>
                </a:lnTo>
                <a:lnTo>
                  <a:pt x="39971" y="26523"/>
                </a:lnTo>
                <a:lnTo>
                  <a:pt x="42586" y="25028"/>
                </a:lnTo>
                <a:lnTo>
                  <a:pt x="45326" y="24281"/>
                </a:lnTo>
                <a:lnTo>
                  <a:pt x="51925" y="24281"/>
                </a:lnTo>
                <a:lnTo>
                  <a:pt x="54976" y="25464"/>
                </a:lnTo>
                <a:lnTo>
                  <a:pt x="57342" y="27830"/>
                </a:lnTo>
                <a:lnTo>
                  <a:pt x="59708" y="30196"/>
                </a:lnTo>
                <a:lnTo>
                  <a:pt x="60891" y="34368"/>
                </a:lnTo>
                <a:lnTo>
                  <a:pt x="60891" y="95259"/>
                </a:lnTo>
                <a:lnTo>
                  <a:pt x="92644" y="95259"/>
                </a:lnTo>
                <a:lnTo>
                  <a:pt x="92644" y="40656"/>
                </a:lnTo>
                <a:lnTo>
                  <a:pt x="93329" y="36734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7219425" y="12837454"/>
            <a:ext cx="1307604" cy="145535"/>
          </a:xfrm>
          <a:custGeom>
            <a:avLst/>
            <a:gdLst/>
            <a:ahLst/>
            <a:cxnLst/>
            <a:rect l="l" t="t" r="r" b="b"/>
            <a:pathLst>
              <a:path w="1307604" h="145535">
                <a:moveTo>
                  <a:pt x="327464" y="48615"/>
                </a:moveTo>
                <a:lnTo>
                  <a:pt x="326012" y="53077"/>
                </a:lnTo>
                <a:lnTo>
                  <a:pt x="328969" y="112848"/>
                </a:lnTo>
                <a:lnTo>
                  <a:pt x="328969" y="65529"/>
                </a:lnTo>
                <a:lnTo>
                  <a:pt x="328191" y="55256"/>
                </a:lnTo>
                <a:lnTo>
                  <a:pt x="327464" y="48615"/>
                </a:lnTo>
                <a:close/>
              </a:path>
              <a:path w="1307604" h="145535">
                <a:moveTo>
                  <a:pt x="433663" y="114404"/>
                </a:moveTo>
                <a:lnTo>
                  <a:pt x="442380" y="114404"/>
                </a:lnTo>
                <a:lnTo>
                  <a:pt x="446219" y="113833"/>
                </a:lnTo>
                <a:lnTo>
                  <a:pt x="449644" y="112692"/>
                </a:lnTo>
                <a:lnTo>
                  <a:pt x="453172" y="111447"/>
                </a:lnTo>
                <a:lnTo>
                  <a:pt x="456129" y="109787"/>
                </a:lnTo>
                <a:lnTo>
                  <a:pt x="458516" y="107711"/>
                </a:lnTo>
                <a:lnTo>
                  <a:pt x="454780" y="95570"/>
                </a:lnTo>
                <a:lnTo>
                  <a:pt x="453016" y="97127"/>
                </a:lnTo>
                <a:lnTo>
                  <a:pt x="451096" y="98372"/>
                </a:lnTo>
                <a:lnTo>
                  <a:pt x="449021" y="99306"/>
                </a:lnTo>
                <a:lnTo>
                  <a:pt x="446946" y="100136"/>
                </a:lnTo>
                <a:lnTo>
                  <a:pt x="444507" y="100551"/>
                </a:lnTo>
                <a:lnTo>
                  <a:pt x="438281" y="100551"/>
                </a:lnTo>
                <a:lnTo>
                  <a:pt x="435531" y="99669"/>
                </a:lnTo>
                <a:lnTo>
                  <a:pt x="433456" y="97905"/>
                </a:lnTo>
                <a:lnTo>
                  <a:pt x="431484" y="96141"/>
                </a:lnTo>
                <a:lnTo>
                  <a:pt x="430498" y="93339"/>
                </a:lnTo>
                <a:lnTo>
                  <a:pt x="430498" y="48096"/>
                </a:lnTo>
                <a:lnTo>
                  <a:pt x="457271" y="48096"/>
                </a:lnTo>
                <a:lnTo>
                  <a:pt x="457271" y="35021"/>
                </a:lnTo>
                <a:lnTo>
                  <a:pt x="430498" y="35021"/>
                </a:lnTo>
                <a:lnTo>
                  <a:pt x="430498" y="12140"/>
                </a:lnTo>
                <a:lnTo>
                  <a:pt x="413844" y="16810"/>
                </a:lnTo>
                <a:lnTo>
                  <a:pt x="413844" y="35021"/>
                </a:lnTo>
                <a:lnTo>
                  <a:pt x="398901" y="35021"/>
                </a:lnTo>
                <a:lnTo>
                  <a:pt x="398901" y="48096"/>
                </a:lnTo>
                <a:lnTo>
                  <a:pt x="413844" y="48096"/>
                </a:lnTo>
                <a:lnTo>
                  <a:pt x="413844" y="92302"/>
                </a:lnTo>
                <a:lnTo>
                  <a:pt x="413947" y="97594"/>
                </a:lnTo>
                <a:lnTo>
                  <a:pt x="415037" y="101900"/>
                </a:lnTo>
                <a:lnTo>
                  <a:pt x="417112" y="105221"/>
                </a:lnTo>
                <a:lnTo>
                  <a:pt x="419188" y="108438"/>
                </a:lnTo>
                <a:lnTo>
                  <a:pt x="422093" y="110772"/>
                </a:lnTo>
                <a:lnTo>
                  <a:pt x="425829" y="112225"/>
                </a:lnTo>
                <a:lnTo>
                  <a:pt x="429564" y="113678"/>
                </a:lnTo>
                <a:lnTo>
                  <a:pt x="433663" y="114404"/>
                </a:lnTo>
                <a:close/>
              </a:path>
              <a:path w="1307604" h="145535">
                <a:moveTo>
                  <a:pt x="547819" y="114404"/>
                </a:moveTo>
                <a:lnTo>
                  <a:pt x="556535" y="114404"/>
                </a:lnTo>
                <a:lnTo>
                  <a:pt x="560375" y="113833"/>
                </a:lnTo>
                <a:lnTo>
                  <a:pt x="563799" y="112692"/>
                </a:lnTo>
                <a:lnTo>
                  <a:pt x="567327" y="111447"/>
                </a:lnTo>
                <a:lnTo>
                  <a:pt x="570285" y="109787"/>
                </a:lnTo>
                <a:lnTo>
                  <a:pt x="572671" y="107711"/>
                </a:lnTo>
                <a:lnTo>
                  <a:pt x="568936" y="95570"/>
                </a:lnTo>
                <a:lnTo>
                  <a:pt x="567172" y="97127"/>
                </a:lnTo>
                <a:lnTo>
                  <a:pt x="565252" y="98372"/>
                </a:lnTo>
                <a:lnTo>
                  <a:pt x="563176" y="99306"/>
                </a:lnTo>
                <a:lnTo>
                  <a:pt x="561101" y="100136"/>
                </a:lnTo>
                <a:lnTo>
                  <a:pt x="558662" y="100551"/>
                </a:lnTo>
                <a:lnTo>
                  <a:pt x="552436" y="100551"/>
                </a:lnTo>
                <a:lnTo>
                  <a:pt x="549687" y="99669"/>
                </a:lnTo>
                <a:lnTo>
                  <a:pt x="547611" y="97905"/>
                </a:lnTo>
                <a:lnTo>
                  <a:pt x="545640" y="96141"/>
                </a:lnTo>
                <a:lnTo>
                  <a:pt x="544654" y="93339"/>
                </a:lnTo>
                <a:lnTo>
                  <a:pt x="544654" y="48096"/>
                </a:lnTo>
                <a:lnTo>
                  <a:pt x="571426" y="48096"/>
                </a:lnTo>
                <a:lnTo>
                  <a:pt x="571426" y="35021"/>
                </a:lnTo>
                <a:lnTo>
                  <a:pt x="544654" y="35021"/>
                </a:lnTo>
                <a:lnTo>
                  <a:pt x="544654" y="12140"/>
                </a:lnTo>
                <a:lnTo>
                  <a:pt x="527999" y="16810"/>
                </a:lnTo>
                <a:lnTo>
                  <a:pt x="527999" y="35021"/>
                </a:lnTo>
                <a:lnTo>
                  <a:pt x="513056" y="35021"/>
                </a:lnTo>
                <a:lnTo>
                  <a:pt x="513056" y="48096"/>
                </a:lnTo>
                <a:lnTo>
                  <a:pt x="527999" y="48096"/>
                </a:lnTo>
                <a:lnTo>
                  <a:pt x="527999" y="92302"/>
                </a:lnTo>
                <a:lnTo>
                  <a:pt x="528103" y="97594"/>
                </a:lnTo>
                <a:lnTo>
                  <a:pt x="529192" y="101900"/>
                </a:lnTo>
                <a:lnTo>
                  <a:pt x="531268" y="105221"/>
                </a:lnTo>
                <a:lnTo>
                  <a:pt x="533343" y="108438"/>
                </a:lnTo>
                <a:lnTo>
                  <a:pt x="536249" y="110772"/>
                </a:lnTo>
                <a:lnTo>
                  <a:pt x="539984" y="112225"/>
                </a:lnTo>
                <a:lnTo>
                  <a:pt x="543720" y="113678"/>
                </a:lnTo>
                <a:lnTo>
                  <a:pt x="547819" y="114404"/>
                </a:lnTo>
                <a:close/>
              </a:path>
              <a:path w="1307604" h="145535">
                <a:moveTo>
                  <a:pt x="613010" y="100292"/>
                </a:moveTo>
                <a:lnTo>
                  <a:pt x="609690" y="98216"/>
                </a:lnTo>
                <a:lnTo>
                  <a:pt x="606473" y="96037"/>
                </a:lnTo>
                <a:lnTo>
                  <a:pt x="607407" y="112796"/>
                </a:lnTo>
                <a:lnTo>
                  <a:pt x="614100" y="114404"/>
                </a:lnTo>
                <a:lnTo>
                  <a:pt x="629250" y="114404"/>
                </a:lnTo>
                <a:lnTo>
                  <a:pt x="626345" y="101329"/>
                </a:lnTo>
                <a:lnTo>
                  <a:pt x="617006" y="101329"/>
                </a:lnTo>
                <a:lnTo>
                  <a:pt x="613010" y="100292"/>
                </a:lnTo>
                <a:close/>
              </a:path>
              <a:path w="1307604" h="145535">
                <a:moveTo>
                  <a:pt x="786948" y="0"/>
                </a:moveTo>
                <a:lnTo>
                  <a:pt x="786948" y="46786"/>
                </a:lnTo>
                <a:lnTo>
                  <a:pt x="788816" y="53077"/>
                </a:lnTo>
                <a:lnTo>
                  <a:pt x="789750" y="91835"/>
                </a:lnTo>
                <a:lnTo>
                  <a:pt x="803603" y="112848"/>
                </a:lnTo>
                <a:lnTo>
                  <a:pt x="803603" y="0"/>
                </a:lnTo>
                <a:lnTo>
                  <a:pt x="787259" y="47266"/>
                </a:lnTo>
                <a:lnTo>
                  <a:pt x="786948" y="0"/>
                </a:lnTo>
                <a:close/>
              </a:path>
              <a:path w="1307604" h="145535">
                <a:moveTo>
                  <a:pt x="788816" y="53077"/>
                </a:moveTo>
                <a:lnTo>
                  <a:pt x="786948" y="46786"/>
                </a:lnTo>
                <a:lnTo>
                  <a:pt x="786948" y="54789"/>
                </a:lnTo>
                <a:lnTo>
                  <a:pt x="787570" y="91679"/>
                </a:lnTo>
                <a:lnTo>
                  <a:pt x="789750" y="91835"/>
                </a:lnTo>
                <a:lnTo>
                  <a:pt x="788816" y="53077"/>
                </a:lnTo>
                <a:close/>
              </a:path>
              <a:path w="1307604" h="145535">
                <a:moveTo>
                  <a:pt x="786066" y="83793"/>
                </a:moveTo>
                <a:lnTo>
                  <a:pt x="784302" y="87943"/>
                </a:lnTo>
                <a:lnTo>
                  <a:pt x="782538" y="92094"/>
                </a:lnTo>
                <a:lnTo>
                  <a:pt x="780047" y="95311"/>
                </a:lnTo>
                <a:lnTo>
                  <a:pt x="776830" y="97594"/>
                </a:lnTo>
                <a:lnTo>
                  <a:pt x="773614" y="99877"/>
                </a:lnTo>
                <a:lnTo>
                  <a:pt x="769774" y="101018"/>
                </a:lnTo>
                <a:lnTo>
                  <a:pt x="758567" y="101018"/>
                </a:lnTo>
                <a:lnTo>
                  <a:pt x="755298" y="114404"/>
                </a:lnTo>
                <a:lnTo>
                  <a:pt x="766298" y="114404"/>
                </a:lnTo>
                <a:lnTo>
                  <a:pt x="770552" y="113522"/>
                </a:lnTo>
                <a:lnTo>
                  <a:pt x="774496" y="111758"/>
                </a:lnTo>
                <a:lnTo>
                  <a:pt x="778543" y="109890"/>
                </a:lnTo>
                <a:lnTo>
                  <a:pt x="781915" y="107296"/>
                </a:lnTo>
                <a:lnTo>
                  <a:pt x="784613" y="103975"/>
                </a:lnTo>
                <a:lnTo>
                  <a:pt x="786066" y="83793"/>
                </a:lnTo>
                <a:close/>
              </a:path>
              <a:path w="1307604" h="145535">
                <a:moveTo>
                  <a:pt x="840485" y="78915"/>
                </a:moveTo>
                <a:lnTo>
                  <a:pt x="840485" y="74090"/>
                </a:lnTo>
                <a:lnTo>
                  <a:pt x="897765" y="78915"/>
                </a:lnTo>
                <a:lnTo>
                  <a:pt x="882200" y="68642"/>
                </a:lnTo>
                <a:lnTo>
                  <a:pt x="890450" y="66152"/>
                </a:lnTo>
                <a:lnTo>
                  <a:pt x="887337" y="41247"/>
                </a:lnTo>
                <a:lnTo>
                  <a:pt x="882044" y="38134"/>
                </a:lnTo>
                <a:lnTo>
                  <a:pt x="876752" y="35021"/>
                </a:lnTo>
                <a:lnTo>
                  <a:pt x="870318" y="33465"/>
                </a:lnTo>
                <a:lnTo>
                  <a:pt x="862743" y="33465"/>
                </a:lnTo>
                <a:lnTo>
                  <a:pt x="857970" y="46695"/>
                </a:lnTo>
                <a:lnTo>
                  <a:pt x="868554" y="46695"/>
                </a:lnTo>
                <a:lnTo>
                  <a:pt x="873380" y="48615"/>
                </a:lnTo>
                <a:lnTo>
                  <a:pt x="876908" y="52454"/>
                </a:lnTo>
                <a:lnTo>
                  <a:pt x="880436" y="56190"/>
                </a:lnTo>
                <a:lnTo>
                  <a:pt x="882200" y="61586"/>
                </a:lnTo>
                <a:lnTo>
                  <a:pt x="882200" y="66152"/>
                </a:lnTo>
                <a:lnTo>
                  <a:pt x="840843" y="66152"/>
                </a:lnTo>
                <a:lnTo>
                  <a:pt x="840485" y="68175"/>
                </a:lnTo>
                <a:lnTo>
                  <a:pt x="840485" y="78915"/>
                </a:lnTo>
                <a:close/>
              </a:path>
              <a:path w="1307604" h="145535">
                <a:moveTo>
                  <a:pt x="835193" y="66152"/>
                </a:moveTo>
                <a:lnTo>
                  <a:pt x="835193" y="78915"/>
                </a:lnTo>
                <a:lnTo>
                  <a:pt x="840485" y="78915"/>
                </a:lnTo>
                <a:lnTo>
                  <a:pt x="840485" y="68175"/>
                </a:lnTo>
                <a:lnTo>
                  <a:pt x="840843" y="66152"/>
                </a:lnTo>
                <a:lnTo>
                  <a:pt x="835193" y="66152"/>
                </a:lnTo>
                <a:close/>
              </a:path>
              <a:path w="1307604" h="145535">
                <a:moveTo>
                  <a:pt x="896987" y="56294"/>
                </a:moveTo>
                <a:lnTo>
                  <a:pt x="894185" y="50898"/>
                </a:lnTo>
                <a:lnTo>
                  <a:pt x="891384" y="45502"/>
                </a:lnTo>
                <a:lnTo>
                  <a:pt x="887337" y="41247"/>
                </a:lnTo>
                <a:lnTo>
                  <a:pt x="890450" y="66152"/>
                </a:lnTo>
                <a:lnTo>
                  <a:pt x="882200" y="68642"/>
                </a:lnTo>
                <a:lnTo>
                  <a:pt x="897765" y="78915"/>
                </a:lnTo>
                <a:lnTo>
                  <a:pt x="897973" y="77670"/>
                </a:lnTo>
                <a:lnTo>
                  <a:pt x="898128" y="76217"/>
                </a:lnTo>
                <a:lnTo>
                  <a:pt x="898232" y="74557"/>
                </a:lnTo>
                <a:lnTo>
                  <a:pt x="898336" y="72897"/>
                </a:lnTo>
                <a:lnTo>
                  <a:pt x="898388" y="62416"/>
                </a:lnTo>
                <a:lnTo>
                  <a:pt x="896987" y="56294"/>
                </a:lnTo>
                <a:close/>
              </a:path>
              <a:path w="1307604" h="145535">
                <a:moveTo>
                  <a:pt x="851225" y="98061"/>
                </a:moveTo>
                <a:lnTo>
                  <a:pt x="847801" y="95985"/>
                </a:lnTo>
                <a:lnTo>
                  <a:pt x="845155" y="92924"/>
                </a:lnTo>
                <a:lnTo>
                  <a:pt x="843287" y="88877"/>
                </a:lnTo>
                <a:lnTo>
                  <a:pt x="841419" y="84830"/>
                </a:lnTo>
                <a:lnTo>
                  <a:pt x="840485" y="79901"/>
                </a:lnTo>
                <a:lnTo>
                  <a:pt x="840485" y="78915"/>
                </a:lnTo>
                <a:lnTo>
                  <a:pt x="835193" y="78915"/>
                </a:lnTo>
                <a:lnTo>
                  <a:pt x="835193" y="66152"/>
                </a:lnTo>
                <a:lnTo>
                  <a:pt x="840843" y="66152"/>
                </a:lnTo>
                <a:lnTo>
                  <a:pt x="841367" y="63194"/>
                </a:lnTo>
                <a:lnTo>
                  <a:pt x="843131" y="59148"/>
                </a:lnTo>
                <a:lnTo>
                  <a:pt x="844895" y="54997"/>
                </a:lnTo>
                <a:lnTo>
                  <a:pt x="847437" y="51884"/>
                </a:lnTo>
                <a:lnTo>
                  <a:pt x="850758" y="49808"/>
                </a:lnTo>
                <a:lnTo>
                  <a:pt x="854079" y="47733"/>
                </a:lnTo>
                <a:lnTo>
                  <a:pt x="857970" y="46695"/>
                </a:lnTo>
                <a:lnTo>
                  <a:pt x="862743" y="33465"/>
                </a:lnTo>
                <a:lnTo>
                  <a:pt x="855376" y="33465"/>
                </a:lnTo>
                <a:lnTo>
                  <a:pt x="848787" y="35073"/>
                </a:lnTo>
                <a:lnTo>
                  <a:pt x="842975" y="38290"/>
                </a:lnTo>
                <a:lnTo>
                  <a:pt x="837164" y="41507"/>
                </a:lnTo>
                <a:lnTo>
                  <a:pt x="832599" y="46176"/>
                </a:lnTo>
                <a:lnTo>
                  <a:pt x="829278" y="52299"/>
                </a:lnTo>
                <a:lnTo>
                  <a:pt x="826061" y="58317"/>
                </a:lnTo>
                <a:lnTo>
                  <a:pt x="824453" y="65529"/>
                </a:lnTo>
                <a:lnTo>
                  <a:pt x="824453" y="82340"/>
                </a:lnTo>
                <a:lnTo>
                  <a:pt x="826061" y="89604"/>
                </a:lnTo>
                <a:lnTo>
                  <a:pt x="829278" y="95726"/>
                </a:lnTo>
                <a:lnTo>
                  <a:pt x="832599" y="101744"/>
                </a:lnTo>
                <a:lnTo>
                  <a:pt x="837216" y="106362"/>
                </a:lnTo>
                <a:lnTo>
                  <a:pt x="843131" y="109579"/>
                </a:lnTo>
                <a:lnTo>
                  <a:pt x="849046" y="112796"/>
                </a:lnTo>
                <a:lnTo>
                  <a:pt x="855895" y="114404"/>
                </a:lnTo>
                <a:lnTo>
                  <a:pt x="868866" y="114404"/>
                </a:lnTo>
                <a:lnTo>
                  <a:pt x="873639" y="113678"/>
                </a:lnTo>
                <a:lnTo>
                  <a:pt x="877997" y="112225"/>
                </a:lnTo>
                <a:lnTo>
                  <a:pt x="882356" y="110772"/>
                </a:lnTo>
                <a:lnTo>
                  <a:pt x="886091" y="108697"/>
                </a:lnTo>
                <a:lnTo>
                  <a:pt x="889204" y="105999"/>
                </a:lnTo>
                <a:lnTo>
                  <a:pt x="892421" y="103197"/>
                </a:lnTo>
                <a:lnTo>
                  <a:pt x="894963" y="99929"/>
                </a:lnTo>
                <a:lnTo>
                  <a:pt x="896831" y="96193"/>
                </a:lnTo>
                <a:lnTo>
                  <a:pt x="883601" y="89967"/>
                </a:lnTo>
                <a:lnTo>
                  <a:pt x="881733" y="93495"/>
                </a:lnTo>
                <a:lnTo>
                  <a:pt x="879191" y="96245"/>
                </a:lnTo>
                <a:lnTo>
                  <a:pt x="875974" y="98216"/>
                </a:lnTo>
                <a:lnTo>
                  <a:pt x="872757" y="100188"/>
                </a:lnTo>
                <a:lnTo>
                  <a:pt x="868554" y="101174"/>
                </a:lnTo>
                <a:lnTo>
                  <a:pt x="858696" y="101174"/>
                </a:lnTo>
                <a:lnTo>
                  <a:pt x="854649" y="100136"/>
                </a:lnTo>
                <a:lnTo>
                  <a:pt x="851225" y="98061"/>
                </a:lnTo>
                <a:close/>
              </a:path>
              <a:path w="1307604" h="145535">
                <a:moveTo>
                  <a:pt x="985783" y="35021"/>
                </a:moveTo>
                <a:lnTo>
                  <a:pt x="968350" y="35021"/>
                </a:lnTo>
                <a:lnTo>
                  <a:pt x="945780" y="98372"/>
                </a:lnTo>
                <a:lnTo>
                  <a:pt x="923678" y="35021"/>
                </a:lnTo>
                <a:lnTo>
                  <a:pt x="905466" y="35021"/>
                </a:lnTo>
                <a:lnTo>
                  <a:pt x="936597" y="112848"/>
                </a:lnTo>
                <a:lnTo>
                  <a:pt x="954808" y="112848"/>
                </a:lnTo>
                <a:lnTo>
                  <a:pt x="985783" y="35021"/>
                </a:lnTo>
                <a:close/>
              </a:path>
              <a:path w="1307604" h="145535">
                <a:moveTo>
                  <a:pt x="1010578" y="78915"/>
                </a:moveTo>
                <a:lnTo>
                  <a:pt x="1010578" y="74090"/>
                </a:lnTo>
                <a:lnTo>
                  <a:pt x="1067858" y="78915"/>
                </a:lnTo>
                <a:lnTo>
                  <a:pt x="1052293" y="68642"/>
                </a:lnTo>
                <a:lnTo>
                  <a:pt x="1060543" y="66152"/>
                </a:lnTo>
                <a:lnTo>
                  <a:pt x="1057430" y="41247"/>
                </a:lnTo>
                <a:lnTo>
                  <a:pt x="1052137" y="38134"/>
                </a:lnTo>
                <a:lnTo>
                  <a:pt x="1046845" y="35021"/>
                </a:lnTo>
                <a:lnTo>
                  <a:pt x="1040412" y="33465"/>
                </a:lnTo>
                <a:lnTo>
                  <a:pt x="1032837" y="33465"/>
                </a:lnTo>
                <a:lnTo>
                  <a:pt x="1028063" y="46695"/>
                </a:lnTo>
                <a:lnTo>
                  <a:pt x="1038648" y="46695"/>
                </a:lnTo>
                <a:lnTo>
                  <a:pt x="1043473" y="48615"/>
                </a:lnTo>
                <a:lnTo>
                  <a:pt x="1047001" y="52454"/>
                </a:lnTo>
                <a:lnTo>
                  <a:pt x="1050529" y="56190"/>
                </a:lnTo>
                <a:lnTo>
                  <a:pt x="1052293" y="61586"/>
                </a:lnTo>
                <a:lnTo>
                  <a:pt x="1052293" y="66152"/>
                </a:lnTo>
                <a:lnTo>
                  <a:pt x="1010937" y="66152"/>
                </a:lnTo>
                <a:lnTo>
                  <a:pt x="1010578" y="68175"/>
                </a:lnTo>
                <a:lnTo>
                  <a:pt x="1010578" y="78915"/>
                </a:lnTo>
                <a:close/>
              </a:path>
              <a:path w="1307604" h="145535">
                <a:moveTo>
                  <a:pt x="1005286" y="66152"/>
                </a:moveTo>
                <a:lnTo>
                  <a:pt x="1005286" y="78915"/>
                </a:lnTo>
                <a:lnTo>
                  <a:pt x="1010578" y="78915"/>
                </a:lnTo>
                <a:lnTo>
                  <a:pt x="1010578" y="68175"/>
                </a:lnTo>
                <a:lnTo>
                  <a:pt x="1010937" y="66152"/>
                </a:lnTo>
                <a:lnTo>
                  <a:pt x="1005286" y="66152"/>
                </a:lnTo>
                <a:close/>
              </a:path>
              <a:path w="1307604" h="145535">
                <a:moveTo>
                  <a:pt x="1067080" y="56294"/>
                </a:moveTo>
                <a:lnTo>
                  <a:pt x="1064278" y="50898"/>
                </a:lnTo>
                <a:lnTo>
                  <a:pt x="1061477" y="45502"/>
                </a:lnTo>
                <a:lnTo>
                  <a:pt x="1057430" y="41247"/>
                </a:lnTo>
                <a:lnTo>
                  <a:pt x="1060543" y="66152"/>
                </a:lnTo>
                <a:lnTo>
                  <a:pt x="1052293" y="68642"/>
                </a:lnTo>
                <a:lnTo>
                  <a:pt x="1067858" y="78915"/>
                </a:lnTo>
                <a:lnTo>
                  <a:pt x="1068066" y="77670"/>
                </a:lnTo>
                <a:lnTo>
                  <a:pt x="1068222" y="76217"/>
                </a:lnTo>
                <a:lnTo>
                  <a:pt x="1068325" y="74557"/>
                </a:lnTo>
                <a:lnTo>
                  <a:pt x="1068429" y="72897"/>
                </a:lnTo>
                <a:lnTo>
                  <a:pt x="1068481" y="62416"/>
                </a:lnTo>
                <a:lnTo>
                  <a:pt x="1067080" y="56294"/>
                </a:lnTo>
                <a:close/>
              </a:path>
              <a:path w="1307604" h="145535">
                <a:moveTo>
                  <a:pt x="1021318" y="98061"/>
                </a:moveTo>
                <a:lnTo>
                  <a:pt x="1017894" y="95985"/>
                </a:lnTo>
                <a:lnTo>
                  <a:pt x="1015248" y="92924"/>
                </a:lnTo>
                <a:lnTo>
                  <a:pt x="1013380" y="88877"/>
                </a:lnTo>
                <a:lnTo>
                  <a:pt x="1011512" y="84830"/>
                </a:lnTo>
                <a:lnTo>
                  <a:pt x="1010578" y="79901"/>
                </a:lnTo>
                <a:lnTo>
                  <a:pt x="1010578" y="78915"/>
                </a:lnTo>
                <a:lnTo>
                  <a:pt x="1005286" y="78915"/>
                </a:lnTo>
                <a:lnTo>
                  <a:pt x="1005286" y="66152"/>
                </a:lnTo>
                <a:lnTo>
                  <a:pt x="1010937" y="66152"/>
                </a:lnTo>
                <a:lnTo>
                  <a:pt x="1011460" y="63194"/>
                </a:lnTo>
                <a:lnTo>
                  <a:pt x="1013224" y="59148"/>
                </a:lnTo>
                <a:lnTo>
                  <a:pt x="1014988" y="54997"/>
                </a:lnTo>
                <a:lnTo>
                  <a:pt x="1017531" y="51884"/>
                </a:lnTo>
                <a:lnTo>
                  <a:pt x="1020851" y="49808"/>
                </a:lnTo>
                <a:lnTo>
                  <a:pt x="1024172" y="47733"/>
                </a:lnTo>
                <a:lnTo>
                  <a:pt x="1028063" y="46695"/>
                </a:lnTo>
                <a:lnTo>
                  <a:pt x="1032837" y="33465"/>
                </a:lnTo>
                <a:lnTo>
                  <a:pt x="1025469" y="33465"/>
                </a:lnTo>
                <a:lnTo>
                  <a:pt x="1018880" y="35073"/>
                </a:lnTo>
                <a:lnTo>
                  <a:pt x="1013069" y="38290"/>
                </a:lnTo>
                <a:lnTo>
                  <a:pt x="1007258" y="41507"/>
                </a:lnTo>
                <a:lnTo>
                  <a:pt x="1002692" y="46176"/>
                </a:lnTo>
                <a:lnTo>
                  <a:pt x="999371" y="52299"/>
                </a:lnTo>
                <a:lnTo>
                  <a:pt x="996154" y="58317"/>
                </a:lnTo>
                <a:lnTo>
                  <a:pt x="994546" y="65529"/>
                </a:lnTo>
                <a:lnTo>
                  <a:pt x="994546" y="82340"/>
                </a:lnTo>
                <a:lnTo>
                  <a:pt x="996154" y="89604"/>
                </a:lnTo>
                <a:lnTo>
                  <a:pt x="999371" y="95726"/>
                </a:lnTo>
                <a:lnTo>
                  <a:pt x="1002692" y="101744"/>
                </a:lnTo>
                <a:lnTo>
                  <a:pt x="1007309" y="106362"/>
                </a:lnTo>
                <a:lnTo>
                  <a:pt x="1013224" y="109579"/>
                </a:lnTo>
                <a:lnTo>
                  <a:pt x="1019139" y="112796"/>
                </a:lnTo>
                <a:lnTo>
                  <a:pt x="1025988" y="114404"/>
                </a:lnTo>
                <a:lnTo>
                  <a:pt x="1038959" y="114404"/>
                </a:lnTo>
                <a:lnTo>
                  <a:pt x="1043732" y="113678"/>
                </a:lnTo>
                <a:lnTo>
                  <a:pt x="1048090" y="112225"/>
                </a:lnTo>
                <a:lnTo>
                  <a:pt x="1052449" y="110772"/>
                </a:lnTo>
                <a:lnTo>
                  <a:pt x="1056184" y="108697"/>
                </a:lnTo>
                <a:lnTo>
                  <a:pt x="1059297" y="105999"/>
                </a:lnTo>
                <a:lnTo>
                  <a:pt x="1062514" y="103197"/>
                </a:lnTo>
                <a:lnTo>
                  <a:pt x="1065057" y="99929"/>
                </a:lnTo>
                <a:lnTo>
                  <a:pt x="1066924" y="96193"/>
                </a:lnTo>
                <a:lnTo>
                  <a:pt x="1053694" y="89967"/>
                </a:lnTo>
                <a:lnTo>
                  <a:pt x="1051826" y="93495"/>
                </a:lnTo>
                <a:lnTo>
                  <a:pt x="1049284" y="96245"/>
                </a:lnTo>
                <a:lnTo>
                  <a:pt x="1046067" y="98216"/>
                </a:lnTo>
                <a:lnTo>
                  <a:pt x="1042850" y="100188"/>
                </a:lnTo>
                <a:lnTo>
                  <a:pt x="1038647" y="101174"/>
                </a:lnTo>
                <a:lnTo>
                  <a:pt x="1028789" y="101174"/>
                </a:lnTo>
                <a:lnTo>
                  <a:pt x="1024743" y="100136"/>
                </a:lnTo>
                <a:lnTo>
                  <a:pt x="1021318" y="98061"/>
                </a:lnTo>
                <a:close/>
              </a:path>
              <a:path w="1307604" h="145535">
                <a:moveTo>
                  <a:pt x="1111305" y="101174"/>
                </a:moveTo>
                <a:lnTo>
                  <a:pt x="1109074" y="100447"/>
                </a:lnTo>
                <a:lnTo>
                  <a:pt x="1107725" y="98995"/>
                </a:lnTo>
                <a:lnTo>
                  <a:pt x="1106376" y="97542"/>
                </a:lnTo>
                <a:lnTo>
                  <a:pt x="1105701" y="94896"/>
                </a:lnTo>
                <a:lnTo>
                  <a:pt x="1105701" y="0"/>
                </a:lnTo>
                <a:lnTo>
                  <a:pt x="1089047" y="0"/>
                </a:lnTo>
                <a:lnTo>
                  <a:pt x="1089047" y="99929"/>
                </a:lnTo>
                <a:lnTo>
                  <a:pt x="1090655" y="105480"/>
                </a:lnTo>
                <a:lnTo>
                  <a:pt x="1093872" y="109112"/>
                </a:lnTo>
                <a:lnTo>
                  <a:pt x="1097192" y="112640"/>
                </a:lnTo>
                <a:lnTo>
                  <a:pt x="1102329" y="114404"/>
                </a:lnTo>
                <a:lnTo>
                  <a:pt x="1111564" y="114404"/>
                </a:lnTo>
                <a:lnTo>
                  <a:pt x="1113847" y="114145"/>
                </a:lnTo>
                <a:lnTo>
                  <a:pt x="1116130" y="113626"/>
                </a:lnTo>
                <a:lnTo>
                  <a:pt x="1118413" y="113211"/>
                </a:lnTo>
                <a:lnTo>
                  <a:pt x="1120436" y="112588"/>
                </a:lnTo>
                <a:lnTo>
                  <a:pt x="1122201" y="111758"/>
                </a:lnTo>
                <a:lnTo>
                  <a:pt x="1124068" y="99306"/>
                </a:lnTo>
                <a:lnTo>
                  <a:pt x="1122097" y="100032"/>
                </a:lnTo>
                <a:lnTo>
                  <a:pt x="1120436" y="100551"/>
                </a:lnTo>
                <a:lnTo>
                  <a:pt x="1119088" y="100862"/>
                </a:lnTo>
                <a:lnTo>
                  <a:pt x="1117842" y="101070"/>
                </a:lnTo>
                <a:lnTo>
                  <a:pt x="1116286" y="101174"/>
                </a:lnTo>
                <a:lnTo>
                  <a:pt x="1111305" y="101174"/>
                </a:lnTo>
                <a:close/>
              </a:path>
              <a:path w="1307604" h="145535">
                <a:moveTo>
                  <a:pt x="1163115" y="100292"/>
                </a:moveTo>
                <a:lnTo>
                  <a:pt x="1159794" y="98216"/>
                </a:lnTo>
                <a:lnTo>
                  <a:pt x="1156578" y="96037"/>
                </a:lnTo>
                <a:lnTo>
                  <a:pt x="1157511" y="112796"/>
                </a:lnTo>
                <a:lnTo>
                  <a:pt x="1164205" y="114404"/>
                </a:lnTo>
                <a:lnTo>
                  <a:pt x="1179355" y="114404"/>
                </a:lnTo>
                <a:lnTo>
                  <a:pt x="1176449" y="101329"/>
                </a:lnTo>
                <a:lnTo>
                  <a:pt x="1167110" y="101329"/>
                </a:lnTo>
                <a:lnTo>
                  <a:pt x="1163115" y="100292"/>
                </a:lnTo>
                <a:close/>
              </a:path>
              <a:path w="1307604" h="145535">
                <a:moveTo>
                  <a:pt x="1265110" y="100862"/>
                </a:moveTo>
                <a:lnTo>
                  <a:pt x="1261323" y="99773"/>
                </a:lnTo>
                <a:lnTo>
                  <a:pt x="1258106" y="97594"/>
                </a:lnTo>
                <a:lnTo>
                  <a:pt x="1254889" y="95415"/>
                </a:lnTo>
                <a:lnTo>
                  <a:pt x="1256083" y="109268"/>
                </a:lnTo>
                <a:lnTo>
                  <a:pt x="1260752" y="112692"/>
                </a:lnTo>
                <a:lnTo>
                  <a:pt x="1266408" y="114404"/>
                </a:lnTo>
                <a:lnTo>
                  <a:pt x="1279482" y="114404"/>
                </a:lnTo>
                <a:lnTo>
                  <a:pt x="1285293" y="112796"/>
                </a:lnTo>
                <a:lnTo>
                  <a:pt x="1290482" y="109579"/>
                </a:lnTo>
                <a:lnTo>
                  <a:pt x="1295774" y="106362"/>
                </a:lnTo>
                <a:lnTo>
                  <a:pt x="1299925" y="101744"/>
                </a:lnTo>
                <a:lnTo>
                  <a:pt x="1302934" y="95726"/>
                </a:lnTo>
                <a:lnTo>
                  <a:pt x="1306047" y="89604"/>
                </a:lnTo>
                <a:lnTo>
                  <a:pt x="1307604" y="82288"/>
                </a:lnTo>
                <a:lnTo>
                  <a:pt x="1307604" y="65270"/>
                </a:lnTo>
                <a:lnTo>
                  <a:pt x="1306099" y="58058"/>
                </a:lnTo>
                <a:lnTo>
                  <a:pt x="1303090" y="52143"/>
                </a:lnTo>
                <a:lnTo>
                  <a:pt x="1300080" y="46125"/>
                </a:lnTo>
                <a:lnTo>
                  <a:pt x="1295982" y="41507"/>
                </a:lnTo>
                <a:lnTo>
                  <a:pt x="1290793" y="38290"/>
                </a:lnTo>
                <a:lnTo>
                  <a:pt x="1285605" y="35073"/>
                </a:lnTo>
                <a:lnTo>
                  <a:pt x="1279846" y="33465"/>
                </a:lnTo>
                <a:lnTo>
                  <a:pt x="1268846" y="33465"/>
                </a:lnTo>
                <a:lnTo>
                  <a:pt x="1264540" y="34347"/>
                </a:lnTo>
                <a:lnTo>
                  <a:pt x="1260596" y="36111"/>
                </a:lnTo>
                <a:lnTo>
                  <a:pt x="1256757" y="37875"/>
                </a:lnTo>
                <a:lnTo>
                  <a:pt x="1253540" y="40314"/>
                </a:lnTo>
                <a:lnTo>
                  <a:pt x="1250946" y="43427"/>
                </a:lnTo>
                <a:lnTo>
                  <a:pt x="1248352" y="46540"/>
                </a:lnTo>
                <a:lnTo>
                  <a:pt x="1246930" y="49190"/>
                </a:lnTo>
                <a:lnTo>
                  <a:pt x="1246121" y="35021"/>
                </a:lnTo>
                <a:lnTo>
                  <a:pt x="1231334" y="35021"/>
                </a:lnTo>
                <a:lnTo>
                  <a:pt x="1231334" y="145535"/>
                </a:lnTo>
                <a:lnTo>
                  <a:pt x="1247989" y="145535"/>
                </a:lnTo>
                <a:lnTo>
                  <a:pt x="1247989" y="100994"/>
                </a:lnTo>
                <a:lnTo>
                  <a:pt x="1246121" y="95882"/>
                </a:lnTo>
                <a:lnTo>
                  <a:pt x="1245187" y="54167"/>
                </a:lnTo>
                <a:lnTo>
                  <a:pt x="1246432" y="50120"/>
                </a:lnTo>
                <a:lnTo>
                  <a:pt x="1247366" y="56813"/>
                </a:lnTo>
                <a:lnTo>
                  <a:pt x="1247989" y="68331"/>
                </a:lnTo>
                <a:lnTo>
                  <a:pt x="1248871" y="63558"/>
                </a:lnTo>
                <a:lnTo>
                  <a:pt x="1250635" y="59614"/>
                </a:lnTo>
                <a:lnTo>
                  <a:pt x="1252503" y="55568"/>
                </a:lnTo>
                <a:lnTo>
                  <a:pt x="1255045" y="52454"/>
                </a:lnTo>
                <a:lnTo>
                  <a:pt x="1258262" y="50275"/>
                </a:lnTo>
                <a:lnTo>
                  <a:pt x="1261582" y="47992"/>
                </a:lnTo>
                <a:lnTo>
                  <a:pt x="1265422" y="46851"/>
                </a:lnTo>
                <a:lnTo>
                  <a:pt x="1276421" y="46851"/>
                </a:lnTo>
                <a:lnTo>
                  <a:pt x="1281610" y="49290"/>
                </a:lnTo>
                <a:lnTo>
                  <a:pt x="1285345" y="54167"/>
                </a:lnTo>
                <a:lnTo>
                  <a:pt x="1289081" y="58940"/>
                </a:lnTo>
                <a:lnTo>
                  <a:pt x="1290949" y="65529"/>
                </a:lnTo>
                <a:lnTo>
                  <a:pt x="1290949" y="82340"/>
                </a:lnTo>
                <a:lnTo>
                  <a:pt x="1289029" y="88929"/>
                </a:lnTo>
                <a:lnTo>
                  <a:pt x="1285190" y="93702"/>
                </a:lnTo>
                <a:lnTo>
                  <a:pt x="1281454" y="98476"/>
                </a:lnTo>
                <a:lnTo>
                  <a:pt x="1276214" y="100862"/>
                </a:lnTo>
                <a:lnTo>
                  <a:pt x="1265110" y="100862"/>
                </a:lnTo>
                <a:close/>
              </a:path>
              <a:path w="1307604" h="145535">
                <a:moveTo>
                  <a:pt x="1252399" y="92302"/>
                </a:moveTo>
                <a:lnTo>
                  <a:pt x="1250635" y="88255"/>
                </a:lnTo>
                <a:lnTo>
                  <a:pt x="1248871" y="84208"/>
                </a:lnTo>
                <a:lnTo>
                  <a:pt x="1247989" y="79434"/>
                </a:lnTo>
                <a:lnTo>
                  <a:pt x="1247989" y="68331"/>
                </a:lnTo>
                <a:lnTo>
                  <a:pt x="1247366" y="56813"/>
                </a:lnTo>
                <a:lnTo>
                  <a:pt x="1246432" y="50120"/>
                </a:lnTo>
                <a:lnTo>
                  <a:pt x="1245187" y="54167"/>
                </a:lnTo>
                <a:lnTo>
                  <a:pt x="1246121" y="95882"/>
                </a:lnTo>
                <a:lnTo>
                  <a:pt x="1247989" y="93235"/>
                </a:lnTo>
                <a:lnTo>
                  <a:pt x="1246121" y="95882"/>
                </a:lnTo>
                <a:lnTo>
                  <a:pt x="1247989" y="100994"/>
                </a:lnTo>
                <a:lnTo>
                  <a:pt x="1248092" y="101278"/>
                </a:lnTo>
                <a:lnTo>
                  <a:pt x="1251413" y="105740"/>
                </a:lnTo>
                <a:lnTo>
                  <a:pt x="1256083" y="109268"/>
                </a:lnTo>
                <a:lnTo>
                  <a:pt x="1254889" y="95415"/>
                </a:lnTo>
                <a:lnTo>
                  <a:pt x="1252399" y="92302"/>
                </a:lnTo>
                <a:close/>
              </a:path>
              <a:path w="1307604" h="145535">
                <a:moveTo>
                  <a:pt x="1134682" y="89604"/>
                </a:moveTo>
                <a:lnTo>
                  <a:pt x="1138003" y="95726"/>
                </a:lnTo>
                <a:lnTo>
                  <a:pt x="1141324" y="101744"/>
                </a:lnTo>
                <a:lnTo>
                  <a:pt x="1145889" y="106362"/>
                </a:lnTo>
                <a:lnTo>
                  <a:pt x="1151700" y="109579"/>
                </a:lnTo>
                <a:lnTo>
                  <a:pt x="1157511" y="112796"/>
                </a:lnTo>
                <a:lnTo>
                  <a:pt x="1156578" y="96037"/>
                </a:lnTo>
                <a:lnTo>
                  <a:pt x="1154087" y="92924"/>
                </a:lnTo>
                <a:lnTo>
                  <a:pt x="1152323" y="88877"/>
                </a:lnTo>
                <a:lnTo>
                  <a:pt x="1150559" y="84726"/>
                </a:lnTo>
                <a:lnTo>
                  <a:pt x="1149677" y="79746"/>
                </a:lnTo>
                <a:lnTo>
                  <a:pt x="1149677" y="68020"/>
                </a:lnTo>
                <a:lnTo>
                  <a:pt x="1150559" y="63039"/>
                </a:lnTo>
                <a:lnTo>
                  <a:pt x="1152323" y="58992"/>
                </a:lnTo>
                <a:lnTo>
                  <a:pt x="1154087" y="54945"/>
                </a:lnTo>
                <a:lnTo>
                  <a:pt x="1156578" y="51884"/>
                </a:lnTo>
                <a:lnTo>
                  <a:pt x="1159794" y="49808"/>
                </a:lnTo>
                <a:lnTo>
                  <a:pt x="1163115" y="47629"/>
                </a:lnTo>
                <a:lnTo>
                  <a:pt x="1167110" y="46540"/>
                </a:lnTo>
                <a:lnTo>
                  <a:pt x="1176449" y="46540"/>
                </a:lnTo>
                <a:lnTo>
                  <a:pt x="1180392" y="47629"/>
                </a:lnTo>
                <a:lnTo>
                  <a:pt x="1183609" y="49808"/>
                </a:lnTo>
                <a:lnTo>
                  <a:pt x="1186826" y="51884"/>
                </a:lnTo>
                <a:lnTo>
                  <a:pt x="1189316" y="54945"/>
                </a:lnTo>
                <a:lnTo>
                  <a:pt x="1191081" y="58992"/>
                </a:lnTo>
                <a:lnTo>
                  <a:pt x="1192845" y="63039"/>
                </a:lnTo>
                <a:lnTo>
                  <a:pt x="1193727" y="68020"/>
                </a:lnTo>
                <a:lnTo>
                  <a:pt x="1193727" y="79746"/>
                </a:lnTo>
                <a:lnTo>
                  <a:pt x="1192845" y="84726"/>
                </a:lnTo>
                <a:lnTo>
                  <a:pt x="1191081" y="88877"/>
                </a:lnTo>
                <a:lnTo>
                  <a:pt x="1189316" y="92924"/>
                </a:lnTo>
                <a:lnTo>
                  <a:pt x="1186826" y="96037"/>
                </a:lnTo>
                <a:lnTo>
                  <a:pt x="1183609" y="98216"/>
                </a:lnTo>
                <a:lnTo>
                  <a:pt x="1180392" y="100292"/>
                </a:lnTo>
                <a:lnTo>
                  <a:pt x="1176449" y="101329"/>
                </a:lnTo>
                <a:lnTo>
                  <a:pt x="1179355" y="114404"/>
                </a:lnTo>
                <a:lnTo>
                  <a:pt x="1186048" y="112796"/>
                </a:lnTo>
                <a:lnTo>
                  <a:pt x="1191859" y="109579"/>
                </a:lnTo>
                <a:lnTo>
                  <a:pt x="1197670" y="106362"/>
                </a:lnTo>
                <a:lnTo>
                  <a:pt x="1202184" y="101744"/>
                </a:lnTo>
                <a:lnTo>
                  <a:pt x="1205401" y="95726"/>
                </a:lnTo>
                <a:lnTo>
                  <a:pt x="1208721" y="89604"/>
                </a:lnTo>
                <a:lnTo>
                  <a:pt x="1210381" y="82340"/>
                </a:lnTo>
                <a:lnTo>
                  <a:pt x="1210381" y="65529"/>
                </a:lnTo>
                <a:lnTo>
                  <a:pt x="1208721" y="58317"/>
                </a:lnTo>
                <a:lnTo>
                  <a:pt x="1205401" y="52299"/>
                </a:lnTo>
                <a:lnTo>
                  <a:pt x="1202184" y="46176"/>
                </a:lnTo>
                <a:lnTo>
                  <a:pt x="1197670" y="41507"/>
                </a:lnTo>
                <a:lnTo>
                  <a:pt x="1191859" y="38290"/>
                </a:lnTo>
                <a:lnTo>
                  <a:pt x="1186048" y="35073"/>
                </a:lnTo>
                <a:lnTo>
                  <a:pt x="1179355" y="33465"/>
                </a:lnTo>
                <a:lnTo>
                  <a:pt x="1164205" y="33465"/>
                </a:lnTo>
                <a:lnTo>
                  <a:pt x="1157511" y="35073"/>
                </a:lnTo>
                <a:lnTo>
                  <a:pt x="1151700" y="38290"/>
                </a:lnTo>
                <a:lnTo>
                  <a:pt x="1145889" y="41507"/>
                </a:lnTo>
                <a:lnTo>
                  <a:pt x="1141324" y="46176"/>
                </a:lnTo>
                <a:lnTo>
                  <a:pt x="1138003" y="52299"/>
                </a:lnTo>
                <a:lnTo>
                  <a:pt x="1134682" y="58317"/>
                </a:lnTo>
                <a:lnTo>
                  <a:pt x="1133022" y="65529"/>
                </a:lnTo>
                <a:lnTo>
                  <a:pt x="1133022" y="82340"/>
                </a:lnTo>
                <a:lnTo>
                  <a:pt x="1134682" y="89604"/>
                </a:lnTo>
                <a:close/>
              </a:path>
              <a:path w="1307604" h="145535">
                <a:moveTo>
                  <a:pt x="1067858" y="78915"/>
                </a:moveTo>
                <a:lnTo>
                  <a:pt x="1010578" y="74090"/>
                </a:lnTo>
                <a:lnTo>
                  <a:pt x="1010578" y="78915"/>
                </a:lnTo>
                <a:lnTo>
                  <a:pt x="1067858" y="78915"/>
                </a:lnTo>
                <a:close/>
              </a:path>
              <a:path w="1307604" h="145535">
                <a:moveTo>
                  <a:pt x="897765" y="78915"/>
                </a:moveTo>
                <a:lnTo>
                  <a:pt x="840485" y="74090"/>
                </a:lnTo>
                <a:lnTo>
                  <a:pt x="840485" y="78915"/>
                </a:lnTo>
                <a:lnTo>
                  <a:pt x="897765" y="78915"/>
                </a:lnTo>
                <a:close/>
              </a:path>
              <a:path w="1307604" h="145535">
                <a:moveTo>
                  <a:pt x="728837" y="89707"/>
                </a:moveTo>
                <a:lnTo>
                  <a:pt x="731847" y="95726"/>
                </a:lnTo>
                <a:lnTo>
                  <a:pt x="734856" y="101744"/>
                </a:lnTo>
                <a:lnTo>
                  <a:pt x="738955" y="106362"/>
                </a:lnTo>
                <a:lnTo>
                  <a:pt x="744143" y="109579"/>
                </a:lnTo>
                <a:lnTo>
                  <a:pt x="749436" y="112796"/>
                </a:lnTo>
                <a:lnTo>
                  <a:pt x="755298" y="114404"/>
                </a:lnTo>
                <a:lnTo>
                  <a:pt x="758567" y="101018"/>
                </a:lnTo>
                <a:lnTo>
                  <a:pt x="753327" y="98631"/>
                </a:lnTo>
                <a:lnTo>
                  <a:pt x="749591" y="93858"/>
                </a:lnTo>
                <a:lnTo>
                  <a:pt x="745856" y="88981"/>
                </a:lnTo>
                <a:lnTo>
                  <a:pt x="743988" y="82340"/>
                </a:lnTo>
                <a:lnTo>
                  <a:pt x="743988" y="65529"/>
                </a:lnTo>
                <a:lnTo>
                  <a:pt x="745907" y="58940"/>
                </a:lnTo>
                <a:lnTo>
                  <a:pt x="749747" y="54167"/>
                </a:lnTo>
                <a:lnTo>
                  <a:pt x="753586" y="49393"/>
                </a:lnTo>
                <a:lnTo>
                  <a:pt x="758982" y="47007"/>
                </a:lnTo>
                <a:lnTo>
                  <a:pt x="770085" y="47007"/>
                </a:lnTo>
                <a:lnTo>
                  <a:pt x="773717" y="48044"/>
                </a:lnTo>
                <a:lnTo>
                  <a:pt x="776830" y="50120"/>
                </a:lnTo>
                <a:lnTo>
                  <a:pt x="780047" y="52195"/>
                </a:lnTo>
                <a:lnTo>
                  <a:pt x="782538" y="55204"/>
                </a:lnTo>
                <a:lnTo>
                  <a:pt x="784302" y="59148"/>
                </a:lnTo>
                <a:lnTo>
                  <a:pt x="786066" y="62987"/>
                </a:lnTo>
                <a:lnTo>
                  <a:pt x="786948" y="67605"/>
                </a:lnTo>
                <a:lnTo>
                  <a:pt x="786948" y="78812"/>
                </a:lnTo>
                <a:lnTo>
                  <a:pt x="786066" y="83793"/>
                </a:lnTo>
                <a:lnTo>
                  <a:pt x="784613" y="103975"/>
                </a:lnTo>
                <a:lnTo>
                  <a:pt x="787311" y="100551"/>
                </a:lnTo>
                <a:lnTo>
                  <a:pt x="787997" y="98930"/>
                </a:lnTo>
                <a:lnTo>
                  <a:pt x="789023" y="96504"/>
                </a:lnTo>
                <a:lnTo>
                  <a:pt x="788816" y="112848"/>
                </a:lnTo>
                <a:lnTo>
                  <a:pt x="803603" y="112848"/>
                </a:lnTo>
                <a:lnTo>
                  <a:pt x="789750" y="91835"/>
                </a:lnTo>
                <a:lnTo>
                  <a:pt x="787570" y="91679"/>
                </a:lnTo>
                <a:lnTo>
                  <a:pt x="786948" y="54789"/>
                </a:lnTo>
                <a:lnTo>
                  <a:pt x="786948" y="46786"/>
                </a:lnTo>
                <a:lnTo>
                  <a:pt x="784198" y="42545"/>
                </a:lnTo>
                <a:lnTo>
                  <a:pt x="779632" y="38913"/>
                </a:lnTo>
                <a:lnTo>
                  <a:pt x="775066" y="35281"/>
                </a:lnTo>
                <a:lnTo>
                  <a:pt x="769463" y="33465"/>
                </a:lnTo>
                <a:lnTo>
                  <a:pt x="756388" y="33465"/>
                </a:lnTo>
                <a:lnTo>
                  <a:pt x="750473" y="35073"/>
                </a:lnTo>
                <a:lnTo>
                  <a:pt x="745077" y="38290"/>
                </a:lnTo>
                <a:lnTo>
                  <a:pt x="739681" y="41403"/>
                </a:lnTo>
                <a:lnTo>
                  <a:pt x="735375" y="45969"/>
                </a:lnTo>
                <a:lnTo>
                  <a:pt x="732158" y="51987"/>
                </a:lnTo>
                <a:lnTo>
                  <a:pt x="728941" y="58006"/>
                </a:lnTo>
                <a:lnTo>
                  <a:pt x="727333" y="65374"/>
                </a:lnTo>
                <a:lnTo>
                  <a:pt x="727333" y="82495"/>
                </a:lnTo>
                <a:lnTo>
                  <a:pt x="728837" y="89707"/>
                </a:lnTo>
                <a:close/>
              </a:path>
              <a:path w="1307604" h="145535">
                <a:moveTo>
                  <a:pt x="788816" y="112848"/>
                </a:moveTo>
                <a:lnTo>
                  <a:pt x="789023" y="96504"/>
                </a:lnTo>
                <a:lnTo>
                  <a:pt x="787997" y="98930"/>
                </a:lnTo>
                <a:lnTo>
                  <a:pt x="788816" y="112848"/>
                </a:lnTo>
                <a:close/>
              </a:path>
              <a:path w="1307604" h="145535">
                <a:moveTo>
                  <a:pt x="786948" y="0"/>
                </a:moveTo>
                <a:lnTo>
                  <a:pt x="787259" y="47266"/>
                </a:lnTo>
                <a:lnTo>
                  <a:pt x="803603" y="0"/>
                </a:lnTo>
                <a:lnTo>
                  <a:pt x="786948" y="0"/>
                </a:lnTo>
                <a:close/>
              </a:path>
              <a:path w="1307604" h="145535">
                <a:moveTo>
                  <a:pt x="584578" y="89604"/>
                </a:moveTo>
                <a:lnTo>
                  <a:pt x="587898" y="95726"/>
                </a:lnTo>
                <a:lnTo>
                  <a:pt x="591219" y="101744"/>
                </a:lnTo>
                <a:lnTo>
                  <a:pt x="595785" y="106362"/>
                </a:lnTo>
                <a:lnTo>
                  <a:pt x="601596" y="109579"/>
                </a:lnTo>
                <a:lnTo>
                  <a:pt x="607407" y="112796"/>
                </a:lnTo>
                <a:lnTo>
                  <a:pt x="606473" y="96037"/>
                </a:lnTo>
                <a:lnTo>
                  <a:pt x="603983" y="92924"/>
                </a:lnTo>
                <a:lnTo>
                  <a:pt x="602219" y="88877"/>
                </a:lnTo>
                <a:lnTo>
                  <a:pt x="600454" y="84726"/>
                </a:lnTo>
                <a:lnTo>
                  <a:pt x="599572" y="79746"/>
                </a:lnTo>
                <a:lnTo>
                  <a:pt x="599572" y="68020"/>
                </a:lnTo>
                <a:lnTo>
                  <a:pt x="600454" y="63039"/>
                </a:lnTo>
                <a:lnTo>
                  <a:pt x="602219" y="58992"/>
                </a:lnTo>
                <a:lnTo>
                  <a:pt x="603983" y="54945"/>
                </a:lnTo>
                <a:lnTo>
                  <a:pt x="606473" y="51884"/>
                </a:lnTo>
                <a:lnTo>
                  <a:pt x="609690" y="49808"/>
                </a:lnTo>
                <a:lnTo>
                  <a:pt x="613010" y="47629"/>
                </a:lnTo>
                <a:lnTo>
                  <a:pt x="617006" y="46540"/>
                </a:lnTo>
                <a:lnTo>
                  <a:pt x="626345" y="46540"/>
                </a:lnTo>
                <a:lnTo>
                  <a:pt x="630288" y="47629"/>
                </a:lnTo>
                <a:lnTo>
                  <a:pt x="633505" y="49808"/>
                </a:lnTo>
                <a:lnTo>
                  <a:pt x="636722" y="51884"/>
                </a:lnTo>
                <a:lnTo>
                  <a:pt x="639212" y="54945"/>
                </a:lnTo>
                <a:lnTo>
                  <a:pt x="640976" y="58992"/>
                </a:lnTo>
                <a:lnTo>
                  <a:pt x="642740" y="63039"/>
                </a:lnTo>
                <a:lnTo>
                  <a:pt x="643622" y="68020"/>
                </a:lnTo>
                <a:lnTo>
                  <a:pt x="643622" y="79746"/>
                </a:lnTo>
                <a:lnTo>
                  <a:pt x="642740" y="84726"/>
                </a:lnTo>
                <a:lnTo>
                  <a:pt x="640976" y="88877"/>
                </a:lnTo>
                <a:lnTo>
                  <a:pt x="639212" y="92924"/>
                </a:lnTo>
                <a:lnTo>
                  <a:pt x="636722" y="96037"/>
                </a:lnTo>
                <a:lnTo>
                  <a:pt x="633505" y="98216"/>
                </a:lnTo>
                <a:lnTo>
                  <a:pt x="630288" y="100292"/>
                </a:lnTo>
                <a:lnTo>
                  <a:pt x="626345" y="101329"/>
                </a:lnTo>
                <a:lnTo>
                  <a:pt x="629250" y="114404"/>
                </a:lnTo>
                <a:lnTo>
                  <a:pt x="635943" y="112796"/>
                </a:lnTo>
                <a:lnTo>
                  <a:pt x="641754" y="109579"/>
                </a:lnTo>
                <a:lnTo>
                  <a:pt x="647565" y="106362"/>
                </a:lnTo>
                <a:lnTo>
                  <a:pt x="652079" y="101744"/>
                </a:lnTo>
                <a:lnTo>
                  <a:pt x="655296" y="95726"/>
                </a:lnTo>
                <a:lnTo>
                  <a:pt x="658617" y="89604"/>
                </a:lnTo>
                <a:lnTo>
                  <a:pt x="660277" y="82340"/>
                </a:lnTo>
                <a:lnTo>
                  <a:pt x="660277" y="65529"/>
                </a:lnTo>
                <a:lnTo>
                  <a:pt x="658617" y="58317"/>
                </a:lnTo>
                <a:lnTo>
                  <a:pt x="655296" y="52299"/>
                </a:lnTo>
                <a:lnTo>
                  <a:pt x="652079" y="46176"/>
                </a:lnTo>
                <a:lnTo>
                  <a:pt x="647565" y="41507"/>
                </a:lnTo>
                <a:lnTo>
                  <a:pt x="641754" y="38290"/>
                </a:lnTo>
                <a:lnTo>
                  <a:pt x="635943" y="35073"/>
                </a:lnTo>
                <a:lnTo>
                  <a:pt x="629250" y="33465"/>
                </a:lnTo>
                <a:lnTo>
                  <a:pt x="614100" y="33465"/>
                </a:lnTo>
                <a:lnTo>
                  <a:pt x="607407" y="35073"/>
                </a:lnTo>
                <a:lnTo>
                  <a:pt x="601596" y="38290"/>
                </a:lnTo>
                <a:lnTo>
                  <a:pt x="595785" y="41507"/>
                </a:lnTo>
                <a:lnTo>
                  <a:pt x="591219" y="46176"/>
                </a:lnTo>
                <a:lnTo>
                  <a:pt x="587898" y="52299"/>
                </a:lnTo>
                <a:lnTo>
                  <a:pt x="584578" y="58317"/>
                </a:lnTo>
                <a:lnTo>
                  <a:pt x="582918" y="65529"/>
                </a:lnTo>
                <a:lnTo>
                  <a:pt x="582918" y="82340"/>
                </a:lnTo>
                <a:lnTo>
                  <a:pt x="584578" y="89604"/>
                </a:lnTo>
                <a:close/>
              </a:path>
              <a:path w="1307604" h="145535">
                <a:moveTo>
                  <a:pt x="0" y="10117"/>
                </a:moveTo>
                <a:lnTo>
                  <a:pt x="0" y="112848"/>
                </a:lnTo>
                <a:lnTo>
                  <a:pt x="16654" y="112848"/>
                </a:lnTo>
                <a:lnTo>
                  <a:pt x="16654" y="10117"/>
                </a:lnTo>
                <a:lnTo>
                  <a:pt x="0" y="10117"/>
                </a:lnTo>
                <a:close/>
              </a:path>
              <a:path w="1307604" h="145535">
                <a:moveTo>
                  <a:pt x="208958" y="35021"/>
                </a:moveTo>
                <a:lnTo>
                  <a:pt x="190903" y="35021"/>
                </a:lnTo>
                <a:lnTo>
                  <a:pt x="173158" y="96504"/>
                </a:lnTo>
                <a:lnTo>
                  <a:pt x="153857" y="35021"/>
                </a:lnTo>
                <a:lnTo>
                  <a:pt x="137202" y="35021"/>
                </a:lnTo>
                <a:lnTo>
                  <a:pt x="117902" y="96504"/>
                </a:lnTo>
                <a:lnTo>
                  <a:pt x="100157" y="35021"/>
                </a:lnTo>
                <a:lnTo>
                  <a:pt x="82257" y="35021"/>
                </a:lnTo>
                <a:lnTo>
                  <a:pt x="108251" y="112848"/>
                </a:lnTo>
                <a:lnTo>
                  <a:pt x="126462" y="112848"/>
                </a:lnTo>
                <a:lnTo>
                  <a:pt x="144985" y="55101"/>
                </a:lnTo>
                <a:lnTo>
                  <a:pt x="164597" y="112848"/>
                </a:lnTo>
                <a:lnTo>
                  <a:pt x="182809" y="112848"/>
                </a:lnTo>
                <a:lnTo>
                  <a:pt x="208958" y="35021"/>
                </a:lnTo>
                <a:close/>
              </a:path>
              <a:path w="1307604" h="145535">
                <a:moveTo>
                  <a:pt x="220897" y="82651"/>
                </a:moveTo>
                <a:lnTo>
                  <a:pt x="219030" y="87424"/>
                </a:lnTo>
                <a:lnTo>
                  <a:pt x="219030" y="97905"/>
                </a:lnTo>
                <a:lnTo>
                  <a:pt x="220119" y="101848"/>
                </a:lnTo>
                <a:lnTo>
                  <a:pt x="222298" y="105065"/>
                </a:lnTo>
                <a:lnTo>
                  <a:pt x="224581" y="108178"/>
                </a:lnTo>
                <a:lnTo>
                  <a:pt x="227642" y="110513"/>
                </a:lnTo>
                <a:lnTo>
                  <a:pt x="231482" y="112069"/>
                </a:lnTo>
                <a:lnTo>
                  <a:pt x="235425" y="113626"/>
                </a:lnTo>
                <a:lnTo>
                  <a:pt x="239835" y="114404"/>
                </a:lnTo>
                <a:lnTo>
                  <a:pt x="244712" y="114404"/>
                </a:lnTo>
                <a:lnTo>
                  <a:pt x="241392" y="100655"/>
                </a:lnTo>
                <a:lnTo>
                  <a:pt x="239109" y="98995"/>
                </a:lnTo>
                <a:lnTo>
                  <a:pt x="236930" y="97231"/>
                </a:lnTo>
                <a:lnTo>
                  <a:pt x="235840" y="94896"/>
                </a:lnTo>
                <a:lnTo>
                  <a:pt x="235840" y="88981"/>
                </a:lnTo>
                <a:lnTo>
                  <a:pt x="236930" y="86698"/>
                </a:lnTo>
                <a:lnTo>
                  <a:pt x="239109" y="85142"/>
                </a:lnTo>
                <a:lnTo>
                  <a:pt x="241288" y="83585"/>
                </a:lnTo>
                <a:lnTo>
                  <a:pt x="244557" y="82392"/>
                </a:lnTo>
                <a:lnTo>
                  <a:pt x="248915" y="81562"/>
                </a:lnTo>
                <a:lnTo>
                  <a:pt x="268527" y="77528"/>
                </a:lnTo>
                <a:lnTo>
                  <a:pt x="268838" y="96660"/>
                </a:lnTo>
                <a:lnTo>
                  <a:pt x="268838" y="97749"/>
                </a:lnTo>
                <a:lnTo>
                  <a:pt x="269432" y="103883"/>
                </a:lnTo>
                <a:lnTo>
                  <a:pt x="269565" y="104442"/>
                </a:lnTo>
                <a:lnTo>
                  <a:pt x="271018" y="106933"/>
                </a:lnTo>
                <a:lnTo>
                  <a:pt x="271329" y="100551"/>
                </a:lnTo>
                <a:lnTo>
                  <a:pt x="272263" y="96504"/>
                </a:lnTo>
                <a:lnTo>
                  <a:pt x="270862" y="77048"/>
                </a:lnTo>
                <a:lnTo>
                  <a:pt x="268527" y="65861"/>
                </a:lnTo>
                <a:lnTo>
                  <a:pt x="240821" y="71288"/>
                </a:lnTo>
                <a:lnTo>
                  <a:pt x="233868" y="72637"/>
                </a:lnTo>
                <a:lnTo>
                  <a:pt x="228472" y="75180"/>
                </a:lnTo>
                <a:lnTo>
                  <a:pt x="224633" y="78915"/>
                </a:lnTo>
                <a:lnTo>
                  <a:pt x="220897" y="82651"/>
                </a:lnTo>
                <a:close/>
              </a:path>
              <a:path w="1307604" h="145535">
                <a:moveTo>
                  <a:pt x="263598" y="109216"/>
                </a:moveTo>
                <a:lnTo>
                  <a:pt x="266504" y="106622"/>
                </a:lnTo>
                <a:lnTo>
                  <a:pt x="269409" y="103924"/>
                </a:lnTo>
                <a:lnTo>
                  <a:pt x="268838" y="101381"/>
                </a:lnTo>
                <a:lnTo>
                  <a:pt x="269409" y="103924"/>
                </a:lnTo>
                <a:lnTo>
                  <a:pt x="268838" y="97749"/>
                </a:lnTo>
                <a:lnTo>
                  <a:pt x="268838" y="96660"/>
                </a:lnTo>
                <a:lnTo>
                  <a:pt x="268527" y="77528"/>
                </a:lnTo>
                <a:lnTo>
                  <a:pt x="268527" y="87165"/>
                </a:lnTo>
                <a:lnTo>
                  <a:pt x="267956" y="89863"/>
                </a:lnTo>
                <a:lnTo>
                  <a:pt x="266815" y="92146"/>
                </a:lnTo>
                <a:lnTo>
                  <a:pt x="265777" y="94325"/>
                </a:lnTo>
                <a:lnTo>
                  <a:pt x="264273" y="96141"/>
                </a:lnTo>
                <a:lnTo>
                  <a:pt x="262301" y="97594"/>
                </a:lnTo>
                <a:lnTo>
                  <a:pt x="260329" y="98943"/>
                </a:lnTo>
                <a:lnTo>
                  <a:pt x="258098" y="99929"/>
                </a:lnTo>
                <a:lnTo>
                  <a:pt x="255608" y="100551"/>
                </a:lnTo>
                <a:lnTo>
                  <a:pt x="253221" y="101174"/>
                </a:lnTo>
                <a:lnTo>
                  <a:pt x="250731" y="101485"/>
                </a:lnTo>
                <a:lnTo>
                  <a:pt x="244401" y="101485"/>
                </a:lnTo>
                <a:lnTo>
                  <a:pt x="241392" y="100655"/>
                </a:lnTo>
                <a:lnTo>
                  <a:pt x="244712" y="114404"/>
                </a:lnTo>
                <a:lnTo>
                  <a:pt x="248655" y="114404"/>
                </a:lnTo>
                <a:lnTo>
                  <a:pt x="252547" y="113782"/>
                </a:lnTo>
                <a:lnTo>
                  <a:pt x="256386" y="112536"/>
                </a:lnTo>
                <a:lnTo>
                  <a:pt x="260226" y="111187"/>
                </a:lnTo>
                <a:lnTo>
                  <a:pt x="263598" y="109216"/>
                </a:lnTo>
                <a:close/>
              </a:path>
              <a:path w="1307604" h="145535">
                <a:moveTo>
                  <a:pt x="271018" y="65374"/>
                </a:moveTo>
                <a:lnTo>
                  <a:pt x="268527" y="57695"/>
                </a:lnTo>
                <a:lnTo>
                  <a:pt x="268527" y="65861"/>
                </a:lnTo>
                <a:lnTo>
                  <a:pt x="270862" y="77048"/>
                </a:lnTo>
                <a:lnTo>
                  <a:pt x="272263" y="96504"/>
                </a:lnTo>
                <a:lnTo>
                  <a:pt x="271018" y="65374"/>
                </a:lnTo>
                <a:close/>
              </a:path>
              <a:path w="1307604" h="145535">
                <a:moveTo>
                  <a:pt x="285026" y="54841"/>
                </a:moveTo>
                <a:lnTo>
                  <a:pt x="283625" y="49653"/>
                </a:lnTo>
                <a:lnTo>
                  <a:pt x="280824" y="45606"/>
                </a:lnTo>
                <a:lnTo>
                  <a:pt x="278126" y="41559"/>
                </a:lnTo>
                <a:lnTo>
                  <a:pt x="274390" y="38549"/>
                </a:lnTo>
                <a:lnTo>
                  <a:pt x="269617" y="36578"/>
                </a:lnTo>
                <a:lnTo>
                  <a:pt x="264843" y="34503"/>
                </a:lnTo>
                <a:lnTo>
                  <a:pt x="259344" y="33465"/>
                </a:lnTo>
                <a:lnTo>
                  <a:pt x="243986" y="33465"/>
                </a:lnTo>
                <a:lnTo>
                  <a:pt x="236515" y="35385"/>
                </a:lnTo>
                <a:lnTo>
                  <a:pt x="230704" y="39224"/>
                </a:lnTo>
                <a:lnTo>
                  <a:pt x="224996" y="43063"/>
                </a:lnTo>
                <a:lnTo>
                  <a:pt x="221157" y="48148"/>
                </a:lnTo>
                <a:lnTo>
                  <a:pt x="219185" y="54478"/>
                </a:lnTo>
                <a:lnTo>
                  <a:pt x="233194" y="60393"/>
                </a:lnTo>
                <a:lnTo>
                  <a:pt x="234750" y="55516"/>
                </a:lnTo>
                <a:lnTo>
                  <a:pt x="237189" y="51987"/>
                </a:lnTo>
                <a:lnTo>
                  <a:pt x="240510" y="49808"/>
                </a:lnTo>
                <a:lnTo>
                  <a:pt x="243830" y="47629"/>
                </a:lnTo>
                <a:lnTo>
                  <a:pt x="247825" y="46540"/>
                </a:lnTo>
                <a:lnTo>
                  <a:pt x="257476" y="46540"/>
                </a:lnTo>
                <a:lnTo>
                  <a:pt x="261367" y="47992"/>
                </a:lnTo>
                <a:lnTo>
                  <a:pt x="264169" y="50898"/>
                </a:lnTo>
                <a:lnTo>
                  <a:pt x="267074" y="53700"/>
                </a:lnTo>
                <a:lnTo>
                  <a:pt x="268527" y="57695"/>
                </a:lnTo>
                <a:lnTo>
                  <a:pt x="271018" y="65374"/>
                </a:lnTo>
                <a:lnTo>
                  <a:pt x="272263" y="96504"/>
                </a:lnTo>
                <a:lnTo>
                  <a:pt x="271329" y="100551"/>
                </a:lnTo>
                <a:lnTo>
                  <a:pt x="271018" y="106933"/>
                </a:lnTo>
                <a:lnTo>
                  <a:pt x="272574" y="109320"/>
                </a:lnTo>
                <a:lnTo>
                  <a:pt x="274649" y="111136"/>
                </a:lnTo>
                <a:lnTo>
                  <a:pt x="277244" y="112381"/>
                </a:lnTo>
                <a:lnTo>
                  <a:pt x="279942" y="113522"/>
                </a:lnTo>
                <a:lnTo>
                  <a:pt x="282951" y="114093"/>
                </a:lnTo>
                <a:lnTo>
                  <a:pt x="289903" y="114093"/>
                </a:lnTo>
                <a:lnTo>
                  <a:pt x="292913" y="113522"/>
                </a:lnTo>
                <a:lnTo>
                  <a:pt x="295299" y="112381"/>
                </a:lnTo>
                <a:lnTo>
                  <a:pt x="296233" y="100862"/>
                </a:lnTo>
                <a:lnTo>
                  <a:pt x="294469" y="101381"/>
                </a:lnTo>
                <a:lnTo>
                  <a:pt x="292653" y="101641"/>
                </a:lnTo>
                <a:lnTo>
                  <a:pt x="286946" y="101641"/>
                </a:lnTo>
                <a:lnTo>
                  <a:pt x="285026" y="99721"/>
                </a:lnTo>
                <a:lnTo>
                  <a:pt x="285026" y="54841"/>
                </a:lnTo>
                <a:close/>
              </a:path>
              <a:path w="1307604" h="145535">
                <a:moveTo>
                  <a:pt x="312314" y="112848"/>
                </a:moveTo>
                <a:lnTo>
                  <a:pt x="328969" y="112848"/>
                </a:lnTo>
                <a:lnTo>
                  <a:pt x="326012" y="53077"/>
                </a:lnTo>
                <a:lnTo>
                  <a:pt x="327464" y="48615"/>
                </a:lnTo>
                <a:lnTo>
                  <a:pt x="328191" y="55256"/>
                </a:lnTo>
                <a:lnTo>
                  <a:pt x="328969" y="65529"/>
                </a:lnTo>
                <a:lnTo>
                  <a:pt x="330007" y="60808"/>
                </a:lnTo>
                <a:lnTo>
                  <a:pt x="332082" y="57280"/>
                </a:lnTo>
                <a:lnTo>
                  <a:pt x="334261" y="53752"/>
                </a:lnTo>
                <a:lnTo>
                  <a:pt x="336959" y="51209"/>
                </a:lnTo>
                <a:lnTo>
                  <a:pt x="340176" y="49653"/>
                </a:lnTo>
                <a:lnTo>
                  <a:pt x="343393" y="47992"/>
                </a:lnTo>
                <a:lnTo>
                  <a:pt x="346713" y="47162"/>
                </a:lnTo>
                <a:lnTo>
                  <a:pt x="354911" y="47162"/>
                </a:lnTo>
                <a:lnTo>
                  <a:pt x="358854" y="48667"/>
                </a:lnTo>
                <a:lnTo>
                  <a:pt x="361967" y="51676"/>
                </a:lnTo>
                <a:lnTo>
                  <a:pt x="365184" y="54582"/>
                </a:lnTo>
                <a:lnTo>
                  <a:pt x="366793" y="59874"/>
                </a:lnTo>
                <a:lnTo>
                  <a:pt x="366793" y="112848"/>
                </a:lnTo>
                <a:lnTo>
                  <a:pt x="383447" y="112848"/>
                </a:lnTo>
                <a:lnTo>
                  <a:pt x="383447" y="55879"/>
                </a:lnTo>
                <a:lnTo>
                  <a:pt x="382150" y="50483"/>
                </a:lnTo>
                <a:lnTo>
                  <a:pt x="379556" y="46228"/>
                </a:lnTo>
                <a:lnTo>
                  <a:pt x="376962" y="41974"/>
                </a:lnTo>
                <a:lnTo>
                  <a:pt x="373434" y="38809"/>
                </a:lnTo>
                <a:lnTo>
                  <a:pt x="368972" y="36734"/>
                </a:lnTo>
                <a:lnTo>
                  <a:pt x="364613" y="34554"/>
                </a:lnTo>
                <a:lnTo>
                  <a:pt x="359684" y="33465"/>
                </a:lnTo>
                <a:lnTo>
                  <a:pt x="349930" y="33465"/>
                </a:lnTo>
                <a:lnTo>
                  <a:pt x="345883" y="34139"/>
                </a:lnTo>
                <a:lnTo>
                  <a:pt x="342044" y="35488"/>
                </a:lnTo>
                <a:lnTo>
                  <a:pt x="338308" y="36837"/>
                </a:lnTo>
                <a:lnTo>
                  <a:pt x="335039" y="39016"/>
                </a:lnTo>
                <a:lnTo>
                  <a:pt x="332238" y="42026"/>
                </a:lnTo>
                <a:lnTo>
                  <a:pt x="329540" y="44931"/>
                </a:lnTo>
                <a:lnTo>
                  <a:pt x="327801" y="48018"/>
                </a:lnTo>
                <a:lnTo>
                  <a:pt x="327101" y="35021"/>
                </a:lnTo>
                <a:lnTo>
                  <a:pt x="312314" y="35021"/>
                </a:lnTo>
                <a:lnTo>
                  <a:pt x="312314" y="112848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7227752" y="12847572"/>
            <a:ext cx="0" cy="102730"/>
          </a:xfrm>
          <a:custGeom>
            <a:avLst/>
            <a:gdLst/>
            <a:ahLst/>
            <a:cxnLst/>
            <a:rect l="l" t="t" r="r" b="b"/>
            <a:pathLst>
              <a:path w="0" h="102730">
                <a:moveTo>
                  <a:pt x="0" y="0"/>
                </a:moveTo>
                <a:lnTo>
                  <a:pt x="0" y="102730"/>
                </a:lnTo>
              </a:path>
            </a:pathLst>
          </a:custGeom>
          <a:ln w="1792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7889739" y="11761116"/>
            <a:ext cx="203473" cy="188778"/>
          </a:xfrm>
          <a:custGeom>
            <a:avLst/>
            <a:gdLst/>
            <a:ahLst/>
            <a:cxnLst/>
            <a:rect l="l" t="t" r="r" b="b"/>
            <a:pathLst>
              <a:path w="203473" h="188778">
                <a:moveTo>
                  <a:pt x="203473" y="0"/>
                </a:moveTo>
                <a:lnTo>
                  <a:pt x="0" y="0"/>
                </a:lnTo>
                <a:lnTo>
                  <a:pt x="0" y="87041"/>
                </a:lnTo>
                <a:lnTo>
                  <a:pt x="101736" y="188778"/>
                </a:lnTo>
                <a:lnTo>
                  <a:pt x="203473" y="188778"/>
                </a:lnTo>
                <a:lnTo>
                  <a:pt x="203473" y="0"/>
                </a:lnTo>
                <a:close/>
              </a:path>
            </a:pathLst>
          </a:custGeom>
          <a:solidFill>
            <a:srgbClr val="FF643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7923651" y="11761116"/>
            <a:ext cx="169561" cy="188778"/>
          </a:xfrm>
          <a:custGeom>
            <a:avLst/>
            <a:gdLst/>
            <a:ahLst/>
            <a:cxnLst/>
            <a:rect l="l" t="t" r="r" b="b"/>
            <a:pathLst>
              <a:path w="169561" h="188778">
                <a:moveTo>
                  <a:pt x="169561" y="0"/>
                </a:moveTo>
                <a:lnTo>
                  <a:pt x="0" y="0"/>
                </a:lnTo>
                <a:lnTo>
                  <a:pt x="0" y="120953"/>
                </a:lnTo>
                <a:lnTo>
                  <a:pt x="67824" y="188778"/>
                </a:lnTo>
                <a:lnTo>
                  <a:pt x="169561" y="188778"/>
                </a:lnTo>
                <a:lnTo>
                  <a:pt x="169561" y="0"/>
                </a:lnTo>
                <a:close/>
              </a:path>
            </a:pathLst>
          </a:custGeom>
          <a:solidFill>
            <a:srgbClr val="EF38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7788002" y="11831201"/>
            <a:ext cx="135648" cy="118692"/>
          </a:xfrm>
          <a:custGeom>
            <a:avLst/>
            <a:gdLst/>
            <a:ahLst/>
            <a:cxnLst/>
            <a:rect l="l" t="t" r="r" b="b"/>
            <a:pathLst>
              <a:path w="135648" h="118692">
                <a:moveTo>
                  <a:pt x="0" y="118692"/>
                </a:moveTo>
                <a:lnTo>
                  <a:pt x="135648" y="118692"/>
                </a:lnTo>
                <a:lnTo>
                  <a:pt x="135648" y="0"/>
                </a:lnTo>
                <a:lnTo>
                  <a:pt x="0" y="0"/>
                </a:lnTo>
                <a:lnTo>
                  <a:pt x="0" y="118692"/>
                </a:lnTo>
                <a:close/>
              </a:path>
            </a:pathLst>
          </a:custGeom>
          <a:solidFill>
            <a:srgbClr val="FDB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7923651" y="11831201"/>
            <a:ext cx="67824" cy="118692"/>
          </a:xfrm>
          <a:custGeom>
            <a:avLst/>
            <a:gdLst/>
            <a:ahLst/>
            <a:cxnLst/>
            <a:rect l="l" t="t" r="r" b="b"/>
            <a:pathLst>
              <a:path w="67824" h="118692">
                <a:moveTo>
                  <a:pt x="0" y="0"/>
                </a:moveTo>
                <a:lnTo>
                  <a:pt x="0" y="118692"/>
                </a:lnTo>
                <a:lnTo>
                  <a:pt x="67824" y="118692"/>
                </a:lnTo>
                <a:lnTo>
                  <a:pt x="678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7583398" y="11865114"/>
            <a:ext cx="578768" cy="373034"/>
          </a:xfrm>
          <a:custGeom>
            <a:avLst/>
            <a:gdLst/>
            <a:ahLst/>
            <a:cxnLst/>
            <a:rect l="l" t="t" r="r" b="b"/>
            <a:pathLst>
              <a:path w="578768" h="373034">
                <a:moveTo>
                  <a:pt x="104562" y="33912"/>
                </a:moveTo>
                <a:lnTo>
                  <a:pt x="138474" y="373034"/>
                </a:lnTo>
                <a:lnTo>
                  <a:pt x="578768" y="373034"/>
                </a:lnTo>
                <a:lnTo>
                  <a:pt x="578768" y="339122"/>
                </a:lnTo>
                <a:lnTo>
                  <a:pt x="168995" y="339122"/>
                </a:lnTo>
                <a:lnTo>
                  <a:pt x="165604" y="305209"/>
                </a:lnTo>
                <a:lnTo>
                  <a:pt x="541010" y="305209"/>
                </a:lnTo>
                <a:lnTo>
                  <a:pt x="578768" y="67824"/>
                </a:lnTo>
                <a:lnTo>
                  <a:pt x="141866" y="67824"/>
                </a:lnTo>
                <a:lnTo>
                  <a:pt x="135083" y="0"/>
                </a:lnTo>
                <a:lnTo>
                  <a:pt x="0" y="0"/>
                </a:lnTo>
                <a:lnTo>
                  <a:pt x="0" y="33912"/>
                </a:lnTo>
                <a:lnTo>
                  <a:pt x="104562" y="33912"/>
                </a:lnTo>
                <a:close/>
              </a:path>
            </a:pathLst>
          </a:custGeom>
          <a:solidFill>
            <a:srgbClr val="7ED8F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7754090" y="12238148"/>
            <a:ext cx="101736" cy="101736"/>
          </a:xfrm>
          <a:custGeom>
            <a:avLst/>
            <a:gdLst/>
            <a:ahLst/>
            <a:cxnLst/>
            <a:rect l="l" t="t" r="r" b="b"/>
            <a:pathLst>
              <a:path w="101736" h="101736">
                <a:moveTo>
                  <a:pt x="0" y="50868"/>
                </a:moveTo>
                <a:lnTo>
                  <a:pt x="2036" y="65137"/>
                </a:lnTo>
                <a:lnTo>
                  <a:pt x="7760" y="77848"/>
                </a:lnTo>
                <a:lnTo>
                  <a:pt x="16589" y="88420"/>
                </a:lnTo>
                <a:lnTo>
                  <a:pt x="27943" y="96271"/>
                </a:lnTo>
                <a:lnTo>
                  <a:pt x="41242" y="100823"/>
                </a:lnTo>
                <a:lnTo>
                  <a:pt x="50868" y="101736"/>
                </a:lnTo>
                <a:lnTo>
                  <a:pt x="65137" y="99699"/>
                </a:lnTo>
                <a:lnTo>
                  <a:pt x="77848" y="93976"/>
                </a:lnTo>
                <a:lnTo>
                  <a:pt x="88420" y="85147"/>
                </a:lnTo>
                <a:lnTo>
                  <a:pt x="96271" y="73793"/>
                </a:lnTo>
                <a:lnTo>
                  <a:pt x="100823" y="60494"/>
                </a:lnTo>
                <a:lnTo>
                  <a:pt x="101736" y="50868"/>
                </a:lnTo>
                <a:lnTo>
                  <a:pt x="99699" y="36599"/>
                </a:lnTo>
                <a:lnTo>
                  <a:pt x="93976" y="23888"/>
                </a:lnTo>
                <a:lnTo>
                  <a:pt x="85147" y="13316"/>
                </a:lnTo>
                <a:lnTo>
                  <a:pt x="73793" y="5464"/>
                </a:lnTo>
                <a:lnTo>
                  <a:pt x="60494" y="913"/>
                </a:lnTo>
                <a:lnTo>
                  <a:pt x="50868" y="0"/>
                </a:lnTo>
                <a:lnTo>
                  <a:pt x="36599" y="2036"/>
                </a:lnTo>
                <a:lnTo>
                  <a:pt x="23888" y="7760"/>
                </a:lnTo>
                <a:lnTo>
                  <a:pt x="13316" y="16589"/>
                </a:lnTo>
                <a:lnTo>
                  <a:pt x="5464" y="27943"/>
                </a:lnTo>
                <a:lnTo>
                  <a:pt x="913" y="41242"/>
                </a:lnTo>
                <a:lnTo>
                  <a:pt x="0" y="50868"/>
                </a:lnTo>
                <a:close/>
              </a:path>
            </a:pathLst>
          </a:custGeom>
          <a:solidFill>
            <a:srgbClr val="7ED8F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7991476" y="12238148"/>
            <a:ext cx="101736" cy="101736"/>
          </a:xfrm>
          <a:custGeom>
            <a:avLst/>
            <a:gdLst/>
            <a:ahLst/>
            <a:cxnLst/>
            <a:rect l="l" t="t" r="r" b="b"/>
            <a:pathLst>
              <a:path w="101736" h="101736">
                <a:moveTo>
                  <a:pt x="101736" y="50868"/>
                </a:moveTo>
                <a:lnTo>
                  <a:pt x="100826" y="41214"/>
                </a:lnTo>
                <a:lnTo>
                  <a:pt x="96290" y="27898"/>
                </a:lnTo>
                <a:lnTo>
                  <a:pt x="88455" y="16549"/>
                </a:lnTo>
                <a:lnTo>
                  <a:pt x="77893" y="7735"/>
                </a:lnTo>
                <a:lnTo>
                  <a:pt x="65174" y="2029"/>
                </a:lnTo>
                <a:lnTo>
                  <a:pt x="50868" y="0"/>
                </a:lnTo>
                <a:lnTo>
                  <a:pt x="41214" y="909"/>
                </a:lnTo>
                <a:lnTo>
                  <a:pt x="27898" y="5446"/>
                </a:lnTo>
                <a:lnTo>
                  <a:pt x="16549" y="13280"/>
                </a:lnTo>
                <a:lnTo>
                  <a:pt x="7735" y="23843"/>
                </a:lnTo>
                <a:lnTo>
                  <a:pt x="2029" y="36562"/>
                </a:lnTo>
                <a:lnTo>
                  <a:pt x="0" y="50868"/>
                </a:lnTo>
                <a:lnTo>
                  <a:pt x="909" y="60521"/>
                </a:lnTo>
                <a:lnTo>
                  <a:pt x="5446" y="73835"/>
                </a:lnTo>
                <a:lnTo>
                  <a:pt x="13280" y="85185"/>
                </a:lnTo>
                <a:lnTo>
                  <a:pt x="23843" y="93999"/>
                </a:lnTo>
                <a:lnTo>
                  <a:pt x="36562" y="99707"/>
                </a:lnTo>
                <a:lnTo>
                  <a:pt x="50868" y="101736"/>
                </a:lnTo>
                <a:lnTo>
                  <a:pt x="60522" y="100826"/>
                </a:lnTo>
                <a:lnTo>
                  <a:pt x="73837" y="96289"/>
                </a:lnTo>
                <a:lnTo>
                  <a:pt x="85187" y="88454"/>
                </a:lnTo>
                <a:lnTo>
                  <a:pt x="94001" y="77891"/>
                </a:lnTo>
                <a:lnTo>
                  <a:pt x="99707" y="65172"/>
                </a:lnTo>
                <a:lnTo>
                  <a:pt x="101736" y="50868"/>
                </a:lnTo>
                <a:close/>
              </a:path>
            </a:pathLst>
          </a:custGeom>
          <a:solidFill>
            <a:srgbClr val="69A8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7923651" y="12221192"/>
            <a:ext cx="238515" cy="0"/>
          </a:xfrm>
          <a:custGeom>
            <a:avLst/>
            <a:gdLst/>
            <a:ahLst/>
            <a:cxnLst/>
            <a:rect l="l" t="t" r="r" b="b"/>
            <a:pathLst>
              <a:path w="238515" h="0">
                <a:moveTo>
                  <a:pt x="0" y="0"/>
                </a:moveTo>
                <a:lnTo>
                  <a:pt x="238515" y="0"/>
                </a:lnTo>
              </a:path>
            </a:pathLst>
          </a:custGeom>
          <a:ln w="35182">
            <a:solidFill>
              <a:srgbClr val="69A8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7923651" y="11932938"/>
            <a:ext cx="238515" cy="237385"/>
          </a:xfrm>
          <a:custGeom>
            <a:avLst/>
            <a:gdLst/>
            <a:ahLst/>
            <a:cxnLst/>
            <a:rect l="l" t="t" r="r" b="b"/>
            <a:pathLst>
              <a:path w="238515" h="237385">
                <a:moveTo>
                  <a:pt x="200757" y="237385"/>
                </a:moveTo>
                <a:lnTo>
                  <a:pt x="238515" y="0"/>
                </a:lnTo>
                <a:lnTo>
                  <a:pt x="0" y="0"/>
                </a:lnTo>
                <a:lnTo>
                  <a:pt x="0" y="237385"/>
                </a:lnTo>
                <a:lnTo>
                  <a:pt x="200757" y="237385"/>
                </a:lnTo>
                <a:close/>
              </a:path>
            </a:pathLst>
          </a:custGeom>
          <a:solidFill>
            <a:srgbClr val="69A8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5316782" y="12529231"/>
            <a:ext cx="1346674" cy="174829"/>
          </a:xfrm>
          <a:custGeom>
            <a:avLst/>
            <a:gdLst/>
            <a:ahLst/>
            <a:cxnLst/>
            <a:rect l="l" t="t" r="r" b="b"/>
            <a:pathLst>
              <a:path w="1346674" h="174829">
                <a:moveTo>
                  <a:pt x="768579" y="43146"/>
                </a:moveTo>
                <a:lnTo>
                  <a:pt x="768205" y="27394"/>
                </a:lnTo>
                <a:lnTo>
                  <a:pt x="766337" y="32126"/>
                </a:lnTo>
                <a:lnTo>
                  <a:pt x="764470" y="36858"/>
                </a:lnTo>
                <a:lnTo>
                  <a:pt x="763624" y="41311"/>
                </a:lnTo>
                <a:lnTo>
                  <a:pt x="768579" y="43146"/>
                </a:lnTo>
                <a:close/>
              </a:path>
              <a:path w="1346674" h="174829">
                <a:moveTo>
                  <a:pt x="753761" y="102730"/>
                </a:moveTo>
                <a:lnTo>
                  <a:pt x="761855" y="101547"/>
                </a:lnTo>
                <a:lnTo>
                  <a:pt x="768579" y="99181"/>
                </a:lnTo>
                <a:lnTo>
                  <a:pt x="775303" y="96691"/>
                </a:lnTo>
                <a:lnTo>
                  <a:pt x="780408" y="93080"/>
                </a:lnTo>
                <a:lnTo>
                  <a:pt x="783895" y="88348"/>
                </a:lnTo>
                <a:lnTo>
                  <a:pt x="787506" y="83616"/>
                </a:lnTo>
                <a:lnTo>
                  <a:pt x="789312" y="77888"/>
                </a:lnTo>
                <a:lnTo>
                  <a:pt x="789312" y="64315"/>
                </a:lnTo>
                <a:lnTo>
                  <a:pt x="787506" y="58587"/>
                </a:lnTo>
                <a:lnTo>
                  <a:pt x="783895" y="53980"/>
                </a:lnTo>
                <a:lnTo>
                  <a:pt x="780408" y="49248"/>
                </a:lnTo>
                <a:lnTo>
                  <a:pt x="775288" y="45631"/>
                </a:lnTo>
                <a:lnTo>
                  <a:pt x="776050" y="43707"/>
                </a:lnTo>
                <a:lnTo>
                  <a:pt x="778665" y="41092"/>
                </a:lnTo>
                <a:lnTo>
                  <a:pt x="781405" y="38352"/>
                </a:lnTo>
                <a:lnTo>
                  <a:pt x="785514" y="36983"/>
                </a:lnTo>
                <a:lnTo>
                  <a:pt x="790993" y="36983"/>
                </a:lnTo>
                <a:lnTo>
                  <a:pt x="792487" y="37045"/>
                </a:lnTo>
                <a:lnTo>
                  <a:pt x="793981" y="37169"/>
                </a:lnTo>
                <a:lnTo>
                  <a:pt x="795476" y="37543"/>
                </a:lnTo>
                <a:lnTo>
                  <a:pt x="792861" y="16250"/>
                </a:lnTo>
                <a:lnTo>
                  <a:pt x="791180" y="16063"/>
                </a:lnTo>
                <a:lnTo>
                  <a:pt x="783895" y="16063"/>
                </a:lnTo>
                <a:lnTo>
                  <a:pt x="778914" y="17557"/>
                </a:lnTo>
                <a:lnTo>
                  <a:pt x="774929" y="20546"/>
                </a:lnTo>
                <a:lnTo>
                  <a:pt x="771069" y="23534"/>
                </a:lnTo>
                <a:lnTo>
                  <a:pt x="768205" y="27394"/>
                </a:lnTo>
                <a:lnTo>
                  <a:pt x="768579" y="43146"/>
                </a:lnTo>
                <a:lnTo>
                  <a:pt x="774743" y="47007"/>
                </a:lnTo>
                <a:lnTo>
                  <a:pt x="774743" y="50991"/>
                </a:lnTo>
                <a:lnTo>
                  <a:pt x="763536" y="46882"/>
                </a:lnTo>
                <a:lnTo>
                  <a:pt x="763536" y="41777"/>
                </a:lnTo>
                <a:lnTo>
                  <a:pt x="774743" y="50991"/>
                </a:lnTo>
                <a:lnTo>
                  <a:pt x="774743" y="47007"/>
                </a:lnTo>
                <a:lnTo>
                  <a:pt x="768579" y="43146"/>
                </a:lnTo>
                <a:lnTo>
                  <a:pt x="763624" y="41311"/>
                </a:lnTo>
                <a:lnTo>
                  <a:pt x="761855" y="40656"/>
                </a:lnTo>
                <a:lnTo>
                  <a:pt x="753761" y="39411"/>
                </a:lnTo>
                <a:lnTo>
                  <a:pt x="734709" y="39411"/>
                </a:lnTo>
                <a:lnTo>
                  <a:pt x="736826" y="58712"/>
                </a:lnTo>
                <a:lnTo>
                  <a:pt x="740188" y="57529"/>
                </a:lnTo>
                <a:lnTo>
                  <a:pt x="748282" y="57529"/>
                </a:lnTo>
                <a:lnTo>
                  <a:pt x="751582" y="58712"/>
                </a:lnTo>
                <a:lnTo>
                  <a:pt x="754197" y="61078"/>
                </a:lnTo>
                <a:lnTo>
                  <a:pt x="756812" y="63444"/>
                </a:lnTo>
                <a:lnTo>
                  <a:pt x="758119" y="66806"/>
                </a:lnTo>
                <a:lnTo>
                  <a:pt x="758119" y="75398"/>
                </a:lnTo>
                <a:lnTo>
                  <a:pt x="756812" y="78698"/>
                </a:lnTo>
                <a:lnTo>
                  <a:pt x="754197" y="81063"/>
                </a:lnTo>
                <a:lnTo>
                  <a:pt x="751582" y="83429"/>
                </a:lnTo>
                <a:lnTo>
                  <a:pt x="748282" y="84612"/>
                </a:lnTo>
                <a:lnTo>
                  <a:pt x="744297" y="84612"/>
                </a:lnTo>
                <a:lnTo>
                  <a:pt x="744297" y="102730"/>
                </a:lnTo>
                <a:lnTo>
                  <a:pt x="753761" y="102730"/>
                </a:lnTo>
                <a:close/>
              </a:path>
              <a:path w="1346674" h="174829">
                <a:moveTo>
                  <a:pt x="878352" y="84986"/>
                </a:moveTo>
                <a:lnTo>
                  <a:pt x="894789" y="134670"/>
                </a:lnTo>
                <a:lnTo>
                  <a:pt x="894789" y="84986"/>
                </a:lnTo>
                <a:lnTo>
                  <a:pt x="959042" y="84986"/>
                </a:lnTo>
                <a:lnTo>
                  <a:pt x="973985" y="134670"/>
                </a:lnTo>
                <a:lnTo>
                  <a:pt x="973985" y="11393"/>
                </a:lnTo>
                <a:lnTo>
                  <a:pt x="959042" y="60144"/>
                </a:lnTo>
                <a:lnTo>
                  <a:pt x="878352" y="60144"/>
                </a:lnTo>
                <a:lnTo>
                  <a:pt x="862662" y="11393"/>
                </a:lnTo>
                <a:lnTo>
                  <a:pt x="862662" y="134670"/>
                </a:lnTo>
                <a:lnTo>
                  <a:pt x="894789" y="134670"/>
                </a:lnTo>
                <a:lnTo>
                  <a:pt x="878352" y="84986"/>
                </a:lnTo>
                <a:close/>
              </a:path>
              <a:path w="1346674" h="174829">
                <a:moveTo>
                  <a:pt x="894789" y="11393"/>
                </a:moveTo>
                <a:lnTo>
                  <a:pt x="862662" y="11393"/>
                </a:lnTo>
                <a:lnTo>
                  <a:pt x="878352" y="60144"/>
                </a:lnTo>
                <a:lnTo>
                  <a:pt x="894789" y="60144"/>
                </a:lnTo>
                <a:lnTo>
                  <a:pt x="894789" y="11393"/>
                </a:lnTo>
                <a:close/>
              </a:path>
              <a:path w="1346674" h="174829">
                <a:moveTo>
                  <a:pt x="941858" y="11393"/>
                </a:moveTo>
                <a:lnTo>
                  <a:pt x="941858" y="60144"/>
                </a:lnTo>
                <a:lnTo>
                  <a:pt x="959042" y="60144"/>
                </a:lnTo>
                <a:lnTo>
                  <a:pt x="973985" y="11393"/>
                </a:lnTo>
                <a:lnTo>
                  <a:pt x="941858" y="11393"/>
                </a:lnTo>
                <a:close/>
              </a:path>
              <a:path w="1346674" h="174829">
                <a:moveTo>
                  <a:pt x="941858" y="84986"/>
                </a:moveTo>
                <a:lnTo>
                  <a:pt x="941858" y="134670"/>
                </a:lnTo>
                <a:lnTo>
                  <a:pt x="973985" y="134670"/>
                </a:lnTo>
                <a:lnTo>
                  <a:pt x="959042" y="84986"/>
                </a:lnTo>
                <a:lnTo>
                  <a:pt x="941858" y="84986"/>
                </a:lnTo>
                <a:close/>
              </a:path>
              <a:path w="1346674" h="174829">
                <a:moveTo>
                  <a:pt x="1040710" y="115058"/>
                </a:moveTo>
                <a:lnTo>
                  <a:pt x="1038842" y="115681"/>
                </a:lnTo>
                <a:lnTo>
                  <a:pt x="1036850" y="115992"/>
                </a:lnTo>
                <a:lnTo>
                  <a:pt x="1031994" y="115992"/>
                </a:lnTo>
                <a:lnTo>
                  <a:pt x="1029628" y="115307"/>
                </a:lnTo>
                <a:lnTo>
                  <a:pt x="1027635" y="113937"/>
                </a:lnTo>
                <a:lnTo>
                  <a:pt x="1025643" y="112568"/>
                </a:lnTo>
                <a:lnTo>
                  <a:pt x="1024647" y="110513"/>
                </a:lnTo>
                <a:lnTo>
                  <a:pt x="1024647" y="104909"/>
                </a:lnTo>
                <a:lnTo>
                  <a:pt x="1025519" y="102793"/>
                </a:lnTo>
                <a:lnTo>
                  <a:pt x="1018483" y="84799"/>
                </a:lnTo>
                <a:lnTo>
                  <a:pt x="1009767" y="86542"/>
                </a:lnTo>
                <a:lnTo>
                  <a:pt x="1003354" y="89655"/>
                </a:lnTo>
                <a:lnTo>
                  <a:pt x="999244" y="94138"/>
                </a:lnTo>
                <a:lnTo>
                  <a:pt x="995260" y="98497"/>
                </a:lnTo>
                <a:lnTo>
                  <a:pt x="993267" y="104038"/>
                </a:lnTo>
                <a:lnTo>
                  <a:pt x="993267" y="116365"/>
                </a:lnTo>
                <a:lnTo>
                  <a:pt x="994513" y="121097"/>
                </a:lnTo>
                <a:lnTo>
                  <a:pt x="997003" y="124957"/>
                </a:lnTo>
                <a:lnTo>
                  <a:pt x="999618" y="128693"/>
                </a:lnTo>
                <a:lnTo>
                  <a:pt x="1003291" y="131557"/>
                </a:lnTo>
                <a:lnTo>
                  <a:pt x="1008023" y="133550"/>
                </a:lnTo>
                <a:lnTo>
                  <a:pt x="1012755" y="135542"/>
                </a:lnTo>
                <a:lnTo>
                  <a:pt x="1018296" y="136538"/>
                </a:lnTo>
                <a:lnTo>
                  <a:pt x="1030126" y="136538"/>
                </a:lnTo>
                <a:lnTo>
                  <a:pt x="1035356" y="135666"/>
                </a:lnTo>
                <a:lnTo>
                  <a:pt x="1040337" y="133923"/>
                </a:lnTo>
                <a:lnTo>
                  <a:pt x="1040710" y="115058"/>
                </a:lnTo>
                <a:close/>
              </a:path>
              <a:path w="1346674" h="174829">
                <a:moveTo>
                  <a:pt x="1020724" y="75273"/>
                </a:moveTo>
                <a:lnTo>
                  <a:pt x="1021845" y="70043"/>
                </a:lnTo>
                <a:lnTo>
                  <a:pt x="1023838" y="66432"/>
                </a:lnTo>
                <a:lnTo>
                  <a:pt x="1026702" y="64440"/>
                </a:lnTo>
                <a:lnTo>
                  <a:pt x="1029690" y="62323"/>
                </a:lnTo>
                <a:lnTo>
                  <a:pt x="1033239" y="61264"/>
                </a:lnTo>
                <a:lnTo>
                  <a:pt x="1041457" y="61264"/>
                </a:lnTo>
                <a:lnTo>
                  <a:pt x="1044695" y="62572"/>
                </a:lnTo>
                <a:lnTo>
                  <a:pt x="1047061" y="65187"/>
                </a:lnTo>
                <a:lnTo>
                  <a:pt x="1049551" y="67677"/>
                </a:lnTo>
                <a:lnTo>
                  <a:pt x="1050797" y="71102"/>
                </a:lnTo>
                <a:lnTo>
                  <a:pt x="1053785" y="77515"/>
                </a:lnTo>
                <a:lnTo>
                  <a:pt x="1053972" y="113750"/>
                </a:lnTo>
                <a:lnTo>
                  <a:pt x="1056027" y="40781"/>
                </a:lnTo>
                <a:lnTo>
                  <a:pt x="1048306" y="39411"/>
                </a:lnTo>
                <a:lnTo>
                  <a:pt x="1039216" y="39411"/>
                </a:lnTo>
                <a:lnTo>
                  <a:pt x="1030694" y="39800"/>
                </a:lnTo>
                <a:lnTo>
                  <a:pt x="1017780" y="42400"/>
                </a:lnTo>
                <a:lnTo>
                  <a:pt x="1007650" y="47442"/>
                </a:lnTo>
                <a:lnTo>
                  <a:pt x="998552" y="56888"/>
                </a:lnTo>
                <a:lnTo>
                  <a:pt x="993828" y="68923"/>
                </a:lnTo>
                <a:lnTo>
                  <a:pt x="1020724" y="75273"/>
                </a:lnTo>
                <a:close/>
              </a:path>
              <a:path w="1346674" h="174829">
                <a:moveTo>
                  <a:pt x="1082363" y="67179"/>
                </a:moveTo>
                <a:lnTo>
                  <a:pt x="1080620" y="60704"/>
                </a:lnTo>
                <a:lnTo>
                  <a:pt x="1077133" y="55474"/>
                </a:lnTo>
                <a:lnTo>
                  <a:pt x="1073771" y="50120"/>
                </a:lnTo>
                <a:lnTo>
                  <a:pt x="1068852" y="46135"/>
                </a:lnTo>
                <a:lnTo>
                  <a:pt x="1062377" y="43520"/>
                </a:lnTo>
                <a:lnTo>
                  <a:pt x="1056027" y="40781"/>
                </a:lnTo>
                <a:lnTo>
                  <a:pt x="1053972" y="113750"/>
                </a:lnTo>
                <a:lnTo>
                  <a:pt x="1053785" y="77515"/>
                </a:lnTo>
                <a:lnTo>
                  <a:pt x="1050797" y="71102"/>
                </a:lnTo>
                <a:lnTo>
                  <a:pt x="1050797" y="78131"/>
                </a:lnTo>
                <a:lnTo>
                  <a:pt x="1053598" y="94325"/>
                </a:lnTo>
                <a:lnTo>
                  <a:pt x="1053972" y="119728"/>
                </a:lnTo>
                <a:lnTo>
                  <a:pt x="1053972" y="114871"/>
                </a:lnTo>
                <a:lnTo>
                  <a:pt x="1053972" y="119728"/>
                </a:lnTo>
                <a:lnTo>
                  <a:pt x="1053598" y="94325"/>
                </a:lnTo>
                <a:lnTo>
                  <a:pt x="1050797" y="78131"/>
                </a:lnTo>
                <a:lnTo>
                  <a:pt x="1018483" y="84799"/>
                </a:lnTo>
                <a:lnTo>
                  <a:pt x="1025519" y="102793"/>
                </a:lnTo>
                <a:lnTo>
                  <a:pt x="1027262" y="101423"/>
                </a:lnTo>
                <a:lnTo>
                  <a:pt x="1029130" y="99929"/>
                </a:lnTo>
                <a:lnTo>
                  <a:pt x="1031932" y="98808"/>
                </a:lnTo>
                <a:lnTo>
                  <a:pt x="1035667" y="98061"/>
                </a:lnTo>
                <a:lnTo>
                  <a:pt x="1050797" y="94909"/>
                </a:lnTo>
                <a:lnTo>
                  <a:pt x="1050797" y="102855"/>
                </a:lnTo>
                <a:lnTo>
                  <a:pt x="1050361" y="105221"/>
                </a:lnTo>
                <a:lnTo>
                  <a:pt x="1049489" y="107213"/>
                </a:lnTo>
                <a:lnTo>
                  <a:pt x="1048618" y="109205"/>
                </a:lnTo>
                <a:lnTo>
                  <a:pt x="1047435" y="110886"/>
                </a:lnTo>
                <a:lnTo>
                  <a:pt x="1045940" y="112256"/>
                </a:lnTo>
                <a:lnTo>
                  <a:pt x="1044446" y="113501"/>
                </a:lnTo>
                <a:lnTo>
                  <a:pt x="1042703" y="114435"/>
                </a:lnTo>
                <a:lnTo>
                  <a:pt x="1040710" y="115058"/>
                </a:lnTo>
                <a:lnTo>
                  <a:pt x="1040337" y="133923"/>
                </a:lnTo>
                <a:lnTo>
                  <a:pt x="1045442" y="132180"/>
                </a:lnTo>
                <a:lnTo>
                  <a:pt x="1049551" y="129503"/>
                </a:lnTo>
                <a:lnTo>
                  <a:pt x="1052664" y="125891"/>
                </a:lnTo>
                <a:lnTo>
                  <a:pt x="1054925" y="123370"/>
                </a:lnTo>
                <a:lnTo>
                  <a:pt x="1055902" y="122280"/>
                </a:lnTo>
                <a:lnTo>
                  <a:pt x="1057521" y="112443"/>
                </a:lnTo>
                <a:lnTo>
                  <a:pt x="1055902" y="122280"/>
                </a:lnTo>
                <a:lnTo>
                  <a:pt x="1057521" y="117797"/>
                </a:lnTo>
                <a:lnTo>
                  <a:pt x="1059264" y="130125"/>
                </a:lnTo>
                <a:lnTo>
                  <a:pt x="1062190" y="132491"/>
                </a:lnTo>
                <a:lnTo>
                  <a:pt x="1065926" y="134110"/>
                </a:lnTo>
                <a:lnTo>
                  <a:pt x="1069662" y="135604"/>
                </a:lnTo>
                <a:lnTo>
                  <a:pt x="1073958" y="136351"/>
                </a:lnTo>
                <a:lnTo>
                  <a:pt x="1084169" y="136351"/>
                </a:lnTo>
                <a:lnTo>
                  <a:pt x="1088714" y="135480"/>
                </a:lnTo>
                <a:lnTo>
                  <a:pt x="1092449" y="133736"/>
                </a:lnTo>
                <a:lnTo>
                  <a:pt x="1094317" y="115618"/>
                </a:lnTo>
                <a:lnTo>
                  <a:pt x="1092947" y="116116"/>
                </a:lnTo>
                <a:lnTo>
                  <a:pt x="1091142" y="116365"/>
                </a:lnTo>
                <a:lnTo>
                  <a:pt x="1084542" y="116365"/>
                </a:lnTo>
                <a:lnTo>
                  <a:pt x="1082363" y="113937"/>
                </a:lnTo>
                <a:lnTo>
                  <a:pt x="1082363" y="67179"/>
                </a:lnTo>
                <a:close/>
              </a:path>
              <a:path w="1346674" h="174829">
                <a:moveTo>
                  <a:pt x="1054925" y="123370"/>
                </a:moveTo>
                <a:lnTo>
                  <a:pt x="1055030" y="123775"/>
                </a:lnTo>
                <a:lnTo>
                  <a:pt x="1057147" y="127012"/>
                </a:lnTo>
                <a:lnTo>
                  <a:pt x="1059264" y="130125"/>
                </a:lnTo>
                <a:lnTo>
                  <a:pt x="1057521" y="117797"/>
                </a:lnTo>
                <a:lnTo>
                  <a:pt x="1055902" y="122280"/>
                </a:lnTo>
                <a:lnTo>
                  <a:pt x="1054925" y="123370"/>
                </a:lnTo>
                <a:close/>
              </a:path>
              <a:path w="1346674" h="174829">
                <a:moveTo>
                  <a:pt x="1138604" y="82807"/>
                </a:moveTo>
                <a:lnTo>
                  <a:pt x="1139289" y="78262"/>
                </a:lnTo>
                <a:lnTo>
                  <a:pt x="1140658" y="74526"/>
                </a:lnTo>
                <a:lnTo>
                  <a:pt x="1142028" y="70790"/>
                </a:lnTo>
                <a:lnTo>
                  <a:pt x="1146262" y="47069"/>
                </a:lnTo>
                <a:lnTo>
                  <a:pt x="1140907" y="52050"/>
                </a:lnTo>
                <a:lnTo>
                  <a:pt x="1138604" y="56172"/>
                </a:lnTo>
                <a:lnTo>
                  <a:pt x="1138604" y="1681"/>
                </a:lnTo>
                <a:lnTo>
                  <a:pt x="1133374" y="104785"/>
                </a:lnTo>
                <a:lnTo>
                  <a:pt x="1134245" y="110886"/>
                </a:lnTo>
                <a:lnTo>
                  <a:pt x="1134681" y="134670"/>
                </a:lnTo>
                <a:lnTo>
                  <a:pt x="1135664" y="114912"/>
                </a:lnTo>
                <a:lnTo>
                  <a:pt x="1136176" y="116365"/>
                </a:lnTo>
                <a:lnTo>
                  <a:pt x="1139164" y="121222"/>
                </a:lnTo>
                <a:lnTo>
                  <a:pt x="1136362" y="100862"/>
                </a:lnTo>
                <a:lnTo>
                  <a:pt x="1135615" y="66121"/>
                </a:lnTo>
                <a:lnTo>
                  <a:pt x="1137358" y="58400"/>
                </a:lnTo>
                <a:lnTo>
                  <a:pt x="1138604" y="70604"/>
                </a:lnTo>
                <a:lnTo>
                  <a:pt x="1138604" y="93516"/>
                </a:lnTo>
                <a:lnTo>
                  <a:pt x="1138604" y="82807"/>
                </a:lnTo>
                <a:close/>
              </a:path>
              <a:path w="1346674" h="174829">
                <a:moveTo>
                  <a:pt x="1133374" y="104785"/>
                </a:moveTo>
                <a:lnTo>
                  <a:pt x="1138604" y="1681"/>
                </a:lnTo>
                <a:lnTo>
                  <a:pt x="1106851" y="1681"/>
                </a:lnTo>
                <a:lnTo>
                  <a:pt x="1106851" y="134670"/>
                </a:lnTo>
                <a:lnTo>
                  <a:pt x="1134681" y="134670"/>
                </a:lnTo>
                <a:lnTo>
                  <a:pt x="1134245" y="110886"/>
                </a:lnTo>
                <a:lnTo>
                  <a:pt x="1133374" y="104785"/>
                </a:lnTo>
                <a:close/>
              </a:path>
              <a:path w="1346674" h="174829">
                <a:moveTo>
                  <a:pt x="1168676" y="107213"/>
                </a:moveTo>
                <a:lnTo>
                  <a:pt x="1165563" y="111198"/>
                </a:lnTo>
                <a:lnTo>
                  <a:pt x="1161267" y="113190"/>
                </a:lnTo>
                <a:lnTo>
                  <a:pt x="1152301" y="113190"/>
                </a:lnTo>
                <a:lnTo>
                  <a:pt x="1149250" y="112256"/>
                </a:lnTo>
                <a:lnTo>
                  <a:pt x="1146635" y="110388"/>
                </a:lnTo>
                <a:lnTo>
                  <a:pt x="1144020" y="108396"/>
                </a:lnTo>
                <a:lnTo>
                  <a:pt x="1142028" y="105532"/>
                </a:lnTo>
                <a:lnTo>
                  <a:pt x="1140658" y="101796"/>
                </a:lnTo>
                <a:lnTo>
                  <a:pt x="1139289" y="98061"/>
                </a:lnTo>
                <a:lnTo>
                  <a:pt x="1138604" y="93516"/>
                </a:lnTo>
                <a:lnTo>
                  <a:pt x="1138604" y="70604"/>
                </a:lnTo>
                <a:lnTo>
                  <a:pt x="1137358" y="58400"/>
                </a:lnTo>
                <a:lnTo>
                  <a:pt x="1135615" y="66121"/>
                </a:lnTo>
                <a:lnTo>
                  <a:pt x="1136362" y="100862"/>
                </a:lnTo>
                <a:lnTo>
                  <a:pt x="1139164" y="121222"/>
                </a:lnTo>
                <a:lnTo>
                  <a:pt x="1142153" y="125954"/>
                </a:lnTo>
                <a:lnTo>
                  <a:pt x="1145951" y="129689"/>
                </a:lnTo>
                <a:lnTo>
                  <a:pt x="1150558" y="132429"/>
                </a:lnTo>
                <a:lnTo>
                  <a:pt x="1155290" y="135168"/>
                </a:lnTo>
                <a:lnTo>
                  <a:pt x="1160706" y="136538"/>
                </a:lnTo>
                <a:lnTo>
                  <a:pt x="1174528" y="136538"/>
                </a:lnTo>
                <a:lnTo>
                  <a:pt x="1181253" y="134670"/>
                </a:lnTo>
                <a:lnTo>
                  <a:pt x="1186981" y="130935"/>
                </a:lnTo>
                <a:lnTo>
                  <a:pt x="1192709" y="127074"/>
                </a:lnTo>
                <a:lnTo>
                  <a:pt x="1197191" y="121533"/>
                </a:lnTo>
                <a:lnTo>
                  <a:pt x="1200429" y="114311"/>
                </a:lnTo>
                <a:lnTo>
                  <a:pt x="1204163" y="101904"/>
                </a:lnTo>
                <a:lnTo>
                  <a:pt x="1205285" y="88348"/>
                </a:lnTo>
                <a:lnTo>
                  <a:pt x="1205272" y="86762"/>
                </a:lnTo>
                <a:lnTo>
                  <a:pt x="1203943" y="73337"/>
                </a:lnTo>
                <a:lnTo>
                  <a:pt x="1200429" y="62012"/>
                </a:lnTo>
                <a:lnTo>
                  <a:pt x="1197316" y="54665"/>
                </a:lnTo>
                <a:lnTo>
                  <a:pt x="1192895" y="49061"/>
                </a:lnTo>
                <a:lnTo>
                  <a:pt x="1187167" y="45201"/>
                </a:lnTo>
                <a:lnTo>
                  <a:pt x="1181564" y="41341"/>
                </a:lnTo>
                <a:lnTo>
                  <a:pt x="1175151" y="39411"/>
                </a:lnTo>
                <a:lnTo>
                  <a:pt x="1158839" y="39411"/>
                </a:lnTo>
                <a:lnTo>
                  <a:pt x="1151616" y="41963"/>
                </a:lnTo>
                <a:lnTo>
                  <a:pt x="1146262" y="47069"/>
                </a:lnTo>
                <a:lnTo>
                  <a:pt x="1142028" y="70790"/>
                </a:lnTo>
                <a:lnTo>
                  <a:pt x="1143958" y="67926"/>
                </a:lnTo>
                <a:lnTo>
                  <a:pt x="1146449" y="65934"/>
                </a:lnTo>
                <a:lnTo>
                  <a:pt x="1149064" y="63817"/>
                </a:lnTo>
                <a:lnTo>
                  <a:pt x="1152177" y="62759"/>
                </a:lnTo>
                <a:lnTo>
                  <a:pt x="1161267" y="62759"/>
                </a:lnTo>
                <a:lnTo>
                  <a:pt x="1165563" y="64813"/>
                </a:lnTo>
                <a:lnTo>
                  <a:pt x="1168676" y="68923"/>
                </a:lnTo>
                <a:lnTo>
                  <a:pt x="1171789" y="72907"/>
                </a:lnTo>
                <a:lnTo>
                  <a:pt x="1173345" y="79258"/>
                </a:lnTo>
                <a:lnTo>
                  <a:pt x="1173345" y="96691"/>
                </a:lnTo>
                <a:lnTo>
                  <a:pt x="1171789" y="103104"/>
                </a:lnTo>
                <a:lnTo>
                  <a:pt x="1168676" y="107213"/>
                </a:lnTo>
                <a:close/>
              </a:path>
              <a:path w="1346674" h="174829">
                <a:moveTo>
                  <a:pt x="1258323" y="15316"/>
                </a:moveTo>
                <a:lnTo>
                  <a:pt x="1258323" y="9961"/>
                </a:lnTo>
                <a:lnTo>
                  <a:pt x="1256829" y="6101"/>
                </a:lnTo>
                <a:lnTo>
                  <a:pt x="1253840" y="3735"/>
                </a:lnTo>
                <a:lnTo>
                  <a:pt x="1250852" y="1245"/>
                </a:lnTo>
                <a:lnTo>
                  <a:pt x="1246182" y="0"/>
                </a:lnTo>
                <a:lnTo>
                  <a:pt x="1233356" y="0"/>
                </a:lnTo>
                <a:lnTo>
                  <a:pt x="1228624" y="1245"/>
                </a:lnTo>
                <a:lnTo>
                  <a:pt x="1225636" y="3735"/>
                </a:lnTo>
                <a:lnTo>
                  <a:pt x="1222772" y="6101"/>
                </a:lnTo>
                <a:lnTo>
                  <a:pt x="1221340" y="9961"/>
                </a:lnTo>
                <a:lnTo>
                  <a:pt x="1221340" y="20546"/>
                </a:lnTo>
                <a:lnTo>
                  <a:pt x="1222772" y="24406"/>
                </a:lnTo>
                <a:lnTo>
                  <a:pt x="1225636" y="26896"/>
                </a:lnTo>
                <a:lnTo>
                  <a:pt x="1228624" y="29262"/>
                </a:lnTo>
                <a:lnTo>
                  <a:pt x="1233356" y="30445"/>
                </a:lnTo>
                <a:lnTo>
                  <a:pt x="1246182" y="30445"/>
                </a:lnTo>
                <a:lnTo>
                  <a:pt x="1250852" y="29262"/>
                </a:lnTo>
                <a:lnTo>
                  <a:pt x="1253840" y="26896"/>
                </a:lnTo>
                <a:lnTo>
                  <a:pt x="1256829" y="24406"/>
                </a:lnTo>
                <a:lnTo>
                  <a:pt x="1258323" y="20546"/>
                </a:lnTo>
                <a:lnTo>
                  <a:pt x="1258323" y="15316"/>
                </a:lnTo>
                <a:close/>
              </a:path>
              <a:path w="1346674" h="174829">
                <a:moveTo>
                  <a:pt x="1223955" y="41279"/>
                </a:moveTo>
                <a:lnTo>
                  <a:pt x="1223955" y="134670"/>
                </a:lnTo>
                <a:lnTo>
                  <a:pt x="1255708" y="134670"/>
                </a:lnTo>
                <a:lnTo>
                  <a:pt x="1255708" y="41279"/>
                </a:lnTo>
                <a:lnTo>
                  <a:pt x="1223955" y="41279"/>
                </a:lnTo>
                <a:close/>
              </a:path>
              <a:path w="1346674" h="174829">
                <a:moveTo>
                  <a:pt x="1317349" y="105906"/>
                </a:moveTo>
                <a:lnTo>
                  <a:pt x="1317349" y="63879"/>
                </a:lnTo>
                <a:lnTo>
                  <a:pt x="1345180" y="63879"/>
                </a:lnTo>
                <a:lnTo>
                  <a:pt x="1345180" y="41279"/>
                </a:lnTo>
                <a:lnTo>
                  <a:pt x="1317349" y="41279"/>
                </a:lnTo>
                <a:lnTo>
                  <a:pt x="1317349" y="11580"/>
                </a:lnTo>
                <a:lnTo>
                  <a:pt x="1285596" y="20359"/>
                </a:lnTo>
                <a:lnTo>
                  <a:pt x="1285596" y="41279"/>
                </a:lnTo>
                <a:lnTo>
                  <a:pt x="1269533" y="41279"/>
                </a:lnTo>
                <a:lnTo>
                  <a:pt x="1269533" y="63879"/>
                </a:lnTo>
                <a:lnTo>
                  <a:pt x="1285596" y="63879"/>
                </a:lnTo>
                <a:lnTo>
                  <a:pt x="1285596" y="106653"/>
                </a:lnTo>
                <a:lnTo>
                  <a:pt x="1285721" y="113875"/>
                </a:lnTo>
                <a:lnTo>
                  <a:pt x="1287153" y="119665"/>
                </a:lnTo>
                <a:lnTo>
                  <a:pt x="1289892" y="124024"/>
                </a:lnTo>
                <a:lnTo>
                  <a:pt x="1292756" y="128382"/>
                </a:lnTo>
                <a:lnTo>
                  <a:pt x="1296741" y="131557"/>
                </a:lnTo>
                <a:lnTo>
                  <a:pt x="1301846" y="133550"/>
                </a:lnTo>
                <a:lnTo>
                  <a:pt x="1307076" y="135542"/>
                </a:lnTo>
                <a:lnTo>
                  <a:pt x="1313240" y="136538"/>
                </a:lnTo>
                <a:lnTo>
                  <a:pt x="1325319" y="136538"/>
                </a:lnTo>
                <a:lnTo>
                  <a:pt x="1330175" y="135915"/>
                </a:lnTo>
                <a:lnTo>
                  <a:pt x="1334907" y="134670"/>
                </a:lnTo>
                <a:lnTo>
                  <a:pt x="1339639" y="133425"/>
                </a:lnTo>
                <a:lnTo>
                  <a:pt x="1343561" y="131682"/>
                </a:lnTo>
                <a:lnTo>
                  <a:pt x="1346674" y="129440"/>
                </a:lnTo>
                <a:lnTo>
                  <a:pt x="1343312" y="109828"/>
                </a:lnTo>
                <a:lnTo>
                  <a:pt x="1341569" y="111198"/>
                </a:lnTo>
                <a:lnTo>
                  <a:pt x="1339577" y="112256"/>
                </a:lnTo>
                <a:lnTo>
                  <a:pt x="1337335" y="113003"/>
                </a:lnTo>
                <a:lnTo>
                  <a:pt x="1335218" y="113626"/>
                </a:lnTo>
                <a:lnTo>
                  <a:pt x="1332666" y="113937"/>
                </a:lnTo>
                <a:lnTo>
                  <a:pt x="1325817" y="113937"/>
                </a:lnTo>
                <a:lnTo>
                  <a:pt x="1322766" y="113003"/>
                </a:lnTo>
                <a:lnTo>
                  <a:pt x="1320525" y="111136"/>
                </a:lnTo>
                <a:lnTo>
                  <a:pt x="1318408" y="109143"/>
                </a:lnTo>
                <a:lnTo>
                  <a:pt x="1317349" y="105906"/>
                </a:lnTo>
                <a:close/>
              </a:path>
              <a:path w="1346674" h="174829">
                <a:moveTo>
                  <a:pt x="699101" y="71836"/>
                </a:moveTo>
                <a:lnTo>
                  <a:pt x="702072" y="84825"/>
                </a:lnTo>
                <a:lnTo>
                  <a:pt x="710489" y="94512"/>
                </a:lnTo>
                <a:lnTo>
                  <a:pt x="713718" y="96275"/>
                </a:lnTo>
                <a:lnTo>
                  <a:pt x="717400" y="95072"/>
                </a:lnTo>
                <a:lnTo>
                  <a:pt x="725245" y="94699"/>
                </a:lnTo>
                <a:lnTo>
                  <a:pt x="733837" y="100115"/>
                </a:lnTo>
                <a:lnTo>
                  <a:pt x="729489" y="101635"/>
                </a:lnTo>
                <a:lnTo>
                  <a:pt x="744297" y="102730"/>
                </a:lnTo>
                <a:lnTo>
                  <a:pt x="744297" y="84612"/>
                </a:lnTo>
                <a:lnTo>
                  <a:pt x="740188" y="84612"/>
                </a:lnTo>
                <a:lnTo>
                  <a:pt x="736826" y="83429"/>
                </a:lnTo>
                <a:lnTo>
                  <a:pt x="734211" y="81063"/>
                </a:lnTo>
                <a:lnTo>
                  <a:pt x="731720" y="78698"/>
                </a:lnTo>
                <a:lnTo>
                  <a:pt x="736826" y="100115"/>
                </a:lnTo>
                <a:lnTo>
                  <a:pt x="730475" y="75398"/>
                </a:lnTo>
                <a:lnTo>
                  <a:pt x="730475" y="66806"/>
                </a:lnTo>
                <a:lnTo>
                  <a:pt x="731720" y="63444"/>
                </a:lnTo>
                <a:lnTo>
                  <a:pt x="734211" y="61078"/>
                </a:lnTo>
                <a:lnTo>
                  <a:pt x="736826" y="58712"/>
                </a:lnTo>
                <a:lnTo>
                  <a:pt x="734709" y="39411"/>
                </a:lnTo>
                <a:lnTo>
                  <a:pt x="726553" y="40656"/>
                </a:lnTo>
                <a:lnTo>
                  <a:pt x="719828" y="43146"/>
                </a:lnTo>
                <a:lnTo>
                  <a:pt x="713104" y="45637"/>
                </a:lnTo>
                <a:lnTo>
                  <a:pt x="707937" y="49248"/>
                </a:lnTo>
                <a:lnTo>
                  <a:pt x="704325" y="53980"/>
                </a:lnTo>
                <a:lnTo>
                  <a:pt x="700839" y="58587"/>
                </a:lnTo>
                <a:lnTo>
                  <a:pt x="699096" y="64315"/>
                </a:lnTo>
                <a:lnTo>
                  <a:pt x="699101" y="71836"/>
                </a:lnTo>
                <a:close/>
              </a:path>
              <a:path w="1346674" h="174829">
                <a:moveTo>
                  <a:pt x="730475" y="75398"/>
                </a:moveTo>
                <a:lnTo>
                  <a:pt x="736826" y="100115"/>
                </a:lnTo>
                <a:lnTo>
                  <a:pt x="731720" y="78698"/>
                </a:lnTo>
                <a:lnTo>
                  <a:pt x="730475" y="75398"/>
                </a:lnTo>
                <a:close/>
              </a:path>
              <a:path w="1346674" h="174829">
                <a:moveTo>
                  <a:pt x="774743" y="50991"/>
                </a:moveTo>
                <a:lnTo>
                  <a:pt x="763536" y="41777"/>
                </a:lnTo>
                <a:lnTo>
                  <a:pt x="763536" y="46882"/>
                </a:lnTo>
                <a:lnTo>
                  <a:pt x="774743" y="50991"/>
                </a:lnTo>
                <a:close/>
              </a:path>
              <a:path w="1346674" h="174829">
                <a:moveTo>
                  <a:pt x="725556" y="101174"/>
                </a:moveTo>
                <a:lnTo>
                  <a:pt x="726766" y="100888"/>
                </a:lnTo>
                <a:lnTo>
                  <a:pt x="729489" y="101635"/>
                </a:lnTo>
                <a:lnTo>
                  <a:pt x="733837" y="100115"/>
                </a:lnTo>
                <a:lnTo>
                  <a:pt x="728981" y="100364"/>
                </a:lnTo>
                <a:lnTo>
                  <a:pt x="733837" y="100115"/>
                </a:lnTo>
                <a:lnTo>
                  <a:pt x="725245" y="94699"/>
                </a:lnTo>
                <a:lnTo>
                  <a:pt x="717400" y="95072"/>
                </a:lnTo>
                <a:lnTo>
                  <a:pt x="713718" y="96275"/>
                </a:lnTo>
                <a:lnTo>
                  <a:pt x="722630" y="133363"/>
                </a:lnTo>
                <a:lnTo>
                  <a:pt x="717518" y="98350"/>
                </a:lnTo>
                <a:lnTo>
                  <a:pt x="722630" y="133363"/>
                </a:lnTo>
                <a:lnTo>
                  <a:pt x="712793" y="133612"/>
                </a:lnTo>
                <a:lnTo>
                  <a:pt x="711112" y="97127"/>
                </a:lnTo>
                <a:lnTo>
                  <a:pt x="706380" y="100862"/>
                </a:lnTo>
                <a:lnTo>
                  <a:pt x="701648" y="104598"/>
                </a:lnTo>
                <a:lnTo>
                  <a:pt x="699282" y="109454"/>
                </a:lnTo>
                <a:lnTo>
                  <a:pt x="699282" y="121409"/>
                </a:lnTo>
                <a:lnTo>
                  <a:pt x="701150" y="126140"/>
                </a:lnTo>
                <a:lnTo>
                  <a:pt x="704886" y="129627"/>
                </a:lnTo>
                <a:lnTo>
                  <a:pt x="708621" y="133114"/>
                </a:lnTo>
                <a:lnTo>
                  <a:pt x="711002" y="134055"/>
                </a:lnTo>
                <a:lnTo>
                  <a:pt x="714287" y="135355"/>
                </a:lnTo>
                <a:lnTo>
                  <a:pt x="721883" y="136351"/>
                </a:lnTo>
                <a:lnTo>
                  <a:pt x="721136" y="140647"/>
                </a:lnTo>
                <a:lnTo>
                  <a:pt x="722630" y="139402"/>
                </a:lnTo>
                <a:lnTo>
                  <a:pt x="724560" y="138779"/>
                </a:lnTo>
                <a:lnTo>
                  <a:pt x="763972" y="138779"/>
                </a:lnTo>
                <a:lnTo>
                  <a:pt x="760734" y="113937"/>
                </a:lnTo>
                <a:lnTo>
                  <a:pt x="727549" y="113937"/>
                </a:lnTo>
                <a:lnTo>
                  <a:pt x="724934" y="113439"/>
                </a:lnTo>
                <a:lnTo>
                  <a:pt x="723191" y="112443"/>
                </a:lnTo>
                <a:lnTo>
                  <a:pt x="721447" y="111322"/>
                </a:lnTo>
                <a:lnTo>
                  <a:pt x="720576" y="109704"/>
                </a:lnTo>
                <a:lnTo>
                  <a:pt x="720576" y="105594"/>
                </a:lnTo>
                <a:lnTo>
                  <a:pt x="721572" y="103913"/>
                </a:lnTo>
                <a:lnTo>
                  <a:pt x="723564" y="102543"/>
                </a:lnTo>
                <a:lnTo>
                  <a:pt x="725556" y="101174"/>
                </a:lnTo>
                <a:close/>
              </a:path>
              <a:path w="1346674" h="174829">
                <a:moveTo>
                  <a:pt x="721198" y="150360"/>
                </a:moveTo>
                <a:lnTo>
                  <a:pt x="719081" y="148181"/>
                </a:lnTo>
                <a:lnTo>
                  <a:pt x="719081" y="143449"/>
                </a:lnTo>
                <a:lnTo>
                  <a:pt x="719766" y="141892"/>
                </a:lnTo>
                <a:lnTo>
                  <a:pt x="721136" y="140647"/>
                </a:lnTo>
                <a:lnTo>
                  <a:pt x="721883" y="136351"/>
                </a:lnTo>
                <a:lnTo>
                  <a:pt x="714287" y="135355"/>
                </a:lnTo>
                <a:lnTo>
                  <a:pt x="711002" y="134055"/>
                </a:lnTo>
                <a:lnTo>
                  <a:pt x="705757" y="135355"/>
                </a:lnTo>
                <a:lnTo>
                  <a:pt x="701524" y="138593"/>
                </a:lnTo>
                <a:lnTo>
                  <a:pt x="697290" y="141830"/>
                </a:lnTo>
                <a:lnTo>
                  <a:pt x="695173" y="146064"/>
                </a:lnTo>
                <a:lnTo>
                  <a:pt x="695173" y="158516"/>
                </a:lnTo>
                <a:lnTo>
                  <a:pt x="698909" y="164244"/>
                </a:lnTo>
                <a:lnTo>
                  <a:pt x="706380" y="168478"/>
                </a:lnTo>
                <a:lnTo>
                  <a:pt x="714893" y="171861"/>
                </a:lnTo>
                <a:lnTo>
                  <a:pt x="727283" y="174087"/>
                </a:lnTo>
                <a:lnTo>
                  <a:pt x="742990" y="174829"/>
                </a:lnTo>
                <a:lnTo>
                  <a:pt x="745222" y="174808"/>
                </a:lnTo>
                <a:lnTo>
                  <a:pt x="758573" y="173702"/>
                </a:lnTo>
                <a:lnTo>
                  <a:pt x="770073" y="170906"/>
                </a:lnTo>
                <a:lnTo>
                  <a:pt x="777794" y="168416"/>
                </a:lnTo>
                <a:lnTo>
                  <a:pt x="783771" y="164618"/>
                </a:lnTo>
                <a:lnTo>
                  <a:pt x="788004" y="159512"/>
                </a:lnTo>
                <a:lnTo>
                  <a:pt x="792238" y="154407"/>
                </a:lnTo>
                <a:lnTo>
                  <a:pt x="794355" y="147994"/>
                </a:lnTo>
                <a:lnTo>
                  <a:pt x="794355" y="131806"/>
                </a:lnTo>
                <a:lnTo>
                  <a:pt x="791429" y="125331"/>
                </a:lnTo>
                <a:lnTo>
                  <a:pt x="785576" y="120848"/>
                </a:lnTo>
                <a:lnTo>
                  <a:pt x="785317" y="120643"/>
                </a:lnTo>
                <a:lnTo>
                  <a:pt x="774883" y="115614"/>
                </a:lnTo>
                <a:lnTo>
                  <a:pt x="760734" y="113937"/>
                </a:lnTo>
                <a:lnTo>
                  <a:pt x="763972" y="138779"/>
                </a:lnTo>
                <a:lnTo>
                  <a:pt x="766462" y="139278"/>
                </a:lnTo>
                <a:lnTo>
                  <a:pt x="767832" y="140274"/>
                </a:lnTo>
                <a:lnTo>
                  <a:pt x="769201" y="141394"/>
                </a:lnTo>
                <a:lnTo>
                  <a:pt x="769886" y="142889"/>
                </a:lnTo>
                <a:lnTo>
                  <a:pt x="769886" y="146624"/>
                </a:lnTo>
                <a:lnTo>
                  <a:pt x="768890" y="148243"/>
                </a:lnTo>
                <a:lnTo>
                  <a:pt x="766898" y="149613"/>
                </a:lnTo>
                <a:lnTo>
                  <a:pt x="764905" y="151107"/>
                </a:lnTo>
                <a:lnTo>
                  <a:pt x="761917" y="152228"/>
                </a:lnTo>
                <a:lnTo>
                  <a:pt x="757932" y="152975"/>
                </a:lnTo>
                <a:lnTo>
                  <a:pt x="754072" y="153847"/>
                </a:lnTo>
                <a:lnTo>
                  <a:pt x="749153" y="154282"/>
                </a:lnTo>
                <a:lnTo>
                  <a:pt x="735581" y="154282"/>
                </a:lnTo>
                <a:lnTo>
                  <a:pt x="729666" y="153473"/>
                </a:lnTo>
                <a:lnTo>
                  <a:pt x="725432" y="151854"/>
                </a:lnTo>
                <a:lnTo>
                  <a:pt x="721198" y="150360"/>
                </a:lnTo>
                <a:close/>
              </a:path>
              <a:path w="1346674" h="174829">
                <a:moveTo>
                  <a:pt x="457920" y="87974"/>
                </a:moveTo>
                <a:lnTo>
                  <a:pt x="483323" y="41279"/>
                </a:lnTo>
                <a:lnTo>
                  <a:pt x="447834" y="80520"/>
                </a:lnTo>
                <a:lnTo>
                  <a:pt x="457920" y="87974"/>
                </a:lnTo>
                <a:close/>
              </a:path>
              <a:path w="1346674" h="174829">
                <a:moveTo>
                  <a:pt x="416081" y="134670"/>
                </a:moveTo>
                <a:lnTo>
                  <a:pt x="441110" y="120661"/>
                </a:lnTo>
                <a:lnTo>
                  <a:pt x="416081" y="1681"/>
                </a:lnTo>
                <a:lnTo>
                  <a:pt x="416081" y="134670"/>
                </a:lnTo>
                <a:close/>
              </a:path>
              <a:path w="1346674" h="174829">
                <a:moveTo>
                  <a:pt x="40220" y="50805"/>
                </a:moveTo>
                <a:lnTo>
                  <a:pt x="39037" y="48563"/>
                </a:lnTo>
                <a:lnTo>
                  <a:pt x="39037" y="43707"/>
                </a:lnTo>
                <a:lnTo>
                  <a:pt x="39660" y="41714"/>
                </a:lnTo>
                <a:lnTo>
                  <a:pt x="40905" y="39971"/>
                </a:lnTo>
                <a:lnTo>
                  <a:pt x="42150" y="38228"/>
                </a:lnTo>
                <a:lnTo>
                  <a:pt x="44205" y="36858"/>
                </a:lnTo>
                <a:lnTo>
                  <a:pt x="47069" y="35862"/>
                </a:lnTo>
                <a:lnTo>
                  <a:pt x="49933" y="34866"/>
                </a:lnTo>
                <a:lnTo>
                  <a:pt x="53669" y="34368"/>
                </a:lnTo>
                <a:lnTo>
                  <a:pt x="66121" y="34368"/>
                </a:lnTo>
                <a:lnTo>
                  <a:pt x="73094" y="35800"/>
                </a:lnTo>
                <a:lnTo>
                  <a:pt x="79196" y="38664"/>
                </a:lnTo>
                <a:lnTo>
                  <a:pt x="85422" y="41403"/>
                </a:lnTo>
                <a:lnTo>
                  <a:pt x="91212" y="45575"/>
                </a:lnTo>
                <a:lnTo>
                  <a:pt x="96566" y="51178"/>
                </a:lnTo>
                <a:lnTo>
                  <a:pt x="112069" y="30445"/>
                </a:lnTo>
                <a:lnTo>
                  <a:pt x="100503" y="20794"/>
                </a:lnTo>
                <a:lnTo>
                  <a:pt x="89095" y="14942"/>
                </a:lnTo>
                <a:lnTo>
                  <a:pt x="84429" y="13224"/>
                </a:lnTo>
                <a:lnTo>
                  <a:pt x="72334" y="10450"/>
                </a:lnTo>
                <a:lnTo>
                  <a:pt x="58836" y="9525"/>
                </a:lnTo>
                <a:lnTo>
                  <a:pt x="54730" y="9608"/>
                </a:lnTo>
                <a:lnTo>
                  <a:pt x="41602" y="11182"/>
                </a:lnTo>
                <a:lnTo>
                  <a:pt x="30258" y="14755"/>
                </a:lnTo>
                <a:lnTo>
                  <a:pt x="22289" y="18242"/>
                </a:lnTo>
                <a:lnTo>
                  <a:pt x="16187" y="23036"/>
                </a:lnTo>
                <a:lnTo>
                  <a:pt x="11954" y="29138"/>
                </a:lnTo>
                <a:lnTo>
                  <a:pt x="7720" y="35115"/>
                </a:lnTo>
                <a:lnTo>
                  <a:pt x="5603" y="41963"/>
                </a:lnTo>
                <a:lnTo>
                  <a:pt x="5603" y="56533"/>
                </a:lnTo>
                <a:lnTo>
                  <a:pt x="7160" y="62261"/>
                </a:lnTo>
                <a:lnTo>
                  <a:pt x="10273" y="66868"/>
                </a:lnTo>
                <a:lnTo>
                  <a:pt x="13386" y="71351"/>
                </a:lnTo>
                <a:lnTo>
                  <a:pt x="17619" y="74962"/>
                </a:lnTo>
                <a:lnTo>
                  <a:pt x="22974" y="77701"/>
                </a:lnTo>
                <a:lnTo>
                  <a:pt x="28453" y="80316"/>
                </a:lnTo>
                <a:lnTo>
                  <a:pt x="34679" y="82433"/>
                </a:lnTo>
                <a:lnTo>
                  <a:pt x="41652" y="84052"/>
                </a:lnTo>
                <a:lnTo>
                  <a:pt x="64440" y="89095"/>
                </a:lnTo>
                <a:lnTo>
                  <a:pt x="69670" y="90340"/>
                </a:lnTo>
                <a:lnTo>
                  <a:pt x="73219" y="91897"/>
                </a:lnTo>
                <a:lnTo>
                  <a:pt x="75086" y="93765"/>
                </a:lnTo>
                <a:lnTo>
                  <a:pt x="76954" y="95508"/>
                </a:lnTo>
                <a:lnTo>
                  <a:pt x="77888" y="97687"/>
                </a:lnTo>
                <a:lnTo>
                  <a:pt x="77888" y="102668"/>
                </a:lnTo>
                <a:lnTo>
                  <a:pt x="77203" y="104723"/>
                </a:lnTo>
                <a:lnTo>
                  <a:pt x="75833" y="106466"/>
                </a:lnTo>
                <a:lnTo>
                  <a:pt x="74464" y="108209"/>
                </a:lnTo>
                <a:lnTo>
                  <a:pt x="72285" y="109517"/>
                </a:lnTo>
                <a:lnTo>
                  <a:pt x="69296" y="110388"/>
                </a:lnTo>
                <a:lnTo>
                  <a:pt x="66432" y="111260"/>
                </a:lnTo>
                <a:lnTo>
                  <a:pt x="62821" y="111696"/>
                </a:lnTo>
                <a:lnTo>
                  <a:pt x="52859" y="111696"/>
                </a:lnTo>
                <a:lnTo>
                  <a:pt x="47318" y="110886"/>
                </a:lnTo>
                <a:lnTo>
                  <a:pt x="41839" y="109268"/>
                </a:lnTo>
                <a:lnTo>
                  <a:pt x="36484" y="107649"/>
                </a:lnTo>
                <a:lnTo>
                  <a:pt x="31504" y="105470"/>
                </a:lnTo>
                <a:lnTo>
                  <a:pt x="26896" y="102730"/>
                </a:lnTo>
                <a:lnTo>
                  <a:pt x="22413" y="99866"/>
                </a:lnTo>
                <a:lnTo>
                  <a:pt x="18616" y="96629"/>
                </a:lnTo>
                <a:lnTo>
                  <a:pt x="15503" y="93018"/>
                </a:lnTo>
                <a:lnTo>
                  <a:pt x="0" y="114498"/>
                </a:lnTo>
                <a:lnTo>
                  <a:pt x="4109" y="118856"/>
                </a:lnTo>
                <a:lnTo>
                  <a:pt x="9152" y="122716"/>
                </a:lnTo>
                <a:lnTo>
                  <a:pt x="15129" y="126078"/>
                </a:lnTo>
                <a:lnTo>
                  <a:pt x="21106" y="129440"/>
                </a:lnTo>
                <a:lnTo>
                  <a:pt x="27830" y="132055"/>
                </a:lnTo>
                <a:lnTo>
                  <a:pt x="35302" y="133923"/>
                </a:lnTo>
                <a:lnTo>
                  <a:pt x="42773" y="135666"/>
                </a:lnTo>
                <a:lnTo>
                  <a:pt x="50618" y="136538"/>
                </a:lnTo>
                <a:lnTo>
                  <a:pt x="60893" y="136517"/>
                </a:lnTo>
                <a:lnTo>
                  <a:pt x="74042" y="135259"/>
                </a:lnTo>
                <a:lnTo>
                  <a:pt x="85733" y="132055"/>
                </a:lnTo>
                <a:lnTo>
                  <a:pt x="93578" y="128942"/>
                </a:lnTo>
                <a:lnTo>
                  <a:pt x="99742" y="124397"/>
                </a:lnTo>
                <a:lnTo>
                  <a:pt x="104225" y="118420"/>
                </a:lnTo>
                <a:lnTo>
                  <a:pt x="108707" y="112318"/>
                </a:lnTo>
                <a:lnTo>
                  <a:pt x="110949" y="104909"/>
                </a:lnTo>
                <a:lnTo>
                  <a:pt x="110949" y="87103"/>
                </a:lnTo>
                <a:lnTo>
                  <a:pt x="108085" y="79818"/>
                </a:lnTo>
                <a:lnTo>
                  <a:pt x="102357" y="74339"/>
                </a:lnTo>
                <a:lnTo>
                  <a:pt x="99583" y="71983"/>
                </a:lnTo>
                <a:lnTo>
                  <a:pt x="89222" y="66193"/>
                </a:lnTo>
                <a:lnTo>
                  <a:pt x="75273" y="61825"/>
                </a:lnTo>
                <a:lnTo>
                  <a:pt x="54540" y="57155"/>
                </a:lnTo>
                <a:lnTo>
                  <a:pt x="49061" y="55910"/>
                </a:lnTo>
                <a:lnTo>
                  <a:pt x="45077" y="54416"/>
                </a:lnTo>
                <a:lnTo>
                  <a:pt x="42586" y="52672"/>
                </a:lnTo>
                <a:lnTo>
                  <a:pt x="40220" y="50805"/>
                </a:lnTo>
                <a:close/>
              </a:path>
              <a:path w="1346674" h="174829">
                <a:moveTo>
                  <a:pt x="221757" y="76145"/>
                </a:moveTo>
                <a:lnTo>
                  <a:pt x="223127" y="73032"/>
                </a:lnTo>
                <a:lnTo>
                  <a:pt x="224496" y="69919"/>
                </a:lnTo>
                <a:lnTo>
                  <a:pt x="226426" y="67615"/>
                </a:lnTo>
                <a:lnTo>
                  <a:pt x="228917" y="66121"/>
                </a:lnTo>
                <a:lnTo>
                  <a:pt x="231532" y="64502"/>
                </a:lnTo>
                <a:lnTo>
                  <a:pt x="234396" y="63693"/>
                </a:lnTo>
                <a:lnTo>
                  <a:pt x="241369" y="63693"/>
                </a:lnTo>
                <a:lnTo>
                  <a:pt x="244420" y="64876"/>
                </a:lnTo>
                <a:lnTo>
                  <a:pt x="246661" y="67241"/>
                </a:lnTo>
                <a:lnTo>
                  <a:pt x="249027" y="69607"/>
                </a:lnTo>
                <a:lnTo>
                  <a:pt x="250210" y="73779"/>
                </a:lnTo>
                <a:lnTo>
                  <a:pt x="250210" y="134670"/>
                </a:lnTo>
                <a:lnTo>
                  <a:pt x="281963" y="134670"/>
                </a:lnTo>
                <a:lnTo>
                  <a:pt x="281963" y="65125"/>
                </a:lnTo>
                <a:lnTo>
                  <a:pt x="280531" y="59023"/>
                </a:lnTo>
                <a:lnTo>
                  <a:pt x="277667" y="54167"/>
                </a:lnTo>
                <a:lnTo>
                  <a:pt x="274928" y="49186"/>
                </a:lnTo>
                <a:lnTo>
                  <a:pt x="271192" y="45512"/>
                </a:lnTo>
                <a:lnTo>
                  <a:pt x="266460" y="43146"/>
                </a:lnTo>
                <a:lnTo>
                  <a:pt x="261729" y="40656"/>
                </a:lnTo>
                <a:lnTo>
                  <a:pt x="256250" y="39411"/>
                </a:lnTo>
                <a:lnTo>
                  <a:pt x="245665" y="39411"/>
                </a:lnTo>
                <a:lnTo>
                  <a:pt x="241431" y="40096"/>
                </a:lnTo>
                <a:lnTo>
                  <a:pt x="237322" y="41465"/>
                </a:lnTo>
                <a:lnTo>
                  <a:pt x="233213" y="42835"/>
                </a:lnTo>
                <a:lnTo>
                  <a:pt x="229540" y="44890"/>
                </a:lnTo>
                <a:lnTo>
                  <a:pt x="226302" y="47629"/>
                </a:lnTo>
                <a:lnTo>
                  <a:pt x="223189" y="50369"/>
                </a:lnTo>
                <a:lnTo>
                  <a:pt x="220636" y="53793"/>
                </a:lnTo>
                <a:lnTo>
                  <a:pt x="218644" y="57902"/>
                </a:lnTo>
                <a:lnTo>
                  <a:pt x="216153" y="51801"/>
                </a:lnTo>
                <a:lnTo>
                  <a:pt x="212355" y="47193"/>
                </a:lnTo>
                <a:lnTo>
                  <a:pt x="207250" y="44080"/>
                </a:lnTo>
                <a:lnTo>
                  <a:pt x="202145" y="40967"/>
                </a:lnTo>
                <a:lnTo>
                  <a:pt x="196105" y="39411"/>
                </a:lnTo>
                <a:lnTo>
                  <a:pt x="182034" y="39411"/>
                </a:lnTo>
                <a:lnTo>
                  <a:pt x="175746" y="41092"/>
                </a:lnTo>
                <a:lnTo>
                  <a:pt x="170267" y="44454"/>
                </a:lnTo>
                <a:lnTo>
                  <a:pt x="164913" y="47816"/>
                </a:lnTo>
                <a:lnTo>
                  <a:pt x="160741" y="52797"/>
                </a:lnTo>
                <a:lnTo>
                  <a:pt x="157753" y="59397"/>
                </a:lnTo>
                <a:lnTo>
                  <a:pt x="156819" y="41279"/>
                </a:lnTo>
                <a:lnTo>
                  <a:pt x="128428" y="41279"/>
                </a:lnTo>
                <a:lnTo>
                  <a:pt x="128428" y="134670"/>
                </a:lnTo>
                <a:lnTo>
                  <a:pt x="160181" y="134670"/>
                </a:lnTo>
                <a:lnTo>
                  <a:pt x="160181" y="80254"/>
                </a:lnTo>
                <a:lnTo>
                  <a:pt x="160928" y="76145"/>
                </a:lnTo>
                <a:lnTo>
                  <a:pt x="162422" y="73032"/>
                </a:lnTo>
                <a:lnTo>
                  <a:pt x="163916" y="69794"/>
                </a:lnTo>
                <a:lnTo>
                  <a:pt x="165909" y="67428"/>
                </a:lnTo>
                <a:lnTo>
                  <a:pt x="168399" y="65934"/>
                </a:lnTo>
                <a:lnTo>
                  <a:pt x="171014" y="64440"/>
                </a:lnTo>
                <a:lnTo>
                  <a:pt x="173754" y="63693"/>
                </a:lnTo>
                <a:lnTo>
                  <a:pt x="180353" y="63693"/>
                </a:lnTo>
                <a:lnTo>
                  <a:pt x="183404" y="64876"/>
                </a:lnTo>
                <a:lnTo>
                  <a:pt x="185770" y="67241"/>
                </a:lnTo>
                <a:lnTo>
                  <a:pt x="188136" y="69607"/>
                </a:lnTo>
                <a:lnTo>
                  <a:pt x="189319" y="73779"/>
                </a:lnTo>
                <a:lnTo>
                  <a:pt x="189319" y="134670"/>
                </a:lnTo>
                <a:lnTo>
                  <a:pt x="221072" y="134670"/>
                </a:lnTo>
                <a:lnTo>
                  <a:pt x="221072" y="80067"/>
                </a:lnTo>
                <a:lnTo>
                  <a:pt x="221757" y="76145"/>
                </a:lnTo>
                <a:close/>
              </a:path>
              <a:path w="1346674" h="174829">
                <a:moveTo>
                  <a:pt x="363019" y="135031"/>
                </a:moveTo>
                <a:lnTo>
                  <a:pt x="374497" y="130935"/>
                </a:lnTo>
                <a:lnTo>
                  <a:pt x="381968" y="127074"/>
                </a:lnTo>
                <a:lnTo>
                  <a:pt x="387759" y="121533"/>
                </a:lnTo>
                <a:lnTo>
                  <a:pt x="391868" y="114311"/>
                </a:lnTo>
                <a:lnTo>
                  <a:pt x="396823" y="101390"/>
                </a:lnTo>
                <a:lnTo>
                  <a:pt x="398218" y="87974"/>
                </a:lnTo>
                <a:lnTo>
                  <a:pt x="398198" y="86270"/>
                </a:lnTo>
                <a:lnTo>
                  <a:pt x="396448" y="73049"/>
                </a:lnTo>
                <a:lnTo>
                  <a:pt x="391868" y="61825"/>
                </a:lnTo>
                <a:lnTo>
                  <a:pt x="387759" y="54478"/>
                </a:lnTo>
                <a:lnTo>
                  <a:pt x="381968" y="48937"/>
                </a:lnTo>
                <a:lnTo>
                  <a:pt x="374497" y="45201"/>
                </a:lnTo>
                <a:lnTo>
                  <a:pt x="373642" y="44763"/>
                </a:lnTo>
                <a:lnTo>
                  <a:pt x="362045" y="40749"/>
                </a:lnTo>
                <a:lnTo>
                  <a:pt x="348721" y="39411"/>
                </a:lnTo>
                <a:lnTo>
                  <a:pt x="347807" y="39417"/>
                </a:lnTo>
                <a:lnTo>
                  <a:pt x="334725" y="40952"/>
                </a:lnTo>
                <a:lnTo>
                  <a:pt x="323132" y="45201"/>
                </a:lnTo>
                <a:lnTo>
                  <a:pt x="315660" y="48937"/>
                </a:lnTo>
                <a:lnTo>
                  <a:pt x="309808" y="54478"/>
                </a:lnTo>
                <a:lnTo>
                  <a:pt x="305574" y="61825"/>
                </a:lnTo>
                <a:lnTo>
                  <a:pt x="300787" y="74496"/>
                </a:lnTo>
                <a:lnTo>
                  <a:pt x="299410" y="87974"/>
                </a:lnTo>
                <a:lnTo>
                  <a:pt x="299433" y="89825"/>
                </a:lnTo>
                <a:lnTo>
                  <a:pt x="301145" y="103015"/>
                </a:lnTo>
                <a:lnTo>
                  <a:pt x="305574" y="114311"/>
                </a:lnTo>
                <a:lnTo>
                  <a:pt x="309808" y="121533"/>
                </a:lnTo>
                <a:lnTo>
                  <a:pt x="315660" y="127074"/>
                </a:lnTo>
                <a:lnTo>
                  <a:pt x="323132" y="130935"/>
                </a:lnTo>
                <a:lnTo>
                  <a:pt x="335522" y="135221"/>
                </a:lnTo>
                <a:lnTo>
                  <a:pt x="332035" y="99057"/>
                </a:lnTo>
                <a:lnTo>
                  <a:pt x="331350" y="94076"/>
                </a:lnTo>
                <a:lnTo>
                  <a:pt x="331350" y="81873"/>
                </a:lnTo>
                <a:lnTo>
                  <a:pt x="332035" y="76892"/>
                </a:lnTo>
                <a:lnTo>
                  <a:pt x="333405" y="73032"/>
                </a:lnTo>
                <a:lnTo>
                  <a:pt x="334774" y="69172"/>
                </a:lnTo>
                <a:lnTo>
                  <a:pt x="336767" y="66370"/>
                </a:lnTo>
                <a:lnTo>
                  <a:pt x="339382" y="64626"/>
                </a:lnTo>
                <a:lnTo>
                  <a:pt x="341997" y="62883"/>
                </a:lnTo>
                <a:lnTo>
                  <a:pt x="345110" y="62012"/>
                </a:lnTo>
                <a:lnTo>
                  <a:pt x="352457" y="62012"/>
                </a:lnTo>
                <a:lnTo>
                  <a:pt x="355632" y="62883"/>
                </a:lnTo>
                <a:lnTo>
                  <a:pt x="358247" y="64626"/>
                </a:lnTo>
                <a:lnTo>
                  <a:pt x="360862" y="66370"/>
                </a:lnTo>
                <a:lnTo>
                  <a:pt x="362854" y="69172"/>
                </a:lnTo>
                <a:lnTo>
                  <a:pt x="364224" y="73032"/>
                </a:lnTo>
                <a:lnTo>
                  <a:pt x="365594" y="76892"/>
                </a:lnTo>
                <a:lnTo>
                  <a:pt x="366278" y="81873"/>
                </a:lnTo>
                <a:lnTo>
                  <a:pt x="366278" y="94076"/>
                </a:lnTo>
                <a:lnTo>
                  <a:pt x="365594" y="99057"/>
                </a:lnTo>
                <a:lnTo>
                  <a:pt x="364224" y="102917"/>
                </a:lnTo>
                <a:lnTo>
                  <a:pt x="362854" y="106653"/>
                </a:lnTo>
                <a:lnTo>
                  <a:pt x="360862" y="109454"/>
                </a:lnTo>
                <a:lnTo>
                  <a:pt x="358247" y="111322"/>
                </a:lnTo>
                <a:lnTo>
                  <a:pt x="355632" y="113066"/>
                </a:lnTo>
                <a:lnTo>
                  <a:pt x="352457" y="113937"/>
                </a:lnTo>
                <a:lnTo>
                  <a:pt x="345110" y="113937"/>
                </a:lnTo>
                <a:lnTo>
                  <a:pt x="348721" y="136538"/>
                </a:lnTo>
                <a:lnTo>
                  <a:pt x="349810" y="136530"/>
                </a:lnTo>
                <a:lnTo>
                  <a:pt x="363019" y="135031"/>
                </a:lnTo>
                <a:close/>
              </a:path>
              <a:path w="1346674" h="174829">
                <a:moveTo>
                  <a:pt x="348721" y="136538"/>
                </a:moveTo>
                <a:lnTo>
                  <a:pt x="345110" y="113937"/>
                </a:lnTo>
                <a:lnTo>
                  <a:pt x="341997" y="113066"/>
                </a:lnTo>
                <a:lnTo>
                  <a:pt x="339382" y="111322"/>
                </a:lnTo>
                <a:lnTo>
                  <a:pt x="336767" y="109454"/>
                </a:lnTo>
                <a:lnTo>
                  <a:pt x="334774" y="106653"/>
                </a:lnTo>
                <a:lnTo>
                  <a:pt x="333405" y="102917"/>
                </a:lnTo>
                <a:lnTo>
                  <a:pt x="332035" y="99057"/>
                </a:lnTo>
                <a:lnTo>
                  <a:pt x="335522" y="135221"/>
                </a:lnTo>
                <a:lnTo>
                  <a:pt x="348721" y="136538"/>
                </a:lnTo>
                <a:close/>
              </a:path>
              <a:path w="1346674" h="174829">
                <a:moveTo>
                  <a:pt x="416081" y="134670"/>
                </a:moveTo>
                <a:lnTo>
                  <a:pt x="447834" y="134670"/>
                </a:lnTo>
                <a:lnTo>
                  <a:pt x="447834" y="113138"/>
                </a:lnTo>
                <a:lnTo>
                  <a:pt x="462863" y="96323"/>
                </a:lnTo>
                <a:lnTo>
                  <a:pt x="478653" y="69296"/>
                </a:lnTo>
                <a:lnTo>
                  <a:pt x="484228" y="77968"/>
                </a:lnTo>
                <a:lnTo>
                  <a:pt x="518625" y="41279"/>
                </a:lnTo>
                <a:lnTo>
                  <a:pt x="483323" y="41279"/>
                </a:lnTo>
                <a:lnTo>
                  <a:pt x="457920" y="87974"/>
                </a:lnTo>
                <a:lnTo>
                  <a:pt x="447834" y="80520"/>
                </a:lnTo>
                <a:lnTo>
                  <a:pt x="447834" y="1681"/>
                </a:lnTo>
                <a:lnTo>
                  <a:pt x="416081" y="1681"/>
                </a:lnTo>
                <a:lnTo>
                  <a:pt x="440923" y="88161"/>
                </a:lnTo>
                <a:lnTo>
                  <a:pt x="416081" y="1681"/>
                </a:lnTo>
                <a:lnTo>
                  <a:pt x="441110" y="120661"/>
                </a:lnTo>
                <a:lnTo>
                  <a:pt x="416081" y="134670"/>
                </a:lnTo>
                <a:close/>
              </a:path>
              <a:path w="1346674" h="174829">
                <a:moveTo>
                  <a:pt x="462863" y="96323"/>
                </a:moveTo>
                <a:lnTo>
                  <a:pt x="467820" y="90776"/>
                </a:lnTo>
                <a:lnTo>
                  <a:pt x="473797" y="89095"/>
                </a:lnTo>
                <a:lnTo>
                  <a:pt x="485564" y="134670"/>
                </a:lnTo>
                <a:lnTo>
                  <a:pt x="520680" y="134670"/>
                </a:lnTo>
                <a:lnTo>
                  <a:pt x="484228" y="77968"/>
                </a:lnTo>
                <a:lnTo>
                  <a:pt x="478653" y="69296"/>
                </a:lnTo>
                <a:lnTo>
                  <a:pt x="462863" y="96323"/>
                </a:lnTo>
                <a:close/>
              </a:path>
              <a:path w="1346674" h="174829">
                <a:moveTo>
                  <a:pt x="467820" y="90776"/>
                </a:moveTo>
                <a:lnTo>
                  <a:pt x="462863" y="96323"/>
                </a:lnTo>
                <a:lnTo>
                  <a:pt x="485564" y="134670"/>
                </a:lnTo>
                <a:lnTo>
                  <a:pt x="473797" y="89095"/>
                </a:lnTo>
                <a:lnTo>
                  <a:pt x="467820" y="90776"/>
                </a:lnTo>
                <a:close/>
              </a:path>
              <a:path w="1346674" h="174829">
                <a:moveTo>
                  <a:pt x="566641" y="15316"/>
                </a:moveTo>
                <a:lnTo>
                  <a:pt x="566641" y="9961"/>
                </a:lnTo>
                <a:lnTo>
                  <a:pt x="565147" y="6101"/>
                </a:lnTo>
                <a:lnTo>
                  <a:pt x="562159" y="3735"/>
                </a:lnTo>
                <a:lnTo>
                  <a:pt x="559170" y="1245"/>
                </a:lnTo>
                <a:lnTo>
                  <a:pt x="554501" y="0"/>
                </a:lnTo>
                <a:lnTo>
                  <a:pt x="541675" y="0"/>
                </a:lnTo>
                <a:lnTo>
                  <a:pt x="536943" y="1245"/>
                </a:lnTo>
                <a:lnTo>
                  <a:pt x="533954" y="3735"/>
                </a:lnTo>
                <a:lnTo>
                  <a:pt x="531090" y="6101"/>
                </a:lnTo>
                <a:lnTo>
                  <a:pt x="529658" y="9961"/>
                </a:lnTo>
                <a:lnTo>
                  <a:pt x="529658" y="20546"/>
                </a:lnTo>
                <a:lnTo>
                  <a:pt x="531090" y="24406"/>
                </a:lnTo>
                <a:lnTo>
                  <a:pt x="533954" y="26896"/>
                </a:lnTo>
                <a:lnTo>
                  <a:pt x="536943" y="29262"/>
                </a:lnTo>
                <a:lnTo>
                  <a:pt x="541675" y="30445"/>
                </a:lnTo>
                <a:lnTo>
                  <a:pt x="554501" y="30445"/>
                </a:lnTo>
                <a:lnTo>
                  <a:pt x="559170" y="29262"/>
                </a:lnTo>
                <a:lnTo>
                  <a:pt x="562159" y="26896"/>
                </a:lnTo>
                <a:lnTo>
                  <a:pt x="565147" y="24406"/>
                </a:lnTo>
                <a:lnTo>
                  <a:pt x="566641" y="20546"/>
                </a:lnTo>
                <a:lnTo>
                  <a:pt x="566641" y="15316"/>
                </a:lnTo>
                <a:close/>
              </a:path>
              <a:path w="1346674" h="174829">
                <a:moveTo>
                  <a:pt x="532273" y="41279"/>
                </a:moveTo>
                <a:lnTo>
                  <a:pt x="532273" y="134670"/>
                </a:lnTo>
                <a:lnTo>
                  <a:pt x="564026" y="134670"/>
                </a:lnTo>
                <a:lnTo>
                  <a:pt x="564026" y="41279"/>
                </a:lnTo>
                <a:lnTo>
                  <a:pt x="532273" y="41279"/>
                </a:lnTo>
                <a:close/>
              </a:path>
              <a:path w="1346674" h="174829">
                <a:moveTo>
                  <a:pt x="619691" y="53046"/>
                </a:moveTo>
                <a:lnTo>
                  <a:pt x="616578" y="57529"/>
                </a:lnTo>
                <a:lnTo>
                  <a:pt x="615955" y="59129"/>
                </a:lnTo>
                <a:lnTo>
                  <a:pt x="615021" y="41279"/>
                </a:lnTo>
                <a:lnTo>
                  <a:pt x="586630" y="41279"/>
                </a:lnTo>
                <a:lnTo>
                  <a:pt x="586630" y="134670"/>
                </a:lnTo>
                <a:lnTo>
                  <a:pt x="618383" y="134670"/>
                </a:lnTo>
                <a:lnTo>
                  <a:pt x="613153" y="69856"/>
                </a:lnTo>
                <a:lnTo>
                  <a:pt x="614399" y="63132"/>
                </a:lnTo>
                <a:lnTo>
                  <a:pt x="616702" y="73405"/>
                </a:lnTo>
                <a:lnTo>
                  <a:pt x="619691" y="53046"/>
                </a:lnTo>
                <a:close/>
              </a:path>
              <a:path w="1346674" h="174829">
                <a:moveTo>
                  <a:pt x="613153" y="69856"/>
                </a:moveTo>
                <a:lnTo>
                  <a:pt x="618383" y="134670"/>
                </a:lnTo>
                <a:lnTo>
                  <a:pt x="618383" y="79943"/>
                </a:lnTo>
                <a:lnTo>
                  <a:pt x="619130" y="75771"/>
                </a:lnTo>
                <a:lnTo>
                  <a:pt x="620625" y="72658"/>
                </a:lnTo>
                <a:lnTo>
                  <a:pt x="622119" y="69545"/>
                </a:lnTo>
                <a:lnTo>
                  <a:pt x="624174" y="67304"/>
                </a:lnTo>
                <a:lnTo>
                  <a:pt x="626789" y="65934"/>
                </a:lnTo>
                <a:lnTo>
                  <a:pt x="629404" y="64440"/>
                </a:lnTo>
                <a:lnTo>
                  <a:pt x="632205" y="63693"/>
                </a:lnTo>
                <a:lnTo>
                  <a:pt x="639054" y="63693"/>
                </a:lnTo>
                <a:lnTo>
                  <a:pt x="642229" y="64938"/>
                </a:lnTo>
                <a:lnTo>
                  <a:pt x="644720" y="67428"/>
                </a:lnTo>
                <a:lnTo>
                  <a:pt x="647210" y="69919"/>
                </a:lnTo>
                <a:lnTo>
                  <a:pt x="648455" y="74401"/>
                </a:lnTo>
                <a:lnTo>
                  <a:pt x="648455" y="134670"/>
                </a:lnTo>
                <a:lnTo>
                  <a:pt x="680209" y="134670"/>
                </a:lnTo>
                <a:lnTo>
                  <a:pt x="680209" y="65125"/>
                </a:lnTo>
                <a:lnTo>
                  <a:pt x="678839" y="59023"/>
                </a:lnTo>
                <a:lnTo>
                  <a:pt x="676099" y="54167"/>
                </a:lnTo>
                <a:lnTo>
                  <a:pt x="673360" y="49310"/>
                </a:lnTo>
                <a:lnTo>
                  <a:pt x="669562" y="45637"/>
                </a:lnTo>
                <a:lnTo>
                  <a:pt x="664706" y="43146"/>
                </a:lnTo>
                <a:lnTo>
                  <a:pt x="659974" y="40656"/>
                </a:lnTo>
                <a:lnTo>
                  <a:pt x="654370" y="39411"/>
                </a:lnTo>
                <a:lnTo>
                  <a:pt x="641918" y="39411"/>
                </a:lnTo>
                <a:lnTo>
                  <a:pt x="636501" y="40594"/>
                </a:lnTo>
                <a:lnTo>
                  <a:pt x="631645" y="42960"/>
                </a:lnTo>
                <a:lnTo>
                  <a:pt x="626913" y="45201"/>
                </a:lnTo>
                <a:lnTo>
                  <a:pt x="622928" y="48563"/>
                </a:lnTo>
                <a:lnTo>
                  <a:pt x="619691" y="53046"/>
                </a:lnTo>
                <a:lnTo>
                  <a:pt x="616702" y="73405"/>
                </a:lnTo>
                <a:lnTo>
                  <a:pt x="614399" y="63132"/>
                </a:lnTo>
                <a:lnTo>
                  <a:pt x="613153" y="69856"/>
                </a:lnTo>
                <a:close/>
              </a:path>
              <a:path w="1346674" h="174829">
                <a:moveTo>
                  <a:pt x="713718" y="96275"/>
                </a:moveTo>
                <a:lnTo>
                  <a:pt x="711112" y="97127"/>
                </a:lnTo>
                <a:lnTo>
                  <a:pt x="712793" y="133612"/>
                </a:lnTo>
                <a:lnTo>
                  <a:pt x="722630" y="133363"/>
                </a:lnTo>
                <a:lnTo>
                  <a:pt x="713718" y="96275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5748740" y="12530912"/>
            <a:ext cx="0" cy="132989"/>
          </a:xfrm>
          <a:custGeom>
            <a:avLst/>
            <a:gdLst/>
            <a:ahLst/>
            <a:cxnLst/>
            <a:rect l="l" t="t" r="r" b="b"/>
            <a:pathLst>
              <a:path w="0" h="132989">
                <a:moveTo>
                  <a:pt x="0" y="0"/>
                </a:moveTo>
                <a:lnTo>
                  <a:pt x="0" y="132989"/>
                </a:lnTo>
              </a:path>
            </a:pathLst>
          </a:custGeom>
          <a:ln w="33023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5864932" y="12570510"/>
            <a:ext cx="0" cy="93391"/>
          </a:xfrm>
          <a:custGeom>
            <a:avLst/>
            <a:gdLst/>
            <a:ahLst/>
            <a:cxnLst/>
            <a:rect l="l" t="t" r="r" b="b"/>
            <a:pathLst>
              <a:path w="0" h="93391">
                <a:moveTo>
                  <a:pt x="0" y="0"/>
                </a:moveTo>
                <a:lnTo>
                  <a:pt x="0" y="93391"/>
                </a:lnTo>
              </a:path>
            </a:pathLst>
          </a:custGeom>
          <a:ln w="33023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6274704" y="12540625"/>
            <a:ext cx="0" cy="123276"/>
          </a:xfrm>
          <a:custGeom>
            <a:avLst/>
            <a:gdLst/>
            <a:ahLst/>
            <a:cxnLst/>
            <a:rect l="l" t="t" r="r" b="b"/>
            <a:pathLst>
              <a:path w="0" h="123276">
                <a:moveTo>
                  <a:pt x="0" y="0"/>
                </a:moveTo>
                <a:lnTo>
                  <a:pt x="0" y="123276"/>
                </a:lnTo>
              </a:path>
            </a:pathLst>
          </a:custGeom>
          <a:ln w="33396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6195508" y="12540625"/>
            <a:ext cx="0" cy="123276"/>
          </a:xfrm>
          <a:custGeom>
            <a:avLst/>
            <a:gdLst/>
            <a:ahLst/>
            <a:cxnLst/>
            <a:rect l="l" t="t" r="r" b="b"/>
            <a:pathLst>
              <a:path w="0" h="123276">
                <a:moveTo>
                  <a:pt x="0" y="0"/>
                </a:moveTo>
                <a:lnTo>
                  <a:pt x="0" y="123276"/>
                </a:lnTo>
              </a:path>
            </a:pathLst>
          </a:custGeom>
          <a:ln w="33396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6195134" y="12601796"/>
            <a:ext cx="80690" cy="0"/>
          </a:xfrm>
          <a:custGeom>
            <a:avLst/>
            <a:gdLst/>
            <a:ahLst/>
            <a:cxnLst/>
            <a:rect l="l" t="t" r="r" b="b"/>
            <a:pathLst>
              <a:path w="80690" h="0">
                <a:moveTo>
                  <a:pt x="0" y="0"/>
                </a:moveTo>
                <a:lnTo>
                  <a:pt x="80690" y="0"/>
                </a:lnTo>
              </a:path>
            </a:pathLst>
          </a:custGeom>
          <a:ln w="26112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6556614" y="12570510"/>
            <a:ext cx="0" cy="93391"/>
          </a:xfrm>
          <a:custGeom>
            <a:avLst/>
            <a:gdLst/>
            <a:ahLst/>
            <a:cxnLst/>
            <a:rect l="l" t="t" r="r" b="b"/>
            <a:pathLst>
              <a:path w="0" h="93391">
                <a:moveTo>
                  <a:pt x="0" y="0"/>
                </a:moveTo>
                <a:lnTo>
                  <a:pt x="0" y="93391"/>
                </a:lnTo>
              </a:path>
            </a:pathLst>
          </a:custGeom>
          <a:ln w="33023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6586315" y="12581810"/>
            <a:ext cx="75647" cy="0"/>
          </a:xfrm>
          <a:custGeom>
            <a:avLst/>
            <a:gdLst/>
            <a:ahLst/>
            <a:cxnLst/>
            <a:rect l="l" t="t" r="r" b="b"/>
            <a:pathLst>
              <a:path w="75647" h="0">
                <a:moveTo>
                  <a:pt x="0" y="0"/>
                </a:moveTo>
                <a:lnTo>
                  <a:pt x="75647" y="0"/>
                </a:lnTo>
              </a:path>
            </a:pathLst>
          </a:custGeom>
          <a:ln w="23870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5495705" y="12837454"/>
            <a:ext cx="989960" cy="114404"/>
          </a:xfrm>
          <a:custGeom>
            <a:avLst/>
            <a:gdLst/>
            <a:ahLst/>
            <a:cxnLst/>
            <a:rect l="l" t="t" r="r" b="b"/>
            <a:pathLst>
              <a:path w="989960" h="114404">
                <a:moveTo>
                  <a:pt x="584578" y="89604"/>
                </a:moveTo>
                <a:lnTo>
                  <a:pt x="587898" y="95726"/>
                </a:lnTo>
                <a:lnTo>
                  <a:pt x="591219" y="101744"/>
                </a:lnTo>
                <a:lnTo>
                  <a:pt x="595785" y="106362"/>
                </a:lnTo>
                <a:lnTo>
                  <a:pt x="601596" y="109579"/>
                </a:lnTo>
                <a:lnTo>
                  <a:pt x="607407" y="112796"/>
                </a:lnTo>
                <a:lnTo>
                  <a:pt x="606473" y="96037"/>
                </a:lnTo>
                <a:lnTo>
                  <a:pt x="603983" y="92924"/>
                </a:lnTo>
                <a:lnTo>
                  <a:pt x="602218" y="88877"/>
                </a:lnTo>
                <a:lnTo>
                  <a:pt x="600454" y="84726"/>
                </a:lnTo>
                <a:lnTo>
                  <a:pt x="599572" y="79746"/>
                </a:lnTo>
                <a:lnTo>
                  <a:pt x="599572" y="68020"/>
                </a:lnTo>
                <a:lnTo>
                  <a:pt x="600454" y="63039"/>
                </a:lnTo>
                <a:lnTo>
                  <a:pt x="602218" y="58992"/>
                </a:lnTo>
                <a:lnTo>
                  <a:pt x="603983" y="54945"/>
                </a:lnTo>
                <a:lnTo>
                  <a:pt x="606473" y="51884"/>
                </a:lnTo>
                <a:lnTo>
                  <a:pt x="609690" y="49808"/>
                </a:lnTo>
                <a:lnTo>
                  <a:pt x="613010" y="47629"/>
                </a:lnTo>
                <a:lnTo>
                  <a:pt x="617005" y="46540"/>
                </a:lnTo>
                <a:lnTo>
                  <a:pt x="626345" y="46540"/>
                </a:lnTo>
                <a:lnTo>
                  <a:pt x="630288" y="47629"/>
                </a:lnTo>
                <a:lnTo>
                  <a:pt x="633505" y="49808"/>
                </a:lnTo>
                <a:lnTo>
                  <a:pt x="636722" y="51884"/>
                </a:lnTo>
                <a:lnTo>
                  <a:pt x="639212" y="54945"/>
                </a:lnTo>
                <a:lnTo>
                  <a:pt x="640976" y="58992"/>
                </a:lnTo>
                <a:lnTo>
                  <a:pt x="642740" y="63039"/>
                </a:lnTo>
                <a:lnTo>
                  <a:pt x="643622" y="68020"/>
                </a:lnTo>
                <a:lnTo>
                  <a:pt x="643622" y="79746"/>
                </a:lnTo>
                <a:lnTo>
                  <a:pt x="642740" y="84726"/>
                </a:lnTo>
                <a:lnTo>
                  <a:pt x="640976" y="88877"/>
                </a:lnTo>
                <a:lnTo>
                  <a:pt x="639212" y="92924"/>
                </a:lnTo>
                <a:lnTo>
                  <a:pt x="636722" y="96037"/>
                </a:lnTo>
                <a:lnTo>
                  <a:pt x="633505" y="98216"/>
                </a:lnTo>
                <a:lnTo>
                  <a:pt x="630288" y="100292"/>
                </a:lnTo>
                <a:lnTo>
                  <a:pt x="626345" y="101329"/>
                </a:lnTo>
                <a:lnTo>
                  <a:pt x="629250" y="114404"/>
                </a:lnTo>
                <a:lnTo>
                  <a:pt x="635943" y="112796"/>
                </a:lnTo>
                <a:lnTo>
                  <a:pt x="641754" y="109579"/>
                </a:lnTo>
                <a:lnTo>
                  <a:pt x="647565" y="106362"/>
                </a:lnTo>
                <a:lnTo>
                  <a:pt x="652079" y="101744"/>
                </a:lnTo>
                <a:lnTo>
                  <a:pt x="655296" y="95726"/>
                </a:lnTo>
                <a:lnTo>
                  <a:pt x="658617" y="89604"/>
                </a:lnTo>
                <a:lnTo>
                  <a:pt x="660277" y="82340"/>
                </a:lnTo>
                <a:lnTo>
                  <a:pt x="660277" y="65529"/>
                </a:lnTo>
                <a:lnTo>
                  <a:pt x="658617" y="58317"/>
                </a:lnTo>
                <a:lnTo>
                  <a:pt x="655296" y="52299"/>
                </a:lnTo>
                <a:lnTo>
                  <a:pt x="652079" y="46176"/>
                </a:lnTo>
                <a:lnTo>
                  <a:pt x="647565" y="41507"/>
                </a:lnTo>
                <a:lnTo>
                  <a:pt x="641754" y="38290"/>
                </a:lnTo>
                <a:lnTo>
                  <a:pt x="635943" y="35073"/>
                </a:lnTo>
                <a:lnTo>
                  <a:pt x="629250" y="33465"/>
                </a:lnTo>
                <a:lnTo>
                  <a:pt x="614100" y="33465"/>
                </a:lnTo>
                <a:lnTo>
                  <a:pt x="607407" y="35073"/>
                </a:lnTo>
                <a:lnTo>
                  <a:pt x="601596" y="38290"/>
                </a:lnTo>
                <a:lnTo>
                  <a:pt x="595785" y="41507"/>
                </a:lnTo>
                <a:lnTo>
                  <a:pt x="591219" y="46176"/>
                </a:lnTo>
                <a:lnTo>
                  <a:pt x="587898" y="52299"/>
                </a:lnTo>
                <a:lnTo>
                  <a:pt x="584578" y="58317"/>
                </a:lnTo>
                <a:lnTo>
                  <a:pt x="582918" y="65529"/>
                </a:lnTo>
                <a:lnTo>
                  <a:pt x="582918" y="82340"/>
                </a:lnTo>
                <a:lnTo>
                  <a:pt x="584578" y="89604"/>
                </a:lnTo>
                <a:close/>
              </a:path>
              <a:path w="989960" h="114404">
                <a:moveTo>
                  <a:pt x="0" y="10117"/>
                </a:moveTo>
                <a:lnTo>
                  <a:pt x="0" y="112848"/>
                </a:lnTo>
                <a:lnTo>
                  <a:pt x="16654" y="112848"/>
                </a:lnTo>
                <a:lnTo>
                  <a:pt x="16654" y="10117"/>
                </a:lnTo>
                <a:lnTo>
                  <a:pt x="0" y="10117"/>
                </a:lnTo>
                <a:close/>
              </a:path>
              <a:path w="989960" h="114404">
                <a:moveTo>
                  <a:pt x="208958" y="35021"/>
                </a:moveTo>
                <a:lnTo>
                  <a:pt x="190903" y="35021"/>
                </a:lnTo>
                <a:lnTo>
                  <a:pt x="173158" y="96504"/>
                </a:lnTo>
                <a:lnTo>
                  <a:pt x="153857" y="35021"/>
                </a:lnTo>
                <a:lnTo>
                  <a:pt x="137202" y="35021"/>
                </a:lnTo>
                <a:lnTo>
                  <a:pt x="117902" y="96504"/>
                </a:lnTo>
                <a:lnTo>
                  <a:pt x="100157" y="35021"/>
                </a:lnTo>
                <a:lnTo>
                  <a:pt x="82257" y="35021"/>
                </a:lnTo>
                <a:lnTo>
                  <a:pt x="108251" y="112848"/>
                </a:lnTo>
                <a:lnTo>
                  <a:pt x="126462" y="112848"/>
                </a:lnTo>
                <a:lnTo>
                  <a:pt x="144985" y="55101"/>
                </a:lnTo>
                <a:lnTo>
                  <a:pt x="164597" y="112848"/>
                </a:lnTo>
                <a:lnTo>
                  <a:pt x="182809" y="112848"/>
                </a:lnTo>
                <a:lnTo>
                  <a:pt x="208958" y="35021"/>
                </a:lnTo>
                <a:close/>
              </a:path>
              <a:path w="989960" h="114404">
                <a:moveTo>
                  <a:pt x="220897" y="82651"/>
                </a:moveTo>
                <a:lnTo>
                  <a:pt x="219030" y="87424"/>
                </a:lnTo>
                <a:lnTo>
                  <a:pt x="219030" y="97905"/>
                </a:lnTo>
                <a:lnTo>
                  <a:pt x="220119" y="101848"/>
                </a:lnTo>
                <a:lnTo>
                  <a:pt x="222298" y="105065"/>
                </a:lnTo>
                <a:lnTo>
                  <a:pt x="224581" y="108178"/>
                </a:lnTo>
                <a:lnTo>
                  <a:pt x="227642" y="110513"/>
                </a:lnTo>
                <a:lnTo>
                  <a:pt x="231482" y="112069"/>
                </a:lnTo>
                <a:lnTo>
                  <a:pt x="235425" y="113626"/>
                </a:lnTo>
                <a:lnTo>
                  <a:pt x="239835" y="114404"/>
                </a:lnTo>
                <a:lnTo>
                  <a:pt x="244712" y="114404"/>
                </a:lnTo>
                <a:lnTo>
                  <a:pt x="241392" y="100655"/>
                </a:lnTo>
                <a:lnTo>
                  <a:pt x="239109" y="98995"/>
                </a:lnTo>
                <a:lnTo>
                  <a:pt x="236930" y="97231"/>
                </a:lnTo>
                <a:lnTo>
                  <a:pt x="235840" y="94896"/>
                </a:lnTo>
                <a:lnTo>
                  <a:pt x="235840" y="88981"/>
                </a:lnTo>
                <a:lnTo>
                  <a:pt x="236930" y="86698"/>
                </a:lnTo>
                <a:lnTo>
                  <a:pt x="239109" y="85142"/>
                </a:lnTo>
                <a:lnTo>
                  <a:pt x="241288" y="83585"/>
                </a:lnTo>
                <a:lnTo>
                  <a:pt x="244557" y="82392"/>
                </a:lnTo>
                <a:lnTo>
                  <a:pt x="248915" y="81562"/>
                </a:lnTo>
                <a:lnTo>
                  <a:pt x="268527" y="77528"/>
                </a:lnTo>
                <a:lnTo>
                  <a:pt x="268838" y="96660"/>
                </a:lnTo>
                <a:lnTo>
                  <a:pt x="268838" y="97749"/>
                </a:lnTo>
                <a:lnTo>
                  <a:pt x="269432" y="103883"/>
                </a:lnTo>
                <a:lnTo>
                  <a:pt x="269565" y="104442"/>
                </a:lnTo>
                <a:lnTo>
                  <a:pt x="271018" y="106933"/>
                </a:lnTo>
                <a:lnTo>
                  <a:pt x="271329" y="100551"/>
                </a:lnTo>
                <a:lnTo>
                  <a:pt x="272263" y="96504"/>
                </a:lnTo>
                <a:lnTo>
                  <a:pt x="270862" y="77048"/>
                </a:lnTo>
                <a:lnTo>
                  <a:pt x="268527" y="65861"/>
                </a:lnTo>
                <a:lnTo>
                  <a:pt x="240821" y="71288"/>
                </a:lnTo>
                <a:lnTo>
                  <a:pt x="233868" y="72637"/>
                </a:lnTo>
                <a:lnTo>
                  <a:pt x="228472" y="75180"/>
                </a:lnTo>
                <a:lnTo>
                  <a:pt x="224633" y="78915"/>
                </a:lnTo>
                <a:lnTo>
                  <a:pt x="220897" y="82651"/>
                </a:lnTo>
                <a:close/>
              </a:path>
              <a:path w="989960" h="114404">
                <a:moveTo>
                  <a:pt x="263598" y="109216"/>
                </a:moveTo>
                <a:lnTo>
                  <a:pt x="266504" y="106622"/>
                </a:lnTo>
                <a:lnTo>
                  <a:pt x="269409" y="103924"/>
                </a:lnTo>
                <a:lnTo>
                  <a:pt x="268838" y="101381"/>
                </a:lnTo>
                <a:lnTo>
                  <a:pt x="269409" y="103924"/>
                </a:lnTo>
                <a:lnTo>
                  <a:pt x="268838" y="97749"/>
                </a:lnTo>
                <a:lnTo>
                  <a:pt x="268838" y="96660"/>
                </a:lnTo>
                <a:lnTo>
                  <a:pt x="268527" y="77528"/>
                </a:lnTo>
                <a:lnTo>
                  <a:pt x="268527" y="87165"/>
                </a:lnTo>
                <a:lnTo>
                  <a:pt x="267956" y="89863"/>
                </a:lnTo>
                <a:lnTo>
                  <a:pt x="266815" y="92146"/>
                </a:lnTo>
                <a:lnTo>
                  <a:pt x="265777" y="94325"/>
                </a:lnTo>
                <a:lnTo>
                  <a:pt x="264273" y="96141"/>
                </a:lnTo>
                <a:lnTo>
                  <a:pt x="262301" y="97594"/>
                </a:lnTo>
                <a:lnTo>
                  <a:pt x="260329" y="98943"/>
                </a:lnTo>
                <a:lnTo>
                  <a:pt x="258098" y="99929"/>
                </a:lnTo>
                <a:lnTo>
                  <a:pt x="255608" y="100551"/>
                </a:lnTo>
                <a:lnTo>
                  <a:pt x="253221" y="101174"/>
                </a:lnTo>
                <a:lnTo>
                  <a:pt x="250731" y="101485"/>
                </a:lnTo>
                <a:lnTo>
                  <a:pt x="244401" y="101485"/>
                </a:lnTo>
                <a:lnTo>
                  <a:pt x="241392" y="100655"/>
                </a:lnTo>
                <a:lnTo>
                  <a:pt x="244712" y="114404"/>
                </a:lnTo>
                <a:lnTo>
                  <a:pt x="248655" y="114404"/>
                </a:lnTo>
                <a:lnTo>
                  <a:pt x="252547" y="113782"/>
                </a:lnTo>
                <a:lnTo>
                  <a:pt x="256386" y="112536"/>
                </a:lnTo>
                <a:lnTo>
                  <a:pt x="260226" y="111187"/>
                </a:lnTo>
                <a:lnTo>
                  <a:pt x="263598" y="109216"/>
                </a:lnTo>
                <a:close/>
              </a:path>
              <a:path w="989960" h="114404">
                <a:moveTo>
                  <a:pt x="271018" y="65374"/>
                </a:moveTo>
                <a:lnTo>
                  <a:pt x="268527" y="57695"/>
                </a:lnTo>
                <a:lnTo>
                  <a:pt x="268527" y="65861"/>
                </a:lnTo>
                <a:lnTo>
                  <a:pt x="270862" y="77048"/>
                </a:lnTo>
                <a:lnTo>
                  <a:pt x="272263" y="96504"/>
                </a:lnTo>
                <a:lnTo>
                  <a:pt x="271018" y="65374"/>
                </a:lnTo>
                <a:close/>
              </a:path>
              <a:path w="989960" h="114404">
                <a:moveTo>
                  <a:pt x="285026" y="54841"/>
                </a:moveTo>
                <a:lnTo>
                  <a:pt x="283625" y="49653"/>
                </a:lnTo>
                <a:lnTo>
                  <a:pt x="280824" y="45606"/>
                </a:lnTo>
                <a:lnTo>
                  <a:pt x="278126" y="41559"/>
                </a:lnTo>
                <a:lnTo>
                  <a:pt x="274390" y="38549"/>
                </a:lnTo>
                <a:lnTo>
                  <a:pt x="269617" y="36578"/>
                </a:lnTo>
                <a:lnTo>
                  <a:pt x="264843" y="34503"/>
                </a:lnTo>
                <a:lnTo>
                  <a:pt x="259344" y="33465"/>
                </a:lnTo>
                <a:lnTo>
                  <a:pt x="243986" y="33465"/>
                </a:lnTo>
                <a:lnTo>
                  <a:pt x="236515" y="35385"/>
                </a:lnTo>
                <a:lnTo>
                  <a:pt x="230704" y="39224"/>
                </a:lnTo>
                <a:lnTo>
                  <a:pt x="224996" y="43063"/>
                </a:lnTo>
                <a:lnTo>
                  <a:pt x="221157" y="48148"/>
                </a:lnTo>
                <a:lnTo>
                  <a:pt x="219185" y="54478"/>
                </a:lnTo>
                <a:lnTo>
                  <a:pt x="233194" y="60393"/>
                </a:lnTo>
                <a:lnTo>
                  <a:pt x="234750" y="55516"/>
                </a:lnTo>
                <a:lnTo>
                  <a:pt x="237189" y="51987"/>
                </a:lnTo>
                <a:lnTo>
                  <a:pt x="240510" y="49808"/>
                </a:lnTo>
                <a:lnTo>
                  <a:pt x="243830" y="47629"/>
                </a:lnTo>
                <a:lnTo>
                  <a:pt x="247825" y="46540"/>
                </a:lnTo>
                <a:lnTo>
                  <a:pt x="257476" y="46540"/>
                </a:lnTo>
                <a:lnTo>
                  <a:pt x="261367" y="47992"/>
                </a:lnTo>
                <a:lnTo>
                  <a:pt x="264169" y="50898"/>
                </a:lnTo>
                <a:lnTo>
                  <a:pt x="267074" y="53700"/>
                </a:lnTo>
                <a:lnTo>
                  <a:pt x="268527" y="57695"/>
                </a:lnTo>
                <a:lnTo>
                  <a:pt x="271018" y="65374"/>
                </a:lnTo>
                <a:lnTo>
                  <a:pt x="272263" y="96504"/>
                </a:lnTo>
                <a:lnTo>
                  <a:pt x="271329" y="100551"/>
                </a:lnTo>
                <a:lnTo>
                  <a:pt x="271018" y="106933"/>
                </a:lnTo>
                <a:lnTo>
                  <a:pt x="272574" y="109320"/>
                </a:lnTo>
                <a:lnTo>
                  <a:pt x="274649" y="111136"/>
                </a:lnTo>
                <a:lnTo>
                  <a:pt x="277244" y="112381"/>
                </a:lnTo>
                <a:lnTo>
                  <a:pt x="279942" y="113522"/>
                </a:lnTo>
                <a:lnTo>
                  <a:pt x="282951" y="114093"/>
                </a:lnTo>
                <a:lnTo>
                  <a:pt x="289903" y="114093"/>
                </a:lnTo>
                <a:lnTo>
                  <a:pt x="292913" y="113522"/>
                </a:lnTo>
                <a:lnTo>
                  <a:pt x="295299" y="112381"/>
                </a:lnTo>
                <a:lnTo>
                  <a:pt x="296233" y="100862"/>
                </a:lnTo>
                <a:lnTo>
                  <a:pt x="294469" y="101381"/>
                </a:lnTo>
                <a:lnTo>
                  <a:pt x="292653" y="101641"/>
                </a:lnTo>
                <a:lnTo>
                  <a:pt x="286946" y="101641"/>
                </a:lnTo>
                <a:lnTo>
                  <a:pt x="285026" y="99721"/>
                </a:lnTo>
                <a:lnTo>
                  <a:pt x="285026" y="54841"/>
                </a:lnTo>
                <a:close/>
              </a:path>
              <a:path w="989960" h="114404">
                <a:moveTo>
                  <a:pt x="312314" y="112848"/>
                </a:moveTo>
                <a:lnTo>
                  <a:pt x="328969" y="112848"/>
                </a:lnTo>
                <a:lnTo>
                  <a:pt x="326012" y="53077"/>
                </a:lnTo>
                <a:lnTo>
                  <a:pt x="327464" y="48615"/>
                </a:lnTo>
                <a:lnTo>
                  <a:pt x="328191" y="55256"/>
                </a:lnTo>
                <a:lnTo>
                  <a:pt x="328969" y="65529"/>
                </a:lnTo>
                <a:lnTo>
                  <a:pt x="330007" y="60808"/>
                </a:lnTo>
                <a:lnTo>
                  <a:pt x="332082" y="57280"/>
                </a:lnTo>
                <a:lnTo>
                  <a:pt x="334261" y="53752"/>
                </a:lnTo>
                <a:lnTo>
                  <a:pt x="336959" y="51209"/>
                </a:lnTo>
                <a:lnTo>
                  <a:pt x="340176" y="49653"/>
                </a:lnTo>
                <a:lnTo>
                  <a:pt x="343393" y="47992"/>
                </a:lnTo>
                <a:lnTo>
                  <a:pt x="346713" y="47162"/>
                </a:lnTo>
                <a:lnTo>
                  <a:pt x="354911" y="47162"/>
                </a:lnTo>
                <a:lnTo>
                  <a:pt x="358854" y="48667"/>
                </a:lnTo>
                <a:lnTo>
                  <a:pt x="361967" y="51676"/>
                </a:lnTo>
                <a:lnTo>
                  <a:pt x="365184" y="54582"/>
                </a:lnTo>
                <a:lnTo>
                  <a:pt x="366793" y="59874"/>
                </a:lnTo>
                <a:lnTo>
                  <a:pt x="366793" y="112848"/>
                </a:lnTo>
                <a:lnTo>
                  <a:pt x="383447" y="112848"/>
                </a:lnTo>
                <a:lnTo>
                  <a:pt x="383447" y="55879"/>
                </a:lnTo>
                <a:lnTo>
                  <a:pt x="382150" y="50483"/>
                </a:lnTo>
                <a:lnTo>
                  <a:pt x="379556" y="46228"/>
                </a:lnTo>
                <a:lnTo>
                  <a:pt x="376962" y="41974"/>
                </a:lnTo>
                <a:lnTo>
                  <a:pt x="373434" y="38809"/>
                </a:lnTo>
                <a:lnTo>
                  <a:pt x="368972" y="36734"/>
                </a:lnTo>
                <a:lnTo>
                  <a:pt x="364613" y="34554"/>
                </a:lnTo>
                <a:lnTo>
                  <a:pt x="359684" y="33465"/>
                </a:lnTo>
                <a:lnTo>
                  <a:pt x="349930" y="33465"/>
                </a:lnTo>
                <a:lnTo>
                  <a:pt x="345883" y="34139"/>
                </a:lnTo>
                <a:lnTo>
                  <a:pt x="342044" y="35488"/>
                </a:lnTo>
                <a:lnTo>
                  <a:pt x="338308" y="36837"/>
                </a:lnTo>
                <a:lnTo>
                  <a:pt x="335039" y="39016"/>
                </a:lnTo>
                <a:lnTo>
                  <a:pt x="332238" y="42026"/>
                </a:lnTo>
                <a:lnTo>
                  <a:pt x="329540" y="44931"/>
                </a:lnTo>
                <a:lnTo>
                  <a:pt x="327801" y="48018"/>
                </a:lnTo>
                <a:lnTo>
                  <a:pt x="327101" y="35021"/>
                </a:lnTo>
                <a:lnTo>
                  <a:pt x="312314" y="35021"/>
                </a:lnTo>
                <a:lnTo>
                  <a:pt x="312314" y="112848"/>
                </a:lnTo>
                <a:close/>
              </a:path>
              <a:path w="989960" h="114404">
                <a:moveTo>
                  <a:pt x="327464" y="48615"/>
                </a:moveTo>
                <a:lnTo>
                  <a:pt x="326012" y="53077"/>
                </a:lnTo>
                <a:lnTo>
                  <a:pt x="328969" y="112848"/>
                </a:lnTo>
                <a:lnTo>
                  <a:pt x="328969" y="65529"/>
                </a:lnTo>
                <a:lnTo>
                  <a:pt x="328191" y="55256"/>
                </a:lnTo>
                <a:lnTo>
                  <a:pt x="327464" y="48615"/>
                </a:lnTo>
                <a:close/>
              </a:path>
              <a:path w="989960" h="114404">
                <a:moveTo>
                  <a:pt x="433663" y="114404"/>
                </a:moveTo>
                <a:lnTo>
                  <a:pt x="442380" y="114404"/>
                </a:lnTo>
                <a:lnTo>
                  <a:pt x="446219" y="113833"/>
                </a:lnTo>
                <a:lnTo>
                  <a:pt x="449644" y="112692"/>
                </a:lnTo>
                <a:lnTo>
                  <a:pt x="453172" y="111447"/>
                </a:lnTo>
                <a:lnTo>
                  <a:pt x="456129" y="109787"/>
                </a:lnTo>
                <a:lnTo>
                  <a:pt x="458516" y="107711"/>
                </a:lnTo>
                <a:lnTo>
                  <a:pt x="454780" y="95570"/>
                </a:lnTo>
                <a:lnTo>
                  <a:pt x="453016" y="97127"/>
                </a:lnTo>
                <a:lnTo>
                  <a:pt x="451096" y="98372"/>
                </a:lnTo>
                <a:lnTo>
                  <a:pt x="449021" y="99306"/>
                </a:lnTo>
                <a:lnTo>
                  <a:pt x="446946" y="100136"/>
                </a:lnTo>
                <a:lnTo>
                  <a:pt x="444507" y="100551"/>
                </a:lnTo>
                <a:lnTo>
                  <a:pt x="438281" y="100551"/>
                </a:lnTo>
                <a:lnTo>
                  <a:pt x="435531" y="99669"/>
                </a:lnTo>
                <a:lnTo>
                  <a:pt x="433456" y="97905"/>
                </a:lnTo>
                <a:lnTo>
                  <a:pt x="431484" y="96141"/>
                </a:lnTo>
                <a:lnTo>
                  <a:pt x="430498" y="93339"/>
                </a:lnTo>
                <a:lnTo>
                  <a:pt x="430498" y="48096"/>
                </a:lnTo>
                <a:lnTo>
                  <a:pt x="457271" y="48096"/>
                </a:lnTo>
                <a:lnTo>
                  <a:pt x="457271" y="35021"/>
                </a:lnTo>
                <a:lnTo>
                  <a:pt x="430498" y="35021"/>
                </a:lnTo>
                <a:lnTo>
                  <a:pt x="430498" y="12140"/>
                </a:lnTo>
                <a:lnTo>
                  <a:pt x="413844" y="16810"/>
                </a:lnTo>
                <a:lnTo>
                  <a:pt x="413843" y="35021"/>
                </a:lnTo>
                <a:lnTo>
                  <a:pt x="398901" y="35021"/>
                </a:lnTo>
                <a:lnTo>
                  <a:pt x="398901" y="48096"/>
                </a:lnTo>
                <a:lnTo>
                  <a:pt x="413844" y="48096"/>
                </a:lnTo>
                <a:lnTo>
                  <a:pt x="413844" y="92302"/>
                </a:lnTo>
                <a:lnTo>
                  <a:pt x="413947" y="97594"/>
                </a:lnTo>
                <a:lnTo>
                  <a:pt x="415037" y="101900"/>
                </a:lnTo>
                <a:lnTo>
                  <a:pt x="417112" y="105221"/>
                </a:lnTo>
                <a:lnTo>
                  <a:pt x="419188" y="108438"/>
                </a:lnTo>
                <a:lnTo>
                  <a:pt x="422093" y="110772"/>
                </a:lnTo>
                <a:lnTo>
                  <a:pt x="425829" y="112225"/>
                </a:lnTo>
                <a:lnTo>
                  <a:pt x="429564" y="113678"/>
                </a:lnTo>
                <a:lnTo>
                  <a:pt x="433663" y="114404"/>
                </a:lnTo>
                <a:close/>
              </a:path>
              <a:path w="989960" h="114404">
                <a:moveTo>
                  <a:pt x="547819" y="114404"/>
                </a:moveTo>
                <a:lnTo>
                  <a:pt x="556535" y="114404"/>
                </a:lnTo>
                <a:lnTo>
                  <a:pt x="560375" y="113833"/>
                </a:lnTo>
                <a:lnTo>
                  <a:pt x="563799" y="112692"/>
                </a:lnTo>
                <a:lnTo>
                  <a:pt x="567327" y="111447"/>
                </a:lnTo>
                <a:lnTo>
                  <a:pt x="570285" y="109787"/>
                </a:lnTo>
                <a:lnTo>
                  <a:pt x="572671" y="107711"/>
                </a:lnTo>
                <a:lnTo>
                  <a:pt x="568936" y="95570"/>
                </a:lnTo>
                <a:lnTo>
                  <a:pt x="567172" y="97127"/>
                </a:lnTo>
                <a:lnTo>
                  <a:pt x="565252" y="98372"/>
                </a:lnTo>
                <a:lnTo>
                  <a:pt x="563176" y="99306"/>
                </a:lnTo>
                <a:lnTo>
                  <a:pt x="561101" y="100136"/>
                </a:lnTo>
                <a:lnTo>
                  <a:pt x="558662" y="100551"/>
                </a:lnTo>
                <a:lnTo>
                  <a:pt x="552436" y="100551"/>
                </a:lnTo>
                <a:lnTo>
                  <a:pt x="549687" y="99669"/>
                </a:lnTo>
                <a:lnTo>
                  <a:pt x="547611" y="97905"/>
                </a:lnTo>
                <a:lnTo>
                  <a:pt x="545640" y="96141"/>
                </a:lnTo>
                <a:lnTo>
                  <a:pt x="544654" y="93339"/>
                </a:lnTo>
                <a:lnTo>
                  <a:pt x="544654" y="48096"/>
                </a:lnTo>
                <a:lnTo>
                  <a:pt x="571426" y="48096"/>
                </a:lnTo>
                <a:lnTo>
                  <a:pt x="571426" y="35021"/>
                </a:lnTo>
                <a:lnTo>
                  <a:pt x="544654" y="35021"/>
                </a:lnTo>
                <a:lnTo>
                  <a:pt x="544654" y="12140"/>
                </a:lnTo>
                <a:lnTo>
                  <a:pt x="527999" y="16810"/>
                </a:lnTo>
                <a:lnTo>
                  <a:pt x="527999" y="35021"/>
                </a:lnTo>
                <a:lnTo>
                  <a:pt x="513056" y="35021"/>
                </a:lnTo>
                <a:lnTo>
                  <a:pt x="513056" y="48096"/>
                </a:lnTo>
                <a:lnTo>
                  <a:pt x="527999" y="48096"/>
                </a:lnTo>
                <a:lnTo>
                  <a:pt x="527999" y="92302"/>
                </a:lnTo>
                <a:lnTo>
                  <a:pt x="528103" y="97594"/>
                </a:lnTo>
                <a:lnTo>
                  <a:pt x="529192" y="101900"/>
                </a:lnTo>
                <a:lnTo>
                  <a:pt x="531268" y="105221"/>
                </a:lnTo>
                <a:lnTo>
                  <a:pt x="533343" y="108438"/>
                </a:lnTo>
                <a:lnTo>
                  <a:pt x="536249" y="110772"/>
                </a:lnTo>
                <a:lnTo>
                  <a:pt x="539984" y="112225"/>
                </a:lnTo>
                <a:lnTo>
                  <a:pt x="543720" y="113678"/>
                </a:lnTo>
                <a:lnTo>
                  <a:pt x="547819" y="114404"/>
                </a:lnTo>
                <a:close/>
              </a:path>
              <a:path w="989960" h="114404">
                <a:moveTo>
                  <a:pt x="613010" y="100292"/>
                </a:moveTo>
                <a:lnTo>
                  <a:pt x="609690" y="98216"/>
                </a:lnTo>
                <a:lnTo>
                  <a:pt x="606473" y="96037"/>
                </a:lnTo>
                <a:lnTo>
                  <a:pt x="607407" y="112796"/>
                </a:lnTo>
                <a:lnTo>
                  <a:pt x="614100" y="114404"/>
                </a:lnTo>
                <a:lnTo>
                  <a:pt x="629250" y="114404"/>
                </a:lnTo>
                <a:lnTo>
                  <a:pt x="626345" y="101329"/>
                </a:lnTo>
                <a:lnTo>
                  <a:pt x="617005" y="101329"/>
                </a:lnTo>
                <a:lnTo>
                  <a:pt x="613010" y="100292"/>
                </a:lnTo>
                <a:close/>
              </a:path>
              <a:path w="989960" h="114404">
                <a:moveTo>
                  <a:pt x="742898" y="78915"/>
                </a:moveTo>
                <a:lnTo>
                  <a:pt x="742898" y="74090"/>
                </a:lnTo>
                <a:lnTo>
                  <a:pt x="800178" y="78915"/>
                </a:lnTo>
                <a:lnTo>
                  <a:pt x="784613" y="68642"/>
                </a:lnTo>
                <a:lnTo>
                  <a:pt x="792863" y="66152"/>
                </a:lnTo>
                <a:lnTo>
                  <a:pt x="789750" y="41247"/>
                </a:lnTo>
                <a:lnTo>
                  <a:pt x="784457" y="38134"/>
                </a:lnTo>
                <a:lnTo>
                  <a:pt x="779165" y="35021"/>
                </a:lnTo>
                <a:lnTo>
                  <a:pt x="772732" y="33465"/>
                </a:lnTo>
                <a:lnTo>
                  <a:pt x="765156" y="33465"/>
                </a:lnTo>
                <a:lnTo>
                  <a:pt x="760383" y="46695"/>
                </a:lnTo>
                <a:lnTo>
                  <a:pt x="770967" y="46695"/>
                </a:lnTo>
                <a:lnTo>
                  <a:pt x="775793" y="48615"/>
                </a:lnTo>
                <a:lnTo>
                  <a:pt x="779321" y="52454"/>
                </a:lnTo>
                <a:lnTo>
                  <a:pt x="782849" y="56190"/>
                </a:lnTo>
                <a:lnTo>
                  <a:pt x="784613" y="61586"/>
                </a:lnTo>
                <a:lnTo>
                  <a:pt x="784613" y="66152"/>
                </a:lnTo>
                <a:lnTo>
                  <a:pt x="743256" y="66152"/>
                </a:lnTo>
                <a:lnTo>
                  <a:pt x="742898" y="68175"/>
                </a:lnTo>
                <a:lnTo>
                  <a:pt x="742898" y="78915"/>
                </a:lnTo>
                <a:close/>
              </a:path>
              <a:path w="989960" h="114404">
                <a:moveTo>
                  <a:pt x="737606" y="66152"/>
                </a:moveTo>
                <a:lnTo>
                  <a:pt x="737606" y="78915"/>
                </a:lnTo>
                <a:lnTo>
                  <a:pt x="742898" y="78915"/>
                </a:lnTo>
                <a:lnTo>
                  <a:pt x="742898" y="68175"/>
                </a:lnTo>
                <a:lnTo>
                  <a:pt x="743256" y="66152"/>
                </a:lnTo>
                <a:lnTo>
                  <a:pt x="737606" y="66152"/>
                </a:lnTo>
                <a:close/>
              </a:path>
              <a:path w="989960" h="114404">
                <a:moveTo>
                  <a:pt x="799400" y="56294"/>
                </a:moveTo>
                <a:lnTo>
                  <a:pt x="796598" y="50898"/>
                </a:lnTo>
                <a:lnTo>
                  <a:pt x="793797" y="45502"/>
                </a:lnTo>
                <a:lnTo>
                  <a:pt x="789750" y="41247"/>
                </a:lnTo>
                <a:lnTo>
                  <a:pt x="792863" y="66152"/>
                </a:lnTo>
                <a:lnTo>
                  <a:pt x="784613" y="68642"/>
                </a:lnTo>
                <a:lnTo>
                  <a:pt x="800178" y="78915"/>
                </a:lnTo>
                <a:lnTo>
                  <a:pt x="800386" y="77670"/>
                </a:lnTo>
                <a:lnTo>
                  <a:pt x="800542" y="76217"/>
                </a:lnTo>
                <a:lnTo>
                  <a:pt x="800645" y="74557"/>
                </a:lnTo>
                <a:lnTo>
                  <a:pt x="800749" y="72897"/>
                </a:lnTo>
                <a:lnTo>
                  <a:pt x="800801" y="62416"/>
                </a:lnTo>
                <a:lnTo>
                  <a:pt x="799400" y="56294"/>
                </a:lnTo>
                <a:close/>
              </a:path>
              <a:path w="989960" h="114404">
                <a:moveTo>
                  <a:pt x="753638" y="98061"/>
                </a:moveTo>
                <a:lnTo>
                  <a:pt x="750214" y="95985"/>
                </a:lnTo>
                <a:lnTo>
                  <a:pt x="747568" y="92924"/>
                </a:lnTo>
                <a:lnTo>
                  <a:pt x="745700" y="88877"/>
                </a:lnTo>
                <a:lnTo>
                  <a:pt x="743832" y="84830"/>
                </a:lnTo>
                <a:lnTo>
                  <a:pt x="742898" y="79901"/>
                </a:lnTo>
                <a:lnTo>
                  <a:pt x="742898" y="78915"/>
                </a:lnTo>
                <a:lnTo>
                  <a:pt x="737606" y="78915"/>
                </a:lnTo>
                <a:lnTo>
                  <a:pt x="737606" y="66152"/>
                </a:lnTo>
                <a:lnTo>
                  <a:pt x="743256" y="66152"/>
                </a:lnTo>
                <a:lnTo>
                  <a:pt x="743780" y="63194"/>
                </a:lnTo>
                <a:lnTo>
                  <a:pt x="745544" y="59148"/>
                </a:lnTo>
                <a:lnTo>
                  <a:pt x="747308" y="54997"/>
                </a:lnTo>
                <a:lnTo>
                  <a:pt x="749851" y="51884"/>
                </a:lnTo>
                <a:lnTo>
                  <a:pt x="753171" y="49808"/>
                </a:lnTo>
                <a:lnTo>
                  <a:pt x="756492" y="47733"/>
                </a:lnTo>
                <a:lnTo>
                  <a:pt x="760383" y="46695"/>
                </a:lnTo>
                <a:lnTo>
                  <a:pt x="765156" y="33465"/>
                </a:lnTo>
                <a:lnTo>
                  <a:pt x="757789" y="33465"/>
                </a:lnTo>
                <a:lnTo>
                  <a:pt x="751200" y="35073"/>
                </a:lnTo>
                <a:lnTo>
                  <a:pt x="745389" y="38290"/>
                </a:lnTo>
                <a:lnTo>
                  <a:pt x="739578" y="41507"/>
                </a:lnTo>
                <a:lnTo>
                  <a:pt x="735012" y="46176"/>
                </a:lnTo>
                <a:lnTo>
                  <a:pt x="731691" y="52299"/>
                </a:lnTo>
                <a:lnTo>
                  <a:pt x="728474" y="58317"/>
                </a:lnTo>
                <a:lnTo>
                  <a:pt x="726866" y="65529"/>
                </a:lnTo>
                <a:lnTo>
                  <a:pt x="726866" y="82340"/>
                </a:lnTo>
                <a:lnTo>
                  <a:pt x="728474" y="89604"/>
                </a:lnTo>
                <a:lnTo>
                  <a:pt x="731691" y="95726"/>
                </a:lnTo>
                <a:lnTo>
                  <a:pt x="735012" y="101744"/>
                </a:lnTo>
                <a:lnTo>
                  <a:pt x="739629" y="106362"/>
                </a:lnTo>
                <a:lnTo>
                  <a:pt x="745544" y="109579"/>
                </a:lnTo>
                <a:lnTo>
                  <a:pt x="751459" y="112796"/>
                </a:lnTo>
                <a:lnTo>
                  <a:pt x="758308" y="114404"/>
                </a:lnTo>
                <a:lnTo>
                  <a:pt x="771279" y="114404"/>
                </a:lnTo>
                <a:lnTo>
                  <a:pt x="776052" y="113678"/>
                </a:lnTo>
                <a:lnTo>
                  <a:pt x="780410" y="112225"/>
                </a:lnTo>
                <a:lnTo>
                  <a:pt x="784769" y="110772"/>
                </a:lnTo>
                <a:lnTo>
                  <a:pt x="788504" y="108697"/>
                </a:lnTo>
                <a:lnTo>
                  <a:pt x="791617" y="105999"/>
                </a:lnTo>
                <a:lnTo>
                  <a:pt x="794834" y="103197"/>
                </a:lnTo>
                <a:lnTo>
                  <a:pt x="797376" y="99929"/>
                </a:lnTo>
                <a:lnTo>
                  <a:pt x="799244" y="96193"/>
                </a:lnTo>
                <a:lnTo>
                  <a:pt x="786014" y="89967"/>
                </a:lnTo>
                <a:lnTo>
                  <a:pt x="784146" y="93495"/>
                </a:lnTo>
                <a:lnTo>
                  <a:pt x="781604" y="96245"/>
                </a:lnTo>
                <a:lnTo>
                  <a:pt x="778387" y="98216"/>
                </a:lnTo>
                <a:lnTo>
                  <a:pt x="775170" y="100188"/>
                </a:lnTo>
                <a:lnTo>
                  <a:pt x="770968" y="101174"/>
                </a:lnTo>
                <a:lnTo>
                  <a:pt x="761109" y="101174"/>
                </a:lnTo>
                <a:lnTo>
                  <a:pt x="757063" y="100136"/>
                </a:lnTo>
                <a:lnTo>
                  <a:pt x="753638" y="98061"/>
                </a:lnTo>
                <a:close/>
              </a:path>
              <a:path w="989960" h="114404">
                <a:moveTo>
                  <a:pt x="821833" y="112848"/>
                </a:moveTo>
                <a:lnTo>
                  <a:pt x="838488" y="112848"/>
                </a:lnTo>
                <a:lnTo>
                  <a:pt x="835531" y="53077"/>
                </a:lnTo>
                <a:lnTo>
                  <a:pt x="836984" y="48615"/>
                </a:lnTo>
                <a:lnTo>
                  <a:pt x="837710" y="55256"/>
                </a:lnTo>
                <a:lnTo>
                  <a:pt x="838488" y="65529"/>
                </a:lnTo>
                <a:lnTo>
                  <a:pt x="839526" y="60808"/>
                </a:lnTo>
                <a:lnTo>
                  <a:pt x="841601" y="57280"/>
                </a:lnTo>
                <a:lnTo>
                  <a:pt x="843780" y="53752"/>
                </a:lnTo>
                <a:lnTo>
                  <a:pt x="846478" y="51209"/>
                </a:lnTo>
                <a:lnTo>
                  <a:pt x="849695" y="49653"/>
                </a:lnTo>
                <a:lnTo>
                  <a:pt x="852912" y="47992"/>
                </a:lnTo>
                <a:lnTo>
                  <a:pt x="856233" y="47162"/>
                </a:lnTo>
                <a:lnTo>
                  <a:pt x="864430" y="47162"/>
                </a:lnTo>
                <a:lnTo>
                  <a:pt x="868374" y="48667"/>
                </a:lnTo>
                <a:lnTo>
                  <a:pt x="871487" y="51676"/>
                </a:lnTo>
                <a:lnTo>
                  <a:pt x="874704" y="54582"/>
                </a:lnTo>
                <a:lnTo>
                  <a:pt x="876312" y="59874"/>
                </a:lnTo>
                <a:lnTo>
                  <a:pt x="876312" y="112848"/>
                </a:lnTo>
                <a:lnTo>
                  <a:pt x="892967" y="112848"/>
                </a:lnTo>
                <a:lnTo>
                  <a:pt x="892967" y="55879"/>
                </a:lnTo>
                <a:lnTo>
                  <a:pt x="891670" y="50483"/>
                </a:lnTo>
                <a:lnTo>
                  <a:pt x="889075" y="46228"/>
                </a:lnTo>
                <a:lnTo>
                  <a:pt x="886481" y="41974"/>
                </a:lnTo>
                <a:lnTo>
                  <a:pt x="882953" y="38809"/>
                </a:lnTo>
                <a:lnTo>
                  <a:pt x="878491" y="36734"/>
                </a:lnTo>
                <a:lnTo>
                  <a:pt x="874133" y="34554"/>
                </a:lnTo>
                <a:lnTo>
                  <a:pt x="869204" y="33465"/>
                </a:lnTo>
                <a:lnTo>
                  <a:pt x="859450" y="33465"/>
                </a:lnTo>
                <a:lnTo>
                  <a:pt x="855403" y="34139"/>
                </a:lnTo>
                <a:lnTo>
                  <a:pt x="851563" y="35488"/>
                </a:lnTo>
                <a:lnTo>
                  <a:pt x="847827" y="36837"/>
                </a:lnTo>
                <a:lnTo>
                  <a:pt x="844559" y="39016"/>
                </a:lnTo>
                <a:lnTo>
                  <a:pt x="841757" y="42026"/>
                </a:lnTo>
                <a:lnTo>
                  <a:pt x="839059" y="44931"/>
                </a:lnTo>
                <a:lnTo>
                  <a:pt x="837320" y="48018"/>
                </a:lnTo>
                <a:lnTo>
                  <a:pt x="836620" y="35021"/>
                </a:lnTo>
                <a:lnTo>
                  <a:pt x="821833" y="35021"/>
                </a:lnTo>
                <a:lnTo>
                  <a:pt x="821833" y="112848"/>
                </a:lnTo>
                <a:close/>
              </a:path>
              <a:path w="989960" h="114404">
                <a:moveTo>
                  <a:pt x="836984" y="48615"/>
                </a:moveTo>
                <a:lnTo>
                  <a:pt x="835531" y="53077"/>
                </a:lnTo>
                <a:lnTo>
                  <a:pt x="838488" y="112848"/>
                </a:lnTo>
                <a:lnTo>
                  <a:pt x="838488" y="65529"/>
                </a:lnTo>
                <a:lnTo>
                  <a:pt x="837710" y="55256"/>
                </a:lnTo>
                <a:lnTo>
                  <a:pt x="836984" y="48615"/>
                </a:lnTo>
                <a:close/>
              </a:path>
              <a:path w="989960" h="114404">
                <a:moveTo>
                  <a:pt x="973305" y="0"/>
                </a:moveTo>
                <a:lnTo>
                  <a:pt x="973305" y="46786"/>
                </a:lnTo>
                <a:lnTo>
                  <a:pt x="975173" y="53077"/>
                </a:lnTo>
                <a:lnTo>
                  <a:pt x="976107" y="91835"/>
                </a:lnTo>
                <a:lnTo>
                  <a:pt x="989960" y="112848"/>
                </a:lnTo>
                <a:lnTo>
                  <a:pt x="989960" y="0"/>
                </a:lnTo>
                <a:lnTo>
                  <a:pt x="973617" y="47266"/>
                </a:lnTo>
                <a:lnTo>
                  <a:pt x="973305" y="0"/>
                </a:lnTo>
                <a:close/>
              </a:path>
              <a:path w="989960" h="114404">
                <a:moveTo>
                  <a:pt x="975173" y="53077"/>
                </a:moveTo>
                <a:lnTo>
                  <a:pt x="973305" y="46786"/>
                </a:lnTo>
                <a:lnTo>
                  <a:pt x="973305" y="54789"/>
                </a:lnTo>
                <a:lnTo>
                  <a:pt x="973928" y="91679"/>
                </a:lnTo>
                <a:lnTo>
                  <a:pt x="976107" y="91835"/>
                </a:lnTo>
                <a:lnTo>
                  <a:pt x="975173" y="53077"/>
                </a:lnTo>
                <a:close/>
              </a:path>
              <a:path w="989960" h="114404">
                <a:moveTo>
                  <a:pt x="972423" y="83793"/>
                </a:moveTo>
                <a:lnTo>
                  <a:pt x="970659" y="87943"/>
                </a:lnTo>
                <a:lnTo>
                  <a:pt x="968895" y="92094"/>
                </a:lnTo>
                <a:lnTo>
                  <a:pt x="966405" y="95311"/>
                </a:lnTo>
                <a:lnTo>
                  <a:pt x="963188" y="97594"/>
                </a:lnTo>
                <a:lnTo>
                  <a:pt x="959971" y="99877"/>
                </a:lnTo>
                <a:lnTo>
                  <a:pt x="956132" y="101018"/>
                </a:lnTo>
                <a:lnTo>
                  <a:pt x="944925" y="101018"/>
                </a:lnTo>
                <a:lnTo>
                  <a:pt x="941656" y="114404"/>
                </a:lnTo>
                <a:lnTo>
                  <a:pt x="952656" y="114404"/>
                </a:lnTo>
                <a:lnTo>
                  <a:pt x="956910" y="113522"/>
                </a:lnTo>
                <a:lnTo>
                  <a:pt x="960853" y="111758"/>
                </a:lnTo>
                <a:lnTo>
                  <a:pt x="964900" y="109890"/>
                </a:lnTo>
                <a:lnTo>
                  <a:pt x="968273" y="107296"/>
                </a:lnTo>
                <a:lnTo>
                  <a:pt x="970971" y="103975"/>
                </a:lnTo>
                <a:lnTo>
                  <a:pt x="972423" y="83793"/>
                </a:lnTo>
                <a:close/>
              </a:path>
              <a:path w="989960" h="114404">
                <a:moveTo>
                  <a:pt x="915195" y="89707"/>
                </a:moveTo>
                <a:lnTo>
                  <a:pt x="918204" y="95726"/>
                </a:lnTo>
                <a:lnTo>
                  <a:pt x="921214" y="101744"/>
                </a:lnTo>
                <a:lnTo>
                  <a:pt x="925313" y="106362"/>
                </a:lnTo>
                <a:lnTo>
                  <a:pt x="930501" y="109579"/>
                </a:lnTo>
                <a:lnTo>
                  <a:pt x="935793" y="112796"/>
                </a:lnTo>
                <a:lnTo>
                  <a:pt x="941656" y="114404"/>
                </a:lnTo>
                <a:lnTo>
                  <a:pt x="944925" y="101018"/>
                </a:lnTo>
                <a:lnTo>
                  <a:pt x="939684" y="98631"/>
                </a:lnTo>
                <a:lnTo>
                  <a:pt x="935949" y="93858"/>
                </a:lnTo>
                <a:lnTo>
                  <a:pt x="932213" y="88981"/>
                </a:lnTo>
                <a:lnTo>
                  <a:pt x="930345" y="82340"/>
                </a:lnTo>
                <a:lnTo>
                  <a:pt x="930345" y="65529"/>
                </a:lnTo>
                <a:lnTo>
                  <a:pt x="932265" y="58940"/>
                </a:lnTo>
                <a:lnTo>
                  <a:pt x="936104" y="54167"/>
                </a:lnTo>
                <a:lnTo>
                  <a:pt x="939944" y="49393"/>
                </a:lnTo>
                <a:lnTo>
                  <a:pt x="945340" y="47007"/>
                </a:lnTo>
                <a:lnTo>
                  <a:pt x="956443" y="47007"/>
                </a:lnTo>
                <a:lnTo>
                  <a:pt x="960075" y="48044"/>
                </a:lnTo>
                <a:lnTo>
                  <a:pt x="963188" y="50120"/>
                </a:lnTo>
                <a:lnTo>
                  <a:pt x="966405" y="52195"/>
                </a:lnTo>
                <a:lnTo>
                  <a:pt x="968895" y="55204"/>
                </a:lnTo>
                <a:lnTo>
                  <a:pt x="970659" y="59148"/>
                </a:lnTo>
                <a:lnTo>
                  <a:pt x="972423" y="62987"/>
                </a:lnTo>
                <a:lnTo>
                  <a:pt x="973305" y="67605"/>
                </a:lnTo>
                <a:lnTo>
                  <a:pt x="973305" y="78812"/>
                </a:lnTo>
                <a:lnTo>
                  <a:pt x="972423" y="83793"/>
                </a:lnTo>
                <a:lnTo>
                  <a:pt x="970971" y="103975"/>
                </a:lnTo>
                <a:lnTo>
                  <a:pt x="973669" y="100551"/>
                </a:lnTo>
                <a:lnTo>
                  <a:pt x="974355" y="98930"/>
                </a:lnTo>
                <a:lnTo>
                  <a:pt x="975381" y="96504"/>
                </a:lnTo>
                <a:lnTo>
                  <a:pt x="975173" y="112848"/>
                </a:lnTo>
                <a:lnTo>
                  <a:pt x="989960" y="112848"/>
                </a:lnTo>
                <a:lnTo>
                  <a:pt x="976107" y="91835"/>
                </a:lnTo>
                <a:lnTo>
                  <a:pt x="973928" y="91679"/>
                </a:lnTo>
                <a:lnTo>
                  <a:pt x="973305" y="54789"/>
                </a:lnTo>
                <a:lnTo>
                  <a:pt x="973305" y="46786"/>
                </a:lnTo>
                <a:lnTo>
                  <a:pt x="970556" y="42545"/>
                </a:lnTo>
                <a:lnTo>
                  <a:pt x="965990" y="38913"/>
                </a:lnTo>
                <a:lnTo>
                  <a:pt x="961424" y="35281"/>
                </a:lnTo>
                <a:lnTo>
                  <a:pt x="955820" y="33465"/>
                </a:lnTo>
                <a:lnTo>
                  <a:pt x="942746" y="33465"/>
                </a:lnTo>
                <a:lnTo>
                  <a:pt x="936831" y="35073"/>
                </a:lnTo>
                <a:lnTo>
                  <a:pt x="931435" y="38290"/>
                </a:lnTo>
                <a:lnTo>
                  <a:pt x="926039" y="41403"/>
                </a:lnTo>
                <a:lnTo>
                  <a:pt x="921732" y="45969"/>
                </a:lnTo>
                <a:lnTo>
                  <a:pt x="918516" y="51987"/>
                </a:lnTo>
                <a:lnTo>
                  <a:pt x="915299" y="58006"/>
                </a:lnTo>
                <a:lnTo>
                  <a:pt x="913690" y="65374"/>
                </a:lnTo>
                <a:lnTo>
                  <a:pt x="913690" y="82495"/>
                </a:lnTo>
                <a:lnTo>
                  <a:pt x="915195" y="89707"/>
                </a:lnTo>
                <a:close/>
              </a:path>
              <a:path w="989960" h="114404">
                <a:moveTo>
                  <a:pt x="975173" y="112848"/>
                </a:moveTo>
                <a:lnTo>
                  <a:pt x="975381" y="96504"/>
                </a:lnTo>
                <a:lnTo>
                  <a:pt x="974355" y="98930"/>
                </a:lnTo>
                <a:lnTo>
                  <a:pt x="975173" y="112848"/>
                </a:lnTo>
                <a:close/>
              </a:path>
              <a:path w="989960" h="114404">
                <a:moveTo>
                  <a:pt x="973305" y="0"/>
                </a:moveTo>
                <a:lnTo>
                  <a:pt x="973617" y="47266"/>
                </a:lnTo>
                <a:lnTo>
                  <a:pt x="989960" y="0"/>
                </a:lnTo>
                <a:lnTo>
                  <a:pt x="973305" y="0"/>
                </a:lnTo>
                <a:close/>
              </a:path>
              <a:path w="989960" h="114404">
                <a:moveTo>
                  <a:pt x="800178" y="78915"/>
                </a:moveTo>
                <a:lnTo>
                  <a:pt x="742898" y="74090"/>
                </a:lnTo>
                <a:lnTo>
                  <a:pt x="742898" y="78915"/>
                </a:lnTo>
                <a:lnTo>
                  <a:pt x="800178" y="78915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5504033" y="12847572"/>
            <a:ext cx="0" cy="102730"/>
          </a:xfrm>
          <a:custGeom>
            <a:avLst/>
            <a:gdLst/>
            <a:ahLst/>
            <a:cxnLst/>
            <a:rect l="l" t="t" r="r" b="b"/>
            <a:pathLst>
              <a:path w="0" h="102730">
                <a:moveTo>
                  <a:pt x="0" y="0"/>
                </a:moveTo>
                <a:lnTo>
                  <a:pt x="0" y="102730"/>
                </a:lnTo>
              </a:path>
            </a:pathLst>
          </a:custGeom>
          <a:ln w="17924">
            <a:solidFill>
              <a:srgbClr val="72727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5846150" y="12093274"/>
            <a:ext cx="295069" cy="207745"/>
          </a:xfrm>
          <a:custGeom>
            <a:avLst/>
            <a:gdLst/>
            <a:ahLst/>
            <a:cxnLst/>
            <a:rect l="l" t="t" r="r" b="b"/>
            <a:pathLst>
              <a:path w="295069" h="207745">
                <a:moveTo>
                  <a:pt x="13471" y="8607"/>
                </a:moveTo>
                <a:lnTo>
                  <a:pt x="0" y="0"/>
                </a:lnTo>
                <a:lnTo>
                  <a:pt x="0" y="185445"/>
                </a:lnTo>
                <a:lnTo>
                  <a:pt x="1080" y="192332"/>
                </a:lnTo>
                <a:lnTo>
                  <a:pt x="9069" y="203401"/>
                </a:lnTo>
                <a:lnTo>
                  <a:pt x="22300" y="207745"/>
                </a:lnTo>
                <a:lnTo>
                  <a:pt x="272769" y="207745"/>
                </a:lnTo>
                <a:lnTo>
                  <a:pt x="279656" y="206664"/>
                </a:lnTo>
                <a:lnTo>
                  <a:pt x="290725" y="198676"/>
                </a:lnTo>
                <a:lnTo>
                  <a:pt x="295069" y="185445"/>
                </a:lnTo>
                <a:lnTo>
                  <a:pt x="295069" y="0"/>
                </a:lnTo>
                <a:lnTo>
                  <a:pt x="279033" y="8607"/>
                </a:lnTo>
                <a:lnTo>
                  <a:pt x="263133" y="16309"/>
                </a:lnTo>
                <a:lnTo>
                  <a:pt x="247367" y="23105"/>
                </a:lnTo>
                <a:lnTo>
                  <a:pt x="231736" y="28995"/>
                </a:lnTo>
                <a:lnTo>
                  <a:pt x="216240" y="33978"/>
                </a:lnTo>
                <a:lnTo>
                  <a:pt x="200879" y="38056"/>
                </a:lnTo>
                <a:lnTo>
                  <a:pt x="185653" y="41227"/>
                </a:lnTo>
                <a:lnTo>
                  <a:pt x="170562" y="43492"/>
                </a:lnTo>
                <a:lnTo>
                  <a:pt x="155606" y="44851"/>
                </a:lnTo>
                <a:lnTo>
                  <a:pt x="140785" y="45305"/>
                </a:lnTo>
                <a:lnTo>
                  <a:pt x="126099" y="44851"/>
                </a:lnTo>
                <a:lnTo>
                  <a:pt x="111548" y="43492"/>
                </a:lnTo>
                <a:lnTo>
                  <a:pt x="97132" y="41227"/>
                </a:lnTo>
                <a:lnTo>
                  <a:pt x="82851" y="38056"/>
                </a:lnTo>
                <a:lnTo>
                  <a:pt x="68705" y="33978"/>
                </a:lnTo>
                <a:lnTo>
                  <a:pt x="54694" y="28995"/>
                </a:lnTo>
                <a:lnTo>
                  <a:pt x="40818" y="23105"/>
                </a:lnTo>
                <a:lnTo>
                  <a:pt x="27077" y="16309"/>
                </a:lnTo>
                <a:lnTo>
                  <a:pt x="13471" y="8607"/>
                </a:lnTo>
                <a:close/>
              </a:path>
            </a:pathLst>
          </a:custGeom>
          <a:solidFill>
            <a:srgbClr val="FF003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5885586" y="12201020"/>
            <a:ext cx="45148" cy="61580"/>
          </a:xfrm>
          <a:custGeom>
            <a:avLst/>
            <a:gdLst/>
            <a:ahLst/>
            <a:cxnLst/>
            <a:rect l="l" t="t" r="r" b="b"/>
            <a:pathLst>
              <a:path w="45148" h="61580">
                <a:moveTo>
                  <a:pt x="0" y="53599"/>
                </a:moveTo>
                <a:lnTo>
                  <a:pt x="234" y="55242"/>
                </a:lnTo>
                <a:lnTo>
                  <a:pt x="1251" y="56650"/>
                </a:lnTo>
                <a:lnTo>
                  <a:pt x="2738" y="57511"/>
                </a:lnTo>
                <a:lnTo>
                  <a:pt x="8998" y="60171"/>
                </a:lnTo>
                <a:lnTo>
                  <a:pt x="15805" y="61580"/>
                </a:lnTo>
                <a:lnTo>
                  <a:pt x="27308" y="61580"/>
                </a:lnTo>
                <a:lnTo>
                  <a:pt x="31142" y="60876"/>
                </a:lnTo>
                <a:lnTo>
                  <a:pt x="34506" y="59389"/>
                </a:lnTo>
                <a:lnTo>
                  <a:pt x="37871" y="57902"/>
                </a:lnTo>
                <a:lnTo>
                  <a:pt x="40531" y="55946"/>
                </a:lnTo>
                <a:lnTo>
                  <a:pt x="42331" y="53364"/>
                </a:lnTo>
                <a:lnTo>
                  <a:pt x="44209" y="50782"/>
                </a:lnTo>
                <a:lnTo>
                  <a:pt x="45148" y="47808"/>
                </a:lnTo>
                <a:lnTo>
                  <a:pt x="45148" y="40610"/>
                </a:lnTo>
                <a:lnTo>
                  <a:pt x="44131" y="37402"/>
                </a:lnTo>
                <a:lnTo>
                  <a:pt x="42096" y="35054"/>
                </a:lnTo>
                <a:lnTo>
                  <a:pt x="39671" y="32785"/>
                </a:lnTo>
                <a:lnTo>
                  <a:pt x="37245" y="31064"/>
                </a:lnTo>
                <a:lnTo>
                  <a:pt x="34428" y="29968"/>
                </a:lnTo>
                <a:lnTo>
                  <a:pt x="31690" y="28873"/>
                </a:lnTo>
                <a:lnTo>
                  <a:pt x="28012" y="27777"/>
                </a:lnTo>
                <a:lnTo>
                  <a:pt x="23630" y="26760"/>
                </a:lnTo>
                <a:lnTo>
                  <a:pt x="20109" y="25977"/>
                </a:lnTo>
                <a:lnTo>
                  <a:pt x="17449" y="25273"/>
                </a:lnTo>
                <a:lnTo>
                  <a:pt x="15571" y="24569"/>
                </a:lnTo>
                <a:lnTo>
                  <a:pt x="13693" y="23865"/>
                </a:lnTo>
                <a:lnTo>
                  <a:pt x="12050" y="22926"/>
                </a:lnTo>
                <a:lnTo>
                  <a:pt x="10798" y="21752"/>
                </a:lnTo>
                <a:lnTo>
                  <a:pt x="9546" y="20578"/>
                </a:lnTo>
                <a:lnTo>
                  <a:pt x="8998" y="19092"/>
                </a:lnTo>
                <a:lnTo>
                  <a:pt x="8998" y="14397"/>
                </a:lnTo>
                <a:lnTo>
                  <a:pt x="10250" y="12206"/>
                </a:lnTo>
                <a:lnTo>
                  <a:pt x="12910" y="10641"/>
                </a:lnTo>
                <a:lnTo>
                  <a:pt x="15571" y="8998"/>
                </a:lnTo>
                <a:lnTo>
                  <a:pt x="19170" y="8215"/>
                </a:lnTo>
                <a:lnTo>
                  <a:pt x="28090" y="8215"/>
                </a:lnTo>
                <a:lnTo>
                  <a:pt x="32550" y="8920"/>
                </a:lnTo>
                <a:lnTo>
                  <a:pt x="36854" y="10485"/>
                </a:lnTo>
                <a:lnTo>
                  <a:pt x="38419" y="10876"/>
                </a:lnTo>
                <a:lnTo>
                  <a:pt x="40531" y="10406"/>
                </a:lnTo>
                <a:lnTo>
                  <a:pt x="42018" y="8685"/>
                </a:lnTo>
                <a:lnTo>
                  <a:pt x="42409" y="6729"/>
                </a:lnTo>
                <a:lnTo>
                  <a:pt x="42409" y="4773"/>
                </a:lnTo>
                <a:lnTo>
                  <a:pt x="41470" y="3442"/>
                </a:lnTo>
                <a:lnTo>
                  <a:pt x="39671" y="2816"/>
                </a:lnTo>
                <a:lnTo>
                  <a:pt x="34663" y="938"/>
                </a:lnTo>
                <a:lnTo>
                  <a:pt x="28951" y="0"/>
                </a:lnTo>
                <a:lnTo>
                  <a:pt x="17996" y="0"/>
                </a:lnTo>
                <a:lnTo>
                  <a:pt x="13927" y="782"/>
                </a:lnTo>
                <a:lnTo>
                  <a:pt x="10641" y="2347"/>
                </a:lnTo>
                <a:lnTo>
                  <a:pt x="7276" y="3912"/>
                </a:lnTo>
                <a:lnTo>
                  <a:pt x="4694" y="6103"/>
                </a:lnTo>
                <a:lnTo>
                  <a:pt x="2973" y="8763"/>
                </a:lnTo>
                <a:lnTo>
                  <a:pt x="1251" y="11424"/>
                </a:lnTo>
                <a:lnTo>
                  <a:pt x="391" y="14475"/>
                </a:lnTo>
                <a:lnTo>
                  <a:pt x="391" y="21517"/>
                </a:lnTo>
                <a:lnTo>
                  <a:pt x="1486" y="24647"/>
                </a:lnTo>
                <a:lnTo>
                  <a:pt x="3599" y="26916"/>
                </a:lnTo>
                <a:lnTo>
                  <a:pt x="5633" y="29186"/>
                </a:lnTo>
                <a:lnTo>
                  <a:pt x="8137" y="30829"/>
                </a:lnTo>
                <a:lnTo>
                  <a:pt x="11032" y="32003"/>
                </a:lnTo>
                <a:lnTo>
                  <a:pt x="13849" y="33098"/>
                </a:lnTo>
                <a:lnTo>
                  <a:pt x="17449" y="34193"/>
                </a:lnTo>
                <a:lnTo>
                  <a:pt x="22143" y="35445"/>
                </a:lnTo>
                <a:lnTo>
                  <a:pt x="25665" y="36384"/>
                </a:lnTo>
                <a:lnTo>
                  <a:pt x="28247" y="37089"/>
                </a:lnTo>
                <a:lnTo>
                  <a:pt x="30046" y="37715"/>
                </a:lnTo>
                <a:lnTo>
                  <a:pt x="31846" y="38341"/>
                </a:lnTo>
                <a:lnTo>
                  <a:pt x="33333" y="39201"/>
                </a:lnTo>
                <a:lnTo>
                  <a:pt x="34585" y="40297"/>
                </a:lnTo>
                <a:lnTo>
                  <a:pt x="35758" y="41314"/>
                </a:lnTo>
                <a:lnTo>
                  <a:pt x="36306" y="42566"/>
                </a:lnTo>
                <a:lnTo>
                  <a:pt x="36306" y="50312"/>
                </a:lnTo>
                <a:lnTo>
                  <a:pt x="31690" y="53286"/>
                </a:lnTo>
                <a:lnTo>
                  <a:pt x="16353" y="53286"/>
                </a:lnTo>
                <a:lnTo>
                  <a:pt x="10798" y="52190"/>
                </a:lnTo>
                <a:lnTo>
                  <a:pt x="5790" y="49921"/>
                </a:lnTo>
                <a:lnTo>
                  <a:pt x="3990" y="49530"/>
                </a:lnTo>
                <a:lnTo>
                  <a:pt x="1799" y="49999"/>
                </a:lnTo>
                <a:lnTo>
                  <a:pt x="391" y="51564"/>
                </a:lnTo>
                <a:lnTo>
                  <a:pt x="0" y="53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5930813" y="12201802"/>
            <a:ext cx="50312" cy="60328"/>
          </a:xfrm>
          <a:custGeom>
            <a:avLst/>
            <a:gdLst/>
            <a:ahLst/>
            <a:cxnLst/>
            <a:rect l="l" t="t" r="r" b="b"/>
            <a:pathLst>
              <a:path w="50312" h="60328">
                <a:moveTo>
                  <a:pt x="0" y="4225"/>
                </a:moveTo>
                <a:lnTo>
                  <a:pt x="391" y="6338"/>
                </a:lnTo>
                <a:lnTo>
                  <a:pt x="1956" y="7902"/>
                </a:lnTo>
                <a:lnTo>
                  <a:pt x="4068" y="8294"/>
                </a:lnTo>
                <a:lnTo>
                  <a:pt x="20735" y="8294"/>
                </a:lnTo>
                <a:lnTo>
                  <a:pt x="20735" y="56024"/>
                </a:lnTo>
                <a:lnTo>
                  <a:pt x="21126" y="58294"/>
                </a:lnTo>
                <a:lnTo>
                  <a:pt x="22769" y="59937"/>
                </a:lnTo>
                <a:lnTo>
                  <a:pt x="25039" y="60328"/>
                </a:lnTo>
                <a:lnTo>
                  <a:pt x="26290" y="60328"/>
                </a:lnTo>
                <a:lnTo>
                  <a:pt x="28168" y="59076"/>
                </a:lnTo>
                <a:lnTo>
                  <a:pt x="29499" y="57198"/>
                </a:lnTo>
                <a:lnTo>
                  <a:pt x="29499" y="8294"/>
                </a:lnTo>
                <a:lnTo>
                  <a:pt x="46087" y="8294"/>
                </a:lnTo>
                <a:lnTo>
                  <a:pt x="48200" y="7902"/>
                </a:lnTo>
                <a:lnTo>
                  <a:pt x="49843" y="6338"/>
                </a:lnTo>
                <a:lnTo>
                  <a:pt x="50312" y="4225"/>
                </a:lnTo>
                <a:lnTo>
                  <a:pt x="49921" y="2034"/>
                </a:lnTo>
                <a:lnTo>
                  <a:pt x="48200" y="391"/>
                </a:lnTo>
                <a:lnTo>
                  <a:pt x="46009" y="0"/>
                </a:lnTo>
                <a:lnTo>
                  <a:pt x="4068" y="0"/>
                </a:lnTo>
                <a:lnTo>
                  <a:pt x="1956" y="391"/>
                </a:lnTo>
                <a:lnTo>
                  <a:pt x="391" y="2034"/>
                </a:lnTo>
                <a:lnTo>
                  <a:pt x="0" y="4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5983629" y="12200864"/>
            <a:ext cx="60250" cy="61736"/>
          </a:xfrm>
          <a:custGeom>
            <a:avLst/>
            <a:gdLst/>
            <a:ahLst/>
            <a:cxnLst/>
            <a:rect l="l" t="t" r="r" b="b"/>
            <a:pathLst>
              <a:path w="60250" h="61736">
                <a:moveTo>
                  <a:pt x="78" y="24882"/>
                </a:moveTo>
                <a:lnTo>
                  <a:pt x="0" y="30907"/>
                </a:lnTo>
                <a:lnTo>
                  <a:pt x="156" y="36854"/>
                </a:lnTo>
                <a:lnTo>
                  <a:pt x="1408" y="42253"/>
                </a:lnTo>
                <a:lnTo>
                  <a:pt x="3834" y="46791"/>
                </a:lnTo>
                <a:lnTo>
                  <a:pt x="6259" y="51408"/>
                </a:lnTo>
                <a:lnTo>
                  <a:pt x="9780" y="55085"/>
                </a:lnTo>
                <a:lnTo>
                  <a:pt x="14319" y="57746"/>
                </a:lnTo>
                <a:lnTo>
                  <a:pt x="13067" y="45774"/>
                </a:lnTo>
                <a:lnTo>
                  <a:pt x="11345" y="42331"/>
                </a:lnTo>
                <a:lnTo>
                  <a:pt x="9624" y="38967"/>
                </a:lnTo>
                <a:lnTo>
                  <a:pt x="8763" y="35054"/>
                </a:lnTo>
                <a:lnTo>
                  <a:pt x="8763" y="26603"/>
                </a:lnTo>
                <a:lnTo>
                  <a:pt x="9624" y="22613"/>
                </a:lnTo>
                <a:lnTo>
                  <a:pt x="11345" y="19248"/>
                </a:lnTo>
                <a:lnTo>
                  <a:pt x="12989" y="15884"/>
                </a:lnTo>
                <a:lnTo>
                  <a:pt x="15492" y="13223"/>
                </a:lnTo>
                <a:lnTo>
                  <a:pt x="18701" y="11267"/>
                </a:lnTo>
                <a:lnTo>
                  <a:pt x="21909" y="9311"/>
                </a:lnTo>
                <a:lnTo>
                  <a:pt x="25743" y="8294"/>
                </a:lnTo>
                <a:lnTo>
                  <a:pt x="34506" y="8294"/>
                </a:lnTo>
                <a:lnTo>
                  <a:pt x="38341" y="9311"/>
                </a:lnTo>
                <a:lnTo>
                  <a:pt x="41549" y="11267"/>
                </a:lnTo>
                <a:lnTo>
                  <a:pt x="44757" y="13223"/>
                </a:lnTo>
                <a:lnTo>
                  <a:pt x="47261" y="15884"/>
                </a:lnTo>
                <a:lnTo>
                  <a:pt x="48904" y="19248"/>
                </a:lnTo>
                <a:lnTo>
                  <a:pt x="50625" y="22613"/>
                </a:lnTo>
                <a:lnTo>
                  <a:pt x="51486" y="26525"/>
                </a:lnTo>
                <a:lnTo>
                  <a:pt x="51486" y="35054"/>
                </a:lnTo>
                <a:lnTo>
                  <a:pt x="50625" y="38967"/>
                </a:lnTo>
                <a:lnTo>
                  <a:pt x="48904" y="42409"/>
                </a:lnTo>
                <a:lnTo>
                  <a:pt x="47182" y="45774"/>
                </a:lnTo>
                <a:lnTo>
                  <a:pt x="44757" y="48513"/>
                </a:lnTo>
                <a:lnTo>
                  <a:pt x="41549" y="50469"/>
                </a:lnTo>
                <a:lnTo>
                  <a:pt x="38341" y="52425"/>
                </a:lnTo>
                <a:lnTo>
                  <a:pt x="34506" y="53364"/>
                </a:lnTo>
                <a:lnTo>
                  <a:pt x="36071" y="61736"/>
                </a:lnTo>
                <a:lnTo>
                  <a:pt x="41392" y="60406"/>
                </a:lnTo>
                <a:lnTo>
                  <a:pt x="45852" y="57746"/>
                </a:lnTo>
                <a:lnTo>
                  <a:pt x="50312" y="55085"/>
                </a:lnTo>
                <a:lnTo>
                  <a:pt x="53833" y="51408"/>
                </a:lnTo>
                <a:lnTo>
                  <a:pt x="56337" y="46791"/>
                </a:lnTo>
                <a:lnTo>
                  <a:pt x="58841" y="42175"/>
                </a:lnTo>
                <a:lnTo>
                  <a:pt x="60093" y="36776"/>
                </a:lnTo>
                <a:lnTo>
                  <a:pt x="60250" y="30907"/>
                </a:lnTo>
                <a:lnTo>
                  <a:pt x="60171" y="25039"/>
                </a:lnTo>
                <a:lnTo>
                  <a:pt x="58841" y="19639"/>
                </a:lnTo>
                <a:lnTo>
                  <a:pt x="56337" y="15023"/>
                </a:lnTo>
                <a:lnTo>
                  <a:pt x="53833" y="10328"/>
                </a:lnTo>
                <a:lnTo>
                  <a:pt x="50312" y="6650"/>
                </a:lnTo>
                <a:lnTo>
                  <a:pt x="45852" y="3990"/>
                </a:lnTo>
                <a:lnTo>
                  <a:pt x="41392" y="1330"/>
                </a:lnTo>
                <a:lnTo>
                  <a:pt x="36071" y="0"/>
                </a:lnTo>
                <a:lnTo>
                  <a:pt x="24178" y="0"/>
                </a:lnTo>
                <a:lnTo>
                  <a:pt x="18857" y="1330"/>
                </a:lnTo>
                <a:lnTo>
                  <a:pt x="14319" y="3990"/>
                </a:lnTo>
                <a:lnTo>
                  <a:pt x="9780" y="6650"/>
                </a:lnTo>
                <a:lnTo>
                  <a:pt x="6259" y="10328"/>
                </a:lnTo>
                <a:lnTo>
                  <a:pt x="3834" y="14945"/>
                </a:lnTo>
                <a:lnTo>
                  <a:pt x="1408" y="19561"/>
                </a:lnTo>
                <a:lnTo>
                  <a:pt x="78" y="24882"/>
                </a:lnTo>
                <a:close/>
              </a:path>
              <a:path w="60250" h="61736">
                <a:moveTo>
                  <a:pt x="18701" y="50391"/>
                </a:moveTo>
                <a:lnTo>
                  <a:pt x="15492" y="48434"/>
                </a:lnTo>
                <a:lnTo>
                  <a:pt x="13067" y="45774"/>
                </a:lnTo>
                <a:lnTo>
                  <a:pt x="14319" y="57746"/>
                </a:lnTo>
                <a:lnTo>
                  <a:pt x="18857" y="60406"/>
                </a:lnTo>
                <a:lnTo>
                  <a:pt x="24178" y="61736"/>
                </a:lnTo>
                <a:lnTo>
                  <a:pt x="36071" y="61736"/>
                </a:lnTo>
                <a:lnTo>
                  <a:pt x="34506" y="53364"/>
                </a:lnTo>
                <a:lnTo>
                  <a:pt x="25665" y="53364"/>
                </a:lnTo>
                <a:lnTo>
                  <a:pt x="21830" y="52347"/>
                </a:lnTo>
                <a:lnTo>
                  <a:pt x="18701" y="503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6055539" y="12201802"/>
            <a:ext cx="46635" cy="60328"/>
          </a:xfrm>
          <a:custGeom>
            <a:avLst/>
            <a:gdLst/>
            <a:ahLst/>
            <a:cxnLst/>
            <a:rect l="l" t="t" r="r" b="b"/>
            <a:pathLst>
              <a:path w="46635" h="60328">
                <a:moveTo>
                  <a:pt x="1251" y="1330"/>
                </a:moveTo>
                <a:lnTo>
                  <a:pt x="0" y="3208"/>
                </a:lnTo>
                <a:lnTo>
                  <a:pt x="0" y="57276"/>
                </a:lnTo>
                <a:lnTo>
                  <a:pt x="1251" y="59076"/>
                </a:lnTo>
                <a:lnTo>
                  <a:pt x="3129" y="60328"/>
                </a:lnTo>
                <a:lnTo>
                  <a:pt x="5555" y="60328"/>
                </a:lnTo>
                <a:lnTo>
                  <a:pt x="7433" y="59076"/>
                </a:lnTo>
                <a:lnTo>
                  <a:pt x="8763" y="57198"/>
                </a:lnTo>
                <a:lnTo>
                  <a:pt x="8763" y="38575"/>
                </a:lnTo>
                <a:lnTo>
                  <a:pt x="28951" y="38575"/>
                </a:lnTo>
                <a:lnTo>
                  <a:pt x="28403" y="30125"/>
                </a:lnTo>
                <a:lnTo>
                  <a:pt x="8841" y="30125"/>
                </a:lnTo>
                <a:lnTo>
                  <a:pt x="8841" y="8372"/>
                </a:lnTo>
                <a:lnTo>
                  <a:pt x="28403" y="8372"/>
                </a:lnTo>
                <a:lnTo>
                  <a:pt x="32316" y="9389"/>
                </a:lnTo>
                <a:lnTo>
                  <a:pt x="34585" y="11502"/>
                </a:lnTo>
                <a:lnTo>
                  <a:pt x="36776" y="13536"/>
                </a:lnTo>
                <a:lnTo>
                  <a:pt x="37871" y="16118"/>
                </a:lnTo>
                <a:lnTo>
                  <a:pt x="37871" y="22378"/>
                </a:lnTo>
                <a:lnTo>
                  <a:pt x="36776" y="24960"/>
                </a:lnTo>
                <a:lnTo>
                  <a:pt x="36854" y="35837"/>
                </a:lnTo>
                <a:lnTo>
                  <a:pt x="40297" y="33959"/>
                </a:lnTo>
                <a:lnTo>
                  <a:pt x="42801" y="31611"/>
                </a:lnTo>
                <a:lnTo>
                  <a:pt x="44366" y="28716"/>
                </a:lnTo>
                <a:lnTo>
                  <a:pt x="45852" y="25821"/>
                </a:lnTo>
                <a:lnTo>
                  <a:pt x="46635" y="22691"/>
                </a:lnTo>
                <a:lnTo>
                  <a:pt x="46635" y="15884"/>
                </a:lnTo>
                <a:lnTo>
                  <a:pt x="45931" y="12754"/>
                </a:lnTo>
                <a:lnTo>
                  <a:pt x="44444" y="9859"/>
                </a:lnTo>
                <a:lnTo>
                  <a:pt x="42957" y="6964"/>
                </a:lnTo>
                <a:lnTo>
                  <a:pt x="40375" y="4538"/>
                </a:lnTo>
                <a:lnTo>
                  <a:pt x="36932" y="2738"/>
                </a:lnTo>
                <a:lnTo>
                  <a:pt x="33489" y="938"/>
                </a:lnTo>
                <a:lnTo>
                  <a:pt x="29029" y="0"/>
                </a:lnTo>
                <a:lnTo>
                  <a:pt x="3129" y="0"/>
                </a:lnTo>
                <a:lnTo>
                  <a:pt x="1251" y="1330"/>
                </a:lnTo>
                <a:close/>
              </a:path>
              <a:path w="46635" h="60328">
                <a:moveTo>
                  <a:pt x="28403" y="30125"/>
                </a:moveTo>
                <a:lnTo>
                  <a:pt x="28951" y="38575"/>
                </a:lnTo>
                <a:lnTo>
                  <a:pt x="33411" y="37636"/>
                </a:lnTo>
                <a:lnTo>
                  <a:pt x="36854" y="35837"/>
                </a:lnTo>
                <a:lnTo>
                  <a:pt x="36776" y="24960"/>
                </a:lnTo>
                <a:lnTo>
                  <a:pt x="34585" y="26995"/>
                </a:lnTo>
                <a:lnTo>
                  <a:pt x="32316" y="29107"/>
                </a:lnTo>
                <a:lnTo>
                  <a:pt x="28403" y="30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5853975" y="12106420"/>
            <a:ext cx="279498" cy="186775"/>
          </a:xfrm>
          <a:custGeom>
            <a:avLst/>
            <a:gdLst/>
            <a:ahLst/>
            <a:cxnLst/>
            <a:rect l="l" t="t" r="r" b="b"/>
            <a:pathLst>
              <a:path w="279498" h="186775">
                <a:moveTo>
                  <a:pt x="6494" y="186775"/>
                </a:moveTo>
                <a:lnTo>
                  <a:pt x="273003" y="186775"/>
                </a:lnTo>
                <a:lnTo>
                  <a:pt x="279498" y="180281"/>
                </a:lnTo>
                <a:lnTo>
                  <a:pt x="279498" y="0"/>
                </a:lnTo>
                <a:lnTo>
                  <a:pt x="274490" y="2660"/>
                </a:lnTo>
                <a:lnTo>
                  <a:pt x="269482" y="5007"/>
                </a:lnTo>
                <a:lnTo>
                  <a:pt x="264553" y="7433"/>
                </a:lnTo>
                <a:lnTo>
                  <a:pt x="264553" y="62128"/>
                </a:lnTo>
                <a:lnTo>
                  <a:pt x="263516" y="76748"/>
                </a:lnTo>
                <a:lnTo>
                  <a:pt x="260502" y="90725"/>
                </a:lnTo>
                <a:lnTo>
                  <a:pt x="255652" y="103918"/>
                </a:lnTo>
                <a:lnTo>
                  <a:pt x="249111" y="116184"/>
                </a:lnTo>
                <a:lnTo>
                  <a:pt x="241021" y="127382"/>
                </a:lnTo>
                <a:lnTo>
                  <a:pt x="231525" y="137369"/>
                </a:lnTo>
                <a:lnTo>
                  <a:pt x="220767" y="146003"/>
                </a:lnTo>
                <a:lnTo>
                  <a:pt x="208889" y="153141"/>
                </a:lnTo>
                <a:lnTo>
                  <a:pt x="196035" y="158643"/>
                </a:lnTo>
                <a:lnTo>
                  <a:pt x="182347" y="162366"/>
                </a:lnTo>
                <a:lnTo>
                  <a:pt x="167969" y="164167"/>
                </a:lnTo>
                <a:lnTo>
                  <a:pt x="162362" y="164318"/>
                </a:lnTo>
                <a:lnTo>
                  <a:pt x="0" y="164318"/>
                </a:lnTo>
                <a:lnTo>
                  <a:pt x="0" y="180281"/>
                </a:lnTo>
                <a:lnTo>
                  <a:pt x="6494" y="186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5846150" y="12093274"/>
            <a:ext cx="295069" cy="207745"/>
          </a:xfrm>
          <a:custGeom>
            <a:avLst/>
            <a:gdLst/>
            <a:ahLst/>
            <a:cxnLst/>
            <a:rect l="l" t="t" r="r" b="b"/>
            <a:pathLst>
              <a:path w="295069" h="207745">
                <a:moveTo>
                  <a:pt x="1080" y="192302"/>
                </a:moveTo>
                <a:lnTo>
                  <a:pt x="9069" y="203379"/>
                </a:lnTo>
                <a:lnTo>
                  <a:pt x="22300" y="207745"/>
                </a:lnTo>
                <a:lnTo>
                  <a:pt x="83724" y="207745"/>
                </a:lnTo>
                <a:lnTo>
                  <a:pt x="88575" y="203129"/>
                </a:lnTo>
                <a:lnTo>
                  <a:pt x="94287" y="199373"/>
                </a:lnTo>
                <a:lnTo>
                  <a:pt x="100312" y="196869"/>
                </a:lnTo>
                <a:lnTo>
                  <a:pt x="106183" y="194701"/>
                </a:lnTo>
                <a:lnTo>
                  <a:pt x="118440" y="191628"/>
                </a:lnTo>
                <a:lnTo>
                  <a:pt x="131032" y="189767"/>
                </a:lnTo>
                <a:lnTo>
                  <a:pt x="143777" y="188450"/>
                </a:lnTo>
                <a:lnTo>
                  <a:pt x="156494" y="187010"/>
                </a:lnTo>
                <a:lnTo>
                  <a:pt x="161323" y="186266"/>
                </a:lnTo>
                <a:lnTo>
                  <a:pt x="174317" y="183256"/>
                </a:lnTo>
                <a:lnTo>
                  <a:pt x="186616" y="178470"/>
                </a:lnTo>
                <a:lnTo>
                  <a:pt x="197443" y="171508"/>
                </a:lnTo>
                <a:lnTo>
                  <a:pt x="206024" y="161971"/>
                </a:lnTo>
                <a:lnTo>
                  <a:pt x="209462" y="155860"/>
                </a:lnTo>
                <a:lnTo>
                  <a:pt x="214929" y="143593"/>
                </a:lnTo>
                <a:lnTo>
                  <a:pt x="221168" y="132302"/>
                </a:lnTo>
                <a:lnTo>
                  <a:pt x="230593" y="124412"/>
                </a:lnTo>
                <a:lnTo>
                  <a:pt x="240199" y="121985"/>
                </a:lnTo>
                <a:lnTo>
                  <a:pt x="252283" y="120672"/>
                </a:lnTo>
                <a:lnTo>
                  <a:pt x="262831" y="116196"/>
                </a:lnTo>
                <a:lnTo>
                  <a:pt x="269404" y="110563"/>
                </a:lnTo>
                <a:lnTo>
                  <a:pt x="269952" y="100860"/>
                </a:lnTo>
                <a:lnTo>
                  <a:pt x="270891" y="92253"/>
                </a:lnTo>
                <a:lnTo>
                  <a:pt x="271175" y="89949"/>
                </a:lnTo>
                <a:lnTo>
                  <a:pt x="273534" y="77331"/>
                </a:lnTo>
                <a:lnTo>
                  <a:pt x="277174" y="65028"/>
                </a:lnTo>
                <a:lnTo>
                  <a:pt x="282024" y="53146"/>
                </a:lnTo>
                <a:lnTo>
                  <a:pt x="288012" y="41790"/>
                </a:lnTo>
                <a:lnTo>
                  <a:pt x="295069" y="31064"/>
                </a:lnTo>
                <a:lnTo>
                  <a:pt x="295069" y="0"/>
                </a:lnTo>
                <a:lnTo>
                  <a:pt x="279033" y="8607"/>
                </a:lnTo>
                <a:lnTo>
                  <a:pt x="263133" y="16309"/>
                </a:lnTo>
                <a:lnTo>
                  <a:pt x="247367" y="23105"/>
                </a:lnTo>
                <a:lnTo>
                  <a:pt x="231736" y="28995"/>
                </a:lnTo>
                <a:lnTo>
                  <a:pt x="216240" y="33978"/>
                </a:lnTo>
                <a:lnTo>
                  <a:pt x="200879" y="38056"/>
                </a:lnTo>
                <a:lnTo>
                  <a:pt x="185653" y="41227"/>
                </a:lnTo>
                <a:lnTo>
                  <a:pt x="170562" y="43492"/>
                </a:lnTo>
                <a:lnTo>
                  <a:pt x="155606" y="44851"/>
                </a:lnTo>
                <a:lnTo>
                  <a:pt x="140785" y="45305"/>
                </a:lnTo>
                <a:lnTo>
                  <a:pt x="126099" y="44851"/>
                </a:lnTo>
                <a:lnTo>
                  <a:pt x="111548" y="43492"/>
                </a:lnTo>
                <a:lnTo>
                  <a:pt x="97132" y="41227"/>
                </a:lnTo>
                <a:lnTo>
                  <a:pt x="82851" y="38056"/>
                </a:lnTo>
                <a:lnTo>
                  <a:pt x="68705" y="33978"/>
                </a:lnTo>
                <a:lnTo>
                  <a:pt x="54694" y="28995"/>
                </a:lnTo>
                <a:lnTo>
                  <a:pt x="40818" y="23105"/>
                </a:lnTo>
                <a:lnTo>
                  <a:pt x="27077" y="16309"/>
                </a:lnTo>
                <a:lnTo>
                  <a:pt x="13471" y="8607"/>
                </a:lnTo>
                <a:lnTo>
                  <a:pt x="0" y="0"/>
                </a:lnTo>
                <a:lnTo>
                  <a:pt x="0" y="185445"/>
                </a:lnTo>
                <a:lnTo>
                  <a:pt x="1080" y="192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5846150" y="12093274"/>
            <a:ext cx="184897" cy="206885"/>
          </a:xfrm>
          <a:custGeom>
            <a:avLst/>
            <a:gdLst/>
            <a:ahLst/>
            <a:cxnLst/>
            <a:rect l="l" t="t" r="r" b="b"/>
            <a:pathLst>
              <a:path w="184897" h="206885">
                <a:moveTo>
                  <a:pt x="0" y="0"/>
                </a:moveTo>
                <a:lnTo>
                  <a:pt x="0" y="185445"/>
                </a:lnTo>
                <a:lnTo>
                  <a:pt x="69" y="187213"/>
                </a:lnTo>
                <a:lnTo>
                  <a:pt x="5174" y="199715"/>
                </a:lnTo>
                <a:lnTo>
                  <a:pt x="16353" y="206885"/>
                </a:lnTo>
                <a:lnTo>
                  <a:pt x="21162" y="196097"/>
                </a:lnTo>
                <a:lnTo>
                  <a:pt x="25800" y="184262"/>
                </a:lnTo>
                <a:lnTo>
                  <a:pt x="30516" y="172456"/>
                </a:lnTo>
                <a:lnTo>
                  <a:pt x="34329" y="164179"/>
                </a:lnTo>
                <a:lnTo>
                  <a:pt x="40782" y="152924"/>
                </a:lnTo>
                <a:lnTo>
                  <a:pt x="48757" y="142886"/>
                </a:lnTo>
                <a:lnTo>
                  <a:pt x="58607" y="134741"/>
                </a:lnTo>
                <a:lnTo>
                  <a:pt x="69467" y="129396"/>
                </a:lnTo>
                <a:lnTo>
                  <a:pt x="81533" y="125560"/>
                </a:lnTo>
                <a:lnTo>
                  <a:pt x="93883" y="122352"/>
                </a:lnTo>
                <a:lnTo>
                  <a:pt x="105866" y="118717"/>
                </a:lnTo>
                <a:lnTo>
                  <a:pt x="116833" y="113600"/>
                </a:lnTo>
                <a:lnTo>
                  <a:pt x="126134" y="105946"/>
                </a:lnTo>
                <a:lnTo>
                  <a:pt x="128748" y="102647"/>
                </a:lnTo>
                <a:lnTo>
                  <a:pt x="135036" y="91616"/>
                </a:lnTo>
                <a:lnTo>
                  <a:pt x="140766" y="80203"/>
                </a:lnTo>
                <a:lnTo>
                  <a:pt x="145097" y="73321"/>
                </a:lnTo>
                <a:lnTo>
                  <a:pt x="153299" y="63464"/>
                </a:lnTo>
                <a:lnTo>
                  <a:pt x="162874" y="54859"/>
                </a:lnTo>
                <a:lnTo>
                  <a:pt x="173511" y="47484"/>
                </a:lnTo>
                <a:lnTo>
                  <a:pt x="184897" y="41314"/>
                </a:lnTo>
                <a:lnTo>
                  <a:pt x="179577" y="42201"/>
                </a:lnTo>
                <a:lnTo>
                  <a:pt x="166937" y="43867"/>
                </a:lnTo>
                <a:lnTo>
                  <a:pt x="154391" y="44892"/>
                </a:lnTo>
                <a:lnTo>
                  <a:pt x="141940" y="45278"/>
                </a:lnTo>
                <a:lnTo>
                  <a:pt x="129585" y="45024"/>
                </a:lnTo>
                <a:lnTo>
                  <a:pt x="117325" y="44130"/>
                </a:lnTo>
                <a:lnTo>
                  <a:pt x="105161" y="42596"/>
                </a:lnTo>
                <a:lnTo>
                  <a:pt x="93092" y="40423"/>
                </a:lnTo>
                <a:lnTo>
                  <a:pt x="81119" y="37609"/>
                </a:lnTo>
                <a:lnTo>
                  <a:pt x="69242" y="34156"/>
                </a:lnTo>
                <a:lnTo>
                  <a:pt x="57461" y="30063"/>
                </a:lnTo>
                <a:lnTo>
                  <a:pt x="45776" y="25330"/>
                </a:lnTo>
                <a:lnTo>
                  <a:pt x="34187" y="19957"/>
                </a:lnTo>
                <a:lnTo>
                  <a:pt x="22695" y="13944"/>
                </a:lnTo>
                <a:lnTo>
                  <a:pt x="11299" y="7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5806604" y="11999019"/>
            <a:ext cx="309265" cy="346705"/>
          </a:xfrm>
          <a:custGeom>
            <a:avLst/>
            <a:gdLst/>
            <a:ahLst/>
            <a:cxnLst/>
            <a:rect l="l" t="t" r="r" b="b"/>
            <a:pathLst>
              <a:path w="309265" h="346705">
                <a:moveTo>
                  <a:pt x="58681" y="46928"/>
                </a:moveTo>
                <a:lnTo>
                  <a:pt x="54108" y="35551"/>
                </a:lnTo>
                <a:lnTo>
                  <a:pt x="50563" y="23889"/>
                </a:lnTo>
                <a:lnTo>
                  <a:pt x="48047" y="12015"/>
                </a:lnTo>
                <a:lnTo>
                  <a:pt x="46559" y="0"/>
                </a:lnTo>
                <a:lnTo>
                  <a:pt x="44321" y="109431"/>
                </a:lnTo>
                <a:lnTo>
                  <a:pt x="54724" y="120703"/>
                </a:lnTo>
                <a:lnTo>
                  <a:pt x="64683" y="129971"/>
                </a:lnTo>
                <a:lnTo>
                  <a:pt x="64284" y="57949"/>
                </a:lnTo>
                <a:lnTo>
                  <a:pt x="58681" y="46928"/>
                </a:lnTo>
                <a:close/>
              </a:path>
              <a:path w="309265" h="346705">
                <a:moveTo>
                  <a:pt x="46099" y="-12084"/>
                </a:moveTo>
                <a:lnTo>
                  <a:pt x="46666" y="-24166"/>
                </a:lnTo>
                <a:lnTo>
                  <a:pt x="48259" y="-36173"/>
                </a:lnTo>
                <a:lnTo>
                  <a:pt x="50879" y="-48033"/>
                </a:lnTo>
                <a:lnTo>
                  <a:pt x="54525" y="-59675"/>
                </a:lnTo>
                <a:lnTo>
                  <a:pt x="59196" y="-71026"/>
                </a:lnTo>
                <a:lnTo>
                  <a:pt x="64892" y="-82016"/>
                </a:lnTo>
                <a:lnTo>
                  <a:pt x="71612" y="-92571"/>
                </a:lnTo>
                <a:lnTo>
                  <a:pt x="72407" y="-93693"/>
                </a:lnTo>
                <a:lnTo>
                  <a:pt x="269120" y="102941"/>
                </a:lnTo>
                <a:lnTo>
                  <a:pt x="258616" y="109775"/>
                </a:lnTo>
                <a:lnTo>
                  <a:pt x="247671" y="115586"/>
                </a:lnTo>
                <a:lnTo>
                  <a:pt x="236356" y="120373"/>
                </a:lnTo>
                <a:lnTo>
                  <a:pt x="224745" y="124135"/>
                </a:lnTo>
                <a:lnTo>
                  <a:pt x="212907" y="126873"/>
                </a:lnTo>
                <a:lnTo>
                  <a:pt x="200915" y="128584"/>
                </a:lnTo>
                <a:lnTo>
                  <a:pt x="188841" y="129269"/>
                </a:lnTo>
                <a:lnTo>
                  <a:pt x="176755" y="128926"/>
                </a:lnTo>
                <a:lnTo>
                  <a:pt x="164730" y="127556"/>
                </a:lnTo>
                <a:lnTo>
                  <a:pt x="152837" y="125157"/>
                </a:lnTo>
                <a:lnTo>
                  <a:pt x="141147" y="121729"/>
                </a:lnTo>
                <a:lnTo>
                  <a:pt x="129733" y="117271"/>
                </a:lnTo>
                <a:lnTo>
                  <a:pt x="118665" y="111782"/>
                </a:lnTo>
                <a:lnTo>
                  <a:pt x="108016" y="105262"/>
                </a:lnTo>
                <a:lnTo>
                  <a:pt x="97856" y="97710"/>
                </a:lnTo>
                <a:lnTo>
                  <a:pt x="88258" y="89125"/>
                </a:lnTo>
                <a:lnTo>
                  <a:pt x="78580" y="78632"/>
                </a:lnTo>
                <a:lnTo>
                  <a:pt x="70917" y="68541"/>
                </a:lnTo>
                <a:lnTo>
                  <a:pt x="64284" y="57949"/>
                </a:lnTo>
                <a:lnTo>
                  <a:pt x="64683" y="129971"/>
                </a:lnTo>
                <a:lnTo>
                  <a:pt x="75136" y="138383"/>
                </a:lnTo>
                <a:lnTo>
                  <a:pt x="86036" y="145937"/>
                </a:lnTo>
                <a:lnTo>
                  <a:pt x="97334" y="152634"/>
                </a:lnTo>
                <a:lnTo>
                  <a:pt x="108981" y="158473"/>
                </a:lnTo>
                <a:lnTo>
                  <a:pt x="120931" y="163452"/>
                </a:lnTo>
                <a:lnTo>
                  <a:pt x="133134" y="167572"/>
                </a:lnTo>
                <a:lnTo>
                  <a:pt x="145544" y="170832"/>
                </a:lnTo>
                <a:lnTo>
                  <a:pt x="158111" y="173230"/>
                </a:lnTo>
                <a:lnTo>
                  <a:pt x="170787" y="174767"/>
                </a:lnTo>
                <a:lnTo>
                  <a:pt x="183525" y="175441"/>
                </a:lnTo>
                <a:lnTo>
                  <a:pt x="187117" y="175476"/>
                </a:lnTo>
                <a:lnTo>
                  <a:pt x="199863" y="175046"/>
                </a:lnTo>
                <a:lnTo>
                  <a:pt x="212557" y="173756"/>
                </a:lnTo>
                <a:lnTo>
                  <a:pt x="225154" y="171606"/>
                </a:lnTo>
                <a:lnTo>
                  <a:pt x="237605" y="168596"/>
                </a:lnTo>
                <a:lnTo>
                  <a:pt x="249865" y="164725"/>
                </a:lnTo>
                <a:lnTo>
                  <a:pt x="261886" y="159993"/>
                </a:lnTo>
                <a:lnTo>
                  <a:pt x="273620" y="154400"/>
                </a:lnTo>
                <a:lnTo>
                  <a:pt x="285021" y="147945"/>
                </a:lnTo>
                <a:lnTo>
                  <a:pt x="301749" y="70390"/>
                </a:lnTo>
                <a:lnTo>
                  <a:pt x="105036" y="-126322"/>
                </a:lnTo>
                <a:lnTo>
                  <a:pt x="116119" y="-133505"/>
                </a:lnTo>
                <a:lnTo>
                  <a:pt x="127673" y="-139562"/>
                </a:lnTo>
                <a:lnTo>
                  <a:pt x="139621" y="-144486"/>
                </a:lnTo>
                <a:lnTo>
                  <a:pt x="151885" y="-148273"/>
                </a:lnTo>
                <a:lnTo>
                  <a:pt x="164387" y="-150915"/>
                </a:lnTo>
                <a:lnTo>
                  <a:pt x="177049" y="-152408"/>
                </a:lnTo>
                <a:lnTo>
                  <a:pt x="187117" y="-152770"/>
                </a:lnTo>
                <a:lnTo>
                  <a:pt x="199856" y="-152177"/>
                </a:lnTo>
                <a:lnTo>
                  <a:pt x="212505" y="-150451"/>
                </a:lnTo>
                <a:lnTo>
                  <a:pt x="224983" y="-147592"/>
                </a:lnTo>
                <a:lnTo>
                  <a:pt x="237206" y="-143595"/>
                </a:lnTo>
                <a:lnTo>
                  <a:pt x="249094" y="-138459"/>
                </a:lnTo>
                <a:lnTo>
                  <a:pt x="260562" y="-132182"/>
                </a:lnTo>
                <a:lnTo>
                  <a:pt x="271529" y="-124760"/>
                </a:lnTo>
                <a:lnTo>
                  <a:pt x="281912" y="-116193"/>
                </a:lnTo>
                <a:lnTo>
                  <a:pt x="295576" y="-101936"/>
                </a:lnTo>
                <a:lnTo>
                  <a:pt x="303240" y="-91844"/>
                </a:lnTo>
                <a:lnTo>
                  <a:pt x="309872" y="-81252"/>
                </a:lnTo>
                <a:lnTo>
                  <a:pt x="315475" y="-70232"/>
                </a:lnTo>
                <a:lnTo>
                  <a:pt x="320049" y="-58855"/>
                </a:lnTo>
                <a:lnTo>
                  <a:pt x="323594" y="-47193"/>
                </a:lnTo>
                <a:lnTo>
                  <a:pt x="326110" y="-35318"/>
                </a:lnTo>
                <a:lnTo>
                  <a:pt x="327598" y="-23303"/>
                </a:lnTo>
                <a:lnTo>
                  <a:pt x="328058" y="-11218"/>
                </a:lnTo>
                <a:lnTo>
                  <a:pt x="327491" y="862"/>
                </a:lnTo>
                <a:lnTo>
                  <a:pt x="325897" y="12869"/>
                </a:lnTo>
                <a:lnTo>
                  <a:pt x="323278" y="24730"/>
                </a:lnTo>
                <a:lnTo>
                  <a:pt x="319632" y="36371"/>
                </a:lnTo>
                <a:lnTo>
                  <a:pt x="314961" y="47723"/>
                </a:lnTo>
                <a:lnTo>
                  <a:pt x="309265" y="58712"/>
                </a:lnTo>
                <a:lnTo>
                  <a:pt x="306635" y="132448"/>
                </a:lnTo>
                <a:lnTo>
                  <a:pt x="316754" y="123405"/>
                </a:lnTo>
                <a:lnTo>
                  <a:pt x="329903" y="109420"/>
                </a:lnTo>
                <a:lnTo>
                  <a:pt x="339201" y="97520"/>
                </a:lnTo>
                <a:lnTo>
                  <a:pt x="347405" y="85070"/>
                </a:lnTo>
                <a:lnTo>
                  <a:pt x="354515" y="72140"/>
                </a:lnTo>
                <a:lnTo>
                  <a:pt x="360531" y="58798"/>
                </a:lnTo>
                <a:lnTo>
                  <a:pt x="365453" y="45113"/>
                </a:lnTo>
                <a:lnTo>
                  <a:pt x="369280" y="31154"/>
                </a:lnTo>
                <a:lnTo>
                  <a:pt x="372013" y="16990"/>
                </a:lnTo>
                <a:lnTo>
                  <a:pt x="373652" y="2688"/>
                </a:lnTo>
                <a:lnTo>
                  <a:pt x="374196" y="-11681"/>
                </a:lnTo>
                <a:lnTo>
                  <a:pt x="373646" y="-26050"/>
                </a:lnTo>
                <a:lnTo>
                  <a:pt x="372001" y="-40349"/>
                </a:lnTo>
                <a:lnTo>
                  <a:pt x="369262" y="-54511"/>
                </a:lnTo>
                <a:lnTo>
                  <a:pt x="365428" y="-68466"/>
                </a:lnTo>
                <a:lnTo>
                  <a:pt x="360499" y="-82146"/>
                </a:lnTo>
                <a:lnTo>
                  <a:pt x="354476" y="-95481"/>
                </a:lnTo>
                <a:lnTo>
                  <a:pt x="347358" y="-108403"/>
                </a:lnTo>
                <a:lnTo>
                  <a:pt x="339144" y="-120844"/>
                </a:lnTo>
                <a:lnTo>
                  <a:pt x="329836" y="-132735"/>
                </a:lnTo>
                <a:lnTo>
                  <a:pt x="319433" y="-144006"/>
                </a:lnTo>
                <a:lnTo>
                  <a:pt x="308151" y="-154409"/>
                </a:lnTo>
                <a:lnTo>
                  <a:pt x="296250" y="-163717"/>
                </a:lnTo>
                <a:lnTo>
                  <a:pt x="283801" y="-171930"/>
                </a:lnTo>
                <a:lnTo>
                  <a:pt x="270871" y="-179048"/>
                </a:lnTo>
                <a:lnTo>
                  <a:pt x="257529" y="-185071"/>
                </a:lnTo>
                <a:lnTo>
                  <a:pt x="243844" y="-189999"/>
                </a:lnTo>
                <a:lnTo>
                  <a:pt x="229885" y="-193832"/>
                </a:lnTo>
                <a:lnTo>
                  <a:pt x="215720" y="-196569"/>
                </a:lnTo>
                <a:lnTo>
                  <a:pt x="201419" y="-198212"/>
                </a:lnTo>
                <a:lnTo>
                  <a:pt x="187049" y="-198759"/>
                </a:lnTo>
                <a:lnTo>
                  <a:pt x="172680" y="-198212"/>
                </a:lnTo>
                <a:lnTo>
                  <a:pt x="158380" y="-196569"/>
                </a:lnTo>
                <a:lnTo>
                  <a:pt x="144218" y="-193832"/>
                </a:lnTo>
                <a:lnTo>
                  <a:pt x="130263" y="-189999"/>
                </a:lnTo>
                <a:lnTo>
                  <a:pt x="116584" y="-185071"/>
                </a:lnTo>
                <a:lnTo>
                  <a:pt x="103249" y="-179048"/>
                </a:lnTo>
                <a:lnTo>
                  <a:pt x="90326" y="-171930"/>
                </a:lnTo>
                <a:lnTo>
                  <a:pt x="77885" y="-163717"/>
                </a:lnTo>
                <a:lnTo>
                  <a:pt x="65995" y="-154409"/>
                </a:lnTo>
                <a:lnTo>
                  <a:pt x="54724" y="-144006"/>
                </a:lnTo>
                <a:lnTo>
                  <a:pt x="44331" y="-132724"/>
                </a:lnTo>
                <a:lnTo>
                  <a:pt x="35031" y="-120823"/>
                </a:lnTo>
                <a:lnTo>
                  <a:pt x="26825" y="-108373"/>
                </a:lnTo>
                <a:lnTo>
                  <a:pt x="19711" y="-95443"/>
                </a:lnTo>
                <a:lnTo>
                  <a:pt x="13692" y="-82102"/>
                </a:lnTo>
                <a:lnTo>
                  <a:pt x="8765" y="-68417"/>
                </a:lnTo>
                <a:lnTo>
                  <a:pt x="4933" y="-54458"/>
                </a:lnTo>
                <a:lnTo>
                  <a:pt x="2194" y="-40293"/>
                </a:lnTo>
                <a:lnTo>
                  <a:pt x="550" y="-25992"/>
                </a:lnTo>
                <a:lnTo>
                  <a:pt x="0" y="-11622"/>
                </a:lnTo>
                <a:lnTo>
                  <a:pt x="544" y="2746"/>
                </a:lnTo>
                <a:lnTo>
                  <a:pt x="2183" y="17046"/>
                </a:lnTo>
                <a:lnTo>
                  <a:pt x="4917" y="31208"/>
                </a:lnTo>
                <a:lnTo>
                  <a:pt x="8745" y="45163"/>
                </a:lnTo>
                <a:lnTo>
                  <a:pt x="13669" y="58842"/>
                </a:lnTo>
                <a:lnTo>
                  <a:pt x="19689" y="72178"/>
                </a:lnTo>
                <a:lnTo>
                  <a:pt x="26804" y="85100"/>
                </a:lnTo>
                <a:lnTo>
                  <a:pt x="35014" y="97541"/>
                </a:lnTo>
                <a:lnTo>
                  <a:pt x="44321" y="109431"/>
                </a:lnTo>
                <a:lnTo>
                  <a:pt x="46559" y="0"/>
                </a:lnTo>
                <a:lnTo>
                  <a:pt x="46099" y="-12084"/>
                </a:lnTo>
                <a:close/>
              </a:path>
              <a:path w="309265" h="346705">
                <a:moveTo>
                  <a:pt x="285021" y="147945"/>
                </a:moveTo>
                <a:lnTo>
                  <a:pt x="296042" y="140627"/>
                </a:lnTo>
                <a:lnTo>
                  <a:pt x="306635" y="132448"/>
                </a:lnTo>
                <a:lnTo>
                  <a:pt x="309265" y="58712"/>
                </a:lnTo>
                <a:lnTo>
                  <a:pt x="302544" y="69268"/>
                </a:lnTo>
                <a:lnTo>
                  <a:pt x="301749" y="70390"/>
                </a:lnTo>
                <a:lnTo>
                  <a:pt x="285021" y="147945"/>
                </a:lnTo>
                <a:close/>
              </a:path>
            </a:pathLst>
          </a:custGeom>
          <a:solidFill>
            <a:srgbClr val="FF003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5985821" y="11800298"/>
            <a:ext cx="194962" cy="374274"/>
          </a:xfrm>
          <a:custGeom>
            <a:avLst/>
            <a:gdLst/>
            <a:ahLst/>
            <a:cxnLst/>
            <a:rect l="l" t="t" r="r" b="b"/>
            <a:pathLst>
              <a:path w="194962" h="374274">
                <a:moveTo>
                  <a:pt x="8931" y="373456"/>
                </a:moveTo>
                <a:lnTo>
                  <a:pt x="0" y="374039"/>
                </a:lnTo>
                <a:lnTo>
                  <a:pt x="2582" y="374117"/>
                </a:lnTo>
                <a:lnTo>
                  <a:pt x="5242" y="374274"/>
                </a:lnTo>
                <a:lnTo>
                  <a:pt x="7746" y="374274"/>
                </a:lnTo>
                <a:lnTo>
                  <a:pt x="20476" y="373842"/>
                </a:lnTo>
                <a:lnTo>
                  <a:pt x="33164" y="372548"/>
                </a:lnTo>
                <a:lnTo>
                  <a:pt x="45761" y="370393"/>
                </a:lnTo>
                <a:lnTo>
                  <a:pt x="58218" y="367376"/>
                </a:lnTo>
                <a:lnTo>
                  <a:pt x="70487" y="363498"/>
                </a:lnTo>
                <a:lnTo>
                  <a:pt x="82518" y="358761"/>
                </a:lnTo>
                <a:lnTo>
                  <a:pt x="94262" y="353164"/>
                </a:lnTo>
                <a:lnTo>
                  <a:pt x="105670" y="346709"/>
                </a:lnTo>
                <a:lnTo>
                  <a:pt x="116693" y="339395"/>
                </a:lnTo>
                <a:lnTo>
                  <a:pt x="127282" y="331225"/>
                </a:lnTo>
                <a:lnTo>
                  <a:pt x="137388" y="322198"/>
                </a:lnTo>
                <a:lnTo>
                  <a:pt x="150554" y="308207"/>
                </a:lnTo>
                <a:lnTo>
                  <a:pt x="159872" y="296297"/>
                </a:lnTo>
                <a:lnTo>
                  <a:pt x="168094" y="283838"/>
                </a:lnTo>
                <a:lnTo>
                  <a:pt x="175220" y="270900"/>
                </a:lnTo>
                <a:lnTo>
                  <a:pt x="181250" y="257551"/>
                </a:lnTo>
                <a:lnTo>
                  <a:pt x="186184" y="243860"/>
                </a:lnTo>
                <a:lnTo>
                  <a:pt x="190022" y="229896"/>
                </a:lnTo>
                <a:lnTo>
                  <a:pt x="192764" y="215727"/>
                </a:lnTo>
                <a:lnTo>
                  <a:pt x="194411" y="201421"/>
                </a:lnTo>
                <a:lnTo>
                  <a:pt x="194962" y="187048"/>
                </a:lnTo>
                <a:lnTo>
                  <a:pt x="194417" y="172677"/>
                </a:lnTo>
                <a:lnTo>
                  <a:pt x="192776" y="158375"/>
                </a:lnTo>
                <a:lnTo>
                  <a:pt x="190040" y="144211"/>
                </a:lnTo>
                <a:lnTo>
                  <a:pt x="186209" y="130255"/>
                </a:lnTo>
                <a:lnTo>
                  <a:pt x="181282" y="116575"/>
                </a:lnTo>
                <a:lnTo>
                  <a:pt x="175260" y="103239"/>
                </a:lnTo>
                <a:lnTo>
                  <a:pt x="168142" y="90316"/>
                </a:lnTo>
                <a:lnTo>
                  <a:pt x="159929" y="77875"/>
                </a:lnTo>
                <a:lnTo>
                  <a:pt x="150621" y="65984"/>
                </a:lnTo>
                <a:lnTo>
                  <a:pt x="140218" y="54713"/>
                </a:lnTo>
                <a:lnTo>
                  <a:pt x="130311" y="45490"/>
                </a:lnTo>
                <a:lnTo>
                  <a:pt x="119919" y="37118"/>
                </a:lnTo>
                <a:lnTo>
                  <a:pt x="109090" y="29597"/>
                </a:lnTo>
                <a:lnTo>
                  <a:pt x="97869" y="22926"/>
                </a:lnTo>
                <a:lnTo>
                  <a:pt x="86304" y="17106"/>
                </a:lnTo>
                <a:lnTo>
                  <a:pt x="74441" y="12134"/>
                </a:lnTo>
                <a:lnTo>
                  <a:pt x="62325" y="8012"/>
                </a:lnTo>
                <a:lnTo>
                  <a:pt x="50005" y="4738"/>
                </a:lnTo>
                <a:lnTo>
                  <a:pt x="37526" y="2311"/>
                </a:lnTo>
                <a:lnTo>
                  <a:pt x="24936" y="732"/>
                </a:lnTo>
                <a:lnTo>
                  <a:pt x="12280" y="0"/>
                </a:lnTo>
                <a:lnTo>
                  <a:pt x="0" y="97"/>
                </a:lnTo>
                <a:lnTo>
                  <a:pt x="12655" y="1049"/>
                </a:lnTo>
                <a:lnTo>
                  <a:pt x="25237" y="2855"/>
                </a:lnTo>
                <a:lnTo>
                  <a:pt x="37699" y="5514"/>
                </a:lnTo>
                <a:lnTo>
                  <a:pt x="49994" y="9028"/>
                </a:lnTo>
                <a:lnTo>
                  <a:pt x="62072" y="13397"/>
                </a:lnTo>
                <a:lnTo>
                  <a:pt x="73886" y="18622"/>
                </a:lnTo>
                <a:lnTo>
                  <a:pt x="85389" y="24705"/>
                </a:lnTo>
                <a:lnTo>
                  <a:pt x="96532" y="31644"/>
                </a:lnTo>
                <a:lnTo>
                  <a:pt x="107268" y="39442"/>
                </a:lnTo>
                <a:lnTo>
                  <a:pt x="117549" y="48100"/>
                </a:lnTo>
                <a:lnTo>
                  <a:pt x="134894" y="65984"/>
                </a:lnTo>
                <a:lnTo>
                  <a:pt x="144202" y="77875"/>
                </a:lnTo>
                <a:lnTo>
                  <a:pt x="152415" y="90316"/>
                </a:lnTo>
                <a:lnTo>
                  <a:pt x="159533" y="103238"/>
                </a:lnTo>
                <a:lnTo>
                  <a:pt x="165556" y="116573"/>
                </a:lnTo>
                <a:lnTo>
                  <a:pt x="170483" y="130253"/>
                </a:lnTo>
                <a:lnTo>
                  <a:pt x="174316" y="144208"/>
                </a:lnTo>
                <a:lnTo>
                  <a:pt x="177054" y="158370"/>
                </a:lnTo>
                <a:lnTo>
                  <a:pt x="178696" y="172669"/>
                </a:lnTo>
                <a:lnTo>
                  <a:pt x="179244" y="187039"/>
                </a:lnTo>
                <a:lnTo>
                  <a:pt x="178696" y="201408"/>
                </a:lnTo>
                <a:lnTo>
                  <a:pt x="177054" y="215710"/>
                </a:lnTo>
                <a:lnTo>
                  <a:pt x="174316" y="229874"/>
                </a:lnTo>
                <a:lnTo>
                  <a:pt x="170483" y="243834"/>
                </a:lnTo>
                <a:lnTo>
                  <a:pt x="165556" y="257518"/>
                </a:lnTo>
                <a:lnTo>
                  <a:pt x="159533" y="270860"/>
                </a:lnTo>
                <a:lnTo>
                  <a:pt x="152415" y="283790"/>
                </a:lnTo>
                <a:lnTo>
                  <a:pt x="144202" y="296240"/>
                </a:lnTo>
                <a:lnTo>
                  <a:pt x="134894" y="308140"/>
                </a:lnTo>
                <a:lnTo>
                  <a:pt x="124491" y="319423"/>
                </a:lnTo>
                <a:lnTo>
                  <a:pt x="114561" y="328668"/>
                </a:lnTo>
                <a:lnTo>
                  <a:pt x="104146" y="337060"/>
                </a:lnTo>
                <a:lnTo>
                  <a:pt x="93291" y="344599"/>
                </a:lnTo>
                <a:lnTo>
                  <a:pt x="82044" y="351284"/>
                </a:lnTo>
                <a:lnTo>
                  <a:pt x="70450" y="357116"/>
                </a:lnTo>
                <a:lnTo>
                  <a:pt x="58558" y="362094"/>
                </a:lnTo>
                <a:lnTo>
                  <a:pt x="46413" y="366217"/>
                </a:lnTo>
                <a:lnTo>
                  <a:pt x="34063" y="369486"/>
                </a:lnTo>
                <a:lnTo>
                  <a:pt x="21553" y="371899"/>
                </a:lnTo>
                <a:lnTo>
                  <a:pt x="8931" y="373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5806574" y="11800259"/>
            <a:ext cx="341372" cy="374157"/>
          </a:xfrm>
          <a:custGeom>
            <a:avLst/>
            <a:gdLst/>
            <a:ahLst/>
            <a:cxnLst/>
            <a:rect l="l" t="t" r="r" b="b"/>
            <a:pathLst>
              <a:path w="341372" h="374157">
                <a:moveTo>
                  <a:pt x="44350" y="308181"/>
                </a:moveTo>
                <a:lnTo>
                  <a:pt x="54753" y="319463"/>
                </a:lnTo>
                <a:lnTo>
                  <a:pt x="64680" y="328700"/>
                </a:lnTo>
                <a:lnTo>
                  <a:pt x="75104" y="337088"/>
                </a:lnTo>
                <a:lnTo>
                  <a:pt x="85976" y="344626"/>
                </a:lnTo>
                <a:lnTo>
                  <a:pt x="97247" y="351312"/>
                </a:lnTo>
                <a:lnTo>
                  <a:pt x="108870" y="357145"/>
                </a:lnTo>
                <a:lnTo>
                  <a:pt x="120793" y="362125"/>
                </a:lnTo>
                <a:lnTo>
                  <a:pt x="132970" y="366249"/>
                </a:lnTo>
                <a:lnTo>
                  <a:pt x="145350" y="369518"/>
                </a:lnTo>
                <a:lnTo>
                  <a:pt x="157886" y="371929"/>
                </a:lnTo>
                <a:lnTo>
                  <a:pt x="170528" y="373483"/>
                </a:lnTo>
                <a:lnTo>
                  <a:pt x="182374" y="374157"/>
                </a:lnTo>
                <a:lnTo>
                  <a:pt x="190956" y="364410"/>
                </a:lnTo>
                <a:lnTo>
                  <a:pt x="198306" y="353802"/>
                </a:lnTo>
                <a:lnTo>
                  <a:pt x="204199" y="342425"/>
                </a:lnTo>
                <a:lnTo>
                  <a:pt x="208407" y="330372"/>
                </a:lnTo>
                <a:lnTo>
                  <a:pt x="209369" y="326348"/>
                </a:lnTo>
                <a:lnTo>
                  <a:pt x="196955" y="327772"/>
                </a:lnTo>
                <a:lnTo>
                  <a:pt x="184483" y="328102"/>
                </a:lnTo>
                <a:lnTo>
                  <a:pt x="172031" y="327339"/>
                </a:lnTo>
                <a:lnTo>
                  <a:pt x="159676" y="325483"/>
                </a:lnTo>
                <a:lnTo>
                  <a:pt x="147498" y="322533"/>
                </a:lnTo>
                <a:lnTo>
                  <a:pt x="135574" y="318490"/>
                </a:lnTo>
                <a:lnTo>
                  <a:pt x="123982" y="313354"/>
                </a:lnTo>
                <a:lnTo>
                  <a:pt x="112801" y="307125"/>
                </a:lnTo>
                <a:lnTo>
                  <a:pt x="102110" y="299802"/>
                </a:lnTo>
                <a:lnTo>
                  <a:pt x="91985" y="291386"/>
                </a:lnTo>
                <a:lnTo>
                  <a:pt x="78610" y="277392"/>
                </a:lnTo>
                <a:lnTo>
                  <a:pt x="70946" y="267301"/>
                </a:lnTo>
                <a:lnTo>
                  <a:pt x="64314" y="256709"/>
                </a:lnTo>
                <a:lnTo>
                  <a:pt x="58711" y="245688"/>
                </a:lnTo>
                <a:lnTo>
                  <a:pt x="54137" y="234311"/>
                </a:lnTo>
                <a:lnTo>
                  <a:pt x="50593" y="222649"/>
                </a:lnTo>
                <a:lnTo>
                  <a:pt x="48076" y="210775"/>
                </a:lnTo>
                <a:lnTo>
                  <a:pt x="46589" y="198759"/>
                </a:lnTo>
                <a:lnTo>
                  <a:pt x="46128" y="186675"/>
                </a:lnTo>
                <a:lnTo>
                  <a:pt x="46695" y="174593"/>
                </a:lnTo>
                <a:lnTo>
                  <a:pt x="48289" y="162586"/>
                </a:lnTo>
                <a:lnTo>
                  <a:pt x="50908" y="150726"/>
                </a:lnTo>
                <a:lnTo>
                  <a:pt x="54554" y="139084"/>
                </a:lnTo>
                <a:lnTo>
                  <a:pt x="59225" y="127732"/>
                </a:lnTo>
                <a:lnTo>
                  <a:pt x="64921" y="116743"/>
                </a:lnTo>
                <a:lnTo>
                  <a:pt x="71642" y="106188"/>
                </a:lnTo>
                <a:lnTo>
                  <a:pt x="72437" y="105066"/>
                </a:lnTo>
                <a:lnTo>
                  <a:pt x="233547" y="266176"/>
                </a:lnTo>
                <a:lnTo>
                  <a:pt x="236129" y="264846"/>
                </a:lnTo>
                <a:lnTo>
                  <a:pt x="250170" y="252474"/>
                </a:lnTo>
                <a:lnTo>
                  <a:pt x="255833" y="240903"/>
                </a:lnTo>
                <a:lnTo>
                  <a:pt x="258867" y="227885"/>
                </a:lnTo>
                <a:lnTo>
                  <a:pt x="259056" y="226505"/>
                </a:lnTo>
                <a:lnTo>
                  <a:pt x="105066" y="72437"/>
                </a:lnTo>
                <a:lnTo>
                  <a:pt x="116162" y="65248"/>
                </a:lnTo>
                <a:lnTo>
                  <a:pt x="127735" y="59188"/>
                </a:lnTo>
                <a:lnTo>
                  <a:pt x="139701" y="54262"/>
                </a:lnTo>
                <a:lnTo>
                  <a:pt x="151975" y="50475"/>
                </a:lnTo>
                <a:lnTo>
                  <a:pt x="164473" y="47835"/>
                </a:lnTo>
                <a:lnTo>
                  <a:pt x="177111" y="46346"/>
                </a:lnTo>
                <a:lnTo>
                  <a:pt x="187069" y="45989"/>
                </a:lnTo>
                <a:lnTo>
                  <a:pt x="199805" y="46557"/>
                </a:lnTo>
                <a:lnTo>
                  <a:pt x="212457" y="48262"/>
                </a:lnTo>
                <a:lnTo>
                  <a:pt x="224941" y="51106"/>
                </a:lnTo>
                <a:lnTo>
                  <a:pt x="237174" y="55090"/>
                </a:lnTo>
                <a:lnTo>
                  <a:pt x="249071" y="60216"/>
                </a:lnTo>
                <a:lnTo>
                  <a:pt x="260549" y="66485"/>
                </a:lnTo>
                <a:lnTo>
                  <a:pt x="271522" y="73899"/>
                </a:lnTo>
                <a:lnTo>
                  <a:pt x="281909" y="82459"/>
                </a:lnTo>
                <a:lnTo>
                  <a:pt x="286912" y="87225"/>
                </a:lnTo>
                <a:lnTo>
                  <a:pt x="295614" y="96742"/>
                </a:lnTo>
                <a:lnTo>
                  <a:pt x="303236" y="106831"/>
                </a:lnTo>
                <a:lnTo>
                  <a:pt x="305613" y="110465"/>
                </a:lnTo>
                <a:lnTo>
                  <a:pt x="315296" y="102189"/>
                </a:lnTo>
                <a:lnTo>
                  <a:pt x="325060" y="94071"/>
                </a:lnTo>
                <a:lnTo>
                  <a:pt x="334913" y="86089"/>
                </a:lnTo>
                <a:lnTo>
                  <a:pt x="341372" y="80966"/>
                </a:lnTo>
                <a:lnTo>
                  <a:pt x="333890" y="70902"/>
                </a:lnTo>
                <a:lnTo>
                  <a:pt x="325612" y="61194"/>
                </a:lnTo>
                <a:lnTo>
                  <a:pt x="308180" y="44350"/>
                </a:lnTo>
                <a:lnTo>
                  <a:pt x="296280" y="35042"/>
                </a:lnTo>
                <a:lnTo>
                  <a:pt x="283830" y="26829"/>
                </a:lnTo>
                <a:lnTo>
                  <a:pt x="270900" y="19711"/>
                </a:lnTo>
                <a:lnTo>
                  <a:pt x="257558" y="13688"/>
                </a:lnTo>
                <a:lnTo>
                  <a:pt x="243873" y="8760"/>
                </a:lnTo>
                <a:lnTo>
                  <a:pt x="229914" y="4927"/>
                </a:lnTo>
                <a:lnTo>
                  <a:pt x="215750" y="2190"/>
                </a:lnTo>
                <a:lnTo>
                  <a:pt x="201448" y="547"/>
                </a:lnTo>
                <a:lnTo>
                  <a:pt x="187078" y="0"/>
                </a:lnTo>
                <a:lnTo>
                  <a:pt x="172709" y="547"/>
                </a:lnTo>
                <a:lnTo>
                  <a:pt x="158410" y="2190"/>
                </a:lnTo>
                <a:lnTo>
                  <a:pt x="144248" y="4927"/>
                </a:lnTo>
                <a:lnTo>
                  <a:pt x="130293" y="8760"/>
                </a:lnTo>
                <a:lnTo>
                  <a:pt x="116613" y="13688"/>
                </a:lnTo>
                <a:lnTo>
                  <a:pt x="103278" y="19711"/>
                </a:lnTo>
                <a:lnTo>
                  <a:pt x="90355" y="26829"/>
                </a:lnTo>
                <a:lnTo>
                  <a:pt x="77915" y="35042"/>
                </a:lnTo>
                <a:lnTo>
                  <a:pt x="66024" y="44350"/>
                </a:lnTo>
                <a:lnTo>
                  <a:pt x="54753" y="54753"/>
                </a:lnTo>
                <a:lnTo>
                  <a:pt x="44350" y="66035"/>
                </a:lnTo>
                <a:lnTo>
                  <a:pt x="35042" y="77934"/>
                </a:lnTo>
                <a:lnTo>
                  <a:pt x="26829" y="90381"/>
                </a:lnTo>
                <a:lnTo>
                  <a:pt x="19711" y="103308"/>
                </a:lnTo>
                <a:lnTo>
                  <a:pt x="13688" y="116646"/>
                </a:lnTo>
                <a:lnTo>
                  <a:pt x="8760" y="130327"/>
                </a:lnTo>
                <a:lnTo>
                  <a:pt x="4927" y="144282"/>
                </a:lnTo>
                <a:lnTo>
                  <a:pt x="2190" y="158443"/>
                </a:lnTo>
                <a:lnTo>
                  <a:pt x="547" y="172741"/>
                </a:lnTo>
                <a:lnTo>
                  <a:pt x="0" y="187108"/>
                </a:lnTo>
                <a:lnTo>
                  <a:pt x="547" y="201474"/>
                </a:lnTo>
                <a:lnTo>
                  <a:pt x="2190" y="215772"/>
                </a:lnTo>
                <a:lnTo>
                  <a:pt x="4927" y="229933"/>
                </a:lnTo>
                <a:lnTo>
                  <a:pt x="8760" y="243888"/>
                </a:lnTo>
                <a:lnTo>
                  <a:pt x="13688" y="257569"/>
                </a:lnTo>
                <a:lnTo>
                  <a:pt x="19711" y="270907"/>
                </a:lnTo>
                <a:lnTo>
                  <a:pt x="26829" y="283835"/>
                </a:lnTo>
                <a:lnTo>
                  <a:pt x="35042" y="296282"/>
                </a:lnTo>
                <a:lnTo>
                  <a:pt x="44350" y="3081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5806634" y="11800291"/>
            <a:ext cx="246086" cy="310901"/>
          </a:xfrm>
          <a:custGeom>
            <a:avLst/>
            <a:gdLst/>
            <a:ahLst/>
            <a:cxnLst/>
            <a:rect l="l" t="t" r="r" b="b"/>
            <a:pathLst>
              <a:path w="246086" h="310901">
                <a:moveTo>
                  <a:pt x="66182" y="259905"/>
                </a:moveTo>
                <a:lnTo>
                  <a:pt x="60187" y="248822"/>
                </a:lnTo>
                <a:lnTo>
                  <a:pt x="55254" y="237351"/>
                </a:lnTo>
                <a:lnTo>
                  <a:pt x="51381" y="225568"/>
                </a:lnTo>
                <a:lnTo>
                  <a:pt x="48569" y="213548"/>
                </a:lnTo>
                <a:lnTo>
                  <a:pt x="46818" y="201365"/>
                </a:lnTo>
                <a:lnTo>
                  <a:pt x="46127" y="189094"/>
                </a:lnTo>
                <a:lnTo>
                  <a:pt x="46497" y="176812"/>
                </a:lnTo>
                <a:lnTo>
                  <a:pt x="47927" y="164592"/>
                </a:lnTo>
                <a:lnTo>
                  <a:pt x="50417" y="152511"/>
                </a:lnTo>
                <a:lnTo>
                  <a:pt x="53967" y="140642"/>
                </a:lnTo>
                <a:lnTo>
                  <a:pt x="58576" y="129062"/>
                </a:lnTo>
                <a:lnTo>
                  <a:pt x="64245" y="117844"/>
                </a:lnTo>
                <a:lnTo>
                  <a:pt x="70974" y="107065"/>
                </a:lnTo>
                <a:lnTo>
                  <a:pt x="72456" y="104955"/>
                </a:lnTo>
                <a:lnTo>
                  <a:pt x="109624" y="142122"/>
                </a:lnTo>
                <a:lnTo>
                  <a:pt x="121625" y="137578"/>
                </a:lnTo>
                <a:lnTo>
                  <a:pt x="133033" y="131956"/>
                </a:lnTo>
                <a:lnTo>
                  <a:pt x="143910" y="125384"/>
                </a:lnTo>
                <a:lnTo>
                  <a:pt x="152190" y="119587"/>
                </a:lnTo>
                <a:lnTo>
                  <a:pt x="105007" y="72404"/>
                </a:lnTo>
                <a:lnTo>
                  <a:pt x="116103" y="65216"/>
                </a:lnTo>
                <a:lnTo>
                  <a:pt x="127676" y="59155"/>
                </a:lnTo>
                <a:lnTo>
                  <a:pt x="139642" y="54229"/>
                </a:lnTo>
                <a:lnTo>
                  <a:pt x="151916" y="50442"/>
                </a:lnTo>
                <a:lnTo>
                  <a:pt x="164414" y="47802"/>
                </a:lnTo>
                <a:lnTo>
                  <a:pt x="177053" y="46314"/>
                </a:lnTo>
                <a:lnTo>
                  <a:pt x="187010" y="45957"/>
                </a:lnTo>
                <a:lnTo>
                  <a:pt x="199719" y="46507"/>
                </a:lnTo>
                <a:lnTo>
                  <a:pt x="212313" y="48227"/>
                </a:lnTo>
                <a:lnTo>
                  <a:pt x="217213" y="49243"/>
                </a:lnTo>
                <a:lnTo>
                  <a:pt x="224597" y="38940"/>
                </a:lnTo>
                <a:lnTo>
                  <a:pt x="231991" y="28601"/>
                </a:lnTo>
                <a:lnTo>
                  <a:pt x="239469" y="18314"/>
                </a:lnTo>
                <a:lnTo>
                  <a:pt x="246086" y="9493"/>
                </a:lnTo>
                <a:lnTo>
                  <a:pt x="234221" y="6002"/>
                </a:lnTo>
                <a:lnTo>
                  <a:pt x="222190" y="3306"/>
                </a:lnTo>
                <a:lnTo>
                  <a:pt x="210037" y="1407"/>
                </a:lnTo>
                <a:lnTo>
                  <a:pt x="197805" y="305"/>
                </a:lnTo>
                <a:lnTo>
                  <a:pt x="185535" y="0"/>
                </a:lnTo>
                <a:lnTo>
                  <a:pt x="173270" y="491"/>
                </a:lnTo>
                <a:lnTo>
                  <a:pt x="161055" y="1780"/>
                </a:lnTo>
                <a:lnTo>
                  <a:pt x="148930" y="3867"/>
                </a:lnTo>
                <a:lnTo>
                  <a:pt x="136939" y="6751"/>
                </a:lnTo>
                <a:lnTo>
                  <a:pt x="125125" y="10433"/>
                </a:lnTo>
                <a:lnTo>
                  <a:pt x="113530" y="14913"/>
                </a:lnTo>
                <a:lnTo>
                  <a:pt x="102197" y="20192"/>
                </a:lnTo>
                <a:lnTo>
                  <a:pt x="91169" y="26269"/>
                </a:lnTo>
                <a:lnTo>
                  <a:pt x="80489" y="33145"/>
                </a:lnTo>
                <a:lnTo>
                  <a:pt x="70199" y="40820"/>
                </a:lnTo>
                <a:lnTo>
                  <a:pt x="60341" y="49294"/>
                </a:lnTo>
                <a:lnTo>
                  <a:pt x="44661" y="65567"/>
                </a:lnTo>
                <a:lnTo>
                  <a:pt x="35643" y="76986"/>
                </a:lnTo>
                <a:lnTo>
                  <a:pt x="27638" y="88917"/>
                </a:lnTo>
                <a:lnTo>
                  <a:pt x="20647" y="101299"/>
                </a:lnTo>
                <a:lnTo>
                  <a:pt x="14671" y="114071"/>
                </a:lnTo>
                <a:lnTo>
                  <a:pt x="9708" y="127171"/>
                </a:lnTo>
                <a:lnTo>
                  <a:pt x="5760" y="140538"/>
                </a:lnTo>
                <a:lnTo>
                  <a:pt x="2826" y="154113"/>
                </a:lnTo>
                <a:lnTo>
                  <a:pt x="906" y="167833"/>
                </a:lnTo>
                <a:lnTo>
                  <a:pt x="0" y="181637"/>
                </a:lnTo>
                <a:lnTo>
                  <a:pt x="107" y="195465"/>
                </a:lnTo>
                <a:lnTo>
                  <a:pt x="1230" y="209255"/>
                </a:lnTo>
                <a:lnTo>
                  <a:pt x="3366" y="222947"/>
                </a:lnTo>
                <a:lnTo>
                  <a:pt x="6516" y="236479"/>
                </a:lnTo>
                <a:lnTo>
                  <a:pt x="10680" y="249790"/>
                </a:lnTo>
                <a:lnTo>
                  <a:pt x="15859" y="262820"/>
                </a:lnTo>
                <a:lnTo>
                  <a:pt x="22051" y="275507"/>
                </a:lnTo>
                <a:lnTo>
                  <a:pt x="29258" y="287790"/>
                </a:lnTo>
                <a:lnTo>
                  <a:pt x="37478" y="299608"/>
                </a:lnTo>
                <a:lnTo>
                  <a:pt x="46713" y="310901"/>
                </a:lnTo>
                <a:lnTo>
                  <a:pt x="54756" y="301082"/>
                </a:lnTo>
                <a:lnTo>
                  <a:pt x="62067" y="290664"/>
                </a:lnTo>
                <a:lnTo>
                  <a:pt x="68595" y="279701"/>
                </a:lnTo>
                <a:lnTo>
                  <a:pt x="73239" y="270526"/>
                </a:lnTo>
                <a:lnTo>
                  <a:pt x="66182" y="259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5742237" y="11953447"/>
            <a:ext cx="169091" cy="79264"/>
          </a:xfrm>
          <a:custGeom>
            <a:avLst/>
            <a:gdLst/>
            <a:ahLst/>
            <a:cxnLst/>
            <a:rect l="l" t="t" r="r" b="b"/>
            <a:pathLst>
              <a:path w="169091" h="79264">
                <a:moveTo>
                  <a:pt x="169091" y="0"/>
                </a:moveTo>
                <a:lnTo>
                  <a:pt x="4616" y="0"/>
                </a:lnTo>
                <a:lnTo>
                  <a:pt x="0" y="4616"/>
                </a:lnTo>
                <a:lnTo>
                  <a:pt x="0" y="74647"/>
                </a:lnTo>
                <a:lnTo>
                  <a:pt x="4616" y="79264"/>
                </a:lnTo>
                <a:lnTo>
                  <a:pt x="169091" y="79264"/>
                </a:lnTo>
                <a:lnTo>
                  <a:pt x="169091" y="0"/>
                </a:lnTo>
                <a:close/>
              </a:path>
            </a:pathLst>
          </a:custGeom>
          <a:solidFill>
            <a:srgbClr val="FF9E3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6091988" y="11953447"/>
            <a:ext cx="133502" cy="79264"/>
          </a:xfrm>
          <a:custGeom>
            <a:avLst/>
            <a:gdLst/>
            <a:ahLst/>
            <a:cxnLst/>
            <a:rect l="l" t="t" r="r" b="b"/>
            <a:pathLst>
              <a:path w="133502" h="79264">
                <a:moveTo>
                  <a:pt x="0" y="79264"/>
                </a:moveTo>
                <a:lnTo>
                  <a:pt x="133502" y="79264"/>
                </a:lnTo>
                <a:lnTo>
                  <a:pt x="133502" y="0"/>
                </a:lnTo>
                <a:lnTo>
                  <a:pt x="0" y="0"/>
                </a:lnTo>
                <a:lnTo>
                  <a:pt x="0" y="7926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6091988" y="12019252"/>
            <a:ext cx="133502" cy="0"/>
          </a:xfrm>
          <a:custGeom>
            <a:avLst/>
            <a:gdLst/>
            <a:ahLst/>
            <a:cxnLst/>
            <a:rect l="l" t="t" r="r" b="b"/>
            <a:pathLst>
              <a:path w="133502" h="0">
                <a:moveTo>
                  <a:pt x="0" y="0"/>
                </a:moveTo>
                <a:lnTo>
                  <a:pt x="133502" y="0"/>
                </a:lnTo>
              </a:path>
            </a:pathLst>
          </a:custGeom>
          <a:ln w="281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5742237" y="12005794"/>
            <a:ext cx="169091" cy="26916"/>
          </a:xfrm>
          <a:custGeom>
            <a:avLst/>
            <a:gdLst/>
            <a:ahLst/>
            <a:cxnLst/>
            <a:rect l="l" t="t" r="r" b="b"/>
            <a:pathLst>
              <a:path w="169091" h="26916">
                <a:moveTo>
                  <a:pt x="169091" y="0"/>
                </a:moveTo>
                <a:lnTo>
                  <a:pt x="0" y="0"/>
                </a:lnTo>
                <a:lnTo>
                  <a:pt x="0" y="22300"/>
                </a:lnTo>
                <a:lnTo>
                  <a:pt x="4616" y="26916"/>
                </a:lnTo>
                <a:lnTo>
                  <a:pt x="169091" y="26916"/>
                </a:lnTo>
                <a:lnTo>
                  <a:pt x="169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5742237" y="11953369"/>
            <a:ext cx="483253" cy="75508"/>
          </a:xfrm>
          <a:custGeom>
            <a:avLst/>
            <a:gdLst/>
            <a:ahLst/>
            <a:cxnLst/>
            <a:rect l="l" t="t" r="r" b="b"/>
            <a:pathLst>
              <a:path w="483253" h="75508">
                <a:moveTo>
                  <a:pt x="938" y="73865"/>
                </a:moveTo>
                <a:lnTo>
                  <a:pt x="2347" y="75508"/>
                </a:lnTo>
                <a:lnTo>
                  <a:pt x="3038" y="74955"/>
                </a:lnTo>
                <a:lnTo>
                  <a:pt x="14105" y="68536"/>
                </a:lnTo>
                <a:lnTo>
                  <a:pt x="26447" y="65023"/>
                </a:lnTo>
                <a:lnTo>
                  <a:pt x="35094" y="64258"/>
                </a:lnTo>
                <a:lnTo>
                  <a:pt x="47610" y="64798"/>
                </a:lnTo>
                <a:lnTo>
                  <a:pt x="60124" y="66661"/>
                </a:lnTo>
                <a:lnTo>
                  <a:pt x="72534" y="69170"/>
                </a:lnTo>
                <a:lnTo>
                  <a:pt x="81169" y="70976"/>
                </a:lnTo>
                <a:lnTo>
                  <a:pt x="93655" y="73060"/>
                </a:lnTo>
                <a:lnTo>
                  <a:pt x="106173" y="73956"/>
                </a:lnTo>
                <a:lnTo>
                  <a:pt x="118622" y="73004"/>
                </a:lnTo>
                <a:lnTo>
                  <a:pt x="129867" y="70199"/>
                </a:lnTo>
                <a:lnTo>
                  <a:pt x="141796" y="65647"/>
                </a:lnTo>
                <a:lnTo>
                  <a:pt x="153583" y="60578"/>
                </a:lnTo>
                <a:lnTo>
                  <a:pt x="165490" y="56052"/>
                </a:lnTo>
                <a:lnTo>
                  <a:pt x="177777" y="53129"/>
                </a:lnTo>
                <a:lnTo>
                  <a:pt x="179787" y="52881"/>
                </a:lnTo>
                <a:lnTo>
                  <a:pt x="191866" y="52675"/>
                </a:lnTo>
                <a:lnTo>
                  <a:pt x="203914" y="54221"/>
                </a:lnTo>
                <a:lnTo>
                  <a:pt x="215935" y="56891"/>
                </a:lnTo>
                <a:lnTo>
                  <a:pt x="227931" y="60057"/>
                </a:lnTo>
                <a:lnTo>
                  <a:pt x="239906" y="63089"/>
                </a:lnTo>
                <a:lnTo>
                  <a:pt x="251864" y="65359"/>
                </a:lnTo>
                <a:lnTo>
                  <a:pt x="263808" y="66239"/>
                </a:lnTo>
                <a:lnTo>
                  <a:pt x="275742" y="65101"/>
                </a:lnTo>
                <a:lnTo>
                  <a:pt x="281430" y="63707"/>
                </a:lnTo>
                <a:lnTo>
                  <a:pt x="293306" y="59209"/>
                </a:lnTo>
                <a:lnTo>
                  <a:pt x="304866" y="53703"/>
                </a:lnTo>
                <a:lnTo>
                  <a:pt x="316490" y="48423"/>
                </a:lnTo>
                <a:lnTo>
                  <a:pt x="328559" y="44600"/>
                </a:lnTo>
                <a:lnTo>
                  <a:pt x="339580" y="43204"/>
                </a:lnTo>
                <a:lnTo>
                  <a:pt x="351907" y="43639"/>
                </a:lnTo>
                <a:lnTo>
                  <a:pt x="364284" y="45509"/>
                </a:lnTo>
                <a:lnTo>
                  <a:pt x="376655" y="48141"/>
                </a:lnTo>
                <a:lnTo>
                  <a:pt x="388965" y="50860"/>
                </a:lnTo>
                <a:lnTo>
                  <a:pt x="394956" y="52046"/>
                </a:lnTo>
                <a:lnTo>
                  <a:pt x="420043" y="55475"/>
                </a:lnTo>
                <a:lnTo>
                  <a:pt x="445354" y="56534"/>
                </a:lnTo>
                <a:lnTo>
                  <a:pt x="470667" y="55258"/>
                </a:lnTo>
                <a:lnTo>
                  <a:pt x="483253" y="53755"/>
                </a:lnTo>
                <a:lnTo>
                  <a:pt x="483253" y="0"/>
                </a:lnTo>
                <a:lnTo>
                  <a:pt x="4616" y="0"/>
                </a:lnTo>
                <a:lnTo>
                  <a:pt x="0" y="4694"/>
                </a:lnTo>
                <a:lnTo>
                  <a:pt x="0" y="71517"/>
                </a:lnTo>
                <a:lnTo>
                  <a:pt x="938" y="738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5742082" y="11953447"/>
            <a:ext cx="414005" cy="34576"/>
          </a:xfrm>
          <a:custGeom>
            <a:avLst/>
            <a:gdLst/>
            <a:ahLst/>
            <a:cxnLst/>
            <a:rect l="l" t="t" r="r" b="b"/>
            <a:pathLst>
              <a:path w="414005" h="34576">
                <a:moveTo>
                  <a:pt x="71164" y="34558"/>
                </a:moveTo>
                <a:lnTo>
                  <a:pt x="83227" y="34576"/>
                </a:lnTo>
                <a:lnTo>
                  <a:pt x="94991" y="31924"/>
                </a:lnTo>
                <a:lnTo>
                  <a:pt x="99152" y="30155"/>
                </a:lnTo>
                <a:lnTo>
                  <a:pt x="110490" y="23657"/>
                </a:lnTo>
                <a:lnTo>
                  <a:pt x="121771" y="17443"/>
                </a:lnTo>
                <a:lnTo>
                  <a:pt x="133880" y="14632"/>
                </a:lnTo>
                <a:lnTo>
                  <a:pt x="141354" y="15637"/>
                </a:lnTo>
                <a:lnTo>
                  <a:pt x="153193" y="20351"/>
                </a:lnTo>
                <a:lnTo>
                  <a:pt x="165022" y="25586"/>
                </a:lnTo>
                <a:lnTo>
                  <a:pt x="168600" y="26699"/>
                </a:lnTo>
                <a:lnTo>
                  <a:pt x="180374" y="28545"/>
                </a:lnTo>
                <a:lnTo>
                  <a:pt x="192335" y="28210"/>
                </a:lnTo>
                <a:lnTo>
                  <a:pt x="204444" y="26377"/>
                </a:lnTo>
                <a:lnTo>
                  <a:pt x="216664" y="23731"/>
                </a:lnTo>
                <a:lnTo>
                  <a:pt x="228955" y="20957"/>
                </a:lnTo>
                <a:lnTo>
                  <a:pt x="241279" y="18739"/>
                </a:lnTo>
                <a:lnTo>
                  <a:pt x="253598" y="17762"/>
                </a:lnTo>
                <a:lnTo>
                  <a:pt x="254912" y="17766"/>
                </a:lnTo>
                <a:lnTo>
                  <a:pt x="267557" y="18764"/>
                </a:lnTo>
                <a:lnTo>
                  <a:pt x="280083" y="20888"/>
                </a:lnTo>
                <a:lnTo>
                  <a:pt x="292587" y="23289"/>
                </a:lnTo>
                <a:lnTo>
                  <a:pt x="305163" y="25117"/>
                </a:lnTo>
                <a:lnTo>
                  <a:pt x="329583" y="25252"/>
                </a:lnTo>
                <a:lnTo>
                  <a:pt x="354014" y="21094"/>
                </a:lnTo>
                <a:lnTo>
                  <a:pt x="378106" y="13856"/>
                </a:lnTo>
                <a:lnTo>
                  <a:pt x="402039" y="4807"/>
                </a:lnTo>
                <a:lnTo>
                  <a:pt x="414005" y="0"/>
                </a:lnTo>
                <a:lnTo>
                  <a:pt x="4616" y="0"/>
                </a:lnTo>
                <a:lnTo>
                  <a:pt x="0" y="4694"/>
                </a:lnTo>
                <a:lnTo>
                  <a:pt x="0" y="34037"/>
                </a:lnTo>
                <a:lnTo>
                  <a:pt x="1285" y="33506"/>
                </a:lnTo>
                <a:lnTo>
                  <a:pt x="13490" y="29838"/>
                </a:lnTo>
                <a:lnTo>
                  <a:pt x="26212" y="28560"/>
                </a:lnTo>
                <a:lnTo>
                  <a:pt x="34054" y="28950"/>
                </a:lnTo>
                <a:lnTo>
                  <a:pt x="46491" y="30700"/>
                </a:lnTo>
                <a:lnTo>
                  <a:pt x="58890" y="32918"/>
                </a:lnTo>
                <a:lnTo>
                  <a:pt x="71164" y="345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6209373" y="11946718"/>
            <a:ext cx="34037" cy="89827"/>
          </a:xfrm>
          <a:custGeom>
            <a:avLst/>
            <a:gdLst/>
            <a:ahLst/>
            <a:cxnLst/>
            <a:rect l="l" t="t" r="r" b="b"/>
            <a:pathLst>
              <a:path w="34037" h="89827">
                <a:moveTo>
                  <a:pt x="29655" y="5477"/>
                </a:moveTo>
                <a:lnTo>
                  <a:pt x="28873" y="2895"/>
                </a:lnTo>
                <a:lnTo>
                  <a:pt x="26995" y="625"/>
                </a:lnTo>
                <a:lnTo>
                  <a:pt x="24647" y="391"/>
                </a:lnTo>
                <a:lnTo>
                  <a:pt x="20500" y="0"/>
                </a:lnTo>
                <a:lnTo>
                  <a:pt x="17683" y="5946"/>
                </a:lnTo>
                <a:lnTo>
                  <a:pt x="13536" y="6181"/>
                </a:lnTo>
                <a:lnTo>
                  <a:pt x="11502" y="6259"/>
                </a:lnTo>
                <a:lnTo>
                  <a:pt x="9624" y="4929"/>
                </a:lnTo>
                <a:lnTo>
                  <a:pt x="7589" y="4851"/>
                </a:lnTo>
                <a:lnTo>
                  <a:pt x="2738" y="4773"/>
                </a:lnTo>
                <a:lnTo>
                  <a:pt x="0" y="11971"/>
                </a:lnTo>
                <a:lnTo>
                  <a:pt x="1330" y="17449"/>
                </a:lnTo>
                <a:lnTo>
                  <a:pt x="2660" y="22926"/>
                </a:lnTo>
                <a:lnTo>
                  <a:pt x="6259" y="26995"/>
                </a:lnTo>
                <a:lnTo>
                  <a:pt x="9076" y="31611"/>
                </a:lnTo>
                <a:lnTo>
                  <a:pt x="11893" y="36228"/>
                </a:lnTo>
                <a:lnTo>
                  <a:pt x="13693" y="42644"/>
                </a:lnTo>
                <a:lnTo>
                  <a:pt x="11111" y="47339"/>
                </a:lnTo>
                <a:lnTo>
                  <a:pt x="7981" y="47026"/>
                </a:lnTo>
                <a:lnTo>
                  <a:pt x="5946" y="51721"/>
                </a:lnTo>
                <a:lnTo>
                  <a:pt x="6807" y="55242"/>
                </a:lnTo>
                <a:lnTo>
                  <a:pt x="7668" y="58763"/>
                </a:lnTo>
                <a:lnTo>
                  <a:pt x="10172" y="61345"/>
                </a:lnTo>
                <a:lnTo>
                  <a:pt x="12206" y="64162"/>
                </a:lnTo>
                <a:lnTo>
                  <a:pt x="14319" y="66979"/>
                </a:lnTo>
                <a:lnTo>
                  <a:pt x="16040" y="70735"/>
                </a:lnTo>
                <a:lnTo>
                  <a:pt x="15023" y="74178"/>
                </a:lnTo>
                <a:lnTo>
                  <a:pt x="14006" y="77699"/>
                </a:lnTo>
                <a:lnTo>
                  <a:pt x="10250" y="80124"/>
                </a:lnTo>
                <a:lnTo>
                  <a:pt x="10485" y="83880"/>
                </a:lnTo>
                <a:lnTo>
                  <a:pt x="10641" y="86306"/>
                </a:lnTo>
                <a:lnTo>
                  <a:pt x="12597" y="88184"/>
                </a:lnTo>
                <a:lnTo>
                  <a:pt x="14632" y="88653"/>
                </a:lnTo>
                <a:lnTo>
                  <a:pt x="16901" y="89201"/>
                </a:lnTo>
                <a:lnTo>
                  <a:pt x="24334" y="89827"/>
                </a:lnTo>
                <a:lnTo>
                  <a:pt x="25195" y="86306"/>
                </a:lnTo>
                <a:lnTo>
                  <a:pt x="25664" y="84506"/>
                </a:lnTo>
                <a:lnTo>
                  <a:pt x="25117" y="82628"/>
                </a:lnTo>
                <a:lnTo>
                  <a:pt x="24726" y="80829"/>
                </a:lnTo>
                <a:lnTo>
                  <a:pt x="24256" y="79029"/>
                </a:lnTo>
                <a:lnTo>
                  <a:pt x="24021" y="76916"/>
                </a:lnTo>
                <a:lnTo>
                  <a:pt x="25039" y="75430"/>
                </a:lnTo>
                <a:lnTo>
                  <a:pt x="26682" y="72926"/>
                </a:lnTo>
                <a:lnTo>
                  <a:pt x="30438" y="74021"/>
                </a:lnTo>
                <a:lnTo>
                  <a:pt x="32394" y="71909"/>
                </a:lnTo>
                <a:lnTo>
                  <a:pt x="34037" y="70187"/>
                </a:lnTo>
                <a:lnTo>
                  <a:pt x="33802" y="67135"/>
                </a:lnTo>
                <a:lnTo>
                  <a:pt x="32785" y="64866"/>
                </a:lnTo>
                <a:lnTo>
                  <a:pt x="31768" y="62597"/>
                </a:lnTo>
                <a:lnTo>
                  <a:pt x="30203" y="60719"/>
                </a:lnTo>
                <a:lnTo>
                  <a:pt x="29342" y="58372"/>
                </a:lnTo>
                <a:lnTo>
                  <a:pt x="28325" y="55477"/>
                </a:lnTo>
                <a:lnTo>
                  <a:pt x="28403" y="52269"/>
                </a:lnTo>
                <a:lnTo>
                  <a:pt x="28560" y="49217"/>
                </a:lnTo>
                <a:lnTo>
                  <a:pt x="29032" y="38981"/>
                </a:lnTo>
                <a:lnTo>
                  <a:pt x="29617" y="26306"/>
                </a:lnTo>
                <a:lnTo>
                  <a:pt x="30203" y="13614"/>
                </a:lnTo>
                <a:lnTo>
                  <a:pt x="30281" y="10876"/>
                </a:lnTo>
                <a:lnTo>
                  <a:pt x="30438" y="8059"/>
                </a:lnTo>
                <a:lnTo>
                  <a:pt x="29655" y="5477"/>
                </a:lnTo>
                <a:close/>
              </a:path>
            </a:pathLst>
          </a:custGeom>
          <a:solidFill>
            <a:srgbClr val="34343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5895324" y="11889053"/>
            <a:ext cx="196664" cy="196664"/>
          </a:xfrm>
          <a:custGeom>
            <a:avLst/>
            <a:gdLst/>
            <a:ahLst/>
            <a:cxnLst/>
            <a:rect l="l" t="t" r="r" b="b"/>
            <a:pathLst>
              <a:path w="196664" h="196664">
                <a:moveTo>
                  <a:pt x="0" y="0"/>
                </a:moveTo>
                <a:lnTo>
                  <a:pt x="196664" y="196664"/>
                </a:lnTo>
              </a:path>
            </a:pathLst>
          </a:custGeom>
          <a:ln w="47350">
            <a:solidFill>
              <a:srgbClr val="FF003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5879089" y="11872696"/>
            <a:ext cx="186619" cy="193661"/>
          </a:xfrm>
          <a:custGeom>
            <a:avLst/>
            <a:gdLst/>
            <a:ahLst/>
            <a:cxnLst/>
            <a:rect l="l" t="t" r="r" b="b"/>
            <a:pathLst>
              <a:path w="186619" h="193661">
                <a:moveTo>
                  <a:pt x="0" y="32550"/>
                </a:moveTo>
                <a:lnTo>
                  <a:pt x="161110" y="193661"/>
                </a:lnTo>
                <a:lnTo>
                  <a:pt x="163692" y="192331"/>
                </a:lnTo>
                <a:lnTo>
                  <a:pt x="166353" y="190922"/>
                </a:lnTo>
                <a:lnTo>
                  <a:pt x="177732" y="179958"/>
                </a:lnTo>
                <a:lnTo>
                  <a:pt x="183396" y="168387"/>
                </a:lnTo>
                <a:lnTo>
                  <a:pt x="186430" y="155369"/>
                </a:lnTo>
                <a:lnTo>
                  <a:pt x="186619" y="153990"/>
                </a:lnTo>
                <a:lnTo>
                  <a:pt x="32550" y="0"/>
                </a:lnTo>
                <a:lnTo>
                  <a:pt x="0" y="32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5879089" y="11872696"/>
            <a:ext cx="79733" cy="69718"/>
          </a:xfrm>
          <a:custGeom>
            <a:avLst/>
            <a:gdLst/>
            <a:ahLst/>
            <a:cxnLst/>
            <a:rect l="l" t="t" r="r" b="b"/>
            <a:pathLst>
              <a:path w="79733" h="69718">
                <a:moveTo>
                  <a:pt x="0" y="32550"/>
                </a:moveTo>
                <a:lnTo>
                  <a:pt x="37167" y="69718"/>
                </a:lnTo>
                <a:lnTo>
                  <a:pt x="49168" y="65174"/>
                </a:lnTo>
                <a:lnTo>
                  <a:pt x="60577" y="59551"/>
                </a:lnTo>
                <a:lnTo>
                  <a:pt x="71453" y="52979"/>
                </a:lnTo>
                <a:lnTo>
                  <a:pt x="79733" y="47182"/>
                </a:lnTo>
                <a:lnTo>
                  <a:pt x="32550" y="0"/>
                </a:lnTo>
                <a:lnTo>
                  <a:pt x="0" y="32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5371287" y="8107885"/>
            <a:ext cx="2507483" cy="580273"/>
          </a:xfrm>
          <a:custGeom>
            <a:avLst/>
            <a:gdLst/>
            <a:ahLst/>
            <a:cxnLst/>
            <a:rect l="l" t="t" r="r" b="b"/>
            <a:pathLst>
              <a:path w="2507483" h="580273">
                <a:moveTo>
                  <a:pt x="798596" y="354041"/>
                </a:moveTo>
                <a:lnTo>
                  <a:pt x="816726" y="354041"/>
                </a:lnTo>
                <a:lnTo>
                  <a:pt x="798596" y="347167"/>
                </a:lnTo>
                <a:lnTo>
                  <a:pt x="790626" y="347167"/>
                </a:lnTo>
                <a:lnTo>
                  <a:pt x="790626" y="354041"/>
                </a:lnTo>
                <a:lnTo>
                  <a:pt x="790693" y="387811"/>
                </a:lnTo>
                <a:lnTo>
                  <a:pt x="791357" y="390401"/>
                </a:lnTo>
                <a:lnTo>
                  <a:pt x="792619" y="392394"/>
                </a:lnTo>
                <a:lnTo>
                  <a:pt x="793947" y="394320"/>
                </a:lnTo>
                <a:lnTo>
                  <a:pt x="795707" y="395747"/>
                </a:lnTo>
                <a:lnTo>
                  <a:pt x="797899" y="396677"/>
                </a:lnTo>
                <a:lnTo>
                  <a:pt x="798596" y="385686"/>
                </a:lnTo>
                <a:lnTo>
                  <a:pt x="798596" y="354041"/>
                </a:lnTo>
                <a:close/>
              </a:path>
              <a:path w="2507483" h="580273">
                <a:moveTo>
                  <a:pt x="814833" y="386815"/>
                </a:moveTo>
                <a:lnTo>
                  <a:pt x="813705" y="387944"/>
                </a:lnTo>
                <a:lnTo>
                  <a:pt x="814269" y="395980"/>
                </a:lnTo>
                <a:lnTo>
                  <a:pt x="816095" y="394884"/>
                </a:lnTo>
                <a:lnTo>
                  <a:pt x="817623" y="393489"/>
                </a:lnTo>
                <a:lnTo>
                  <a:pt x="814833" y="386815"/>
                </a:lnTo>
                <a:close/>
              </a:path>
              <a:path w="2507483" h="580273">
                <a:moveTo>
                  <a:pt x="809653" y="390169"/>
                </a:moveTo>
                <a:lnTo>
                  <a:pt x="810085" y="397574"/>
                </a:lnTo>
                <a:lnTo>
                  <a:pt x="812144" y="396777"/>
                </a:lnTo>
                <a:lnTo>
                  <a:pt x="814269" y="395980"/>
                </a:lnTo>
                <a:lnTo>
                  <a:pt x="813705" y="387944"/>
                </a:lnTo>
                <a:lnTo>
                  <a:pt x="812443" y="388841"/>
                </a:lnTo>
                <a:lnTo>
                  <a:pt x="811048" y="389505"/>
                </a:lnTo>
                <a:lnTo>
                  <a:pt x="809653" y="390169"/>
                </a:lnTo>
                <a:close/>
              </a:path>
              <a:path w="2507483" h="580273">
                <a:moveTo>
                  <a:pt x="802082" y="389903"/>
                </a:moveTo>
                <a:lnTo>
                  <a:pt x="802448" y="397972"/>
                </a:lnTo>
                <a:lnTo>
                  <a:pt x="807694" y="397972"/>
                </a:lnTo>
                <a:lnTo>
                  <a:pt x="810085" y="397574"/>
                </a:lnTo>
                <a:lnTo>
                  <a:pt x="809653" y="390169"/>
                </a:lnTo>
                <a:lnTo>
                  <a:pt x="807993" y="390501"/>
                </a:lnTo>
                <a:lnTo>
                  <a:pt x="803876" y="390501"/>
                </a:lnTo>
                <a:lnTo>
                  <a:pt x="802082" y="389903"/>
                </a:lnTo>
                <a:close/>
              </a:path>
              <a:path w="2507483" h="580273">
                <a:moveTo>
                  <a:pt x="800688" y="388708"/>
                </a:moveTo>
                <a:lnTo>
                  <a:pt x="799293" y="387512"/>
                </a:lnTo>
                <a:lnTo>
                  <a:pt x="800090" y="397541"/>
                </a:lnTo>
                <a:lnTo>
                  <a:pt x="802448" y="397972"/>
                </a:lnTo>
                <a:lnTo>
                  <a:pt x="802082" y="389903"/>
                </a:lnTo>
                <a:lnTo>
                  <a:pt x="800688" y="388708"/>
                </a:lnTo>
                <a:close/>
              </a:path>
              <a:path w="2507483" h="580273">
                <a:moveTo>
                  <a:pt x="798596" y="385686"/>
                </a:moveTo>
                <a:lnTo>
                  <a:pt x="797899" y="396677"/>
                </a:lnTo>
                <a:lnTo>
                  <a:pt x="800090" y="397541"/>
                </a:lnTo>
                <a:lnTo>
                  <a:pt x="799293" y="387512"/>
                </a:lnTo>
                <a:lnTo>
                  <a:pt x="798596" y="385686"/>
                </a:lnTo>
                <a:close/>
              </a:path>
              <a:path w="2507483" h="580273">
                <a:moveTo>
                  <a:pt x="790626" y="335213"/>
                </a:moveTo>
                <a:lnTo>
                  <a:pt x="790626" y="347167"/>
                </a:lnTo>
                <a:lnTo>
                  <a:pt x="798596" y="347167"/>
                </a:lnTo>
                <a:lnTo>
                  <a:pt x="798596" y="333022"/>
                </a:lnTo>
                <a:lnTo>
                  <a:pt x="790626" y="335213"/>
                </a:lnTo>
                <a:close/>
              </a:path>
              <a:path w="2507483" h="580273">
                <a:moveTo>
                  <a:pt x="815865" y="23410"/>
                </a:moveTo>
                <a:lnTo>
                  <a:pt x="807895" y="23410"/>
                </a:lnTo>
                <a:lnTo>
                  <a:pt x="808393" y="65648"/>
                </a:lnTo>
                <a:lnTo>
                  <a:pt x="808891" y="73219"/>
                </a:lnTo>
                <a:lnTo>
                  <a:pt x="815865" y="73219"/>
                </a:lnTo>
                <a:lnTo>
                  <a:pt x="815865" y="23410"/>
                </a:lnTo>
                <a:close/>
              </a:path>
              <a:path w="2507483" h="580273">
                <a:moveTo>
                  <a:pt x="808393" y="65648"/>
                </a:moveTo>
                <a:lnTo>
                  <a:pt x="807895" y="23410"/>
                </a:lnTo>
                <a:lnTo>
                  <a:pt x="807895" y="53428"/>
                </a:lnTo>
                <a:lnTo>
                  <a:pt x="807464" y="55951"/>
                </a:lnTo>
                <a:lnTo>
                  <a:pt x="806667" y="68636"/>
                </a:lnTo>
                <a:lnTo>
                  <a:pt x="808393" y="65648"/>
                </a:lnTo>
                <a:close/>
              </a:path>
              <a:path w="2507483" h="580273">
                <a:moveTo>
                  <a:pt x="806667" y="68636"/>
                </a:moveTo>
                <a:lnTo>
                  <a:pt x="807464" y="55951"/>
                </a:lnTo>
                <a:lnTo>
                  <a:pt x="806600" y="58077"/>
                </a:lnTo>
                <a:lnTo>
                  <a:pt x="805803" y="60202"/>
                </a:lnTo>
                <a:lnTo>
                  <a:pt x="804674" y="61962"/>
                </a:lnTo>
                <a:lnTo>
                  <a:pt x="804309" y="70828"/>
                </a:lnTo>
                <a:lnTo>
                  <a:pt x="806667" y="68636"/>
                </a:lnTo>
                <a:close/>
              </a:path>
              <a:path w="2507483" h="580273">
                <a:moveTo>
                  <a:pt x="804674" y="61962"/>
                </a:moveTo>
                <a:lnTo>
                  <a:pt x="803213" y="63356"/>
                </a:lnTo>
                <a:lnTo>
                  <a:pt x="801819" y="64685"/>
                </a:lnTo>
                <a:lnTo>
                  <a:pt x="800225" y="65681"/>
                </a:lnTo>
                <a:lnTo>
                  <a:pt x="798432" y="66345"/>
                </a:lnTo>
                <a:lnTo>
                  <a:pt x="801321" y="72222"/>
                </a:lnTo>
                <a:lnTo>
                  <a:pt x="804309" y="70828"/>
                </a:lnTo>
                <a:lnTo>
                  <a:pt x="804674" y="61962"/>
                </a:lnTo>
                <a:close/>
              </a:path>
              <a:path w="2507483" h="580273">
                <a:moveTo>
                  <a:pt x="801321" y="72222"/>
                </a:moveTo>
                <a:lnTo>
                  <a:pt x="798432" y="66345"/>
                </a:lnTo>
                <a:lnTo>
                  <a:pt x="796639" y="66943"/>
                </a:lnTo>
                <a:lnTo>
                  <a:pt x="794812" y="67241"/>
                </a:lnTo>
                <a:lnTo>
                  <a:pt x="792953" y="67241"/>
                </a:lnTo>
                <a:lnTo>
                  <a:pt x="794945" y="74215"/>
                </a:lnTo>
                <a:lnTo>
                  <a:pt x="798398" y="73551"/>
                </a:lnTo>
                <a:lnTo>
                  <a:pt x="801321" y="72222"/>
                </a:lnTo>
                <a:close/>
              </a:path>
              <a:path w="2507483" h="580273">
                <a:moveTo>
                  <a:pt x="794945" y="74215"/>
                </a:moveTo>
                <a:lnTo>
                  <a:pt x="792953" y="67241"/>
                </a:lnTo>
                <a:lnTo>
                  <a:pt x="788968" y="67241"/>
                </a:lnTo>
                <a:lnTo>
                  <a:pt x="785880" y="66312"/>
                </a:lnTo>
                <a:lnTo>
                  <a:pt x="783688" y="64452"/>
                </a:lnTo>
                <a:lnTo>
                  <a:pt x="781497" y="62526"/>
                </a:lnTo>
                <a:lnTo>
                  <a:pt x="780401" y="59040"/>
                </a:lnTo>
                <a:lnTo>
                  <a:pt x="781895" y="72422"/>
                </a:lnTo>
                <a:lnTo>
                  <a:pt x="784751" y="73617"/>
                </a:lnTo>
                <a:lnTo>
                  <a:pt x="787773" y="74215"/>
                </a:lnTo>
                <a:lnTo>
                  <a:pt x="794945" y="74215"/>
                </a:lnTo>
                <a:close/>
              </a:path>
              <a:path w="2507483" h="580273">
                <a:moveTo>
                  <a:pt x="841983" y="498"/>
                </a:moveTo>
                <a:lnTo>
                  <a:pt x="834014" y="498"/>
                </a:lnTo>
                <a:lnTo>
                  <a:pt x="834977" y="68736"/>
                </a:lnTo>
                <a:lnTo>
                  <a:pt x="836903" y="70927"/>
                </a:lnTo>
                <a:lnTo>
                  <a:pt x="838895" y="73119"/>
                </a:lnTo>
                <a:lnTo>
                  <a:pt x="841917" y="74215"/>
                </a:lnTo>
                <a:lnTo>
                  <a:pt x="841983" y="63091"/>
                </a:lnTo>
                <a:lnTo>
                  <a:pt x="841983" y="498"/>
                </a:lnTo>
                <a:close/>
              </a:path>
              <a:path w="2507483" h="580273">
                <a:moveTo>
                  <a:pt x="834014" y="60866"/>
                </a:moveTo>
                <a:lnTo>
                  <a:pt x="834014" y="65382"/>
                </a:lnTo>
                <a:lnTo>
                  <a:pt x="834977" y="68736"/>
                </a:lnTo>
                <a:lnTo>
                  <a:pt x="834014" y="498"/>
                </a:lnTo>
                <a:lnTo>
                  <a:pt x="834014" y="60866"/>
                </a:lnTo>
                <a:close/>
              </a:path>
              <a:path w="2507483" h="580273">
                <a:moveTo>
                  <a:pt x="849853" y="73816"/>
                </a:moveTo>
                <a:lnTo>
                  <a:pt x="851115" y="73617"/>
                </a:lnTo>
                <a:lnTo>
                  <a:pt x="853340" y="72820"/>
                </a:lnTo>
                <a:lnTo>
                  <a:pt x="854635" y="65847"/>
                </a:lnTo>
                <a:lnTo>
                  <a:pt x="853174" y="66378"/>
                </a:lnTo>
                <a:lnTo>
                  <a:pt x="851148" y="66943"/>
                </a:lnTo>
                <a:lnTo>
                  <a:pt x="849853" y="73816"/>
                </a:lnTo>
                <a:close/>
              </a:path>
              <a:path w="2507483" h="580273">
                <a:moveTo>
                  <a:pt x="845968" y="74215"/>
                </a:moveTo>
                <a:lnTo>
                  <a:pt x="847296" y="74215"/>
                </a:lnTo>
                <a:lnTo>
                  <a:pt x="848591" y="74082"/>
                </a:lnTo>
                <a:lnTo>
                  <a:pt x="849853" y="73816"/>
                </a:lnTo>
                <a:lnTo>
                  <a:pt x="851148" y="66943"/>
                </a:lnTo>
                <a:lnTo>
                  <a:pt x="849189" y="67241"/>
                </a:lnTo>
                <a:lnTo>
                  <a:pt x="847861" y="67241"/>
                </a:lnTo>
                <a:lnTo>
                  <a:pt x="845968" y="74215"/>
                </a:lnTo>
                <a:close/>
              </a:path>
              <a:path w="2507483" h="580273">
                <a:moveTo>
                  <a:pt x="845968" y="74215"/>
                </a:moveTo>
                <a:lnTo>
                  <a:pt x="847861" y="67241"/>
                </a:lnTo>
                <a:lnTo>
                  <a:pt x="845802" y="67241"/>
                </a:lnTo>
                <a:lnTo>
                  <a:pt x="844308" y="66777"/>
                </a:lnTo>
                <a:lnTo>
                  <a:pt x="842448" y="64851"/>
                </a:lnTo>
                <a:lnTo>
                  <a:pt x="841917" y="74215"/>
                </a:lnTo>
                <a:lnTo>
                  <a:pt x="845968" y="74215"/>
                </a:lnTo>
                <a:close/>
              </a:path>
              <a:path w="2507483" h="580273">
                <a:moveTo>
                  <a:pt x="894183" y="68005"/>
                </a:moveTo>
                <a:lnTo>
                  <a:pt x="895046" y="69533"/>
                </a:lnTo>
                <a:lnTo>
                  <a:pt x="895743" y="63157"/>
                </a:lnTo>
                <a:lnTo>
                  <a:pt x="893751" y="62858"/>
                </a:lnTo>
                <a:lnTo>
                  <a:pt x="893751" y="66112"/>
                </a:lnTo>
                <a:lnTo>
                  <a:pt x="893585" y="67872"/>
                </a:lnTo>
                <a:lnTo>
                  <a:pt x="894003" y="67219"/>
                </a:lnTo>
                <a:lnTo>
                  <a:pt x="893751" y="63854"/>
                </a:lnTo>
                <a:lnTo>
                  <a:pt x="894003" y="67219"/>
                </a:lnTo>
                <a:lnTo>
                  <a:pt x="894946" y="65747"/>
                </a:lnTo>
                <a:lnTo>
                  <a:pt x="894183" y="68005"/>
                </a:lnTo>
                <a:close/>
              </a:path>
              <a:path w="2507483" h="580273">
                <a:moveTo>
                  <a:pt x="879041" y="29387"/>
                </a:moveTo>
                <a:lnTo>
                  <a:pt x="886147" y="29387"/>
                </a:lnTo>
                <a:lnTo>
                  <a:pt x="888969" y="30416"/>
                </a:lnTo>
                <a:lnTo>
                  <a:pt x="890962" y="32475"/>
                </a:lnTo>
                <a:lnTo>
                  <a:pt x="892954" y="34467"/>
                </a:lnTo>
                <a:lnTo>
                  <a:pt x="893950" y="37323"/>
                </a:lnTo>
                <a:lnTo>
                  <a:pt x="893950" y="42950"/>
                </a:lnTo>
                <a:lnTo>
                  <a:pt x="895544" y="42636"/>
                </a:lnTo>
                <a:lnTo>
                  <a:pt x="895378" y="25502"/>
                </a:lnTo>
                <a:lnTo>
                  <a:pt x="892456" y="24306"/>
                </a:lnTo>
                <a:lnTo>
                  <a:pt x="889534" y="23044"/>
                </a:lnTo>
                <a:lnTo>
                  <a:pt x="886280" y="22413"/>
                </a:lnTo>
                <a:lnTo>
                  <a:pt x="882693" y="22413"/>
                </a:lnTo>
                <a:lnTo>
                  <a:pt x="879041" y="29387"/>
                </a:lnTo>
                <a:close/>
              </a:path>
              <a:path w="2507483" h="580273">
                <a:moveTo>
                  <a:pt x="877380" y="22413"/>
                </a:moveTo>
                <a:lnTo>
                  <a:pt x="872931" y="23576"/>
                </a:lnTo>
                <a:lnTo>
                  <a:pt x="873728" y="31678"/>
                </a:lnTo>
                <a:lnTo>
                  <a:pt x="876119" y="30150"/>
                </a:lnTo>
                <a:lnTo>
                  <a:pt x="879041" y="29387"/>
                </a:lnTo>
                <a:lnTo>
                  <a:pt x="882693" y="22413"/>
                </a:lnTo>
                <a:lnTo>
                  <a:pt x="877380" y="22413"/>
                </a:lnTo>
                <a:close/>
              </a:path>
              <a:path w="2507483" h="580273">
                <a:moveTo>
                  <a:pt x="865758" y="28158"/>
                </a:moveTo>
                <a:lnTo>
                  <a:pt x="868448" y="38850"/>
                </a:lnTo>
                <a:lnTo>
                  <a:pt x="869577" y="35530"/>
                </a:lnTo>
                <a:lnTo>
                  <a:pt x="871337" y="33139"/>
                </a:lnTo>
                <a:lnTo>
                  <a:pt x="873728" y="31678"/>
                </a:lnTo>
                <a:lnTo>
                  <a:pt x="872931" y="23576"/>
                </a:lnTo>
                <a:lnTo>
                  <a:pt x="869345" y="25900"/>
                </a:lnTo>
                <a:lnTo>
                  <a:pt x="865758" y="28158"/>
                </a:lnTo>
                <a:close/>
              </a:path>
              <a:path w="2507483" h="580273">
                <a:moveTo>
                  <a:pt x="863301" y="31147"/>
                </a:moveTo>
                <a:lnTo>
                  <a:pt x="861973" y="34866"/>
                </a:lnTo>
                <a:lnTo>
                  <a:pt x="868448" y="38850"/>
                </a:lnTo>
                <a:lnTo>
                  <a:pt x="865758" y="28158"/>
                </a:lnTo>
                <a:lnTo>
                  <a:pt x="863301" y="31147"/>
                </a:lnTo>
                <a:close/>
              </a:path>
              <a:path w="2507483" h="580273">
                <a:moveTo>
                  <a:pt x="901920" y="35530"/>
                </a:moveTo>
                <a:lnTo>
                  <a:pt x="901056" y="32342"/>
                </a:lnTo>
                <a:lnTo>
                  <a:pt x="901886" y="73916"/>
                </a:lnTo>
                <a:lnTo>
                  <a:pt x="901920" y="35530"/>
                </a:lnTo>
                <a:close/>
              </a:path>
              <a:path w="2507483" h="580273">
                <a:moveTo>
                  <a:pt x="895909" y="70994"/>
                </a:moveTo>
                <a:lnTo>
                  <a:pt x="897105" y="72090"/>
                </a:lnTo>
                <a:lnTo>
                  <a:pt x="898632" y="72820"/>
                </a:lnTo>
                <a:lnTo>
                  <a:pt x="900160" y="73551"/>
                </a:lnTo>
                <a:lnTo>
                  <a:pt x="901886" y="73916"/>
                </a:lnTo>
                <a:lnTo>
                  <a:pt x="901056" y="32342"/>
                </a:lnTo>
                <a:lnTo>
                  <a:pt x="899330" y="29885"/>
                </a:lnTo>
                <a:lnTo>
                  <a:pt x="897669" y="27361"/>
                </a:lnTo>
                <a:lnTo>
                  <a:pt x="895909" y="70994"/>
                </a:lnTo>
                <a:close/>
              </a:path>
              <a:path w="2507483" h="580273">
                <a:moveTo>
                  <a:pt x="895743" y="63157"/>
                </a:moveTo>
                <a:lnTo>
                  <a:pt x="895046" y="69533"/>
                </a:lnTo>
                <a:lnTo>
                  <a:pt x="895909" y="70994"/>
                </a:lnTo>
                <a:lnTo>
                  <a:pt x="897669" y="27361"/>
                </a:lnTo>
                <a:lnTo>
                  <a:pt x="895544" y="42636"/>
                </a:lnTo>
                <a:lnTo>
                  <a:pt x="895544" y="49211"/>
                </a:lnTo>
                <a:lnTo>
                  <a:pt x="893950" y="49537"/>
                </a:lnTo>
                <a:lnTo>
                  <a:pt x="893950" y="56914"/>
                </a:lnTo>
                <a:lnTo>
                  <a:pt x="893751" y="62858"/>
                </a:lnTo>
                <a:lnTo>
                  <a:pt x="895743" y="63157"/>
                </a:lnTo>
                <a:close/>
              </a:path>
              <a:path w="2507483" h="580273">
                <a:moveTo>
                  <a:pt x="908992" y="72920"/>
                </a:moveTo>
                <a:lnTo>
                  <a:pt x="909391" y="66644"/>
                </a:lnTo>
                <a:lnTo>
                  <a:pt x="906967" y="67142"/>
                </a:lnTo>
                <a:lnTo>
                  <a:pt x="903181" y="67142"/>
                </a:lnTo>
                <a:lnTo>
                  <a:pt x="901920" y="65946"/>
                </a:lnTo>
                <a:lnTo>
                  <a:pt x="903812" y="73916"/>
                </a:lnTo>
                <a:lnTo>
                  <a:pt x="905937" y="73916"/>
                </a:lnTo>
                <a:lnTo>
                  <a:pt x="907664" y="73584"/>
                </a:lnTo>
                <a:lnTo>
                  <a:pt x="908992" y="72920"/>
                </a:lnTo>
                <a:close/>
              </a:path>
              <a:path w="2507483" h="580273">
                <a:moveTo>
                  <a:pt x="893585" y="67872"/>
                </a:moveTo>
                <a:lnTo>
                  <a:pt x="893751" y="66112"/>
                </a:lnTo>
                <a:lnTo>
                  <a:pt x="893751" y="62858"/>
                </a:lnTo>
                <a:lnTo>
                  <a:pt x="893552" y="58774"/>
                </a:lnTo>
                <a:lnTo>
                  <a:pt x="892755" y="60368"/>
                </a:lnTo>
                <a:lnTo>
                  <a:pt x="891958" y="61895"/>
                </a:lnTo>
                <a:lnTo>
                  <a:pt x="891659" y="69533"/>
                </a:lnTo>
                <a:lnTo>
                  <a:pt x="893585" y="67872"/>
                </a:lnTo>
                <a:close/>
              </a:path>
              <a:path w="2507483" h="580273">
                <a:moveTo>
                  <a:pt x="890862" y="63190"/>
                </a:moveTo>
                <a:lnTo>
                  <a:pt x="889467" y="64253"/>
                </a:lnTo>
                <a:lnTo>
                  <a:pt x="889733" y="71127"/>
                </a:lnTo>
                <a:lnTo>
                  <a:pt x="891659" y="69533"/>
                </a:lnTo>
                <a:lnTo>
                  <a:pt x="891958" y="61895"/>
                </a:lnTo>
                <a:lnTo>
                  <a:pt x="890862" y="63190"/>
                </a:lnTo>
                <a:close/>
              </a:path>
              <a:path w="2507483" h="580273">
                <a:moveTo>
                  <a:pt x="884686" y="66544"/>
                </a:moveTo>
                <a:lnTo>
                  <a:pt x="885184" y="73119"/>
                </a:lnTo>
                <a:lnTo>
                  <a:pt x="887575" y="72322"/>
                </a:lnTo>
                <a:lnTo>
                  <a:pt x="889733" y="71127"/>
                </a:lnTo>
                <a:lnTo>
                  <a:pt x="889467" y="64253"/>
                </a:lnTo>
                <a:lnTo>
                  <a:pt x="888073" y="65249"/>
                </a:lnTo>
                <a:lnTo>
                  <a:pt x="886479" y="66013"/>
                </a:lnTo>
                <a:lnTo>
                  <a:pt x="884686" y="66544"/>
                </a:lnTo>
                <a:close/>
              </a:path>
              <a:path w="2507483" h="580273">
                <a:moveTo>
                  <a:pt x="872234" y="65349"/>
                </a:moveTo>
                <a:lnTo>
                  <a:pt x="872466" y="73717"/>
                </a:lnTo>
                <a:lnTo>
                  <a:pt x="875189" y="74215"/>
                </a:lnTo>
                <a:lnTo>
                  <a:pt x="880435" y="74215"/>
                </a:lnTo>
                <a:lnTo>
                  <a:pt x="882793" y="73849"/>
                </a:lnTo>
                <a:lnTo>
                  <a:pt x="885184" y="73119"/>
                </a:lnTo>
                <a:lnTo>
                  <a:pt x="884686" y="66544"/>
                </a:lnTo>
                <a:lnTo>
                  <a:pt x="882959" y="67009"/>
                </a:lnTo>
                <a:lnTo>
                  <a:pt x="881133" y="67241"/>
                </a:lnTo>
                <a:lnTo>
                  <a:pt x="876218" y="67241"/>
                </a:lnTo>
                <a:lnTo>
                  <a:pt x="873894" y="66611"/>
                </a:lnTo>
                <a:lnTo>
                  <a:pt x="872234" y="65349"/>
                </a:lnTo>
                <a:close/>
              </a:path>
              <a:path w="2507483" h="580273">
                <a:moveTo>
                  <a:pt x="870640" y="56483"/>
                </a:moveTo>
                <a:lnTo>
                  <a:pt x="871370" y="47384"/>
                </a:lnTo>
                <a:lnTo>
                  <a:pt x="867884" y="49045"/>
                </a:lnTo>
                <a:lnTo>
                  <a:pt x="869942" y="72720"/>
                </a:lnTo>
                <a:lnTo>
                  <a:pt x="872466" y="73717"/>
                </a:lnTo>
                <a:lnTo>
                  <a:pt x="872234" y="65349"/>
                </a:lnTo>
                <a:lnTo>
                  <a:pt x="870640" y="64020"/>
                </a:lnTo>
                <a:lnTo>
                  <a:pt x="869843" y="62327"/>
                </a:lnTo>
                <a:lnTo>
                  <a:pt x="869843" y="58143"/>
                </a:lnTo>
                <a:lnTo>
                  <a:pt x="870640" y="56483"/>
                </a:lnTo>
                <a:close/>
              </a:path>
              <a:path w="2507483" h="580273">
                <a:moveTo>
                  <a:pt x="861674" y="56948"/>
                </a:moveTo>
                <a:lnTo>
                  <a:pt x="862405" y="66179"/>
                </a:lnTo>
                <a:lnTo>
                  <a:pt x="863866" y="68238"/>
                </a:lnTo>
                <a:lnTo>
                  <a:pt x="865393" y="70230"/>
                </a:lnTo>
                <a:lnTo>
                  <a:pt x="867419" y="71724"/>
                </a:lnTo>
                <a:lnTo>
                  <a:pt x="869942" y="72720"/>
                </a:lnTo>
                <a:lnTo>
                  <a:pt x="867884" y="49045"/>
                </a:lnTo>
                <a:lnTo>
                  <a:pt x="865360" y="51502"/>
                </a:lnTo>
                <a:lnTo>
                  <a:pt x="862903" y="53893"/>
                </a:lnTo>
                <a:lnTo>
                  <a:pt x="861674" y="56948"/>
                </a:lnTo>
                <a:close/>
              </a:path>
              <a:path w="2507483" h="580273">
                <a:moveTo>
                  <a:pt x="861674" y="60667"/>
                </a:moveTo>
                <a:lnTo>
                  <a:pt x="861674" y="63655"/>
                </a:lnTo>
                <a:lnTo>
                  <a:pt x="862405" y="66179"/>
                </a:lnTo>
                <a:lnTo>
                  <a:pt x="861674" y="56948"/>
                </a:lnTo>
                <a:lnTo>
                  <a:pt x="861674" y="60667"/>
                </a:lnTo>
                <a:close/>
              </a:path>
              <a:path w="2507483" h="580273">
                <a:moveTo>
                  <a:pt x="893950" y="42950"/>
                </a:moveTo>
                <a:lnTo>
                  <a:pt x="875820" y="46521"/>
                </a:lnTo>
                <a:lnTo>
                  <a:pt x="876251" y="53162"/>
                </a:lnTo>
                <a:lnTo>
                  <a:pt x="879506" y="52498"/>
                </a:lnTo>
                <a:lnTo>
                  <a:pt x="893950" y="49537"/>
                </a:lnTo>
                <a:lnTo>
                  <a:pt x="895544" y="49211"/>
                </a:lnTo>
                <a:lnTo>
                  <a:pt x="895544" y="42636"/>
                </a:lnTo>
                <a:lnTo>
                  <a:pt x="893950" y="42950"/>
                </a:lnTo>
                <a:close/>
              </a:path>
              <a:path w="2507483" h="580273">
                <a:moveTo>
                  <a:pt x="875820" y="46521"/>
                </a:moveTo>
                <a:lnTo>
                  <a:pt x="871370" y="47384"/>
                </a:lnTo>
                <a:lnTo>
                  <a:pt x="872234" y="55287"/>
                </a:lnTo>
                <a:lnTo>
                  <a:pt x="873827" y="54092"/>
                </a:lnTo>
                <a:lnTo>
                  <a:pt x="876251" y="53162"/>
                </a:lnTo>
                <a:lnTo>
                  <a:pt x="875820" y="46521"/>
                </a:lnTo>
                <a:close/>
              </a:path>
              <a:path w="2507483" h="580273">
                <a:moveTo>
                  <a:pt x="1001537" y="30831"/>
                </a:moveTo>
                <a:lnTo>
                  <a:pt x="1001537" y="498"/>
                </a:lnTo>
                <a:lnTo>
                  <a:pt x="993567" y="498"/>
                </a:lnTo>
                <a:lnTo>
                  <a:pt x="1000540" y="73219"/>
                </a:lnTo>
                <a:lnTo>
                  <a:pt x="1001026" y="64751"/>
                </a:lnTo>
                <a:lnTo>
                  <a:pt x="1002300" y="66743"/>
                </a:lnTo>
                <a:lnTo>
                  <a:pt x="1002167" y="55619"/>
                </a:lnTo>
                <a:lnTo>
                  <a:pt x="1001537" y="52299"/>
                </a:lnTo>
                <a:lnTo>
                  <a:pt x="1001238" y="61065"/>
                </a:lnTo>
                <a:lnTo>
                  <a:pt x="1001005" y="64718"/>
                </a:lnTo>
                <a:lnTo>
                  <a:pt x="1000142" y="62460"/>
                </a:lnTo>
                <a:lnTo>
                  <a:pt x="1000540" y="33172"/>
                </a:lnTo>
                <a:lnTo>
                  <a:pt x="1001537" y="30831"/>
                </a:lnTo>
                <a:close/>
              </a:path>
              <a:path w="2507483" h="580273">
                <a:moveTo>
                  <a:pt x="1004093" y="27494"/>
                </a:moveTo>
                <a:lnTo>
                  <a:pt x="1001869" y="30051"/>
                </a:lnTo>
                <a:lnTo>
                  <a:pt x="1001537" y="30831"/>
                </a:lnTo>
                <a:lnTo>
                  <a:pt x="1000540" y="33172"/>
                </a:lnTo>
                <a:lnTo>
                  <a:pt x="1000142" y="62460"/>
                </a:lnTo>
                <a:lnTo>
                  <a:pt x="1001005" y="64718"/>
                </a:lnTo>
                <a:lnTo>
                  <a:pt x="1001238" y="61065"/>
                </a:lnTo>
                <a:lnTo>
                  <a:pt x="1001537" y="34666"/>
                </a:lnTo>
                <a:lnTo>
                  <a:pt x="1002201" y="41308"/>
                </a:lnTo>
                <a:lnTo>
                  <a:pt x="1004093" y="27494"/>
                </a:lnTo>
                <a:close/>
              </a:path>
              <a:path w="2507483" h="580273">
                <a:moveTo>
                  <a:pt x="1040786" y="48314"/>
                </a:moveTo>
                <a:lnTo>
                  <a:pt x="1040786" y="42868"/>
                </a:lnTo>
                <a:lnTo>
                  <a:pt x="1039757" y="38220"/>
                </a:lnTo>
                <a:lnTo>
                  <a:pt x="1037698" y="34368"/>
                </a:lnTo>
                <a:lnTo>
                  <a:pt x="1035639" y="30516"/>
                </a:lnTo>
                <a:lnTo>
                  <a:pt x="1032883" y="27560"/>
                </a:lnTo>
                <a:lnTo>
                  <a:pt x="1031455" y="38020"/>
                </a:lnTo>
                <a:lnTo>
                  <a:pt x="1032817" y="42603"/>
                </a:lnTo>
                <a:lnTo>
                  <a:pt x="1035539" y="66112"/>
                </a:lnTo>
                <a:lnTo>
                  <a:pt x="1037598" y="62261"/>
                </a:lnTo>
                <a:lnTo>
                  <a:pt x="1039723" y="58342"/>
                </a:lnTo>
                <a:lnTo>
                  <a:pt x="1040786" y="53693"/>
                </a:lnTo>
                <a:lnTo>
                  <a:pt x="1040786" y="48314"/>
                </a:lnTo>
                <a:close/>
              </a:path>
              <a:path w="2507483" h="580273">
                <a:moveTo>
                  <a:pt x="1029430" y="25502"/>
                </a:moveTo>
                <a:lnTo>
                  <a:pt x="1025976" y="23443"/>
                </a:lnTo>
                <a:lnTo>
                  <a:pt x="1026009" y="31113"/>
                </a:lnTo>
                <a:lnTo>
                  <a:pt x="1028732" y="34567"/>
                </a:lnTo>
                <a:lnTo>
                  <a:pt x="1031455" y="38020"/>
                </a:lnTo>
                <a:lnTo>
                  <a:pt x="1032883" y="27560"/>
                </a:lnTo>
                <a:lnTo>
                  <a:pt x="1029430" y="25502"/>
                </a:lnTo>
                <a:close/>
              </a:path>
              <a:path w="2507483" h="580273">
                <a:moveTo>
                  <a:pt x="1014155" y="29387"/>
                </a:moveTo>
                <a:lnTo>
                  <a:pt x="1022191" y="29387"/>
                </a:lnTo>
                <a:lnTo>
                  <a:pt x="1026009" y="31113"/>
                </a:lnTo>
                <a:lnTo>
                  <a:pt x="1025976" y="23443"/>
                </a:lnTo>
                <a:lnTo>
                  <a:pt x="1022191" y="22413"/>
                </a:lnTo>
                <a:lnTo>
                  <a:pt x="1018073" y="22413"/>
                </a:lnTo>
                <a:lnTo>
                  <a:pt x="1014155" y="29387"/>
                </a:lnTo>
                <a:close/>
              </a:path>
              <a:path w="2507483" h="580273">
                <a:moveTo>
                  <a:pt x="1004857" y="35596"/>
                </a:moveTo>
                <a:lnTo>
                  <a:pt x="1006683" y="33371"/>
                </a:lnTo>
                <a:lnTo>
                  <a:pt x="1009008" y="31778"/>
                </a:lnTo>
                <a:lnTo>
                  <a:pt x="1011399" y="30184"/>
                </a:lnTo>
                <a:lnTo>
                  <a:pt x="1014155" y="29387"/>
                </a:lnTo>
                <a:lnTo>
                  <a:pt x="1018073" y="22413"/>
                </a:lnTo>
                <a:lnTo>
                  <a:pt x="1014022" y="22413"/>
                </a:lnTo>
                <a:lnTo>
                  <a:pt x="1010403" y="23443"/>
                </a:lnTo>
                <a:lnTo>
                  <a:pt x="1007215" y="25502"/>
                </a:lnTo>
                <a:lnTo>
                  <a:pt x="1004857" y="35596"/>
                </a:lnTo>
                <a:close/>
              </a:path>
              <a:path w="2507483" h="580273">
                <a:moveTo>
                  <a:pt x="1004093" y="27494"/>
                </a:moveTo>
                <a:lnTo>
                  <a:pt x="1002201" y="41308"/>
                </a:lnTo>
                <a:lnTo>
                  <a:pt x="1003529" y="38452"/>
                </a:lnTo>
                <a:lnTo>
                  <a:pt x="1004857" y="35596"/>
                </a:lnTo>
                <a:lnTo>
                  <a:pt x="1007215" y="25502"/>
                </a:lnTo>
                <a:lnTo>
                  <a:pt x="1004093" y="27494"/>
                </a:lnTo>
                <a:close/>
              </a:path>
              <a:path w="2507483" h="580273">
                <a:moveTo>
                  <a:pt x="1001537" y="34666"/>
                </a:moveTo>
                <a:lnTo>
                  <a:pt x="1001238" y="61065"/>
                </a:lnTo>
                <a:lnTo>
                  <a:pt x="1001537" y="52299"/>
                </a:lnTo>
                <a:lnTo>
                  <a:pt x="1001537" y="44661"/>
                </a:lnTo>
                <a:lnTo>
                  <a:pt x="1002201" y="41308"/>
                </a:lnTo>
                <a:lnTo>
                  <a:pt x="1001537" y="34666"/>
                </a:lnTo>
                <a:close/>
              </a:path>
              <a:path w="2507483" h="580273">
                <a:moveTo>
                  <a:pt x="1032817" y="42603"/>
                </a:moveTo>
                <a:lnTo>
                  <a:pt x="1032817" y="54026"/>
                </a:lnTo>
                <a:lnTo>
                  <a:pt x="1031422" y="58608"/>
                </a:lnTo>
                <a:lnTo>
                  <a:pt x="1028633" y="62061"/>
                </a:lnTo>
                <a:lnTo>
                  <a:pt x="1025910" y="65515"/>
                </a:lnTo>
                <a:lnTo>
                  <a:pt x="1029330" y="71127"/>
                </a:lnTo>
                <a:lnTo>
                  <a:pt x="1032783" y="69068"/>
                </a:lnTo>
                <a:lnTo>
                  <a:pt x="1035539" y="66112"/>
                </a:lnTo>
                <a:lnTo>
                  <a:pt x="1032817" y="42603"/>
                </a:lnTo>
                <a:close/>
              </a:path>
              <a:path w="2507483" h="580273">
                <a:moveTo>
                  <a:pt x="1017973" y="74215"/>
                </a:moveTo>
                <a:lnTo>
                  <a:pt x="1022091" y="74215"/>
                </a:lnTo>
                <a:lnTo>
                  <a:pt x="1025876" y="73185"/>
                </a:lnTo>
                <a:lnTo>
                  <a:pt x="1029330" y="71127"/>
                </a:lnTo>
                <a:lnTo>
                  <a:pt x="1025910" y="65515"/>
                </a:lnTo>
                <a:lnTo>
                  <a:pt x="1022091" y="67241"/>
                </a:lnTo>
                <a:lnTo>
                  <a:pt x="1017973" y="74215"/>
                </a:lnTo>
                <a:close/>
              </a:path>
              <a:path w="2507483" h="580273">
                <a:moveTo>
                  <a:pt x="1002167" y="55619"/>
                </a:moveTo>
                <a:lnTo>
                  <a:pt x="1002300" y="66743"/>
                </a:lnTo>
                <a:lnTo>
                  <a:pt x="1004027" y="68537"/>
                </a:lnTo>
                <a:lnTo>
                  <a:pt x="1005754" y="70330"/>
                </a:lnTo>
                <a:lnTo>
                  <a:pt x="1007812" y="71724"/>
                </a:lnTo>
                <a:lnTo>
                  <a:pt x="1010203" y="72720"/>
                </a:lnTo>
                <a:lnTo>
                  <a:pt x="1012594" y="73717"/>
                </a:lnTo>
                <a:lnTo>
                  <a:pt x="1015184" y="74215"/>
                </a:lnTo>
                <a:lnTo>
                  <a:pt x="1017973" y="74215"/>
                </a:lnTo>
                <a:lnTo>
                  <a:pt x="1022091" y="67241"/>
                </a:lnTo>
                <a:lnTo>
                  <a:pt x="1014055" y="67241"/>
                </a:lnTo>
                <a:lnTo>
                  <a:pt x="1011299" y="66478"/>
                </a:lnTo>
                <a:lnTo>
                  <a:pt x="1008908" y="64950"/>
                </a:lnTo>
                <a:lnTo>
                  <a:pt x="1006584" y="63423"/>
                </a:lnTo>
                <a:lnTo>
                  <a:pt x="1004758" y="61264"/>
                </a:lnTo>
                <a:lnTo>
                  <a:pt x="1003429" y="58475"/>
                </a:lnTo>
                <a:lnTo>
                  <a:pt x="1002167" y="55619"/>
                </a:lnTo>
                <a:close/>
              </a:path>
              <a:path w="2507483" h="580273">
                <a:moveTo>
                  <a:pt x="1085510" y="65150"/>
                </a:moveTo>
                <a:lnTo>
                  <a:pt x="1085609" y="72920"/>
                </a:lnTo>
                <a:lnTo>
                  <a:pt x="1088266" y="71990"/>
                </a:lnTo>
                <a:lnTo>
                  <a:pt x="1090557" y="70695"/>
                </a:lnTo>
                <a:lnTo>
                  <a:pt x="1092483" y="69035"/>
                </a:lnTo>
                <a:lnTo>
                  <a:pt x="1094475" y="67374"/>
                </a:lnTo>
                <a:lnTo>
                  <a:pt x="1096102" y="65415"/>
                </a:lnTo>
                <a:lnTo>
                  <a:pt x="1097364" y="63157"/>
                </a:lnTo>
                <a:lnTo>
                  <a:pt x="1091088" y="59471"/>
                </a:lnTo>
                <a:lnTo>
                  <a:pt x="1089694" y="61862"/>
                </a:lnTo>
                <a:lnTo>
                  <a:pt x="1087834" y="63755"/>
                </a:lnTo>
                <a:lnTo>
                  <a:pt x="1085510" y="65150"/>
                </a:lnTo>
                <a:close/>
              </a:path>
              <a:path w="2507483" h="580273">
                <a:moveTo>
                  <a:pt x="1076843" y="74215"/>
                </a:moveTo>
                <a:lnTo>
                  <a:pt x="1080097" y="74215"/>
                </a:lnTo>
                <a:lnTo>
                  <a:pt x="1083019" y="73783"/>
                </a:lnTo>
                <a:lnTo>
                  <a:pt x="1085609" y="72920"/>
                </a:lnTo>
                <a:lnTo>
                  <a:pt x="1085510" y="65150"/>
                </a:lnTo>
                <a:lnTo>
                  <a:pt x="1083252" y="66544"/>
                </a:lnTo>
                <a:lnTo>
                  <a:pt x="1080296" y="67241"/>
                </a:lnTo>
                <a:lnTo>
                  <a:pt x="1076843" y="74215"/>
                </a:lnTo>
                <a:close/>
              </a:path>
              <a:path w="2507483" h="580273">
                <a:moveTo>
                  <a:pt x="1080296" y="67241"/>
                </a:moveTo>
                <a:lnTo>
                  <a:pt x="1073257" y="67241"/>
                </a:lnTo>
                <a:lnTo>
                  <a:pt x="1070335" y="66511"/>
                </a:lnTo>
                <a:lnTo>
                  <a:pt x="1067877" y="65050"/>
                </a:lnTo>
                <a:lnTo>
                  <a:pt x="1065486" y="63522"/>
                </a:lnTo>
                <a:lnTo>
                  <a:pt x="1067911" y="73185"/>
                </a:lnTo>
                <a:lnTo>
                  <a:pt x="1072128" y="74215"/>
                </a:lnTo>
                <a:lnTo>
                  <a:pt x="1076843" y="74215"/>
                </a:lnTo>
                <a:lnTo>
                  <a:pt x="1080296" y="67241"/>
                </a:lnTo>
                <a:close/>
              </a:path>
              <a:path w="2507483" h="580273">
                <a:moveTo>
                  <a:pt x="1064191" y="71127"/>
                </a:moveTo>
                <a:lnTo>
                  <a:pt x="1067911" y="73185"/>
                </a:lnTo>
                <a:lnTo>
                  <a:pt x="1065486" y="63522"/>
                </a:lnTo>
                <a:lnTo>
                  <a:pt x="1063627" y="61331"/>
                </a:lnTo>
                <a:lnTo>
                  <a:pt x="1062299" y="58475"/>
                </a:lnTo>
                <a:lnTo>
                  <a:pt x="1060970" y="55619"/>
                </a:lnTo>
                <a:lnTo>
                  <a:pt x="1060539" y="69068"/>
                </a:lnTo>
                <a:lnTo>
                  <a:pt x="1064191" y="71127"/>
                </a:lnTo>
                <a:close/>
              </a:path>
              <a:path w="2507483" h="580273">
                <a:moveTo>
                  <a:pt x="1090391" y="39548"/>
                </a:moveTo>
                <a:lnTo>
                  <a:pt x="1090391" y="44329"/>
                </a:lnTo>
                <a:lnTo>
                  <a:pt x="1060455" y="43532"/>
                </a:lnTo>
                <a:lnTo>
                  <a:pt x="1057716" y="43532"/>
                </a:lnTo>
                <a:lnTo>
                  <a:pt x="1057716" y="50605"/>
                </a:lnTo>
                <a:lnTo>
                  <a:pt x="1060539" y="69068"/>
                </a:lnTo>
                <a:lnTo>
                  <a:pt x="1060970" y="55619"/>
                </a:lnTo>
                <a:lnTo>
                  <a:pt x="1060306" y="52232"/>
                </a:lnTo>
                <a:lnTo>
                  <a:pt x="1060306" y="44329"/>
                </a:lnTo>
                <a:lnTo>
                  <a:pt x="1097962" y="50605"/>
                </a:lnTo>
                <a:lnTo>
                  <a:pt x="1094475" y="43532"/>
                </a:lnTo>
                <a:lnTo>
                  <a:pt x="1090391" y="39548"/>
                </a:lnTo>
                <a:close/>
              </a:path>
              <a:path w="2507483" h="580273">
                <a:moveTo>
                  <a:pt x="1060455" y="43532"/>
                </a:moveTo>
                <a:lnTo>
                  <a:pt x="1060506" y="27560"/>
                </a:lnTo>
                <a:lnTo>
                  <a:pt x="1057683" y="30549"/>
                </a:lnTo>
                <a:lnTo>
                  <a:pt x="1057683" y="66112"/>
                </a:lnTo>
                <a:lnTo>
                  <a:pt x="1060539" y="69068"/>
                </a:lnTo>
                <a:lnTo>
                  <a:pt x="1057716" y="50605"/>
                </a:lnTo>
                <a:lnTo>
                  <a:pt x="1057716" y="43532"/>
                </a:lnTo>
                <a:lnTo>
                  <a:pt x="1060455" y="43532"/>
                </a:lnTo>
                <a:close/>
              </a:path>
              <a:path w="2507483" h="580273">
                <a:moveTo>
                  <a:pt x="1052536" y="42935"/>
                </a:moveTo>
                <a:lnTo>
                  <a:pt x="1053565" y="58342"/>
                </a:lnTo>
                <a:lnTo>
                  <a:pt x="1055624" y="62261"/>
                </a:lnTo>
                <a:lnTo>
                  <a:pt x="1057683" y="66112"/>
                </a:lnTo>
                <a:lnTo>
                  <a:pt x="1057683" y="30549"/>
                </a:lnTo>
                <a:lnTo>
                  <a:pt x="1055624" y="34467"/>
                </a:lnTo>
                <a:lnTo>
                  <a:pt x="1053565" y="38319"/>
                </a:lnTo>
                <a:lnTo>
                  <a:pt x="1052536" y="42935"/>
                </a:lnTo>
                <a:close/>
              </a:path>
              <a:path w="2507483" h="580273">
                <a:moveTo>
                  <a:pt x="1052536" y="48314"/>
                </a:moveTo>
                <a:lnTo>
                  <a:pt x="1052536" y="53693"/>
                </a:lnTo>
                <a:lnTo>
                  <a:pt x="1053565" y="58342"/>
                </a:lnTo>
                <a:lnTo>
                  <a:pt x="1052536" y="42935"/>
                </a:lnTo>
                <a:lnTo>
                  <a:pt x="1052536" y="48314"/>
                </a:lnTo>
                <a:close/>
              </a:path>
              <a:path w="2507483" h="580273">
                <a:moveTo>
                  <a:pt x="1060306" y="48314"/>
                </a:moveTo>
                <a:lnTo>
                  <a:pt x="1060306" y="44329"/>
                </a:lnTo>
                <a:lnTo>
                  <a:pt x="1060306" y="50605"/>
                </a:lnTo>
                <a:lnTo>
                  <a:pt x="1097962" y="50605"/>
                </a:lnTo>
                <a:lnTo>
                  <a:pt x="1060306" y="44329"/>
                </a:lnTo>
                <a:lnTo>
                  <a:pt x="1060306" y="48314"/>
                </a:lnTo>
                <a:close/>
              </a:path>
              <a:path w="2507483" h="580273">
                <a:moveTo>
                  <a:pt x="1072891" y="29387"/>
                </a:moveTo>
                <a:lnTo>
                  <a:pt x="1080396" y="29387"/>
                </a:lnTo>
                <a:lnTo>
                  <a:pt x="1083816" y="30682"/>
                </a:lnTo>
                <a:lnTo>
                  <a:pt x="1086406" y="33272"/>
                </a:lnTo>
                <a:lnTo>
                  <a:pt x="1089063" y="35862"/>
                </a:lnTo>
                <a:lnTo>
                  <a:pt x="1090391" y="39548"/>
                </a:lnTo>
                <a:lnTo>
                  <a:pt x="1094475" y="43532"/>
                </a:lnTo>
                <a:lnTo>
                  <a:pt x="1091520" y="27394"/>
                </a:lnTo>
                <a:lnTo>
                  <a:pt x="1088199" y="25402"/>
                </a:lnTo>
                <a:lnTo>
                  <a:pt x="1084945" y="23410"/>
                </a:lnTo>
                <a:lnTo>
                  <a:pt x="1080994" y="22413"/>
                </a:lnTo>
                <a:lnTo>
                  <a:pt x="1076345" y="22413"/>
                </a:lnTo>
                <a:lnTo>
                  <a:pt x="1072891" y="29387"/>
                </a:lnTo>
                <a:close/>
              </a:path>
              <a:path w="2507483" h="580273">
                <a:moveTo>
                  <a:pt x="1065354" y="33139"/>
                </a:moveTo>
                <a:lnTo>
                  <a:pt x="1067678" y="31678"/>
                </a:lnTo>
                <a:lnTo>
                  <a:pt x="1070069" y="30150"/>
                </a:lnTo>
                <a:lnTo>
                  <a:pt x="1072891" y="29387"/>
                </a:lnTo>
                <a:lnTo>
                  <a:pt x="1076345" y="22413"/>
                </a:lnTo>
                <a:lnTo>
                  <a:pt x="1071762" y="22413"/>
                </a:lnTo>
                <a:lnTo>
                  <a:pt x="1067678" y="23443"/>
                </a:lnTo>
                <a:lnTo>
                  <a:pt x="1065354" y="33139"/>
                </a:lnTo>
                <a:close/>
              </a:path>
              <a:path w="2507483" h="580273">
                <a:moveTo>
                  <a:pt x="1064092" y="25502"/>
                </a:moveTo>
                <a:lnTo>
                  <a:pt x="1060506" y="27560"/>
                </a:lnTo>
                <a:lnTo>
                  <a:pt x="1060937" y="40942"/>
                </a:lnTo>
                <a:lnTo>
                  <a:pt x="1062199" y="38153"/>
                </a:lnTo>
                <a:lnTo>
                  <a:pt x="1063527" y="35297"/>
                </a:lnTo>
                <a:lnTo>
                  <a:pt x="1065354" y="33139"/>
                </a:lnTo>
                <a:lnTo>
                  <a:pt x="1067678" y="23443"/>
                </a:lnTo>
                <a:lnTo>
                  <a:pt x="1064092" y="25502"/>
                </a:lnTo>
                <a:close/>
              </a:path>
              <a:path w="2507483" h="580273">
                <a:moveTo>
                  <a:pt x="1098360" y="40776"/>
                </a:moveTo>
                <a:lnTo>
                  <a:pt x="1097497" y="36958"/>
                </a:lnTo>
                <a:lnTo>
                  <a:pt x="1095770" y="33571"/>
                </a:lnTo>
                <a:lnTo>
                  <a:pt x="1094044" y="30117"/>
                </a:lnTo>
                <a:lnTo>
                  <a:pt x="1091520" y="27394"/>
                </a:lnTo>
                <a:lnTo>
                  <a:pt x="1094475" y="43532"/>
                </a:lnTo>
                <a:lnTo>
                  <a:pt x="1097962" y="50605"/>
                </a:lnTo>
                <a:lnTo>
                  <a:pt x="1098360" y="40776"/>
                </a:lnTo>
                <a:close/>
              </a:path>
              <a:path w="2507483" h="580273">
                <a:moveTo>
                  <a:pt x="1098360" y="40776"/>
                </a:moveTo>
                <a:lnTo>
                  <a:pt x="1097962" y="50605"/>
                </a:lnTo>
                <a:lnTo>
                  <a:pt x="1098194" y="49045"/>
                </a:lnTo>
                <a:lnTo>
                  <a:pt x="1098327" y="47185"/>
                </a:lnTo>
                <a:lnTo>
                  <a:pt x="1098360" y="40776"/>
                </a:lnTo>
                <a:close/>
              </a:path>
              <a:path w="2507483" h="580273">
                <a:moveTo>
                  <a:pt x="1121088" y="498"/>
                </a:moveTo>
                <a:lnTo>
                  <a:pt x="1113118" y="498"/>
                </a:lnTo>
                <a:lnTo>
                  <a:pt x="1114081" y="68736"/>
                </a:lnTo>
                <a:lnTo>
                  <a:pt x="1116007" y="70927"/>
                </a:lnTo>
                <a:lnTo>
                  <a:pt x="1118000" y="73119"/>
                </a:lnTo>
                <a:lnTo>
                  <a:pt x="1121021" y="74215"/>
                </a:lnTo>
                <a:lnTo>
                  <a:pt x="1121088" y="63091"/>
                </a:lnTo>
                <a:lnTo>
                  <a:pt x="1121088" y="498"/>
                </a:lnTo>
                <a:close/>
              </a:path>
              <a:path w="2507483" h="580273">
                <a:moveTo>
                  <a:pt x="1113118" y="60866"/>
                </a:moveTo>
                <a:lnTo>
                  <a:pt x="1113118" y="65382"/>
                </a:lnTo>
                <a:lnTo>
                  <a:pt x="1114081" y="68736"/>
                </a:lnTo>
                <a:lnTo>
                  <a:pt x="1113118" y="498"/>
                </a:lnTo>
                <a:lnTo>
                  <a:pt x="1113118" y="60866"/>
                </a:lnTo>
                <a:close/>
              </a:path>
              <a:path w="2507483" h="580273">
                <a:moveTo>
                  <a:pt x="1128958" y="73816"/>
                </a:moveTo>
                <a:lnTo>
                  <a:pt x="1130220" y="73617"/>
                </a:lnTo>
                <a:lnTo>
                  <a:pt x="1132444" y="72820"/>
                </a:lnTo>
                <a:lnTo>
                  <a:pt x="1133739" y="65847"/>
                </a:lnTo>
                <a:lnTo>
                  <a:pt x="1132278" y="66378"/>
                </a:lnTo>
                <a:lnTo>
                  <a:pt x="1130253" y="66943"/>
                </a:lnTo>
                <a:lnTo>
                  <a:pt x="1128958" y="73816"/>
                </a:lnTo>
                <a:close/>
              </a:path>
              <a:path w="2507483" h="580273">
                <a:moveTo>
                  <a:pt x="1125073" y="74215"/>
                </a:moveTo>
                <a:lnTo>
                  <a:pt x="1126401" y="74215"/>
                </a:lnTo>
                <a:lnTo>
                  <a:pt x="1127696" y="74082"/>
                </a:lnTo>
                <a:lnTo>
                  <a:pt x="1128958" y="73816"/>
                </a:lnTo>
                <a:lnTo>
                  <a:pt x="1130253" y="66943"/>
                </a:lnTo>
                <a:lnTo>
                  <a:pt x="1128294" y="67241"/>
                </a:lnTo>
                <a:lnTo>
                  <a:pt x="1126965" y="67241"/>
                </a:lnTo>
                <a:lnTo>
                  <a:pt x="1125073" y="74215"/>
                </a:lnTo>
                <a:close/>
              </a:path>
              <a:path w="2507483" h="580273">
                <a:moveTo>
                  <a:pt x="1125073" y="74215"/>
                </a:moveTo>
                <a:lnTo>
                  <a:pt x="1126965" y="67241"/>
                </a:lnTo>
                <a:lnTo>
                  <a:pt x="1124907" y="67241"/>
                </a:lnTo>
                <a:lnTo>
                  <a:pt x="1123412" y="66777"/>
                </a:lnTo>
                <a:lnTo>
                  <a:pt x="1121553" y="64851"/>
                </a:lnTo>
                <a:lnTo>
                  <a:pt x="1121021" y="74215"/>
                </a:lnTo>
                <a:lnTo>
                  <a:pt x="1125073" y="74215"/>
                </a:lnTo>
                <a:close/>
              </a:path>
              <a:path w="2507483" h="580273">
                <a:moveTo>
                  <a:pt x="1153928" y="7869"/>
                </a:moveTo>
                <a:lnTo>
                  <a:pt x="1153928" y="6076"/>
                </a:lnTo>
                <a:lnTo>
                  <a:pt x="1153364" y="4648"/>
                </a:lnTo>
                <a:lnTo>
                  <a:pt x="1151172" y="2457"/>
                </a:lnTo>
                <a:lnTo>
                  <a:pt x="1149744" y="1892"/>
                </a:lnTo>
                <a:lnTo>
                  <a:pt x="1146158" y="1892"/>
                </a:lnTo>
                <a:lnTo>
                  <a:pt x="1144697" y="2457"/>
                </a:lnTo>
                <a:lnTo>
                  <a:pt x="1142505" y="4648"/>
                </a:lnTo>
                <a:lnTo>
                  <a:pt x="1141974" y="6076"/>
                </a:lnTo>
                <a:lnTo>
                  <a:pt x="1141974" y="7869"/>
                </a:lnTo>
                <a:lnTo>
                  <a:pt x="1142505" y="11123"/>
                </a:lnTo>
                <a:lnTo>
                  <a:pt x="1144697" y="13315"/>
                </a:lnTo>
                <a:lnTo>
                  <a:pt x="1146158" y="13846"/>
                </a:lnTo>
                <a:lnTo>
                  <a:pt x="1149744" y="13846"/>
                </a:lnTo>
                <a:lnTo>
                  <a:pt x="1151172" y="13315"/>
                </a:lnTo>
                <a:lnTo>
                  <a:pt x="1153364" y="11123"/>
                </a:lnTo>
                <a:lnTo>
                  <a:pt x="1153928" y="9662"/>
                </a:lnTo>
                <a:lnTo>
                  <a:pt x="1153928" y="7869"/>
                </a:lnTo>
                <a:close/>
              </a:path>
              <a:path w="2507483" h="580273">
                <a:moveTo>
                  <a:pt x="1143967" y="23410"/>
                </a:moveTo>
                <a:lnTo>
                  <a:pt x="1143967" y="73219"/>
                </a:lnTo>
                <a:lnTo>
                  <a:pt x="1151936" y="73219"/>
                </a:lnTo>
                <a:lnTo>
                  <a:pt x="1151936" y="23410"/>
                </a:lnTo>
                <a:lnTo>
                  <a:pt x="1143967" y="23410"/>
                </a:lnTo>
                <a:close/>
              </a:path>
              <a:path w="2507483" h="580273">
                <a:moveTo>
                  <a:pt x="1199914" y="65150"/>
                </a:moveTo>
                <a:lnTo>
                  <a:pt x="1200014" y="72920"/>
                </a:lnTo>
                <a:lnTo>
                  <a:pt x="1202670" y="71990"/>
                </a:lnTo>
                <a:lnTo>
                  <a:pt x="1204962" y="70695"/>
                </a:lnTo>
                <a:lnTo>
                  <a:pt x="1206888" y="69035"/>
                </a:lnTo>
                <a:lnTo>
                  <a:pt x="1208880" y="67374"/>
                </a:lnTo>
                <a:lnTo>
                  <a:pt x="1210507" y="65415"/>
                </a:lnTo>
                <a:lnTo>
                  <a:pt x="1211769" y="63157"/>
                </a:lnTo>
                <a:lnTo>
                  <a:pt x="1205493" y="59471"/>
                </a:lnTo>
                <a:lnTo>
                  <a:pt x="1204098" y="61862"/>
                </a:lnTo>
                <a:lnTo>
                  <a:pt x="1202239" y="63755"/>
                </a:lnTo>
                <a:lnTo>
                  <a:pt x="1199914" y="65150"/>
                </a:lnTo>
                <a:close/>
              </a:path>
              <a:path w="2507483" h="580273">
                <a:moveTo>
                  <a:pt x="1191248" y="74215"/>
                </a:moveTo>
                <a:lnTo>
                  <a:pt x="1194502" y="74215"/>
                </a:lnTo>
                <a:lnTo>
                  <a:pt x="1197424" y="73783"/>
                </a:lnTo>
                <a:lnTo>
                  <a:pt x="1200014" y="72920"/>
                </a:lnTo>
                <a:lnTo>
                  <a:pt x="1199914" y="65150"/>
                </a:lnTo>
                <a:lnTo>
                  <a:pt x="1197656" y="66544"/>
                </a:lnTo>
                <a:lnTo>
                  <a:pt x="1194701" y="67241"/>
                </a:lnTo>
                <a:lnTo>
                  <a:pt x="1191248" y="74215"/>
                </a:lnTo>
                <a:close/>
              </a:path>
              <a:path w="2507483" h="580273">
                <a:moveTo>
                  <a:pt x="1194701" y="67241"/>
                </a:moveTo>
                <a:lnTo>
                  <a:pt x="1187661" y="67241"/>
                </a:lnTo>
                <a:lnTo>
                  <a:pt x="1184739" y="66511"/>
                </a:lnTo>
                <a:lnTo>
                  <a:pt x="1182282" y="65050"/>
                </a:lnTo>
                <a:lnTo>
                  <a:pt x="1179891" y="63522"/>
                </a:lnTo>
                <a:lnTo>
                  <a:pt x="1182315" y="73185"/>
                </a:lnTo>
                <a:lnTo>
                  <a:pt x="1186532" y="74215"/>
                </a:lnTo>
                <a:lnTo>
                  <a:pt x="1191248" y="74215"/>
                </a:lnTo>
                <a:lnTo>
                  <a:pt x="1194701" y="67241"/>
                </a:lnTo>
                <a:close/>
              </a:path>
              <a:path w="2507483" h="580273">
                <a:moveTo>
                  <a:pt x="1178596" y="71127"/>
                </a:moveTo>
                <a:lnTo>
                  <a:pt x="1182315" y="73185"/>
                </a:lnTo>
                <a:lnTo>
                  <a:pt x="1179891" y="63522"/>
                </a:lnTo>
                <a:lnTo>
                  <a:pt x="1178032" y="61331"/>
                </a:lnTo>
                <a:lnTo>
                  <a:pt x="1176703" y="58475"/>
                </a:lnTo>
                <a:lnTo>
                  <a:pt x="1175375" y="55619"/>
                </a:lnTo>
                <a:lnTo>
                  <a:pt x="1174943" y="69068"/>
                </a:lnTo>
                <a:lnTo>
                  <a:pt x="1178596" y="71127"/>
                </a:lnTo>
                <a:close/>
              </a:path>
              <a:path w="2507483" h="580273">
                <a:moveTo>
                  <a:pt x="1204796" y="39548"/>
                </a:moveTo>
                <a:lnTo>
                  <a:pt x="1204796" y="44329"/>
                </a:lnTo>
                <a:lnTo>
                  <a:pt x="1174859" y="43532"/>
                </a:lnTo>
                <a:lnTo>
                  <a:pt x="1172121" y="43532"/>
                </a:lnTo>
                <a:lnTo>
                  <a:pt x="1172121" y="50605"/>
                </a:lnTo>
                <a:lnTo>
                  <a:pt x="1174943" y="69068"/>
                </a:lnTo>
                <a:lnTo>
                  <a:pt x="1175375" y="55619"/>
                </a:lnTo>
                <a:lnTo>
                  <a:pt x="1174711" y="52232"/>
                </a:lnTo>
                <a:lnTo>
                  <a:pt x="1174711" y="44329"/>
                </a:lnTo>
                <a:lnTo>
                  <a:pt x="1212367" y="50605"/>
                </a:lnTo>
                <a:lnTo>
                  <a:pt x="1208880" y="43532"/>
                </a:lnTo>
                <a:lnTo>
                  <a:pt x="1204796" y="39548"/>
                </a:lnTo>
                <a:close/>
              </a:path>
              <a:path w="2507483" h="580273">
                <a:moveTo>
                  <a:pt x="1174859" y="43532"/>
                </a:moveTo>
                <a:lnTo>
                  <a:pt x="1174910" y="27560"/>
                </a:lnTo>
                <a:lnTo>
                  <a:pt x="1172088" y="30549"/>
                </a:lnTo>
                <a:lnTo>
                  <a:pt x="1172088" y="66112"/>
                </a:lnTo>
                <a:lnTo>
                  <a:pt x="1174943" y="69068"/>
                </a:lnTo>
                <a:lnTo>
                  <a:pt x="1172121" y="50605"/>
                </a:lnTo>
                <a:lnTo>
                  <a:pt x="1172121" y="43532"/>
                </a:lnTo>
                <a:lnTo>
                  <a:pt x="1174859" y="43532"/>
                </a:lnTo>
                <a:close/>
              </a:path>
              <a:path w="2507483" h="580273">
                <a:moveTo>
                  <a:pt x="1166941" y="42935"/>
                </a:moveTo>
                <a:lnTo>
                  <a:pt x="1167970" y="58342"/>
                </a:lnTo>
                <a:lnTo>
                  <a:pt x="1170029" y="62261"/>
                </a:lnTo>
                <a:lnTo>
                  <a:pt x="1172088" y="66112"/>
                </a:lnTo>
                <a:lnTo>
                  <a:pt x="1172088" y="30549"/>
                </a:lnTo>
                <a:lnTo>
                  <a:pt x="1170029" y="34467"/>
                </a:lnTo>
                <a:lnTo>
                  <a:pt x="1167970" y="38319"/>
                </a:lnTo>
                <a:lnTo>
                  <a:pt x="1166941" y="42935"/>
                </a:lnTo>
                <a:close/>
              </a:path>
              <a:path w="2507483" h="580273">
                <a:moveTo>
                  <a:pt x="1166941" y="48314"/>
                </a:moveTo>
                <a:lnTo>
                  <a:pt x="1166941" y="53693"/>
                </a:lnTo>
                <a:lnTo>
                  <a:pt x="1167970" y="58342"/>
                </a:lnTo>
                <a:lnTo>
                  <a:pt x="1166941" y="42935"/>
                </a:lnTo>
                <a:lnTo>
                  <a:pt x="1166941" y="48314"/>
                </a:lnTo>
                <a:close/>
              </a:path>
              <a:path w="2507483" h="580273">
                <a:moveTo>
                  <a:pt x="1174711" y="48314"/>
                </a:moveTo>
                <a:lnTo>
                  <a:pt x="1174711" y="44329"/>
                </a:lnTo>
                <a:lnTo>
                  <a:pt x="1174711" y="50605"/>
                </a:lnTo>
                <a:lnTo>
                  <a:pt x="1212367" y="50605"/>
                </a:lnTo>
                <a:lnTo>
                  <a:pt x="1174711" y="44329"/>
                </a:lnTo>
                <a:lnTo>
                  <a:pt x="1174711" y="48314"/>
                </a:lnTo>
                <a:close/>
              </a:path>
              <a:path w="2507483" h="580273">
                <a:moveTo>
                  <a:pt x="1187296" y="29387"/>
                </a:moveTo>
                <a:lnTo>
                  <a:pt x="1194801" y="29387"/>
                </a:lnTo>
                <a:lnTo>
                  <a:pt x="1198221" y="30682"/>
                </a:lnTo>
                <a:lnTo>
                  <a:pt x="1200811" y="33272"/>
                </a:lnTo>
                <a:lnTo>
                  <a:pt x="1203467" y="35862"/>
                </a:lnTo>
                <a:lnTo>
                  <a:pt x="1204796" y="39548"/>
                </a:lnTo>
                <a:lnTo>
                  <a:pt x="1208880" y="43532"/>
                </a:lnTo>
                <a:lnTo>
                  <a:pt x="1205925" y="27394"/>
                </a:lnTo>
                <a:lnTo>
                  <a:pt x="1202604" y="25402"/>
                </a:lnTo>
                <a:lnTo>
                  <a:pt x="1199350" y="23410"/>
                </a:lnTo>
                <a:lnTo>
                  <a:pt x="1195398" y="22413"/>
                </a:lnTo>
                <a:lnTo>
                  <a:pt x="1190749" y="22413"/>
                </a:lnTo>
                <a:lnTo>
                  <a:pt x="1187296" y="29387"/>
                </a:lnTo>
                <a:close/>
              </a:path>
              <a:path w="2507483" h="580273">
                <a:moveTo>
                  <a:pt x="1179758" y="33139"/>
                </a:moveTo>
                <a:lnTo>
                  <a:pt x="1182083" y="31678"/>
                </a:lnTo>
                <a:lnTo>
                  <a:pt x="1184474" y="30150"/>
                </a:lnTo>
                <a:lnTo>
                  <a:pt x="1187296" y="29387"/>
                </a:lnTo>
                <a:lnTo>
                  <a:pt x="1190749" y="22413"/>
                </a:lnTo>
                <a:lnTo>
                  <a:pt x="1186167" y="22413"/>
                </a:lnTo>
                <a:lnTo>
                  <a:pt x="1182083" y="23443"/>
                </a:lnTo>
                <a:lnTo>
                  <a:pt x="1179758" y="33139"/>
                </a:lnTo>
                <a:close/>
              </a:path>
              <a:path w="2507483" h="580273">
                <a:moveTo>
                  <a:pt x="1178497" y="25502"/>
                </a:moveTo>
                <a:lnTo>
                  <a:pt x="1174910" y="27560"/>
                </a:lnTo>
                <a:lnTo>
                  <a:pt x="1175342" y="40942"/>
                </a:lnTo>
                <a:lnTo>
                  <a:pt x="1176604" y="38153"/>
                </a:lnTo>
                <a:lnTo>
                  <a:pt x="1177932" y="35297"/>
                </a:lnTo>
                <a:lnTo>
                  <a:pt x="1179758" y="33139"/>
                </a:lnTo>
                <a:lnTo>
                  <a:pt x="1182083" y="23443"/>
                </a:lnTo>
                <a:lnTo>
                  <a:pt x="1178497" y="25502"/>
                </a:lnTo>
                <a:close/>
              </a:path>
              <a:path w="2507483" h="580273">
                <a:moveTo>
                  <a:pt x="1212765" y="40776"/>
                </a:moveTo>
                <a:lnTo>
                  <a:pt x="1211902" y="36958"/>
                </a:lnTo>
                <a:lnTo>
                  <a:pt x="1210175" y="33571"/>
                </a:lnTo>
                <a:lnTo>
                  <a:pt x="1208448" y="30117"/>
                </a:lnTo>
                <a:lnTo>
                  <a:pt x="1205925" y="27394"/>
                </a:lnTo>
                <a:lnTo>
                  <a:pt x="1208880" y="43532"/>
                </a:lnTo>
                <a:lnTo>
                  <a:pt x="1212367" y="50605"/>
                </a:lnTo>
                <a:lnTo>
                  <a:pt x="1212765" y="40776"/>
                </a:lnTo>
                <a:close/>
              </a:path>
              <a:path w="2507483" h="580273">
                <a:moveTo>
                  <a:pt x="1212765" y="40776"/>
                </a:moveTo>
                <a:lnTo>
                  <a:pt x="1212367" y="50605"/>
                </a:lnTo>
                <a:lnTo>
                  <a:pt x="1212599" y="49045"/>
                </a:lnTo>
                <a:lnTo>
                  <a:pt x="1212732" y="47185"/>
                </a:lnTo>
                <a:lnTo>
                  <a:pt x="1212765" y="40776"/>
                </a:lnTo>
                <a:close/>
              </a:path>
              <a:path w="2507483" h="580273">
                <a:moveTo>
                  <a:pt x="1239290" y="30283"/>
                </a:moveTo>
                <a:lnTo>
                  <a:pt x="1255926" y="30283"/>
                </a:lnTo>
                <a:lnTo>
                  <a:pt x="1239290" y="23410"/>
                </a:lnTo>
                <a:lnTo>
                  <a:pt x="1221359" y="23410"/>
                </a:lnTo>
                <a:lnTo>
                  <a:pt x="1221359" y="30283"/>
                </a:lnTo>
                <a:lnTo>
                  <a:pt x="1239290" y="30283"/>
                </a:lnTo>
                <a:lnTo>
                  <a:pt x="1239290" y="26000"/>
                </a:lnTo>
                <a:lnTo>
                  <a:pt x="1239290" y="30283"/>
                </a:lnTo>
                <a:close/>
              </a:path>
              <a:path w="2507483" h="580273">
                <a:moveTo>
                  <a:pt x="1231320" y="30283"/>
                </a:moveTo>
                <a:lnTo>
                  <a:pt x="1231320" y="73219"/>
                </a:lnTo>
                <a:lnTo>
                  <a:pt x="1239290" y="73219"/>
                </a:lnTo>
                <a:lnTo>
                  <a:pt x="1239290" y="30283"/>
                </a:lnTo>
                <a:lnTo>
                  <a:pt x="1231320" y="30283"/>
                </a:lnTo>
                <a:close/>
              </a:path>
              <a:path w="2507483" h="580273">
                <a:moveTo>
                  <a:pt x="1239290" y="12850"/>
                </a:moveTo>
                <a:lnTo>
                  <a:pt x="1240087" y="10692"/>
                </a:lnTo>
                <a:lnTo>
                  <a:pt x="1241681" y="9364"/>
                </a:lnTo>
                <a:lnTo>
                  <a:pt x="1243274" y="7969"/>
                </a:lnTo>
                <a:lnTo>
                  <a:pt x="1245499" y="7272"/>
                </a:lnTo>
                <a:lnTo>
                  <a:pt x="1248355" y="7272"/>
                </a:lnTo>
                <a:lnTo>
                  <a:pt x="1250513" y="7404"/>
                </a:lnTo>
                <a:lnTo>
                  <a:pt x="1252373" y="7869"/>
                </a:lnTo>
                <a:lnTo>
                  <a:pt x="1254033" y="8766"/>
                </a:lnTo>
                <a:lnTo>
                  <a:pt x="1256125" y="2291"/>
                </a:lnTo>
                <a:lnTo>
                  <a:pt x="1254066" y="996"/>
                </a:lnTo>
                <a:lnTo>
                  <a:pt x="1252539" y="597"/>
                </a:lnTo>
                <a:lnTo>
                  <a:pt x="1251012" y="199"/>
                </a:lnTo>
                <a:lnTo>
                  <a:pt x="1249384" y="0"/>
                </a:lnTo>
                <a:lnTo>
                  <a:pt x="1244935" y="0"/>
                </a:lnTo>
                <a:lnTo>
                  <a:pt x="1242544" y="365"/>
                </a:lnTo>
                <a:lnTo>
                  <a:pt x="1240485" y="1095"/>
                </a:lnTo>
                <a:lnTo>
                  <a:pt x="1239290" y="12850"/>
                </a:lnTo>
                <a:close/>
              </a:path>
              <a:path w="2507483" h="580273">
                <a:moveTo>
                  <a:pt x="1239290" y="23410"/>
                </a:moveTo>
                <a:lnTo>
                  <a:pt x="1239290" y="12850"/>
                </a:lnTo>
                <a:lnTo>
                  <a:pt x="1238426" y="1826"/>
                </a:lnTo>
                <a:lnTo>
                  <a:pt x="1236700" y="2855"/>
                </a:lnTo>
                <a:lnTo>
                  <a:pt x="1235305" y="4183"/>
                </a:lnTo>
                <a:lnTo>
                  <a:pt x="1233977" y="5512"/>
                </a:lnTo>
                <a:lnTo>
                  <a:pt x="1232981" y="7106"/>
                </a:lnTo>
                <a:lnTo>
                  <a:pt x="1232317" y="8965"/>
                </a:lnTo>
                <a:lnTo>
                  <a:pt x="1231652" y="10825"/>
                </a:lnTo>
                <a:lnTo>
                  <a:pt x="1231320" y="12850"/>
                </a:lnTo>
                <a:lnTo>
                  <a:pt x="1231320" y="23410"/>
                </a:lnTo>
                <a:lnTo>
                  <a:pt x="1239290" y="23410"/>
                </a:lnTo>
                <a:close/>
              </a:path>
              <a:path w="2507483" h="580273">
                <a:moveTo>
                  <a:pt x="1271676" y="70927"/>
                </a:moveTo>
                <a:lnTo>
                  <a:pt x="1271676" y="69001"/>
                </a:lnTo>
                <a:lnTo>
                  <a:pt x="1271377" y="67341"/>
                </a:lnTo>
                <a:lnTo>
                  <a:pt x="1270779" y="65946"/>
                </a:lnTo>
                <a:lnTo>
                  <a:pt x="1270181" y="64485"/>
                </a:lnTo>
                <a:lnTo>
                  <a:pt x="1269318" y="63356"/>
                </a:lnTo>
                <a:lnTo>
                  <a:pt x="1267126" y="61696"/>
                </a:lnTo>
                <a:lnTo>
                  <a:pt x="1266396" y="73717"/>
                </a:lnTo>
                <a:lnTo>
                  <a:pt x="1266130" y="75111"/>
                </a:lnTo>
                <a:lnTo>
                  <a:pt x="1266994" y="83280"/>
                </a:lnTo>
                <a:lnTo>
                  <a:pt x="1268588" y="81487"/>
                </a:lnTo>
                <a:lnTo>
                  <a:pt x="1269750" y="79528"/>
                </a:lnTo>
                <a:lnTo>
                  <a:pt x="1270480" y="77402"/>
                </a:lnTo>
                <a:lnTo>
                  <a:pt x="1271277" y="75277"/>
                </a:lnTo>
                <a:lnTo>
                  <a:pt x="1271676" y="73119"/>
                </a:lnTo>
                <a:lnTo>
                  <a:pt x="1271676" y="70927"/>
                </a:lnTo>
                <a:close/>
              </a:path>
              <a:path w="2507483" h="580273">
                <a:moveTo>
                  <a:pt x="1258028" y="65648"/>
                </a:moveTo>
                <a:lnTo>
                  <a:pt x="1258626" y="71525"/>
                </a:lnTo>
                <a:lnTo>
                  <a:pt x="1259921" y="73053"/>
                </a:lnTo>
                <a:lnTo>
                  <a:pt x="1261581" y="73982"/>
                </a:lnTo>
                <a:lnTo>
                  <a:pt x="1263208" y="74215"/>
                </a:lnTo>
                <a:lnTo>
                  <a:pt x="1265001" y="74015"/>
                </a:lnTo>
                <a:lnTo>
                  <a:pt x="1266396" y="73717"/>
                </a:lnTo>
                <a:lnTo>
                  <a:pt x="1267126" y="61696"/>
                </a:lnTo>
                <a:lnTo>
                  <a:pt x="1265798" y="61264"/>
                </a:lnTo>
                <a:lnTo>
                  <a:pt x="1263009" y="61264"/>
                </a:lnTo>
                <a:lnTo>
                  <a:pt x="1260917" y="62161"/>
                </a:lnTo>
                <a:lnTo>
                  <a:pt x="1259223" y="63589"/>
                </a:lnTo>
                <a:lnTo>
                  <a:pt x="1258028" y="65648"/>
                </a:lnTo>
                <a:close/>
              </a:path>
              <a:path w="2507483" h="580273">
                <a:moveTo>
                  <a:pt x="1257729" y="67939"/>
                </a:moveTo>
                <a:lnTo>
                  <a:pt x="1257729" y="69400"/>
                </a:lnTo>
                <a:lnTo>
                  <a:pt x="1258626" y="71525"/>
                </a:lnTo>
                <a:lnTo>
                  <a:pt x="1258028" y="65648"/>
                </a:lnTo>
                <a:lnTo>
                  <a:pt x="1257729" y="67939"/>
                </a:lnTo>
                <a:close/>
              </a:path>
              <a:path w="2507483" h="580273">
                <a:moveTo>
                  <a:pt x="1265566" y="76473"/>
                </a:moveTo>
                <a:lnTo>
                  <a:pt x="1264702" y="77801"/>
                </a:lnTo>
                <a:lnTo>
                  <a:pt x="1265400" y="85073"/>
                </a:lnTo>
                <a:lnTo>
                  <a:pt x="1266994" y="83280"/>
                </a:lnTo>
                <a:lnTo>
                  <a:pt x="1266130" y="75111"/>
                </a:lnTo>
                <a:lnTo>
                  <a:pt x="1265566" y="76473"/>
                </a:lnTo>
                <a:close/>
              </a:path>
              <a:path w="2507483" h="580273">
                <a:moveTo>
                  <a:pt x="1263839" y="79129"/>
                </a:moveTo>
                <a:lnTo>
                  <a:pt x="1262710" y="80325"/>
                </a:lnTo>
                <a:lnTo>
                  <a:pt x="1263341" y="86567"/>
                </a:lnTo>
                <a:lnTo>
                  <a:pt x="1265400" y="85073"/>
                </a:lnTo>
                <a:lnTo>
                  <a:pt x="1264702" y="77801"/>
                </a:lnTo>
                <a:lnTo>
                  <a:pt x="1263839" y="79129"/>
                </a:lnTo>
                <a:close/>
              </a:path>
              <a:path w="2507483" h="580273">
                <a:moveTo>
                  <a:pt x="1261315" y="81387"/>
                </a:moveTo>
                <a:lnTo>
                  <a:pt x="1259987" y="82450"/>
                </a:lnTo>
                <a:lnTo>
                  <a:pt x="1260817" y="87763"/>
                </a:lnTo>
                <a:lnTo>
                  <a:pt x="1263341" y="86567"/>
                </a:lnTo>
                <a:lnTo>
                  <a:pt x="1262710" y="80325"/>
                </a:lnTo>
                <a:lnTo>
                  <a:pt x="1261315" y="81387"/>
                </a:lnTo>
                <a:close/>
              </a:path>
              <a:path w="2507483" h="580273">
                <a:moveTo>
                  <a:pt x="1258426" y="83280"/>
                </a:moveTo>
                <a:lnTo>
                  <a:pt x="1256633" y="83878"/>
                </a:lnTo>
                <a:lnTo>
                  <a:pt x="1260817" y="87763"/>
                </a:lnTo>
                <a:lnTo>
                  <a:pt x="1259987" y="82450"/>
                </a:lnTo>
                <a:lnTo>
                  <a:pt x="1258426" y="83280"/>
                </a:lnTo>
                <a:close/>
              </a:path>
              <a:path w="2507483" h="580273">
                <a:moveTo>
                  <a:pt x="1330096" y="65747"/>
                </a:moveTo>
                <a:lnTo>
                  <a:pt x="1330096" y="7471"/>
                </a:lnTo>
                <a:lnTo>
                  <a:pt x="1322127" y="7471"/>
                </a:lnTo>
                <a:lnTo>
                  <a:pt x="1322127" y="73219"/>
                </a:lnTo>
                <a:lnTo>
                  <a:pt x="1367751" y="73219"/>
                </a:lnTo>
                <a:lnTo>
                  <a:pt x="1367751" y="65747"/>
                </a:lnTo>
                <a:lnTo>
                  <a:pt x="1330096" y="65747"/>
                </a:lnTo>
                <a:close/>
              </a:path>
              <a:path w="2507483" h="580273">
                <a:moveTo>
                  <a:pt x="1423439" y="48314"/>
                </a:moveTo>
                <a:lnTo>
                  <a:pt x="1423439" y="42935"/>
                </a:lnTo>
                <a:lnTo>
                  <a:pt x="1422409" y="38319"/>
                </a:lnTo>
                <a:lnTo>
                  <a:pt x="1420350" y="34467"/>
                </a:lnTo>
                <a:lnTo>
                  <a:pt x="1418292" y="30549"/>
                </a:lnTo>
                <a:lnTo>
                  <a:pt x="1415469" y="44329"/>
                </a:lnTo>
                <a:lnTo>
                  <a:pt x="1415469" y="48314"/>
                </a:lnTo>
                <a:lnTo>
                  <a:pt x="1418292" y="66112"/>
                </a:lnTo>
                <a:lnTo>
                  <a:pt x="1420350" y="62261"/>
                </a:lnTo>
                <a:lnTo>
                  <a:pt x="1422409" y="58342"/>
                </a:lnTo>
                <a:lnTo>
                  <a:pt x="1423439" y="53693"/>
                </a:lnTo>
                <a:lnTo>
                  <a:pt x="1423439" y="48314"/>
                </a:lnTo>
                <a:close/>
              </a:path>
              <a:path w="2507483" h="580273">
                <a:moveTo>
                  <a:pt x="1415436" y="27560"/>
                </a:moveTo>
                <a:lnTo>
                  <a:pt x="1411783" y="25502"/>
                </a:lnTo>
                <a:lnTo>
                  <a:pt x="1412215" y="35297"/>
                </a:lnTo>
                <a:lnTo>
                  <a:pt x="1413477" y="38153"/>
                </a:lnTo>
                <a:lnTo>
                  <a:pt x="1414805" y="40942"/>
                </a:lnTo>
                <a:lnTo>
                  <a:pt x="1415469" y="44329"/>
                </a:lnTo>
                <a:lnTo>
                  <a:pt x="1418292" y="30549"/>
                </a:lnTo>
                <a:lnTo>
                  <a:pt x="1415436" y="27560"/>
                </a:lnTo>
                <a:close/>
              </a:path>
              <a:path w="2507483" h="580273">
                <a:moveTo>
                  <a:pt x="1405607" y="30051"/>
                </a:moveTo>
                <a:lnTo>
                  <a:pt x="1407998" y="31578"/>
                </a:lnTo>
                <a:lnTo>
                  <a:pt x="1410389" y="33106"/>
                </a:lnTo>
                <a:lnTo>
                  <a:pt x="1412215" y="35297"/>
                </a:lnTo>
                <a:lnTo>
                  <a:pt x="1411783" y="25502"/>
                </a:lnTo>
                <a:lnTo>
                  <a:pt x="1408197" y="23443"/>
                </a:lnTo>
                <a:lnTo>
                  <a:pt x="1405607" y="30051"/>
                </a:lnTo>
                <a:close/>
              </a:path>
              <a:path w="2507483" h="580273">
                <a:moveTo>
                  <a:pt x="1395944" y="29287"/>
                </a:moveTo>
                <a:lnTo>
                  <a:pt x="1402718" y="29287"/>
                </a:lnTo>
                <a:lnTo>
                  <a:pt x="1405607" y="30051"/>
                </a:lnTo>
                <a:lnTo>
                  <a:pt x="1408197" y="23443"/>
                </a:lnTo>
                <a:lnTo>
                  <a:pt x="1404046" y="22413"/>
                </a:lnTo>
                <a:lnTo>
                  <a:pt x="1399331" y="22413"/>
                </a:lnTo>
                <a:lnTo>
                  <a:pt x="1395944" y="29287"/>
                </a:lnTo>
                <a:close/>
              </a:path>
              <a:path w="2507483" h="580273">
                <a:moveTo>
                  <a:pt x="1394682" y="22413"/>
                </a:moveTo>
                <a:lnTo>
                  <a:pt x="1390531" y="23443"/>
                </a:lnTo>
                <a:lnTo>
                  <a:pt x="1390664" y="31578"/>
                </a:lnTo>
                <a:lnTo>
                  <a:pt x="1393055" y="30051"/>
                </a:lnTo>
                <a:lnTo>
                  <a:pt x="1395944" y="29287"/>
                </a:lnTo>
                <a:lnTo>
                  <a:pt x="1399331" y="22413"/>
                </a:lnTo>
                <a:lnTo>
                  <a:pt x="1394682" y="22413"/>
                </a:lnTo>
                <a:close/>
              </a:path>
              <a:path w="2507483" h="580273">
                <a:moveTo>
                  <a:pt x="1385086" y="38153"/>
                </a:moveTo>
                <a:lnTo>
                  <a:pt x="1386414" y="35297"/>
                </a:lnTo>
                <a:lnTo>
                  <a:pt x="1388274" y="33106"/>
                </a:lnTo>
                <a:lnTo>
                  <a:pt x="1390664" y="31578"/>
                </a:lnTo>
                <a:lnTo>
                  <a:pt x="1390531" y="23443"/>
                </a:lnTo>
                <a:lnTo>
                  <a:pt x="1386879" y="25502"/>
                </a:lnTo>
                <a:lnTo>
                  <a:pt x="1385086" y="38153"/>
                </a:lnTo>
                <a:close/>
              </a:path>
              <a:path w="2507483" h="580273">
                <a:moveTo>
                  <a:pt x="1386414" y="61331"/>
                </a:moveTo>
                <a:lnTo>
                  <a:pt x="1385086" y="58475"/>
                </a:lnTo>
                <a:lnTo>
                  <a:pt x="1383824" y="55619"/>
                </a:lnTo>
                <a:lnTo>
                  <a:pt x="1383193" y="52232"/>
                </a:lnTo>
                <a:lnTo>
                  <a:pt x="1383193" y="44329"/>
                </a:lnTo>
                <a:lnTo>
                  <a:pt x="1383824" y="40942"/>
                </a:lnTo>
                <a:lnTo>
                  <a:pt x="1385086" y="38153"/>
                </a:lnTo>
                <a:lnTo>
                  <a:pt x="1386879" y="25502"/>
                </a:lnTo>
                <a:lnTo>
                  <a:pt x="1383226" y="27560"/>
                </a:lnTo>
                <a:lnTo>
                  <a:pt x="1380371" y="30549"/>
                </a:lnTo>
                <a:lnTo>
                  <a:pt x="1383226" y="69068"/>
                </a:lnTo>
                <a:lnTo>
                  <a:pt x="1386879" y="71127"/>
                </a:lnTo>
                <a:lnTo>
                  <a:pt x="1386414" y="61331"/>
                </a:lnTo>
                <a:close/>
              </a:path>
              <a:path w="2507483" h="580273">
                <a:moveTo>
                  <a:pt x="1415469" y="52232"/>
                </a:moveTo>
                <a:lnTo>
                  <a:pt x="1414805" y="55619"/>
                </a:lnTo>
                <a:lnTo>
                  <a:pt x="1415436" y="69068"/>
                </a:lnTo>
                <a:lnTo>
                  <a:pt x="1418292" y="66112"/>
                </a:lnTo>
                <a:lnTo>
                  <a:pt x="1415469" y="48314"/>
                </a:lnTo>
                <a:lnTo>
                  <a:pt x="1415469" y="52232"/>
                </a:lnTo>
                <a:close/>
              </a:path>
              <a:path w="2507483" h="580273">
                <a:moveTo>
                  <a:pt x="1414805" y="55619"/>
                </a:moveTo>
                <a:lnTo>
                  <a:pt x="1413477" y="58475"/>
                </a:lnTo>
                <a:lnTo>
                  <a:pt x="1412215" y="61331"/>
                </a:lnTo>
                <a:lnTo>
                  <a:pt x="1410389" y="63522"/>
                </a:lnTo>
                <a:lnTo>
                  <a:pt x="1407998" y="65050"/>
                </a:lnTo>
                <a:lnTo>
                  <a:pt x="1405607" y="66577"/>
                </a:lnTo>
                <a:lnTo>
                  <a:pt x="1408197" y="73185"/>
                </a:lnTo>
                <a:lnTo>
                  <a:pt x="1411783" y="71127"/>
                </a:lnTo>
                <a:lnTo>
                  <a:pt x="1415436" y="69068"/>
                </a:lnTo>
                <a:lnTo>
                  <a:pt x="1414805" y="55619"/>
                </a:lnTo>
                <a:close/>
              </a:path>
              <a:path w="2507483" h="580273">
                <a:moveTo>
                  <a:pt x="1404046" y="74215"/>
                </a:moveTo>
                <a:lnTo>
                  <a:pt x="1408197" y="73185"/>
                </a:lnTo>
                <a:lnTo>
                  <a:pt x="1405607" y="66577"/>
                </a:lnTo>
                <a:lnTo>
                  <a:pt x="1402718" y="67341"/>
                </a:lnTo>
                <a:lnTo>
                  <a:pt x="1399331" y="67341"/>
                </a:lnTo>
                <a:lnTo>
                  <a:pt x="1399331" y="74215"/>
                </a:lnTo>
                <a:lnTo>
                  <a:pt x="1404046" y="74215"/>
                </a:lnTo>
                <a:close/>
              </a:path>
              <a:path w="2507483" h="580273">
                <a:moveTo>
                  <a:pt x="1395944" y="67341"/>
                </a:moveTo>
                <a:lnTo>
                  <a:pt x="1393055" y="66577"/>
                </a:lnTo>
                <a:lnTo>
                  <a:pt x="1394682" y="74215"/>
                </a:lnTo>
                <a:lnTo>
                  <a:pt x="1399331" y="74215"/>
                </a:lnTo>
                <a:lnTo>
                  <a:pt x="1399331" y="67341"/>
                </a:lnTo>
                <a:lnTo>
                  <a:pt x="1395944" y="67341"/>
                </a:lnTo>
                <a:close/>
              </a:path>
              <a:path w="2507483" h="580273">
                <a:moveTo>
                  <a:pt x="1386414" y="61331"/>
                </a:moveTo>
                <a:lnTo>
                  <a:pt x="1386879" y="71127"/>
                </a:lnTo>
                <a:lnTo>
                  <a:pt x="1390531" y="73185"/>
                </a:lnTo>
                <a:lnTo>
                  <a:pt x="1394682" y="74215"/>
                </a:lnTo>
                <a:lnTo>
                  <a:pt x="1393055" y="66577"/>
                </a:lnTo>
                <a:lnTo>
                  <a:pt x="1390664" y="65050"/>
                </a:lnTo>
                <a:lnTo>
                  <a:pt x="1388274" y="63522"/>
                </a:lnTo>
                <a:lnTo>
                  <a:pt x="1386414" y="61331"/>
                </a:lnTo>
                <a:close/>
              </a:path>
              <a:path w="2507483" h="580273">
                <a:moveTo>
                  <a:pt x="1383226" y="69068"/>
                </a:moveTo>
                <a:lnTo>
                  <a:pt x="1380371" y="30549"/>
                </a:lnTo>
                <a:lnTo>
                  <a:pt x="1378312" y="34467"/>
                </a:lnTo>
                <a:lnTo>
                  <a:pt x="1376253" y="38319"/>
                </a:lnTo>
                <a:lnTo>
                  <a:pt x="1375224" y="42935"/>
                </a:lnTo>
                <a:lnTo>
                  <a:pt x="1375224" y="48314"/>
                </a:lnTo>
                <a:lnTo>
                  <a:pt x="1376253" y="58342"/>
                </a:lnTo>
                <a:lnTo>
                  <a:pt x="1378312" y="62261"/>
                </a:lnTo>
                <a:lnTo>
                  <a:pt x="1380371" y="66112"/>
                </a:lnTo>
                <a:lnTo>
                  <a:pt x="1383226" y="69068"/>
                </a:lnTo>
                <a:close/>
              </a:path>
              <a:path w="2507483" h="580273">
                <a:moveTo>
                  <a:pt x="1459959" y="29885"/>
                </a:moveTo>
                <a:lnTo>
                  <a:pt x="1461553" y="29885"/>
                </a:lnTo>
                <a:lnTo>
                  <a:pt x="1462782" y="29951"/>
                </a:lnTo>
                <a:lnTo>
                  <a:pt x="1464509" y="30217"/>
                </a:lnTo>
                <a:lnTo>
                  <a:pt x="1466036" y="30682"/>
                </a:lnTo>
                <a:lnTo>
                  <a:pt x="1467431" y="23410"/>
                </a:lnTo>
                <a:lnTo>
                  <a:pt x="1465804" y="22746"/>
                </a:lnTo>
                <a:lnTo>
                  <a:pt x="1463745" y="22480"/>
                </a:lnTo>
                <a:lnTo>
                  <a:pt x="1461952" y="22413"/>
                </a:lnTo>
                <a:lnTo>
                  <a:pt x="1459959" y="29885"/>
                </a:lnTo>
                <a:close/>
              </a:path>
              <a:path w="2507483" h="580273">
                <a:moveTo>
                  <a:pt x="1458100" y="22413"/>
                </a:moveTo>
                <a:lnTo>
                  <a:pt x="1454812" y="23177"/>
                </a:lnTo>
                <a:lnTo>
                  <a:pt x="1455809" y="30483"/>
                </a:lnTo>
                <a:lnTo>
                  <a:pt x="1457901" y="29885"/>
                </a:lnTo>
                <a:lnTo>
                  <a:pt x="1459959" y="29885"/>
                </a:lnTo>
                <a:lnTo>
                  <a:pt x="1461952" y="22413"/>
                </a:lnTo>
                <a:lnTo>
                  <a:pt x="1458100" y="22413"/>
                </a:lnTo>
                <a:close/>
              </a:path>
              <a:path w="2507483" h="580273">
                <a:moveTo>
                  <a:pt x="1449898" y="34700"/>
                </a:moveTo>
                <a:lnTo>
                  <a:pt x="1451625" y="32873"/>
                </a:lnTo>
                <a:lnTo>
                  <a:pt x="1453683" y="31678"/>
                </a:lnTo>
                <a:lnTo>
                  <a:pt x="1455809" y="30483"/>
                </a:lnTo>
                <a:lnTo>
                  <a:pt x="1454812" y="23177"/>
                </a:lnTo>
                <a:lnTo>
                  <a:pt x="1452090" y="24705"/>
                </a:lnTo>
                <a:lnTo>
                  <a:pt x="1449898" y="34700"/>
                </a:lnTo>
                <a:close/>
              </a:path>
              <a:path w="2507483" h="580273">
                <a:moveTo>
                  <a:pt x="1446411" y="42603"/>
                </a:moveTo>
                <a:lnTo>
                  <a:pt x="1447109" y="39548"/>
                </a:lnTo>
                <a:lnTo>
                  <a:pt x="1448503" y="37157"/>
                </a:lnTo>
                <a:lnTo>
                  <a:pt x="1449898" y="34700"/>
                </a:lnTo>
                <a:lnTo>
                  <a:pt x="1452090" y="24705"/>
                </a:lnTo>
                <a:lnTo>
                  <a:pt x="1449433" y="26232"/>
                </a:lnTo>
                <a:lnTo>
                  <a:pt x="1447407" y="28523"/>
                </a:lnTo>
                <a:lnTo>
                  <a:pt x="1446411" y="42603"/>
                </a:lnTo>
                <a:close/>
              </a:path>
              <a:path w="2507483" h="580273">
                <a:moveTo>
                  <a:pt x="1446411" y="73219"/>
                </a:moveTo>
                <a:lnTo>
                  <a:pt x="1446411" y="42603"/>
                </a:lnTo>
                <a:lnTo>
                  <a:pt x="1446013" y="31578"/>
                </a:lnTo>
                <a:lnTo>
                  <a:pt x="1444917" y="23410"/>
                </a:lnTo>
                <a:lnTo>
                  <a:pt x="1438442" y="23410"/>
                </a:lnTo>
                <a:lnTo>
                  <a:pt x="1438442" y="73219"/>
                </a:lnTo>
                <a:lnTo>
                  <a:pt x="1446411" y="73219"/>
                </a:lnTo>
                <a:close/>
              </a:path>
              <a:path w="2507483" h="580273">
                <a:moveTo>
                  <a:pt x="1507037" y="65150"/>
                </a:moveTo>
                <a:lnTo>
                  <a:pt x="1507136" y="72920"/>
                </a:lnTo>
                <a:lnTo>
                  <a:pt x="1509793" y="71990"/>
                </a:lnTo>
                <a:lnTo>
                  <a:pt x="1512084" y="70695"/>
                </a:lnTo>
                <a:lnTo>
                  <a:pt x="1514010" y="69035"/>
                </a:lnTo>
                <a:lnTo>
                  <a:pt x="1516002" y="67374"/>
                </a:lnTo>
                <a:lnTo>
                  <a:pt x="1517629" y="65415"/>
                </a:lnTo>
                <a:lnTo>
                  <a:pt x="1518891" y="63157"/>
                </a:lnTo>
                <a:lnTo>
                  <a:pt x="1512615" y="59471"/>
                </a:lnTo>
                <a:lnTo>
                  <a:pt x="1511220" y="61862"/>
                </a:lnTo>
                <a:lnTo>
                  <a:pt x="1509361" y="63755"/>
                </a:lnTo>
                <a:lnTo>
                  <a:pt x="1507037" y="65150"/>
                </a:lnTo>
                <a:close/>
              </a:path>
              <a:path w="2507483" h="580273">
                <a:moveTo>
                  <a:pt x="1498370" y="74215"/>
                </a:moveTo>
                <a:lnTo>
                  <a:pt x="1501624" y="74215"/>
                </a:lnTo>
                <a:lnTo>
                  <a:pt x="1504546" y="73783"/>
                </a:lnTo>
                <a:lnTo>
                  <a:pt x="1507136" y="72920"/>
                </a:lnTo>
                <a:lnTo>
                  <a:pt x="1507037" y="65150"/>
                </a:lnTo>
                <a:lnTo>
                  <a:pt x="1504778" y="66544"/>
                </a:lnTo>
                <a:lnTo>
                  <a:pt x="1501823" y="67241"/>
                </a:lnTo>
                <a:lnTo>
                  <a:pt x="1498370" y="74215"/>
                </a:lnTo>
                <a:close/>
              </a:path>
              <a:path w="2507483" h="580273">
                <a:moveTo>
                  <a:pt x="1501823" y="67241"/>
                </a:moveTo>
                <a:lnTo>
                  <a:pt x="1494784" y="67241"/>
                </a:lnTo>
                <a:lnTo>
                  <a:pt x="1491861" y="66511"/>
                </a:lnTo>
                <a:lnTo>
                  <a:pt x="1489404" y="65050"/>
                </a:lnTo>
                <a:lnTo>
                  <a:pt x="1487013" y="63522"/>
                </a:lnTo>
                <a:lnTo>
                  <a:pt x="1489437" y="73185"/>
                </a:lnTo>
                <a:lnTo>
                  <a:pt x="1493655" y="74215"/>
                </a:lnTo>
                <a:lnTo>
                  <a:pt x="1498370" y="74215"/>
                </a:lnTo>
                <a:lnTo>
                  <a:pt x="1501823" y="67241"/>
                </a:lnTo>
                <a:close/>
              </a:path>
              <a:path w="2507483" h="580273">
                <a:moveTo>
                  <a:pt x="1485718" y="71127"/>
                </a:moveTo>
                <a:lnTo>
                  <a:pt x="1489437" y="73185"/>
                </a:lnTo>
                <a:lnTo>
                  <a:pt x="1487013" y="63522"/>
                </a:lnTo>
                <a:lnTo>
                  <a:pt x="1485154" y="61331"/>
                </a:lnTo>
                <a:lnTo>
                  <a:pt x="1483826" y="58475"/>
                </a:lnTo>
                <a:lnTo>
                  <a:pt x="1482497" y="55619"/>
                </a:lnTo>
                <a:lnTo>
                  <a:pt x="1482066" y="69068"/>
                </a:lnTo>
                <a:lnTo>
                  <a:pt x="1485718" y="71127"/>
                </a:lnTo>
                <a:close/>
              </a:path>
              <a:path w="2507483" h="580273">
                <a:moveTo>
                  <a:pt x="1511918" y="39548"/>
                </a:moveTo>
                <a:lnTo>
                  <a:pt x="1511918" y="44329"/>
                </a:lnTo>
                <a:lnTo>
                  <a:pt x="1481982" y="43532"/>
                </a:lnTo>
                <a:lnTo>
                  <a:pt x="1479243" y="43532"/>
                </a:lnTo>
                <a:lnTo>
                  <a:pt x="1479243" y="50605"/>
                </a:lnTo>
                <a:lnTo>
                  <a:pt x="1482066" y="69068"/>
                </a:lnTo>
                <a:lnTo>
                  <a:pt x="1482497" y="55619"/>
                </a:lnTo>
                <a:lnTo>
                  <a:pt x="1481833" y="52232"/>
                </a:lnTo>
                <a:lnTo>
                  <a:pt x="1481833" y="44329"/>
                </a:lnTo>
                <a:lnTo>
                  <a:pt x="1519489" y="50605"/>
                </a:lnTo>
                <a:lnTo>
                  <a:pt x="1516002" y="43532"/>
                </a:lnTo>
                <a:lnTo>
                  <a:pt x="1511918" y="39548"/>
                </a:lnTo>
                <a:close/>
              </a:path>
              <a:path w="2507483" h="580273">
                <a:moveTo>
                  <a:pt x="1481982" y="43532"/>
                </a:moveTo>
                <a:lnTo>
                  <a:pt x="1482032" y="27560"/>
                </a:lnTo>
                <a:lnTo>
                  <a:pt x="1479210" y="30549"/>
                </a:lnTo>
                <a:lnTo>
                  <a:pt x="1479210" y="66112"/>
                </a:lnTo>
                <a:lnTo>
                  <a:pt x="1482066" y="69068"/>
                </a:lnTo>
                <a:lnTo>
                  <a:pt x="1479243" y="50605"/>
                </a:lnTo>
                <a:lnTo>
                  <a:pt x="1479243" y="43532"/>
                </a:lnTo>
                <a:lnTo>
                  <a:pt x="1481982" y="43532"/>
                </a:lnTo>
                <a:close/>
              </a:path>
              <a:path w="2507483" h="580273">
                <a:moveTo>
                  <a:pt x="1474063" y="42935"/>
                </a:moveTo>
                <a:lnTo>
                  <a:pt x="1475092" y="58342"/>
                </a:lnTo>
                <a:lnTo>
                  <a:pt x="1477151" y="62261"/>
                </a:lnTo>
                <a:lnTo>
                  <a:pt x="1479210" y="66112"/>
                </a:lnTo>
                <a:lnTo>
                  <a:pt x="1479210" y="30549"/>
                </a:lnTo>
                <a:lnTo>
                  <a:pt x="1477151" y="34467"/>
                </a:lnTo>
                <a:lnTo>
                  <a:pt x="1475092" y="38319"/>
                </a:lnTo>
                <a:lnTo>
                  <a:pt x="1474063" y="42935"/>
                </a:lnTo>
                <a:close/>
              </a:path>
              <a:path w="2507483" h="580273">
                <a:moveTo>
                  <a:pt x="1474063" y="48314"/>
                </a:moveTo>
                <a:lnTo>
                  <a:pt x="1474063" y="53693"/>
                </a:lnTo>
                <a:lnTo>
                  <a:pt x="1475092" y="58342"/>
                </a:lnTo>
                <a:lnTo>
                  <a:pt x="1474063" y="42935"/>
                </a:lnTo>
                <a:lnTo>
                  <a:pt x="1474063" y="48314"/>
                </a:lnTo>
                <a:close/>
              </a:path>
              <a:path w="2507483" h="580273">
                <a:moveTo>
                  <a:pt x="1481833" y="48314"/>
                </a:moveTo>
                <a:lnTo>
                  <a:pt x="1481833" y="44329"/>
                </a:lnTo>
                <a:lnTo>
                  <a:pt x="1481833" y="50605"/>
                </a:lnTo>
                <a:lnTo>
                  <a:pt x="1519489" y="50605"/>
                </a:lnTo>
                <a:lnTo>
                  <a:pt x="1481833" y="44329"/>
                </a:lnTo>
                <a:lnTo>
                  <a:pt x="1481833" y="48314"/>
                </a:lnTo>
                <a:close/>
              </a:path>
              <a:path w="2507483" h="580273">
                <a:moveTo>
                  <a:pt x="1494418" y="29387"/>
                </a:moveTo>
                <a:lnTo>
                  <a:pt x="1501923" y="29387"/>
                </a:lnTo>
                <a:lnTo>
                  <a:pt x="1505343" y="30682"/>
                </a:lnTo>
                <a:lnTo>
                  <a:pt x="1507933" y="33272"/>
                </a:lnTo>
                <a:lnTo>
                  <a:pt x="1510590" y="35862"/>
                </a:lnTo>
                <a:lnTo>
                  <a:pt x="1511918" y="39548"/>
                </a:lnTo>
                <a:lnTo>
                  <a:pt x="1516002" y="43532"/>
                </a:lnTo>
                <a:lnTo>
                  <a:pt x="1513047" y="27394"/>
                </a:lnTo>
                <a:lnTo>
                  <a:pt x="1509726" y="25402"/>
                </a:lnTo>
                <a:lnTo>
                  <a:pt x="1506472" y="23410"/>
                </a:lnTo>
                <a:lnTo>
                  <a:pt x="1502520" y="22413"/>
                </a:lnTo>
                <a:lnTo>
                  <a:pt x="1497872" y="22413"/>
                </a:lnTo>
                <a:lnTo>
                  <a:pt x="1494418" y="29387"/>
                </a:lnTo>
                <a:close/>
              </a:path>
              <a:path w="2507483" h="580273">
                <a:moveTo>
                  <a:pt x="1486881" y="33139"/>
                </a:moveTo>
                <a:lnTo>
                  <a:pt x="1489205" y="31678"/>
                </a:lnTo>
                <a:lnTo>
                  <a:pt x="1491596" y="30150"/>
                </a:lnTo>
                <a:lnTo>
                  <a:pt x="1494418" y="29387"/>
                </a:lnTo>
                <a:lnTo>
                  <a:pt x="1497872" y="22413"/>
                </a:lnTo>
                <a:lnTo>
                  <a:pt x="1493289" y="22413"/>
                </a:lnTo>
                <a:lnTo>
                  <a:pt x="1489205" y="23443"/>
                </a:lnTo>
                <a:lnTo>
                  <a:pt x="1486881" y="33139"/>
                </a:lnTo>
                <a:close/>
              </a:path>
              <a:path w="2507483" h="580273">
                <a:moveTo>
                  <a:pt x="1485619" y="25502"/>
                </a:moveTo>
                <a:lnTo>
                  <a:pt x="1482032" y="27560"/>
                </a:lnTo>
                <a:lnTo>
                  <a:pt x="1482464" y="40942"/>
                </a:lnTo>
                <a:lnTo>
                  <a:pt x="1483726" y="38153"/>
                </a:lnTo>
                <a:lnTo>
                  <a:pt x="1485054" y="35297"/>
                </a:lnTo>
                <a:lnTo>
                  <a:pt x="1486881" y="33139"/>
                </a:lnTo>
                <a:lnTo>
                  <a:pt x="1489205" y="23443"/>
                </a:lnTo>
                <a:lnTo>
                  <a:pt x="1485619" y="25502"/>
                </a:lnTo>
                <a:close/>
              </a:path>
              <a:path w="2507483" h="580273">
                <a:moveTo>
                  <a:pt x="1519887" y="40776"/>
                </a:moveTo>
                <a:lnTo>
                  <a:pt x="1519024" y="36958"/>
                </a:lnTo>
                <a:lnTo>
                  <a:pt x="1517297" y="33571"/>
                </a:lnTo>
                <a:lnTo>
                  <a:pt x="1515570" y="30117"/>
                </a:lnTo>
                <a:lnTo>
                  <a:pt x="1513047" y="27394"/>
                </a:lnTo>
                <a:lnTo>
                  <a:pt x="1516002" y="43532"/>
                </a:lnTo>
                <a:lnTo>
                  <a:pt x="1519489" y="50605"/>
                </a:lnTo>
                <a:lnTo>
                  <a:pt x="1519887" y="40776"/>
                </a:lnTo>
                <a:close/>
              </a:path>
              <a:path w="2507483" h="580273">
                <a:moveTo>
                  <a:pt x="1519887" y="40776"/>
                </a:moveTo>
                <a:lnTo>
                  <a:pt x="1519489" y="50605"/>
                </a:lnTo>
                <a:lnTo>
                  <a:pt x="1519721" y="49045"/>
                </a:lnTo>
                <a:lnTo>
                  <a:pt x="1519854" y="47185"/>
                </a:lnTo>
                <a:lnTo>
                  <a:pt x="1519887" y="40776"/>
                </a:lnTo>
                <a:close/>
              </a:path>
              <a:path w="2507483" h="580273">
                <a:moveTo>
                  <a:pt x="1575588" y="32176"/>
                </a:moveTo>
                <a:lnTo>
                  <a:pt x="1573928" y="28855"/>
                </a:lnTo>
                <a:lnTo>
                  <a:pt x="1571537" y="26398"/>
                </a:lnTo>
                <a:lnTo>
                  <a:pt x="1568416" y="24804"/>
                </a:lnTo>
                <a:lnTo>
                  <a:pt x="1566125" y="32375"/>
                </a:lnTo>
                <a:lnTo>
                  <a:pt x="1568383" y="34368"/>
                </a:lnTo>
                <a:lnTo>
                  <a:pt x="1569512" y="37622"/>
                </a:lnTo>
                <a:lnTo>
                  <a:pt x="1577481" y="73219"/>
                </a:lnTo>
                <a:lnTo>
                  <a:pt x="1575588" y="32176"/>
                </a:lnTo>
                <a:close/>
              </a:path>
              <a:path w="2507483" h="580273">
                <a:moveTo>
                  <a:pt x="1555565" y="29387"/>
                </a:moveTo>
                <a:lnTo>
                  <a:pt x="1561077" y="29387"/>
                </a:lnTo>
                <a:lnTo>
                  <a:pt x="1563867" y="30383"/>
                </a:lnTo>
                <a:lnTo>
                  <a:pt x="1566125" y="32375"/>
                </a:lnTo>
                <a:lnTo>
                  <a:pt x="1568416" y="24804"/>
                </a:lnTo>
                <a:lnTo>
                  <a:pt x="1565294" y="23210"/>
                </a:lnTo>
                <a:lnTo>
                  <a:pt x="1561974" y="22413"/>
                </a:lnTo>
                <a:lnTo>
                  <a:pt x="1558454" y="22413"/>
                </a:lnTo>
                <a:lnTo>
                  <a:pt x="1555565" y="29387"/>
                </a:lnTo>
                <a:close/>
              </a:path>
              <a:path w="2507483" h="580273">
                <a:moveTo>
                  <a:pt x="1546832" y="34135"/>
                </a:moveTo>
                <a:lnTo>
                  <a:pt x="1548725" y="32309"/>
                </a:lnTo>
                <a:lnTo>
                  <a:pt x="1550983" y="31180"/>
                </a:lnTo>
                <a:lnTo>
                  <a:pt x="1553307" y="29984"/>
                </a:lnTo>
                <a:lnTo>
                  <a:pt x="1555565" y="29387"/>
                </a:lnTo>
                <a:lnTo>
                  <a:pt x="1558454" y="22413"/>
                </a:lnTo>
                <a:lnTo>
                  <a:pt x="1555399" y="22413"/>
                </a:lnTo>
                <a:lnTo>
                  <a:pt x="1552411" y="23111"/>
                </a:lnTo>
                <a:lnTo>
                  <a:pt x="1549488" y="24505"/>
                </a:lnTo>
                <a:lnTo>
                  <a:pt x="1546832" y="34135"/>
                </a:lnTo>
                <a:close/>
              </a:path>
              <a:path w="2507483" h="580273">
                <a:moveTo>
                  <a:pt x="1543013" y="42503"/>
                </a:moveTo>
                <a:lnTo>
                  <a:pt x="1543777" y="39182"/>
                </a:lnTo>
                <a:lnTo>
                  <a:pt x="1545305" y="36659"/>
                </a:lnTo>
                <a:lnTo>
                  <a:pt x="1546832" y="34135"/>
                </a:lnTo>
                <a:lnTo>
                  <a:pt x="1549488" y="24505"/>
                </a:lnTo>
                <a:lnTo>
                  <a:pt x="1546633" y="25900"/>
                </a:lnTo>
                <a:lnTo>
                  <a:pt x="1544308" y="28125"/>
                </a:lnTo>
                <a:lnTo>
                  <a:pt x="1543013" y="42503"/>
                </a:lnTo>
                <a:close/>
              </a:path>
              <a:path w="2507483" h="580273">
                <a:moveTo>
                  <a:pt x="1543013" y="73219"/>
                </a:moveTo>
                <a:lnTo>
                  <a:pt x="1543013" y="42503"/>
                </a:lnTo>
                <a:lnTo>
                  <a:pt x="1542515" y="31180"/>
                </a:lnTo>
                <a:lnTo>
                  <a:pt x="1542017" y="23410"/>
                </a:lnTo>
                <a:lnTo>
                  <a:pt x="1535044" y="23410"/>
                </a:lnTo>
                <a:lnTo>
                  <a:pt x="1535044" y="73219"/>
                </a:lnTo>
                <a:lnTo>
                  <a:pt x="1543013" y="73219"/>
                </a:lnTo>
                <a:close/>
              </a:path>
              <a:path w="2507483" h="580273">
                <a:moveTo>
                  <a:pt x="1577481" y="42337"/>
                </a:moveTo>
                <a:lnTo>
                  <a:pt x="1578145" y="39315"/>
                </a:lnTo>
                <a:lnTo>
                  <a:pt x="1579473" y="36858"/>
                </a:lnTo>
                <a:lnTo>
                  <a:pt x="1580868" y="34401"/>
                </a:lnTo>
                <a:lnTo>
                  <a:pt x="1582694" y="32541"/>
                </a:lnTo>
                <a:lnTo>
                  <a:pt x="1584952" y="31279"/>
                </a:lnTo>
                <a:lnTo>
                  <a:pt x="1587210" y="30018"/>
                </a:lnTo>
                <a:lnTo>
                  <a:pt x="1589634" y="29387"/>
                </a:lnTo>
                <a:lnTo>
                  <a:pt x="1595545" y="29387"/>
                </a:lnTo>
                <a:lnTo>
                  <a:pt x="1598334" y="30383"/>
                </a:lnTo>
                <a:lnTo>
                  <a:pt x="1600592" y="32375"/>
                </a:lnTo>
                <a:lnTo>
                  <a:pt x="1602850" y="34368"/>
                </a:lnTo>
                <a:lnTo>
                  <a:pt x="1603979" y="37622"/>
                </a:lnTo>
                <a:lnTo>
                  <a:pt x="1603979" y="73219"/>
                </a:lnTo>
                <a:lnTo>
                  <a:pt x="1611949" y="73219"/>
                </a:lnTo>
                <a:lnTo>
                  <a:pt x="1604909" y="25734"/>
                </a:lnTo>
                <a:lnTo>
                  <a:pt x="1601987" y="24406"/>
                </a:lnTo>
                <a:lnTo>
                  <a:pt x="1599131" y="23078"/>
                </a:lnTo>
                <a:lnTo>
                  <a:pt x="1596109" y="22413"/>
                </a:lnTo>
                <a:lnTo>
                  <a:pt x="1590863" y="22413"/>
                </a:lnTo>
                <a:lnTo>
                  <a:pt x="1588671" y="22779"/>
                </a:lnTo>
                <a:lnTo>
                  <a:pt x="1586347" y="23509"/>
                </a:lnTo>
                <a:lnTo>
                  <a:pt x="1584089" y="24173"/>
                </a:lnTo>
                <a:lnTo>
                  <a:pt x="1581997" y="25236"/>
                </a:lnTo>
                <a:lnTo>
                  <a:pt x="1580071" y="26697"/>
                </a:lnTo>
                <a:lnTo>
                  <a:pt x="1578145" y="28092"/>
                </a:lnTo>
                <a:lnTo>
                  <a:pt x="1577481" y="42337"/>
                </a:lnTo>
                <a:close/>
              </a:path>
              <a:path w="2507483" h="580273">
                <a:moveTo>
                  <a:pt x="1577481" y="42337"/>
                </a:moveTo>
                <a:lnTo>
                  <a:pt x="1578145" y="28092"/>
                </a:lnTo>
                <a:lnTo>
                  <a:pt x="1576651" y="29918"/>
                </a:lnTo>
                <a:lnTo>
                  <a:pt x="1577481" y="73219"/>
                </a:lnTo>
                <a:lnTo>
                  <a:pt x="1577481" y="42337"/>
                </a:lnTo>
                <a:close/>
              </a:path>
              <a:path w="2507483" h="580273">
                <a:moveTo>
                  <a:pt x="1569512" y="42138"/>
                </a:moveTo>
                <a:lnTo>
                  <a:pt x="1569512" y="73219"/>
                </a:lnTo>
                <a:lnTo>
                  <a:pt x="1577481" y="73219"/>
                </a:lnTo>
                <a:lnTo>
                  <a:pt x="1569512" y="37622"/>
                </a:lnTo>
                <a:lnTo>
                  <a:pt x="1569512" y="42138"/>
                </a:lnTo>
                <a:close/>
              </a:path>
              <a:path w="2507483" h="580273">
                <a:moveTo>
                  <a:pt x="1611949" y="73219"/>
                </a:moveTo>
                <a:lnTo>
                  <a:pt x="1611949" y="36958"/>
                </a:lnTo>
                <a:lnTo>
                  <a:pt x="1611019" y="33371"/>
                </a:lnTo>
                <a:lnTo>
                  <a:pt x="1609159" y="30582"/>
                </a:lnTo>
                <a:lnTo>
                  <a:pt x="1607300" y="27793"/>
                </a:lnTo>
                <a:lnTo>
                  <a:pt x="1604909" y="25734"/>
                </a:lnTo>
                <a:lnTo>
                  <a:pt x="1611949" y="73219"/>
                </a:lnTo>
                <a:close/>
              </a:path>
              <a:path w="2507483" h="580273">
                <a:moveTo>
                  <a:pt x="1665438" y="7471"/>
                </a:moveTo>
                <a:lnTo>
                  <a:pt x="1665438" y="73219"/>
                </a:lnTo>
                <a:lnTo>
                  <a:pt x="1673407" y="73219"/>
                </a:lnTo>
                <a:lnTo>
                  <a:pt x="1673407" y="7471"/>
                </a:lnTo>
                <a:lnTo>
                  <a:pt x="1665438" y="7471"/>
                </a:lnTo>
                <a:close/>
              </a:path>
              <a:path w="2507483" h="580273">
                <a:moveTo>
                  <a:pt x="1784710" y="57213"/>
                </a:moveTo>
                <a:lnTo>
                  <a:pt x="1785175" y="58475"/>
                </a:lnTo>
                <a:lnTo>
                  <a:pt x="1786670" y="71060"/>
                </a:lnTo>
                <a:lnTo>
                  <a:pt x="1788994" y="69267"/>
                </a:lnTo>
                <a:lnTo>
                  <a:pt x="1790654" y="66943"/>
                </a:lnTo>
                <a:lnTo>
                  <a:pt x="1792315" y="64552"/>
                </a:lnTo>
                <a:lnTo>
                  <a:pt x="1793145" y="61796"/>
                </a:lnTo>
                <a:lnTo>
                  <a:pt x="1793145" y="55619"/>
                </a:lnTo>
                <a:lnTo>
                  <a:pt x="1792215" y="53029"/>
                </a:lnTo>
                <a:lnTo>
                  <a:pt x="1790356" y="50904"/>
                </a:lnTo>
                <a:lnTo>
                  <a:pt x="1788496" y="48779"/>
                </a:lnTo>
                <a:lnTo>
                  <a:pt x="1785242" y="47251"/>
                </a:lnTo>
                <a:lnTo>
                  <a:pt x="1784710" y="57213"/>
                </a:lnTo>
                <a:close/>
              </a:path>
              <a:path w="2507483" h="580273">
                <a:moveTo>
                  <a:pt x="1765418" y="43200"/>
                </a:moveTo>
                <a:lnTo>
                  <a:pt x="1766746" y="51004"/>
                </a:lnTo>
                <a:lnTo>
                  <a:pt x="1778700" y="53494"/>
                </a:lnTo>
                <a:lnTo>
                  <a:pt x="1781224" y="54026"/>
                </a:lnTo>
                <a:lnTo>
                  <a:pt x="1782917" y="54889"/>
                </a:lnTo>
                <a:lnTo>
                  <a:pt x="1784710" y="57213"/>
                </a:lnTo>
                <a:lnTo>
                  <a:pt x="1785242" y="47251"/>
                </a:lnTo>
                <a:lnTo>
                  <a:pt x="1780593" y="46322"/>
                </a:lnTo>
                <a:lnTo>
                  <a:pt x="1768141" y="43732"/>
                </a:lnTo>
                <a:lnTo>
                  <a:pt x="1765418" y="43200"/>
                </a:lnTo>
                <a:close/>
              </a:path>
              <a:path w="2507483" h="580273">
                <a:moveTo>
                  <a:pt x="1765418" y="43200"/>
                </a:moveTo>
                <a:lnTo>
                  <a:pt x="1763558" y="42337"/>
                </a:lnTo>
                <a:lnTo>
                  <a:pt x="1762562" y="41142"/>
                </a:lnTo>
                <a:lnTo>
                  <a:pt x="1761566" y="39880"/>
                </a:lnTo>
                <a:lnTo>
                  <a:pt x="1761068" y="38518"/>
                </a:lnTo>
                <a:lnTo>
                  <a:pt x="1761898" y="50008"/>
                </a:lnTo>
                <a:lnTo>
                  <a:pt x="1766746" y="51004"/>
                </a:lnTo>
                <a:lnTo>
                  <a:pt x="1765418" y="43200"/>
                </a:lnTo>
                <a:close/>
              </a:path>
              <a:path w="2507483" h="580273">
                <a:moveTo>
                  <a:pt x="1753962" y="32143"/>
                </a:moveTo>
                <a:lnTo>
                  <a:pt x="1754227" y="43698"/>
                </a:lnTo>
                <a:lnTo>
                  <a:pt x="1756286" y="46023"/>
                </a:lnTo>
                <a:lnTo>
                  <a:pt x="1758411" y="48347"/>
                </a:lnTo>
                <a:lnTo>
                  <a:pt x="1761898" y="50008"/>
                </a:lnTo>
                <a:lnTo>
                  <a:pt x="1761068" y="38518"/>
                </a:lnTo>
                <a:lnTo>
                  <a:pt x="1759308" y="25834"/>
                </a:lnTo>
                <a:lnTo>
                  <a:pt x="1757083" y="27627"/>
                </a:lnTo>
                <a:lnTo>
                  <a:pt x="1755489" y="29885"/>
                </a:lnTo>
                <a:lnTo>
                  <a:pt x="1753962" y="32143"/>
                </a:lnTo>
                <a:close/>
              </a:path>
              <a:path w="2507483" h="580273">
                <a:moveTo>
                  <a:pt x="1754227" y="43698"/>
                </a:moveTo>
                <a:lnTo>
                  <a:pt x="1753962" y="32143"/>
                </a:lnTo>
                <a:lnTo>
                  <a:pt x="1753198" y="34633"/>
                </a:lnTo>
                <a:lnTo>
                  <a:pt x="1753198" y="40810"/>
                </a:lnTo>
                <a:lnTo>
                  <a:pt x="1754227" y="43698"/>
                </a:lnTo>
                <a:close/>
              </a:path>
              <a:path w="2507483" h="580273">
                <a:moveTo>
                  <a:pt x="1786670" y="71060"/>
                </a:moveTo>
                <a:lnTo>
                  <a:pt x="1785175" y="58475"/>
                </a:lnTo>
                <a:lnTo>
                  <a:pt x="1785175" y="62061"/>
                </a:lnTo>
                <a:lnTo>
                  <a:pt x="1784179" y="63854"/>
                </a:lnTo>
                <a:lnTo>
                  <a:pt x="1783681" y="72322"/>
                </a:lnTo>
                <a:lnTo>
                  <a:pt x="1786670" y="71060"/>
                </a:lnTo>
                <a:close/>
              </a:path>
              <a:path w="2507483" h="580273">
                <a:moveTo>
                  <a:pt x="1782187" y="65249"/>
                </a:moveTo>
                <a:lnTo>
                  <a:pt x="1780195" y="66577"/>
                </a:lnTo>
                <a:lnTo>
                  <a:pt x="1780693" y="73584"/>
                </a:lnTo>
                <a:lnTo>
                  <a:pt x="1783681" y="72322"/>
                </a:lnTo>
                <a:lnTo>
                  <a:pt x="1784179" y="63854"/>
                </a:lnTo>
                <a:lnTo>
                  <a:pt x="1782187" y="65249"/>
                </a:lnTo>
                <a:close/>
              </a:path>
              <a:path w="2507483" h="580273">
                <a:moveTo>
                  <a:pt x="1763658" y="64651"/>
                </a:moveTo>
                <a:lnTo>
                  <a:pt x="1763990" y="73185"/>
                </a:lnTo>
                <a:lnTo>
                  <a:pt x="1768473" y="74215"/>
                </a:lnTo>
                <a:lnTo>
                  <a:pt x="1777239" y="74215"/>
                </a:lnTo>
                <a:lnTo>
                  <a:pt x="1780693" y="73584"/>
                </a:lnTo>
                <a:lnTo>
                  <a:pt x="1780195" y="66577"/>
                </a:lnTo>
                <a:lnTo>
                  <a:pt x="1777438" y="67241"/>
                </a:lnTo>
                <a:lnTo>
                  <a:pt x="1769934" y="67241"/>
                </a:lnTo>
                <a:lnTo>
                  <a:pt x="1766514" y="66378"/>
                </a:lnTo>
                <a:lnTo>
                  <a:pt x="1763658" y="64651"/>
                </a:lnTo>
                <a:close/>
              </a:path>
              <a:path w="2507483" h="580273">
                <a:moveTo>
                  <a:pt x="1760869" y="62925"/>
                </a:moveTo>
                <a:lnTo>
                  <a:pt x="1758744" y="60534"/>
                </a:lnTo>
                <a:lnTo>
                  <a:pt x="1759873" y="71127"/>
                </a:lnTo>
                <a:lnTo>
                  <a:pt x="1763990" y="73185"/>
                </a:lnTo>
                <a:lnTo>
                  <a:pt x="1763658" y="64651"/>
                </a:lnTo>
                <a:lnTo>
                  <a:pt x="1760869" y="62925"/>
                </a:lnTo>
                <a:close/>
              </a:path>
              <a:path w="2507483" h="580273">
                <a:moveTo>
                  <a:pt x="1757282" y="57479"/>
                </a:moveTo>
                <a:lnTo>
                  <a:pt x="1750509" y="62360"/>
                </a:lnTo>
                <a:lnTo>
                  <a:pt x="1752700" y="66146"/>
                </a:lnTo>
                <a:lnTo>
                  <a:pt x="1755821" y="69068"/>
                </a:lnTo>
                <a:lnTo>
                  <a:pt x="1759873" y="71127"/>
                </a:lnTo>
                <a:lnTo>
                  <a:pt x="1758744" y="60534"/>
                </a:lnTo>
                <a:lnTo>
                  <a:pt x="1757282" y="57479"/>
                </a:lnTo>
                <a:close/>
              </a:path>
              <a:path w="2507483" h="580273">
                <a:moveTo>
                  <a:pt x="1782818" y="32807"/>
                </a:moveTo>
                <a:lnTo>
                  <a:pt x="1784644" y="34932"/>
                </a:lnTo>
                <a:lnTo>
                  <a:pt x="1785773" y="37854"/>
                </a:lnTo>
                <a:lnTo>
                  <a:pt x="1792448" y="33471"/>
                </a:lnTo>
                <a:lnTo>
                  <a:pt x="1790787" y="29951"/>
                </a:lnTo>
                <a:lnTo>
                  <a:pt x="1788264" y="27228"/>
                </a:lnTo>
                <a:lnTo>
                  <a:pt x="1784877" y="25302"/>
                </a:lnTo>
                <a:lnTo>
                  <a:pt x="1782818" y="32807"/>
                </a:lnTo>
                <a:close/>
              </a:path>
              <a:path w="2507483" h="580273">
                <a:moveTo>
                  <a:pt x="1781490" y="23376"/>
                </a:moveTo>
                <a:lnTo>
                  <a:pt x="1777339" y="22413"/>
                </a:lnTo>
                <a:lnTo>
                  <a:pt x="1777771" y="30084"/>
                </a:lnTo>
                <a:lnTo>
                  <a:pt x="1780294" y="31479"/>
                </a:lnTo>
                <a:lnTo>
                  <a:pt x="1782818" y="32807"/>
                </a:lnTo>
                <a:lnTo>
                  <a:pt x="1784877" y="25302"/>
                </a:lnTo>
                <a:lnTo>
                  <a:pt x="1781490" y="23376"/>
                </a:lnTo>
                <a:close/>
              </a:path>
              <a:path w="2507483" h="580273">
                <a:moveTo>
                  <a:pt x="1770033" y="29387"/>
                </a:moveTo>
                <a:lnTo>
                  <a:pt x="1775147" y="29387"/>
                </a:lnTo>
                <a:lnTo>
                  <a:pt x="1777771" y="30084"/>
                </a:lnTo>
                <a:lnTo>
                  <a:pt x="1777339" y="22413"/>
                </a:lnTo>
                <a:lnTo>
                  <a:pt x="1772424" y="22413"/>
                </a:lnTo>
                <a:lnTo>
                  <a:pt x="1770033" y="29387"/>
                </a:lnTo>
                <a:close/>
              </a:path>
              <a:path w="2507483" h="580273">
                <a:moveTo>
                  <a:pt x="1768506" y="22413"/>
                </a:moveTo>
                <a:lnTo>
                  <a:pt x="1765086" y="23111"/>
                </a:lnTo>
                <a:lnTo>
                  <a:pt x="1766248" y="30383"/>
                </a:lnTo>
                <a:lnTo>
                  <a:pt x="1767975" y="29719"/>
                </a:lnTo>
                <a:lnTo>
                  <a:pt x="1770033" y="29387"/>
                </a:lnTo>
                <a:lnTo>
                  <a:pt x="1772424" y="22413"/>
                </a:lnTo>
                <a:lnTo>
                  <a:pt x="1768506" y="22413"/>
                </a:lnTo>
                <a:close/>
              </a:path>
              <a:path w="2507483" h="580273">
                <a:moveTo>
                  <a:pt x="1761068" y="35596"/>
                </a:moveTo>
                <a:lnTo>
                  <a:pt x="1761500" y="34301"/>
                </a:lnTo>
                <a:lnTo>
                  <a:pt x="1763293" y="31977"/>
                </a:lnTo>
                <a:lnTo>
                  <a:pt x="1764588" y="31047"/>
                </a:lnTo>
                <a:lnTo>
                  <a:pt x="1766248" y="30383"/>
                </a:lnTo>
                <a:lnTo>
                  <a:pt x="1765086" y="23111"/>
                </a:lnTo>
                <a:lnTo>
                  <a:pt x="1762164" y="24505"/>
                </a:lnTo>
                <a:lnTo>
                  <a:pt x="1761068" y="35596"/>
                </a:lnTo>
                <a:close/>
              </a:path>
              <a:path w="2507483" h="580273">
                <a:moveTo>
                  <a:pt x="1761068" y="35596"/>
                </a:moveTo>
                <a:lnTo>
                  <a:pt x="1762164" y="24505"/>
                </a:lnTo>
                <a:lnTo>
                  <a:pt x="1759308" y="25834"/>
                </a:lnTo>
                <a:lnTo>
                  <a:pt x="1761068" y="38518"/>
                </a:lnTo>
                <a:lnTo>
                  <a:pt x="1761068" y="35596"/>
                </a:lnTo>
                <a:close/>
              </a:path>
              <a:path w="2507483" h="580273">
                <a:moveTo>
                  <a:pt x="1815394" y="23410"/>
                </a:moveTo>
                <a:lnTo>
                  <a:pt x="1807424" y="23410"/>
                </a:lnTo>
                <a:lnTo>
                  <a:pt x="1808288" y="63921"/>
                </a:lnTo>
                <a:lnTo>
                  <a:pt x="1810014" y="66644"/>
                </a:lnTo>
                <a:lnTo>
                  <a:pt x="1811808" y="69300"/>
                </a:lnTo>
                <a:lnTo>
                  <a:pt x="1814099" y="71226"/>
                </a:lnTo>
                <a:lnTo>
                  <a:pt x="1815394" y="59040"/>
                </a:lnTo>
                <a:lnTo>
                  <a:pt x="1815394" y="23410"/>
                </a:lnTo>
                <a:close/>
              </a:path>
              <a:path w="2507483" h="580273">
                <a:moveTo>
                  <a:pt x="1807424" y="56084"/>
                </a:moveTo>
                <a:lnTo>
                  <a:pt x="1807424" y="60401"/>
                </a:lnTo>
                <a:lnTo>
                  <a:pt x="1808288" y="63921"/>
                </a:lnTo>
                <a:lnTo>
                  <a:pt x="1807424" y="23410"/>
                </a:lnTo>
                <a:lnTo>
                  <a:pt x="1807424" y="56084"/>
                </a:lnTo>
                <a:close/>
              </a:path>
              <a:path w="2507483" h="580273">
                <a:moveTo>
                  <a:pt x="1850858" y="23410"/>
                </a:moveTo>
                <a:lnTo>
                  <a:pt x="1842888" y="23410"/>
                </a:lnTo>
                <a:lnTo>
                  <a:pt x="1843386" y="65648"/>
                </a:lnTo>
                <a:lnTo>
                  <a:pt x="1843885" y="73219"/>
                </a:lnTo>
                <a:lnTo>
                  <a:pt x="1850858" y="73219"/>
                </a:lnTo>
                <a:lnTo>
                  <a:pt x="1850858" y="23410"/>
                </a:lnTo>
                <a:close/>
              </a:path>
              <a:path w="2507483" h="580273">
                <a:moveTo>
                  <a:pt x="1843386" y="65648"/>
                </a:moveTo>
                <a:lnTo>
                  <a:pt x="1842888" y="23410"/>
                </a:lnTo>
                <a:lnTo>
                  <a:pt x="1842888" y="53428"/>
                </a:lnTo>
                <a:lnTo>
                  <a:pt x="1842457" y="55951"/>
                </a:lnTo>
                <a:lnTo>
                  <a:pt x="1841660" y="68636"/>
                </a:lnTo>
                <a:lnTo>
                  <a:pt x="1843386" y="65648"/>
                </a:lnTo>
                <a:close/>
              </a:path>
              <a:path w="2507483" h="580273">
                <a:moveTo>
                  <a:pt x="1841660" y="68636"/>
                </a:moveTo>
                <a:lnTo>
                  <a:pt x="1842457" y="55951"/>
                </a:lnTo>
                <a:lnTo>
                  <a:pt x="1841593" y="58077"/>
                </a:lnTo>
                <a:lnTo>
                  <a:pt x="1840796" y="60202"/>
                </a:lnTo>
                <a:lnTo>
                  <a:pt x="1839667" y="61962"/>
                </a:lnTo>
                <a:lnTo>
                  <a:pt x="1839302" y="70828"/>
                </a:lnTo>
                <a:lnTo>
                  <a:pt x="1841660" y="68636"/>
                </a:lnTo>
                <a:close/>
              </a:path>
              <a:path w="2507483" h="580273">
                <a:moveTo>
                  <a:pt x="1839667" y="61962"/>
                </a:moveTo>
                <a:lnTo>
                  <a:pt x="1838206" y="63356"/>
                </a:lnTo>
                <a:lnTo>
                  <a:pt x="1836812" y="64685"/>
                </a:lnTo>
                <a:lnTo>
                  <a:pt x="1835218" y="65681"/>
                </a:lnTo>
                <a:lnTo>
                  <a:pt x="1833425" y="66345"/>
                </a:lnTo>
                <a:lnTo>
                  <a:pt x="1836314" y="72222"/>
                </a:lnTo>
                <a:lnTo>
                  <a:pt x="1839302" y="70828"/>
                </a:lnTo>
                <a:lnTo>
                  <a:pt x="1839667" y="61962"/>
                </a:lnTo>
                <a:close/>
              </a:path>
              <a:path w="2507483" h="580273">
                <a:moveTo>
                  <a:pt x="1836314" y="72222"/>
                </a:moveTo>
                <a:lnTo>
                  <a:pt x="1833425" y="66345"/>
                </a:lnTo>
                <a:lnTo>
                  <a:pt x="1831632" y="66943"/>
                </a:lnTo>
                <a:lnTo>
                  <a:pt x="1829805" y="67241"/>
                </a:lnTo>
                <a:lnTo>
                  <a:pt x="1827946" y="67241"/>
                </a:lnTo>
                <a:lnTo>
                  <a:pt x="1829938" y="74215"/>
                </a:lnTo>
                <a:lnTo>
                  <a:pt x="1833391" y="73551"/>
                </a:lnTo>
                <a:lnTo>
                  <a:pt x="1836314" y="72222"/>
                </a:lnTo>
                <a:close/>
              </a:path>
              <a:path w="2507483" h="580273">
                <a:moveTo>
                  <a:pt x="1829938" y="74215"/>
                </a:moveTo>
                <a:lnTo>
                  <a:pt x="1827946" y="67241"/>
                </a:lnTo>
                <a:lnTo>
                  <a:pt x="1823961" y="67241"/>
                </a:lnTo>
                <a:lnTo>
                  <a:pt x="1820873" y="66312"/>
                </a:lnTo>
                <a:lnTo>
                  <a:pt x="1818681" y="64452"/>
                </a:lnTo>
                <a:lnTo>
                  <a:pt x="1816490" y="62526"/>
                </a:lnTo>
                <a:lnTo>
                  <a:pt x="1815394" y="59040"/>
                </a:lnTo>
                <a:lnTo>
                  <a:pt x="1816888" y="72422"/>
                </a:lnTo>
                <a:lnTo>
                  <a:pt x="1819744" y="73617"/>
                </a:lnTo>
                <a:lnTo>
                  <a:pt x="1822766" y="74215"/>
                </a:lnTo>
                <a:lnTo>
                  <a:pt x="1829938" y="74215"/>
                </a:lnTo>
                <a:close/>
              </a:path>
              <a:path w="2507483" h="580273">
                <a:moveTo>
                  <a:pt x="1909950" y="32176"/>
                </a:moveTo>
                <a:lnTo>
                  <a:pt x="1908289" y="28855"/>
                </a:lnTo>
                <a:lnTo>
                  <a:pt x="1905899" y="26398"/>
                </a:lnTo>
                <a:lnTo>
                  <a:pt x="1902777" y="24804"/>
                </a:lnTo>
                <a:lnTo>
                  <a:pt x="1900486" y="32375"/>
                </a:lnTo>
                <a:lnTo>
                  <a:pt x="1902744" y="34368"/>
                </a:lnTo>
                <a:lnTo>
                  <a:pt x="1903873" y="37622"/>
                </a:lnTo>
                <a:lnTo>
                  <a:pt x="1911843" y="73219"/>
                </a:lnTo>
                <a:lnTo>
                  <a:pt x="1909950" y="32176"/>
                </a:lnTo>
                <a:close/>
              </a:path>
              <a:path w="2507483" h="580273">
                <a:moveTo>
                  <a:pt x="1889927" y="29387"/>
                </a:moveTo>
                <a:lnTo>
                  <a:pt x="1895439" y="29387"/>
                </a:lnTo>
                <a:lnTo>
                  <a:pt x="1898228" y="30383"/>
                </a:lnTo>
                <a:lnTo>
                  <a:pt x="1900486" y="32375"/>
                </a:lnTo>
                <a:lnTo>
                  <a:pt x="1902777" y="24804"/>
                </a:lnTo>
                <a:lnTo>
                  <a:pt x="1899656" y="23210"/>
                </a:lnTo>
                <a:lnTo>
                  <a:pt x="1896335" y="22413"/>
                </a:lnTo>
                <a:lnTo>
                  <a:pt x="1892815" y="22413"/>
                </a:lnTo>
                <a:lnTo>
                  <a:pt x="1889927" y="29387"/>
                </a:lnTo>
                <a:close/>
              </a:path>
              <a:path w="2507483" h="580273">
                <a:moveTo>
                  <a:pt x="1881193" y="34135"/>
                </a:moveTo>
                <a:lnTo>
                  <a:pt x="1883086" y="32309"/>
                </a:lnTo>
                <a:lnTo>
                  <a:pt x="1885344" y="31180"/>
                </a:lnTo>
                <a:lnTo>
                  <a:pt x="1887668" y="29984"/>
                </a:lnTo>
                <a:lnTo>
                  <a:pt x="1889927" y="29387"/>
                </a:lnTo>
                <a:lnTo>
                  <a:pt x="1892815" y="22413"/>
                </a:lnTo>
                <a:lnTo>
                  <a:pt x="1889760" y="22413"/>
                </a:lnTo>
                <a:lnTo>
                  <a:pt x="1886772" y="23111"/>
                </a:lnTo>
                <a:lnTo>
                  <a:pt x="1883850" y="24505"/>
                </a:lnTo>
                <a:lnTo>
                  <a:pt x="1881193" y="34135"/>
                </a:lnTo>
                <a:close/>
              </a:path>
              <a:path w="2507483" h="580273">
                <a:moveTo>
                  <a:pt x="1877375" y="42503"/>
                </a:moveTo>
                <a:lnTo>
                  <a:pt x="1878138" y="39182"/>
                </a:lnTo>
                <a:lnTo>
                  <a:pt x="1879666" y="36659"/>
                </a:lnTo>
                <a:lnTo>
                  <a:pt x="1881193" y="34135"/>
                </a:lnTo>
                <a:lnTo>
                  <a:pt x="1883850" y="24505"/>
                </a:lnTo>
                <a:lnTo>
                  <a:pt x="1880994" y="25900"/>
                </a:lnTo>
                <a:lnTo>
                  <a:pt x="1878670" y="28125"/>
                </a:lnTo>
                <a:lnTo>
                  <a:pt x="1877375" y="42503"/>
                </a:lnTo>
                <a:close/>
              </a:path>
              <a:path w="2507483" h="580273">
                <a:moveTo>
                  <a:pt x="1877375" y="73219"/>
                </a:moveTo>
                <a:lnTo>
                  <a:pt x="1877375" y="42503"/>
                </a:lnTo>
                <a:lnTo>
                  <a:pt x="1876877" y="31180"/>
                </a:lnTo>
                <a:lnTo>
                  <a:pt x="1876379" y="23410"/>
                </a:lnTo>
                <a:lnTo>
                  <a:pt x="1869405" y="23410"/>
                </a:lnTo>
                <a:lnTo>
                  <a:pt x="1869405" y="73219"/>
                </a:lnTo>
                <a:lnTo>
                  <a:pt x="1877375" y="73219"/>
                </a:lnTo>
                <a:close/>
              </a:path>
              <a:path w="2507483" h="580273">
                <a:moveTo>
                  <a:pt x="1911843" y="42337"/>
                </a:moveTo>
                <a:lnTo>
                  <a:pt x="1912507" y="39315"/>
                </a:lnTo>
                <a:lnTo>
                  <a:pt x="1913835" y="36858"/>
                </a:lnTo>
                <a:lnTo>
                  <a:pt x="1915229" y="34401"/>
                </a:lnTo>
                <a:lnTo>
                  <a:pt x="1917056" y="32541"/>
                </a:lnTo>
                <a:lnTo>
                  <a:pt x="1919314" y="31279"/>
                </a:lnTo>
                <a:lnTo>
                  <a:pt x="1921572" y="30018"/>
                </a:lnTo>
                <a:lnTo>
                  <a:pt x="1923996" y="29387"/>
                </a:lnTo>
                <a:lnTo>
                  <a:pt x="1929906" y="29387"/>
                </a:lnTo>
                <a:lnTo>
                  <a:pt x="1932696" y="30383"/>
                </a:lnTo>
                <a:lnTo>
                  <a:pt x="1934954" y="32375"/>
                </a:lnTo>
                <a:lnTo>
                  <a:pt x="1937212" y="34368"/>
                </a:lnTo>
                <a:lnTo>
                  <a:pt x="1938341" y="37622"/>
                </a:lnTo>
                <a:lnTo>
                  <a:pt x="1938341" y="73219"/>
                </a:lnTo>
                <a:lnTo>
                  <a:pt x="1946310" y="73219"/>
                </a:lnTo>
                <a:lnTo>
                  <a:pt x="1939270" y="25734"/>
                </a:lnTo>
                <a:lnTo>
                  <a:pt x="1936348" y="24406"/>
                </a:lnTo>
                <a:lnTo>
                  <a:pt x="1933493" y="23078"/>
                </a:lnTo>
                <a:lnTo>
                  <a:pt x="1930471" y="22413"/>
                </a:lnTo>
                <a:lnTo>
                  <a:pt x="1925224" y="22413"/>
                </a:lnTo>
                <a:lnTo>
                  <a:pt x="1923033" y="22779"/>
                </a:lnTo>
                <a:lnTo>
                  <a:pt x="1920708" y="23509"/>
                </a:lnTo>
                <a:lnTo>
                  <a:pt x="1918450" y="24173"/>
                </a:lnTo>
                <a:lnTo>
                  <a:pt x="1916358" y="25236"/>
                </a:lnTo>
                <a:lnTo>
                  <a:pt x="1914433" y="26697"/>
                </a:lnTo>
                <a:lnTo>
                  <a:pt x="1912507" y="28092"/>
                </a:lnTo>
                <a:lnTo>
                  <a:pt x="1911843" y="42337"/>
                </a:lnTo>
                <a:close/>
              </a:path>
              <a:path w="2507483" h="580273">
                <a:moveTo>
                  <a:pt x="1911843" y="42337"/>
                </a:moveTo>
                <a:lnTo>
                  <a:pt x="1912507" y="28092"/>
                </a:lnTo>
                <a:lnTo>
                  <a:pt x="1911012" y="29918"/>
                </a:lnTo>
                <a:lnTo>
                  <a:pt x="1911843" y="73219"/>
                </a:lnTo>
                <a:lnTo>
                  <a:pt x="1911843" y="42337"/>
                </a:lnTo>
                <a:close/>
              </a:path>
              <a:path w="2507483" h="580273">
                <a:moveTo>
                  <a:pt x="1903873" y="42138"/>
                </a:moveTo>
                <a:lnTo>
                  <a:pt x="1903873" y="73219"/>
                </a:lnTo>
                <a:lnTo>
                  <a:pt x="1911843" y="73219"/>
                </a:lnTo>
                <a:lnTo>
                  <a:pt x="1903873" y="37622"/>
                </a:lnTo>
                <a:lnTo>
                  <a:pt x="1903873" y="42138"/>
                </a:lnTo>
                <a:close/>
              </a:path>
              <a:path w="2507483" h="580273">
                <a:moveTo>
                  <a:pt x="1946310" y="73219"/>
                </a:moveTo>
                <a:lnTo>
                  <a:pt x="1946310" y="36958"/>
                </a:lnTo>
                <a:lnTo>
                  <a:pt x="1945380" y="33371"/>
                </a:lnTo>
                <a:lnTo>
                  <a:pt x="1943521" y="30582"/>
                </a:lnTo>
                <a:lnTo>
                  <a:pt x="1941661" y="27793"/>
                </a:lnTo>
                <a:lnTo>
                  <a:pt x="1939270" y="25734"/>
                </a:lnTo>
                <a:lnTo>
                  <a:pt x="1946310" y="73219"/>
                </a:lnTo>
                <a:close/>
              </a:path>
              <a:path w="2507483" h="580273">
                <a:moveTo>
                  <a:pt x="2008267" y="7869"/>
                </a:moveTo>
                <a:lnTo>
                  <a:pt x="2008267" y="6076"/>
                </a:lnTo>
                <a:lnTo>
                  <a:pt x="2007703" y="4648"/>
                </a:lnTo>
                <a:lnTo>
                  <a:pt x="2005511" y="2457"/>
                </a:lnTo>
                <a:lnTo>
                  <a:pt x="2004083" y="1892"/>
                </a:lnTo>
                <a:lnTo>
                  <a:pt x="2000497" y="1892"/>
                </a:lnTo>
                <a:lnTo>
                  <a:pt x="1999036" y="2457"/>
                </a:lnTo>
                <a:lnTo>
                  <a:pt x="1996844" y="4648"/>
                </a:lnTo>
                <a:lnTo>
                  <a:pt x="1996313" y="6076"/>
                </a:lnTo>
                <a:lnTo>
                  <a:pt x="1996313" y="7869"/>
                </a:lnTo>
                <a:lnTo>
                  <a:pt x="1996844" y="11123"/>
                </a:lnTo>
                <a:lnTo>
                  <a:pt x="1999036" y="13315"/>
                </a:lnTo>
                <a:lnTo>
                  <a:pt x="2000497" y="13846"/>
                </a:lnTo>
                <a:lnTo>
                  <a:pt x="2004083" y="13846"/>
                </a:lnTo>
                <a:lnTo>
                  <a:pt x="2005511" y="13315"/>
                </a:lnTo>
                <a:lnTo>
                  <a:pt x="2007703" y="11123"/>
                </a:lnTo>
                <a:lnTo>
                  <a:pt x="2008267" y="9662"/>
                </a:lnTo>
                <a:lnTo>
                  <a:pt x="2008267" y="7869"/>
                </a:lnTo>
                <a:close/>
              </a:path>
              <a:path w="2507483" h="580273">
                <a:moveTo>
                  <a:pt x="1998305" y="23410"/>
                </a:moveTo>
                <a:lnTo>
                  <a:pt x="1998305" y="73219"/>
                </a:lnTo>
                <a:lnTo>
                  <a:pt x="2006275" y="73219"/>
                </a:lnTo>
                <a:lnTo>
                  <a:pt x="2006275" y="23410"/>
                </a:lnTo>
                <a:lnTo>
                  <a:pt x="1998305" y="23410"/>
                </a:lnTo>
                <a:close/>
              </a:path>
              <a:path w="2507483" h="580273">
                <a:moveTo>
                  <a:pt x="2054087" y="57213"/>
                </a:moveTo>
                <a:lnTo>
                  <a:pt x="2054552" y="58475"/>
                </a:lnTo>
                <a:lnTo>
                  <a:pt x="2056046" y="71060"/>
                </a:lnTo>
                <a:lnTo>
                  <a:pt x="2058371" y="69267"/>
                </a:lnTo>
                <a:lnTo>
                  <a:pt x="2060031" y="66943"/>
                </a:lnTo>
                <a:lnTo>
                  <a:pt x="2061691" y="64552"/>
                </a:lnTo>
                <a:lnTo>
                  <a:pt x="2062521" y="61796"/>
                </a:lnTo>
                <a:lnTo>
                  <a:pt x="2062521" y="55619"/>
                </a:lnTo>
                <a:lnTo>
                  <a:pt x="2061592" y="53029"/>
                </a:lnTo>
                <a:lnTo>
                  <a:pt x="2059732" y="50904"/>
                </a:lnTo>
                <a:lnTo>
                  <a:pt x="2057872" y="48779"/>
                </a:lnTo>
                <a:lnTo>
                  <a:pt x="2054618" y="47251"/>
                </a:lnTo>
                <a:lnTo>
                  <a:pt x="2054087" y="57213"/>
                </a:lnTo>
                <a:close/>
              </a:path>
              <a:path w="2507483" h="580273">
                <a:moveTo>
                  <a:pt x="2034794" y="43200"/>
                </a:moveTo>
                <a:lnTo>
                  <a:pt x="2036123" y="51004"/>
                </a:lnTo>
                <a:lnTo>
                  <a:pt x="2048077" y="53494"/>
                </a:lnTo>
                <a:lnTo>
                  <a:pt x="2050600" y="54026"/>
                </a:lnTo>
                <a:lnTo>
                  <a:pt x="2052294" y="54889"/>
                </a:lnTo>
                <a:lnTo>
                  <a:pt x="2054087" y="57213"/>
                </a:lnTo>
                <a:lnTo>
                  <a:pt x="2054618" y="47251"/>
                </a:lnTo>
                <a:lnTo>
                  <a:pt x="2049969" y="46322"/>
                </a:lnTo>
                <a:lnTo>
                  <a:pt x="2037517" y="43732"/>
                </a:lnTo>
                <a:lnTo>
                  <a:pt x="2034794" y="43200"/>
                </a:lnTo>
                <a:close/>
              </a:path>
              <a:path w="2507483" h="580273">
                <a:moveTo>
                  <a:pt x="2034794" y="43200"/>
                </a:moveTo>
                <a:lnTo>
                  <a:pt x="2032935" y="42337"/>
                </a:lnTo>
                <a:lnTo>
                  <a:pt x="2031939" y="41142"/>
                </a:lnTo>
                <a:lnTo>
                  <a:pt x="2030942" y="39880"/>
                </a:lnTo>
                <a:lnTo>
                  <a:pt x="2030444" y="38518"/>
                </a:lnTo>
                <a:lnTo>
                  <a:pt x="2031275" y="50008"/>
                </a:lnTo>
                <a:lnTo>
                  <a:pt x="2036123" y="51004"/>
                </a:lnTo>
                <a:lnTo>
                  <a:pt x="2034794" y="43200"/>
                </a:lnTo>
                <a:close/>
              </a:path>
              <a:path w="2507483" h="580273">
                <a:moveTo>
                  <a:pt x="2023338" y="32143"/>
                </a:moveTo>
                <a:lnTo>
                  <a:pt x="2023604" y="43698"/>
                </a:lnTo>
                <a:lnTo>
                  <a:pt x="2025663" y="46023"/>
                </a:lnTo>
                <a:lnTo>
                  <a:pt x="2027788" y="48347"/>
                </a:lnTo>
                <a:lnTo>
                  <a:pt x="2031275" y="50008"/>
                </a:lnTo>
                <a:lnTo>
                  <a:pt x="2030444" y="38518"/>
                </a:lnTo>
                <a:lnTo>
                  <a:pt x="2028684" y="25834"/>
                </a:lnTo>
                <a:lnTo>
                  <a:pt x="2026460" y="27627"/>
                </a:lnTo>
                <a:lnTo>
                  <a:pt x="2024866" y="29885"/>
                </a:lnTo>
                <a:lnTo>
                  <a:pt x="2023338" y="32143"/>
                </a:lnTo>
                <a:close/>
              </a:path>
              <a:path w="2507483" h="580273">
                <a:moveTo>
                  <a:pt x="2023604" y="43698"/>
                </a:moveTo>
                <a:lnTo>
                  <a:pt x="2023338" y="32143"/>
                </a:lnTo>
                <a:lnTo>
                  <a:pt x="2022574" y="34633"/>
                </a:lnTo>
                <a:lnTo>
                  <a:pt x="2022574" y="40810"/>
                </a:lnTo>
                <a:lnTo>
                  <a:pt x="2023604" y="43698"/>
                </a:lnTo>
                <a:close/>
              </a:path>
              <a:path w="2507483" h="580273">
                <a:moveTo>
                  <a:pt x="2056046" y="71060"/>
                </a:moveTo>
                <a:lnTo>
                  <a:pt x="2054552" y="58475"/>
                </a:lnTo>
                <a:lnTo>
                  <a:pt x="2054552" y="62061"/>
                </a:lnTo>
                <a:lnTo>
                  <a:pt x="2053556" y="63854"/>
                </a:lnTo>
                <a:lnTo>
                  <a:pt x="2053058" y="72322"/>
                </a:lnTo>
                <a:lnTo>
                  <a:pt x="2056046" y="71060"/>
                </a:lnTo>
                <a:close/>
              </a:path>
              <a:path w="2507483" h="580273">
                <a:moveTo>
                  <a:pt x="2051563" y="65249"/>
                </a:moveTo>
                <a:lnTo>
                  <a:pt x="2049571" y="66577"/>
                </a:lnTo>
                <a:lnTo>
                  <a:pt x="2050069" y="73584"/>
                </a:lnTo>
                <a:lnTo>
                  <a:pt x="2053058" y="72322"/>
                </a:lnTo>
                <a:lnTo>
                  <a:pt x="2053556" y="63854"/>
                </a:lnTo>
                <a:lnTo>
                  <a:pt x="2051563" y="65249"/>
                </a:lnTo>
                <a:close/>
              </a:path>
              <a:path w="2507483" h="580273">
                <a:moveTo>
                  <a:pt x="2033034" y="64651"/>
                </a:moveTo>
                <a:lnTo>
                  <a:pt x="2033367" y="73185"/>
                </a:lnTo>
                <a:lnTo>
                  <a:pt x="2037849" y="74215"/>
                </a:lnTo>
                <a:lnTo>
                  <a:pt x="2046616" y="74215"/>
                </a:lnTo>
                <a:lnTo>
                  <a:pt x="2050069" y="73584"/>
                </a:lnTo>
                <a:lnTo>
                  <a:pt x="2049571" y="66577"/>
                </a:lnTo>
                <a:lnTo>
                  <a:pt x="2046815" y="67241"/>
                </a:lnTo>
                <a:lnTo>
                  <a:pt x="2039310" y="67241"/>
                </a:lnTo>
                <a:lnTo>
                  <a:pt x="2035890" y="66378"/>
                </a:lnTo>
                <a:lnTo>
                  <a:pt x="2033034" y="64651"/>
                </a:lnTo>
                <a:close/>
              </a:path>
              <a:path w="2507483" h="580273">
                <a:moveTo>
                  <a:pt x="2030245" y="62925"/>
                </a:moveTo>
                <a:lnTo>
                  <a:pt x="2028120" y="60534"/>
                </a:lnTo>
                <a:lnTo>
                  <a:pt x="2029249" y="71127"/>
                </a:lnTo>
                <a:lnTo>
                  <a:pt x="2033367" y="73185"/>
                </a:lnTo>
                <a:lnTo>
                  <a:pt x="2033034" y="64651"/>
                </a:lnTo>
                <a:lnTo>
                  <a:pt x="2030245" y="62925"/>
                </a:lnTo>
                <a:close/>
              </a:path>
              <a:path w="2507483" h="580273">
                <a:moveTo>
                  <a:pt x="2026659" y="57479"/>
                </a:moveTo>
                <a:lnTo>
                  <a:pt x="2019885" y="62360"/>
                </a:lnTo>
                <a:lnTo>
                  <a:pt x="2022076" y="66146"/>
                </a:lnTo>
                <a:lnTo>
                  <a:pt x="2025198" y="69068"/>
                </a:lnTo>
                <a:lnTo>
                  <a:pt x="2029249" y="71127"/>
                </a:lnTo>
                <a:lnTo>
                  <a:pt x="2028120" y="60534"/>
                </a:lnTo>
                <a:lnTo>
                  <a:pt x="2026659" y="57479"/>
                </a:lnTo>
                <a:close/>
              </a:path>
              <a:path w="2507483" h="580273">
                <a:moveTo>
                  <a:pt x="2052194" y="32807"/>
                </a:moveTo>
                <a:lnTo>
                  <a:pt x="2054021" y="34932"/>
                </a:lnTo>
                <a:lnTo>
                  <a:pt x="2055150" y="37854"/>
                </a:lnTo>
                <a:lnTo>
                  <a:pt x="2061824" y="33471"/>
                </a:lnTo>
                <a:lnTo>
                  <a:pt x="2060164" y="29951"/>
                </a:lnTo>
                <a:lnTo>
                  <a:pt x="2057640" y="27228"/>
                </a:lnTo>
                <a:lnTo>
                  <a:pt x="2054253" y="25302"/>
                </a:lnTo>
                <a:lnTo>
                  <a:pt x="2052194" y="32807"/>
                </a:lnTo>
                <a:close/>
              </a:path>
              <a:path w="2507483" h="580273">
                <a:moveTo>
                  <a:pt x="2050866" y="23376"/>
                </a:moveTo>
                <a:lnTo>
                  <a:pt x="2046715" y="22413"/>
                </a:lnTo>
                <a:lnTo>
                  <a:pt x="2047147" y="30084"/>
                </a:lnTo>
                <a:lnTo>
                  <a:pt x="2049671" y="31479"/>
                </a:lnTo>
                <a:lnTo>
                  <a:pt x="2052194" y="32807"/>
                </a:lnTo>
                <a:lnTo>
                  <a:pt x="2054253" y="25302"/>
                </a:lnTo>
                <a:lnTo>
                  <a:pt x="2050866" y="23376"/>
                </a:lnTo>
                <a:close/>
              </a:path>
              <a:path w="2507483" h="580273">
                <a:moveTo>
                  <a:pt x="2039410" y="29387"/>
                </a:moveTo>
                <a:lnTo>
                  <a:pt x="2044524" y="29387"/>
                </a:lnTo>
                <a:lnTo>
                  <a:pt x="2047147" y="30084"/>
                </a:lnTo>
                <a:lnTo>
                  <a:pt x="2046715" y="22413"/>
                </a:lnTo>
                <a:lnTo>
                  <a:pt x="2041801" y="22413"/>
                </a:lnTo>
                <a:lnTo>
                  <a:pt x="2039410" y="29387"/>
                </a:lnTo>
                <a:close/>
              </a:path>
              <a:path w="2507483" h="580273">
                <a:moveTo>
                  <a:pt x="2037882" y="22413"/>
                </a:moveTo>
                <a:lnTo>
                  <a:pt x="2034462" y="23111"/>
                </a:lnTo>
                <a:lnTo>
                  <a:pt x="2035624" y="30383"/>
                </a:lnTo>
                <a:lnTo>
                  <a:pt x="2037351" y="29719"/>
                </a:lnTo>
                <a:lnTo>
                  <a:pt x="2039410" y="29387"/>
                </a:lnTo>
                <a:lnTo>
                  <a:pt x="2041801" y="22413"/>
                </a:lnTo>
                <a:lnTo>
                  <a:pt x="2037882" y="22413"/>
                </a:lnTo>
                <a:close/>
              </a:path>
              <a:path w="2507483" h="580273">
                <a:moveTo>
                  <a:pt x="2030444" y="35596"/>
                </a:moveTo>
                <a:lnTo>
                  <a:pt x="2030876" y="34301"/>
                </a:lnTo>
                <a:lnTo>
                  <a:pt x="2032669" y="31977"/>
                </a:lnTo>
                <a:lnTo>
                  <a:pt x="2033964" y="31047"/>
                </a:lnTo>
                <a:lnTo>
                  <a:pt x="2035624" y="30383"/>
                </a:lnTo>
                <a:lnTo>
                  <a:pt x="2034462" y="23111"/>
                </a:lnTo>
                <a:lnTo>
                  <a:pt x="2031540" y="24505"/>
                </a:lnTo>
                <a:lnTo>
                  <a:pt x="2030444" y="35596"/>
                </a:lnTo>
                <a:close/>
              </a:path>
              <a:path w="2507483" h="580273">
                <a:moveTo>
                  <a:pt x="2030444" y="35596"/>
                </a:moveTo>
                <a:lnTo>
                  <a:pt x="2031540" y="24505"/>
                </a:lnTo>
                <a:lnTo>
                  <a:pt x="2028684" y="25834"/>
                </a:lnTo>
                <a:lnTo>
                  <a:pt x="2030444" y="38518"/>
                </a:lnTo>
                <a:lnTo>
                  <a:pt x="2030444" y="35596"/>
                </a:lnTo>
                <a:close/>
              </a:path>
              <a:path w="2507483" h="580273">
                <a:moveTo>
                  <a:pt x="2117626" y="33471"/>
                </a:moveTo>
                <a:lnTo>
                  <a:pt x="2118687" y="30819"/>
                </a:lnTo>
                <a:lnTo>
                  <a:pt x="2118224" y="23410"/>
                </a:lnTo>
                <a:lnTo>
                  <a:pt x="2111251" y="23410"/>
                </a:lnTo>
                <a:lnTo>
                  <a:pt x="2119220" y="73219"/>
                </a:lnTo>
                <a:lnTo>
                  <a:pt x="2118921" y="34567"/>
                </a:lnTo>
                <a:lnTo>
                  <a:pt x="2118687" y="30819"/>
                </a:lnTo>
                <a:lnTo>
                  <a:pt x="2117626" y="33471"/>
                </a:lnTo>
                <a:close/>
              </a:path>
              <a:path w="2507483" h="580273">
                <a:moveTo>
                  <a:pt x="2119220" y="42470"/>
                </a:moveTo>
                <a:lnTo>
                  <a:pt x="2119984" y="39083"/>
                </a:lnTo>
                <a:lnTo>
                  <a:pt x="2121511" y="36559"/>
                </a:lnTo>
                <a:lnTo>
                  <a:pt x="2123105" y="34036"/>
                </a:lnTo>
                <a:lnTo>
                  <a:pt x="2125098" y="32209"/>
                </a:lnTo>
                <a:lnTo>
                  <a:pt x="2127488" y="31080"/>
                </a:lnTo>
                <a:lnTo>
                  <a:pt x="2129879" y="29951"/>
                </a:lnTo>
                <a:lnTo>
                  <a:pt x="2132270" y="29387"/>
                </a:lnTo>
                <a:lnTo>
                  <a:pt x="2138114" y="29387"/>
                </a:lnTo>
                <a:lnTo>
                  <a:pt x="2141003" y="30483"/>
                </a:lnTo>
                <a:lnTo>
                  <a:pt x="2143328" y="32674"/>
                </a:lnTo>
                <a:lnTo>
                  <a:pt x="2145718" y="34799"/>
                </a:lnTo>
                <a:lnTo>
                  <a:pt x="2146914" y="38618"/>
                </a:lnTo>
                <a:lnTo>
                  <a:pt x="2146914" y="73219"/>
                </a:lnTo>
                <a:lnTo>
                  <a:pt x="2154883" y="73219"/>
                </a:lnTo>
                <a:lnTo>
                  <a:pt x="2148142" y="25834"/>
                </a:lnTo>
                <a:lnTo>
                  <a:pt x="2145220" y="24505"/>
                </a:lnTo>
                <a:lnTo>
                  <a:pt x="2142298" y="23111"/>
                </a:lnTo>
                <a:lnTo>
                  <a:pt x="2139044" y="22413"/>
                </a:lnTo>
                <a:lnTo>
                  <a:pt x="2132934" y="22413"/>
                </a:lnTo>
                <a:lnTo>
                  <a:pt x="2130477" y="22779"/>
                </a:lnTo>
                <a:lnTo>
                  <a:pt x="2128086" y="23509"/>
                </a:lnTo>
                <a:lnTo>
                  <a:pt x="2125762" y="24240"/>
                </a:lnTo>
                <a:lnTo>
                  <a:pt x="2123703" y="25435"/>
                </a:lnTo>
                <a:lnTo>
                  <a:pt x="2121910" y="27095"/>
                </a:lnTo>
                <a:lnTo>
                  <a:pt x="2120117" y="28689"/>
                </a:lnTo>
                <a:lnTo>
                  <a:pt x="2119220" y="42470"/>
                </a:lnTo>
                <a:close/>
              </a:path>
              <a:path w="2507483" h="580273">
                <a:moveTo>
                  <a:pt x="2119220" y="42470"/>
                </a:moveTo>
                <a:lnTo>
                  <a:pt x="2120117" y="28689"/>
                </a:lnTo>
                <a:lnTo>
                  <a:pt x="2118921" y="34567"/>
                </a:lnTo>
                <a:lnTo>
                  <a:pt x="2119220" y="73219"/>
                </a:lnTo>
                <a:lnTo>
                  <a:pt x="2119220" y="42470"/>
                </a:lnTo>
                <a:close/>
              </a:path>
              <a:path w="2507483" h="580273">
                <a:moveTo>
                  <a:pt x="2118689" y="30815"/>
                </a:moveTo>
                <a:lnTo>
                  <a:pt x="2118921" y="34567"/>
                </a:lnTo>
                <a:lnTo>
                  <a:pt x="2120117" y="28689"/>
                </a:lnTo>
                <a:lnTo>
                  <a:pt x="2118689" y="30815"/>
                </a:lnTo>
                <a:close/>
              </a:path>
              <a:path w="2507483" h="580273">
                <a:moveTo>
                  <a:pt x="2154883" y="73219"/>
                </a:moveTo>
                <a:lnTo>
                  <a:pt x="2154883" y="37024"/>
                </a:lnTo>
                <a:lnTo>
                  <a:pt x="2153987" y="33471"/>
                </a:lnTo>
                <a:lnTo>
                  <a:pt x="2152193" y="30682"/>
                </a:lnTo>
                <a:lnTo>
                  <a:pt x="2150467" y="27892"/>
                </a:lnTo>
                <a:lnTo>
                  <a:pt x="2148142" y="25834"/>
                </a:lnTo>
                <a:lnTo>
                  <a:pt x="2154883" y="73219"/>
                </a:lnTo>
                <a:close/>
              </a:path>
              <a:path w="2507483" h="580273">
                <a:moveTo>
                  <a:pt x="2217656" y="48314"/>
                </a:moveTo>
                <a:lnTo>
                  <a:pt x="2217656" y="42935"/>
                </a:lnTo>
                <a:lnTo>
                  <a:pt x="2216627" y="38319"/>
                </a:lnTo>
                <a:lnTo>
                  <a:pt x="2214568" y="34467"/>
                </a:lnTo>
                <a:lnTo>
                  <a:pt x="2212509" y="30549"/>
                </a:lnTo>
                <a:lnTo>
                  <a:pt x="2209687" y="44329"/>
                </a:lnTo>
                <a:lnTo>
                  <a:pt x="2209687" y="48314"/>
                </a:lnTo>
                <a:lnTo>
                  <a:pt x="2212509" y="66112"/>
                </a:lnTo>
                <a:lnTo>
                  <a:pt x="2214568" y="62261"/>
                </a:lnTo>
                <a:lnTo>
                  <a:pt x="2216627" y="58342"/>
                </a:lnTo>
                <a:lnTo>
                  <a:pt x="2217656" y="53693"/>
                </a:lnTo>
                <a:lnTo>
                  <a:pt x="2217656" y="48314"/>
                </a:lnTo>
                <a:close/>
              </a:path>
              <a:path w="2507483" h="580273">
                <a:moveTo>
                  <a:pt x="2209654" y="27560"/>
                </a:moveTo>
                <a:lnTo>
                  <a:pt x="2206001" y="25502"/>
                </a:lnTo>
                <a:lnTo>
                  <a:pt x="2206433" y="35297"/>
                </a:lnTo>
                <a:lnTo>
                  <a:pt x="2207695" y="38153"/>
                </a:lnTo>
                <a:lnTo>
                  <a:pt x="2209023" y="40942"/>
                </a:lnTo>
                <a:lnTo>
                  <a:pt x="2209687" y="44329"/>
                </a:lnTo>
                <a:lnTo>
                  <a:pt x="2212509" y="30549"/>
                </a:lnTo>
                <a:lnTo>
                  <a:pt x="2209654" y="27560"/>
                </a:lnTo>
                <a:close/>
              </a:path>
              <a:path w="2507483" h="580273">
                <a:moveTo>
                  <a:pt x="2199825" y="30051"/>
                </a:moveTo>
                <a:lnTo>
                  <a:pt x="2202216" y="31578"/>
                </a:lnTo>
                <a:lnTo>
                  <a:pt x="2204606" y="33106"/>
                </a:lnTo>
                <a:lnTo>
                  <a:pt x="2206433" y="35297"/>
                </a:lnTo>
                <a:lnTo>
                  <a:pt x="2206001" y="25502"/>
                </a:lnTo>
                <a:lnTo>
                  <a:pt x="2202415" y="23443"/>
                </a:lnTo>
                <a:lnTo>
                  <a:pt x="2199825" y="30051"/>
                </a:lnTo>
                <a:close/>
              </a:path>
              <a:path w="2507483" h="580273">
                <a:moveTo>
                  <a:pt x="2190162" y="29287"/>
                </a:moveTo>
                <a:lnTo>
                  <a:pt x="2196936" y="29287"/>
                </a:lnTo>
                <a:lnTo>
                  <a:pt x="2199825" y="30051"/>
                </a:lnTo>
                <a:lnTo>
                  <a:pt x="2202415" y="23443"/>
                </a:lnTo>
                <a:lnTo>
                  <a:pt x="2198264" y="22413"/>
                </a:lnTo>
                <a:lnTo>
                  <a:pt x="2193549" y="22413"/>
                </a:lnTo>
                <a:lnTo>
                  <a:pt x="2190162" y="29287"/>
                </a:lnTo>
                <a:close/>
              </a:path>
              <a:path w="2507483" h="580273">
                <a:moveTo>
                  <a:pt x="2188900" y="22413"/>
                </a:moveTo>
                <a:lnTo>
                  <a:pt x="2184749" y="23443"/>
                </a:lnTo>
                <a:lnTo>
                  <a:pt x="2184882" y="31578"/>
                </a:lnTo>
                <a:lnTo>
                  <a:pt x="2187273" y="30051"/>
                </a:lnTo>
                <a:lnTo>
                  <a:pt x="2190162" y="29287"/>
                </a:lnTo>
                <a:lnTo>
                  <a:pt x="2193549" y="22413"/>
                </a:lnTo>
                <a:lnTo>
                  <a:pt x="2188900" y="22413"/>
                </a:lnTo>
                <a:close/>
              </a:path>
              <a:path w="2507483" h="580273">
                <a:moveTo>
                  <a:pt x="2179304" y="38153"/>
                </a:moveTo>
                <a:lnTo>
                  <a:pt x="2180632" y="35297"/>
                </a:lnTo>
                <a:lnTo>
                  <a:pt x="2182491" y="33106"/>
                </a:lnTo>
                <a:lnTo>
                  <a:pt x="2184882" y="31578"/>
                </a:lnTo>
                <a:lnTo>
                  <a:pt x="2184749" y="23443"/>
                </a:lnTo>
                <a:lnTo>
                  <a:pt x="2181097" y="25502"/>
                </a:lnTo>
                <a:lnTo>
                  <a:pt x="2179304" y="38153"/>
                </a:lnTo>
                <a:close/>
              </a:path>
              <a:path w="2507483" h="580273">
                <a:moveTo>
                  <a:pt x="2180632" y="61331"/>
                </a:moveTo>
                <a:lnTo>
                  <a:pt x="2179304" y="58475"/>
                </a:lnTo>
                <a:lnTo>
                  <a:pt x="2178042" y="55619"/>
                </a:lnTo>
                <a:lnTo>
                  <a:pt x="2177411" y="52232"/>
                </a:lnTo>
                <a:lnTo>
                  <a:pt x="2177411" y="44329"/>
                </a:lnTo>
                <a:lnTo>
                  <a:pt x="2178042" y="40942"/>
                </a:lnTo>
                <a:lnTo>
                  <a:pt x="2179304" y="38153"/>
                </a:lnTo>
                <a:lnTo>
                  <a:pt x="2181097" y="25502"/>
                </a:lnTo>
                <a:lnTo>
                  <a:pt x="2177444" y="27560"/>
                </a:lnTo>
                <a:lnTo>
                  <a:pt x="2174588" y="30549"/>
                </a:lnTo>
                <a:lnTo>
                  <a:pt x="2177444" y="69068"/>
                </a:lnTo>
                <a:lnTo>
                  <a:pt x="2181097" y="71127"/>
                </a:lnTo>
                <a:lnTo>
                  <a:pt x="2180632" y="61331"/>
                </a:lnTo>
                <a:close/>
              </a:path>
              <a:path w="2507483" h="580273">
                <a:moveTo>
                  <a:pt x="2209687" y="52232"/>
                </a:moveTo>
                <a:lnTo>
                  <a:pt x="2209023" y="55619"/>
                </a:lnTo>
                <a:lnTo>
                  <a:pt x="2209654" y="69068"/>
                </a:lnTo>
                <a:lnTo>
                  <a:pt x="2212509" y="66112"/>
                </a:lnTo>
                <a:lnTo>
                  <a:pt x="2209687" y="48314"/>
                </a:lnTo>
                <a:lnTo>
                  <a:pt x="2209687" y="52232"/>
                </a:lnTo>
                <a:close/>
              </a:path>
              <a:path w="2507483" h="580273">
                <a:moveTo>
                  <a:pt x="2209023" y="55619"/>
                </a:moveTo>
                <a:lnTo>
                  <a:pt x="2207695" y="58475"/>
                </a:lnTo>
                <a:lnTo>
                  <a:pt x="2206433" y="61331"/>
                </a:lnTo>
                <a:lnTo>
                  <a:pt x="2204606" y="63522"/>
                </a:lnTo>
                <a:lnTo>
                  <a:pt x="2202216" y="65050"/>
                </a:lnTo>
                <a:lnTo>
                  <a:pt x="2199825" y="66577"/>
                </a:lnTo>
                <a:lnTo>
                  <a:pt x="2202415" y="73185"/>
                </a:lnTo>
                <a:lnTo>
                  <a:pt x="2206001" y="71127"/>
                </a:lnTo>
                <a:lnTo>
                  <a:pt x="2209654" y="69068"/>
                </a:lnTo>
                <a:lnTo>
                  <a:pt x="2209023" y="55619"/>
                </a:lnTo>
                <a:close/>
              </a:path>
              <a:path w="2507483" h="580273">
                <a:moveTo>
                  <a:pt x="2198264" y="74215"/>
                </a:moveTo>
                <a:lnTo>
                  <a:pt x="2202415" y="73185"/>
                </a:lnTo>
                <a:lnTo>
                  <a:pt x="2199825" y="66577"/>
                </a:lnTo>
                <a:lnTo>
                  <a:pt x="2196936" y="67341"/>
                </a:lnTo>
                <a:lnTo>
                  <a:pt x="2193549" y="67341"/>
                </a:lnTo>
                <a:lnTo>
                  <a:pt x="2193549" y="74215"/>
                </a:lnTo>
                <a:lnTo>
                  <a:pt x="2198264" y="74215"/>
                </a:lnTo>
                <a:close/>
              </a:path>
              <a:path w="2507483" h="580273">
                <a:moveTo>
                  <a:pt x="2190162" y="67341"/>
                </a:moveTo>
                <a:lnTo>
                  <a:pt x="2187273" y="66577"/>
                </a:lnTo>
                <a:lnTo>
                  <a:pt x="2188900" y="74215"/>
                </a:lnTo>
                <a:lnTo>
                  <a:pt x="2193549" y="74215"/>
                </a:lnTo>
                <a:lnTo>
                  <a:pt x="2193549" y="67341"/>
                </a:lnTo>
                <a:lnTo>
                  <a:pt x="2190162" y="67341"/>
                </a:lnTo>
                <a:close/>
              </a:path>
              <a:path w="2507483" h="580273">
                <a:moveTo>
                  <a:pt x="2180632" y="61331"/>
                </a:moveTo>
                <a:lnTo>
                  <a:pt x="2181097" y="71127"/>
                </a:lnTo>
                <a:lnTo>
                  <a:pt x="2184749" y="73185"/>
                </a:lnTo>
                <a:lnTo>
                  <a:pt x="2188900" y="74215"/>
                </a:lnTo>
                <a:lnTo>
                  <a:pt x="2187273" y="66577"/>
                </a:lnTo>
                <a:lnTo>
                  <a:pt x="2184882" y="65050"/>
                </a:lnTo>
                <a:lnTo>
                  <a:pt x="2182491" y="63522"/>
                </a:lnTo>
                <a:lnTo>
                  <a:pt x="2180632" y="61331"/>
                </a:lnTo>
                <a:close/>
              </a:path>
              <a:path w="2507483" h="580273">
                <a:moveTo>
                  <a:pt x="2177444" y="69068"/>
                </a:moveTo>
                <a:lnTo>
                  <a:pt x="2174588" y="30549"/>
                </a:lnTo>
                <a:lnTo>
                  <a:pt x="2172530" y="34467"/>
                </a:lnTo>
                <a:lnTo>
                  <a:pt x="2170471" y="38319"/>
                </a:lnTo>
                <a:lnTo>
                  <a:pt x="2169441" y="42935"/>
                </a:lnTo>
                <a:lnTo>
                  <a:pt x="2169441" y="48314"/>
                </a:lnTo>
                <a:lnTo>
                  <a:pt x="2170471" y="58342"/>
                </a:lnTo>
                <a:lnTo>
                  <a:pt x="2172530" y="62261"/>
                </a:lnTo>
                <a:lnTo>
                  <a:pt x="2174588" y="66112"/>
                </a:lnTo>
                <a:lnTo>
                  <a:pt x="2177444" y="69068"/>
                </a:lnTo>
                <a:close/>
              </a:path>
              <a:path w="2507483" h="580273">
                <a:moveTo>
                  <a:pt x="2235570" y="30283"/>
                </a:moveTo>
                <a:lnTo>
                  <a:pt x="2235570" y="60866"/>
                </a:lnTo>
                <a:lnTo>
                  <a:pt x="2235636" y="64054"/>
                </a:lnTo>
                <a:lnTo>
                  <a:pt x="2243539" y="30283"/>
                </a:lnTo>
                <a:lnTo>
                  <a:pt x="2235570" y="23410"/>
                </a:lnTo>
                <a:lnTo>
                  <a:pt x="2225608" y="23410"/>
                </a:lnTo>
                <a:lnTo>
                  <a:pt x="2225608" y="30283"/>
                </a:lnTo>
                <a:lnTo>
                  <a:pt x="2235570" y="30283"/>
                </a:lnTo>
                <a:close/>
              </a:path>
              <a:path w="2507483" h="580273">
                <a:moveTo>
                  <a:pt x="2243539" y="30283"/>
                </a:moveTo>
                <a:lnTo>
                  <a:pt x="2235636" y="64054"/>
                </a:lnTo>
                <a:lnTo>
                  <a:pt x="2236300" y="66644"/>
                </a:lnTo>
                <a:lnTo>
                  <a:pt x="2237562" y="68636"/>
                </a:lnTo>
                <a:lnTo>
                  <a:pt x="2238890" y="70562"/>
                </a:lnTo>
                <a:lnTo>
                  <a:pt x="2240650" y="71990"/>
                </a:lnTo>
                <a:lnTo>
                  <a:pt x="2242842" y="72920"/>
                </a:lnTo>
                <a:lnTo>
                  <a:pt x="2243539" y="61929"/>
                </a:lnTo>
                <a:lnTo>
                  <a:pt x="2243539" y="30283"/>
                </a:lnTo>
                <a:close/>
              </a:path>
              <a:path w="2507483" h="580273">
                <a:moveTo>
                  <a:pt x="2259777" y="63058"/>
                </a:moveTo>
                <a:lnTo>
                  <a:pt x="2258648" y="64187"/>
                </a:lnTo>
                <a:lnTo>
                  <a:pt x="2259212" y="72222"/>
                </a:lnTo>
                <a:lnTo>
                  <a:pt x="2261039" y="71127"/>
                </a:lnTo>
                <a:lnTo>
                  <a:pt x="2262566" y="69732"/>
                </a:lnTo>
                <a:lnTo>
                  <a:pt x="2259777" y="63058"/>
                </a:lnTo>
                <a:close/>
              </a:path>
              <a:path w="2507483" h="580273">
                <a:moveTo>
                  <a:pt x="2254597" y="66411"/>
                </a:moveTo>
                <a:lnTo>
                  <a:pt x="2255028" y="73816"/>
                </a:lnTo>
                <a:lnTo>
                  <a:pt x="2257087" y="73019"/>
                </a:lnTo>
                <a:lnTo>
                  <a:pt x="2259212" y="72222"/>
                </a:lnTo>
                <a:lnTo>
                  <a:pt x="2258648" y="64187"/>
                </a:lnTo>
                <a:lnTo>
                  <a:pt x="2257386" y="65083"/>
                </a:lnTo>
                <a:lnTo>
                  <a:pt x="2255991" y="65747"/>
                </a:lnTo>
                <a:lnTo>
                  <a:pt x="2254597" y="66411"/>
                </a:lnTo>
                <a:close/>
              </a:path>
              <a:path w="2507483" h="580273">
                <a:moveTo>
                  <a:pt x="2247026" y="66146"/>
                </a:moveTo>
                <a:lnTo>
                  <a:pt x="2247391" y="74215"/>
                </a:lnTo>
                <a:lnTo>
                  <a:pt x="2252638" y="74215"/>
                </a:lnTo>
                <a:lnTo>
                  <a:pt x="2255028" y="73816"/>
                </a:lnTo>
                <a:lnTo>
                  <a:pt x="2254597" y="66411"/>
                </a:lnTo>
                <a:lnTo>
                  <a:pt x="2252936" y="66743"/>
                </a:lnTo>
                <a:lnTo>
                  <a:pt x="2248819" y="66743"/>
                </a:lnTo>
                <a:lnTo>
                  <a:pt x="2247026" y="66146"/>
                </a:lnTo>
                <a:close/>
              </a:path>
              <a:path w="2507483" h="580273">
                <a:moveTo>
                  <a:pt x="2245631" y="64950"/>
                </a:moveTo>
                <a:lnTo>
                  <a:pt x="2244236" y="63755"/>
                </a:lnTo>
                <a:lnTo>
                  <a:pt x="2245033" y="73783"/>
                </a:lnTo>
                <a:lnTo>
                  <a:pt x="2247391" y="74215"/>
                </a:lnTo>
                <a:lnTo>
                  <a:pt x="2247026" y="66146"/>
                </a:lnTo>
                <a:lnTo>
                  <a:pt x="2245631" y="64950"/>
                </a:lnTo>
                <a:close/>
              </a:path>
              <a:path w="2507483" h="580273">
                <a:moveTo>
                  <a:pt x="2243539" y="61929"/>
                </a:moveTo>
                <a:lnTo>
                  <a:pt x="2242842" y="72920"/>
                </a:lnTo>
                <a:lnTo>
                  <a:pt x="2245033" y="73783"/>
                </a:lnTo>
                <a:lnTo>
                  <a:pt x="2244236" y="63755"/>
                </a:lnTo>
                <a:lnTo>
                  <a:pt x="2243539" y="61929"/>
                </a:lnTo>
                <a:close/>
              </a:path>
              <a:path w="2507483" h="580273">
                <a:moveTo>
                  <a:pt x="2243539" y="23410"/>
                </a:moveTo>
                <a:lnTo>
                  <a:pt x="2243539" y="9264"/>
                </a:lnTo>
                <a:lnTo>
                  <a:pt x="2235570" y="11456"/>
                </a:lnTo>
                <a:lnTo>
                  <a:pt x="2235570" y="23410"/>
                </a:lnTo>
                <a:lnTo>
                  <a:pt x="2243539" y="30283"/>
                </a:lnTo>
                <a:lnTo>
                  <a:pt x="2261669" y="30283"/>
                </a:lnTo>
                <a:lnTo>
                  <a:pt x="2261669" y="23410"/>
                </a:lnTo>
                <a:lnTo>
                  <a:pt x="2243539" y="23410"/>
                </a:lnTo>
                <a:close/>
              </a:path>
              <a:path w="2507483" h="580273">
                <a:moveTo>
                  <a:pt x="34202" y="219092"/>
                </a:moveTo>
                <a:lnTo>
                  <a:pt x="34666" y="220354"/>
                </a:lnTo>
                <a:lnTo>
                  <a:pt x="36161" y="232939"/>
                </a:lnTo>
                <a:lnTo>
                  <a:pt x="38485" y="231146"/>
                </a:lnTo>
                <a:lnTo>
                  <a:pt x="40145" y="228821"/>
                </a:lnTo>
                <a:lnTo>
                  <a:pt x="41806" y="226431"/>
                </a:lnTo>
                <a:lnTo>
                  <a:pt x="42636" y="223674"/>
                </a:lnTo>
                <a:lnTo>
                  <a:pt x="42636" y="217498"/>
                </a:lnTo>
                <a:lnTo>
                  <a:pt x="41706" y="214908"/>
                </a:lnTo>
                <a:lnTo>
                  <a:pt x="39847" y="212783"/>
                </a:lnTo>
                <a:lnTo>
                  <a:pt x="37987" y="210658"/>
                </a:lnTo>
                <a:lnTo>
                  <a:pt x="34733" y="209130"/>
                </a:lnTo>
                <a:lnTo>
                  <a:pt x="34202" y="219092"/>
                </a:lnTo>
                <a:close/>
              </a:path>
              <a:path w="2507483" h="580273">
                <a:moveTo>
                  <a:pt x="14909" y="205079"/>
                </a:moveTo>
                <a:lnTo>
                  <a:pt x="16237" y="212883"/>
                </a:lnTo>
                <a:lnTo>
                  <a:pt x="28191" y="215373"/>
                </a:lnTo>
                <a:lnTo>
                  <a:pt x="30715" y="215904"/>
                </a:lnTo>
                <a:lnTo>
                  <a:pt x="32408" y="216768"/>
                </a:lnTo>
                <a:lnTo>
                  <a:pt x="34202" y="219092"/>
                </a:lnTo>
                <a:lnTo>
                  <a:pt x="34733" y="209130"/>
                </a:lnTo>
                <a:lnTo>
                  <a:pt x="30084" y="208201"/>
                </a:lnTo>
                <a:lnTo>
                  <a:pt x="17632" y="205610"/>
                </a:lnTo>
                <a:lnTo>
                  <a:pt x="14909" y="205079"/>
                </a:lnTo>
                <a:close/>
              </a:path>
              <a:path w="2507483" h="580273">
                <a:moveTo>
                  <a:pt x="14909" y="205079"/>
                </a:moveTo>
                <a:lnTo>
                  <a:pt x="13049" y="204216"/>
                </a:lnTo>
                <a:lnTo>
                  <a:pt x="12053" y="203020"/>
                </a:lnTo>
                <a:lnTo>
                  <a:pt x="11057" y="201759"/>
                </a:lnTo>
                <a:lnTo>
                  <a:pt x="10559" y="200397"/>
                </a:lnTo>
                <a:lnTo>
                  <a:pt x="11389" y="211886"/>
                </a:lnTo>
                <a:lnTo>
                  <a:pt x="16237" y="212883"/>
                </a:lnTo>
                <a:lnTo>
                  <a:pt x="14909" y="205079"/>
                </a:lnTo>
                <a:close/>
              </a:path>
              <a:path w="2507483" h="580273">
                <a:moveTo>
                  <a:pt x="3453" y="194022"/>
                </a:moveTo>
                <a:lnTo>
                  <a:pt x="3719" y="205577"/>
                </a:lnTo>
                <a:lnTo>
                  <a:pt x="5777" y="207902"/>
                </a:lnTo>
                <a:lnTo>
                  <a:pt x="7903" y="210226"/>
                </a:lnTo>
                <a:lnTo>
                  <a:pt x="11389" y="211886"/>
                </a:lnTo>
                <a:lnTo>
                  <a:pt x="10559" y="200397"/>
                </a:lnTo>
                <a:lnTo>
                  <a:pt x="8799" y="187712"/>
                </a:lnTo>
                <a:lnTo>
                  <a:pt x="6574" y="189506"/>
                </a:lnTo>
                <a:lnTo>
                  <a:pt x="4980" y="191764"/>
                </a:lnTo>
                <a:lnTo>
                  <a:pt x="3453" y="194022"/>
                </a:lnTo>
                <a:close/>
              </a:path>
              <a:path w="2507483" h="580273">
                <a:moveTo>
                  <a:pt x="3719" y="205577"/>
                </a:moveTo>
                <a:lnTo>
                  <a:pt x="3453" y="194022"/>
                </a:lnTo>
                <a:lnTo>
                  <a:pt x="2689" y="196512"/>
                </a:lnTo>
                <a:lnTo>
                  <a:pt x="2689" y="202688"/>
                </a:lnTo>
                <a:lnTo>
                  <a:pt x="3719" y="205577"/>
                </a:lnTo>
                <a:close/>
              </a:path>
              <a:path w="2507483" h="580273">
                <a:moveTo>
                  <a:pt x="36161" y="232939"/>
                </a:moveTo>
                <a:lnTo>
                  <a:pt x="34666" y="220354"/>
                </a:lnTo>
                <a:lnTo>
                  <a:pt x="34666" y="223940"/>
                </a:lnTo>
                <a:lnTo>
                  <a:pt x="33670" y="225733"/>
                </a:lnTo>
                <a:lnTo>
                  <a:pt x="33172" y="234201"/>
                </a:lnTo>
                <a:lnTo>
                  <a:pt x="36161" y="232939"/>
                </a:lnTo>
                <a:close/>
              </a:path>
              <a:path w="2507483" h="580273">
                <a:moveTo>
                  <a:pt x="31678" y="227128"/>
                </a:moveTo>
                <a:lnTo>
                  <a:pt x="29686" y="228456"/>
                </a:lnTo>
                <a:lnTo>
                  <a:pt x="30184" y="235463"/>
                </a:lnTo>
                <a:lnTo>
                  <a:pt x="33172" y="234201"/>
                </a:lnTo>
                <a:lnTo>
                  <a:pt x="33670" y="225733"/>
                </a:lnTo>
                <a:lnTo>
                  <a:pt x="31678" y="227128"/>
                </a:lnTo>
                <a:close/>
              </a:path>
              <a:path w="2507483" h="580273">
                <a:moveTo>
                  <a:pt x="13149" y="226530"/>
                </a:moveTo>
                <a:lnTo>
                  <a:pt x="13481" y="235064"/>
                </a:lnTo>
                <a:lnTo>
                  <a:pt x="17964" y="236093"/>
                </a:lnTo>
                <a:lnTo>
                  <a:pt x="26730" y="236093"/>
                </a:lnTo>
                <a:lnTo>
                  <a:pt x="30184" y="235463"/>
                </a:lnTo>
                <a:lnTo>
                  <a:pt x="29686" y="228456"/>
                </a:lnTo>
                <a:lnTo>
                  <a:pt x="26929" y="229120"/>
                </a:lnTo>
                <a:lnTo>
                  <a:pt x="19425" y="229120"/>
                </a:lnTo>
                <a:lnTo>
                  <a:pt x="16005" y="228257"/>
                </a:lnTo>
                <a:lnTo>
                  <a:pt x="13149" y="226530"/>
                </a:lnTo>
                <a:close/>
              </a:path>
              <a:path w="2507483" h="580273">
                <a:moveTo>
                  <a:pt x="10360" y="224803"/>
                </a:moveTo>
                <a:lnTo>
                  <a:pt x="8235" y="222413"/>
                </a:lnTo>
                <a:lnTo>
                  <a:pt x="9364" y="233005"/>
                </a:lnTo>
                <a:lnTo>
                  <a:pt x="13481" y="235064"/>
                </a:lnTo>
                <a:lnTo>
                  <a:pt x="13149" y="226530"/>
                </a:lnTo>
                <a:lnTo>
                  <a:pt x="10360" y="224803"/>
                </a:lnTo>
                <a:close/>
              </a:path>
              <a:path w="2507483" h="580273">
                <a:moveTo>
                  <a:pt x="6774" y="219358"/>
                </a:moveTo>
                <a:lnTo>
                  <a:pt x="0" y="224239"/>
                </a:lnTo>
                <a:lnTo>
                  <a:pt x="2191" y="228024"/>
                </a:lnTo>
                <a:lnTo>
                  <a:pt x="5312" y="230947"/>
                </a:lnTo>
                <a:lnTo>
                  <a:pt x="9364" y="233005"/>
                </a:lnTo>
                <a:lnTo>
                  <a:pt x="8235" y="222413"/>
                </a:lnTo>
                <a:lnTo>
                  <a:pt x="6774" y="219358"/>
                </a:lnTo>
                <a:close/>
              </a:path>
              <a:path w="2507483" h="580273">
                <a:moveTo>
                  <a:pt x="32309" y="194686"/>
                </a:moveTo>
                <a:lnTo>
                  <a:pt x="34135" y="196811"/>
                </a:lnTo>
                <a:lnTo>
                  <a:pt x="35264" y="199733"/>
                </a:lnTo>
                <a:lnTo>
                  <a:pt x="41939" y="195350"/>
                </a:lnTo>
                <a:lnTo>
                  <a:pt x="40278" y="191830"/>
                </a:lnTo>
                <a:lnTo>
                  <a:pt x="37755" y="189107"/>
                </a:lnTo>
                <a:lnTo>
                  <a:pt x="34368" y="187181"/>
                </a:lnTo>
                <a:lnTo>
                  <a:pt x="32309" y="194686"/>
                </a:lnTo>
                <a:close/>
              </a:path>
              <a:path w="2507483" h="580273">
                <a:moveTo>
                  <a:pt x="30981" y="185255"/>
                </a:moveTo>
                <a:lnTo>
                  <a:pt x="26830" y="184292"/>
                </a:lnTo>
                <a:lnTo>
                  <a:pt x="27262" y="191963"/>
                </a:lnTo>
                <a:lnTo>
                  <a:pt x="29785" y="193357"/>
                </a:lnTo>
                <a:lnTo>
                  <a:pt x="32309" y="194686"/>
                </a:lnTo>
                <a:lnTo>
                  <a:pt x="34368" y="187181"/>
                </a:lnTo>
                <a:lnTo>
                  <a:pt x="30981" y="185255"/>
                </a:lnTo>
                <a:close/>
              </a:path>
              <a:path w="2507483" h="580273">
                <a:moveTo>
                  <a:pt x="19525" y="191266"/>
                </a:moveTo>
                <a:lnTo>
                  <a:pt x="24638" y="191266"/>
                </a:lnTo>
                <a:lnTo>
                  <a:pt x="27262" y="191963"/>
                </a:lnTo>
                <a:lnTo>
                  <a:pt x="26830" y="184292"/>
                </a:lnTo>
                <a:lnTo>
                  <a:pt x="21915" y="184292"/>
                </a:lnTo>
                <a:lnTo>
                  <a:pt x="19525" y="191266"/>
                </a:lnTo>
                <a:close/>
              </a:path>
              <a:path w="2507483" h="580273">
                <a:moveTo>
                  <a:pt x="17997" y="184292"/>
                </a:moveTo>
                <a:lnTo>
                  <a:pt x="14577" y="184990"/>
                </a:lnTo>
                <a:lnTo>
                  <a:pt x="15739" y="192262"/>
                </a:lnTo>
                <a:lnTo>
                  <a:pt x="17466" y="191598"/>
                </a:lnTo>
                <a:lnTo>
                  <a:pt x="19525" y="191266"/>
                </a:lnTo>
                <a:lnTo>
                  <a:pt x="21915" y="184292"/>
                </a:lnTo>
                <a:lnTo>
                  <a:pt x="17997" y="184292"/>
                </a:lnTo>
                <a:close/>
              </a:path>
              <a:path w="2507483" h="580273">
                <a:moveTo>
                  <a:pt x="10559" y="197475"/>
                </a:moveTo>
                <a:lnTo>
                  <a:pt x="10991" y="196180"/>
                </a:lnTo>
                <a:lnTo>
                  <a:pt x="12784" y="193856"/>
                </a:lnTo>
                <a:lnTo>
                  <a:pt x="14079" y="192926"/>
                </a:lnTo>
                <a:lnTo>
                  <a:pt x="15739" y="192262"/>
                </a:lnTo>
                <a:lnTo>
                  <a:pt x="14577" y="184990"/>
                </a:lnTo>
                <a:lnTo>
                  <a:pt x="11655" y="186384"/>
                </a:lnTo>
                <a:lnTo>
                  <a:pt x="10559" y="197475"/>
                </a:lnTo>
                <a:close/>
              </a:path>
              <a:path w="2507483" h="580273">
                <a:moveTo>
                  <a:pt x="10559" y="197475"/>
                </a:moveTo>
                <a:lnTo>
                  <a:pt x="11655" y="186384"/>
                </a:lnTo>
                <a:lnTo>
                  <a:pt x="8799" y="187712"/>
                </a:lnTo>
                <a:lnTo>
                  <a:pt x="10559" y="200397"/>
                </a:lnTo>
                <a:lnTo>
                  <a:pt x="10559" y="197475"/>
                </a:lnTo>
                <a:close/>
              </a:path>
              <a:path w="2507483" h="580273">
                <a:moveTo>
                  <a:pt x="67375" y="169748"/>
                </a:moveTo>
                <a:lnTo>
                  <a:pt x="67375" y="167955"/>
                </a:lnTo>
                <a:lnTo>
                  <a:pt x="66811" y="166527"/>
                </a:lnTo>
                <a:lnTo>
                  <a:pt x="64619" y="164336"/>
                </a:lnTo>
                <a:lnTo>
                  <a:pt x="63191" y="163771"/>
                </a:lnTo>
                <a:lnTo>
                  <a:pt x="59605" y="163771"/>
                </a:lnTo>
                <a:lnTo>
                  <a:pt x="58144" y="164336"/>
                </a:lnTo>
                <a:lnTo>
                  <a:pt x="55952" y="166527"/>
                </a:lnTo>
                <a:lnTo>
                  <a:pt x="55421" y="167955"/>
                </a:lnTo>
                <a:lnTo>
                  <a:pt x="55421" y="169748"/>
                </a:lnTo>
                <a:lnTo>
                  <a:pt x="55952" y="173002"/>
                </a:lnTo>
                <a:lnTo>
                  <a:pt x="58144" y="175194"/>
                </a:lnTo>
                <a:lnTo>
                  <a:pt x="59605" y="175725"/>
                </a:lnTo>
                <a:lnTo>
                  <a:pt x="63191" y="175725"/>
                </a:lnTo>
                <a:lnTo>
                  <a:pt x="64619" y="175194"/>
                </a:lnTo>
                <a:lnTo>
                  <a:pt x="66811" y="173002"/>
                </a:lnTo>
                <a:lnTo>
                  <a:pt x="67375" y="171541"/>
                </a:lnTo>
                <a:lnTo>
                  <a:pt x="67375" y="169748"/>
                </a:lnTo>
                <a:close/>
              </a:path>
              <a:path w="2507483" h="580273">
                <a:moveTo>
                  <a:pt x="57414" y="185288"/>
                </a:moveTo>
                <a:lnTo>
                  <a:pt x="57414" y="235097"/>
                </a:lnTo>
                <a:lnTo>
                  <a:pt x="65383" y="235097"/>
                </a:lnTo>
                <a:lnTo>
                  <a:pt x="65383" y="185288"/>
                </a:lnTo>
                <a:lnTo>
                  <a:pt x="57414" y="185288"/>
                </a:lnTo>
                <a:close/>
              </a:path>
              <a:path w="2507483" h="580273">
                <a:moveTo>
                  <a:pt x="124419" y="194055"/>
                </a:moveTo>
                <a:lnTo>
                  <a:pt x="122759" y="190734"/>
                </a:lnTo>
                <a:lnTo>
                  <a:pt x="120368" y="188277"/>
                </a:lnTo>
                <a:lnTo>
                  <a:pt x="117246" y="186683"/>
                </a:lnTo>
                <a:lnTo>
                  <a:pt x="114955" y="194254"/>
                </a:lnTo>
                <a:lnTo>
                  <a:pt x="117213" y="196246"/>
                </a:lnTo>
                <a:lnTo>
                  <a:pt x="118342" y="199501"/>
                </a:lnTo>
                <a:lnTo>
                  <a:pt x="126312" y="235097"/>
                </a:lnTo>
                <a:lnTo>
                  <a:pt x="124419" y="194055"/>
                </a:lnTo>
                <a:close/>
              </a:path>
              <a:path w="2507483" h="580273">
                <a:moveTo>
                  <a:pt x="104396" y="191266"/>
                </a:moveTo>
                <a:lnTo>
                  <a:pt x="109908" y="191266"/>
                </a:lnTo>
                <a:lnTo>
                  <a:pt x="112697" y="192262"/>
                </a:lnTo>
                <a:lnTo>
                  <a:pt x="114955" y="194254"/>
                </a:lnTo>
                <a:lnTo>
                  <a:pt x="117246" y="186683"/>
                </a:lnTo>
                <a:lnTo>
                  <a:pt x="114125" y="185089"/>
                </a:lnTo>
                <a:lnTo>
                  <a:pt x="110804" y="184292"/>
                </a:lnTo>
                <a:lnTo>
                  <a:pt x="107285" y="184292"/>
                </a:lnTo>
                <a:lnTo>
                  <a:pt x="104396" y="191266"/>
                </a:lnTo>
                <a:close/>
              </a:path>
              <a:path w="2507483" h="580273">
                <a:moveTo>
                  <a:pt x="95663" y="196014"/>
                </a:moveTo>
                <a:lnTo>
                  <a:pt x="97555" y="194188"/>
                </a:lnTo>
                <a:lnTo>
                  <a:pt x="99813" y="193059"/>
                </a:lnTo>
                <a:lnTo>
                  <a:pt x="102138" y="191863"/>
                </a:lnTo>
                <a:lnTo>
                  <a:pt x="104396" y="191266"/>
                </a:lnTo>
                <a:lnTo>
                  <a:pt x="107285" y="184292"/>
                </a:lnTo>
                <a:lnTo>
                  <a:pt x="104230" y="184292"/>
                </a:lnTo>
                <a:lnTo>
                  <a:pt x="101241" y="184990"/>
                </a:lnTo>
                <a:lnTo>
                  <a:pt x="98319" y="186384"/>
                </a:lnTo>
                <a:lnTo>
                  <a:pt x="95663" y="196014"/>
                </a:lnTo>
                <a:close/>
              </a:path>
              <a:path w="2507483" h="580273">
                <a:moveTo>
                  <a:pt x="91844" y="204382"/>
                </a:moveTo>
                <a:lnTo>
                  <a:pt x="92608" y="201061"/>
                </a:lnTo>
                <a:lnTo>
                  <a:pt x="94135" y="198538"/>
                </a:lnTo>
                <a:lnTo>
                  <a:pt x="95663" y="196014"/>
                </a:lnTo>
                <a:lnTo>
                  <a:pt x="98319" y="186384"/>
                </a:lnTo>
                <a:lnTo>
                  <a:pt x="95463" y="187779"/>
                </a:lnTo>
                <a:lnTo>
                  <a:pt x="93139" y="190004"/>
                </a:lnTo>
                <a:lnTo>
                  <a:pt x="91844" y="204382"/>
                </a:lnTo>
                <a:close/>
              </a:path>
              <a:path w="2507483" h="580273">
                <a:moveTo>
                  <a:pt x="91844" y="235097"/>
                </a:moveTo>
                <a:lnTo>
                  <a:pt x="91844" y="204382"/>
                </a:lnTo>
                <a:lnTo>
                  <a:pt x="91346" y="193059"/>
                </a:lnTo>
                <a:lnTo>
                  <a:pt x="90848" y="185288"/>
                </a:lnTo>
                <a:lnTo>
                  <a:pt x="83875" y="185288"/>
                </a:lnTo>
                <a:lnTo>
                  <a:pt x="83875" y="235097"/>
                </a:lnTo>
                <a:lnTo>
                  <a:pt x="91844" y="235097"/>
                </a:lnTo>
                <a:close/>
              </a:path>
              <a:path w="2507483" h="580273">
                <a:moveTo>
                  <a:pt x="126312" y="204216"/>
                </a:moveTo>
                <a:lnTo>
                  <a:pt x="126976" y="201194"/>
                </a:lnTo>
                <a:lnTo>
                  <a:pt x="128304" y="198737"/>
                </a:lnTo>
                <a:lnTo>
                  <a:pt x="129699" y="196280"/>
                </a:lnTo>
                <a:lnTo>
                  <a:pt x="131525" y="194420"/>
                </a:lnTo>
                <a:lnTo>
                  <a:pt x="133783" y="193158"/>
                </a:lnTo>
                <a:lnTo>
                  <a:pt x="136041" y="191896"/>
                </a:lnTo>
                <a:lnTo>
                  <a:pt x="138465" y="191266"/>
                </a:lnTo>
                <a:lnTo>
                  <a:pt x="144376" y="191266"/>
                </a:lnTo>
                <a:lnTo>
                  <a:pt x="147165" y="192262"/>
                </a:lnTo>
                <a:lnTo>
                  <a:pt x="149423" y="194254"/>
                </a:lnTo>
                <a:lnTo>
                  <a:pt x="151681" y="196246"/>
                </a:lnTo>
                <a:lnTo>
                  <a:pt x="152810" y="199501"/>
                </a:lnTo>
                <a:lnTo>
                  <a:pt x="152810" y="235097"/>
                </a:lnTo>
                <a:lnTo>
                  <a:pt x="160779" y="235097"/>
                </a:lnTo>
                <a:lnTo>
                  <a:pt x="153740" y="187613"/>
                </a:lnTo>
                <a:lnTo>
                  <a:pt x="150818" y="186285"/>
                </a:lnTo>
                <a:lnTo>
                  <a:pt x="147962" y="184956"/>
                </a:lnTo>
                <a:lnTo>
                  <a:pt x="144940" y="184292"/>
                </a:lnTo>
                <a:lnTo>
                  <a:pt x="139694" y="184292"/>
                </a:lnTo>
                <a:lnTo>
                  <a:pt x="137502" y="184658"/>
                </a:lnTo>
                <a:lnTo>
                  <a:pt x="135178" y="185388"/>
                </a:lnTo>
                <a:lnTo>
                  <a:pt x="132920" y="186052"/>
                </a:lnTo>
                <a:lnTo>
                  <a:pt x="130828" y="187115"/>
                </a:lnTo>
                <a:lnTo>
                  <a:pt x="128902" y="188576"/>
                </a:lnTo>
                <a:lnTo>
                  <a:pt x="126976" y="189970"/>
                </a:lnTo>
                <a:lnTo>
                  <a:pt x="126312" y="204216"/>
                </a:lnTo>
                <a:close/>
              </a:path>
              <a:path w="2507483" h="580273">
                <a:moveTo>
                  <a:pt x="126312" y="204216"/>
                </a:moveTo>
                <a:lnTo>
                  <a:pt x="126976" y="189970"/>
                </a:lnTo>
                <a:lnTo>
                  <a:pt x="125482" y="191797"/>
                </a:lnTo>
                <a:lnTo>
                  <a:pt x="126312" y="235097"/>
                </a:lnTo>
                <a:lnTo>
                  <a:pt x="126312" y="204216"/>
                </a:lnTo>
                <a:close/>
              </a:path>
              <a:path w="2507483" h="580273">
                <a:moveTo>
                  <a:pt x="118342" y="204017"/>
                </a:moveTo>
                <a:lnTo>
                  <a:pt x="118342" y="235097"/>
                </a:lnTo>
                <a:lnTo>
                  <a:pt x="126312" y="235097"/>
                </a:lnTo>
                <a:lnTo>
                  <a:pt x="118342" y="199501"/>
                </a:lnTo>
                <a:lnTo>
                  <a:pt x="118342" y="204017"/>
                </a:lnTo>
                <a:close/>
              </a:path>
              <a:path w="2507483" h="580273">
                <a:moveTo>
                  <a:pt x="160779" y="235097"/>
                </a:moveTo>
                <a:lnTo>
                  <a:pt x="160779" y="198836"/>
                </a:lnTo>
                <a:lnTo>
                  <a:pt x="159850" y="195250"/>
                </a:lnTo>
                <a:lnTo>
                  <a:pt x="157990" y="192461"/>
                </a:lnTo>
                <a:lnTo>
                  <a:pt x="156131" y="189672"/>
                </a:lnTo>
                <a:lnTo>
                  <a:pt x="153740" y="187613"/>
                </a:lnTo>
                <a:lnTo>
                  <a:pt x="160779" y="235097"/>
                </a:lnTo>
                <a:close/>
              </a:path>
              <a:path w="2507483" h="580273">
                <a:moveTo>
                  <a:pt x="186792" y="206341"/>
                </a:moveTo>
                <a:lnTo>
                  <a:pt x="187556" y="191697"/>
                </a:lnTo>
                <a:lnTo>
                  <a:pt x="186278" y="193695"/>
                </a:lnTo>
                <a:lnTo>
                  <a:pt x="185796" y="185288"/>
                </a:lnTo>
                <a:lnTo>
                  <a:pt x="178823" y="185288"/>
                </a:lnTo>
                <a:lnTo>
                  <a:pt x="186792" y="256017"/>
                </a:lnTo>
                <a:lnTo>
                  <a:pt x="186792" y="227676"/>
                </a:lnTo>
                <a:lnTo>
                  <a:pt x="185796" y="225335"/>
                </a:lnTo>
                <a:lnTo>
                  <a:pt x="185397" y="196047"/>
                </a:lnTo>
                <a:lnTo>
                  <a:pt x="186261" y="193723"/>
                </a:lnTo>
                <a:lnTo>
                  <a:pt x="186493" y="197442"/>
                </a:lnTo>
                <a:lnTo>
                  <a:pt x="186792" y="206341"/>
                </a:lnTo>
                <a:close/>
              </a:path>
              <a:path w="2507483" h="580273">
                <a:moveTo>
                  <a:pt x="186792" y="223841"/>
                </a:moveTo>
                <a:lnTo>
                  <a:pt x="185796" y="225335"/>
                </a:lnTo>
                <a:lnTo>
                  <a:pt x="186792" y="227676"/>
                </a:lnTo>
                <a:lnTo>
                  <a:pt x="187124" y="228456"/>
                </a:lnTo>
                <a:lnTo>
                  <a:pt x="186792" y="213978"/>
                </a:lnTo>
                <a:lnTo>
                  <a:pt x="186792" y="206341"/>
                </a:lnTo>
                <a:lnTo>
                  <a:pt x="186493" y="197442"/>
                </a:lnTo>
                <a:lnTo>
                  <a:pt x="185796" y="225335"/>
                </a:lnTo>
                <a:lnTo>
                  <a:pt x="186792" y="223841"/>
                </a:lnTo>
                <a:close/>
              </a:path>
              <a:path w="2507483" h="580273">
                <a:moveTo>
                  <a:pt x="226041" y="210193"/>
                </a:moveTo>
                <a:lnTo>
                  <a:pt x="226041" y="204747"/>
                </a:lnTo>
                <a:lnTo>
                  <a:pt x="225012" y="200098"/>
                </a:lnTo>
                <a:lnTo>
                  <a:pt x="222953" y="196246"/>
                </a:lnTo>
                <a:lnTo>
                  <a:pt x="220895" y="192395"/>
                </a:lnTo>
                <a:lnTo>
                  <a:pt x="218138" y="189439"/>
                </a:lnTo>
                <a:lnTo>
                  <a:pt x="216711" y="199899"/>
                </a:lnTo>
                <a:lnTo>
                  <a:pt x="218072" y="204481"/>
                </a:lnTo>
                <a:lnTo>
                  <a:pt x="220795" y="227991"/>
                </a:lnTo>
                <a:lnTo>
                  <a:pt x="222854" y="224139"/>
                </a:lnTo>
                <a:lnTo>
                  <a:pt x="224979" y="220221"/>
                </a:lnTo>
                <a:lnTo>
                  <a:pt x="226041" y="215572"/>
                </a:lnTo>
                <a:lnTo>
                  <a:pt x="226041" y="210193"/>
                </a:lnTo>
                <a:close/>
              </a:path>
              <a:path w="2507483" h="580273">
                <a:moveTo>
                  <a:pt x="214685" y="187380"/>
                </a:moveTo>
                <a:lnTo>
                  <a:pt x="211298" y="185322"/>
                </a:lnTo>
                <a:lnTo>
                  <a:pt x="211331" y="192992"/>
                </a:lnTo>
                <a:lnTo>
                  <a:pt x="213988" y="196446"/>
                </a:lnTo>
                <a:lnTo>
                  <a:pt x="216711" y="199899"/>
                </a:lnTo>
                <a:lnTo>
                  <a:pt x="218138" y="189439"/>
                </a:lnTo>
                <a:lnTo>
                  <a:pt x="214685" y="187380"/>
                </a:lnTo>
                <a:close/>
              </a:path>
              <a:path w="2507483" h="580273">
                <a:moveTo>
                  <a:pt x="186792" y="206341"/>
                </a:moveTo>
                <a:lnTo>
                  <a:pt x="187456" y="203020"/>
                </a:lnTo>
                <a:lnTo>
                  <a:pt x="188784" y="200231"/>
                </a:lnTo>
                <a:lnTo>
                  <a:pt x="190113" y="197375"/>
                </a:lnTo>
                <a:lnTo>
                  <a:pt x="191972" y="195184"/>
                </a:lnTo>
                <a:lnTo>
                  <a:pt x="194363" y="193656"/>
                </a:lnTo>
                <a:lnTo>
                  <a:pt x="196754" y="192062"/>
                </a:lnTo>
                <a:lnTo>
                  <a:pt x="199543" y="191266"/>
                </a:lnTo>
                <a:lnTo>
                  <a:pt x="207579" y="191266"/>
                </a:lnTo>
                <a:lnTo>
                  <a:pt x="211331" y="192992"/>
                </a:lnTo>
                <a:lnTo>
                  <a:pt x="211298" y="185322"/>
                </a:lnTo>
                <a:lnTo>
                  <a:pt x="207579" y="184292"/>
                </a:lnTo>
                <a:lnTo>
                  <a:pt x="200672" y="184292"/>
                </a:lnTo>
                <a:lnTo>
                  <a:pt x="198016" y="184790"/>
                </a:lnTo>
                <a:lnTo>
                  <a:pt x="195558" y="185787"/>
                </a:lnTo>
                <a:lnTo>
                  <a:pt x="193101" y="186783"/>
                </a:lnTo>
                <a:lnTo>
                  <a:pt x="191009" y="188177"/>
                </a:lnTo>
                <a:lnTo>
                  <a:pt x="189282" y="189970"/>
                </a:lnTo>
                <a:lnTo>
                  <a:pt x="187556" y="191697"/>
                </a:lnTo>
                <a:lnTo>
                  <a:pt x="186792" y="206341"/>
                </a:lnTo>
                <a:close/>
              </a:path>
              <a:path w="2507483" h="580273">
                <a:moveTo>
                  <a:pt x="218072" y="204481"/>
                </a:moveTo>
                <a:lnTo>
                  <a:pt x="218072" y="215904"/>
                </a:lnTo>
                <a:lnTo>
                  <a:pt x="216677" y="220487"/>
                </a:lnTo>
                <a:lnTo>
                  <a:pt x="213888" y="223940"/>
                </a:lnTo>
                <a:lnTo>
                  <a:pt x="211165" y="227394"/>
                </a:lnTo>
                <a:lnTo>
                  <a:pt x="214585" y="233005"/>
                </a:lnTo>
                <a:lnTo>
                  <a:pt x="218039" y="230947"/>
                </a:lnTo>
                <a:lnTo>
                  <a:pt x="220795" y="227991"/>
                </a:lnTo>
                <a:lnTo>
                  <a:pt x="218072" y="204481"/>
                </a:lnTo>
                <a:close/>
              </a:path>
              <a:path w="2507483" h="580273">
                <a:moveTo>
                  <a:pt x="202432" y="229120"/>
                </a:moveTo>
                <a:lnTo>
                  <a:pt x="203229" y="236093"/>
                </a:lnTo>
                <a:lnTo>
                  <a:pt x="207347" y="236093"/>
                </a:lnTo>
                <a:lnTo>
                  <a:pt x="211132" y="235064"/>
                </a:lnTo>
                <a:lnTo>
                  <a:pt x="214585" y="233005"/>
                </a:lnTo>
                <a:lnTo>
                  <a:pt x="211165" y="227394"/>
                </a:lnTo>
                <a:lnTo>
                  <a:pt x="207347" y="229120"/>
                </a:lnTo>
                <a:lnTo>
                  <a:pt x="202432" y="229120"/>
                </a:lnTo>
                <a:close/>
              </a:path>
              <a:path w="2507483" h="580273">
                <a:moveTo>
                  <a:pt x="191839" y="225235"/>
                </a:moveTo>
                <a:lnTo>
                  <a:pt x="192371" y="233105"/>
                </a:lnTo>
                <a:lnTo>
                  <a:pt x="195492" y="235097"/>
                </a:lnTo>
                <a:lnTo>
                  <a:pt x="199111" y="236093"/>
                </a:lnTo>
                <a:lnTo>
                  <a:pt x="203229" y="236093"/>
                </a:lnTo>
                <a:lnTo>
                  <a:pt x="202432" y="229120"/>
                </a:lnTo>
                <a:lnTo>
                  <a:pt x="199311" y="229120"/>
                </a:lnTo>
                <a:lnTo>
                  <a:pt x="196555" y="228357"/>
                </a:lnTo>
                <a:lnTo>
                  <a:pt x="194164" y="226829"/>
                </a:lnTo>
                <a:lnTo>
                  <a:pt x="191839" y="225235"/>
                </a:lnTo>
                <a:close/>
              </a:path>
              <a:path w="2507483" h="580273">
                <a:moveTo>
                  <a:pt x="190013" y="223010"/>
                </a:moveTo>
                <a:lnTo>
                  <a:pt x="188685" y="220155"/>
                </a:lnTo>
                <a:lnTo>
                  <a:pt x="189316" y="231046"/>
                </a:lnTo>
                <a:lnTo>
                  <a:pt x="192371" y="233105"/>
                </a:lnTo>
                <a:lnTo>
                  <a:pt x="191839" y="225235"/>
                </a:lnTo>
                <a:lnTo>
                  <a:pt x="190013" y="223010"/>
                </a:lnTo>
                <a:close/>
              </a:path>
              <a:path w="2507483" h="580273">
                <a:moveTo>
                  <a:pt x="187423" y="217299"/>
                </a:moveTo>
                <a:lnTo>
                  <a:pt x="186792" y="213978"/>
                </a:lnTo>
                <a:lnTo>
                  <a:pt x="187124" y="228456"/>
                </a:lnTo>
                <a:lnTo>
                  <a:pt x="189316" y="231046"/>
                </a:lnTo>
                <a:lnTo>
                  <a:pt x="188685" y="220155"/>
                </a:lnTo>
                <a:lnTo>
                  <a:pt x="187423" y="217299"/>
                </a:lnTo>
                <a:close/>
              </a:path>
              <a:path w="2507483" h="580273">
                <a:moveTo>
                  <a:pt x="186493" y="197442"/>
                </a:moveTo>
                <a:lnTo>
                  <a:pt x="186261" y="193723"/>
                </a:lnTo>
                <a:lnTo>
                  <a:pt x="185397" y="196047"/>
                </a:lnTo>
                <a:lnTo>
                  <a:pt x="185796" y="225335"/>
                </a:lnTo>
                <a:lnTo>
                  <a:pt x="186493" y="197442"/>
                </a:lnTo>
                <a:close/>
              </a:path>
              <a:path w="2507483" h="580273">
                <a:moveTo>
                  <a:pt x="248849" y="162376"/>
                </a:moveTo>
                <a:lnTo>
                  <a:pt x="240880" y="162376"/>
                </a:lnTo>
                <a:lnTo>
                  <a:pt x="241843" y="230615"/>
                </a:lnTo>
                <a:lnTo>
                  <a:pt x="243769" y="232806"/>
                </a:lnTo>
                <a:lnTo>
                  <a:pt x="245761" y="234998"/>
                </a:lnTo>
                <a:lnTo>
                  <a:pt x="248783" y="236093"/>
                </a:lnTo>
                <a:lnTo>
                  <a:pt x="248849" y="224970"/>
                </a:lnTo>
                <a:lnTo>
                  <a:pt x="248849" y="162376"/>
                </a:lnTo>
                <a:close/>
              </a:path>
              <a:path w="2507483" h="580273">
                <a:moveTo>
                  <a:pt x="240880" y="222745"/>
                </a:moveTo>
                <a:lnTo>
                  <a:pt x="240880" y="227261"/>
                </a:lnTo>
                <a:lnTo>
                  <a:pt x="241843" y="230615"/>
                </a:lnTo>
                <a:lnTo>
                  <a:pt x="240880" y="162376"/>
                </a:lnTo>
                <a:lnTo>
                  <a:pt x="240880" y="222745"/>
                </a:lnTo>
                <a:close/>
              </a:path>
              <a:path w="2507483" h="580273">
                <a:moveTo>
                  <a:pt x="256719" y="235695"/>
                </a:moveTo>
                <a:lnTo>
                  <a:pt x="257981" y="235496"/>
                </a:lnTo>
                <a:lnTo>
                  <a:pt x="260206" y="234699"/>
                </a:lnTo>
                <a:lnTo>
                  <a:pt x="261501" y="227726"/>
                </a:lnTo>
                <a:lnTo>
                  <a:pt x="260040" y="228257"/>
                </a:lnTo>
                <a:lnTo>
                  <a:pt x="258014" y="228821"/>
                </a:lnTo>
                <a:lnTo>
                  <a:pt x="256719" y="235695"/>
                </a:lnTo>
                <a:close/>
              </a:path>
              <a:path w="2507483" h="580273">
                <a:moveTo>
                  <a:pt x="252834" y="236093"/>
                </a:moveTo>
                <a:lnTo>
                  <a:pt x="254162" y="236093"/>
                </a:lnTo>
                <a:lnTo>
                  <a:pt x="255457" y="235961"/>
                </a:lnTo>
                <a:lnTo>
                  <a:pt x="256719" y="235695"/>
                </a:lnTo>
                <a:lnTo>
                  <a:pt x="258014" y="228821"/>
                </a:lnTo>
                <a:lnTo>
                  <a:pt x="256055" y="229120"/>
                </a:lnTo>
                <a:lnTo>
                  <a:pt x="254727" y="229120"/>
                </a:lnTo>
                <a:lnTo>
                  <a:pt x="252834" y="236093"/>
                </a:lnTo>
                <a:close/>
              </a:path>
              <a:path w="2507483" h="580273">
                <a:moveTo>
                  <a:pt x="252834" y="236093"/>
                </a:moveTo>
                <a:lnTo>
                  <a:pt x="254727" y="229120"/>
                </a:lnTo>
                <a:lnTo>
                  <a:pt x="252668" y="229120"/>
                </a:lnTo>
                <a:lnTo>
                  <a:pt x="251174" y="228655"/>
                </a:lnTo>
                <a:lnTo>
                  <a:pt x="249314" y="226729"/>
                </a:lnTo>
                <a:lnTo>
                  <a:pt x="248783" y="236093"/>
                </a:lnTo>
                <a:lnTo>
                  <a:pt x="252834" y="236093"/>
                </a:lnTo>
                <a:close/>
              </a:path>
              <a:path w="2507483" h="580273">
                <a:moveTo>
                  <a:pt x="282547" y="234998"/>
                </a:moveTo>
                <a:lnTo>
                  <a:pt x="279957" y="241473"/>
                </a:lnTo>
                <a:lnTo>
                  <a:pt x="281086" y="253062"/>
                </a:lnTo>
                <a:lnTo>
                  <a:pt x="282547" y="251136"/>
                </a:lnTo>
                <a:lnTo>
                  <a:pt x="284075" y="249276"/>
                </a:lnTo>
                <a:lnTo>
                  <a:pt x="283245" y="217764"/>
                </a:lnTo>
                <a:lnTo>
                  <a:pt x="277566" y="223143"/>
                </a:lnTo>
                <a:lnTo>
                  <a:pt x="282547" y="234998"/>
                </a:lnTo>
                <a:close/>
              </a:path>
              <a:path w="2507483" h="580273">
                <a:moveTo>
                  <a:pt x="270792" y="185288"/>
                </a:moveTo>
                <a:lnTo>
                  <a:pt x="261727" y="185288"/>
                </a:lnTo>
                <a:lnTo>
                  <a:pt x="277566" y="223143"/>
                </a:lnTo>
                <a:lnTo>
                  <a:pt x="283245" y="217764"/>
                </a:lnTo>
                <a:lnTo>
                  <a:pt x="270792" y="185288"/>
                </a:lnTo>
                <a:close/>
              </a:path>
              <a:path w="2507483" h="580273">
                <a:moveTo>
                  <a:pt x="284075" y="249276"/>
                </a:moveTo>
                <a:lnTo>
                  <a:pt x="285469" y="246719"/>
                </a:lnTo>
                <a:lnTo>
                  <a:pt x="286731" y="243465"/>
                </a:lnTo>
                <a:lnTo>
                  <a:pt x="310141" y="185288"/>
                </a:lnTo>
                <a:lnTo>
                  <a:pt x="301574" y="185288"/>
                </a:lnTo>
                <a:lnTo>
                  <a:pt x="289919" y="216768"/>
                </a:lnTo>
                <a:lnTo>
                  <a:pt x="286333" y="226630"/>
                </a:lnTo>
                <a:lnTo>
                  <a:pt x="284075" y="249276"/>
                </a:lnTo>
                <a:close/>
              </a:path>
              <a:path w="2507483" h="580273">
                <a:moveTo>
                  <a:pt x="281086" y="253062"/>
                </a:moveTo>
                <a:lnTo>
                  <a:pt x="279957" y="241473"/>
                </a:lnTo>
                <a:lnTo>
                  <a:pt x="278695" y="244727"/>
                </a:lnTo>
                <a:lnTo>
                  <a:pt x="277301" y="246885"/>
                </a:lnTo>
                <a:lnTo>
                  <a:pt x="275773" y="247948"/>
                </a:lnTo>
                <a:lnTo>
                  <a:pt x="274246" y="249011"/>
                </a:lnTo>
                <a:lnTo>
                  <a:pt x="275773" y="256083"/>
                </a:lnTo>
                <a:lnTo>
                  <a:pt x="277566" y="255220"/>
                </a:lnTo>
                <a:lnTo>
                  <a:pt x="279426" y="254423"/>
                </a:lnTo>
                <a:lnTo>
                  <a:pt x="281086" y="253062"/>
                </a:lnTo>
                <a:close/>
              </a:path>
              <a:path w="2507483" h="580273">
                <a:moveTo>
                  <a:pt x="275773" y="256083"/>
                </a:moveTo>
                <a:lnTo>
                  <a:pt x="274246" y="249011"/>
                </a:lnTo>
                <a:lnTo>
                  <a:pt x="272619" y="249542"/>
                </a:lnTo>
                <a:lnTo>
                  <a:pt x="269431" y="249542"/>
                </a:lnTo>
                <a:lnTo>
                  <a:pt x="271290" y="256515"/>
                </a:lnTo>
                <a:lnTo>
                  <a:pt x="273681" y="256515"/>
                </a:lnTo>
                <a:lnTo>
                  <a:pt x="275773" y="256083"/>
                </a:lnTo>
                <a:close/>
              </a:path>
              <a:path w="2507483" h="580273">
                <a:moveTo>
                  <a:pt x="271290" y="256515"/>
                </a:moveTo>
                <a:lnTo>
                  <a:pt x="269431" y="249542"/>
                </a:lnTo>
                <a:lnTo>
                  <a:pt x="267937" y="249243"/>
                </a:lnTo>
                <a:lnTo>
                  <a:pt x="266409" y="248645"/>
                </a:lnTo>
                <a:lnTo>
                  <a:pt x="264948" y="248114"/>
                </a:lnTo>
                <a:lnTo>
                  <a:pt x="263553" y="247251"/>
                </a:lnTo>
                <a:lnTo>
                  <a:pt x="265015" y="255519"/>
                </a:lnTo>
                <a:lnTo>
                  <a:pt x="266940" y="256183"/>
                </a:lnTo>
                <a:lnTo>
                  <a:pt x="269032" y="256515"/>
                </a:lnTo>
                <a:lnTo>
                  <a:pt x="271290" y="256515"/>
                </a:lnTo>
                <a:close/>
              </a:path>
              <a:path w="2507483" h="580273">
                <a:moveTo>
                  <a:pt x="260034" y="253029"/>
                </a:moveTo>
                <a:lnTo>
                  <a:pt x="261495" y="254091"/>
                </a:lnTo>
                <a:lnTo>
                  <a:pt x="263155" y="254921"/>
                </a:lnTo>
                <a:lnTo>
                  <a:pt x="265015" y="255519"/>
                </a:lnTo>
                <a:lnTo>
                  <a:pt x="263553" y="247251"/>
                </a:lnTo>
                <a:lnTo>
                  <a:pt x="262225" y="246055"/>
                </a:lnTo>
                <a:lnTo>
                  <a:pt x="260034" y="253029"/>
                </a:lnTo>
                <a:close/>
              </a:path>
              <a:path w="2507483" h="580273">
                <a:moveTo>
                  <a:pt x="373504" y="191764"/>
                </a:moveTo>
                <a:lnTo>
                  <a:pt x="375098" y="191764"/>
                </a:lnTo>
                <a:lnTo>
                  <a:pt x="376326" y="191830"/>
                </a:lnTo>
                <a:lnTo>
                  <a:pt x="378053" y="192096"/>
                </a:lnTo>
                <a:lnTo>
                  <a:pt x="379580" y="192561"/>
                </a:lnTo>
                <a:lnTo>
                  <a:pt x="380975" y="185288"/>
                </a:lnTo>
                <a:lnTo>
                  <a:pt x="379348" y="184624"/>
                </a:lnTo>
                <a:lnTo>
                  <a:pt x="377289" y="184359"/>
                </a:lnTo>
                <a:lnTo>
                  <a:pt x="375496" y="184292"/>
                </a:lnTo>
                <a:lnTo>
                  <a:pt x="373504" y="191764"/>
                </a:lnTo>
                <a:close/>
              </a:path>
              <a:path w="2507483" h="580273">
                <a:moveTo>
                  <a:pt x="371644" y="184292"/>
                </a:moveTo>
                <a:lnTo>
                  <a:pt x="368357" y="185056"/>
                </a:lnTo>
                <a:lnTo>
                  <a:pt x="369353" y="192361"/>
                </a:lnTo>
                <a:lnTo>
                  <a:pt x="371445" y="191764"/>
                </a:lnTo>
                <a:lnTo>
                  <a:pt x="373504" y="191764"/>
                </a:lnTo>
                <a:lnTo>
                  <a:pt x="375496" y="184292"/>
                </a:lnTo>
                <a:lnTo>
                  <a:pt x="371644" y="184292"/>
                </a:lnTo>
                <a:close/>
              </a:path>
              <a:path w="2507483" h="580273">
                <a:moveTo>
                  <a:pt x="363442" y="196578"/>
                </a:moveTo>
                <a:lnTo>
                  <a:pt x="365169" y="194752"/>
                </a:lnTo>
                <a:lnTo>
                  <a:pt x="367228" y="193557"/>
                </a:lnTo>
                <a:lnTo>
                  <a:pt x="369353" y="192361"/>
                </a:lnTo>
                <a:lnTo>
                  <a:pt x="368357" y="185056"/>
                </a:lnTo>
                <a:lnTo>
                  <a:pt x="365634" y="186583"/>
                </a:lnTo>
                <a:lnTo>
                  <a:pt x="363442" y="196578"/>
                </a:lnTo>
                <a:close/>
              </a:path>
              <a:path w="2507483" h="580273">
                <a:moveTo>
                  <a:pt x="359956" y="204481"/>
                </a:moveTo>
                <a:lnTo>
                  <a:pt x="360653" y="201427"/>
                </a:lnTo>
                <a:lnTo>
                  <a:pt x="362048" y="199036"/>
                </a:lnTo>
                <a:lnTo>
                  <a:pt x="363442" y="196578"/>
                </a:lnTo>
                <a:lnTo>
                  <a:pt x="365634" y="186583"/>
                </a:lnTo>
                <a:lnTo>
                  <a:pt x="362977" y="188111"/>
                </a:lnTo>
                <a:lnTo>
                  <a:pt x="360952" y="190402"/>
                </a:lnTo>
                <a:lnTo>
                  <a:pt x="359956" y="204481"/>
                </a:lnTo>
                <a:close/>
              </a:path>
              <a:path w="2507483" h="580273">
                <a:moveTo>
                  <a:pt x="359956" y="235097"/>
                </a:moveTo>
                <a:lnTo>
                  <a:pt x="359956" y="204481"/>
                </a:lnTo>
                <a:lnTo>
                  <a:pt x="359557" y="193457"/>
                </a:lnTo>
                <a:lnTo>
                  <a:pt x="358461" y="185288"/>
                </a:lnTo>
                <a:lnTo>
                  <a:pt x="351986" y="185288"/>
                </a:lnTo>
                <a:lnTo>
                  <a:pt x="351986" y="235097"/>
                </a:lnTo>
                <a:lnTo>
                  <a:pt x="359956" y="235097"/>
                </a:lnTo>
                <a:close/>
              </a:path>
              <a:path w="2507483" h="580273">
                <a:moveTo>
                  <a:pt x="420609" y="229884"/>
                </a:moveTo>
                <a:lnTo>
                  <a:pt x="421473" y="231411"/>
                </a:lnTo>
                <a:lnTo>
                  <a:pt x="422170" y="225036"/>
                </a:lnTo>
                <a:lnTo>
                  <a:pt x="420178" y="224737"/>
                </a:lnTo>
                <a:lnTo>
                  <a:pt x="420178" y="227991"/>
                </a:lnTo>
                <a:lnTo>
                  <a:pt x="420012" y="229751"/>
                </a:lnTo>
                <a:lnTo>
                  <a:pt x="420430" y="229098"/>
                </a:lnTo>
                <a:lnTo>
                  <a:pt x="420178" y="225733"/>
                </a:lnTo>
                <a:lnTo>
                  <a:pt x="420430" y="229098"/>
                </a:lnTo>
                <a:lnTo>
                  <a:pt x="421373" y="227626"/>
                </a:lnTo>
                <a:lnTo>
                  <a:pt x="420609" y="229884"/>
                </a:lnTo>
                <a:close/>
              </a:path>
              <a:path w="2507483" h="580273">
                <a:moveTo>
                  <a:pt x="405467" y="191266"/>
                </a:moveTo>
                <a:lnTo>
                  <a:pt x="412573" y="191266"/>
                </a:lnTo>
                <a:lnTo>
                  <a:pt x="415396" y="192295"/>
                </a:lnTo>
                <a:lnTo>
                  <a:pt x="417388" y="194354"/>
                </a:lnTo>
                <a:lnTo>
                  <a:pt x="419381" y="196346"/>
                </a:lnTo>
                <a:lnTo>
                  <a:pt x="420377" y="199202"/>
                </a:lnTo>
                <a:lnTo>
                  <a:pt x="420377" y="204829"/>
                </a:lnTo>
                <a:lnTo>
                  <a:pt x="421971" y="204515"/>
                </a:lnTo>
                <a:lnTo>
                  <a:pt x="421805" y="187380"/>
                </a:lnTo>
                <a:lnTo>
                  <a:pt x="418883" y="186185"/>
                </a:lnTo>
                <a:lnTo>
                  <a:pt x="415961" y="184923"/>
                </a:lnTo>
                <a:lnTo>
                  <a:pt x="412706" y="184292"/>
                </a:lnTo>
                <a:lnTo>
                  <a:pt x="409120" y="184292"/>
                </a:lnTo>
                <a:lnTo>
                  <a:pt x="405467" y="191266"/>
                </a:lnTo>
                <a:close/>
              </a:path>
              <a:path w="2507483" h="580273">
                <a:moveTo>
                  <a:pt x="403807" y="184292"/>
                </a:moveTo>
                <a:lnTo>
                  <a:pt x="399358" y="185454"/>
                </a:lnTo>
                <a:lnTo>
                  <a:pt x="400155" y="193557"/>
                </a:lnTo>
                <a:lnTo>
                  <a:pt x="402545" y="192029"/>
                </a:lnTo>
                <a:lnTo>
                  <a:pt x="405467" y="191266"/>
                </a:lnTo>
                <a:lnTo>
                  <a:pt x="409120" y="184292"/>
                </a:lnTo>
                <a:lnTo>
                  <a:pt x="403807" y="184292"/>
                </a:lnTo>
                <a:close/>
              </a:path>
              <a:path w="2507483" h="580273">
                <a:moveTo>
                  <a:pt x="392185" y="190037"/>
                </a:moveTo>
                <a:lnTo>
                  <a:pt x="394875" y="200729"/>
                </a:lnTo>
                <a:lnTo>
                  <a:pt x="396004" y="197409"/>
                </a:lnTo>
                <a:lnTo>
                  <a:pt x="397764" y="195018"/>
                </a:lnTo>
                <a:lnTo>
                  <a:pt x="400155" y="193557"/>
                </a:lnTo>
                <a:lnTo>
                  <a:pt x="399358" y="185454"/>
                </a:lnTo>
                <a:lnTo>
                  <a:pt x="395771" y="187779"/>
                </a:lnTo>
                <a:lnTo>
                  <a:pt x="392185" y="190037"/>
                </a:lnTo>
                <a:close/>
              </a:path>
              <a:path w="2507483" h="580273">
                <a:moveTo>
                  <a:pt x="389728" y="193025"/>
                </a:moveTo>
                <a:lnTo>
                  <a:pt x="388400" y="196744"/>
                </a:lnTo>
                <a:lnTo>
                  <a:pt x="394875" y="200729"/>
                </a:lnTo>
                <a:lnTo>
                  <a:pt x="392185" y="190037"/>
                </a:lnTo>
                <a:lnTo>
                  <a:pt x="389728" y="193025"/>
                </a:lnTo>
                <a:close/>
              </a:path>
              <a:path w="2507483" h="580273">
                <a:moveTo>
                  <a:pt x="428346" y="197409"/>
                </a:moveTo>
                <a:lnTo>
                  <a:pt x="427483" y="194221"/>
                </a:lnTo>
                <a:lnTo>
                  <a:pt x="428313" y="235795"/>
                </a:lnTo>
                <a:lnTo>
                  <a:pt x="428346" y="197409"/>
                </a:lnTo>
                <a:close/>
              </a:path>
              <a:path w="2507483" h="580273">
                <a:moveTo>
                  <a:pt x="422336" y="232873"/>
                </a:moveTo>
                <a:lnTo>
                  <a:pt x="423531" y="233968"/>
                </a:lnTo>
                <a:lnTo>
                  <a:pt x="425059" y="234699"/>
                </a:lnTo>
                <a:lnTo>
                  <a:pt x="426586" y="235429"/>
                </a:lnTo>
                <a:lnTo>
                  <a:pt x="428313" y="235795"/>
                </a:lnTo>
                <a:lnTo>
                  <a:pt x="427483" y="194221"/>
                </a:lnTo>
                <a:lnTo>
                  <a:pt x="425756" y="191764"/>
                </a:lnTo>
                <a:lnTo>
                  <a:pt x="424096" y="189240"/>
                </a:lnTo>
                <a:lnTo>
                  <a:pt x="422336" y="232873"/>
                </a:lnTo>
                <a:close/>
              </a:path>
              <a:path w="2507483" h="580273">
                <a:moveTo>
                  <a:pt x="422170" y="225036"/>
                </a:moveTo>
                <a:lnTo>
                  <a:pt x="421473" y="231411"/>
                </a:lnTo>
                <a:lnTo>
                  <a:pt x="422336" y="232873"/>
                </a:lnTo>
                <a:lnTo>
                  <a:pt x="424096" y="189240"/>
                </a:lnTo>
                <a:lnTo>
                  <a:pt x="421971" y="204515"/>
                </a:lnTo>
                <a:lnTo>
                  <a:pt x="421971" y="211089"/>
                </a:lnTo>
                <a:lnTo>
                  <a:pt x="420377" y="211416"/>
                </a:lnTo>
                <a:lnTo>
                  <a:pt x="420377" y="218793"/>
                </a:lnTo>
                <a:lnTo>
                  <a:pt x="420178" y="224737"/>
                </a:lnTo>
                <a:lnTo>
                  <a:pt x="422170" y="225036"/>
                </a:lnTo>
                <a:close/>
              </a:path>
              <a:path w="2507483" h="580273">
                <a:moveTo>
                  <a:pt x="435419" y="234798"/>
                </a:moveTo>
                <a:lnTo>
                  <a:pt x="435818" y="228523"/>
                </a:lnTo>
                <a:lnTo>
                  <a:pt x="433394" y="229021"/>
                </a:lnTo>
                <a:lnTo>
                  <a:pt x="429608" y="229021"/>
                </a:lnTo>
                <a:lnTo>
                  <a:pt x="428346" y="227825"/>
                </a:lnTo>
                <a:lnTo>
                  <a:pt x="430239" y="235795"/>
                </a:lnTo>
                <a:lnTo>
                  <a:pt x="432364" y="235795"/>
                </a:lnTo>
                <a:lnTo>
                  <a:pt x="434091" y="235463"/>
                </a:lnTo>
                <a:lnTo>
                  <a:pt x="435419" y="234798"/>
                </a:lnTo>
                <a:close/>
              </a:path>
              <a:path w="2507483" h="580273">
                <a:moveTo>
                  <a:pt x="420012" y="229751"/>
                </a:moveTo>
                <a:lnTo>
                  <a:pt x="420178" y="227991"/>
                </a:lnTo>
                <a:lnTo>
                  <a:pt x="420178" y="224737"/>
                </a:lnTo>
                <a:lnTo>
                  <a:pt x="419978" y="220653"/>
                </a:lnTo>
                <a:lnTo>
                  <a:pt x="419182" y="222247"/>
                </a:lnTo>
                <a:lnTo>
                  <a:pt x="418385" y="223774"/>
                </a:lnTo>
                <a:lnTo>
                  <a:pt x="418086" y="231411"/>
                </a:lnTo>
                <a:lnTo>
                  <a:pt x="420012" y="229751"/>
                </a:lnTo>
                <a:close/>
              </a:path>
              <a:path w="2507483" h="580273">
                <a:moveTo>
                  <a:pt x="417289" y="225069"/>
                </a:moveTo>
                <a:lnTo>
                  <a:pt x="415894" y="226132"/>
                </a:lnTo>
                <a:lnTo>
                  <a:pt x="416160" y="233005"/>
                </a:lnTo>
                <a:lnTo>
                  <a:pt x="418086" y="231411"/>
                </a:lnTo>
                <a:lnTo>
                  <a:pt x="418385" y="223774"/>
                </a:lnTo>
                <a:lnTo>
                  <a:pt x="417289" y="225069"/>
                </a:lnTo>
                <a:close/>
              </a:path>
              <a:path w="2507483" h="580273">
                <a:moveTo>
                  <a:pt x="411112" y="228423"/>
                </a:moveTo>
                <a:lnTo>
                  <a:pt x="411611" y="234998"/>
                </a:lnTo>
                <a:lnTo>
                  <a:pt x="414001" y="234201"/>
                </a:lnTo>
                <a:lnTo>
                  <a:pt x="416160" y="233005"/>
                </a:lnTo>
                <a:lnTo>
                  <a:pt x="415894" y="226132"/>
                </a:lnTo>
                <a:lnTo>
                  <a:pt x="414499" y="227128"/>
                </a:lnTo>
                <a:lnTo>
                  <a:pt x="412906" y="227892"/>
                </a:lnTo>
                <a:lnTo>
                  <a:pt x="411112" y="228423"/>
                </a:lnTo>
                <a:close/>
              </a:path>
              <a:path w="2507483" h="580273">
                <a:moveTo>
                  <a:pt x="398660" y="227228"/>
                </a:moveTo>
                <a:lnTo>
                  <a:pt x="398893" y="235595"/>
                </a:lnTo>
                <a:lnTo>
                  <a:pt x="401616" y="236093"/>
                </a:lnTo>
                <a:lnTo>
                  <a:pt x="406862" y="236093"/>
                </a:lnTo>
                <a:lnTo>
                  <a:pt x="409220" y="235728"/>
                </a:lnTo>
                <a:lnTo>
                  <a:pt x="411611" y="234998"/>
                </a:lnTo>
                <a:lnTo>
                  <a:pt x="411112" y="228423"/>
                </a:lnTo>
                <a:lnTo>
                  <a:pt x="409386" y="228888"/>
                </a:lnTo>
                <a:lnTo>
                  <a:pt x="407559" y="229120"/>
                </a:lnTo>
                <a:lnTo>
                  <a:pt x="402645" y="229120"/>
                </a:lnTo>
                <a:lnTo>
                  <a:pt x="400321" y="228489"/>
                </a:lnTo>
                <a:lnTo>
                  <a:pt x="398660" y="227228"/>
                </a:lnTo>
                <a:close/>
              </a:path>
              <a:path w="2507483" h="580273">
                <a:moveTo>
                  <a:pt x="397066" y="218362"/>
                </a:moveTo>
                <a:lnTo>
                  <a:pt x="397797" y="209263"/>
                </a:lnTo>
                <a:lnTo>
                  <a:pt x="394310" y="210923"/>
                </a:lnTo>
                <a:lnTo>
                  <a:pt x="396369" y="234599"/>
                </a:lnTo>
                <a:lnTo>
                  <a:pt x="398893" y="235595"/>
                </a:lnTo>
                <a:lnTo>
                  <a:pt x="398660" y="227228"/>
                </a:lnTo>
                <a:lnTo>
                  <a:pt x="397066" y="225899"/>
                </a:lnTo>
                <a:lnTo>
                  <a:pt x="396269" y="224206"/>
                </a:lnTo>
                <a:lnTo>
                  <a:pt x="396269" y="220022"/>
                </a:lnTo>
                <a:lnTo>
                  <a:pt x="397066" y="218362"/>
                </a:lnTo>
                <a:close/>
              </a:path>
              <a:path w="2507483" h="580273">
                <a:moveTo>
                  <a:pt x="388101" y="218826"/>
                </a:moveTo>
                <a:lnTo>
                  <a:pt x="388831" y="228058"/>
                </a:lnTo>
                <a:lnTo>
                  <a:pt x="390292" y="230116"/>
                </a:lnTo>
                <a:lnTo>
                  <a:pt x="391820" y="232109"/>
                </a:lnTo>
                <a:lnTo>
                  <a:pt x="393845" y="233603"/>
                </a:lnTo>
                <a:lnTo>
                  <a:pt x="396369" y="234599"/>
                </a:lnTo>
                <a:lnTo>
                  <a:pt x="394310" y="210923"/>
                </a:lnTo>
                <a:lnTo>
                  <a:pt x="391787" y="213381"/>
                </a:lnTo>
                <a:lnTo>
                  <a:pt x="389329" y="215771"/>
                </a:lnTo>
                <a:lnTo>
                  <a:pt x="388101" y="218826"/>
                </a:lnTo>
                <a:close/>
              </a:path>
              <a:path w="2507483" h="580273">
                <a:moveTo>
                  <a:pt x="388101" y="222545"/>
                </a:moveTo>
                <a:lnTo>
                  <a:pt x="388101" y="225534"/>
                </a:lnTo>
                <a:lnTo>
                  <a:pt x="388831" y="228058"/>
                </a:lnTo>
                <a:lnTo>
                  <a:pt x="388101" y="218826"/>
                </a:lnTo>
                <a:lnTo>
                  <a:pt x="388101" y="222545"/>
                </a:lnTo>
                <a:close/>
              </a:path>
              <a:path w="2507483" h="580273">
                <a:moveTo>
                  <a:pt x="420377" y="204829"/>
                </a:moveTo>
                <a:lnTo>
                  <a:pt x="402246" y="208400"/>
                </a:lnTo>
                <a:lnTo>
                  <a:pt x="402678" y="215041"/>
                </a:lnTo>
                <a:lnTo>
                  <a:pt x="405932" y="214377"/>
                </a:lnTo>
                <a:lnTo>
                  <a:pt x="420377" y="211416"/>
                </a:lnTo>
                <a:lnTo>
                  <a:pt x="421971" y="211089"/>
                </a:lnTo>
                <a:lnTo>
                  <a:pt x="421971" y="204515"/>
                </a:lnTo>
                <a:lnTo>
                  <a:pt x="420377" y="204829"/>
                </a:lnTo>
                <a:close/>
              </a:path>
              <a:path w="2507483" h="580273">
                <a:moveTo>
                  <a:pt x="402246" y="208400"/>
                </a:moveTo>
                <a:lnTo>
                  <a:pt x="397797" y="209263"/>
                </a:lnTo>
                <a:lnTo>
                  <a:pt x="398660" y="217166"/>
                </a:lnTo>
                <a:lnTo>
                  <a:pt x="400254" y="215971"/>
                </a:lnTo>
                <a:lnTo>
                  <a:pt x="402678" y="215041"/>
                </a:lnTo>
                <a:lnTo>
                  <a:pt x="402246" y="208400"/>
                </a:lnTo>
                <a:close/>
              </a:path>
              <a:path w="2507483" h="580273">
                <a:moveTo>
                  <a:pt x="454088" y="195350"/>
                </a:moveTo>
                <a:lnTo>
                  <a:pt x="455149" y="192698"/>
                </a:lnTo>
                <a:lnTo>
                  <a:pt x="454686" y="185288"/>
                </a:lnTo>
                <a:lnTo>
                  <a:pt x="447713" y="185288"/>
                </a:lnTo>
                <a:lnTo>
                  <a:pt x="455682" y="235097"/>
                </a:lnTo>
                <a:lnTo>
                  <a:pt x="455383" y="196446"/>
                </a:lnTo>
                <a:lnTo>
                  <a:pt x="455149" y="192698"/>
                </a:lnTo>
                <a:lnTo>
                  <a:pt x="454088" y="195350"/>
                </a:lnTo>
                <a:close/>
              </a:path>
              <a:path w="2507483" h="580273">
                <a:moveTo>
                  <a:pt x="455682" y="204349"/>
                </a:moveTo>
                <a:lnTo>
                  <a:pt x="456446" y="200962"/>
                </a:lnTo>
                <a:lnTo>
                  <a:pt x="457973" y="198438"/>
                </a:lnTo>
                <a:lnTo>
                  <a:pt x="459567" y="195914"/>
                </a:lnTo>
                <a:lnTo>
                  <a:pt x="461559" y="194088"/>
                </a:lnTo>
                <a:lnTo>
                  <a:pt x="463950" y="192959"/>
                </a:lnTo>
                <a:lnTo>
                  <a:pt x="466341" y="191830"/>
                </a:lnTo>
                <a:lnTo>
                  <a:pt x="468732" y="191266"/>
                </a:lnTo>
                <a:lnTo>
                  <a:pt x="474576" y="191266"/>
                </a:lnTo>
                <a:lnTo>
                  <a:pt x="477465" y="192361"/>
                </a:lnTo>
                <a:lnTo>
                  <a:pt x="479790" y="194553"/>
                </a:lnTo>
                <a:lnTo>
                  <a:pt x="482180" y="196678"/>
                </a:lnTo>
                <a:lnTo>
                  <a:pt x="483376" y="200497"/>
                </a:lnTo>
                <a:lnTo>
                  <a:pt x="483376" y="235097"/>
                </a:lnTo>
                <a:lnTo>
                  <a:pt x="491345" y="235097"/>
                </a:lnTo>
                <a:lnTo>
                  <a:pt x="484604" y="187712"/>
                </a:lnTo>
                <a:lnTo>
                  <a:pt x="481682" y="186384"/>
                </a:lnTo>
                <a:lnTo>
                  <a:pt x="478760" y="184990"/>
                </a:lnTo>
                <a:lnTo>
                  <a:pt x="475506" y="184292"/>
                </a:lnTo>
                <a:lnTo>
                  <a:pt x="469396" y="184292"/>
                </a:lnTo>
                <a:lnTo>
                  <a:pt x="466939" y="184658"/>
                </a:lnTo>
                <a:lnTo>
                  <a:pt x="464548" y="185388"/>
                </a:lnTo>
                <a:lnTo>
                  <a:pt x="462224" y="186119"/>
                </a:lnTo>
                <a:lnTo>
                  <a:pt x="460165" y="187314"/>
                </a:lnTo>
                <a:lnTo>
                  <a:pt x="458372" y="188974"/>
                </a:lnTo>
                <a:lnTo>
                  <a:pt x="456579" y="190568"/>
                </a:lnTo>
                <a:lnTo>
                  <a:pt x="455682" y="204349"/>
                </a:lnTo>
                <a:close/>
              </a:path>
              <a:path w="2507483" h="580273">
                <a:moveTo>
                  <a:pt x="455682" y="204349"/>
                </a:moveTo>
                <a:lnTo>
                  <a:pt x="456579" y="190568"/>
                </a:lnTo>
                <a:lnTo>
                  <a:pt x="455383" y="196446"/>
                </a:lnTo>
                <a:lnTo>
                  <a:pt x="455682" y="235097"/>
                </a:lnTo>
                <a:lnTo>
                  <a:pt x="455682" y="204349"/>
                </a:lnTo>
                <a:close/>
              </a:path>
              <a:path w="2507483" h="580273">
                <a:moveTo>
                  <a:pt x="455151" y="192693"/>
                </a:moveTo>
                <a:lnTo>
                  <a:pt x="455383" y="196446"/>
                </a:lnTo>
                <a:lnTo>
                  <a:pt x="456579" y="190568"/>
                </a:lnTo>
                <a:lnTo>
                  <a:pt x="455151" y="192693"/>
                </a:lnTo>
                <a:close/>
              </a:path>
              <a:path w="2507483" h="580273">
                <a:moveTo>
                  <a:pt x="491345" y="235097"/>
                </a:moveTo>
                <a:lnTo>
                  <a:pt x="491345" y="198903"/>
                </a:lnTo>
                <a:lnTo>
                  <a:pt x="490449" y="195350"/>
                </a:lnTo>
                <a:lnTo>
                  <a:pt x="488656" y="192561"/>
                </a:lnTo>
                <a:lnTo>
                  <a:pt x="486929" y="189771"/>
                </a:lnTo>
                <a:lnTo>
                  <a:pt x="484604" y="187712"/>
                </a:lnTo>
                <a:lnTo>
                  <a:pt x="491345" y="235097"/>
                </a:lnTo>
                <a:close/>
              </a:path>
              <a:path w="2507483" h="580273">
                <a:moveTo>
                  <a:pt x="616574" y="210193"/>
                </a:moveTo>
                <a:lnTo>
                  <a:pt x="616574" y="204814"/>
                </a:lnTo>
                <a:lnTo>
                  <a:pt x="615545" y="200198"/>
                </a:lnTo>
                <a:lnTo>
                  <a:pt x="613486" y="196346"/>
                </a:lnTo>
                <a:lnTo>
                  <a:pt x="611427" y="192428"/>
                </a:lnTo>
                <a:lnTo>
                  <a:pt x="608605" y="206208"/>
                </a:lnTo>
                <a:lnTo>
                  <a:pt x="608605" y="210193"/>
                </a:lnTo>
                <a:lnTo>
                  <a:pt x="611427" y="227991"/>
                </a:lnTo>
                <a:lnTo>
                  <a:pt x="613486" y="224139"/>
                </a:lnTo>
                <a:lnTo>
                  <a:pt x="615545" y="220221"/>
                </a:lnTo>
                <a:lnTo>
                  <a:pt x="616574" y="215572"/>
                </a:lnTo>
                <a:lnTo>
                  <a:pt x="616574" y="210193"/>
                </a:lnTo>
                <a:close/>
              </a:path>
              <a:path w="2507483" h="580273">
                <a:moveTo>
                  <a:pt x="608571" y="189439"/>
                </a:moveTo>
                <a:lnTo>
                  <a:pt x="604919" y="187380"/>
                </a:lnTo>
                <a:lnTo>
                  <a:pt x="605350" y="197176"/>
                </a:lnTo>
                <a:lnTo>
                  <a:pt x="606612" y="200032"/>
                </a:lnTo>
                <a:lnTo>
                  <a:pt x="607940" y="202821"/>
                </a:lnTo>
                <a:lnTo>
                  <a:pt x="608605" y="206208"/>
                </a:lnTo>
                <a:lnTo>
                  <a:pt x="611427" y="192428"/>
                </a:lnTo>
                <a:lnTo>
                  <a:pt x="608571" y="189439"/>
                </a:lnTo>
                <a:close/>
              </a:path>
              <a:path w="2507483" h="580273">
                <a:moveTo>
                  <a:pt x="598742" y="191930"/>
                </a:moveTo>
                <a:lnTo>
                  <a:pt x="601133" y="193457"/>
                </a:lnTo>
                <a:lnTo>
                  <a:pt x="603524" y="194985"/>
                </a:lnTo>
                <a:lnTo>
                  <a:pt x="605350" y="197176"/>
                </a:lnTo>
                <a:lnTo>
                  <a:pt x="604919" y="187380"/>
                </a:lnTo>
                <a:lnTo>
                  <a:pt x="601332" y="185322"/>
                </a:lnTo>
                <a:lnTo>
                  <a:pt x="598742" y="191930"/>
                </a:lnTo>
                <a:close/>
              </a:path>
              <a:path w="2507483" h="580273">
                <a:moveTo>
                  <a:pt x="589080" y="191166"/>
                </a:moveTo>
                <a:lnTo>
                  <a:pt x="595854" y="191166"/>
                </a:lnTo>
                <a:lnTo>
                  <a:pt x="598742" y="191930"/>
                </a:lnTo>
                <a:lnTo>
                  <a:pt x="601332" y="185322"/>
                </a:lnTo>
                <a:lnTo>
                  <a:pt x="597182" y="184292"/>
                </a:lnTo>
                <a:lnTo>
                  <a:pt x="592467" y="184292"/>
                </a:lnTo>
                <a:lnTo>
                  <a:pt x="589080" y="191166"/>
                </a:lnTo>
                <a:close/>
              </a:path>
              <a:path w="2507483" h="580273">
                <a:moveTo>
                  <a:pt x="587818" y="184292"/>
                </a:moveTo>
                <a:lnTo>
                  <a:pt x="583667" y="185322"/>
                </a:lnTo>
                <a:lnTo>
                  <a:pt x="583800" y="193457"/>
                </a:lnTo>
                <a:lnTo>
                  <a:pt x="586191" y="191930"/>
                </a:lnTo>
                <a:lnTo>
                  <a:pt x="589080" y="191166"/>
                </a:lnTo>
                <a:lnTo>
                  <a:pt x="592467" y="184292"/>
                </a:lnTo>
                <a:lnTo>
                  <a:pt x="587818" y="184292"/>
                </a:lnTo>
                <a:close/>
              </a:path>
              <a:path w="2507483" h="580273">
                <a:moveTo>
                  <a:pt x="578221" y="200032"/>
                </a:moveTo>
                <a:lnTo>
                  <a:pt x="579549" y="197176"/>
                </a:lnTo>
                <a:lnTo>
                  <a:pt x="581409" y="194985"/>
                </a:lnTo>
                <a:lnTo>
                  <a:pt x="583800" y="193457"/>
                </a:lnTo>
                <a:lnTo>
                  <a:pt x="583667" y="185322"/>
                </a:lnTo>
                <a:lnTo>
                  <a:pt x="580014" y="187380"/>
                </a:lnTo>
                <a:lnTo>
                  <a:pt x="578221" y="200032"/>
                </a:lnTo>
                <a:close/>
              </a:path>
              <a:path w="2507483" h="580273">
                <a:moveTo>
                  <a:pt x="579549" y="223210"/>
                </a:moveTo>
                <a:lnTo>
                  <a:pt x="578221" y="220354"/>
                </a:lnTo>
                <a:lnTo>
                  <a:pt x="576959" y="217498"/>
                </a:lnTo>
                <a:lnTo>
                  <a:pt x="576328" y="214111"/>
                </a:lnTo>
                <a:lnTo>
                  <a:pt x="576328" y="206208"/>
                </a:lnTo>
                <a:lnTo>
                  <a:pt x="576959" y="202821"/>
                </a:lnTo>
                <a:lnTo>
                  <a:pt x="578221" y="200032"/>
                </a:lnTo>
                <a:lnTo>
                  <a:pt x="580014" y="187380"/>
                </a:lnTo>
                <a:lnTo>
                  <a:pt x="576362" y="189439"/>
                </a:lnTo>
                <a:lnTo>
                  <a:pt x="573506" y="192428"/>
                </a:lnTo>
                <a:lnTo>
                  <a:pt x="576362" y="230947"/>
                </a:lnTo>
                <a:lnTo>
                  <a:pt x="580014" y="233005"/>
                </a:lnTo>
                <a:lnTo>
                  <a:pt x="579549" y="223210"/>
                </a:lnTo>
                <a:close/>
              </a:path>
              <a:path w="2507483" h="580273">
                <a:moveTo>
                  <a:pt x="608605" y="214111"/>
                </a:moveTo>
                <a:lnTo>
                  <a:pt x="607940" y="217498"/>
                </a:lnTo>
                <a:lnTo>
                  <a:pt x="608571" y="230947"/>
                </a:lnTo>
                <a:lnTo>
                  <a:pt x="611427" y="227991"/>
                </a:lnTo>
                <a:lnTo>
                  <a:pt x="608605" y="210193"/>
                </a:lnTo>
                <a:lnTo>
                  <a:pt x="608605" y="214111"/>
                </a:lnTo>
                <a:close/>
              </a:path>
              <a:path w="2507483" h="580273">
                <a:moveTo>
                  <a:pt x="607940" y="217498"/>
                </a:moveTo>
                <a:lnTo>
                  <a:pt x="606612" y="220354"/>
                </a:lnTo>
                <a:lnTo>
                  <a:pt x="605350" y="223210"/>
                </a:lnTo>
                <a:lnTo>
                  <a:pt x="603524" y="225401"/>
                </a:lnTo>
                <a:lnTo>
                  <a:pt x="601133" y="226929"/>
                </a:lnTo>
                <a:lnTo>
                  <a:pt x="598742" y="228456"/>
                </a:lnTo>
                <a:lnTo>
                  <a:pt x="601332" y="235064"/>
                </a:lnTo>
                <a:lnTo>
                  <a:pt x="604919" y="233005"/>
                </a:lnTo>
                <a:lnTo>
                  <a:pt x="608571" y="230947"/>
                </a:lnTo>
                <a:lnTo>
                  <a:pt x="607940" y="217498"/>
                </a:lnTo>
                <a:close/>
              </a:path>
              <a:path w="2507483" h="580273">
                <a:moveTo>
                  <a:pt x="597182" y="236093"/>
                </a:moveTo>
                <a:lnTo>
                  <a:pt x="601332" y="235064"/>
                </a:lnTo>
                <a:lnTo>
                  <a:pt x="598742" y="228456"/>
                </a:lnTo>
                <a:lnTo>
                  <a:pt x="595854" y="229220"/>
                </a:lnTo>
                <a:lnTo>
                  <a:pt x="592467" y="229220"/>
                </a:lnTo>
                <a:lnTo>
                  <a:pt x="592467" y="236093"/>
                </a:lnTo>
                <a:lnTo>
                  <a:pt x="597182" y="236093"/>
                </a:lnTo>
                <a:close/>
              </a:path>
              <a:path w="2507483" h="580273">
                <a:moveTo>
                  <a:pt x="589080" y="229220"/>
                </a:moveTo>
                <a:lnTo>
                  <a:pt x="586191" y="228456"/>
                </a:lnTo>
                <a:lnTo>
                  <a:pt x="587818" y="236093"/>
                </a:lnTo>
                <a:lnTo>
                  <a:pt x="592467" y="236093"/>
                </a:lnTo>
                <a:lnTo>
                  <a:pt x="592467" y="229220"/>
                </a:lnTo>
                <a:lnTo>
                  <a:pt x="589080" y="229220"/>
                </a:lnTo>
                <a:close/>
              </a:path>
              <a:path w="2507483" h="580273">
                <a:moveTo>
                  <a:pt x="579549" y="223210"/>
                </a:moveTo>
                <a:lnTo>
                  <a:pt x="580014" y="233005"/>
                </a:lnTo>
                <a:lnTo>
                  <a:pt x="583667" y="235064"/>
                </a:lnTo>
                <a:lnTo>
                  <a:pt x="587818" y="236093"/>
                </a:lnTo>
                <a:lnTo>
                  <a:pt x="586191" y="228456"/>
                </a:lnTo>
                <a:lnTo>
                  <a:pt x="583800" y="226929"/>
                </a:lnTo>
                <a:lnTo>
                  <a:pt x="581409" y="225401"/>
                </a:lnTo>
                <a:lnTo>
                  <a:pt x="579549" y="223210"/>
                </a:lnTo>
                <a:close/>
              </a:path>
              <a:path w="2507483" h="580273">
                <a:moveTo>
                  <a:pt x="576362" y="230947"/>
                </a:moveTo>
                <a:lnTo>
                  <a:pt x="573506" y="192428"/>
                </a:lnTo>
                <a:lnTo>
                  <a:pt x="571447" y="196346"/>
                </a:lnTo>
                <a:lnTo>
                  <a:pt x="569388" y="200198"/>
                </a:lnTo>
                <a:lnTo>
                  <a:pt x="568359" y="204814"/>
                </a:lnTo>
                <a:lnTo>
                  <a:pt x="568359" y="210193"/>
                </a:lnTo>
                <a:lnTo>
                  <a:pt x="569388" y="220221"/>
                </a:lnTo>
                <a:lnTo>
                  <a:pt x="571447" y="224139"/>
                </a:lnTo>
                <a:lnTo>
                  <a:pt x="573506" y="227991"/>
                </a:lnTo>
                <a:lnTo>
                  <a:pt x="576362" y="230947"/>
                </a:lnTo>
                <a:close/>
              </a:path>
              <a:path w="2507483" h="580273">
                <a:moveTo>
                  <a:pt x="672122" y="194055"/>
                </a:moveTo>
                <a:lnTo>
                  <a:pt x="670461" y="190734"/>
                </a:lnTo>
                <a:lnTo>
                  <a:pt x="668071" y="188277"/>
                </a:lnTo>
                <a:lnTo>
                  <a:pt x="664949" y="186683"/>
                </a:lnTo>
                <a:lnTo>
                  <a:pt x="662658" y="194254"/>
                </a:lnTo>
                <a:lnTo>
                  <a:pt x="664916" y="196246"/>
                </a:lnTo>
                <a:lnTo>
                  <a:pt x="666045" y="199501"/>
                </a:lnTo>
                <a:lnTo>
                  <a:pt x="674015" y="235097"/>
                </a:lnTo>
                <a:lnTo>
                  <a:pt x="672122" y="194055"/>
                </a:lnTo>
                <a:close/>
              </a:path>
              <a:path w="2507483" h="580273">
                <a:moveTo>
                  <a:pt x="652099" y="191266"/>
                </a:moveTo>
                <a:lnTo>
                  <a:pt x="657611" y="191266"/>
                </a:lnTo>
                <a:lnTo>
                  <a:pt x="660400" y="192262"/>
                </a:lnTo>
                <a:lnTo>
                  <a:pt x="662658" y="194254"/>
                </a:lnTo>
                <a:lnTo>
                  <a:pt x="664949" y="186683"/>
                </a:lnTo>
                <a:lnTo>
                  <a:pt x="661828" y="185089"/>
                </a:lnTo>
                <a:lnTo>
                  <a:pt x="658507" y="184292"/>
                </a:lnTo>
                <a:lnTo>
                  <a:pt x="654988" y="184292"/>
                </a:lnTo>
                <a:lnTo>
                  <a:pt x="652099" y="191266"/>
                </a:lnTo>
                <a:close/>
              </a:path>
              <a:path w="2507483" h="580273">
                <a:moveTo>
                  <a:pt x="643365" y="196014"/>
                </a:moveTo>
                <a:lnTo>
                  <a:pt x="645258" y="194188"/>
                </a:lnTo>
                <a:lnTo>
                  <a:pt x="647516" y="193059"/>
                </a:lnTo>
                <a:lnTo>
                  <a:pt x="649841" y="191863"/>
                </a:lnTo>
                <a:lnTo>
                  <a:pt x="652099" y="191266"/>
                </a:lnTo>
                <a:lnTo>
                  <a:pt x="654988" y="184292"/>
                </a:lnTo>
                <a:lnTo>
                  <a:pt x="651933" y="184292"/>
                </a:lnTo>
                <a:lnTo>
                  <a:pt x="648944" y="184990"/>
                </a:lnTo>
                <a:lnTo>
                  <a:pt x="646022" y="186384"/>
                </a:lnTo>
                <a:lnTo>
                  <a:pt x="643365" y="196014"/>
                </a:lnTo>
                <a:close/>
              </a:path>
              <a:path w="2507483" h="580273">
                <a:moveTo>
                  <a:pt x="639547" y="204382"/>
                </a:moveTo>
                <a:lnTo>
                  <a:pt x="640310" y="201061"/>
                </a:lnTo>
                <a:lnTo>
                  <a:pt x="641838" y="198538"/>
                </a:lnTo>
                <a:lnTo>
                  <a:pt x="643365" y="196014"/>
                </a:lnTo>
                <a:lnTo>
                  <a:pt x="646022" y="186384"/>
                </a:lnTo>
                <a:lnTo>
                  <a:pt x="643166" y="187779"/>
                </a:lnTo>
                <a:lnTo>
                  <a:pt x="640842" y="190004"/>
                </a:lnTo>
                <a:lnTo>
                  <a:pt x="639547" y="204382"/>
                </a:lnTo>
                <a:close/>
              </a:path>
              <a:path w="2507483" h="580273">
                <a:moveTo>
                  <a:pt x="639547" y="235097"/>
                </a:moveTo>
                <a:lnTo>
                  <a:pt x="639547" y="204382"/>
                </a:lnTo>
                <a:lnTo>
                  <a:pt x="639049" y="193059"/>
                </a:lnTo>
                <a:lnTo>
                  <a:pt x="638551" y="185288"/>
                </a:lnTo>
                <a:lnTo>
                  <a:pt x="631577" y="185288"/>
                </a:lnTo>
                <a:lnTo>
                  <a:pt x="631577" y="235097"/>
                </a:lnTo>
                <a:lnTo>
                  <a:pt x="639547" y="235097"/>
                </a:lnTo>
                <a:close/>
              </a:path>
              <a:path w="2507483" h="580273">
                <a:moveTo>
                  <a:pt x="674015" y="204216"/>
                </a:moveTo>
                <a:lnTo>
                  <a:pt x="674679" y="201194"/>
                </a:lnTo>
                <a:lnTo>
                  <a:pt x="676007" y="198737"/>
                </a:lnTo>
                <a:lnTo>
                  <a:pt x="677402" y="196280"/>
                </a:lnTo>
                <a:lnTo>
                  <a:pt x="679228" y="194420"/>
                </a:lnTo>
                <a:lnTo>
                  <a:pt x="681486" y="193158"/>
                </a:lnTo>
                <a:lnTo>
                  <a:pt x="683744" y="191896"/>
                </a:lnTo>
                <a:lnTo>
                  <a:pt x="686168" y="191266"/>
                </a:lnTo>
                <a:lnTo>
                  <a:pt x="692079" y="191266"/>
                </a:lnTo>
                <a:lnTo>
                  <a:pt x="694868" y="192262"/>
                </a:lnTo>
                <a:lnTo>
                  <a:pt x="697126" y="194254"/>
                </a:lnTo>
                <a:lnTo>
                  <a:pt x="699384" y="196246"/>
                </a:lnTo>
                <a:lnTo>
                  <a:pt x="700513" y="199501"/>
                </a:lnTo>
                <a:lnTo>
                  <a:pt x="700513" y="235097"/>
                </a:lnTo>
                <a:lnTo>
                  <a:pt x="708482" y="235097"/>
                </a:lnTo>
                <a:lnTo>
                  <a:pt x="701443" y="187613"/>
                </a:lnTo>
                <a:lnTo>
                  <a:pt x="698520" y="186285"/>
                </a:lnTo>
                <a:lnTo>
                  <a:pt x="695665" y="184956"/>
                </a:lnTo>
                <a:lnTo>
                  <a:pt x="692643" y="184292"/>
                </a:lnTo>
                <a:lnTo>
                  <a:pt x="687396" y="184292"/>
                </a:lnTo>
                <a:lnTo>
                  <a:pt x="685205" y="184658"/>
                </a:lnTo>
                <a:lnTo>
                  <a:pt x="682880" y="185388"/>
                </a:lnTo>
                <a:lnTo>
                  <a:pt x="680622" y="186052"/>
                </a:lnTo>
                <a:lnTo>
                  <a:pt x="678531" y="187115"/>
                </a:lnTo>
                <a:lnTo>
                  <a:pt x="676605" y="188576"/>
                </a:lnTo>
                <a:lnTo>
                  <a:pt x="674679" y="189970"/>
                </a:lnTo>
                <a:lnTo>
                  <a:pt x="674015" y="204216"/>
                </a:lnTo>
                <a:close/>
              </a:path>
              <a:path w="2507483" h="580273">
                <a:moveTo>
                  <a:pt x="674015" y="204216"/>
                </a:moveTo>
                <a:lnTo>
                  <a:pt x="674679" y="189970"/>
                </a:lnTo>
                <a:lnTo>
                  <a:pt x="673184" y="191797"/>
                </a:lnTo>
                <a:lnTo>
                  <a:pt x="674015" y="235097"/>
                </a:lnTo>
                <a:lnTo>
                  <a:pt x="674015" y="204216"/>
                </a:lnTo>
                <a:close/>
              </a:path>
              <a:path w="2507483" h="580273">
                <a:moveTo>
                  <a:pt x="666045" y="204017"/>
                </a:moveTo>
                <a:lnTo>
                  <a:pt x="666045" y="235097"/>
                </a:lnTo>
                <a:lnTo>
                  <a:pt x="674015" y="235097"/>
                </a:lnTo>
                <a:lnTo>
                  <a:pt x="666045" y="199501"/>
                </a:lnTo>
                <a:lnTo>
                  <a:pt x="666045" y="204017"/>
                </a:lnTo>
                <a:close/>
              </a:path>
              <a:path w="2507483" h="580273">
                <a:moveTo>
                  <a:pt x="708482" y="235097"/>
                </a:moveTo>
                <a:lnTo>
                  <a:pt x="708482" y="198836"/>
                </a:lnTo>
                <a:lnTo>
                  <a:pt x="707552" y="195250"/>
                </a:lnTo>
                <a:lnTo>
                  <a:pt x="705693" y="192461"/>
                </a:lnTo>
                <a:lnTo>
                  <a:pt x="703833" y="189672"/>
                </a:lnTo>
                <a:lnTo>
                  <a:pt x="701443" y="187613"/>
                </a:lnTo>
                <a:lnTo>
                  <a:pt x="708482" y="235097"/>
                </a:lnTo>
                <a:close/>
              </a:path>
              <a:path w="2507483" h="580273">
                <a:moveTo>
                  <a:pt x="762317" y="192162"/>
                </a:moveTo>
                <a:lnTo>
                  <a:pt x="762317" y="222745"/>
                </a:lnTo>
                <a:lnTo>
                  <a:pt x="762383" y="225932"/>
                </a:lnTo>
                <a:lnTo>
                  <a:pt x="770286" y="192162"/>
                </a:lnTo>
                <a:lnTo>
                  <a:pt x="762317" y="185288"/>
                </a:lnTo>
                <a:lnTo>
                  <a:pt x="752355" y="185288"/>
                </a:lnTo>
                <a:lnTo>
                  <a:pt x="752355" y="192162"/>
                </a:lnTo>
                <a:lnTo>
                  <a:pt x="762317" y="192162"/>
                </a:lnTo>
                <a:close/>
              </a:path>
              <a:path w="2507483" h="580273">
                <a:moveTo>
                  <a:pt x="770286" y="192162"/>
                </a:moveTo>
                <a:lnTo>
                  <a:pt x="762383" y="225932"/>
                </a:lnTo>
                <a:lnTo>
                  <a:pt x="763048" y="228523"/>
                </a:lnTo>
                <a:lnTo>
                  <a:pt x="764309" y="230515"/>
                </a:lnTo>
                <a:lnTo>
                  <a:pt x="765638" y="232441"/>
                </a:lnTo>
                <a:lnTo>
                  <a:pt x="767398" y="233869"/>
                </a:lnTo>
                <a:lnTo>
                  <a:pt x="769589" y="234798"/>
                </a:lnTo>
                <a:lnTo>
                  <a:pt x="770286" y="223807"/>
                </a:lnTo>
                <a:lnTo>
                  <a:pt x="770286" y="192162"/>
                </a:lnTo>
                <a:close/>
              </a:path>
              <a:path w="2507483" h="580273">
                <a:moveTo>
                  <a:pt x="786524" y="224936"/>
                </a:moveTo>
                <a:lnTo>
                  <a:pt x="785395" y="226065"/>
                </a:lnTo>
                <a:lnTo>
                  <a:pt x="785960" y="234101"/>
                </a:lnTo>
                <a:lnTo>
                  <a:pt x="787786" y="233005"/>
                </a:lnTo>
                <a:lnTo>
                  <a:pt x="789313" y="231611"/>
                </a:lnTo>
                <a:lnTo>
                  <a:pt x="786524" y="224936"/>
                </a:lnTo>
                <a:close/>
              </a:path>
              <a:path w="2507483" h="580273">
                <a:moveTo>
                  <a:pt x="781344" y="228290"/>
                </a:moveTo>
                <a:lnTo>
                  <a:pt x="781776" y="235695"/>
                </a:lnTo>
                <a:lnTo>
                  <a:pt x="783834" y="234898"/>
                </a:lnTo>
                <a:lnTo>
                  <a:pt x="785960" y="234101"/>
                </a:lnTo>
                <a:lnTo>
                  <a:pt x="785395" y="226065"/>
                </a:lnTo>
                <a:lnTo>
                  <a:pt x="784133" y="226962"/>
                </a:lnTo>
                <a:lnTo>
                  <a:pt x="782739" y="227626"/>
                </a:lnTo>
                <a:lnTo>
                  <a:pt x="781344" y="228290"/>
                </a:lnTo>
                <a:close/>
              </a:path>
              <a:path w="2507483" h="580273">
                <a:moveTo>
                  <a:pt x="773773" y="228024"/>
                </a:moveTo>
                <a:lnTo>
                  <a:pt x="774138" y="236093"/>
                </a:lnTo>
                <a:lnTo>
                  <a:pt x="779385" y="236093"/>
                </a:lnTo>
                <a:lnTo>
                  <a:pt x="781776" y="235695"/>
                </a:lnTo>
                <a:lnTo>
                  <a:pt x="781344" y="228290"/>
                </a:lnTo>
                <a:lnTo>
                  <a:pt x="779684" y="228622"/>
                </a:lnTo>
                <a:lnTo>
                  <a:pt x="775566" y="228622"/>
                </a:lnTo>
                <a:lnTo>
                  <a:pt x="773773" y="228024"/>
                </a:lnTo>
                <a:close/>
              </a:path>
              <a:path w="2507483" h="580273">
                <a:moveTo>
                  <a:pt x="772378" y="226829"/>
                </a:moveTo>
                <a:lnTo>
                  <a:pt x="770984" y="225634"/>
                </a:lnTo>
                <a:lnTo>
                  <a:pt x="771781" y="235662"/>
                </a:lnTo>
                <a:lnTo>
                  <a:pt x="774138" y="236093"/>
                </a:lnTo>
                <a:lnTo>
                  <a:pt x="773773" y="228024"/>
                </a:lnTo>
                <a:lnTo>
                  <a:pt x="772378" y="226829"/>
                </a:lnTo>
                <a:close/>
              </a:path>
              <a:path w="2507483" h="580273">
                <a:moveTo>
                  <a:pt x="770286" y="223807"/>
                </a:moveTo>
                <a:lnTo>
                  <a:pt x="769589" y="234798"/>
                </a:lnTo>
                <a:lnTo>
                  <a:pt x="771781" y="235662"/>
                </a:lnTo>
                <a:lnTo>
                  <a:pt x="770984" y="225634"/>
                </a:lnTo>
                <a:lnTo>
                  <a:pt x="770286" y="223807"/>
                </a:lnTo>
                <a:close/>
              </a:path>
              <a:path w="2507483" h="580273">
                <a:moveTo>
                  <a:pt x="770286" y="185288"/>
                </a:moveTo>
                <a:lnTo>
                  <a:pt x="770286" y="171143"/>
                </a:lnTo>
                <a:lnTo>
                  <a:pt x="762317" y="173334"/>
                </a:lnTo>
                <a:lnTo>
                  <a:pt x="762317" y="185288"/>
                </a:lnTo>
                <a:lnTo>
                  <a:pt x="770286" y="192162"/>
                </a:lnTo>
                <a:lnTo>
                  <a:pt x="788417" y="192162"/>
                </a:lnTo>
                <a:lnTo>
                  <a:pt x="788417" y="185288"/>
                </a:lnTo>
                <a:lnTo>
                  <a:pt x="770286" y="185288"/>
                </a:lnTo>
                <a:close/>
              </a:path>
              <a:path w="2507483" h="580273">
                <a:moveTo>
                  <a:pt x="829753" y="227028"/>
                </a:moveTo>
                <a:lnTo>
                  <a:pt x="829852" y="234798"/>
                </a:lnTo>
                <a:lnTo>
                  <a:pt x="832509" y="233869"/>
                </a:lnTo>
                <a:lnTo>
                  <a:pt x="834800" y="232574"/>
                </a:lnTo>
                <a:lnTo>
                  <a:pt x="836726" y="230913"/>
                </a:lnTo>
                <a:lnTo>
                  <a:pt x="838718" y="229253"/>
                </a:lnTo>
                <a:lnTo>
                  <a:pt x="840346" y="227294"/>
                </a:lnTo>
                <a:lnTo>
                  <a:pt x="841607" y="225036"/>
                </a:lnTo>
                <a:lnTo>
                  <a:pt x="835331" y="221350"/>
                </a:lnTo>
                <a:lnTo>
                  <a:pt x="833937" y="223741"/>
                </a:lnTo>
                <a:lnTo>
                  <a:pt x="832077" y="225634"/>
                </a:lnTo>
                <a:lnTo>
                  <a:pt x="829753" y="227028"/>
                </a:lnTo>
                <a:close/>
              </a:path>
              <a:path w="2507483" h="580273">
                <a:moveTo>
                  <a:pt x="821086" y="236093"/>
                </a:moveTo>
                <a:lnTo>
                  <a:pt x="824340" y="236093"/>
                </a:lnTo>
                <a:lnTo>
                  <a:pt x="827262" y="235662"/>
                </a:lnTo>
                <a:lnTo>
                  <a:pt x="829852" y="234798"/>
                </a:lnTo>
                <a:lnTo>
                  <a:pt x="829753" y="227028"/>
                </a:lnTo>
                <a:lnTo>
                  <a:pt x="827495" y="228423"/>
                </a:lnTo>
                <a:lnTo>
                  <a:pt x="824539" y="229120"/>
                </a:lnTo>
                <a:lnTo>
                  <a:pt x="821086" y="236093"/>
                </a:lnTo>
                <a:close/>
              </a:path>
              <a:path w="2507483" h="580273">
                <a:moveTo>
                  <a:pt x="824539" y="229120"/>
                </a:moveTo>
                <a:lnTo>
                  <a:pt x="817500" y="229120"/>
                </a:lnTo>
                <a:lnTo>
                  <a:pt x="814578" y="228390"/>
                </a:lnTo>
                <a:lnTo>
                  <a:pt x="812120" y="226929"/>
                </a:lnTo>
                <a:lnTo>
                  <a:pt x="809730" y="225401"/>
                </a:lnTo>
                <a:lnTo>
                  <a:pt x="812154" y="235064"/>
                </a:lnTo>
                <a:lnTo>
                  <a:pt x="816371" y="236093"/>
                </a:lnTo>
                <a:lnTo>
                  <a:pt x="821086" y="236093"/>
                </a:lnTo>
                <a:lnTo>
                  <a:pt x="824539" y="229120"/>
                </a:lnTo>
                <a:close/>
              </a:path>
              <a:path w="2507483" h="580273">
                <a:moveTo>
                  <a:pt x="808435" y="233005"/>
                </a:moveTo>
                <a:lnTo>
                  <a:pt x="812154" y="235064"/>
                </a:lnTo>
                <a:lnTo>
                  <a:pt x="809730" y="225401"/>
                </a:lnTo>
                <a:lnTo>
                  <a:pt x="807870" y="223210"/>
                </a:lnTo>
                <a:lnTo>
                  <a:pt x="806542" y="220354"/>
                </a:lnTo>
                <a:lnTo>
                  <a:pt x="805214" y="217498"/>
                </a:lnTo>
                <a:lnTo>
                  <a:pt x="804782" y="230947"/>
                </a:lnTo>
                <a:lnTo>
                  <a:pt x="808435" y="233005"/>
                </a:lnTo>
                <a:close/>
              </a:path>
              <a:path w="2507483" h="580273">
                <a:moveTo>
                  <a:pt x="834634" y="201427"/>
                </a:moveTo>
                <a:lnTo>
                  <a:pt x="834634" y="206208"/>
                </a:lnTo>
                <a:lnTo>
                  <a:pt x="804698" y="205411"/>
                </a:lnTo>
                <a:lnTo>
                  <a:pt x="801959" y="205411"/>
                </a:lnTo>
                <a:lnTo>
                  <a:pt x="801959" y="212484"/>
                </a:lnTo>
                <a:lnTo>
                  <a:pt x="804782" y="230947"/>
                </a:lnTo>
                <a:lnTo>
                  <a:pt x="805214" y="217498"/>
                </a:lnTo>
                <a:lnTo>
                  <a:pt x="804549" y="214111"/>
                </a:lnTo>
                <a:lnTo>
                  <a:pt x="804549" y="206208"/>
                </a:lnTo>
                <a:lnTo>
                  <a:pt x="842205" y="212484"/>
                </a:lnTo>
                <a:lnTo>
                  <a:pt x="838718" y="205411"/>
                </a:lnTo>
                <a:lnTo>
                  <a:pt x="834634" y="201427"/>
                </a:lnTo>
                <a:close/>
              </a:path>
              <a:path w="2507483" h="580273">
                <a:moveTo>
                  <a:pt x="804698" y="205411"/>
                </a:moveTo>
                <a:lnTo>
                  <a:pt x="804749" y="189439"/>
                </a:lnTo>
                <a:lnTo>
                  <a:pt x="801926" y="192428"/>
                </a:lnTo>
                <a:lnTo>
                  <a:pt x="801926" y="227991"/>
                </a:lnTo>
                <a:lnTo>
                  <a:pt x="804782" y="230947"/>
                </a:lnTo>
                <a:lnTo>
                  <a:pt x="801959" y="212484"/>
                </a:lnTo>
                <a:lnTo>
                  <a:pt x="801959" y="205411"/>
                </a:lnTo>
                <a:lnTo>
                  <a:pt x="804698" y="205411"/>
                </a:lnTo>
                <a:close/>
              </a:path>
              <a:path w="2507483" h="580273">
                <a:moveTo>
                  <a:pt x="796779" y="204814"/>
                </a:moveTo>
                <a:lnTo>
                  <a:pt x="797809" y="220221"/>
                </a:lnTo>
                <a:lnTo>
                  <a:pt x="799867" y="224139"/>
                </a:lnTo>
                <a:lnTo>
                  <a:pt x="801926" y="227991"/>
                </a:lnTo>
                <a:lnTo>
                  <a:pt x="801926" y="192428"/>
                </a:lnTo>
                <a:lnTo>
                  <a:pt x="799867" y="196346"/>
                </a:lnTo>
                <a:lnTo>
                  <a:pt x="797809" y="200198"/>
                </a:lnTo>
                <a:lnTo>
                  <a:pt x="796779" y="204814"/>
                </a:lnTo>
                <a:close/>
              </a:path>
              <a:path w="2507483" h="580273">
                <a:moveTo>
                  <a:pt x="796779" y="210193"/>
                </a:moveTo>
                <a:lnTo>
                  <a:pt x="796779" y="215572"/>
                </a:lnTo>
                <a:lnTo>
                  <a:pt x="797809" y="220221"/>
                </a:lnTo>
                <a:lnTo>
                  <a:pt x="796779" y="204814"/>
                </a:lnTo>
                <a:lnTo>
                  <a:pt x="796779" y="210193"/>
                </a:lnTo>
                <a:close/>
              </a:path>
              <a:path w="2507483" h="580273">
                <a:moveTo>
                  <a:pt x="804549" y="210193"/>
                </a:moveTo>
                <a:lnTo>
                  <a:pt x="804549" y="206208"/>
                </a:lnTo>
                <a:lnTo>
                  <a:pt x="804549" y="212484"/>
                </a:lnTo>
                <a:lnTo>
                  <a:pt x="842205" y="212484"/>
                </a:lnTo>
                <a:lnTo>
                  <a:pt x="804549" y="206208"/>
                </a:lnTo>
                <a:lnTo>
                  <a:pt x="804549" y="210193"/>
                </a:lnTo>
                <a:close/>
              </a:path>
              <a:path w="2507483" h="580273">
                <a:moveTo>
                  <a:pt x="817135" y="191266"/>
                </a:moveTo>
                <a:lnTo>
                  <a:pt x="824639" y="191266"/>
                </a:lnTo>
                <a:lnTo>
                  <a:pt x="828059" y="192561"/>
                </a:lnTo>
                <a:lnTo>
                  <a:pt x="830649" y="195151"/>
                </a:lnTo>
                <a:lnTo>
                  <a:pt x="833306" y="197741"/>
                </a:lnTo>
                <a:lnTo>
                  <a:pt x="834634" y="201427"/>
                </a:lnTo>
                <a:lnTo>
                  <a:pt x="838718" y="205411"/>
                </a:lnTo>
                <a:lnTo>
                  <a:pt x="835763" y="189273"/>
                </a:lnTo>
                <a:lnTo>
                  <a:pt x="832443" y="187281"/>
                </a:lnTo>
                <a:lnTo>
                  <a:pt x="829188" y="185288"/>
                </a:lnTo>
                <a:lnTo>
                  <a:pt x="825237" y="184292"/>
                </a:lnTo>
                <a:lnTo>
                  <a:pt x="820588" y="184292"/>
                </a:lnTo>
                <a:lnTo>
                  <a:pt x="817135" y="191266"/>
                </a:lnTo>
                <a:close/>
              </a:path>
              <a:path w="2507483" h="580273">
                <a:moveTo>
                  <a:pt x="809597" y="195018"/>
                </a:moveTo>
                <a:lnTo>
                  <a:pt x="811921" y="193557"/>
                </a:lnTo>
                <a:lnTo>
                  <a:pt x="814312" y="192029"/>
                </a:lnTo>
                <a:lnTo>
                  <a:pt x="817135" y="191266"/>
                </a:lnTo>
                <a:lnTo>
                  <a:pt x="820588" y="184292"/>
                </a:lnTo>
                <a:lnTo>
                  <a:pt x="816005" y="184292"/>
                </a:lnTo>
                <a:lnTo>
                  <a:pt x="811921" y="185322"/>
                </a:lnTo>
                <a:lnTo>
                  <a:pt x="809597" y="195018"/>
                </a:lnTo>
                <a:close/>
              </a:path>
              <a:path w="2507483" h="580273">
                <a:moveTo>
                  <a:pt x="808335" y="187380"/>
                </a:moveTo>
                <a:lnTo>
                  <a:pt x="804749" y="189439"/>
                </a:lnTo>
                <a:lnTo>
                  <a:pt x="805180" y="202821"/>
                </a:lnTo>
                <a:lnTo>
                  <a:pt x="806442" y="200032"/>
                </a:lnTo>
                <a:lnTo>
                  <a:pt x="807770" y="197176"/>
                </a:lnTo>
                <a:lnTo>
                  <a:pt x="809597" y="195018"/>
                </a:lnTo>
                <a:lnTo>
                  <a:pt x="811921" y="185322"/>
                </a:lnTo>
                <a:lnTo>
                  <a:pt x="808335" y="187380"/>
                </a:lnTo>
                <a:close/>
              </a:path>
              <a:path w="2507483" h="580273">
                <a:moveTo>
                  <a:pt x="842603" y="202655"/>
                </a:moveTo>
                <a:lnTo>
                  <a:pt x="841740" y="198836"/>
                </a:lnTo>
                <a:lnTo>
                  <a:pt x="840013" y="195449"/>
                </a:lnTo>
                <a:lnTo>
                  <a:pt x="838287" y="191996"/>
                </a:lnTo>
                <a:lnTo>
                  <a:pt x="835763" y="189273"/>
                </a:lnTo>
                <a:lnTo>
                  <a:pt x="838718" y="205411"/>
                </a:lnTo>
                <a:lnTo>
                  <a:pt x="842205" y="212484"/>
                </a:lnTo>
                <a:lnTo>
                  <a:pt x="842603" y="202655"/>
                </a:lnTo>
                <a:close/>
              </a:path>
              <a:path w="2507483" h="580273">
                <a:moveTo>
                  <a:pt x="842603" y="202655"/>
                </a:moveTo>
                <a:lnTo>
                  <a:pt x="842205" y="212484"/>
                </a:lnTo>
                <a:lnTo>
                  <a:pt x="842437" y="210923"/>
                </a:lnTo>
                <a:lnTo>
                  <a:pt x="842570" y="209064"/>
                </a:lnTo>
                <a:lnTo>
                  <a:pt x="842603" y="202655"/>
                </a:lnTo>
                <a:close/>
              </a:path>
              <a:path w="2507483" h="580273">
                <a:moveTo>
                  <a:pt x="912814" y="192162"/>
                </a:moveTo>
                <a:lnTo>
                  <a:pt x="912814" y="222745"/>
                </a:lnTo>
                <a:lnTo>
                  <a:pt x="912880" y="225932"/>
                </a:lnTo>
                <a:lnTo>
                  <a:pt x="920783" y="192162"/>
                </a:lnTo>
                <a:lnTo>
                  <a:pt x="912814" y="185288"/>
                </a:lnTo>
                <a:lnTo>
                  <a:pt x="902852" y="185288"/>
                </a:lnTo>
                <a:lnTo>
                  <a:pt x="902852" y="192162"/>
                </a:lnTo>
                <a:lnTo>
                  <a:pt x="912814" y="192162"/>
                </a:lnTo>
                <a:close/>
              </a:path>
              <a:path w="2507483" h="580273">
                <a:moveTo>
                  <a:pt x="920783" y="192162"/>
                </a:moveTo>
                <a:lnTo>
                  <a:pt x="912880" y="225932"/>
                </a:lnTo>
                <a:lnTo>
                  <a:pt x="913544" y="228523"/>
                </a:lnTo>
                <a:lnTo>
                  <a:pt x="914806" y="230515"/>
                </a:lnTo>
                <a:lnTo>
                  <a:pt x="916134" y="232441"/>
                </a:lnTo>
                <a:lnTo>
                  <a:pt x="917894" y="233869"/>
                </a:lnTo>
                <a:lnTo>
                  <a:pt x="920086" y="234798"/>
                </a:lnTo>
                <a:lnTo>
                  <a:pt x="920783" y="223807"/>
                </a:lnTo>
                <a:lnTo>
                  <a:pt x="920783" y="192162"/>
                </a:lnTo>
                <a:close/>
              </a:path>
              <a:path w="2507483" h="580273">
                <a:moveTo>
                  <a:pt x="937021" y="224936"/>
                </a:moveTo>
                <a:lnTo>
                  <a:pt x="935892" y="226065"/>
                </a:lnTo>
                <a:lnTo>
                  <a:pt x="936456" y="234101"/>
                </a:lnTo>
                <a:lnTo>
                  <a:pt x="938283" y="233005"/>
                </a:lnTo>
                <a:lnTo>
                  <a:pt x="939810" y="231611"/>
                </a:lnTo>
                <a:lnTo>
                  <a:pt x="937021" y="224936"/>
                </a:lnTo>
                <a:close/>
              </a:path>
              <a:path w="2507483" h="580273">
                <a:moveTo>
                  <a:pt x="931841" y="228290"/>
                </a:moveTo>
                <a:lnTo>
                  <a:pt x="932272" y="235695"/>
                </a:lnTo>
                <a:lnTo>
                  <a:pt x="934331" y="234898"/>
                </a:lnTo>
                <a:lnTo>
                  <a:pt x="936456" y="234101"/>
                </a:lnTo>
                <a:lnTo>
                  <a:pt x="935892" y="226065"/>
                </a:lnTo>
                <a:lnTo>
                  <a:pt x="934630" y="226962"/>
                </a:lnTo>
                <a:lnTo>
                  <a:pt x="933235" y="227626"/>
                </a:lnTo>
                <a:lnTo>
                  <a:pt x="931841" y="228290"/>
                </a:lnTo>
                <a:close/>
              </a:path>
              <a:path w="2507483" h="580273">
                <a:moveTo>
                  <a:pt x="924270" y="228024"/>
                </a:moveTo>
                <a:lnTo>
                  <a:pt x="924635" y="236093"/>
                </a:lnTo>
                <a:lnTo>
                  <a:pt x="929882" y="236093"/>
                </a:lnTo>
                <a:lnTo>
                  <a:pt x="932272" y="235695"/>
                </a:lnTo>
                <a:lnTo>
                  <a:pt x="931841" y="228290"/>
                </a:lnTo>
                <a:lnTo>
                  <a:pt x="930180" y="228622"/>
                </a:lnTo>
                <a:lnTo>
                  <a:pt x="926063" y="228622"/>
                </a:lnTo>
                <a:lnTo>
                  <a:pt x="924270" y="228024"/>
                </a:lnTo>
                <a:close/>
              </a:path>
              <a:path w="2507483" h="580273">
                <a:moveTo>
                  <a:pt x="922875" y="226829"/>
                </a:moveTo>
                <a:lnTo>
                  <a:pt x="921481" y="225634"/>
                </a:lnTo>
                <a:lnTo>
                  <a:pt x="922278" y="235662"/>
                </a:lnTo>
                <a:lnTo>
                  <a:pt x="924635" y="236093"/>
                </a:lnTo>
                <a:lnTo>
                  <a:pt x="924270" y="228024"/>
                </a:lnTo>
                <a:lnTo>
                  <a:pt x="922875" y="226829"/>
                </a:lnTo>
                <a:close/>
              </a:path>
              <a:path w="2507483" h="580273">
                <a:moveTo>
                  <a:pt x="920783" y="223807"/>
                </a:moveTo>
                <a:lnTo>
                  <a:pt x="920086" y="234798"/>
                </a:lnTo>
                <a:lnTo>
                  <a:pt x="922278" y="235662"/>
                </a:lnTo>
                <a:lnTo>
                  <a:pt x="921481" y="225634"/>
                </a:lnTo>
                <a:lnTo>
                  <a:pt x="920783" y="223807"/>
                </a:lnTo>
                <a:close/>
              </a:path>
              <a:path w="2507483" h="580273">
                <a:moveTo>
                  <a:pt x="920783" y="185288"/>
                </a:moveTo>
                <a:lnTo>
                  <a:pt x="920783" y="171143"/>
                </a:lnTo>
                <a:lnTo>
                  <a:pt x="912814" y="173334"/>
                </a:lnTo>
                <a:lnTo>
                  <a:pt x="912814" y="185288"/>
                </a:lnTo>
                <a:lnTo>
                  <a:pt x="920783" y="192162"/>
                </a:lnTo>
                <a:lnTo>
                  <a:pt x="938914" y="192162"/>
                </a:lnTo>
                <a:lnTo>
                  <a:pt x="938914" y="185288"/>
                </a:lnTo>
                <a:lnTo>
                  <a:pt x="920783" y="185288"/>
                </a:lnTo>
                <a:close/>
              </a:path>
              <a:path w="2507483" h="580273">
                <a:moveTo>
                  <a:pt x="942803" y="29885"/>
                </a:moveTo>
                <a:lnTo>
                  <a:pt x="944397" y="29885"/>
                </a:lnTo>
                <a:lnTo>
                  <a:pt x="945626" y="29951"/>
                </a:lnTo>
                <a:lnTo>
                  <a:pt x="947353" y="30217"/>
                </a:lnTo>
                <a:lnTo>
                  <a:pt x="948880" y="30682"/>
                </a:lnTo>
                <a:lnTo>
                  <a:pt x="950275" y="23410"/>
                </a:lnTo>
                <a:lnTo>
                  <a:pt x="948648" y="22746"/>
                </a:lnTo>
                <a:lnTo>
                  <a:pt x="946589" y="22480"/>
                </a:lnTo>
                <a:lnTo>
                  <a:pt x="944796" y="22413"/>
                </a:lnTo>
                <a:lnTo>
                  <a:pt x="942803" y="29885"/>
                </a:lnTo>
                <a:close/>
              </a:path>
              <a:path w="2507483" h="580273">
                <a:moveTo>
                  <a:pt x="940944" y="22413"/>
                </a:moveTo>
                <a:lnTo>
                  <a:pt x="937656" y="23177"/>
                </a:lnTo>
                <a:lnTo>
                  <a:pt x="938653" y="30483"/>
                </a:lnTo>
                <a:lnTo>
                  <a:pt x="940745" y="29885"/>
                </a:lnTo>
                <a:lnTo>
                  <a:pt x="942803" y="29885"/>
                </a:lnTo>
                <a:lnTo>
                  <a:pt x="944796" y="22413"/>
                </a:lnTo>
                <a:lnTo>
                  <a:pt x="940944" y="22413"/>
                </a:lnTo>
                <a:close/>
              </a:path>
              <a:path w="2507483" h="580273">
                <a:moveTo>
                  <a:pt x="932742" y="34700"/>
                </a:moveTo>
                <a:lnTo>
                  <a:pt x="934469" y="32873"/>
                </a:lnTo>
                <a:lnTo>
                  <a:pt x="936527" y="31678"/>
                </a:lnTo>
                <a:lnTo>
                  <a:pt x="938653" y="30483"/>
                </a:lnTo>
                <a:lnTo>
                  <a:pt x="937656" y="23177"/>
                </a:lnTo>
                <a:lnTo>
                  <a:pt x="934933" y="24705"/>
                </a:lnTo>
                <a:lnTo>
                  <a:pt x="932742" y="34700"/>
                </a:lnTo>
                <a:close/>
              </a:path>
              <a:path w="2507483" h="580273">
                <a:moveTo>
                  <a:pt x="929255" y="42603"/>
                </a:moveTo>
                <a:lnTo>
                  <a:pt x="929953" y="39548"/>
                </a:lnTo>
                <a:lnTo>
                  <a:pt x="931347" y="37157"/>
                </a:lnTo>
                <a:lnTo>
                  <a:pt x="932742" y="34700"/>
                </a:lnTo>
                <a:lnTo>
                  <a:pt x="934933" y="24705"/>
                </a:lnTo>
                <a:lnTo>
                  <a:pt x="932277" y="26232"/>
                </a:lnTo>
                <a:lnTo>
                  <a:pt x="930251" y="28523"/>
                </a:lnTo>
                <a:lnTo>
                  <a:pt x="929255" y="42603"/>
                </a:lnTo>
                <a:close/>
              </a:path>
              <a:path w="2507483" h="580273">
                <a:moveTo>
                  <a:pt x="929255" y="73219"/>
                </a:moveTo>
                <a:lnTo>
                  <a:pt x="929255" y="42603"/>
                </a:lnTo>
                <a:lnTo>
                  <a:pt x="928857" y="31578"/>
                </a:lnTo>
                <a:lnTo>
                  <a:pt x="927761" y="23410"/>
                </a:lnTo>
                <a:lnTo>
                  <a:pt x="921286" y="23410"/>
                </a:lnTo>
                <a:lnTo>
                  <a:pt x="921286" y="73219"/>
                </a:lnTo>
                <a:lnTo>
                  <a:pt x="929255" y="73219"/>
                </a:lnTo>
                <a:close/>
              </a:path>
              <a:path w="2507483" h="580273">
                <a:moveTo>
                  <a:pt x="961222" y="229618"/>
                </a:moveTo>
                <a:lnTo>
                  <a:pt x="961222" y="227692"/>
                </a:lnTo>
                <a:lnTo>
                  <a:pt x="960625" y="226132"/>
                </a:lnTo>
                <a:lnTo>
                  <a:pt x="958234" y="223741"/>
                </a:lnTo>
                <a:lnTo>
                  <a:pt x="956673" y="223143"/>
                </a:lnTo>
                <a:lnTo>
                  <a:pt x="952821" y="223143"/>
                </a:lnTo>
                <a:lnTo>
                  <a:pt x="951261" y="223741"/>
                </a:lnTo>
                <a:lnTo>
                  <a:pt x="948870" y="226132"/>
                </a:lnTo>
                <a:lnTo>
                  <a:pt x="948272" y="227692"/>
                </a:lnTo>
                <a:lnTo>
                  <a:pt x="948272" y="229618"/>
                </a:lnTo>
                <a:lnTo>
                  <a:pt x="948870" y="233105"/>
                </a:lnTo>
                <a:lnTo>
                  <a:pt x="951261" y="235496"/>
                </a:lnTo>
                <a:lnTo>
                  <a:pt x="952821" y="236093"/>
                </a:lnTo>
                <a:lnTo>
                  <a:pt x="956673" y="236093"/>
                </a:lnTo>
                <a:lnTo>
                  <a:pt x="958234" y="235496"/>
                </a:lnTo>
                <a:lnTo>
                  <a:pt x="960625" y="233105"/>
                </a:lnTo>
                <a:lnTo>
                  <a:pt x="961222" y="231544"/>
                </a:lnTo>
                <a:lnTo>
                  <a:pt x="961222" y="229618"/>
                </a:lnTo>
                <a:close/>
              </a:path>
              <a:path w="2507483" h="580273">
                <a:moveTo>
                  <a:pt x="1012670" y="169350"/>
                </a:moveTo>
                <a:lnTo>
                  <a:pt x="1012670" y="235097"/>
                </a:lnTo>
                <a:lnTo>
                  <a:pt x="1020639" y="235097"/>
                </a:lnTo>
                <a:lnTo>
                  <a:pt x="1020639" y="169350"/>
                </a:lnTo>
                <a:lnTo>
                  <a:pt x="1012670" y="169350"/>
                </a:lnTo>
                <a:close/>
              </a:path>
              <a:path w="2507483" h="580273">
                <a:moveTo>
                  <a:pt x="1044438" y="192162"/>
                </a:moveTo>
                <a:lnTo>
                  <a:pt x="1044437" y="222745"/>
                </a:lnTo>
                <a:lnTo>
                  <a:pt x="1044504" y="225932"/>
                </a:lnTo>
                <a:lnTo>
                  <a:pt x="1052407" y="192162"/>
                </a:lnTo>
                <a:lnTo>
                  <a:pt x="1044438" y="185288"/>
                </a:lnTo>
                <a:lnTo>
                  <a:pt x="1034476" y="185288"/>
                </a:lnTo>
                <a:lnTo>
                  <a:pt x="1034476" y="192162"/>
                </a:lnTo>
                <a:lnTo>
                  <a:pt x="1044438" y="192162"/>
                </a:lnTo>
                <a:close/>
              </a:path>
              <a:path w="2507483" h="580273">
                <a:moveTo>
                  <a:pt x="1052407" y="192162"/>
                </a:moveTo>
                <a:lnTo>
                  <a:pt x="1044504" y="225932"/>
                </a:lnTo>
                <a:lnTo>
                  <a:pt x="1045168" y="228523"/>
                </a:lnTo>
                <a:lnTo>
                  <a:pt x="1046430" y="230515"/>
                </a:lnTo>
                <a:lnTo>
                  <a:pt x="1047758" y="232441"/>
                </a:lnTo>
                <a:lnTo>
                  <a:pt x="1049518" y="233869"/>
                </a:lnTo>
                <a:lnTo>
                  <a:pt x="1051710" y="234798"/>
                </a:lnTo>
                <a:lnTo>
                  <a:pt x="1052407" y="223807"/>
                </a:lnTo>
                <a:lnTo>
                  <a:pt x="1052407" y="192162"/>
                </a:lnTo>
                <a:close/>
              </a:path>
              <a:path w="2507483" h="580273">
                <a:moveTo>
                  <a:pt x="1068645" y="224936"/>
                </a:moveTo>
                <a:lnTo>
                  <a:pt x="1067516" y="226065"/>
                </a:lnTo>
                <a:lnTo>
                  <a:pt x="1068080" y="234101"/>
                </a:lnTo>
                <a:lnTo>
                  <a:pt x="1069906" y="233005"/>
                </a:lnTo>
                <a:lnTo>
                  <a:pt x="1071434" y="231611"/>
                </a:lnTo>
                <a:lnTo>
                  <a:pt x="1068645" y="224936"/>
                </a:lnTo>
                <a:close/>
              </a:path>
              <a:path w="2507483" h="580273">
                <a:moveTo>
                  <a:pt x="1063464" y="228290"/>
                </a:moveTo>
                <a:lnTo>
                  <a:pt x="1063896" y="235695"/>
                </a:lnTo>
                <a:lnTo>
                  <a:pt x="1065955" y="234898"/>
                </a:lnTo>
                <a:lnTo>
                  <a:pt x="1068080" y="234101"/>
                </a:lnTo>
                <a:lnTo>
                  <a:pt x="1067516" y="226065"/>
                </a:lnTo>
                <a:lnTo>
                  <a:pt x="1066254" y="226962"/>
                </a:lnTo>
                <a:lnTo>
                  <a:pt x="1064859" y="227626"/>
                </a:lnTo>
                <a:lnTo>
                  <a:pt x="1063464" y="228290"/>
                </a:lnTo>
                <a:close/>
              </a:path>
              <a:path w="2507483" h="580273">
                <a:moveTo>
                  <a:pt x="1055894" y="228024"/>
                </a:moveTo>
                <a:lnTo>
                  <a:pt x="1056259" y="236093"/>
                </a:lnTo>
                <a:lnTo>
                  <a:pt x="1061505" y="236093"/>
                </a:lnTo>
                <a:lnTo>
                  <a:pt x="1063896" y="235695"/>
                </a:lnTo>
                <a:lnTo>
                  <a:pt x="1063464" y="228290"/>
                </a:lnTo>
                <a:lnTo>
                  <a:pt x="1061804" y="228622"/>
                </a:lnTo>
                <a:lnTo>
                  <a:pt x="1057687" y="228622"/>
                </a:lnTo>
                <a:lnTo>
                  <a:pt x="1055894" y="228024"/>
                </a:lnTo>
                <a:close/>
              </a:path>
              <a:path w="2507483" h="580273">
                <a:moveTo>
                  <a:pt x="1054499" y="226829"/>
                </a:moveTo>
                <a:lnTo>
                  <a:pt x="1053104" y="225634"/>
                </a:lnTo>
                <a:lnTo>
                  <a:pt x="1053901" y="235662"/>
                </a:lnTo>
                <a:lnTo>
                  <a:pt x="1056259" y="236093"/>
                </a:lnTo>
                <a:lnTo>
                  <a:pt x="1055894" y="228024"/>
                </a:lnTo>
                <a:lnTo>
                  <a:pt x="1054499" y="226829"/>
                </a:lnTo>
                <a:close/>
              </a:path>
              <a:path w="2507483" h="580273">
                <a:moveTo>
                  <a:pt x="1052407" y="223807"/>
                </a:moveTo>
                <a:lnTo>
                  <a:pt x="1051710" y="234798"/>
                </a:lnTo>
                <a:lnTo>
                  <a:pt x="1053901" y="235662"/>
                </a:lnTo>
                <a:lnTo>
                  <a:pt x="1053104" y="225634"/>
                </a:lnTo>
                <a:lnTo>
                  <a:pt x="1052407" y="223807"/>
                </a:lnTo>
                <a:close/>
              </a:path>
              <a:path w="2507483" h="580273">
                <a:moveTo>
                  <a:pt x="1052407" y="185288"/>
                </a:moveTo>
                <a:lnTo>
                  <a:pt x="1052407" y="171143"/>
                </a:lnTo>
                <a:lnTo>
                  <a:pt x="1044437" y="173334"/>
                </a:lnTo>
                <a:lnTo>
                  <a:pt x="1044438" y="185288"/>
                </a:lnTo>
                <a:lnTo>
                  <a:pt x="1052407" y="192162"/>
                </a:lnTo>
                <a:lnTo>
                  <a:pt x="1070537" y="192162"/>
                </a:lnTo>
                <a:lnTo>
                  <a:pt x="1070537" y="185288"/>
                </a:lnTo>
                <a:lnTo>
                  <a:pt x="1052407" y="185288"/>
                </a:lnTo>
                <a:close/>
              </a:path>
              <a:path w="2507483" h="580273">
                <a:moveTo>
                  <a:pt x="1124308" y="235097"/>
                </a:moveTo>
                <a:lnTo>
                  <a:pt x="1124308" y="204448"/>
                </a:lnTo>
                <a:lnTo>
                  <a:pt x="1125071" y="201061"/>
                </a:lnTo>
                <a:lnTo>
                  <a:pt x="1126599" y="198538"/>
                </a:lnTo>
                <a:lnTo>
                  <a:pt x="1128193" y="195948"/>
                </a:lnTo>
                <a:lnTo>
                  <a:pt x="1130185" y="194088"/>
                </a:lnTo>
                <a:lnTo>
                  <a:pt x="1128325" y="187613"/>
                </a:lnTo>
                <a:lnTo>
                  <a:pt x="1126034" y="189771"/>
                </a:lnTo>
                <a:lnTo>
                  <a:pt x="1124308" y="192760"/>
                </a:lnTo>
                <a:lnTo>
                  <a:pt x="1124308" y="162376"/>
                </a:lnTo>
                <a:lnTo>
                  <a:pt x="1124308" y="235097"/>
                </a:lnTo>
                <a:close/>
              </a:path>
              <a:path w="2507483" h="580273">
                <a:moveTo>
                  <a:pt x="1116338" y="162376"/>
                </a:moveTo>
                <a:lnTo>
                  <a:pt x="1116338" y="235097"/>
                </a:lnTo>
                <a:lnTo>
                  <a:pt x="1124308" y="235097"/>
                </a:lnTo>
                <a:lnTo>
                  <a:pt x="1124308" y="162376"/>
                </a:lnTo>
                <a:lnTo>
                  <a:pt x="1116338" y="162376"/>
                </a:lnTo>
                <a:close/>
              </a:path>
              <a:path w="2507483" h="580273">
                <a:moveTo>
                  <a:pt x="1137358" y="191266"/>
                </a:moveTo>
                <a:lnTo>
                  <a:pt x="1143202" y="191266"/>
                </a:lnTo>
                <a:lnTo>
                  <a:pt x="1146091" y="192361"/>
                </a:lnTo>
                <a:lnTo>
                  <a:pt x="1148415" y="194553"/>
                </a:lnTo>
                <a:lnTo>
                  <a:pt x="1150806" y="196678"/>
                </a:lnTo>
                <a:lnTo>
                  <a:pt x="1152001" y="200497"/>
                </a:lnTo>
                <a:lnTo>
                  <a:pt x="1152001" y="235097"/>
                </a:lnTo>
                <a:lnTo>
                  <a:pt x="1159971" y="235097"/>
                </a:lnTo>
                <a:lnTo>
                  <a:pt x="1153230" y="187712"/>
                </a:lnTo>
                <a:lnTo>
                  <a:pt x="1150308" y="186384"/>
                </a:lnTo>
                <a:lnTo>
                  <a:pt x="1147386" y="184990"/>
                </a:lnTo>
                <a:lnTo>
                  <a:pt x="1144132" y="184292"/>
                </a:lnTo>
                <a:lnTo>
                  <a:pt x="1140545" y="184292"/>
                </a:lnTo>
                <a:lnTo>
                  <a:pt x="1137358" y="191266"/>
                </a:lnTo>
                <a:close/>
              </a:path>
              <a:path w="2507483" h="580273">
                <a:moveTo>
                  <a:pt x="1128325" y="187613"/>
                </a:moveTo>
                <a:lnTo>
                  <a:pt x="1130185" y="194088"/>
                </a:lnTo>
                <a:lnTo>
                  <a:pt x="1132576" y="192959"/>
                </a:lnTo>
                <a:lnTo>
                  <a:pt x="1134967" y="191830"/>
                </a:lnTo>
                <a:lnTo>
                  <a:pt x="1137358" y="191266"/>
                </a:lnTo>
                <a:lnTo>
                  <a:pt x="1140545" y="184292"/>
                </a:lnTo>
                <a:lnTo>
                  <a:pt x="1137158" y="184292"/>
                </a:lnTo>
                <a:lnTo>
                  <a:pt x="1134037" y="184956"/>
                </a:lnTo>
                <a:lnTo>
                  <a:pt x="1131181" y="186285"/>
                </a:lnTo>
                <a:lnTo>
                  <a:pt x="1128325" y="187613"/>
                </a:lnTo>
                <a:close/>
              </a:path>
              <a:path w="2507483" h="580273">
                <a:moveTo>
                  <a:pt x="1159971" y="235097"/>
                </a:moveTo>
                <a:lnTo>
                  <a:pt x="1159971" y="198903"/>
                </a:lnTo>
                <a:lnTo>
                  <a:pt x="1159074" y="195350"/>
                </a:lnTo>
                <a:lnTo>
                  <a:pt x="1157281" y="192561"/>
                </a:lnTo>
                <a:lnTo>
                  <a:pt x="1155554" y="189771"/>
                </a:lnTo>
                <a:lnTo>
                  <a:pt x="1153230" y="187712"/>
                </a:lnTo>
                <a:lnTo>
                  <a:pt x="1159971" y="235097"/>
                </a:lnTo>
                <a:close/>
              </a:path>
              <a:path w="2507483" h="580273">
                <a:moveTo>
                  <a:pt x="1207336" y="229884"/>
                </a:moveTo>
                <a:lnTo>
                  <a:pt x="1208200" y="231411"/>
                </a:lnTo>
                <a:lnTo>
                  <a:pt x="1208897" y="225036"/>
                </a:lnTo>
                <a:lnTo>
                  <a:pt x="1206905" y="224737"/>
                </a:lnTo>
                <a:lnTo>
                  <a:pt x="1206905" y="227991"/>
                </a:lnTo>
                <a:lnTo>
                  <a:pt x="1206739" y="229751"/>
                </a:lnTo>
                <a:lnTo>
                  <a:pt x="1207157" y="229098"/>
                </a:lnTo>
                <a:lnTo>
                  <a:pt x="1206905" y="225733"/>
                </a:lnTo>
                <a:lnTo>
                  <a:pt x="1207157" y="229098"/>
                </a:lnTo>
                <a:lnTo>
                  <a:pt x="1208100" y="227626"/>
                </a:lnTo>
                <a:lnTo>
                  <a:pt x="1207336" y="229884"/>
                </a:lnTo>
                <a:close/>
              </a:path>
              <a:path w="2507483" h="580273">
                <a:moveTo>
                  <a:pt x="1192194" y="191266"/>
                </a:moveTo>
                <a:lnTo>
                  <a:pt x="1199301" y="191266"/>
                </a:lnTo>
                <a:lnTo>
                  <a:pt x="1202123" y="192295"/>
                </a:lnTo>
                <a:lnTo>
                  <a:pt x="1204115" y="194354"/>
                </a:lnTo>
                <a:lnTo>
                  <a:pt x="1206108" y="196346"/>
                </a:lnTo>
                <a:lnTo>
                  <a:pt x="1207104" y="199202"/>
                </a:lnTo>
                <a:lnTo>
                  <a:pt x="1207104" y="204829"/>
                </a:lnTo>
                <a:lnTo>
                  <a:pt x="1208698" y="204515"/>
                </a:lnTo>
                <a:lnTo>
                  <a:pt x="1208532" y="187380"/>
                </a:lnTo>
                <a:lnTo>
                  <a:pt x="1205610" y="186185"/>
                </a:lnTo>
                <a:lnTo>
                  <a:pt x="1202688" y="184923"/>
                </a:lnTo>
                <a:lnTo>
                  <a:pt x="1199433" y="184292"/>
                </a:lnTo>
                <a:lnTo>
                  <a:pt x="1195847" y="184292"/>
                </a:lnTo>
                <a:lnTo>
                  <a:pt x="1192194" y="191266"/>
                </a:lnTo>
                <a:close/>
              </a:path>
              <a:path w="2507483" h="580273">
                <a:moveTo>
                  <a:pt x="1190534" y="184292"/>
                </a:moveTo>
                <a:lnTo>
                  <a:pt x="1186085" y="185454"/>
                </a:lnTo>
                <a:lnTo>
                  <a:pt x="1186882" y="193557"/>
                </a:lnTo>
                <a:lnTo>
                  <a:pt x="1189272" y="192029"/>
                </a:lnTo>
                <a:lnTo>
                  <a:pt x="1192194" y="191266"/>
                </a:lnTo>
                <a:lnTo>
                  <a:pt x="1195847" y="184292"/>
                </a:lnTo>
                <a:lnTo>
                  <a:pt x="1190534" y="184292"/>
                </a:lnTo>
                <a:close/>
              </a:path>
              <a:path w="2507483" h="580273">
                <a:moveTo>
                  <a:pt x="1178912" y="190037"/>
                </a:moveTo>
                <a:lnTo>
                  <a:pt x="1181602" y="200729"/>
                </a:lnTo>
                <a:lnTo>
                  <a:pt x="1182731" y="197409"/>
                </a:lnTo>
                <a:lnTo>
                  <a:pt x="1184491" y="195018"/>
                </a:lnTo>
                <a:lnTo>
                  <a:pt x="1186882" y="193557"/>
                </a:lnTo>
                <a:lnTo>
                  <a:pt x="1186085" y="185454"/>
                </a:lnTo>
                <a:lnTo>
                  <a:pt x="1182498" y="187779"/>
                </a:lnTo>
                <a:lnTo>
                  <a:pt x="1178912" y="190037"/>
                </a:lnTo>
                <a:close/>
              </a:path>
              <a:path w="2507483" h="580273">
                <a:moveTo>
                  <a:pt x="1176455" y="193025"/>
                </a:moveTo>
                <a:lnTo>
                  <a:pt x="1175127" y="196744"/>
                </a:lnTo>
                <a:lnTo>
                  <a:pt x="1181602" y="200729"/>
                </a:lnTo>
                <a:lnTo>
                  <a:pt x="1178912" y="190037"/>
                </a:lnTo>
                <a:lnTo>
                  <a:pt x="1176455" y="193025"/>
                </a:lnTo>
                <a:close/>
              </a:path>
              <a:path w="2507483" h="580273">
                <a:moveTo>
                  <a:pt x="1215073" y="197409"/>
                </a:moveTo>
                <a:lnTo>
                  <a:pt x="1214210" y="194221"/>
                </a:lnTo>
                <a:lnTo>
                  <a:pt x="1215040" y="235795"/>
                </a:lnTo>
                <a:lnTo>
                  <a:pt x="1215073" y="197409"/>
                </a:lnTo>
                <a:close/>
              </a:path>
              <a:path w="2507483" h="580273">
                <a:moveTo>
                  <a:pt x="1209063" y="232873"/>
                </a:moveTo>
                <a:lnTo>
                  <a:pt x="1210259" y="233968"/>
                </a:lnTo>
                <a:lnTo>
                  <a:pt x="1211786" y="234699"/>
                </a:lnTo>
                <a:lnTo>
                  <a:pt x="1213313" y="235429"/>
                </a:lnTo>
                <a:lnTo>
                  <a:pt x="1215040" y="235795"/>
                </a:lnTo>
                <a:lnTo>
                  <a:pt x="1214210" y="194221"/>
                </a:lnTo>
                <a:lnTo>
                  <a:pt x="1212483" y="191764"/>
                </a:lnTo>
                <a:lnTo>
                  <a:pt x="1210823" y="189240"/>
                </a:lnTo>
                <a:lnTo>
                  <a:pt x="1209063" y="232873"/>
                </a:lnTo>
                <a:close/>
              </a:path>
              <a:path w="2507483" h="580273">
                <a:moveTo>
                  <a:pt x="1208897" y="225036"/>
                </a:moveTo>
                <a:lnTo>
                  <a:pt x="1208200" y="231411"/>
                </a:lnTo>
                <a:lnTo>
                  <a:pt x="1209063" y="232873"/>
                </a:lnTo>
                <a:lnTo>
                  <a:pt x="1210823" y="189240"/>
                </a:lnTo>
                <a:lnTo>
                  <a:pt x="1208698" y="204515"/>
                </a:lnTo>
                <a:lnTo>
                  <a:pt x="1208698" y="211089"/>
                </a:lnTo>
                <a:lnTo>
                  <a:pt x="1207104" y="211416"/>
                </a:lnTo>
                <a:lnTo>
                  <a:pt x="1207104" y="218793"/>
                </a:lnTo>
                <a:lnTo>
                  <a:pt x="1206905" y="224737"/>
                </a:lnTo>
                <a:lnTo>
                  <a:pt x="1208897" y="225036"/>
                </a:lnTo>
                <a:close/>
              </a:path>
              <a:path w="2507483" h="580273">
                <a:moveTo>
                  <a:pt x="1222146" y="234798"/>
                </a:moveTo>
                <a:lnTo>
                  <a:pt x="1222545" y="228523"/>
                </a:lnTo>
                <a:lnTo>
                  <a:pt x="1220121" y="229021"/>
                </a:lnTo>
                <a:lnTo>
                  <a:pt x="1216335" y="229021"/>
                </a:lnTo>
                <a:lnTo>
                  <a:pt x="1215073" y="227825"/>
                </a:lnTo>
                <a:lnTo>
                  <a:pt x="1216966" y="235795"/>
                </a:lnTo>
                <a:lnTo>
                  <a:pt x="1219091" y="235795"/>
                </a:lnTo>
                <a:lnTo>
                  <a:pt x="1220818" y="235463"/>
                </a:lnTo>
                <a:lnTo>
                  <a:pt x="1222146" y="234798"/>
                </a:lnTo>
                <a:close/>
              </a:path>
              <a:path w="2507483" h="580273">
                <a:moveTo>
                  <a:pt x="1206739" y="229751"/>
                </a:moveTo>
                <a:lnTo>
                  <a:pt x="1206905" y="227991"/>
                </a:lnTo>
                <a:lnTo>
                  <a:pt x="1206905" y="224737"/>
                </a:lnTo>
                <a:lnTo>
                  <a:pt x="1206706" y="220653"/>
                </a:lnTo>
                <a:lnTo>
                  <a:pt x="1205909" y="222247"/>
                </a:lnTo>
                <a:lnTo>
                  <a:pt x="1205112" y="223774"/>
                </a:lnTo>
                <a:lnTo>
                  <a:pt x="1204813" y="231411"/>
                </a:lnTo>
                <a:lnTo>
                  <a:pt x="1206739" y="229751"/>
                </a:lnTo>
                <a:close/>
              </a:path>
              <a:path w="2507483" h="580273">
                <a:moveTo>
                  <a:pt x="1204016" y="225069"/>
                </a:moveTo>
                <a:lnTo>
                  <a:pt x="1202621" y="226132"/>
                </a:lnTo>
                <a:lnTo>
                  <a:pt x="1202887" y="233005"/>
                </a:lnTo>
                <a:lnTo>
                  <a:pt x="1204813" y="231411"/>
                </a:lnTo>
                <a:lnTo>
                  <a:pt x="1205112" y="223774"/>
                </a:lnTo>
                <a:lnTo>
                  <a:pt x="1204016" y="225069"/>
                </a:lnTo>
                <a:close/>
              </a:path>
              <a:path w="2507483" h="580273">
                <a:moveTo>
                  <a:pt x="1197839" y="228423"/>
                </a:moveTo>
                <a:lnTo>
                  <a:pt x="1198338" y="234998"/>
                </a:lnTo>
                <a:lnTo>
                  <a:pt x="1200728" y="234201"/>
                </a:lnTo>
                <a:lnTo>
                  <a:pt x="1202887" y="233005"/>
                </a:lnTo>
                <a:lnTo>
                  <a:pt x="1202621" y="226132"/>
                </a:lnTo>
                <a:lnTo>
                  <a:pt x="1201226" y="227128"/>
                </a:lnTo>
                <a:lnTo>
                  <a:pt x="1199633" y="227892"/>
                </a:lnTo>
                <a:lnTo>
                  <a:pt x="1197839" y="228423"/>
                </a:lnTo>
                <a:close/>
              </a:path>
              <a:path w="2507483" h="580273">
                <a:moveTo>
                  <a:pt x="1185387" y="227228"/>
                </a:moveTo>
                <a:lnTo>
                  <a:pt x="1185620" y="235595"/>
                </a:lnTo>
                <a:lnTo>
                  <a:pt x="1188343" y="236093"/>
                </a:lnTo>
                <a:lnTo>
                  <a:pt x="1193589" y="236093"/>
                </a:lnTo>
                <a:lnTo>
                  <a:pt x="1195947" y="235728"/>
                </a:lnTo>
                <a:lnTo>
                  <a:pt x="1198338" y="234998"/>
                </a:lnTo>
                <a:lnTo>
                  <a:pt x="1197839" y="228423"/>
                </a:lnTo>
                <a:lnTo>
                  <a:pt x="1196113" y="228888"/>
                </a:lnTo>
                <a:lnTo>
                  <a:pt x="1194286" y="229120"/>
                </a:lnTo>
                <a:lnTo>
                  <a:pt x="1189372" y="229120"/>
                </a:lnTo>
                <a:lnTo>
                  <a:pt x="1187048" y="228489"/>
                </a:lnTo>
                <a:lnTo>
                  <a:pt x="1185387" y="227228"/>
                </a:lnTo>
                <a:close/>
              </a:path>
              <a:path w="2507483" h="580273">
                <a:moveTo>
                  <a:pt x="1183793" y="218362"/>
                </a:moveTo>
                <a:lnTo>
                  <a:pt x="1184524" y="209263"/>
                </a:lnTo>
                <a:lnTo>
                  <a:pt x="1181037" y="210923"/>
                </a:lnTo>
                <a:lnTo>
                  <a:pt x="1183096" y="234599"/>
                </a:lnTo>
                <a:lnTo>
                  <a:pt x="1185620" y="235595"/>
                </a:lnTo>
                <a:lnTo>
                  <a:pt x="1185387" y="227228"/>
                </a:lnTo>
                <a:lnTo>
                  <a:pt x="1183793" y="225899"/>
                </a:lnTo>
                <a:lnTo>
                  <a:pt x="1182996" y="224206"/>
                </a:lnTo>
                <a:lnTo>
                  <a:pt x="1182996" y="220022"/>
                </a:lnTo>
                <a:lnTo>
                  <a:pt x="1183793" y="218362"/>
                </a:lnTo>
                <a:close/>
              </a:path>
              <a:path w="2507483" h="580273">
                <a:moveTo>
                  <a:pt x="1174828" y="218826"/>
                </a:moveTo>
                <a:lnTo>
                  <a:pt x="1175558" y="228058"/>
                </a:lnTo>
                <a:lnTo>
                  <a:pt x="1177019" y="230116"/>
                </a:lnTo>
                <a:lnTo>
                  <a:pt x="1178547" y="232109"/>
                </a:lnTo>
                <a:lnTo>
                  <a:pt x="1180572" y="233603"/>
                </a:lnTo>
                <a:lnTo>
                  <a:pt x="1183096" y="234599"/>
                </a:lnTo>
                <a:lnTo>
                  <a:pt x="1181037" y="210923"/>
                </a:lnTo>
                <a:lnTo>
                  <a:pt x="1178514" y="213381"/>
                </a:lnTo>
                <a:lnTo>
                  <a:pt x="1176056" y="215771"/>
                </a:lnTo>
                <a:lnTo>
                  <a:pt x="1174828" y="218826"/>
                </a:lnTo>
                <a:close/>
              </a:path>
              <a:path w="2507483" h="580273">
                <a:moveTo>
                  <a:pt x="1174828" y="222545"/>
                </a:moveTo>
                <a:lnTo>
                  <a:pt x="1174828" y="225534"/>
                </a:lnTo>
                <a:lnTo>
                  <a:pt x="1175558" y="228058"/>
                </a:lnTo>
                <a:lnTo>
                  <a:pt x="1174828" y="218826"/>
                </a:lnTo>
                <a:lnTo>
                  <a:pt x="1174828" y="222545"/>
                </a:lnTo>
                <a:close/>
              </a:path>
              <a:path w="2507483" h="580273">
                <a:moveTo>
                  <a:pt x="1207104" y="204829"/>
                </a:moveTo>
                <a:lnTo>
                  <a:pt x="1188974" y="208400"/>
                </a:lnTo>
                <a:lnTo>
                  <a:pt x="1189405" y="215041"/>
                </a:lnTo>
                <a:lnTo>
                  <a:pt x="1192659" y="214377"/>
                </a:lnTo>
                <a:lnTo>
                  <a:pt x="1207104" y="211416"/>
                </a:lnTo>
                <a:lnTo>
                  <a:pt x="1208698" y="211089"/>
                </a:lnTo>
                <a:lnTo>
                  <a:pt x="1208698" y="204515"/>
                </a:lnTo>
                <a:lnTo>
                  <a:pt x="1207104" y="204829"/>
                </a:lnTo>
                <a:close/>
              </a:path>
              <a:path w="2507483" h="580273">
                <a:moveTo>
                  <a:pt x="1188974" y="208400"/>
                </a:moveTo>
                <a:lnTo>
                  <a:pt x="1184524" y="209263"/>
                </a:lnTo>
                <a:lnTo>
                  <a:pt x="1185387" y="217166"/>
                </a:lnTo>
                <a:lnTo>
                  <a:pt x="1186981" y="215971"/>
                </a:lnTo>
                <a:lnTo>
                  <a:pt x="1189405" y="215041"/>
                </a:lnTo>
                <a:lnTo>
                  <a:pt x="1188974" y="208400"/>
                </a:lnTo>
                <a:close/>
              </a:path>
              <a:path w="2507483" h="580273">
                <a:moveTo>
                  <a:pt x="1263761" y="219092"/>
                </a:moveTo>
                <a:lnTo>
                  <a:pt x="1264225" y="220354"/>
                </a:lnTo>
                <a:lnTo>
                  <a:pt x="1265720" y="232939"/>
                </a:lnTo>
                <a:lnTo>
                  <a:pt x="1268044" y="231146"/>
                </a:lnTo>
                <a:lnTo>
                  <a:pt x="1269704" y="228821"/>
                </a:lnTo>
                <a:lnTo>
                  <a:pt x="1271365" y="226431"/>
                </a:lnTo>
                <a:lnTo>
                  <a:pt x="1272195" y="223674"/>
                </a:lnTo>
                <a:lnTo>
                  <a:pt x="1272195" y="217498"/>
                </a:lnTo>
                <a:lnTo>
                  <a:pt x="1271265" y="214908"/>
                </a:lnTo>
                <a:lnTo>
                  <a:pt x="1269405" y="212783"/>
                </a:lnTo>
                <a:lnTo>
                  <a:pt x="1267546" y="210658"/>
                </a:lnTo>
                <a:lnTo>
                  <a:pt x="1264292" y="209130"/>
                </a:lnTo>
                <a:lnTo>
                  <a:pt x="1263761" y="219092"/>
                </a:lnTo>
                <a:close/>
              </a:path>
              <a:path w="2507483" h="580273">
                <a:moveTo>
                  <a:pt x="1244468" y="205079"/>
                </a:moveTo>
                <a:lnTo>
                  <a:pt x="1245796" y="212883"/>
                </a:lnTo>
                <a:lnTo>
                  <a:pt x="1257750" y="215373"/>
                </a:lnTo>
                <a:lnTo>
                  <a:pt x="1260274" y="215904"/>
                </a:lnTo>
                <a:lnTo>
                  <a:pt x="1261967" y="216768"/>
                </a:lnTo>
                <a:lnTo>
                  <a:pt x="1263761" y="219092"/>
                </a:lnTo>
                <a:lnTo>
                  <a:pt x="1264292" y="209130"/>
                </a:lnTo>
                <a:lnTo>
                  <a:pt x="1259643" y="208201"/>
                </a:lnTo>
                <a:lnTo>
                  <a:pt x="1247191" y="205610"/>
                </a:lnTo>
                <a:lnTo>
                  <a:pt x="1244468" y="205079"/>
                </a:lnTo>
                <a:close/>
              </a:path>
              <a:path w="2507483" h="580273">
                <a:moveTo>
                  <a:pt x="1244468" y="205079"/>
                </a:moveTo>
                <a:lnTo>
                  <a:pt x="1242608" y="204216"/>
                </a:lnTo>
                <a:lnTo>
                  <a:pt x="1241612" y="203020"/>
                </a:lnTo>
                <a:lnTo>
                  <a:pt x="1240616" y="201759"/>
                </a:lnTo>
                <a:lnTo>
                  <a:pt x="1240118" y="200397"/>
                </a:lnTo>
                <a:lnTo>
                  <a:pt x="1240948" y="211886"/>
                </a:lnTo>
                <a:lnTo>
                  <a:pt x="1245796" y="212883"/>
                </a:lnTo>
                <a:lnTo>
                  <a:pt x="1244468" y="205079"/>
                </a:lnTo>
                <a:close/>
              </a:path>
              <a:path w="2507483" h="580273">
                <a:moveTo>
                  <a:pt x="1233012" y="194022"/>
                </a:moveTo>
                <a:lnTo>
                  <a:pt x="1233277" y="205577"/>
                </a:lnTo>
                <a:lnTo>
                  <a:pt x="1235336" y="207902"/>
                </a:lnTo>
                <a:lnTo>
                  <a:pt x="1237461" y="210226"/>
                </a:lnTo>
                <a:lnTo>
                  <a:pt x="1240948" y="211886"/>
                </a:lnTo>
                <a:lnTo>
                  <a:pt x="1240118" y="200397"/>
                </a:lnTo>
                <a:lnTo>
                  <a:pt x="1238358" y="187712"/>
                </a:lnTo>
                <a:lnTo>
                  <a:pt x="1236133" y="189506"/>
                </a:lnTo>
                <a:lnTo>
                  <a:pt x="1234539" y="191764"/>
                </a:lnTo>
                <a:lnTo>
                  <a:pt x="1233012" y="194022"/>
                </a:lnTo>
                <a:close/>
              </a:path>
              <a:path w="2507483" h="580273">
                <a:moveTo>
                  <a:pt x="1233277" y="205577"/>
                </a:moveTo>
                <a:lnTo>
                  <a:pt x="1233012" y="194022"/>
                </a:lnTo>
                <a:lnTo>
                  <a:pt x="1232248" y="196512"/>
                </a:lnTo>
                <a:lnTo>
                  <a:pt x="1232248" y="202688"/>
                </a:lnTo>
                <a:lnTo>
                  <a:pt x="1233277" y="205577"/>
                </a:lnTo>
                <a:close/>
              </a:path>
              <a:path w="2507483" h="580273">
                <a:moveTo>
                  <a:pt x="1265720" y="232939"/>
                </a:moveTo>
                <a:lnTo>
                  <a:pt x="1264225" y="220354"/>
                </a:lnTo>
                <a:lnTo>
                  <a:pt x="1264225" y="223940"/>
                </a:lnTo>
                <a:lnTo>
                  <a:pt x="1263229" y="225733"/>
                </a:lnTo>
                <a:lnTo>
                  <a:pt x="1262731" y="234201"/>
                </a:lnTo>
                <a:lnTo>
                  <a:pt x="1265720" y="232939"/>
                </a:lnTo>
                <a:close/>
              </a:path>
              <a:path w="2507483" h="580273">
                <a:moveTo>
                  <a:pt x="1261237" y="227128"/>
                </a:moveTo>
                <a:lnTo>
                  <a:pt x="1259244" y="228456"/>
                </a:lnTo>
                <a:lnTo>
                  <a:pt x="1259743" y="235463"/>
                </a:lnTo>
                <a:lnTo>
                  <a:pt x="1262731" y="234201"/>
                </a:lnTo>
                <a:lnTo>
                  <a:pt x="1263229" y="225733"/>
                </a:lnTo>
                <a:lnTo>
                  <a:pt x="1261237" y="227128"/>
                </a:lnTo>
                <a:close/>
              </a:path>
              <a:path w="2507483" h="580273">
                <a:moveTo>
                  <a:pt x="1242708" y="226530"/>
                </a:moveTo>
                <a:lnTo>
                  <a:pt x="1243040" y="235064"/>
                </a:lnTo>
                <a:lnTo>
                  <a:pt x="1247523" y="236093"/>
                </a:lnTo>
                <a:lnTo>
                  <a:pt x="1256289" y="236093"/>
                </a:lnTo>
                <a:lnTo>
                  <a:pt x="1259743" y="235463"/>
                </a:lnTo>
                <a:lnTo>
                  <a:pt x="1259244" y="228456"/>
                </a:lnTo>
                <a:lnTo>
                  <a:pt x="1256488" y="229120"/>
                </a:lnTo>
                <a:lnTo>
                  <a:pt x="1248984" y="229120"/>
                </a:lnTo>
                <a:lnTo>
                  <a:pt x="1245564" y="228257"/>
                </a:lnTo>
                <a:lnTo>
                  <a:pt x="1242708" y="226530"/>
                </a:lnTo>
                <a:close/>
              </a:path>
              <a:path w="2507483" h="580273">
                <a:moveTo>
                  <a:pt x="1239919" y="224803"/>
                </a:moveTo>
                <a:lnTo>
                  <a:pt x="1237793" y="222413"/>
                </a:lnTo>
                <a:lnTo>
                  <a:pt x="1238922" y="233005"/>
                </a:lnTo>
                <a:lnTo>
                  <a:pt x="1243040" y="235064"/>
                </a:lnTo>
                <a:lnTo>
                  <a:pt x="1242708" y="226530"/>
                </a:lnTo>
                <a:lnTo>
                  <a:pt x="1239919" y="224803"/>
                </a:lnTo>
                <a:close/>
              </a:path>
              <a:path w="2507483" h="580273">
                <a:moveTo>
                  <a:pt x="1236332" y="219358"/>
                </a:moveTo>
                <a:lnTo>
                  <a:pt x="1229558" y="224239"/>
                </a:lnTo>
                <a:lnTo>
                  <a:pt x="1231750" y="228024"/>
                </a:lnTo>
                <a:lnTo>
                  <a:pt x="1234871" y="230947"/>
                </a:lnTo>
                <a:lnTo>
                  <a:pt x="1238922" y="233005"/>
                </a:lnTo>
                <a:lnTo>
                  <a:pt x="1237793" y="222413"/>
                </a:lnTo>
                <a:lnTo>
                  <a:pt x="1236332" y="219358"/>
                </a:lnTo>
                <a:close/>
              </a:path>
              <a:path w="2507483" h="580273">
                <a:moveTo>
                  <a:pt x="1261868" y="194686"/>
                </a:moveTo>
                <a:lnTo>
                  <a:pt x="1263694" y="196811"/>
                </a:lnTo>
                <a:lnTo>
                  <a:pt x="1264823" y="199733"/>
                </a:lnTo>
                <a:lnTo>
                  <a:pt x="1271497" y="195350"/>
                </a:lnTo>
                <a:lnTo>
                  <a:pt x="1269837" y="191830"/>
                </a:lnTo>
                <a:lnTo>
                  <a:pt x="1267313" y="189107"/>
                </a:lnTo>
                <a:lnTo>
                  <a:pt x="1263926" y="187181"/>
                </a:lnTo>
                <a:lnTo>
                  <a:pt x="1261868" y="194686"/>
                </a:lnTo>
                <a:close/>
              </a:path>
              <a:path w="2507483" h="580273">
                <a:moveTo>
                  <a:pt x="1260540" y="185255"/>
                </a:moveTo>
                <a:lnTo>
                  <a:pt x="1256389" y="184292"/>
                </a:lnTo>
                <a:lnTo>
                  <a:pt x="1256820" y="191963"/>
                </a:lnTo>
                <a:lnTo>
                  <a:pt x="1259344" y="193357"/>
                </a:lnTo>
                <a:lnTo>
                  <a:pt x="1261868" y="194686"/>
                </a:lnTo>
                <a:lnTo>
                  <a:pt x="1263926" y="187181"/>
                </a:lnTo>
                <a:lnTo>
                  <a:pt x="1260540" y="185255"/>
                </a:lnTo>
                <a:close/>
              </a:path>
              <a:path w="2507483" h="580273">
                <a:moveTo>
                  <a:pt x="1249083" y="191266"/>
                </a:moveTo>
                <a:lnTo>
                  <a:pt x="1254197" y="191266"/>
                </a:lnTo>
                <a:lnTo>
                  <a:pt x="1256820" y="191963"/>
                </a:lnTo>
                <a:lnTo>
                  <a:pt x="1256389" y="184292"/>
                </a:lnTo>
                <a:lnTo>
                  <a:pt x="1251474" y="184292"/>
                </a:lnTo>
                <a:lnTo>
                  <a:pt x="1249083" y="191266"/>
                </a:lnTo>
                <a:close/>
              </a:path>
              <a:path w="2507483" h="580273">
                <a:moveTo>
                  <a:pt x="1247556" y="184292"/>
                </a:moveTo>
                <a:lnTo>
                  <a:pt x="1244136" y="184990"/>
                </a:lnTo>
                <a:lnTo>
                  <a:pt x="1245298" y="192262"/>
                </a:lnTo>
                <a:lnTo>
                  <a:pt x="1247025" y="191598"/>
                </a:lnTo>
                <a:lnTo>
                  <a:pt x="1249083" y="191266"/>
                </a:lnTo>
                <a:lnTo>
                  <a:pt x="1251474" y="184292"/>
                </a:lnTo>
                <a:lnTo>
                  <a:pt x="1247556" y="184292"/>
                </a:lnTo>
                <a:close/>
              </a:path>
              <a:path w="2507483" h="580273">
                <a:moveTo>
                  <a:pt x="1240118" y="197475"/>
                </a:moveTo>
                <a:lnTo>
                  <a:pt x="1240550" y="196180"/>
                </a:lnTo>
                <a:lnTo>
                  <a:pt x="1242343" y="193856"/>
                </a:lnTo>
                <a:lnTo>
                  <a:pt x="1243638" y="192926"/>
                </a:lnTo>
                <a:lnTo>
                  <a:pt x="1245298" y="192262"/>
                </a:lnTo>
                <a:lnTo>
                  <a:pt x="1244136" y="184990"/>
                </a:lnTo>
                <a:lnTo>
                  <a:pt x="1241214" y="186384"/>
                </a:lnTo>
                <a:lnTo>
                  <a:pt x="1240118" y="197475"/>
                </a:lnTo>
                <a:close/>
              </a:path>
              <a:path w="2507483" h="580273">
                <a:moveTo>
                  <a:pt x="1240118" y="197475"/>
                </a:moveTo>
                <a:lnTo>
                  <a:pt x="1241214" y="186384"/>
                </a:lnTo>
                <a:lnTo>
                  <a:pt x="1238358" y="187712"/>
                </a:lnTo>
                <a:lnTo>
                  <a:pt x="1240118" y="200397"/>
                </a:lnTo>
                <a:lnTo>
                  <a:pt x="1240118" y="197475"/>
                </a:lnTo>
                <a:close/>
              </a:path>
              <a:path w="2507483" h="580273">
                <a:moveTo>
                  <a:pt x="1342442" y="191764"/>
                </a:moveTo>
                <a:lnTo>
                  <a:pt x="1344035" y="191764"/>
                </a:lnTo>
                <a:lnTo>
                  <a:pt x="1345264" y="191830"/>
                </a:lnTo>
                <a:lnTo>
                  <a:pt x="1346991" y="192096"/>
                </a:lnTo>
                <a:lnTo>
                  <a:pt x="1348518" y="192561"/>
                </a:lnTo>
                <a:lnTo>
                  <a:pt x="1349913" y="185288"/>
                </a:lnTo>
                <a:lnTo>
                  <a:pt x="1348286" y="184624"/>
                </a:lnTo>
                <a:lnTo>
                  <a:pt x="1346227" y="184359"/>
                </a:lnTo>
                <a:lnTo>
                  <a:pt x="1344434" y="184292"/>
                </a:lnTo>
                <a:lnTo>
                  <a:pt x="1342442" y="191764"/>
                </a:lnTo>
                <a:close/>
              </a:path>
              <a:path w="2507483" h="580273">
                <a:moveTo>
                  <a:pt x="1340582" y="184292"/>
                </a:moveTo>
                <a:lnTo>
                  <a:pt x="1337295" y="185056"/>
                </a:lnTo>
                <a:lnTo>
                  <a:pt x="1338291" y="192361"/>
                </a:lnTo>
                <a:lnTo>
                  <a:pt x="1340383" y="191764"/>
                </a:lnTo>
                <a:lnTo>
                  <a:pt x="1342442" y="191764"/>
                </a:lnTo>
                <a:lnTo>
                  <a:pt x="1344434" y="184292"/>
                </a:lnTo>
                <a:lnTo>
                  <a:pt x="1340582" y="184292"/>
                </a:lnTo>
                <a:close/>
              </a:path>
              <a:path w="2507483" h="580273">
                <a:moveTo>
                  <a:pt x="1332380" y="196578"/>
                </a:moveTo>
                <a:lnTo>
                  <a:pt x="1334107" y="194752"/>
                </a:lnTo>
                <a:lnTo>
                  <a:pt x="1336166" y="193557"/>
                </a:lnTo>
                <a:lnTo>
                  <a:pt x="1338291" y="192361"/>
                </a:lnTo>
                <a:lnTo>
                  <a:pt x="1337295" y="185056"/>
                </a:lnTo>
                <a:lnTo>
                  <a:pt x="1334572" y="186583"/>
                </a:lnTo>
                <a:lnTo>
                  <a:pt x="1332380" y="196578"/>
                </a:lnTo>
                <a:close/>
              </a:path>
              <a:path w="2507483" h="580273">
                <a:moveTo>
                  <a:pt x="1328894" y="204481"/>
                </a:moveTo>
                <a:lnTo>
                  <a:pt x="1329591" y="201427"/>
                </a:lnTo>
                <a:lnTo>
                  <a:pt x="1330986" y="199036"/>
                </a:lnTo>
                <a:lnTo>
                  <a:pt x="1332380" y="196578"/>
                </a:lnTo>
                <a:lnTo>
                  <a:pt x="1334572" y="186583"/>
                </a:lnTo>
                <a:lnTo>
                  <a:pt x="1331915" y="188111"/>
                </a:lnTo>
                <a:lnTo>
                  <a:pt x="1329890" y="190402"/>
                </a:lnTo>
                <a:lnTo>
                  <a:pt x="1328894" y="204481"/>
                </a:lnTo>
                <a:close/>
              </a:path>
              <a:path w="2507483" h="580273">
                <a:moveTo>
                  <a:pt x="1328894" y="235097"/>
                </a:moveTo>
                <a:lnTo>
                  <a:pt x="1328894" y="204481"/>
                </a:lnTo>
                <a:lnTo>
                  <a:pt x="1328495" y="193457"/>
                </a:lnTo>
                <a:lnTo>
                  <a:pt x="1327399" y="185288"/>
                </a:lnTo>
                <a:lnTo>
                  <a:pt x="1320924" y="185288"/>
                </a:lnTo>
                <a:lnTo>
                  <a:pt x="1320924" y="235097"/>
                </a:lnTo>
                <a:lnTo>
                  <a:pt x="1328894" y="235097"/>
                </a:lnTo>
                <a:close/>
              </a:path>
              <a:path w="2507483" h="580273">
                <a:moveTo>
                  <a:pt x="1404760" y="210193"/>
                </a:moveTo>
                <a:lnTo>
                  <a:pt x="1404760" y="204814"/>
                </a:lnTo>
                <a:lnTo>
                  <a:pt x="1403731" y="200198"/>
                </a:lnTo>
                <a:lnTo>
                  <a:pt x="1401672" y="196346"/>
                </a:lnTo>
                <a:lnTo>
                  <a:pt x="1399613" y="192428"/>
                </a:lnTo>
                <a:lnTo>
                  <a:pt x="1396791" y="206208"/>
                </a:lnTo>
                <a:lnTo>
                  <a:pt x="1396791" y="210193"/>
                </a:lnTo>
                <a:lnTo>
                  <a:pt x="1399613" y="227991"/>
                </a:lnTo>
                <a:lnTo>
                  <a:pt x="1401672" y="224139"/>
                </a:lnTo>
                <a:lnTo>
                  <a:pt x="1403731" y="220221"/>
                </a:lnTo>
                <a:lnTo>
                  <a:pt x="1404760" y="215572"/>
                </a:lnTo>
                <a:lnTo>
                  <a:pt x="1404760" y="210193"/>
                </a:lnTo>
                <a:close/>
              </a:path>
              <a:path w="2507483" h="580273">
                <a:moveTo>
                  <a:pt x="1396758" y="189439"/>
                </a:moveTo>
                <a:lnTo>
                  <a:pt x="1393105" y="187380"/>
                </a:lnTo>
                <a:lnTo>
                  <a:pt x="1393537" y="197176"/>
                </a:lnTo>
                <a:lnTo>
                  <a:pt x="1394799" y="200032"/>
                </a:lnTo>
                <a:lnTo>
                  <a:pt x="1396127" y="202821"/>
                </a:lnTo>
                <a:lnTo>
                  <a:pt x="1396791" y="206208"/>
                </a:lnTo>
                <a:lnTo>
                  <a:pt x="1399613" y="192428"/>
                </a:lnTo>
                <a:lnTo>
                  <a:pt x="1396758" y="189439"/>
                </a:lnTo>
                <a:close/>
              </a:path>
              <a:path w="2507483" h="580273">
                <a:moveTo>
                  <a:pt x="1386929" y="191930"/>
                </a:moveTo>
                <a:lnTo>
                  <a:pt x="1389320" y="193457"/>
                </a:lnTo>
                <a:lnTo>
                  <a:pt x="1391710" y="194985"/>
                </a:lnTo>
                <a:lnTo>
                  <a:pt x="1393537" y="197176"/>
                </a:lnTo>
                <a:lnTo>
                  <a:pt x="1393105" y="187380"/>
                </a:lnTo>
                <a:lnTo>
                  <a:pt x="1389519" y="185322"/>
                </a:lnTo>
                <a:lnTo>
                  <a:pt x="1386929" y="191930"/>
                </a:lnTo>
                <a:close/>
              </a:path>
              <a:path w="2507483" h="580273">
                <a:moveTo>
                  <a:pt x="1377266" y="191166"/>
                </a:moveTo>
                <a:lnTo>
                  <a:pt x="1384040" y="191166"/>
                </a:lnTo>
                <a:lnTo>
                  <a:pt x="1386929" y="191930"/>
                </a:lnTo>
                <a:lnTo>
                  <a:pt x="1389519" y="185322"/>
                </a:lnTo>
                <a:lnTo>
                  <a:pt x="1385368" y="184292"/>
                </a:lnTo>
                <a:lnTo>
                  <a:pt x="1380653" y="184292"/>
                </a:lnTo>
                <a:lnTo>
                  <a:pt x="1377266" y="191166"/>
                </a:lnTo>
                <a:close/>
              </a:path>
              <a:path w="2507483" h="580273">
                <a:moveTo>
                  <a:pt x="1376004" y="184292"/>
                </a:moveTo>
                <a:lnTo>
                  <a:pt x="1371853" y="185322"/>
                </a:lnTo>
                <a:lnTo>
                  <a:pt x="1371986" y="193457"/>
                </a:lnTo>
                <a:lnTo>
                  <a:pt x="1374377" y="191930"/>
                </a:lnTo>
                <a:lnTo>
                  <a:pt x="1377266" y="191166"/>
                </a:lnTo>
                <a:lnTo>
                  <a:pt x="1380653" y="184292"/>
                </a:lnTo>
                <a:lnTo>
                  <a:pt x="1376004" y="184292"/>
                </a:lnTo>
                <a:close/>
              </a:path>
              <a:path w="2507483" h="580273">
                <a:moveTo>
                  <a:pt x="1366407" y="200032"/>
                </a:moveTo>
                <a:lnTo>
                  <a:pt x="1367736" y="197176"/>
                </a:lnTo>
                <a:lnTo>
                  <a:pt x="1369595" y="194985"/>
                </a:lnTo>
                <a:lnTo>
                  <a:pt x="1371986" y="193457"/>
                </a:lnTo>
                <a:lnTo>
                  <a:pt x="1371853" y="185322"/>
                </a:lnTo>
                <a:lnTo>
                  <a:pt x="1368201" y="187380"/>
                </a:lnTo>
                <a:lnTo>
                  <a:pt x="1366407" y="200032"/>
                </a:lnTo>
                <a:close/>
              </a:path>
              <a:path w="2507483" h="580273">
                <a:moveTo>
                  <a:pt x="1367736" y="223210"/>
                </a:moveTo>
                <a:lnTo>
                  <a:pt x="1366407" y="220354"/>
                </a:lnTo>
                <a:lnTo>
                  <a:pt x="1365146" y="217498"/>
                </a:lnTo>
                <a:lnTo>
                  <a:pt x="1364515" y="214111"/>
                </a:lnTo>
                <a:lnTo>
                  <a:pt x="1364515" y="206208"/>
                </a:lnTo>
                <a:lnTo>
                  <a:pt x="1365146" y="202821"/>
                </a:lnTo>
                <a:lnTo>
                  <a:pt x="1366407" y="200032"/>
                </a:lnTo>
                <a:lnTo>
                  <a:pt x="1368201" y="187380"/>
                </a:lnTo>
                <a:lnTo>
                  <a:pt x="1364548" y="189439"/>
                </a:lnTo>
                <a:lnTo>
                  <a:pt x="1361692" y="192428"/>
                </a:lnTo>
                <a:lnTo>
                  <a:pt x="1364548" y="230947"/>
                </a:lnTo>
                <a:lnTo>
                  <a:pt x="1368201" y="233005"/>
                </a:lnTo>
                <a:lnTo>
                  <a:pt x="1367736" y="223210"/>
                </a:lnTo>
                <a:close/>
              </a:path>
              <a:path w="2507483" h="580273">
                <a:moveTo>
                  <a:pt x="1396791" y="214111"/>
                </a:moveTo>
                <a:lnTo>
                  <a:pt x="1396127" y="217498"/>
                </a:lnTo>
                <a:lnTo>
                  <a:pt x="1396758" y="230947"/>
                </a:lnTo>
                <a:lnTo>
                  <a:pt x="1399613" y="227991"/>
                </a:lnTo>
                <a:lnTo>
                  <a:pt x="1396791" y="210193"/>
                </a:lnTo>
                <a:lnTo>
                  <a:pt x="1396791" y="214111"/>
                </a:lnTo>
                <a:close/>
              </a:path>
              <a:path w="2507483" h="580273">
                <a:moveTo>
                  <a:pt x="1396127" y="217498"/>
                </a:moveTo>
                <a:lnTo>
                  <a:pt x="1394799" y="220354"/>
                </a:lnTo>
                <a:lnTo>
                  <a:pt x="1393537" y="223210"/>
                </a:lnTo>
                <a:lnTo>
                  <a:pt x="1391710" y="225401"/>
                </a:lnTo>
                <a:lnTo>
                  <a:pt x="1389320" y="226929"/>
                </a:lnTo>
                <a:lnTo>
                  <a:pt x="1386929" y="228456"/>
                </a:lnTo>
                <a:lnTo>
                  <a:pt x="1389519" y="235064"/>
                </a:lnTo>
                <a:lnTo>
                  <a:pt x="1393105" y="233005"/>
                </a:lnTo>
                <a:lnTo>
                  <a:pt x="1396758" y="230947"/>
                </a:lnTo>
                <a:lnTo>
                  <a:pt x="1396127" y="217498"/>
                </a:lnTo>
                <a:close/>
              </a:path>
              <a:path w="2507483" h="580273">
                <a:moveTo>
                  <a:pt x="1385368" y="236093"/>
                </a:moveTo>
                <a:lnTo>
                  <a:pt x="1389519" y="235064"/>
                </a:lnTo>
                <a:lnTo>
                  <a:pt x="1386929" y="228456"/>
                </a:lnTo>
                <a:lnTo>
                  <a:pt x="1384040" y="229220"/>
                </a:lnTo>
                <a:lnTo>
                  <a:pt x="1380653" y="229220"/>
                </a:lnTo>
                <a:lnTo>
                  <a:pt x="1380653" y="236093"/>
                </a:lnTo>
                <a:lnTo>
                  <a:pt x="1385368" y="236093"/>
                </a:lnTo>
                <a:close/>
              </a:path>
              <a:path w="2507483" h="580273">
                <a:moveTo>
                  <a:pt x="1377266" y="229220"/>
                </a:moveTo>
                <a:lnTo>
                  <a:pt x="1374377" y="228456"/>
                </a:lnTo>
                <a:lnTo>
                  <a:pt x="1376004" y="236093"/>
                </a:lnTo>
                <a:lnTo>
                  <a:pt x="1380653" y="236093"/>
                </a:lnTo>
                <a:lnTo>
                  <a:pt x="1380653" y="229220"/>
                </a:lnTo>
                <a:lnTo>
                  <a:pt x="1377266" y="229220"/>
                </a:lnTo>
                <a:close/>
              </a:path>
              <a:path w="2507483" h="580273">
                <a:moveTo>
                  <a:pt x="1367736" y="223210"/>
                </a:moveTo>
                <a:lnTo>
                  <a:pt x="1368201" y="233005"/>
                </a:lnTo>
                <a:lnTo>
                  <a:pt x="1371853" y="235064"/>
                </a:lnTo>
                <a:lnTo>
                  <a:pt x="1376004" y="236093"/>
                </a:lnTo>
                <a:lnTo>
                  <a:pt x="1374377" y="228456"/>
                </a:lnTo>
                <a:lnTo>
                  <a:pt x="1371986" y="226929"/>
                </a:lnTo>
                <a:lnTo>
                  <a:pt x="1369595" y="225401"/>
                </a:lnTo>
                <a:lnTo>
                  <a:pt x="1367736" y="223210"/>
                </a:lnTo>
                <a:close/>
              </a:path>
              <a:path w="2507483" h="580273">
                <a:moveTo>
                  <a:pt x="1364548" y="230947"/>
                </a:moveTo>
                <a:lnTo>
                  <a:pt x="1361692" y="192428"/>
                </a:lnTo>
                <a:lnTo>
                  <a:pt x="1359633" y="196346"/>
                </a:lnTo>
                <a:lnTo>
                  <a:pt x="1357575" y="200198"/>
                </a:lnTo>
                <a:lnTo>
                  <a:pt x="1356545" y="204814"/>
                </a:lnTo>
                <a:lnTo>
                  <a:pt x="1356545" y="210193"/>
                </a:lnTo>
                <a:lnTo>
                  <a:pt x="1357575" y="220221"/>
                </a:lnTo>
                <a:lnTo>
                  <a:pt x="1359633" y="224139"/>
                </a:lnTo>
                <a:lnTo>
                  <a:pt x="1361692" y="227991"/>
                </a:lnTo>
                <a:lnTo>
                  <a:pt x="1364548" y="230947"/>
                </a:lnTo>
                <a:close/>
              </a:path>
              <a:path w="2507483" h="580273">
                <a:moveTo>
                  <a:pt x="1464492" y="210193"/>
                </a:moveTo>
                <a:lnTo>
                  <a:pt x="1464492" y="204814"/>
                </a:lnTo>
                <a:lnTo>
                  <a:pt x="1463463" y="200198"/>
                </a:lnTo>
                <a:lnTo>
                  <a:pt x="1461404" y="196346"/>
                </a:lnTo>
                <a:lnTo>
                  <a:pt x="1459345" y="192428"/>
                </a:lnTo>
                <a:lnTo>
                  <a:pt x="1456523" y="206208"/>
                </a:lnTo>
                <a:lnTo>
                  <a:pt x="1456523" y="210193"/>
                </a:lnTo>
                <a:lnTo>
                  <a:pt x="1459345" y="227991"/>
                </a:lnTo>
                <a:lnTo>
                  <a:pt x="1461404" y="224139"/>
                </a:lnTo>
                <a:lnTo>
                  <a:pt x="1463463" y="220221"/>
                </a:lnTo>
                <a:lnTo>
                  <a:pt x="1464492" y="215572"/>
                </a:lnTo>
                <a:lnTo>
                  <a:pt x="1464492" y="210193"/>
                </a:lnTo>
                <a:close/>
              </a:path>
              <a:path w="2507483" h="580273">
                <a:moveTo>
                  <a:pt x="1456489" y="189439"/>
                </a:moveTo>
                <a:lnTo>
                  <a:pt x="1452837" y="187380"/>
                </a:lnTo>
                <a:lnTo>
                  <a:pt x="1453268" y="197176"/>
                </a:lnTo>
                <a:lnTo>
                  <a:pt x="1454530" y="200032"/>
                </a:lnTo>
                <a:lnTo>
                  <a:pt x="1455858" y="202821"/>
                </a:lnTo>
                <a:lnTo>
                  <a:pt x="1456523" y="206208"/>
                </a:lnTo>
                <a:lnTo>
                  <a:pt x="1459345" y="192428"/>
                </a:lnTo>
                <a:lnTo>
                  <a:pt x="1456489" y="189439"/>
                </a:lnTo>
                <a:close/>
              </a:path>
              <a:path w="2507483" h="580273">
                <a:moveTo>
                  <a:pt x="1446660" y="191930"/>
                </a:moveTo>
                <a:lnTo>
                  <a:pt x="1449051" y="193457"/>
                </a:lnTo>
                <a:lnTo>
                  <a:pt x="1451442" y="194985"/>
                </a:lnTo>
                <a:lnTo>
                  <a:pt x="1453268" y="197176"/>
                </a:lnTo>
                <a:lnTo>
                  <a:pt x="1452837" y="187380"/>
                </a:lnTo>
                <a:lnTo>
                  <a:pt x="1449250" y="185322"/>
                </a:lnTo>
                <a:lnTo>
                  <a:pt x="1446660" y="191930"/>
                </a:lnTo>
                <a:close/>
              </a:path>
              <a:path w="2507483" h="580273">
                <a:moveTo>
                  <a:pt x="1436997" y="191166"/>
                </a:moveTo>
                <a:lnTo>
                  <a:pt x="1443771" y="191166"/>
                </a:lnTo>
                <a:lnTo>
                  <a:pt x="1446660" y="191930"/>
                </a:lnTo>
                <a:lnTo>
                  <a:pt x="1449250" y="185322"/>
                </a:lnTo>
                <a:lnTo>
                  <a:pt x="1445100" y="184292"/>
                </a:lnTo>
                <a:lnTo>
                  <a:pt x="1440385" y="184292"/>
                </a:lnTo>
                <a:lnTo>
                  <a:pt x="1436997" y="191166"/>
                </a:lnTo>
                <a:close/>
              </a:path>
              <a:path w="2507483" h="580273">
                <a:moveTo>
                  <a:pt x="1435736" y="184292"/>
                </a:moveTo>
                <a:lnTo>
                  <a:pt x="1431585" y="185322"/>
                </a:lnTo>
                <a:lnTo>
                  <a:pt x="1431718" y="193457"/>
                </a:lnTo>
                <a:lnTo>
                  <a:pt x="1434109" y="191930"/>
                </a:lnTo>
                <a:lnTo>
                  <a:pt x="1436997" y="191166"/>
                </a:lnTo>
                <a:lnTo>
                  <a:pt x="1440385" y="184292"/>
                </a:lnTo>
                <a:lnTo>
                  <a:pt x="1435736" y="184292"/>
                </a:lnTo>
                <a:close/>
              </a:path>
              <a:path w="2507483" h="580273">
                <a:moveTo>
                  <a:pt x="1426139" y="200032"/>
                </a:moveTo>
                <a:lnTo>
                  <a:pt x="1427467" y="197176"/>
                </a:lnTo>
                <a:lnTo>
                  <a:pt x="1429327" y="194985"/>
                </a:lnTo>
                <a:lnTo>
                  <a:pt x="1431718" y="193457"/>
                </a:lnTo>
                <a:lnTo>
                  <a:pt x="1431585" y="185322"/>
                </a:lnTo>
                <a:lnTo>
                  <a:pt x="1427932" y="187380"/>
                </a:lnTo>
                <a:lnTo>
                  <a:pt x="1426139" y="200032"/>
                </a:lnTo>
                <a:close/>
              </a:path>
              <a:path w="2507483" h="580273">
                <a:moveTo>
                  <a:pt x="1427467" y="223210"/>
                </a:moveTo>
                <a:lnTo>
                  <a:pt x="1426139" y="220354"/>
                </a:lnTo>
                <a:lnTo>
                  <a:pt x="1424877" y="217498"/>
                </a:lnTo>
                <a:lnTo>
                  <a:pt x="1424246" y="214111"/>
                </a:lnTo>
                <a:lnTo>
                  <a:pt x="1424246" y="206208"/>
                </a:lnTo>
                <a:lnTo>
                  <a:pt x="1424877" y="202821"/>
                </a:lnTo>
                <a:lnTo>
                  <a:pt x="1426139" y="200032"/>
                </a:lnTo>
                <a:lnTo>
                  <a:pt x="1427932" y="187380"/>
                </a:lnTo>
                <a:lnTo>
                  <a:pt x="1424280" y="189439"/>
                </a:lnTo>
                <a:lnTo>
                  <a:pt x="1421424" y="192428"/>
                </a:lnTo>
                <a:lnTo>
                  <a:pt x="1424280" y="230947"/>
                </a:lnTo>
                <a:lnTo>
                  <a:pt x="1427932" y="233005"/>
                </a:lnTo>
                <a:lnTo>
                  <a:pt x="1427467" y="223210"/>
                </a:lnTo>
                <a:close/>
              </a:path>
              <a:path w="2507483" h="580273">
                <a:moveTo>
                  <a:pt x="1456523" y="214111"/>
                </a:moveTo>
                <a:lnTo>
                  <a:pt x="1455858" y="217498"/>
                </a:lnTo>
                <a:lnTo>
                  <a:pt x="1456489" y="230947"/>
                </a:lnTo>
                <a:lnTo>
                  <a:pt x="1459345" y="227991"/>
                </a:lnTo>
                <a:lnTo>
                  <a:pt x="1456523" y="210193"/>
                </a:lnTo>
                <a:lnTo>
                  <a:pt x="1456523" y="214111"/>
                </a:lnTo>
                <a:close/>
              </a:path>
              <a:path w="2507483" h="580273">
                <a:moveTo>
                  <a:pt x="1455858" y="217498"/>
                </a:moveTo>
                <a:lnTo>
                  <a:pt x="1454530" y="220354"/>
                </a:lnTo>
                <a:lnTo>
                  <a:pt x="1453268" y="223210"/>
                </a:lnTo>
                <a:lnTo>
                  <a:pt x="1451442" y="225401"/>
                </a:lnTo>
                <a:lnTo>
                  <a:pt x="1449051" y="226929"/>
                </a:lnTo>
                <a:lnTo>
                  <a:pt x="1446660" y="228456"/>
                </a:lnTo>
                <a:lnTo>
                  <a:pt x="1449250" y="235064"/>
                </a:lnTo>
                <a:lnTo>
                  <a:pt x="1452837" y="233005"/>
                </a:lnTo>
                <a:lnTo>
                  <a:pt x="1456489" y="230947"/>
                </a:lnTo>
                <a:lnTo>
                  <a:pt x="1455858" y="217498"/>
                </a:lnTo>
                <a:close/>
              </a:path>
              <a:path w="2507483" h="580273">
                <a:moveTo>
                  <a:pt x="1445100" y="236093"/>
                </a:moveTo>
                <a:lnTo>
                  <a:pt x="1449250" y="235064"/>
                </a:lnTo>
                <a:lnTo>
                  <a:pt x="1446660" y="228456"/>
                </a:lnTo>
                <a:lnTo>
                  <a:pt x="1443771" y="229220"/>
                </a:lnTo>
                <a:lnTo>
                  <a:pt x="1440385" y="229220"/>
                </a:lnTo>
                <a:lnTo>
                  <a:pt x="1440385" y="236093"/>
                </a:lnTo>
                <a:lnTo>
                  <a:pt x="1445100" y="236093"/>
                </a:lnTo>
                <a:close/>
              </a:path>
              <a:path w="2507483" h="580273">
                <a:moveTo>
                  <a:pt x="1436997" y="229220"/>
                </a:moveTo>
                <a:lnTo>
                  <a:pt x="1434109" y="228456"/>
                </a:lnTo>
                <a:lnTo>
                  <a:pt x="1435736" y="236093"/>
                </a:lnTo>
                <a:lnTo>
                  <a:pt x="1440385" y="236093"/>
                </a:lnTo>
                <a:lnTo>
                  <a:pt x="1440385" y="229220"/>
                </a:lnTo>
                <a:lnTo>
                  <a:pt x="1436997" y="229220"/>
                </a:lnTo>
                <a:close/>
              </a:path>
              <a:path w="2507483" h="580273">
                <a:moveTo>
                  <a:pt x="1427467" y="223210"/>
                </a:moveTo>
                <a:lnTo>
                  <a:pt x="1427932" y="233005"/>
                </a:lnTo>
                <a:lnTo>
                  <a:pt x="1431585" y="235064"/>
                </a:lnTo>
                <a:lnTo>
                  <a:pt x="1435736" y="236093"/>
                </a:lnTo>
                <a:lnTo>
                  <a:pt x="1434109" y="228456"/>
                </a:lnTo>
                <a:lnTo>
                  <a:pt x="1431718" y="226929"/>
                </a:lnTo>
                <a:lnTo>
                  <a:pt x="1429327" y="225401"/>
                </a:lnTo>
                <a:lnTo>
                  <a:pt x="1427467" y="223210"/>
                </a:lnTo>
                <a:close/>
              </a:path>
              <a:path w="2507483" h="580273">
                <a:moveTo>
                  <a:pt x="1424280" y="230947"/>
                </a:moveTo>
                <a:lnTo>
                  <a:pt x="1421424" y="192428"/>
                </a:lnTo>
                <a:lnTo>
                  <a:pt x="1419365" y="196346"/>
                </a:lnTo>
                <a:lnTo>
                  <a:pt x="1417306" y="200198"/>
                </a:lnTo>
                <a:lnTo>
                  <a:pt x="1416277" y="204814"/>
                </a:lnTo>
                <a:lnTo>
                  <a:pt x="1416277" y="210193"/>
                </a:lnTo>
                <a:lnTo>
                  <a:pt x="1417306" y="220221"/>
                </a:lnTo>
                <a:lnTo>
                  <a:pt x="1419365" y="224139"/>
                </a:lnTo>
                <a:lnTo>
                  <a:pt x="1421424" y="227991"/>
                </a:lnTo>
                <a:lnTo>
                  <a:pt x="1424280" y="230947"/>
                </a:lnTo>
                <a:close/>
              </a:path>
              <a:path w="2507483" h="580273">
                <a:moveTo>
                  <a:pt x="1482405" y="192162"/>
                </a:moveTo>
                <a:lnTo>
                  <a:pt x="1482405" y="222745"/>
                </a:lnTo>
                <a:lnTo>
                  <a:pt x="1482472" y="225932"/>
                </a:lnTo>
                <a:lnTo>
                  <a:pt x="1490375" y="192162"/>
                </a:lnTo>
                <a:lnTo>
                  <a:pt x="1482405" y="185288"/>
                </a:lnTo>
                <a:lnTo>
                  <a:pt x="1472444" y="185288"/>
                </a:lnTo>
                <a:lnTo>
                  <a:pt x="1472444" y="192162"/>
                </a:lnTo>
                <a:lnTo>
                  <a:pt x="1482405" y="192162"/>
                </a:lnTo>
                <a:close/>
              </a:path>
              <a:path w="2507483" h="580273">
                <a:moveTo>
                  <a:pt x="1490375" y="192162"/>
                </a:moveTo>
                <a:lnTo>
                  <a:pt x="1482472" y="225932"/>
                </a:lnTo>
                <a:lnTo>
                  <a:pt x="1483136" y="228523"/>
                </a:lnTo>
                <a:lnTo>
                  <a:pt x="1484398" y="230515"/>
                </a:lnTo>
                <a:lnTo>
                  <a:pt x="1485726" y="232441"/>
                </a:lnTo>
                <a:lnTo>
                  <a:pt x="1487486" y="233869"/>
                </a:lnTo>
                <a:lnTo>
                  <a:pt x="1489677" y="234798"/>
                </a:lnTo>
                <a:lnTo>
                  <a:pt x="1490375" y="223807"/>
                </a:lnTo>
                <a:lnTo>
                  <a:pt x="1490375" y="192162"/>
                </a:lnTo>
                <a:close/>
              </a:path>
              <a:path w="2507483" h="580273">
                <a:moveTo>
                  <a:pt x="1506612" y="224936"/>
                </a:moveTo>
                <a:lnTo>
                  <a:pt x="1505483" y="226065"/>
                </a:lnTo>
                <a:lnTo>
                  <a:pt x="1506048" y="234101"/>
                </a:lnTo>
                <a:lnTo>
                  <a:pt x="1507874" y="233005"/>
                </a:lnTo>
                <a:lnTo>
                  <a:pt x="1509402" y="231611"/>
                </a:lnTo>
                <a:lnTo>
                  <a:pt x="1506612" y="224936"/>
                </a:lnTo>
                <a:close/>
              </a:path>
              <a:path w="2507483" h="580273">
                <a:moveTo>
                  <a:pt x="1501432" y="228290"/>
                </a:moveTo>
                <a:lnTo>
                  <a:pt x="1501864" y="235695"/>
                </a:lnTo>
                <a:lnTo>
                  <a:pt x="1503923" y="234898"/>
                </a:lnTo>
                <a:lnTo>
                  <a:pt x="1506048" y="234101"/>
                </a:lnTo>
                <a:lnTo>
                  <a:pt x="1505483" y="226065"/>
                </a:lnTo>
                <a:lnTo>
                  <a:pt x="1504222" y="226962"/>
                </a:lnTo>
                <a:lnTo>
                  <a:pt x="1502827" y="227626"/>
                </a:lnTo>
                <a:lnTo>
                  <a:pt x="1501432" y="228290"/>
                </a:lnTo>
                <a:close/>
              </a:path>
              <a:path w="2507483" h="580273">
                <a:moveTo>
                  <a:pt x="1493861" y="228024"/>
                </a:moveTo>
                <a:lnTo>
                  <a:pt x="1494227" y="236093"/>
                </a:lnTo>
                <a:lnTo>
                  <a:pt x="1499473" y="236093"/>
                </a:lnTo>
                <a:lnTo>
                  <a:pt x="1501864" y="235695"/>
                </a:lnTo>
                <a:lnTo>
                  <a:pt x="1501432" y="228290"/>
                </a:lnTo>
                <a:lnTo>
                  <a:pt x="1499772" y="228622"/>
                </a:lnTo>
                <a:lnTo>
                  <a:pt x="1495654" y="228622"/>
                </a:lnTo>
                <a:lnTo>
                  <a:pt x="1493861" y="228024"/>
                </a:lnTo>
                <a:close/>
              </a:path>
              <a:path w="2507483" h="580273">
                <a:moveTo>
                  <a:pt x="1492467" y="226829"/>
                </a:moveTo>
                <a:lnTo>
                  <a:pt x="1491072" y="225634"/>
                </a:lnTo>
                <a:lnTo>
                  <a:pt x="1491869" y="235662"/>
                </a:lnTo>
                <a:lnTo>
                  <a:pt x="1494227" y="236093"/>
                </a:lnTo>
                <a:lnTo>
                  <a:pt x="1493861" y="228024"/>
                </a:lnTo>
                <a:lnTo>
                  <a:pt x="1492467" y="226829"/>
                </a:lnTo>
                <a:close/>
              </a:path>
              <a:path w="2507483" h="580273">
                <a:moveTo>
                  <a:pt x="1490375" y="223807"/>
                </a:moveTo>
                <a:lnTo>
                  <a:pt x="1489677" y="234798"/>
                </a:lnTo>
                <a:lnTo>
                  <a:pt x="1491869" y="235662"/>
                </a:lnTo>
                <a:lnTo>
                  <a:pt x="1491072" y="225634"/>
                </a:lnTo>
                <a:lnTo>
                  <a:pt x="1490375" y="223807"/>
                </a:lnTo>
                <a:close/>
              </a:path>
              <a:path w="2507483" h="580273">
                <a:moveTo>
                  <a:pt x="1490375" y="185288"/>
                </a:moveTo>
                <a:lnTo>
                  <a:pt x="1490375" y="171143"/>
                </a:lnTo>
                <a:lnTo>
                  <a:pt x="1482405" y="173334"/>
                </a:lnTo>
                <a:lnTo>
                  <a:pt x="1482405" y="185288"/>
                </a:lnTo>
                <a:lnTo>
                  <a:pt x="1490375" y="192162"/>
                </a:lnTo>
                <a:lnTo>
                  <a:pt x="1508505" y="192162"/>
                </a:lnTo>
                <a:lnTo>
                  <a:pt x="1508505" y="185288"/>
                </a:lnTo>
                <a:lnTo>
                  <a:pt x="1490375" y="185288"/>
                </a:lnTo>
                <a:close/>
              </a:path>
              <a:path w="2507483" h="580273">
                <a:moveTo>
                  <a:pt x="1549675" y="219092"/>
                </a:moveTo>
                <a:lnTo>
                  <a:pt x="1550140" y="220354"/>
                </a:lnTo>
                <a:lnTo>
                  <a:pt x="1551634" y="232939"/>
                </a:lnTo>
                <a:lnTo>
                  <a:pt x="1553959" y="231146"/>
                </a:lnTo>
                <a:lnTo>
                  <a:pt x="1555619" y="228821"/>
                </a:lnTo>
                <a:lnTo>
                  <a:pt x="1557279" y="226431"/>
                </a:lnTo>
                <a:lnTo>
                  <a:pt x="1558109" y="223674"/>
                </a:lnTo>
                <a:lnTo>
                  <a:pt x="1558109" y="217498"/>
                </a:lnTo>
                <a:lnTo>
                  <a:pt x="1557179" y="214908"/>
                </a:lnTo>
                <a:lnTo>
                  <a:pt x="1555320" y="212783"/>
                </a:lnTo>
                <a:lnTo>
                  <a:pt x="1553461" y="210658"/>
                </a:lnTo>
                <a:lnTo>
                  <a:pt x="1550206" y="209130"/>
                </a:lnTo>
                <a:lnTo>
                  <a:pt x="1549675" y="219092"/>
                </a:lnTo>
                <a:close/>
              </a:path>
              <a:path w="2507483" h="580273">
                <a:moveTo>
                  <a:pt x="1530382" y="205079"/>
                </a:moveTo>
                <a:lnTo>
                  <a:pt x="1531711" y="212883"/>
                </a:lnTo>
                <a:lnTo>
                  <a:pt x="1543665" y="215373"/>
                </a:lnTo>
                <a:lnTo>
                  <a:pt x="1546188" y="215904"/>
                </a:lnTo>
                <a:lnTo>
                  <a:pt x="1547882" y="216768"/>
                </a:lnTo>
                <a:lnTo>
                  <a:pt x="1549675" y="219092"/>
                </a:lnTo>
                <a:lnTo>
                  <a:pt x="1550206" y="209130"/>
                </a:lnTo>
                <a:lnTo>
                  <a:pt x="1545557" y="208201"/>
                </a:lnTo>
                <a:lnTo>
                  <a:pt x="1533105" y="205610"/>
                </a:lnTo>
                <a:lnTo>
                  <a:pt x="1530382" y="205079"/>
                </a:lnTo>
                <a:close/>
              </a:path>
              <a:path w="2507483" h="580273">
                <a:moveTo>
                  <a:pt x="1530382" y="205079"/>
                </a:moveTo>
                <a:lnTo>
                  <a:pt x="1528523" y="204216"/>
                </a:lnTo>
                <a:lnTo>
                  <a:pt x="1527527" y="203020"/>
                </a:lnTo>
                <a:lnTo>
                  <a:pt x="1526530" y="201759"/>
                </a:lnTo>
                <a:lnTo>
                  <a:pt x="1526032" y="200397"/>
                </a:lnTo>
                <a:lnTo>
                  <a:pt x="1526862" y="211886"/>
                </a:lnTo>
                <a:lnTo>
                  <a:pt x="1531711" y="212883"/>
                </a:lnTo>
                <a:lnTo>
                  <a:pt x="1530382" y="205079"/>
                </a:lnTo>
                <a:close/>
              </a:path>
              <a:path w="2507483" h="580273">
                <a:moveTo>
                  <a:pt x="1518926" y="194022"/>
                </a:moveTo>
                <a:lnTo>
                  <a:pt x="1519192" y="205577"/>
                </a:lnTo>
                <a:lnTo>
                  <a:pt x="1521251" y="207902"/>
                </a:lnTo>
                <a:lnTo>
                  <a:pt x="1523376" y="210226"/>
                </a:lnTo>
                <a:lnTo>
                  <a:pt x="1526862" y="211886"/>
                </a:lnTo>
                <a:lnTo>
                  <a:pt x="1526032" y="200397"/>
                </a:lnTo>
                <a:lnTo>
                  <a:pt x="1524273" y="187712"/>
                </a:lnTo>
                <a:lnTo>
                  <a:pt x="1522048" y="189506"/>
                </a:lnTo>
                <a:lnTo>
                  <a:pt x="1520454" y="191764"/>
                </a:lnTo>
                <a:lnTo>
                  <a:pt x="1518926" y="194022"/>
                </a:lnTo>
                <a:close/>
              </a:path>
              <a:path w="2507483" h="580273">
                <a:moveTo>
                  <a:pt x="1519192" y="205577"/>
                </a:moveTo>
                <a:lnTo>
                  <a:pt x="1518926" y="194022"/>
                </a:lnTo>
                <a:lnTo>
                  <a:pt x="1518163" y="196512"/>
                </a:lnTo>
                <a:lnTo>
                  <a:pt x="1518163" y="202688"/>
                </a:lnTo>
                <a:lnTo>
                  <a:pt x="1519192" y="205577"/>
                </a:lnTo>
                <a:close/>
              </a:path>
              <a:path w="2507483" h="580273">
                <a:moveTo>
                  <a:pt x="1551634" y="232939"/>
                </a:moveTo>
                <a:lnTo>
                  <a:pt x="1550140" y="220354"/>
                </a:lnTo>
                <a:lnTo>
                  <a:pt x="1550140" y="223940"/>
                </a:lnTo>
                <a:lnTo>
                  <a:pt x="1549144" y="225733"/>
                </a:lnTo>
                <a:lnTo>
                  <a:pt x="1548646" y="234201"/>
                </a:lnTo>
                <a:lnTo>
                  <a:pt x="1551634" y="232939"/>
                </a:lnTo>
                <a:close/>
              </a:path>
              <a:path w="2507483" h="580273">
                <a:moveTo>
                  <a:pt x="1547151" y="227128"/>
                </a:moveTo>
                <a:lnTo>
                  <a:pt x="1545159" y="228456"/>
                </a:lnTo>
                <a:lnTo>
                  <a:pt x="1545657" y="235463"/>
                </a:lnTo>
                <a:lnTo>
                  <a:pt x="1548646" y="234201"/>
                </a:lnTo>
                <a:lnTo>
                  <a:pt x="1549144" y="225733"/>
                </a:lnTo>
                <a:lnTo>
                  <a:pt x="1547151" y="227128"/>
                </a:lnTo>
                <a:close/>
              </a:path>
              <a:path w="2507483" h="580273">
                <a:moveTo>
                  <a:pt x="1528622" y="226530"/>
                </a:moveTo>
                <a:lnTo>
                  <a:pt x="1528955" y="235064"/>
                </a:lnTo>
                <a:lnTo>
                  <a:pt x="1533437" y="236093"/>
                </a:lnTo>
                <a:lnTo>
                  <a:pt x="1542204" y="236093"/>
                </a:lnTo>
                <a:lnTo>
                  <a:pt x="1545657" y="235463"/>
                </a:lnTo>
                <a:lnTo>
                  <a:pt x="1545159" y="228456"/>
                </a:lnTo>
                <a:lnTo>
                  <a:pt x="1542403" y="229120"/>
                </a:lnTo>
                <a:lnTo>
                  <a:pt x="1534898" y="229120"/>
                </a:lnTo>
                <a:lnTo>
                  <a:pt x="1531478" y="228257"/>
                </a:lnTo>
                <a:lnTo>
                  <a:pt x="1528622" y="226530"/>
                </a:lnTo>
                <a:close/>
              </a:path>
              <a:path w="2507483" h="580273">
                <a:moveTo>
                  <a:pt x="1525833" y="224803"/>
                </a:moveTo>
                <a:lnTo>
                  <a:pt x="1523708" y="222413"/>
                </a:lnTo>
                <a:lnTo>
                  <a:pt x="1524837" y="233005"/>
                </a:lnTo>
                <a:lnTo>
                  <a:pt x="1528955" y="235064"/>
                </a:lnTo>
                <a:lnTo>
                  <a:pt x="1528622" y="226530"/>
                </a:lnTo>
                <a:lnTo>
                  <a:pt x="1525833" y="224803"/>
                </a:lnTo>
                <a:close/>
              </a:path>
              <a:path w="2507483" h="580273">
                <a:moveTo>
                  <a:pt x="1522247" y="219358"/>
                </a:moveTo>
                <a:lnTo>
                  <a:pt x="1515473" y="224239"/>
                </a:lnTo>
                <a:lnTo>
                  <a:pt x="1517664" y="228024"/>
                </a:lnTo>
                <a:lnTo>
                  <a:pt x="1520786" y="230947"/>
                </a:lnTo>
                <a:lnTo>
                  <a:pt x="1524837" y="233005"/>
                </a:lnTo>
                <a:lnTo>
                  <a:pt x="1523708" y="222413"/>
                </a:lnTo>
                <a:lnTo>
                  <a:pt x="1522247" y="219358"/>
                </a:lnTo>
                <a:close/>
              </a:path>
              <a:path w="2507483" h="580273">
                <a:moveTo>
                  <a:pt x="1547782" y="194686"/>
                </a:moveTo>
                <a:lnTo>
                  <a:pt x="1549609" y="196811"/>
                </a:lnTo>
                <a:lnTo>
                  <a:pt x="1550738" y="199733"/>
                </a:lnTo>
                <a:lnTo>
                  <a:pt x="1557412" y="195350"/>
                </a:lnTo>
                <a:lnTo>
                  <a:pt x="1555752" y="191830"/>
                </a:lnTo>
                <a:lnTo>
                  <a:pt x="1553228" y="189107"/>
                </a:lnTo>
                <a:lnTo>
                  <a:pt x="1549841" y="187181"/>
                </a:lnTo>
                <a:lnTo>
                  <a:pt x="1547782" y="194686"/>
                </a:lnTo>
                <a:close/>
              </a:path>
              <a:path w="2507483" h="580273">
                <a:moveTo>
                  <a:pt x="1546454" y="185255"/>
                </a:moveTo>
                <a:lnTo>
                  <a:pt x="1542303" y="184292"/>
                </a:lnTo>
                <a:lnTo>
                  <a:pt x="1542735" y="191963"/>
                </a:lnTo>
                <a:lnTo>
                  <a:pt x="1545259" y="193357"/>
                </a:lnTo>
                <a:lnTo>
                  <a:pt x="1547782" y="194686"/>
                </a:lnTo>
                <a:lnTo>
                  <a:pt x="1549841" y="187181"/>
                </a:lnTo>
                <a:lnTo>
                  <a:pt x="1546454" y="185255"/>
                </a:lnTo>
                <a:close/>
              </a:path>
              <a:path w="2507483" h="580273">
                <a:moveTo>
                  <a:pt x="1534998" y="191266"/>
                </a:moveTo>
                <a:lnTo>
                  <a:pt x="1540112" y="191266"/>
                </a:lnTo>
                <a:lnTo>
                  <a:pt x="1542735" y="191963"/>
                </a:lnTo>
                <a:lnTo>
                  <a:pt x="1542303" y="184292"/>
                </a:lnTo>
                <a:lnTo>
                  <a:pt x="1537389" y="184292"/>
                </a:lnTo>
                <a:lnTo>
                  <a:pt x="1534998" y="191266"/>
                </a:lnTo>
                <a:close/>
              </a:path>
              <a:path w="2507483" h="580273">
                <a:moveTo>
                  <a:pt x="1533470" y="184292"/>
                </a:moveTo>
                <a:lnTo>
                  <a:pt x="1530050" y="184990"/>
                </a:lnTo>
                <a:lnTo>
                  <a:pt x="1531212" y="192262"/>
                </a:lnTo>
                <a:lnTo>
                  <a:pt x="1532939" y="191598"/>
                </a:lnTo>
                <a:lnTo>
                  <a:pt x="1534998" y="191266"/>
                </a:lnTo>
                <a:lnTo>
                  <a:pt x="1537389" y="184292"/>
                </a:lnTo>
                <a:lnTo>
                  <a:pt x="1533470" y="184292"/>
                </a:lnTo>
                <a:close/>
              </a:path>
              <a:path w="2507483" h="580273">
                <a:moveTo>
                  <a:pt x="1526032" y="197475"/>
                </a:moveTo>
                <a:lnTo>
                  <a:pt x="1526464" y="196180"/>
                </a:lnTo>
                <a:lnTo>
                  <a:pt x="1528257" y="193856"/>
                </a:lnTo>
                <a:lnTo>
                  <a:pt x="1529552" y="192926"/>
                </a:lnTo>
                <a:lnTo>
                  <a:pt x="1531212" y="192262"/>
                </a:lnTo>
                <a:lnTo>
                  <a:pt x="1530050" y="184990"/>
                </a:lnTo>
                <a:lnTo>
                  <a:pt x="1527128" y="186384"/>
                </a:lnTo>
                <a:lnTo>
                  <a:pt x="1526032" y="197475"/>
                </a:lnTo>
                <a:close/>
              </a:path>
              <a:path w="2507483" h="580273">
                <a:moveTo>
                  <a:pt x="1526032" y="197475"/>
                </a:moveTo>
                <a:lnTo>
                  <a:pt x="1527128" y="186384"/>
                </a:lnTo>
                <a:lnTo>
                  <a:pt x="1524273" y="187712"/>
                </a:lnTo>
                <a:lnTo>
                  <a:pt x="1526032" y="200397"/>
                </a:lnTo>
                <a:lnTo>
                  <a:pt x="1526032" y="197475"/>
                </a:lnTo>
                <a:close/>
              </a:path>
              <a:path w="2507483" h="580273">
                <a:moveTo>
                  <a:pt x="1616801" y="169748"/>
                </a:moveTo>
                <a:lnTo>
                  <a:pt x="1616801" y="167955"/>
                </a:lnTo>
                <a:lnTo>
                  <a:pt x="1616236" y="166527"/>
                </a:lnTo>
                <a:lnTo>
                  <a:pt x="1614044" y="164336"/>
                </a:lnTo>
                <a:lnTo>
                  <a:pt x="1612616" y="163771"/>
                </a:lnTo>
                <a:lnTo>
                  <a:pt x="1609030" y="163771"/>
                </a:lnTo>
                <a:lnTo>
                  <a:pt x="1607569" y="164336"/>
                </a:lnTo>
                <a:lnTo>
                  <a:pt x="1605378" y="166527"/>
                </a:lnTo>
                <a:lnTo>
                  <a:pt x="1604846" y="167955"/>
                </a:lnTo>
                <a:lnTo>
                  <a:pt x="1604846" y="169748"/>
                </a:lnTo>
                <a:lnTo>
                  <a:pt x="1605378" y="173002"/>
                </a:lnTo>
                <a:lnTo>
                  <a:pt x="1607569" y="175194"/>
                </a:lnTo>
                <a:lnTo>
                  <a:pt x="1609030" y="175725"/>
                </a:lnTo>
                <a:lnTo>
                  <a:pt x="1612616" y="175725"/>
                </a:lnTo>
                <a:lnTo>
                  <a:pt x="1614044" y="175194"/>
                </a:lnTo>
                <a:lnTo>
                  <a:pt x="1616236" y="173002"/>
                </a:lnTo>
                <a:lnTo>
                  <a:pt x="1616801" y="171541"/>
                </a:lnTo>
                <a:lnTo>
                  <a:pt x="1616801" y="169748"/>
                </a:lnTo>
                <a:close/>
              </a:path>
              <a:path w="2507483" h="580273">
                <a:moveTo>
                  <a:pt x="1606839" y="185288"/>
                </a:moveTo>
                <a:lnTo>
                  <a:pt x="1606839" y="235097"/>
                </a:lnTo>
                <a:lnTo>
                  <a:pt x="1614808" y="235097"/>
                </a:lnTo>
                <a:lnTo>
                  <a:pt x="1614808" y="185288"/>
                </a:lnTo>
                <a:lnTo>
                  <a:pt x="1606839" y="185288"/>
                </a:lnTo>
                <a:close/>
              </a:path>
              <a:path w="2507483" h="580273">
                <a:moveTo>
                  <a:pt x="1639675" y="195350"/>
                </a:moveTo>
                <a:lnTo>
                  <a:pt x="1640736" y="192698"/>
                </a:lnTo>
                <a:lnTo>
                  <a:pt x="1640273" y="185288"/>
                </a:lnTo>
                <a:lnTo>
                  <a:pt x="1633300" y="185288"/>
                </a:lnTo>
                <a:lnTo>
                  <a:pt x="1641269" y="235097"/>
                </a:lnTo>
                <a:lnTo>
                  <a:pt x="1640970" y="196446"/>
                </a:lnTo>
                <a:lnTo>
                  <a:pt x="1640736" y="192698"/>
                </a:lnTo>
                <a:lnTo>
                  <a:pt x="1639675" y="195350"/>
                </a:lnTo>
                <a:close/>
              </a:path>
              <a:path w="2507483" h="580273">
                <a:moveTo>
                  <a:pt x="1641269" y="204349"/>
                </a:moveTo>
                <a:lnTo>
                  <a:pt x="1642033" y="200962"/>
                </a:lnTo>
                <a:lnTo>
                  <a:pt x="1643560" y="198438"/>
                </a:lnTo>
                <a:lnTo>
                  <a:pt x="1645154" y="195914"/>
                </a:lnTo>
                <a:lnTo>
                  <a:pt x="1647147" y="194088"/>
                </a:lnTo>
                <a:lnTo>
                  <a:pt x="1649537" y="192959"/>
                </a:lnTo>
                <a:lnTo>
                  <a:pt x="1651928" y="191830"/>
                </a:lnTo>
                <a:lnTo>
                  <a:pt x="1654319" y="191266"/>
                </a:lnTo>
                <a:lnTo>
                  <a:pt x="1660163" y="191266"/>
                </a:lnTo>
                <a:lnTo>
                  <a:pt x="1663052" y="192361"/>
                </a:lnTo>
                <a:lnTo>
                  <a:pt x="1665377" y="194553"/>
                </a:lnTo>
                <a:lnTo>
                  <a:pt x="1667767" y="196678"/>
                </a:lnTo>
                <a:lnTo>
                  <a:pt x="1668963" y="200497"/>
                </a:lnTo>
                <a:lnTo>
                  <a:pt x="1668963" y="235097"/>
                </a:lnTo>
                <a:lnTo>
                  <a:pt x="1676932" y="235097"/>
                </a:lnTo>
                <a:lnTo>
                  <a:pt x="1670191" y="187712"/>
                </a:lnTo>
                <a:lnTo>
                  <a:pt x="1667269" y="186384"/>
                </a:lnTo>
                <a:lnTo>
                  <a:pt x="1664347" y="184990"/>
                </a:lnTo>
                <a:lnTo>
                  <a:pt x="1661093" y="184292"/>
                </a:lnTo>
                <a:lnTo>
                  <a:pt x="1654983" y="184292"/>
                </a:lnTo>
                <a:lnTo>
                  <a:pt x="1652526" y="184658"/>
                </a:lnTo>
                <a:lnTo>
                  <a:pt x="1650135" y="185388"/>
                </a:lnTo>
                <a:lnTo>
                  <a:pt x="1647811" y="186119"/>
                </a:lnTo>
                <a:lnTo>
                  <a:pt x="1645752" y="187314"/>
                </a:lnTo>
                <a:lnTo>
                  <a:pt x="1643959" y="188974"/>
                </a:lnTo>
                <a:lnTo>
                  <a:pt x="1642166" y="190568"/>
                </a:lnTo>
                <a:lnTo>
                  <a:pt x="1641269" y="204349"/>
                </a:lnTo>
                <a:close/>
              </a:path>
              <a:path w="2507483" h="580273">
                <a:moveTo>
                  <a:pt x="1641269" y="204349"/>
                </a:moveTo>
                <a:lnTo>
                  <a:pt x="1642166" y="190568"/>
                </a:lnTo>
                <a:lnTo>
                  <a:pt x="1640970" y="196446"/>
                </a:lnTo>
                <a:lnTo>
                  <a:pt x="1641269" y="235097"/>
                </a:lnTo>
                <a:lnTo>
                  <a:pt x="1641269" y="204349"/>
                </a:lnTo>
                <a:close/>
              </a:path>
              <a:path w="2507483" h="580273">
                <a:moveTo>
                  <a:pt x="1640738" y="192693"/>
                </a:moveTo>
                <a:lnTo>
                  <a:pt x="1640970" y="196446"/>
                </a:lnTo>
                <a:lnTo>
                  <a:pt x="1642166" y="190568"/>
                </a:lnTo>
                <a:lnTo>
                  <a:pt x="1640738" y="192693"/>
                </a:lnTo>
                <a:close/>
              </a:path>
              <a:path w="2507483" h="580273">
                <a:moveTo>
                  <a:pt x="1676932" y="235097"/>
                </a:moveTo>
                <a:lnTo>
                  <a:pt x="1676932" y="198903"/>
                </a:lnTo>
                <a:lnTo>
                  <a:pt x="1676036" y="195350"/>
                </a:lnTo>
                <a:lnTo>
                  <a:pt x="1674242" y="192561"/>
                </a:lnTo>
                <a:lnTo>
                  <a:pt x="1672516" y="189771"/>
                </a:lnTo>
                <a:lnTo>
                  <a:pt x="1670191" y="187712"/>
                </a:lnTo>
                <a:lnTo>
                  <a:pt x="1676932" y="235097"/>
                </a:lnTo>
                <a:close/>
              </a:path>
              <a:path w="2507483" h="580273">
                <a:moveTo>
                  <a:pt x="1758250" y="229884"/>
                </a:moveTo>
                <a:lnTo>
                  <a:pt x="1759113" y="231411"/>
                </a:lnTo>
                <a:lnTo>
                  <a:pt x="1759810" y="225036"/>
                </a:lnTo>
                <a:lnTo>
                  <a:pt x="1757818" y="224737"/>
                </a:lnTo>
                <a:lnTo>
                  <a:pt x="1757818" y="227991"/>
                </a:lnTo>
                <a:lnTo>
                  <a:pt x="1757652" y="229751"/>
                </a:lnTo>
                <a:lnTo>
                  <a:pt x="1758070" y="229098"/>
                </a:lnTo>
                <a:lnTo>
                  <a:pt x="1757818" y="225733"/>
                </a:lnTo>
                <a:lnTo>
                  <a:pt x="1758070" y="229098"/>
                </a:lnTo>
                <a:lnTo>
                  <a:pt x="1759013" y="227626"/>
                </a:lnTo>
                <a:lnTo>
                  <a:pt x="1758250" y="229884"/>
                </a:lnTo>
                <a:close/>
              </a:path>
              <a:path w="2507483" h="580273">
                <a:moveTo>
                  <a:pt x="1743573" y="214377"/>
                </a:moveTo>
                <a:lnTo>
                  <a:pt x="1758017" y="211416"/>
                </a:lnTo>
                <a:lnTo>
                  <a:pt x="1759611" y="211089"/>
                </a:lnTo>
                <a:lnTo>
                  <a:pt x="1759810" y="225036"/>
                </a:lnTo>
                <a:lnTo>
                  <a:pt x="1759976" y="232873"/>
                </a:lnTo>
                <a:lnTo>
                  <a:pt x="1761172" y="233968"/>
                </a:lnTo>
                <a:lnTo>
                  <a:pt x="1761736" y="189240"/>
                </a:lnTo>
                <a:lnTo>
                  <a:pt x="1759611" y="204515"/>
                </a:lnTo>
                <a:lnTo>
                  <a:pt x="1758017" y="204829"/>
                </a:lnTo>
                <a:lnTo>
                  <a:pt x="1743573" y="214377"/>
                </a:lnTo>
                <a:close/>
              </a:path>
              <a:path w="2507483" h="580273">
                <a:moveTo>
                  <a:pt x="1736300" y="217166"/>
                </a:moveTo>
                <a:lnTo>
                  <a:pt x="1737894" y="215971"/>
                </a:lnTo>
                <a:lnTo>
                  <a:pt x="1740318" y="215041"/>
                </a:lnTo>
                <a:lnTo>
                  <a:pt x="1743573" y="214377"/>
                </a:lnTo>
                <a:lnTo>
                  <a:pt x="1758017" y="204829"/>
                </a:lnTo>
                <a:lnTo>
                  <a:pt x="1739887" y="208400"/>
                </a:lnTo>
                <a:lnTo>
                  <a:pt x="1736300" y="217166"/>
                </a:lnTo>
                <a:close/>
              </a:path>
              <a:path w="2507483" h="580273">
                <a:moveTo>
                  <a:pt x="1735437" y="209263"/>
                </a:moveTo>
                <a:lnTo>
                  <a:pt x="1731950" y="210923"/>
                </a:lnTo>
                <a:lnTo>
                  <a:pt x="1733910" y="220022"/>
                </a:lnTo>
                <a:lnTo>
                  <a:pt x="1734706" y="218362"/>
                </a:lnTo>
                <a:lnTo>
                  <a:pt x="1736300" y="217166"/>
                </a:lnTo>
                <a:lnTo>
                  <a:pt x="1739887" y="208400"/>
                </a:lnTo>
                <a:lnTo>
                  <a:pt x="1735437" y="209263"/>
                </a:lnTo>
                <a:close/>
              </a:path>
              <a:path w="2507483" h="580273">
                <a:moveTo>
                  <a:pt x="1733910" y="224206"/>
                </a:moveTo>
                <a:lnTo>
                  <a:pt x="1733910" y="220022"/>
                </a:lnTo>
                <a:lnTo>
                  <a:pt x="1731950" y="210923"/>
                </a:lnTo>
                <a:lnTo>
                  <a:pt x="1734009" y="234599"/>
                </a:lnTo>
                <a:lnTo>
                  <a:pt x="1734706" y="225899"/>
                </a:lnTo>
                <a:lnTo>
                  <a:pt x="1733910" y="224206"/>
                </a:lnTo>
                <a:close/>
              </a:path>
              <a:path w="2507483" h="580273">
                <a:moveTo>
                  <a:pt x="1743108" y="191266"/>
                </a:moveTo>
                <a:lnTo>
                  <a:pt x="1750214" y="191266"/>
                </a:lnTo>
                <a:lnTo>
                  <a:pt x="1753036" y="192295"/>
                </a:lnTo>
                <a:lnTo>
                  <a:pt x="1755029" y="194354"/>
                </a:lnTo>
                <a:lnTo>
                  <a:pt x="1757021" y="196346"/>
                </a:lnTo>
                <a:lnTo>
                  <a:pt x="1758017" y="199202"/>
                </a:lnTo>
                <a:lnTo>
                  <a:pt x="1758017" y="204829"/>
                </a:lnTo>
                <a:lnTo>
                  <a:pt x="1759611" y="204515"/>
                </a:lnTo>
                <a:lnTo>
                  <a:pt x="1759445" y="187380"/>
                </a:lnTo>
                <a:lnTo>
                  <a:pt x="1756523" y="186185"/>
                </a:lnTo>
                <a:lnTo>
                  <a:pt x="1753601" y="184923"/>
                </a:lnTo>
                <a:lnTo>
                  <a:pt x="1750347" y="184292"/>
                </a:lnTo>
                <a:lnTo>
                  <a:pt x="1746760" y="184292"/>
                </a:lnTo>
                <a:lnTo>
                  <a:pt x="1743108" y="191266"/>
                </a:lnTo>
                <a:close/>
              </a:path>
              <a:path w="2507483" h="580273">
                <a:moveTo>
                  <a:pt x="1741447" y="184292"/>
                </a:moveTo>
                <a:lnTo>
                  <a:pt x="1736998" y="185454"/>
                </a:lnTo>
                <a:lnTo>
                  <a:pt x="1737795" y="193557"/>
                </a:lnTo>
                <a:lnTo>
                  <a:pt x="1740185" y="192029"/>
                </a:lnTo>
                <a:lnTo>
                  <a:pt x="1743108" y="191266"/>
                </a:lnTo>
                <a:lnTo>
                  <a:pt x="1746760" y="184292"/>
                </a:lnTo>
                <a:lnTo>
                  <a:pt x="1741447" y="184292"/>
                </a:lnTo>
                <a:close/>
              </a:path>
              <a:path w="2507483" h="580273">
                <a:moveTo>
                  <a:pt x="1729825" y="190037"/>
                </a:moveTo>
                <a:lnTo>
                  <a:pt x="1732515" y="200729"/>
                </a:lnTo>
                <a:lnTo>
                  <a:pt x="1733644" y="197409"/>
                </a:lnTo>
                <a:lnTo>
                  <a:pt x="1735404" y="195018"/>
                </a:lnTo>
                <a:lnTo>
                  <a:pt x="1737795" y="193557"/>
                </a:lnTo>
                <a:lnTo>
                  <a:pt x="1736998" y="185454"/>
                </a:lnTo>
                <a:lnTo>
                  <a:pt x="1733412" y="187779"/>
                </a:lnTo>
                <a:lnTo>
                  <a:pt x="1729825" y="190037"/>
                </a:lnTo>
                <a:close/>
              </a:path>
              <a:path w="2507483" h="580273">
                <a:moveTo>
                  <a:pt x="1727368" y="193025"/>
                </a:moveTo>
                <a:lnTo>
                  <a:pt x="1726040" y="196744"/>
                </a:lnTo>
                <a:lnTo>
                  <a:pt x="1732515" y="200729"/>
                </a:lnTo>
                <a:lnTo>
                  <a:pt x="1729825" y="190037"/>
                </a:lnTo>
                <a:lnTo>
                  <a:pt x="1727368" y="193025"/>
                </a:lnTo>
                <a:close/>
              </a:path>
              <a:path w="2507483" h="580273">
                <a:moveTo>
                  <a:pt x="1765987" y="197409"/>
                </a:moveTo>
                <a:lnTo>
                  <a:pt x="1765123" y="194221"/>
                </a:lnTo>
                <a:lnTo>
                  <a:pt x="1765953" y="235795"/>
                </a:lnTo>
                <a:lnTo>
                  <a:pt x="1765987" y="197409"/>
                </a:lnTo>
                <a:close/>
              </a:path>
              <a:path w="2507483" h="580273">
                <a:moveTo>
                  <a:pt x="1765953" y="235795"/>
                </a:moveTo>
                <a:lnTo>
                  <a:pt x="1765123" y="194221"/>
                </a:lnTo>
                <a:lnTo>
                  <a:pt x="1763396" y="191764"/>
                </a:lnTo>
                <a:lnTo>
                  <a:pt x="1761736" y="189240"/>
                </a:lnTo>
                <a:lnTo>
                  <a:pt x="1761172" y="233968"/>
                </a:lnTo>
                <a:lnTo>
                  <a:pt x="1762699" y="234699"/>
                </a:lnTo>
                <a:lnTo>
                  <a:pt x="1764227" y="235429"/>
                </a:lnTo>
                <a:lnTo>
                  <a:pt x="1765953" y="235795"/>
                </a:lnTo>
                <a:close/>
              </a:path>
              <a:path w="2507483" h="580273">
                <a:moveTo>
                  <a:pt x="1773059" y="234798"/>
                </a:moveTo>
                <a:lnTo>
                  <a:pt x="1773458" y="228523"/>
                </a:lnTo>
                <a:lnTo>
                  <a:pt x="1771034" y="229021"/>
                </a:lnTo>
                <a:lnTo>
                  <a:pt x="1767248" y="229021"/>
                </a:lnTo>
                <a:lnTo>
                  <a:pt x="1765987" y="227825"/>
                </a:lnTo>
                <a:lnTo>
                  <a:pt x="1767879" y="235795"/>
                </a:lnTo>
                <a:lnTo>
                  <a:pt x="1770004" y="235795"/>
                </a:lnTo>
                <a:lnTo>
                  <a:pt x="1771731" y="235463"/>
                </a:lnTo>
                <a:lnTo>
                  <a:pt x="1773059" y="234798"/>
                </a:lnTo>
                <a:close/>
              </a:path>
              <a:path w="2507483" h="580273">
                <a:moveTo>
                  <a:pt x="1759810" y="225036"/>
                </a:moveTo>
                <a:lnTo>
                  <a:pt x="1759611" y="211089"/>
                </a:lnTo>
                <a:lnTo>
                  <a:pt x="1758017" y="211416"/>
                </a:lnTo>
                <a:lnTo>
                  <a:pt x="1758017" y="218793"/>
                </a:lnTo>
                <a:lnTo>
                  <a:pt x="1757818" y="224737"/>
                </a:lnTo>
                <a:lnTo>
                  <a:pt x="1759810" y="225036"/>
                </a:lnTo>
                <a:close/>
              </a:path>
              <a:path w="2507483" h="580273">
                <a:moveTo>
                  <a:pt x="1757652" y="229751"/>
                </a:moveTo>
                <a:lnTo>
                  <a:pt x="1757818" y="227991"/>
                </a:lnTo>
                <a:lnTo>
                  <a:pt x="1757818" y="224737"/>
                </a:lnTo>
                <a:lnTo>
                  <a:pt x="1757619" y="220653"/>
                </a:lnTo>
                <a:lnTo>
                  <a:pt x="1756822" y="222247"/>
                </a:lnTo>
                <a:lnTo>
                  <a:pt x="1756025" y="223774"/>
                </a:lnTo>
                <a:lnTo>
                  <a:pt x="1755726" y="231411"/>
                </a:lnTo>
                <a:lnTo>
                  <a:pt x="1757652" y="229751"/>
                </a:lnTo>
                <a:close/>
              </a:path>
              <a:path w="2507483" h="580273">
                <a:moveTo>
                  <a:pt x="1754929" y="225069"/>
                </a:moveTo>
                <a:lnTo>
                  <a:pt x="1753534" y="226132"/>
                </a:lnTo>
                <a:lnTo>
                  <a:pt x="1753800" y="233005"/>
                </a:lnTo>
                <a:lnTo>
                  <a:pt x="1755726" y="231411"/>
                </a:lnTo>
                <a:lnTo>
                  <a:pt x="1756025" y="223774"/>
                </a:lnTo>
                <a:lnTo>
                  <a:pt x="1754929" y="225069"/>
                </a:lnTo>
                <a:close/>
              </a:path>
              <a:path w="2507483" h="580273">
                <a:moveTo>
                  <a:pt x="1748753" y="228423"/>
                </a:moveTo>
                <a:lnTo>
                  <a:pt x="1749251" y="234998"/>
                </a:lnTo>
                <a:lnTo>
                  <a:pt x="1751642" y="234201"/>
                </a:lnTo>
                <a:lnTo>
                  <a:pt x="1753800" y="233005"/>
                </a:lnTo>
                <a:lnTo>
                  <a:pt x="1753534" y="226132"/>
                </a:lnTo>
                <a:lnTo>
                  <a:pt x="1752140" y="227128"/>
                </a:lnTo>
                <a:lnTo>
                  <a:pt x="1750546" y="227892"/>
                </a:lnTo>
                <a:lnTo>
                  <a:pt x="1748753" y="228423"/>
                </a:lnTo>
                <a:close/>
              </a:path>
              <a:path w="2507483" h="580273">
                <a:moveTo>
                  <a:pt x="1736300" y="227228"/>
                </a:moveTo>
                <a:lnTo>
                  <a:pt x="1736533" y="235595"/>
                </a:lnTo>
                <a:lnTo>
                  <a:pt x="1739256" y="236093"/>
                </a:lnTo>
                <a:lnTo>
                  <a:pt x="1744502" y="236093"/>
                </a:lnTo>
                <a:lnTo>
                  <a:pt x="1746860" y="235728"/>
                </a:lnTo>
                <a:lnTo>
                  <a:pt x="1749251" y="234998"/>
                </a:lnTo>
                <a:lnTo>
                  <a:pt x="1748753" y="228423"/>
                </a:lnTo>
                <a:lnTo>
                  <a:pt x="1747026" y="228888"/>
                </a:lnTo>
                <a:lnTo>
                  <a:pt x="1745200" y="229120"/>
                </a:lnTo>
                <a:lnTo>
                  <a:pt x="1740285" y="229120"/>
                </a:lnTo>
                <a:lnTo>
                  <a:pt x="1737961" y="228489"/>
                </a:lnTo>
                <a:lnTo>
                  <a:pt x="1736300" y="227228"/>
                </a:lnTo>
                <a:close/>
              </a:path>
              <a:path w="2507483" h="580273">
                <a:moveTo>
                  <a:pt x="1734706" y="225899"/>
                </a:moveTo>
                <a:lnTo>
                  <a:pt x="1734009" y="234599"/>
                </a:lnTo>
                <a:lnTo>
                  <a:pt x="1736533" y="235595"/>
                </a:lnTo>
                <a:lnTo>
                  <a:pt x="1736300" y="227228"/>
                </a:lnTo>
                <a:lnTo>
                  <a:pt x="1734706" y="225899"/>
                </a:lnTo>
                <a:close/>
              </a:path>
              <a:path w="2507483" h="580273">
                <a:moveTo>
                  <a:pt x="1725741" y="218826"/>
                </a:moveTo>
                <a:lnTo>
                  <a:pt x="1726472" y="228058"/>
                </a:lnTo>
                <a:lnTo>
                  <a:pt x="1727933" y="230116"/>
                </a:lnTo>
                <a:lnTo>
                  <a:pt x="1729460" y="232109"/>
                </a:lnTo>
                <a:lnTo>
                  <a:pt x="1731486" y="233603"/>
                </a:lnTo>
                <a:lnTo>
                  <a:pt x="1734009" y="234599"/>
                </a:lnTo>
                <a:lnTo>
                  <a:pt x="1731950" y="210923"/>
                </a:lnTo>
                <a:lnTo>
                  <a:pt x="1729427" y="213381"/>
                </a:lnTo>
                <a:lnTo>
                  <a:pt x="1726970" y="215771"/>
                </a:lnTo>
                <a:lnTo>
                  <a:pt x="1725741" y="218826"/>
                </a:lnTo>
                <a:close/>
              </a:path>
              <a:path w="2507483" h="580273">
                <a:moveTo>
                  <a:pt x="1725741" y="222545"/>
                </a:moveTo>
                <a:lnTo>
                  <a:pt x="1725741" y="225534"/>
                </a:lnTo>
                <a:lnTo>
                  <a:pt x="1726472" y="228058"/>
                </a:lnTo>
                <a:lnTo>
                  <a:pt x="1725741" y="218826"/>
                </a:lnTo>
                <a:lnTo>
                  <a:pt x="1725741" y="222545"/>
                </a:lnTo>
                <a:close/>
              </a:path>
              <a:path w="2507483" h="580273">
                <a:moveTo>
                  <a:pt x="1824939" y="206341"/>
                </a:moveTo>
                <a:lnTo>
                  <a:pt x="1825703" y="191697"/>
                </a:lnTo>
                <a:lnTo>
                  <a:pt x="1824425" y="193696"/>
                </a:lnTo>
                <a:lnTo>
                  <a:pt x="1823943" y="185288"/>
                </a:lnTo>
                <a:lnTo>
                  <a:pt x="1816970" y="185288"/>
                </a:lnTo>
                <a:lnTo>
                  <a:pt x="1824939" y="256017"/>
                </a:lnTo>
                <a:lnTo>
                  <a:pt x="1824939" y="227676"/>
                </a:lnTo>
                <a:lnTo>
                  <a:pt x="1823943" y="225335"/>
                </a:lnTo>
                <a:lnTo>
                  <a:pt x="1823545" y="196047"/>
                </a:lnTo>
                <a:lnTo>
                  <a:pt x="1824408" y="193723"/>
                </a:lnTo>
                <a:lnTo>
                  <a:pt x="1824640" y="197442"/>
                </a:lnTo>
                <a:lnTo>
                  <a:pt x="1824939" y="206341"/>
                </a:lnTo>
                <a:close/>
              </a:path>
              <a:path w="2507483" h="580273">
                <a:moveTo>
                  <a:pt x="1824939" y="223841"/>
                </a:moveTo>
                <a:lnTo>
                  <a:pt x="1823943" y="225335"/>
                </a:lnTo>
                <a:lnTo>
                  <a:pt x="1824939" y="227676"/>
                </a:lnTo>
                <a:lnTo>
                  <a:pt x="1825271" y="228456"/>
                </a:lnTo>
                <a:lnTo>
                  <a:pt x="1824939" y="213978"/>
                </a:lnTo>
                <a:lnTo>
                  <a:pt x="1824939" y="206341"/>
                </a:lnTo>
                <a:lnTo>
                  <a:pt x="1824640" y="197442"/>
                </a:lnTo>
                <a:lnTo>
                  <a:pt x="1823943" y="225335"/>
                </a:lnTo>
                <a:lnTo>
                  <a:pt x="1824939" y="223841"/>
                </a:lnTo>
                <a:close/>
              </a:path>
              <a:path w="2507483" h="580273">
                <a:moveTo>
                  <a:pt x="1864189" y="210193"/>
                </a:moveTo>
                <a:lnTo>
                  <a:pt x="1864189" y="204747"/>
                </a:lnTo>
                <a:lnTo>
                  <a:pt x="1863159" y="200098"/>
                </a:lnTo>
                <a:lnTo>
                  <a:pt x="1861100" y="196246"/>
                </a:lnTo>
                <a:lnTo>
                  <a:pt x="1859042" y="192395"/>
                </a:lnTo>
                <a:lnTo>
                  <a:pt x="1856285" y="189439"/>
                </a:lnTo>
                <a:lnTo>
                  <a:pt x="1854858" y="199899"/>
                </a:lnTo>
                <a:lnTo>
                  <a:pt x="1856219" y="204481"/>
                </a:lnTo>
                <a:lnTo>
                  <a:pt x="1858942" y="227991"/>
                </a:lnTo>
                <a:lnTo>
                  <a:pt x="1861001" y="224139"/>
                </a:lnTo>
                <a:lnTo>
                  <a:pt x="1863126" y="220221"/>
                </a:lnTo>
                <a:lnTo>
                  <a:pt x="1864189" y="215572"/>
                </a:lnTo>
                <a:lnTo>
                  <a:pt x="1864189" y="210193"/>
                </a:lnTo>
                <a:close/>
              </a:path>
              <a:path w="2507483" h="580273">
                <a:moveTo>
                  <a:pt x="1852832" y="187380"/>
                </a:moveTo>
                <a:lnTo>
                  <a:pt x="1849445" y="185322"/>
                </a:lnTo>
                <a:lnTo>
                  <a:pt x="1849478" y="192992"/>
                </a:lnTo>
                <a:lnTo>
                  <a:pt x="1852135" y="196446"/>
                </a:lnTo>
                <a:lnTo>
                  <a:pt x="1854858" y="199899"/>
                </a:lnTo>
                <a:lnTo>
                  <a:pt x="1856285" y="189439"/>
                </a:lnTo>
                <a:lnTo>
                  <a:pt x="1852832" y="187380"/>
                </a:lnTo>
                <a:close/>
              </a:path>
              <a:path w="2507483" h="580273">
                <a:moveTo>
                  <a:pt x="1824939" y="206341"/>
                </a:moveTo>
                <a:lnTo>
                  <a:pt x="1825603" y="203020"/>
                </a:lnTo>
                <a:lnTo>
                  <a:pt x="1826932" y="200231"/>
                </a:lnTo>
                <a:lnTo>
                  <a:pt x="1828260" y="197375"/>
                </a:lnTo>
                <a:lnTo>
                  <a:pt x="1830119" y="195184"/>
                </a:lnTo>
                <a:lnTo>
                  <a:pt x="1832510" y="193656"/>
                </a:lnTo>
                <a:lnTo>
                  <a:pt x="1834901" y="192062"/>
                </a:lnTo>
                <a:lnTo>
                  <a:pt x="1837690" y="191266"/>
                </a:lnTo>
                <a:lnTo>
                  <a:pt x="1845726" y="191266"/>
                </a:lnTo>
                <a:lnTo>
                  <a:pt x="1849478" y="192992"/>
                </a:lnTo>
                <a:lnTo>
                  <a:pt x="1849445" y="185322"/>
                </a:lnTo>
                <a:lnTo>
                  <a:pt x="1845726" y="184292"/>
                </a:lnTo>
                <a:lnTo>
                  <a:pt x="1838819" y="184292"/>
                </a:lnTo>
                <a:lnTo>
                  <a:pt x="1836163" y="184790"/>
                </a:lnTo>
                <a:lnTo>
                  <a:pt x="1833706" y="185787"/>
                </a:lnTo>
                <a:lnTo>
                  <a:pt x="1831248" y="186783"/>
                </a:lnTo>
                <a:lnTo>
                  <a:pt x="1829156" y="188177"/>
                </a:lnTo>
                <a:lnTo>
                  <a:pt x="1827430" y="189970"/>
                </a:lnTo>
                <a:lnTo>
                  <a:pt x="1825703" y="191697"/>
                </a:lnTo>
                <a:lnTo>
                  <a:pt x="1824939" y="206341"/>
                </a:lnTo>
                <a:close/>
              </a:path>
              <a:path w="2507483" h="580273">
                <a:moveTo>
                  <a:pt x="1856219" y="204481"/>
                </a:moveTo>
                <a:lnTo>
                  <a:pt x="1856219" y="215904"/>
                </a:lnTo>
                <a:lnTo>
                  <a:pt x="1854824" y="220487"/>
                </a:lnTo>
                <a:lnTo>
                  <a:pt x="1852035" y="223940"/>
                </a:lnTo>
                <a:lnTo>
                  <a:pt x="1849312" y="227394"/>
                </a:lnTo>
                <a:lnTo>
                  <a:pt x="1852733" y="233005"/>
                </a:lnTo>
                <a:lnTo>
                  <a:pt x="1856186" y="230947"/>
                </a:lnTo>
                <a:lnTo>
                  <a:pt x="1858942" y="227991"/>
                </a:lnTo>
                <a:lnTo>
                  <a:pt x="1856219" y="204481"/>
                </a:lnTo>
                <a:close/>
              </a:path>
              <a:path w="2507483" h="580273">
                <a:moveTo>
                  <a:pt x="1841376" y="236093"/>
                </a:moveTo>
                <a:lnTo>
                  <a:pt x="1845494" y="236093"/>
                </a:lnTo>
                <a:lnTo>
                  <a:pt x="1849279" y="235064"/>
                </a:lnTo>
                <a:lnTo>
                  <a:pt x="1852733" y="233005"/>
                </a:lnTo>
                <a:lnTo>
                  <a:pt x="1849312" y="227394"/>
                </a:lnTo>
                <a:lnTo>
                  <a:pt x="1845494" y="229120"/>
                </a:lnTo>
                <a:lnTo>
                  <a:pt x="1841376" y="236093"/>
                </a:lnTo>
                <a:close/>
              </a:path>
              <a:path w="2507483" h="580273">
                <a:moveTo>
                  <a:pt x="1845494" y="229120"/>
                </a:moveTo>
                <a:lnTo>
                  <a:pt x="1837458" y="229120"/>
                </a:lnTo>
                <a:lnTo>
                  <a:pt x="1834702" y="228357"/>
                </a:lnTo>
                <a:lnTo>
                  <a:pt x="1832311" y="226829"/>
                </a:lnTo>
                <a:lnTo>
                  <a:pt x="1829987" y="225235"/>
                </a:lnTo>
                <a:lnTo>
                  <a:pt x="1828160" y="223010"/>
                </a:lnTo>
                <a:lnTo>
                  <a:pt x="1830518" y="233105"/>
                </a:lnTo>
                <a:lnTo>
                  <a:pt x="1833639" y="235097"/>
                </a:lnTo>
                <a:lnTo>
                  <a:pt x="1837259" y="236093"/>
                </a:lnTo>
                <a:lnTo>
                  <a:pt x="1841376" y="236093"/>
                </a:lnTo>
                <a:lnTo>
                  <a:pt x="1845494" y="229120"/>
                </a:lnTo>
                <a:close/>
              </a:path>
              <a:path w="2507483" h="580273">
                <a:moveTo>
                  <a:pt x="1827463" y="231046"/>
                </a:moveTo>
                <a:lnTo>
                  <a:pt x="1830518" y="233105"/>
                </a:lnTo>
                <a:lnTo>
                  <a:pt x="1828160" y="223010"/>
                </a:lnTo>
                <a:lnTo>
                  <a:pt x="1826832" y="220155"/>
                </a:lnTo>
                <a:lnTo>
                  <a:pt x="1825570" y="217299"/>
                </a:lnTo>
                <a:lnTo>
                  <a:pt x="1825271" y="228456"/>
                </a:lnTo>
                <a:lnTo>
                  <a:pt x="1827463" y="231046"/>
                </a:lnTo>
                <a:close/>
              </a:path>
              <a:path w="2507483" h="580273">
                <a:moveTo>
                  <a:pt x="1824640" y="197442"/>
                </a:moveTo>
                <a:lnTo>
                  <a:pt x="1824408" y="193723"/>
                </a:lnTo>
                <a:lnTo>
                  <a:pt x="1823545" y="196047"/>
                </a:lnTo>
                <a:lnTo>
                  <a:pt x="1823943" y="225335"/>
                </a:lnTo>
                <a:lnTo>
                  <a:pt x="1824640" y="197442"/>
                </a:lnTo>
                <a:close/>
              </a:path>
              <a:path w="2507483" h="580273">
                <a:moveTo>
                  <a:pt x="1889387" y="169748"/>
                </a:moveTo>
                <a:lnTo>
                  <a:pt x="1889387" y="167955"/>
                </a:lnTo>
                <a:lnTo>
                  <a:pt x="1888823" y="166527"/>
                </a:lnTo>
                <a:lnTo>
                  <a:pt x="1886631" y="164336"/>
                </a:lnTo>
                <a:lnTo>
                  <a:pt x="1885203" y="163771"/>
                </a:lnTo>
                <a:lnTo>
                  <a:pt x="1881617" y="163771"/>
                </a:lnTo>
                <a:lnTo>
                  <a:pt x="1880156" y="164336"/>
                </a:lnTo>
                <a:lnTo>
                  <a:pt x="1877964" y="166527"/>
                </a:lnTo>
                <a:lnTo>
                  <a:pt x="1877433" y="167955"/>
                </a:lnTo>
                <a:lnTo>
                  <a:pt x="1877433" y="169748"/>
                </a:lnTo>
                <a:lnTo>
                  <a:pt x="1877964" y="173002"/>
                </a:lnTo>
                <a:lnTo>
                  <a:pt x="1880156" y="175194"/>
                </a:lnTo>
                <a:lnTo>
                  <a:pt x="1881617" y="175725"/>
                </a:lnTo>
                <a:lnTo>
                  <a:pt x="1885203" y="175725"/>
                </a:lnTo>
                <a:lnTo>
                  <a:pt x="1886631" y="175194"/>
                </a:lnTo>
                <a:lnTo>
                  <a:pt x="1888823" y="173002"/>
                </a:lnTo>
                <a:lnTo>
                  <a:pt x="1889387" y="171541"/>
                </a:lnTo>
                <a:lnTo>
                  <a:pt x="1889387" y="169748"/>
                </a:lnTo>
                <a:close/>
              </a:path>
              <a:path w="2507483" h="580273">
                <a:moveTo>
                  <a:pt x="1879425" y="185288"/>
                </a:moveTo>
                <a:lnTo>
                  <a:pt x="1879425" y="235097"/>
                </a:lnTo>
                <a:lnTo>
                  <a:pt x="1887395" y="235097"/>
                </a:lnTo>
                <a:lnTo>
                  <a:pt x="1887395" y="185288"/>
                </a:lnTo>
                <a:lnTo>
                  <a:pt x="1879425" y="185288"/>
                </a:lnTo>
                <a:close/>
              </a:path>
              <a:path w="2507483" h="580273">
                <a:moveTo>
                  <a:pt x="1935373" y="227028"/>
                </a:moveTo>
                <a:lnTo>
                  <a:pt x="1935473" y="234798"/>
                </a:lnTo>
                <a:lnTo>
                  <a:pt x="1938129" y="233869"/>
                </a:lnTo>
                <a:lnTo>
                  <a:pt x="1940421" y="232574"/>
                </a:lnTo>
                <a:lnTo>
                  <a:pt x="1942346" y="230913"/>
                </a:lnTo>
                <a:lnTo>
                  <a:pt x="1944339" y="229253"/>
                </a:lnTo>
                <a:lnTo>
                  <a:pt x="1945966" y="227294"/>
                </a:lnTo>
                <a:lnTo>
                  <a:pt x="1947228" y="225036"/>
                </a:lnTo>
                <a:lnTo>
                  <a:pt x="1940952" y="221350"/>
                </a:lnTo>
                <a:lnTo>
                  <a:pt x="1939557" y="223741"/>
                </a:lnTo>
                <a:lnTo>
                  <a:pt x="1937698" y="225634"/>
                </a:lnTo>
                <a:lnTo>
                  <a:pt x="1935373" y="227028"/>
                </a:lnTo>
                <a:close/>
              </a:path>
              <a:path w="2507483" h="580273">
                <a:moveTo>
                  <a:pt x="1926706" y="236093"/>
                </a:moveTo>
                <a:lnTo>
                  <a:pt x="1929961" y="236093"/>
                </a:lnTo>
                <a:lnTo>
                  <a:pt x="1932883" y="235662"/>
                </a:lnTo>
                <a:lnTo>
                  <a:pt x="1935473" y="234798"/>
                </a:lnTo>
                <a:lnTo>
                  <a:pt x="1935373" y="227028"/>
                </a:lnTo>
                <a:lnTo>
                  <a:pt x="1933115" y="228423"/>
                </a:lnTo>
                <a:lnTo>
                  <a:pt x="1930160" y="229120"/>
                </a:lnTo>
                <a:lnTo>
                  <a:pt x="1926706" y="236093"/>
                </a:lnTo>
                <a:close/>
              </a:path>
              <a:path w="2507483" h="580273">
                <a:moveTo>
                  <a:pt x="1930160" y="229120"/>
                </a:moveTo>
                <a:lnTo>
                  <a:pt x="1923120" y="229120"/>
                </a:lnTo>
                <a:lnTo>
                  <a:pt x="1920198" y="228390"/>
                </a:lnTo>
                <a:lnTo>
                  <a:pt x="1917741" y="226929"/>
                </a:lnTo>
                <a:lnTo>
                  <a:pt x="1915350" y="225401"/>
                </a:lnTo>
                <a:lnTo>
                  <a:pt x="1917774" y="235064"/>
                </a:lnTo>
                <a:lnTo>
                  <a:pt x="1921991" y="236093"/>
                </a:lnTo>
                <a:lnTo>
                  <a:pt x="1926706" y="236093"/>
                </a:lnTo>
                <a:lnTo>
                  <a:pt x="1930160" y="229120"/>
                </a:lnTo>
                <a:close/>
              </a:path>
              <a:path w="2507483" h="580273">
                <a:moveTo>
                  <a:pt x="1914055" y="233005"/>
                </a:moveTo>
                <a:lnTo>
                  <a:pt x="1917774" y="235064"/>
                </a:lnTo>
                <a:lnTo>
                  <a:pt x="1915350" y="225401"/>
                </a:lnTo>
                <a:lnTo>
                  <a:pt x="1913491" y="223210"/>
                </a:lnTo>
                <a:lnTo>
                  <a:pt x="1912162" y="220354"/>
                </a:lnTo>
                <a:lnTo>
                  <a:pt x="1910834" y="217498"/>
                </a:lnTo>
                <a:lnTo>
                  <a:pt x="1910402" y="230947"/>
                </a:lnTo>
                <a:lnTo>
                  <a:pt x="1914055" y="233005"/>
                </a:lnTo>
                <a:close/>
              </a:path>
              <a:path w="2507483" h="580273">
                <a:moveTo>
                  <a:pt x="1940254" y="201427"/>
                </a:moveTo>
                <a:lnTo>
                  <a:pt x="1940254" y="206208"/>
                </a:lnTo>
                <a:lnTo>
                  <a:pt x="1910318" y="205411"/>
                </a:lnTo>
                <a:lnTo>
                  <a:pt x="1907580" y="205411"/>
                </a:lnTo>
                <a:lnTo>
                  <a:pt x="1907580" y="212484"/>
                </a:lnTo>
                <a:lnTo>
                  <a:pt x="1910402" y="230947"/>
                </a:lnTo>
                <a:lnTo>
                  <a:pt x="1910834" y="217498"/>
                </a:lnTo>
                <a:lnTo>
                  <a:pt x="1910170" y="214111"/>
                </a:lnTo>
                <a:lnTo>
                  <a:pt x="1910170" y="206208"/>
                </a:lnTo>
                <a:lnTo>
                  <a:pt x="1947825" y="212484"/>
                </a:lnTo>
                <a:lnTo>
                  <a:pt x="1944339" y="205411"/>
                </a:lnTo>
                <a:lnTo>
                  <a:pt x="1940254" y="201427"/>
                </a:lnTo>
                <a:close/>
              </a:path>
              <a:path w="2507483" h="580273">
                <a:moveTo>
                  <a:pt x="1910318" y="205411"/>
                </a:moveTo>
                <a:lnTo>
                  <a:pt x="1910369" y="189439"/>
                </a:lnTo>
                <a:lnTo>
                  <a:pt x="1907547" y="192428"/>
                </a:lnTo>
                <a:lnTo>
                  <a:pt x="1907547" y="227991"/>
                </a:lnTo>
                <a:lnTo>
                  <a:pt x="1910402" y="230947"/>
                </a:lnTo>
                <a:lnTo>
                  <a:pt x="1907580" y="212484"/>
                </a:lnTo>
                <a:lnTo>
                  <a:pt x="1907580" y="205411"/>
                </a:lnTo>
                <a:lnTo>
                  <a:pt x="1910318" y="205411"/>
                </a:lnTo>
                <a:close/>
              </a:path>
              <a:path w="2507483" h="580273">
                <a:moveTo>
                  <a:pt x="1902400" y="204814"/>
                </a:moveTo>
                <a:lnTo>
                  <a:pt x="1903429" y="220221"/>
                </a:lnTo>
                <a:lnTo>
                  <a:pt x="1905488" y="224139"/>
                </a:lnTo>
                <a:lnTo>
                  <a:pt x="1907547" y="227991"/>
                </a:lnTo>
                <a:lnTo>
                  <a:pt x="1907547" y="192428"/>
                </a:lnTo>
                <a:lnTo>
                  <a:pt x="1905488" y="196346"/>
                </a:lnTo>
                <a:lnTo>
                  <a:pt x="1903429" y="200198"/>
                </a:lnTo>
                <a:lnTo>
                  <a:pt x="1902400" y="204814"/>
                </a:lnTo>
                <a:close/>
              </a:path>
              <a:path w="2507483" h="580273">
                <a:moveTo>
                  <a:pt x="1902400" y="210193"/>
                </a:moveTo>
                <a:lnTo>
                  <a:pt x="1902400" y="215572"/>
                </a:lnTo>
                <a:lnTo>
                  <a:pt x="1903429" y="220221"/>
                </a:lnTo>
                <a:lnTo>
                  <a:pt x="1902400" y="204814"/>
                </a:lnTo>
                <a:lnTo>
                  <a:pt x="1902400" y="210193"/>
                </a:lnTo>
                <a:close/>
              </a:path>
              <a:path w="2507483" h="580273">
                <a:moveTo>
                  <a:pt x="1910170" y="210193"/>
                </a:moveTo>
                <a:lnTo>
                  <a:pt x="1910170" y="206208"/>
                </a:lnTo>
                <a:lnTo>
                  <a:pt x="1910170" y="212484"/>
                </a:lnTo>
                <a:lnTo>
                  <a:pt x="1947825" y="212484"/>
                </a:lnTo>
                <a:lnTo>
                  <a:pt x="1910170" y="206208"/>
                </a:lnTo>
                <a:lnTo>
                  <a:pt x="1910170" y="210193"/>
                </a:lnTo>
                <a:close/>
              </a:path>
              <a:path w="2507483" h="580273">
                <a:moveTo>
                  <a:pt x="1922755" y="191266"/>
                </a:moveTo>
                <a:lnTo>
                  <a:pt x="1930259" y="191266"/>
                </a:lnTo>
                <a:lnTo>
                  <a:pt x="1933680" y="192561"/>
                </a:lnTo>
                <a:lnTo>
                  <a:pt x="1936270" y="195151"/>
                </a:lnTo>
                <a:lnTo>
                  <a:pt x="1938926" y="197741"/>
                </a:lnTo>
                <a:lnTo>
                  <a:pt x="1940254" y="201427"/>
                </a:lnTo>
                <a:lnTo>
                  <a:pt x="1944339" y="205411"/>
                </a:lnTo>
                <a:lnTo>
                  <a:pt x="1941383" y="189273"/>
                </a:lnTo>
                <a:lnTo>
                  <a:pt x="1938063" y="187281"/>
                </a:lnTo>
                <a:lnTo>
                  <a:pt x="1934809" y="185288"/>
                </a:lnTo>
                <a:lnTo>
                  <a:pt x="1930857" y="184292"/>
                </a:lnTo>
                <a:lnTo>
                  <a:pt x="1926208" y="184292"/>
                </a:lnTo>
                <a:lnTo>
                  <a:pt x="1922755" y="191266"/>
                </a:lnTo>
                <a:close/>
              </a:path>
              <a:path w="2507483" h="580273">
                <a:moveTo>
                  <a:pt x="1915217" y="195018"/>
                </a:moveTo>
                <a:lnTo>
                  <a:pt x="1917542" y="193557"/>
                </a:lnTo>
                <a:lnTo>
                  <a:pt x="1919932" y="192029"/>
                </a:lnTo>
                <a:lnTo>
                  <a:pt x="1922755" y="191266"/>
                </a:lnTo>
                <a:lnTo>
                  <a:pt x="1926208" y="184292"/>
                </a:lnTo>
                <a:lnTo>
                  <a:pt x="1921626" y="184292"/>
                </a:lnTo>
                <a:lnTo>
                  <a:pt x="1917542" y="185322"/>
                </a:lnTo>
                <a:lnTo>
                  <a:pt x="1915217" y="195018"/>
                </a:lnTo>
                <a:close/>
              </a:path>
              <a:path w="2507483" h="580273">
                <a:moveTo>
                  <a:pt x="1913955" y="187380"/>
                </a:moveTo>
                <a:lnTo>
                  <a:pt x="1910369" y="189439"/>
                </a:lnTo>
                <a:lnTo>
                  <a:pt x="1910801" y="202821"/>
                </a:lnTo>
                <a:lnTo>
                  <a:pt x="1912063" y="200032"/>
                </a:lnTo>
                <a:lnTo>
                  <a:pt x="1913391" y="197176"/>
                </a:lnTo>
                <a:lnTo>
                  <a:pt x="1915217" y="195018"/>
                </a:lnTo>
                <a:lnTo>
                  <a:pt x="1917542" y="185322"/>
                </a:lnTo>
                <a:lnTo>
                  <a:pt x="1913955" y="187380"/>
                </a:lnTo>
                <a:close/>
              </a:path>
              <a:path w="2507483" h="580273">
                <a:moveTo>
                  <a:pt x="1948224" y="202655"/>
                </a:moveTo>
                <a:lnTo>
                  <a:pt x="1947361" y="198836"/>
                </a:lnTo>
                <a:lnTo>
                  <a:pt x="1945634" y="195449"/>
                </a:lnTo>
                <a:lnTo>
                  <a:pt x="1943907" y="191996"/>
                </a:lnTo>
                <a:lnTo>
                  <a:pt x="1941383" y="189273"/>
                </a:lnTo>
                <a:lnTo>
                  <a:pt x="1944339" y="205411"/>
                </a:lnTo>
                <a:lnTo>
                  <a:pt x="1947825" y="212484"/>
                </a:lnTo>
                <a:lnTo>
                  <a:pt x="1948224" y="202655"/>
                </a:lnTo>
                <a:close/>
              </a:path>
              <a:path w="2507483" h="580273">
                <a:moveTo>
                  <a:pt x="1948224" y="202655"/>
                </a:moveTo>
                <a:lnTo>
                  <a:pt x="1947825" y="212484"/>
                </a:lnTo>
                <a:lnTo>
                  <a:pt x="1948058" y="210923"/>
                </a:lnTo>
                <a:lnTo>
                  <a:pt x="1948191" y="209064"/>
                </a:lnTo>
                <a:lnTo>
                  <a:pt x="1948224" y="202655"/>
                </a:lnTo>
                <a:close/>
              </a:path>
              <a:path w="2507483" h="580273">
                <a:moveTo>
                  <a:pt x="1933490" y="353144"/>
                </a:moveTo>
                <a:lnTo>
                  <a:pt x="1940596" y="353144"/>
                </a:lnTo>
                <a:lnTo>
                  <a:pt x="1943419" y="354174"/>
                </a:lnTo>
                <a:lnTo>
                  <a:pt x="1945411" y="356232"/>
                </a:lnTo>
                <a:lnTo>
                  <a:pt x="1947404" y="358225"/>
                </a:lnTo>
                <a:lnTo>
                  <a:pt x="1948400" y="361081"/>
                </a:lnTo>
                <a:lnTo>
                  <a:pt x="1948400" y="366707"/>
                </a:lnTo>
                <a:lnTo>
                  <a:pt x="1949994" y="366393"/>
                </a:lnTo>
                <a:lnTo>
                  <a:pt x="1949828" y="349259"/>
                </a:lnTo>
                <a:lnTo>
                  <a:pt x="1946906" y="348064"/>
                </a:lnTo>
                <a:lnTo>
                  <a:pt x="1943984" y="346802"/>
                </a:lnTo>
                <a:lnTo>
                  <a:pt x="1940729" y="346171"/>
                </a:lnTo>
                <a:lnTo>
                  <a:pt x="1937143" y="346171"/>
                </a:lnTo>
                <a:lnTo>
                  <a:pt x="1933490" y="353144"/>
                </a:lnTo>
                <a:close/>
              </a:path>
              <a:path w="2507483" h="580273">
                <a:moveTo>
                  <a:pt x="1931830" y="346171"/>
                </a:moveTo>
                <a:lnTo>
                  <a:pt x="1927380" y="347333"/>
                </a:lnTo>
                <a:lnTo>
                  <a:pt x="1928177" y="355436"/>
                </a:lnTo>
                <a:lnTo>
                  <a:pt x="1930568" y="353908"/>
                </a:lnTo>
                <a:lnTo>
                  <a:pt x="1933490" y="353144"/>
                </a:lnTo>
                <a:lnTo>
                  <a:pt x="1937143" y="346171"/>
                </a:lnTo>
                <a:lnTo>
                  <a:pt x="1931830" y="346171"/>
                </a:lnTo>
                <a:close/>
              </a:path>
              <a:path w="2507483" h="580273">
                <a:moveTo>
                  <a:pt x="1920208" y="351916"/>
                </a:moveTo>
                <a:lnTo>
                  <a:pt x="1922898" y="362608"/>
                </a:lnTo>
                <a:lnTo>
                  <a:pt x="1924027" y="359287"/>
                </a:lnTo>
                <a:lnTo>
                  <a:pt x="1925786" y="356897"/>
                </a:lnTo>
                <a:lnTo>
                  <a:pt x="1928177" y="355436"/>
                </a:lnTo>
                <a:lnTo>
                  <a:pt x="1927380" y="347333"/>
                </a:lnTo>
                <a:lnTo>
                  <a:pt x="1923794" y="349658"/>
                </a:lnTo>
                <a:lnTo>
                  <a:pt x="1920208" y="351916"/>
                </a:lnTo>
                <a:close/>
              </a:path>
              <a:path w="2507483" h="580273">
                <a:moveTo>
                  <a:pt x="1917751" y="354904"/>
                </a:moveTo>
                <a:lnTo>
                  <a:pt x="1916422" y="358623"/>
                </a:lnTo>
                <a:lnTo>
                  <a:pt x="1922898" y="362608"/>
                </a:lnTo>
                <a:lnTo>
                  <a:pt x="1920208" y="351916"/>
                </a:lnTo>
                <a:lnTo>
                  <a:pt x="1917751" y="354904"/>
                </a:lnTo>
                <a:close/>
              </a:path>
              <a:path w="2507483" h="580273">
                <a:moveTo>
                  <a:pt x="1950193" y="386915"/>
                </a:moveTo>
                <a:lnTo>
                  <a:pt x="1948453" y="390977"/>
                </a:lnTo>
                <a:lnTo>
                  <a:pt x="1949396" y="389505"/>
                </a:lnTo>
                <a:lnTo>
                  <a:pt x="1949496" y="393290"/>
                </a:lnTo>
                <a:lnTo>
                  <a:pt x="1950359" y="394751"/>
                </a:lnTo>
                <a:lnTo>
                  <a:pt x="1952119" y="351119"/>
                </a:lnTo>
                <a:lnTo>
                  <a:pt x="1949994" y="366393"/>
                </a:lnTo>
                <a:lnTo>
                  <a:pt x="1949994" y="372968"/>
                </a:lnTo>
                <a:lnTo>
                  <a:pt x="1948400" y="373295"/>
                </a:lnTo>
                <a:lnTo>
                  <a:pt x="1948400" y="380672"/>
                </a:lnTo>
                <a:lnTo>
                  <a:pt x="1948201" y="386616"/>
                </a:lnTo>
                <a:lnTo>
                  <a:pt x="1948453" y="390977"/>
                </a:lnTo>
                <a:lnTo>
                  <a:pt x="1950193" y="386915"/>
                </a:lnTo>
                <a:close/>
              </a:path>
              <a:path w="2507483" h="580273">
                <a:moveTo>
                  <a:pt x="1948400" y="380672"/>
                </a:moveTo>
                <a:lnTo>
                  <a:pt x="1948001" y="382532"/>
                </a:lnTo>
                <a:lnTo>
                  <a:pt x="1948035" y="391630"/>
                </a:lnTo>
                <a:lnTo>
                  <a:pt x="1948453" y="390977"/>
                </a:lnTo>
                <a:lnTo>
                  <a:pt x="1948201" y="386616"/>
                </a:lnTo>
                <a:lnTo>
                  <a:pt x="1948201" y="389870"/>
                </a:lnTo>
                <a:lnTo>
                  <a:pt x="1948201" y="387612"/>
                </a:lnTo>
                <a:lnTo>
                  <a:pt x="1948201" y="389870"/>
                </a:lnTo>
                <a:lnTo>
                  <a:pt x="1948201" y="386616"/>
                </a:lnTo>
                <a:lnTo>
                  <a:pt x="1948400" y="380672"/>
                </a:lnTo>
                <a:close/>
              </a:path>
              <a:path w="2507483" h="580273">
                <a:moveTo>
                  <a:pt x="1956369" y="359287"/>
                </a:moveTo>
                <a:lnTo>
                  <a:pt x="1955506" y="356100"/>
                </a:lnTo>
                <a:lnTo>
                  <a:pt x="1956336" y="397673"/>
                </a:lnTo>
                <a:lnTo>
                  <a:pt x="1956369" y="359287"/>
                </a:lnTo>
                <a:close/>
              </a:path>
              <a:path w="2507483" h="580273">
                <a:moveTo>
                  <a:pt x="1950359" y="394751"/>
                </a:moveTo>
                <a:lnTo>
                  <a:pt x="1951554" y="395847"/>
                </a:lnTo>
                <a:lnTo>
                  <a:pt x="1953082" y="396578"/>
                </a:lnTo>
                <a:lnTo>
                  <a:pt x="1954609" y="397308"/>
                </a:lnTo>
                <a:lnTo>
                  <a:pt x="1956336" y="397673"/>
                </a:lnTo>
                <a:lnTo>
                  <a:pt x="1955506" y="356100"/>
                </a:lnTo>
                <a:lnTo>
                  <a:pt x="1953779" y="353642"/>
                </a:lnTo>
                <a:lnTo>
                  <a:pt x="1952119" y="351119"/>
                </a:lnTo>
                <a:lnTo>
                  <a:pt x="1950359" y="394751"/>
                </a:lnTo>
                <a:close/>
              </a:path>
              <a:path w="2507483" h="580273">
                <a:moveTo>
                  <a:pt x="1963442" y="396677"/>
                </a:moveTo>
                <a:lnTo>
                  <a:pt x="1963841" y="390401"/>
                </a:lnTo>
                <a:lnTo>
                  <a:pt x="1961417" y="390899"/>
                </a:lnTo>
                <a:lnTo>
                  <a:pt x="1957631" y="390899"/>
                </a:lnTo>
                <a:lnTo>
                  <a:pt x="1956369" y="389704"/>
                </a:lnTo>
                <a:lnTo>
                  <a:pt x="1958262" y="397673"/>
                </a:lnTo>
                <a:lnTo>
                  <a:pt x="1960387" y="397673"/>
                </a:lnTo>
                <a:lnTo>
                  <a:pt x="1962114" y="397341"/>
                </a:lnTo>
                <a:lnTo>
                  <a:pt x="1963442" y="396677"/>
                </a:lnTo>
                <a:close/>
              </a:path>
              <a:path w="2507483" h="580273">
                <a:moveTo>
                  <a:pt x="1949396" y="389505"/>
                </a:moveTo>
                <a:lnTo>
                  <a:pt x="1948453" y="390977"/>
                </a:lnTo>
                <a:lnTo>
                  <a:pt x="1948632" y="391763"/>
                </a:lnTo>
                <a:lnTo>
                  <a:pt x="1949496" y="393290"/>
                </a:lnTo>
                <a:lnTo>
                  <a:pt x="1949396" y="389505"/>
                </a:lnTo>
                <a:close/>
              </a:path>
              <a:path w="2507483" h="580273">
                <a:moveTo>
                  <a:pt x="1948001" y="382532"/>
                </a:moveTo>
                <a:lnTo>
                  <a:pt x="1947204" y="384125"/>
                </a:lnTo>
                <a:lnTo>
                  <a:pt x="1946407" y="385653"/>
                </a:lnTo>
                <a:lnTo>
                  <a:pt x="1945312" y="386948"/>
                </a:lnTo>
                <a:lnTo>
                  <a:pt x="1943917" y="388010"/>
                </a:lnTo>
                <a:lnTo>
                  <a:pt x="1942522" y="389007"/>
                </a:lnTo>
                <a:lnTo>
                  <a:pt x="1944183" y="394884"/>
                </a:lnTo>
                <a:lnTo>
                  <a:pt x="1946109" y="393290"/>
                </a:lnTo>
                <a:lnTo>
                  <a:pt x="1948035" y="391630"/>
                </a:lnTo>
                <a:lnTo>
                  <a:pt x="1948001" y="382532"/>
                </a:lnTo>
                <a:close/>
              </a:path>
              <a:path w="2507483" h="580273">
                <a:moveTo>
                  <a:pt x="1944183" y="394884"/>
                </a:moveTo>
                <a:lnTo>
                  <a:pt x="1942522" y="389007"/>
                </a:lnTo>
                <a:lnTo>
                  <a:pt x="1940928" y="389770"/>
                </a:lnTo>
                <a:lnTo>
                  <a:pt x="1939135" y="390302"/>
                </a:lnTo>
                <a:lnTo>
                  <a:pt x="1937409" y="390767"/>
                </a:lnTo>
                <a:lnTo>
                  <a:pt x="1939634" y="396876"/>
                </a:lnTo>
                <a:lnTo>
                  <a:pt x="1942024" y="396080"/>
                </a:lnTo>
                <a:lnTo>
                  <a:pt x="1944183" y="394884"/>
                </a:lnTo>
                <a:close/>
              </a:path>
              <a:path w="2507483" h="580273">
                <a:moveTo>
                  <a:pt x="1939634" y="396876"/>
                </a:moveTo>
                <a:lnTo>
                  <a:pt x="1937409" y="390767"/>
                </a:lnTo>
                <a:lnTo>
                  <a:pt x="1935582" y="390999"/>
                </a:lnTo>
                <a:lnTo>
                  <a:pt x="1930668" y="390999"/>
                </a:lnTo>
                <a:lnTo>
                  <a:pt x="1928343" y="390368"/>
                </a:lnTo>
                <a:lnTo>
                  <a:pt x="1926683" y="389106"/>
                </a:lnTo>
                <a:lnTo>
                  <a:pt x="1925089" y="387778"/>
                </a:lnTo>
                <a:lnTo>
                  <a:pt x="1926916" y="397474"/>
                </a:lnTo>
                <a:lnTo>
                  <a:pt x="1929638" y="397972"/>
                </a:lnTo>
                <a:lnTo>
                  <a:pt x="1934885" y="397972"/>
                </a:lnTo>
                <a:lnTo>
                  <a:pt x="1937243" y="397607"/>
                </a:lnTo>
                <a:lnTo>
                  <a:pt x="1939634" y="396876"/>
                </a:lnTo>
                <a:close/>
              </a:path>
              <a:path w="2507483" h="580273">
                <a:moveTo>
                  <a:pt x="1926916" y="397474"/>
                </a:moveTo>
                <a:lnTo>
                  <a:pt x="1925089" y="387778"/>
                </a:lnTo>
                <a:lnTo>
                  <a:pt x="1924292" y="386085"/>
                </a:lnTo>
                <a:lnTo>
                  <a:pt x="1924292" y="381901"/>
                </a:lnTo>
                <a:lnTo>
                  <a:pt x="1925089" y="380240"/>
                </a:lnTo>
                <a:lnTo>
                  <a:pt x="1926683" y="379045"/>
                </a:lnTo>
                <a:lnTo>
                  <a:pt x="1925820" y="371142"/>
                </a:lnTo>
                <a:lnTo>
                  <a:pt x="1922333" y="372802"/>
                </a:lnTo>
                <a:lnTo>
                  <a:pt x="1924392" y="396478"/>
                </a:lnTo>
                <a:lnTo>
                  <a:pt x="1926916" y="397474"/>
                </a:lnTo>
                <a:close/>
              </a:path>
              <a:path w="2507483" h="580273">
                <a:moveTo>
                  <a:pt x="1916124" y="380705"/>
                </a:moveTo>
                <a:lnTo>
                  <a:pt x="1916854" y="389936"/>
                </a:lnTo>
                <a:lnTo>
                  <a:pt x="1918315" y="391995"/>
                </a:lnTo>
                <a:lnTo>
                  <a:pt x="1919843" y="393988"/>
                </a:lnTo>
                <a:lnTo>
                  <a:pt x="1921868" y="395482"/>
                </a:lnTo>
                <a:lnTo>
                  <a:pt x="1924392" y="396478"/>
                </a:lnTo>
                <a:lnTo>
                  <a:pt x="1922333" y="372802"/>
                </a:lnTo>
                <a:lnTo>
                  <a:pt x="1919809" y="375259"/>
                </a:lnTo>
                <a:lnTo>
                  <a:pt x="1917352" y="377650"/>
                </a:lnTo>
                <a:lnTo>
                  <a:pt x="1916124" y="380705"/>
                </a:lnTo>
                <a:close/>
              </a:path>
              <a:path w="2507483" h="580273">
                <a:moveTo>
                  <a:pt x="1916124" y="384424"/>
                </a:moveTo>
                <a:lnTo>
                  <a:pt x="1916124" y="387413"/>
                </a:lnTo>
                <a:lnTo>
                  <a:pt x="1916854" y="389936"/>
                </a:lnTo>
                <a:lnTo>
                  <a:pt x="1916124" y="380705"/>
                </a:lnTo>
                <a:lnTo>
                  <a:pt x="1916124" y="384424"/>
                </a:lnTo>
                <a:close/>
              </a:path>
              <a:path w="2507483" h="580273">
                <a:moveTo>
                  <a:pt x="2005120" y="221450"/>
                </a:moveTo>
                <a:lnTo>
                  <a:pt x="1997749" y="218860"/>
                </a:lnTo>
                <a:lnTo>
                  <a:pt x="1998513" y="231511"/>
                </a:lnTo>
                <a:lnTo>
                  <a:pt x="2000438" y="229319"/>
                </a:lnTo>
                <a:lnTo>
                  <a:pt x="2002431" y="227128"/>
                </a:lnTo>
                <a:lnTo>
                  <a:pt x="2003992" y="224505"/>
                </a:lnTo>
                <a:lnTo>
                  <a:pt x="2005120" y="221450"/>
                </a:lnTo>
                <a:close/>
              </a:path>
              <a:path w="2507483" h="580273">
                <a:moveTo>
                  <a:pt x="1997749" y="218860"/>
                </a:moveTo>
                <a:lnTo>
                  <a:pt x="1997284" y="221051"/>
                </a:lnTo>
                <a:lnTo>
                  <a:pt x="1996421" y="222911"/>
                </a:lnTo>
                <a:lnTo>
                  <a:pt x="1995159" y="224438"/>
                </a:lnTo>
                <a:lnTo>
                  <a:pt x="1993963" y="225966"/>
                </a:lnTo>
                <a:lnTo>
                  <a:pt x="1996155" y="233205"/>
                </a:lnTo>
                <a:lnTo>
                  <a:pt x="1998513" y="231511"/>
                </a:lnTo>
                <a:lnTo>
                  <a:pt x="1997749" y="218860"/>
                </a:lnTo>
                <a:close/>
              </a:path>
              <a:path w="2507483" h="580273">
                <a:moveTo>
                  <a:pt x="1996155" y="233205"/>
                </a:moveTo>
                <a:lnTo>
                  <a:pt x="1993963" y="225966"/>
                </a:lnTo>
                <a:lnTo>
                  <a:pt x="1992402" y="227128"/>
                </a:lnTo>
                <a:lnTo>
                  <a:pt x="1990477" y="227925"/>
                </a:lnTo>
                <a:lnTo>
                  <a:pt x="1988617" y="228722"/>
                </a:lnTo>
                <a:lnTo>
                  <a:pt x="1990643" y="235529"/>
                </a:lnTo>
                <a:lnTo>
                  <a:pt x="1993365" y="234400"/>
                </a:lnTo>
                <a:lnTo>
                  <a:pt x="1996155" y="233205"/>
                </a:lnTo>
                <a:close/>
              </a:path>
              <a:path w="2507483" h="580273">
                <a:moveTo>
                  <a:pt x="1990643" y="235529"/>
                </a:moveTo>
                <a:lnTo>
                  <a:pt x="1988617" y="228722"/>
                </a:lnTo>
                <a:lnTo>
                  <a:pt x="1986392" y="229120"/>
                </a:lnTo>
                <a:lnTo>
                  <a:pt x="1980482" y="229120"/>
                </a:lnTo>
                <a:lnTo>
                  <a:pt x="1984001" y="236093"/>
                </a:lnTo>
                <a:lnTo>
                  <a:pt x="1987521" y="236093"/>
                </a:lnTo>
                <a:lnTo>
                  <a:pt x="1990643" y="235529"/>
                </a:lnTo>
                <a:close/>
              </a:path>
              <a:path w="2507483" h="580273">
                <a:moveTo>
                  <a:pt x="1979353" y="236093"/>
                </a:moveTo>
                <a:lnTo>
                  <a:pt x="1984001" y="236093"/>
                </a:lnTo>
                <a:lnTo>
                  <a:pt x="1980482" y="229120"/>
                </a:lnTo>
                <a:lnTo>
                  <a:pt x="1977626" y="228390"/>
                </a:lnTo>
                <a:lnTo>
                  <a:pt x="1975235" y="226929"/>
                </a:lnTo>
                <a:lnTo>
                  <a:pt x="1975202" y="235064"/>
                </a:lnTo>
                <a:lnTo>
                  <a:pt x="1979353" y="236093"/>
                </a:lnTo>
                <a:close/>
              </a:path>
              <a:path w="2507483" h="580273">
                <a:moveTo>
                  <a:pt x="1972844" y="225401"/>
                </a:moveTo>
                <a:lnTo>
                  <a:pt x="1971018" y="223210"/>
                </a:lnTo>
                <a:lnTo>
                  <a:pt x="1971549" y="233005"/>
                </a:lnTo>
                <a:lnTo>
                  <a:pt x="1975202" y="235064"/>
                </a:lnTo>
                <a:lnTo>
                  <a:pt x="1975235" y="226929"/>
                </a:lnTo>
                <a:lnTo>
                  <a:pt x="1972844" y="225401"/>
                </a:lnTo>
                <a:close/>
              </a:path>
              <a:path w="2507483" h="580273">
                <a:moveTo>
                  <a:pt x="1971018" y="223210"/>
                </a:moveTo>
                <a:lnTo>
                  <a:pt x="1969756" y="220354"/>
                </a:lnTo>
                <a:lnTo>
                  <a:pt x="1968494" y="217498"/>
                </a:lnTo>
                <a:lnTo>
                  <a:pt x="1967863" y="214111"/>
                </a:lnTo>
                <a:lnTo>
                  <a:pt x="1967863" y="206208"/>
                </a:lnTo>
                <a:lnTo>
                  <a:pt x="1968494" y="202821"/>
                </a:lnTo>
                <a:lnTo>
                  <a:pt x="1969756" y="200032"/>
                </a:lnTo>
                <a:lnTo>
                  <a:pt x="1971018" y="197176"/>
                </a:lnTo>
                <a:lnTo>
                  <a:pt x="1971549" y="187380"/>
                </a:lnTo>
                <a:lnTo>
                  <a:pt x="1967897" y="189439"/>
                </a:lnTo>
                <a:lnTo>
                  <a:pt x="1965041" y="192428"/>
                </a:lnTo>
                <a:lnTo>
                  <a:pt x="1967897" y="230947"/>
                </a:lnTo>
                <a:lnTo>
                  <a:pt x="1971549" y="233005"/>
                </a:lnTo>
                <a:lnTo>
                  <a:pt x="1971018" y="223210"/>
                </a:lnTo>
                <a:close/>
              </a:path>
              <a:path w="2507483" h="580273">
                <a:moveTo>
                  <a:pt x="1967897" y="230947"/>
                </a:moveTo>
                <a:lnTo>
                  <a:pt x="1965041" y="192428"/>
                </a:lnTo>
                <a:lnTo>
                  <a:pt x="1962982" y="196346"/>
                </a:lnTo>
                <a:lnTo>
                  <a:pt x="1960923" y="200198"/>
                </a:lnTo>
                <a:lnTo>
                  <a:pt x="1959894" y="204814"/>
                </a:lnTo>
                <a:lnTo>
                  <a:pt x="1959894" y="210193"/>
                </a:lnTo>
                <a:lnTo>
                  <a:pt x="1960923" y="220221"/>
                </a:lnTo>
                <a:lnTo>
                  <a:pt x="1962982" y="224139"/>
                </a:lnTo>
                <a:lnTo>
                  <a:pt x="1965041" y="227991"/>
                </a:lnTo>
                <a:lnTo>
                  <a:pt x="1967897" y="230947"/>
                </a:lnTo>
                <a:close/>
              </a:path>
              <a:path w="2507483" h="580273">
                <a:moveTo>
                  <a:pt x="2004622" y="197541"/>
                </a:moveTo>
                <a:lnTo>
                  <a:pt x="2003427" y="194819"/>
                </a:lnTo>
                <a:lnTo>
                  <a:pt x="2001866" y="192461"/>
                </a:lnTo>
                <a:lnTo>
                  <a:pt x="1999940" y="190469"/>
                </a:lnTo>
                <a:lnTo>
                  <a:pt x="1998014" y="188476"/>
                </a:lnTo>
                <a:lnTo>
                  <a:pt x="1997051" y="201128"/>
                </a:lnTo>
                <a:lnTo>
                  <a:pt x="2004622" y="197541"/>
                </a:lnTo>
                <a:close/>
              </a:path>
              <a:path w="2507483" h="580273">
                <a:moveTo>
                  <a:pt x="1980482" y="191266"/>
                </a:moveTo>
                <a:lnTo>
                  <a:pt x="1987256" y="191266"/>
                </a:lnTo>
                <a:lnTo>
                  <a:pt x="1990045" y="192129"/>
                </a:lnTo>
                <a:lnTo>
                  <a:pt x="1992170" y="193856"/>
                </a:lnTo>
                <a:lnTo>
                  <a:pt x="1994362" y="195516"/>
                </a:lnTo>
                <a:lnTo>
                  <a:pt x="1995989" y="197940"/>
                </a:lnTo>
                <a:lnTo>
                  <a:pt x="1997051" y="201128"/>
                </a:lnTo>
                <a:lnTo>
                  <a:pt x="1998014" y="188476"/>
                </a:lnTo>
                <a:lnTo>
                  <a:pt x="1995723" y="186949"/>
                </a:lnTo>
                <a:lnTo>
                  <a:pt x="1993067" y="185886"/>
                </a:lnTo>
                <a:lnTo>
                  <a:pt x="1990477" y="184824"/>
                </a:lnTo>
                <a:lnTo>
                  <a:pt x="1987455" y="184292"/>
                </a:lnTo>
                <a:lnTo>
                  <a:pt x="1984001" y="184292"/>
                </a:lnTo>
                <a:lnTo>
                  <a:pt x="1980482" y="191266"/>
                </a:lnTo>
                <a:close/>
              </a:path>
              <a:path w="2507483" h="580273">
                <a:moveTo>
                  <a:pt x="1979353" y="184292"/>
                </a:moveTo>
                <a:lnTo>
                  <a:pt x="1975202" y="185322"/>
                </a:lnTo>
                <a:lnTo>
                  <a:pt x="1975235" y="193557"/>
                </a:lnTo>
                <a:lnTo>
                  <a:pt x="1977626" y="192029"/>
                </a:lnTo>
                <a:lnTo>
                  <a:pt x="1980482" y="191266"/>
                </a:lnTo>
                <a:lnTo>
                  <a:pt x="1984001" y="184292"/>
                </a:lnTo>
                <a:lnTo>
                  <a:pt x="1979353" y="184292"/>
                </a:lnTo>
                <a:close/>
              </a:path>
              <a:path w="2507483" h="580273">
                <a:moveTo>
                  <a:pt x="1972844" y="195018"/>
                </a:moveTo>
                <a:lnTo>
                  <a:pt x="1975235" y="193557"/>
                </a:lnTo>
                <a:lnTo>
                  <a:pt x="1975202" y="185322"/>
                </a:lnTo>
                <a:lnTo>
                  <a:pt x="1971549" y="187380"/>
                </a:lnTo>
                <a:lnTo>
                  <a:pt x="1971018" y="197176"/>
                </a:lnTo>
                <a:lnTo>
                  <a:pt x="1972844" y="195018"/>
                </a:lnTo>
                <a:close/>
              </a:path>
              <a:path w="2507483" h="580273">
                <a:moveTo>
                  <a:pt x="2048611" y="227028"/>
                </a:moveTo>
                <a:lnTo>
                  <a:pt x="2048710" y="234798"/>
                </a:lnTo>
                <a:lnTo>
                  <a:pt x="2051367" y="233869"/>
                </a:lnTo>
                <a:lnTo>
                  <a:pt x="2053658" y="232574"/>
                </a:lnTo>
                <a:lnTo>
                  <a:pt x="2055584" y="230913"/>
                </a:lnTo>
                <a:lnTo>
                  <a:pt x="2057576" y="229253"/>
                </a:lnTo>
                <a:lnTo>
                  <a:pt x="2059203" y="227294"/>
                </a:lnTo>
                <a:lnTo>
                  <a:pt x="2060465" y="225036"/>
                </a:lnTo>
                <a:lnTo>
                  <a:pt x="2054189" y="221350"/>
                </a:lnTo>
                <a:lnTo>
                  <a:pt x="2052794" y="223741"/>
                </a:lnTo>
                <a:lnTo>
                  <a:pt x="2050935" y="225634"/>
                </a:lnTo>
                <a:lnTo>
                  <a:pt x="2048611" y="227028"/>
                </a:lnTo>
                <a:close/>
              </a:path>
              <a:path w="2507483" h="580273">
                <a:moveTo>
                  <a:pt x="2039944" y="236093"/>
                </a:moveTo>
                <a:lnTo>
                  <a:pt x="2043198" y="236093"/>
                </a:lnTo>
                <a:lnTo>
                  <a:pt x="2046120" y="235662"/>
                </a:lnTo>
                <a:lnTo>
                  <a:pt x="2048710" y="234798"/>
                </a:lnTo>
                <a:lnTo>
                  <a:pt x="2048611" y="227028"/>
                </a:lnTo>
                <a:lnTo>
                  <a:pt x="2046353" y="228423"/>
                </a:lnTo>
                <a:lnTo>
                  <a:pt x="2043397" y="229120"/>
                </a:lnTo>
                <a:lnTo>
                  <a:pt x="2039944" y="236093"/>
                </a:lnTo>
                <a:close/>
              </a:path>
              <a:path w="2507483" h="580273">
                <a:moveTo>
                  <a:pt x="2043397" y="229120"/>
                </a:moveTo>
                <a:lnTo>
                  <a:pt x="2036358" y="229120"/>
                </a:lnTo>
                <a:lnTo>
                  <a:pt x="2033436" y="228390"/>
                </a:lnTo>
                <a:lnTo>
                  <a:pt x="2030978" y="226929"/>
                </a:lnTo>
                <a:lnTo>
                  <a:pt x="2028587" y="225401"/>
                </a:lnTo>
                <a:lnTo>
                  <a:pt x="2031011" y="235064"/>
                </a:lnTo>
                <a:lnTo>
                  <a:pt x="2035229" y="236093"/>
                </a:lnTo>
                <a:lnTo>
                  <a:pt x="2039944" y="236093"/>
                </a:lnTo>
                <a:lnTo>
                  <a:pt x="2043397" y="229120"/>
                </a:lnTo>
                <a:close/>
              </a:path>
              <a:path w="2507483" h="580273">
                <a:moveTo>
                  <a:pt x="2027292" y="233005"/>
                </a:moveTo>
                <a:lnTo>
                  <a:pt x="2031011" y="235064"/>
                </a:lnTo>
                <a:lnTo>
                  <a:pt x="2028587" y="225401"/>
                </a:lnTo>
                <a:lnTo>
                  <a:pt x="2026728" y="223210"/>
                </a:lnTo>
                <a:lnTo>
                  <a:pt x="2025400" y="220354"/>
                </a:lnTo>
                <a:lnTo>
                  <a:pt x="2024071" y="217498"/>
                </a:lnTo>
                <a:lnTo>
                  <a:pt x="2023640" y="230947"/>
                </a:lnTo>
                <a:lnTo>
                  <a:pt x="2027292" y="233005"/>
                </a:lnTo>
                <a:close/>
              </a:path>
              <a:path w="2507483" h="580273">
                <a:moveTo>
                  <a:pt x="2053492" y="201427"/>
                </a:moveTo>
                <a:lnTo>
                  <a:pt x="2053492" y="206208"/>
                </a:lnTo>
                <a:lnTo>
                  <a:pt x="2023556" y="205411"/>
                </a:lnTo>
                <a:lnTo>
                  <a:pt x="2020817" y="205411"/>
                </a:lnTo>
                <a:lnTo>
                  <a:pt x="2020817" y="212484"/>
                </a:lnTo>
                <a:lnTo>
                  <a:pt x="2023640" y="230947"/>
                </a:lnTo>
                <a:lnTo>
                  <a:pt x="2024071" y="217498"/>
                </a:lnTo>
                <a:lnTo>
                  <a:pt x="2023407" y="214111"/>
                </a:lnTo>
                <a:lnTo>
                  <a:pt x="2023407" y="206208"/>
                </a:lnTo>
                <a:lnTo>
                  <a:pt x="2061063" y="212484"/>
                </a:lnTo>
                <a:lnTo>
                  <a:pt x="2057576" y="205411"/>
                </a:lnTo>
                <a:lnTo>
                  <a:pt x="2053492" y="201427"/>
                </a:lnTo>
                <a:close/>
              </a:path>
              <a:path w="2507483" h="580273">
                <a:moveTo>
                  <a:pt x="2023556" y="205411"/>
                </a:moveTo>
                <a:lnTo>
                  <a:pt x="2023607" y="189439"/>
                </a:lnTo>
                <a:lnTo>
                  <a:pt x="2020784" y="192428"/>
                </a:lnTo>
                <a:lnTo>
                  <a:pt x="2020784" y="227991"/>
                </a:lnTo>
                <a:lnTo>
                  <a:pt x="2023640" y="230947"/>
                </a:lnTo>
                <a:lnTo>
                  <a:pt x="2020817" y="212484"/>
                </a:lnTo>
                <a:lnTo>
                  <a:pt x="2020817" y="205411"/>
                </a:lnTo>
                <a:lnTo>
                  <a:pt x="2023556" y="205411"/>
                </a:lnTo>
                <a:close/>
              </a:path>
              <a:path w="2507483" h="580273">
                <a:moveTo>
                  <a:pt x="2015637" y="204814"/>
                </a:moveTo>
                <a:lnTo>
                  <a:pt x="2016667" y="220221"/>
                </a:lnTo>
                <a:lnTo>
                  <a:pt x="2018725" y="224139"/>
                </a:lnTo>
                <a:lnTo>
                  <a:pt x="2020784" y="227991"/>
                </a:lnTo>
                <a:lnTo>
                  <a:pt x="2020784" y="192428"/>
                </a:lnTo>
                <a:lnTo>
                  <a:pt x="2018725" y="196346"/>
                </a:lnTo>
                <a:lnTo>
                  <a:pt x="2016667" y="200198"/>
                </a:lnTo>
                <a:lnTo>
                  <a:pt x="2015637" y="204814"/>
                </a:lnTo>
                <a:close/>
              </a:path>
              <a:path w="2507483" h="580273">
                <a:moveTo>
                  <a:pt x="2015637" y="210193"/>
                </a:moveTo>
                <a:lnTo>
                  <a:pt x="2015637" y="215572"/>
                </a:lnTo>
                <a:lnTo>
                  <a:pt x="2016667" y="220221"/>
                </a:lnTo>
                <a:lnTo>
                  <a:pt x="2015637" y="204814"/>
                </a:lnTo>
                <a:lnTo>
                  <a:pt x="2015637" y="210193"/>
                </a:lnTo>
                <a:close/>
              </a:path>
              <a:path w="2507483" h="580273">
                <a:moveTo>
                  <a:pt x="2023407" y="210193"/>
                </a:moveTo>
                <a:lnTo>
                  <a:pt x="2023407" y="206208"/>
                </a:lnTo>
                <a:lnTo>
                  <a:pt x="2023407" y="212484"/>
                </a:lnTo>
                <a:lnTo>
                  <a:pt x="2061063" y="212484"/>
                </a:lnTo>
                <a:lnTo>
                  <a:pt x="2023407" y="206208"/>
                </a:lnTo>
                <a:lnTo>
                  <a:pt x="2023407" y="210193"/>
                </a:lnTo>
                <a:close/>
              </a:path>
              <a:path w="2507483" h="580273">
                <a:moveTo>
                  <a:pt x="2035992" y="191266"/>
                </a:moveTo>
                <a:lnTo>
                  <a:pt x="2043497" y="191266"/>
                </a:lnTo>
                <a:lnTo>
                  <a:pt x="2046917" y="192561"/>
                </a:lnTo>
                <a:lnTo>
                  <a:pt x="2049507" y="195151"/>
                </a:lnTo>
                <a:lnTo>
                  <a:pt x="2052164" y="197741"/>
                </a:lnTo>
                <a:lnTo>
                  <a:pt x="2053492" y="201427"/>
                </a:lnTo>
                <a:lnTo>
                  <a:pt x="2057576" y="205411"/>
                </a:lnTo>
                <a:lnTo>
                  <a:pt x="2054621" y="189273"/>
                </a:lnTo>
                <a:lnTo>
                  <a:pt x="2051300" y="187281"/>
                </a:lnTo>
                <a:lnTo>
                  <a:pt x="2048046" y="185288"/>
                </a:lnTo>
                <a:lnTo>
                  <a:pt x="2044095" y="184292"/>
                </a:lnTo>
                <a:lnTo>
                  <a:pt x="2039446" y="184292"/>
                </a:lnTo>
                <a:lnTo>
                  <a:pt x="2035992" y="191266"/>
                </a:lnTo>
                <a:close/>
              </a:path>
              <a:path w="2507483" h="580273">
                <a:moveTo>
                  <a:pt x="2028455" y="195018"/>
                </a:moveTo>
                <a:lnTo>
                  <a:pt x="2030779" y="193557"/>
                </a:lnTo>
                <a:lnTo>
                  <a:pt x="2033170" y="192029"/>
                </a:lnTo>
                <a:lnTo>
                  <a:pt x="2035992" y="191266"/>
                </a:lnTo>
                <a:lnTo>
                  <a:pt x="2039446" y="184292"/>
                </a:lnTo>
                <a:lnTo>
                  <a:pt x="2034863" y="184292"/>
                </a:lnTo>
                <a:lnTo>
                  <a:pt x="2030779" y="185322"/>
                </a:lnTo>
                <a:lnTo>
                  <a:pt x="2028455" y="195018"/>
                </a:lnTo>
                <a:close/>
              </a:path>
              <a:path w="2507483" h="580273">
                <a:moveTo>
                  <a:pt x="2027193" y="187380"/>
                </a:moveTo>
                <a:lnTo>
                  <a:pt x="2023607" y="189439"/>
                </a:lnTo>
                <a:lnTo>
                  <a:pt x="2024038" y="202821"/>
                </a:lnTo>
                <a:lnTo>
                  <a:pt x="2025300" y="200032"/>
                </a:lnTo>
                <a:lnTo>
                  <a:pt x="2026628" y="197176"/>
                </a:lnTo>
                <a:lnTo>
                  <a:pt x="2028455" y="195018"/>
                </a:lnTo>
                <a:lnTo>
                  <a:pt x="2030779" y="185322"/>
                </a:lnTo>
                <a:lnTo>
                  <a:pt x="2027193" y="187380"/>
                </a:lnTo>
                <a:close/>
              </a:path>
              <a:path w="2507483" h="580273">
                <a:moveTo>
                  <a:pt x="2061461" y="202655"/>
                </a:moveTo>
                <a:lnTo>
                  <a:pt x="2060598" y="198836"/>
                </a:lnTo>
                <a:lnTo>
                  <a:pt x="2058871" y="195449"/>
                </a:lnTo>
                <a:lnTo>
                  <a:pt x="2057144" y="191996"/>
                </a:lnTo>
                <a:lnTo>
                  <a:pt x="2054621" y="189273"/>
                </a:lnTo>
                <a:lnTo>
                  <a:pt x="2057576" y="205411"/>
                </a:lnTo>
                <a:lnTo>
                  <a:pt x="2061063" y="212484"/>
                </a:lnTo>
                <a:lnTo>
                  <a:pt x="2061461" y="202655"/>
                </a:lnTo>
                <a:close/>
              </a:path>
              <a:path w="2507483" h="580273">
                <a:moveTo>
                  <a:pt x="2061461" y="202655"/>
                </a:moveTo>
                <a:lnTo>
                  <a:pt x="2061063" y="212484"/>
                </a:lnTo>
                <a:lnTo>
                  <a:pt x="2061295" y="210923"/>
                </a:lnTo>
                <a:lnTo>
                  <a:pt x="2061428" y="209064"/>
                </a:lnTo>
                <a:lnTo>
                  <a:pt x="2061461" y="202655"/>
                </a:lnTo>
                <a:close/>
              </a:path>
              <a:path w="2507483" h="580273">
                <a:moveTo>
                  <a:pt x="2155298" y="210193"/>
                </a:moveTo>
                <a:lnTo>
                  <a:pt x="2155298" y="204814"/>
                </a:lnTo>
                <a:lnTo>
                  <a:pt x="2154269" y="200198"/>
                </a:lnTo>
                <a:lnTo>
                  <a:pt x="2152210" y="196346"/>
                </a:lnTo>
                <a:lnTo>
                  <a:pt x="2150151" y="192428"/>
                </a:lnTo>
                <a:lnTo>
                  <a:pt x="2147329" y="206208"/>
                </a:lnTo>
                <a:lnTo>
                  <a:pt x="2147329" y="210193"/>
                </a:lnTo>
                <a:lnTo>
                  <a:pt x="2150151" y="227991"/>
                </a:lnTo>
                <a:lnTo>
                  <a:pt x="2152210" y="224139"/>
                </a:lnTo>
                <a:lnTo>
                  <a:pt x="2154269" y="220221"/>
                </a:lnTo>
                <a:lnTo>
                  <a:pt x="2155298" y="215572"/>
                </a:lnTo>
                <a:lnTo>
                  <a:pt x="2155298" y="210193"/>
                </a:lnTo>
                <a:close/>
              </a:path>
              <a:path w="2507483" h="580273">
                <a:moveTo>
                  <a:pt x="2147295" y="189439"/>
                </a:moveTo>
                <a:lnTo>
                  <a:pt x="2143643" y="187380"/>
                </a:lnTo>
                <a:lnTo>
                  <a:pt x="2144074" y="197176"/>
                </a:lnTo>
                <a:lnTo>
                  <a:pt x="2145336" y="200032"/>
                </a:lnTo>
                <a:lnTo>
                  <a:pt x="2146665" y="202821"/>
                </a:lnTo>
                <a:lnTo>
                  <a:pt x="2147329" y="206208"/>
                </a:lnTo>
                <a:lnTo>
                  <a:pt x="2150151" y="192428"/>
                </a:lnTo>
                <a:lnTo>
                  <a:pt x="2147295" y="189439"/>
                </a:lnTo>
                <a:close/>
              </a:path>
              <a:path w="2507483" h="580273">
                <a:moveTo>
                  <a:pt x="2137466" y="191930"/>
                </a:moveTo>
                <a:lnTo>
                  <a:pt x="2139857" y="193457"/>
                </a:lnTo>
                <a:lnTo>
                  <a:pt x="2142248" y="194985"/>
                </a:lnTo>
                <a:lnTo>
                  <a:pt x="2144074" y="197176"/>
                </a:lnTo>
                <a:lnTo>
                  <a:pt x="2143643" y="187380"/>
                </a:lnTo>
                <a:lnTo>
                  <a:pt x="2140057" y="185322"/>
                </a:lnTo>
                <a:lnTo>
                  <a:pt x="2137466" y="191930"/>
                </a:lnTo>
                <a:close/>
              </a:path>
              <a:path w="2507483" h="580273">
                <a:moveTo>
                  <a:pt x="2127804" y="191166"/>
                </a:moveTo>
                <a:lnTo>
                  <a:pt x="2134577" y="191166"/>
                </a:lnTo>
                <a:lnTo>
                  <a:pt x="2137466" y="191930"/>
                </a:lnTo>
                <a:lnTo>
                  <a:pt x="2140057" y="185322"/>
                </a:lnTo>
                <a:lnTo>
                  <a:pt x="2135906" y="184292"/>
                </a:lnTo>
                <a:lnTo>
                  <a:pt x="2131190" y="184292"/>
                </a:lnTo>
                <a:lnTo>
                  <a:pt x="2127804" y="191166"/>
                </a:lnTo>
                <a:close/>
              </a:path>
              <a:path w="2507483" h="580273">
                <a:moveTo>
                  <a:pt x="2126542" y="184292"/>
                </a:moveTo>
                <a:lnTo>
                  <a:pt x="2122391" y="185322"/>
                </a:lnTo>
                <a:lnTo>
                  <a:pt x="2122524" y="193457"/>
                </a:lnTo>
                <a:lnTo>
                  <a:pt x="2124915" y="191930"/>
                </a:lnTo>
                <a:lnTo>
                  <a:pt x="2127804" y="191166"/>
                </a:lnTo>
                <a:lnTo>
                  <a:pt x="2131190" y="184292"/>
                </a:lnTo>
                <a:lnTo>
                  <a:pt x="2126542" y="184292"/>
                </a:lnTo>
                <a:close/>
              </a:path>
              <a:path w="2507483" h="580273">
                <a:moveTo>
                  <a:pt x="2116945" y="200032"/>
                </a:moveTo>
                <a:lnTo>
                  <a:pt x="2118273" y="197176"/>
                </a:lnTo>
                <a:lnTo>
                  <a:pt x="2120133" y="194985"/>
                </a:lnTo>
                <a:lnTo>
                  <a:pt x="2122524" y="193457"/>
                </a:lnTo>
                <a:lnTo>
                  <a:pt x="2122391" y="185322"/>
                </a:lnTo>
                <a:lnTo>
                  <a:pt x="2118738" y="187380"/>
                </a:lnTo>
                <a:lnTo>
                  <a:pt x="2116945" y="200032"/>
                </a:lnTo>
                <a:close/>
              </a:path>
              <a:path w="2507483" h="580273">
                <a:moveTo>
                  <a:pt x="2118273" y="223210"/>
                </a:moveTo>
                <a:lnTo>
                  <a:pt x="2116945" y="220354"/>
                </a:lnTo>
                <a:lnTo>
                  <a:pt x="2115683" y="217498"/>
                </a:lnTo>
                <a:lnTo>
                  <a:pt x="2115053" y="214111"/>
                </a:lnTo>
                <a:lnTo>
                  <a:pt x="2115053" y="206208"/>
                </a:lnTo>
                <a:lnTo>
                  <a:pt x="2115683" y="202821"/>
                </a:lnTo>
                <a:lnTo>
                  <a:pt x="2116945" y="200032"/>
                </a:lnTo>
                <a:lnTo>
                  <a:pt x="2118738" y="187380"/>
                </a:lnTo>
                <a:lnTo>
                  <a:pt x="2115086" y="189439"/>
                </a:lnTo>
                <a:lnTo>
                  <a:pt x="2112230" y="192428"/>
                </a:lnTo>
                <a:lnTo>
                  <a:pt x="2115086" y="230947"/>
                </a:lnTo>
                <a:lnTo>
                  <a:pt x="2118738" y="233005"/>
                </a:lnTo>
                <a:lnTo>
                  <a:pt x="2118273" y="223210"/>
                </a:lnTo>
                <a:close/>
              </a:path>
              <a:path w="2507483" h="580273">
                <a:moveTo>
                  <a:pt x="2147329" y="214111"/>
                </a:moveTo>
                <a:lnTo>
                  <a:pt x="2146665" y="217498"/>
                </a:lnTo>
                <a:lnTo>
                  <a:pt x="2147295" y="230947"/>
                </a:lnTo>
                <a:lnTo>
                  <a:pt x="2150151" y="227991"/>
                </a:lnTo>
                <a:lnTo>
                  <a:pt x="2147329" y="210193"/>
                </a:lnTo>
                <a:lnTo>
                  <a:pt x="2147329" y="214111"/>
                </a:lnTo>
                <a:close/>
              </a:path>
              <a:path w="2507483" h="580273">
                <a:moveTo>
                  <a:pt x="2146665" y="217498"/>
                </a:moveTo>
                <a:lnTo>
                  <a:pt x="2145336" y="220354"/>
                </a:lnTo>
                <a:lnTo>
                  <a:pt x="2144074" y="223210"/>
                </a:lnTo>
                <a:lnTo>
                  <a:pt x="2142248" y="225401"/>
                </a:lnTo>
                <a:lnTo>
                  <a:pt x="2139857" y="226929"/>
                </a:lnTo>
                <a:lnTo>
                  <a:pt x="2137466" y="228456"/>
                </a:lnTo>
                <a:lnTo>
                  <a:pt x="2140057" y="235064"/>
                </a:lnTo>
                <a:lnTo>
                  <a:pt x="2143643" y="233005"/>
                </a:lnTo>
                <a:lnTo>
                  <a:pt x="2147295" y="230947"/>
                </a:lnTo>
                <a:lnTo>
                  <a:pt x="2146665" y="217498"/>
                </a:lnTo>
                <a:close/>
              </a:path>
              <a:path w="2507483" h="580273">
                <a:moveTo>
                  <a:pt x="2135906" y="236093"/>
                </a:moveTo>
                <a:lnTo>
                  <a:pt x="2140057" y="235064"/>
                </a:lnTo>
                <a:lnTo>
                  <a:pt x="2137466" y="228456"/>
                </a:lnTo>
                <a:lnTo>
                  <a:pt x="2134577" y="229220"/>
                </a:lnTo>
                <a:lnTo>
                  <a:pt x="2131190" y="229220"/>
                </a:lnTo>
                <a:lnTo>
                  <a:pt x="2131190" y="236093"/>
                </a:lnTo>
                <a:lnTo>
                  <a:pt x="2135906" y="236093"/>
                </a:lnTo>
                <a:close/>
              </a:path>
              <a:path w="2507483" h="580273">
                <a:moveTo>
                  <a:pt x="2127804" y="229220"/>
                </a:moveTo>
                <a:lnTo>
                  <a:pt x="2124915" y="228456"/>
                </a:lnTo>
                <a:lnTo>
                  <a:pt x="2126542" y="236093"/>
                </a:lnTo>
                <a:lnTo>
                  <a:pt x="2131190" y="236093"/>
                </a:lnTo>
                <a:lnTo>
                  <a:pt x="2131190" y="229220"/>
                </a:lnTo>
                <a:lnTo>
                  <a:pt x="2127804" y="229220"/>
                </a:lnTo>
                <a:close/>
              </a:path>
              <a:path w="2507483" h="580273">
                <a:moveTo>
                  <a:pt x="2118273" y="223210"/>
                </a:moveTo>
                <a:lnTo>
                  <a:pt x="2118738" y="233005"/>
                </a:lnTo>
                <a:lnTo>
                  <a:pt x="2122391" y="235064"/>
                </a:lnTo>
                <a:lnTo>
                  <a:pt x="2126542" y="236093"/>
                </a:lnTo>
                <a:lnTo>
                  <a:pt x="2124915" y="228456"/>
                </a:lnTo>
                <a:lnTo>
                  <a:pt x="2122524" y="226929"/>
                </a:lnTo>
                <a:lnTo>
                  <a:pt x="2120133" y="225401"/>
                </a:lnTo>
                <a:lnTo>
                  <a:pt x="2118273" y="223210"/>
                </a:lnTo>
                <a:close/>
              </a:path>
              <a:path w="2507483" h="580273">
                <a:moveTo>
                  <a:pt x="2115086" y="230947"/>
                </a:moveTo>
                <a:lnTo>
                  <a:pt x="2112230" y="192428"/>
                </a:lnTo>
                <a:lnTo>
                  <a:pt x="2110171" y="196346"/>
                </a:lnTo>
                <a:lnTo>
                  <a:pt x="2108113" y="200198"/>
                </a:lnTo>
                <a:lnTo>
                  <a:pt x="2107083" y="204814"/>
                </a:lnTo>
                <a:lnTo>
                  <a:pt x="2107083" y="210193"/>
                </a:lnTo>
                <a:lnTo>
                  <a:pt x="2108113" y="220221"/>
                </a:lnTo>
                <a:lnTo>
                  <a:pt x="2110171" y="224139"/>
                </a:lnTo>
                <a:lnTo>
                  <a:pt x="2112230" y="227991"/>
                </a:lnTo>
                <a:lnTo>
                  <a:pt x="2115086" y="230947"/>
                </a:lnTo>
                <a:close/>
              </a:path>
              <a:path w="2507483" h="580273">
                <a:moveTo>
                  <a:pt x="2181280" y="192162"/>
                </a:moveTo>
                <a:lnTo>
                  <a:pt x="2197916" y="192162"/>
                </a:lnTo>
                <a:lnTo>
                  <a:pt x="2181280" y="185288"/>
                </a:lnTo>
                <a:lnTo>
                  <a:pt x="2163349" y="185288"/>
                </a:lnTo>
                <a:lnTo>
                  <a:pt x="2163349" y="192162"/>
                </a:lnTo>
                <a:lnTo>
                  <a:pt x="2181280" y="192162"/>
                </a:lnTo>
                <a:lnTo>
                  <a:pt x="2181280" y="187879"/>
                </a:lnTo>
                <a:lnTo>
                  <a:pt x="2181280" y="192162"/>
                </a:lnTo>
                <a:close/>
              </a:path>
              <a:path w="2507483" h="580273">
                <a:moveTo>
                  <a:pt x="2173311" y="192162"/>
                </a:moveTo>
                <a:lnTo>
                  <a:pt x="2173311" y="235097"/>
                </a:lnTo>
                <a:lnTo>
                  <a:pt x="2181280" y="235097"/>
                </a:lnTo>
                <a:lnTo>
                  <a:pt x="2181280" y="192162"/>
                </a:lnTo>
                <a:lnTo>
                  <a:pt x="2173311" y="192162"/>
                </a:lnTo>
                <a:close/>
              </a:path>
              <a:path w="2507483" h="580273">
                <a:moveTo>
                  <a:pt x="2181280" y="174729"/>
                </a:moveTo>
                <a:lnTo>
                  <a:pt x="2182077" y="172571"/>
                </a:lnTo>
                <a:lnTo>
                  <a:pt x="2183671" y="171242"/>
                </a:lnTo>
                <a:lnTo>
                  <a:pt x="2185265" y="169848"/>
                </a:lnTo>
                <a:lnTo>
                  <a:pt x="2187490" y="169150"/>
                </a:lnTo>
                <a:lnTo>
                  <a:pt x="2190346" y="169150"/>
                </a:lnTo>
                <a:lnTo>
                  <a:pt x="2192504" y="169283"/>
                </a:lnTo>
                <a:lnTo>
                  <a:pt x="2194363" y="169748"/>
                </a:lnTo>
                <a:lnTo>
                  <a:pt x="2196024" y="170645"/>
                </a:lnTo>
                <a:lnTo>
                  <a:pt x="2198116" y="164170"/>
                </a:lnTo>
                <a:lnTo>
                  <a:pt x="2196057" y="162874"/>
                </a:lnTo>
                <a:lnTo>
                  <a:pt x="2194529" y="162476"/>
                </a:lnTo>
                <a:lnTo>
                  <a:pt x="2193002" y="162078"/>
                </a:lnTo>
                <a:lnTo>
                  <a:pt x="2191375" y="161878"/>
                </a:lnTo>
                <a:lnTo>
                  <a:pt x="2186925" y="161878"/>
                </a:lnTo>
                <a:lnTo>
                  <a:pt x="2184535" y="162244"/>
                </a:lnTo>
                <a:lnTo>
                  <a:pt x="2182476" y="162974"/>
                </a:lnTo>
                <a:lnTo>
                  <a:pt x="2181280" y="174729"/>
                </a:lnTo>
                <a:close/>
              </a:path>
              <a:path w="2507483" h="580273">
                <a:moveTo>
                  <a:pt x="2181280" y="185288"/>
                </a:moveTo>
                <a:lnTo>
                  <a:pt x="2181280" y="174729"/>
                </a:lnTo>
                <a:lnTo>
                  <a:pt x="2180417" y="163705"/>
                </a:lnTo>
                <a:lnTo>
                  <a:pt x="2178690" y="164734"/>
                </a:lnTo>
                <a:lnTo>
                  <a:pt x="2177296" y="166062"/>
                </a:lnTo>
                <a:lnTo>
                  <a:pt x="2175967" y="167390"/>
                </a:lnTo>
                <a:lnTo>
                  <a:pt x="2174971" y="168984"/>
                </a:lnTo>
                <a:lnTo>
                  <a:pt x="2174307" y="170844"/>
                </a:lnTo>
                <a:lnTo>
                  <a:pt x="2173643" y="172703"/>
                </a:lnTo>
                <a:lnTo>
                  <a:pt x="2173311" y="174729"/>
                </a:lnTo>
                <a:lnTo>
                  <a:pt x="2173311" y="185288"/>
                </a:lnTo>
                <a:lnTo>
                  <a:pt x="2181280" y="185288"/>
                </a:lnTo>
                <a:close/>
              </a:path>
              <a:path w="2507483" h="580273">
                <a:moveTo>
                  <a:pt x="46621" y="383328"/>
                </a:moveTo>
                <a:lnTo>
                  <a:pt x="39249" y="380738"/>
                </a:lnTo>
                <a:lnTo>
                  <a:pt x="40013" y="393390"/>
                </a:lnTo>
                <a:lnTo>
                  <a:pt x="41939" y="391198"/>
                </a:lnTo>
                <a:lnTo>
                  <a:pt x="43931" y="389007"/>
                </a:lnTo>
                <a:lnTo>
                  <a:pt x="45492" y="386383"/>
                </a:lnTo>
                <a:lnTo>
                  <a:pt x="46621" y="383328"/>
                </a:lnTo>
                <a:close/>
              </a:path>
              <a:path w="2507483" h="580273">
                <a:moveTo>
                  <a:pt x="39249" y="380738"/>
                </a:moveTo>
                <a:lnTo>
                  <a:pt x="38784" y="382930"/>
                </a:lnTo>
                <a:lnTo>
                  <a:pt x="37921" y="384790"/>
                </a:lnTo>
                <a:lnTo>
                  <a:pt x="36659" y="386317"/>
                </a:lnTo>
                <a:lnTo>
                  <a:pt x="35463" y="387844"/>
                </a:lnTo>
                <a:lnTo>
                  <a:pt x="37655" y="395083"/>
                </a:lnTo>
                <a:lnTo>
                  <a:pt x="40013" y="393390"/>
                </a:lnTo>
                <a:lnTo>
                  <a:pt x="39249" y="380738"/>
                </a:lnTo>
                <a:close/>
              </a:path>
              <a:path w="2507483" h="580273">
                <a:moveTo>
                  <a:pt x="37655" y="395083"/>
                </a:moveTo>
                <a:lnTo>
                  <a:pt x="35463" y="387844"/>
                </a:lnTo>
                <a:lnTo>
                  <a:pt x="33903" y="389007"/>
                </a:lnTo>
                <a:lnTo>
                  <a:pt x="31977" y="389804"/>
                </a:lnTo>
                <a:lnTo>
                  <a:pt x="30117" y="390601"/>
                </a:lnTo>
                <a:lnTo>
                  <a:pt x="32143" y="397408"/>
                </a:lnTo>
                <a:lnTo>
                  <a:pt x="34866" y="396279"/>
                </a:lnTo>
                <a:lnTo>
                  <a:pt x="37655" y="395083"/>
                </a:lnTo>
                <a:close/>
              </a:path>
              <a:path w="2507483" h="580273">
                <a:moveTo>
                  <a:pt x="32143" y="397408"/>
                </a:moveTo>
                <a:lnTo>
                  <a:pt x="30117" y="390601"/>
                </a:lnTo>
                <a:lnTo>
                  <a:pt x="27892" y="390999"/>
                </a:lnTo>
                <a:lnTo>
                  <a:pt x="21982" y="390999"/>
                </a:lnTo>
                <a:lnTo>
                  <a:pt x="25502" y="397972"/>
                </a:lnTo>
                <a:lnTo>
                  <a:pt x="29021" y="397972"/>
                </a:lnTo>
                <a:lnTo>
                  <a:pt x="32143" y="397408"/>
                </a:lnTo>
                <a:close/>
              </a:path>
              <a:path w="2507483" h="580273">
                <a:moveTo>
                  <a:pt x="20853" y="397972"/>
                </a:moveTo>
                <a:lnTo>
                  <a:pt x="25502" y="397972"/>
                </a:lnTo>
                <a:lnTo>
                  <a:pt x="21982" y="390999"/>
                </a:lnTo>
                <a:lnTo>
                  <a:pt x="19126" y="390269"/>
                </a:lnTo>
                <a:lnTo>
                  <a:pt x="16735" y="388807"/>
                </a:lnTo>
                <a:lnTo>
                  <a:pt x="16702" y="396943"/>
                </a:lnTo>
                <a:lnTo>
                  <a:pt x="20853" y="397972"/>
                </a:lnTo>
                <a:close/>
              </a:path>
              <a:path w="2507483" h="580273">
                <a:moveTo>
                  <a:pt x="14344" y="387280"/>
                </a:moveTo>
                <a:lnTo>
                  <a:pt x="12518" y="385088"/>
                </a:lnTo>
                <a:lnTo>
                  <a:pt x="13049" y="394884"/>
                </a:lnTo>
                <a:lnTo>
                  <a:pt x="16702" y="396943"/>
                </a:lnTo>
                <a:lnTo>
                  <a:pt x="16735" y="388807"/>
                </a:lnTo>
                <a:lnTo>
                  <a:pt x="14344" y="387280"/>
                </a:lnTo>
                <a:close/>
              </a:path>
              <a:path w="2507483" h="580273">
                <a:moveTo>
                  <a:pt x="12518" y="385088"/>
                </a:moveTo>
                <a:lnTo>
                  <a:pt x="11256" y="382233"/>
                </a:lnTo>
                <a:lnTo>
                  <a:pt x="9994" y="379377"/>
                </a:lnTo>
                <a:lnTo>
                  <a:pt x="9364" y="375990"/>
                </a:lnTo>
                <a:lnTo>
                  <a:pt x="9364" y="368087"/>
                </a:lnTo>
                <a:lnTo>
                  <a:pt x="9994" y="364700"/>
                </a:lnTo>
                <a:lnTo>
                  <a:pt x="11256" y="361911"/>
                </a:lnTo>
                <a:lnTo>
                  <a:pt x="12518" y="359055"/>
                </a:lnTo>
                <a:lnTo>
                  <a:pt x="13049" y="349259"/>
                </a:lnTo>
                <a:lnTo>
                  <a:pt x="9397" y="351318"/>
                </a:lnTo>
                <a:lnTo>
                  <a:pt x="6541" y="354307"/>
                </a:lnTo>
                <a:lnTo>
                  <a:pt x="9397" y="392825"/>
                </a:lnTo>
                <a:lnTo>
                  <a:pt x="13049" y="394884"/>
                </a:lnTo>
                <a:lnTo>
                  <a:pt x="12518" y="385088"/>
                </a:lnTo>
                <a:close/>
              </a:path>
              <a:path w="2507483" h="580273">
                <a:moveTo>
                  <a:pt x="9397" y="392825"/>
                </a:moveTo>
                <a:lnTo>
                  <a:pt x="6541" y="354307"/>
                </a:lnTo>
                <a:lnTo>
                  <a:pt x="4482" y="358225"/>
                </a:lnTo>
                <a:lnTo>
                  <a:pt x="2424" y="362077"/>
                </a:lnTo>
                <a:lnTo>
                  <a:pt x="1394" y="366692"/>
                </a:lnTo>
                <a:lnTo>
                  <a:pt x="1394" y="372072"/>
                </a:lnTo>
                <a:lnTo>
                  <a:pt x="2424" y="382100"/>
                </a:lnTo>
                <a:lnTo>
                  <a:pt x="4482" y="386018"/>
                </a:lnTo>
                <a:lnTo>
                  <a:pt x="6541" y="389870"/>
                </a:lnTo>
                <a:lnTo>
                  <a:pt x="9397" y="392825"/>
                </a:lnTo>
                <a:close/>
              </a:path>
              <a:path w="2507483" h="580273">
                <a:moveTo>
                  <a:pt x="46123" y="359420"/>
                </a:moveTo>
                <a:lnTo>
                  <a:pt x="44927" y="356697"/>
                </a:lnTo>
                <a:lnTo>
                  <a:pt x="43366" y="354340"/>
                </a:lnTo>
                <a:lnTo>
                  <a:pt x="41440" y="352347"/>
                </a:lnTo>
                <a:lnTo>
                  <a:pt x="39515" y="350355"/>
                </a:lnTo>
                <a:lnTo>
                  <a:pt x="38552" y="363006"/>
                </a:lnTo>
                <a:lnTo>
                  <a:pt x="46123" y="359420"/>
                </a:lnTo>
                <a:close/>
              </a:path>
              <a:path w="2507483" h="580273">
                <a:moveTo>
                  <a:pt x="21982" y="353144"/>
                </a:moveTo>
                <a:lnTo>
                  <a:pt x="28756" y="353144"/>
                </a:lnTo>
                <a:lnTo>
                  <a:pt x="31545" y="354008"/>
                </a:lnTo>
                <a:lnTo>
                  <a:pt x="33670" y="355734"/>
                </a:lnTo>
                <a:lnTo>
                  <a:pt x="35862" y="357395"/>
                </a:lnTo>
                <a:lnTo>
                  <a:pt x="37489" y="359819"/>
                </a:lnTo>
                <a:lnTo>
                  <a:pt x="38552" y="363006"/>
                </a:lnTo>
                <a:lnTo>
                  <a:pt x="39515" y="350355"/>
                </a:lnTo>
                <a:lnTo>
                  <a:pt x="37223" y="348828"/>
                </a:lnTo>
                <a:lnTo>
                  <a:pt x="34567" y="347765"/>
                </a:lnTo>
                <a:lnTo>
                  <a:pt x="31977" y="346702"/>
                </a:lnTo>
                <a:lnTo>
                  <a:pt x="28955" y="346171"/>
                </a:lnTo>
                <a:lnTo>
                  <a:pt x="25502" y="346171"/>
                </a:lnTo>
                <a:lnTo>
                  <a:pt x="21982" y="353144"/>
                </a:lnTo>
                <a:close/>
              </a:path>
              <a:path w="2507483" h="580273">
                <a:moveTo>
                  <a:pt x="20853" y="346171"/>
                </a:moveTo>
                <a:lnTo>
                  <a:pt x="16702" y="347200"/>
                </a:lnTo>
                <a:lnTo>
                  <a:pt x="16735" y="355436"/>
                </a:lnTo>
                <a:lnTo>
                  <a:pt x="19126" y="353908"/>
                </a:lnTo>
                <a:lnTo>
                  <a:pt x="21982" y="353144"/>
                </a:lnTo>
                <a:lnTo>
                  <a:pt x="25502" y="346171"/>
                </a:lnTo>
                <a:lnTo>
                  <a:pt x="20853" y="346171"/>
                </a:lnTo>
                <a:close/>
              </a:path>
              <a:path w="2507483" h="580273">
                <a:moveTo>
                  <a:pt x="14344" y="356897"/>
                </a:moveTo>
                <a:lnTo>
                  <a:pt x="16735" y="355436"/>
                </a:lnTo>
                <a:lnTo>
                  <a:pt x="16702" y="347200"/>
                </a:lnTo>
                <a:lnTo>
                  <a:pt x="13049" y="349259"/>
                </a:lnTo>
                <a:lnTo>
                  <a:pt x="12518" y="359055"/>
                </a:lnTo>
                <a:lnTo>
                  <a:pt x="14344" y="356897"/>
                </a:lnTo>
                <a:close/>
              </a:path>
              <a:path w="2507483" h="580273">
                <a:moveTo>
                  <a:pt x="68195" y="324255"/>
                </a:moveTo>
                <a:lnTo>
                  <a:pt x="60225" y="324255"/>
                </a:lnTo>
                <a:lnTo>
                  <a:pt x="61188" y="392493"/>
                </a:lnTo>
                <a:lnTo>
                  <a:pt x="63114" y="394685"/>
                </a:lnTo>
                <a:lnTo>
                  <a:pt x="65107" y="396876"/>
                </a:lnTo>
                <a:lnTo>
                  <a:pt x="68128" y="397972"/>
                </a:lnTo>
                <a:lnTo>
                  <a:pt x="68195" y="386848"/>
                </a:lnTo>
                <a:lnTo>
                  <a:pt x="68195" y="324255"/>
                </a:lnTo>
                <a:close/>
              </a:path>
              <a:path w="2507483" h="580273">
                <a:moveTo>
                  <a:pt x="60225" y="384624"/>
                </a:moveTo>
                <a:lnTo>
                  <a:pt x="60225" y="389140"/>
                </a:lnTo>
                <a:lnTo>
                  <a:pt x="61188" y="392493"/>
                </a:lnTo>
                <a:lnTo>
                  <a:pt x="60225" y="324255"/>
                </a:lnTo>
                <a:lnTo>
                  <a:pt x="60225" y="384624"/>
                </a:lnTo>
                <a:close/>
              </a:path>
              <a:path w="2507483" h="580273">
                <a:moveTo>
                  <a:pt x="76065" y="397574"/>
                </a:moveTo>
                <a:lnTo>
                  <a:pt x="77326" y="397375"/>
                </a:lnTo>
                <a:lnTo>
                  <a:pt x="79551" y="396578"/>
                </a:lnTo>
                <a:lnTo>
                  <a:pt x="80846" y="389604"/>
                </a:lnTo>
                <a:lnTo>
                  <a:pt x="79385" y="390136"/>
                </a:lnTo>
                <a:lnTo>
                  <a:pt x="77360" y="390700"/>
                </a:lnTo>
                <a:lnTo>
                  <a:pt x="76065" y="397574"/>
                </a:lnTo>
                <a:close/>
              </a:path>
              <a:path w="2507483" h="580273">
                <a:moveTo>
                  <a:pt x="72180" y="397972"/>
                </a:moveTo>
                <a:lnTo>
                  <a:pt x="73508" y="397972"/>
                </a:lnTo>
                <a:lnTo>
                  <a:pt x="74803" y="397839"/>
                </a:lnTo>
                <a:lnTo>
                  <a:pt x="76065" y="397574"/>
                </a:lnTo>
                <a:lnTo>
                  <a:pt x="77360" y="390700"/>
                </a:lnTo>
                <a:lnTo>
                  <a:pt x="75401" y="390999"/>
                </a:lnTo>
                <a:lnTo>
                  <a:pt x="74072" y="390999"/>
                </a:lnTo>
                <a:lnTo>
                  <a:pt x="72180" y="397972"/>
                </a:lnTo>
                <a:close/>
              </a:path>
              <a:path w="2507483" h="580273">
                <a:moveTo>
                  <a:pt x="72180" y="397972"/>
                </a:moveTo>
                <a:lnTo>
                  <a:pt x="74072" y="390999"/>
                </a:lnTo>
                <a:lnTo>
                  <a:pt x="72014" y="390999"/>
                </a:lnTo>
                <a:lnTo>
                  <a:pt x="70519" y="390534"/>
                </a:lnTo>
                <a:lnTo>
                  <a:pt x="68660" y="388608"/>
                </a:lnTo>
                <a:lnTo>
                  <a:pt x="68128" y="397972"/>
                </a:lnTo>
                <a:lnTo>
                  <a:pt x="72180" y="397972"/>
                </a:lnTo>
                <a:close/>
              </a:path>
              <a:path w="2507483" h="580273">
                <a:moveTo>
                  <a:pt x="120394" y="391763"/>
                </a:moveTo>
                <a:lnTo>
                  <a:pt x="121258" y="393290"/>
                </a:lnTo>
                <a:lnTo>
                  <a:pt x="121955" y="386915"/>
                </a:lnTo>
                <a:lnTo>
                  <a:pt x="119963" y="386616"/>
                </a:lnTo>
                <a:lnTo>
                  <a:pt x="119963" y="389870"/>
                </a:lnTo>
                <a:lnTo>
                  <a:pt x="119797" y="391630"/>
                </a:lnTo>
                <a:lnTo>
                  <a:pt x="120215" y="390977"/>
                </a:lnTo>
                <a:lnTo>
                  <a:pt x="119963" y="387612"/>
                </a:lnTo>
                <a:lnTo>
                  <a:pt x="120215" y="390977"/>
                </a:lnTo>
                <a:lnTo>
                  <a:pt x="121158" y="389505"/>
                </a:lnTo>
                <a:lnTo>
                  <a:pt x="120394" y="391763"/>
                </a:lnTo>
                <a:close/>
              </a:path>
              <a:path w="2507483" h="580273">
                <a:moveTo>
                  <a:pt x="105252" y="353144"/>
                </a:moveTo>
                <a:lnTo>
                  <a:pt x="112358" y="353144"/>
                </a:lnTo>
                <a:lnTo>
                  <a:pt x="115181" y="354174"/>
                </a:lnTo>
                <a:lnTo>
                  <a:pt x="117173" y="356232"/>
                </a:lnTo>
                <a:lnTo>
                  <a:pt x="119166" y="358225"/>
                </a:lnTo>
                <a:lnTo>
                  <a:pt x="120162" y="361081"/>
                </a:lnTo>
                <a:lnTo>
                  <a:pt x="120162" y="366707"/>
                </a:lnTo>
                <a:lnTo>
                  <a:pt x="121756" y="366393"/>
                </a:lnTo>
                <a:lnTo>
                  <a:pt x="121590" y="349259"/>
                </a:lnTo>
                <a:lnTo>
                  <a:pt x="118668" y="348064"/>
                </a:lnTo>
                <a:lnTo>
                  <a:pt x="115745" y="346802"/>
                </a:lnTo>
                <a:lnTo>
                  <a:pt x="112491" y="346171"/>
                </a:lnTo>
                <a:lnTo>
                  <a:pt x="108905" y="346171"/>
                </a:lnTo>
                <a:lnTo>
                  <a:pt x="105252" y="353144"/>
                </a:lnTo>
                <a:close/>
              </a:path>
              <a:path w="2507483" h="580273">
                <a:moveTo>
                  <a:pt x="103592" y="346171"/>
                </a:moveTo>
                <a:lnTo>
                  <a:pt x="99142" y="347333"/>
                </a:lnTo>
                <a:lnTo>
                  <a:pt x="99939" y="355436"/>
                </a:lnTo>
                <a:lnTo>
                  <a:pt x="102330" y="353908"/>
                </a:lnTo>
                <a:lnTo>
                  <a:pt x="105252" y="353144"/>
                </a:lnTo>
                <a:lnTo>
                  <a:pt x="108905" y="346171"/>
                </a:lnTo>
                <a:lnTo>
                  <a:pt x="103592" y="346171"/>
                </a:lnTo>
                <a:close/>
              </a:path>
              <a:path w="2507483" h="580273">
                <a:moveTo>
                  <a:pt x="91970" y="351916"/>
                </a:moveTo>
                <a:lnTo>
                  <a:pt x="94660" y="362608"/>
                </a:lnTo>
                <a:lnTo>
                  <a:pt x="95789" y="359287"/>
                </a:lnTo>
                <a:lnTo>
                  <a:pt x="97549" y="356897"/>
                </a:lnTo>
                <a:lnTo>
                  <a:pt x="99939" y="355436"/>
                </a:lnTo>
                <a:lnTo>
                  <a:pt x="99142" y="347333"/>
                </a:lnTo>
                <a:lnTo>
                  <a:pt x="95556" y="349658"/>
                </a:lnTo>
                <a:lnTo>
                  <a:pt x="91970" y="351916"/>
                </a:lnTo>
                <a:close/>
              </a:path>
              <a:path w="2507483" h="580273">
                <a:moveTo>
                  <a:pt x="89513" y="354904"/>
                </a:moveTo>
                <a:lnTo>
                  <a:pt x="88185" y="358623"/>
                </a:lnTo>
                <a:lnTo>
                  <a:pt x="94660" y="362608"/>
                </a:lnTo>
                <a:lnTo>
                  <a:pt x="91970" y="351916"/>
                </a:lnTo>
                <a:lnTo>
                  <a:pt x="89513" y="354904"/>
                </a:lnTo>
                <a:close/>
              </a:path>
              <a:path w="2507483" h="580273">
                <a:moveTo>
                  <a:pt x="128131" y="359287"/>
                </a:moveTo>
                <a:lnTo>
                  <a:pt x="127268" y="356100"/>
                </a:lnTo>
                <a:lnTo>
                  <a:pt x="128098" y="397673"/>
                </a:lnTo>
                <a:lnTo>
                  <a:pt x="128131" y="359287"/>
                </a:lnTo>
                <a:close/>
              </a:path>
              <a:path w="2507483" h="580273">
                <a:moveTo>
                  <a:pt x="122121" y="394751"/>
                </a:moveTo>
                <a:lnTo>
                  <a:pt x="123316" y="395847"/>
                </a:lnTo>
                <a:lnTo>
                  <a:pt x="124844" y="396578"/>
                </a:lnTo>
                <a:lnTo>
                  <a:pt x="126371" y="397308"/>
                </a:lnTo>
                <a:lnTo>
                  <a:pt x="128098" y="397673"/>
                </a:lnTo>
                <a:lnTo>
                  <a:pt x="127268" y="356100"/>
                </a:lnTo>
                <a:lnTo>
                  <a:pt x="125541" y="353642"/>
                </a:lnTo>
                <a:lnTo>
                  <a:pt x="123881" y="351119"/>
                </a:lnTo>
                <a:lnTo>
                  <a:pt x="122121" y="394751"/>
                </a:lnTo>
                <a:close/>
              </a:path>
              <a:path w="2507483" h="580273">
                <a:moveTo>
                  <a:pt x="121955" y="386915"/>
                </a:moveTo>
                <a:lnTo>
                  <a:pt x="121258" y="393290"/>
                </a:lnTo>
                <a:lnTo>
                  <a:pt x="122121" y="394751"/>
                </a:lnTo>
                <a:lnTo>
                  <a:pt x="123881" y="351119"/>
                </a:lnTo>
                <a:lnTo>
                  <a:pt x="121756" y="366393"/>
                </a:lnTo>
                <a:lnTo>
                  <a:pt x="121756" y="372968"/>
                </a:lnTo>
                <a:lnTo>
                  <a:pt x="120162" y="373295"/>
                </a:lnTo>
                <a:lnTo>
                  <a:pt x="120162" y="380672"/>
                </a:lnTo>
                <a:lnTo>
                  <a:pt x="119963" y="386616"/>
                </a:lnTo>
                <a:lnTo>
                  <a:pt x="121955" y="386915"/>
                </a:lnTo>
                <a:close/>
              </a:path>
              <a:path w="2507483" h="580273">
                <a:moveTo>
                  <a:pt x="135204" y="396677"/>
                </a:moveTo>
                <a:lnTo>
                  <a:pt x="135603" y="390401"/>
                </a:lnTo>
                <a:lnTo>
                  <a:pt x="133179" y="390899"/>
                </a:lnTo>
                <a:lnTo>
                  <a:pt x="129393" y="390899"/>
                </a:lnTo>
                <a:lnTo>
                  <a:pt x="128131" y="389704"/>
                </a:lnTo>
                <a:lnTo>
                  <a:pt x="130024" y="397673"/>
                </a:lnTo>
                <a:lnTo>
                  <a:pt x="132149" y="397673"/>
                </a:lnTo>
                <a:lnTo>
                  <a:pt x="133876" y="397341"/>
                </a:lnTo>
                <a:lnTo>
                  <a:pt x="135204" y="396677"/>
                </a:lnTo>
                <a:close/>
              </a:path>
              <a:path w="2507483" h="580273">
                <a:moveTo>
                  <a:pt x="119797" y="391630"/>
                </a:moveTo>
                <a:lnTo>
                  <a:pt x="119963" y="389870"/>
                </a:lnTo>
                <a:lnTo>
                  <a:pt x="119963" y="386616"/>
                </a:lnTo>
                <a:lnTo>
                  <a:pt x="119763" y="382532"/>
                </a:lnTo>
                <a:lnTo>
                  <a:pt x="118966" y="384125"/>
                </a:lnTo>
                <a:lnTo>
                  <a:pt x="118169" y="385653"/>
                </a:lnTo>
                <a:lnTo>
                  <a:pt x="117871" y="393290"/>
                </a:lnTo>
                <a:lnTo>
                  <a:pt x="119797" y="391630"/>
                </a:lnTo>
                <a:close/>
              </a:path>
              <a:path w="2507483" h="580273">
                <a:moveTo>
                  <a:pt x="117074" y="386948"/>
                </a:moveTo>
                <a:lnTo>
                  <a:pt x="115679" y="388010"/>
                </a:lnTo>
                <a:lnTo>
                  <a:pt x="115945" y="394884"/>
                </a:lnTo>
                <a:lnTo>
                  <a:pt x="117871" y="393290"/>
                </a:lnTo>
                <a:lnTo>
                  <a:pt x="118169" y="385653"/>
                </a:lnTo>
                <a:lnTo>
                  <a:pt x="117074" y="386948"/>
                </a:lnTo>
                <a:close/>
              </a:path>
              <a:path w="2507483" h="580273">
                <a:moveTo>
                  <a:pt x="110897" y="390302"/>
                </a:moveTo>
                <a:lnTo>
                  <a:pt x="111395" y="396876"/>
                </a:lnTo>
                <a:lnTo>
                  <a:pt x="113786" y="396080"/>
                </a:lnTo>
                <a:lnTo>
                  <a:pt x="115945" y="394884"/>
                </a:lnTo>
                <a:lnTo>
                  <a:pt x="115679" y="388010"/>
                </a:lnTo>
                <a:lnTo>
                  <a:pt x="114284" y="389007"/>
                </a:lnTo>
                <a:lnTo>
                  <a:pt x="112690" y="389770"/>
                </a:lnTo>
                <a:lnTo>
                  <a:pt x="110897" y="390302"/>
                </a:lnTo>
                <a:close/>
              </a:path>
              <a:path w="2507483" h="580273">
                <a:moveTo>
                  <a:pt x="98445" y="389106"/>
                </a:moveTo>
                <a:lnTo>
                  <a:pt x="98678" y="397474"/>
                </a:lnTo>
                <a:lnTo>
                  <a:pt x="101400" y="397972"/>
                </a:lnTo>
                <a:lnTo>
                  <a:pt x="106647" y="397972"/>
                </a:lnTo>
                <a:lnTo>
                  <a:pt x="109005" y="397607"/>
                </a:lnTo>
                <a:lnTo>
                  <a:pt x="111395" y="396876"/>
                </a:lnTo>
                <a:lnTo>
                  <a:pt x="110897" y="390302"/>
                </a:lnTo>
                <a:lnTo>
                  <a:pt x="109171" y="390767"/>
                </a:lnTo>
                <a:lnTo>
                  <a:pt x="107344" y="390999"/>
                </a:lnTo>
                <a:lnTo>
                  <a:pt x="102430" y="390999"/>
                </a:lnTo>
                <a:lnTo>
                  <a:pt x="100105" y="390368"/>
                </a:lnTo>
                <a:lnTo>
                  <a:pt x="98445" y="389106"/>
                </a:lnTo>
                <a:close/>
              </a:path>
              <a:path w="2507483" h="580273">
                <a:moveTo>
                  <a:pt x="96851" y="380240"/>
                </a:moveTo>
                <a:lnTo>
                  <a:pt x="97582" y="371142"/>
                </a:lnTo>
                <a:lnTo>
                  <a:pt x="94095" y="372802"/>
                </a:lnTo>
                <a:lnTo>
                  <a:pt x="96154" y="396478"/>
                </a:lnTo>
                <a:lnTo>
                  <a:pt x="98678" y="397474"/>
                </a:lnTo>
                <a:lnTo>
                  <a:pt x="98445" y="389106"/>
                </a:lnTo>
                <a:lnTo>
                  <a:pt x="96851" y="387778"/>
                </a:lnTo>
                <a:lnTo>
                  <a:pt x="96054" y="386085"/>
                </a:lnTo>
                <a:lnTo>
                  <a:pt x="96054" y="381901"/>
                </a:lnTo>
                <a:lnTo>
                  <a:pt x="96851" y="380240"/>
                </a:lnTo>
                <a:close/>
              </a:path>
              <a:path w="2507483" h="580273">
                <a:moveTo>
                  <a:pt x="87886" y="380705"/>
                </a:moveTo>
                <a:lnTo>
                  <a:pt x="88616" y="389936"/>
                </a:lnTo>
                <a:lnTo>
                  <a:pt x="90077" y="391995"/>
                </a:lnTo>
                <a:lnTo>
                  <a:pt x="91605" y="393988"/>
                </a:lnTo>
                <a:lnTo>
                  <a:pt x="93630" y="395482"/>
                </a:lnTo>
                <a:lnTo>
                  <a:pt x="96154" y="396478"/>
                </a:lnTo>
                <a:lnTo>
                  <a:pt x="94095" y="372802"/>
                </a:lnTo>
                <a:lnTo>
                  <a:pt x="91572" y="375259"/>
                </a:lnTo>
                <a:lnTo>
                  <a:pt x="89114" y="377650"/>
                </a:lnTo>
                <a:lnTo>
                  <a:pt x="87886" y="380705"/>
                </a:lnTo>
                <a:close/>
              </a:path>
              <a:path w="2507483" h="580273">
                <a:moveTo>
                  <a:pt x="87886" y="384424"/>
                </a:moveTo>
                <a:lnTo>
                  <a:pt x="87886" y="387413"/>
                </a:lnTo>
                <a:lnTo>
                  <a:pt x="88616" y="389936"/>
                </a:lnTo>
                <a:lnTo>
                  <a:pt x="87886" y="380705"/>
                </a:lnTo>
                <a:lnTo>
                  <a:pt x="87886" y="384424"/>
                </a:lnTo>
                <a:close/>
              </a:path>
              <a:path w="2507483" h="580273">
                <a:moveTo>
                  <a:pt x="120162" y="366707"/>
                </a:moveTo>
                <a:lnTo>
                  <a:pt x="102031" y="370279"/>
                </a:lnTo>
                <a:lnTo>
                  <a:pt x="102463" y="376920"/>
                </a:lnTo>
                <a:lnTo>
                  <a:pt x="105717" y="376256"/>
                </a:lnTo>
                <a:lnTo>
                  <a:pt x="120162" y="373295"/>
                </a:lnTo>
                <a:lnTo>
                  <a:pt x="121756" y="372968"/>
                </a:lnTo>
                <a:lnTo>
                  <a:pt x="121756" y="366393"/>
                </a:lnTo>
                <a:lnTo>
                  <a:pt x="120162" y="366707"/>
                </a:lnTo>
                <a:close/>
              </a:path>
              <a:path w="2507483" h="580273">
                <a:moveTo>
                  <a:pt x="102031" y="370279"/>
                </a:moveTo>
                <a:lnTo>
                  <a:pt x="97582" y="371142"/>
                </a:lnTo>
                <a:lnTo>
                  <a:pt x="98445" y="379045"/>
                </a:lnTo>
                <a:lnTo>
                  <a:pt x="100039" y="377850"/>
                </a:lnTo>
                <a:lnTo>
                  <a:pt x="102463" y="376920"/>
                </a:lnTo>
                <a:lnTo>
                  <a:pt x="102031" y="370279"/>
                </a:lnTo>
                <a:close/>
              </a:path>
              <a:path w="2507483" h="580273">
                <a:moveTo>
                  <a:pt x="176818" y="380971"/>
                </a:moveTo>
                <a:lnTo>
                  <a:pt x="177283" y="382233"/>
                </a:lnTo>
                <a:lnTo>
                  <a:pt x="178778" y="394818"/>
                </a:lnTo>
                <a:lnTo>
                  <a:pt x="181102" y="393025"/>
                </a:lnTo>
                <a:lnTo>
                  <a:pt x="182762" y="390700"/>
                </a:lnTo>
                <a:lnTo>
                  <a:pt x="184423" y="388309"/>
                </a:lnTo>
                <a:lnTo>
                  <a:pt x="185253" y="385553"/>
                </a:lnTo>
                <a:lnTo>
                  <a:pt x="185253" y="379377"/>
                </a:lnTo>
                <a:lnTo>
                  <a:pt x="184323" y="376787"/>
                </a:lnTo>
                <a:lnTo>
                  <a:pt x="182463" y="374662"/>
                </a:lnTo>
                <a:lnTo>
                  <a:pt x="180604" y="372537"/>
                </a:lnTo>
                <a:lnTo>
                  <a:pt x="177350" y="371009"/>
                </a:lnTo>
                <a:lnTo>
                  <a:pt x="176818" y="380971"/>
                </a:lnTo>
                <a:close/>
              </a:path>
              <a:path w="2507483" h="580273">
                <a:moveTo>
                  <a:pt x="157526" y="366958"/>
                </a:moveTo>
                <a:lnTo>
                  <a:pt x="158854" y="374761"/>
                </a:lnTo>
                <a:lnTo>
                  <a:pt x="170808" y="377252"/>
                </a:lnTo>
                <a:lnTo>
                  <a:pt x="173332" y="377783"/>
                </a:lnTo>
                <a:lnTo>
                  <a:pt x="175025" y="378646"/>
                </a:lnTo>
                <a:lnTo>
                  <a:pt x="176818" y="380971"/>
                </a:lnTo>
                <a:lnTo>
                  <a:pt x="177350" y="371009"/>
                </a:lnTo>
                <a:lnTo>
                  <a:pt x="172701" y="370079"/>
                </a:lnTo>
                <a:lnTo>
                  <a:pt x="160249" y="367489"/>
                </a:lnTo>
                <a:lnTo>
                  <a:pt x="157526" y="366958"/>
                </a:lnTo>
                <a:close/>
              </a:path>
              <a:path w="2507483" h="580273">
                <a:moveTo>
                  <a:pt x="157526" y="366958"/>
                </a:moveTo>
                <a:lnTo>
                  <a:pt x="155666" y="366095"/>
                </a:lnTo>
                <a:lnTo>
                  <a:pt x="154670" y="364899"/>
                </a:lnTo>
                <a:lnTo>
                  <a:pt x="153674" y="363637"/>
                </a:lnTo>
                <a:lnTo>
                  <a:pt x="153176" y="362276"/>
                </a:lnTo>
                <a:lnTo>
                  <a:pt x="154006" y="373765"/>
                </a:lnTo>
                <a:lnTo>
                  <a:pt x="158854" y="374761"/>
                </a:lnTo>
                <a:lnTo>
                  <a:pt x="157526" y="366958"/>
                </a:lnTo>
                <a:close/>
              </a:path>
              <a:path w="2507483" h="580273">
                <a:moveTo>
                  <a:pt x="146070" y="355900"/>
                </a:moveTo>
                <a:lnTo>
                  <a:pt x="146335" y="367456"/>
                </a:lnTo>
                <a:lnTo>
                  <a:pt x="148394" y="369780"/>
                </a:lnTo>
                <a:lnTo>
                  <a:pt x="150519" y="372105"/>
                </a:lnTo>
                <a:lnTo>
                  <a:pt x="154006" y="373765"/>
                </a:lnTo>
                <a:lnTo>
                  <a:pt x="153176" y="362276"/>
                </a:lnTo>
                <a:lnTo>
                  <a:pt x="151416" y="349591"/>
                </a:lnTo>
                <a:lnTo>
                  <a:pt x="149191" y="351384"/>
                </a:lnTo>
                <a:lnTo>
                  <a:pt x="147597" y="353642"/>
                </a:lnTo>
                <a:lnTo>
                  <a:pt x="146070" y="355900"/>
                </a:lnTo>
                <a:close/>
              </a:path>
              <a:path w="2507483" h="580273">
                <a:moveTo>
                  <a:pt x="146335" y="367456"/>
                </a:moveTo>
                <a:lnTo>
                  <a:pt x="146070" y="355900"/>
                </a:lnTo>
                <a:lnTo>
                  <a:pt x="145306" y="358391"/>
                </a:lnTo>
                <a:lnTo>
                  <a:pt x="145306" y="364567"/>
                </a:lnTo>
                <a:lnTo>
                  <a:pt x="146335" y="367456"/>
                </a:lnTo>
                <a:close/>
              </a:path>
              <a:path w="2507483" h="580273">
                <a:moveTo>
                  <a:pt x="178778" y="394818"/>
                </a:moveTo>
                <a:lnTo>
                  <a:pt x="177283" y="382233"/>
                </a:lnTo>
                <a:lnTo>
                  <a:pt x="177283" y="385819"/>
                </a:lnTo>
                <a:lnTo>
                  <a:pt x="176287" y="387612"/>
                </a:lnTo>
                <a:lnTo>
                  <a:pt x="175789" y="396080"/>
                </a:lnTo>
                <a:lnTo>
                  <a:pt x="178778" y="394818"/>
                </a:lnTo>
                <a:close/>
              </a:path>
              <a:path w="2507483" h="580273">
                <a:moveTo>
                  <a:pt x="174295" y="389007"/>
                </a:moveTo>
                <a:lnTo>
                  <a:pt x="172302" y="390335"/>
                </a:lnTo>
                <a:lnTo>
                  <a:pt x="172800" y="397341"/>
                </a:lnTo>
                <a:lnTo>
                  <a:pt x="175789" y="396080"/>
                </a:lnTo>
                <a:lnTo>
                  <a:pt x="176287" y="387612"/>
                </a:lnTo>
                <a:lnTo>
                  <a:pt x="174295" y="389007"/>
                </a:lnTo>
                <a:close/>
              </a:path>
              <a:path w="2507483" h="580273">
                <a:moveTo>
                  <a:pt x="155766" y="388409"/>
                </a:moveTo>
                <a:lnTo>
                  <a:pt x="156098" y="396943"/>
                </a:lnTo>
                <a:lnTo>
                  <a:pt x="160581" y="397972"/>
                </a:lnTo>
                <a:lnTo>
                  <a:pt x="169347" y="397972"/>
                </a:lnTo>
                <a:lnTo>
                  <a:pt x="172800" y="397341"/>
                </a:lnTo>
                <a:lnTo>
                  <a:pt x="172302" y="390335"/>
                </a:lnTo>
                <a:lnTo>
                  <a:pt x="169546" y="390999"/>
                </a:lnTo>
                <a:lnTo>
                  <a:pt x="162042" y="390999"/>
                </a:lnTo>
                <a:lnTo>
                  <a:pt x="158622" y="390136"/>
                </a:lnTo>
                <a:lnTo>
                  <a:pt x="155766" y="388409"/>
                </a:lnTo>
                <a:close/>
              </a:path>
              <a:path w="2507483" h="580273">
                <a:moveTo>
                  <a:pt x="152977" y="386682"/>
                </a:moveTo>
                <a:lnTo>
                  <a:pt x="150851" y="384291"/>
                </a:lnTo>
                <a:lnTo>
                  <a:pt x="151980" y="394884"/>
                </a:lnTo>
                <a:lnTo>
                  <a:pt x="156098" y="396943"/>
                </a:lnTo>
                <a:lnTo>
                  <a:pt x="155766" y="388409"/>
                </a:lnTo>
                <a:lnTo>
                  <a:pt x="152977" y="386682"/>
                </a:lnTo>
                <a:close/>
              </a:path>
              <a:path w="2507483" h="580273">
                <a:moveTo>
                  <a:pt x="149390" y="381237"/>
                </a:moveTo>
                <a:lnTo>
                  <a:pt x="142616" y="386118"/>
                </a:lnTo>
                <a:lnTo>
                  <a:pt x="144808" y="389903"/>
                </a:lnTo>
                <a:lnTo>
                  <a:pt x="147929" y="392825"/>
                </a:lnTo>
                <a:lnTo>
                  <a:pt x="151980" y="394884"/>
                </a:lnTo>
                <a:lnTo>
                  <a:pt x="150851" y="384291"/>
                </a:lnTo>
                <a:lnTo>
                  <a:pt x="149390" y="381237"/>
                </a:lnTo>
                <a:close/>
              </a:path>
              <a:path w="2507483" h="580273">
                <a:moveTo>
                  <a:pt x="174926" y="356565"/>
                </a:moveTo>
                <a:lnTo>
                  <a:pt x="176752" y="358690"/>
                </a:lnTo>
                <a:lnTo>
                  <a:pt x="177881" y="361612"/>
                </a:lnTo>
                <a:lnTo>
                  <a:pt x="184555" y="357229"/>
                </a:lnTo>
                <a:lnTo>
                  <a:pt x="182895" y="353709"/>
                </a:lnTo>
                <a:lnTo>
                  <a:pt x="180371" y="350986"/>
                </a:lnTo>
                <a:lnTo>
                  <a:pt x="176984" y="349060"/>
                </a:lnTo>
                <a:lnTo>
                  <a:pt x="174926" y="356565"/>
                </a:lnTo>
                <a:close/>
              </a:path>
              <a:path w="2507483" h="580273">
                <a:moveTo>
                  <a:pt x="173597" y="347134"/>
                </a:moveTo>
                <a:lnTo>
                  <a:pt x="169447" y="346171"/>
                </a:lnTo>
                <a:lnTo>
                  <a:pt x="169878" y="353842"/>
                </a:lnTo>
                <a:lnTo>
                  <a:pt x="172402" y="355236"/>
                </a:lnTo>
                <a:lnTo>
                  <a:pt x="174926" y="356565"/>
                </a:lnTo>
                <a:lnTo>
                  <a:pt x="176984" y="349060"/>
                </a:lnTo>
                <a:lnTo>
                  <a:pt x="173597" y="347134"/>
                </a:lnTo>
                <a:close/>
              </a:path>
              <a:path w="2507483" h="580273">
                <a:moveTo>
                  <a:pt x="162141" y="353144"/>
                </a:moveTo>
                <a:lnTo>
                  <a:pt x="167255" y="353144"/>
                </a:lnTo>
                <a:lnTo>
                  <a:pt x="169878" y="353842"/>
                </a:lnTo>
                <a:lnTo>
                  <a:pt x="169447" y="346171"/>
                </a:lnTo>
                <a:lnTo>
                  <a:pt x="164532" y="346171"/>
                </a:lnTo>
                <a:lnTo>
                  <a:pt x="162141" y="353144"/>
                </a:lnTo>
                <a:close/>
              </a:path>
              <a:path w="2507483" h="580273">
                <a:moveTo>
                  <a:pt x="160614" y="346171"/>
                </a:moveTo>
                <a:lnTo>
                  <a:pt x="157194" y="346868"/>
                </a:lnTo>
                <a:lnTo>
                  <a:pt x="158356" y="354140"/>
                </a:lnTo>
                <a:lnTo>
                  <a:pt x="160083" y="353476"/>
                </a:lnTo>
                <a:lnTo>
                  <a:pt x="162141" y="353144"/>
                </a:lnTo>
                <a:lnTo>
                  <a:pt x="164532" y="346171"/>
                </a:lnTo>
                <a:lnTo>
                  <a:pt x="160614" y="346171"/>
                </a:lnTo>
                <a:close/>
              </a:path>
              <a:path w="2507483" h="580273">
                <a:moveTo>
                  <a:pt x="153176" y="359354"/>
                </a:moveTo>
                <a:lnTo>
                  <a:pt x="153607" y="358059"/>
                </a:lnTo>
                <a:lnTo>
                  <a:pt x="155401" y="355734"/>
                </a:lnTo>
                <a:lnTo>
                  <a:pt x="156696" y="354805"/>
                </a:lnTo>
                <a:lnTo>
                  <a:pt x="158356" y="354140"/>
                </a:lnTo>
                <a:lnTo>
                  <a:pt x="157194" y="346868"/>
                </a:lnTo>
                <a:lnTo>
                  <a:pt x="154272" y="348263"/>
                </a:lnTo>
                <a:lnTo>
                  <a:pt x="153176" y="359354"/>
                </a:lnTo>
                <a:close/>
              </a:path>
              <a:path w="2507483" h="580273">
                <a:moveTo>
                  <a:pt x="153176" y="359354"/>
                </a:moveTo>
                <a:lnTo>
                  <a:pt x="154272" y="348263"/>
                </a:lnTo>
                <a:lnTo>
                  <a:pt x="151416" y="349591"/>
                </a:lnTo>
                <a:lnTo>
                  <a:pt x="153176" y="362276"/>
                </a:lnTo>
                <a:lnTo>
                  <a:pt x="153176" y="359354"/>
                </a:lnTo>
                <a:close/>
              </a:path>
              <a:path w="2507483" h="580273">
                <a:moveTo>
                  <a:pt x="229351" y="380971"/>
                </a:moveTo>
                <a:lnTo>
                  <a:pt x="229816" y="382233"/>
                </a:lnTo>
                <a:lnTo>
                  <a:pt x="231310" y="394818"/>
                </a:lnTo>
                <a:lnTo>
                  <a:pt x="233635" y="393025"/>
                </a:lnTo>
                <a:lnTo>
                  <a:pt x="235295" y="390700"/>
                </a:lnTo>
                <a:lnTo>
                  <a:pt x="236955" y="388309"/>
                </a:lnTo>
                <a:lnTo>
                  <a:pt x="237785" y="385553"/>
                </a:lnTo>
                <a:lnTo>
                  <a:pt x="237785" y="379377"/>
                </a:lnTo>
                <a:lnTo>
                  <a:pt x="236856" y="376787"/>
                </a:lnTo>
                <a:lnTo>
                  <a:pt x="234996" y="374662"/>
                </a:lnTo>
                <a:lnTo>
                  <a:pt x="233137" y="372537"/>
                </a:lnTo>
                <a:lnTo>
                  <a:pt x="229882" y="371009"/>
                </a:lnTo>
                <a:lnTo>
                  <a:pt x="229351" y="380971"/>
                </a:lnTo>
                <a:close/>
              </a:path>
              <a:path w="2507483" h="580273">
                <a:moveTo>
                  <a:pt x="210058" y="366958"/>
                </a:moveTo>
                <a:lnTo>
                  <a:pt x="211387" y="374761"/>
                </a:lnTo>
                <a:lnTo>
                  <a:pt x="223341" y="377252"/>
                </a:lnTo>
                <a:lnTo>
                  <a:pt x="225865" y="377783"/>
                </a:lnTo>
                <a:lnTo>
                  <a:pt x="227558" y="378646"/>
                </a:lnTo>
                <a:lnTo>
                  <a:pt x="229351" y="380971"/>
                </a:lnTo>
                <a:lnTo>
                  <a:pt x="229882" y="371009"/>
                </a:lnTo>
                <a:lnTo>
                  <a:pt x="225234" y="370079"/>
                </a:lnTo>
                <a:lnTo>
                  <a:pt x="212781" y="367489"/>
                </a:lnTo>
                <a:lnTo>
                  <a:pt x="210058" y="366958"/>
                </a:lnTo>
                <a:close/>
              </a:path>
              <a:path w="2507483" h="580273">
                <a:moveTo>
                  <a:pt x="210058" y="366958"/>
                </a:moveTo>
                <a:lnTo>
                  <a:pt x="208199" y="366095"/>
                </a:lnTo>
                <a:lnTo>
                  <a:pt x="207203" y="364899"/>
                </a:lnTo>
                <a:lnTo>
                  <a:pt x="206207" y="363637"/>
                </a:lnTo>
                <a:lnTo>
                  <a:pt x="205709" y="362276"/>
                </a:lnTo>
                <a:lnTo>
                  <a:pt x="206539" y="373765"/>
                </a:lnTo>
                <a:lnTo>
                  <a:pt x="211387" y="374761"/>
                </a:lnTo>
                <a:lnTo>
                  <a:pt x="210058" y="366958"/>
                </a:lnTo>
                <a:close/>
              </a:path>
              <a:path w="2507483" h="580273">
                <a:moveTo>
                  <a:pt x="198602" y="355900"/>
                </a:moveTo>
                <a:lnTo>
                  <a:pt x="198868" y="367456"/>
                </a:lnTo>
                <a:lnTo>
                  <a:pt x="200927" y="369780"/>
                </a:lnTo>
                <a:lnTo>
                  <a:pt x="203052" y="372105"/>
                </a:lnTo>
                <a:lnTo>
                  <a:pt x="206539" y="373765"/>
                </a:lnTo>
                <a:lnTo>
                  <a:pt x="205709" y="362276"/>
                </a:lnTo>
                <a:lnTo>
                  <a:pt x="203949" y="349591"/>
                </a:lnTo>
                <a:lnTo>
                  <a:pt x="201724" y="351384"/>
                </a:lnTo>
                <a:lnTo>
                  <a:pt x="200130" y="353642"/>
                </a:lnTo>
                <a:lnTo>
                  <a:pt x="198602" y="355900"/>
                </a:lnTo>
                <a:close/>
              </a:path>
              <a:path w="2507483" h="580273">
                <a:moveTo>
                  <a:pt x="198868" y="367456"/>
                </a:moveTo>
                <a:lnTo>
                  <a:pt x="198602" y="355900"/>
                </a:lnTo>
                <a:lnTo>
                  <a:pt x="197839" y="358391"/>
                </a:lnTo>
                <a:lnTo>
                  <a:pt x="197839" y="364567"/>
                </a:lnTo>
                <a:lnTo>
                  <a:pt x="198868" y="367456"/>
                </a:lnTo>
                <a:close/>
              </a:path>
              <a:path w="2507483" h="580273">
                <a:moveTo>
                  <a:pt x="231310" y="394818"/>
                </a:moveTo>
                <a:lnTo>
                  <a:pt x="229816" y="382233"/>
                </a:lnTo>
                <a:lnTo>
                  <a:pt x="229816" y="385819"/>
                </a:lnTo>
                <a:lnTo>
                  <a:pt x="228820" y="387612"/>
                </a:lnTo>
                <a:lnTo>
                  <a:pt x="228322" y="396080"/>
                </a:lnTo>
                <a:lnTo>
                  <a:pt x="231310" y="394818"/>
                </a:lnTo>
                <a:close/>
              </a:path>
              <a:path w="2507483" h="580273">
                <a:moveTo>
                  <a:pt x="226827" y="389007"/>
                </a:moveTo>
                <a:lnTo>
                  <a:pt x="224835" y="390335"/>
                </a:lnTo>
                <a:lnTo>
                  <a:pt x="225333" y="397341"/>
                </a:lnTo>
                <a:lnTo>
                  <a:pt x="228322" y="396080"/>
                </a:lnTo>
                <a:lnTo>
                  <a:pt x="228820" y="387612"/>
                </a:lnTo>
                <a:lnTo>
                  <a:pt x="226827" y="389007"/>
                </a:lnTo>
                <a:close/>
              </a:path>
              <a:path w="2507483" h="580273">
                <a:moveTo>
                  <a:pt x="208299" y="388409"/>
                </a:moveTo>
                <a:lnTo>
                  <a:pt x="208631" y="396943"/>
                </a:lnTo>
                <a:lnTo>
                  <a:pt x="213113" y="397972"/>
                </a:lnTo>
                <a:lnTo>
                  <a:pt x="221880" y="397972"/>
                </a:lnTo>
                <a:lnTo>
                  <a:pt x="225333" y="397341"/>
                </a:lnTo>
                <a:lnTo>
                  <a:pt x="224835" y="390335"/>
                </a:lnTo>
                <a:lnTo>
                  <a:pt x="222079" y="390999"/>
                </a:lnTo>
                <a:lnTo>
                  <a:pt x="214575" y="390999"/>
                </a:lnTo>
                <a:lnTo>
                  <a:pt x="211154" y="390136"/>
                </a:lnTo>
                <a:lnTo>
                  <a:pt x="208299" y="388409"/>
                </a:lnTo>
                <a:close/>
              </a:path>
              <a:path w="2507483" h="580273">
                <a:moveTo>
                  <a:pt x="205509" y="386682"/>
                </a:moveTo>
                <a:lnTo>
                  <a:pt x="203384" y="384291"/>
                </a:lnTo>
                <a:lnTo>
                  <a:pt x="204513" y="394884"/>
                </a:lnTo>
                <a:lnTo>
                  <a:pt x="208631" y="396943"/>
                </a:lnTo>
                <a:lnTo>
                  <a:pt x="208299" y="388409"/>
                </a:lnTo>
                <a:lnTo>
                  <a:pt x="205509" y="386682"/>
                </a:lnTo>
                <a:close/>
              </a:path>
              <a:path w="2507483" h="580273">
                <a:moveTo>
                  <a:pt x="201923" y="381237"/>
                </a:moveTo>
                <a:lnTo>
                  <a:pt x="195149" y="386118"/>
                </a:lnTo>
                <a:lnTo>
                  <a:pt x="197341" y="389903"/>
                </a:lnTo>
                <a:lnTo>
                  <a:pt x="200462" y="392825"/>
                </a:lnTo>
                <a:lnTo>
                  <a:pt x="204513" y="394884"/>
                </a:lnTo>
                <a:lnTo>
                  <a:pt x="203384" y="384291"/>
                </a:lnTo>
                <a:lnTo>
                  <a:pt x="201923" y="381237"/>
                </a:lnTo>
                <a:close/>
              </a:path>
              <a:path w="2507483" h="580273">
                <a:moveTo>
                  <a:pt x="227458" y="356565"/>
                </a:moveTo>
                <a:lnTo>
                  <a:pt x="229285" y="358690"/>
                </a:lnTo>
                <a:lnTo>
                  <a:pt x="230414" y="361612"/>
                </a:lnTo>
                <a:lnTo>
                  <a:pt x="237088" y="357229"/>
                </a:lnTo>
                <a:lnTo>
                  <a:pt x="235428" y="353709"/>
                </a:lnTo>
                <a:lnTo>
                  <a:pt x="232904" y="350986"/>
                </a:lnTo>
                <a:lnTo>
                  <a:pt x="229517" y="349060"/>
                </a:lnTo>
                <a:lnTo>
                  <a:pt x="227458" y="356565"/>
                </a:lnTo>
                <a:close/>
              </a:path>
              <a:path w="2507483" h="580273">
                <a:moveTo>
                  <a:pt x="226130" y="347134"/>
                </a:moveTo>
                <a:lnTo>
                  <a:pt x="221979" y="346171"/>
                </a:lnTo>
                <a:lnTo>
                  <a:pt x="222411" y="353842"/>
                </a:lnTo>
                <a:lnTo>
                  <a:pt x="224935" y="355236"/>
                </a:lnTo>
                <a:lnTo>
                  <a:pt x="227458" y="356565"/>
                </a:lnTo>
                <a:lnTo>
                  <a:pt x="229517" y="349060"/>
                </a:lnTo>
                <a:lnTo>
                  <a:pt x="226130" y="347134"/>
                </a:lnTo>
                <a:close/>
              </a:path>
              <a:path w="2507483" h="580273">
                <a:moveTo>
                  <a:pt x="214674" y="353144"/>
                </a:moveTo>
                <a:lnTo>
                  <a:pt x="219788" y="353144"/>
                </a:lnTo>
                <a:lnTo>
                  <a:pt x="222411" y="353842"/>
                </a:lnTo>
                <a:lnTo>
                  <a:pt x="221979" y="346171"/>
                </a:lnTo>
                <a:lnTo>
                  <a:pt x="217065" y="346171"/>
                </a:lnTo>
                <a:lnTo>
                  <a:pt x="214674" y="353144"/>
                </a:lnTo>
                <a:close/>
              </a:path>
              <a:path w="2507483" h="580273">
                <a:moveTo>
                  <a:pt x="213147" y="346171"/>
                </a:moveTo>
                <a:lnTo>
                  <a:pt x="209726" y="346868"/>
                </a:lnTo>
                <a:lnTo>
                  <a:pt x="210889" y="354140"/>
                </a:lnTo>
                <a:lnTo>
                  <a:pt x="212615" y="353476"/>
                </a:lnTo>
                <a:lnTo>
                  <a:pt x="214674" y="353144"/>
                </a:lnTo>
                <a:lnTo>
                  <a:pt x="217065" y="346171"/>
                </a:lnTo>
                <a:lnTo>
                  <a:pt x="213147" y="346171"/>
                </a:lnTo>
                <a:close/>
              </a:path>
              <a:path w="2507483" h="580273">
                <a:moveTo>
                  <a:pt x="205709" y="359354"/>
                </a:moveTo>
                <a:lnTo>
                  <a:pt x="206140" y="358059"/>
                </a:lnTo>
                <a:lnTo>
                  <a:pt x="207933" y="355734"/>
                </a:lnTo>
                <a:lnTo>
                  <a:pt x="209228" y="354805"/>
                </a:lnTo>
                <a:lnTo>
                  <a:pt x="210889" y="354140"/>
                </a:lnTo>
                <a:lnTo>
                  <a:pt x="209726" y="346868"/>
                </a:lnTo>
                <a:lnTo>
                  <a:pt x="206804" y="348263"/>
                </a:lnTo>
                <a:lnTo>
                  <a:pt x="205709" y="359354"/>
                </a:lnTo>
                <a:close/>
              </a:path>
              <a:path w="2507483" h="580273">
                <a:moveTo>
                  <a:pt x="205709" y="359354"/>
                </a:moveTo>
                <a:lnTo>
                  <a:pt x="206804" y="348263"/>
                </a:lnTo>
                <a:lnTo>
                  <a:pt x="203949" y="349591"/>
                </a:lnTo>
                <a:lnTo>
                  <a:pt x="205709" y="362276"/>
                </a:lnTo>
                <a:lnTo>
                  <a:pt x="205709" y="359354"/>
                </a:lnTo>
                <a:close/>
              </a:path>
              <a:path w="2507483" h="580273">
                <a:moveTo>
                  <a:pt x="262525" y="331627"/>
                </a:moveTo>
                <a:lnTo>
                  <a:pt x="262525" y="329834"/>
                </a:lnTo>
                <a:lnTo>
                  <a:pt x="261960" y="328406"/>
                </a:lnTo>
                <a:lnTo>
                  <a:pt x="259769" y="326214"/>
                </a:lnTo>
                <a:lnTo>
                  <a:pt x="258341" y="325650"/>
                </a:lnTo>
                <a:lnTo>
                  <a:pt x="254755" y="325650"/>
                </a:lnTo>
                <a:lnTo>
                  <a:pt x="253294" y="326214"/>
                </a:lnTo>
                <a:lnTo>
                  <a:pt x="251102" y="328406"/>
                </a:lnTo>
                <a:lnTo>
                  <a:pt x="250571" y="329834"/>
                </a:lnTo>
                <a:lnTo>
                  <a:pt x="250571" y="331627"/>
                </a:lnTo>
                <a:lnTo>
                  <a:pt x="251102" y="334881"/>
                </a:lnTo>
                <a:lnTo>
                  <a:pt x="253294" y="337073"/>
                </a:lnTo>
                <a:lnTo>
                  <a:pt x="254755" y="337604"/>
                </a:lnTo>
                <a:lnTo>
                  <a:pt x="258341" y="337604"/>
                </a:lnTo>
                <a:lnTo>
                  <a:pt x="259769" y="337073"/>
                </a:lnTo>
                <a:lnTo>
                  <a:pt x="261960" y="334881"/>
                </a:lnTo>
                <a:lnTo>
                  <a:pt x="262525" y="333420"/>
                </a:lnTo>
                <a:lnTo>
                  <a:pt x="262525" y="331627"/>
                </a:lnTo>
                <a:close/>
              </a:path>
              <a:path w="2507483" h="580273">
                <a:moveTo>
                  <a:pt x="252563" y="347167"/>
                </a:moveTo>
                <a:lnTo>
                  <a:pt x="252563" y="396976"/>
                </a:lnTo>
                <a:lnTo>
                  <a:pt x="260533" y="396976"/>
                </a:lnTo>
                <a:lnTo>
                  <a:pt x="260533" y="347167"/>
                </a:lnTo>
                <a:lnTo>
                  <a:pt x="252563" y="347167"/>
                </a:lnTo>
                <a:close/>
              </a:path>
              <a:path w="2507483" h="580273">
                <a:moveTo>
                  <a:pt x="320764" y="383328"/>
                </a:moveTo>
                <a:lnTo>
                  <a:pt x="313392" y="380738"/>
                </a:lnTo>
                <a:lnTo>
                  <a:pt x="314156" y="393390"/>
                </a:lnTo>
                <a:lnTo>
                  <a:pt x="316082" y="391198"/>
                </a:lnTo>
                <a:lnTo>
                  <a:pt x="318074" y="389007"/>
                </a:lnTo>
                <a:lnTo>
                  <a:pt x="319635" y="386383"/>
                </a:lnTo>
                <a:lnTo>
                  <a:pt x="320764" y="383328"/>
                </a:lnTo>
                <a:close/>
              </a:path>
              <a:path w="2507483" h="580273">
                <a:moveTo>
                  <a:pt x="313392" y="380738"/>
                </a:moveTo>
                <a:lnTo>
                  <a:pt x="312927" y="382930"/>
                </a:lnTo>
                <a:lnTo>
                  <a:pt x="312064" y="384790"/>
                </a:lnTo>
                <a:lnTo>
                  <a:pt x="310802" y="386317"/>
                </a:lnTo>
                <a:lnTo>
                  <a:pt x="309607" y="387844"/>
                </a:lnTo>
                <a:lnTo>
                  <a:pt x="311798" y="395083"/>
                </a:lnTo>
                <a:lnTo>
                  <a:pt x="314156" y="393390"/>
                </a:lnTo>
                <a:lnTo>
                  <a:pt x="313392" y="380738"/>
                </a:lnTo>
                <a:close/>
              </a:path>
              <a:path w="2507483" h="580273">
                <a:moveTo>
                  <a:pt x="311798" y="395083"/>
                </a:moveTo>
                <a:lnTo>
                  <a:pt x="309607" y="387844"/>
                </a:lnTo>
                <a:lnTo>
                  <a:pt x="308046" y="389007"/>
                </a:lnTo>
                <a:lnTo>
                  <a:pt x="306120" y="389804"/>
                </a:lnTo>
                <a:lnTo>
                  <a:pt x="304261" y="390601"/>
                </a:lnTo>
                <a:lnTo>
                  <a:pt x="306286" y="397408"/>
                </a:lnTo>
                <a:lnTo>
                  <a:pt x="309009" y="396279"/>
                </a:lnTo>
                <a:lnTo>
                  <a:pt x="311798" y="395083"/>
                </a:lnTo>
                <a:close/>
              </a:path>
              <a:path w="2507483" h="580273">
                <a:moveTo>
                  <a:pt x="306286" y="397408"/>
                </a:moveTo>
                <a:lnTo>
                  <a:pt x="304261" y="390601"/>
                </a:lnTo>
                <a:lnTo>
                  <a:pt x="302036" y="390999"/>
                </a:lnTo>
                <a:lnTo>
                  <a:pt x="296125" y="390999"/>
                </a:lnTo>
                <a:lnTo>
                  <a:pt x="299645" y="397972"/>
                </a:lnTo>
                <a:lnTo>
                  <a:pt x="303165" y="397972"/>
                </a:lnTo>
                <a:lnTo>
                  <a:pt x="306286" y="397408"/>
                </a:lnTo>
                <a:close/>
              </a:path>
              <a:path w="2507483" h="580273">
                <a:moveTo>
                  <a:pt x="294996" y="397972"/>
                </a:moveTo>
                <a:lnTo>
                  <a:pt x="299645" y="397972"/>
                </a:lnTo>
                <a:lnTo>
                  <a:pt x="296125" y="390999"/>
                </a:lnTo>
                <a:lnTo>
                  <a:pt x="293269" y="390269"/>
                </a:lnTo>
                <a:lnTo>
                  <a:pt x="290879" y="388807"/>
                </a:lnTo>
                <a:lnTo>
                  <a:pt x="290845" y="396943"/>
                </a:lnTo>
                <a:lnTo>
                  <a:pt x="294996" y="397972"/>
                </a:lnTo>
                <a:close/>
              </a:path>
              <a:path w="2507483" h="580273">
                <a:moveTo>
                  <a:pt x="288488" y="387280"/>
                </a:moveTo>
                <a:lnTo>
                  <a:pt x="286661" y="385088"/>
                </a:lnTo>
                <a:lnTo>
                  <a:pt x="287193" y="394884"/>
                </a:lnTo>
                <a:lnTo>
                  <a:pt x="290845" y="396943"/>
                </a:lnTo>
                <a:lnTo>
                  <a:pt x="290879" y="388807"/>
                </a:lnTo>
                <a:lnTo>
                  <a:pt x="288488" y="387280"/>
                </a:lnTo>
                <a:close/>
              </a:path>
              <a:path w="2507483" h="580273">
                <a:moveTo>
                  <a:pt x="286661" y="385088"/>
                </a:moveTo>
                <a:lnTo>
                  <a:pt x="285400" y="382233"/>
                </a:lnTo>
                <a:lnTo>
                  <a:pt x="284138" y="379377"/>
                </a:lnTo>
                <a:lnTo>
                  <a:pt x="283507" y="375990"/>
                </a:lnTo>
                <a:lnTo>
                  <a:pt x="283507" y="368087"/>
                </a:lnTo>
                <a:lnTo>
                  <a:pt x="284138" y="364700"/>
                </a:lnTo>
                <a:lnTo>
                  <a:pt x="285400" y="361911"/>
                </a:lnTo>
                <a:lnTo>
                  <a:pt x="286661" y="359055"/>
                </a:lnTo>
                <a:lnTo>
                  <a:pt x="287193" y="349259"/>
                </a:lnTo>
                <a:lnTo>
                  <a:pt x="283540" y="351318"/>
                </a:lnTo>
                <a:lnTo>
                  <a:pt x="280684" y="354307"/>
                </a:lnTo>
                <a:lnTo>
                  <a:pt x="283540" y="392825"/>
                </a:lnTo>
                <a:lnTo>
                  <a:pt x="287193" y="394884"/>
                </a:lnTo>
                <a:lnTo>
                  <a:pt x="286661" y="385088"/>
                </a:lnTo>
                <a:close/>
              </a:path>
              <a:path w="2507483" h="580273">
                <a:moveTo>
                  <a:pt x="283540" y="392825"/>
                </a:moveTo>
                <a:lnTo>
                  <a:pt x="280684" y="354307"/>
                </a:lnTo>
                <a:lnTo>
                  <a:pt x="278626" y="358225"/>
                </a:lnTo>
                <a:lnTo>
                  <a:pt x="276567" y="362077"/>
                </a:lnTo>
                <a:lnTo>
                  <a:pt x="275537" y="366692"/>
                </a:lnTo>
                <a:lnTo>
                  <a:pt x="275537" y="372072"/>
                </a:lnTo>
                <a:lnTo>
                  <a:pt x="276567" y="382100"/>
                </a:lnTo>
                <a:lnTo>
                  <a:pt x="278626" y="386018"/>
                </a:lnTo>
                <a:lnTo>
                  <a:pt x="280684" y="389870"/>
                </a:lnTo>
                <a:lnTo>
                  <a:pt x="283540" y="392825"/>
                </a:lnTo>
                <a:close/>
              </a:path>
              <a:path w="2507483" h="580273">
                <a:moveTo>
                  <a:pt x="320266" y="359420"/>
                </a:moveTo>
                <a:lnTo>
                  <a:pt x="319070" y="356697"/>
                </a:lnTo>
                <a:lnTo>
                  <a:pt x="317510" y="354340"/>
                </a:lnTo>
                <a:lnTo>
                  <a:pt x="315584" y="352347"/>
                </a:lnTo>
                <a:lnTo>
                  <a:pt x="313658" y="350355"/>
                </a:lnTo>
                <a:lnTo>
                  <a:pt x="312695" y="363006"/>
                </a:lnTo>
                <a:lnTo>
                  <a:pt x="320266" y="359420"/>
                </a:lnTo>
                <a:close/>
              </a:path>
              <a:path w="2507483" h="580273">
                <a:moveTo>
                  <a:pt x="296125" y="353144"/>
                </a:moveTo>
                <a:lnTo>
                  <a:pt x="302899" y="353144"/>
                </a:lnTo>
                <a:lnTo>
                  <a:pt x="305688" y="354008"/>
                </a:lnTo>
                <a:lnTo>
                  <a:pt x="307814" y="355734"/>
                </a:lnTo>
                <a:lnTo>
                  <a:pt x="310005" y="357395"/>
                </a:lnTo>
                <a:lnTo>
                  <a:pt x="311632" y="359819"/>
                </a:lnTo>
                <a:lnTo>
                  <a:pt x="312695" y="363006"/>
                </a:lnTo>
                <a:lnTo>
                  <a:pt x="313658" y="350355"/>
                </a:lnTo>
                <a:lnTo>
                  <a:pt x="311367" y="348828"/>
                </a:lnTo>
                <a:lnTo>
                  <a:pt x="308710" y="347765"/>
                </a:lnTo>
                <a:lnTo>
                  <a:pt x="306120" y="346702"/>
                </a:lnTo>
                <a:lnTo>
                  <a:pt x="303098" y="346171"/>
                </a:lnTo>
                <a:lnTo>
                  <a:pt x="299645" y="346171"/>
                </a:lnTo>
                <a:lnTo>
                  <a:pt x="296125" y="353144"/>
                </a:lnTo>
                <a:close/>
              </a:path>
              <a:path w="2507483" h="580273">
                <a:moveTo>
                  <a:pt x="294996" y="346171"/>
                </a:moveTo>
                <a:lnTo>
                  <a:pt x="290845" y="347200"/>
                </a:lnTo>
                <a:lnTo>
                  <a:pt x="290879" y="355436"/>
                </a:lnTo>
                <a:lnTo>
                  <a:pt x="293269" y="353908"/>
                </a:lnTo>
                <a:lnTo>
                  <a:pt x="296125" y="353144"/>
                </a:lnTo>
                <a:lnTo>
                  <a:pt x="299645" y="346171"/>
                </a:lnTo>
                <a:lnTo>
                  <a:pt x="294996" y="346171"/>
                </a:lnTo>
                <a:close/>
              </a:path>
              <a:path w="2507483" h="580273">
                <a:moveTo>
                  <a:pt x="288488" y="356897"/>
                </a:moveTo>
                <a:lnTo>
                  <a:pt x="290879" y="355436"/>
                </a:lnTo>
                <a:lnTo>
                  <a:pt x="290845" y="347200"/>
                </a:lnTo>
                <a:lnTo>
                  <a:pt x="287193" y="349259"/>
                </a:lnTo>
                <a:lnTo>
                  <a:pt x="286661" y="359055"/>
                </a:lnTo>
                <a:lnTo>
                  <a:pt x="288488" y="356897"/>
                </a:lnTo>
                <a:close/>
              </a:path>
              <a:path w="2507483" h="580273">
                <a:moveTo>
                  <a:pt x="364088" y="391763"/>
                </a:moveTo>
                <a:lnTo>
                  <a:pt x="364951" y="393290"/>
                </a:lnTo>
                <a:lnTo>
                  <a:pt x="365649" y="386915"/>
                </a:lnTo>
                <a:lnTo>
                  <a:pt x="363656" y="386616"/>
                </a:lnTo>
                <a:lnTo>
                  <a:pt x="363656" y="389870"/>
                </a:lnTo>
                <a:lnTo>
                  <a:pt x="363490" y="391630"/>
                </a:lnTo>
                <a:lnTo>
                  <a:pt x="363909" y="390977"/>
                </a:lnTo>
                <a:lnTo>
                  <a:pt x="363656" y="387612"/>
                </a:lnTo>
                <a:lnTo>
                  <a:pt x="363909" y="390977"/>
                </a:lnTo>
                <a:lnTo>
                  <a:pt x="364852" y="389505"/>
                </a:lnTo>
                <a:lnTo>
                  <a:pt x="364088" y="391763"/>
                </a:lnTo>
                <a:close/>
              </a:path>
              <a:path w="2507483" h="580273">
                <a:moveTo>
                  <a:pt x="348946" y="353144"/>
                </a:moveTo>
                <a:lnTo>
                  <a:pt x="356052" y="353144"/>
                </a:lnTo>
                <a:lnTo>
                  <a:pt x="358875" y="354174"/>
                </a:lnTo>
                <a:lnTo>
                  <a:pt x="360867" y="356232"/>
                </a:lnTo>
                <a:lnTo>
                  <a:pt x="362859" y="358225"/>
                </a:lnTo>
                <a:lnTo>
                  <a:pt x="363856" y="361081"/>
                </a:lnTo>
                <a:lnTo>
                  <a:pt x="363856" y="366707"/>
                </a:lnTo>
                <a:lnTo>
                  <a:pt x="365449" y="366393"/>
                </a:lnTo>
                <a:lnTo>
                  <a:pt x="365283" y="349259"/>
                </a:lnTo>
                <a:lnTo>
                  <a:pt x="362361" y="348064"/>
                </a:lnTo>
                <a:lnTo>
                  <a:pt x="359439" y="346802"/>
                </a:lnTo>
                <a:lnTo>
                  <a:pt x="356185" y="346171"/>
                </a:lnTo>
                <a:lnTo>
                  <a:pt x="352599" y="346171"/>
                </a:lnTo>
                <a:lnTo>
                  <a:pt x="348946" y="353144"/>
                </a:lnTo>
                <a:close/>
              </a:path>
              <a:path w="2507483" h="580273">
                <a:moveTo>
                  <a:pt x="347286" y="346171"/>
                </a:moveTo>
                <a:lnTo>
                  <a:pt x="342836" y="347333"/>
                </a:lnTo>
                <a:lnTo>
                  <a:pt x="343633" y="355436"/>
                </a:lnTo>
                <a:lnTo>
                  <a:pt x="346024" y="353908"/>
                </a:lnTo>
                <a:lnTo>
                  <a:pt x="348946" y="353144"/>
                </a:lnTo>
                <a:lnTo>
                  <a:pt x="352599" y="346171"/>
                </a:lnTo>
                <a:lnTo>
                  <a:pt x="347286" y="346171"/>
                </a:lnTo>
                <a:close/>
              </a:path>
              <a:path w="2507483" h="580273">
                <a:moveTo>
                  <a:pt x="335664" y="351916"/>
                </a:moveTo>
                <a:lnTo>
                  <a:pt x="338353" y="362608"/>
                </a:lnTo>
                <a:lnTo>
                  <a:pt x="339482" y="359287"/>
                </a:lnTo>
                <a:lnTo>
                  <a:pt x="341242" y="356897"/>
                </a:lnTo>
                <a:lnTo>
                  <a:pt x="343633" y="355436"/>
                </a:lnTo>
                <a:lnTo>
                  <a:pt x="342836" y="347333"/>
                </a:lnTo>
                <a:lnTo>
                  <a:pt x="339250" y="349658"/>
                </a:lnTo>
                <a:lnTo>
                  <a:pt x="335664" y="351916"/>
                </a:lnTo>
                <a:close/>
              </a:path>
              <a:path w="2507483" h="580273">
                <a:moveTo>
                  <a:pt x="333206" y="354904"/>
                </a:moveTo>
                <a:lnTo>
                  <a:pt x="331878" y="358623"/>
                </a:lnTo>
                <a:lnTo>
                  <a:pt x="338353" y="362608"/>
                </a:lnTo>
                <a:lnTo>
                  <a:pt x="335664" y="351916"/>
                </a:lnTo>
                <a:lnTo>
                  <a:pt x="333206" y="354904"/>
                </a:lnTo>
                <a:close/>
              </a:path>
              <a:path w="2507483" h="580273">
                <a:moveTo>
                  <a:pt x="371825" y="359287"/>
                </a:moveTo>
                <a:lnTo>
                  <a:pt x="370962" y="356100"/>
                </a:lnTo>
                <a:lnTo>
                  <a:pt x="371792" y="397673"/>
                </a:lnTo>
                <a:lnTo>
                  <a:pt x="371825" y="359287"/>
                </a:lnTo>
                <a:close/>
              </a:path>
              <a:path w="2507483" h="580273">
                <a:moveTo>
                  <a:pt x="365815" y="394751"/>
                </a:moveTo>
                <a:lnTo>
                  <a:pt x="367010" y="395847"/>
                </a:lnTo>
                <a:lnTo>
                  <a:pt x="368538" y="396578"/>
                </a:lnTo>
                <a:lnTo>
                  <a:pt x="370065" y="397308"/>
                </a:lnTo>
                <a:lnTo>
                  <a:pt x="371792" y="397673"/>
                </a:lnTo>
                <a:lnTo>
                  <a:pt x="370962" y="356100"/>
                </a:lnTo>
                <a:lnTo>
                  <a:pt x="369235" y="353642"/>
                </a:lnTo>
                <a:lnTo>
                  <a:pt x="367575" y="351119"/>
                </a:lnTo>
                <a:lnTo>
                  <a:pt x="365815" y="394751"/>
                </a:lnTo>
                <a:close/>
              </a:path>
              <a:path w="2507483" h="580273">
                <a:moveTo>
                  <a:pt x="365649" y="386915"/>
                </a:moveTo>
                <a:lnTo>
                  <a:pt x="364951" y="393290"/>
                </a:lnTo>
                <a:lnTo>
                  <a:pt x="365815" y="394751"/>
                </a:lnTo>
                <a:lnTo>
                  <a:pt x="367575" y="351119"/>
                </a:lnTo>
                <a:lnTo>
                  <a:pt x="365449" y="366393"/>
                </a:lnTo>
                <a:lnTo>
                  <a:pt x="365449" y="372968"/>
                </a:lnTo>
                <a:lnTo>
                  <a:pt x="363856" y="373295"/>
                </a:lnTo>
                <a:lnTo>
                  <a:pt x="363856" y="380672"/>
                </a:lnTo>
                <a:lnTo>
                  <a:pt x="363656" y="386616"/>
                </a:lnTo>
                <a:lnTo>
                  <a:pt x="365649" y="386915"/>
                </a:lnTo>
                <a:close/>
              </a:path>
              <a:path w="2507483" h="580273">
                <a:moveTo>
                  <a:pt x="378898" y="396677"/>
                </a:moveTo>
                <a:lnTo>
                  <a:pt x="379296" y="390401"/>
                </a:lnTo>
                <a:lnTo>
                  <a:pt x="376872" y="390899"/>
                </a:lnTo>
                <a:lnTo>
                  <a:pt x="373087" y="390899"/>
                </a:lnTo>
                <a:lnTo>
                  <a:pt x="371825" y="389704"/>
                </a:lnTo>
                <a:lnTo>
                  <a:pt x="373718" y="397673"/>
                </a:lnTo>
                <a:lnTo>
                  <a:pt x="375843" y="397673"/>
                </a:lnTo>
                <a:lnTo>
                  <a:pt x="377570" y="397341"/>
                </a:lnTo>
                <a:lnTo>
                  <a:pt x="378898" y="396677"/>
                </a:lnTo>
                <a:close/>
              </a:path>
              <a:path w="2507483" h="580273">
                <a:moveTo>
                  <a:pt x="363490" y="391630"/>
                </a:moveTo>
                <a:lnTo>
                  <a:pt x="363656" y="389870"/>
                </a:lnTo>
                <a:lnTo>
                  <a:pt x="363656" y="386616"/>
                </a:lnTo>
                <a:lnTo>
                  <a:pt x="363457" y="382532"/>
                </a:lnTo>
                <a:lnTo>
                  <a:pt x="362660" y="384125"/>
                </a:lnTo>
                <a:lnTo>
                  <a:pt x="361863" y="385653"/>
                </a:lnTo>
                <a:lnTo>
                  <a:pt x="361564" y="393290"/>
                </a:lnTo>
                <a:lnTo>
                  <a:pt x="363490" y="391630"/>
                </a:lnTo>
                <a:close/>
              </a:path>
              <a:path w="2507483" h="580273">
                <a:moveTo>
                  <a:pt x="360767" y="386948"/>
                </a:moveTo>
                <a:lnTo>
                  <a:pt x="359373" y="388010"/>
                </a:lnTo>
                <a:lnTo>
                  <a:pt x="359638" y="394884"/>
                </a:lnTo>
                <a:lnTo>
                  <a:pt x="361564" y="393290"/>
                </a:lnTo>
                <a:lnTo>
                  <a:pt x="361863" y="385653"/>
                </a:lnTo>
                <a:lnTo>
                  <a:pt x="360767" y="386948"/>
                </a:lnTo>
                <a:close/>
              </a:path>
              <a:path w="2507483" h="580273">
                <a:moveTo>
                  <a:pt x="354591" y="390302"/>
                </a:moveTo>
                <a:lnTo>
                  <a:pt x="355089" y="396876"/>
                </a:lnTo>
                <a:lnTo>
                  <a:pt x="357480" y="396080"/>
                </a:lnTo>
                <a:lnTo>
                  <a:pt x="359638" y="394884"/>
                </a:lnTo>
                <a:lnTo>
                  <a:pt x="359373" y="388010"/>
                </a:lnTo>
                <a:lnTo>
                  <a:pt x="357978" y="389007"/>
                </a:lnTo>
                <a:lnTo>
                  <a:pt x="356384" y="389770"/>
                </a:lnTo>
                <a:lnTo>
                  <a:pt x="354591" y="390302"/>
                </a:lnTo>
                <a:close/>
              </a:path>
              <a:path w="2507483" h="580273">
                <a:moveTo>
                  <a:pt x="342139" y="389106"/>
                </a:moveTo>
                <a:lnTo>
                  <a:pt x="342371" y="397474"/>
                </a:lnTo>
                <a:lnTo>
                  <a:pt x="345094" y="397972"/>
                </a:lnTo>
                <a:lnTo>
                  <a:pt x="350341" y="397972"/>
                </a:lnTo>
                <a:lnTo>
                  <a:pt x="352698" y="397607"/>
                </a:lnTo>
                <a:lnTo>
                  <a:pt x="355089" y="396876"/>
                </a:lnTo>
                <a:lnTo>
                  <a:pt x="354591" y="390302"/>
                </a:lnTo>
                <a:lnTo>
                  <a:pt x="352864" y="390767"/>
                </a:lnTo>
                <a:lnTo>
                  <a:pt x="351038" y="390999"/>
                </a:lnTo>
                <a:lnTo>
                  <a:pt x="346124" y="390999"/>
                </a:lnTo>
                <a:lnTo>
                  <a:pt x="343799" y="390368"/>
                </a:lnTo>
                <a:lnTo>
                  <a:pt x="342139" y="389106"/>
                </a:lnTo>
                <a:close/>
              </a:path>
              <a:path w="2507483" h="580273">
                <a:moveTo>
                  <a:pt x="340545" y="380240"/>
                </a:moveTo>
                <a:lnTo>
                  <a:pt x="341276" y="371142"/>
                </a:lnTo>
                <a:lnTo>
                  <a:pt x="337789" y="372802"/>
                </a:lnTo>
                <a:lnTo>
                  <a:pt x="339848" y="396478"/>
                </a:lnTo>
                <a:lnTo>
                  <a:pt x="342371" y="397474"/>
                </a:lnTo>
                <a:lnTo>
                  <a:pt x="342139" y="389106"/>
                </a:lnTo>
                <a:lnTo>
                  <a:pt x="340545" y="387778"/>
                </a:lnTo>
                <a:lnTo>
                  <a:pt x="339748" y="386085"/>
                </a:lnTo>
                <a:lnTo>
                  <a:pt x="339748" y="381901"/>
                </a:lnTo>
                <a:lnTo>
                  <a:pt x="340545" y="380240"/>
                </a:lnTo>
                <a:close/>
              </a:path>
              <a:path w="2507483" h="580273">
                <a:moveTo>
                  <a:pt x="331579" y="380705"/>
                </a:moveTo>
                <a:lnTo>
                  <a:pt x="332310" y="389936"/>
                </a:lnTo>
                <a:lnTo>
                  <a:pt x="333771" y="391995"/>
                </a:lnTo>
                <a:lnTo>
                  <a:pt x="335298" y="393988"/>
                </a:lnTo>
                <a:lnTo>
                  <a:pt x="337324" y="395482"/>
                </a:lnTo>
                <a:lnTo>
                  <a:pt x="339848" y="396478"/>
                </a:lnTo>
                <a:lnTo>
                  <a:pt x="337789" y="372802"/>
                </a:lnTo>
                <a:lnTo>
                  <a:pt x="335265" y="375259"/>
                </a:lnTo>
                <a:lnTo>
                  <a:pt x="332808" y="377650"/>
                </a:lnTo>
                <a:lnTo>
                  <a:pt x="331579" y="380705"/>
                </a:lnTo>
                <a:close/>
              </a:path>
              <a:path w="2507483" h="580273">
                <a:moveTo>
                  <a:pt x="331579" y="384424"/>
                </a:moveTo>
                <a:lnTo>
                  <a:pt x="331579" y="387413"/>
                </a:lnTo>
                <a:lnTo>
                  <a:pt x="332310" y="389936"/>
                </a:lnTo>
                <a:lnTo>
                  <a:pt x="331579" y="380705"/>
                </a:lnTo>
                <a:lnTo>
                  <a:pt x="331579" y="384424"/>
                </a:lnTo>
                <a:close/>
              </a:path>
              <a:path w="2507483" h="580273">
                <a:moveTo>
                  <a:pt x="363856" y="366707"/>
                </a:moveTo>
                <a:lnTo>
                  <a:pt x="345725" y="370279"/>
                </a:lnTo>
                <a:lnTo>
                  <a:pt x="346157" y="376920"/>
                </a:lnTo>
                <a:lnTo>
                  <a:pt x="349411" y="376256"/>
                </a:lnTo>
                <a:lnTo>
                  <a:pt x="363856" y="373295"/>
                </a:lnTo>
                <a:lnTo>
                  <a:pt x="365449" y="372968"/>
                </a:lnTo>
                <a:lnTo>
                  <a:pt x="365449" y="366393"/>
                </a:lnTo>
                <a:lnTo>
                  <a:pt x="363856" y="366707"/>
                </a:lnTo>
                <a:close/>
              </a:path>
              <a:path w="2507483" h="580273">
                <a:moveTo>
                  <a:pt x="345725" y="370279"/>
                </a:moveTo>
                <a:lnTo>
                  <a:pt x="341276" y="371142"/>
                </a:lnTo>
                <a:lnTo>
                  <a:pt x="342139" y="379045"/>
                </a:lnTo>
                <a:lnTo>
                  <a:pt x="343733" y="377850"/>
                </a:lnTo>
                <a:lnTo>
                  <a:pt x="346157" y="376920"/>
                </a:lnTo>
                <a:lnTo>
                  <a:pt x="345725" y="370279"/>
                </a:lnTo>
                <a:close/>
              </a:path>
              <a:path w="2507483" h="580273">
                <a:moveTo>
                  <a:pt x="398762" y="324255"/>
                </a:moveTo>
                <a:lnTo>
                  <a:pt x="390793" y="324255"/>
                </a:lnTo>
                <a:lnTo>
                  <a:pt x="391756" y="392493"/>
                </a:lnTo>
                <a:lnTo>
                  <a:pt x="393682" y="394685"/>
                </a:lnTo>
                <a:lnTo>
                  <a:pt x="395674" y="396876"/>
                </a:lnTo>
                <a:lnTo>
                  <a:pt x="398696" y="397972"/>
                </a:lnTo>
                <a:lnTo>
                  <a:pt x="398762" y="386848"/>
                </a:lnTo>
                <a:lnTo>
                  <a:pt x="398762" y="324255"/>
                </a:lnTo>
                <a:close/>
              </a:path>
              <a:path w="2507483" h="580273">
                <a:moveTo>
                  <a:pt x="390793" y="384624"/>
                </a:moveTo>
                <a:lnTo>
                  <a:pt x="390793" y="389140"/>
                </a:lnTo>
                <a:lnTo>
                  <a:pt x="391756" y="392493"/>
                </a:lnTo>
                <a:lnTo>
                  <a:pt x="390793" y="324255"/>
                </a:lnTo>
                <a:lnTo>
                  <a:pt x="390793" y="384624"/>
                </a:lnTo>
                <a:close/>
              </a:path>
              <a:path w="2507483" h="580273">
                <a:moveTo>
                  <a:pt x="406632" y="397574"/>
                </a:moveTo>
                <a:lnTo>
                  <a:pt x="407894" y="397375"/>
                </a:lnTo>
                <a:lnTo>
                  <a:pt x="410119" y="396578"/>
                </a:lnTo>
                <a:lnTo>
                  <a:pt x="411414" y="389604"/>
                </a:lnTo>
                <a:lnTo>
                  <a:pt x="409953" y="390136"/>
                </a:lnTo>
                <a:lnTo>
                  <a:pt x="407927" y="390700"/>
                </a:lnTo>
                <a:lnTo>
                  <a:pt x="406632" y="397574"/>
                </a:lnTo>
                <a:close/>
              </a:path>
              <a:path w="2507483" h="580273">
                <a:moveTo>
                  <a:pt x="402747" y="397972"/>
                </a:moveTo>
                <a:lnTo>
                  <a:pt x="404075" y="397972"/>
                </a:lnTo>
                <a:lnTo>
                  <a:pt x="405370" y="397839"/>
                </a:lnTo>
                <a:lnTo>
                  <a:pt x="406632" y="397574"/>
                </a:lnTo>
                <a:lnTo>
                  <a:pt x="407927" y="390700"/>
                </a:lnTo>
                <a:lnTo>
                  <a:pt x="405968" y="390999"/>
                </a:lnTo>
                <a:lnTo>
                  <a:pt x="404640" y="390999"/>
                </a:lnTo>
                <a:lnTo>
                  <a:pt x="402747" y="397972"/>
                </a:lnTo>
                <a:close/>
              </a:path>
              <a:path w="2507483" h="580273">
                <a:moveTo>
                  <a:pt x="402747" y="397972"/>
                </a:moveTo>
                <a:lnTo>
                  <a:pt x="404640" y="390999"/>
                </a:lnTo>
                <a:lnTo>
                  <a:pt x="402581" y="390999"/>
                </a:lnTo>
                <a:lnTo>
                  <a:pt x="401087" y="390534"/>
                </a:lnTo>
                <a:lnTo>
                  <a:pt x="399227" y="388608"/>
                </a:lnTo>
                <a:lnTo>
                  <a:pt x="398696" y="397972"/>
                </a:lnTo>
                <a:lnTo>
                  <a:pt x="402747" y="397972"/>
                </a:lnTo>
                <a:close/>
              </a:path>
              <a:path w="2507483" h="580273">
                <a:moveTo>
                  <a:pt x="461554" y="389505"/>
                </a:moveTo>
                <a:lnTo>
                  <a:pt x="461554" y="331228"/>
                </a:lnTo>
                <a:lnTo>
                  <a:pt x="453585" y="331228"/>
                </a:lnTo>
                <a:lnTo>
                  <a:pt x="453585" y="396976"/>
                </a:lnTo>
                <a:lnTo>
                  <a:pt x="499210" y="396976"/>
                </a:lnTo>
                <a:lnTo>
                  <a:pt x="499210" y="389505"/>
                </a:lnTo>
                <a:lnTo>
                  <a:pt x="461554" y="389505"/>
                </a:lnTo>
                <a:close/>
              </a:path>
              <a:path w="2507483" h="580273">
                <a:moveTo>
                  <a:pt x="540948" y="391763"/>
                </a:moveTo>
                <a:lnTo>
                  <a:pt x="541812" y="393290"/>
                </a:lnTo>
                <a:lnTo>
                  <a:pt x="542509" y="386915"/>
                </a:lnTo>
                <a:lnTo>
                  <a:pt x="540517" y="386616"/>
                </a:lnTo>
                <a:lnTo>
                  <a:pt x="540517" y="389870"/>
                </a:lnTo>
                <a:lnTo>
                  <a:pt x="540351" y="391630"/>
                </a:lnTo>
                <a:lnTo>
                  <a:pt x="540769" y="390977"/>
                </a:lnTo>
                <a:lnTo>
                  <a:pt x="540517" y="387612"/>
                </a:lnTo>
                <a:lnTo>
                  <a:pt x="540769" y="390977"/>
                </a:lnTo>
                <a:lnTo>
                  <a:pt x="541712" y="389505"/>
                </a:lnTo>
                <a:lnTo>
                  <a:pt x="540948" y="391763"/>
                </a:lnTo>
                <a:close/>
              </a:path>
              <a:path w="2507483" h="580273">
                <a:moveTo>
                  <a:pt x="525806" y="353144"/>
                </a:moveTo>
                <a:lnTo>
                  <a:pt x="532912" y="353144"/>
                </a:lnTo>
                <a:lnTo>
                  <a:pt x="535735" y="354174"/>
                </a:lnTo>
                <a:lnTo>
                  <a:pt x="537727" y="356232"/>
                </a:lnTo>
                <a:lnTo>
                  <a:pt x="539720" y="358225"/>
                </a:lnTo>
                <a:lnTo>
                  <a:pt x="540716" y="361081"/>
                </a:lnTo>
                <a:lnTo>
                  <a:pt x="540716" y="366707"/>
                </a:lnTo>
                <a:lnTo>
                  <a:pt x="542310" y="366393"/>
                </a:lnTo>
                <a:lnTo>
                  <a:pt x="542144" y="349259"/>
                </a:lnTo>
                <a:lnTo>
                  <a:pt x="539222" y="348064"/>
                </a:lnTo>
                <a:lnTo>
                  <a:pt x="536300" y="346802"/>
                </a:lnTo>
                <a:lnTo>
                  <a:pt x="533045" y="346171"/>
                </a:lnTo>
                <a:lnTo>
                  <a:pt x="529459" y="346171"/>
                </a:lnTo>
                <a:lnTo>
                  <a:pt x="525806" y="353144"/>
                </a:lnTo>
                <a:close/>
              </a:path>
              <a:path w="2507483" h="580273">
                <a:moveTo>
                  <a:pt x="524146" y="346171"/>
                </a:moveTo>
                <a:lnTo>
                  <a:pt x="519697" y="347333"/>
                </a:lnTo>
                <a:lnTo>
                  <a:pt x="520494" y="355436"/>
                </a:lnTo>
                <a:lnTo>
                  <a:pt x="522884" y="353908"/>
                </a:lnTo>
                <a:lnTo>
                  <a:pt x="525806" y="353144"/>
                </a:lnTo>
                <a:lnTo>
                  <a:pt x="529459" y="346171"/>
                </a:lnTo>
                <a:lnTo>
                  <a:pt x="524146" y="346171"/>
                </a:lnTo>
                <a:close/>
              </a:path>
              <a:path w="2507483" h="580273">
                <a:moveTo>
                  <a:pt x="512524" y="351916"/>
                </a:moveTo>
                <a:lnTo>
                  <a:pt x="515214" y="362608"/>
                </a:lnTo>
                <a:lnTo>
                  <a:pt x="516343" y="359287"/>
                </a:lnTo>
                <a:lnTo>
                  <a:pt x="518103" y="356897"/>
                </a:lnTo>
                <a:lnTo>
                  <a:pt x="520494" y="355436"/>
                </a:lnTo>
                <a:lnTo>
                  <a:pt x="519697" y="347333"/>
                </a:lnTo>
                <a:lnTo>
                  <a:pt x="516110" y="349658"/>
                </a:lnTo>
                <a:lnTo>
                  <a:pt x="512524" y="351916"/>
                </a:lnTo>
                <a:close/>
              </a:path>
              <a:path w="2507483" h="580273">
                <a:moveTo>
                  <a:pt x="510067" y="354904"/>
                </a:moveTo>
                <a:lnTo>
                  <a:pt x="508739" y="358623"/>
                </a:lnTo>
                <a:lnTo>
                  <a:pt x="515214" y="362608"/>
                </a:lnTo>
                <a:lnTo>
                  <a:pt x="512524" y="351916"/>
                </a:lnTo>
                <a:lnTo>
                  <a:pt x="510067" y="354904"/>
                </a:lnTo>
                <a:close/>
              </a:path>
              <a:path w="2507483" h="580273">
                <a:moveTo>
                  <a:pt x="548685" y="359287"/>
                </a:moveTo>
                <a:lnTo>
                  <a:pt x="547822" y="356100"/>
                </a:lnTo>
                <a:lnTo>
                  <a:pt x="548652" y="397673"/>
                </a:lnTo>
                <a:lnTo>
                  <a:pt x="548685" y="359287"/>
                </a:lnTo>
                <a:close/>
              </a:path>
              <a:path w="2507483" h="580273">
                <a:moveTo>
                  <a:pt x="542675" y="394751"/>
                </a:moveTo>
                <a:lnTo>
                  <a:pt x="543870" y="395847"/>
                </a:lnTo>
                <a:lnTo>
                  <a:pt x="545398" y="396578"/>
                </a:lnTo>
                <a:lnTo>
                  <a:pt x="546925" y="397308"/>
                </a:lnTo>
                <a:lnTo>
                  <a:pt x="548652" y="397673"/>
                </a:lnTo>
                <a:lnTo>
                  <a:pt x="547822" y="356100"/>
                </a:lnTo>
                <a:lnTo>
                  <a:pt x="546095" y="353642"/>
                </a:lnTo>
                <a:lnTo>
                  <a:pt x="544435" y="351119"/>
                </a:lnTo>
                <a:lnTo>
                  <a:pt x="542675" y="394751"/>
                </a:lnTo>
                <a:close/>
              </a:path>
              <a:path w="2507483" h="580273">
                <a:moveTo>
                  <a:pt x="542509" y="386915"/>
                </a:moveTo>
                <a:lnTo>
                  <a:pt x="541812" y="393290"/>
                </a:lnTo>
                <a:lnTo>
                  <a:pt x="542675" y="394751"/>
                </a:lnTo>
                <a:lnTo>
                  <a:pt x="544435" y="351119"/>
                </a:lnTo>
                <a:lnTo>
                  <a:pt x="542310" y="366393"/>
                </a:lnTo>
                <a:lnTo>
                  <a:pt x="542310" y="372968"/>
                </a:lnTo>
                <a:lnTo>
                  <a:pt x="540716" y="373295"/>
                </a:lnTo>
                <a:lnTo>
                  <a:pt x="540716" y="380672"/>
                </a:lnTo>
                <a:lnTo>
                  <a:pt x="540517" y="386616"/>
                </a:lnTo>
                <a:lnTo>
                  <a:pt x="542509" y="386915"/>
                </a:lnTo>
                <a:close/>
              </a:path>
              <a:path w="2507483" h="580273">
                <a:moveTo>
                  <a:pt x="555758" y="396677"/>
                </a:moveTo>
                <a:lnTo>
                  <a:pt x="556157" y="390401"/>
                </a:lnTo>
                <a:lnTo>
                  <a:pt x="553733" y="390899"/>
                </a:lnTo>
                <a:lnTo>
                  <a:pt x="549947" y="390899"/>
                </a:lnTo>
                <a:lnTo>
                  <a:pt x="548685" y="389704"/>
                </a:lnTo>
                <a:lnTo>
                  <a:pt x="550578" y="397673"/>
                </a:lnTo>
                <a:lnTo>
                  <a:pt x="552703" y="397673"/>
                </a:lnTo>
                <a:lnTo>
                  <a:pt x="554430" y="397341"/>
                </a:lnTo>
                <a:lnTo>
                  <a:pt x="555758" y="396677"/>
                </a:lnTo>
                <a:close/>
              </a:path>
              <a:path w="2507483" h="580273">
                <a:moveTo>
                  <a:pt x="540351" y="391630"/>
                </a:moveTo>
                <a:lnTo>
                  <a:pt x="540517" y="389870"/>
                </a:lnTo>
                <a:lnTo>
                  <a:pt x="540517" y="386616"/>
                </a:lnTo>
                <a:lnTo>
                  <a:pt x="540317" y="382532"/>
                </a:lnTo>
                <a:lnTo>
                  <a:pt x="539520" y="384125"/>
                </a:lnTo>
                <a:lnTo>
                  <a:pt x="538724" y="385653"/>
                </a:lnTo>
                <a:lnTo>
                  <a:pt x="538425" y="393290"/>
                </a:lnTo>
                <a:lnTo>
                  <a:pt x="540351" y="391630"/>
                </a:lnTo>
                <a:close/>
              </a:path>
              <a:path w="2507483" h="580273">
                <a:moveTo>
                  <a:pt x="537628" y="386948"/>
                </a:moveTo>
                <a:lnTo>
                  <a:pt x="536233" y="388010"/>
                </a:lnTo>
                <a:lnTo>
                  <a:pt x="536499" y="394884"/>
                </a:lnTo>
                <a:lnTo>
                  <a:pt x="538425" y="393290"/>
                </a:lnTo>
                <a:lnTo>
                  <a:pt x="538724" y="385653"/>
                </a:lnTo>
                <a:lnTo>
                  <a:pt x="537628" y="386948"/>
                </a:lnTo>
                <a:close/>
              </a:path>
              <a:path w="2507483" h="580273">
                <a:moveTo>
                  <a:pt x="531451" y="390302"/>
                </a:moveTo>
                <a:lnTo>
                  <a:pt x="531950" y="396876"/>
                </a:lnTo>
                <a:lnTo>
                  <a:pt x="534340" y="396080"/>
                </a:lnTo>
                <a:lnTo>
                  <a:pt x="536499" y="394884"/>
                </a:lnTo>
                <a:lnTo>
                  <a:pt x="536233" y="388010"/>
                </a:lnTo>
                <a:lnTo>
                  <a:pt x="534838" y="389007"/>
                </a:lnTo>
                <a:lnTo>
                  <a:pt x="533245" y="389770"/>
                </a:lnTo>
                <a:lnTo>
                  <a:pt x="531451" y="390302"/>
                </a:lnTo>
                <a:close/>
              </a:path>
              <a:path w="2507483" h="580273">
                <a:moveTo>
                  <a:pt x="518999" y="389106"/>
                </a:moveTo>
                <a:lnTo>
                  <a:pt x="519232" y="397474"/>
                </a:lnTo>
                <a:lnTo>
                  <a:pt x="521955" y="397972"/>
                </a:lnTo>
                <a:lnTo>
                  <a:pt x="527201" y="397972"/>
                </a:lnTo>
                <a:lnTo>
                  <a:pt x="529559" y="397607"/>
                </a:lnTo>
                <a:lnTo>
                  <a:pt x="531950" y="396876"/>
                </a:lnTo>
                <a:lnTo>
                  <a:pt x="531451" y="390302"/>
                </a:lnTo>
                <a:lnTo>
                  <a:pt x="529725" y="390767"/>
                </a:lnTo>
                <a:lnTo>
                  <a:pt x="527898" y="390999"/>
                </a:lnTo>
                <a:lnTo>
                  <a:pt x="522984" y="390999"/>
                </a:lnTo>
                <a:lnTo>
                  <a:pt x="520660" y="390368"/>
                </a:lnTo>
                <a:lnTo>
                  <a:pt x="518999" y="389106"/>
                </a:lnTo>
                <a:close/>
              </a:path>
              <a:path w="2507483" h="580273">
                <a:moveTo>
                  <a:pt x="517405" y="380240"/>
                </a:moveTo>
                <a:lnTo>
                  <a:pt x="518136" y="371142"/>
                </a:lnTo>
                <a:lnTo>
                  <a:pt x="514649" y="372802"/>
                </a:lnTo>
                <a:lnTo>
                  <a:pt x="516708" y="396478"/>
                </a:lnTo>
                <a:lnTo>
                  <a:pt x="519232" y="397474"/>
                </a:lnTo>
                <a:lnTo>
                  <a:pt x="518999" y="389106"/>
                </a:lnTo>
                <a:lnTo>
                  <a:pt x="517405" y="387778"/>
                </a:lnTo>
                <a:lnTo>
                  <a:pt x="516608" y="386085"/>
                </a:lnTo>
                <a:lnTo>
                  <a:pt x="516608" y="381901"/>
                </a:lnTo>
                <a:lnTo>
                  <a:pt x="517405" y="380240"/>
                </a:lnTo>
                <a:close/>
              </a:path>
              <a:path w="2507483" h="580273">
                <a:moveTo>
                  <a:pt x="508440" y="380705"/>
                </a:moveTo>
                <a:lnTo>
                  <a:pt x="509170" y="389936"/>
                </a:lnTo>
                <a:lnTo>
                  <a:pt x="510631" y="391995"/>
                </a:lnTo>
                <a:lnTo>
                  <a:pt x="512159" y="393988"/>
                </a:lnTo>
                <a:lnTo>
                  <a:pt x="514184" y="395482"/>
                </a:lnTo>
                <a:lnTo>
                  <a:pt x="516708" y="396478"/>
                </a:lnTo>
                <a:lnTo>
                  <a:pt x="514649" y="372802"/>
                </a:lnTo>
                <a:lnTo>
                  <a:pt x="512126" y="375259"/>
                </a:lnTo>
                <a:lnTo>
                  <a:pt x="509668" y="377650"/>
                </a:lnTo>
                <a:lnTo>
                  <a:pt x="508440" y="380705"/>
                </a:lnTo>
                <a:close/>
              </a:path>
              <a:path w="2507483" h="580273">
                <a:moveTo>
                  <a:pt x="508440" y="384424"/>
                </a:moveTo>
                <a:lnTo>
                  <a:pt x="508440" y="387413"/>
                </a:lnTo>
                <a:lnTo>
                  <a:pt x="509170" y="389936"/>
                </a:lnTo>
                <a:lnTo>
                  <a:pt x="508440" y="380705"/>
                </a:lnTo>
                <a:lnTo>
                  <a:pt x="508440" y="384424"/>
                </a:lnTo>
                <a:close/>
              </a:path>
              <a:path w="2507483" h="580273">
                <a:moveTo>
                  <a:pt x="545651" y="223044"/>
                </a:moveTo>
                <a:lnTo>
                  <a:pt x="545352" y="196645"/>
                </a:lnTo>
                <a:lnTo>
                  <a:pt x="545352" y="213480"/>
                </a:lnTo>
                <a:lnTo>
                  <a:pt x="545153" y="227858"/>
                </a:lnTo>
                <a:lnTo>
                  <a:pt x="545842" y="226339"/>
                </a:lnTo>
                <a:lnTo>
                  <a:pt x="546747" y="222446"/>
                </a:lnTo>
                <a:lnTo>
                  <a:pt x="546348" y="195948"/>
                </a:lnTo>
                <a:lnTo>
                  <a:pt x="545352" y="196645"/>
                </a:lnTo>
                <a:lnTo>
                  <a:pt x="545651" y="223044"/>
                </a:lnTo>
                <a:close/>
              </a:path>
              <a:path w="2507483" h="580273">
                <a:moveTo>
                  <a:pt x="520912" y="235064"/>
                </a:moveTo>
                <a:lnTo>
                  <a:pt x="524698" y="236093"/>
                </a:lnTo>
                <a:lnTo>
                  <a:pt x="531671" y="236093"/>
                </a:lnTo>
                <a:lnTo>
                  <a:pt x="534361" y="235562"/>
                </a:lnTo>
                <a:lnTo>
                  <a:pt x="536884" y="234500"/>
                </a:lnTo>
                <a:lnTo>
                  <a:pt x="539475" y="233437"/>
                </a:lnTo>
                <a:lnTo>
                  <a:pt x="541633" y="231910"/>
                </a:lnTo>
                <a:lnTo>
                  <a:pt x="543360" y="229917"/>
                </a:lnTo>
                <a:lnTo>
                  <a:pt x="545153" y="227858"/>
                </a:lnTo>
                <a:lnTo>
                  <a:pt x="545352" y="213480"/>
                </a:lnTo>
                <a:lnTo>
                  <a:pt x="544688" y="216967"/>
                </a:lnTo>
                <a:lnTo>
                  <a:pt x="543360" y="219955"/>
                </a:lnTo>
                <a:lnTo>
                  <a:pt x="542098" y="222878"/>
                </a:lnTo>
                <a:lnTo>
                  <a:pt x="540271" y="225136"/>
                </a:lnTo>
                <a:lnTo>
                  <a:pt x="537881" y="226729"/>
                </a:lnTo>
                <a:lnTo>
                  <a:pt x="535556" y="228323"/>
                </a:lnTo>
                <a:lnTo>
                  <a:pt x="532800" y="229120"/>
                </a:lnTo>
                <a:lnTo>
                  <a:pt x="524698" y="229120"/>
                </a:lnTo>
                <a:lnTo>
                  <a:pt x="520912" y="235064"/>
                </a:lnTo>
                <a:close/>
              </a:path>
              <a:path w="2507483" h="580273">
                <a:moveTo>
                  <a:pt x="524698" y="229120"/>
                </a:moveTo>
                <a:lnTo>
                  <a:pt x="520879" y="227394"/>
                </a:lnTo>
                <a:lnTo>
                  <a:pt x="518156" y="223940"/>
                </a:lnTo>
                <a:lnTo>
                  <a:pt x="515433" y="220487"/>
                </a:lnTo>
                <a:lnTo>
                  <a:pt x="514072" y="215904"/>
                </a:lnTo>
                <a:lnTo>
                  <a:pt x="517459" y="233005"/>
                </a:lnTo>
                <a:lnTo>
                  <a:pt x="520912" y="235064"/>
                </a:lnTo>
                <a:lnTo>
                  <a:pt x="524698" y="229120"/>
                </a:lnTo>
                <a:close/>
              </a:path>
              <a:path w="2507483" h="580273">
                <a:moveTo>
                  <a:pt x="514006" y="230947"/>
                </a:moveTo>
                <a:lnTo>
                  <a:pt x="517459" y="233005"/>
                </a:lnTo>
                <a:lnTo>
                  <a:pt x="514072" y="215904"/>
                </a:lnTo>
                <a:lnTo>
                  <a:pt x="514072" y="204481"/>
                </a:lnTo>
                <a:lnTo>
                  <a:pt x="511582" y="192295"/>
                </a:lnTo>
                <a:lnTo>
                  <a:pt x="511250" y="227991"/>
                </a:lnTo>
                <a:lnTo>
                  <a:pt x="514006" y="230947"/>
                </a:lnTo>
                <a:close/>
              </a:path>
              <a:path w="2507483" h="580273">
                <a:moveTo>
                  <a:pt x="546747" y="222446"/>
                </a:moveTo>
                <a:lnTo>
                  <a:pt x="545842" y="226339"/>
                </a:lnTo>
                <a:lnTo>
                  <a:pt x="546282" y="225368"/>
                </a:lnTo>
                <a:lnTo>
                  <a:pt x="546348" y="235097"/>
                </a:lnTo>
                <a:lnTo>
                  <a:pt x="553321" y="235097"/>
                </a:lnTo>
                <a:lnTo>
                  <a:pt x="553321" y="162376"/>
                </a:lnTo>
                <a:lnTo>
                  <a:pt x="546348" y="195948"/>
                </a:lnTo>
                <a:lnTo>
                  <a:pt x="546747" y="222446"/>
                </a:lnTo>
                <a:close/>
              </a:path>
              <a:path w="2507483" h="580273">
                <a:moveTo>
                  <a:pt x="545352" y="205710"/>
                </a:moveTo>
                <a:lnTo>
                  <a:pt x="545352" y="196645"/>
                </a:lnTo>
                <a:lnTo>
                  <a:pt x="546348" y="195948"/>
                </a:lnTo>
                <a:lnTo>
                  <a:pt x="553321" y="162376"/>
                </a:lnTo>
                <a:lnTo>
                  <a:pt x="545352" y="162376"/>
                </a:lnTo>
                <a:lnTo>
                  <a:pt x="545352" y="205710"/>
                </a:lnTo>
                <a:close/>
              </a:path>
              <a:path w="2507483" h="580273">
                <a:moveTo>
                  <a:pt x="540305" y="194918"/>
                </a:moveTo>
                <a:lnTo>
                  <a:pt x="542098" y="197010"/>
                </a:lnTo>
                <a:lnTo>
                  <a:pt x="543360" y="199733"/>
                </a:lnTo>
                <a:lnTo>
                  <a:pt x="544688" y="202456"/>
                </a:lnTo>
                <a:lnTo>
                  <a:pt x="545352" y="205710"/>
                </a:lnTo>
                <a:lnTo>
                  <a:pt x="545352" y="192428"/>
                </a:lnTo>
                <a:lnTo>
                  <a:pt x="543326" y="189605"/>
                </a:lnTo>
                <a:lnTo>
                  <a:pt x="540305" y="194918"/>
                </a:lnTo>
                <a:close/>
              </a:path>
              <a:path w="2507483" h="580273">
                <a:moveTo>
                  <a:pt x="530011" y="191266"/>
                </a:moveTo>
                <a:lnTo>
                  <a:pt x="533066" y="191266"/>
                </a:lnTo>
                <a:lnTo>
                  <a:pt x="535722" y="191996"/>
                </a:lnTo>
                <a:lnTo>
                  <a:pt x="537980" y="193457"/>
                </a:lnTo>
                <a:lnTo>
                  <a:pt x="540305" y="194918"/>
                </a:lnTo>
                <a:lnTo>
                  <a:pt x="543326" y="189605"/>
                </a:lnTo>
                <a:lnTo>
                  <a:pt x="540271" y="187480"/>
                </a:lnTo>
                <a:lnTo>
                  <a:pt x="537283" y="185355"/>
                </a:lnTo>
                <a:lnTo>
                  <a:pt x="533730" y="184292"/>
                </a:lnTo>
                <a:lnTo>
                  <a:pt x="530011" y="191266"/>
                </a:lnTo>
                <a:close/>
              </a:path>
              <a:path w="2507483" h="580273">
                <a:moveTo>
                  <a:pt x="518256" y="196446"/>
                </a:moveTo>
                <a:lnTo>
                  <a:pt x="521045" y="192992"/>
                </a:lnTo>
                <a:lnTo>
                  <a:pt x="524964" y="191266"/>
                </a:lnTo>
                <a:lnTo>
                  <a:pt x="530011" y="191266"/>
                </a:lnTo>
                <a:lnTo>
                  <a:pt x="533730" y="184292"/>
                </a:lnTo>
                <a:lnTo>
                  <a:pt x="525495" y="184292"/>
                </a:lnTo>
                <a:lnTo>
                  <a:pt x="521643" y="185322"/>
                </a:lnTo>
                <a:lnTo>
                  <a:pt x="518256" y="196446"/>
                </a:lnTo>
                <a:close/>
              </a:path>
              <a:path w="2507483" h="580273">
                <a:moveTo>
                  <a:pt x="511582" y="192295"/>
                </a:moveTo>
                <a:lnTo>
                  <a:pt x="514072" y="204481"/>
                </a:lnTo>
                <a:lnTo>
                  <a:pt x="515467" y="199899"/>
                </a:lnTo>
                <a:lnTo>
                  <a:pt x="518256" y="196446"/>
                </a:lnTo>
                <a:lnTo>
                  <a:pt x="521643" y="185322"/>
                </a:lnTo>
                <a:lnTo>
                  <a:pt x="518057" y="187380"/>
                </a:lnTo>
                <a:lnTo>
                  <a:pt x="514471" y="189373"/>
                </a:lnTo>
                <a:lnTo>
                  <a:pt x="511582" y="192295"/>
                </a:lnTo>
                <a:close/>
              </a:path>
              <a:path w="2507483" h="580273">
                <a:moveTo>
                  <a:pt x="506103" y="204681"/>
                </a:moveTo>
                <a:lnTo>
                  <a:pt x="507132" y="220221"/>
                </a:lnTo>
                <a:lnTo>
                  <a:pt x="509191" y="224139"/>
                </a:lnTo>
                <a:lnTo>
                  <a:pt x="511250" y="227991"/>
                </a:lnTo>
                <a:lnTo>
                  <a:pt x="511582" y="192295"/>
                </a:lnTo>
                <a:lnTo>
                  <a:pt x="509390" y="196147"/>
                </a:lnTo>
                <a:lnTo>
                  <a:pt x="507198" y="199999"/>
                </a:lnTo>
                <a:lnTo>
                  <a:pt x="506103" y="204681"/>
                </a:lnTo>
                <a:close/>
              </a:path>
              <a:path w="2507483" h="580273">
                <a:moveTo>
                  <a:pt x="506103" y="210193"/>
                </a:moveTo>
                <a:lnTo>
                  <a:pt x="506103" y="215572"/>
                </a:lnTo>
                <a:lnTo>
                  <a:pt x="507132" y="220221"/>
                </a:lnTo>
                <a:lnTo>
                  <a:pt x="506103" y="204681"/>
                </a:lnTo>
                <a:lnTo>
                  <a:pt x="506103" y="210193"/>
                </a:lnTo>
                <a:close/>
              </a:path>
              <a:path w="2507483" h="580273">
                <a:moveTo>
                  <a:pt x="540716" y="366707"/>
                </a:moveTo>
                <a:lnTo>
                  <a:pt x="522585" y="370279"/>
                </a:lnTo>
                <a:lnTo>
                  <a:pt x="523017" y="376920"/>
                </a:lnTo>
                <a:lnTo>
                  <a:pt x="526271" y="376256"/>
                </a:lnTo>
                <a:lnTo>
                  <a:pt x="540716" y="373295"/>
                </a:lnTo>
                <a:lnTo>
                  <a:pt x="542310" y="372968"/>
                </a:lnTo>
                <a:lnTo>
                  <a:pt x="542310" y="366393"/>
                </a:lnTo>
                <a:lnTo>
                  <a:pt x="540716" y="366707"/>
                </a:lnTo>
                <a:close/>
              </a:path>
              <a:path w="2507483" h="580273">
                <a:moveTo>
                  <a:pt x="522585" y="370279"/>
                </a:moveTo>
                <a:lnTo>
                  <a:pt x="518136" y="371142"/>
                </a:lnTo>
                <a:lnTo>
                  <a:pt x="518999" y="379045"/>
                </a:lnTo>
                <a:lnTo>
                  <a:pt x="520593" y="377850"/>
                </a:lnTo>
                <a:lnTo>
                  <a:pt x="523017" y="376920"/>
                </a:lnTo>
                <a:lnTo>
                  <a:pt x="522585" y="370279"/>
                </a:lnTo>
                <a:close/>
              </a:path>
              <a:path w="2507483" h="580273">
                <a:moveTo>
                  <a:pt x="569891" y="354041"/>
                </a:moveTo>
                <a:lnTo>
                  <a:pt x="569891" y="384624"/>
                </a:lnTo>
                <a:lnTo>
                  <a:pt x="569958" y="387811"/>
                </a:lnTo>
                <a:lnTo>
                  <a:pt x="577861" y="354041"/>
                </a:lnTo>
                <a:lnTo>
                  <a:pt x="569891" y="347167"/>
                </a:lnTo>
                <a:lnTo>
                  <a:pt x="559930" y="347167"/>
                </a:lnTo>
                <a:lnTo>
                  <a:pt x="559930" y="354041"/>
                </a:lnTo>
                <a:lnTo>
                  <a:pt x="569891" y="354041"/>
                </a:lnTo>
                <a:close/>
              </a:path>
              <a:path w="2507483" h="580273">
                <a:moveTo>
                  <a:pt x="577861" y="354041"/>
                </a:moveTo>
                <a:lnTo>
                  <a:pt x="569958" y="387811"/>
                </a:lnTo>
                <a:lnTo>
                  <a:pt x="570622" y="390401"/>
                </a:lnTo>
                <a:lnTo>
                  <a:pt x="571884" y="392394"/>
                </a:lnTo>
                <a:lnTo>
                  <a:pt x="573212" y="394320"/>
                </a:lnTo>
                <a:lnTo>
                  <a:pt x="574972" y="395747"/>
                </a:lnTo>
                <a:lnTo>
                  <a:pt x="577164" y="396677"/>
                </a:lnTo>
                <a:lnTo>
                  <a:pt x="577861" y="385686"/>
                </a:lnTo>
                <a:lnTo>
                  <a:pt x="577861" y="354041"/>
                </a:lnTo>
                <a:close/>
              </a:path>
              <a:path w="2507483" h="580273">
                <a:moveTo>
                  <a:pt x="594099" y="386815"/>
                </a:moveTo>
                <a:lnTo>
                  <a:pt x="592970" y="387944"/>
                </a:lnTo>
                <a:lnTo>
                  <a:pt x="593534" y="395980"/>
                </a:lnTo>
                <a:lnTo>
                  <a:pt x="595360" y="394884"/>
                </a:lnTo>
                <a:lnTo>
                  <a:pt x="596888" y="393489"/>
                </a:lnTo>
                <a:lnTo>
                  <a:pt x="594099" y="386815"/>
                </a:lnTo>
                <a:close/>
              </a:path>
              <a:path w="2507483" h="580273">
                <a:moveTo>
                  <a:pt x="588918" y="390169"/>
                </a:moveTo>
                <a:lnTo>
                  <a:pt x="589350" y="397574"/>
                </a:lnTo>
                <a:lnTo>
                  <a:pt x="591409" y="396777"/>
                </a:lnTo>
                <a:lnTo>
                  <a:pt x="593534" y="395980"/>
                </a:lnTo>
                <a:lnTo>
                  <a:pt x="592970" y="387944"/>
                </a:lnTo>
                <a:lnTo>
                  <a:pt x="591708" y="388841"/>
                </a:lnTo>
                <a:lnTo>
                  <a:pt x="590313" y="389505"/>
                </a:lnTo>
                <a:lnTo>
                  <a:pt x="588918" y="390169"/>
                </a:lnTo>
                <a:close/>
              </a:path>
              <a:path w="2507483" h="580273">
                <a:moveTo>
                  <a:pt x="581347" y="389903"/>
                </a:moveTo>
                <a:lnTo>
                  <a:pt x="581713" y="397972"/>
                </a:lnTo>
                <a:lnTo>
                  <a:pt x="586959" y="397972"/>
                </a:lnTo>
                <a:lnTo>
                  <a:pt x="589350" y="397574"/>
                </a:lnTo>
                <a:lnTo>
                  <a:pt x="588918" y="390169"/>
                </a:lnTo>
                <a:lnTo>
                  <a:pt x="587258" y="390501"/>
                </a:lnTo>
                <a:lnTo>
                  <a:pt x="583141" y="390501"/>
                </a:lnTo>
                <a:lnTo>
                  <a:pt x="581347" y="389903"/>
                </a:lnTo>
                <a:close/>
              </a:path>
              <a:path w="2507483" h="580273">
                <a:moveTo>
                  <a:pt x="579953" y="388708"/>
                </a:moveTo>
                <a:lnTo>
                  <a:pt x="578558" y="387512"/>
                </a:lnTo>
                <a:lnTo>
                  <a:pt x="579355" y="397541"/>
                </a:lnTo>
                <a:lnTo>
                  <a:pt x="581713" y="397972"/>
                </a:lnTo>
                <a:lnTo>
                  <a:pt x="581347" y="389903"/>
                </a:lnTo>
                <a:lnTo>
                  <a:pt x="579953" y="388708"/>
                </a:lnTo>
                <a:close/>
              </a:path>
              <a:path w="2507483" h="580273">
                <a:moveTo>
                  <a:pt x="577861" y="385686"/>
                </a:moveTo>
                <a:lnTo>
                  <a:pt x="577164" y="396677"/>
                </a:lnTo>
                <a:lnTo>
                  <a:pt x="579355" y="397541"/>
                </a:lnTo>
                <a:lnTo>
                  <a:pt x="578558" y="387512"/>
                </a:lnTo>
                <a:lnTo>
                  <a:pt x="577861" y="385686"/>
                </a:lnTo>
                <a:close/>
              </a:path>
              <a:path w="2507483" h="580273">
                <a:moveTo>
                  <a:pt x="577861" y="347167"/>
                </a:moveTo>
                <a:lnTo>
                  <a:pt x="577861" y="333022"/>
                </a:lnTo>
                <a:lnTo>
                  <a:pt x="569891" y="335213"/>
                </a:lnTo>
                <a:lnTo>
                  <a:pt x="569891" y="347167"/>
                </a:lnTo>
                <a:lnTo>
                  <a:pt x="577861" y="354041"/>
                </a:lnTo>
                <a:lnTo>
                  <a:pt x="595991" y="354041"/>
                </a:lnTo>
                <a:lnTo>
                  <a:pt x="595991" y="347167"/>
                </a:lnTo>
                <a:lnTo>
                  <a:pt x="577861" y="347167"/>
                </a:lnTo>
                <a:close/>
              </a:path>
              <a:path w="2507483" h="580273">
                <a:moveTo>
                  <a:pt x="617802" y="331627"/>
                </a:moveTo>
                <a:lnTo>
                  <a:pt x="617802" y="329834"/>
                </a:lnTo>
                <a:lnTo>
                  <a:pt x="617238" y="328406"/>
                </a:lnTo>
                <a:lnTo>
                  <a:pt x="615046" y="326214"/>
                </a:lnTo>
                <a:lnTo>
                  <a:pt x="613618" y="325650"/>
                </a:lnTo>
                <a:lnTo>
                  <a:pt x="610032" y="325650"/>
                </a:lnTo>
                <a:lnTo>
                  <a:pt x="608571" y="326214"/>
                </a:lnTo>
                <a:lnTo>
                  <a:pt x="606379" y="328406"/>
                </a:lnTo>
                <a:lnTo>
                  <a:pt x="605848" y="329834"/>
                </a:lnTo>
                <a:lnTo>
                  <a:pt x="605848" y="331627"/>
                </a:lnTo>
                <a:lnTo>
                  <a:pt x="606379" y="334881"/>
                </a:lnTo>
                <a:lnTo>
                  <a:pt x="608571" y="337073"/>
                </a:lnTo>
                <a:lnTo>
                  <a:pt x="610032" y="337604"/>
                </a:lnTo>
                <a:lnTo>
                  <a:pt x="613618" y="337604"/>
                </a:lnTo>
                <a:lnTo>
                  <a:pt x="615046" y="337073"/>
                </a:lnTo>
                <a:lnTo>
                  <a:pt x="617238" y="334881"/>
                </a:lnTo>
                <a:lnTo>
                  <a:pt x="617802" y="333420"/>
                </a:lnTo>
                <a:lnTo>
                  <a:pt x="617802" y="331627"/>
                </a:lnTo>
                <a:close/>
              </a:path>
              <a:path w="2507483" h="580273">
                <a:moveTo>
                  <a:pt x="607840" y="347167"/>
                </a:moveTo>
                <a:lnTo>
                  <a:pt x="607840" y="396976"/>
                </a:lnTo>
                <a:lnTo>
                  <a:pt x="615810" y="396976"/>
                </a:lnTo>
                <a:lnTo>
                  <a:pt x="615810" y="347167"/>
                </a:lnTo>
                <a:lnTo>
                  <a:pt x="607840" y="347167"/>
                </a:lnTo>
                <a:close/>
              </a:path>
              <a:path w="2507483" h="580273">
                <a:moveTo>
                  <a:pt x="640677" y="357229"/>
                </a:moveTo>
                <a:lnTo>
                  <a:pt x="641738" y="354577"/>
                </a:lnTo>
                <a:lnTo>
                  <a:pt x="641275" y="347167"/>
                </a:lnTo>
                <a:lnTo>
                  <a:pt x="634301" y="347167"/>
                </a:lnTo>
                <a:lnTo>
                  <a:pt x="642271" y="396976"/>
                </a:lnTo>
                <a:lnTo>
                  <a:pt x="641972" y="358324"/>
                </a:lnTo>
                <a:lnTo>
                  <a:pt x="641738" y="354577"/>
                </a:lnTo>
                <a:lnTo>
                  <a:pt x="640677" y="357229"/>
                </a:lnTo>
                <a:close/>
              </a:path>
              <a:path w="2507483" h="580273">
                <a:moveTo>
                  <a:pt x="642271" y="366227"/>
                </a:moveTo>
                <a:lnTo>
                  <a:pt x="643034" y="362840"/>
                </a:lnTo>
                <a:lnTo>
                  <a:pt x="644562" y="360317"/>
                </a:lnTo>
                <a:lnTo>
                  <a:pt x="646156" y="357793"/>
                </a:lnTo>
                <a:lnTo>
                  <a:pt x="648148" y="355967"/>
                </a:lnTo>
                <a:lnTo>
                  <a:pt x="650539" y="354838"/>
                </a:lnTo>
                <a:lnTo>
                  <a:pt x="652930" y="353709"/>
                </a:lnTo>
                <a:lnTo>
                  <a:pt x="655321" y="353144"/>
                </a:lnTo>
                <a:lnTo>
                  <a:pt x="661165" y="353144"/>
                </a:lnTo>
                <a:lnTo>
                  <a:pt x="664054" y="354240"/>
                </a:lnTo>
                <a:lnTo>
                  <a:pt x="666378" y="356432"/>
                </a:lnTo>
                <a:lnTo>
                  <a:pt x="668769" y="358557"/>
                </a:lnTo>
                <a:lnTo>
                  <a:pt x="669964" y="362376"/>
                </a:lnTo>
                <a:lnTo>
                  <a:pt x="669964" y="396976"/>
                </a:lnTo>
                <a:lnTo>
                  <a:pt x="677934" y="396976"/>
                </a:lnTo>
                <a:lnTo>
                  <a:pt x="671193" y="349591"/>
                </a:lnTo>
                <a:lnTo>
                  <a:pt x="668271" y="348263"/>
                </a:lnTo>
                <a:lnTo>
                  <a:pt x="665349" y="346868"/>
                </a:lnTo>
                <a:lnTo>
                  <a:pt x="662095" y="346171"/>
                </a:lnTo>
                <a:lnTo>
                  <a:pt x="655985" y="346171"/>
                </a:lnTo>
                <a:lnTo>
                  <a:pt x="653527" y="346536"/>
                </a:lnTo>
                <a:lnTo>
                  <a:pt x="651137" y="347267"/>
                </a:lnTo>
                <a:lnTo>
                  <a:pt x="648812" y="347997"/>
                </a:lnTo>
                <a:lnTo>
                  <a:pt x="646753" y="349193"/>
                </a:lnTo>
                <a:lnTo>
                  <a:pt x="644960" y="350853"/>
                </a:lnTo>
                <a:lnTo>
                  <a:pt x="643167" y="352447"/>
                </a:lnTo>
                <a:lnTo>
                  <a:pt x="642271" y="366227"/>
                </a:lnTo>
                <a:close/>
              </a:path>
              <a:path w="2507483" h="580273">
                <a:moveTo>
                  <a:pt x="642271" y="366227"/>
                </a:moveTo>
                <a:lnTo>
                  <a:pt x="643167" y="352447"/>
                </a:lnTo>
                <a:lnTo>
                  <a:pt x="641972" y="358324"/>
                </a:lnTo>
                <a:lnTo>
                  <a:pt x="642271" y="396976"/>
                </a:lnTo>
                <a:lnTo>
                  <a:pt x="642271" y="366227"/>
                </a:lnTo>
                <a:close/>
              </a:path>
              <a:path w="2507483" h="580273">
                <a:moveTo>
                  <a:pt x="641739" y="354572"/>
                </a:moveTo>
                <a:lnTo>
                  <a:pt x="641972" y="358324"/>
                </a:lnTo>
                <a:lnTo>
                  <a:pt x="643167" y="352447"/>
                </a:lnTo>
                <a:lnTo>
                  <a:pt x="641739" y="354572"/>
                </a:lnTo>
                <a:close/>
              </a:path>
              <a:path w="2507483" h="580273">
                <a:moveTo>
                  <a:pt x="677934" y="396976"/>
                </a:moveTo>
                <a:lnTo>
                  <a:pt x="677934" y="360782"/>
                </a:lnTo>
                <a:lnTo>
                  <a:pt x="677037" y="357229"/>
                </a:lnTo>
                <a:lnTo>
                  <a:pt x="675244" y="354439"/>
                </a:lnTo>
                <a:lnTo>
                  <a:pt x="673517" y="351650"/>
                </a:lnTo>
                <a:lnTo>
                  <a:pt x="671193" y="349591"/>
                </a:lnTo>
                <a:lnTo>
                  <a:pt x="677934" y="396976"/>
                </a:lnTo>
                <a:close/>
              </a:path>
              <a:path w="2507483" h="580273">
                <a:moveTo>
                  <a:pt x="737501" y="324255"/>
                </a:moveTo>
                <a:lnTo>
                  <a:pt x="729532" y="324255"/>
                </a:lnTo>
                <a:lnTo>
                  <a:pt x="730495" y="392493"/>
                </a:lnTo>
                <a:lnTo>
                  <a:pt x="732421" y="394685"/>
                </a:lnTo>
                <a:lnTo>
                  <a:pt x="734413" y="396876"/>
                </a:lnTo>
                <a:lnTo>
                  <a:pt x="737435" y="397972"/>
                </a:lnTo>
                <a:lnTo>
                  <a:pt x="737501" y="386848"/>
                </a:lnTo>
                <a:lnTo>
                  <a:pt x="737501" y="324255"/>
                </a:lnTo>
                <a:close/>
              </a:path>
              <a:path w="2507483" h="580273">
                <a:moveTo>
                  <a:pt x="729532" y="384624"/>
                </a:moveTo>
                <a:lnTo>
                  <a:pt x="729532" y="389140"/>
                </a:lnTo>
                <a:lnTo>
                  <a:pt x="730495" y="392493"/>
                </a:lnTo>
                <a:lnTo>
                  <a:pt x="729532" y="324255"/>
                </a:lnTo>
                <a:lnTo>
                  <a:pt x="729532" y="384624"/>
                </a:lnTo>
                <a:close/>
              </a:path>
              <a:path w="2507483" h="580273">
                <a:moveTo>
                  <a:pt x="745371" y="397574"/>
                </a:moveTo>
                <a:lnTo>
                  <a:pt x="746633" y="397375"/>
                </a:lnTo>
                <a:lnTo>
                  <a:pt x="748858" y="396578"/>
                </a:lnTo>
                <a:lnTo>
                  <a:pt x="750153" y="389604"/>
                </a:lnTo>
                <a:lnTo>
                  <a:pt x="748692" y="390136"/>
                </a:lnTo>
                <a:lnTo>
                  <a:pt x="746666" y="390700"/>
                </a:lnTo>
                <a:lnTo>
                  <a:pt x="745371" y="397574"/>
                </a:lnTo>
                <a:close/>
              </a:path>
              <a:path w="2507483" h="580273">
                <a:moveTo>
                  <a:pt x="741486" y="397972"/>
                </a:moveTo>
                <a:lnTo>
                  <a:pt x="742814" y="397972"/>
                </a:lnTo>
                <a:lnTo>
                  <a:pt x="744109" y="397839"/>
                </a:lnTo>
                <a:lnTo>
                  <a:pt x="745371" y="397574"/>
                </a:lnTo>
                <a:lnTo>
                  <a:pt x="746666" y="390700"/>
                </a:lnTo>
                <a:lnTo>
                  <a:pt x="744707" y="390999"/>
                </a:lnTo>
                <a:lnTo>
                  <a:pt x="743379" y="390999"/>
                </a:lnTo>
                <a:lnTo>
                  <a:pt x="741486" y="397972"/>
                </a:lnTo>
                <a:close/>
              </a:path>
              <a:path w="2507483" h="580273">
                <a:moveTo>
                  <a:pt x="741486" y="397972"/>
                </a:moveTo>
                <a:lnTo>
                  <a:pt x="743379" y="390999"/>
                </a:lnTo>
                <a:lnTo>
                  <a:pt x="741320" y="390999"/>
                </a:lnTo>
                <a:lnTo>
                  <a:pt x="739826" y="390534"/>
                </a:lnTo>
                <a:lnTo>
                  <a:pt x="737966" y="388608"/>
                </a:lnTo>
                <a:lnTo>
                  <a:pt x="737435" y="397972"/>
                </a:lnTo>
                <a:lnTo>
                  <a:pt x="741486" y="397972"/>
                </a:lnTo>
                <a:close/>
              </a:path>
              <a:path w="2507483" h="580273">
                <a:moveTo>
                  <a:pt x="770342" y="331627"/>
                </a:moveTo>
                <a:lnTo>
                  <a:pt x="770342" y="329834"/>
                </a:lnTo>
                <a:lnTo>
                  <a:pt x="769777" y="328406"/>
                </a:lnTo>
                <a:lnTo>
                  <a:pt x="767586" y="326214"/>
                </a:lnTo>
                <a:lnTo>
                  <a:pt x="766158" y="325650"/>
                </a:lnTo>
                <a:lnTo>
                  <a:pt x="762572" y="325650"/>
                </a:lnTo>
                <a:lnTo>
                  <a:pt x="761110" y="326214"/>
                </a:lnTo>
                <a:lnTo>
                  <a:pt x="758919" y="328406"/>
                </a:lnTo>
                <a:lnTo>
                  <a:pt x="758388" y="329834"/>
                </a:lnTo>
                <a:lnTo>
                  <a:pt x="758388" y="331627"/>
                </a:lnTo>
                <a:lnTo>
                  <a:pt x="758919" y="334881"/>
                </a:lnTo>
                <a:lnTo>
                  <a:pt x="761110" y="337073"/>
                </a:lnTo>
                <a:lnTo>
                  <a:pt x="762572" y="337604"/>
                </a:lnTo>
                <a:lnTo>
                  <a:pt x="766158" y="337604"/>
                </a:lnTo>
                <a:lnTo>
                  <a:pt x="767586" y="337073"/>
                </a:lnTo>
                <a:lnTo>
                  <a:pt x="769777" y="334881"/>
                </a:lnTo>
                <a:lnTo>
                  <a:pt x="770342" y="333420"/>
                </a:lnTo>
                <a:lnTo>
                  <a:pt x="770342" y="331627"/>
                </a:lnTo>
                <a:close/>
              </a:path>
              <a:path w="2507483" h="580273">
                <a:moveTo>
                  <a:pt x="760380" y="347167"/>
                </a:moveTo>
                <a:lnTo>
                  <a:pt x="760380" y="396976"/>
                </a:lnTo>
                <a:lnTo>
                  <a:pt x="768349" y="396976"/>
                </a:lnTo>
                <a:lnTo>
                  <a:pt x="768349" y="347167"/>
                </a:lnTo>
                <a:lnTo>
                  <a:pt x="760380" y="347167"/>
                </a:lnTo>
                <a:close/>
              </a:path>
              <a:path w="2507483" h="580273">
                <a:moveTo>
                  <a:pt x="780665" y="347167"/>
                </a:moveTo>
                <a:lnTo>
                  <a:pt x="780665" y="354041"/>
                </a:lnTo>
                <a:lnTo>
                  <a:pt x="790626" y="354041"/>
                </a:lnTo>
                <a:lnTo>
                  <a:pt x="790626" y="347167"/>
                </a:lnTo>
                <a:lnTo>
                  <a:pt x="780665" y="347167"/>
                </a:lnTo>
                <a:close/>
              </a:path>
              <a:path w="2507483" h="580273">
                <a:moveTo>
                  <a:pt x="907587" y="353642"/>
                </a:moveTo>
                <a:lnTo>
                  <a:pt x="909181" y="353642"/>
                </a:lnTo>
                <a:lnTo>
                  <a:pt x="910409" y="353709"/>
                </a:lnTo>
                <a:lnTo>
                  <a:pt x="912136" y="353974"/>
                </a:lnTo>
                <a:lnTo>
                  <a:pt x="913664" y="354439"/>
                </a:lnTo>
                <a:lnTo>
                  <a:pt x="915058" y="347167"/>
                </a:lnTo>
                <a:lnTo>
                  <a:pt x="913431" y="346503"/>
                </a:lnTo>
                <a:lnTo>
                  <a:pt x="911372" y="346237"/>
                </a:lnTo>
                <a:lnTo>
                  <a:pt x="909579" y="346171"/>
                </a:lnTo>
                <a:lnTo>
                  <a:pt x="907587" y="353642"/>
                </a:lnTo>
                <a:close/>
              </a:path>
              <a:path w="2507483" h="580273">
                <a:moveTo>
                  <a:pt x="905727" y="346171"/>
                </a:moveTo>
                <a:lnTo>
                  <a:pt x="902440" y="346935"/>
                </a:lnTo>
                <a:lnTo>
                  <a:pt x="903436" y="354240"/>
                </a:lnTo>
                <a:lnTo>
                  <a:pt x="905528" y="353642"/>
                </a:lnTo>
                <a:lnTo>
                  <a:pt x="907587" y="353642"/>
                </a:lnTo>
                <a:lnTo>
                  <a:pt x="909579" y="346171"/>
                </a:lnTo>
                <a:lnTo>
                  <a:pt x="905727" y="346171"/>
                </a:lnTo>
                <a:close/>
              </a:path>
              <a:path w="2507483" h="580273">
                <a:moveTo>
                  <a:pt x="897526" y="358457"/>
                </a:moveTo>
                <a:lnTo>
                  <a:pt x="899252" y="356631"/>
                </a:lnTo>
                <a:lnTo>
                  <a:pt x="901311" y="355436"/>
                </a:lnTo>
                <a:lnTo>
                  <a:pt x="903436" y="354240"/>
                </a:lnTo>
                <a:lnTo>
                  <a:pt x="902440" y="346935"/>
                </a:lnTo>
                <a:lnTo>
                  <a:pt x="899717" y="348462"/>
                </a:lnTo>
                <a:lnTo>
                  <a:pt x="897526" y="358457"/>
                </a:lnTo>
                <a:close/>
              </a:path>
              <a:path w="2507483" h="580273">
                <a:moveTo>
                  <a:pt x="894039" y="366360"/>
                </a:moveTo>
                <a:lnTo>
                  <a:pt x="894736" y="363305"/>
                </a:lnTo>
                <a:lnTo>
                  <a:pt x="896131" y="360914"/>
                </a:lnTo>
                <a:lnTo>
                  <a:pt x="897526" y="358457"/>
                </a:lnTo>
                <a:lnTo>
                  <a:pt x="899717" y="348462"/>
                </a:lnTo>
                <a:lnTo>
                  <a:pt x="897061" y="349990"/>
                </a:lnTo>
                <a:lnTo>
                  <a:pt x="895035" y="352281"/>
                </a:lnTo>
                <a:lnTo>
                  <a:pt x="894039" y="366360"/>
                </a:lnTo>
                <a:close/>
              </a:path>
              <a:path w="2507483" h="580273">
                <a:moveTo>
                  <a:pt x="894039" y="396976"/>
                </a:moveTo>
                <a:lnTo>
                  <a:pt x="894039" y="366360"/>
                </a:lnTo>
                <a:lnTo>
                  <a:pt x="893640" y="355336"/>
                </a:lnTo>
                <a:lnTo>
                  <a:pt x="892545" y="347167"/>
                </a:lnTo>
                <a:lnTo>
                  <a:pt x="886070" y="347167"/>
                </a:lnTo>
                <a:lnTo>
                  <a:pt x="886070" y="396976"/>
                </a:lnTo>
                <a:lnTo>
                  <a:pt x="894039" y="396976"/>
                </a:lnTo>
                <a:close/>
              </a:path>
              <a:path w="2507483" h="580273">
                <a:moveTo>
                  <a:pt x="954693" y="391763"/>
                </a:moveTo>
                <a:lnTo>
                  <a:pt x="955556" y="393290"/>
                </a:lnTo>
                <a:lnTo>
                  <a:pt x="956253" y="386915"/>
                </a:lnTo>
                <a:lnTo>
                  <a:pt x="954261" y="386616"/>
                </a:lnTo>
                <a:lnTo>
                  <a:pt x="954261" y="389870"/>
                </a:lnTo>
                <a:lnTo>
                  <a:pt x="954095" y="391630"/>
                </a:lnTo>
                <a:lnTo>
                  <a:pt x="954513" y="390977"/>
                </a:lnTo>
                <a:lnTo>
                  <a:pt x="954261" y="387612"/>
                </a:lnTo>
                <a:lnTo>
                  <a:pt x="954513" y="390977"/>
                </a:lnTo>
                <a:lnTo>
                  <a:pt x="955456" y="389505"/>
                </a:lnTo>
                <a:lnTo>
                  <a:pt x="954693" y="391763"/>
                </a:lnTo>
                <a:close/>
              </a:path>
              <a:path w="2507483" h="580273">
                <a:moveTo>
                  <a:pt x="939551" y="353144"/>
                </a:moveTo>
                <a:lnTo>
                  <a:pt x="946657" y="353144"/>
                </a:lnTo>
                <a:lnTo>
                  <a:pt x="949479" y="354174"/>
                </a:lnTo>
                <a:lnTo>
                  <a:pt x="951472" y="356232"/>
                </a:lnTo>
                <a:lnTo>
                  <a:pt x="953464" y="358225"/>
                </a:lnTo>
                <a:lnTo>
                  <a:pt x="954460" y="361081"/>
                </a:lnTo>
                <a:lnTo>
                  <a:pt x="954460" y="366707"/>
                </a:lnTo>
                <a:lnTo>
                  <a:pt x="956054" y="366393"/>
                </a:lnTo>
                <a:lnTo>
                  <a:pt x="955888" y="349259"/>
                </a:lnTo>
                <a:lnTo>
                  <a:pt x="952966" y="348064"/>
                </a:lnTo>
                <a:lnTo>
                  <a:pt x="950044" y="346802"/>
                </a:lnTo>
                <a:lnTo>
                  <a:pt x="946790" y="346171"/>
                </a:lnTo>
                <a:lnTo>
                  <a:pt x="943203" y="346171"/>
                </a:lnTo>
                <a:lnTo>
                  <a:pt x="939551" y="353144"/>
                </a:lnTo>
                <a:close/>
              </a:path>
              <a:path w="2507483" h="580273">
                <a:moveTo>
                  <a:pt x="937890" y="346171"/>
                </a:moveTo>
                <a:lnTo>
                  <a:pt x="933441" y="347333"/>
                </a:lnTo>
                <a:lnTo>
                  <a:pt x="934238" y="355436"/>
                </a:lnTo>
                <a:lnTo>
                  <a:pt x="936629" y="353908"/>
                </a:lnTo>
                <a:lnTo>
                  <a:pt x="939551" y="353144"/>
                </a:lnTo>
                <a:lnTo>
                  <a:pt x="943203" y="346171"/>
                </a:lnTo>
                <a:lnTo>
                  <a:pt x="937890" y="346171"/>
                </a:lnTo>
                <a:close/>
              </a:path>
              <a:path w="2507483" h="580273">
                <a:moveTo>
                  <a:pt x="926268" y="351916"/>
                </a:moveTo>
                <a:lnTo>
                  <a:pt x="928958" y="362608"/>
                </a:lnTo>
                <a:lnTo>
                  <a:pt x="930087" y="359287"/>
                </a:lnTo>
                <a:lnTo>
                  <a:pt x="931847" y="356897"/>
                </a:lnTo>
                <a:lnTo>
                  <a:pt x="934238" y="355436"/>
                </a:lnTo>
                <a:lnTo>
                  <a:pt x="933441" y="347333"/>
                </a:lnTo>
                <a:lnTo>
                  <a:pt x="929855" y="349658"/>
                </a:lnTo>
                <a:lnTo>
                  <a:pt x="926268" y="351916"/>
                </a:lnTo>
                <a:close/>
              </a:path>
              <a:path w="2507483" h="580273">
                <a:moveTo>
                  <a:pt x="923811" y="354904"/>
                </a:moveTo>
                <a:lnTo>
                  <a:pt x="922483" y="358623"/>
                </a:lnTo>
                <a:lnTo>
                  <a:pt x="928958" y="362608"/>
                </a:lnTo>
                <a:lnTo>
                  <a:pt x="926268" y="351916"/>
                </a:lnTo>
                <a:lnTo>
                  <a:pt x="923811" y="354904"/>
                </a:lnTo>
                <a:close/>
              </a:path>
              <a:path w="2507483" h="580273">
                <a:moveTo>
                  <a:pt x="962430" y="359287"/>
                </a:moveTo>
                <a:lnTo>
                  <a:pt x="961566" y="356100"/>
                </a:lnTo>
                <a:lnTo>
                  <a:pt x="962396" y="397673"/>
                </a:lnTo>
                <a:lnTo>
                  <a:pt x="962430" y="359287"/>
                </a:lnTo>
                <a:close/>
              </a:path>
              <a:path w="2507483" h="580273">
                <a:moveTo>
                  <a:pt x="956419" y="394751"/>
                </a:moveTo>
                <a:lnTo>
                  <a:pt x="957615" y="395847"/>
                </a:lnTo>
                <a:lnTo>
                  <a:pt x="959142" y="396578"/>
                </a:lnTo>
                <a:lnTo>
                  <a:pt x="960670" y="397308"/>
                </a:lnTo>
                <a:lnTo>
                  <a:pt x="962396" y="397673"/>
                </a:lnTo>
                <a:lnTo>
                  <a:pt x="961566" y="356100"/>
                </a:lnTo>
                <a:lnTo>
                  <a:pt x="959840" y="353642"/>
                </a:lnTo>
                <a:lnTo>
                  <a:pt x="958179" y="351119"/>
                </a:lnTo>
                <a:lnTo>
                  <a:pt x="956419" y="394751"/>
                </a:lnTo>
                <a:close/>
              </a:path>
              <a:path w="2507483" h="580273">
                <a:moveTo>
                  <a:pt x="956253" y="386915"/>
                </a:moveTo>
                <a:lnTo>
                  <a:pt x="955556" y="393290"/>
                </a:lnTo>
                <a:lnTo>
                  <a:pt x="956419" y="394751"/>
                </a:lnTo>
                <a:lnTo>
                  <a:pt x="958179" y="351119"/>
                </a:lnTo>
                <a:lnTo>
                  <a:pt x="956054" y="366393"/>
                </a:lnTo>
                <a:lnTo>
                  <a:pt x="956054" y="372968"/>
                </a:lnTo>
                <a:lnTo>
                  <a:pt x="954460" y="373295"/>
                </a:lnTo>
                <a:lnTo>
                  <a:pt x="954460" y="380672"/>
                </a:lnTo>
                <a:lnTo>
                  <a:pt x="954261" y="386616"/>
                </a:lnTo>
                <a:lnTo>
                  <a:pt x="956253" y="386915"/>
                </a:lnTo>
                <a:close/>
              </a:path>
              <a:path w="2507483" h="580273">
                <a:moveTo>
                  <a:pt x="969502" y="396677"/>
                </a:moveTo>
                <a:lnTo>
                  <a:pt x="969901" y="390401"/>
                </a:lnTo>
                <a:lnTo>
                  <a:pt x="967477" y="390899"/>
                </a:lnTo>
                <a:lnTo>
                  <a:pt x="963691" y="390899"/>
                </a:lnTo>
                <a:lnTo>
                  <a:pt x="962430" y="389704"/>
                </a:lnTo>
                <a:lnTo>
                  <a:pt x="964322" y="397673"/>
                </a:lnTo>
                <a:lnTo>
                  <a:pt x="966447" y="397673"/>
                </a:lnTo>
                <a:lnTo>
                  <a:pt x="968174" y="397341"/>
                </a:lnTo>
                <a:lnTo>
                  <a:pt x="969502" y="396677"/>
                </a:lnTo>
                <a:close/>
              </a:path>
              <a:path w="2507483" h="580273">
                <a:moveTo>
                  <a:pt x="954095" y="391630"/>
                </a:moveTo>
                <a:lnTo>
                  <a:pt x="954261" y="389870"/>
                </a:lnTo>
                <a:lnTo>
                  <a:pt x="954261" y="386616"/>
                </a:lnTo>
                <a:lnTo>
                  <a:pt x="954062" y="382532"/>
                </a:lnTo>
                <a:lnTo>
                  <a:pt x="953265" y="384125"/>
                </a:lnTo>
                <a:lnTo>
                  <a:pt x="952468" y="385653"/>
                </a:lnTo>
                <a:lnTo>
                  <a:pt x="952169" y="393290"/>
                </a:lnTo>
                <a:lnTo>
                  <a:pt x="954095" y="391630"/>
                </a:lnTo>
                <a:close/>
              </a:path>
              <a:path w="2507483" h="580273">
                <a:moveTo>
                  <a:pt x="951372" y="386948"/>
                </a:moveTo>
                <a:lnTo>
                  <a:pt x="949977" y="388010"/>
                </a:lnTo>
                <a:lnTo>
                  <a:pt x="950243" y="394884"/>
                </a:lnTo>
                <a:lnTo>
                  <a:pt x="952169" y="393290"/>
                </a:lnTo>
                <a:lnTo>
                  <a:pt x="952468" y="385653"/>
                </a:lnTo>
                <a:lnTo>
                  <a:pt x="951372" y="386948"/>
                </a:lnTo>
                <a:close/>
              </a:path>
              <a:path w="2507483" h="580273">
                <a:moveTo>
                  <a:pt x="945196" y="390302"/>
                </a:moveTo>
                <a:lnTo>
                  <a:pt x="945694" y="396876"/>
                </a:lnTo>
                <a:lnTo>
                  <a:pt x="948085" y="396080"/>
                </a:lnTo>
                <a:lnTo>
                  <a:pt x="950243" y="394884"/>
                </a:lnTo>
                <a:lnTo>
                  <a:pt x="949977" y="388010"/>
                </a:lnTo>
                <a:lnTo>
                  <a:pt x="948583" y="389007"/>
                </a:lnTo>
                <a:lnTo>
                  <a:pt x="946989" y="389770"/>
                </a:lnTo>
                <a:lnTo>
                  <a:pt x="945196" y="390302"/>
                </a:lnTo>
                <a:close/>
              </a:path>
              <a:path w="2507483" h="580273">
                <a:moveTo>
                  <a:pt x="932743" y="389106"/>
                </a:moveTo>
                <a:lnTo>
                  <a:pt x="932976" y="397474"/>
                </a:lnTo>
                <a:lnTo>
                  <a:pt x="935699" y="397972"/>
                </a:lnTo>
                <a:lnTo>
                  <a:pt x="940945" y="397972"/>
                </a:lnTo>
                <a:lnTo>
                  <a:pt x="943303" y="397607"/>
                </a:lnTo>
                <a:lnTo>
                  <a:pt x="945694" y="396876"/>
                </a:lnTo>
                <a:lnTo>
                  <a:pt x="945196" y="390302"/>
                </a:lnTo>
                <a:lnTo>
                  <a:pt x="943469" y="390767"/>
                </a:lnTo>
                <a:lnTo>
                  <a:pt x="941643" y="390999"/>
                </a:lnTo>
                <a:lnTo>
                  <a:pt x="936728" y="390999"/>
                </a:lnTo>
                <a:lnTo>
                  <a:pt x="934404" y="390368"/>
                </a:lnTo>
                <a:lnTo>
                  <a:pt x="932743" y="389106"/>
                </a:lnTo>
                <a:close/>
              </a:path>
              <a:path w="2507483" h="580273">
                <a:moveTo>
                  <a:pt x="931150" y="380240"/>
                </a:moveTo>
                <a:lnTo>
                  <a:pt x="931880" y="371142"/>
                </a:lnTo>
                <a:lnTo>
                  <a:pt x="928394" y="372802"/>
                </a:lnTo>
                <a:lnTo>
                  <a:pt x="930452" y="396478"/>
                </a:lnTo>
                <a:lnTo>
                  <a:pt x="932976" y="397474"/>
                </a:lnTo>
                <a:lnTo>
                  <a:pt x="932743" y="389106"/>
                </a:lnTo>
                <a:lnTo>
                  <a:pt x="931150" y="387778"/>
                </a:lnTo>
                <a:lnTo>
                  <a:pt x="930353" y="386085"/>
                </a:lnTo>
                <a:lnTo>
                  <a:pt x="930353" y="381901"/>
                </a:lnTo>
                <a:lnTo>
                  <a:pt x="931150" y="380240"/>
                </a:lnTo>
                <a:close/>
              </a:path>
              <a:path w="2507483" h="580273">
                <a:moveTo>
                  <a:pt x="922184" y="380705"/>
                </a:moveTo>
                <a:lnTo>
                  <a:pt x="922915" y="389936"/>
                </a:lnTo>
                <a:lnTo>
                  <a:pt x="924376" y="391995"/>
                </a:lnTo>
                <a:lnTo>
                  <a:pt x="925903" y="393988"/>
                </a:lnTo>
                <a:lnTo>
                  <a:pt x="927929" y="395482"/>
                </a:lnTo>
                <a:lnTo>
                  <a:pt x="930452" y="396478"/>
                </a:lnTo>
                <a:lnTo>
                  <a:pt x="928394" y="372802"/>
                </a:lnTo>
                <a:lnTo>
                  <a:pt x="925870" y="375259"/>
                </a:lnTo>
                <a:lnTo>
                  <a:pt x="923413" y="377650"/>
                </a:lnTo>
                <a:lnTo>
                  <a:pt x="922184" y="380705"/>
                </a:lnTo>
                <a:close/>
              </a:path>
              <a:path w="2507483" h="580273">
                <a:moveTo>
                  <a:pt x="922184" y="384424"/>
                </a:moveTo>
                <a:lnTo>
                  <a:pt x="922184" y="387413"/>
                </a:lnTo>
                <a:lnTo>
                  <a:pt x="922915" y="389936"/>
                </a:lnTo>
                <a:lnTo>
                  <a:pt x="922184" y="380705"/>
                </a:lnTo>
                <a:lnTo>
                  <a:pt x="922184" y="384424"/>
                </a:lnTo>
                <a:close/>
              </a:path>
              <a:path w="2507483" h="580273">
                <a:moveTo>
                  <a:pt x="954460" y="366707"/>
                </a:moveTo>
                <a:lnTo>
                  <a:pt x="936330" y="370279"/>
                </a:lnTo>
                <a:lnTo>
                  <a:pt x="936761" y="376920"/>
                </a:lnTo>
                <a:lnTo>
                  <a:pt x="940016" y="376256"/>
                </a:lnTo>
                <a:lnTo>
                  <a:pt x="954460" y="373295"/>
                </a:lnTo>
                <a:lnTo>
                  <a:pt x="956054" y="372968"/>
                </a:lnTo>
                <a:lnTo>
                  <a:pt x="956054" y="366393"/>
                </a:lnTo>
                <a:lnTo>
                  <a:pt x="954460" y="366707"/>
                </a:lnTo>
                <a:close/>
              </a:path>
              <a:path w="2507483" h="580273">
                <a:moveTo>
                  <a:pt x="936330" y="370279"/>
                </a:moveTo>
                <a:lnTo>
                  <a:pt x="931880" y="371142"/>
                </a:lnTo>
                <a:lnTo>
                  <a:pt x="932743" y="379045"/>
                </a:lnTo>
                <a:lnTo>
                  <a:pt x="934337" y="377850"/>
                </a:lnTo>
                <a:lnTo>
                  <a:pt x="936761" y="376920"/>
                </a:lnTo>
                <a:lnTo>
                  <a:pt x="936330" y="370279"/>
                </a:lnTo>
                <a:close/>
              </a:path>
              <a:path w="2507483" h="580273">
                <a:moveTo>
                  <a:pt x="983636" y="354041"/>
                </a:moveTo>
                <a:lnTo>
                  <a:pt x="983636" y="384624"/>
                </a:lnTo>
                <a:lnTo>
                  <a:pt x="983702" y="387811"/>
                </a:lnTo>
                <a:lnTo>
                  <a:pt x="991605" y="354041"/>
                </a:lnTo>
                <a:lnTo>
                  <a:pt x="983636" y="347167"/>
                </a:lnTo>
                <a:lnTo>
                  <a:pt x="973674" y="347167"/>
                </a:lnTo>
                <a:lnTo>
                  <a:pt x="973674" y="354041"/>
                </a:lnTo>
                <a:lnTo>
                  <a:pt x="983636" y="354041"/>
                </a:lnTo>
                <a:close/>
              </a:path>
              <a:path w="2507483" h="580273">
                <a:moveTo>
                  <a:pt x="991605" y="354041"/>
                </a:moveTo>
                <a:lnTo>
                  <a:pt x="983702" y="387811"/>
                </a:lnTo>
                <a:lnTo>
                  <a:pt x="984366" y="390401"/>
                </a:lnTo>
                <a:lnTo>
                  <a:pt x="985628" y="392394"/>
                </a:lnTo>
                <a:lnTo>
                  <a:pt x="986956" y="394320"/>
                </a:lnTo>
                <a:lnTo>
                  <a:pt x="988716" y="395747"/>
                </a:lnTo>
                <a:lnTo>
                  <a:pt x="990908" y="396677"/>
                </a:lnTo>
                <a:lnTo>
                  <a:pt x="991605" y="385686"/>
                </a:lnTo>
                <a:lnTo>
                  <a:pt x="991605" y="354041"/>
                </a:lnTo>
                <a:close/>
              </a:path>
              <a:path w="2507483" h="580273">
                <a:moveTo>
                  <a:pt x="1007843" y="386815"/>
                </a:moveTo>
                <a:lnTo>
                  <a:pt x="1006714" y="387944"/>
                </a:lnTo>
                <a:lnTo>
                  <a:pt x="1007278" y="395980"/>
                </a:lnTo>
                <a:lnTo>
                  <a:pt x="1009105" y="394884"/>
                </a:lnTo>
                <a:lnTo>
                  <a:pt x="1010632" y="393489"/>
                </a:lnTo>
                <a:lnTo>
                  <a:pt x="1007843" y="386815"/>
                </a:lnTo>
                <a:close/>
              </a:path>
              <a:path w="2507483" h="580273">
                <a:moveTo>
                  <a:pt x="1002663" y="390169"/>
                </a:moveTo>
                <a:lnTo>
                  <a:pt x="1003094" y="397574"/>
                </a:lnTo>
                <a:lnTo>
                  <a:pt x="1005153" y="396777"/>
                </a:lnTo>
                <a:lnTo>
                  <a:pt x="1007278" y="395980"/>
                </a:lnTo>
                <a:lnTo>
                  <a:pt x="1006714" y="387944"/>
                </a:lnTo>
                <a:lnTo>
                  <a:pt x="1005452" y="388841"/>
                </a:lnTo>
                <a:lnTo>
                  <a:pt x="1004057" y="389505"/>
                </a:lnTo>
                <a:lnTo>
                  <a:pt x="1002663" y="390169"/>
                </a:lnTo>
                <a:close/>
              </a:path>
              <a:path w="2507483" h="580273">
                <a:moveTo>
                  <a:pt x="995092" y="389903"/>
                </a:moveTo>
                <a:lnTo>
                  <a:pt x="995457" y="397972"/>
                </a:lnTo>
                <a:lnTo>
                  <a:pt x="1000703" y="397972"/>
                </a:lnTo>
                <a:lnTo>
                  <a:pt x="1003094" y="397574"/>
                </a:lnTo>
                <a:lnTo>
                  <a:pt x="1002663" y="390169"/>
                </a:lnTo>
                <a:lnTo>
                  <a:pt x="1001002" y="390501"/>
                </a:lnTo>
                <a:lnTo>
                  <a:pt x="996885" y="390501"/>
                </a:lnTo>
                <a:lnTo>
                  <a:pt x="995092" y="389903"/>
                </a:lnTo>
                <a:close/>
              </a:path>
              <a:path w="2507483" h="580273">
                <a:moveTo>
                  <a:pt x="993697" y="388708"/>
                </a:moveTo>
                <a:lnTo>
                  <a:pt x="992302" y="387512"/>
                </a:lnTo>
                <a:lnTo>
                  <a:pt x="993099" y="397541"/>
                </a:lnTo>
                <a:lnTo>
                  <a:pt x="995457" y="397972"/>
                </a:lnTo>
                <a:lnTo>
                  <a:pt x="995092" y="389903"/>
                </a:lnTo>
                <a:lnTo>
                  <a:pt x="993697" y="388708"/>
                </a:lnTo>
                <a:close/>
              </a:path>
              <a:path w="2507483" h="580273">
                <a:moveTo>
                  <a:pt x="991605" y="385686"/>
                </a:moveTo>
                <a:lnTo>
                  <a:pt x="990908" y="396677"/>
                </a:lnTo>
                <a:lnTo>
                  <a:pt x="993099" y="397541"/>
                </a:lnTo>
                <a:lnTo>
                  <a:pt x="992302" y="387512"/>
                </a:lnTo>
                <a:lnTo>
                  <a:pt x="991605" y="385686"/>
                </a:lnTo>
                <a:close/>
              </a:path>
              <a:path w="2507483" h="580273">
                <a:moveTo>
                  <a:pt x="991605" y="347167"/>
                </a:moveTo>
                <a:lnTo>
                  <a:pt x="991605" y="333022"/>
                </a:lnTo>
                <a:lnTo>
                  <a:pt x="983636" y="335213"/>
                </a:lnTo>
                <a:lnTo>
                  <a:pt x="983636" y="347167"/>
                </a:lnTo>
                <a:lnTo>
                  <a:pt x="991605" y="354041"/>
                </a:lnTo>
                <a:lnTo>
                  <a:pt x="1009736" y="354041"/>
                </a:lnTo>
                <a:lnTo>
                  <a:pt x="1009736" y="347167"/>
                </a:lnTo>
                <a:lnTo>
                  <a:pt x="991605" y="347167"/>
                </a:lnTo>
                <a:close/>
              </a:path>
              <a:path w="2507483" h="580273">
                <a:moveTo>
                  <a:pt x="1029056" y="347167"/>
                </a:moveTo>
                <a:lnTo>
                  <a:pt x="1021087" y="347167"/>
                </a:lnTo>
                <a:lnTo>
                  <a:pt x="1021950" y="387678"/>
                </a:lnTo>
                <a:lnTo>
                  <a:pt x="1023677" y="390401"/>
                </a:lnTo>
                <a:lnTo>
                  <a:pt x="1025470" y="393058"/>
                </a:lnTo>
                <a:lnTo>
                  <a:pt x="1027761" y="394984"/>
                </a:lnTo>
                <a:lnTo>
                  <a:pt x="1029056" y="382797"/>
                </a:lnTo>
                <a:lnTo>
                  <a:pt x="1029056" y="347167"/>
                </a:lnTo>
                <a:close/>
              </a:path>
              <a:path w="2507483" h="580273">
                <a:moveTo>
                  <a:pt x="1021087" y="379842"/>
                </a:moveTo>
                <a:lnTo>
                  <a:pt x="1021087" y="384159"/>
                </a:lnTo>
                <a:lnTo>
                  <a:pt x="1021950" y="387678"/>
                </a:lnTo>
                <a:lnTo>
                  <a:pt x="1021087" y="347167"/>
                </a:lnTo>
                <a:lnTo>
                  <a:pt x="1021087" y="379842"/>
                </a:lnTo>
                <a:close/>
              </a:path>
              <a:path w="2507483" h="580273">
                <a:moveTo>
                  <a:pt x="1064520" y="347167"/>
                </a:moveTo>
                <a:lnTo>
                  <a:pt x="1056550" y="347167"/>
                </a:lnTo>
                <a:lnTo>
                  <a:pt x="1057049" y="389405"/>
                </a:lnTo>
                <a:lnTo>
                  <a:pt x="1057547" y="396976"/>
                </a:lnTo>
                <a:lnTo>
                  <a:pt x="1064520" y="396976"/>
                </a:lnTo>
                <a:lnTo>
                  <a:pt x="1064520" y="347167"/>
                </a:lnTo>
                <a:close/>
              </a:path>
              <a:path w="2507483" h="580273">
                <a:moveTo>
                  <a:pt x="1057049" y="389405"/>
                </a:moveTo>
                <a:lnTo>
                  <a:pt x="1056550" y="347167"/>
                </a:lnTo>
                <a:lnTo>
                  <a:pt x="1056550" y="377185"/>
                </a:lnTo>
                <a:lnTo>
                  <a:pt x="1056119" y="379709"/>
                </a:lnTo>
                <a:lnTo>
                  <a:pt x="1055322" y="392394"/>
                </a:lnTo>
                <a:lnTo>
                  <a:pt x="1057049" y="389405"/>
                </a:lnTo>
                <a:close/>
              </a:path>
              <a:path w="2507483" h="580273">
                <a:moveTo>
                  <a:pt x="1055322" y="392394"/>
                </a:moveTo>
                <a:lnTo>
                  <a:pt x="1056119" y="379709"/>
                </a:lnTo>
                <a:lnTo>
                  <a:pt x="1055255" y="381834"/>
                </a:lnTo>
                <a:lnTo>
                  <a:pt x="1054458" y="383959"/>
                </a:lnTo>
                <a:lnTo>
                  <a:pt x="1053329" y="385719"/>
                </a:lnTo>
                <a:lnTo>
                  <a:pt x="1052964" y="394585"/>
                </a:lnTo>
                <a:lnTo>
                  <a:pt x="1055322" y="392394"/>
                </a:lnTo>
                <a:close/>
              </a:path>
              <a:path w="2507483" h="580273">
                <a:moveTo>
                  <a:pt x="1053329" y="385719"/>
                </a:moveTo>
                <a:lnTo>
                  <a:pt x="1051868" y="387114"/>
                </a:lnTo>
                <a:lnTo>
                  <a:pt x="1050474" y="388442"/>
                </a:lnTo>
                <a:lnTo>
                  <a:pt x="1048880" y="389438"/>
                </a:lnTo>
                <a:lnTo>
                  <a:pt x="1047087" y="390102"/>
                </a:lnTo>
                <a:lnTo>
                  <a:pt x="1049976" y="395980"/>
                </a:lnTo>
                <a:lnTo>
                  <a:pt x="1052964" y="394585"/>
                </a:lnTo>
                <a:lnTo>
                  <a:pt x="1053329" y="385719"/>
                </a:lnTo>
                <a:close/>
              </a:path>
              <a:path w="2507483" h="580273">
                <a:moveTo>
                  <a:pt x="1049976" y="395980"/>
                </a:moveTo>
                <a:lnTo>
                  <a:pt x="1047087" y="390102"/>
                </a:lnTo>
                <a:lnTo>
                  <a:pt x="1045294" y="390700"/>
                </a:lnTo>
                <a:lnTo>
                  <a:pt x="1043467" y="390999"/>
                </a:lnTo>
                <a:lnTo>
                  <a:pt x="1041608" y="390999"/>
                </a:lnTo>
                <a:lnTo>
                  <a:pt x="1043600" y="397972"/>
                </a:lnTo>
                <a:lnTo>
                  <a:pt x="1047053" y="397308"/>
                </a:lnTo>
                <a:lnTo>
                  <a:pt x="1049976" y="395980"/>
                </a:lnTo>
                <a:close/>
              </a:path>
              <a:path w="2507483" h="580273">
                <a:moveTo>
                  <a:pt x="1043600" y="397972"/>
                </a:moveTo>
                <a:lnTo>
                  <a:pt x="1041608" y="390999"/>
                </a:lnTo>
                <a:lnTo>
                  <a:pt x="1037623" y="390999"/>
                </a:lnTo>
                <a:lnTo>
                  <a:pt x="1034535" y="390069"/>
                </a:lnTo>
                <a:lnTo>
                  <a:pt x="1032343" y="388210"/>
                </a:lnTo>
                <a:lnTo>
                  <a:pt x="1030152" y="386284"/>
                </a:lnTo>
                <a:lnTo>
                  <a:pt x="1029056" y="382797"/>
                </a:lnTo>
                <a:lnTo>
                  <a:pt x="1030550" y="396179"/>
                </a:lnTo>
                <a:lnTo>
                  <a:pt x="1033406" y="397375"/>
                </a:lnTo>
                <a:lnTo>
                  <a:pt x="1036428" y="397972"/>
                </a:lnTo>
                <a:lnTo>
                  <a:pt x="1043600" y="397972"/>
                </a:lnTo>
                <a:close/>
              </a:path>
              <a:path w="2507483" h="580273">
                <a:moveTo>
                  <a:pt x="1104585" y="353642"/>
                </a:moveTo>
                <a:lnTo>
                  <a:pt x="1106179" y="353642"/>
                </a:lnTo>
                <a:lnTo>
                  <a:pt x="1107407" y="353709"/>
                </a:lnTo>
                <a:lnTo>
                  <a:pt x="1109134" y="353974"/>
                </a:lnTo>
                <a:lnTo>
                  <a:pt x="1110662" y="354439"/>
                </a:lnTo>
                <a:lnTo>
                  <a:pt x="1112056" y="347167"/>
                </a:lnTo>
                <a:lnTo>
                  <a:pt x="1110429" y="346503"/>
                </a:lnTo>
                <a:lnTo>
                  <a:pt x="1108370" y="346237"/>
                </a:lnTo>
                <a:lnTo>
                  <a:pt x="1106577" y="346171"/>
                </a:lnTo>
                <a:lnTo>
                  <a:pt x="1104585" y="353642"/>
                </a:lnTo>
                <a:close/>
              </a:path>
              <a:path w="2507483" h="580273">
                <a:moveTo>
                  <a:pt x="1102725" y="346171"/>
                </a:moveTo>
                <a:lnTo>
                  <a:pt x="1099438" y="346935"/>
                </a:lnTo>
                <a:lnTo>
                  <a:pt x="1100434" y="354240"/>
                </a:lnTo>
                <a:lnTo>
                  <a:pt x="1102526" y="353642"/>
                </a:lnTo>
                <a:lnTo>
                  <a:pt x="1104585" y="353642"/>
                </a:lnTo>
                <a:lnTo>
                  <a:pt x="1106577" y="346171"/>
                </a:lnTo>
                <a:lnTo>
                  <a:pt x="1102725" y="346171"/>
                </a:lnTo>
                <a:close/>
              </a:path>
              <a:path w="2507483" h="580273">
                <a:moveTo>
                  <a:pt x="1094523" y="358457"/>
                </a:moveTo>
                <a:lnTo>
                  <a:pt x="1096250" y="356631"/>
                </a:lnTo>
                <a:lnTo>
                  <a:pt x="1098309" y="355436"/>
                </a:lnTo>
                <a:lnTo>
                  <a:pt x="1100434" y="354240"/>
                </a:lnTo>
                <a:lnTo>
                  <a:pt x="1099438" y="346935"/>
                </a:lnTo>
                <a:lnTo>
                  <a:pt x="1096715" y="348462"/>
                </a:lnTo>
                <a:lnTo>
                  <a:pt x="1094523" y="358457"/>
                </a:lnTo>
                <a:close/>
              </a:path>
              <a:path w="2507483" h="580273">
                <a:moveTo>
                  <a:pt x="1091037" y="366360"/>
                </a:moveTo>
                <a:lnTo>
                  <a:pt x="1091734" y="363305"/>
                </a:lnTo>
                <a:lnTo>
                  <a:pt x="1093129" y="360914"/>
                </a:lnTo>
                <a:lnTo>
                  <a:pt x="1094523" y="358457"/>
                </a:lnTo>
                <a:lnTo>
                  <a:pt x="1096715" y="348462"/>
                </a:lnTo>
                <a:lnTo>
                  <a:pt x="1094059" y="349990"/>
                </a:lnTo>
                <a:lnTo>
                  <a:pt x="1092033" y="352281"/>
                </a:lnTo>
                <a:lnTo>
                  <a:pt x="1091037" y="366360"/>
                </a:lnTo>
                <a:close/>
              </a:path>
              <a:path w="2507483" h="580273">
                <a:moveTo>
                  <a:pt x="1091037" y="396976"/>
                </a:moveTo>
                <a:lnTo>
                  <a:pt x="1091037" y="366360"/>
                </a:lnTo>
                <a:lnTo>
                  <a:pt x="1090638" y="355336"/>
                </a:lnTo>
                <a:lnTo>
                  <a:pt x="1089543" y="347167"/>
                </a:lnTo>
                <a:lnTo>
                  <a:pt x="1083067" y="347167"/>
                </a:lnTo>
                <a:lnTo>
                  <a:pt x="1083067" y="396976"/>
                </a:lnTo>
                <a:lnTo>
                  <a:pt x="1091037" y="396976"/>
                </a:lnTo>
                <a:close/>
              </a:path>
              <a:path w="2507483" h="580273">
                <a:moveTo>
                  <a:pt x="1151662" y="388907"/>
                </a:moveTo>
                <a:lnTo>
                  <a:pt x="1151762" y="396677"/>
                </a:lnTo>
                <a:lnTo>
                  <a:pt x="1154418" y="395747"/>
                </a:lnTo>
                <a:lnTo>
                  <a:pt x="1156709" y="394452"/>
                </a:lnTo>
                <a:lnTo>
                  <a:pt x="1158635" y="392792"/>
                </a:lnTo>
                <a:lnTo>
                  <a:pt x="1160628" y="391132"/>
                </a:lnTo>
                <a:lnTo>
                  <a:pt x="1162255" y="389173"/>
                </a:lnTo>
                <a:lnTo>
                  <a:pt x="1163517" y="386915"/>
                </a:lnTo>
                <a:lnTo>
                  <a:pt x="1157241" y="383229"/>
                </a:lnTo>
                <a:lnTo>
                  <a:pt x="1155846" y="385620"/>
                </a:lnTo>
                <a:lnTo>
                  <a:pt x="1153986" y="387512"/>
                </a:lnTo>
                <a:lnTo>
                  <a:pt x="1151662" y="388907"/>
                </a:lnTo>
                <a:close/>
              </a:path>
              <a:path w="2507483" h="580273">
                <a:moveTo>
                  <a:pt x="1142995" y="397972"/>
                </a:moveTo>
                <a:lnTo>
                  <a:pt x="1146249" y="397972"/>
                </a:lnTo>
                <a:lnTo>
                  <a:pt x="1149172" y="397541"/>
                </a:lnTo>
                <a:lnTo>
                  <a:pt x="1151762" y="396677"/>
                </a:lnTo>
                <a:lnTo>
                  <a:pt x="1151662" y="388907"/>
                </a:lnTo>
                <a:lnTo>
                  <a:pt x="1149404" y="390302"/>
                </a:lnTo>
                <a:lnTo>
                  <a:pt x="1146449" y="390999"/>
                </a:lnTo>
                <a:lnTo>
                  <a:pt x="1142995" y="397972"/>
                </a:lnTo>
                <a:close/>
              </a:path>
              <a:path w="2507483" h="580273">
                <a:moveTo>
                  <a:pt x="1146449" y="390999"/>
                </a:moveTo>
                <a:lnTo>
                  <a:pt x="1139409" y="390999"/>
                </a:lnTo>
                <a:lnTo>
                  <a:pt x="1136487" y="390269"/>
                </a:lnTo>
                <a:lnTo>
                  <a:pt x="1134030" y="388807"/>
                </a:lnTo>
                <a:lnTo>
                  <a:pt x="1131639" y="387280"/>
                </a:lnTo>
                <a:lnTo>
                  <a:pt x="1134063" y="396943"/>
                </a:lnTo>
                <a:lnTo>
                  <a:pt x="1138280" y="397972"/>
                </a:lnTo>
                <a:lnTo>
                  <a:pt x="1142995" y="397972"/>
                </a:lnTo>
                <a:lnTo>
                  <a:pt x="1146449" y="390999"/>
                </a:lnTo>
                <a:close/>
              </a:path>
              <a:path w="2507483" h="580273">
                <a:moveTo>
                  <a:pt x="1130344" y="394884"/>
                </a:moveTo>
                <a:lnTo>
                  <a:pt x="1134063" y="396943"/>
                </a:lnTo>
                <a:lnTo>
                  <a:pt x="1131639" y="387280"/>
                </a:lnTo>
                <a:lnTo>
                  <a:pt x="1129779" y="385088"/>
                </a:lnTo>
                <a:lnTo>
                  <a:pt x="1128451" y="382233"/>
                </a:lnTo>
                <a:lnTo>
                  <a:pt x="1127123" y="379377"/>
                </a:lnTo>
                <a:lnTo>
                  <a:pt x="1126691" y="392825"/>
                </a:lnTo>
                <a:lnTo>
                  <a:pt x="1130344" y="394884"/>
                </a:lnTo>
                <a:close/>
              </a:path>
              <a:path w="2507483" h="580273">
                <a:moveTo>
                  <a:pt x="1156543" y="363305"/>
                </a:moveTo>
                <a:lnTo>
                  <a:pt x="1156543" y="368087"/>
                </a:lnTo>
                <a:lnTo>
                  <a:pt x="1126607" y="367290"/>
                </a:lnTo>
                <a:lnTo>
                  <a:pt x="1123869" y="367290"/>
                </a:lnTo>
                <a:lnTo>
                  <a:pt x="1123869" y="374363"/>
                </a:lnTo>
                <a:lnTo>
                  <a:pt x="1126691" y="392825"/>
                </a:lnTo>
                <a:lnTo>
                  <a:pt x="1127123" y="379377"/>
                </a:lnTo>
                <a:lnTo>
                  <a:pt x="1126459" y="375990"/>
                </a:lnTo>
                <a:lnTo>
                  <a:pt x="1126459" y="368087"/>
                </a:lnTo>
                <a:lnTo>
                  <a:pt x="1164114" y="374363"/>
                </a:lnTo>
                <a:lnTo>
                  <a:pt x="1160628" y="367290"/>
                </a:lnTo>
                <a:lnTo>
                  <a:pt x="1156543" y="363305"/>
                </a:lnTo>
                <a:close/>
              </a:path>
              <a:path w="2507483" h="580273">
                <a:moveTo>
                  <a:pt x="1126607" y="367290"/>
                </a:moveTo>
                <a:lnTo>
                  <a:pt x="1126658" y="351318"/>
                </a:lnTo>
                <a:lnTo>
                  <a:pt x="1123835" y="354307"/>
                </a:lnTo>
                <a:lnTo>
                  <a:pt x="1123835" y="389870"/>
                </a:lnTo>
                <a:lnTo>
                  <a:pt x="1126691" y="392825"/>
                </a:lnTo>
                <a:lnTo>
                  <a:pt x="1123869" y="374363"/>
                </a:lnTo>
                <a:lnTo>
                  <a:pt x="1123869" y="367290"/>
                </a:lnTo>
                <a:lnTo>
                  <a:pt x="1126607" y="367290"/>
                </a:lnTo>
                <a:close/>
              </a:path>
              <a:path w="2507483" h="580273">
                <a:moveTo>
                  <a:pt x="1118688" y="366692"/>
                </a:moveTo>
                <a:lnTo>
                  <a:pt x="1119718" y="382100"/>
                </a:lnTo>
                <a:lnTo>
                  <a:pt x="1121777" y="386018"/>
                </a:lnTo>
                <a:lnTo>
                  <a:pt x="1123835" y="389870"/>
                </a:lnTo>
                <a:lnTo>
                  <a:pt x="1123835" y="354307"/>
                </a:lnTo>
                <a:lnTo>
                  <a:pt x="1121777" y="358225"/>
                </a:lnTo>
                <a:lnTo>
                  <a:pt x="1119718" y="362077"/>
                </a:lnTo>
                <a:lnTo>
                  <a:pt x="1118688" y="366692"/>
                </a:lnTo>
                <a:close/>
              </a:path>
              <a:path w="2507483" h="580273">
                <a:moveTo>
                  <a:pt x="1118688" y="372072"/>
                </a:moveTo>
                <a:lnTo>
                  <a:pt x="1118688" y="377451"/>
                </a:lnTo>
                <a:lnTo>
                  <a:pt x="1119718" y="382100"/>
                </a:lnTo>
                <a:lnTo>
                  <a:pt x="1118688" y="366692"/>
                </a:lnTo>
                <a:lnTo>
                  <a:pt x="1118688" y="372072"/>
                </a:lnTo>
                <a:close/>
              </a:path>
              <a:path w="2507483" h="580273">
                <a:moveTo>
                  <a:pt x="1126459" y="372072"/>
                </a:moveTo>
                <a:lnTo>
                  <a:pt x="1126459" y="368087"/>
                </a:lnTo>
                <a:lnTo>
                  <a:pt x="1126459" y="374363"/>
                </a:lnTo>
                <a:lnTo>
                  <a:pt x="1164114" y="374363"/>
                </a:lnTo>
                <a:lnTo>
                  <a:pt x="1126459" y="368087"/>
                </a:lnTo>
                <a:lnTo>
                  <a:pt x="1126459" y="372072"/>
                </a:lnTo>
                <a:close/>
              </a:path>
              <a:path w="2507483" h="580273">
                <a:moveTo>
                  <a:pt x="1139044" y="353144"/>
                </a:moveTo>
                <a:lnTo>
                  <a:pt x="1146548" y="353144"/>
                </a:lnTo>
                <a:lnTo>
                  <a:pt x="1149968" y="354439"/>
                </a:lnTo>
                <a:lnTo>
                  <a:pt x="1152559" y="357029"/>
                </a:lnTo>
                <a:lnTo>
                  <a:pt x="1155215" y="359619"/>
                </a:lnTo>
                <a:lnTo>
                  <a:pt x="1156543" y="363305"/>
                </a:lnTo>
                <a:lnTo>
                  <a:pt x="1160628" y="367290"/>
                </a:lnTo>
                <a:lnTo>
                  <a:pt x="1157672" y="351152"/>
                </a:lnTo>
                <a:lnTo>
                  <a:pt x="1154352" y="349160"/>
                </a:lnTo>
                <a:lnTo>
                  <a:pt x="1151097" y="347167"/>
                </a:lnTo>
                <a:lnTo>
                  <a:pt x="1147146" y="346171"/>
                </a:lnTo>
                <a:lnTo>
                  <a:pt x="1142497" y="346171"/>
                </a:lnTo>
                <a:lnTo>
                  <a:pt x="1139044" y="353144"/>
                </a:lnTo>
                <a:close/>
              </a:path>
              <a:path w="2507483" h="580273">
                <a:moveTo>
                  <a:pt x="1131506" y="356897"/>
                </a:moveTo>
                <a:lnTo>
                  <a:pt x="1133830" y="355436"/>
                </a:lnTo>
                <a:lnTo>
                  <a:pt x="1136221" y="353908"/>
                </a:lnTo>
                <a:lnTo>
                  <a:pt x="1139044" y="353144"/>
                </a:lnTo>
                <a:lnTo>
                  <a:pt x="1142497" y="346171"/>
                </a:lnTo>
                <a:lnTo>
                  <a:pt x="1137915" y="346171"/>
                </a:lnTo>
                <a:lnTo>
                  <a:pt x="1133830" y="347200"/>
                </a:lnTo>
                <a:lnTo>
                  <a:pt x="1131506" y="356897"/>
                </a:lnTo>
                <a:close/>
              </a:path>
              <a:path w="2507483" h="580273">
                <a:moveTo>
                  <a:pt x="1130244" y="349259"/>
                </a:moveTo>
                <a:lnTo>
                  <a:pt x="1126658" y="351318"/>
                </a:lnTo>
                <a:lnTo>
                  <a:pt x="1127090" y="364700"/>
                </a:lnTo>
                <a:lnTo>
                  <a:pt x="1128351" y="361911"/>
                </a:lnTo>
                <a:lnTo>
                  <a:pt x="1129680" y="359055"/>
                </a:lnTo>
                <a:lnTo>
                  <a:pt x="1131506" y="356897"/>
                </a:lnTo>
                <a:lnTo>
                  <a:pt x="1133830" y="347200"/>
                </a:lnTo>
                <a:lnTo>
                  <a:pt x="1130244" y="349259"/>
                </a:lnTo>
                <a:close/>
              </a:path>
              <a:path w="2507483" h="580273">
                <a:moveTo>
                  <a:pt x="1164513" y="364534"/>
                </a:moveTo>
                <a:lnTo>
                  <a:pt x="1163649" y="360715"/>
                </a:lnTo>
                <a:lnTo>
                  <a:pt x="1161923" y="357328"/>
                </a:lnTo>
                <a:lnTo>
                  <a:pt x="1160196" y="353875"/>
                </a:lnTo>
                <a:lnTo>
                  <a:pt x="1157672" y="351152"/>
                </a:lnTo>
                <a:lnTo>
                  <a:pt x="1160628" y="367290"/>
                </a:lnTo>
                <a:lnTo>
                  <a:pt x="1164114" y="374363"/>
                </a:lnTo>
                <a:lnTo>
                  <a:pt x="1164513" y="364534"/>
                </a:lnTo>
                <a:close/>
              </a:path>
              <a:path w="2507483" h="580273">
                <a:moveTo>
                  <a:pt x="1164513" y="364534"/>
                </a:moveTo>
                <a:lnTo>
                  <a:pt x="1164114" y="374363"/>
                </a:lnTo>
                <a:lnTo>
                  <a:pt x="1164347" y="372802"/>
                </a:lnTo>
                <a:lnTo>
                  <a:pt x="1164479" y="370943"/>
                </a:lnTo>
                <a:lnTo>
                  <a:pt x="1164513" y="364534"/>
                </a:lnTo>
                <a:close/>
              </a:path>
              <a:path w="2507483" h="580273">
                <a:moveTo>
                  <a:pt x="1223627" y="354041"/>
                </a:moveTo>
                <a:lnTo>
                  <a:pt x="1240263" y="354041"/>
                </a:lnTo>
                <a:lnTo>
                  <a:pt x="1223627" y="347167"/>
                </a:lnTo>
                <a:lnTo>
                  <a:pt x="1205696" y="347167"/>
                </a:lnTo>
                <a:lnTo>
                  <a:pt x="1205696" y="354041"/>
                </a:lnTo>
                <a:lnTo>
                  <a:pt x="1223627" y="354041"/>
                </a:lnTo>
                <a:lnTo>
                  <a:pt x="1223627" y="349757"/>
                </a:lnTo>
                <a:lnTo>
                  <a:pt x="1223627" y="354041"/>
                </a:lnTo>
                <a:close/>
              </a:path>
              <a:path w="2507483" h="580273">
                <a:moveTo>
                  <a:pt x="1215658" y="354041"/>
                </a:moveTo>
                <a:lnTo>
                  <a:pt x="1215658" y="396976"/>
                </a:lnTo>
                <a:lnTo>
                  <a:pt x="1223627" y="396976"/>
                </a:lnTo>
                <a:lnTo>
                  <a:pt x="1223627" y="354041"/>
                </a:lnTo>
                <a:lnTo>
                  <a:pt x="1215658" y="354041"/>
                </a:lnTo>
                <a:close/>
              </a:path>
              <a:path w="2507483" h="580273">
                <a:moveTo>
                  <a:pt x="1223627" y="336608"/>
                </a:moveTo>
                <a:lnTo>
                  <a:pt x="1224424" y="334449"/>
                </a:lnTo>
                <a:lnTo>
                  <a:pt x="1226018" y="333121"/>
                </a:lnTo>
                <a:lnTo>
                  <a:pt x="1227612" y="331726"/>
                </a:lnTo>
                <a:lnTo>
                  <a:pt x="1229837" y="331029"/>
                </a:lnTo>
                <a:lnTo>
                  <a:pt x="1232692" y="331029"/>
                </a:lnTo>
                <a:lnTo>
                  <a:pt x="1234851" y="331162"/>
                </a:lnTo>
                <a:lnTo>
                  <a:pt x="1236710" y="331627"/>
                </a:lnTo>
                <a:lnTo>
                  <a:pt x="1238371" y="332523"/>
                </a:lnTo>
                <a:lnTo>
                  <a:pt x="1240463" y="326048"/>
                </a:lnTo>
                <a:lnTo>
                  <a:pt x="1238404" y="324753"/>
                </a:lnTo>
                <a:lnTo>
                  <a:pt x="1236876" y="324355"/>
                </a:lnTo>
                <a:lnTo>
                  <a:pt x="1235349" y="323956"/>
                </a:lnTo>
                <a:lnTo>
                  <a:pt x="1233722" y="323757"/>
                </a:lnTo>
                <a:lnTo>
                  <a:pt x="1229272" y="323757"/>
                </a:lnTo>
                <a:lnTo>
                  <a:pt x="1226881" y="324122"/>
                </a:lnTo>
                <a:lnTo>
                  <a:pt x="1224823" y="324853"/>
                </a:lnTo>
                <a:lnTo>
                  <a:pt x="1223627" y="336608"/>
                </a:lnTo>
                <a:close/>
              </a:path>
              <a:path w="2507483" h="580273">
                <a:moveTo>
                  <a:pt x="1223627" y="347167"/>
                </a:moveTo>
                <a:lnTo>
                  <a:pt x="1223627" y="336608"/>
                </a:lnTo>
                <a:lnTo>
                  <a:pt x="1222764" y="325583"/>
                </a:lnTo>
                <a:lnTo>
                  <a:pt x="1221037" y="326613"/>
                </a:lnTo>
                <a:lnTo>
                  <a:pt x="1219643" y="327941"/>
                </a:lnTo>
                <a:lnTo>
                  <a:pt x="1218314" y="329269"/>
                </a:lnTo>
                <a:lnTo>
                  <a:pt x="1217318" y="330863"/>
                </a:lnTo>
                <a:lnTo>
                  <a:pt x="1216654" y="332723"/>
                </a:lnTo>
                <a:lnTo>
                  <a:pt x="1215990" y="334582"/>
                </a:lnTo>
                <a:lnTo>
                  <a:pt x="1215658" y="336608"/>
                </a:lnTo>
                <a:lnTo>
                  <a:pt x="1215658" y="347167"/>
                </a:lnTo>
                <a:lnTo>
                  <a:pt x="1223627" y="347167"/>
                </a:lnTo>
                <a:close/>
              </a:path>
              <a:path w="2507483" h="580273">
                <a:moveTo>
                  <a:pt x="1334717" y="372072"/>
                </a:moveTo>
                <a:lnTo>
                  <a:pt x="1334717" y="366692"/>
                </a:lnTo>
                <a:lnTo>
                  <a:pt x="1333687" y="362077"/>
                </a:lnTo>
                <a:lnTo>
                  <a:pt x="1331628" y="358225"/>
                </a:lnTo>
                <a:lnTo>
                  <a:pt x="1329570" y="354307"/>
                </a:lnTo>
                <a:lnTo>
                  <a:pt x="1326747" y="368087"/>
                </a:lnTo>
                <a:lnTo>
                  <a:pt x="1326747" y="372072"/>
                </a:lnTo>
                <a:lnTo>
                  <a:pt x="1329570" y="389870"/>
                </a:lnTo>
                <a:lnTo>
                  <a:pt x="1331628" y="386018"/>
                </a:lnTo>
                <a:lnTo>
                  <a:pt x="1333687" y="382100"/>
                </a:lnTo>
                <a:lnTo>
                  <a:pt x="1334717" y="377451"/>
                </a:lnTo>
                <a:lnTo>
                  <a:pt x="1334717" y="372072"/>
                </a:lnTo>
                <a:close/>
              </a:path>
              <a:path w="2507483" h="580273">
                <a:moveTo>
                  <a:pt x="1326714" y="351318"/>
                </a:moveTo>
                <a:lnTo>
                  <a:pt x="1323061" y="349259"/>
                </a:lnTo>
                <a:lnTo>
                  <a:pt x="1323493" y="359055"/>
                </a:lnTo>
                <a:lnTo>
                  <a:pt x="1324755" y="361911"/>
                </a:lnTo>
                <a:lnTo>
                  <a:pt x="1326083" y="364700"/>
                </a:lnTo>
                <a:lnTo>
                  <a:pt x="1326747" y="368087"/>
                </a:lnTo>
                <a:lnTo>
                  <a:pt x="1329570" y="354307"/>
                </a:lnTo>
                <a:lnTo>
                  <a:pt x="1326714" y="351318"/>
                </a:lnTo>
                <a:close/>
              </a:path>
              <a:path w="2507483" h="580273">
                <a:moveTo>
                  <a:pt x="1316885" y="353808"/>
                </a:moveTo>
                <a:lnTo>
                  <a:pt x="1319276" y="355336"/>
                </a:lnTo>
                <a:lnTo>
                  <a:pt x="1321667" y="356863"/>
                </a:lnTo>
                <a:lnTo>
                  <a:pt x="1323493" y="359055"/>
                </a:lnTo>
                <a:lnTo>
                  <a:pt x="1323061" y="349259"/>
                </a:lnTo>
                <a:lnTo>
                  <a:pt x="1319475" y="347200"/>
                </a:lnTo>
                <a:lnTo>
                  <a:pt x="1316885" y="353808"/>
                </a:lnTo>
                <a:close/>
              </a:path>
              <a:path w="2507483" h="580273">
                <a:moveTo>
                  <a:pt x="1307222" y="353045"/>
                </a:moveTo>
                <a:lnTo>
                  <a:pt x="1313996" y="353045"/>
                </a:lnTo>
                <a:lnTo>
                  <a:pt x="1316885" y="353808"/>
                </a:lnTo>
                <a:lnTo>
                  <a:pt x="1319475" y="347200"/>
                </a:lnTo>
                <a:lnTo>
                  <a:pt x="1315324" y="346171"/>
                </a:lnTo>
                <a:lnTo>
                  <a:pt x="1310609" y="346171"/>
                </a:lnTo>
                <a:lnTo>
                  <a:pt x="1307222" y="353045"/>
                </a:lnTo>
                <a:close/>
              </a:path>
              <a:path w="2507483" h="580273">
                <a:moveTo>
                  <a:pt x="1305960" y="346171"/>
                </a:moveTo>
                <a:lnTo>
                  <a:pt x="1301809" y="347200"/>
                </a:lnTo>
                <a:lnTo>
                  <a:pt x="1301942" y="355336"/>
                </a:lnTo>
                <a:lnTo>
                  <a:pt x="1304333" y="353808"/>
                </a:lnTo>
                <a:lnTo>
                  <a:pt x="1307222" y="353045"/>
                </a:lnTo>
                <a:lnTo>
                  <a:pt x="1310609" y="346171"/>
                </a:lnTo>
                <a:lnTo>
                  <a:pt x="1305960" y="346171"/>
                </a:lnTo>
                <a:close/>
              </a:path>
              <a:path w="2507483" h="580273">
                <a:moveTo>
                  <a:pt x="1296364" y="361911"/>
                </a:moveTo>
                <a:lnTo>
                  <a:pt x="1297692" y="359055"/>
                </a:lnTo>
                <a:lnTo>
                  <a:pt x="1299552" y="356863"/>
                </a:lnTo>
                <a:lnTo>
                  <a:pt x="1301942" y="355336"/>
                </a:lnTo>
                <a:lnTo>
                  <a:pt x="1301809" y="347200"/>
                </a:lnTo>
                <a:lnTo>
                  <a:pt x="1298157" y="349259"/>
                </a:lnTo>
                <a:lnTo>
                  <a:pt x="1296364" y="361911"/>
                </a:lnTo>
                <a:close/>
              </a:path>
              <a:path w="2507483" h="580273">
                <a:moveTo>
                  <a:pt x="1297692" y="385088"/>
                </a:moveTo>
                <a:lnTo>
                  <a:pt x="1296364" y="382233"/>
                </a:lnTo>
                <a:lnTo>
                  <a:pt x="1295102" y="379377"/>
                </a:lnTo>
                <a:lnTo>
                  <a:pt x="1294471" y="375990"/>
                </a:lnTo>
                <a:lnTo>
                  <a:pt x="1294471" y="368087"/>
                </a:lnTo>
                <a:lnTo>
                  <a:pt x="1295102" y="364700"/>
                </a:lnTo>
                <a:lnTo>
                  <a:pt x="1296364" y="361911"/>
                </a:lnTo>
                <a:lnTo>
                  <a:pt x="1298157" y="349259"/>
                </a:lnTo>
                <a:lnTo>
                  <a:pt x="1294504" y="351318"/>
                </a:lnTo>
                <a:lnTo>
                  <a:pt x="1291649" y="354307"/>
                </a:lnTo>
                <a:lnTo>
                  <a:pt x="1294504" y="392825"/>
                </a:lnTo>
                <a:lnTo>
                  <a:pt x="1298157" y="394884"/>
                </a:lnTo>
                <a:lnTo>
                  <a:pt x="1297692" y="385088"/>
                </a:lnTo>
                <a:close/>
              </a:path>
              <a:path w="2507483" h="580273">
                <a:moveTo>
                  <a:pt x="1326747" y="375990"/>
                </a:moveTo>
                <a:lnTo>
                  <a:pt x="1326083" y="379377"/>
                </a:lnTo>
                <a:lnTo>
                  <a:pt x="1326714" y="392825"/>
                </a:lnTo>
                <a:lnTo>
                  <a:pt x="1329570" y="389870"/>
                </a:lnTo>
                <a:lnTo>
                  <a:pt x="1326747" y="372072"/>
                </a:lnTo>
                <a:lnTo>
                  <a:pt x="1326747" y="375990"/>
                </a:lnTo>
                <a:close/>
              </a:path>
              <a:path w="2507483" h="580273">
                <a:moveTo>
                  <a:pt x="1326083" y="379377"/>
                </a:moveTo>
                <a:lnTo>
                  <a:pt x="1324755" y="382233"/>
                </a:lnTo>
                <a:lnTo>
                  <a:pt x="1323493" y="385088"/>
                </a:lnTo>
                <a:lnTo>
                  <a:pt x="1321667" y="387280"/>
                </a:lnTo>
                <a:lnTo>
                  <a:pt x="1319276" y="388807"/>
                </a:lnTo>
                <a:lnTo>
                  <a:pt x="1316885" y="390335"/>
                </a:lnTo>
                <a:lnTo>
                  <a:pt x="1319475" y="396943"/>
                </a:lnTo>
                <a:lnTo>
                  <a:pt x="1323061" y="394884"/>
                </a:lnTo>
                <a:lnTo>
                  <a:pt x="1326714" y="392825"/>
                </a:lnTo>
                <a:lnTo>
                  <a:pt x="1326083" y="379377"/>
                </a:lnTo>
                <a:close/>
              </a:path>
              <a:path w="2507483" h="580273">
                <a:moveTo>
                  <a:pt x="1315324" y="397972"/>
                </a:moveTo>
                <a:lnTo>
                  <a:pt x="1319475" y="396943"/>
                </a:lnTo>
                <a:lnTo>
                  <a:pt x="1316885" y="390335"/>
                </a:lnTo>
                <a:lnTo>
                  <a:pt x="1313996" y="391099"/>
                </a:lnTo>
                <a:lnTo>
                  <a:pt x="1310609" y="391099"/>
                </a:lnTo>
                <a:lnTo>
                  <a:pt x="1310609" y="397972"/>
                </a:lnTo>
                <a:lnTo>
                  <a:pt x="1315324" y="397972"/>
                </a:lnTo>
                <a:close/>
              </a:path>
              <a:path w="2507483" h="580273">
                <a:moveTo>
                  <a:pt x="1307222" y="391099"/>
                </a:moveTo>
                <a:lnTo>
                  <a:pt x="1304333" y="390335"/>
                </a:lnTo>
                <a:lnTo>
                  <a:pt x="1305960" y="397972"/>
                </a:lnTo>
                <a:lnTo>
                  <a:pt x="1310609" y="397972"/>
                </a:lnTo>
                <a:lnTo>
                  <a:pt x="1310609" y="391099"/>
                </a:lnTo>
                <a:lnTo>
                  <a:pt x="1307222" y="391099"/>
                </a:lnTo>
                <a:close/>
              </a:path>
              <a:path w="2507483" h="580273">
                <a:moveTo>
                  <a:pt x="1297692" y="385088"/>
                </a:moveTo>
                <a:lnTo>
                  <a:pt x="1298157" y="394884"/>
                </a:lnTo>
                <a:lnTo>
                  <a:pt x="1301809" y="396943"/>
                </a:lnTo>
                <a:lnTo>
                  <a:pt x="1305960" y="397972"/>
                </a:lnTo>
                <a:lnTo>
                  <a:pt x="1304333" y="390335"/>
                </a:lnTo>
                <a:lnTo>
                  <a:pt x="1301942" y="388807"/>
                </a:lnTo>
                <a:lnTo>
                  <a:pt x="1299552" y="387280"/>
                </a:lnTo>
                <a:lnTo>
                  <a:pt x="1297692" y="385088"/>
                </a:lnTo>
                <a:close/>
              </a:path>
              <a:path w="2507483" h="580273">
                <a:moveTo>
                  <a:pt x="1294504" y="392825"/>
                </a:moveTo>
                <a:lnTo>
                  <a:pt x="1291649" y="354307"/>
                </a:lnTo>
                <a:lnTo>
                  <a:pt x="1289590" y="358225"/>
                </a:lnTo>
                <a:lnTo>
                  <a:pt x="1287531" y="362077"/>
                </a:lnTo>
                <a:lnTo>
                  <a:pt x="1286502" y="366692"/>
                </a:lnTo>
                <a:lnTo>
                  <a:pt x="1286502" y="372072"/>
                </a:lnTo>
                <a:lnTo>
                  <a:pt x="1287531" y="382100"/>
                </a:lnTo>
                <a:lnTo>
                  <a:pt x="1289590" y="386018"/>
                </a:lnTo>
                <a:lnTo>
                  <a:pt x="1291649" y="389870"/>
                </a:lnTo>
                <a:lnTo>
                  <a:pt x="1294504" y="392825"/>
                </a:lnTo>
                <a:close/>
              </a:path>
              <a:path w="2507483" h="580273">
                <a:moveTo>
                  <a:pt x="1390264" y="355934"/>
                </a:moveTo>
                <a:lnTo>
                  <a:pt x="1388604" y="352613"/>
                </a:lnTo>
                <a:lnTo>
                  <a:pt x="1386213" y="350156"/>
                </a:lnTo>
                <a:lnTo>
                  <a:pt x="1383092" y="348562"/>
                </a:lnTo>
                <a:lnTo>
                  <a:pt x="1380801" y="356133"/>
                </a:lnTo>
                <a:lnTo>
                  <a:pt x="1383059" y="358125"/>
                </a:lnTo>
                <a:lnTo>
                  <a:pt x="1384188" y="361379"/>
                </a:lnTo>
                <a:lnTo>
                  <a:pt x="1392157" y="396976"/>
                </a:lnTo>
                <a:lnTo>
                  <a:pt x="1390264" y="355934"/>
                </a:lnTo>
                <a:close/>
              </a:path>
              <a:path w="2507483" h="580273">
                <a:moveTo>
                  <a:pt x="1370241" y="353144"/>
                </a:moveTo>
                <a:lnTo>
                  <a:pt x="1375753" y="353144"/>
                </a:lnTo>
                <a:lnTo>
                  <a:pt x="1378543" y="354140"/>
                </a:lnTo>
                <a:lnTo>
                  <a:pt x="1380801" y="356133"/>
                </a:lnTo>
                <a:lnTo>
                  <a:pt x="1383092" y="348562"/>
                </a:lnTo>
                <a:lnTo>
                  <a:pt x="1379970" y="346968"/>
                </a:lnTo>
                <a:lnTo>
                  <a:pt x="1376650" y="346171"/>
                </a:lnTo>
                <a:lnTo>
                  <a:pt x="1373130" y="346171"/>
                </a:lnTo>
                <a:lnTo>
                  <a:pt x="1370241" y="353144"/>
                </a:lnTo>
                <a:close/>
              </a:path>
              <a:path w="2507483" h="580273">
                <a:moveTo>
                  <a:pt x="1361508" y="357893"/>
                </a:moveTo>
                <a:lnTo>
                  <a:pt x="1363401" y="356066"/>
                </a:lnTo>
                <a:lnTo>
                  <a:pt x="1365659" y="354937"/>
                </a:lnTo>
                <a:lnTo>
                  <a:pt x="1367983" y="353742"/>
                </a:lnTo>
                <a:lnTo>
                  <a:pt x="1370241" y="353144"/>
                </a:lnTo>
                <a:lnTo>
                  <a:pt x="1373130" y="346171"/>
                </a:lnTo>
                <a:lnTo>
                  <a:pt x="1370075" y="346171"/>
                </a:lnTo>
                <a:lnTo>
                  <a:pt x="1367087" y="346868"/>
                </a:lnTo>
                <a:lnTo>
                  <a:pt x="1364164" y="348263"/>
                </a:lnTo>
                <a:lnTo>
                  <a:pt x="1361508" y="357893"/>
                </a:lnTo>
                <a:close/>
              </a:path>
              <a:path w="2507483" h="580273">
                <a:moveTo>
                  <a:pt x="1357689" y="366261"/>
                </a:moveTo>
                <a:lnTo>
                  <a:pt x="1358453" y="362940"/>
                </a:lnTo>
                <a:lnTo>
                  <a:pt x="1359981" y="360416"/>
                </a:lnTo>
                <a:lnTo>
                  <a:pt x="1361508" y="357893"/>
                </a:lnTo>
                <a:lnTo>
                  <a:pt x="1364164" y="348263"/>
                </a:lnTo>
                <a:lnTo>
                  <a:pt x="1361309" y="349658"/>
                </a:lnTo>
                <a:lnTo>
                  <a:pt x="1358984" y="351882"/>
                </a:lnTo>
                <a:lnTo>
                  <a:pt x="1357689" y="366261"/>
                </a:lnTo>
                <a:close/>
              </a:path>
              <a:path w="2507483" h="580273">
                <a:moveTo>
                  <a:pt x="1357689" y="396976"/>
                </a:moveTo>
                <a:lnTo>
                  <a:pt x="1357689" y="366261"/>
                </a:lnTo>
                <a:lnTo>
                  <a:pt x="1357191" y="354937"/>
                </a:lnTo>
                <a:lnTo>
                  <a:pt x="1356693" y="347167"/>
                </a:lnTo>
                <a:lnTo>
                  <a:pt x="1349720" y="347167"/>
                </a:lnTo>
                <a:lnTo>
                  <a:pt x="1349720" y="396976"/>
                </a:lnTo>
                <a:lnTo>
                  <a:pt x="1357689" y="396976"/>
                </a:lnTo>
                <a:close/>
              </a:path>
              <a:path w="2507483" h="580273">
                <a:moveTo>
                  <a:pt x="1392157" y="366095"/>
                </a:moveTo>
                <a:lnTo>
                  <a:pt x="1392821" y="363073"/>
                </a:lnTo>
                <a:lnTo>
                  <a:pt x="1394149" y="360616"/>
                </a:lnTo>
                <a:lnTo>
                  <a:pt x="1395544" y="358158"/>
                </a:lnTo>
                <a:lnTo>
                  <a:pt x="1397370" y="356299"/>
                </a:lnTo>
                <a:lnTo>
                  <a:pt x="1399628" y="355037"/>
                </a:lnTo>
                <a:lnTo>
                  <a:pt x="1401886" y="353775"/>
                </a:lnTo>
                <a:lnTo>
                  <a:pt x="1404310" y="353144"/>
                </a:lnTo>
                <a:lnTo>
                  <a:pt x="1410221" y="353144"/>
                </a:lnTo>
                <a:lnTo>
                  <a:pt x="1413010" y="354140"/>
                </a:lnTo>
                <a:lnTo>
                  <a:pt x="1415268" y="356133"/>
                </a:lnTo>
                <a:lnTo>
                  <a:pt x="1417526" y="358125"/>
                </a:lnTo>
                <a:lnTo>
                  <a:pt x="1418655" y="361379"/>
                </a:lnTo>
                <a:lnTo>
                  <a:pt x="1418655" y="396976"/>
                </a:lnTo>
                <a:lnTo>
                  <a:pt x="1426625" y="396976"/>
                </a:lnTo>
                <a:lnTo>
                  <a:pt x="1419585" y="349492"/>
                </a:lnTo>
                <a:lnTo>
                  <a:pt x="1416663" y="348163"/>
                </a:lnTo>
                <a:lnTo>
                  <a:pt x="1413807" y="346835"/>
                </a:lnTo>
                <a:lnTo>
                  <a:pt x="1410786" y="346171"/>
                </a:lnTo>
                <a:lnTo>
                  <a:pt x="1405539" y="346171"/>
                </a:lnTo>
                <a:lnTo>
                  <a:pt x="1403347" y="346536"/>
                </a:lnTo>
                <a:lnTo>
                  <a:pt x="1401023" y="347267"/>
                </a:lnTo>
                <a:lnTo>
                  <a:pt x="1398765" y="347931"/>
                </a:lnTo>
                <a:lnTo>
                  <a:pt x="1396673" y="348994"/>
                </a:lnTo>
                <a:lnTo>
                  <a:pt x="1394747" y="350455"/>
                </a:lnTo>
                <a:lnTo>
                  <a:pt x="1392821" y="351849"/>
                </a:lnTo>
                <a:lnTo>
                  <a:pt x="1392157" y="366095"/>
                </a:lnTo>
                <a:close/>
              </a:path>
              <a:path w="2507483" h="580273">
                <a:moveTo>
                  <a:pt x="1392157" y="366095"/>
                </a:moveTo>
                <a:lnTo>
                  <a:pt x="1392821" y="351849"/>
                </a:lnTo>
                <a:lnTo>
                  <a:pt x="1391327" y="353676"/>
                </a:lnTo>
                <a:lnTo>
                  <a:pt x="1392157" y="396976"/>
                </a:lnTo>
                <a:lnTo>
                  <a:pt x="1392157" y="366095"/>
                </a:lnTo>
                <a:close/>
              </a:path>
              <a:path w="2507483" h="580273">
                <a:moveTo>
                  <a:pt x="1384188" y="365895"/>
                </a:moveTo>
                <a:lnTo>
                  <a:pt x="1384188" y="396976"/>
                </a:lnTo>
                <a:lnTo>
                  <a:pt x="1392157" y="396976"/>
                </a:lnTo>
                <a:lnTo>
                  <a:pt x="1384188" y="361379"/>
                </a:lnTo>
                <a:lnTo>
                  <a:pt x="1384188" y="365895"/>
                </a:lnTo>
                <a:close/>
              </a:path>
              <a:path w="2507483" h="580273">
                <a:moveTo>
                  <a:pt x="1426625" y="396976"/>
                </a:moveTo>
                <a:lnTo>
                  <a:pt x="1426625" y="360715"/>
                </a:lnTo>
                <a:lnTo>
                  <a:pt x="1425695" y="357129"/>
                </a:lnTo>
                <a:lnTo>
                  <a:pt x="1423835" y="354340"/>
                </a:lnTo>
                <a:lnTo>
                  <a:pt x="1421976" y="351550"/>
                </a:lnTo>
                <a:lnTo>
                  <a:pt x="1419585" y="349492"/>
                </a:lnTo>
                <a:lnTo>
                  <a:pt x="1426625" y="396976"/>
                </a:lnTo>
                <a:close/>
              </a:path>
              <a:path w="2507483" h="580273">
                <a:moveTo>
                  <a:pt x="1505815" y="346536"/>
                </a:moveTo>
                <a:lnTo>
                  <a:pt x="1505815" y="372869"/>
                </a:lnTo>
                <a:lnTo>
                  <a:pt x="1482206" y="372869"/>
                </a:lnTo>
                <a:lnTo>
                  <a:pt x="1503723" y="331228"/>
                </a:lnTo>
                <a:lnTo>
                  <a:pt x="1473738" y="373865"/>
                </a:lnTo>
                <a:lnTo>
                  <a:pt x="1505815" y="379742"/>
                </a:lnTo>
                <a:lnTo>
                  <a:pt x="1513785" y="396976"/>
                </a:lnTo>
                <a:lnTo>
                  <a:pt x="1505815" y="346536"/>
                </a:lnTo>
                <a:close/>
              </a:path>
              <a:path w="2507483" h="580273">
                <a:moveTo>
                  <a:pt x="1513785" y="331228"/>
                </a:moveTo>
                <a:lnTo>
                  <a:pt x="1503723" y="331228"/>
                </a:lnTo>
                <a:lnTo>
                  <a:pt x="1506015" y="337704"/>
                </a:lnTo>
                <a:lnTo>
                  <a:pt x="1506214" y="337704"/>
                </a:lnTo>
                <a:lnTo>
                  <a:pt x="1513785" y="396976"/>
                </a:lnTo>
                <a:lnTo>
                  <a:pt x="1513785" y="331228"/>
                </a:lnTo>
                <a:close/>
              </a:path>
              <a:path w="2507483" h="580273">
                <a:moveTo>
                  <a:pt x="1501665" y="345341"/>
                </a:moveTo>
                <a:lnTo>
                  <a:pt x="1502926" y="343282"/>
                </a:lnTo>
                <a:lnTo>
                  <a:pt x="1504188" y="341223"/>
                </a:lnTo>
                <a:lnTo>
                  <a:pt x="1505218" y="339364"/>
                </a:lnTo>
                <a:lnTo>
                  <a:pt x="1506015" y="337704"/>
                </a:lnTo>
                <a:lnTo>
                  <a:pt x="1503723" y="331228"/>
                </a:lnTo>
                <a:lnTo>
                  <a:pt x="1501665" y="345341"/>
                </a:lnTo>
                <a:close/>
              </a:path>
              <a:path w="2507483" h="580273">
                <a:moveTo>
                  <a:pt x="1503723" y="331228"/>
                </a:moveTo>
                <a:lnTo>
                  <a:pt x="1482206" y="372869"/>
                </a:lnTo>
                <a:lnTo>
                  <a:pt x="1499440" y="348662"/>
                </a:lnTo>
                <a:lnTo>
                  <a:pt x="1500502" y="347134"/>
                </a:lnTo>
                <a:lnTo>
                  <a:pt x="1501665" y="345341"/>
                </a:lnTo>
                <a:lnTo>
                  <a:pt x="1503723" y="331228"/>
                </a:lnTo>
                <a:close/>
              </a:path>
              <a:path w="2507483" h="580273">
                <a:moveTo>
                  <a:pt x="1513785" y="372869"/>
                </a:moveTo>
                <a:lnTo>
                  <a:pt x="1513785" y="379742"/>
                </a:lnTo>
                <a:lnTo>
                  <a:pt x="1525440" y="379742"/>
                </a:lnTo>
                <a:lnTo>
                  <a:pt x="1525440" y="372869"/>
                </a:lnTo>
                <a:lnTo>
                  <a:pt x="1513785" y="372869"/>
                </a:lnTo>
                <a:close/>
              </a:path>
              <a:path w="2507483" h="580273">
                <a:moveTo>
                  <a:pt x="1513785" y="396976"/>
                </a:moveTo>
                <a:lnTo>
                  <a:pt x="1506214" y="337704"/>
                </a:lnTo>
                <a:lnTo>
                  <a:pt x="1506147" y="339430"/>
                </a:lnTo>
                <a:lnTo>
                  <a:pt x="1506048" y="341190"/>
                </a:lnTo>
                <a:lnTo>
                  <a:pt x="1505915" y="342983"/>
                </a:lnTo>
                <a:lnTo>
                  <a:pt x="1505849" y="344776"/>
                </a:lnTo>
                <a:lnTo>
                  <a:pt x="1505815" y="346536"/>
                </a:lnTo>
                <a:lnTo>
                  <a:pt x="1513785" y="396976"/>
                </a:lnTo>
                <a:close/>
              </a:path>
              <a:path w="2507483" h="580273">
                <a:moveTo>
                  <a:pt x="1578968" y="338700"/>
                </a:moveTo>
                <a:lnTo>
                  <a:pt x="1578968" y="331228"/>
                </a:lnTo>
                <a:lnTo>
                  <a:pt x="1542009" y="331228"/>
                </a:lnTo>
                <a:lnTo>
                  <a:pt x="1545098" y="368685"/>
                </a:lnTo>
                <a:lnTo>
                  <a:pt x="1546160" y="367157"/>
                </a:lnTo>
                <a:lnTo>
                  <a:pt x="1546193" y="359420"/>
                </a:lnTo>
                <a:lnTo>
                  <a:pt x="1548783" y="338700"/>
                </a:lnTo>
                <a:lnTo>
                  <a:pt x="1578968" y="338700"/>
                </a:lnTo>
                <a:close/>
              </a:path>
              <a:path w="2507483" h="580273">
                <a:moveTo>
                  <a:pt x="1546193" y="359420"/>
                </a:moveTo>
                <a:lnTo>
                  <a:pt x="1546160" y="367157"/>
                </a:lnTo>
                <a:lnTo>
                  <a:pt x="1547422" y="365929"/>
                </a:lnTo>
                <a:lnTo>
                  <a:pt x="1548883" y="364999"/>
                </a:lnTo>
                <a:lnTo>
                  <a:pt x="1550344" y="364069"/>
                </a:lnTo>
                <a:lnTo>
                  <a:pt x="1551971" y="363405"/>
                </a:lnTo>
                <a:lnTo>
                  <a:pt x="1553764" y="363006"/>
                </a:lnTo>
                <a:lnTo>
                  <a:pt x="1552270" y="356332"/>
                </a:lnTo>
                <a:lnTo>
                  <a:pt x="1549813" y="357328"/>
                </a:lnTo>
                <a:lnTo>
                  <a:pt x="1547787" y="358656"/>
                </a:lnTo>
                <a:lnTo>
                  <a:pt x="1546193" y="360317"/>
                </a:lnTo>
                <a:lnTo>
                  <a:pt x="1546193" y="359420"/>
                </a:lnTo>
                <a:close/>
              </a:path>
              <a:path w="2507483" h="580273">
                <a:moveTo>
                  <a:pt x="1570932" y="366560"/>
                </a:moveTo>
                <a:lnTo>
                  <a:pt x="1571994" y="368685"/>
                </a:lnTo>
                <a:lnTo>
                  <a:pt x="1573123" y="370743"/>
                </a:lnTo>
                <a:lnTo>
                  <a:pt x="1573688" y="373334"/>
                </a:lnTo>
                <a:lnTo>
                  <a:pt x="1573688" y="379377"/>
                </a:lnTo>
                <a:lnTo>
                  <a:pt x="1575481" y="392194"/>
                </a:lnTo>
                <a:lnTo>
                  <a:pt x="1575215" y="359254"/>
                </a:lnTo>
                <a:lnTo>
                  <a:pt x="1572094" y="357527"/>
                </a:lnTo>
                <a:lnTo>
                  <a:pt x="1570932" y="366560"/>
                </a:lnTo>
                <a:close/>
              </a:path>
              <a:path w="2507483" h="580273">
                <a:moveTo>
                  <a:pt x="1562730" y="362309"/>
                </a:moveTo>
                <a:lnTo>
                  <a:pt x="1565253" y="362840"/>
                </a:lnTo>
                <a:lnTo>
                  <a:pt x="1567312" y="363903"/>
                </a:lnTo>
                <a:lnTo>
                  <a:pt x="1569371" y="364966"/>
                </a:lnTo>
                <a:lnTo>
                  <a:pt x="1570932" y="366560"/>
                </a:lnTo>
                <a:lnTo>
                  <a:pt x="1572094" y="357527"/>
                </a:lnTo>
                <a:lnTo>
                  <a:pt x="1569039" y="355734"/>
                </a:lnTo>
                <a:lnTo>
                  <a:pt x="1565419" y="354838"/>
                </a:lnTo>
                <a:lnTo>
                  <a:pt x="1562730" y="362309"/>
                </a:lnTo>
                <a:close/>
              </a:path>
              <a:path w="2507483" h="580273">
                <a:moveTo>
                  <a:pt x="1555624" y="362542"/>
                </a:moveTo>
                <a:lnTo>
                  <a:pt x="1557616" y="362309"/>
                </a:lnTo>
                <a:lnTo>
                  <a:pt x="1562730" y="362309"/>
                </a:lnTo>
                <a:lnTo>
                  <a:pt x="1565419" y="354838"/>
                </a:lnTo>
                <a:lnTo>
                  <a:pt x="1557782" y="354838"/>
                </a:lnTo>
                <a:lnTo>
                  <a:pt x="1555624" y="362542"/>
                </a:lnTo>
                <a:close/>
              </a:path>
              <a:path w="2507483" h="580273">
                <a:moveTo>
                  <a:pt x="1554794" y="355336"/>
                </a:moveTo>
                <a:lnTo>
                  <a:pt x="1552270" y="356332"/>
                </a:lnTo>
                <a:lnTo>
                  <a:pt x="1553764" y="363006"/>
                </a:lnTo>
                <a:lnTo>
                  <a:pt x="1555624" y="362542"/>
                </a:lnTo>
                <a:lnTo>
                  <a:pt x="1557782" y="354838"/>
                </a:lnTo>
                <a:lnTo>
                  <a:pt x="1554794" y="355336"/>
                </a:lnTo>
                <a:close/>
              </a:path>
              <a:path w="2507483" h="580273">
                <a:moveTo>
                  <a:pt x="1575481" y="392194"/>
                </a:moveTo>
                <a:lnTo>
                  <a:pt x="1577540" y="390269"/>
                </a:lnTo>
                <a:lnTo>
                  <a:pt x="1579134" y="387944"/>
                </a:lnTo>
                <a:lnTo>
                  <a:pt x="1580263" y="385221"/>
                </a:lnTo>
                <a:lnTo>
                  <a:pt x="1581392" y="382498"/>
                </a:lnTo>
                <a:lnTo>
                  <a:pt x="1581956" y="379443"/>
                </a:lnTo>
                <a:lnTo>
                  <a:pt x="1581956" y="371806"/>
                </a:lnTo>
                <a:lnTo>
                  <a:pt x="1581093" y="368087"/>
                </a:lnTo>
                <a:lnTo>
                  <a:pt x="1579366" y="364899"/>
                </a:lnTo>
                <a:lnTo>
                  <a:pt x="1577639" y="361711"/>
                </a:lnTo>
                <a:lnTo>
                  <a:pt x="1575481" y="392194"/>
                </a:lnTo>
                <a:close/>
              </a:path>
              <a:path w="2507483" h="580273">
                <a:moveTo>
                  <a:pt x="1573422" y="394054"/>
                </a:moveTo>
                <a:lnTo>
                  <a:pt x="1575481" y="392194"/>
                </a:lnTo>
                <a:lnTo>
                  <a:pt x="1573688" y="379377"/>
                </a:lnTo>
                <a:lnTo>
                  <a:pt x="1573090" y="381901"/>
                </a:lnTo>
                <a:lnTo>
                  <a:pt x="1571895" y="384026"/>
                </a:lnTo>
                <a:lnTo>
                  <a:pt x="1570965" y="395482"/>
                </a:lnTo>
                <a:lnTo>
                  <a:pt x="1573422" y="394054"/>
                </a:lnTo>
                <a:close/>
              </a:path>
              <a:path w="2507483" h="580273">
                <a:moveTo>
                  <a:pt x="1571895" y="384026"/>
                </a:moveTo>
                <a:lnTo>
                  <a:pt x="1570699" y="386085"/>
                </a:lnTo>
                <a:lnTo>
                  <a:pt x="1569006" y="387678"/>
                </a:lnTo>
                <a:lnTo>
                  <a:pt x="1566814" y="388807"/>
                </a:lnTo>
                <a:lnTo>
                  <a:pt x="1564689" y="389936"/>
                </a:lnTo>
                <a:lnTo>
                  <a:pt x="1562099" y="390501"/>
                </a:lnTo>
                <a:lnTo>
                  <a:pt x="1559044" y="390501"/>
                </a:lnTo>
                <a:lnTo>
                  <a:pt x="1562232" y="397972"/>
                </a:lnTo>
                <a:lnTo>
                  <a:pt x="1565320" y="397474"/>
                </a:lnTo>
                <a:lnTo>
                  <a:pt x="1568109" y="396478"/>
                </a:lnTo>
                <a:lnTo>
                  <a:pt x="1570965" y="395482"/>
                </a:lnTo>
                <a:lnTo>
                  <a:pt x="1571895" y="384026"/>
                </a:lnTo>
                <a:close/>
              </a:path>
              <a:path w="2507483" h="580273">
                <a:moveTo>
                  <a:pt x="1562232" y="397972"/>
                </a:moveTo>
                <a:lnTo>
                  <a:pt x="1559044" y="390501"/>
                </a:lnTo>
                <a:lnTo>
                  <a:pt x="1554727" y="390501"/>
                </a:lnTo>
                <a:lnTo>
                  <a:pt x="1551440" y="389438"/>
                </a:lnTo>
                <a:lnTo>
                  <a:pt x="1549182" y="387313"/>
                </a:lnTo>
                <a:lnTo>
                  <a:pt x="1553001" y="397972"/>
                </a:lnTo>
                <a:lnTo>
                  <a:pt x="1562232" y="397972"/>
                </a:lnTo>
                <a:close/>
              </a:path>
              <a:path w="2507483" h="580273">
                <a:moveTo>
                  <a:pt x="1548285" y="396644"/>
                </a:moveTo>
                <a:lnTo>
                  <a:pt x="1553001" y="397972"/>
                </a:lnTo>
                <a:lnTo>
                  <a:pt x="1549182" y="387313"/>
                </a:lnTo>
                <a:lnTo>
                  <a:pt x="1546990" y="385122"/>
                </a:lnTo>
                <a:lnTo>
                  <a:pt x="1545363" y="382299"/>
                </a:lnTo>
                <a:lnTo>
                  <a:pt x="1544699" y="393988"/>
                </a:lnTo>
                <a:lnTo>
                  <a:pt x="1548285" y="396644"/>
                </a:lnTo>
                <a:close/>
              </a:path>
              <a:path w="2507483" h="580273">
                <a:moveTo>
                  <a:pt x="1544301" y="378846"/>
                </a:moveTo>
                <a:lnTo>
                  <a:pt x="1536530" y="382930"/>
                </a:lnTo>
                <a:lnTo>
                  <a:pt x="1538456" y="387645"/>
                </a:lnTo>
                <a:lnTo>
                  <a:pt x="1541179" y="391331"/>
                </a:lnTo>
                <a:lnTo>
                  <a:pt x="1544699" y="393988"/>
                </a:lnTo>
                <a:lnTo>
                  <a:pt x="1545363" y="382299"/>
                </a:lnTo>
                <a:lnTo>
                  <a:pt x="1544301" y="378846"/>
                </a:lnTo>
                <a:close/>
              </a:path>
              <a:path w="2507483" h="580273">
                <a:moveTo>
                  <a:pt x="1673955" y="361081"/>
                </a:moveTo>
                <a:lnTo>
                  <a:pt x="1675881" y="358424"/>
                </a:lnTo>
                <a:lnTo>
                  <a:pt x="1677807" y="355701"/>
                </a:lnTo>
                <a:lnTo>
                  <a:pt x="1678770" y="352679"/>
                </a:lnTo>
                <a:lnTo>
                  <a:pt x="1678770" y="343780"/>
                </a:lnTo>
                <a:lnTo>
                  <a:pt x="1676977" y="339364"/>
                </a:lnTo>
                <a:lnTo>
                  <a:pt x="1673955" y="361081"/>
                </a:lnTo>
                <a:close/>
              </a:path>
              <a:path w="2507483" h="580273">
                <a:moveTo>
                  <a:pt x="1673390" y="336110"/>
                </a:moveTo>
                <a:lnTo>
                  <a:pt x="1669804" y="332855"/>
                </a:lnTo>
                <a:lnTo>
                  <a:pt x="1670402" y="342253"/>
                </a:lnTo>
                <a:lnTo>
                  <a:pt x="1671232" y="362774"/>
                </a:lnTo>
                <a:lnTo>
                  <a:pt x="1673955" y="361081"/>
                </a:lnTo>
                <a:lnTo>
                  <a:pt x="1676977" y="339364"/>
                </a:lnTo>
                <a:lnTo>
                  <a:pt x="1673390" y="336110"/>
                </a:lnTo>
                <a:close/>
              </a:path>
              <a:path w="2507483" h="580273">
                <a:moveTo>
                  <a:pt x="1670402" y="342253"/>
                </a:moveTo>
                <a:lnTo>
                  <a:pt x="1669804" y="332855"/>
                </a:lnTo>
                <a:lnTo>
                  <a:pt x="1664126" y="331228"/>
                </a:lnTo>
                <a:lnTo>
                  <a:pt x="1632946" y="331228"/>
                </a:lnTo>
                <a:lnTo>
                  <a:pt x="1632946" y="396976"/>
                </a:lnTo>
                <a:lnTo>
                  <a:pt x="1656256" y="396976"/>
                </a:lnTo>
                <a:lnTo>
                  <a:pt x="1640915" y="389505"/>
                </a:lnTo>
                <a:lnTo>
                  <a:pt x="1640915" y="338700"/>
                </a:lnTo>
                <a:lnTo>
                  <a:pt x="1665753" y="338700"/>
                </a:lnTo>
                <a:lnTo>
                  <a:pt x="1670402" y="342253"/>
                </a:lnTo>
                <a:close/>
              </a:path>
              <a:path w="2507483" h="580273">
                <a:moveTo>
                  <a:pt x="1665753" y="360118"/>
                </a:moveTo>
                <a:lnTo>
                  <a:pt x="1640915" y="360118"/>
                </a:lnTo>
                <a:lnTo>
                  <a:pt x="1640915" y="338700"/>
                </a:lnTo>
                <a:lnTo>
                  <a:pt x="1640915" y="389505"/>
                </a:lnTo>
                <a:lnTo>
                  <a:pt x="1640915" y="367589"/>
                </a:lnTo>
                <a:lnTo>
                  <a:pt x="1658149" y="367589"/>
                </a:lnTo>
                <a:lnTo>
                  <a:pt x="1665753" y="360118"/>
                </a:lnTo>
                <a:close/>
              </a:path>
              <a:path w="2507483" h="580273">
                <a:moveTo>
                  <a:pt x="1662864" y="367589"/>
                </a:moveTo>
                <a:lnTo>
                  <a:pt x="1666351" y="368552"/>
                </a:lnTo>
                <a:lnTo>
                  <a:pt x="1667712" y="363505"/>
                </a:lnTo>
                <a:lnTo>
                  <a:pt x="1671232" y="362774"/>
                </a:lnTo>
                <a:lnTo>
                  <a:pt x="1670402" y="342253"/>
                </a:lnTo>
                <a:lnTo>
                  <a:pt x="1670402" y="356531"/>
                </a:lnTo>
                <a:lnTo>
                  <a:pt x="1665753" y="360118"/>
                </a:lnTo>
                <a:lnTo>
                  <a:pt x="1662864" y="367589"/>
                </a:lnTo>
                <a:close/>
              </a:path>
              <a:path w="2507483" h="580273">
                <a:moveTo>
                  <a:pt x="1667712" y="363505"/>
                </a:moveTo>
                <a:lnTo>
                  <a:pt x="1666351" y="368552"/>
                </a:lnTo>
                <a:lnTo>
                  <a:pt x="1668609" y="370478"/>
                </a:lnTo>
                <a:lnTo>
                  <a:pt x="1670933" y="372337"/>
                </a:lnTo>
                <a:lnTo>
                  <a:pt x="1672095" y="375027"/>
                </a:lnTo>
                <a:lnTo>
                  <a:pt x="1671630" y="364335"/>
                </a:lnTo>
                <a:lnTo>
                  <a:pt x="1667712" y="363604"/>
                </a:lnTo>
                <a:close/>
              </a:path>
              <a:path w="2507483" h="580273">
                <a:moveTo>
                  <a:pt x="1680463" y="378547"/>
                </a:moveTo>
                <a:lnTo>
                  <a:pt x="1680463" y="374961"/>
                </a:lnTo>
                <a:lnTo>
                  <a:pt x="1679301" y="371773"/>
                </a:lnTo>
                <a:lnTo>
                  <a:pt x="1676976" y="368984"/>
                </a:lnTo>
                <a:lnTo>
                  <a:pt x="1674719" y="366128"/>
                </a:lnTo>
                <a:lnTo>
                  <a:pt x="1678371" y="388608"/>
                </a:lnTo>
                <a:lnTo>
                  <a:pt x="1680463" y="384125"/>
                </a:lnTo>
                <a:lnTo>
                  <a:pt x="1680463" y="378547"/>
                </a:lnTo>
                <a:close/>
              </a:path>
              <a:path w="2507483" h="580273">
                <a:moveTo>
                  <a:pt x="1674187" y="391995"/>
                </a:moveTo>
                <a:lnTo>
                  <a:pt x="1678371" y="388608"/>
                </a:lnTo>
                <a:lnTo>
                  <a:pt x="1674719" y="366128"/>
                </a:lnTo>
                <a:lnTo>
                  <a:pt x="1672095" y="375027"/>
                </a:lnTo>
                <a:lnTo>
                  <a:pt x="1672095" y="382000"/>
                </a:lnTo>
                <a:lnTo>
                  <a:pt x="1670933" y="384690"/>
                </a:lnTo>
                <a:lnTo>
                  <a:pt x="1670003" y="395316"/>
                </a:lnTo>
                <a:lnTo>
                  <a:pt x="1674187" y="391995"/>
                </a:lnTo>
                <a:close/>
              </a:path>
              <a:path w="2507483" h="580273">
                <a:moveTo>
                  <a:pt x="1670933" y="384690"/>
                </a:moveTo>
                <a:lnTo>
                  <a:pt x="1668609" y="386616"/>
                </a:lnTo>
                <a:lnTo>
                  <a:pt x="1666351" y="388542"/>
                </a:lnTo>
                <a:lnTo>
                  <a:pt x="1662864" y="389505"/>
                </a:lnTo>
                <a:lnTo>
                  <a:pt x="1658149" y="389505"/>
                </a:lnTo>
                <a:lnTo>
                  <a:pt x="1664026" y="396976"/>
                </a:lnTo>
                <a:lnTo>
                  <a:pt x="1670003" y="395316"/>
                </a:lnTo>
                <a:lnTo>
                  <a:pt x="1670933" y="384690"/>
                </a:lnTo>
                <a:close/>
              </a:path>
              <a:path w="2507483" h="580273">
                <a:moveTo>
                  <a:pt x="1658149" y="389505"/>
                </a:moveTo>
                <a:lnTo>
                  <a:pt x="1640915" y="389505"/>
                </a:lnTo>
                <a:lnTo>
                  <a:pt x="1656256" y="396976"/>
                </a:lnTo>
                <a:lnTo>
                  <a:pt x="1664026" y="396976"/>
                </a:lnTo>
                <a:lnTo>
                  <a:pt x="1658149" y="389505"/>
                </a:lnTo>
                <a:close/>
              </a:path>
              <a:path w="2507483" h="580273">
                <a:moveTo>
                  <a:pt x="1739236" y="384956"/>
                </a:moveTo>
                <a:lnTo>
                  <a:pt x="1739402" y="394486"/>
                </a:lnTo>
                <a:lnTo>
                  <a:pt x="1742457" y="392460"/>
                </a:lnTo>
                <a:lnTo>
                  <a:pt x="1745047" y="389804"/>
                </a:lnTo>
                <a:lnTo>
                  <a:pt x="1747637" y="387081"/>
                </a:lnTo>
                <a:lnTo>
                  <a:pt x="1749630" y="383860"/>
                </a:lnTo>
                <a:lnTo>
                  <a:pt x="1751024" y="380141"/>
                </a:lnTo>
                <a:lnTo>
                  <a:pt x="1743055" y="377152"/>
                </a:lnTo>
                <a:lnTo>
                  <a:pt x="1741594" y="381602"/>
                </a:lnTo>
                <a:lnTo>
                  <a:pt x="1739236" y="384956"/>
                </a:lnTo>
                <a:close/>
              </a:path>
              <a:path w="2507483" h="580273">
                <a:moveTo>
                  <a:pt x="1712771" y="387413"/>
                </a:moveTo>
                <a:lnTo>
                  <a:pt x="1712871" y="396611"/>
                </a:lnTo>
                <a:lnTo>
                  <a:pt x="1718284" y="397972"/>
                </a:lnTo>
                <a:lnTo>
                  <a:pt x="1728644" y="397972"/>
                </a:lnTo>
                <a:lnTo>
                  <a:pt x="1732429" y="397275"/>
                </a:lnTo>
                <a:lnTo>
                  <a:pt x="1735883" y="395880"/>
                </a:lnTo>
                <a:lnTo>
                  <a:pt x="1739402" y="394486"/>
                </a:lnTo>
                <a:lnTo>
                  <a:pt x="1739236" y="384956"/>
                </a:lnTo>
                <a:lnTo>
                  <a:pt x="1735982" y="387214"/>
                </a:lnTo>
                <a:lnTo>
                  <a:pt x="1732728" y="389405"/>
                </a:lnTo>
                <a:lnTo>
                  <a:pt x="1728909" y="390501"/>
                </a:lnTo>
                <a:lnTo>
                  <a:pt x="1720010" y="390501"/>
                </a:lnTo>
                <a:lnTo>
                  <a:pt x="1716092" y="389472"/>
                </a:lnTo>
                <a:lnTo>
                  <a:pt x="1712771" y="387413"/>
                </a:lnTo>
                <a:close/>
              </a:path>
              <a:path w="2507483" h="580273">
                <a:moveTo>
                  <a:pt x="1709451" y="385288"/>
                </a:moveTo>
                <a:lnTo>
                  <a:pt x="1706894" y="382266"/>
                </a:lnTo>
                <a:lnTo>
                  <a:pt x="1708288" y="393888"/>
                </a:lnTo>
                <a:lnTo>
                  <a:pt x="1712871" y="396611"/>
                </a:lnTo>
                <a:lnTo>
                  <a:pt x="1712771" y="387413"/>
                </a:lnTo>
                <a:lnTo>
                  <a:pt x="1709451" y="385288"/>
                </a:lnTo>
                <a:close/>
              </a:path>
              <a:path w="2507483" h="580273">
                <a:moveTo>
                  <a:pt x="1705101" y="378348"/>
                </a:moveTo>
                <a:lnTo>
                  <a:pt x="1703308" y="374363"/>
                </a:lnTo>
                <a:lnTo>
                  <a:pt x="1703772" y="391099"/>
                </a:lnTo>
                <a:lnTo>
                  <a:pt x="1708288" y="393888"/>
                </a:lnTo>
                <a:lnTo>
                  <a:pt x="1706894" y="382266"/>
                </a:lnTo>
                <a:lnTo>
                  <a:pt x="1705101" y="378348"/>
                </a:lnTo>
                <a:close/>
              </a:path>
              <a:path w="2507483" h="580273">
                <a:moveTo>
                  <a:pt x="1703308" y="374363"/>
                </a:moveTo>
                <a:lnTo>
                  <a:pt x="1702411" y="369614"/>
                </a:lnTo>
                <a:lnTo>
                  <a:pt x="1700253" y="341024"/>
                </a:lnTo>
                <a:lnTo>
                  <a:pt x="1697729" y="346071"/>
                </a:lnTo>
                <a:lnTo>
                  <a:pt x="1695272" y="351119"/>
                </a:lnTo>
                <a:lnTo>
                  <a:pt x="1694043" y="357129"/>
                </a:lnTo>
                <a:lnTo>
                  <a:pt x="1694043" y="364102"/>
                </a:lnTo>
                <a:lnTo>
                  <a:pt x="1695272" y="377086"/>
                </a:lnTo>
                <a:lnTo>
                  <a:pt x="1697729" y="382133"/>
                </a:lnTo>
                <a:lnTo>
                  <a:pt x="1700253" y="387180"/>
                </a:lnTo>
                <a:lnTo>
                  <a:pt x="1703772" y="391099"/>
                </a:lnTo>
                <a:lnTo>
                  <a:pt x="1703308" y="374363"/>
                </a:lnTo>
                <a:close/>
              </a:path>
              <a:path w="2507483" h="580273">
                <a:moveTo>
                  <a:pt x="1732861" y="338700"/>
                </a:moveTo>
                <a:lnTo>
                  <a:pt x="1735584" y="340692"/>
                </a:lnTo>
                <a:lnTo>
                  <a:pt x="1738373" y="342618"/>
                </a:lnTo>
                <a:lnTo>
                  <a:pt x="1740498" y="345474"/>
                </a:lnTo>
                <a:lnTo>
                  <a:pt x="1741959" y="349259"/>
                </a:lnTo>
                <a:lnTo>
                  <a:pt x="1749829" y="345573"/>
                </a:lnTo>
                <a:lnTo>
                  <a:pt x="1748434" y="342253"/>
                </a:lnTo>
                <a:lnTo>
                  <a:pt x="1746542" y="339463"/>
                </a:lnTo>
                <a:lnTo>
                  <a:pt x="1744151" y="337205"/>
                </a:lnTo>
                <a:lnTo>
                  <a:pt x="1741826" y="334881"/>
                </a:lnTo>
                <a:lnTo>
                  <a:pt x="1739004" y="333154"/>
                </a:lnTo>
                <a:lnTo>
                  <a:pt x="1735683" y="332025"/>
                </a:lnTo>
                <a:lnTo>
                  <a:pt x="1732861" y="338700"/>
                </a:lnTo>
                <a:close/>
              </a:path>
              <a:path w="2507483" h="580273">
                <a:moveTo>
                  <a:pt x="1713170" y="340891"/>
                </a:moveTo>
                <a:lnTo>
                  <a:pt x="1716557" y="338766"/>
                </a:lnTo>
                <a:lnTo>
                  <a:pt x="1720475" y="337704"/>
                </a:lnTo>
                <a:lnTo>
                  <a:pt x="1729308" y="337704"/>
                </a:lnTo>
                <a:lnTo>
                  <a:pt x="1732861" y="338700"/>
                </a:lnTo>
                <a:lnTo>
                  <a:pt x="1735683" y="332025"/>
                </a:lnTo>
                <a:lnTo>
                  <a:pt x="1732363" y="330830"/>
                </a:lnTo>
                <a:lnTo>
                  <a:pt x="1728577" y="330232"/>
                </a:lnTo>
                <a:lnTo>
                  <a:pt x="1718217" y="330232"/>
                </a:lnTo>
                <a:lnTo>
                  <a:pt x="1713170" y="340891"/>
                </a:lnTo>
                <a:close/>
              </a:path>
              <a:path w="2507483" h="580273">
                <a:moveTo>
                  <a:pt x="1705200" y="349857"/>
                </a:moveTo>
                <a:lnTo>
                  <a:pt x="1707126" y="345939"/>
                </a:lnTo>
                <a:lnTo>
                  <a:pt x="1709783" y="342950"/>
                </a:lnTo>
                <a:lnTo>
                  <a:pt x="1713170" y="340891"/>
                </a:lnTo>
                <a:lnTo>
                  <a:pt x="1718217" y="330232"/>
                </a:lnTo>
                <a:lnTo>
                  <a:pt x="1712871" y="331627"/>
                </a:lnTo>
                <a:lnTo>
                  <a:pt x="1708288" y="334416"/>
                </a:lnTo>
                <a:lnTo>
                  <a:pt x="1705200" y="349857"/>
                </a:lnTo>
                <a:close/>
              </a:path>
              <a:path w="2507483" h="580273">
                <a:moveTo>
                  <a:pt x="1703772" y="337139"/>
                </a:moveTo>
                <a:lnTo>
                  <a:pt x="1700253" y="341024"/>
                </a:lnTo>
                <a:lnTo>
                  <a:pt x="1702411" y="358524"/>
                </a:lnTo>
                <a:lnTo>
                  <a:pt x="1703341" y="353775"/>
                </a:lnTo>
                <a:lnTo>
                  <a:pt x="1705200" y="349857"/>
                </a:lnTo>
                <a:lnTo>
                  <a:pt x="1708288" y="334416"/>
                </a:lnTo>
                <a:lnTo>
                  <a:pt x="1703772" y="337139"/>
                </a:lnTo>
                <a:close/>
              </a:path>
              <a:path w="2507483" h="580273">
                <a:moveTo>
                  <a:pt x="1702411" y="358524"/>
                </a:moveTo>
                <a:lnTo>
                  <a:pt x="1700253" y="341024"/>
                </a:lnTo>
                <a:lnTo>
                  <a:pt x="1702411" y="369614"/>
                </a:lnTo>
                <a:lnTo>
                  <a:pt x="1702411" y="358524"/>
                </a:lnTo>
                <a:close/>
              </a:path>
              <a:path w="2507483" h="580273">
                <a:moveTo>
                  <a:pt x="1775407" y="394685"/>
                </a:moveTo>
                <a:lnTo>
                  <a:pt x="1775407" y="392759"/>
                </a:lnTo>
                <a:lnTo>
                  <a:pt x="1775108" y="391099"/>
                </a:lnTo>
                <a:lnTo>
                  <a:pt x="1774510" y="389704"/>
                </a:lnTo>
                <a:lnTo>
                  <a:pt x="1773912" y="388243"/>
                </a:lnTo>
                <a:lnTo>
                  <a:pt x="1773049" y="387114"/>
                </a:lnTo>
                <a:lnTo>
                  <a:pt x="1770857" y="385454"/>
                </a:lnTo>
                <a:lnTo>
                  <a:pt x="1770127" y="397474"/>
                </a:lnTo>
                <a:lnTo>
                  <a:pt x="1769861" y="398869"/>
                </a:lnTo>
                <a:lnTo>
                  <a:pt x="1770725" y="407037"/>
                </a:lnTo>
                <a:lnTo>
                  <a:pt x="1772318" y="405244"/>
                </a:lnTo>
                <a:lnTo>
                  <a:pt x="1773481" y="403285"/>
                </a:lnTo>
                <a:lnTo>
                  <a:pt x="1774211" y="401160"/>
                </a:lnTo>
                <a:lnTo>
                  <a:pt x="1775008" y="399035"/>
                </a:lnTo>
                <a:lnTo>
                  <a:pt x="1775407" y="396876"/>
                </a:lnTo>
                <a:lnTo>
                  <a:pt x="1775407" y="394685"/>
                </a:lnTo>
                <a:close/>
              </a:path>
              <a:path w="2507483" h="580273">
                <a:moveTo>
                  <a:pt x="1761759" y="389405"/>
                </a:moveTo>
                <a:lnTo>
                  <a:pt x="1762357" y="395283"/>
                </a:lnTo>
                <a:lnTo>
                  <a:pt x="1763652" y="396810"/>
                </a:lnTo>
                <a:lnTo>
                  <a:pt x="1765312" y="397740"/>
                </a:lnTo>
                <a:lnTo>
                  <a:pt x="1766939" y="397972"/>
                </a:lnTo>
                <a:lnTo>
                  <a:pt x="1768732" y="397773"/>
                </a:lnTo>
                <a:lnTo>
                  <a:pt x="1770127" y="397474"/>
                </a:lnTo>
                <a:lnTo>
                  <a:pt x="1770857" y="385454"/>
                </a:lnTo>
                <a:lnTo>
                  <a:pt x="1769529" y="385022"/>
                </a:lnTo>
                <a:lnTo>
                  <a:pt x="1766740" y="385022"/>
                </a:lnTo>
                <a:lnTo>
                  <a:pt x="1764648" y="385919"/>
                </a:lnTo>
                <a:lnTo>
                  <a:pt x="1762954" y="387346"/>
                </a:lnTo>
                <a:lnTo>
                  <a:pt x="1761759" y="389405"/>
                </a:lnTo>
                <a:close/>
              </a:path>
              <a:path w="2507483" h="580273">
                <a:moveTo>
                  <a:pt x="1761460" y="391696"/>
                </a:moveTo>
                <a:lnTo>
                  <a:pt x="1761460" y="393157"/>
                </a:lnTo>
                <a:lnTo>
                  <a:pt x="1762357" y="395283"/>
                </a:lnTo>
                <a:lnTo>
                  <a:pt x="1761759" y="389405"/>
                </a:lnTo>
                <a:lnTo>
                  <a:pt x="1761460" y="391696"/>
                </a:lnTo>
                <a:close/>
              </a:path>
              <a:path w="2507483" h="580273">
                <a:moveTo>
                  <a:pt x="1769297" y="400230"/>
                </a:moveTo>
                <a:lnTo>
                  <a:pt x="1768433" y="401559"/>
                </a:lnTo>
                <a:lnTo>
                  <a:pt x="1769131" y="408831"/>
                </a:lnTo>
                <a:lnTo>
                  <a:pt x="1770725" y="407037"/>
                </a:lnTo>
                <a:lnTo>
                  <a:pt x="1769861" y="398869"/>
                </a:lnTo>
                <a:lnTo>
                  <a:pt x="1769297" y="400230"/>
                </a:lnTo>
                <a:close/>
              </a:path>
              <a:path w="2507483" h="580273">
                <a:moveTo>
                  <a:pt x="1767570" y="402887"/>
                </a:moveTo>
                <a:lnTo>
                  <a:pt x="1766441" y="404082"/>
                </a:lnTo>
                <a:lnTo>
                  <a:pt x="1767072" y="410325"/>
                </a:lnTo>
                <a:lnTo>
                  <a:pt x="1769131" y="408831"/>
                </a:lnTo>
                <a:lnTo>
                  <a:pt x="1768433" y="401559"/>
                </a:lnTo>
                <a:lnTo>
                  <a:pt x="1767570" y="402887"/>
                </a:lnTo>
                <a:close/>
              </a:path>
              <a:path w="2507483" h="580273">
                <a:moveTo>
                  <a:pt x="1765046" y="405145"/>
                </a:moveTo>
                <a:lnTo>
                  <a:pt x="1763718" y="406207"/>
                </a:lnTo>
                <a:lnTo>
                  <a:pt x="1764548" y="411520"/>
                </a:lnTo>
                <a:lnTo>
                  <a:pt x="1767072" y="410325"/>
                </a:lnTo>
                <a:lnTo>
                  <a:pt x="1766441" y="404082"/>
                </a:lnTo>
                <a:lnTo>
                  <a:pt x="1765046" y="405145"/>
                </a:lnTo>
                <a:close/>
              </a:path>
              <a:path w="2507483" h="580273">
                <a:moveTo>
                  <a:pt x="1762157" y="407037"/>
                </a:moveTo>
                <a:lnTo>
                  <a:pt x="1760364" y="407635"/>
                </a:lnTo>
                <a:lnTo>
                  <a:pt x="1764548" y="411520"/>
                </a:lnTo>
                <a:lnTo>
                  <a:pt x="1763718" y="406207"/>
                </a:lnTo>
                <a:lnTo>
                  <a:pt x="1762157" y="407037"/>
                </a:lnTo>
                <a:close/>
              </a:path>
              <a:path w="2507483" h="580273">
                <a:moveTo>
                  <a:pt x="1864908" y="355934"/>
                </a:moveTo>
                <a:lnTo>
                  <a:pt x="1863247" y="352613"/>
                </a:lnTo>
                <a:lnTo>
                  <a:pt x="1860857" y="350156"/>
                </a:lnTo>
                <a:lnTo>
                  <a:pt x="1857735" y="348562"/>
                </a:lnTo>
                <a:lnTo>
                  <a:pt x="1855444" y="356133"/>
                </a:lnTo>
                <a:lnTo>
                  <a:pt x="1857702" y="358125"/>
                </a:lnTo>
                <a:lnTo>
                  <a:pt x="1858831" y="361379"/>
                </a:lnTo>
                <a:lnTo>
                  <a:pt x="1866801" y="396976"/>
                </a:lnTo>
                <a:lnTo>
                  <a:pt x="1864908" y="355934"/>
                </a:lnTo>
                <a:close/>
              </a:path>
              <a:path w="2507483" h="580273">
                <a:moveTo>
                  <a:pt x="1844885" y="353144"/>
                </a:moveTo>
                <a:lnTo>
                  <a:pt x="1850397" y="353144"/>
                </a:lnTo>
                <a:lnTo>
                  <a:pt x="1853186" y="354140"/>
                </a:lnTo>
                <a:lnTo>
                  <a:pt x="1855444" y="356133"/>
                </a:lnTo>
                <a:lnTo>
                  <a:pt x="1857735" y="348562"/>
                </a:lnTo>
                <a:lnTo>
                  <a:pt x="1854614" y="346968"/>
                </a:lnTo>
                <a:lnTo>
                  <a:pt x="1851293" y="346171"/>
                </a:lnTo>
                <a:lnTo>
                  <a:pt x="1847773" y="346171"/>
                </a:lnTo>
                <a:lnTo>
                  <a:pt x="1844885" y="353144"/>
                </a:lnTo>
                <a:close/>
              </a:path>
              <a:path w="2507483" h="580273">
                <a:moveTo>
                  <a:pt x="1836151" y="357893"/>
                </a:moveTo>
                <a:lnTo>
                  <a:pt x="1838044" y="356066"/>
                </a:lnTo>
                <a:lnTo>
                  <a:pt x="1840302" y="354937"/>
                </a:lnTo>
                <a:lnTo>
                  <a:pt x="1842627" y="353742"/>
                </a:lnTo>
                <a:lnTo>
                  <a:pt x="1844885" y="353144"/>
                </a:lnTo>
                <a:lnTo>
                  <a:pt x="1847773" y="346171"/>
                </a:lnTo>
                <a:lnTo>
                  <a:pt x="1844718" y="346171"/>
                </a:lnTo>
                <a:lnTo>
                  <a:pt x="1841730" y="346868"/>
                </a:lnTo>
                <a:lnTo>
                  <a:pt x="1838808" y="348263"/>
                </a:lnTo>
                <a:lnTo>
                  <a:pt x="1836151" y="357893"/>
                </a:lnTo>
                <a:close/>
              </a:path>
              <a:path w="2507483" h="580273">
                <a:moveTo>
                  <a:pt x="1832333" y="366261"/>
                </a:moveTo>
                <a:lnTo>
                  <a:pt x="1833096" y="362940"/>
                </a:lnTo>
                <a:lnTo>
                  <a:pt x="1834624" y="360416"/>
                </a:lnTo>
                <a:lnTo>
                  <a:pt x="1836151" y="357893"/>
                </a:lnTo>
                <a:lnTo>
                  <a:pt x="1838808" y="348263"/>
                </a:lnTo>
                <a:lnTo>
                  <a:pt x="1835952" y="349658"/>
                </a:lnTo>
                <a:lnTo>
                  <a:pt x="1833628" y="351882"/>
                </a:lnTo>
                <a:lnTo>
                  <a:pt x="1832333" y="366261"/>
                </a:lnTo>
                <a:close/>
              </a:path>
              <a:path w="2507483" h="580273">
                <a:moveTo>
                  <a:pt x="1832333" y="396976"/>
                </a:moveTo>
                <a:lnTo>
                  <a:pt x="1832333" y="366261"/>
                </a:lnTo>
                <a:lnTo>
                  <a:pt x="1831835" y="354937"/>
                </a:lnTo>
                <a:lnTo>
                  <a:pt x="1831337" y="347167"/>
                </a:lnTo>
                <a:lnTo>
                  <a:pt x="1824363" y="347167"/>
                </a:lnTo>
                <a:lnTo>
                  <a:pt x="1824363" y="396976"/>
                </a:lnTo>
                <a:lnTo>
                  <a:pt x="1832333" y="396976"/>
                </a:lnTo>
                <a:close/>
              </a:path>
              <a:path w="2507483" h="580273">
                <a:moveTo>
                  <a:pt x="1866801" y="366095"/>
                </a:moveTo>
                <a:lnTo>
                  <a:pt x="1867465" y="363073"/>
                </a:lnTo>
                <a:lnTo>
                  <a:pt x="1868793" y="360616"/>
                </a:lnTo>
                <a:lnTo>
                  <a:pt x="1870187" y="358158"/>
                </a:lnTo>
                <a:lnTo>
                  <a:pt x="1872014" y="356299"/>
                </a:lnTo>
                <a:lnTo>
                  <a:pt x="1874272" y="355037"/>
                </a:lnTo>
                <a:lnTo>
                  <a:pt x="1876530" y="353775"/>
                </a:lnTo>
                <a:lnTo>
                  <a:pt x="1878954" y="353144"/>
                </a:lnTo>
                <a:lnTo>
                  <a:pt x="1884864" y="353144"/>
                </a:lnTo>
                <a:lnTo>
                  <a:pt x="1887654" y="354140"/>
                </a:lnTo>
                <a:lnTo>
                  <a:pt x="1889912" y="356133"/>
                </a:lnTo>
                <a:lnTo>
                  <a:pt x="1892170" y="358125"/>
                </a:lnTo>
                <a:lnTo>
                  <a:pt x="1893299" y="361379"/>
                </a:lnTo>
                <a:lnTo>
                  <a:pt x="1893299" y="396976"/>
                </a:lnTo>
                <a:lnTo>
                  <a:pt x="1901268" y="396976"/>
                </a:lnTo>
                <a:lnTo>
                  <a:pt x="1894228" y="349492"/>
                </a:lnTo>
                <a:lnTo>
                  <a:pt x="1891306" y="348163"/>
                </a:lnTo>
                <a:lnTo>
                  <a:pt x="1888451" y="346835"/>
                </a:lnTo>
                <a:lnTo>
                  <a:pt x="1885429" y="346171"/>
                </a:lnTo>
                <a:lnTo>
                  <a:pt x="1880182" y="346171"/>
                </a:lnTo>
                <a:lnTo>
                  <a:pt x="1877991" y="346536"/>
                </a:lnTo>
                <a:lnTo>
                  <a:pt x="1875666" y="347267"/>
                </a:lnTo>
                <a:lnTo>
                  <a:pt x="1873408" y="347931"/>
                </a:lnTo>
                <a:lnTo>
                  <a:pt x="1871316" y="348994"/>
                </a:lnTo>
                <a:lnTo>
                  <a:pt x="1869391" y="350455"/>
                </a:lnTo>
                <a:lnTo>
                  <a:pt x="1867465" y="351849"/>
                </a:lnTo>
                <a:lnTo>
                  <a:pt x="1866801" y="366095"/>
                </a:lnTo>
                <a:close/>
              </a:path>
              <a:path w="2507483" h="580273">
                <a:moveTo>
                  <a:pt x="1866801" y="366095"/>
                </a:moveTo>
                <a:lnTo>
                  <a:pt x="1867465" y="351849"/>
                </a:lnTo>
                <a:lnTo>
                  <a:pt x="1865970" y="353676"/>
                </a:lnTo>
                <a:lnTo>
                  <a:pt x="1866801" y="396976"/>
                </a:lnTo>
                <a:lnTo>
                  <a:pt x="1866801" y="366095"/>
                </a:lnTo>
                <a:close/>
              </a:path>
              <a:path w="2507483" h="580273">
                <a:moveTo>
                  <a:pt x="1858831" y="365895"/>
                </a:moveTo>
                <a:lnTo>
                  <a:pt x="1858831" y="396976"/>
                </a:lnTo>
                <a:lnTo>
                  <a:pt x="1866801" y="396976"/>
                </a:lnTo>
                <a:lnTo>
                  <a:pt x="1858831" y="361379"/>
                </a:lnTo>
                <a:lnTo>
                  <a:pt x="1858831" y="365895"/>
                </a:lnTo>
                <a:close/>
              </a:path>
              <a:path w="2507483" h="580273">
                <a:moveTo>
                  <a:pt x="1901268" y="396976"/>
                </a:moveTo>
                <a:lnTo>
                  <a:pt x="1901268" y="360715"/>
                </a:lnTo>
                <a:lnTo>
                  <a:pt x="1900338" y="357129"/>
                </a:lnTo>
                <a:lnTo>
                  <a:pt x="1898479" y="354340"/>
                </a:lnTo>
                <a:lnTo>
                  <a:pt x="1896619" y="351550"/>
                </a:lnTo>
                <a:lnTo>
                  <a:pt x="1894228" y="349492"/>
                </a:lnTo>
                <a:lnTo>
                  <a:pt x="1901268" y="396976"/>
                </a:lnTo>
                <a:close/>
              </a:path>
              <a:path w="2507483" h="580273">
                <a:moveTo>
                  <a:pt x="1948400" y="366707"/>
                </a:moveTo>
                <a:lnTo>
                  <a:pt x="1930269" y="370279"/>
                </a:lnTo>
                <a:lnTo>
                  <a:pt x="1930701" y="376920"/>
                </a:lnTo>
                <a:lnTo>
                  <a:pt x="1933955" y="376256"/>
                </a:lnTo>
                <a:lnTo>
                  <a:pt x="1948400" y="373295"/>
                </a:lnTo>
                <a:lnTo>
                  <a:pt x="1949994" y="372968"/>
                </a:lnTo>
                <a:lnTo>
                  <a:pt x="1949994" y="366393"/>
                </a:lnTo>
                <a:lnTo>
                  <a:pt x="1948400" y="366707"/>
                </a:lnTo>
                <a:close/>
              </a:path>
              <a:path w="2507483" h="580273">
                <a:moveTo>
                  <a:pt x="1930269" y="370279"/>
                </a:moveTo>
                <a:lnTo>
                  <a:pt x="1925820" y="371142"/>
                </a:lnTo>
                <a:lnTo>
                  <a:pt x="1926683" y="379045"/>
                </a:lnTo>
                <a:lnTo>
                  <a:pt x="1928277" y="377850"/>
                </a:lnTo>
                <a:lnTo>
                  <a:pt x="1930701" y="376920"/>
                </a:lnTo>
                <a:lnTo>
                  <a:pt x="1930269" y="370279"/>
                </a:lnTo>
                <a:close/>
              </a:path>
              <a:path w="2507483" h="580273">
                <a:moveTo>
                  <a:pt x="1979720" y="386915"/>
                </a:moveTo>
                <a:lnTo>
                  <a:pt x="1983705" y="396976"/>
                </a:lnTo>
                <a:lnTo>
                  <a:pt x="1983705" y="382930"/>
                </a:lnTo>
                <a:lnTo>
                  <a:pt x="1979720" y="376953"/>
                </a:lnTo>
                <a:lnTo>
                  <a:pt x="1975736" y="324255"/>
                </a:lnTo>
                <a:lnTo>
                  <a:pt x="1975736" y="396976"/>
                </a:lnTo>
                <a:lnTo>
                  <a:pt x="1983705" y="396976"/>
                </a:lnTo>
                <a:lnTo>
                  <a:pt x="1979720" y="386915"/>
                </a:lnTo>
                <a:close/>
              </a:path>
              <a:path w="2507483" h="580273">
                <a:moveTo>
                  <a:pt x="1979720" y="376953"/>
                </a:moveTo>
                <a:lnTo>
                  <a:pt x="1983705" y="382930"/>
                </a:lnTo>
                <a:lnTo>
                  <a:pt x="1994236" y="372400"/>
                </a:lnTo>
                <a:lnTo>
                  <a:pt x="1998648" y="364600"/>
                </a:lnTo>
                <a:lnTo>
                  <a:pt x="2000019" y="366616"/>
                </a:lnTo>
                <a:lnTo>
                  <a:pt x="2019468" y="347167"/>
                </a:lnTo>
                <a:lnTo>
                  <a:pt x="2009406" y="347167"/>
                </a:lnTo>
                <a:lnTo>
                  <a:pt x="1991973" y="369083"/>
                </a:lnTo>
                <a:lnTo>
                  <a:pt x="1983705" y="372955"/>
                </a:lnTo>
                <a:lnTo>
                  <a:pt x="1979720" y="376953"/>
                </a:lnTo>
                <a:close/>
              </a:path>
              <a:path w="2507483" h="580273">
                <a:moveTo>
                  <a:pt x="1983705" y="324255"/>
                </a:moveTo>
                <a:lnTo>
                  <a:pt x="1975736" y="324255"/>
                </a:lnTo>
                <a:lnTo>
                  <a:pt x="1979720" y="376953"/>
                </a:lnTo>
                <a:lnTo>
                  <a:pt x="1983705" y="372955"/>
                </a:lnTo>
                <a:lnTo>
                  <a:pt x="1983705" y="324255"/>
                </a:lnTo>
                <a:close/>
              </a:path>
              <a:path w="2507483" h="580273">
                <a:moveTo>
                  <a:pt x="1994236" y="372400"/>
                </a:moveTo>
                <a:lnTo>
                  <a:pt x="1996058" y="370577"/>
                </a:lnTo>
                <a:lnTo>
                  <a:pt x="1997950" y="368685"/>
                </a:lnTo>
                <a:lnTo>
                  <a:pt x="2011000" y="396976"/>
                </a:lnTo>
                <a:lnTo>
                  <a:pt x="2020663" y="396976"/>
                </a:lnTo>
                <a:lnTo>
                  <a:pt x="2000019" y="366616"/>
                </a:lnTo>
                <a:lnTo>
                  <a:pt x="1998648" y="364600"/>
                </a:lnTo>
                <a:lnTo>
                  <a:pt x="1994236" y="372400"/>
                </a:lnTo>
                <a:close/>
              </a:path>
              <a:path w="2507483" h="580273">
                <a:moveTo>
                  <a:pt x="1996058" y="370577"/>
                </a:moveTo>
                <a:lnTo>
                  <a:pt x="1994236" y="372400"/>
                </a:lnTo>
                <a:lnTo>
                  <a:pt x="2011000" y="396976"/>
                </a:lnTo>
                <a:lnTo>
                  <a:pt x="1997950" y="368685"/>
                </a:lnTo>
                <a:lnTo>
                  <a:pt x="1996058" y="370577"/>
                </a:lnTo>
                <a:close/>
              </a:path>
              <a:path w="2507483" h="580273">
                <a:moveTo>
                  <a:pt x="2042219" y="331627"/>
                </a:moveTo>
                <a:lnTo>
                  <a:pt x="2042219" y="329834"/>
                </a:lnTo>
                <a:lnTo>
                  <a:pt x="2041654" y="328406"/>
                </a:lnTo>
                <a:lnTo>
                  <a:pt x="2039463" y="326214"/>
                </a:lnTo>
                <a:lnTo>
                  <a:pt x="2038035" y="325650"/>
                </a:lnTo>
                <a:lnTo>
                  <a:pt x="2034448" y="325650"/>
                </a:lnTo>
                <a:lnTo>
                  <a:pt x="2032988" y="326214"/>
                </a:lnTo>
                <a:lnTo>
                  <a:pt x="2030796" y="328406"/>
                </a:lnTo>
                <a:lnTo>
                  <a:pt x="2030265" y="329834"/>
                </a:lnTo>
                <a:lnTo>
                  <a:pt x="2030265" y="331627"/>
                </a:lnTo>
                <a:lnTo>
                  <a:pt x="2030796" y="334881"/>
                </a:lnTo>
                <a:lnTo>
                  <a:pt x="2032988" y="337073"/>
                </a:lnTo>
                <a:lnTo>
                  <a:pt x="2034448" y="337604"/>
                </a:lnTo>
                <a:lnTo>
                  <a:pt x="2038035" y="337604"/>
                </a:lnTo>
                <a:lnTo>
                  <a:pt x="2039463" y="337073"/>
                </a:lnTo>
                <a:lnTo>
                  <a:pt x="2041654" y="334881"/>
                </a:lnTo>
                <a:lnTo>
                  <a:pt x="2042219" y="333420"/>
                </a:lnTo>
                <a:lnTo>
                  <a:pt x="2042219" y="331627"/>
                </a:lnTo>
                <a:close/>
              </a:path>
              <a:path w="2507483" h="580273">
                <a:moveTo>
                  <a:pt x="2032257" y="347167"/>
                </a:moveTo>
                <a:lnTo>
                  <a:pt x="2032257" y="396976"/>
                </a:lnTo>
                <a:lnTo>
                  <a:pt x="2040226" y="396976"/>
                </a:lnTo>
                <a:lnTo>
                  <a:pt x="2040226" y="347167"/>
                </a:lnTo>
                <a:lnTo>
                  <a:pt x="2032257" y="347167"/>
                </a:lnTo>
                <a:close/>
              </a:path>
              <a:path w="2507483" h="580273">
                <a:moveTo>
                  <a:pt x="2065093" y="357229"/>
                </a:moveTo>
                <a:lnTo>
                  <a:pt x="2066154" y="354577"/>
                </a:lnTo>
                <a:lnTo>
                  <a:pt x="2065691" y="347167"/>
                </a:lnTo>
                <a:lnTo>
                  <a:pt x="2058718" y="347167"/>
                </a:lnTo>
                <a:lnTo>
                  <a:pt x="2066687" y="396976"/>
                </a:lnTo>
                <a:lnTo>
                  <a:pt x="2066388" y="358324"/>
                </a:lnTo>
                <a:lnTo>
                  <a:pt x="2066154" y="354577"/>
                </a:lnTo>
                <a:lnTo>
                  <a:pt x="2065093" y="357229"/>
                </a:lnTo>
                <a:close/>
              </a:path>
              <a:path w="2507483" h="580273">
                <a:moveTo>
                  <a:pt x="2066687" y="366227"/>
                </a:moveTo>
                <a:lnTo>
                  <a:pt x="2067451" y="362840"/>
                </a:lnTo>
                <a:lnTo>
                  <a:pt x="2068978" y="360317"/>
                </a:lnTo>
                <a:lnTo>
                  <a:pt x="2070572" y="357793"/>
                </a:lnTo>
                <a:lnTo>
                  <a:pt x="2072565" y="355967"/>
                </a:lnTo>
                <a:lnTo>
                  <a:pt x="2074956" y="354838"/>
                </a:lnTo>
                <a:lnTo>
                  <a:pt x="2077346" y="353709"/>
                </a:lnTo>
                <a:lnTo>
                  <a:pt x="2079737" y="353144"/>
                </a:lnTo>
                <a:lnTo>
                  <a:pt x="2085581" y="353144"/>
                </a:lnTo>
                <a:lnTo>
                  <a:pt x="2088470" y="354240"/>
                </a:lnTo>
                <a:lnTo>
                  <a:pt x="2090795" y="356432"/>
                </a:lnTo>
                <a:lnTo>
                  <a:pt x="2093186" y="358557"/>
                </a:lnTo>
                <a:lnTo>
                  <a:pt x="2094381" y="362376"/>
                </a:lnTo>
                <a:lnTo>
                  <a:pt x="2094381" y="396976"/>
                </a:lnTo>
                <a:lnTo>
                  <a:pt x="2102350" y="396976"/>
                </a:lnTo>
                <a:lnTo>
                  <a:pt x="2095610" y="349591"/>
                </a:lnTo>
                <a:lnTo>
                  <a:pt x="2092688" y="348263"/>
                </a:lnTo>
                <a:lnTo>
                  <a:pt x="2089765" y="346868"/>
                </a:lnTo>
                <a:lnTo>
                  <a:pt x="2086511" y="346171"/>
                </a:lnTo>
                <a:lnTo>
                  <a:pt x="2080401" y="346171"/>
                </a:lnTo>
                <a:lnTo>
                  <a:pt x="2077944" y="346536"/>
                </a:lnTo>
                <a:lnTo>
                  <a:pt x="2075553" y="347267"/>
                </a:lnTo>
                <a:lnTo>
                  <a:pt x="2073229" y="347997"/>
                </a:lnTo>
                <a:lnTo>
                  <a:pt x="2071170" y="349193"/>
                </a:lnTo>
                <a:lnTo>
                  <a:pt x="2069377" y="350853"/>
                </a:lnTo>
                <a:lnTo>
                  <a:pt x="2067584" y="352447"/>
                </a:lnTo>
                <a:lnTo>
                  <a:pt x="2066687" y="366227"/>
                </a:lnTo>
                <a:close/>
              </a:path>
              <a:path w="2507483" h="580273">
                <a:moveTo>
                  <a:pt x="2066687" y="366227"/>
                </a:moveTo>
                <a:lnTo>
                  <a:pt x="2067584" y="352447"/>
                </a:lnTo>
                <a:lnTo>
                  <a:pt x="2066388" y="358324"/>
                </a:lnTo>
                <a:lnTo>
                  <a:pt x="2066687" y="396976"/>
                </a:lnTo>
                <a:lnTo>
                  <a:pt x="2066687" y="366227"/>
                </a:lnTo>
                <a:close/>
              </a:path>
              <a:path w="2507483" h="580273">
                <a:moveTo>
                  <a:pt x="2066156" y="354572"/>
                </a:moveTo>
                <a:lnTo>
                  <a:pt x="2066388" y="358324"/>
                </a:lnTo>
                <a:lnTo>
                  <a:pt x="2067584" y="352447"/>
                </a:lnTo>
                <a:lnTo>
                  <a:pt x="2066156" y="354572"/>
                </a:lnTo>
                <a:close/>
              </a:path>
              <a:path w="2507483" h="580273">
                <a:moveTo>
                  <a:pt x="2102350" y="396976"/>
                </a:moveTo>
                <a:lnTo>
                  <a:pt x="2102350" y="360782"/>
                </a:lnTo>
                <a:lnTo>
                  <a:pt x="2101454" y="357229"/>
                </a:lnTo>
                <a:lnTo>
                  <a:pt x="2099661" y="354439"/>
                </a:lnTo>
                <a:lnTo>
                  <a:pt x="2097934" y="351650"/>
                </a:lnTo>
                <a:lnTo>
                  <a:pt x="2095610" y="349591"/>
                </a:lnTo>
                <a:lnTo>
                  <a:pt x="2102350" y="396976"/>
                </a:lnTo>
                <a:close/>
              </a:path>
              <a:path w="2507483" h="580273">
                <a:moveTo>
                  <a:pt x="2117506" y="383694"/>
                </a:moveTo>
                <a:lnTo>
                  <a:pt x="2118270" y="391231"/>
                </a:lnTo>
                <a:lnTo>
                  <a:pt x="2119798" y="392693"/>
                </a:lnTo>
                <a:lnTo>
                  <a:pt x="2121391" y="394087"/>
                </a:lnTo>
                <a:lnTo>
                  <a:pt x="2122097" y="394452"/>
                </a:lnTo>
                <a:lnTo>
                  <a:pt x="2123317" y="395083"/>
                </a:lnTo>
                <a:lnTo>
                  <a:pt x="2124280" y="399068"/>
                </a:lnTo>
                <a:lnTo>
                  <a:pt x="2125741" y="398006"/>
                </a:lnTo>
                <a:lnTo>
                  <a:pt x="2125575" y="395681"/>
                </a:lnTo>
                <a:lnTo>
                  <a:pt x="2126273" y="394187"/>
                </a:lnTo>
                <a:lnTo>
                  <a:pt x="2122554" y="377451"/>
                </a:lnTo>
                <a:lnTo>
                  <a:pt x="2120495" y="379443"/>
                </a:lnTo>
                <a:lnTo>
                  <a:pt x="2118502" y="381369"/>
                </a:lnTo>
                <a:lnTo>
                  <a:pt x="2117506" y="383694"/>
                </a:lnTo>
                <a:close/>
              </a:path>
              <a:path w="2507483" h="580273">
                <a:moveTo>
                  <a:pt x="2147192" y="390601"/>
                </a:moveTo>
                <a:lnTo>
                  <a:pt x="2130191" y="390601"/>
                </a:lnTo>
                <a:lnTo>
                  <a:pt x="2128265" y="390169"/>
                </a:lnTo>
                <a:lnTo>
                  <a:pt x="2126870" y="389306"/>
                </a:lnTo>
                <a:lnTo>
                  <a:pt x="2125542" y="388376"/>
                </a:lnTo>
                <a:lnTo>
                  <a:pt x="2124878" y="386981"/>
                </a:lnTo>
                <a:lnTo>
                  <a:pt x="2126273" y="394187"/>
                </a:lnTo>
                <a:lnTo>
                  <a:pt x="2127535" y="397474"/>
                </a:lnTo>
                <a:lnTo>
                  <a:pt x="2145001" y="397474"/>
                </a:lnTo>
                <a:lnTo>
                  <a:pt x="2147192" y="390601"/>
                </a:lnTo>
                <a:close/>
              </a:path>
              <a:path w="2507483" h="580273">
                <a:moveTo>
                  <a:pt x="2124075" y="376833"/>
                </a:moveTo>
                <a:lnTo>
                  <a:pt x="2122554" y="377451"/>
                </a:lnTo>
                <a:lnTo>
                  <a:pt x="2124878" y="386981"/>
                </a:lnTo>
                <a:lnTo>
                  <a:pt x="2124878" y="383594"/>
                </a:lnTo>
                <a:lnTo>
                  <a:pt x="2125708" y="378281"/>
                </a:lnTo>
                <a:lnTo>
                  <a:pt x="2125575" y="376222"/>
                </a:lnTo>
                <a:lnTo>
                  <a:pt x="2125177" y="366061"/>
                </a:lnTo>
                <a:lnTo>
                  <a:pt x="2125177" y="359885"/>
                </a:lnTo>
                <a:lnTo>
                  <a:pt x="2123716" y="349757"/>
                </a:lnTo>
                <a:lnTo>
                  <a:pt x="2122188" y="375160"/>
                </a:lnTo>
                <a:lnTo>
                  <a:pt x="2124075" y="376833"/>
                </a:lnTo>
                <a:close/>
              </a:path>
              <a:path w="2507483" h="580273">
                <a:moveTo>
                  <a:pt x="2117506" y="386417"/>
                </a:moveTo>
                <a:lnTo>
                  <a:pt x="2117506" y="389140"/>
                </a:lnTo>
                <a:lnTo>
                  <a:pt x="2118270" y="391231"/>
                </a:lnTo>
                <a:lnTo>
                  <a:pt x="2117506" y="383694"/>
                </a:lnTo>
                <a:lnTo>
                  <a:pt x="2117506" y="386417"/>
                </a:lnTo>
                <a:close/>
              </a:path>
              <a:path w="2507483" h="580273">
                <a:moveTo>
                  <a:pt x="2154132" y="400131"/>
                </a:moveTo>
                <a:lnTo>
                  <a:pt x="2154863" y="401559"/>
                </a:lnTo>
                <a:lnTo>
                  <a:pt x="2156822" y="413313"/>
                </a:lnTo>
                <a:lnTo>
                  <a:pt x="2158947" y="410923"/>
                </a:lnTo>
                <a:lnTo>
                  <a:pt x="2161139" y="408532"/>
                </a:lnTo>
                <a:lnTo>
                  <a:pt x="2162235" y="405709"/>
                </a:lnTo>
                <a:lnTo>
                  <a:pt x="2162235" y="398869"/>
                </a:lnTo>
                <a:lnTo>
                  <a:pt x="2160906" y="396013"/>
                </a:lnTo>
                <a:lnTo>
                  <a:pt x="2158250" y="393888"/>
                </a:lnTo>
                <a:lnTo>
                  <a:pt x="2155593" y="391696"/>
                </a:lnTo>
                <a:lnTo>
                  <a:pt x="2154132" y="400131"/>
                </a:lnTo>
                <a:close/>
              </a:path>
              <a:path w="2507483" h="580273">
                <a:moveTo>
                  <a:pt x="2148720" y="397474"/>
                </a:moveTo>
                <a:lnTo>
                  <a:pt x="2151277" y="398006"/>
                </a:lnTo>
                <a:lnTo>
                  <a:pt x="2152671" y="399068"/>
                </a:lnTo>
                <a:lnTo>
                  <a:pt x="2154132" y="400131"/>
                </a:lnTo>
                <a:lnTo>
                  <a:pt x="2155593" y="391696"/>
                </a:lnTo>
                <a:lnTo>
                  <a:pt x="2151908" y="390601"/>
                </a:lnTo>
                <a:lnTo>
                  <a:pt x="2148720" y="397474"/>
                </a:lnTo>
                <a:close/>
              </a:path>
              <a:path w="2507483" h="580273">
                <a:moveTo>
                  <a:pt x="2147192" y="390601"/>
                </a:moveTo>
                <a:lnTo>
                  <a:pt x="2145001" y="397474"/>
                </a:lnTo>
                <a:lnTo>
                  <a:pt x="2148720" y="397474"/>
                </a:lnTo>
                <a:lnTo>
                  <a:pt x="2151908" y="390601"/>
                </a:lnTo>
                <a:lnTo>
                  <a:pt x="2147192" y="390601"/>
                </a:lnTo>
                <a:close/>
              </a:path>
              <a:path w="2507483" h="580273">
                <a:moveTo>
                  <a:pt x="2126273" y="394187"/>
                </a:moveTo>
                <a:lnTo>
                  <a:pt x="2125575" y="395681"/>
                </a:lnTo>
                <a:lnTo>
                  <a:pt x="2125741" y="398006"/>
                </a:lnTo>
                <a:lnTo>
                  <a:pt x="2127535" y="397474"/>
                </a:lnTo>
                <a:lnTo>
                  <a:pt x="2126273" y="394187"/>
                </a:lnTo>
                <a:close/>
              </a:path>
              <a:path w="2507483" h="580273">
                <a:moveTo>
                  <a:pt x="2122819" y="400197"/>
                </a:moveTo>
                <a:lnTo>
                  <a:pt x="2124280" y="399068"/>
                </a:lnTo>
                <a:lnTo>
                  <a:pt x="2123317" y="395083"/>
                </a:lnTo>
                <a:lnTo>
                  <a:pt x="2122097" y="394452"/>
                </a:lnTo>
                <a:lnTo>
                  <a:pt x="2122089" y="401725"/>
                </a:lnTo>
                <a:lnTo>
                  <a:pt x="2122819" y="400197"/>
                </a:lnTo>
                <a:close/>
              </a:path>
              <a:path w="2507483" h="580273">
                <a:moveTo>
                  <a:pt x="2122089" y="394452"/>
                </a:moveTo>
                <a:lnTo>
                  <a:pt x="2119100" y="395615"/>
                </a:lnTo>
                <a:lnTo>
                  <a:pt x="2120495" y="414409"/>
                </a:lnTo>
                <a:lnTo>
                  <a:pt x="2122089" y="406108"/>
                </a:lnTo>
                <a:lnTo>
                  <a:pt x="2122089" y="394452"/>
                </a:lnTo>
                <a:close/>
              </a:path>
              <a:path w="2507483" h="580273">
                <a:moveTo>
                  <a:pt x="2117307" y="397673"/>
                </a:moveTo>
                <a:lnTo>
                  <a:pt x="2115580" y="399799"/>
                </a:lnTo>
                <a:lnTo>
                  <a:pt x="2116643" y="411753"/>
                </a:lnTo>
                <a:lnTo>
                  <a:pt x="2120495" y="414409"/>
                </a:lnTo>
                <a:lnTo>
                  <a:pt x="2119100" y="395615"/>
                </a:lnTo>
                <a:lnTo>
                  <a:pt x="2117307" y="397673"/>
                </a:lnTo>
                <a:close/>
              </a:path>
              <a:path w="2507483" h="580273">
                <a:moveTo>
                  <a:pt x="2116643" y="411753"/>
                </a:moveTo>
                <a:lnTo>
                  <a:pt x="2115580" y="399799"/>
                </a:lnTo>
                <a:lnTo>
                  <a:pt x="2114717" y="402189"/>
                </a:lnTo>
                <a:lnTo>
                  <a:pt x="2114717" y="408565"/>
                </a:lnTo>
                <a:lnTo>
                  <a:pt x="2116643" y="411753"/>
                </a:lnTo>
                <a:close/>
              </a:path>
              <a:path w="2507483" h="580273">
                <a:moveTo>
                  <a:pt x="2156822" y="413313"/>
                </a:moveTo>
                <a:lnTo>
                  <a:pt x="2154863" y="401559"/>
                </a:lnTo>
                <a:lnTo>
                  <a:pt x="2154863" y="404813"/>
                </a:lnTo>
                <a:lnTo>
                  <a:pt x="2154265" y="406174"/>
                </a:lnTo>
                <a:lnTo>
                  <a:pt x="2153933" y="415140"/>
                </a:lnTo>
                <a:lnTo>
                  <a:pt x="2156822" y="413313"/>
                </a:lnTo>
                <a:close/>
              </a:path>
              <a:path w="2507483" h="580273">
                <a:moveTo>
                  <a:pt x="2154265" y="406174"/>
                </a:moveTo>
                <a:lnTo>
                  <a:pt x="2153070" y="407436"/>
                </a:lnTo>
                <a:lnTo>
                  <a:pt x="2151874" y="408698"/>
                </a:lnTo>
                <a:lnTo>
                  <a:pt x="2150015" y="409727"/>
                </a:lnTo>
                <a:lnTo>
                  <a:pt x="2147491" y="410524"/>
                </a:lnTo>
                <a:lnTo>
                  <a:pt x="2150281" y="416402"/>
                </a:lnTo>
                <a:lnTo>
                  <a:pt x="2153933" y="415140"/>
                </a:lnTo>
                <a:lnTo>
                  <a:pt x="2154265" y="406174"/>
                </a:lnTo>
                <a:close/>
              </a:path>
              <a:path w="2507483" h="580273">
                <a:moveTo>
                  <a:pt x="2150281" y="416402"/>
                </a:moveTo>
                <a:lnTo>
                  <a:pt x="2147491" y="410524"/>
                </a:lnTo>
                <a:lnTo>
                  <a:pt x="2145034" y="411321"/>
                </a:lnTo>
                <a:lnTo>
                  <a:pt x="2141879" y="411720"/>
                </a:lnTo>
                <a:lnTo>
                  <a:pt x="2133047" y="411720"/>
                </a:lnTo>
                <a:lnTo>
                  <a:pt x="2138127" y="418394"/>
                </a:lnTo>
                <a:lnTo>
                  <a:pt x="2142643" y="418394"/>
                </a:lnTo>
                <a:lnTo>
                  <a:pt x="2146694" y="417730"/>
                </a:lnTo>
                <a:lnTo>
                  <a:pt x="2150281" y="416402"/>
                </a:lnTo>
                <a:close/>
              </a:path>
              <a:path w="2507483" h="580273">
                <a:moveTo>
                  <a:pt x="2130291" y="418394"/>
                </a:moveTo>
                <a:lnTo>
                  <a:pt x="2138127" y="418394"/>
                </a:lnTo>
                <a:lnTo>
                  <a:pt x="2133047" y="411720"/>
                </a:lnTo>
                <a:lnTo>
                  <a:pt x="2129128" y="410989"/>
                </a:lnTo>
                <a:lnTo>
                  <a:pt x="2126273" y="409528"/>
                </a:lnTo>
                <a:lnTo>
                  <a:pt x="2124413" y="417066"/>
                </a:lnTo>
                <a:lnTo>
                  <a:pt x="2130291" y="418394"/>
                </a:lnTo>
                <a:close/>
              </a:path>
              <a:path w="2507483" h="580273">
                <a:moveTo>
                  <a:pt x="2124413" y="417066"/>
                </a:moveTo>
                <a:lnTo>
                  <a:pt x="2126273" y="409528"/>
                </a:lnTo>
                <a:lnTo>
                  <a:pt x="2123483" y="408067"/>
                </a:lnTo>
                <a:lnTo>
                  <a:pt x="2122089" y="406108"/>
                </a:lnTo>
                <a:lnTo>
                  <a:pt x="2120495" y="414409"/>
                </a:lnTo>
                <a:lnTo>
                  <a:pt x="2124413" y="417066"/>
                </a:lnTo>
                <a:close/>
              </a:path>
              <a:path w="2507483" h="580273">
                <a:moveTo>
                  <a:pt x="2126870" y="380938"/>
                </a:moveTo>
                <a:lnTo>
                  <a:pt x="2128265" y="379609"/>
                </a:lnTo>
                <a:lnTo>
                  <a:pt x="2129072" y="379321"/>
                </a:lnTo>
                <a:lnTo>
                  <a:pt x="2130589" y="378779"/>
                </a:lnTo>
                <a:lnTo>
                  <a:pt x="2130756" y="379842"/>
                </a:lnTo>
                <a:lnTo>
                  <a:pt x="2137330" y="379842"/>
                </a:lnTo>
                <a:lnTo>
                  <a:pt x="2133844" y="378447"/>
                </a:lnTo>
                <a:lnTo>
                  <a:pt x="2129560" y="375758"/>
                </a:lnTo>
                <a:lnTo>
                  <a:pt x="2125708" y="378281"/>
                </a:lnTo>
                <a:lnTo>
                  <a:pt x="2126870" y="380938"/>
                </a:lnTo>
                <a:close/>
              </a:path>
              <a:path w="2507483" h="580273">
                <a:moveTo>
                  <a:pt x="2125708" y="378281"/>
                </a:moveTo>
                <a:lnTo>
                  <a:pt x="2124878" y="383594"/>
                </a:lnTo>
                <a:lnTo>
                  <a:pt x="2125542" y="382199"/>
                </a:lnTo>
                <a:lnTo>
                  <a:pt x="2126870" y="380938"/>
                </a:lnTo>
                <a:lnTo>
                  <a:pt x="2125708" y="378281"/>
                </a:lnTo>
                <a:close/>
              </a:path>
              <a:path w="2507483" h="580273">
                <a:moveTo>
                  <a:pt x="2129560" y="375758"/>
                </a:moveTo>
                <a:lnTo>
                  <a:pt x="2133844" y="378447"/>
                </a:lnTo>
                <a:lnTo>
                  <a:pt x="2134840" y="378447"/>
                </a:lnTo>
                <a:lnTo>
                  <a:pt x="2130988" y="372404"/>
                </a:lnTo>
                <a:lnTo>
                  <a:pt x="2128664" y="370478"/>
                </a:lnTo>
                <a:lnTo>
                  <a:pt x="2126339" y="368552"/>
                </a:lnTo>
                <a:lnTo>
                  <a:pt x="2125575" y="376222"/>
                </a:lnTo>
                <a:lnTo>
                  <a:pt x="2125708" y="378281"/>
                </a:lnTo>
                <a:lnTo>
                  <a:pt x="2129560" y="375758"/>
                </a:lnTo>
                <a:close/>
              </a:path>
              <a:path w="2507483" h="580273">
                <a:moveTo>
                  <a:pt x="2133877" y="352646"/>
                </a:moveTo>
                <a:lnTo>
                  <a:pt x="2140784" y="352646"/>
                </a:lnTo>
                <a:lnTo>
                  <a:pt x="2143673" y="353609"/>
                </a:lnTo>
                <a:lnTo>
                  <a:pt x="2145997" y="355535"/>
                </a:lnTo>
                <a:lnTo>
                  <a:pt x="2148321" y="357395"/>
                </a:lnTo>
                <a:lnTo>
                  <a:pt x="2148388" y="350753"/>
                </a:lnTo>
                <a:lnTo>
                  <a:pt x="2149484" y="359885"/>
                </a:lnTo>
                <a:lnTo>
                  <a:pt x="2149484" y="366061"/>
                </a:lnTo>
                <a:lnTo>
                  <a:pt x="2151011" y="376289"/>
                </a:lnTo>
                <a:lnTo>
                  <a:pt x="2153269" y="353244"/>
                </a:lnTo>
                <a:lnTo>
                  <a:pt x="2148388" y="348585"/>
                </a:lnTo>
                <a:lnTo>
                  <a:pt x="2147890" y="348363"/>
                </a:lnTo>
                <a:lnTo>
                  <a:pt x="2144835" y="346902"/>
                </a:lnTo>
                <a:lnTo>
                  <a:pt x="2141315" y="346171"/>
                </a:lnTo>
                <a:lnTo>
                  <a:pt x="2137330" y="346171"/>
                </a:lnTo>
                <a:lnTo>
                  <a:pt x="2133877" y="352646"/>
                </a:lnTo>
                <a:close/>
              </a:path>
              <a:path w="2507483" h="580273">
                <a:moveTo>
                  <a:pt x="2125177" y="359885"/>
                </a:moveTo>
                <a:lnTo>
                  <a:pt x="2126339" y="357395"/>
                </a:lnTo>
                <a:lnTo>
                  <a:pt x="2128664" y="355535"/>
                </a:lnTo>
                <a:lnTo>
                  <a:pt x="2130988" y="353609"/>
                </a:lnTo>
                <a:lnTo>
                  <a:pt x="2133877" y="352646"/>
                </a:lnTo>
                <a:lnTo>
                  <a:pt x="2137330" y="346171"/>
                </a:lnTo>
                <a:lnTo>
                  <a:pt x="2133345" y="346171"/>
                </a:lnTo>
                <a:lnTo>
                  <a:pt x="2129826" y="346902"/>
                </a:lnTo>
                <a:lnTo>
                  <a:pt x="2126771" y="348363"/>
                </a:lnTo>
                <a:lnTo>
                  <a:pt x="2125177" y="359885"/>
                </a:lnTo>
                <a:close/>
              </a:path>
              <a:path w="2507483" h="580273">
                <a:moveTo>
                  <a:pt x="2123716" y="349757"/>
                </a:moveTo>
                <a:lnTo>
                  <a:pt x="2121292" y="351716"/>
                </a:lnTo>
                <a:lnTo>
                  <a:pt x="2119499" y="354240"/>
                </a:lnTo>
                <a:lnTo>
                  <a:pt x="2117772" y="356764"/>
                </a:lnTo>
                <a:lnTo>
                  <a:pt x="2116909" y="359686"/>
                </a:lnTo>
                <a:lnTo>
                  <a:pt x="2118669" y="371972"/>
                </a:lnTo>
                <a:lnTo>
                  <a:pt x="2122188" y="375160"/>
                </a:lnTo>
                <a:lnTo>
                  <a:pt x="2123716" y="349757"/>
                </a:lnTo>
                <a:close/>
              </a:path>
              <a:path w="2507483" h="580273">
                <a:moveTo>
                  <a:pt x="2116909" y="363006"/>
                </a:moveTo>
                <a:lnTo>
                  <a:pt x="2116909" y="367921"/>
                </a:lnTo>
                <a:lnTo>
                  <a:pt x="2118669" y="371972"/>
                </a:lnTo>
                <a:lnTo>
                  <a:pt x="2116909" y="359686"/>
                </a:lnTo>
                <a:lnTo>
                  <a:pt x="2116909" y="363006"/>
                </a:lnTo>
                <a:close/>
              </a:path>
              <a:path w="2507483" h="580273">
                <a:moveTo>
                  <a:pt x="2143673" y="372404"/>
                </a:moveTo>
                <a:lnTo>
                  <a:pt x="2140784" y="373367"/>
                </a:lnTo>
                <a:lnTo>
                  <a:pt x="2137330" y="373367"/>
                </a:lnTo>
                <a:lnTo>
                  <a:pt x="2134840" y="378447"/>
                </a:lnTo>
                <a:lnTo>
                  <a:pt x="2133844" y="378447"/>
                </a:lnTo>
                <a:lnTo>
                  <a:pt x="2137330" y="379842"/>
                </a:lnTo>
                <a:lnTo>
                  <a:pt x="2141315" y="379842"/>
                </a:lnTo>
                <a:lnTo>
                  <a:pt x="2143673" y="372404"/>
                </a:lnTo>
                <a:close/>
              </a:path>
              <a:path w="2507483" h="580273">
                <a:moveTo>
                  <a:pt x="2157752" y="363006"/>
                </a:moveTo>
                <a:lnTo>
                  <a:pt x="2157752" y="359686"/>
                </a:lnTo>
                <a:lnTo>
                  <a:pt x="2156889" y="356764"/>
                </a:lnTo>
                <a:lnTo>
                  <a:pt x="2155162" y="354240"/>
                </a:lnTo>
                <a:lnTo>
                  <a:pt x="2153435" y="351716"/>
                </a:lnTo>
                <a:lnTo>
                  <a:pt x="2153269" y="351582"/>
                </a:lnTo>
                <a:lnTo>
                  <a:pt x="2151011" y="349757"/>
                </a:lnTo>
                <a:lnTo>
                  <a:pt x="2148388" y="348163"/>
                </a:lnTo>
                <a:lnTo>
                  <a:pt x="2148388" y="348585"/>
                </a:lnTo>
                <a:lnTo>
                  <a:pt x="2153269" y="353244"/>
                </a:lnTo>
                <a:lnTo>
                  <a:pt x="2153435" y="374296"/>
                </a:lnTo>
                <a:lnTo>
                  <a:pt x="2155162" y="371773"/>
                </a:lnTo>
                <a:lnTo>
                  <a:pt x="2156889" y="369183"/>
                </a:lnTo>
                <a:lnTo>
                  <a:pt x="2157752" y="366261"/>
                </a:lnTo>
                <a:lnTo>
                  <a:pt x="2157752" y="363006"/>
                </a:lnTo>
                <a:close/>
              </a:path>
              <a:path w="2507483" h="580273">
                <a:moveTo>
                  <a:pt x="2153269" y="350388"/>
                </a:moveTo>
                <a:lnTo>
                  <a:pt x="2154133" y="348329"/>
                </a:lnTo>
                <a:lnTo>
                  <a:pt x="2155859" y="347068"/>
                </a:lnTo>
                <a:lnTo>
                  <a:pt x="2157652" y="345739"/>
                </a:lnTo>
                <a:lnTo>
                  <a:pt x="2160176" y="345075"/>
                </a:lnTo>
                <a:lnTo>
                  <a:pt x="2164127" y="345075"/>
                </a:lnTo>
                <a:lnTo>
                  <a:pt x="2162334" y="338002"/>
                </a:lnTo>
                <a:lnTo>
                  <a:pt x="2159379" y="338002"/>
                </a:lnTo>
                <a:lnTo>
                  <a:pt x="2157121" y="338534"/>
                </a:lnTo>
                <a:lnTo>
                  <a:pt x="2155062" y="339596"/>
                </a:lnTo>
                <a:lnTo>
                  <a:pt x="2153269" y="350388"/>
                </a:lnTo>
                <a:close/>
              </a:path>
              <a:path w="2507483" h="580273">
                <a:moveTo>
                  <a:pt x="2150181" y="343979"/>
                </a:moveTo>
                <a:lnTo>
                  <a:pt x="2151011" y="349757"/>
                </a:lnTo>
                <a:lnTo>
                  <a:pt x="2153269" y="351582"/>
                </a:lnTo>
                <a:lnTo>
                  <a:pt x="2153269" y="350388"/>
                </a:lnTo>
                <a:lnTo>
                  <a:pt x="2155062" y="339596"/>
                </a:lnTo>
                <a:lnTo>
                  <a:pt x="2153003" y="340592"/>
                </a:lnTo>
                <a:lnTo>
                  <a:pt x="2151376" y="342054"/>
                </a:lnTo>
                <a:lnTo>
                  <a:pt x="2150181" y="343979"/>
                </a:lnTo>
                <a:close/>
              </a:path>
              <a:path w="2507483" h="580273">
                <a:moveTo>
                  <a:pt x="2148986" y="345905"/>
                </a:moveTo>
                <a:lnTo>
                  <a:pt x="2148388" y="348163"/>
                </a:lnTo>
                <a:lnTo>
                  <a:pt x="2151011" y="349757"/>
                </a:lnTo>
                <a:lnTo>
                  <a:pt x="2150181" y="343979"/>
                </a:lnTo>
                <a:lnTo>
                  <a:pt x="2148986" y="345905"/>
                </a:lnTo>
                <a:close/>
              </a:path>
              <a:path w="2507483" h="580273">
                <a:moveTo>
                  <a:pt x="2143673" y="372404"/>
                </a:moveTo>
                <a:lnTo>
                  <a:pt x="2144835" y="379145"/>
                </a:lnTo>
                <a:lnTo>
                  <a:pt x="2147890" y="377750"/>
                </a:lnTo>
                <a:lnTo>
                  <a:pt x="2151011" y="376289"/>
                </a:lnTo>
                <a:lnTo>
                  <a:pt x="2149484" y="366061"/>
                </a:lnTo>
                <a:lnTo>
                  <a:pt x="2148321" y="368552"/>
                </a:lnTo>
                <a:lnTo>
                  <a:pt x="2145997" y="370478"/>
                </a:lnTo>
                <a:lnTo>
                  <a:pt x="2143673" y="372404"/>
                </a:lnTo>
                <a:close/>
              </a:path>
              <a:path w="2507483" h="580273">
                <a:moveTo>
                  <a:pt x="2133877" y="373367"/>
                </a:moveTo>
                <a:lnTo>
                  <a:pt x="2130988" y="372404"/>
                </a:lnTo>
                <a:lnTo>
                  <a:pt x="2134840" y="378447"/>
                </a:lnTo>
                <a:lnTo>
                  <a:pt x="2137330" y="373367"/>
                </a:lnTo>
                <a:lnTo>
                  <a:pt x="2133877" y="373367"/>
                </a:lnTo>
                <a:close/>
              </a:path>
              <a:path w="2507483" h="580273">
                <a:moveTo>
                  <a:pt x="2217328" y="331627"/>
                </a:moveTo>
                <a:lnTo>
                  <a:pt x="2217328" y="329834"/>
                </a:lnTo>
                <a:lnTo>
                  <a:pt x="2216764" y="328406"/>
                </a:lnTo>
                <a:lnTo>
                  <a:pt x="2214572" y="326214"/>
                </a:lnTo>
                <a:lnTo>
                  <a:pt x="2213144" y="325650"/>
                </a:lnTo>
                <a:lnTo>
                  <a:pt x="2209558" y="325650"/>
                </a:lnTo>
                <a:lnTo>
                  <a:pt x="2208097" y="326214"/>
                </a:lnTo>
                <a:lnTo>
                  <a:pt x="2205905" y="328406"/>
                </a:lnTo>
                <a:lnTo>
                  <a:pt x="2205374" y="329834"/>
                </a:lnTo>
                <a:lnTo>
                  <a:pt x="2205374" y="331627"/>
                </a:lnTo>
                <a:lnTo>
                  <a:pt x="2205905" y="334881"/>
                </a:lnTo>
                <a:lnTo>
                  <a:pt x="2208097" y="337073"/>
                </a:lnTo>
                <a:lnTo>
                  <a:pt x="2209558" y="337604"/>
                </a:lnTo>
                <a:lnTo>
                  <a:pt x="2213144" y="337604"/>
                </a:lnTo>
                <a:lnTo>
                  <a:pt x="2214572" y="337073"/>
                </a:lnTo>
                <a:lnTo>
                  <a:pt x="2216764" y="334881"/>
                </a:lnTo>
                <a:lnTo>
                  <a:pt x="2217328" y="333420"/>
                </a:lnTo>
                <a:lnTo>
                  <a:pt x="2217328" y="331627"/>
                </a:lnTo>
                <a:close/>
              </a:path>
              <a:path w="2507483" h="580273">
                <a:moveTo>
                  <a:pt x="2207366" y="347167"/>
                </a:moveTo>
                <a:lnTo>
                  <a:pt x="2207366" y="396976"/>
                </a:lnTo>
                <a:lnTo>
                  <a:pt x="2215336" y="396976"/>
                </a:lnTo>
                <a:lnTo>
                  <a:pt x="2215336" y="347167"/>
                </a:lnTo>
                <a:lnTo>
                  <a:pt x="2207366" y="347167"/>
                </a:lnTo>
                <a:close/>
              </a:path>
              <a:path w="2507483" h="580273">
                <a:moveTo>
                  <a:pt x="2237613" y="354041"/>
                </a:moveTo>
                <a:lnTo>
                  <a:pt x="2237613" y="384624"/>
                </a:lnTo>
                <a:lnTo>
                  <a:pt x="2237679" y="387811"/>
                </a:lnTo>
                <a:lnTo>
                  <a:pt x="2245582" y="354041"/>
                </a:lnTo>
                <a:lnTo>
                  <a:pt x="2237613" y="347167"/>
                </a:lnTo>
                <a:lnTo>
                  <a:pt x="2227651" y="347167"/>
                </a:lnTo>
                <a:lnTo>
                  <a:pt x="2227651" y="354041"/>
                </a:lnTo>
                <a:lnTo>
                  <a:pt x="2237613" y="354041"/>
                </a:lnTo>
                <a:close/>
              </a:path>
              <a:path w="2507483" h="580273">
                <a:moveTo>
                  <a:pt x="2245582" y="354041"/>
                </a:moveTo>
                <a:lnTo>
                  <a:pt x="2237679" y="387811"/>
                </a:lnTo>
                <a:lnTo>
                  <a:pt x="2238343" y="390401"/>
                </a:lnTo>
                <a:lnTo>
                  <a:pt x="2239605" y="392394"/>
                </a:lnTo>
                <a:lnTo>
                  <a:pt x="2240933" y="394320"/>
                </a:lnTo>
                <a:lnTo>
                  <a:pt x="2242693" y="395747"/>
                </a:lnTo>
                <a:lnTo>
                  <a:pt x="2244885" y="396677"/>
                </a:lnTo>
                <a:lnTo>
                  <a:pt x="2245582" y="385686"/>
                </a:lnTo>
                <a:lnTo>
                  <a:pt x="2245582" y="354041"/>
                </a:lnTo>
                <a:close/>
              </a:path>
              <a:path w="2507483" h="580273">
                <a:moveTo>
                  <a:pt x="2261820" y="386815"/>
                </a:moveTo>
                <a:lnTo>
                  <a:pt x="2260691" y="387944"/>
                </a:lnTo>
                <a:lnTo>
                  <a:pt x="2261255" y="395980"/>
                </a:lnTo>
                <a:lnTo>
                  <a:pt x="2263082" y="394884"/>
                </a:lnTo>
                <a:lnTo>
                  <a:pt x="2264609" y="393489"/>
                </a:lnTo>
                <a:lnTo>
                  <a:pt x="2261820" y="386815"/>
                </a:lnTo>
                <a:close/>
              </a:path>
              <a:path w="2507483" h="580273">
                <a:moveTo>
                  <a:pt x="2256640" y="390169"/>
                </a:moveTo>
                <a:lnTo>
                  <a:pt x="2257071" y="397574"/>
                </a:lnTo>
                <a:lnTo>
                  <a:pt x="2259130" y="396777"/>
                </a:lnTo>
                <a:lnTo>
                  <a:pt x="2261255" y="395980"/>
                </a:lnTo>
                <a:lnTo>
                  <a:pt x="2260691" y="387944"/>
                </a:lnTo>
                <a:lnTo>
                  <a:pt x="2259429" y="388841"/>
                </a:lnTo>
                <a:lnTo>
                  <a:pt x="2258034" y="389505"/>
                </a:lnTo>
                <a:lnTo>
                  <a:pt x="2256640" y="390169"/>
                </a:lnTo>
                <a:close/>
              </a:path>
              <a:path w="2507483" h="580273">
                <a:moveTo>
                  <a:pt x="2249069" y="389903"/>
                </a:moveTo>
                <a:lnTo>
                  <a:pt x="2249434" y="397972"/>
                </a:lnTo>
                <a:lnTo>
                  <a:pt x="2254680" y="397972"/>
                </a:lnTo>
                <a:lnTo>
                  <a:pt x="2257071" y="397574"/>
                </a:lnTo>
                <a:lnTo>
                  <a:pt x="2256640" y="390169"/>
                </a:lnTo>
                <a:lnTo>
                  <a:pt x="2254979" y="390501"/>
                </a:lnTo>
                <a:lnTo>
                  <a:pt x="2250862" y="390501"/>
                </a:lnTo>
                <a:lnTo>
                  <a:pt x="2249069" y="389903"/>
                </a:lnTo>
                <a:close/>
              </a:path>
              <a:path w="2507483" h="580273">
                <a:moveTo>
                  <a:pt x="2247674" y="388708"/>
                </a:moveTo>
                <a:lnTo>
                  <a:pt x="2246279" y="387512"/>
                </a:lnTo>
                <a:lnTo>
                  <a:pt x="2247076" y="397541"/>
                </a:lnTo>
                <a:lnTo>
                  <a:pt x="2249434" y="397972"/>
                </a:lnTo>
                <a:lnTo>
                  <a:pt x="2249069" y="389903"/>
                </a:lnTo>
                <a:lnTo>
                  <a:pt x="2247674" y="388708"/>
                </a:lnTo>
                <a:close/>
              </a:path>
              <a:path w="2507483" h="580273">
                <a:moveTo>
                  <a:pt x="2245582" y="385686"/>
                </a:moveTo>
                <a:lnTo>
                  <a:pt x="2244885" y="396677"/>
                </a:lnTo>
                <a:lnTo>
                  <a:pt x="2247076" y="397541"/>
                </a:lnTo>
                <a:lnTo>
                  <a:pt x="2246279" y="387512"/>
                </a:lnTo>
                <a:lnTo>
                  <a:pt x="2245582" y="385686"/>
                </a:lnTo>
                <a:close/>
              </a:path>
              <a:path w="2507483" h="580273">
                <a:moveTo>
                  <a:pt x="2245582" y="347167"/>
                </a:moveTo>
                <a:lnTo>
                  <a:pt x="2245582" y="333022"/>
                </a:lnTo>
                <a:lnTo>
                  <a:pt x="2237613" y="335213"/>
                </a:lnTo>
                <a:lnTo>
                  <a:pt x="2237613" y="347167"/>
                </a:lnTo>
                <a:lnTo>
                  <a:pt x="2245582" y="354041"/>
                </a:lnTo>
                <a:lnTo>
                  <a:pt x="2263712" y="354041"/>
                </a:lnTo>
                <a:lnTo>
                  <a:pt x="2263712" y="347167"/>
                </a:lnTo>
                <a:lnTo>
                  <a:pt x="2245582" y="347167"/>
                </a:lnTo>
                <a:close/>
              </a:path>
              <a:path w="2507483" h="580273">
                <a:moveTo>
                  <a:pt x="2354242" y="372072"/>
                </a:moveTo>
                <a:lnTo>
                  <a:pt x="2354242" y="366692"/>
                </a:lnTo>
                <a:lnTo>
                  <a:pt x="2353212" y="362077"/>
                </a:lnTo>
                <a:lnTo>
                  <a:pt x="2351153" y="358225"/>
                </a:lnTo>
                <a:lnTo>
                  <a:pt x="2349095" y="354307"/>
                </a:lnTo>
                <a:lnTo>
                  <a:pt x="2346272" y="368087"/>
                </a:lnTo>
                <a:lnTo>
                  <a:pt x="2346272" y="372072"/>
                </a:lnTo>
                <a:lnTo>
                  <a:pt x="2349095" y="389870"/>
                </a:lnTo>
                <a:lnTo>
                  <a:pt x="2351153" y="386018"/>
                </a:lnTo>
                <a:lnTo>
                  <a:pt x="2353212" y="382100"/>
                </a:lnTo>
                <a:lnTo>
                  <a:pt x="2354242" y="377451"/>
                </a:lnTo>
                <a:lnTo>
                  <a:pt x="2354242" y="372072"/>
                </a:lnTo>
                <a:close/>
              </a:path>
              <a:path w="2507483" h="580273">
                <a:moveTo>
                  <a:pt x="2346239" y="351318"/>
                </a:moveTo>
                <a:lnTo>
                  <a:pt x="2342586" y="349259"/>
                </a:lnTo>
                <a:lnTo>
                  <a:pt x="2343018" y="359055"/>
                </a:lnTo>
                <a:lnTo>
                  <a:pt x="2344280" y="361911"/>
                </a:lnTo>
                <a:lnTo>
                  <a:pt x="2345608" y="364700"/>
                </a:lnTo>
                <a:lnTo>
                  <a:pt x="2346272" y="368087"/>
                </a:lnTo>
                <a:lnTo>
                  <a:pt x="2349095" y="354307"/>
                </a:lnTo>
                <a:lnTo>
                  <a:pt x="2346239" y="351318"/>
                </a:lnTo>
                <a:close/>
              </a:path>
              <a:path w="2507483" h="580273">
                <a:moveTo>
                  <a:pt x="2336410" y="353808"/>
                </a:moveTo>
                <a:lnTo>
                  <a:pt x="2338801" y="355336"/>
                </a:lnTo>
                <a:lnTo>
                  <a:pt x="2341192" y="356863"/>
                </a:lnTo>
                <a:lnTo>
                  <a:pt x="2343018" y="359055"/>
                </a:lnTo>
                <a:lnTo>
                  <a:pt x="2342586" y="349259"/>
                </a:lnTo>
                <a:lnTo>
                  <a:pt x="2339000" y="347200"/>
                </a:lnTo>
                <a:lnTo>
                  <a:pt x="2336410" y="353808"/>
                </a:lnTo>
                <a:close/>
              </a:path>
              <a:path w="2507483" h="580273">
                <a:moveTo>
                  <a:pt x="2326747" y="353045"/>
                </a:moveTo>
                <a:lnTo>
                  <a:pt x="2333521" y="353045"/>
                </a:lnTo>
                <a:lnTo>
                  <a:pt x="2336410" y="353808"/>
                </a:lnTo>
                <a:lnTo>
                  <a:pt x="2339000" y="347200"/>
                </a:lnTo>
                <a:lnTo>
                  <a:pt x="2334849" y="346171"/>
                </a:lnTo>
                <a:lnTo>
                  <a:pt x="2330134" y="346171"/>
                </a:lnTo>
                <a:lnTo>
                  <a:pt x="2326747" y="353045"/>
                </a:lnTo>
                <a:close/>
              </a:path>
              <a:path w="2507483" h="580273">
                <a:moveTo>
                  <a:pt x="2325485" y="346171"/>
                </a:moveTo>
                <a:lnTo>
                  <a:pt x="2321334" y="347200"/>
                </a:lnTo>
                <a:lnTo>
                  <a:pt x="2321467" y="355336"/>
                </a:lnTo>
                <a:lnTo>
                  <a:pt x="2323858" y="353808"/>
                </a:lnTo>
                <a:lnTo>
                  <a:pt x="2326747" y="353045"/>
                </a:lnTo>
                <a:lnTo>
                  <a:pt x="2330134" y="346171"/>
                </a:lnTo>
                <a:lnTo>
                  <a:pt x="2325485" y="346171"/>
                </a:lnTo>
                <a:close/>
              </a:path>
              <a:path w="2507483" h="580273">
                <a:moveTo>
                  <a:pt x="2315889" y="361911"/>
                </a:moveTo>
                <a:lnTo>
                  <a:pt x="2317217" y="359055"/>
                </a:lnTo>
                <a:lnTo>
                  <a:pt x="2319076" y="356863"/>
                </a:lnTo>
                <a:lnTo>
                  <a:pt x="2321467" y="355336"/>
                </a:lnTo>
                <a:lnTo>
                  <a:pt x="2321334" y="347200"/>
                </a:lnTo>
                <a:lnTo>
                  <a:pt x="2317682" y="349259"/>
                </a:lnTo>
                <a:lnTo>
                  <a:pt x="2315889" y="361911"/>
                </a:lnTo>
                <a:close/>
              </a:path>
              <a:path w="2507483" h="580273">
                <a:moveTo>
                  <a:pt x="2317217" y="385088"/>
                </a:moveTo>
                <a:lnTo>
                  <a:pt x="2315889" y="382233"/>
                </a:lnTo>
                <a:lnTo>
                  <a:pt x="2314627" y="379377"/>
                </a:lnTo>
                <a:lnTo>
                  <a:pt x="2313996" y="375990"/>
                </a:lnTo>
                <a:lnTo>
                  <a:pt x="2313996" y="368087"/>
                </a:lnTo>
                <a:lnTo>
                  <a:pt x="2314627" y="364700"/>
                </a:lnTo>
                <a:lnTo>
                  <a:pt x="2315889" y="361911"/>
                </a:lnTo>
                <a:lnTo>
                  <a:pt x="2317682" y="349259"/>
                </a:lnTo>
                <a:lnTo>
                  <a:pt x="2314029" y="351318"/>
                </a:lnTo>
                <a:lnTo>
                  <a:pt x="2311174" y="354307"/>
                </a:lnTo>
                <a:lnTo>
                  <a:pt x="2314029" y="392825"/>
                </a:lnTo>
                <a:lnTo>
                  <a:pt x="2317682" y="394884"/>
                </a:lnTo>
                <a:lnTo>
                  <a:pt x="2317217" y="385088"/>
                </a:lnTo>
                <a:close/>
              </a:path>
              <a:path w="2507483" h="580273">
                <a:moveTo>
                  <a:pt x="2346272" y="375990"/>
                </a:moveTo>
                <a:lnTo>
                  <a:pt x="2345608" y="379377"/>
                </a:lnTo>
                <a:lnTo>
                  <a:pt x="2346239" y="392825"/>
                </a:lnTo>
                <a:lnTo>
                  <a:pt x="2349095" y="389870"/>
                </a:lnTo>
                <a:lnTo>
                  <a:pt x="2346272" y="372072"/>
                </a:lnTo>
                <a:lnTo>
                  <a:pt x="2346272" y="375990"/>
                </a:lnTo>
                <a:close/>
              </a:path>
              <a:path w="2507483" h="580273">
                <a:moveTo>
                  <a:pt x="2345608" y="379377"/>
                </a:moveTo>
                <a:lnTo>
                  <a:pt x="2344280" y="382233"/>
                </a:lnTo>
                <a:lnTo>
                  <a:pt x="2343018" y="385088"/>
                </a:lnTo>
                <a:lnTo>
                  <a:pt x="2341192" y="387280"/>
                </a:lnTo>
                <a:lnTo>
                  <a:pt x="2338801" y="388807"/>
                </a:lnTo>
                <a:lnTo>
                  <a:pt x="2336410" y="390335"/>
                </a:lnTo>
                <a:lnTo>
                  <a:pt x="2339000" y="396943"/>
                </a:lnTo>
                <a:lnTo>
                  <a:pt x="2342586" y="394884"/>
                </a:lnTo>
                <a:lnTo>
                  <a:pt x="2346239" y="392825"/>
                </a:lnTo>
                <a:lnTo>
                  <a:pt x="2345608" y="379377"/>
                </a:lnTo>
                <a:close/>
              </a:path>
              <a:path w="2507483" h="580273">
                <a:moveTo>
                  <a:pt x="2334849" y="397972"/>
                </a:moveTo>
                <a:lnTo>
                  <a:pt x="2339000" y="396943"/>
                </a:lnTo>
                <a:lnTo>
                  <a:pt x="2336410" y="390335"/>
                </a:lnTo>
                <a:lnTo>
                  <a:pt x="2333521" y="391099"/>
                </a:lnTo>
                <a:lnTo>
                  <a:pt x="2330134" y="391099"/>
                </a:lnTo>
                <a:lnTo>
                  <a:pt x="2330134" y="397972"/>
                </a:lnTo>
                <a:lnTo>
                  <a:pt x="2334849" y="397972"/>
                </a:lnTo>
                <a:close/>
              </a:path>
              <a:path w="2507483" h="580273">
                <a:moveTo>
                  <a:pt x="2326747" y="391099"/>
                </a:moveTo>
                <a:lnTo>
                  <a:pt x="2323858" y="390335"/>
                </a:lnTo>
                <a:lnTo>
                  <a:pt x="2325485" y="397972"/>
                </a:lnTo>
                <a:lnTo>
                  <a:pt x="2330134" y="397972"/>
                </a:lnTo>
                <a:lnTo>
                  <a:pt x="2330134" y="391099"/>
                </a:lnTo>
                <a:lnTo>
                  <a:pt x="2326747" y="391099"/>
                </a:lnTo>
                <a:close/>
              </a:path>
              <a:path w="2507483" h="580273">
                <a:moveTo>
                  <a:pt x="2317217" y="385088"/>
                </a:moveTo>
                <a:lnTo>
                  <a:pt x="2317682" y="394884"/>
                </a:lnTo>
                <a:lnTo>
                  <a:pt x="2321334" y="396943"/>
                </a:lnTo>
                <a:lnTo>
                  <a:pt x="2325485" y="397972"/>
                </a:lnTo>
                <a:lnTo>
                  <a:pt x="2323858" y="390335"/>
                </a:lnTo>
                <a:lnTo>
                  <a:pt x="2321467" y="388807"/>
                </a:lnTo>
                <a:lnTo>
                  <a:pt x="2319076" y="387280"/>
                </a:lnTo>
                <a:lnTo>
                  <a:pt x="2317217" y="385088"/>
                </a:lnTo>
                <a:close/>
              </a:path>
              <a:path w="2507483" h="580273">
                <a:moveTo>
                  <a:pt x="2314029" y="392825"/>
                </a:moveTo>
                <a:lnTo>
                  <a:pt x="2311174" y="354307"/>
                </a:lnTo>
                <a:lnTo>
                  <a:pt x="2309115" y="358225"/>
                </a:lnTo>
                <a:lnTo>
                  <a:pt x="2307056" y="362077"/>
                </a:lnTo>
                <a:lnTo>
                  <a:pt x="2306027" y="366692"/>
                </a:lnTo>
                <a:lnTo>
                  <a:pt x="2306027" y="372072"/>
                </a:lnTo>
                <a:lnTo>
                  <a:pt x="2307056" y="382100"/>
                </a:lnTo>
                <a:lnTo>
                  <a:pt x="2309115" y="386018"/>
                </a:lnTo>
                <a:lnTo>
                  <a:pt x="2311174" y="389870"/>
                </a:lnTo>
                <a:lnTo>
                  <a:pt x="2314029" y="392825"/>
                </a:lnTo>
                <a:close/>
              </a:path>
              <a:path w="2507483" h="580273">
                <a:moveTo>
                  <a:pt x="2410586" y="347167"/>
                </a:moveTo>
                <a:lnTo>
                  <a:pt x="2402218" y="347167"/>
                </a:lnTo>
                <a:lnTo>
                  <a:pt x="2385981" y="388907"/>
                </a:lnTo>
                <a:lnTo>
                  <a:pt x="2370241" y="347167"/>
                </a:lnTo>
                <a:lnTo>
                  <a:pt x="2361176" y="347167"/>
                </a:lnTo>
                <a:lnTo>
                  <a:pt x="2381896" y="396976"/>
                </a:lnTo>
                <a:lnTo>
                  <a:pt x="2389866" y="396976"/>
                </a:lnTo>
                <a:lnTo>
                  <a:pt x="2410586" y="347167"/>
                </a:lnTo>
                <a:close/>
              </a:path>
              <a:path w="2507483" h="580273">
                <a:moveTo>
                  <a:pt x="2450486" y="388907"/>
                </a:moveTo>
                <a:lnTo>
                  <a:pt x="2450586" y="396677"/>
                </a:lnTo>
                <a:lnTo>
                  <a:pt x="2453242" y="395747"/>
                </a:lnTo>
                <a:lnTo>
                  <a:pt x="2455534" y="394452"/>
                </a:lnTo>
                <a:lnTo>
                  <a:pt x="2457460" y="392792"/>
                </a:lnTo>
                <a:lnTo>
                  <a:pt x="2459452" y="391132"/>
                </a:lnTo>
                <a:lnTo>
                  <a:pt x="2461079" y="389173"/>
                </a:lnTo>
                <a:lnTo>
                  <a:pt x="2462341" y="386915"/>
                </a:lnTo>
                <a:lnTo>
                  <a:pt x="2456065" y="383229"/>
                </a:lnTo>
                <a:lnTo>
                  <a:pt x="2454670" y="385620"/>
                </a:lnTo>
                <a:lnTo>
                  <a:pt x="2452811" y="387512"/>
                </a:lnTo>
                <a:lnTo>
                  <a:pt x="2450486" y="388907"/>
                </a:lnTo>
                <a:close/>
              </a:path>
              <a:path w="2507483" h="580273">
                <a:moveTo>
                  <a:pt x="2441820" y="397972"/>
                </a:moveTo>
                <a:lnTo>
                  <a:pt x="2445074" y="397972"/>
                </a:lnTo>
                <a:lnTo>
                  <a:pt x="2447996" y="397541"/>
                </a:lnTo>
                <a:lnTo>
                  <a:pt x="2450586" y="396677"/>
                </a:lnTo>
                <a:lnTo>
                  <a:pt x="2450486" y="388907"/>
                </a:lnTo>
                <a:lnTo>
                  <a:pt x="2448228" y="390302"/>
                </a:lnTo>
                <a:lnTo>
                  <a:pt x="2445273" y="390999"/>
                </a:lnTo>
                <a:lnTo>
                  <a:pt x="2441820" y="397972"/>
                </a:lnTo>
                <a:close/>
              </a:path>
              <a:path w="2507483" h="580273">
                <a:moveTo>
                  <a:pt x="2445273" y="390999"/>
                </a:moveTo>
                <a:lnTo>
                  <a:pt x="2438233" y="390999"/>
                </a:lnTo>
                <a:lnTo>
                  <a:pt x="2435311" y="390269"/>
                </a:lnTo>
                <a:lnTo>
                  <a:pt x="2432854" y="388807"/>
                </a:lnTo>
                <a:lnTo>
                  <a:pt x="2430463" y="387280"/>
                </a:lnTo>
                <a:lnTo>
                  <a:pt x="2432887" y="396943"/>
                </a:lnTo>
                <a:lnTo>
                  <a:pt x="2437104" y="397972"/>
                </a:lnTo>
                <a:lnTo>
                  <a:pt x="2441820" y="397972"/>
                </a:lnTo>
                <a:lnTo>
                  <a:pt x="2445273" y="390999"/>
                </a:lnTo>
                <a:close/>
              </a:path>
              <a:path w="2507483" h="580273">
                <a:moveTo>
                  <a:pt x="2429168" y="394884"/>
                </a:moveTo>
                <a:lnTo>
                  <a:pt x="2432887" y="396943"/>
                </a:lnTo>
                <a:lnTo>
                  <a:pt x="2430463" y="387280"/>
                </a:lnTo>
                <a:lnTo>
                  <a:pt x="2428604" y="385088"/>
                </a:lnTo>
                <a:lnTo>
                  <a:pt x="2427275" y="382233"/>
                </a:lnTo>
                <a:lnTo>
                  <a:pt x="2425947" y="379377"/>
                </a:lnTo>
                <a:lnTo>
                  <a:pt x="2425516" y="392825"/>
                </a:lnTo>
                <a:lnTo>
                  <a:pt x="2429168" y="394884"/>
                </a:lnTo>
                <a:close/>
              </a:path>
              <a:path w="2507483" h="580273">
                <a:moveTo>
                  <a:pt x="2455368" y="363305"/>
                </a:moveTo>
                <a:lnTo>
                  <a:pt x="2455368" y="368087"/>
                </a:lnTo>
                <a:lnTo>
                  <a:pt x="2425431" y="367290"/>
                </a:lnTo>
                <a:lnTo>
                  <a:pt x="2422693" y="367290"/>
                </a:lnTo>
                <a:lnTo>
                  <a:pt x="2422693" y="374363"/>
                </a:lnTo>
                <a:lnTo>
                  <a:pt x="2425516" y="392825"/>
                </a:lnTo>
                <a:lnTo>
                  <a:pt x="2425947" y="379377"/>
                </a:lnTo>
                <a:lnTo>
                  <a:pt x="2425283" y="375990"/>
                </a:lnTo>
                <a:lnTo>
                  <a:pt x="2425283" y="368087"/>
                </a:lnTo>
                <a:lnTo>
                  <a:pt x="2462939" y="374363"/>
                </a:lnTo>
                <a:lnTo>
                  <a:pt x="2459452" y="367290"/>
                </a:lnTo>
                <a:lnTo>
                  <a:pt x="2455368" y="363305"/>
                </a:lnTo>
                <a:close/>
              </a:path>
              <a:path w="2507483" h="580273">
                <a:moveTo>
                  <a:pt x="2425431" y="367290"/>
                </a:moveTo>
                <a:lnTo>
                  <a:pt x="2425482" y="351318"/>
                </a:lnTo>
                <a:lnTo>
                  <a:pt x="2422660" y="354307"/>
                </a:lnTo>
                <a:lnTo>
                  <a:pt x="2422660" y="389870"/>
                </a:lnTo>
                <a:lnTo>
                  <a:pt x="2425516" y="392825"/>
                </a:lnTo>
                <a:lnTo>
                  <a:pt x="2422693" y="374363"/>
                </a:lnTo>
                <a:lnTo>
                  <a:pt x="2422693" y="367290"/>
                </a:lnTo>
                <a:lnTo>
                  <a:pt x="2425431" y="367290"/>
                </a:lnTo>
                <a:close/>
              </a:path>
              <a:path w="2507483" h="580273">
                <a:moveTo>
                  <a:pt x="2417513" y="366692"/>
                </a:moveTo>
                <a:lnTo>
                  <a:pt x="2418542" y="382100"/>
                </a:lnTo>
                <a:lnTo>
                  <a:pt x="2420601" y="386018"/>
                </a:lnTo>
                <a:lnTo>
                  <a:pt x="2422660" y="389870"/>
                </a:lnTo>
                <a:lnTo>
                  <a:pt x="2422660" y="354307"/>
                </a:lnTo>
                <a:lnTo>
                  <a:pt x="2420601" y="358225"/>
                </a:lnTo>
                <a:lnTo>
                  <a:pt x="2418542" y="362077"/>
                </a:lnTo>
                <a:lnTo>
                  <a:pt x="2417513" y="366692"/>
                </a:lnTo>
                <a:close/>
              </a:path>
              <a:path w="2507483" h="580273">
                <a:moveTo>
                  <a:pt x="2417513" y="372072"/>
                </a:moveTo>
                <a:lnTo>
                  <a:pt x="2417513" y="377451"/>
                </a:lnTo>
                <a:lnTo>
                  <a:pt x="2418542" y="382100"/>
                </a:lnTo>
                <a:lnTo>
                  <a:pt x="2417513" y="366692"/>
                </a:lnTo>
                <a:lnTo>
                  <a:pt x="2417513" y="372072"/>
                </a:lnTo>
                <a:close/>
              </a:path>
              <a:path w="2507483" h="580273">
                <a:moveTo>
                  <a:pt x="2425283" y="372072"/>
                </a:moveTo>
                <a:lnTo>
                  <a:pt x="2425283" y="368087"/>
                </a:lnTo>
                <a:lnTo>
                  <a:pt x="2425283" y="374363"/>
                </a:lnTo>
                <a:lnTo>
                  <a:pt x="2462939" y="374363"/>
                </a:lnTo>
                <a:lnTo>
                  <a:pt x="2425283" y="368087"/>
                </a:lnTo>
                <a:lnTo>
                  <a:pt x="2425283" y="372072"/>
                </a:lnTo>
                <a:close/>
              </a:path>
              <a:path w="2507483" h="580273">
                <a:moveTo>
                  <a:pt x="2437868" y="353144"/>
                </a:moveTo>
                <a:lnTo>
                  <a:pt x="2445372" y="353144"/>
                </a:lnTo>
                <a:lnTo>
                  <a:pt x="2448793" y="354439"/>
                </a:lnTo>
                <a:lnTo>
                  <a:pt x="2451383" y="357029"/>
                </a:lnTo>
                <a:lnTo>
                  <a:pt x="2454039" y="359619"/>
                </a:lnTo>
                <a:lnTo>
                  <a:pt x="2455368" y="363305"/>
                </a:lnTo>
                <a:lnTo>
                  <a:pt x="2459452" y="367290"/>
                </a:lnTo>
                <a:lnTo>
                  <a:pt x="2456497" y="351152"/>
                </a:lnTo>
                <a:lnTo>
                  <a:pt x="2453176" y="349160"/>
                </a:lnTo>
                <a:lnTo>
                  <a:pt x="2449922" y="347167"/>
                </a:lnTo>
                <a:lnTo>
                  <a:pt x="2445970" y="346171"/>
                </a:lnTo>
                <a:lnTo>
                  <a:pt x="2441322" y="346171"/>
                </a:lnTo>
                <a:lnTo>
                  <a:pt x="2437868" y="353144"/>
                </a:lnTo>
                <a:close/>
              </a:path>
              <a:path w="2507483" h="580273">
                <a:moveTo>
                  <a:pt x="2430330" y="356897"/>
                </a:moveTo>
                <a:lnTo>
                  <a:pt x="2432655" y="355436"/>
                </a:lnTo>
                <a:lnTo>
                  <a:pt x="2435045" y="353908"/>
                </a:lnTo>
                <a:lnTo>
                  <a:pt x="2437868" y="353144"/>
                </a:lnTo>
                <a:lnTo>
                  <a:pt x="2441322" y="346171"/>
                </a:lnTo>
                <a:lnTo>
                  <a:pt x="2436739" y="346171"/>
                </a:lnTo>
                <a:lnTo>
                  <a:pt x="2432655" y="347200"/>
                </a:lnTo>
                <a:lnTo>
                  <a:pt x="2430330" y="356897"/>
                </a:lnTo>
                <a:close/>
              </a:path>
              <a:path w="2507483" h="580273">
                <a:moveTo>
                  <a:pt x="2429068" y="349259"/>
                </a:moveTo>
                <a:lnTo>
                  <a:pt x="2425482" y="351318"/>
                </a:lnTo>
                <a:lnTo>
                  <a:pt x="2425914" y="364700"/>
                </a:lnTo>
                <a:lnTo>
                  <a:pt x="2427176" y="361911"/>
                </a:lnTo>
                <a:lnTo>
                  <a:pt x="2428504" y="359055"/>
                </a:lnTo>
                <a:lnTo>
                  <a:pt x="2430330" y="356897"/>
                </a:lnTo>
                <a:lnTo>
                  <a:pt x="2432655" y="347200"/>
                </a:lnTo>
                <a:lnTo>
                  <a:pt x="2429068" y="349259"/>
                </a:lnTo>
                <a:close/>
              </a:path>
              <a:path w="2507483" h="580273">
                <a:moveTo>
                  <a:pt x="2463337" y="364534"/>
                </a:moveTo>
                <a:lnTo>
                  <a:pt x="2462474" y="360715"/>
                </a:lnTo>
                <a:lnTo>
                  <a:pt x="2460747" y="357328"/>
                </a:lnTo>
                <a:lnTo>
                  <a:pt x="2459020" y="353875"/>
                </a:lnTo>
                <a:lnTo>
                  <a:pt x="2456497" y="351152"/>
                </a:lnTo>
                <a:lnTo>
                  <a:pt x="2459452" y="367290"/>
                </a:lnTo>
                <a:lnTo>
                  <a:pt x="2462939" y="374363"/>
                </a:lnTo>
                <a:lnTo>
                  <a:pt x="2463337" y="364534"/>
                </a:lnTo>
                <a:close/>
              </a:path>
              <a:path w="2507483" h="580273">
                <a:moveTo>
                  <a:pt x="2463337" y="364534"/>
                </a:moveTo>
                <a:lnTo>
                  <a:pt x="2462939" y="374363"/>
                </a:lnTo>
                <a:lnTo>
                  <a:pt x="2463171" y="372802"/>
                </a:lnTo>
                <a:lnTo>
                  <a:pt x="2463304" y="370943"/>
                </a:lnTo>
                <a:lnTo>
                  <a:pt x="2463337" y="364534"/>
                </a:lnTo>
                <a:close/>
              </a:path>
              <a:path w="2507483" h="580273">
                <a:moveTo>
                  <a:pt x="2500011" y="353642"/>
                </a:moveTo>
                <a:lnTo>
                  <a:pt x="2501605" y="353642"/>
                </a:lnTo>
                <a:lnTo>
                  <a:pt x="2502834" y="353709"/>
                </a:lnTo>
                <a:lnTo>
                  <a:pt x="2504560" y="353974"/>
                </a:lnTo>
                <a:lnTo>
                  <a:pt x="2506088" y="354439"/>
                </a:lnTo>
                <a:lnTo>
                  <a:pt x="2507483" y="347167"/>
                </a:lnTo>
                <a:lnTo>
                  <a:pt x="2505855" y="346503"/>
                </a:lnTo>
                <a:lnTo>
                  <a:pt x="2503797" y="346237"/>
                </a:lnTo>
                <a:lnTo>
                  <a:pt x="2502004" y="346171"/>
                </a:lnTo>
                <a:lnTo>
                  <a:pt x="2500011" y="353642"/>
                </a:lnTo>
                <a:close/>
              </a:path>
              <a:path w="2507483" h="580273">
                <a:moveTo>
                  <a:pt x="2498152" y="346171"/>
                </a:moveTo>
                <a:lnTo>
                  <a:pt x="2494864" y="346935"/>
                </a:lnTo>
                <a:lnTo>
                  <a:pt x="2495860" y="354240"/>
                </a:lnTo>
                <a:lnTo>
                  <a:pt x="2497952" y="353642"/>
                </a:lnTo>
                <a:lnTo>
                  <a:pt x="2500011" y="353642"/>
                </a:lnTo>
                <a:lnTo>
                  <a:pt x="2502004" y="346171"/>
                </a:lnTo>
                <a:lnTo>
                  <a:pt x="2498152" y="346171"/>
                </a:lnTo>
                <a:close/>
              </a:path>
              <a:path w="2507483" h="580273">
                <a:moveTo>
                  <a:pt x="2489950" y="358457"/>
                </a:moveTo>
                <a:lnTo>
                  <a:pt x="2491677" y="356631"/>
                </a:lnTo>
                <a:lnTo>
                  <a:pt x="2493735" y="355436"/>
                </a:lnTo>
                <a:lnTo>
                  <a:pt x="2495860" y="354240"/>
                </a:lnTo>
                <a:lnTo>
                  <a:pt x="2494864" y="346935"/>
                </a:lnTo>
                <a:lnTo>
                  <a:pt x="2492141" y="348462"/>
                </a:lnTo>
                <a:lnTo>
                  <a:pt x="2489950" y="358457"/>
                </a:lnTo>
                <a:close/>
              </a:path>
              <a:path w="2507483" h="580273">
                <a:moveTo>
                  <a:pt x="2486463" y="366360"/>
                </a:moveTo>
                <a:lnTo>
                  <a:pt x="2487160" y="363305"/>
                </a:lnTo>
                <a:lnTo>
                  <a:pt x="2488555" y="360914"/>
                </a:lnTo>
                <a:lnTo>
                  <a:pt x="2489950" y="358457"/>
                </a:lnTo>
                <a:lnTo>
                  <a:pt x="2492141" y="348462"/>
                </a:lnTo>
                <a:lnTo>
                  <a:pt x="2489485" y="349990"/>
                </a:lnTo>
                <a:lnTo>
                  <a:pt x="2487459" y="352281"/>
                </a:lnTo>
                <a:lnTo>
                  <a:pt x="2486463" y="366360"/>
                </a:lnTo>
                <a:close/>
              </a:path>
              <a:path w="2507483" h="580273">
                <a:moveTo>
                  <a:pt x="2486463" y="396976"/>
                </a:moveTo>
                <a:lnTo>
                  <a:pt x="2486463" y="366360"/>
                </a:lnTo>
                <a:lnTo>
                  <a:pt x="2486065" y="355336"/>
                </a:lnTo>
                <a:lnTo>
                  <a:pt x="2484969" y="347167"/>
                </a:lnTo>
                <a:lnTo>
                  <a:pt x="2478494" y="347167"/>
                </a:lnTo>
                <a:lnTo>
                  <a:pt x="2478494" y="396976"/>
                </a:lnTo>
                <a:lnTo>
                  <a:pt x="2486463" y="396976"/>
                </a:lnTo>
                <a:close/>
              </a:path>
              <a:path w="2507483" h="580273">
                <a:moveTo>
                  <a:pt x="47218" y="558855"/>
                </a:moveTo>
                <a:lnTo>
                  <a:pt x="47218" y="551384"/>
                </a:lnTo>
                <a:lnTo>
                  <a:pt x="22546" y="551417"/>
                </a:lnTo>
                <a:lnTo>
                  <a:pt x="21218" y="551483"/>
                </a:lnTo>
                <a:lnTo>
                  <a:pt x="18661" y="551516"/>
                </a:lnTo>
                <a:lnTo>
                  <a:pt x="17333" y="551583"/>
                </a:lnTo>
                <a:lnTo>
                  <a:pt x="14344" y="551583"/>
                </a:lnTo>
                <a:lnTo>
                  <a:pt x="2988" y="552380"/>
                </a:lnTo>
                <a:lnTo>
                  <a:pt x="2988" y="558855"/>
                </a:lnTo>
                <a:lnTo>
                  <a:pt x="47218" y="558855"/>
                </a:lnTo>
                <a:close/>
              </a:path>
              <a:path w="2507483" h="580273">
                <a:moveTo>
                  <a:pt x="23875" y="535976"/>
                </a:moveTo>
                <a:lnTo>
                  <a:pt x="19425" y="539629"/>
                </a:lnTo>
                <a:lnTo>
                  <a:pt x="15042" y="543281"/>
                </a:lnTo>
                <a:lnTo>
                  <a:pt x="9563" y="547532"/>
                </a:lnTo>
                <a:lnTo>
                  <a:pt x="2988" y="552380"/>
                </a:lnTo>
                <a:lnTo>
                  <a:pt x="14344" y="551583"/>
                </a:lnTo>
                <a:lnTo>
                  <a:pt x="22181" y="546336"/>
                </a:lnTo>
                <a:lnTo>
                  <a:pt x="23875" y="535976"/>
                </a:lnTo>
                <a:close/>
              </a:path>
              <a:path w="2507483" h="580273">
                <a:moveTo>
                  <a:pt x="45824" y="512732"/>
                </a:moveTo>
                <a:lnTo>
                  <a:pt x="45824" y="509677"/>
                </a:lnTo>
                <a:lnTo>
                  <a:pt x="45292" y="506888"/>
                </a:lnTo>
                <a:lnTo>
                  <a:pt x="44230" y="504364"/>
                </a:lnTo>
                <a:lnTo>
                  <a:pt x="43234" y="501840"/>
                </a:lnTo>
                <a:lnTo>
                  <a:pt x="44827" y="520901"/>
                </a:lnTo>
                <a:lnTo>
                  <a:pt x="45824" y="516849"/>
                </a:lnTo>
                <a:lnTo>
                  <a:pt x="45824" y="512732"/>
                </a:lnTo>
                <a:close/>
              </a:path>
              <a:path w="2507483" h="580273">
                <a:moveTo>
                  <a:pt x="44827" y="520901"/>
                </a:moveTo>
                <a:lnTo>
                  <a:pt x="43234" y="501840"/>
                </a:lnTo>
                <a:lnTo>
                  <a:pt x="41773" y="499682"/>
                </a:lnTo>
                <a:lnTo>
                  <a:pt x="39847" y="497889"/>
                </a:lnTo>
                <a:lnTo>
                  <a:pt x="37921" y="496029"/>
                </a:lnTo>
                <a:lnTo>
                  <a:pt x="40843" y="528804"/>
                </a:lnTo>
                <a:lnTo>
                  <a:pt x="42835" y="524885"/>
                </a:lnTo>
                <a:lnTo>
                  <a:pt x="44827" y="520901"/>
                </a:lnTo>
                <a:close/>
              </a:path>
              <a:path w="2507483" h="580273">
                <a:moveTo>
                  <a:pt x="37555" y="532921"/>
                </a:moveTo>
                <a:lnTo>
                  <a:pt x="40843" y="528804"/>
                </a:lnTo>
                <a:lnTo>
                  <a:pt x="37921" y="496029"/>
                </a:lnTo>
                <a:lnTo>
                  <a:pt x="37456" y="508814"/>
                </a:lnTo>
                <a:lnTo>
                  <a:pt x="37456" y="515654"/>
                </a:lnTo>
                <a:lnTo>
                  <a:pt x="36891" y="518476"/>
                </a:lnTo>
                <a:lnTo>
                  <a:pt x="35762" y="521199"/>
                </a:lnTo>
                <a:lnTo>
                  <a:pt x="34633" y="523856"/>
                </a:lnTo>
                <a:lnTo>
                  <a:pt x="32973" y="537238"/>
                </a:lnTo>
                <a:lnTo>
                  <a:pt x="37555" y="532921"/>
                </a:lnTo>
                <a:close/>
              </a:path>
              <a:path w="2507483" h="580273">
                <a:moveTo>
                  <a:pt x="37456" y="508814"/>
                </a:moveTo>
                <a:lnTo>
                  <a:pt x="37921" y="496029"/>
                </a:lnTo>
                <a:lnTo>
                  <a:pt x="35596" y="494601"/>
                </a:lnTo>
                <a:lnTo>
                  <a:pt x="32873" y="493605"/>
                </a:lnTo>
                <a:lnTo>
                  <a:pt x="30217" y="492609"/>
                </a:lnTo>
                <a:lnTo>
                  <a:pt x="27195" y="492111"/>
                </a:lnTo>
                <a:lnTo>
                  <a:pt x="23808" y="492111"/>
                </a:lnTo>
                <a:lnTo>
                  <a:pt x="27826" y="499582"/>
                </a:lnTo>
                <a:lnTo>
                  <a:pt x="31213" y="500811"/>
                </a:lnTo>
                <a:lnTo>
                  <a:pt x="33670" y="503268"/>
                </a:lnTo>
                <a:lnTo>
                  <a:pt x="36194" y="505659"/>
                </a:lnTo>
                <a:lnTo>
                  <a:pt x="37456" y="508814"/>
                </a:lnTo>
                <a:close/>
              </a:path>
              <a:path w="2507483" h="580273">
                <a:moveTo>
                  <a:pt x="12651" y="504065"/>
                </a:moveTo>
                <a:lnTo>
                  <a:pt x="15374" y="501077"/>
                </a:lnTo>
                <a:lnTo>
                  <a:pt x="18993" y="499582"/>
                </a:lnTo>
                <a:lnTo>
                  <a:pt x="27826" y="499582"/>
                </a:lnTo>
                <a:lnTo>
                  <a:pt x="23808" y="492111"/>
                </a:lnTo>
                <a:lnTo>
                  <a:pt x="19359" y="492111"/>
                </a:lnTo>
                <a:lnTo>
                  <a:pt x="15507" y="492941"/>
                </a:lnTo>
                <a:lnTo>
                  <a:pt x="12651" y="504065"/>
                </a:lnTo>
                <a:close/>
              </a:path>
              <a:path w="2507483" h="580273">
                <a:moveTo>
                  <a:pt x="7869" y="515820"/>
                </a:moveTo>
                <a:lnTo>
                  <a:pt x="8334" y="510906"/>
                </a:lnTo>
                <a:lnTo>
                  <a:pt x="9928" y="506987"/>
                </a:lnTo>
                <a:lnTo>
                  <a:pt x="12651" y="504065"/>
                </a:lnTo>
                <a:lnTo>
                  <a:pt x="15507" y="492941"/>
                </a:lnTo>
                <a:lnTo>
                  <a:pt x="12252" y="494601"/>
                </a:lnTo>
                <a:lnTo>
                  <a:pt x="9065" y="496262"/>
                </a:lnTo>
                <a:lnTo>
                  <a:pt x="7869" y="515820"/>
                </a:lnTo>
                <a:close/>
              </a:path>
              <a:path w="2507483" h="580273">
                <a:moveTo>
                  <a:pt x="7869" y="515820"/>
                </a:moveTo>
                <a:lnTo>
                  <a:pt x="9065" y="496262"/>
                </a:lnTo>
                <a:lnTo>
                  <a:pt x="6508" y="498553"/>
                </a:lnTo>
                <a:lnTo>
                  <a:pt x="4582" y="501475"/>
                </a:lnTo>
                <a:lnTo>
                  <a:pt x="2722" y="504397"/>
                </a:lnTo>
                <a:lnTo>
                  <a:pt x="1494" y="507784"/>
                </a:lnTo>
                <a:lnTo>
                  <a:pt x="896" y="511636"/>
                </a:lnTo>
                <a:lnTo>
                  <a:pt x="7869" y="515820"/>
                </a:lnTo>
                <a:close/>
              </a:path>
              <a:path w="2507483" h="580273">
                <a:moveTo>
                  <a:pt x="34633" y="523856"/>
                </a:moveTo>
                <a:lnTo>
                  <a:pt x="32741" y="526678"/>
                </a:lnTo>
                <a:lnTo>
                  <a:pt x="30084" y="529667"/>
                </a:lnTo>
                <a:lnTo>
                  <a:pt x="27428" y="532655"/>
                </a:lnTo>
                <a:lnTo>
                  <a:pt x="23875" y="535976"/>
                </a:lnTo>
                <a:lnTo>
                  <a:pt x="28391" y="541555"/>
                </a:lnTo>
                <a:lnTo>
                  <a:pt x="32973" y="537238"/>
                </a:lnTo>
                <a:lnTo>
                  <a:pt x="34633" y="523856"/>
                </a:lnTo>
                <a:close/>
              </a:path>
              <a:path w="2507483" h="580273">
                <a:moveTo>
                  <a:pt x="109181" y="525981"/>
                </a:moveTo>
                <a:lnTo>
                  <a:pt x="109177" y="525134"/>
                </a:lnTo>
                <a:lnTo>
                  <a:pt x="107426" y="511088"/>
                </a:lnTo>
                <a:lnTo>
                  <a:pt x="102507" y="500778"/>
                </a:lnTo>
                <a:lnTo>
                  <a:pt x="100913" y="520203"/>
                </a:lnTo>
                <a:lnTo>
                  <a:pt x="100913" y="525981"/>
                </a:lnTo>
                <a:lnTo>
                  <a:pt x="102507" y="551184"/>
                </a:lnTo>
                <a:lnTo>
                  <a:pt x="102847" y="550732"/>
                </a:lnTo>
                <a:lnTo>
                  <a:pt x="107598" y="540224"/>
                </a:lnTo>
                <a:lnTo>
                  <a:pt x="109181" y="525981"/>
                </a:lnTo>
                <a:close/>
              </a:path>
              <a:path w="2507483" h="580273">
                <a:moveTo>
                  <a:pt x="95999" y="504364"/>
                </a:moveTo>
                <a:lnTo>
                  <a:pt x="97825" y="507353"/>
                </a:lnTo>
                <a:lnTo>
                  <a:pt x="99020" y="511337"/>
                </a:lnTo>
                <a:lnTo>
                  <a:pt x="100282" y="515322"/>
                </a:lnTo>
                <a:lnTo>
                  <a:pt x="100913" y="520203"/>
                </a:lnTo>
                <a:lnTo>
                  <a:pt x="102507" y="500778"/>
                </a:lnTo>
                <a:lnTo>
                  <a:pt x="98124" y="495000"/>
                </a:lnTo>
                <a:lnTo>
                  <a:pt x="95999" y="504364"/>
                </a:lnTo>
                <a:close/>
              </a:path>
              <a:path w="2507483" h="580273">
                <a:moveTo>
                  <a:pt x="88195" y="499283"/>
                </a:moveTo>
                <a:lnTo>
                  <a:pt x="91150" y="500313"/>
                </a:lnTo>
                <a:lnTo>
                  <a:pt x="93541" y="502372"/>
                </a:lnTo>
                <a:lnTo>
                  <a:pt x="95999" y="504364"/>
                </a:lnTo>
                <a:lnTo>
                  <a:pt x="98124" y="495000"/>
                </a:lnTo>
                <a:lnTo>
                  <a:pt x="92180" y="492111"/>
                </a:lnTo>
                <a:lnTo>
                  <a:pt x="88195" y="499283"/>
                </a:lnTo>
                <a:close/>
              </a:path>
              <a:path w="2507483" h="580273">
                <a:moveTo>
                  <a:pt x="84675" y="492111"/>
                </a:moveTo>
                <a:lnTo>
                  <a:pt x="77237" y="492111"/>
                </a:lnTo>
                <a:lnTo>
                  <a:pt x="78167" y="500313"/>
                </a:lnTo>
                <a:lnTo>
                  <a:pt x="81156" y="499283"/>
                </a:lnTo>
                <a:lnTo>
                  <a:pt x="88195" y="499283"/>
                </a:lnTo>
                <a:lnTo>
                  <a:pt x="92180" y="492111"/>
                </a:lnTo>
                <a:lnTo>
                  <a:pt x="84675" y="492111"/>
                </a:lnTo>
                <a:close/>
              </a:path>
              <a:path w="2507483" h="580273">
                <a:moveTo>
                  <a:pt x="77237" y="492111"/>
                </a:moveTo>
                <a:lnTo>
                  <a:pt x="71293" y="495000"/>
                </a:lnTo>
                <a:lnTo>
                  <a:pt x="71493" y="507353"/>
                </a:lnTo>
                <a:lnTo>
                  <a:pt x="73319" y="504364"/>
                </a:lnTo>
                <a:lnTo>
                  <a:pt x="75710" y="502372"/>
                </a:lnTo>
                <a:lnTo>
                  <a:pt x="78167" y="500313"/>
                </a:lnTo>
                <a:lnTo>
                  <a:pt x="77237" y="492111"/>
                </a:lnTo>
                <a:close/>
              </a:path>
              <a:path w="2507483" h="580273">
                <a:moveTo>
                  <a:pt x="71293" y="495000"/>
                </a:moveTo>
                <a:lnTo>
                  <a:pt x="66844" y="500778"/>
                </a:lnTo>
                <a:lnTo>
                  <a:pt x="68438" y="520203"/>
                </a:lnTo>
                <a:lnTo>
                  <a:pt x="69035" y="515322"/>
                </a:lnTo>
                <a:lnTo>
                  <a:pt x="70231" y="511337"/>
                </a:lnTo>
                <a:lnTo>
                  <a:pt x="71493" y="507353"/>
                </a:lnTo>
                <a:lnTo>
                  <a:pt x="71293" y="495000"/>
                </a:lnTo>
                <a:close/>
              </a:path>
              <a:path w="2507483" h="580273">
                <a:moveTo>
                  <a:pt x="60169" y="525981"/>
                </a:moveTo>
                <a:lnTo>
                  <a:pt x="60174" y="526828"/>
                </a:lnTo>
                <a:lnTo>
                  <a:pt x="61925" y="540874"/>
                </a:lnTo>
                <a:lnTo>
                  <a:pt x="66844" y="551184"/>
                </a:lnTo>
                <a:lnTo>
                  <a:pt x="68438" y="531759"/>
                </a:lnTo>
                <a:lnTo>
                  <a:pt x="68438" y="520203"/>
                </a:lnTo>
                <a:lnTo>
                  <a:pt x="66844" y="500778"/>
                </a:lnTo>
                <a:lnTo>
                  <a:pt x="66504" y="501230"/>
                </a:lnTo>
                <a:lnTo>
                  <a:pt x="61753" y="511738"/>
                </a:lnTo>
                <a:lnTo>
                  <a:pt x="60169" y="525981"/>
                </a:lnTo>
                <a:close/>
              </a:path>
              <a:path w="2507483" h="580273">
                <a:moveTo>
                  <a:pt x="102507" y="551184"/>
                </a:moveTo>
                <a:lnTo>
                  <a:pt x="100913" y="525981"/>
                </a:lnTo>
                <a:lnTo>
                  <a:pt x="100913" y="531759"/>
                </a:lnTo>
                <a:lnTo>
                  <a:pt x="100282" y="536640"/>
                </a:lnTo>
                <a:lnTo>
                  <a:pt x="99020" y="540625"/>
                </a:lnTo>
                <a:lnTo>
                  <a:pt x="98124" y="556962"/>
                </a:lnTo>
                <a:lnTo>
                  <a:pt x="102507" y="551184"/>
                </a:lnTo>
                <a:close/>
              </a:path>
              <a:path w="2507483" h="580273">
                <a:moveTo>
                  <a:pt x="98124" y="556962"/>
                </a:moveTo>
                <a:lnTo>
                  <a:pt x="99020" y="540625"/>
                </a:lnTo>
                <a:lnTo>
                  <a:pt x="97825" y="544610"/>
                </a:lnTo>
                <a:lnTo>
                  <a:pt x="95999" y="547631"/>
                </a:lnTo>
                <a:lnTo>
                  <a:pt x="93541" y="549690"/>
                </a:lnTo>
                <a:lnTo>
                  <a:pt x="92180" y="559851"/>
                </a:lnTo>
                <a:lnTo>
                  <a:pt x="98124" y="556962"/>
                </a:lnTo>
                <a:close/>
              </a:path>
              <a:path w="2507483" h="580273">
                <a:moveTo>
                  <a:pt x="92180" y="559851"/>
                </a:moveTo>
                <a:lnTo>
                  <a:pt x="93541" y="549690"/>
                </a:lnTo>
                <a:lnTo>
                  <a:pt x="91150" y="551682"/>
                </a:lnTo>
                <a:lnTo>
                  <a:pt x="88195" y="552679"/>
                </a:lnTo>
                <a:lnTo>
                  <a:pt x="84675" y="552679"/>
                </a:lnTo>
                <a:lnTo>
                  <a:pt x="84675" y="559851"/>
                </a:lnTo>
                <a:lnTo>
                  <a:pt x="92180" y="559851"/>
                </a:lnTo>
                <a:close/>
              </a:path>
              <a:path w="2507483" h="580273">
                <a:moveTo>
                  <a:pt x="84675" y="552679"/>
                </a:moveTo>
                <a:lnTo>
                  <a:pt x="81156" y="552679"/>
                </a:lnTo>
                <a:lnTo>
                  <a:pt x="78167" y="551682"/>
                </a:lnTo>
                <a:lnTo>
                  <a:pt x="75710" y="549690"/>
                </a:lnTo>
                <a:lnTo>
                  <a:pt x="73319" y="547631"/>
                </a:lnTo>
                <a:lnTo>
                  <a:pt x="77237" y="559851"/>
                </a:lnTo>
                <a:lnTo>
                  <a:pt x="84675" y="559851"/>
                </a:lnTo>
                <a:lnTo>
                  <a:pt x="84675" y="552679"/>
                </a:lnTo>
                <a:close/>
              </a:path>
              <a:path w="2507483" h="580273">
                <a:moveTo>
                  <a:pt x="71493" y="544610"/>
                </a:moveTo>
                <a:lnTo>
                  <a:pt x="70231" y="540625"/>
                </a:lnTo>
                <a:lnTo>
                  <a:pt x="71293" y="556962"/>
                </a:lnTo>
                <a:lnTo>
                  <a:pt x="77237" y="559851"/>
                </a:lnTo>
                <a:lnTo>
                  <a:pt x="73319" y="547631"/>
                </a:lnTo>
                <a:lnTo>
                  <a:pt x="71493" y="544610"/>
                </a:lnTo>
                <a:close/>
              </a:path>
              <a:path w="2507483" h="580273">
                <a:moveTo>
                  <a:pt x="71293" y="556962"/>
                </a:moveTo>
                <a:lnTo>
                  <a:pt x="70231" y="540625"/>
                </a:lnTo>
                <a:lnTo>
                  <a:pt x="69035" y="536640"/>
                </a:lnTo>
                <a:lnTo>
                  <a:pt x="68438" y="531759"/>
                </a:lnTo>
                <a:lnTo>
                  <a:pt x="66844" y="551184"/>
                </a:lnTo>
                <a:lnTo>
                  <a:pt x="71293" y="556962"/>
                </a:lnTo>
                <a:close/>
              </a:path>
              <a:path w="2507483" h="580273">
                <a:moveTo>
                  <a:pt x="171151" y="525981"/>
                </a:moveTo>
                <a:lnTo>
                  <a:pt x="171146" y="525134"/>
                </a:lnTo>
                <a:lnTo>
                  <a:pt x="169395" y="511088"/>
                </a:lnTo>
                <a:lnTo>
                  <a:pt x="164476" y="500778"/>
                </a:lnTo>
                <a:lnTo>
                  <a:pt x="162882" y="520203"/>
                </a:lnTo>
                <a:lnTo>
                  <a:pt x="162882" y="525981"/>
                </a:lnTo>
                <a:lnTo>
                  <a:pt x="164476" y="551184"/>
                </a:lnTo>
                <a:lnTo>
                  <a:pt x="164816" y="550732"/>
                </a:lnTo>
                <a:lnTo>
                  <a:pt x="169567" y="540224"/>
                </a:lnTo>
                <a:lnTo>
                  <a:pt x="171151" y="525981"/>
                </a:lnTo>
                <a:close/>
              </a:path>
              <a:path w="2507483" h="580273">
                <a:moveTo>
                  <a:pt x="157968" y="504364"/>
                </a:moveTo>
                <a:lnTo>
                  <a:pt x="159794" y="507353"/>
                </a:lnTo>
                <a:lnTo>
                  <a:pt x="160990" y="511337"/>
                </a:lnTo>
                <a:lnTo>
                  <a:pt x="162251" y="515322"/>
                </a:lnTo>
                <a:lnTo>
                  <a:pt x="162882" y="520203"/>
                </a:lnTo>
                <a:lnTo>
                  <a:pt x="164476" y="500778"/>
                </a:lnTo>
                <a:lnTo>
                  <a:pt x="160093" y="495000"/>
                </a:lnTo>
                <a:lnTo>
                  <a:pt x="157968" y="504364"/>
                </a:lnTo>
                <a:close/>
              </a:path>
              <a:path w="2507483" h="580273">
                <a:moveTo>
                  <a:pt x="150164" y="499283"/>
                </a:moveTo>
                <a:lnTo>
                  <a:pt x="153120" y="500313"/>
                </a:lnTo>
                <a:lnTo>
                  <a:pt x="155511" y="502372"/>
                </a:lnTo>
                <a:lnTo>
                  <a:pt x="157968" y="504364"/>
                </a:lnTo>
                <a:lnTo>
                  <a:pt x="160093" y="495000"/>
                </a:lnTo>
                <a:lnTo>
                  <a:pt x="154149" y="492111"/>
                </a:lnTo>
                <a:lnTo>
                  <a:pt x="150164" y="499283"/>
                </a:lnTo>
                <a:close/>
              </a:path>
              <a:path w="2507483" h="580273">
                <a:moveTo>
                  <a:pt x="146645" y="492111"/>
                </a:moveTo>
                <a:lnTo>
                  <a:pt x="139206" y="492111"/>
                </a:lnTo>
                <a:lnTo>
                  <a:pt x="140136" y="500313"/>
                </a:lnTo>
                <a:lnTo>
                  <a:pt x="143125" y="499283"/>
                </a:lnTo>
                <a:lnTo>
                  <a:pt x="150164" y="499283"/>
                </a:lnTo>
                <a:lnTo>
                  <a:pt x="154149" y="492111"/>
                </a:lnTo>
                <a:lnTo>
                  <a:pt x="146645" y="492111"/>
                </a:lnTo>
                <a:close/>
              </a:path>
              <a:path w="2507483" h="580273">
                <a:moveTo>
                  <a:pt x="139206" y="492111"/>
                </a:moveTo>
                <a:lnTo>
                  <a:pt x="133263" y="495000"/>
                </a:lnTo>
                <a:lnTo>
                  <a:pt x="133462" y="507353"/>
                </a:lnTo>
                <a:lnTo>
                  <a:pt x="135288" y="504364"/>
                </a:lnTo>
                <a:lnTo>
                  <a:pt x="137679" y="502372"/>
                </a:lnTo>
                <a:lnTo>
                  <a:pt x="140136" y="500313"/>
                </a:lnTo>
                <a:lnTo>
                  <a:pt x="139206" y="492111"/>
                </a:lnTo>
                <a:close/>
              </a:path>
              <a:path w="2507483" h="580273">
                <a:moveTo>
                  <a:pt x="133263" y="495000"/>
                </a:moveTo>
                <a:lnTo>
                  <a:pt x="128813" y="500778"/>
                </a:lnTo>
                <a:lnTo>
                  <a:pt x="130407" y="520203"/>
                </a:lnTo>
                <a:lnTo>
                  <a:pt x="131005" y="515322"/>
                </a:lnTo>
                <a:lnTo>
                  <a:pt x="132200" y="511337"/>
                </a:lnTo>
                <a:lnTo>
                  <a:pt x="133462" y="507353"/>
                </a:lnTo>
                <a:lnTo>
                  <a:pt x="133263" y="495000"/>
                </a:lnTo>
                <a:close/>
              </a:path>
              <a:path w="2507483" h="580273">
                <a:moveTo>
                  <a:pt x="122139" y="525981"/>
                </a:moveTo>
                <a:lnTo>
                  <a:pt x="122143" y="526828"/>
                </a:lnTo>
                <a:lnTo>
                  <a:pt x="123894" y="540874"/>
                </a:lnTo>
                <a:lnTo>
                  <a:pt x="128813" y="551184"/>
                </a:lnTo>
                <a:lnTo>
                  <a:pt x="130407" y="531759"/>
                </a:lnTo>
                <a:lnTo>
                  <a:pt x="130407" y="520203"/>
                </a:lnTo>
                <a:lnTo>
                  <a:pt x="128813" y="500778"/>
                </a:lnTo>
                <a:lnTo>
                  <a:pt x="128473" y="501230"/>
                </a:lnTo>
                <a:lnTo>
                  <a:pt x="123722" y="511738"/>
                </a:lnTo>
                <a:lnTo>
                  <a:pt x="122139" y="525981"/>
                </a:lnTo>
                <a:close/>
              </a:path>
              <a:path w="2507483" h="580273">
                <a:moveTo>
                  <a:pt x="164476" y="551184"/>
                </a:moveTo>
                <a:lnTo>
                  <a:pt x="162882" y="525981"/>
                </a:lnTo>
                <a:lnTo>
                  <a:pt x="162882" y="531759"/>
                </a:lnTo>
                <a:lnTo>
                  <a:pt x="162251" y="536640"/>
                </a:lnTo>
                <a:lnTo>
                  <a:pt x="160990" y="540625"/>
                </a:lnTo>
                <a:lnTo>
                  <a:pt x="160093" y="556962"/>
                </a:lnTo>
                <a:lnTo>
                  <a:pt x="164476" y="551184"/>
                </a:lnTo>
                <a:close/>
              </a:path>
              <a:path w="2507483" h="580273">
                <a:moveTo>
                  <a:pt x="160093" y="556962"/>
                </a:moveTo>
                <a:lnTo>
                  <a:pt x="160990" y="540625"/>
                </a:lnTo>
                <a:lnTo>
                  <a:pt x="159794" y="544610"/>
                </a:lnTo>
                <a:lnTo>
                  <a:pt x="157968" y="547631"/>
                </a:lnTo>
                <a:lnTo>
                  <a:pt x="155511" y="549690"/>
                </a:lnTo>
                <a:lnTo>
                  <a:pt x="154149" y="559851"/>
                </a:lnTo>
                <a:lnTo>
                  <a:pt x="160093" y="556962"/>
                </a:lnTo>
                <a:close/>
              </a:path>
              <a:path w="2507483" h="580273">
                <a:moveTo>
                  <a:pt x="154149" y="559851"/>
                </a:moveTo>
                <a:lnTo>
                  <a:pt x="155511" y="549690"/>
                </a:lnTo>
                <a:lnTo>
                  <a:pt x="153120" y="551682"/>
                </a:lnTo>
                <a:lnTo>
                  <a:pt x="150164" y="552679"/>
                </a:lnTo>
                <a:lnTo>
                  <a:pt x="146645" y="552679"/>
                </a:lnTo>
                <a:lnTo>
                  <a:pt x="146645" y="559851"/>
                </a:lnTo>
                <a:lnTo>
                  <a:pt x="154149" y="559851"/>
                </a:lnTo>
                <a:close/>
              </a:path>
              <a:path w="2507483" h="580273">
                <a:moveTo>
                  <a:pt x="146645" y="552679"/>
                </a:moveTo>
                <a:lnTo>
                  <a:pt x="143125" y="552679"/>
                </a:lnTo>
                <a:lnTo>
                  <a:pt x="140136" y="551682"/>
                </a:lnTo>
                <a:lnTo>
                  <a:pt x="137679" y="549690"/>
                </a:lnTo>
                <a:lnTo>
                  <a:pt x="135288" y="547631"/>
                </a:lnTo>
                <a:lnTo>
                  <a:pt x="139206" y="559851"/>
                </a:lnTo>
                <a:lnTo>
                  <a:pt x="146645" y="559851"/>
                </a:lnTo>
                <a:lnTo>
                  <a:pt x="146645" y="552679"/>
                </a:lnTo>
                <a:close/>
              </a:path>
              <a:path w="2507483" h="580273">
                <a:moveTo>
                  <a:pt x="133462" y="544610"/>
                </a:moveTo>
                <a:lnTo>
                  <a:pt x="132200" y="540625"/>
                </a:lnTo>
                <a:lnTo>
                  <a:pt x="133263" y="556962"/>
                </a:lnTo>
                <a:lnTo>
                  <a:pt x="139206" y="559851"/>
                </a:lnTo>
                <a:lnTo>
                  <a:pt x="135288" y="547631"/>
                </a:lnTo>
                <a:lnTo>
                  <a:pt x="133462" y="544610"/>
                </a:lnTo>
                <a:close/>
              </a:path>
              <a:path w="2507483" h="580273">
                <a:moveTo>
                  <a:pt x="133263" y="556962"/>
                </a:moveTo>
                <a:lnTo>
                  <a:pt x="132200" y="540625"/>
                </a:lnTo>
                <a:lnTo>
                  <a:pt x="131005" y="536640"/>
                </a:lnTo>
                <a:lnTo>
                  <a:pt x="130407" y="531759"/>
                </a:lnTo>
                <a:lnTo>
                  <a:pt x="128813" y="551184"/>
                </a:lnTo>
                <a:lnTo>
                  <a:pt x="133263" y="556962"/>
                </a:lnTo>
                <a:close/>
              </a:path>
              <a:path w="2507483" h="580273">
                <a:moveTo>
                  <a:pt x="233120" y="525981"/>
                </a:moveTo>
                <a:lnTo>
                  <a:pt x="233115" y="525134"/>
                </a:lnTo>
                <a:lnTo>
                  <a:pt x="231364" y="511088"/>
                </a:lnTo>
                <a:lnTo>
                  <a:pt x="226445" y="500778"/>
                </a:lnTo>
                <a:lnTo>
                  <a:pt x="224851" y="520203"/>
                </a:lnTo>
                <a:lnTo>
                  <a:pt x="224851" y="525981"/>
                </a:lnTo>
                <a:lnTo>
                  <a:pt x="226445" y="551184"/>
                </a:lnTo>
                <a:lnTo>
                  <a:pt x="226785" y="550732"/>
                </a:lnTo>
                <a:lnTo>
                  <a:pt x="231536" y="540224"/>
                </a:lnTo>
                <a:lnTo>
                  <a:pt x="233120" y="525981"/>
                </a:lnTo>
                <a:close/>
              </a:path>
              <a:path w="2507483" h="580273">
                <a:moveTo>
                  <a:pt x="219937" y="504364"/>
                </a:moveTo>
                <a:lnTo>
                  <a:pt x="221763" y="507353"/>
                </a:lnTo>
                <a:lnTo>
                  <a:pt x="222959" y="511337"/>
                </a:lnTo>
                <a:lnTo>
                  <a:pt x="224221" y="515322"/>
                </a:lnTo>
                <a:lnTo>
                  <a:pt x="224851" y="520203"/>
                </a:lnTo>
                <a:lnTo>
                  <a:pt x="226445" y="500778"/>
                </a:lnTo>
                <a:lnTo>
                  <a:pt x="222062" y="495000"/>
                </a:lnTo>
                <a:lnTo>
                  <a:pt x="219937" y="504364"/>
                </a:lnTo>
                <a:close/>
              </a:path>
              <a:path w="2507483" h="580273">
                <a:moveTo>
                  <a:pt x="212134" y="499283"/>
                </a:moveTo>
                <a:lnTo>
                  <a:pt x="215089" y="500313"/>
                </a:lnTo>
                <a:lnTo>
                  <a:pt x="217480" y="502372"/>
                </a:lnTo>
                <a:lnTo>
                  <a:pt x="219937" y="504364"/>
                </a:lnTo>
                <a:lnTo>
                  <a:pt x="222062" y="495000"/>
                </a:lnTo>
                <a:lnTo>
                  <a:pt x="216118" y="492111"/>
                </a:lnTo>
                <a:lnTo>
                  <a:pt x="212134" y="499283"/>
                </a:lnTo>
                <a:close/>
              </a:path>
              <a:path w="2507483" h="580273">
                <a:moveTo>
                  <a:pt x="208614" y="492111"/>
                </a:moveTo>
                <a:lnTo>
                  <a:pt x="201176" y="492111"/>
                </a:lnTo>
                <a:lnTo>
                  <a:pt x="202105" y="500313"/>
                </a:lnTo>
                <a:lnTo>
                  <a:pt x="205094" y="499283"/>
                </a:lnTo>
                <a:lnTo>
                  <a:pt x="212134" y="499283"/>
                </a:lnTo>
                <a:lnTo>
                  <a:pt x="216118" y="492111"/>
                </a:lnTo>
                <a:lnTo>
                  <a:pt x="208614" y="492111"/>
                </a:lnTo>
                <a:close/>
              </a:path>
              <a:path w="2507483" h="580273">
                <a:moveTo>
                  <a:pt x="201176" y="492111"/>
                </a:moveTo>
                <a:lnTo>
                  <a:pt x="195232" y="495000"/>
                </a:lnTo>
                <a:lnTo>
                  <a:pt x="195431" y="507353"/>
                </a:lnTo>
                <a:lnTo>
                  <a:pt x="197257" y="504364"/>
                </a:lnTo>
                <a:lnTo>
                  <a:pt x="199648" y="502372"/>
                </a:lnTo>
                <a:lnTo>
                  <a:pt x="202105" y="500313"/>
                </a:lnTo>
                <a:lnTo>
                  <a:pt x="201176" y="492111"/>
                </a:lnTo>
                <a:close/>
              </a:path>
              <a:path w="2507483" h="580273">
                <a:moveTo>
                  <a:pt x="195232" y="495000"/>
                </a:moveTo>
                <a:lnTo>
                  <a:pt x="190782" y="500778"/>
                </a:lnTo>
                <a:lnTo>
                  <a:pt x="192376" y="520203"/>
                </a:lnTo>
                <a:lnTo>
                  <a:pt x="192974" y="515322"/>
                </a:lnTo>
                <a:lnTo>
                  <a:pt x="194169" y="511337"/>
                </a:lnTo>
                <a:lnTo>
                  <a:pt x="195431" y="507353"/>
                </a:lnTo>
                <a:lnTo>
                  <a:pt x="195232" y="495000"/>
                </a:lnTo>
                <a:close/>
              </a:path>
              <a:path w="2507483" h="580273">
                <a:moveTo>
                  <a:pt x="184108" y="525981"/>
                </a:moveTo>
                <a:lnTo>
                  <a:pt x="184112" y="526828"/>
                </a:lnTo>
                <a:lnTo>
                  <a:pt x="185864" y="540874"/>
                </a:lnTo>
                <a:lnTo>
                  <a:pt x="190782" y="551184"/>
                </a:lnTo>
                <a:lnTo>
                  <a:pt x="192376" y="531759"/>
                </a:lnTo>
                <a:lnTo>
                  <a:pt x="192376" y="520203"/>
                </a:lnTo>
                <a:lnTo>
                  <a:pt x="190782" y="500778"/>
                </a:lnTo>
                <a:lnTo>
                  <a:pt x="190443" y="501230"/>
                </a:lnTo>
                <a:lnTo>
                  <a:pt x="185692" y="511738"/>
                </a:lnTo>
                <a:lnTo>
                  <a:pt x="184108" y="525981"/>
                </a:lnTo>
                <a:close/>
              </a:path>
              <a:path w="2507483" h="580273">
                <a:moveTo>
                  <a:pt x="226445" y="551184"/>
                </a:moveTo>
                <a:lnTo>
                  <a:pt x="224851" y="525981"/>
                </a:lnTo>
                <a:lnTo>
                  <a:pt x="224851" y="531759"/>
                </a:lnTo>
                <a:lnTo>
                  <a:pt x="224221" y="536640"/>
                </a:lnTo>
                <a:lnTo>
                  <a:pt x="222959" y="540625"/>
                </a:lnTo>
                <a:lnTo>
                  <a:pt x="222062" y="556962"/>
                </a:lnTo>
                <a:lnTo>
                  <a:pt x="226445" y="551184"/>
                </a:lnTo>
                <a:close/>
              </a:path>
              <a:path w="2507483" h="580273">
                <a:moveTo>
                  <a:pt x="222062" y="556962"/>
                </a:moveTo>
                <a:lnTo>
                  <a:pt x="222959" y="540625"/>
                </a:lnTo>
                <a:lnTo>
                  <a:pt x="221763" y="544610"/>
                </a:lnTo>
                <a:lnTo>
                  <a:pt x="219937" y="547631"/>
                </a:lnTo>
                <a:lnTo>
                  <a:pt x="217480" y="549690"/>
                </a:lnTo>
                <a:lnTo>
                  <a:pt x="216118" y="559851"/>
                </a:lnTo>
                <a:lnTo>
                  <a:pt x="222062" y="556962"/>
                </a:lnTo>
                <a:close/>
              </a:path>
              <a:path w="2507483" h="580273">
                <a:moveTo>
                  <a:pt x="216118" y="559851"/>
                </a:moveTo>
                <a:lnTo>
                  <a:pt x="217480" y="549690"/>
                </a:lnTo>
                <a:lnTo>
                  <a:pt x="215089" y="551682"/>
                </a:lnTo>
                <a:lnTo>
                  <a:pt x="212134" y="552679"/>
                </a:lnTo>
                <a:lnTo>
                  <a:pt x="208614" y="552679"/>
                </a:lnTo>
                <a:lnTo>
                  <a:pt x="208614" y="559851"/>
                </a:lnTo>
                <a:lnTo>
                  <a:pt x="216118" y="559851"/>
                </a:lnTo>
                <a:close/>
              </a:path>
              <a:path w="2507483" h="580273">
                <a:moveTo>
                  <a:pt x="208614" y="552679"/>
                </a:moveTo>
                <a:lnTo>
                  <a:pt x="205094" y="552679"/>
                </a:lnTo>
                <a:lnTo>
                  <a:pt x="202105" y="551682"/>
                </a:lnTo>
                <a:lnTo>
                  <a:pt x="199648" y="549690"/>
                </a:lnTo>
                <a:lnTo>
                  <a:pt x="197257" y="547631"/>
                </a:lnTo>
                <a:lnTo>
                  <a:pt x="201176" y="559851"/>
                </a:lnTo>
                <a:lnTo>
                  <a:pt x="208614" y="559851"/>
                </a:lnTo>
                <a:lnTo>
                  <a:pt x="208614" y="552679"/>
                </a:lnTo>
                <a:close/>
              </a:path>
              <a:path w="2507483" h="580273">
                <a:moveTo>
                  <a:pt x="195431" y="544610"/>
                </a:moveTo>
                <a:lnTo>
                  <a:pt x="194169" y="540625"/>
                </a:lnTo>
                <a:lnTo>
                  <a:pt x="195232" y="556962"/>
                </a:lnTo>
                <a:lnTo>
                  <a:pt x="201176" y="559851"/>
                </a:lnTo>
                <a:lnTo>
                  <a:pt x="197257" y="547631"/>
                </a:lnTo>
                <a:lnTo>
                  <a:pt x="195431" y="544610"/>
                </a:lnTo>
                <a:close/>
              </a:path>
              <a:path w="2507483" h="580273">
                <a:moveTo>
                  <a:pt x="195232" y="556962"/>
                </a:moveTo>
                <a:lnTo>
                  <a:pt x="194169" y="540625"/>
                </a:lnTo>
                <a:lnTo>
                  <a:pt x="192974" y="536640"/>
                </a:lnTo>
                <a:lnTo>
                  <a:pt x="192376" y="531759"/>
                </a:lnTo>
                <a:lnTo>
                  <a:pt x="190782" y="551184"/>
                </a:lnTo>
                <a:lnTo>
                  <a:pt x="195232" y="556962"/>
                </a:lnTo>
                <a:close/>
              </a:path>
              <a:path w="2507483" h="580273">
                <a:moveTo>
                  <a:pt x="293638" y="558755"/>
                </a:moveTo>
                <a:lnTo>
                  <a:pt x="291047" y="565230"/>
                </a:lnTo>
                <a:lnTo>
                  <a:pt x="292176" y="576819"/>
                </a:lnTo>
                <a:lnTo>
                  <a:pt x="293638" y="574893"/>
                </a:lnTo>
                <a:lnTo>
                  <a:pt x="295165" y="573034"/>
                </a:lnTo>
                <a:lnTo>
                  <a:pt x="294335" y="541521"/>
                </a:lnTo>
                <a:lnTo>
                  <a:pt x="288657" y="546901"/>
                </a:lnTo>
                <a:lnTo>
                  <a:pt x="293638" y="558755"/>
                </a:lnTo>
                <a:close/>
              </a:path>
              <a:path w="2507483" h="580273">
                <a:moveTo>
                  <a:pt x="281883" y="509046"/>
                </a:moveTo>
                <a:lnTo>
                  <a:pt x="272817" y="509046"/>
                </a:lnTo>
                <a:lnTo>
                  <a:pt x="288657" y="546901"/>
                </a:lnTo>
                <a:lnTo>
                  <a:pt x="294335" y="541521"/>
                </a:lnTo>
                <a:lnTo>
                  <a:pt x="281883" y="509046"/>
                </a:lnTo>
                <a:close/>
              </a:path>
              <a:path w="2507483" h="580273">
                <a:moveTo>
                  <a:pt x="295165" y="573034"/>
                </a:moveTo>
                <a:lnTo>
                  <a:pt x="296560" y="570477"/>
                </a:lnTo>
                <a:lnTo>
                  <a:pt x="297821" y="567223"/>
                </a:lnTo>
                <a:lnTo>
                  <a:pt x="321232" y="509046"/>
                </a:lnTo>
                <a:lnTo>
                  <a:pt x="312664" y="509046"/>
                </a:lnTo>
                <a:lnTo>
                  <a:pt x="301009" y="540525"/>
                </a:lnTo>
                <a:lnTo>
                  <a:pt x="297423" y="550387"/>
                </a:lnTo>
                <a:lnTo>
                  <a:pt x="295165" y="573034"/>
                </a:lnTo>
                <a:close/>
              </a:path>
              <a:path w="2507483" h="580273">
                <a:moveTo>
                  <a:pt x="292176" y="576819"/>
                </a:moveTo>
                <a:lnTo>
                  <a:pt x="291047" y="565230"/>
                </a:lnTo>
                <a:lnTo>
                  <a:pt x="289786" y="568485"/>
                </a:lnTo>
                <a:lnTo>
                  <a:pt x="288391" y="570643"/>
                </a:lnTo>
                <a:lnTo>
                  <a:pt x="286863" y="571706"/>
                </a:lnTo>
                <a:lnTo>
                  <a:pt x="285336" y="572768"/>
                </a:lnTo>
                <a:lnTo>
                  <a:pt x="286864" y="579841"/>
                </a:lnTo>
                <a:lnTo>
                  <a:pt x="288657" y="578978"/>
                </a:lnTo>
                <a:lnTo>
                  <a:pt x="290516" y="578181"/>
                </a:lnTo>
                <a:lnTo>
                  <a:pt x="292176" y="576819"/>
                </a:lnTo>
                <a:close/>
              </a:path>
              <a:path w="2507483" h="580273">
                <a:moveTo>
                  <a:pt x="286864" y="579841"/>
                </a:moveTo>
                <a:lnTo>
                  <a:pt x="285336" y="572768"/>
                </a:lnTo>
                <a:lnTo>
                  <a:pt x="283709" y="573299"/>
                </a:lnTo>
                <a:lnTo>
                  <a:pt x="280521" y="573299"/>
                </a:lnTo>
                <a:lnTo>
                  <a:pt x="282381" y="580273"/>
                </a:lnTo>
                <a:lnTo>
                  <a:pt x="284772" y="580273"/>
                </a:lnTo>
                <a:lnTo>
                  <a:pt x="286864" y="579841"/>
                </a:lnTo>
                <a:close/>
              </a:path>
              <a:path w="2507483" h="580273">
                <a:moveTo>
                  <a:pt x="282381" y="580273"/>
                </a:moveTo>
                <a:lnTo>
                  <a:pt x="280521" y="573299"/>
                </a:lnTo>
                <a:lnTo>
                  <a:pt x="279027" y="573001"/>
                </a:lnTo>
                <a:lnTo>
                  <a:pt x="277499" y="572403"/>
                </a:lnTo>
                <a:lnTo>
                  <a:pt x="276038" y="571872"/>
                </a:lnTo>
                <a:lnTo>
                  <a:pt x="274644" y="571008"/>
                </a:lnTo>
                <a:lnTo>
                  <a:pt x="276105" y="579277"/>
                </a:lnTo>
                <a:lnTo>
                  <a:pt x="278031" y="579941"/>
                </a:lnTo>
                <a:lnTo>
                  <a:pt x="280123" y="580273"/>
                </a:lnTo>
                <a:lnTo>
                  <a:pt x="282381" y="580273"/>
                </a:lnTo>
                <a:close/>
              </a:path>
              <a:path w="2507483" h="580273">
                <a:moveTo>
                  <a:pt x="271124" y="576786"/>
                </a:moveTo>
                <a:lnTo>
                  <a:pt x="272585" y="577849"/>
                </a:lnTo>
                <a:lnTo>
                  <a:pt x="274245" y="578679"/>
                </a:lnTo>
                <a:lnTo>
                  <a:pt x="276105" y="579277"/>
                </a:lnTo>
                <a:lnTo>
                  <a:pt x="274644" y="571008"/>
                </a:lnTo>
                <a:lnTo>
                  <a:pt x="273315" y="569813"/>
                </a:lnTo>
                <a:lnTo>
                  <a:pt x="271124" y="576786"/>
                </a:lnTo>
                <a:close/>
              </a:path>
              <a:path w="2507483" h="580273">
                <a:moveTo>
                  <a:pt x="361141" y="550786"/>
                </a:moveTo>
                <a:lnTo>
                  <a:pt x="361241" y="558556"/>
                </a:lnTo>
                <a:lnTo>
                  <a:pt x="363897" y="557626"/>
                </a:lnTo>
                <a:lnTo>
                  <a:pt x="366188" y="556331"/>
                </a:lnTo>
                <a:lnTo>
                  <a:pt x="368114" y="554671"/>
                </a:lnTo>
                <a:lnTo>
                  <a:pt x="370107" y="553011"/>
                </a:lnTo>
                <a:lnTo>
                  <a:pt x="371734" y="551051"/>
                </a:lnTo>
                <a:lnTo>
                  <a:pt x="372995" y="548794"/>
                </a:lnTo>
                <a:lnTo>
                  <a:pt x="366720" y="545108"/>
                </a:lnTo>
                <a:lnTo>
                  <a:pt x="365325" y="547498"/>
                </a:lnTo>
                <a:lnTo>
                  <a:pt x="363465" y="549391"/>
                </a:lnTo>
                <a:lnTo>
                  <a:pt x="361141" y="550786"/>
                </a:lnTo>
                <a:close/>
              </a:path>
              <a:path w="2507483" h="580273">
                <a:moveTo>
                  <a:pt x="352474" y="559851"/>
                </a:moveTo>
                <a:lnTo>
                  <a:pt x="355728" y="559851"/>
                </a:lnTo>
                <a:lnTo>
                  <a:pt x="358651" y="559419"/>
                </a:lnTo>
                <a:lnTo>
                  <a:pt x="361241" y="558556"/>
                </a:lnTo>
                <a:lnTo>
                  <a:pt x="361141" y="550786"/>
                </a:lnTo>
                <a:lnTo>
                  <a:pt x="358883" y="552181"/>
                </a:lnTo>
                <a:lnTo>
                  <a:pt x="355928" y="552878"/>
                </a:lnTo>
                <a:lnTo>
                  <a:pt x="352474" y="559851"/>
                </a:lnTo>
                <a:close/>
              </a:path>
              <a:path w="2507483" h="580273">
                <a:moveTo>
                  <a:pt x="355928" y="552878"/>
                </a:moveTo>
                <a:lnTo>
                  <a:pt x="348888" y="552878"/>
                </a:lnTo>
                <a:lnTo>
                  <a:pt x="345966" y="552147"/>
                </a:lnTo>
                <a:lnTo>
                  <a:pt x="343509" y="550686"/>
                </a:lnTo>
                <a:lnTo>
                  <a:pt x="341118" y="549159"/>
                </a:lnTo>
                <a:lnTo>
                  <a:pt x="343542" y="558822"/>
                </a:lnTo>
                <a:lnTo>
                  <a:pt x="347759" y="559851"/>
                </a:lnTo>
                <a:lnTo>
                  <a:pt x="352474" y="559851"/>
                </a:lnTo>
                <a:lnTo>
                  <a:pt x="355928" y="552878"/>
                </a:lnTo>
                <a:close/>
              </a:path>
              <a:path w="2507483" h="580273">
                <a:moveTo>
                  <a:pt x="339823" y="556763"/>
                </a:moveTo>
                <a:lnTo>
                  <a:pt x="343542" y="558822"/>
                </a:lnTo>
                <a:lnTo>
                  <a:pt x="341118" y="549159"/>
                </a:lnTo>
                <a:lnTo>
                  <a:pt x="339258" y="546967"/>
                </a:lnTo>
                <a:lnTo>
                  <a:pt x="337930" y="544111"/>
                </a:lnTo>
                <a:lnTo>
                  <a:pt x="336602" y="541256"/>
                </a:lnTo>
                <a:lnTo>
                  <a:pt x="336170" y="554704"/>
                </a:lnTo>
                <a:lnTo>
                  <a:pt x="339823" y="556763"/>
                </a:lnTo>
                <a:close/>
              </a:path>
              <a:path w="2507483" h="580273">
                <a:moveTo>
                  <a:pt x="366022" y="525184"/>
                </a:moveTo>
                <a:lnTo>
                  <a:pt x="366022" y="529966"/>
                </a:lnTo>
                <a:lnTo>
                  <a:pt x="336086" y="529169"/>
                </a:lnTo>
                <a:lnTo>
                  <a:pt x="333348" y="529169"/>
                </a:lnTo>
                <a:lnTo>
                  <a:pt x="333348" y="536242"/>
                </a:lnTo>
                <a:lnTo>
                  <a:pt x="336170" y="554704"/>
                </a:lnTo>
                <a:lnTo>
                  <a:pt x="336602" y="541256"/>
                </a:lnTo>
                <a:lnTo>
                  <a:pt x="335938" y="537869"/>
                </a:lnTo>
                <a:lnTo>
                  <a:pt x="335938" y="529966"/>
                </a:lnTo>
                <a:lnTo>
                  <a:pt x="373593" y="536242"/>
                </a:lnTo>
                <a:lnTo>
                  <a:pt x="370107" y="529169"/>
                </a:lnTo>
                <a:lnTo>
                  <a:pt x="366022" y="525184"/>
                </a:lnTo>
                <a:close/>
              </a:path>
              <a:path w="2507483" h="580273">
                <a:moveTo>
                  <a:pt x="336086" y="529169"/>
                </a:moveTo>
                <a:lnTo>
                  <a:pt x="336137" y="513197"/>
                </a:lnTo>
                <a:lnTo>
                  <a:pt x="333314" y="516185"/>
                </a:lnTo>
                <a:lnTo>
                  <a:pt x="333314" y="551749"/>
                </a:lnTo>
                <a:lnTo>
                  <a:pt x="336170" y="554704"/>
                </a:lnTo>
                <a:lnTo>
                  <a:pt x="333348" y="536242"/>
                </a:lnTo>
                <a:lnTo>
                  <a:pt x="333348" y="529169"/>
                </a:lnTo>
                <a:lnTo>
                  <a:pt x="336086" y="529169"/>
                </a:lnTo>
                <a:close/>
              </a:path>
              <a:path w="2507483" h="580273">
                <a:moveTo>
                  <a:pt x="328167" y="528571"/>
                </a:moveTo>
                <a:lnTo>
                  <a:pt x="329197" y="543979"/>
                </a:lnTo>
                <a:lnTo>
                  <a:pt x="331256" y="547897"/>
                </a:lnTo>
                <a:lnTo>
                  <a:pt x="333314" y="551749"/>
                </a:lnTo>
                <a:lnTo>
                  <a:pt x="333314" y="516185"/>
                </a:lnTo>
                <a:lnTo>
                  <a:pt x="331256" y="520104"/>
                </a:lnTo>
                <a:lnTo>
                  <a:pt x="329197" y="523955"/>
                </a:lnTo>
                <a:lnTo>
                  <a:pt x="328167" y="528571"/>
                </a:lnTo>
                <a:close/>
              </a:path>
              <a:path w="2507483" h="580273">
                <a:moveTo>
                  <a:pt x="328167" y="533950"/>
                </a:moveTo>
                <a:lnTo>
                  <a:pt x="328167" y="539330"/>
                </a:lnTo>
                <a:lnTo>
                  <a:pt x="329197" y="543979"/>
                </a:lnTo>
                <a:lnTo>
                  <a:pt x="328167" y="528571"/>
                </a:lnTo>
                <a:lnTo>
                  <a:pt x="328167" y="533950"/>
                </a:lnTo>
                <a:close/>
              </a:path>
              <a:path w="2507483" h="580273">
                <a:moveTo>
                  <a:pt x="335938" y="533950"/>
                </a:moveTo>
                <a:lnTo>
                  <a:pt x="335938" y="529966"/>
                </a:lnTo>
                <a:lnTo>
                  <a:pt x="335938" y="536242"/>
                </a:lnTo>
                <a:lnTo>
                  <a:pt x="373593" y="536242"/>
                </a:lnTo>
                <a:lnTo>
                  <a:pt x="335938" y="529966"/>
                </a:lnTo>
                <a:lnTo>
                  <a:pt x="335938" y="533950"/>
                </a:lnTo>
                <a:close/>
              </a:path>
              <a:path w="2507483" h="580273">
                <a:moveTo>
                  <a:pt x="348523" y="515023"/>
                </a:moveTo>
                <a:lnTo>
                  <a:pt x="356027" y="515023"/>
                </a:lnTo>
                <a:lnTo>
                  <a:pt x="359447" y="516318"/>
                </a:lnTo>
                <a:lnTo>
                  <a:pt x="362038" y="518908"/>
                </a:lnTo>
                <a:lnTo>
                  <a:pt x="364694" y="521498"/>
                </a:lnTo>
                <a:lnTo>
                  <a:pt x="366022" y="525184"/>
                </a:lnTo>
                <a:lnTo>
                  <a:pt x="370107" y="529169"/>
                </a:lnTo>
                <a:lnTo>
                  <a:pt x="367151" y="513031"/>
                </a:lnTo>
                <a:lnTo>
                  <a:pt x="363831" y="511038"/>
                </a:lnTo>
                <a:lnTo>
                  <a:pt x="360576" y="509046"/>
                </a:lnTo>
                <a:lnTo>
                  <a:pt x="356625" y="508050"/>
                </a:lnTo>
                <a:lnTo>
                  <a:pt x="351976" y="508050"/>
                </a:lnTo>
                <a:lnTo>
                  <a:pt x="348523" y="515023"/>
                </a:lnTo>
                <a:close/>
              </a:path>
              <a:path w="2507483" h="580273">
                <a:moveTo>
                  <a:pt x="340985" y="518775"/>
                </a:moveTo>
                <a:lnTo>
                  <a:pt x="343309" y="517314"/>
                </a:lnTo>
                <a:lnTo>
                  <a:pt x="345700" y="515787"/>
                </a:lnTo>
                <a:lnTo>
                  <a:pt x="348523" y="515023"/>
                </a:lnTo>
                <a:lnTo>
                  <a:pt x="351976" y="508050"/>
                </a:lnTo>
                <a:lnTo>
                  <a:pt x="347394" y="508050"/>
                </a:lnTo>
                <a:lnTo>
                  <a:pt x="343309" y="509079"/>
                </a:lnTo>
                <a:lnTo>
                  <a:pt x="340985" y="518775"/>
                </a:lnTo>
                <a:close/>
              </a:path>
              <a:path w="2507483" h="580273">
                <a:moveTo>
                  <a:pt x="339723" y="511138"/>
                </a:moveTo>
                <a:lnTo>
                  <a:pt x="336137" y="513197"/>
                </a:lnTo>
                <a:lnTo>
                  <a:pt x="336569" y="526579"/>
                </a:lnTo>
                <a:lnTo>
                  <a:pt x="337830" y="523789"/>
                </a:lnTo>
                <a:lnTo>
                  <a:pt x="339159" y="520934"/>
                </a:lnTo>
                <a:lnTo>
                  <a:pt x="340985" y="518775"/>
                </a:lnTo>
                <a:lnTo>
                  <a:pt x="343309" y="509079"/>
                </a:lnTo>
                <a:lnTo>
                  <a:pt x="339723" y="511138"/>
                </a:lnTo>
                <a:close/>
              </a:path>
              <a:path w="2507483" h="580273">
                <a:moveTo>
                  <a:pt x="373992" y="526413"/>
                </a:moveTo>
                <a:lnTo>
                  <a:pt x="373128" y="522594"/>
                </a:lnTo>
                <a:lnTo>
                  <a:pt x="371402" y="519207"/>
                </a:lnTo>
                <a:lnTo>
                  <a:pt x="369675" y="515754"/>
                </a:lnTo>
                <a:lnTo>
                  <a:pt x="367151" y="513031"/>
                </a:lnTo>
                <a:lnTo>
                  <a:pt x="370107" y="529169"/>
                </a:lnTo>
                <a:lnTo>
                  <a:pt x="373593" y="536242"/>
                </a:lnTo>
                <a:lnTo>
                  <a:pt x="373992" y="526413"/>
                </a:lnTo>
                <a:close/>
              </a:path>
              <a:path w="2507483" h="580273">
                <a:moveTo>
                  <a:pt x="373992" y="526413"/>
                </a:moveTo>
                <a:lnTo>
                  <a:pt x="373593" y="536242"/>
                </a:lnTo>
                <a:lnTo>
                  <a:pt x="373826" y="534681"/>
                </a:lnTo>
                <a:lnTo>
                  <a:pt x="373958" y="532821"/>
                </a:lnTo>
                <a:lnTo>
                  <a:pt x="373992" y="526413"/>
                </a:lnTo>
                <a:close/>
              </a:path>
              <a:path w="2507483" h="580273">
                <a:moveTo>
                  <a:pt x="418469" y="553642"/>
                </a:moveTo>
                <a:lnTo>
                  <a:pt x="419332" y="555169"/>
                </a:lnTo>
                <a:lnTo>
                  <a:pt x="420030" y="548794"/>
                </a:lnTo>
                <a:lnTo>
                  <a:pt x="418037" y="548495"/>
                </a:lnTo>
                <a:lnTo>
                  <a:pt x="418037" y="551749"/>
                </a:lnTo>
                <a:lnTo>
                  <a:pt x="417871" y="553509"/>
                </a:lnTo>
                <a:lnTo>
                  <a:pt x="418290" y="552856"/>
                </a:lnTo>
                <a:lnTo>
                  <a:pt x="418037" y="549491"/>
                </a:lnTo>
                <a:lnTo>
                  <a:pt x="418290" y="552856"/>
                </a:lnTo>
                <a:lnTo>
                  <a:pt x="419233" y="551384"/>
                </a:lnTo>
                <a:lnTo>
                  <a:pt x="418469" y="553642"/>
                </a:lnTo>
                <a:close/>
              </a:path>
              <a:path w="2507483" h="580273">
                <a:moveTo>
                  <a:pt x="403327" y="515023"/>
                </a:moveTo>
                <a:lnTo>
                  <a:pt x="410433" y="515023"/>
                </a:lnTo>
                <a:lnTo>
                  <a:pt x="413256" y="516052"/>
                </a:lnTo>
                <a:lnTo>
                  <a:pt x="415248" y="518111"/>
                </a:lnTo>
                <a:lnTo>
                  <a:pt x="417241" y="520104"/>
                </a:lnTo>
                <a:lnTo>
                  <a:pt x="418237" y="522959"/>
                </a:lnTo>
                <a:lnTo>
                  <a:pt x="418237" y="528586"/>
                </a:lnTo>
                <a:lnTo>
                  <a:pt x="419831" y="528272"/>
                </a:lnTo>
                <a:lnTo>
                  <a:pt x="419665" y="511138"/>
                </a:lnTo>
                <a:lnTo>
                  <a:pt x="416742" y="509943"/>
                </a:lnTo>
                <a:lnTo>
                  <a:pt x="413820" y="508681"/>
                </a:lnTo>
                <a:lnTo>
                  <a:pt x="410566" y="508050"/>
                </a:lnTo>
                <a:lnTo>
                  <a:pt x="406980" y="508050"/>
                </a:lnTo>
                <a:lnTo>
                  <a:pt x="403327" y="515023"/>
                </a:lnTo>
                <a:close/>
              </a:path>
              <a:path w="2507483" h="580273">
                <a:moveTo>
                  <a:pt x="401667" y="508050"/>
                </a:moveTo>
                <a:lnTo>
                  <a:pt x="397217" y="509212"/>
                </a:lnTo>
                <a:lnTo>
                  <a:pt x="398014" y="517314"/>
                </a:lnTo>
                <a:lnTo>
                  <a:pt x="400405" y="515787"/>
                </a:lnTo>
                <a:lnTo>
                  <a:pt x="403327" y="515023"/>
                </a:lnTo>
                <a:lnTo>
                  <a:pt x="406980" y="508050"/>
                </a:lnTo>
                <a:lnTo>
                  <a:pt x="401667" y="508050"/>
                </a:lnTo>
                <a:close/>
              </a:path>
              <a:path w="2507483" h="580273">
                <a:moveTo>
                  <a:pt x="390045" y="513794"/>
                </a:moveTo>
                <a:lnTo>
                  <a:pt x="392735" y="524487"/>
                </a:lnTo>
                <a:lnTo>
                  <a:pt x="393864" y="521166"/>
                </a:lnTo>
                <a:lnTo>
                  <a:pt x="395623" y="518775"/>
                </a:lnTo>
                <a:lnTo>
                  <a:pt x="398014" y="517314"/>
                </a:lnTo>
                <a:lnTo>
                  <a:pt x="397217" y="509212"/>
                </a:lnTo>
                <a:lnTo>
                  <a:pt x="393631" y="511536"/>
                </a:lnTo>
                <a:lnTo>
                  <a:pt x="390045" y="513794"/>
                </a:lnTo>
                <a:close/>
              </a:path>
              <a:path w="2507483" h="580273">
                <a:moveTo>
                  <a:pt x="387588" y="516783"/>
                </a:moveTo>
                <a:lnTo>
                  <a:pt x="386259" y="520502"/>
                </a:lnTo>
                <a:lnTo>
                  <a:pt x="392735" y="524487"/>
                </a:lnTo>
                <a:lnTo>
                  <a:pt x="390045" y="513794"/>
                </a:lnTo>
                <a:lnTo>
                  <a:pt x="387588" y="516783"/>
                </a:lnTo>
                <a:close/>
              </a:path>
              <a:path w="2507483" h="580273">
                <a:moveTo>
                  <a:pt x="426206" y="521166"/>
                </a:moveTo>
                <a:lnTo>
                  <a:pt x="425343" y="517978"/>
                </a:lnTo>
                <a:lnTo>
                  <a:pt x="426173" y="559552"/>
                </a:lnTo>
                <a:lnTo>
                  <a:pt x="426206" y="521166"/>
                </a:lnTo>
                <a:close/>
              </a:path>
              <a:path w="2507483" h="580273">
                <a:moveTo>
                  <a:pt x="420196" y="556630"/>
                </a:moveTo>
                <a:lnTo>
                  <a:pt x="421391" y="557726"/>
                </a:lnTo>
                <a:lnTo>
                  <a:pt x="422919" y="558456"/>
                </a:lnTo>
                <a:lnTo>
                  <a:pt x="424446" y="559187"/>
                </a:lnTo>
                <a:lnTo>
                  <a:pt x="426173" y="559552"/>
                </a:lnTo>
                <a:lnTo>
                  <a:pt x="425343" y="517978"/>
                </a:lnTo>
                <a:lnTo>
                  <a:pt x="423616" y="515521"/>
                </a:lnTo>
                <a:lnTo>
                  <a:pt x="421956" y="512998"/>
                </a:lnTo>
                <a:lnTo>
                  <a:pt x="420196" y="556630"/>
                </a:lnTo>
                <a:close/>
              </a:path>
              <a:path w="2507483" h="580273">
                <a:moveTo>
                  <a:pt x="420030" y="548794"/>
                </a:moveTo>
                <a:lnTo>
                  <a:pt x="419332" y="555169"/>
                </a:lnTo>
                <a:lnTo>
                  <a:pt x="420196" y="556630"/>
                </a:lnTo>
                <a:lnTo>
                  <a:pt x="421956" y="512998"/>
                </a:lnTo>
                <a:lnTo>
                  <a:pt x="419831" y="528272"/>
                </a:lnTo>
                <a:lnTo>
                  <a:pt x="419831" y="534847"/>
                </a:lnTo>
                <a:lnTo>
                  <a:pt x="418237" y="535174"/>
                </a:lnTo>
                <a:lnTo>
                  <a:pt x="418237" y="542551"/>
                </a:lnTo>
                <a:lnTo>
                  <a:pt x="418037" y="548495"/>
                </a:lnTo>
                <a:lnTo>
                  <a:pt x="420030" y="548794"/>
                </a:lnTo>
                <a:close/>
              </a:path>
              <a:path w="2507483" h="580273">
                <a:moveTo>
                  <a:pt x="433279" y="558556"/>
                </a:moveTo>
                <a:lnTo>
                  <a:pt x="433677" y="552280"/>
                </a:lnTo>
                <a:lnTo>
                  <a:pt x="431253" y="552778"/>
                </a:lnTo>
                <a:lnTo>
                  <a:pt x="427468" y="552778"/>
                </a:lnTo>
                <a:lnTo>
                  <a:pt x="426206" y="551583"/>
                </a:lnTo>
                <a:lnTo>
                  <a:pt x="428099" y="559552"/>
                </a:lnTo>
                <a:lnTo>
                  <a:pt x="430224" y="559552"/>
                </a:lnTo>
                <a:lnTo>
                  <a:pt x="431951" y="559220"/>
                </a:lnTo>
                <a:lnTo>
                  <a:pt x="433279" y="558556"/>
                </a:lnTo>
                <a:close/>
              </a:path>
              <a:path w="2507483" h="580273">
                <a:moveTo>
                  <a:pt x="417871" y="553509"/>
                </a:moveTo>
                <a:lnTo>
                  <a:pt x="418037" y="551749"/>
                </a:lnTo>
                <a:lnTo>
                  <a:pt x="418037" y="548495"/>
                </a:lnTo>
                <a:lnTo>
                  <a:pt x="417838" y="544410"/>
                </a:lnTo>
                <a:lnTo>
                  <a:pt x="417041" y="546004"/>
                </a:lnTo>
                <a:lnTo>
                  <a:pt x="416244" y="547532"/>
                </a:lnTo>
                <a:lnTo>
                  <a:pt x="415945" y="555169"/>
                </a:lnTo>
                <a:lnTo>
                  <a:pt x="417871" y="553509"/>
                </a:lnTo>
                <a:close/>
              </a:path>
              <a:path w="2507483" h="580273">
                <a:moveTo>
                  <a:pt x="415149" y="548827"/>
                </a:moveTo>
                <a:lnTo>
                  <a:pt x="413754" y="549889"/>
                </a:lnTo>
                <a:lnTo>
                  <a:pt x="414020" y="556763"/>
                </a:lnTo>
                <a:lnTo>
                  <a:pt x="415945" y="555169"/>
                </a:lnTo>
                <a:lnTo>
                  <a:pt x="416244" y="547532"/>
                </a:lnTo>
                <a:lnTo>
                  <a:pt x="415149" y="548827"/>
                </a:lnTo>
                <a:close/>
              </a:path>
              <a:path w="2507483" h="580273">
                <a:moveTo>
                  <a:pt x="408972" y="552181"/>
                </a:moveTo>
                <a:lnTo>
                  <a:pt x="409470" y="558755"/>
                </a:lnTo>
                <a:lnTo>
                  <a:pt x="411861" y="557958"/>
                </a:lnTo>
                <a:lnTo>
                  <a:pt x="414020" y="556763"/>
                </a:lnTo>
                <a:lnTo>
                  <a:pt x="413754" y="549889"/>
                </a:lnTo>
                <a:lnTo>
                  <a:pt x="412359" y="550885"/>
                </a:lnTo>
                <a:lnTo>
                  <a:pt x="410765" y="551649"/>
                </a:lnTo>
                <a:lnTo>
                  <a:pt x="408972" y="552181"/>
                </a:lnTo>
                <a:close/>
              </a:path>
              <a:path w="2507483" h="580273">
                <a:moveTo>
                  <a:pt x="396520" y="550985"/>
                </a:moveTo>
                <a:lnTo>
                  <a:pt x="396752" y="559353"/>
                </a:lnTo>
                <a:lnTo>
                  <a:pt x="399475" y="559851"/>
                </a:lnTo>
                <a:lnTo>
                  <a:pt x="404722" y="559851"/>
                </a:lnTo>
                <a:lnTo>
                  <a:pt x="407080" y="559486"/>
                </a:lnTo>
                <a:lnTo>
                  <a:pt x="409470" y="558755"/>
                </a:lnTo>
                <a:lnTo>
                  <a:pt x="408972" y="552181"/>
                </a:lnTo>
                <a:lnTo>
                  <a:pt x="407246" y="552645"/>
                </a:lnTo>
                <a:lnTo>
                  <a:pt x="405419" y="552878"/>
                </a:lnTo>
                <a:lnTo>
                  <a:pt x="400505" y="552878"/>
                </a:lnTo>
                <a:lnTo>
                  <a:pt x="398180" y="552247"/>
                </a:lnTo>
                <a:lnTo>
                  <a:pt x="396520" y="550985"/>
                </a:lnTo>
                <a:close/>
              </a:path>
              <a:path w="2507483" h="580273">
                <a:moveTo>
                  <a:pt x="394926" y="542119"/>
                </a:moveTo>
                <a:lnTo>
                  <a:pt x="395657" y="533021"/>
                </a:lnTo>
                <a:lnTo>
                  <a:pt x="392170" y="534681"/>
                </a:lnTo>
                <a:lnTo>
                  <a:pt x="394229" y="558357"/>
                </a:lnTo>
                <a:lnTo>
                  <a:pt x="396752" y="559353"/>
                </a:lnTo>
                <a:lnTo>
                  <a:pt x="396520" y="550985"/>
                </a:lnTo>
                <a:lnTo>
                  <a:pt x="394926" y="549657"/>
                </a:lnTo>
                <a:lnTo>
                  <a:pt x="394129" y="547963"/>
                </a:lnTo>
                <a:lnTo>
                  <a:pt x="394129" y="543779"/>
                </a:lnTo>
                <a:lnTo>
                  <a:pt x="394926" y="542119"/>
                </a:lnTo>
                <a:close/>
              </a:path>
              <a:path w="2507483" h="580273">
                <a:moveTo>
                  <a:pt x="385961" y="542584"/>
                </a:moveTo>
                <a:lnTo>
                  <a:pt x="386691" y="551815"/>
                </a:lnTo>
                <a:lnTo>
                  <a:pt x="388152" y="553874"/>
                </a:lnTo>
                <a:lnTo>
                  <a:pt x="389680" y="555866"/>
                </a:lnTo>
                <a:lnTo>
                  <a:pt x="391705" y="557361"/>
                </a:lnTo>
                <a:lnTo>
                  <a:pt x="394229" y="558357"/>
                </a:lnTo>
                <a:lnTo>
                  <a:pt x="392170" y="534681"/>
                </a:lnTo>
                <a:lnTo>
                  <a:pt x="389646" y="537138"/>
                </a:lnTo>
                <a:lnTo>
                  <a:pt x="387189" y="539529"/>
                </a:lnTo>
                <a:lnTo>
                  <a:pt x="385961" y="542584"/>
                </a:lnTo>
                <a:close/>
              </a:path>
              <a:path w="2507483" h="580273">
                <a:moveTo>
                  <a:pt x="385961" y="546303"/>
                </a:moveTo>
                <a:lnTo>
                  <a:pt x="385961" y="549292"/>
                </a:lnTo>
                <a:lnTo>
                  <a:pt x="386691" y="551815"/>
                </a:lnTo>
                <a:lnTo>
                  <a:pt x="385961" y="542584"/>
                </a:lnTo>
                <a:lnTo>
                  <a:pt x="385961" y="546303"/>
                </a:lnTo>
                <a:close/>
              </a:path>
              <a:path w="2507483" h="580273">
                <a:moveTo>
                  <a:pt x="418237" y="528586"/>
                </a:moveTo>
                <a:lnTo>
                  <a:pt x="400106" y="532157"/>
                </a:lnTo>
                <a:lnTo>
                  <a:pt x="400538" y="538799"/>
                </a:lnTo>
                <a:lnTo>
                  <a:pt x="403792" y="538134"/>
                </a:lnTo>
                <a:lnTo>
                  <a:pt x="418237" y="535174"/>
                </a:lnTo>
                <a:lnTo>
                  <a:pt x="419831" y="534847"/>
                </a:lnTo>
                <a:lnTo>
                  <a:pt x="419831" y="528272"/>
                </a:lnTo>
                <a:lnTo>
                  <a:pt x="418237" y="528586"/>
                </a:lnTo>
                <a:close/>
              </a:path>
              <a:path w="2507483" h="580273">
                <a:moveTo>
                  <a:pt x="400106" y="532157"/>
                </a:moveTo>
                <a:lnTo>
                  <a:pt x="395657" y="533021"/>
                </a:lnTo>
                <a:lnTo>
                  <a:pt x="396520" y="540924"/>
                </a:lnTo>
                <a:lnTo>
                  <a:pt x="398114" y="539728"/>
                </a:lnTo>
                <a:lnTo>
                  <a:pt x="400538" y="538799"/>
                </a:lnTo>
                <a:lnTo>
                  <a:pt x="400106" y="532157"/>
                </a:lnTo>
                <a:close/>
              </a:path>
              <a:path w="2507483" h="580273">
                <a:moveTo>
                  <a:pt x="467090" y="515521"/>
                </a:moveTo>
                <a:lnTo>
                  <a:pt x="468684" y="515521"/>
                </a:lnTo>
                <a:lnTo>
                  <a:pt x="469912" y="515588"/>
                </a:lnTo>
                <a:lnTo>
                  <a:pt x="471639" y="515853"/>
                </a:lnTo>
                <a:lnTo>
                  <a:pt x="473167" y="516318"/>
                </a:lnTo>
                <a:lnTo>
                  <a:pt x="474561" y="509046"/>
                </a:lnTo>
                <a:lnTo>
                  <a:pt x="472934" y="508382"/>
                </a:lnTo>
                <a:lnTo>
                  <a:pt x="470875" y="508116"/>
                </a:lnTo>
                <a:lnTo>
                  <a:pt x="469082" y="508050"/>
                </a:lnTo>
                <a:lnTo>
                  <a:pt x="467090" y="515521"/>
                </a:lnTo>
                <a:close/>
              </a:path>
              <a:path w="2507483" h="580273">
                <a:moveTo>
                  <a:pt x="465230" y="508050"/>
                </a:moveTo>
                <a:lnTo>
                  <a:pt x="461943" y="508814"/>
                </a:lnTo>
                <a:lnTo>
                  <a:pt x="462939" y="516119"/>
                </a:lnTo>
                <a:lnTo>
                  <a:pt x="465031" y="515521"/>
                </a:lnTo>
                <a:lnTo>
                  <a:pt x="467090" y="515521"/>
                </a:lnTo>
                <a:lnTo>
                  <a:pt x="469082" y="508050"/>
                </a:lnTo>
                <a:lnTo>
                  <a:pt x="465230" y="508050"/>
                </a:lnTo>
                <a:close/>
              </a:path>
              <a:path w="2507483" h="580273">
                <a:moveTo>
                  <a:pt x="457028" y="520336"/>
                </a:moveTo>
                <a:lnTo>
                  <a:pt x="458755" y="518510"/>
                </a:lnTo>
                <a:lnTo>
                  <a:pt x="460814" y="517314"/>
                </a:lnTo>
                <a:lnTo>
                  <a:pt x="462939" y="516119"/>
                </a:lnTo>
                <a:lnTo>
                  <a:pt x="461943" y="508814"/>
                </a:lnTo>
                <a:lnTo>
                  <a:pt x="459220" y="510341"/>
                </a:lnTo>
                <a:lnTo>
                  <a:pt x="457028" y="520336"/>
                </a:lnTo>
                <a:close/>
              </a:path>
              <a:path w="2507483" h="580273">
                <a:moveTo>
                  <a:pt x="453542" y="528239"/>
                </a:moveTo>
                <a:lnTo>
                  <a:pt x="454239" y="525184"/>
                </a:lnTo>
                <a:lnTo>
                  <a:pt x="455634" y="522793"/>
                </a:lnTo>
                <a:lnTo>
                  <a:pt x="457028" y="520336"/>
                </a:lnTo>
                <a:lnTo>
                  <a:pt x="459220" y="510341"/>
                </a:lnTo>
                <a:lnTo>
                  <a:pt x="456564" y="511869"/>
                </a:lnTo>
                <a:lnTo>
                  <a:pt x="454538" y="514160"/>
                </a:lnTo>
                <a:lnTo>
                  <a:pt x="453542" y="528239"/>
                </a:lnTo>
                <a:close/>
              </a:path>
              <a:path w="2507483" h="580273">
                <a:moveTo>
                  <a:pt x="453542" y="558855"/>
                </a:moveTo>
                <a:lnTo>
                  <a:pt x="453542" y="528239"/>
                </a:lnTo>
                <a:lnTo>
                  <a:pt x="453143" y="517215"/>
                </a:lnTo>
                <a:lnTo>
                  <a:pt x="452048" y="509046"/>
                </a:lnTo>
                <a:lnTo>
                  <a:pt x="445572" y="509046"/>
                </a:lnTo>
                <a:lnTo>
                  <a:pt x="445572" y="558855"/>
                </a:lnTo>
                <a:lnTo>
                  <a:pt x="453542" y="558855"/>
                </a:lnTo>
                <a:close/>
              </a:path>
              <a:path w="2507483" h="580273">
                <a:moveTo>
                  <a:pt x="513417" y="542850"/>
                </a:moveTo>
                <a:lnTo>
                  <a:pt x="513882" y="544111"/>
                </a:lnTo>
                <a:lnTo>
                  <a:pt x="515376" y="556697"/>
                </a:lnTo>
                <a:lnTo>
                  <a:pt x="517701" y="554903"/>
                </a:lnTo>
                <a:lnTo>
                  <a:pt x="519361" y="552579"/>
                </a:lnTo>
                <a:lnTo>
                  <a:pt x="521021" y="550188"/>
                </a:lnTo>
                <a:lnTo>
                  <a:pt x="521852" y="547432"/>
                </a:lnTo>
                <a:lnTo>
                  <a:pt x="521852" y="541256"/>
                </a:lnTo>
                <a:lnTo>
                  <a:pt x="520922" y="538666"/>
                </a:lnTo>
                <a:lnTo>
                  <a:pt x="519062" y="536541"/>
                </a:lnTo>
                <a:lnTo>
                  <a:pt x="517203" y="534415"/>
                </a:lnTo>
                <a:lnTo>
                  <a:pt x="513949" y="532888"/>
                </a:lnTo>
                <a:lnTo>
                  <a:pt x="513417" y="542850"/>
                </a:lnTo>
                <a:close/>
              </a:path>
              <a:path w="2507483" h="580273">
                <a:moveTo>
                  <a:pt x="494125" y="528837"/>
                </a:moveTo>
                <a:lnTo>
                  <a:pt x="495453" y="536640"/>
                </a:lnTo>
                <a:lnTo>
                  <a:pt x="507407" y="539131"/>
                </a:lnTo>
                <a:lnTo>
                  <a:pt x="509931" y="539662"/>
                </a:lnTo>
                <a:lnTo>
                  <a:pt x="511624" y="540525"/>
                </a:lnTo>
                <a:lnTo>
                  <a:pt x="513417" y="542850"/>
                </a:lnTo>
                <a:lnTo>
                  <a:pt x="513949" y="532888"/>
                </a:lnTo>
                <a:lnTo>
                  <a:pt x="509300" y="531958"/>
                </a:lnTo>
                <a:lnTo>
                  <a:pt x="496848" y="529368"/>
                </a:lnTo>
                <a:lnTo>
                  <a:pt x="494125" y="528837"/>
                </a:lnTo>
                <a:close/>
              </a:path>
              <a:path w="2507483" h="580273">
                <a:moveTo>
                  <a:pt x="494125" y="528837"/>
                </a:moveTo>
                <a:lnTo>
                  <a:pt x="492265" y="527973"/>
                </a:lnTo>
                <a:lnTo>
                  <a:pt x="491269" y="526778"/>
                </a:lnTo>
                <a:lnTo>
                  <a:pt x="490273" y="525516"/>
                </a:lnTo>
                <a:lnTo>
                  <a:pt x="489775" y="524155"/>
                </a:lnTo>
                <a:lnTo>
                  <a:pt x="490605" y="535644"/>
                </a:lnTo>
                <a:lnTo>
                  <a:pt x="495453" y="536640"/>
                </a:lnTo>
                <a:lnTo>
                  <a:pt x="494125" y="528837"/>
                </a:lnTo>
                <a:close/>
              </a:path>
              <a:path w="2507483" h="580273">
                <a:moveTo>
                  <a:pt x="482669" y="517779"/>
                </a:moveTo>
                <a:lnTo>
                  <a:pt x="482934" y="529335"/>
                </a:lnTo>
                <a:lnTo>
                  <a:pt x="484993" y="531659"/>
                </a:lnTo>
                <a:lnTo>
                  <a:pt x="487118" y="533984"/>
                </a:lnTo>
                <a:lnTo>
                  <a:pt x="490605" y="535644"/>
                </a:lnTo>
                <a:lnTo>
                  <a:pt x="489775" y="524155"/>
                </a:lnTo>
                <a:lnTo>
                  <a:pt x="488015" y="511470"/>
                </a:lnTo>
                <a:lnTo>
                  <a:pt x="485790" y="513263"/>
                </a:lnTo>
                <a:lnTo>
                  <a:pt x="484196" y="515521"/>
                </a:lnTo>
                <a:lnTo>
                  <a:pt x="482669" y="517779"/>
                </a:lnTo>
                <a:close/>
              </a:path>
              <a:path w="2507483" h="580273">
                <a:moveTo>
                  <a:pt x="482934" y="529335"/>
                </a:moveTo>
                <a:lnTo>
                  <a:pt x="482669" y="517779"/>
                </a:lnTo>
                <a:lnTo>
                  <a:pt x="481905" y="520270"/>
                </a:lnTo>
                <a:lnTo>
                  <a:pt x="481905" y="526446"/>
                </a:lnTo>
                <a:lnTo>
                  <a:pt x="482934" y="529335"/>
                </a:lnTo>
                <a:close/>
              </a:path>
              <a:path w="2507483" h="580273">
                <a:moveTo>
                  <a:pt x="515376" y="556697"/>
                </a:moveTo>
                <a:lnTo>
                  <a:pt x="513882" y="544111"/>
                </a:lnTo>
                <a:lnTo>
                  <a:pt x="513882" y="547698"/>
                </a:lnTo>
                <a:lnTo>
                  <a:pt x="512886" y="549491"/>
                </a:lnTo>
                <a:lnTo>
                  <a:pt x="512388" y="557958"/>
                </a:lnTo>
                <a:lnTo>
                  <a:pt x="515376" y="556697"/>
                </a:lnTo>
                <a:close/>
              </a:path>
              <a:path w="2507483" h="580273">
                <a:moveTo>
                  <a:pt x="510894" y="550885"/>
                </a:moveTo>
                <a:lnTo>
                  <a:pt x="508901" y="552214"/>
                </a:lnTo>
                <a:lnTo>
                  <a:pt x="509399" y="559220"/>
                </a:lnTo>
                <a:lnTo>
                  <a:pt x="512388" y="557958"/>
                </a:lnTo>
                <a:lnTo>
                  <a:pt x="512886" y="549491"/>
                </a:lnTo>
                <a:lnTo>
                  <a:pt x="510894" y="550885"/>
                </a:lnTo>
                <a:close/>
              </a:path>
              <a:path w="2507483" h="580273">
                <a:moveTo>
                  <a:pt x="492365" y="550288"/>
                </a:moveTo>
                <a:lnTo>
                  <a:pt x="492697" y="558822"/>
                </a:lnTo>
                <a:lnTo>
                  <a:pt x="497180" y="559851"/>
                </a:lnTo>
                <a:lnTo>
                  <a:pt x="505946" y="559851"/>
                </a:lnTo>
                <a:lnTo>
                  <a:pt x="509399" y="559220"/>
                </a:lnTo>
                <a:lnTo>
                  <a:pt x="508901" y="552214"/>
                </a:lnTo>
                <a:lnTo>
                  <a:pt x="506145" y="552878"/>
                </a:lnTo>
                <a:lnTo>
                  <a:pt x="498641" y="552878"/>
                </a:lnTo>
                <a:lnTo>
                  <a:pt x="495220" y="552014"/>
                </a:lnTo>
                <a:lnTo>
                  <a:pt x="492365" y="550288"/>
                </a:lnTo>
                <a:close/>
              </a:path>
              <a:path w="2507483" h="580273">
                <a:moveTo>
                  <a:pt x="489575" y="548561"/>
                </a:moveTo>
                <a:lnTo>
                  <a:pt x="487450" y="546170"/>
                </a:lnTo>
                <a:lnTo>
                  <a:pt x="488579" y="556763"/>
                </a:lnTo>
                <a:lnTo>
                  <a:pt x="492697" y="558822"/>
                </a:lnTo>
                <a:lnTo>
                  <a:pt x="492365" y="550288"/>
                </a:lnTo>
                <a:lnTo>
                  <a:pt x="489575" y="548561"/>
                </a:lnTo>
                <a:close/>
              </a:path>
              <a:path w="2507483" h="580273">
                <a:moveTo>
                  <a:pt x="485989" y="543115"/>
                </a:moveTo>
                <a:lnTo>
                  <a:pt x="479215" y="547997"/>
                </a:lnTo>
                <a:lnTo>
                  <a:pt x="481407" y="551782"/>
                </a:lnTo>
                <a:lnTo>
                  <a:pt x="484528" y="554704"/>
                </a:lnTo>
                <a:lnTo>
                  <a:pt x="488579" y="556763"/>
                </a:lnTo>
                <a:lnTo>
                  <a:pt x="487450" y="546170"/>
                </a:lnTo>
                <a:lnTo>
                  <a:pt x="485989" y="543115"/>
                </a:lnTo>
                <a:close/>
              </a:path>
              <a:path w="2507483" h="580273">
                <a:moveTo>
                  <a:pt x="511525" y="518443"/>
                </a:moveTo>
                <a:lnTo>
                  <a:pt x="513351" y="520568"/>
                </a:lnTo>
                <a:lnTo>
                  <a:pt x="514480" y="523491"/>
                </a:lnTo>
                <a:lnTo>
                  <a:pt x="521154" y="519107"/>
                </a:lnTo>
                <a:lnTo>
                  <a:pt x="519494" y="515588"/>
                </a:lnTo>
                <a:lnTo>
                  <a:pt x="516970" y="512865"/>
                </a:lnTo>
                <a:lnTo>
                  <a:pt x="513583" y="510939"/>
                </a:lnTo>
                <a:lnTo>
                  <a:pt x="511525" y="518443"/>
                </a:lnTo>
                <a:close/>
              </a:path>
              <a:path w="2507483" h="580273">
                <a:moveTo>
                  <a:pt x="510196" y="509013"/>
                </a:moveTo>
                <a:lnTo>
                  <a:pt x="506046" y="508050"/>
                </a:lnTo>
                <a:lnTo>
                  <a:pt x="506477" y="515720"/>
                </a:lnTo>
                <a:lnTo>
                  <a:pt x="509001" y="517115"/>
                </a:lnTo>
                <a:lnTo>
                  <a:pt x="511525" y="518443"/>
                </a:lnTo>
                <a:lnTo>
                  <a:pt x="513583" y="510939"/>
                </a:lnTo>
                <a:lnTo>
                  <a:pt x="510196" y="509013"/>
                </a:lnTo>
                <a:close/>
              </a:path>
              <a:path w="2507483" h="580273">
                <a:moveTo>
                  <a:pt x="498740" y="515023"/>
                </a:moveTo>
                <a:lnTo>
                  <a:pt x="503854" y="515023"/>
                </a:lnTo>
                <a:lnTo>
                  <a:pt x="506477" y="515720"/>
                </a:lnTo>
                <a:lnTo>
                  <a:pt x="506046" y="508050"/>
                </a:lnTo>
                <a:lnTo>
                  <a:pt x="501131" y="508050"/>
                </a:lnTo>
                <a:lnTo>
                  <a:pt x="498740" y="515023"/>
                </a:lnTo>
                <a:close/>
              </a:path>
              <a:path w="2507483" h="580273">
                <a:moveTo>
                  <a:pt x="497213" y="508050"/>
                </a:moveTo>
                <a:lnTo>
                  <a:pt x="493793" y="508747"/>
                </a:lnTo>
                <a:lnTo>
                  <a:pt x="494955" y="516019"/>
                </a:lnTo>
                <a:lnTo>
                  <a:pt x="496682" y="515355"/>
                </a:lnTo>
                <a:lnTo>
                  <a:pt x="498740" y="515023"/>
                </a:lnTo>
                <a:lnTo>
                  <a:pt x="501131" y="508050"/>
                </a:lnTo>
                <a:lnTo>
                  <a:pt x="497213" y="508050"/>
                </a:lnTo>
                <a:close/>
              </a:path>
              <a:path w="2507483" h="580273">
                <a:moveTo>
                  <a:pt x="489775" y="521233"/>
                </a:moveTo>
                <a:lnTo>
                  <a:pt x="490206" y="519938"/>
                </a:lnTo>
                <a:lnTo>
                  <a:pt x="491999" y="517613"/>
                </a:lnTo>
                <a:lnTo>
                  <a:pt x="493294" y="516683"/>
                </a:lnTo>
                <a:lnTo>
                  <a:pt x="494955" y="516019"/>
                </a:lnTo>
                <a:lnTo>
                  <a:pt x="493793" y="508747"/>
                </a:lnTo>
                <a:lnTo>
                  <a:pt x="490870" y="510142"/>
                </a:lnTo>
                <a:lnTo>
                  <a:pt x="489775" y="521233"/>
                </a:lnTo>
                <a:close/>
              </a:path>
              <a:path w="2507483" h="580273">
                <a:moveTo>
                  <a:pt x="489775" y="521233"/>
                </a:moveTo>
                <a:lnTo>
                  <a:pt x="490870" y="510142"/>
                </a:lnTo>
                <a:lnTo>
                  <a:pt x="488015" y="511470"/>
                </a:lnTo>
                <a:lnTo>
                  <a:pt x="489775" y="524155"/>
                </a:lnTo>
                <a:lnTo>
                  <a:pt x="489775" y="521233"/>
                </a:lnTo>
                <a:close/>
              </a:path>
              <a:path w="2507483" h="580273">
                <a:moveTo>
                  <a:pt x="615309" y="533950"/>
                </a:moveTo>
                <a:lnTo>
                  <a:pt x="615309" y="528571"/>
                </a:lnTo>
                <a:lnTo>
                  <a:pt x="614280" y="523955"/>
                </a:lnTo>
                <a:lnTo>
                  <a:pt x="612221" y="520104"/>
                </a:lnTo>
                <a:lnTo>
                  <a:pt x="610162" y="516185"/>
                </a:lnTo>
                <a:lnTo>
                  <a:pt x="607340" y="529966"/>
                </a:lnTo>
                <a:lnTo>
                  <a:pt x="607340" y="533950"/>
                </a:lnTo>
                <a:lnTo>
                  <a:pt x="610162" y="551749"/>
                </a:lnTo>
                <a:lnTo>
                  <a:pt x="612221" y="547897"/>
                </a:lnTo>
                <a:lnTo>
                  <a:pt x="614280" y="543979"/>
                </a:lnTo>
                <a:lnTo>
                  <a:pt x="615309" y="539330"/>
                </a:lnTo>
                <a:lnTo>
                  <a:pt x="615309" y="533950"/>
                </a:lnTo>
                <a:close/>
              </a:path>
              <a:path w="2507483" h="580273">
                <a:moveTo>
                  <a:pt x="607307" y="513197"/>
                </a:moveTo>
                <a:lnTo>
                  <a:pt x="603654" y="511138"/>
                </a:lnTo>
                <a:lnTo>
                  <a:pt x="604086" y="520934"/>
                </a:lnTo>
                <a:lnTo>
                  <a:pt x="605348" y="523789"/>
                </a:lnTo>
                <a:lnTo>
                  <a:pt x="606676" y="526579"/>
                </a:lnTo>
                <a:lnTo>
                  <a:pt x="607340" y="529966"/>
                </a:lnTo>
                <a:lnTo>
                  <a:pt x="610162" y="516185"/>
                </a:lnTo>
                <a:lnTo>
                  <a:pt x="607307" y="513197"/>
                </a:lnTo>
                <a:close/>
              </a:path>
              <a:path w="2507483" h="580273">
                <a:moveTo>
                  <a:pt x="597478" y="515687"/>
                </a:moveTo>
                <a:lnTo>
                  <a:pt x="599869" y="517215"/>
                </a:lnTo>
                <a:lnTo>
                  <a:pt x="602259" y="518742"/>
                </a:lnTo>
                <a:lnTo>
                  <a:pt x="604086" y="520934"/>
                </a:lnTo>
                <a:lnTo>
                  <a:pt x="603654" y="511138"/>
                </a:lnTo>
                <a:lnTo>
                  <a:pt x="600068" y="509079"/>
                </a:lnTo>
                <a:lnTo>
                  <a:pt x="597478" y="515687"/>
                </a:lnTo>
                <a:close/>
              </a:path>
              <a:path w="2507483" h="580273">
                <a:moveTo>
                  <a:pt x="587815" y="514923"/>
                </a:moveTo>
                <a:lnTo>
                  <a:pt x="594589" y="514923"/>
                </a:lnTo>
                <a:lnTo>
                  <a:pt x="597478" y="515687"/>
                </a:lnTo>
                <a:lnTo>
                  <a:pt x="600068" y="509079"/>
                </a:lnTo>
                <a:lnTo>
                  <a:pt x="595917" y="508050"/>
                </a:lnTo>
                <a:lnTo>
                  <a:pt x="591202" y="508050"/>
                </a:lnTo>
                <a:lnTo>
                  <a:pt x="587815" y="514923"/>
                </a:lnTo>
                <a:close/>
              </a:path>
              <a:path w="2507483" h="580273">
                <a:moveTo>
                  <a:pt x="586553" y="508050"/>
                </a:moveTo>
                <a:lnTo>
                  <a:pt x="582402" y="509079"/>
                </a:lnTo>
                <a:lnTo>
                  <a:pt x="582535" y="517215"/>
                </a:lnTo>
                <a:lnTo>
                  <a:pt x="584926" y="515687"/>
                </a:lnTo>
                <a:lnTo>
                  <a:pt x="587815" y="514923"/>
                </a:lnTo>
                <a:lnTo>
                  <a:pt x="591202" y="508050"/>
                </a:lnTo>
                <a:lnTo>
                  <a:pt x="586553" y="508050"/>
                </a:lnTo>
                <a:close/>
              </a:path>
              <a:path w="2507483" h="580273">
                <a:moveTo>
                  <a:pt x="576957" y="523789"/>
                </a:moveTo>
                <a:lnTo>
                  <a:pt x="578285" y="520934"/>
                </a:lnTo>
                <a:lnTo>
                  <a:pt x="580144" y="518742"/>
                </a:lnTo>
                <a:lnTo>
                  <a:pt x="582535" y="517215"/>
                </a:lnTo>
                <a:lnTo>
                  <a:pt x="582402" y="509079"/>
                </a:lnTo>
                <a:lnTo>
                  <a:pt x="578750" y="511138"/>
                </a:lnTo>
                <a:lnTo>
                  <a:pt x="576957" y="523789"/>
                </a:lnTo>
                <a:close/>
              </a:path>
              <a:path w="2507483" h="580273">
                <a:moveTo>
                  <a:pt x="578285" y="546967"/>
                </a:moveTo>
                <a:lnTo>
                  <a:pt x="576957" y="544111"/>
                </a:lnTo>
                <a:lnTo>
                  <a:pt x="575695" y="541256"/>
                </a:lnTo>
                <a:lnTo>
                  <a:pt x="575064" y="537869"/>
                </a:lnTo>
                <a:lnTo>
                  <a:pt x="575064" y="529966"/>
                </a:lnTo>
                <a:lnTo>
                  <a:pt x="575695" y="526579"/>
                </a:lnTo>
                <a:lnTo>
                  <a:pt x="576957" y="523789"/>
                </a:lnTo>
                <a:lnTo>
                  <a:pt x="578750" y="511138"/>
                </a:lnTo>
                <a:lnTo>
                  <a:pt x="575097" y="513197"/>
                </a:lnTo>
                <a:lnTo>
                  <a:pt x="572241" y="516185"/>
                </a:lnTo>
                <a:lnTo>
                  <a:pt x="575097" y="554704"/>
                </a:lnTo>
                <a:lnTo>
                  <a:pt x="578750" y="556763"/>
                </a:lnTo>
                <a:lnTo>
                  <a:pt x="578285" y="546967"/>
                </a:lnTo>
                <a:close/>
              </a:path>
              <a:path w="2507483" h="580273">
                <a:moveTo>
                  <a:pt x="607340" y="537869"/>
                </a:moveTo>
                <a:lnTo>
                  <a:pt x="606676" y="541256"/>
                </a:lnTo>
                <a:lnTo>
                  <a:pt x="607307" y="554704"/>
                </a:lnTo>
                <a:lnTo>
                  <a:pt x="610162" y="551749"/>
                </a:lnTo>
                <a:lnTo>
                  <a:pt x="607340" y="533950"/>
                </a:lnTo>
                <a:lnTo>
                  <a:pt x="607340" y="537869"/>
                </a:lnTo>
                <a:close/>
              </a:path>
              <a:path w="2507483" h="580273">
                <a:moveTo>
                  <a:pt x="606676" y="541256"/>
                </a:moveTo>
                <a:lnTo>
                  <a:pt x="605348" y="544111"/>
                </a:lnTo>
                <a:lnTo>
                  <a:pt x="604086" y="546967"/>
                </a:lnTo>
                <a:lnTo>
                  <a:pt x="602259" y="549159"/>
                </a:lnTo>
                <a:lnTo>
                  <a:pt x="599869" y="550686"/>
                </a:lnTo>
                <a:lnTo>
                  <a:pt x="597478" y="552214"/>
                </a:lnTo>
                <a:lnTo>
                  <a:pt x="600068" y="558822"/>
                </a:lnTo>
                <a:lnTo>
                  <a:pt x="603654" y="556763"/>
                </a:lnTo>
                <a:lnTo>
                  <a:pt x="607307" y="554704"/>
                </a:lnTo>
                <a:lnTo>
                  <a:pt x="606676" y="541256"/>
                </a:lnTo>
                <a:close/>
              </a:path>
              <a:path w="2507483" h="580273">
                <a:moveTo>
                  <a:pt x="595917" y="559851"/>
                </a:moveTo>
                <a:lnTo>
                  <a:pt x="600068" y="558822"/>
                </a:lnTo>
                <a:lnTo>
                  <a:pt x="597478" y="552214"/>
                </a:lnTo>
                <a:lnTo>
                  <a:pt x="594589" y="552977"/>
                </a:lnTo>
                <a:lnTo>
                  <a:pt x="591202" y="552977"/>
                </a:lnTo>
                <a:lnTo>
                  <a:pt x="591202" y="559851"/>
                </a:lnTo>
                <a:lnTo>
                  <a:pt x="595917" y="559851"/>
                </a:lnTo>
                <a:close/>
              </a:path>
              <a:path w="2507483" h="580273">
                <a:moveTo>
                  <a:pt x="587815" y="552977"/>
                </a:moveTo>
                <a:lnTo>
                  <a:pt x="584926" y="552214"/>
                </a:lnTo>
                <a:lnTo>
                  <a:pt x="586553" y="559851"/>
                </a:lnTo>
                <a:lnTo>
                  <a:pt x="591202" y="559851"/>
                </a:lnTo>
                <a:lnTo>
                  <a:pt x="591202" y="552977"/>
                </a:lnTo>
                <a:lnTo>
                  <a:pt x="587815" y="552977"/>
                </a:lnTo>
                <a:close/>
              </a:path>
              <a:path w="2507483" h="580273">
                <a:moveTo>
                  <a:pt x="578285" y="546967"/>
                </a:moveTo>
                <a:lnTo>
                  <a:pt x="578750" y="556763"/>
                </a:lnTo>
                <a:lnTo>
                  <a:pt x="582402" y="558822"/>
                </a:lnTo>
                <a:lnTo>
                  <a:pt x="586553" y="559851"/>
                </a:lnTo>
                <a:lnTo>
                  <a:pt x="584926" y="552214"/>
                </a:lnTo>
                <a:lnTo>
                  <a:pt x="582535" y="550686"/>
                </a:lnTo>
                <a:lnTo>
                  <a:pt x="580144" y="549159"/>
                </a:lnTo>
                <a:lnTo>
                  <a:pt x="578285" y="546967"/>
                </a:lnTo>
                <a:close/>
              </a:path>
              <a:path w="2507483" h="580273">
                <a:moveTo>
                  <a:pt x="575097" y="554704"/>
                </a:moveTo>
                <a:lnTo>
                  <a:pt x="572241" y="516185"/>
                </a:lnTo>
                <a:lnTo>
                  <a:pt x="570183" y="520104"/>
                </a:lnTo>
                <a:lnTo>
                  <a:pt x="568124" y="523955"/>
                </a:lnTo>
                <a:lnTo>
                  <a:pt x="567094" y="528571"/>
                </a:lnTo>
                <a:lnTo>
                  <a:pt x="567094" y="533950"/>
                </a:lnTo>
                <a:lnTo>
                  <a:pt x="568124" y="543979"/>
                </a:lnTo>
                <a:lnTo>
                  <a:pt x="570183" y="547897"/>
                </a:lnTo>
                <a:lnTo>
                  <a:pt x="572241" y="551749"/>
                </a:lnTo>
                <a:lnTo>
                  <a:pt x="575097" y="554704"/>
                </a:lnTo>
                <a:close/>
              </a:path>
              <a:path w="2507483" h="580273">
                <a:moveTo>
                  <a:pt x="637884" y="486134"/>
                </a:moveTo>
                <a:lnTo>
                  <a:pt x="629914" y="486134"/>
                </a:lnTo>
                <a:lnTo>
                  <a:pt x="630877" y="554372"/>
                </a:lnTo>
                <a:lnTo>
                  <a:pt x="632803" y="556564"/>
                </a:lnTo>
                <a:lnTo>
                  <a:pt x="634795" y="558755"/>
                </a:lnTo>
                <a:lnTo>
                  <a:pt x="637817" y="559851"/>
                </a:lnTo>
                <a:lnTo>
                  <a:pt x="637884" y="548727"/>
                </a:lnTo>
                <a:lnTo>
                  <a:pt x="637884" y="486134"/>
                </a:lnTo>
                <a:close/>
              </a:path>
              <a:path w="2507483" h="580273">
                <a:moveTo>
                  <a:pt x="629914" y="546502"/>
                </a:moveTo>
                <a:lnTo>
                  <a:pt x="629914" y="551018"/>
                </a:lnTo>
                <a:lnTo>
                  <a:pt x="630877" y="554372"/>
                </a:lnTo>
                <a:lnTo>
                  <a:pt x="629914" y="486134"/>
                </a:lnTo>
                <a:lnTo>
                  <a:pt x="629914" y="546502"/>
                </a:lnTo>
                <a:close/>
              </a:path>
              <a:path w="2507483" h="580273">
                <a:moveTo>
                  <a:pt x="645753" y="559453"/>
                </a:moveTo>
                <a:lnTo>
                  <a:pt x="647015" y="559253"/>
                </a:lnTo>
                <a:lnTo>
                  <a:pt x="649240" y="558456"/>
                </a:lnTo>
                <a:lnTo>
                  <a:pt x="650535" y="551483"/>
                </a:lnTo>
                <a:lnTo>
                  <a:pt x="649074" y="552014"/>
                </a:lnTo>
                <a:lnTo>
                  <a:pt x="647048" y="552579"/>
                </a:lnTo>
                <a:lnTo>
                  <a:pt x="645753" y="559453"/>
                </a:lnTo>
                <a:close/>
              </a:path>
              <a:path w="2507483" h="580273">
                <a:moveTo>
                  <a:pt x="641868" y="559851"/>
                </a:moveTo>
                <a:lnTo>
                  <a:pt x="643197" y="559851"/>
                </a:lnTo>
                <a:lnTo>
                  <a:pt x="644492" y="559718"/>
                </a:lnTo>
                <a:lnTo>
                  <a:pt x="645753" y="559453"/>
                </a:lnTo>
                <a:lnTo>
                  <a:pt x="647048" y="552579"/>
                </a:lnTo>
                <a:lnTo>
                  <a:pt x="645089" y="552878"/>
                </a:lnTo>
                <a:lnTo>
                  <a:pt x="643761" y="552878"/>
                </a:lnTo>
                <a:lnTo>
                  <a:pt x="641868" y="559851"/>
                </a:lnTo>
                <a:close/>
              </a:path>
              <a:path w="2507483" h="580273">
                <a:moveTo>
                  <a:pt x="641868" y="559851"/>
                </a:moveTo>
                <a:lnTo>
                  <a:pt x="643761" y="552878"/>
                </a:lnTo>
                <a:lnTo>
                  <a:pt x="641702" y="552878"/>
                </a:lnTo>
                <a:lnTo>
                  <a:pt x="640208" y="552413"/>
                </a:lnTo>
                <a:lnTo>
                  <a:pt x="638349" y="550487"/>
                </a:lnTo>
                <a:lnTo>
                  <a:pt x="637817" y="559851"/>
                </a:lnTo>
                <a:lnTo>
                  <a:pt x="641868" y="559851"/>
                </a:lnTo>
                <a:close/>
              </a:path>
              <a:path w="2507483" h="580273">
                <a:moveTo>
                  <a:pt x="697023" y="546801"/>
                </a:moveTo>
                <a:lnTo>
                  <a:pt x="696724" y="520402"/>
                </a:lnTo>
                <a:lnTo>
                  <a:pt x="696724" y="537238"/>
                </a:lnTo>
                <a:lnTo>
                  <a:pt x="696525" y="551616"/>
                </a:lnTo>
                <a:lnTo>
                  <a:pt x="697214" y="550097"/>
                </a:lnTo>
                <a:lnTo>
                  <a:pt x="698119" y="546203"/>
                </a:lnTo>
                <a:lnTo>
                  <a:pt x="697720" y="519705"/>
                </a:lnTo>
                <a:lnTo>
                  <a:pt x="696724" y="520402"/>
                </a:lnTo>
                <a:lnTo>
                  <a:pt x="697023" y="546801"/>
                </a:lnTo>
                <a:close/>
              </a:path>
              <a:path w="2507483" h="580273">
                <a:moveTo>
                  <a:pt x="672285" y="558822"/>
                </a:moveTo>
                <a:lnTo>
                  <a:pt x="676070" y="559851"/>
                </a:lnTo>
                <a:lnTo>
                  <a:pt x="683043" y="559851"/>
                </a:lnTo>
                <a:lnTo>
                  <a:pt x="685733" y="559320"/>
                </a:lnTo>
                <a:lnTo>
                  <a:pt x="688257" y="558257"/>
                </a:lnTo>
                <a:lnTo>
                  <a:pt x="690847" y="557195"/>
                </a:lnTo>
                <a:lnTo>
                  <a:pt x="693005" y="555667"/>
                </a:lnTo>
                <a:lnTo>
                  <a:pt x="694732" y="553675"/>
                </a:lnTo>
                <a:lnTo>
                  <a:pt x="696525" y="551616"/>
                </a:lnTo>
                <a:lnTo>
                  <a:pt x="696724" y="537238"/>
                </a:lnTo>
                <a:lnTo>
                  <a:pt x="696060" y="540724"/>
                </a:lnTo>
                <a:lnTo>
                  <a:pt x="694732" y="543713"/>
                </a:lnTo>
                <a:lnTo>
                  <a:pt x="693470" y="546635"/>
                </a:lnTo>
                <a:lnTo>
                  <a:pt x="691644" y="548893"/>
                </a:lnTo>
                <a:lnTo>
                  <a:pt x="689253" y="550487"/>
                </a:lnTo>
                <a:lnTo>
                  <a:pt x="686928" y="552081"/>
                </a:lnTo>
                <a:lnTo>
                  <a:pt x="684172" y="552878"/>
                </a:lnTo>
                <a:lnTo>
                  <a:pt x="676070" y="552878"/>
                </a:lnTo>
                <a:lnTo>
                  <a:pt x="672285" y="558822"/>
                </a:lnTo>
                <a:close/>
              </a:path>
              <a:path w="2507483" h="580273">
                <a:moveTo>
                  <a:pt x="676070" y="552878"/>
                </a:moveTo>
                <a:lnTo>
                  <a:pt x="672252" y="551151"/>
                </a:lnTo>
                <a:lnTo>
                  <a:pt x="669529" y="547698"/>
                </a:lnTo>
                <a:lnTo>
                  <a:pt x="666806" y="544244"/>
                </a:lnTo>
                <a:lnTo>
                  <a:pt x="665444" y="539662"/>
                </a:lnTo>
                <a:lnTo>
                  <a:pt x="668831" y="556763"/>
                </a:lnTo>
                <a:lnTo>
                  <a:pt x="672285" y="558822"/>
                </a:lnTo>
                <a:lnTo>
                  <a:pt x="676070" y="552878"/>
                </a:lnTo>
                <a:close/>
              </a:path>
              <a:path w="2507483" h="580273">
                <a:moveTo>
                  <a:pt x="665378" y="554704"/>
                </a:moveTo>
                <a:lnTo>
                  <a:pt x="668831" y="556763"/>
                </a:lnTo>
                <a:lnTo>
                  <a:pt x="665444" y="539662"/>
                </a:lnTo>
                <a:lnTo>
                  <a:pt x="665444" y="528239"/>
                </a:lnTo>
                <a:lnTo>
                  <a:pt x="662954" y="516052"/>
                </a:lnTo>
                <a:lnTo>
                  <a:pt x="662622" y="551749"/>
                </a:lnTo>
                <a:lnTo>
                  <a:pt x="665378" y="554704"/>
                </a:lnTo>
                <a:close/>
              </a:path>
              <a:path w="2507483" h="580273">
                <a:moveTo>
                  <a:pt x="698119" y="546203"/>
                </a:moveTo>
                <a:lnTo>
                  <a:pt x="697214" y="550097"/>
                </a:lnTo>
                <a:lnTo>
                  <a:pt x="697654" y="549126"/>
                </a:lnTo>
                <a:lnTo>
                  <a:pt x="697720" y="558855"/>
                </a:lnTo>
                <a:lnTo>
                  <a:pt x="704694" y="558855"/>
                </a:lnTo>
                <a:lnTo>
                  <a:pt x="704694" y="486134"/>
                </a:lnTo>
                <a:lnTo>
                  <a:pt x="697720" y="519705"/>
                </a:lnTo>
                <a:lnTo>
                  <a:pt x="698119" y="546203"/>
                </a:lnTo>
                <a:close/>
              </a:path>
              <a:path w="2507483" h="580273">
                <a:moveTo>
                  <a:pt x="696724" y="529468"/>
                </a:moveTo>
                <a:lnTo>
                  <a:pt x="696724" y="520402"/>
                </a:lnTo>
                <a:lnTo>
                  <a:pt x="697720" y="519705"/>
                </a:lnTo>
                <a:lnTo>
                  <a:pt x="704694" y="486134"/>
                </a:lnTo>
                <a:lnTo>
                  <a:pt x="696724" y="486134"/>
                </a:lnTo>
                <a:lnTo>
                  <a:pt x="696724" y="529468"/>
                </a:lnTo>
                <a:close/>
              </a:path>
              <a:path w="2507483" h="580273">
                <a:moveTo>
                  <a:pt x="718443" y="44462"/>
                </a:moveTo>
                <a:lnTo>
                  <a:pt x="719207" y="29818"/>
                </a:lnTo>
                <a:lnTo>
                  <a:pt x="717929" y="31817"/>
                </a:lnTo>
                <a:lnTo>
                  <a:pt x="717447" y="23410"/>
                </a:lnTo>
                <a:lnTo>
                  <a:pt x="710474" y="23410"/>
                </a:lnTo>
                <a:lnTo>
                  <a:pt x="718443" y="94138"/>
                </a:lnTo>
                <a:lnTo>
                  <a:pt x="718443" y="65797"/>
                </a:lnTo>
                <a:lnTo>
                  <a:pt x="717447" y="63456"/>
                </a:lnTo>
                <a:lnTo>
                  <a:pt x="717049" y="34168"/>
                </a:lnTo>
                <a:lnTo>
                  <a:pt x="717912" y="31844"/>
                </a:lnTo>
                <a:lnTo>
                  <a:pt x="718144" y="35563"/>
                </a:lnTo>
                <a:lnTo>
                  <a:pt x="718443" y="44462"/>
                </a:lnTo>
                <a:close/>
              </a:path>
              <a:path w="2507483" h="580273">
                <a:moveTo>
                  <a:pt x="718443" y="61962"/>
                </a:moveTo>
                <a:lnTo>
                  <a:pt x="717447" y="63456"/>
                </a:lnTo>
                <a:lnTo>
                  <a:pt x="718443" y="65797"/>
                </a:lnTo>
                <a:lnTo>
                  <a:pt x="718775" y="66577"/>
                </a:lnTo>
                <a:lnTo>
                  <a:pt x="718443" y="52100"/>
                </a:lnTo>
                <a:lnTo>
                  <a:pt x="718443" y="44462"/>
                </a:lnTo>
                <a:lnTo>
                  <a:pt x="718144" y="35563"/>
                </a:lnTo>
                <a:lnTo>
                  <a:pt x="717447" y="63456"/>
                </a:lnTo>
                <a:lnTo>
                  <a:pt x="718443" y="61962"/>
                </a:lnTo>
                <a:close/>
              </a:path>
              <a:path w="2507483" h="580273">
                <a:moveTo>
                  <a:pt x="757693" y="48314"/>
                </a:moveTo>
                <a:lnTo>
                  <a:pt x="757693" y="42868"/>
                </a:lnTo>
                <a:lnTo>
                  <a:pt x="756663" y="38220"/>
                </a:lnTo>
                <a:lnTo>
                  <a:pt x="754604" y="34368"/>
                </a:lnTo>
                <a:lnTo>
                  <a:pt x="752546" y="30516"/>
                </a:lnTo>
                <a:lnTo>
                  <a:pt x="749790" y="27560"/>
                </a:lnTo>
                <a:lnTo>
                  <a:pt x="748362" y="38020"/>
                </a:lnTo>
                <a:lnTo>
                  <a:pt x="749723" y="42603"/>
                </a:lnTo>
                <a:lnTo>
                  <a:pt x="752446" y="66112"/>
                </a:lnTo>
                <a:lnTo>
                  <a:pt x="754505" y="62261"/>
                </a:lnTo>
                <a:lnTo>
                  <a:pt x="756630" y="58342"/>
                </a:lnTo>
                <a:lnTo>
                  <a:pt x="757693" y="53693"/>
                </a:lnTo>
                <a:lnTo>
                  <a:pt x="757693" y="48314"/>
                </a:lnTo>
                <a:close/>
              </a:path>
              <a:path w="2507483" h="580273">
                <a:moveTo>
                  <a:pt x="746336" y="25502"/>
                </a:moveTo>
                <a:lnTo>
                  <a:pt x="742949" y="23443"/>
                </a:lnTo>
                <a:lnTo>
                  <a:pt x="742982" y="31113"/>
                </a:lnTo>
                <a:lnTo>
                  <a:pt x="745639" y="34567"/>
                </a:lnTo>
                <a:lnTo>
                  <a:pt x="748362" y="38020"/>
                </a:lnTo>
                <a:lnTo>
                  <a:pt x="749790" y="27560"/>
                </a:lnTo>
                <a:lnTo>
                  <a:pt x="746336" y="25502"/>
                </a:lnTo>
                <a:close/>
              </a:path>
              <a:path w="2507483" h="580273">
                <a:moveTo>
                  <a:pt x="718443" y="44462"/>
                </a:moveTo>
                <a:lnTo>
                  <a:pt x="719107" y="41142"/>
                </a:lnTo>
                <a:lnTo>
                  <a:pt x="720436" y="38352"/>
                </a:lnTo>
                <a:lnTo>
                  <a:pt x="721764" y="35497"/>
                </a:lnTo>
                <a:lnTo>
                  <a:pt x="723623" y="33305"/>
                </a:lnTo>
                <a:lnTo>
                  <a:pt x="726014" y="31778"/>
                </a:lnTo>
                <a:lnTo>
                  <a:pt x="728405" y="30184"/>
                </a:lnTo>
                <a:lnTo>
                  <a:pt x="731194" y="29387"/>
                </a:lnTo>
                <a:lnTo>
                  <a:pt x="739230" y="29387"/>
                </a:lnTo>
                <a:lnTo>
                  <a:pt x="742982" y="31113"/>
                </a:lnTo>
                <a:lnTo>
                  <a:pt x="742949" y="23443"/>
                </a:lnTo>
                <a:lnTo>
                  <a:pt x="739230" y="22413"/>
                </a:lnTo>
                <a:lnTo>
                  <a:pt x="732323" y="22413"/>
                </a:lnTo>
                <a:lnTo>
                  <a:pt x="729667" y="22912"/>
                </a:lnTo>
                <a:lnTo>
                  <a:pt x="727210" y="23908"/>
                </a:lnTo>
                <a:lnTo>
                  <a:pt x="724752" y="24904"/>
                </a:lnTo>
                <a:lnTo>
                  <a:pt x="722660" y="26299"/>
                </a:lnTo>
                <a:lnTo>
                  <a:pt x="720934" y="28092"/>
                </a:lnTo>
                <a:lnTo>
                  <a:pt x="719207" y="29818"/>
                </a:lnTo>
                <a:lnTo>
                  <a:pt x="718443" y="44462"/>
                </a:lnTo>
                <a:close/>
              </a:path>
              <a:path w="2507483" h="580273">
                <a:moveTo>
                  <a:pt x="749723" y="42603"/>
                </a:moveTo>
                <a:lnTo>
                  <a:pt x="749723" y="54026"/>
                </a:lnTo>
                <a:lnTo>
                  <a:pt x="748329" y="58608"/>
                </a:lnTo>
                <a:lnTo>
                  <a:pt x="745539" y="62061"/>
                </a:lnTo>
                <a:lnTo>
                  <a:pt x="742816" y="65515"/>
                </a:lnTo>
                <a:lnTo>
                  <a:pt x="746237" y="71127"/>
                </a:lnTo>
                <a:lnTo>
                  <a:pt x="749690" y="69068"/>
                </a:lnTo>
                <a:lnTo>
                  <a:pt x="752446" y="66112"/>
                </a:lnTo>
                <a:lnTo>
                  <a:pt x="749723" y="42603"/>
                </a:lnTo>
                <a:close/>
              </a:path>
              <a:path w="2507483" h="580273">
                <a:moveTo>
                  <a:pt x="734083" y="67241"/>
                </a:moveTo>
                <a:lnTo>
                  <a:pt x="734880" y="74215"/>
                </a:lnTo>
                <a:lnTo>
                  <a:pt x="738998" y="74215"/>
                </a:lnTo>
                <a:lnTo>
                  <a:pt x="742783" y="73185"/>
                </a:lnTo>
                <a:lnTo>
                  <a:pt x="746237" y="71127"/>
                </a:lnTo>
                <a:lnTo>
                  <a:pt x="742816" y="65515"/>
                </a:lnTo>
                <a:lnTo>
                  <a:pt x="738998" y="67241"/>
                </a:lnTo>
                <a:lnTo>
                  <a:pt x="734083" y="67241"/>
                </a:lnTo>
                <a:close/>
              </a:path>
              <a:path w="2507483" h="580273">
                <a:moveTo>
                  <a:pt x="723491" y="63356"/>
                </a:moveTo>
                <a:lnTo>
                  <a:pt x="724022" y="71226"/>
                </a:lnTo>
                <a:lnTo>
                  <a:pt x="727143" y="73219"/>
                </a:lnTo>
                <a:lnTo>
                  <a:pt x="730763" y="74215"/>
                </a:lnTo>
                <a:lnTo>
                  <a:pt x="734880" y="74215"/>
                </a:lnTo>
                <a:lnTo>
                  <a:pt x="734083" y="67241"/>
                </a:lnTo>
                <a:lnTo>
                  <a:pt x="730962" y="67241"/>
                </a:lnTo>
                <a:lnTo>
                  <a:pt x="728206" y="66478"/>
                </a:lnTo>
                <a:lnTo>
                  <a:pt x="725815" y="64950"/>
                </a:lnTo>
                <a:lnTo>
                  <a:pt x="723491" y="63356"/>
                </a:lnTo>
                <a:close/>
              </a:path>
              <a:path w="2507483" h="580273">
                <a:moveTo>
                  <a:pt x="721664" y="61132"/>
                </a:moveTo>
                <a:lnTo>
                  <a:pt x="720336" y="58276"/>
                </a:lnTo>
                <a:lnTo>
                  <a:pt x="720967" y="69167"/>
                </a:lnTo>
                <a:lnTo>
                  <a:pt x="724022" y="71226"/>
                </a:lnTo>
                <a:lnTo>
                  <a:pt x="723491" y="63356"/>
                </a:lnTo>
                <a:lnTo>
                  <a:pt x="721664" y="61132"/>
                </a:lnTo>
                <a:close/>
              </a:path>
              <a:path w="2507483" h="580273">
                <a:moveTo>
                  <a:pt x="719074" y="55420"/>
                </a:moveTo>
                <a:lnTo>
                  <a:pt x="718443" y="52100"/>
                </a:lnTo>
                <a:lnTo>
                  <a:pt x="718775" y="66577"/>
                </a:lnTo>
                <a:lnTo>
                  <a:pt x="720967" y="69167"/>
                </a:lnTo>
                <a:lnTo>
                  <a:pt x="720336" y="58276"/>
                </a:lnTo>
                <a:lnTo>
                  <a:pt x="719074" y="55420"/>
                </a:lnTo>
                <a:close/>
              </a:path>
              <a:path w="2507483" h="580273">
                <a:moveTo>
                  <a:pt x="718144" y="35563"/>
                </a:moveTo>
                <a:lnTo>
                  <a:pt x="717912" y="31844"/>
                </a:lnTo>
                <a:lnTo>
                  <a:pt x="717049" y="34168"/>
                </a:lnTo>
                <a:lnTo>
                  <a:pt x="717447" y="63456"/>
                </a:lnTo>
                <a:lnTo>
                  <a:pt x="718144" y="35563"/>
                </a:lnTo>
                <a:close/>
              </a:path>
              <a:path w="2507483" h="580273">
                <a:moveTo>
                  <a:pt x="691677" y="518676"/>
                </a:moveTo>
                <a:lnTo>
                  <a:pt x="693470" y="520768"/>
                </a:lnTo>
                <a:lnTo>
                  <a:pt x="694732" y="523491"/>
                </a:lnTo>
                <a:lnTo>
                  <a:pt x="696060" y="526213"/>
                </a:lnTo>
                <a:lnTo>
                  <a:pt x="696724" y="529468"/>
                </a:lnTo>
                <a:lnTo>
                  <a:pt x="696724" y="516185"/>
                </a:lnTo>
                <a:lnTo>
                  <a:pt x="694699" y="513363"/>
                </a:lnTo>
                <a:lnTo>
                  <a:pt x="691677" y="518676"/>
                </a:lnTo>
                <a:close/>
              </a:path>
              <a:path w="2507483" h="580273">
                <a:moveTo>
                  <a:pt x="681383" y="515023"/>
                </a:moveTo>
                <a:lnTo>
                  <a:pt x="684438" y="515023"/>
                </a:lnTo>
                <a:lnTo>
                  <a:pt x="687095" y="515754"/>
                </a:lnTo>
                <a:lnTo>
                  <a:pt x="689353" y="517215"/>
                </a:lnTo>
                <a:lnTo>
                  <a:pt x="691677" y="518676"/>
                </a:lnTo>
                <a:lnTo>
                  <a:pt x="694699" y="513363"/>
                </a:lnTo>
                <a:lnTo>
                  <a:pt x="691644" y="511238"/>
                </a:lnTo>
                <a:lnTo>
                  <a:pt x="688655" y="509112"/>
                </a:lnTo>
                <a:lnTo>
                  <a:pt x="685102" y="508050"/>
                </a:lnTo>
                <a:lnTo>
                  <a:pt x="681383" y="515023"/>
                </a:lnTo>
                <a:close/>
              </a:path>
              <a:path w="2507483" h="580273">
                <a:moveTo>
                  <a:pt x="669628" y="520203"/>
                </a:moveTo>
                <a:lnTo>
                  <a:pt x="672418" y="516750"/>
                </a:lnTo>
                <a:lnTo>
                  <a:pt x="676336" y="515023"/>
                </a:lnTo>
                <a:lnTo>
                  <a:pt x="681383" y="515023"/>
                </a:lnTo>
                <a:lnTo>
                  <a:pt x="685102" y="508050"/>
                </a:lnTo>
                <a:lnTo>
                  <a:pt x="676867" y="508050"/>
                </a:lnTo>
                <a:lnTo>
                  <a:pt x="673015" y="509079"/>
                </a:lnTo>
                <a:lnTo>
                  <a:pt x="669628" y="520203"/>
                </a:lnTo>
                <a:close/>
              </a:path>
              <a:path w="2507483" h="580273">
                <a:moveTo>
                  <a:pt x="662954" y="516052"/>
                </a:moveTo>
                <a:lnTo>
                  <a:pt x="665444" y="528239"/>
                </a:lnTo>
                <a:lnTo>
                  <a:pt x="666839" y="523657"/>
                </a:lnTo>
                <a:lnTo>
                  <a:pt x="669628" y="520203"/>
                </a:lnTo>
                <a:lnTo>
                  <a:pt x="673015" y="509079"/>
                </a:lnTo>
                <a:lnTo>
                  <a:pt x="669429" y="511138"/>
                </a:lnTo>
                <a:lnTo>
                  <a:pt x="665843" y="513130"/>
                </a:lnTo>
                <a:lnTo>
                  <a:pt x="662954" y="516052"/>
                </a:lnTo>
                <a:close/>
              </a:path>
              <a:path w="2507483" h="580273">
                <a:moveTo>
                  <a:pt x="657475" y="528438"/>
                </a:moveTo>
                <a:lnTo>
                  <a:pt x="658504" y="543979"/>
                </a:lnTo>
                <a:lnTo>
                  <a:pt x="660563" y="547897"/>
                </a:lnTo>
                <a:lnTo>
                  <a:pt x="662622" y="551749"/>
                </a:lnTo>
                <a:lnTo>
                  <a:pt x="662954" y="516052"/>
                </a:lnTo>
                <a:lnTo>
                  <a:pt x="660762" y="519904"/>
                </a:lnTo>
                <a:lnTo>
                  <a:pt x="658571" y="523756"/>
                </a:lnTo>
                <a:lnTo>
                  <a:pt x="657475" y="528438"/>
                </a:lnTo>
                <a:close/>
              </a:path>
              <a:path w="2507483" h="580273">
                <a:moveTo>
                  <a:pt x="657475" y="533950"/>
                </a:moveTo>
                <a:lnTo>
                  <a:pt x="657475" y="539330"/>
                </a:lnTo>
                <a:lnTo>
                  <a:pt x="658504" y="543979"/>
                </a:lnTo>
                <a:lnTo>
                  <a:pt x="657475" y="528438"/>
                </a:lnTo>
                <a:lnTo>
                  <a:pt x="657475" y="533950"/>
                </a:lnTo>
                <a:close/>
              </a:path>
              <a:path w="2507483" h="580273">
                <a:moveTo>
                  <a:pt x="733678" y="553376"/>
                </a:moveTo>
                <a:lnTo>
                  <a:pt x="733678" y="551450"/>
                </a:lnTo>
                <a:lnTo>
                  <a:pt x="733080" y="549889"/>
                </a:lnTo>
                <a:lnTo>
                  <a:pt x="730689" y="547498"/>
                </a:lnTo>
                <a:lnTo>
                  <a:pt x="729129" y="546901"/>
                </a:lnTo>
                <a:lnTo>
                  <a:pt x="725277" y="546901"/>
                </a:lnTo>
                <a:lnTo>
                  <a:pt x="723716" y="547498"/>
                </a:lnTo>
                <a:lnTo>
                  <a:pt x="721325" y="549889"/>
                </a:lnTo>
                <a:lnTo>
                  <a:pt x="720727" y="551450"/>
                </a:lnTo>
                <a:lnTo>
                  <a:pt x="720727" y="553376"/>
                </a:lnTo>
                <a:lnTo>
                  <a:pt x="721325" y="556863"/>
                </a:lnTo>
                <a:lnTo>
                  <a:pt x="723716" y="559253"/>
                </a:lnTo>
                <a:lnTo>
                  <a:pt x="725277" y="559851"/>
                </a:lnTo>
                <a:lnTo>
                  <a:pt x="729129" y="559851"/>
                </a:lnTo>
                <a:lnTo>
                  <a:pt x="730689" y="559253"/>
                </a:lnTo>
                <a:lnTo>
                  <a:pt x="733080" y="556863"/>
                </a:lnTo>
                <a:lnTo>
                  <a:pt x="733678" y="555302"/>
                </a:lnTo>
                <a:lnTo>
                  <a:pt x="733678" y="553376"/>
                </a:lnTo>
                <a:close/>
              </a:path>
              <a:path w="2507483" h="580273">
                <a:moveTo>
                  <a:pt x="809930" y="524088"/>
                </a:moveTo>
                <a:lnTo>
                  <a:pt x="793094" y="524088"/>
                </a:lnTo>
                <a:lnTo>
                  <a:pt x="808820" y="531560"/>
                </a:lnTo>
                <a:lnTo>
                  <a:pt x="809232" y="531560"/>
                </a:lnTo>
                <a:lnTo>
                  <a:pt x="826765" y="558855"/>
                </a:lnTo>
                <a:lnTo>
                  <a:pt x="817803" y="530709"/>
                </a:lnTo>
                <a:lnTo>
                  <a:pt x="814645" y="524088"/>
                </a:lnTo>
                <a:lnTo>
                  <a:pt x="809930" y="524088"/>
                </a:lnTo>
                <a:lnTo>
                  <a:pt x="814512" y="525682"/>
                </a:lnTo>
                <a:lnTo>
                  <a:pt x="816637" y="531062"/>
                </a:lnTo>
                <a:lnTo>
                  <a:pt x="809930" y="531062"/>
                </a:lnTo>
                <a:lnTo>
                  <a:pt x="814512" y="525682"/>
                </a:lnTo>
                <a:lnTo>
                  <a:pt x="807838" y="530065"/>
                </a:lnTo>
                <a:lnTo>
                  <a:pt x="809930" y="524088"/>
                </a:lnTo>
                <a:close/>
              </a:path>
              <a:path w="2507483" h="580273">
                <a:moveTo>
                  <a:pt x="808820" y="531560"/>
                </a:moveTo>
                <a:lnTo>
                  <a:pt x="793094" y="524088"/>
                </a:lnTo>
                <a:lnTo>
                  <a:pt x="793094" y="500579"/>
                </a:lnTo>
                <a:lnTo>
                  <a:pt x="785125" y="493107"/>
                </a:lnTo>
                <a:lnTo>
                  <a:pt x="785125" y="558855"/>
                </a:lnTo>
                <a:lnTo>
                  <a:pt x="793094" y="558855"/>
                </a:lnTo>
                <a:lnTo>
                  <a:pt x="793094" y="531560"/>
                </a:lnTo>
                <a:lnTo>
                  <a:pt x="808820" y="531560"/>
                </a:lnTo>
                <a:close/>
              </a:path>
              <a:path w="2507483" h="580273">
                <a:moveTo>
                  <a:pt x="832244" y="512333"/>
                </a:moveTo>
                <a:lnTo>
                  <a:pt x="832244" y="506423"/>
                </a:lnTo>
                <a:lnTo>
                  <a:pt x="830219" y="501741"/>
                </a:lnTo>
                <a:lnTo>
                  <a:pt x="826167" y="498287"/>
                </a:lnTo>
                <a:lnTo>
                  <a:pt x="823876" y="508415"/>
                </a:lnTo>
                <a:lnTo>
                  <a:pt x="823876" y="512333"/>
                </a:lnTo>
                <a:lnTo>
                  <a:pt x="826068" y="526180"/>
                </a:lnTo>
                <a:lnTo>
                  <a:pt x="830185" y="522860"/>
                </a:lnTo>
                <a:lnTo>
                  <a:pt x="832244" y="518244"/>
                </a:lnTo>
                <a:lnTo>
                  <a:pt x="832244" y="512333"/>
                </a:lnTo>
                <a:close/>
              </a:path>
              <a:path w="2507483" h="580273">
                <a:moveTo>
                  <a:pt x="818132" y="501575"/>
                </a:moveTo>
                <a:lnTo>
                  <a:pt x="820390" y="503567"/>
                </a:lnTo>
                <a:lnTo>
                  <a:pt x="822714" y="505493"/>
                </a:lnTo>
                <a:lnTo>
                  <a:pt x="823876" y="508415"/>
                </a:lnTo>
                <a:lnTo>
                  <a:pt x="826167" y="498287"/>
                </a:lnTo>
                <a:lnTo>
                  <a:pt x="822116" y="494834"/>
                </a:lnTo>
                <a:lnTo>
                  <a:pt x="818132" y="501575"/>
                </a:lnTo>
                <a:close/>
              </a:path>
              <a:path w="2507483" h="580273">
                <a:moveTo>
                  <a:pt x="793094" y="500579"/>
                </a:moveTo>
                <a:lnTo>
                  <a:pt x="814645" y="500579"/>
                </a:lnTo>
                <a:lnTo>
                  <a:pt x="818132" y="501575"/>
                </a:lnTo>
                <a:lnTo>
                  <a:pt x="822116" y="494834"/>
                </a:lnTo>
                <a:lnTo>
                  <a:pt x="816737" y="493107"/>
                </a:lnTo>
                <a:lnTo>
                  <a:pt x="810029" y="493107"/>
                </a:lnTo>
                <a:lnTo>
                  <a:pt x="793094" y="500579"/>
                </a:lnTo>
                <a:close/>
              </a:path>
              <a:path w="2507483" h="580273">
                <a:moveTo>
                  <a:pt x="823876" y="512333"/>
                </a:moveTo>
                <a:lnTo>
                  <a:pt x="823876" y="516252"/>
                </a:lnTo>
                <a:lnTo>
                  <a:pt x="822714" y="519207"/>
                </a:lnTo>
                <a:lnTo>
                  <a:pt x="820390" y="521199"/>
                </a:lnTo>
                <a:lnTo>
                  <a:pt x="818132" y="523125"/>
                </a:lnTo>
                <a:lnTo>
                  <a:pt x="822017" y="529434"/>
                </a:lnTo>
                <a:lnTo>
                  <a:pt x="826068" y="526180"/>
                </a:lnTo>
                <a:lnTo>
                  <a:pt x="823876" y="512333"/>
                </a:lnTo>
                <a:close/>
              </a:path>
              <a:path w="2507483" h="580273">
                <a:moveTo>
                  <a:pt x="818132" y="523125"/>
                </a:moveTo>
                <a:lnTo>
                  <a:pt x="814645" y="524088"/>
                </a:lnTo>
                <a:lnTo>
                  <a:pt x="817803" y="530709"/>
                </a:lnTo>
                <a:lnTo>
                  <a:pt x="822017" y="529434"/>
                </a:lnTo>
                <a:lnTo>
                  <a:pt x="818132" y="523125"/>
                </a:lnTo>
                <a:close/>
              </a:path>
              <a:path w="2507483" h="580273">
                <a:moveTo>
                  <a:pt x="858062" y="388907"/>
                </a:moveTo>
                <a:lnTo>
                  <a:pt x="858162" y="396677"/>
                </a:lnTo>
                <a:lnTo>
                  <a:pt x="860818" y="395747"/>
                </a:lnTo>
                <a:lnTo>
                  <a:pt x="863109" y="394452"/>
                </a:lnTo>
                <a:lnTo>
                  <a:pt x="865035" y="392792"/>
                </a:lnTo>
                <a:lnTo>
                  <a:pt x="867028" y="391132"/>
                </a:lnTo>
                <a:lnTo>
                  <a:pt x="868655" y="389173"/>
                </a:lnTo>
                <a:lnTo>
                  <a:pt x="869917" y="386915"/>
                </a:lnTo>
                <a:lnTo>
                  <a:pt x="863641" y="383229"/>
                </a:lnTo>
                <a:lnTo>
                  <a:pt x="862246" y="385620"/>
                </a:lnTo>
                <a:lnTo>
                  <a:pt x="860387" y="387512"/>
                </a:lnTo>
                <a:lnTo>
                  <a:pt x="858062" y="388907"/>
                </a:lnTo>
                <a:close/>
              </a:path>
              <a:path w="2507483" h="580273">
                <a:moveTo>
                  <a:pt x="849395" y="397972"/>
                </a:moveTo>
                <a:lnTo>
                  <a:pt x="852650" y="397972"/>
                </a:lnTo>
                <a:lnTo>
                  <a:pt x="855572" y="397541"/>
                </a:lnTo>
                <a:lnTo>
                  <a:pt x="858162" y="396677"/>
                </a:lnTo>
                <a:lnTo>
                  <a:pt x="858062" y="388907"/>
                </a:lnTo>
                <a:lnTo>
                  <a:pt x="855804" y="390302"/>
                </a:lnTo>
                <a:lnTo>
                  <a:pt x="852849" y="390999"/>
                </a:lnTo>
                <a:lnTo>
                  <a:pt x="849395" y="397972"/>
                </a:lnTo>
                <a:close/>
              </a:path>
              <a:path w="2507483" h="580273">
                <a:moveTo>
                  <a:pt x="852849" y="390999"/>
                </a:moveTo>
                <a:lnTo>
                  <a:pt x="845809" y="390999"/>
                </a:lnTo>
                <a:lnTo>
                  <a:pt x="842887" y="390269"/>
                </a:lnTo>
                <a:lnTo>
                  <a:pt x="840430" y="388807"/>
                </a:lnTo>
                <a:lnTo>
                  <a:pt x="838039" y="387280"/>
                </a:lnTo>
                <a:lnTo>
                  <a:pt x="840463" y="396943"/>
                </a:lnTo>
                <a:lnTo>
                  <a:pt x="844680" y="397972"/>
                </a:lnTo>
                <a:lnTo>
                  <a:pt x="849395" y="397972"/>
                </a:lnTo>
                <a:lnTo>
                  <a:pt x="852849" y="390999"/>
                </a:lnTo>
                <a:close/>
              </a:path>
              <a:path w="2507483" h="580273">
                <a:moveTo>
                  <a:pt x="836744" y="394884"/>
                </a:moveTo>
                <a:lnTo>
                  <a:pt x="840463" y="396943"/>
                </a:lnTo>
                <a:lnTo>
                  <a:pt x="838039" y="387280"/>
                </a:lnTo>
                <a:lnTo>
                  <a:pt x="836179" y="385088"/>
                </a:lnTo>
                <a:lnTo>
                  <a:pt x="834851" y="382233"/>
                </a:lnTo>
                <a:lnTo>
                  <a:pt x="833523" y="379377"/>
                </a:lnTo>
                <a:lnTo>
                  <a:pt x="833091" y="392825"/>
                </a:lnTo>
                <a:lnTo>
                  <a:pt x="836744" y="394884"/>
                </a:lnTo>
                <a:close/>
              </a:path>
              <a:path w="2507483" h="580273">
                <a:moveTo>
                  <a:pt x="862943" y="363305"/>
                </a:moveTo>
                <a:lnTo>
                  <a:pt x="862943" y="368087"/>
                </a:lnTo>
                <a:lnTo>
                  <a:pt x="833007" y="367290"/>
                </a:lnTo>
                <a:lnTo>
                  <a:pt x="830269" y="367290"/>
                </a:lnTo>
                <a:lnTo>
                  <a:pt x="830269" y="374363"/>
                </a:lnTo>
                <a:lnTo>
                  <a:pt x="833091" y="392825"/>
                </a:lnTo>
                <a:lnTo>
                  <a:pt x="833523" y="379377"/>
                </a:lnTo>
                <a:lnTo>
                  <a:pt x="832859" y="375990"/>
                </a:lnTo>
                <a:lnTo>
                  <a:pt x="832859" y="368087"/>
                </a:lnTo>
                <a:lnTo>
                  <a:pt x="870514" y="374363"/>
                </a:lnTo>
                <a:lnTo>
                  <a:pt x="867028" y="367290"/>
                </a:lnTo>
                <a:lnTo>
                  <a:pt x="862943" y="363305"/>
                </a:lnTo>
                <a:close/>
              </a:path>
              <a:path w="2507483" h="580273">
                <a:moveTo>
                  <a:pt x="833007" y="367290"/>
                </a:moveTo>
                <a:lnTo>
                  <a:pt x="833058" y="351318"/>
                </a:lnTo>
                <a:lnTo>
                  <a:pt x="830236" y="354307"/>
                </a:lnTo>
                <a:lnTo>
                  <a:pt x="830236" y="389870"/>
                </a:lnTo>
                <a:lnTo>
                  <a:pt x="833091" y="392825"/>
                </a:lnTo>
                <a:lnTo>
                  <a:pt x="830269" y="374363"/>
                </a:lnTo>
                <a:lnTo>
                  <a:pt x="830269" y="367290"/>
                </a:lnTo>
                <a:lnTo>
                  <a:pt x="833007" y="367290"/>
                </a:lnTo>
                <a:close/>
              </a:path>
              <a:path w="2507483" h="580273">
                <a:moveTo>
                  <a:pt x="825089" y="366692"/>
                </a:moveTo>
                <a:lnTo>
                  <a:pt x="826118" y="382100"/>
                </a:lnTo>
                <a:lnTo>
                  <a:pt x="828177" y="386018"/>
                </a:lnTo>
                <a:lnTo>
                  <a:pt x="830236" y="389870"/>
                </a:lnTo>
                <a:lnTo>
                  <a:pt x="830236" y="354307"/>
                </a:lnTo>
                <a:lnTo>
                  <a:pt x="828177" y="358225"/>
                </a:lnTo>
                <a:lnTo>
                  <a:pt x="826118" y="362077"/>
                </a:lnTo>
                <a:lnTo>
                  <a:pt x="825089" y="366692"/>
                </a:lnTo>
                <a:close/>
              </a:path>
              <a:path w="2507483" h="580273">
                <a:moveTo>
                  <a:pt x="825089" y="372072"/>
                </a:moveTo>
                <a:lnTo>
                  <a:pt x="825089" y="377451"/>
                </a:lnTo>
                <a:lnTo>
                  <a:pt x="826118" y="382100"/>
                </a:lnTo>
                <a:lnTo>
                  <a:pt x="825089" y="366692"/>
                </a:lnTo>
                <a:lnTo>
                  <a:pt x="825089" y="372072"/>
                </a:lnTo>
                <a:close/>
              </a:path>
              <a:path w="2507483" h="580273">
                <a:moveTo>
                  <a:pt x="832859" y="372072"/>
                </a:moveTo>
                <a:lnTo>
                  <a:pt x="832859" y="368087"/>
                </a:lnTo>
                <a:lnTo>
                  <a:pt x="832859" y="374363"/>
                </a:lnTo>
                <a:lnTo>
                  <a:pt x="870514" y="374363"/>
                </a:lnTo>
                <a:lnTo>
                  <a:pt x="832859" y="368087"/>
                </a:lnTo>
                <a:lnTo>
                  <a:pt x="832859" y="372072"/>
                </a:lnTo>
                <a:close/>
              </a:path>
              <a:path w="2507483" h="580273">
                <a:moveTo>
                  <a:pt x="845444" y="353144"/>
                </a:moveTo>
                <a:lnTo>
                  <a:pt x="852948" y="353144"/>
                </a:lnTo>
                <a:lnTo>
                  <a:pt x="856369" y="354439"/>
                </a:lnTo>
                <a:lnTo>
                  <a:pt x="858959" y="357029"/>
                </a:lnTo>
                <a:lnTo>
                  <a:pt x="861615" y="359619"/>
                </a:lnTo>
                <a:lnTo>
                  <a:pt x="862943" y="363305"/>
                </a:lnTo>
                <a:lnTo>
                  <a:pt x="867028" y="367290"/>
                </a:lnTo>
                <a:lnTo>
                  <a:pt x="864072" y="351152"/>
                </a:lnTo>
                <a:lnTo>
                  <a:pt x="860752" y="349160"/>
                </a:lnTo>
                <a:lnTo>
                  <a:pt x="857498" y="347167"/>
                </a:lnTo>
                <a:lnTo>
                  <a:pt x="853546" y="346171"/>
                </a:lnTo>
                <a:lnTo>
                  <a:pt x="848897" y="346171"/>
                </a:lnTo>
                <a:lnTo>
                  <a:pt x="845444" y="353144"/>
                </a:lnTo>
                <a:close/>
              </a:path>
              <a:path w="2507483" h="580273">
                <a:moveTo>
                  <a:pt x="837906" y="356897"/>
                </a:moveTo>
                <a:lnTo>
                  <a:pt x="840231" y="355436"/>
                </a:lnTo>
                <a:lnTo>
                  <a:pt x="842621" y="353908"/>
                </a:lnTo>
                <a:lnTo>
                  <a:pt x="845444" y="353144"/>
                </a:lnTo>
                <a:lnTo>
                  <a:pt x="848897" y="346171"/>
                </a:lnTo>
                <a:lnTo>
                  <a:pt x="844315" y="346171"/>
                </a:lnTo>
                <a:lnTo>
                  <a:pt x="840231" y="347200"/>
                </a:lnTo>
                <a:lnTo>
                  <a:pt x="837906" y="356897"/>
                </a:lnTo>
                <a:close/>
              </a:path>
              <a:path w="2507483" h="580273">
                <a:moveTo>
                  <a:pt x="836644" y="349259"/>
                </a:moveTo>
                <a:lnTo>
                  <a:pt x="833058" y="351318"/>
                </a:lnTo>
                <a:lnTo>
                  <a:pt x="833490" y="364700"/>
                </a:lnTo>
                <a:lnTo>
                  <a:pt x="834752" y="361911"/>
                </a:lnTo>
                <a:lnTo>
                  <a:pt x="836080" y="359055"/>
                </a:lnTo>
                <a:lnTo>
                  <a:pt x="837906" y="356897"/>
                </a:lnTo>
                <a:lnTo>
                  <a:pt x="840231" y="347200"/>
                </a:lnTo>
                <a:lnTo>
                  <a:pt x="836644" y="349259"/>
                </a:lnTo>
                <a:close/>
              </a:path>
              <a:path w="2507483" h="580273">
                <a:moveTo>
                  <a:pt x="870913" y="364534"/>
                </a:moveTo>
                <a:lnTo>
                  <a:pt x="870049" y="360715"/>
                </a:lnTo>
                <a:lnTo>
                  <a:pt x="868323" y="357328"/>
                </a:lnTo>
                <a:lnTo>
                  <a:pt x="866596" y="353875"/>
                </a:lnTo>
                <a:lnTo>
                  <a:pt x="864072" y="351152"/>
                </a:lnTo>
                <a:lnTo>
                  <a:pt x="867028" y="367290"/>
                </a:lnTo>
                <a:lnTo>
                  <a:pt x="870514" y="374363"/>
                </a:lnTo>
                <a:lnTo>
                  <a:pt x="870913" y="364534"/>
                </a:lnTo>
                <a:close/>
              </a:path>
              <a:path w="2507483" h="580273">
                <a:moveTo>
                  <a:pt x="870913" y="364534"/>
                </a:moveTo>
                <a:lnTo>
                  <a:pt x="870514" y="374363"/>
                </a:lnTo>
                <a:lnTo>
                  <a:pt x="870747" y="372802"/>
                </a:lnTo>
                <a:lnTo>
                  <a:pt x="870880" y="370943"/>
                </a:lnTo>
                <a:lnTo>
                  <a:pt x="870913" y="364534"/>
                </a:lnTo>
                <a:close/>
              </a:path>
              <a:path w="2507483" h="580273">
                <a:moveTo>
                  <a:pt x="859356" y="493506"/>
                </a:moveTo>
                <a:lnTo>
                  <a:pt x="859356" y="491713"/>
                </a:lnTo>
                <a:lnTo>
                  <a:pt x="858791" y="490285"/>
                </a:lnTo>
                <a:lnTo>
                  <a:pt x="856599" y="488093"/>
                </a:lnTo>
                <a:lnTo>
                  <a:pt x="855172" y="487529"/>
                </a:lnTo>
                <a:lnTo>
                  <a:pt x="851585" y="487529"/>
                </a:lnTo>
                <a:lnTo>
                  <a:pt x="850124" y="488093"/>
                </a:lnTo>
                <a:lnTo>
                  <a:pt x="847933" y="490285"/>
                </a:lnTo>
                <a:lnTo>
                  <a:pt x="847401" y="491713"/>
                </a:lnTo>
                <a:lnTo>
                  <a:pt x="847401" y="493506"/>
                </a:lnTo>
                <a:lnTo>
                  <a:pt x="847933" y="496760"/>
                </a:lnTo>
                <a:lnTo>
                  <a:pt x="850124" y="498951"/>
                </a:lnTo>
                <a:lnTo>
                  <a:pt x="851585" y="499483"/>
                </a:lnTo>
                <a:lnTo>
                  <a:pt x="855172" y="499483"/>
                </a:lnTo>
                <a:lnTo>
                  <a:pt x="856599" y="498951"/>
                </a:lnTo>
                <a:lnTo>
                  <a:pt x="858791" y="496760"/>
                </a:lnTo>
                <a:lnTo>
                  <a:pt x="859356" y="495299"/>
                </a:lnTo>
                <a:lnTo>
                  <a:pt x="859356" y="493506"/>
                </a:lnTo>
                <a:close/>
              </a:path>
              <a:path w="2507483" h="580273">
                <a:moveTo>
                  <a:pt x="849394" y="509046"/>
                </a:moveTo>
                <a:lnTo>
                  <a:pt x="849394" y="558855"/>
                </a:lnTo>
                <a:lnTo>
                  <a:pt x="857363" y="558855"/>
                </a:lnTo>
                <a:lnTo>
                  <a:pt x="857363" y="509046"/>
                </a:lnTo>
                <a:lnTo>
                  <a:pt x="849394" y="509046"/>
                </a:lnTo>
                <a:close/>
              </a:path>
              <a:path w="2507483" h="580273">
                <a:moveTo>
                  <a:pt x="873823" y="203706"/>
                </a:moveTo>
                <a:lnTo>
                  <a:pt x="875536" y="206109"/>
                </a:lnTo>
                <a:lnTo>
                  <a:pt x="876035" y="206806"/>
                </a:lnTo>
                <a:lnTo>
                  <a:pt x="876433" y="211886"/>
                </a:lnTo>
                <a:lnTo>
                  <a:pt x="875935" y="211886"/>
                </a:lnTo>
                <a:lnTo>
                  <a:pt x="873823" y="203706"/>
                </a:lnTo>
                <a:lnTo>
                  <a:pt x="871253" y="206507"/>
                </a:lnTo>
                <a:lnTo>
                  <a:pt x="871253" y="213480"/>
                </a:lnTo>
                <a:lnTo>
                  <a:pt x="871253" y="206507"/>
                </a:lnTo>
                <a:lnTo>
                  <a:pt x="860693" y="185288"/>
                </a:lnTo>
                <a:lnTo>
                  <a:pt x="850732" y="185288"/>
                </a:lnTo>
                <a:lnTo>
                  <a:pt x="868615" y="209980"/>
                </a:lnTo>
                <a:lnTo>
                  <a:pt x="870356" y="212384"/>
                </a:lnTo>
                <a:lnTo>
                  <a:pt x="872977" y="215894"/>
                </a:lnTo>
                <a:lnTo>
                  <a:pt x="871851" y="206507"/>
                </a:lnTo>
                <a:lnTo>
                  <a:pt x="872977" y="215894"/>
                </a:lnTo>
                <a:lnTo>
                  <a:pt x="886694" y="235097"/>
                </a:lnTo>
                <a:lnTo>
                  <a:pt x="878089" y="209653"/>
                </a:lnTo>
                <a:lnTo>
                  <a:pt x="886793" y="185288"/>
                </a:lnTo>
                <a:lnTo>
                  <a:pt x="873823" y="203706"/>
                </a:lnTo>
                <a:close/>
              </a:path>
              <a:path w="2507483" h="580273">
                <a:moveTo>
                  <a:pt x="858801" y="235097"/>
                </a:moveTo>
                <a:lnTo>
                  <a:pt x="872977" y="215894"/>
                </a:lnTo>
                <a:lnTo>
                  <a:pt x="870356" y="212384"/>
                </a:lnTo>
                <a:lnTo>
                  <a:pt x="868615" y="209980"/>
                </a:lnTo>
                <a:lnTo>
                  <a:pt x="849536" y="235097"/>
                </a:lnTo>
                <a:lnTo>
                  <a:pt x="858801" y="235097"/>
                </a:lnTo>
                <a:close/>
              </a:path>
              <a:path w="2507483" h="580273">
                <a:moveTo>
                  <a:pt x="917595" y="545207"/>
                </a:moveTo>
                <a:lnTo>
                  <a:pt x="910223" y="542617"/>
                </a:lnTo>
                <a:lnTo>
                  <a:pt x="910987" y="555269"/>
                </a:lnTo>
                <a:lnTo>
                  <a:pt x="912913" y="553077"/>
                </a:lnTo>
                <a:lnTo>
                  <a:pt x="914905" y="550885"/>
                </a:lnTo>
                <a:lnTo>
                  <a:pt x="916466" y="548262"/>
                </a:lnTo>
                <a:lnTo>
                  <a:pt x="917595" y="545207"/>
                </a:lnTo>
                <a:close/>
              </a:path>
              <a:path w="2507483" h="580273">
                <a:moveTo>
                  <a:pt x="910223" y="542617"/>
                </a:moveTo>
                <a:lnTo>
                  <a:pt x="909758" y="544809"/>
                </a:lnTo>
                <a:lnTo>
                  <a:pt x="908895" y="546668"/>
                </a:lnTo>
                <a:lnTo>
                  <a:pt x="907633" y="548196"/>
                </a:lnTo>
                <a:lnTo>
                  <a:pt x="906437" y="549723"/>
                </a:lnTo>
                <a:lnTo>
                  <a:pt x="908629" y="556962"/>
                </a:lnTo>
                <a:lnTo>
                  <a:pt x="910987" y="555269"/>
                </a:lnTo>
                <a:lnTo>
                  <a:pt x="910223" y="542617"/>
                </a:lnTo>
                <a:close/>
              </a:path>
              <a:path w="2507483" h="580273">
                <a:moveTo>
                  <a:pt x="908629" y="556962"/>
                </a:moveTo>
                <a:lnTo>
                  <a:pt x="906437" y="549723"/>
                </a:lnTo>
                <a:lnTo>
                  <a:pt x="904877" y="550885"/>
                </a:lnTo>
                <a:lnTo>
                  <a:pt x="902951" y="551682"/>
                </a:lnTo>
                <a:lnTo>
                  <a:pt x="901091" y="552479"/>
                </a:lnTo>
                <a:lnTo>
                  <a:pt x="903117" y="559287"/>
                </a:lnTo>
                <a:lnTo>
                  <a:pt x="905840" y="558158"/>
                </a:lnTo>
                <a:lnTo>
                  <a:pt x="908629" y="556962"/>
                </a:lnTo>
                <a:close/>
              </a:path>
              <a:path w="2507483" h="580273">
                <a:moveTo>
                  <a:pt x="903117" y="559287"/>
                </a:moveTo>
                <a:lnTo>
                  <a:pt x="901091" y="552479"/>
                </a:lnTo>
                <a:lnTo>
                  <a:pt x="898867" y="552878"/>
                </a:lnTo>
                <a:lnTo>
                  <a:pt x="892956" y="552878"/>
                </a:lnTo>
                <a:lnTo>
                  <a:pt x="896476" y="559851"/>
                </a:lnTo>
                <a:lnTo>
                  <a:pt x="899995" y="559851"/>
                </a:lnTo>
                <a:lnTo>
                  <a:pt x="903117" y="559287"/>
                </a:lnTo>
                <a:close/>
              </a:path>
              <a:path w="2507483" h="580273">
                <a:moveTo>
                  <a:pt x="891827" y="559851"/>
                </a:moveTo>
                <a:lnTo>
                  <a:pt x="896476" y="559851"/>
                </a:lnTo>
                <a:lnTo>
                  <a:pt x="892956" y="552878"/>
                </a:lnTo>
                <a:lnTo>
                  <a:pt x="890100" y="552147"/>
                </a:lnTo>
                <a:lnTo>
                  <a:pt x="887709" y="550686"/>
                </a:lnTo>
                <a:lnTo>
                  <a:pt x="887676" y="558822"/>
                </a:lnTo>
                <a:lnTo>
                  <a:pt x="891827" y="559851"/>
                </a:lnTo>
                <a:close/>
              </a:path>
              <a:path w="2507483" h="580273">
                <a:moveTo>
                  <a:pt x="885318" y="549159"/>
                </a:moveTo>
                <a:lnTo>
                  <a:pt x="883492" y="546967"/>
                </a:lnTo>
                <a:lnTo>
                  <a:pt x="884023" y="556763"/>
                </a:lnTo>
                <a:lnTo>
                  <a:pt x="887676" y="558822"/>
                </a:lnTo>
                <a:lnTo>
                  <a:pt x="887709" y="550686"/>
                </a:lnTo>
                <a:lnTo>
                  <a:pt x="885318" y="549159"/>
                </a:lnTo>
                <a:close/>
              </a:path>
              <a:path w="2507483" h="580273">
                <a:moveTo>
                  <a:pt x="883492" y="546967"/>
                </a:moveTo>
                <a:lnTo>
                  <a:pt x="882230" y="544111"/>
                </a:lnTo>
                <a:lnTo>
                  <a:pt x="880969" y="541256"/>
                </a:lnTo>
                <a:lnTo>
                  <a:pt x="880338" y="537869"/>
                </a:lnTo>
                <a:lnTo>
                  <a:pt x="880338" y="529966"/>
                </a:lnTo>
                <a:lnTo>
                  <a:pt x="880969" y="526579"/>
                </a:lnTo>
                <a:lnTo>
                  <a:pt x="882230" y="523789"/>
                </a:lnTo>
                <a:lnTo>
                  <a:pt x="883492" y="520934"/>
                </a:lnTo>
                <a:lnTo>
                  <a:pt x="884023" y="511138"/>
                </a:lnTo>
                <a:lnTo>
                  <a:pt x="880371" y="513197"/>
                </a:lnTo>
                <a:lnTo>
                  <a:pt x="877515" y="516185"/>
                </a:lnTo>
                <a:lnTo>
                  <a:pt x="880371" y="554704"/>
                </a:lnTo>
                <a:lnTo>
                  <a:pt x="884023" y="556763"/>
                </a:lnTo>
                <a:lnTo>
                  <a:pt x="883492" y="546967"/>
                </a:lnTo>
                <a:close/>
              </a:path>
              <a:path w="2507483" h="580273">
                <a:moveTo>
                  <a:pt x="880371" y="554704"/>
                </a:moveTo>
                <a:lnTo>
                  <a:pt x="877515" y="516185"/>
                </a:lnTo>
                <a:lnTo>
                  <a:pt x="875456" y="520104"/>
                </a:lnTo>
                <a:lnTo>
                  <a:pt x="873397" y="523955"/>
                </a:lnTo>
                <a:lnTo>
                  <a:pt x="872368" y="528571"/>
                </a:lnTo>
                <a:lnTo>
                  <a:pt x="872368" y="533950"/>
                </a:lnTo>
                <a:lnTo>
                  <a:pt x="873397" y="543979"/>
                </a:lnTo>
                <a:lnTo>
                  <a:pt x="875456" y="547897"/>
                </a:lnTo>
                <a:lnTo>
                  <a:pt x="877515" y="551749"/>
                </a:lnTo>
                <a:lnTo>
                  <a:pt x="880371" y="554704"/>
                </a:lnTo>
                <a:close/>
              </a:path>
              <a:path w="2507483" h="580273">
                <a:moveTo>
                  <a:pt x="917097" y="521299"/>
                </a:moveTo>
                <a:lnTo>
                  <a:pt x="915901" y="518576"/>
                </a:lnTo>
                <a:lnTo>
                  <a:pt x="914340" y="516219"/>
                </a:lnTo>
                <a:lnTo>
                  <a:pt x="912414" y="514226"/>
                </a:lnTo>
                <a:lnTo>
                  <a:pt x="910489" y="512234"/>
                </a:lnTo>
                <a:lnTo>
                  <a:pt x="909526" y="524885"/>
                </a:lnTo>
                <a:lnTo>
                  <a:pt x="917097" y="521299"/>
                </a:lnTo>
                <a:close/>
              </a:path>
              <a:path w="2507483" h="580273">
                <a:moveTo>
                  <a:pt x="892956" y="515023"/>
                </a:moveTo>
                <a:lnTo>
                  <a:pt x="899730" y="515023"/>
                </a:lnTo>
                <a:lnTo>
                  <a:pt x="902519" y="515886"/>
                </a:lnTo>
                <a:lnTo>
                  <a:pt x="904644" y="517613"/>
                </a:lnTo>
                <a:lnTo>
                  <a:pt x="906836" y="519273"/>
                </a:lnTo>
                <a:lnTo>
                  <a:pt x="908463" y="521697"/>
                </a:lnTo>
                <a:lnTo>
                  <a:pt x="909526" y="524885"/>
                </a:lnTo>
                <a:lnTo>
                  <a:pt x="910489" y="512234"/>
                </a:lnTo>
                <a:lnTo>
                  <a:pt x="908197" y="510706"/>
                </a:lnTo>
                <a:lnTo>
                  <a:pt x="905541" y="509644"/>
                </a:lnTo>
                <a:lnTo>
                  <a:pt x="902951" y="508581"/>
                </a:lnTo>
                <a:lnTo>
                  <a:pt x="899929" y="508050"/>
                </a:lnTo>
                <a:lnTo>
                  <a:pt x="896476" y="508050"/>
                </a:lnTo>
                <a:lnTo>
                  <a:pt x="892956" y="515023"/>
                </a:lnTo>
                <a:close/>
              </a:path>
              <a:path w="2507483" h="580273">
                <a:moveTo>
                  <a:pt x="891827" y="508050"/>
                </a:moveTo>
                <a:lnTo>
                  <a:pt x="887676" y="509079"/>
                </a:lnTo>
                <a:lnTo>
                  <a:pt x="887709" y="517314"/>
                </a:lnTo>
                <a:lnTo>
                  <a:pt x="890100" y="515787"/>
                </a:lnTo>
                <a:lnTo>
                  <a:pt x="892956" y="515023"/>
                </a:lnTo>
                <a:lnTo>
                  <a:pt x="896476" y="508050"/>
                </a:lnTo>
                <a:lnTo>
                  <a:pt x="891827" y="508050"/>
                </a:lnTo>
                <a:close/>
              </a:path>
              <a:path w="2507483" h="580273">
                <a:moveTo>
                  <a:pt x="885318" y="518775"/>
                </a:moveTo>
                <a:lnTo>
                  <a:pt x="887709" y="517314"/>
                </a:lnTo>
                <a:lnTo>
                  <a:pt x="887676" y="509079"/>
                </a:lnTo>
                <a:lnTo>
                  <a:pt x="884023" y="511138"/>
                </a:lnTo>
                <a:lnTo>
                  <a:pt x="883492" y="520934"/>
                </a:lnTo>
                <a:lnTo>
                  <a:pt x="885318" y="518775"/>
                </a:lnTo>
                <a:close/>
              </a:path>
              <a:path w="2507483" h="580273">
                <a:moveTo>
                  <a:pt x="875935" y="211886"/>
                </a:moveTo>
                <a:lnTo>
                  <a:pt x="876433" y="211886"/>
                </a:lnTo>
                <a:lnTo>
                  <a:pt x="876035" y="206806"/>
                </a:lnTo>
                <a:lnTo>
                  <a:pt x="875536" y="206109"/>
                </a:lnTo>
                <a:lnTo>
                  <a:pt x="873823" y="203706"/>
                </a:lnTo>
                <a:lnTo>
                  <a:pt x="875935" y="211886"/>
                </a:lnTo>
                <a:close/>
              </a:path>
              <a:path w="2507483" h="580273">
                <a:moveTo>
                  <a:pt x="939567" y="558855"/>
                </a:moveTo>
                <a:lnTo>
                  <a:pt x="939567" y="528206"/>
                </a:lnTo>
                <a:lnTo>
                  <a:pt x="940331" y="524819"/>
                </a:lnTo>
                <a:lnTo>
                  <a:pt x="941859" y="522295"/>
                </a:lnTo>
                <a:lnTo>
                  <a:pt x="943452" y="519705"/>
                </a:lnTo>
                <a:lnTo>
                  <a:pt x="945445" y="517846"/>
                </a:lnTo>
                <a:lnTo>
                  <a:pt x="943585" y="511370"/>
                </a:lnTo>
                <a:lnTo>
                  <a:pt x="941294" y="513529"/>
                </a:lnTo>
                <a:lnTo>
                  <a:pt x="939567" y="516517"/>
                </a:lnTo>
                <a:lnTo>
                  <a:pt x="939567" y="486134"/>
                </a:lnTo>
                <a:lnTo>
                  <a:pt x="939567" y="558855"/>
                </a:lnTo>
                <a:close/>
              </a:path>
              <a:path w="2507483" h="580273">
                <a:moveTo>
                  <a:pt x="931598" y="486134"/>
                </a:moveTo>
                <a:lnTo>
                  <a:pt x="931598" y="558855"/>
                </a:lnTo>
                <a:lnTo>
                  <a:pt x="939567" y="558855"/>
                </a:lnTo>
                <a:lnTo>
                  <a:pt x="939567" y="486134"/>
                </a:lnTo>
                <a:lnTo>
                  <a:pt x="931598" y="486134"/>
                </a:lnTo>
                <a:close/>
              </a:path>
              <a:path w="2507483" h="580273">
                <a:moveTo>
                  <a:pt x="952617" y="515023"/>
                </a:moveTo>
                <a:lnTo>
                  <a:pt x="958462" y="515023"/>
                </a:lnTo>
                <a:lnTo>
                  <a:pt x="961350" y="516119"/>
                </a:lnTo>
                <a:lnTo>
                  <a:pt x="963675" y="518310"/>
                </a:lnTo>
                <a:lnTo>
                  <a:pt x="966066" y="520436"/>
                </a:lnTo>
                <a:lnTo>
                  <a:pt x="967261" y="524254"/>
                </a:lnTo>
                <a:lnTo>
                  <a:pt x="967261" y="558855"/>
                </a:lnTo>
                <a:lnTo>
                  <a:pt x="975230" y="558855"/>
                </a:lnTo>
                <a:lnTo>
                  <a:pt x="968490" y="511470"/>
                </a:lnTo>
                <a:lnTo>
                  <a:pt x="965568" y="510142"/>
                </a:lnTo>
                <a:lnTo>
                  <a:pt x="962645" y="508747"/>
                </a:lnTo>
                <a:lnTo>
                  <a:pt x="959391" y="508050"/>
                </a:lnTo>
                <a:lnTo>
                  <a:pt x="955805" y="508050"/>
                </a:lnTo>
                <a:lnTo>
                  <a:pt x="952617" y="515023"/>
                </a:lnTo>
                <a:close/>
              </a:path>
              <a:path w="2507483" h="580273">
                <a:moveTo>
                  <a:pt x="943585" y="511370"/>
                </a:moveTo>
                <a:lnTo>
                  <a:pt x="945445" y="517846"/>
                </a:lnTo>
                <a:lnTo>
                  <a:pt x="947836" y="516717"/>
                </a:lnTo>
                <a:lnTo>
                  <a:pt x="950226" y="515588"/>
                </a:lnTo>
                <a:lnTo>
                  <a:pt x="952617" y="515023"/>
                </a:lnTo>
                <a:lnTo>
                  <a:pt x="955805" y="508050"/>
                </a:lnTo>
                <a:lnTo>
                  <a:pt x="952418" y="508050"/>
                </a:lnTo>
                <a:lnTo>
                  <a:pt x="949297" y="508714"/>
                </a:lnTo>
                <a:lnTo>
                  <a:pt x="946441" y="510042"/>
                </a:lnTo>
                <a:lnTo>
                  <a:pt x="943585" y="511370"/>
                </a:lnTo>
                <a:close/>
              </a:path>
              <a:path w="2507483" h="580273">
                <a:moveTo>
                  <a:pt x="975230" y="558855"/>
                </a:moveTo>
                <a:lnTo>
                  <a:pt x="975230" y="522660"/>
                </a:lnTo>
                <a:lnTo>
                  <a:pt x="974334" y="519107"/>
                </a:lnTo>
                <a:lnTo>
                  <a:pt x="972541" y="516318"/>
                </a:lnTo>
                <a:lnTo>
                  <a:pt x="970814" y="513529"/>
                </a:lnTo>
                <a:lnTo>
                  <a:pt x="968490" y="511470"/>
                </a:lnTo>
                <a:lnTo>
                  <a:pt x="975230" y="558855"/>
                </a:lnTo>
                <a:close/>
              </a:path>
              <a:path w="2507483" h="580273">
                <a:moveTo>
                  <a:pt x="1022596" y="553642"/>
                </a:moveTo>
                <a:lnTo>
                  <a:pt x="1023459" y="555169"/>
                </a:lnTo>
                <a:lnTo>
                  <a:pt x="1024157" y="548794"/>
                </a:lnTo>
                <a:lnTo>
                  <a:pt x="1022164" y="548495"/>
                </a:lnTo>
                <a:lnTo>
                  <a:pt x="1022164" y="551749"/>
                </a:lnTo>
                <a:lnTo>
                  <a:pt x="1021998" y="553509"/>
                </a:lnTo>
                <a:lnTo>
                  <a:pt x="1022417" y="552855"/>
                </a:lnTo>
                <a:lnTo>
                  <a:pt x="1022164" y="549491"/>
                </a:lnTo>
                <a:lnTo>
                  <a:pt x="1022417" y="552855"/>
                </a:lnTo>
                <a:lnTo>
                  <a:pt x="1023360" y="551384"/>
                </a:lnTo>
                <a:lnTo>
                  <a:pt x="1022596" y="553642"/>
                </a:lnTo>
                <a:close/>
              </a:path>
              <a:path w="2507483" h="580273">
                <a:moveTo>
                  <a:pt x="1007454" y="515023"/>
                </a:moveTo>
                <a:lnTo>
                  <a:pt x="1014560" y="515023"/>
                </a:lnTo>
                <a:lnTo>
                  <a:pt x="1017383" y="516052"/>
                </a:lnTo>
                <a:lnTo>
                  <a:pt x="1019375" y="518111"/>
                </a:lnTo>
                <a:lnTo>
                  <a:pt x="1021367" y="520104"/>
                </a:lnTo>
                <a:lnTo>
                  <a:pt x="1022364" y="522959"/>
                </a:lnTo>
                <a:lnTo>
                  <a:pt x="1022364" y="528586"/>
                </a:lnTo>
                <a:lnTo>
                  <a:pt x="1023958" y="528272"/>
                </a:lnTo>
                <a:lnTo>
                  <a:pt x="1023791" y="511138"/>
                </a:lnTo>
                <a:lnTo>
                  <a:pt x="1020869" y="509943"/>
                </a:lnTo>
                <a:lnTo>
                  <a:pt x="1017947" y="508681"/>
                </a:lnTo>
                <a:lnTo>
                  <a:pt x="1014693" y="508050"/>
                </a:lnTo>
                <a:lnTo>
                  <a:pt x="1011107" y="508050"/>
                </a:lnTo>
                <a:lnTo>
                  <a:pt x="1007454" y="515023"/>
                </a:lnTo>
                <a:close/>
              </a:path>
              <a:path w="2507483" h="580273">
                <a:moveTo>
                  <a:pt x="1005794" y="508050"/>
                </a:moveTo>
                <a:lnTo>
                  <a:pt x="1001344" y="509212"/>
                </a:lnTo>
                <a:lnTo>
                  <a:pt x="1002141" y="517314"/>
                </a:lnTo>
                <a:lnTo>
                  <a:pt x="1004532" y="515787"/>
                </a:lnTo>
                <a:lnTo>
                  <a:pt x="1007454" y="515023"/>
                </a:lnTo>
                <a:lnTo>
                  <a:pt x="1011107" y="508050"/>
                </a:lnTo>
                <a:lnTo>
                  <a:pt x="1005794" y="508050"/>
                </a:lnTo>
                <a:close/>
              </a:path>
              <a:path w="2507483" h="580273">
                <a:moveTo>
                  <a:pt x="994172" y="513794"/>
                </a:moveTo>
                <a:lnTo>
                  <a:pt x="996861" y="524487"/>
                </a:lnTo>
                <a:lnTo>
                  <a:pt x="997991" y="521166"/>
                </a:lnTo>
                <a:lnTo>
                  <a:pt x="999750" y="518775"/>
                </a:lnTo>
                <a:lnTo>
                  <a:pt x="1002141" y="517314"/>
                </a:lnTo>
                <a:lnTo>
                  <a:pt x="1001344" y="509212"/>
                </a:lnTo>
                <a:lnTo>
                  <a:pt x="997758" y="511536"/>
                </a:lnTo>
                <a:lnTo>
                  <a:pt x="994172" y="513794"/>
                </a:lnTo>
                <a:close/>
              </a:path>
              <a:path w="2507483" h="580273">
                <a:moveTo>
                  <a:pt x="991715" y="516783"/>
                </a:moveTo>
                <a:lnTo>
                  <a:pt x="990386" y="520502"/>
                </a:lnTo>
                <a:lnTo>
                  <a:pt x="996861" y="524487"/>
                </a:lnTo>
                <a:lnTo>
                  <a:pt x="994172" y="513794"/>
                </a:lnTo>
                <a:lnTo>
                  <a:pt x="991715" y="516783"/>
                </a:lnTo>
                <a:close/>
              </a:path>
              <a:path w="2507483" h="580273">
                <a:moveTo>
                  <a:pt x="1030333" y="521166"/>
                </a:moveTo>
                <a:lnTo>
                  <a:pt x="1029470" y="517978"/>
                </a:lnTo>
                <a:lnTo>
                  <a:pt x="1030300" y="559552"/>
                </a:lnTo>
                <a:lnTo>
                  <a:pt x="1030333" y="521166"/>
                </a:lnTo>
                <a:close/>
              </a:path>
              <a:path w="2507483" h="580273">
                <a:moveTo>
                  <a:pt x="1024323" y="556630"/>
                </a:moveTo>
                <a:lnTo>
                  <a:pt x="1025518" y="557726"/>
                </a:lnTo>
                <a:lnTo>
                  <a:pt x="1027046" y="558456"/>
                </a:lnTo>
                <a:lnTo>
                  <a:pt x="1028573" y="559187"/>
                </a:lnTo>
                <a:lnTo>
                  <a:pt x="1030300" y="559552"/>
                </a:lnTo>
                <a:lnTo>
                  <a:pt x="1029470" y="517978"/>
                </a:lnTo>
                <a:lnTo>
                  <a:pt x="1027743" y="515521"/>
                </a:lnTo>
                <a:lnTo>
                  <a:pt x="1026083" y="512998"/>
                </a:lnTo>
                <a:lnTo>
                  <a:pt x="1024323" y="556630"/>
                </a:lnTo>
                <a:close/>
              </a:path>
              <a:path w="2507483" h="580273">
                <a:moveTo>
                  <a:pt x="1024157" y="548794"/>
                </a:moveTo>
                <a:lnTo>
                  <a:pt x="1023459" y="555169"/>
                </a:lnTo>
                <a:lnTo>
                  <a:pt x="1024323" y="556630"/>
                </a:lnTo>
                <a:lnTo>
                  <a:pt x="1026083" y="512998"/>
                </a:lnTo>
                <a:lnTo>
                  <a:pt x="1023958" y="528272"/>
                </a:lnTo>
                <a:lnTo>
                  <a:pt x="1023958" y="534847"/>
                </a:lnTo>
                <a:lnTo>
                  <a:pt x="1022364" y="535174"/>
                </a:lnTo>
                <a:lnTo>
                  <a:pt x="1022364" y="542551"/>
                </a:lnTo>
                <a:lnTo>
                  <a:pt x="1022164" y="548495"/>
                </a:lnTo>
                <a:lnTo>
                  <a:pt x="1024157" y="548794"/>
                </a:lnTo>
                <a:close/>
              </a:path>
              <a:path w="2507483" h="580273">
                <a:moveTo>
                  <a:pt x="1037406" y="558556"/>
                </a:moveTo>
                <a:lnTo>
                  <a:pt x="1037804" y="552280"/>
                </a:lnTo>
                <a:lnTo>
                  <a:pt x="1035380" y="552778"/>
                </a:lnTo>
                <a:lnTo>
                  <a:pt x="1031595" y="552778"/>
                </a:lnTo>
                <a:lnTo>
                  <a:pt x="1030333" y="551583"/>
                </a:lnTo>
                <a:lnTo>
                  <a:pt x="1032226" y="559552"/>
                </a:lnTo>
                <a:lnTo>
                  <a:pt x="1034351" y="559552"/>
                </a:lnTo>
                <a:lnTo>
                  <a:pt x="1036078" y="559220"/>
                </a:lnTo>
                <a:lnTo>
                  <a:pt x="1037406" y="558556"/>
                </a:lnTo>
                <a:close/>
              </a:path>
              <a:path w="2507483" h="580273">
                <a:moveTo>
                  <a:pt x="1021998" y="553509"/>
                </a:moveTo>
                <a:lnTo>
                  <a:pt x="1022164" y="551749"/>
                </a:lnTo>
                <a:lnTo>
                  <a:pt x="1022164" y="548495"/>
                </a:lnTo>
                <a:lnTo>
                  <a:pt x="1021965" y="544410"/>
                </a:lnTo>
                <a:lnTo>
                  <a:pt x="1021168" y="546004"/>
                </a:lnTo>
                <a:lnTo>
                  <a:pt x="1020371" y="547532"/>
                </a:lnTo>
                <a:lnTo>
                  <a:pt x="1020072" y="555169"/>
                </a:lnTo>
                <a:lnTo>
                  <a:pt x="1021998" y="553509"/>
                </a:lnTo>
                <a:close/>
              </a:path>
              <a:path w="2507483" h="580273">
                <a:moveTo>
                  <a:pt x="1019276" y="548827"/>
                </a:moveTo>
                <a:lnTo>
                  <a:pt x="1017881" y="549889"/>
                </a:lnTo>
                <a:lnTo>
                  <a:pt x="1018146" y="556763"/>
                </a:lnTo>
                <a:lnTo>
                  <a:pt x="1020072" y="555169"/>
                </a:lnTo>
                <a:lnTo>
                  <a:pt x="1020371" y="547532"/>
                </a:lnTo>
                <a:lnTo>
                  <a:pt x="1019276" y="548827"/>
                </a:lnTo>
                <a:close/>
              </a:path>
              <a:path w="2507483" h="580273">
                <a:moveTo>
                  <a:pt x="1013099" y="552181"/>
                </a:moveTo>
                <a:lnTo>
                  <a:pt x="1013597" y="558755"/>
                </a:lnTo>
                <a:lnTo>
                  <a:pt x="1015988" y="557958"/>
                </a:lnTo>
                <a:lnTo>
                  <a:pt x="1018146" y="556763"/>
                </a:lnTo>
                <a:lnTo>
                  <a:pt x="1017881" y="549889"/>
                </a:lnTo>
                <a:lnTo>
                  <a:pt x="1016486" y="550885"/>
                </a:lnTo>
                <a:lnTo>
                  <a:pt x="1014892" y="551649"/>
                </a:lnTo>
                <a:lnTo>
                  <a:pt x="1013099" y="552181"/>
                </a:lnTo>
                <a:close/>
              </a:path>
              <a:path w="2507483" h="580273">
                <a:moveTo>
                  <a:pt x="1000647" y="550985"/>
                </a:moveTo>
                <a:lnTo>
                  <a:pt x="1000879" y="559353"/>
                </a:lnTo>
                <a:lnTo>
                  <a:pt x="1003602" y="559851"/>
                </a:lnTo>
                <a:lnTo>
                  <a:pt x="1008849" y="559851"/>
                </a:lnTo>
                <a:lnTo>
                  <a:pt x="1011206" y="559486"/>
                </a:lnTo>
                <a:lnTo>
                  <a:pt x="1013597" y="558755"/>
                </a:lnTo>
                <a:lnTo>
                  <a:pt x="1013099" y="552181"/>
                </a:lnTo>
                <a:lnTo>
                  <a:pt x="1011373" y="552645"/>
                </a:lnTo>
                <a:lnTo>
                  <a:pt x="1009546" y="552878"/>
                </a:lnTo>
                <a:lnTo>
                  <a:pt x="1004632" y="552878"/>
                </a:lnTo>
                <a:lnTo>
                  <a:pt x="1002307" y="552247"/>
                </a:lnTo>
                <a:lnTo>
                  <a:pt x="1000647" y="550985"/>
                </a:lnTo>
                <a:close/>
              </a:path>
              <a:path w="2507483" h="580273">
                <a:moveTo>
                  <a:pt x="999053" y="542119"/>
                </a:moveTo>
                <a:lnTo>
                  <a:pt x="999784" y="533021"/>
                </a:lnTo>
                <a:lnTo>
                  <a:pt x="996297" y="534681"/>
                </a:lnTo>
                <a:lnTo>
                  <a:pt x="998356" y="558357"/>
                </a:lnTo>
                <a:lnTo>
                  <a:pt x="1000879" y="559353"/>
                </a:lnTo>
                <a:lnTo>
                  <a:pt x="1000647" y="550985"/>
                </a:lnTo>
                <a:lnTo>
                  <a:pt x="999053" y="549657"/>
                </a:lnTo>
                <a:lnTo>
                  <a:pt x="998256" y="547963"/>
                </a:lnTo>
                <a:lnTo>
                  <a:pt x="998256" y="543779"/>
                </a:lnTo>
                <a:lnTo>
                  <a:pt x="999053" y="542119"/>
                </a:lnTo>
                <a:close/>
              </a:path>
              <a:path w="2507483" h="580273">
                <a:moveTo>
                  <a:pt x="990087" y="542584"/>
                </a:moveTo>
                <a:lnTo>
                  <a:pt x="990818" y="551815"/>
                </a:lnTo>
                <a:lnTo>
                  <a:pt x="992279" y="553874"/>
                </a:lnTo>
                <a:lnTo>
                  <a:pt x="993807" y="555866"/>
                </a:lnTo>
                <a:lnTo>
                  <a:pt x="995832" y="557361"/>
                </a:lnTo>
                <a:lnTo>
                  <a:pt x="998356" y="558357"/>
                </a:lnTo>
                <a:lnTo>
                  <a:pt x="996297" y="534681"/>
                </a:lnTo>
                <a:lnTo>
                  <a:pt x="993773" y="537138"/>
                </a:lnTo>
                <a:lnTo>
                  <a:pt x="991316" y="539529"/>
                </a:lnTo>
                <a:lnTo>
                  <a:pt x="990087" y="542584"/>
                </a:lnTo>
                <a:close/>
              </a:path>
              <a:path w="2507483" h="580273">
                <a:moveTo>
                  <a:pt x="990087" y="546303"/>
                </a:moveTo>
                <a:lnTo>
                  <a:pt x="990087" y="549292"/>
                </a:lnTo>
                <a:lnTo>
                  <a:pt x="990818" y="551815"/>
                </a:lnTo>
                <a:lnTo>
                  <a:pt x="990087" y="542584"/>
                </a:lnTo>
                <a:lnTo>
                  <a:pt x="990087" y="546303"/>
                </a:lnTo>
                <a:close/>
              </a:path>
              <a:path w="2507483" h="580273">
                <a:moveTo>
                  <a:pt x="1022364" y="528586"/>
                </a:moveTo>
                <a:lnTo>
                  <a:pt x="1004233" y="532157"/>
                </a:lnTo>
                <a:lnTo>
                  <a:pt x="1004665" y="538799"/>
                </a:lnTo>
                <a:lnTo>
                  <a:pt x="1007919" y="538134"/>
                </a:lnTo>
                <a:lnTo>
                  <a:pt x="1022364" y="535174"/>
                </a:lnTo>
                <a:lnTo>
                  <a:pt x="1023958" y="534847"/>
                </a:lnTo>
                <a:lnTo>
                  <a:pt x="1023958" y="528272"/>
                </a:lnTo>
                <a:lnTo>
                  <a:pt x="1022364" y="528586"/>
                </a:lnTo>
                <a:close/>
              </a:path>
              <a:path w="2507483" h="580273">
                <a:moveTo>
                  <a:pt x="1004233" y="532157"/>
                </a:moveTo>
                <a:lnTo>
                  <a:pt x="999784" y="533021"/>
                </a:lnTo>
                <a:lnTo>
                  <a:pt x="1000647" y="540924"/>
                </a:lnTo>
                <a:lnTo>
                  <a:pt x="1002241" y="539728"/>
                </a:lnTo>
                <a:lnTo>
                  <a:pt x="1004665" y="538799"/>
                </a:lnTo>
                <a:lnTo>
                  <a:pt x="1004233" y="532157"/>
                </a:lnTo>
                <a:close/>
              </a:path>
              <a:path w="2507483" h="580273">
                <a:moveTo>
                  <a:pt x="1071217" y="515521"/>
                </a:moveTo>
                <a:lnTo>
                  <a:pt x="1072811" y="515521"/>
                </a:lnTo>
                <a:lnTo>
                  <a:pt x="1074039" y="515588"/>
                </a:lnTo>
                <a:lnTo>
                  <a:pt x="1075766" y="515853"/>
                </a:lnTo>
                <a:lnTo>
                  <a:pt x="1077293" y="516318"/>
                </a:lnTo>
                <a:lnTo>
                  <a:pt x="1078688" y="509046"/>
                </a:lnTo>
                <a:lnTo>
                  <a:pt x="1077061" y="508382"/>
                </a:lnTo>
                <a:lnTo>
                  <a:pt x="1075002" y="508116"/>
                </a:lnTo>
                <a:lnTo>
                  <a:pt x="1073209" y="508050"/>
                </a:lnTo>
                <a:lnTo>
                  <a:pt x="1071217" y="515521"/>
                </a:lnTo>
                <a:close/>
              </a:path>
              <a:path w="2507483" h="580273">
                <a:moveTo>
                  <a:pt x="1069357" y="508050"/>
                </a:moveTo>
                <a:lnTo>
                  <a:pt x="1066070" y="508814"/>
                </a:lnTo>
                <a:lnTo>
                  <a:pt x="1067066" y="516119"/>
                </a:lnTo>
                <a:lnTo>
                  <a:pt x="1069158" y="515521"/>
                </a:lnTo>
                <a:lnTo>
                  <a:pt x="1071217" y="515521"/>
                </a:lnTo>
                <a:lnTo>
                  <a:pt x="1073209" y="508050"/>
                </a:lnTo>
                <a:lnTo>
                  <a:pt x="1069357" y="508050"/>
                </a:lnTo>
                <a:close/>
              </a:path>
              <a:path w="2507483" h="580273">
                <a:moveTo>
                  <a:pt x="1061155" y="520336"/>
                </a:moveTo>
                <a:lnTo>
                  <a:pt x="1062882" y="518510"/>
                </a:lnTo>
                <a:lnTo>
                  <a:pt x="1064941" y="517314"/>
                </a:lnTo>
                <a:lnTo>
                  <a:pt x="1067066" y="516119"/>
                </a:lnTo>
                <a:lnTo>
                  <a:pt x="1066070" y="508814"/>
                </a:lnTo>
                <a:lnTo>
                  <a:pt x="1063347" y="510341"/>
                </a:lnTo>
                <a:lnTo>
                  <a:pt x="1061155" y="520336"/>
                </a:lnTo>
                <a:close/>
              </a:path>
              <a:path w="2507483" h="580273">
                <a:moveTo>
                  <a:pt x="1057669" y="528239"/>
                </a:moveTo>
                <a:lnTo>
                  <a:pt x="1058366" y="525184"/>
                </a:lnTo>
                <a:lnTo>
                  <a:pt x="1059761" y="522793"/>
                </a:lnTo>
                <a:lnTo>
                  <a:pt x="1061155" y="520336"/>
                </a:lnTo>
                <a:lnTo>
                  <a:pt x="1063347" y="510341"/>
                </a:lnTo>
                <a:lnTo>
                  <a:pt x="1060690" y="511869"/>
                </a:lnTo>
                <a:lnTo>
                  <a:pt x="1058665" y="514160"/>
                </a:lnTo>
                <a:lnTo>
                  <a:pt x="1057669" y="528239"/>
                </a:lnTo>
                <a:close/>
              </a:path>
              <a:path w="2507483" h="580273">
                <a:moveTo>
                  <a:pt x="1057669" y="558855"/>
                </a:moveTo>
                <a:lnTo>
                  <a:pt x="1057669" y="528239"/>
                </a:lnTo>
                <a:lnTo>
                  <a:pt x="1057270" y="517215"/>
                </a:lnTo>
                <a:lnTo>
                  <a:pt x="1056175" y="509046"/>
                </a:lnTo>
                <a:lnTo>
                  <a:pt x="1049699" y="509046"/>
                </a:lnTo>
                <a:lnTo>
                  <a:pt x="1049699" y="558855"/>
                </a:lnTo>
                <a:lnTo>
                  <a:pt x="1057669" y="558855"/>
                </a:lnTo>
                <a:close/>
              </a:path>
              <a:path w="2507483" h="580273">
                <a:moveTo>
                  <a:pt x="1125068" y="546801"/>
                </a:moveTo>
                <a:lnTo>
                  <a:pt x="1124769" y="520402"/>
                </a:lnTo>
                <a:lnTo>
                  <a:pt x="1124769" y="537238"/>
                </a:lnTo>
                <a:lnTo>
                  <a:pt x="1124570" y="551616"/>
                </a:lnTo>
                <a:lnTo>
                  <a:pt x="1125259" y="550097"/>
                </a:lnTo>
                <a:lnTo>
                  <a:pt x="1126164" y="546203"/>
                </a:lnTo>
                <a:lnTo>
                  <a:pt x="1125765" y="519705"/>
                </a:lnTo>
                <a:lnTo>
                  <a:pt x="1124769" y="520402"/>
                </a:lnTo>
                <a:lnTo>
                  <a:pt x="1125068" y="546801"/>
                </a:lnTo>
                <a:close/>
              </a:path>
              <a:path w="2507483" h="580273">
                <a:moveTo>
                  <a:pt x="1100330" y="558822"/>
                </a:moveTo>
                <a:lnTo>
                  <a:pt x="1104115" y="559851"/>
                </a:lnTo>
                <a:lnTo>
                  <a:pt x="1111088" y="559851"/>
                </a:lnTo>
                <a:lnTo>
                  <a:pt x="1113778" y="559320"/>
                </a:lnTo>
                <a:lnTo>
                  <a:pt x="1116302" y="558257"/>
                </a:lnTo>
                <a:lnTo>
                  <a:pt x="1118892" y="557195"/>
                </a:lnTo>
                <a:lnTo>
                  <a:pt x="1121050" y="555667"/>
                </a:lnTo>
                <a:lnTo>
                  <a:pt x="1122777" y="553675"/>
                </a:lnTo>
                <a:lnTo>
                  <a:pt x="1124570" y="551616"/>
                </a:lnTo>
                <a:lnTo>
                  <a:pt x="1124769" y="537238"/>
                </a:lnTo>
                <a:lnTo>
                  <a:pt x="1124105" y="540724"/>
                </a:lnTo>
                <a:lnTo>
                  <a:pt x="1122777" y="543713"/>
                </a:lnTo>
                <a:lnTo>
                  <a:pt x="1121515" y="546635"/>
                </a:lnTo>
                <a:lnTo>
                  <a:pt x="1119689" y="548893"/>
                </a:lnTo>
                <a:lnTo>
                  <a:pt x="1117298" y="550487"/>
                </a:lnTo>
                <a:lnTo>
                  <a:pt x="1114973" y="552081"/>
                </a:lnTo>
                <a:lnTo>
                  <a:pt x="1112217" y="552878"/>
                </a:lnTo>
                <a:lnTo>
                  <a:pt x="1104115" y="552878"/>
                </a:lnTo>
                <a:lnTo>
                  <a:pt x="1100330" y="558822"/>
                </a:lnTo>
                <a:close/>
              </a:path>
              <a:path w="2507483" h="580273">
                <a:moveTo>
                  <a:pt x="1104115" y="552878"/>
                </a:moveTo>
                <a:lnTo>
                  <a:pt x="1100296" y="551151"/>
                </a:lnTo>
                <a:lnTo>
                  <a:pt x="1097573" y="547698"/>
                </a:lnTo>
                <a:lnTo>
                  <a:pt x="1094851" y="544244"/>
                </a:lnTo>
                <a:lnTo>
                  <a:pt x="1093489" y="539662"/>
                </a:lnTo>
                <a:lnTo>
                  <a:pt x="1096876" y="556763"/>
                </a:lnTo>
                <a:lnTo>
                  <a:pt x="1100330" y="558822"/>
                </a:lnTo>
                <a:lnTo>
                  <a:pt x="1104115" y="552878"/>
                </a:lnTo>
                <a:close/>
              </a:path>
              <a:path w="2507483" h="580273">
                <a:moveTo>
                  <a:pt x="1093423" y="554704"/>
                </a:moveTo>
                <a:lnTo>
                  <a:pt x="1096876" y="556763"/>
                </a:lnTo>
                <a:lnTo>
                  <a:pt x="1093489" y="539662"/>
                </a:lnTo>
                <a:lnTo>
                  <a:pt x="1093489" y="528239"/>
                </a:lnTo>
                <a:lnTo>
                  <a:pt x="1090999" y="516052"/>
                </a:lnTo>
                <a:lnTo>
                  <a:pt x="1090667" y="551749"/>
                </a:lnTo>
                <a:lnTo>
                  <a:pt x="1093423" y="554704"/>
                </a:lnTo>
                <a:close/>
              </a:path>
              <a:path w="2507483" h="580273">
                <a:moveTo>
                  <a:pt x="1126164" y="546203"/>
                </a:moveTo>
                <a:lnTo>
                  <a:pt x="1125259" y="550097"/>
                </a:lnTo>
                <a:lnTo>
                  <a:pt x="1125699" y="549126"/>
                </a:lnTo>
                <a:lnTo>
                  <a:pt x="1125765" y="558855"/>
                </a:lnTo>
                <a:lnTo>
                  <a:pt x="1132739" y="558855"/>
                </a:lnTo>
                <a:lnTo>
                  <a:pt x="1132739" y="486134"/>
                </a:lnTo>
                <a:lnTo>
                  <a:pt x="1125765" y="519705"/>
                </a:lnTo>
                <a:lnTo>
                  <a:pt x="1126164" y="546203"/>
                </a:lnTo>
                <a:close/>
              </a:path>
              <a:path w="2507483" h="580273">
                <a:moveTo>
                  <a:pt x="1124769" y="529468"/>
                </a:moveTo>
                <a:lnTo>
                  <a:pt x="1124769" y="520402"/>
                </a:lnTo>
                <a:lnTo>
                  <a:pt x="1125765" y="519705"/>
                </a:lnTo>
                <a:lnTo>
                  <a:pt x="1132739" y="486134"/>
                </a:lnTo>
                <a:lnTo>
                  <a:pt x="1124769" y="486134"/>
                </a:lnTo>
                <a:lnTo>
                  <a:pt x="1124769" y="529468"/>
                </a:lnTo>
                <a:close/>
              </a:path>
              <a:path w="2507483" h="580273">
                <a:moveTo>
                  <a:pt x="1119722" y="518676"/>
                </a:moveTo>
                <a:lnTo>
                  <a:pt x="1121515" y="520768"/>
                </a:lnTo>
                <a:lnTo>
                  <a:pt x="1122777" y="523491"/>
                </a:lnTo>
                <a:lnTo>
                  <a:pt x="1124105" y="526213"/>
                </a:lnTo>
                <a:lnTo>
                  <a:pt x="1124769" y="529468"/>
                </a:lnTo>
                <a:lnTo>
                  <a:pt x="1124769" y="516185"/>
                </a:lnTo>
                <a:lnTo>
                  <a:pt x="1122744" y="513363"/>
                </a:lnTo>
                <a:lnTo>
                  <a:pt x="1119722" y="518676"/>
                </a:lnTo>
                <a:close/>
              </a:path>
              <a:path w="2507483" h="580273">
                <a:moveTo>
                  <a:pt x="1109428" y="515023"/>
                </a:moveTo>
                <a:lnTo>
                  <a:pt x="1112483" y="515023"/>
                </a:lnTo>
                <a:lnTo>
                  <a:pt x="1115139" y="515754"/>
                </a:lnTo>
                <a:lnTo>
                  <a:pt x="1117397" y="517215"/>
                </a:lnTo>
                <a:lnTo>
                  <a:pt x="1119722" y="518676"/>
                </a:lnTo>
                <a:lnTo>
                  <a:pt x="1122744" y="513363"/>
                </a:lnTo>
                <a:lnTo>
                  <a:pt x="1119689" y="511238"/>
                </a:lnTo>
                <a:lnTo>
                  <a:pt x="1116700" y="509112"/>
                </a:lnTo>
                <a:lnTo>
                  <a:pt x="1113147" y="508050"/>
                </a:lnTo>
                <a:lnTo>
                  <a:pt x="1109428" y="515023"/>
                </a:lnTo>
                <a:close/>
              </a:path>
              <a:path w="2507483" h="580273">
                <a:moveTo>
                  <a:pt x="1097673" y="520203"/>
                </a:moveTo>
                <a:lnTo>
                  <a:pt x="1100462" y="516750"/>
                </a:lnTo>
                <a:lnTo>
                  <a:pt x="1104381" y="515023"/>
                </a:lnTo>
                <a:lnTo>
                  <a:pt x="1109428" y="515023"/>
                </a:lnTo>
                <a:lnTo>
                  <a:pt x="1113147" y="508050"/>
                </a:lnTo>
                <a:lnTo>
                  <a:pt x="1104912" y="508050"/>
                </a:lnTo>
                <a:lnTo>
                  <a:pt x="1101060" y="509079"/>
                </a:lnTo>
                <a:lnTo>
                  <a:pt x="1097673" y="520203"/>
                </a:lnTo>
                <a:close/>
              </a:path>
              <a:path w="2507483" h="580273">
                <a:moveTo>
                  <a:pt x="1090999" y="516052"/>
                </a:moveTo>
                <a:lnTo>
                  <a:pt x="1093489" y="528239"/>
                </a:lnTo>
                <a:lnTo>
                  <a:pt x="1094884" y="523657"/>
                </a:lnTo>
                <a:lnTo>
                  <a:pt x="1097673" y="520203"/>
                </a:lnTo>
                <a:lnTo>
                  <a:pt x="1101060" y="509079"/>
                </a:lnTo>
                <a:lnTo>
                  <a:pt x="1097474" y="511138"/>
                </a:lnTo>
                <a:lnTo>
                  <a:pt x="1093888" y="513130"/>
                </a:lnTo>
                <a:lnTo>
                  <a:pt x="1090999" y="516052"/>
                </a:lnTo>
                <a:close/>
              </a:path>
              <a:path w="2507483" h="580273">
                <a:moveTo>
                  <a:pt x="1085520" y="528438"/>
                </a:moveTo>
                <a:lnTo>
                  <a:pt x="1086549" y="543979"/>
                </a:lnTo>
                <a:lnTo>
                  <a:pt x="1088608" y="547897"/>
                </a:lnTo>
                <a:lnTo>
                  <a:pt x="1090667" y="551749"/>
                </a:lnTo>
                <a:lnTo>
                  <a:pt x="1090999" y="516052"/>
                </a:lnTo>
                <a:lnTo>
                  <a:pt x="1088807" y="519904"/>
                </a:lnTo>
                <a:lnTo>
                  <a:pt x="1086616" y="523756"/>
                </a:lnTo>
                <a:lnTo>
                  <a:pt x="1085520" y="528438"/>
                </a:lnTo>
                <a:close/>
              </a:path>
              <a:path w="2507483" h="580273">
                <a:moveTo>
                  <a:pt x="1085520" y="533950"/>
                </a:moveTo>
                <a:lnTo>
                  <a:pt x="1085520" y="539330"/>
                </a:lnTo>
                <a:lnTo>
                  <a:pt x="1086549" y="543979"/>
                </a:lnTo>
                <a:lnTo>
                  <a:pt x="1085520" y="528438"/>
                </a:lnTo>
                <a:lnTo>
                  <a:pt x="1085520" y="533950"/>
                </a:lnTo>
                <a:close/>
              </a:path>
              <a:path w="2507483" h="580273">
                <a:moveTo>
                  <a:pt x="1193383" y="500180"/>
                </a:moveTo>
                <a:lnTo>
                  <a:pt x="1198962" y="493107"/>
                </a:lnTo>
                <a:lnTo>
                  <a:pt x="1186709" y="493107"/>
                </a:lnTo>
                <a:lnTo>
                  <a:pt x="1194280" y="558855"/>
                </a:lnTo>
                <a:lnTo>
                  <a:pt x="1194280" y="517514"/>
                </a:lnTo>
                <a:lnTo>
                  <a:pt x="1193383" y="500180"/>
                </a:lnTo>
                <a:close/>
              </a:path>
              <a:path w="2507483" h="580273">
                <a:moveTo>
                  <a:pt x="1238012" y="493107"/>
                </a:moveTo>
                <a:lnTo>
                  <a:pt x="1243491" y="500180"/>
                </a:lnTo>
                <a:lnTo>
                  <a:pt x="1242694" y="517514"/>
                </a:lnTo>
                <a:lnTo>
                  <a:pt x="1242694" y="558855"/>
                </a:lnTo>
                <a:lnTo>
                  <a:pt x="1250265" y="558855"/>
                </a:lnTo>
                <a:lnTo>
                  <a:pt x="1250265" y="493107"/>
                </a:lnTo>
                <a:lnTo>
                  <a:pt x="1238012" y="493107"/>
                </a:lnTo>
                <a:close/>
              </a:path>
              <a:path w="2507483" h="580273">
                <a:moveTo>
                  <a:pt x="1223667" y="533154"/>
                </a:moveTo>
                <a:lnTo>
                  <a:pt x="1218586" y="549491"/>
                </a:lnTo>
                <a:lnTo>
                  <a:pt x="1221874" y="558855"/>
                </a:lnTo>
                <a:lnTo>
                  <a:pt x="1243491" y="500180"/>
                </a:lnTo>
                <a:lnTo>
                  <a:pt x="1238012" y="493107"/>
                </a:lnTo>
                <a:lnTo>
                  <a:pt x="1223667" y="533154"/>
                </a:lnTo>
                <a:close/>
              </a:path>
              <a:path w="2507483" h="580273">
                <a:moveTo>
                  <a:pt x="1218387" y="549491"/>
                </a:moveTo>
                <a:lnTo>
                  <a:pt x="1213406" y="533054"/>
                </a:lnTo>
                <a:lnTo>
                  <a:pt x="1215100" y="558855"/>
                </a:lnTo>
                <a:lnTo>
                  <a:pt x="1221874" y="558855"/>
                </a:lnTo>
                <a:lnTo>
                  <a:pt x="1218586" y="549491"/>
                </a:lnTo>
                <a:lnTo>
                  <a:pt x="1218387" y="549491"/>
                </a:lnTo>
                <a:close/>
              </a:path>
              <a:path w="2507483" h="580273">
                <a:moveTo>
                  <a:pt x="1198962" y="493107"/>
                </a:moveTo>
                <a:lnTo>
                  <a:pt x="1193483" y="500180"/>
                </a:lnTo>
                <a:lnTo>
                  <a:pt x="1215100" y="558855"/>
                </a:lnTo>
                <a:lnTo>
                  <a:pt x="1213406" y="533054"/>
                </a:lnTo>
                <a:lnTo>
                  <a:pt x="1198962" y="493107"/>
                </a:lnTo>
                <a:close/>
              </a:path>
              <a:path w="2507483" h="580273">
                <a:moveTo>
                  <a:pt x="1272398" y="353642"/>
                </a:moveTo>
                <a:lnTo>
                  <a:pt x="1273992" y="353642"/>
                </a:lnTo>
                <a:lnTo>
                  <a:pt x="1275220" y="353709"/>
                </a:lnTo>
                <a:lnTo>
                  <a:pt x="1276947" y="353974"/>
                </a:lnTo>
                <a:lnTo>
                  <a:pt x="1278475" y="354439"/>
                </a:lnTo>
                <a:lnTo>
                  <a:pt x="1279869" y="347167"/>
                </a:lnTo>
                <a:lnTo>
                  <a:pt x="1278242" y="346503"/>
                </a:lnTo>
                <a:lnTo>
                  <a:pt x="1276183" y="346237"/>
                </a:lnTo>
                <a:lnTo>
                  <a:pt x="1274390" y="346171"/>
                </a:lnTo>
                <a:lnTo>
                  <a:pt x="1272398" y="353642"/>
                </a:lnTo>
                <a:close/>
              </a:path>
              <a:path w="2507483" h="580273">
                <a:moveTo>
                  <a:pt x="1270538" y="346171"/>
                </a:moveTo>
                <a:lnTo>
                  <a:pt x="1267251" y="346935"/>
                </a:lnTo>
                <a:lnTo>
                  <a:pt x="1268247" y="354240"/>
                </a:lnTo>
                <a:lnTo>
                  <a:pt x="1270339" y="353642"/>
                </a:lnTo>
                <a:lnTo>
                  <a:pt x="1272398" y="353642"/>
                </a:lnTo>
                <a:lnTo>
                  <a:pt x="1274390" y="346171"/>
                </a:lnTo>
                <a:lnTo>
                  <a:pt x="1270538" y="346171"/>
                </a:lnTo>
                <a:close/>
              </a:path>
              <a:path w="2507483" h="580273">
                <a:moveTo>
                  <a:pt x="1262337" y="358457"/>
                </a:moveTo>
                <a:lnTo>
                  <a:pt x="1264063" y="356631"/>
                </a:lnTo>
                <a:lnTo>
                  <a:pt x="1266122" y="355436"/>
                </a:lnTo>
                <a:lnTo>
                  <a:pt x="1268247" y="354240"/>
                </a:lnTo>
                <a:lnTo>
                  <a:pt x="1267251" y="346935"/>
                </a:lnTo>
                <a:lnTo>
                  <a:pt x="1264528" y="348462"/>
                </a:lnTo>
                <a:lnTo>
                  <a:pt x="1262337" y="358457"/>
                </a:lnTo>
                <a:close/>
              </a:path>
              <a:path w="2507483" h="580273">
                <a:moveTo>
                  <a:pt x="1258850" y="366360"/>
                </a:moveTo>
                <a:lnTo>
                  <a:pt x="1259547" y="363305"/>
                </a:lnTo>
                <a:lnTo>
                  <a:pt x="1260942" y="360914"/>
                </a:lnTo>
                <a:lnTo>
                  <a:pt x="1262337" y="358457"/>
                </a:lnTo>
                <a:lnTo>
                  <a:pt x="1264528" y="348462"/>
                </a:lnTo>
                <a:lnTo>
                  <a:pt x="1261872" y="349990"/>
                </a:lnTo>
                <a:lnTo>
                  <a:pt x="1259846" y="352281"/>
                </a:lnTo>
                <a:lnTo>
                  <a:pt x="1258850" y="366360"/>
                </a:lnTo>
                <a:close/>
              </a:path>
              <a:path w="2507483" h="580273">
                <a:moveTo>
                  <a:pt x="1258850" y="396976"/>
                </a:moveTo>
                <a:lnTo>
                  <a:pt x="1258850" y="366360"/>
                </a:lnTo>
                <a:lnTo>
                  <a:pt x="1258451" y="355336"/>
                </a:lnTo>
                <a:lnTo>
                  <a:pt x="1257356" y="347167"/>
                </a:lnTo>
                <a:lnTo>
                  <a:pt x="1250881" y="347167"/>
                </a:lnTo>
                <a:lnTo>
                  <a:pt x="1250881" y="396976"/>
                </a:lnTo>
                <a:lnTo>
                  <a:pt x="1258850" y="396976"/>
                </a:lnTo>
                <a:close/>
              </a:path>
              <a:path w="2507483" h="580273">
                <a:moveTo>
                  <a:pt x="1311201" y="545207"/>
                </a:moveTo>
                <a:lnTo>
                  <a:pt x="1303830" y="542617"/>
                </a:lnTo>
                <a:lnTo>
                  <a:pt x="1304593" y="555269"/>
                </a:lnTo>
                <a:lnTo>
                  <a:pt x="1306519" y="553077"/>
                </a:lnTo>
                <a:lnTo>
                  <a:pt x="1308512" y="550885"/>
                </a:lnTo>
                <a:lnTo>
                  <a:pt x="1310072" y="548262"/>
                </a:lnTo>
                <a:lnTo>
                  <a:pt x="1311201" y="545207"/>
                </a:lnTo>
                <a:close/>
              </a:path>
              <a:path w="2507483" h="580273">
                <a:moveTo>
                  <a:pt x="1303830" y="542617"/>
                </a:moveTo>
                <a:lnTo>
                  <a:pt x="1303365" y="544809"/>
                </a:lnTo>
                <a:lnTo>
                  <a:pt x="1302501" y="546668"/>
                </a:lnTo>
                <a:lnTo>
                  <a:pt x="1301240" y="548196"/>
                </a:lnTo>
                <a:lnTo>
                  <a:pt x="1300044" y="549723"/>
                </a:lnTo>
                <a:lnTo>
                  <a:pt x="1302236" y="556962"/>
                </a:lnTo>
                <a:lnTo>
                  <a:pt x="1304593" y="555269"/>
                </a:lnTo>
                <a:lnTo>
                  <a:pt x="1303830" y="542617"/>
                </a:lnTo>
                <a:close/>
              </a:path>
              <a:path w="2507483" h="580273">
                <a:moveTo>
                  <a:pt x="1302236" y="556962"/>
                </a:moveTo>
                <a:lnTo>
                  <a:pt x="1300044" y="549723"/>
                </a:lnTo>
                <a:lnTo>
                  <a:pt x="1298483" y="550885"/>
                </a:lnTo>
                <a:lnTo>
                  <a:pt x="1296557" y="551682"/>
                </a:lnTo>
                <a:lnTo>
                  <a:pt x="1294698" y="552479"/>
                </a:lnTo>
                <a:lnTo>
                  <a:pt x="1296724" y="559287"/>
                </a:lnTo>
                <a:lnTo>
                  <a:pt x="1299446" y="558158"/>
                </a:lnTo>
                <a:lnTo>
                  <a:pt x="1302236" y="556962"/>
                </a:lnTo>
                <a:close/>
              </a:path>
              <a:path w="2507483" h="580273">
                <a:moveTo>
                  <a:pt x="1296724" y="559287"/>
                </a:moveTo>
                <a:lnTo>
                  <a:pt x="1294698" y="552479"/>
                </a:lnTo>
                <a:lnTo>
                  <a:pt x="1292473" y="552878"/>
                </a:lnTo>
                <a:lnTo>
                  <a:pt x="1286563" y="552878"/>
                </a:lnTo>
                <a:lnTo>
                  <a:pt x="1290082" y="559851"/>
                </a:lnTo>
                <a:lnTo>
                  <a:pt x="1293602" y="559851"/>
                </a:lnTo>
                <a:lnTo>
                  <a:pt x="1296724" y="559287"/>
                </a:lnTo>
                <a:close/>
              </a:path>
              <a:path w="2507483" h="580273">
                <a:moveTo>
                  <a:pt x="1285434" y="559851"/>
                </a:moveTo>
                <a:lnTo>
                  <a:pt x="1290082" y="559851"/>
                </a:lnTo>
                <a:lnTo>
                  <a:pt x="1286563" y="552878"/>
                </a:lnTo>
                <a:lnTo>
                  <a:pt x="1283707" y="552147"/>
                </a:lnTo>
                <a:lnTo>
                  <a:pt x="1281316" y="550686"/>
                </a:lnTo>
                <a:lnTo>
                  <a:pt x="1281283" y="558822"/>
                </a:lnTo>
                <a:lnTo>
                  <a:pt x="1285434" y="559851"/>
                </a:lnTo>
                <a:close/>
              </a:path>
              <a:path w="2507483" h="580273">
                <a:moveTo>
                  <a:pt x="1278925" y="549159"/>
                </a:moveTo>
                <a:lnTo>
                  <a:pt x="1277099" y="546967"/>
                </a:lnTo>
                <a:lnTo>
                  <a:pt x="1277630" y="556763"/>
                </a:lnTo>
                <a:lnTo>
                  <a:pt x="1281283" y="558822"/>
                </a:lnTo>
                <a:lnTo>
                  <a:pt x="1281316" y="550686"/>
                </a:lnTo>
                <a:lnTo>
                  <a:pt x="1278925" y="549159"/>
                </a:lnTo>
                <a:close/>
              </a:path>
              <a:path w="2507483" h="580273">
                <a:moveTo>
                  <a:pt x="1277099" y="546967"/>
                </a:moveTo>
                <a:lnTo>
                  <a:pt x="1275837" y="544111"/>
                </a:lnTo>
                <a:lnTo>
                  <a:pt x="1274575" y="541256"/>
                </a:lnTo>
                <a:lnTo>
                  <a:pt x="1273944" y="537869"/>
                </a:lnTo>
                <a:lnTo>
                  <a:pt x="1273944" y="529966"/>
                </a:lnTo>
                <a:lnTo>
                  <a:pt x="1274575" y="526579"/>
                </a:lnTo>
                <a:lnTo>
                  <a:pt x="1275837" y="523789"/>
                </a:lnTo>
                <a:lnTo>
                  <a:pt x="1277099" y="520934"/>
                </a:lnTo>
                <a:lnTo>
                  <a:pt x="1277630" y="511138"/>
                </a:lnTo>
                <a:lnTo>
                  <a:pt x="1273978" y="513197"/>
                </a:lnTo>
                <a:lnTo>
                  <a:pt x="1271122" y="516185"/>
                </a:lnTo>
                <a:lnTo>
                  <a:pt x="1273978" y="554704"/>
                </a:lnTo>
                <a:lnTo>
                  <a:pt x="1277630" y="556763"/>
                </a:lnTo>
                <a:lnTo>
                  <a:pt x="1277099" y="546967"/>
                </a:lnTo>
                <a:close/>
              </a:path>
              <a:path w="2507483" h="580273">
                <a:moveTo>
                  <a:pt x="1273978" y="554704"/>
                </a:moveTo>
                <a:lnTo>
                  <a:pt x="1271122" y="516185"/>
                </a:lnTo>
                <a:lnTo>
                  <a:pt x="1269063" y="520104"/>
                </a:lnTo>
                <a:lnTo>
                  <a:pt x="1267004" y="523955"/>
                </a:lnTo>
                <a:lnTo>
                  <a:pt x="1265975" y="528571"/>
                </a:lnTo>
                <a:lnTo>
                  <a:pt x="1265975" y="533950"/>
                </a:lnTo>
                <a:lnTo>
                  <a:pt x="1267004" y="543979"/>
                </a:lnTo>
                <a:lnTo>
                  <a:pt x="1269063" y="547897"/>
                </a:lnTo>
                <a:lnTo>
                  <a:pt x="1271122" y="551749"/>
                </a:lnTo>
                <a:lnTo>
                  <a:pt x="1273978" y="554704"/>
                </a:lnTo>
                <a:close/>
              </a:path>
              <a:path w="2507483" h="580273">
                <a:moveTo>
                  <a:pt x="1310703" y="521299"/>
                </a:moveTo>
                <a:lnTo>
                  <a:pt x="1309508" y="518576"/>
                </a:lnTo>
                <a:lnTo>
                  <a:pt x="1307947" y="516219"/>
                </a:lnTo>
                <a:lnTo>
                  <a:pt x="1306021" y="514226"/>
                </a:lnTo>
                <a:lnTo>
                  <a:pt x="1304095" y="512234"/>
                </a:lnTo>
                <a:lnTo>
                  <a:pt x="1303132" y="524885"/>
                </a:lnTo>
                <a:lnTo>
                  <a:pt x="1310703" y="521299"/>
                </a:lnTo>
                <a:close/>
              </a:path>
              <a:path w="2507483" h="580273">
                <a:moveTo>
                  <a:pt x="1286563" y="515023"/>
                </a:moveTo>
                <a:lnTo>
                  <a:pt x="1293337" y="515023"/>
                </a:lnTo>
                <a:lnTo>
                  <a:pt x="1296126" y="515886"/>
                </a:lnTo>
                <a:lnTo>
                  <a:pt x="1298251" y="517613"/>
                </a:lnTo>
                <a:lnTo>
                  <a:pt x="1300443" y="519273"/>
                </a:lnTo>
                <a:lnTo>
                  <a:pt x="1302070" y="521697"/>
                </a:lnTo>
                <a:lnTo>
                  <a:pt x="1303132" y="524885"/>
                </a:lnTo>
                <a:lnTo>
                  <a:pt x="1304095" y="512234"/>
                </a:lnTo>
                <a:lnTo>
                  <a:pt x="1301804" y="510706"/>
                </a:lnTo>
                <a:lnTo>
                  <a:pt x="1299148" y="509644"/>
                </a:lnTo>
                <a:lnTo>
                  <a:pt x="1296557" y="508581"/>
                </a:lnTo>
                <a:lnTo>
                  <a:pt x="1293536" y="508050"/>
                </a:lnTo>
                <a:lnTo>
                  <a:pt x="1290082" y="508050"/>
                </a:lnTo>
                <a:lnTo>
                  <a:pt x="1286563" y="515023"/>
                </a:lnTo>
                <a:close/>
              </a:path>
              <a:path w="2507483" h="580273">
                <a:moveTo>
                  <a:pt x="1285434" y="508050"/>
                </a:moveTo>
                <a:lnTo>
                  <a:pt x="1281283" y="509079"/>
                </a:lnTo>
                <a:lnTo>
                  <a:pt x="1281316" y="517314"/>
                </a:lnTo>
                <a:lnTo>
                  <a:pt x="1283707" y="515787"/>
                </a:lnTo>
                <a:lnTo>
                  <a:pt x="1286563" y="515023"/>
                </a:lnTo>
                <a:lnTo>
                  <a:pt x="1290082" y="508050"/>
                </a:lnTo>
                <a:lnTo>
                  <a:pt x="1285434" y="508050"/>
                </a:lnTo>
                <a:close/>
              </a:path>
              <a:path w="2507483" h="580273">
                <a:moveTo>
                  <a:pt x="1278925" y="518775"/>
                </a:moveTo>
                <a:lnTo>
                  <a:pt x="1281316" y="517314"/>
                </a:lnTo>
                <a:lnTo>
                  <a:pt x="1281283" y="509079"/>
                </a:lnTo>
                <a:lnTo>
                  <a:pt x="1277630" y="511138"/>
                </a:lnTo>
                <a:lnTo>
                  <a:pt x="1277099" y="520934"/>
                </a:lnTo>
                <a:lnTo>
                  <a:pt x="1278925" y="518775"/>
                </a:lnTo>
                <a:close/>
              </a:path>
              <a:path w="2507483" h="580273">
                <a:moveTo>
                  <a:pt x="1367324" y="546834"/>
                </a:moveTo>
                <a:lnTo>
                  <a:pt x="1367490" y="556364"/>
                </a:lnTo>
                <a:lnTo>
                  <a:pt x="1370545" y="554339"/>
                </a:lnTo>
                <a:lnTo>
                  <a:pt x="1373135" y="551682"/>
                </a:lnTo>
                <a:lnTo>
                  <a:pt x="1375725" y="548960"/>
                </a:lnTo>
                <a:lnTo>
                  <a:pt x="1377717" y="545739"/>
                </a:lnTo>
                <a:lnTo>
                  <a:pt x="1379112" y="542019"/>
                </a:lnTo>
                <a:lnTo>
                  <a:pt x="1371142" y="539031"/>
                </a:lnTo>
                <a:lnTo>
                  <a:pt x="1369681" y="543481"/>
                </a:lnTo>
                <a:lnTo>
                  <a:pt x="1367324" y="546834"/>
                </a:lnTo>
                <a:close/>
              </a:path>
              <a:path w="2507483" h="580273">
                <a:moveTo>
                  <a:pt x="1340859" y="549292"/>
                </a:moveTo>
                <a:lnTo>
                  <a:pt x="1340958" y="558490"/>
                </a:lnTo>
                <a:lnTo>
                  <a:pt x="1346371" y="559851"/>
                </a:lnTo>
                <a:lnTo>
                  <a:pt x="1356731" y="559851"/>
                </a:lnTo>
                <a:lnTo>
                  <a:pt x="1360516" y="559154"/>
                </a:lnTo>
                <a:lnTo>
                  <a:pt x="1363970" y="557759"/>
                </a:lnTo>
                <a:lnTo>
                  <a:pt x="1367490" y="556364"/>
                </a:lnTo>
                <a:lnTo>
                  <a:pt x="1367324" y="546834"/>
                </a:lnTo>
                <a:lnTo>
                  <a:pt x="1364070" y="549092"/>
                </a:lnTo>
                <a:lnTo>
                  <a:pt x="1360815" y="551284"/>
                </a:lnTo>
                <a:lnTo>
                  <a:pt x="1356997" y="552380"/>
                </a:lnTo>
                <a:lnTo>
                  <a:pt x="1348097" y="552380"/>
                </a:lnTo>
                <a:lnTo>
                  <a:pt x="1344179" y="551350"/>
                </a:lnTo>
                <a:lnTo>
                  <a:pt x="1340859" y="549292"/>
                </a:lnTo>
                <a:close/>
              </a:path>
              <a:path w="2507483" h="580273">
                <a:moveTo>
                  <a:pt x="1337538" y="547166"/>
                </a:moveTo>
                <a:lnTo>
                  <a:pt x="1334981" y="544145"/>
                </a:lnTo>
                <a:lnTo>
                  <a:pt x="1336376" y="555767"/>
                </a:lnTo>
                <a:lnTo>
                  <a:pt x="1340958" y="558490"/>
                </a:lnTo>
                <a:lnTo>
                  <a:pt x="1340859" y="549292"/>
                </a:lnTo>
                <a:lnTo>
                  <a:pt x="1337538" y="547166"/>
                </a:lnTo>
                <a:close/>
              </a:path>
              <a:path w="2507483" h="580273">
                <a:moveTo>
                  <a:pt x="1333188" y="540226"/>
                </a:moveTo>
                <a:lnTo>
                  <a:pt x="1331395" y="536242"/>
                </a:lnTo>
                <a:lnTo>
                  <a:pt x="1331860" y="552977"/>
                </a:lnTo>
                <a:lnTo>
                  <a:pt x="1336376" y="555767"/>
                </a:lnTo>
                <a:lnTo>
                  <a:pt x="1334981" y="544145"/>
                </a:lnTo>
                <a:lnTo>
                  <a:pt x="1333188" y="540226"/>
                </a:lnTo>
                <a:close/>
              </a:path>
              <a:path w="2507483" h="580273">
                <a:moveTo>
                  <a:pt x="1331395" y="536242"/>
                </a:moveTo>
                <a:lnTo>
                  <a:pt x="1330498" y="531493"/>
                </a:lnTo>
                <a:lnTo>
                  <a:pt x="1328340" y="502903"/>
                </a:lnTo>
                <a:lnTo>
                  <a:pt x="1325816" y="507950"/>
                </a:lnTo>
                <a:lnTo>
                  <a:pt x="1323359" y="512998"/>
                </a:lnTo>
                <a:lnTo>
                  <a:pt x="1322130" y="519008"/>
                </a:lnTo>
                <a:lnTo>
                  <a:pt x="1322130" y="525981"/>
                </a:lnTo>
                <a:lnTo>
                  <a:pt x="1323359" y="538965"/>
                </a:lnTo>
                <a:lnTo>
                  <a:pt x="1325816" y="544012"/>
                </a:lnTo>
                <a:lnTo>
                  <a:pt x="1328340" y="549059"/>
                </a:lnTo>
                <a:lnTo>
                  <a:pt x="1331860" y="552977"/>
                </a:lnTo>
                <a:lnTo>
                  <a:pt x="1331395" y="536242"/>
                </a:lnTo>
                <a:close/>
              </a:path>
              <a:path w="2507483" h="580273">
                <a:moveTo>
                  <a:pt x="1360948" y="500579"/>
                </a:moveTo>
                <a:lnTo>
                  <a:pt x="1363671" y="502571"/>
                </a:lnTo>
                <a:lnTo>
                  <a:pt x="1366460" y="504497"/>
                </a:lnTo>
                <a:lnTo>
                  <a:pt x="1368586" y="507353"/>
                </a:lnTo>
                <a:lnTo>
                  <a:pt x="1370047" y="511138"/>
                </a:lnTo>
                <a:lnTo>
                  <a:pt x="1377916" y="507452"/>
                </a:lnTo>
                <a:lnTo>
                  <a:pt x="1376522" y="504132"/>
                </a:lnTo>
                <a:lnTo>
                  <a:pt x="1374629" y="501342"/>
                </a:lnTo>
                <a:lnTo>
                  <a:pt x="1372238" y="499084"/>
                </a:lnTo>
                <a:lnTo>
                  <a:pt x="1369914" y="496760"/>
                </a:lnTo>
                <a:lnTo>
                  <a:pt x="1367091" y="495033"/>
                </a:lnTo>
                <a:lnTo>
                  <a:pt x="1363771" y="493904"/>
                </a:lnTo>
                <a:lnTo>
                  <a:pt x="1360948" y="500579"/>
                </a:lnTo>
                <a:close/>
              </a:path>
              <a:path w="2507483" h="580273">
                <a:moveTo>
                  <a:pt x="1341257" y="502770"/>
                </a:moveTo>
                <a:lnTo>
                  <a:pt x="1344644" y="500645"/>
                </a:lnTo>
                <a:lnTo>
                  <a:pt x="1348562" y="499582"/>
                </a:lnTo>
                <a:lnTo>
                  <a:pt x="1357395" y="499582"/>
                </a:lnTo>
                <a:lnTo>
                  <a:pt x="1360948" y="500579"/>
                </a:lnTo>
                <a:lnTo>
                  <a:pt x="1363771" y="493904"/>
                </a:lnTo>
                <a:lnTo>
                  <a:pt x="1360450" y="492709"/>
                </a:lnTo>
                <a:lnTo>
                  <a:pt x="1356665" y="492111"/>
                </a:lnTo>
                <a:lnTo>
                  <a:pt x="1346304" y="492111"/>
                </a:lnTo>
                <a:lnTo>
                  <a:pt x="1341257" y="502770"/>
                </a:lnTo>
                <a:close/>
              </a:path>
              <a:path w="2507483" h="580273">
                <a:moveTo>
                  <a:pt x="1333288" y="511736"/>
                </a:moveTo>
                <a:lnTo>
                  <a:pt x="1335214" y="507817"/>
                </a:lnTo>
                <a:lnTo>
                  <a:pt x="1337870" y="504829"/>
                </a:lnTo>
                <a:lnTo>
                  <a:pt x="1341257" y="502770"/>
                </a:lnTo>
                <a:lnTo>
                  <a:pt x="1346304" y="492111"/>
                </a:lnTo>
                <a:lnTo>
                  <a:pt x="1340958" y="493506"/>
                </a:lnTo>
                <a:lnTo>
                  <a:pt x="1336376" y="496295"/>
                </a:lnTo>
                <a:lnTo>
                  <a:pt x="1333288" y="511736"/>
                </a:lnTo>
                <a:close/>
              </a:path>
              <a:path w="2507483" h="580273">
                <a:moveTo>
                  <a:pt x="1331860" y="499018"/>
                </a:moveTo>
                <a:lnTo>
                  <a:pt x="1328340" y="502903"/>
                </a:lnTo>
                <a:lnTo>
                  <a:pt x="1330498" y="520402"/>
                </a:lnTo>
                <a:lnTo>
                  <a:pt x="1331428" y="515654"/>
                </a:lnTo>
                <a:lnTo>
                  <a:pt x="1333288" y="511736"/>
                </a:lnTo>
                <a:lnTo>
                  <a:pt x="1336376" y="496295"/>
                </a:lnTo>
                <a:lnTo>
                  <a:pt x="1331860" y="499018"/>
                </a:lnTo>
                <a:close/>
              </a:path>
              <a:path w="2507483" h="580273">
                <a:moveTo>
                  <a:pt x="1330498" y="520402"/>
                </a:moveTo>
                <a:lnTo>
                  <a:pt x="1328340" y="502903"/>
                </a:lnTo>
                <a:lnTo>
                  <a:pt x="1330498" y="531493"/>
                </a:lnTo>
                <a:lnTo>
                  <a:pt x="1330498" y="520402"/>
                </a:lnTo>
                <a:close/>
              </a:path>
              <a:path w="2507483" h="580273">
                <a:moveTo>
                  <a:pt x="1400484" y="486134"/>
                </a:moveTo>
                <a:lnTo>
                  <a:pt x="1392515" y="486134"/>
                </a:lnTo>
                <a:lnTo>
                  <a:pt x="1393478" y="554372"/>
                </a:lnTo>
                <a:lnTo>
                  <a:pt x="1395404" y="556564"/>
                </a:lnTo>
                <a:lnTo>
                  <a:pt x="1397396" y="558755"/>
                </a:lnTo>
                <a:lnTo>
                  <a:pt x="1400418" y="559851"/>
                </a:lnTo>
                <a:lnTo>
                  <a:pt x="1400484" y="548727"/>
                </a:lnTo>
                <a:lnTo>
                  <a:pt x="1400484" y="486134"/>
                </a:lnTo>
                <a:close/>
              </a:path>
              <a:path w="2507483" h="580273">
                <a:moveTo>
                  <a:pt x="1392515" y="546502"/>
                </a:moveTo>
                <a:lnTo>
                  <a:pt x="1392515" y="551018"/>
                </a:lnTo>
                <a:lnTo>
                  <a:pt x="1393478" y="554372"/>
                </a:lnTo>
                <a:lnTo>
                  <a:pt x="1392515" y="486134"/>
                </a:lnTo>
                <a:lnTo>
                  <a:pt x="1392515" y="546502"/>
                </a:lnTo>
                <a:close/>
              </a:path>
              <a:path w="2507483" h="580273">
                <a:moveTo>
                  <a:pt x="1408354" y="559453"/>
                </a:moveTo>
                <a:lnTo>
                  <a:pt x="1409616" y="559253"/>
                </a:lnTo>
                <a:lnTo>
                  <a:pt x="1411841" y="558456"/>
                </a:lnTo>
                <a:lnTo>
                  <a:pt x="1413136" y="551483"/>
                </a:lnTo>
                <a:lnTo>
                  <a:pt x="1411675" y="552014"/>
                </a:lnTo>
                <a:lnTo>
                  <a:pt x="1409649" y="552579"/>
                </a:lnTo>
                <a:lnTo>
                  <a:pt x="1408354" y="559453"/>
                </a:lnTo>
                <a:close/>
              </a:path>
              <a:path w="2507483" h="580273">
                <a:moveTo>
                  <a:pt x="1404469" y="559851"/>
                </a:moveTo>
                <a:lnTo>
                  <a:pt x="1405797" y="559851"/>
                </a:lnTo>
                <a:lnTo>
                  <a:pt x="1407092" y="559718"/>
                </a:lnTo>
                <a:lnTo>
                  <a:pt x="1408354" y="559453"/>
                </a:lnTo>
                <a:lnTo>
                  <a:pt x="1409649" y="552579"/>
                </a:lnTo>
                <a:lnTo>
                  <a:pt x="1407690" y="552878"/>
                </a:lnTo>
                <a:lnTo>
                  <a:pt x="1406362" y="552878"/>
                </a:lnTo>
                <a:lnTo>
                  <a:pt x="1404469" y="559851"/>
                </a:lnTo>
                <a:close/>
              </a:path>
              <a:path w="2507483" h="580273">
                <a:moveTo>
                  <a:pt x="1404469" y="559851"/>
                </a:moveTo>
                <a:lnTo>
                  <a:pt x="1406362" y="552878"/>
                </a:lnTo>
                <a:lnTo>
                  <a:pt x="1404303" y="552878"/>
                </a:lnTo>
                <a:lnTo>
                  <a:pt x="1402809" y="552413"/>
                </a:lnTo>
                <a:lnTo>
                  <a:pt x="1400949" y="550487"/>
                </a:lnTo>
                <a:lnTo>
                  <a:pt x="1400418" y="559851"/>
                </a:lnTo>
                <a:lnTo>
                  <a:pt x="1404469" y="559851"/>
                </a:lnTo>
                <a:close/>
              </a:path>
              <a:path w="2507483" h="580273">
                <a:moveTo>
                  <a:pt x="1433325" y="493506"/>
                </a:moveTo>
                <a:lnTo>
                  <a:pt x="1433325" y="491713"/>
                </a:lnTo>
                <a:lnTo>
                  <a:pt x="1432760" y="490285"/>
                </a:lnTo>
                <a:lnTo>
                  <a:pt x="1430569" y="488093"/>
                </a:lnTo>
                <a:lnTo>
                  <a:pt x="1429141" y="487529"/>
                </a:lnTo>
                <a:lnTo>
                  <a:pt x="1425555" y="487529"/>
                </a:lnTo>
                <a:lnTo>
                  <a:pt x="1424094" y="488093"/>
                </a:lnTo>
                <a:lnTo>
                  <a:pt x="1421902" y="490285"/>
                </a:lnTo>
                <a:lnTo>
                  <a:pt x="1421371" y="491713"/>
                </a:lnTo>
                <a:lnTo>
                  <a:pt x="1421371" y="493506"/>
                </a:lnTo>
                <a:lnTo>
                  <a:pt x="1421902" y="496760"/>
                </a:lnTo>
                <a:lnTo>
                  <a:pt x="1424094" y="498951"/>
                </a:lnTo>
                <a:lnTo>
                  <a:pt x="1425555" y="499483"/>
                </a:lnTo>
                <a:lnTo>
                  <a:pt x="1429141" y="499483"/>
                </a:lnTo>
                <a:lnTo>
                  <a:pt x="1430569" y="498951"/>
                </a:lnTo>
                <a:lnTo>
                  <a:pt x="1432760" y="496760"/>
                </a:lnTo>
                <a:lnTo>
                  <a:pt x="1433325" y="495299"/>
                </a:lnTo>
                <a:lnTo>
                  <a:pt x="1433325" y="493506"/>
                </a:lnTo>
                <a:close/>
              </a:path>
              <a:path w="2507483" h="580273">
                <a:moveTo>
                  <a:pt x="1423363" y="509046"/>
                </a:moveTo>
                <a:lnTo>
                  <a:pt x="1423363" y="558855"/>
                </a:lnTo>
                <a:lnTo>
                  <a:pt x="1431333" y="558855"/>
                </a:lnTo>
                <a:lnTo>
                  <a:pt x="1431333" y="509046"/>
                </a:lnTo>
                <a:lnTo>
                  <a:pt x="1423363" y="509046"/>
                </a:lnTo>
                <a:close/>
              </a:path>
              <a:path w="2507483" h="580273">
                <a:moveTo>
                  <a:pt x="1456200" y="519107"/>
                </a:moveTo>
                <a:lnTo>
                  <a:pt x="1457260" y="516455"/>
                </a:lnTo>
                <a:lnTo>
                  <a:pt x="1456797" y="509046"/>
                </a:lnTo>
                <a:lnTo>
                  <a:pt x="1449824" y="509046"/>
                </a:lnTo>
                <a:lnTo>
                  <a:pt x="1457793" y="558855"/>
                </a:lnTo>
                <a:lnTo>
                  <a:pt x="1457495" y="520203"/>
                </a:lnTo>
                <a:lnTo>
                  <a:pt x="1457260" y="516455"/>
                </a:lnTo>
                <a:lnTo>
                  <a:pt x="1456200" y="519107"/>
                </a:lnTo>
                <a:close/>
              </a:path>
              <a:path w="2507483" h="580273">
                <a:moveTo>
                  <a:pt x="1457793" y="528106"/>
                </a:moveTo>
                <a:lnTo>
                  <a:pt x="1458557" y="524719"/>
                </a:lnTo>
                <a:lnTo>
                  <a:pt x="1460085" y="522196"/>
                </a:lnTo>
                <a:lnTo>
                  <a:pt x="1461679" y="519672"/>
                </a:lnTo>
                <a:lnTo>
                  <a:pt x="1463671" y="517846"/>
                </a:lnTo>
                <a:lnTo>
                  <a:pt x="1466062" y="516717"/>
                </a:lnTo>
                <a:lnTo>
                  <a:pt x="1468453" y="515588"/>
                </a:lnTo>
                <a:lnTo>
                  <a:pt x="1470843" y="515023"/>
                </a:lnTo>
                <a:lnTo>
                  <a:pt x="1476688" y="515023"/>
                </a:lnTo>
                <a:lnTo>
                  <a:pt x="1479577" y="516119"/>
                </a:lnTo>
                <a:lnTo>
                  <a:pt x="1481901" y="518310"/>
                </a:lnTo>
                <a:lnTo>
                  <a:pt x="1484292" y="520436"/>
                </a:lnTo>
                <a:lnTo>
                  <a:pt x="1485487" y="524254"/>
                </a:lnTo>
                <a:lnTo>
                  <a:pt x="1485487" y="558855"/>
                </a:lnTo>
                <a:lnTo>
                  <a:pt x="1493457" y="558855"/>
                </a:lnTo>
                <a:lnTo>
                  <a:pt x="1486716" y="511470"/>
                </a:lnTo>
                <a:lnTo>
                  <a:pt x="1483794" y="510142"/>
                </a:lnTo>
                <a:lnTo>
                  <a:pt x="1480872" y="508747"/>
                </a:lnTo>
                <a:lnTo>
                  <a:pt x="1477617" y="508050"/>
                </a:lnTo>
                <a:lnTo>
                  <a:pt x="1471508" y="508050"/>
                </a:lnTo>
                <a:lnTo>
                  <a:pt x="1469050" y="508415"/>
                </a:lnTo>
                <a:lnTo>
                  <a:pt x="1466659" y="509146"/>
                </a:lnTo>
                <a:lnTo>
                  <a:pt x="1464335" y="509876"/>
                </a:lnTo>
                <a:lnTo>
                  <a:pt x="1462276" y="511072"/>
                </a:lnTo>
                <a:lnTo>
                  <a:pt x="1460483" y="512732"/>
                </a:lnTo>
                <a:lnTo>
                  <a:pt x="1458690" y="514326"/>
                </a:lnTo>
                <a:lnTo>
                  <a:pt x="1457793" y="528106"/>
                </a:lnTo>
                <a:close/>
              </a:path>
              <a:path w="2507483" h="580273">
                <a:moveTo>
                  <a:pt x="1457793" y="528106"/>
                </a:moveTo>
                <a:lnTo>
                  <a:pt x="1458690" y="514326"/>
                </a:lnTo>
                <a:lnTo>
                  <a:pt x="1457495" y="520203"/>
                </a:lnTo>
                <a:lnTo>
                  <a:pt x="1457793" y="558855"/>
                </a:lnTo>
                <a:lnTo>
                  <a:pt x="1457793" y="528106"/>
                </a:lnTo>
                <a:close/>
              </a:path>
              <a:path w="2507483" h="580273">
                <a:moveTo>
                  <a:pt x="1457262" y="516451"/>
                </a:moveTo>
                <a:lnTo>
                  <a:pt x="1457495" y="520203"/>
                </a:lnTo>
                <a:lnTo>
                  <a:pt x="1458690" y="514326"/>
                </a:lnTo>
                <a:lnTo>
                  <a:pt x="1457262" y="516451"/>
                </a:lnTo>
                <a:close/>
              </a:path>
              <a:path w="2507483" h="580273">
                <a:moveTo>
                  <a:pt x="1493457" y="558855"/>
                </a:moveTo>
                <a:lnTo>
                  <a:pt x="1493457" y="522660"/>
                </a:lnTo>
                <a:lnTo>
                  <a:pt x="1492560" y="519107"/>
                </a:lnTo>
                <a:lnTo>
                  <a:pt x="1490767" y="516318"/>
                </a:lnTo>
                <a:lnTo>
                  <a:pt x="1489040" y="513529"/>
                </a:lnTo>
                <a:lnTo>
                  <a:pt x="1486716" y="511470"/>
                </a:lnTo>
                <a:lnTo>
                  <a:pt x="1493457" y="558855"/>
                </a:lnTo>
                <a:close/>
              </a:path>
              <a:path w="2507483" h="580273">
                <a:moveTo>
                  <a:pt x="1514606" y="515920"/>
                </a:moveTo>
                <a:lnTo>
                  <a:pt x="1514606" y="546502"/>
                </a:lnTo>
                <a:lnTo>
                  <a:pt x="1514672" y="549690"/>
                </a:lnTo>
                <a:lnTo>
                  <a:pt x="1522575" y="515920"/>
                </a:lnTo>
                <a:lnTo>
                  <a:pt x="1514606" y="509046"/>
                </a:lnTo>
                <a:lnTo>
                  <a:pt x="1504644" y="509046"/>
                </a:lnTo>
                <a:lnTo>
                  <a:pt x="1504644" y="515920"/>
                </a:lnTo>
                <a:lnTo>
                  <a:pt x="1514606" y="515920"/>
                </a:lnTo>
                <a:close/>
              </a:path>
              <a:path w="2507483" h="580273">
                <a:moveTo>
                  <a:pt x="1522575" y="515920"/>
                </a:moveTo>
                <a:lnTo>
                  <a:pt x="1514672" y="549690"/>
                </a:lnTo>
                <a:lnTo>
                  <a:pt x="1515336" y="552280"/>
                </a:lnTo>
                <a:lnTo>
                  <a:pt x="1516598" y="554272"/>
                </a:lnTo>
                <a:lnTo>
                  <a:pt x="1517926" y="556198"/>
                </a:lnTo>
                <a:lnTo>
                  <a:pt x="1519686" y="557626"/>
                </a:lnTo>
                <a:lnTo>
                  <a:pt x="1521878" y="558556"/>
                </a:lnTo>
                <a:lnTo>
                  <a:pt x="1522575" y="547565"/>
                </a:lnTo>
                <a:lnTo>
                  <a:pt x="1522575" y="515920"/>
                </a:lnTo>
                <a:close/>
              </a:path>
              <a:path w="2507483" h="580273">
                <a:moveTo>
                  <a:pt x="1538813" y="548694"/>
                </a:moveTo>
                <a:lnTo>
                  <a:pt x="1537684" y="549823"/>
                </a:lnTo>
                <a:lnTo>
                  <a:pt x="1538248" y="557859"/>
                </a:lnTo>
                <a:lnTo>
                  <a:pt x="1540075" y="556763"/>
                </a:lnTo>
                <a:lnTo>
                  <a:pt x="1541602" y="555368"/>
                </a:lnTo>
                <a:lnTo>
                  <a:pt x="1538813" y="548694"/>
                </a:lnTo>
                <a:close/>
              </a:path>
              <a:path w="2507483" h="580273">
                <a:moveTo>
                  <a:pt x="1533633" y="552048"/>
                </a:moveTo>
                <a:lnTo>
                  <a:pt x="1534065" y="559453"/>
                </a:lnTo>
                <a:lnTo>
                  <a:pt x="1536123" y="558656"/>
                </a:lnTo>
                <a:lnTo>
                  <a:pt x="1538248" y="557859"/>
                </a:lnTo>
                <a:lnTo>
                  <a:pt x="1537684" y="549823"/>
                </a:lnTo>
                <a:lnTo>
                  <a:pt x="1536422" y="550719"/>
                </a:lnTo>
                <a:lnTo>
                  <a:pt x="1535028" y="551384"/>
                </a:lnTo>
                <a:lnTo>
                  <a:pt x="1533633" y="552048"/>
                </a:lnTo>
                <a:close/>
              </a:path>
              <a:path w="2507483" h="580273">
                <a:moveTo>
                  <a:pt x="1526062" y="551782"/>
                </a:moveTo>
                <a:lnTo>
                  <a:pt x="1526427" y="559851"/>
                </a:lnTo>
                <a:lnTo>
                  <a:pt x="1531674" y="559851"/>
                </a:lnTo>
                <a:lnTo>
                  <a:pt x="1534065" y="559453"/>
                </a:lnTo>
                <a:lnTo>
                  <a:pt x="1533633" y="552048"/>
                </a:lnTo>
                <a:lnTo>
                  <a:pt x="1531973" y="552380"/>
                </a:lnTo>
                <a:lnTo>
                  <a:pt x="1527855" y="552380"/>
                </a:lnTo>
                <a:lnTo>
                  <a:pt x="1526062" y="551782"/>
                </a:lnTo>
                <a:close/>
              </a:path>
              <a:path w="2507483" h="580273">
                <a:moveTo>
                  <a:pt x="1524667" y="550587"/>
                </a:moveTo>
                <a:lnTo>
                  <a:pt x="1523273" y="549391"/>
                </a:lnTo>
                <a:lnTo>
                  <a:pt x="1524070" y="559419"/>
                </a:lnTo>
                <a:lnTo>
                  <a:pt x="1526427" y="559851"/>
                </a:lnTo>
                <a:lnTo>
                  <a:pt x="1526062" y="551782"/>
                </a:lnTo>
                <a:lnTo>
                  <a:pt x="1524667" y="550587"/>
                </a:lnTo>
                <a:close/>
              </a:path>
              <a:path w="2507483" h="580273">
                <a:moveTo>
                  <a:pt x="1522575" y="547565"/>
                </a:moveTo>
                <a:lnTo>
                  <a:pt x="1521878" y="558556"/>
                </a:lnTo>
                <a:lnTo>
                  <a:pt x="1524070" y="559419"/>
                </a:lnTo>
                <a:lnTo>
                  <a:pt x="1523273" y="549391"/>
                </a:lnTo>
                <a:lnTo>
                  <a:pt x="1522575" y="547565"/>
                </a:lnTo>
                <a:close/>
              </a:path>
              <a:path w="2507483" h="580273">
                <a:moveTo>
                  <a:pt x="1522575" y="509046"/>
                </a:moveTo>
                <a:lnTo>
                  <a:pt x="1522575" y="494900"/>
                </a:lnTo>
                <a:lnTo>
                  <a:pt x="1514606" y="497092"/>
                </a:lnTo>
                <a:lnTo>
                  <a:pt x="1514606" y="509046"/>
                </a:lnTo>
                <a:lnTo>
                  <a:pt x="1522575" y="515920"/>
                </a:lnTo>
                <a:lnTo>
                  <a:pt x="1540706" y="515920"/>
                </a:lnTo>
                <a:lnTo>
                  <a:pt x="1540706" y="509046"/>
                </a:lnTo>
                <a:lnTo>
                  <a:pt x="1522575" y="509046"/>
                </a:lnTo>
                <a:close/>
              </a:path>
              <a:path w="2507483" h="580273">
                <a:moveTo>
                  <a:pt x="1597283" y="533950"/>
                </a:moveTo>
                <a:lnTo>
                  <a:pt x="1597283" y="528571"/>
                </a:lnTo>
                <a:lnTo>
                  <a:pt x="1596254" y="523955"/>
                </a:lnTo>
                <a:lnTo>
                  <a:pt x="1594195" y="520104"/>
                </a:lnTo>
                <a:lnTo>
                  <a:pt x="1592136" y="516185"/>
                </a:lnTo>
                <a:lnTo>
                  <a:pt x="1589314" y="529966"/>
                </a:lnTo>
                <a:lnTo>
                  <a:pt x="1589314" y="533950"/>
                </a:lnTo>
                <a:lnTo>
                  <a:pt x="1592136" y="551749"/>
                </a:lnTo>
                <a:lnTo>
                  <a:pt x="1594195" y="547897"/>
                </a:lnTo>
                <a:lnTo>
                  <a:pt x="1596254" y="543979"/>
                </a:lnTo>
                <a:lnTo>
                  <a:pt x="1597283" y="539330"/>
                </a:lnTo>
                <a:lnTo>
                  <a:pt x="1597283" y="533950"/>
                </a:lnTo>
                <a:close/>
              </a:path>
              <a:path w="2507483" h="580273">
                <a:moveTo>
                  <a:pt x="1589280" y="513197"/>
                </a:moveTo>
                <a:lnTo>
                  <a:pt x="1585628" y="511138"/>
                </a:lnTo>
                <a:lnTo>
                  <a:pt x="1586060" y="520934"/>
                </a:lnTo>
                <a:lnTo>
                  <a:pt x="1587321" y="523789"/>
                </a:lnTo>
                <a:lnTo>
                  <a:pt x="1588650" y="526579"/>
                </a:lnTo>
                <a:lnTo>
                  <a:pt x="1589314" y="529966"/>
                </a:lnTo>
                <a:lnTo>
                  <a:pt x="1592136" y="516185"/>
                </a:lnTo>
                <a:lnTo>
                  <a:pt x="1589280" y="513197"/>
                </a:lnTo>
                <a:close/>
              </a:path>
              <a:path w="2507483" h="580273">
                <a:moveTo>
                  <a:pt x="1579452" y="515687"/>
                </a:moveTo>
                <a:lnTo>
                  <a:pt x="1581842" y="517215"/>
                </a:lnTo>
                <a:lnTo>
                  <a:pt x="1584233" y="518742"/>
                </a:lnTo>
                <a:lnTo>
                  <a:pt x="1586060" y="520934"/>
                </a:lnTo>
                <a:lnTo>
                  <a:pt x="1585628" y="511138"/>
                </a:lnTo>
                <a:lnTo>
                  <a:pt x="1582042" y="509079"/>
                </a:lnTo>
                <a:lnTo>
                  <a:pt x="1579452" y="515687"/>
                </a:lnTo>
                <a:close/>
              </a:path>
              <a:path w="2507483" h="580273">
                <a:moveTo>
                  <a:pt x="1569789" y="514923"/>
                </a:moveTo>
                <a:lnTo>
                  <a:pt x="1576563" y="514923"/>
                </a:lnTo>
                <a:lnTo>
                  <a:pt x="1579452" y="515687"/>
                </a:lnTo>
                <a:lnTo>
                  <a:pt x="1582042" y="509079"/>
                </a:lnTo>
                <a:lnTo>
                  <a:pt x="1577891" y="508050"/>
                </a:lnTo>
                <a:lnTo>
                  <a:pt x="1573176" y="508050"/>
                </a:lnTo>
                <a:lnTo>
                  <a:pt x="1569789" y="514923"/>
                </a:lnTo>
                <a:close/>
              </a:path>
              <a:path w="2507483" h="580273">
                <a:moveTo>
                  <a:pt x="1568527" y="508050"/>
                </a:moveTo>
                <a:lnTo>
                  <a:pt x="1564376" y="509079"/>
                </a:lnTo>
                <a:lnTo>
                  <a:pt x="1564509" y="517215"/>
                </a:lnTo>
                <a:lnTo>
                  <a:pt x="1566900" y="515687"/>
                </a:lnTo>
                <a:lnTo>
                  <a:pt x="1569789" y="514923"/>
                </a:lnTo>
                <a:lnTo>
                  <a:pt x="1573176" y="508050"/>
                </a:lnTo>
                <a:lnTo>
                  <a:pt x="1568527" y="508050"/>
                </a:lnTo>
                <a:close/>
              </a:path>
              <a:path w="2507483" h="580273">
                <a:moveTo>
                  <a:pt x="1558930" y="523789"/>
                </a:moveTo>
                <a:lnTo>
                  <a:pt x="1560259" y="520934"/>
                </a:lnTo>
                <a:lnTo>
                  <a:pt x="1562118" y="518742"/>
                </a:lnTo>
                <a:lnTo>
                  <a:pt x="1564509" y="517215"/>
                </a:lnTo>
                <a:lnTo>
                  <a:pt x="1564376" y="509079"/>
                </a:lnTo>
                <a:lnTo>
                  <a:pt x="1560723" y="511138"/>
                </a:lnTo>
                <a:lnTo>
                  <a:pt x="1558930" y="523789"/>
                </a:lnTo>
                <a:close/>
              </a:path>
              <a:path w="2507483" h="580273">
                <a:moveTo>
                  <a:pt x="1560259" y="546967"/>
                </a:moveTo>
                <a:lnTo>
                  <a:pt x="1558930" y="544111"/>
                </a:lnTo>
                <a:lnTo>
                  <a:pt x="1557669" y="541256"/>
                </a:lnTo>
                <a:lnTo>
                  <a:pt x="1557038" y="537869"/>
                </a:lnTo>
                <a:lnTo>
                  <a:pt x="1557038" y="529966"/>
                </a:lnTo>
                <a:lnTo>
                  <a:pt x="1557669" y="526579"/>
                </a:lnTo>
                <a:lnTo>
                  <a:pt x="1558930" y="523789"/>
                </a:lnTo>
                <a:lnTo>
                  <a:pt x="1560723" y="511138"/>
                </a:lnTo>
                <a:lnTo>
                  <a:pt x="1557071" y="513197"/>
                </a:lnTo>
                <a:lnTo>
                  <a:pt x="1554215" y="516185"/>
                </a:lnTo>
                <a:lnTo>
                  <a:pt x="1557071" y="554704"/>
                </a:lnTo>
                <a:lnTo>
                  <a:pt x="1560723" y="556763"/>
                </a:lnTo>
                <a:lnTo>
                  <a:pt x="1560259" y="546967"/>
                </a:lnTo>
                <a:close/>
              </a:path>
              <a:path w="2507483" h="580273">
                <a:moveTo>
                  <a:pt x="1589314" y="537869"/>
                </a:moveTo>
                <a:lnTo>
                  <a:pt x="1588650" y="541256"/>
                </a:lnTo>
                <a:lnTo>
                  <a:pt x="1589280" y="554704"/>
                </a:lnTo>
                <a:lnTo>
                  <a:pt x="1592136" y="551749"/>
                </a:lnTo>
                <a:lnTo>
                  <a:pt x="1589314" y="533950"/>
                </a:lnTo>
                <a:lnTo>
                  <a:pt x="1589314" y="537869"/>
                </a:lnTo>
                <a:close/>
              </a:path>
              <a:path w="2507483" h="580273">
                <a:moveTo>
                  <a:pt x="1588650" y="541256"/>
                </a:moveTo>
                <a:lnTo>
                  <a:pt x="1587321" y="544111"/>
                </a:lnTo>
                <a:lnTo>
                  <a:pt x="1586060" y="546967"/>
                </a:lnTo>
                <a:lnTo>
                  <a:pt x="1584233" y="549159"/>
                </a:lnTo>
                <a:lnTo>
                  <a:pt x="1581842" y="550686"/>
                </a:lnTo>
                <a:lnTo>
                  <a:pt x="1579452" y="552214"/>
                </a:lnTo>
                <a:lnTo>
                  <a:pt x="1582042" y="558822"/>
                </a:lnTo>
                <a:lnTo>
                  <a:pt x="1585628" y="556763"/>
                </a:lnTo>
                <a:lnTo>
                  <a:pt x="1589280" y="554704"/>
                </a:lnTo>
                <a:lnTo>
                  <a:pt x="1588650" y="541256"/>
                </a:lnTo>
                <a:close/>
              </a:path>
              <a:path w="2507483" h="580273">
                <a:moveTo>
                  <a:pt x="1577891" y="559851"/>
                </a:moveTo>
                <a:lnTo>
                  <a:pt x="1582042" y="558822"/>
                </a:lnTo>
                <a:lnTo>
                  <a:pt x="1579452" y="552214"/>
                </a:lnTo>
                <a:lnTo>
                  <a:pt x="1576563" y="552977"/>
                </a:lnTo>
                <a:lnTo>
                  <a:pt x="1573176" y="552977"/>
                </a:lnTo>
                <a:lnTo>
                  <a:pt x="1573176" y="559851"/>
                </a:lnTo>
                <a:lnTo>
                  <a:pt x="1577891" y="559851"/>
                </a:lnTo>
                <a:close/>
              </a:path>
              <a:path w="2507483" h="580273">
                <a:moveTo>
                  <a:pt x="1569789" y="552977"/>
                </a:moveTo>
                <a:lnTo>
                  <a:pt x="1566900" y="552214"/>
                </a:lnTo>
                <a:lnTo>
                  <a:pt x="1568527" y="559851"/>
                </a:lnTo>
                <a:lnTo>
                  <a:pt x="1573176" y="559851"/>
                </a:lnTo>
                <a:lnTo>
                  <a:pt x="1573176" y="552977"/>
                </a:lnTo>
                <a:lnTo>
                  <a:pt x="1569789" y="552977"/>
                </a:lnTo>
                <a:close/>
              </a:path>
              <a:path w="2507483" h="580273">
                <a:moveTo>
                  <a:pt x="1560259" y="546967"/>
                </a:moveTo>
                <a:lnTo>
                  <a:pt x="1560723" y="556763"/>
                </a:lnTo>
                <a:lnTo>
                  <a:pt x="1564376" y="558822"/>
                </a:lnTo>
                <a:lnTo>
                  <a:pt x="1568527" y="559851"/>
                </a:lnTo>
                <a:lnTo>
                  <a:pt x="1566900" y="552214"/>
                </a:lnTo>
                <a:lnTo>
                  <a:pt x="1564509" y="550686"/>
                </a:lnTo>
                <a:lnTo>
                  <a:pt x="1562118" y="549159"/>
                </a:lnTo>
                <a:lnTo>
                  <a:pt x="1560259" y="546967"/>
                </a:lnTo>
                <a:close/>
              </a:path>
              <a:path w="2507483" h="580273">
                <a:moveTo>
                  <a:pt x="1557071" y="554704"/>
                </a:moveTo>
                <a:lnTo>
                  <a:pt x="1554215" y="516185"/>
                </a:lnTo>
                <a:lnTo>
                  <a:pt x="1552156" y="520104"/>
                </a:lnTo>
                <a:lnTo>
                  <a:pt x="1550098" y="523955"/>
                </a:lnTo>
                <a:lnTo>
                  <a:pt x="1549068" y="528571"/>
                </a:lnTo>
                <a:lnTo>
                  <a:pt x="1549068" y="533950"/>
                </a:lnTo>
                <a:lnTo>
                  <a:pt x="1550098" y="543979"/>
                </a:lnTo>
                <a:lnTo>
                  <a:pt x="1552156" y="547897"/>
                </a:lnTo>
                <a:lnTo>
                  <a:pt x="1554215" y="551749"/>
                </a:lnTo>
                <a:lnTo>
                  <a:pt x="1557071" y="554704"/>
                </a:lnTo>
                <a:close/>
              </a:path>
              <a:path w="2507483" h="580273">
                <a:moveTo>
                  <a:pt x="1654026" y="545207"/>
                </a:moveTo>
                <a:lnTo>
                  <a:pt x="1646655" y="542617"/>
                </a:lnTo>
                <a:lnTo>
                  <a:pt x="1647418" y="555269"/>
                </a:lnTo>
                <a:lnTo>
                  <a:pt x="1649344" y="553077"/>
                </a:lnTo>
                <a:lnTo>
                  <a:pt x="1651337" y="550885"/>
                </a:lnTo>
                <a:lnTo>
                  <a:pt x="1652897" y="548262"/>
                </a:lnTo>
                <a:lnTo>
                  <a:pt x="1654026" y="545207"/>
                </a:lnTo>
                <a:close/>
              </a:path>
              <a:path w="2507483" h="580273">
                <a:moveTo>
                  <a:pt x="1646655" y="542617"/>
                </a:moveTo>
                <a:lnTo>
                  <a:pt x="1646190" y="544809"/>
                </a:lnTo>
                <a:lnTo>
                  <a:pt x="1645326" y="546668"/>
                </a:lnTo>
                <a:lnTo>
                  <a:pt x="1644065" y="548196"/>
                </a:lnTo>
                <a:lnTo>
                  <a:pt x="1642869" y="549723"/>
                </a:lnTo>
                <a:lnTo>
                  <a:pt x="1645061" y="556962"/>
                </a:lnTo>
                <a:lnTo>
                  <a:pt x="1647418" y="555269"/>
                </a:lnTo>
                <a:lnTo>
                  <a:pt x="1646655" y="542617"/>
                </a:lnTo>
                <a:close/>
              </a:path>
              <a:path w="2507483" h="580273">
                <a:moveTo>
                  <a:pt x="1645061" y="556962"/>
                </a:moveTo>
                <a:lnTo>
                  <a:pt x="1642869" y="549723"/>
                </a:lnTo>
                <a:lnTo>
                  <a:pt x="1641308" y="550885"/>
                </a:lnTo>
                <a:lnTo>
                  <a:pt x="1639383" y="551682"/>
                </a:lnTo>
                <a:lnTo>
                  <a:pt x="1637523" y="552479"/>
                </a:lnTo>
                <a:lnTo>
                  <a:pt x="1639549" y="559287"/>
                </a:lnTo>
                <a:lnTo>
                  <a:pt x="1642271" y="558158"/>
                </a:lnTo>
                <a:lnTo>
                  <a:pt x="1645061" y="556962"/>
                </a:lnTo>
                <a:close/>
              </a:path>
              <a:path w="2507483" h="580273">
                <a:moveTo>
                  <a:pt x="1639549" y="559287"/>
                </a:moveTo>
                <a:lnTo>
                  <a:pt x="1637523" y="552479"/>
                </a:lnTo>
                <a:lnTo>
                  <a:pt x="1635298" y="552878"/>
                </a:lnTo>
                <a:lnTo>
                  <a:pt x="1629387" y="552878"/>
                </a:lnTo>
                <a:lnTo>
                  <a:pt x="1632907" y="559851"/>
                </a:lnTo>
                <a:lnTo>
                  <a:pt x="1636427" y="559851"/>
                </a:lnTo>
                <a:lnTo>
                  <a:pt x="1639549" y="559287"/>
                </a:lnTo>
                <a:close/>
              </a:path>
              <a:path w="2507483" h="580273">
                <a:moveTo>
                  <a:pt x="1628258" y="559851"/>
                </a:moveTo>
                <a:lnTo>
                  <a:pt x="1632907" y="559851"/>
                </a:lnTo>
                <a:lnTo>
                  <a:pt x="1629387" y="552878"/>
                </a:lnTo>
                <a:lnTo>
                  <a:pt x="1626532" y="552147"/>
                </a:lnTo>
                <a:lnTo>
                  <a:pt x="1624141" y="550686"/>
                </a:lnTo>
                <a:lnTo>
                  <a:pt x="1624108" y="558822"/>
                </a:lnTo>
                <a:lnTo>
                  <a:pt x="1628258" y="559851"/>
                </a:lnTo>
                <a:close/>
              </a:path>
              <a:path w="2507483" h="580273">
                <a:moveTo>
                  <a:pt x="1621750" y="549159"/>
                </a:moveTo>
                <a:lnTo>
                  <a:pt x="1619924" y="546967"/>
                </a:lnTo>
                <a:lnTo>
                  <a:pt x="1620455" y="556763"/>
                </a:lnTo>
                <a:lnTo>
                  <a:pt x="1624108" y="558822"/>
                </a:lnTo>
                <a:lnTo>
                  <a:pt x="1624141" y="550686"/>
                </a:lnTo>
                <a:lnTo>
                  <a:pt x="1621750" y="549159"/>
                </a:lnTo>
                <a:close/>
              </a:path>
              <a:path w="2507483" h="580273">
                <a:moveTo>
                  <a:pt x="1619924" y="546967"/>
                </a:moveTo>
                <a:lnTo>
                  <a:pt x="1618662" y="544111"/>
                </a:lnTo>
                <a:lnTo>
                  <a:pt x="1617400" y="541256"/>
                </a:lnTo>
                <a:lnTo>
                  <a:pt x="1616769" y="537869"/>
                </a:lnTo>
                <a:lnTo>
                  <a:pt x="1616769" y="529966"/>
                </a:lnTo>
                <a:lnTo>
                  <a:pt x="1617400" y="526579"/>
                </a:lnTo>
                <a:lnTo>
                  <a:pt x="1618662" y="523789"/>
                </a:lnTo>
                <a:lnTo>
                  <a:pt x="1619924" y="520934"/>
                </a:lnTo>
                <a:lnTo>
                  <a:pt x="1620455" y="511138"/>
                </a:lnTo>
                <a:lnTo>
                  <a:pt x="1616803" y="513197"/>
                </a:lnTo>
                <a:lnTo>
                  <a:pt x="1613947" y="516185"/>
                </a:lnTo>
                <a:lnTo>
                  <a:pt x="1616803" y="554704"/>
                </a:lnTo>
                <a:lnTo>
                  <a:pt x="1620455" y="556763"/>
                </a:lnTo>
                <a:lnTo>
                  <a:pt x="1619924" y="546967"/>
                </a:lnTo>
                <a:close/>
              </a:path>
              <a:path w="2507483" h="580273">
                <a:moveTo>
                  <a:pt x="1616803" y="554704"/>
                </a:moveTo>
                <a:lnTo>
                  <a:pt x="1613947" y="516185"/>
                </a:lnTo>
                <a:lnTo>
                  <a:pt x="1611888" y="520104"/>
                </a:lnTo>
                <a:lnTo>
                  <a:pt x="1609829" y="523955"/>
                </a:lnTo>
                <a:lnTo>
                  <a:pt x="1608800" y="528571"/>
                </a:lnTo>
                <a:lnTo>
                  <a:pt x="1608800" y="533950"/>
                </a:lnTo>
                <a:lnTo>
                  <a:pt x="1609829" y="543979"/>
                </a:lnTo>
                <a:lnTo>
                  <a:pt x="1611888" y="547897"/>
                </a:lnTo>
                <a:lnTo>
                  <a:pt x="1613947" y="551749"/>
                </a:lnTo>
                <a:lnTo>
                  <a:pt x="1616803" y="554704"/>
                </a:lnTo>
                <a:close/>
              </a:path>
              <a:path w="2507483" h="580273">
                <a:moveTo>
                  <a:pt x="1653528" y="521299"/>
                </a:moveTo>
                <a:lnTo>
                  <a:pt x="1652333" y="518576"/>
                </a:lnTo>
                <a:lnTo>
                  <a:pt x="1650772" y="516219"/>
                </a:lnTo>
                <a:lnTo>
                  <a:pt x="1648846" y="514226"/>
                </a:lnTo>
                <a:lnTo>
                  <a:pt x="1646920" y="512234"/>
                </a:lnTo>
                <a:lnTo>
                  <a:pt x="1645957" y="524885"/>
                </a:lnTo>
                <a:lnTo>
                  <a:pt x="1653528" y="521299"/>
                </a:lnTo>
                <a:close/>
              </a:path>
              <a:path w="2507483" h="580273">
                <a:moveTo>
                  <a:pt x="1629387" y="515023"/>
                </a:moveTo>
                <a:lnTo>
                  <a:pt x="1636162" y="515023"/>
                </a:lnTo>
                <a:lnTo>
                  <a:pt x="1638951" y="515886"/>
                </a:lnTo>
                <a:lnTo>
                  <a:pt x="1641076" y="517613"/>
                </a:lnTo>
                <a:lnTo>
                  <a:pt x="1643268" y="519273"/>
                </a:lnTo>
                <a:lnTo>
                  <a:pt x="1644895" y="521697"/>
                </a:lnTo>
                <a:lnTo>
                  <a:pt x="1645957" y="524885"/>
                </a:lnTo>
                <a:lnTo>
                  <a:pt x="1646920" y="512234"/>
                </a:lnTo>
                <a:lnTo>
                  <a:pt x="1644629" y="510706"/>
                </a:lnTo>
                <a:lnTo>
                  <a:pt x="1641973" y="509644"/>
                </a:lnTo>
                <a:lnTo>
                  <a:pt x="1639383" y="508581"/>
                </a:lnTo>
                <a:lnTo>
                  <a:pt x="1636361" y="508050"/>
                </a:lnTo>
                <a:lnTo>
                  <a:pt x="1632907" y="508050"/>
                </a:lnTo>
                <a:lnTo>
                  <a:pt x="1629387" y="515023"/>
                </a:lnTo>
                <a:close/>
              </a:path>
              <a:path w="2507483" h="580273">
                <a:moveTo>
                  <a:pt x="1628258" y="508050"/>
                </a:moveTo>
                <a:lnTo>
                  <a:pt x="1624108" y="509079"/>
                </a:lnTo>
                <a:lnTo>
                  <a:pt x="1624141" y="517314"/>
                </a:lnTo>
                <a:lnTo>
                  <a:pt x="1626532" y="515787"/>
                </a:lnTo>
                <a:lnTo>
                  <a:pt x="1629387" y="515023"/>
                </a:lnTo>
                <a:lnTo>
                  <a:pt x="1632907" y="508050"/>
                </a:lnTo>
                <a:lnTo>
                  <a:pt x="1628258" y="508050"/>
                </a:lnTo>
                <a:close/>
              </a:path>
              <a:path w="2507483" h="580273">
                <a:moveTo>
                  <a:pt x="1621750" y="518775"/>
                </a:moveTo>
                <a:lnTo>
                  <a:pt x="1624141" y="517314"/>
                </a:lnTo>
                <a:lnTo>
                  <a:pt x="1624108" y="509079"/>
                </a:lnTo>
                <a:lnTo>
                  <a:pt x="1620455" y="511138"/>
                </a:lnTo>
                <a:lnTo>
                  <a:pt x="1619924" y="520934"/>
                </a:lnTo>
                <a:lnTo>
                  <a:pt x="1621750" y="518775"/>
                </a:lnTo>
                <a:close/>
              </a:path>
              <a:path w="2507483" h="580273">
                <a:moveTo>
                  <a:pt x="1672014" y="548794"/>
                </a:moveTo>
                <a:lnTo>
                  <a:pt x="1675999" y="558855"/>
                </a:lnTo>
                <a:lnTo>
                  <a:pt x="1675999" y="544809"/>
                </a:lnTo>
                <a:lnTo>
                  <a:pt x="1672014" y="538832"/>
                </a:lnTo>
                <a:lnTo>
                  <a:pt x="1668030" y="486134"/>
                </a:lnTo>
                <a:lnTo>
                  <a:pt x="1668030" y="558855"/>
                </a:lnTo>
                <a:lnTo>
                  <a:pt x="1675999" y="558855"/>
                </a:lnTo>
                <a:lnTo>
                  <a:pt x="1672014" y="548794"/>
                </a:lnTo>
                <a:close/>
              </a:path>
              <a:path w="2507483" h="580273">
                <a:moveTo>
                  <a:pt x="1672014" y="538832"/>
                </a:moveTo>
                <a:lnTo>
                  <a:pt x="1675999" y="544809"/>
                </a:lnTo>
                <a:lnTo>
                  <a:pt x="1686530" y="534278"/>
                </a:lnTo>
                <a:lnTo>
                  <a:pt x="1690942" y="526479"/>
                </a:lnTo>
                <a:lnTo>
                  <a:pt x="1692313" y="528495"/>
                </a:lnTo>
                <a:lnTo>
                  <a:pt x="1711762" y="509046"/>
                </a:lnTo>
                <a:lnTo>
                  <a:pt x="1701700" y="509046"/>
                </a:lnTo>
                <a:lnTo>
                  <a:pt x="1684267" y="530962"/>
                </a:lnTo>
                <a:lnTo>
                  <a:pt x="1675999" y="534834"/>
                </a:lnTo>
                <a:lnTo>
                  <a:pt x="1672014" y="538832"/>
                </a:lnTo>
                <a:close/>
              </a:path>
              <a:path w="2507483" h="580273">
                <a:moveTo>
                  <a:pt x="1675999" y="486134"/>
                </a:moveTo>
                <a:lnTo>
                  <a:pt x="1668030" y="486134"/>
                </a:lnTo>
                <a:lnTo>
                  <a:pt x="1672014" y="538832"/>
                </a:lnTo>
                <a:lnTo>
                  <a:pt x="1675999" y="534834"/>
                </a:lnTo>
                <a:lnTo>
                  <a:pt x="1675999" y="486134"/>
                </a:lnTo>
                <a:close/>
              </a:path>
              <a:path w="2507483" h="580273">
                <a:moveTo>
                  <a:pt x="1686530" y="534278"/>
                </a:moveTo>
                <a:lnTo>
                  <a:pt x="1688352" y="532456"/>
                </a:lnTo>
                <a:lnTo>
                  <a:pt x="1690244" y="530563"/>
                </a:lnTo>
                <a:lnTo>
                  <a:pt x="1703294" y="558855"/>
                </a:lnTo>
                <a:lnTo>
                  <a:pt x="1712957" y="558855"/>
                </a:lnTo>
                <a:lnTo>
                  <a:pt x="1692313" y="528495"/>
                </a:lnTo>
                <a:lnTo>
                  <a:pt x="1690942" y="526479"/>
                </a:lnTo>
                <a:lnTo>
                  <a:pt x="1686530" y="534278"/>
                </a:lnTo>
                <a:close/>
              </a:path>
              <a:path w="2507483" h="580273">
                <a:moveTo>
                  <a:pt x="1700904" y="44462"/>
                </a:moveTo>
                <a:lnTo>
                  <a:pt x="1701667" y="29818"/>
                </a:lnTo>
                <a:lnTo>
                  <a:pt x="1700390" y="31817"/>
                </a:lnTo>
                <a:lnTo>
                  <a:pt x="1699907" y="23410"/>
                </a:lnTo>
                <a:lnTo>
                  <a:pt x="1692934" y="23410"/>
                </a:lnTo>
                <a:lnTo>
                  <a:pt x="1700904" y="94138"/>
                </a:lnTo>
                <a:lnTo>
                  <a:pt x="1700904" y="65797"/>
                </a:lnTo>
                <a:lnTo>
                  <a:pt x="1699907" y="63456"/>
                </a:lnTo>
                <a:lnTo>
                  <a:pt x="1699509" y="34168"/>
                </a:lnTo>
                <a:lnTo>
                  <a:pt x="1700372" y="31844"/>
                </a:lnTo>
                <a:lnTo>
                  <a:pt x="1700605" y="35563"/>
                </a:lnTo>
                <a:lnTo>
                  <a:pt x="1700904" y="44462"/>
                </a:lnTo>
                <a:close/>
              </a:path>
              <a:path w="2507483" h="580273">
                <a:moveTo>
                  <a:pt x="1700904" y="61962"/>
                </a:moveTo>
                <a:lnTo>
                  <a:pt x="1699907" y="63456"/>
                </a:lnTo>
                <a:lnTo>
                  <a:pt x="1700904" y="65797"/>
                </a:lnTo>
                <a:lnTo>
                  <a:pt x="1701236" y="66577"/>
                </a:lnTo>
                <a:lnTo>
                  <a:pt x="1700904" y="52100"/>
                </a:lnTo>
                <a:lnTo>
                  <a:pt x="1700904" y="44462"/>
                </a:lnTo>
                <a:lnTo>
                  <a:pt x="1700605" y="35563"/>
                </a:lnTo>
                <a:lnTo>
                  <a:pt x="1699907" y="63456"/>
                </a:lnTo>
                <a:lnTo>
                  <a:pt x="1700904" y="61962"/>
                </a:lnTo>
                <a:close/>
              </a:path>
              <a:path w="2507483" h="580273">
                <a:moveTo>
                  <a:pt x="1740153" y="48314"/>
                </a:moveTo>
                <a:lnTo>
                  <a:pt x="1740153" y="42868"/>
                </a:lnTo>
                <a:lnTo>
                  <a:pt x="1739123" y="38220"/>
                </a:lnTo>
                <a:lnTo>
                  <a:pt x="1737065" y="34368"/>
                </a:lnTo>
                <a:lnTo>
                  <a:pt x="1735006" y="30516"/>
                </a:lnTo>
                <a:lnTo>
                  <a:pt x="1732250" y="27560"/>
                </a:lnTo>
                <a:lnTo>
                  <a:pt x="1730822" y="38020"/>
                </a:lnTo>
                <a:lnTo>
                  <a:pt x="1732183" y="42603"/>
                </a:lnTo>
                <a:lnTo>
                  <a:pt x="1734906" y="66112"/>
                </a:lnTo>
                <a:lnTo>
                  <a:pt x="1736965" y="62261"/>
                </a:lnTo>
                <a:lnTo>
                  <a:pt x="1739090" y="58342"/>
                </a:lnTo>
                <a:lnTo>
                  <a:pt x="1740153" y="53693"/>
                </a:lnTo>
                <a:lnTo>
                  <a:pt x="1740153" y="48314"/>
                </a:lnTo>
                <a:close/>
              </a:path>
              <a:path w="2507483" h="580273">
                <a:moveTo>
                  <a:pt x="1728796" y="25502"/>
                </a:moveTo>
                <a:lnTo>
                  <a:pt x="1725410" y="23443"/>
                </a:lnTo>
                <a:lnTo>
                  <a:pt x="1725443" y="31113"/>
                </a:lnTo>
                <a:lnTo>
                  <a:pt x="1728099" y="34567"/>
                </a:lnTo>
                <a:lnTo>
                  <a:pt x="1730822" y="38020"/>
                </a:lnTo>
                <a:lnTo>
                  <a:pt x="1732250" y="27560"/>
                </a:lnTo>
                <a:lnTo>
                  <a:pt x="1728796" y="25502"/>
                </a:lnTo>
                <a:close/>
              </a:path>
              <a:path w="2507483" h="580273">
                <a:moveTo>
                  <a:pt x="1700904" y="44462"/>
                </a:moveTo>
                <a:lnTo>
                  <a:pt x="1701568" y="41142"/>
                </a:lnTo>
                <a:lnTo>
                  <a:pt x="1702896" y="38352"/>
                </a:lnTo>
                <a:lnTo>
                  <a:pt x="1704224" y="35497"/>
                </a:lnTo>
                <a:lnTo>
                  <a:pt x="1706084" y="33305"/>
                </a:lnTo>
                <a:lnTo>
                  <a:pt x="1708474" y="31778"/>
                </a:lnTo>
                <a:lnTo>
                  <a:pt x="1710865" y="30184"/>
                </a:lnTo>
                <a:lnTo>
                  <a:pt x="1713655" y="29387"/>
                </a:lnTo>
                <a:lnTo>
                  <a:pt x="1721690" y="29387"/>
                </a:lnTo>
                <a:lnTo>
                  <a:pt x="1725443" y="31113"/>
                </a:lnTo>
                <a:lnTo>
                  <a:pt x="1725410" y="23443"/>
                </a:lnTo>
                <a:lnTo>
                  <a:pt x="1721690" y="22413"/>
                </a:lnTo>
                <a:lnTo>
                  <a:pt x="1714784" y="22413"/>
                </a:lnTo>
                <a:lnTo>
                  <a:pt x="1712127" y="22912"/>
                </a:lnTo>
                <a:lnTo>
                  <a:pt x="1709670" y="23908"/>
                </a:lnTo>
                <a:lnTo>
                  <a:pt x="1707213" y="24904"/>
                </a:lnTo>
                <a:lnTo>
                  <a:pt x="1705121" y="26299"/>
                </a:lnTo>
                <a:lnTo>
                  <a:pt x="1703394" y="28092"/>
                </a:lnTo>
                <a:lnTo>
                  <a:pt x="1701667" y="29818"/>
                </a:lnTo>
                <a:lnTo>
                  <a:pt x="1700904" y="44462"/>
                </a:lnTo>
                <a:close/>
              </a:path>
              <a:path w="2507483" h="580273">
                <a:moveTo>
                  <a:pt x="1732183" y="42603"/>
                </a:moveTo>
                <a:lnTo>
                  <a:pt x="1732183" y="54026"/>
                </a:lnTo>
                <a:lnTo>
                  <a:pt x="1730789" y="58608"/>
                </a:lnTo>
                <a:lnTo>
                  <a:pt x="1727999" y="62061"/>
                </a:lnTo>
                <a:lnTo>
                  <a:pt x="1725277" y="65515"/>
                </a:lnTo>
                <a:lnTo>
                  <a:pt x="1728697" y="71127"/>
                </a:lnTo>
                <a:lnTo>
                  <a:pt x="1732150" y="69068"/>
                </a:lnTo>
                <a:lnTo>
                  <a:pt x="1734906" y="66112"/>
                </a:lnTo>
                <a:lnTo>
                  <a:pt x="1732183" y="42603"/>
                </a:lnTo>
                <a:close/>
              </a:path>
              <a:path w="2507483" h="580273">
                <a:moveTo>
                  <a:pt x="1717340" y="74215"/>
                </a:moveTo>
                <a:lnTo>
                  <a:pt x="1721458" y="74215"/>
                </a:lnTo>
                <a:lnTo>
                  <a:pt x="1725243" y="73185"/>
                </a:lnTo>
                <a:lnTo>
                  <a:pt x="1728697" y="71127"/>
                </a:lnTo>
                <a:lnTo>
                  <a:pt x="1725277" y="65515"/>
                </a:lnTo>
                <a:lnTo>
                  <a:pt x="1721458" y="67241"/>
                </a:lnTo>
                <a:lnTo>
                  <a:pt x="1717340" y="74215"/>
                </a:lnTo>
                <a:close/>
              </a:path>
              <a:path w="2507483" h="580273">
                <a:moveTo>
                  <a:pt x="1721458" y="67241"/>
                </a:moveTo>
                <a:lnTo>
                  <a:pt x="1713422" y="67241"/>
                </a:lnTo>
                <a:lnTo>
                  <a:pt x="1710666" y="66478"/>
                </a:lnTo>
                <a:lnTo>
                  <a:pt x="1708275" y="64950"/>
                </a:lnTo>
                <a:lnTo>
                  <a:pt x="1705951" y="63356"/>
                </a:lnTo>
                <a:lnTo>
                  <a:pt x="1704124" y="61132"/>
                </a:lnTo>
                <a:lnTo>
                  <a:pt x="1706482" y="71226"/>
                </a:lnTo>
                <a:lnTo>
                  <a:pt x="1709604" y="73219"/>
                </a:lnTo>
                <a:lnTo>
                  <a:pt x="1713223" y="74215"/>
                </a:lnTo>
                <a:lnTo>
                  <a:pt x="1717340" y="74215"/>
                </a:lnTo>
                <a:lnTo>
                  <a:pt x="1721458" y="67241"/>
                </a:lnTo>
                <a:close/>
              </a:path>
              <a:path w="2507483" h="580273">
                <a:moveTo>
                  <a:pt x="1703427" y="69167"/>
                </a:moveTo>
                <a:lnTo>
                  <a:pt x="1706482" y="71226"/>
                </a:lnTo>
                <a:lnTo>
                  <a:pt x="1704124" y="61132"/>
                </a:lnTo>
                <a:lnTo>
                  <a:pt x="1702796" y="58276"/>
                </a:lnTo>
                <a:lnTo>
                  <a:pt x="1701534" y="55420"/>
                </a:lnTo>
                <a:lnTo>
                  <a:pt x="1701236" y="66577"/>
                </a:lnTo>
                <a:lnTo>
                  <a:pt x="1703427" y="69167"/>
                </a:lnTo>
                <a:close/>
              </a:path>
              <a:path w="2507483" h="580273">
                <a:moveTo>
                  <a:pt x="1700605" y="35563"/>
                </a:moveTo>
                <a:lnTo>
                  <a:pt x="1700372" y="31844"/>
                </a:lnTo>
                <a:lnTo>
                  <a:pt x="1699509" y="34168"/>
                </a:lnTo>
                <a:lnTo>
                  <a:pt x="1699907" y="63456"/>
                </a:lnTo>
                <a:lnTo>
                  <a:pt x="1700605" y="35563"/>
                </a:lnTo>
                <a:close/>
              </a:path>
              <a:path w="2507483" h="580273">
                <a:moveTo>
                  <a:pt x="1688352" y="532456"/>
                </a:moveTo>
                <a:lnTo>
                  <a:pt x="1686530" y="534278"/>
                </a:lnTo>
                <a:lnTo>
                  <a:pt x="1703294" y="558855"/>
                </a:lnTo>
                <a:lnTo>
                  <a:pt x="1690244" y="530563"/>
                </a:lnTo>
                <a:lnTo>
                  <a:pt x="1688352" y="532456"/>
                </a:lnTo>
                <a:close/>
              </a:path>
              <a:path w="2507483" h="580273">
                <a:moveTo>
                  <a:pt x="1735011" y="553376"/>
                </a:moveTo>
                <a:lnTo>
                  <a:pt x="1735011" y="551450"/>
                </a:lnTo>
                <a:lnTo>
                  <a:pt x="1734413" y="549889"/>
                </a:lnTo>
                <a:lnTo>
                  <a:pt x="1732022" y="547498"/>
                </a:lnTo>
                <a:lnTo>
                  <a:pt x="1730462" y="546901"/>
                </a:lnTo>
                <a:lnTo>
                  <a:pt x="1726610" y="546901"/>
                </a:lnTo>
                <a:lnTo>
                  <a:pt x="1725049" y="547498"/>
                </a:lnTo>
                <a:lnTo>
                  <a:pt x="1722658" y="549889"/>
                </a:lnTo>
                <a:lnTo>
                  <a:pt x="1722061" y="551450"/>
                </a:lnTo>
                <a:lnTo>
                  <a:pt x="1722061" y="553376"/>
                </a:lnTo>
                <a:lnTo>
                  <a:pt x="1722658" y="556863"/>
                </a:lnTo>
                <a:lnTo>
                  <a:pt x="1725049" y="559253"/>
                </a:lnTo>
                <a:lnTo>
                  <a:pt x="1726610" y="559851"/>
                </a:lnTo>
                <a:lnTo>
                  <a:pt x="1730462" y="559851"/>
                </a:lnTo>
                <a:lnTo>
                  <a:pt x="1732022" y="559253"/>
                </a:lnTo>
                <a:lnTo>
                  <a:pt x="1734413" y="556863"/>
                </a:lnTo>
                <a:lnTo>
                  <a:pt x="1735011" y="555302"/>
                </a:lnTo>
                <a:lnTo>
                  <a:pt x="1735011" y="553376"/>
                </a:lnTo>
                <a:close/>
              </a:path>
              <a:path w="2507483" h="580273">
                <a:moveTo>
                  <a:pt x="1722658" y="556863"/>
                </a:moveTo>
                <a:lnTo>
                  <a:pt x="1722061" y="553376"/>
                </a:lnTo>
                <a:lnTo>
                  <a:pt x="1722061" y="555302"/>
                </a:lnTo>
                <a:lnTo>
                  <a:pt x="1722658" y="556863"/>
                </a:lnTo>
                <a:close/>
              </a:path>
              <a:path w="2507483" h="580273">
                <a:moveTo>
                  <a:pt x="1700904" y="52100"/>
                </a:moveTo>
                <a:lnTo>
                  <a:pt x="1701236" y="66577"/>
                </a:lnTo>
                <a:lnTo>
                  <a:pt x="1701534" y="55420"/>
                </a:lnTo>
                <a:lnTo>
                  <a:pt x="1700904" y="52100"/>
                </a:lnTo>
                <a:close/>
              </a:path>
              <a:path w="2507483" h="580273">
                <a:moveTo>
                  <a:pt x="1700904" y="44462"/>
                </a:moveTo>
                <a:lnTo>
                  <a:pt x="1700904" y="52100"/>
                </a:lnTo>
                <a:lnTo>
                  <a:pt x="1700904" y="44462"/>
                </a:lnTo>
                <a:close/>
              </a:path>
              <a:path w="2507483" h="580273">
                <a:moveTo>
                  <a:pt x="1700904" y="94138"/>
                </a:moveTo>
                <a:lnTo>
                  <a:pt x="1692934" y="23410"/>
                </a:lnTo>
                <a:lnTo>
                  <a:pt x="1692934" y="94138"/>
                </a:lnTo>
                <a:lnTo>
                  <a:pt x="1700904" y="94138"/>
                </a:lnTo>
                <a:close/>
              </a:path>
              <a:path w="2507483" h="580273">
                <a:moveTo>
                  <a:pt x="1684267" y="530962"/>
                </a:moveTo>
                <a:lnTo>
                  <a:pt x="1701700" y="509046"/>
                </a:lnTo>
                <a:lnTo>
                  <a:pt x="1675999" y="534834"/>
                </a:lnTo>
                <a:lnTo>
                  <a:pt x="1684267" y="530962"/>
                </a:lnTo>
                <a:close/>
              </a:path>
              <a:path w="2507483" h="580273">
                <a:moveTo>
                  <a:pt x="1616769" y="529966"/>
                </a:moveTo>
                <a:lnTo>
                  <a:pt x="1616769" y="537869"/>
                </a:lnTo>
                <a:lnTo>
                  <a:pt x="1616769" y="529966"/>
                </a:lnTo>
                <a:close/>
              </a:path>
              <a:path w="2507483" h="580273">
                <a:moveTo>
                  <a:pt x="1609829" y="543979"/>
                </a:moveTo>
                <a:lnTo>
                  <a:pt x="1608800" y="533950"/>
                </a:lnTo>
                <a:lnTo>
                  <a:pt x="1608800" y="539330"/>
                </a:lnTo>
                <a:lnTo>
                  <a:pt x="1609829" y="543979"/>
                </a:lnTo>
                <a:close/>
              </a:path>
              <a:path w="2507483" h="580273">
                <a:moveTo>
                  <a:pt x="1550098" y="543979"/>
                </a:moveTo>
                <a:lnTo>
                  <a:pt x="1549068" y="533950"/>
                </a:lnTo>
                <a:lnTo>
                  <a:pt x="1549068" y="539330"/>
                </a:lnTo>
                <a:lnTo>
                  <a:pt x="1550098" y="543979"/>
                </a:lnTo>
                <a:close/>
              </a:path>
              <a:path w="2507483" h="580273">
                <a:moveTo>
                  <a:pt x="1557038" y="529966"/>
                </a:moveTo>
                <a:lnTo>
                  <a:pt x="1557038" y="537869"/>
                </a:lnTo>
                <a:lnTo>
                  <a:pt x="1557038" y="529966"/>
                </a:lnTo>
                <a:close/>
              </a:path>
              <a:path w="2507483" h="580273">
                <a:moveTo>
                  <a:pt x="1457793" y="558855"/>
                </a:moveTo>
                <a:lnTo>
                  <a:pt x="1449824" y="509046"/>
                </a:lnTo>
                <a:lnTo>
                  <a:pt x="1449824" y="558855"/>
                </a:lnTo>
                <a:lnTo>
                  <a:pt x="1457793" y="558855"/>
                </a:lnTo>
                <a:close/>
              </a:path>
              <a:path w="2507483" h="580273">
                <a:moveTo>
                  <a:pt x="1421902" y="496760"/>
                </a:moveTo>
                <a:lnTo>
                  <a:pt x="1421371" y="493506"/>
                </a:lnTo>
                <a:lnTo>
                  <a:pt x="1421371" y="495299"/>
                </a:lnTo>
                <a:lnTo>
                  <a:pt x="1421902" y="496760"/>
                </a:lnTo>
                <a:close/>
              </a:path>
              <a:path w="2507483" h="580273">
                <a:moveTo>
                  <a:pt x="1400418" y="559851"/>
                </a:moveTo>
                <a:lnTo>
                  <a:pt x="1400949" y="550487"/>
                </a:lnTo>
                <a:lnTo>
                  <a:pt x="1400484" y="548727"/>
                </a:lnTo>
                <a:lnTo>
                  <a:pt x="1400418" y="559851"/>
                </a:lnTo>
                <a:close/>
              </a:path>
              <a:path w="2507483" h="580273">
                <a:moveTo>
                  <a:pt x="1323359" y="538965"/>
                </a:moveTo>
                <a:lnTo>
                  <a:pt x="1322130" y="525981"/>
                </a:lnTo>
                <a:lnTo>
                  <a:pt x="1322130" y="532954"/>
                </a:lnTo>
                <a:lnTo>
                  <a:pt x="1323359" y="538965"/>
                </a:lnTo>
                <a:close/>
              </a:path>
              <a:path w="2507483" h="580273">
                <a:moveTo>
                  <a:pt x="1273944" y="529966"/>
                </a:moveTo>
                <a:lnTo>
                  <a:pt x="1273944" y="537869"/>
                </a:lnTo>
                <a:lnTo>
                  <a:pt x="1273944" y="529966"/>
                </a:lnTo>
                <a:close/>
              </a:path>
              <a:path w="2507483" h="580273">
                <a:moveTo>
                  <a:pt x="1267004" y="543979"/>
                </a:moveTo>
                <a:lnTo>
                  <a:pt x="1265975" y="533950"/>
                </a:lnTo>
                <a:lnTo>
                  <a:pt x="1265975" y="539330"/>
                </a:lnTo>
                <a:lnTo>
                  <a:pt x="1267004" y="543979"/>
                </a:lnTo>
                <a:close/>
              </a:path>
              <a:path w="2507483" h="580273">
                <a:moveTo>
                  <a:pt x="1258451" y="355336"/>
                </a:moveTo>
                <a:lnTo>
                  <a:pt x="1258850" y="366360"/>
                </a:lnTo>
                <a:lnTo>
                  <a:pt x="1259846" y="352281"/>
                </a:lnTo>
                <a:lnTo>
                  <a:pt x="1258451" y="355336"/>
                </a:lnTo>
                <a:close/>
              </a:path>
              <a:path w="2507483" h="580273">
                <a:moveTo>
                  <a:pt x="1194280" y="558855"/>
                </a:moveTo>
                <a:lnTo>
                  <a:pt x="1186709" y="493107"/>
                </a:lnTo>
                <a:lnTo>
                  <a:pt x="1186709" y="558855"/>
                </a:lnTo>
                <a:lnTo>
                  <a:pt x="1194280" y="558855"/>
                </a:lnTo>
                <a:close/>
              </a:path>
              <a:path w="2507483" h="580273">
                <a:moveTo>
                  <a:pt x="1093489" y="528239"/>
                </a:moveTo>
                <a:lnTo>
                  <a:pt x="1093489" y="539662"/>
                </a:lnTo>
                <a:lnTo>
                  <a:pt x="1093489" y="528239"/>
                </a:lnTo>
                <a:close/>
              </a:path>
              <a:path w="2507483" h="580273">
                <a:moveTo>
                  <a:pt x="1125765" y="558855"/>
                </a:moveTo>
                <a:lnTo>
                  <a:pt x="1125699" y="549126"/>
                </a:lnTo>
                <a:lnTo>
                  <a:pt x="1125259" y="550097"/>
                </a:lnTo>
                <a:lnTo>
                  <a:pt x="1125765" y="558855"/>
                </a:lnTo>
                <a:close/>
              </a:path>
              <a:path w="2507483" h="580273">
                <a:moveTo>
                  <a:pt x="1057270" y="517215"/>
                </a:moveTo>
                <a:lnTo>
                  <a:pt x="1057669" y="528239"/>
                </a:lnTo>
                <a:lnTo>
                  <a:pt x="1058665" y="514160"/>
                </a:lnTo>
                <a:lnTo>
                  <a:pt x="1057270" y="517215"/>
                </a:lnTo>
                <a:close/>
              </a:path>
              <a:path w="2507483" h="580273">
                <a:moveTo>
                  <a:pt x="998256" y="543779"/>
                </a:moveTo>
                <a:lnTo>
                  <a:pt x="998256" y="547963"/>
                </a:lnTo>
                <a:lnTo>
                  <a:pt x="998256" y="543779"/>
                </a:lnTo>
                <a:close/>
              </a:path>
              <a:path w="2507483" h="580273">
                <a:moveTo>
                  <a:pt x="999784" y="533021"/>
                </a:moveTo>
                <a:lnTo>
                  <a:pt x="999053" y="542119"/>
                </a:lnTo>
                <a:lnTo>
                  <a:pt x="1000647" y="540924"/>
                </a:lnTo>
                <a:lnTo>
                  <a:pt x="999784" y="533021"/>
                </a:lnTo>
                <a:close/>
              </a:path>
              <a:path w="2507483" h="580273">
                <a:moveTo>
                  <a:pt x="1021965" y="544410"/>
                </a:moveTo>
                <a:lnTo>
                  <a:pt x="1022164" y="548495"/>
                </a:lnTo>
                <a:lnTo>
                  <a:pt x="1022364" y="542551"/>
                </a:lnTo>
                <a:lnTo>
                  <a:pt x="1021965" y="544410"/>
                </a:lnTo>
                <a:close/>
              </a:path>
              <a:path w="2507483" h="580273">
                <a:moveTo>
                  <a:pt x="1022596" y="553642"/>
                </a:moveTo>
                <a:lnTo>
                  <a:pt x="1023360" y="551384"/>
                </a:lnTo>
                <a:lnTo>
                  <a:pt x="1022417" y="552855"/>
                </a:lnTo>
                <a:lnTo>
                  <a:pt x="1022596" y="553642"/>
                </a:lnTo>
                <a:close/>
              </a:path>
              <a:path w="2507483" h="580273">
                <a:moveTo>
                  <a:pt x="1032226" y="559552"/>
                </a:moveTo>
                <a:lnTo>
                  <a:pt x="1030333" y="551583"/>
                </a:lnTo>
                <a:lnTo>
                  <a:pt x="1030300" y="559552"/>
                </a:lnTo>
                <a:lnTo>
                  <a:pt x="1032226" y="559552"/>
                </a:lnTo>
                <a:close/>
              </a:path>
              <a:path w="2507483" h="580273">
                <a:moveTo>
                  <a:pt x="1023791" y="511138"/>
                </a:moveTo>
                <a:lnTo>
                  <a:pt x="1023958" y="528272"/>
                </a:lnTo>
                <a:lnTo>
                  <a:pt x="1026083" y="512998"/>
                </a:lnTo>
                <a:lnTo>
                  <a:pt x="1023791" y="511138"/>
                </a:lnTo>
                <a:close/>
              </a:path>
              <a:path w="2507483" h="580273">
                <a:moveTo>
                  <a:pt x="878089" y="209653"/>
                </a:moveTo>
                <a:lnTo>
                  <a:pt x="886694" y="235097"/>
                </a:lnTo>
                <a:lnTo>
                  <a:pt x="896456" y="235097"/>
                </a:lnTo>
                <a:lnTo>
                  <a:pt x="878089" y="209653"/>
                </a:lnTo>
                <a:close/>
              </a:path>
              <a:path w="2507483" h="580273">
                <a:moveTo>
                  <a:pt x="886793" y="185288"/>
                </a:moveTo>
                <a:lnTo>
                  <a:pt x="878089" y="209653"/>
                </a:lnTo>
                <a:lnTo>
                  <a:pt x="896157" y="185288"/>
                </a:lnTo>
                <a:lnTo>
                  <a:pt x="886793" y="185288"/>
                </a:lnTo>
                <a:close/>
              </a:path>
              <a:path w="2507483" h="580273">
                <a:moveTo>
                  <a:pt x="880338" y="529966"/>
                </a:moveTo>
                <a:lnTo>
                  <a:pt x="880338" y="537869"/>
                </a:lnTo>
                <a:lnTo>
                  <a:pt x="880338" y="529966"/>
                </a:lnTo>
                <a:close/>
              </a:path>
              <a:path w="2507483" h="580273">
                <a:moveTo>
                  <a:pt x="873397" y="543979"/>
                </a:moveTo>
                <a:lnTo>
                  <a:pt x="872368" y="533950"/>
                </a:lnTo>
                <a:lnTo>
                  <a:pt x="872368" y="539330"/>
                </a:lnTo>
                <a:lnTo>
                  <a:pt x="873397" y="543979"/>
                </a:lnTo>
                <a:close/>
              </a:path>
              <a:path w="2507483" h="580273">
                <a:moveTo>
                  <a:pt x="860693" y="185288"/>
                </a:moveTo>
                <a:lnTo>
                  <a:pt x="871253" y="206507"/>
                </a:lnTo>
                <a:lnTo>
                  <a:pt x="873823" y="203706"/>
                </a:lnTo>
                <a:lnTo>
                  <a:pt x="860693" y="185288"/>
                </a:lnTo>
                <a:close/>
              </a:path>
              <a:path w="2507483" h="580273">
                <a:moveTo>
                  <a:pt x="847933" y="496760"/>
                </a:moveTo>
                <a:lnTo>
                  <a:pt x="847401" y="493506"/>
                </a:lnTo>
                <a:lnTo>
                  <a:pt x="847401" y="495299"/>
                </a:lnTo>
                <a:lnTo>
                  <a:pt x="847933" y="496760"/>
                </a:lnTo>
                <a:close/>
              </a:path>
              <a:path w="2507483" h="580273">
                <a:moveTo>
                  <a:pt x="826765" y="558855"/>
                </a:moveTo>
                <a:lnTo>
                  <a:pt x="809232" y="531560"/>
                </a:lnTo>
                <a:lnTo>
                  <a:pt x="808820" y="531560"/>
                </a:lnTo>
                <a:lnTo>
                  <a:pt x="826765" y="558855"/>
                </a:lnTo>
                <a:close/>
              </a:path>
              <a:path w="2507483" h="580273">
                <a:moveTo>
                  <a:pt x="817803" y="530709"/>
                </a:moveTo>
                <a:lnTo>
                  <a:pt x="826765" y="558855"/>
                </a:lnTo>
                <a:lnTo>
                  <a:pt x="836229" y="558855"/>
                </a:lnTo>
                <a:lnTo>
                  <a:pt x="817803" y="530709"/>
                </a:lnTo>
                <a:close/>
              </a:path>
              <a:path w="2507483" h="580273">
                <a:moveTo>
                  <a:pt x="833058" y="351318"/>
                </a:moveTo>
                <a:lnTo>
                  <a:pt x="833007" y="367290"/>
                </a:lnTo>
                <a:lnTo>
                  <a:pt x="833490" y="364700"/>
                </a:lnTo>
                <a:lnTo>
                  <a:pt x="833058" y="351318"/>
                </a:lnTo>
                <a:close/>
              </a:path>
              <a:path w="2507483" h="580273">
                <a:moveTo>
                  <a:pt x="862943" y="367290"/>
                </a:moveTo>
                <a:lnTo>
                  <a:pt x="833007" y="367290"/>
                </a:lnTo>
                <a:lnTo>
                  <a:pt x="862943" y="368087"/>
                </a:lnTo>
                <a:lnTo>
                  <a:pt x="862943" y="367290"/>
                </a:lnTo>
                <a:close/>
              </a:path>
              <a:path w="2507483" h="580273">
                <a:moveTo>
                  <a:pt x="809930" y="524088"/>
                </a:moveTo>
                <a:lnTo>
                  <a:pt x="807838" y="530065"/>
                </a:lnTo>
                <a:lnTo>
                  <a:pt x="814512" y="525682"/>
                </a:lnTo>
                <a:lnTo>
                  <a:pt x="809930" y="524088"/>
                </a:lnTo>
                <a:close/>
              </a:path>
              <a:path w="2507483" h="580273">
                <a:moveTo>
                  <a:pt x="785125" y="493107"/>
                </a:moveTo>
                <a:lnTo>
                  <a:pt x="793094" y="500579"/>
                </a:lnTo>
                <a:lnTo>
                  <a:pt x="810029" y="493107"/>
                </a:lnTo>
                <a:lnTo>
                  <a:pt x="785125" y="493107"/>
                </a:lnTo>
                <a:close/>
              </a:path>
              <a:path w="2507483" h="580273">
                <a:moveTo>
                  <a:pt x="814512" y="525682"/>
                </a:moveTo>
                <a:lnTo>
                  <a:pt x="809930" y="531062"/>
                </a:lnTo>
                <a:lnTo>
                  <a:pt x="816637" y="531062"/>
                </a:lnTo>
                <a:lnTo>
                  <a:pt x="814512" y="525682"/>
                </a:lnTo>
                <a:close/>
              </a:path>
              <a:path w="2507483" h="580273">
                <a:moveTo>
                  <a:pt x="721325" y="556863"/>
                </a:moveTo>
                <a:lnTo>
                  <a:pt x="720727" y="553376"/>
                </a:lnTo>
                <a:lnTo>
                  <a:pt x="720727" y="555302"/>
                </a:lnTo>
                <a:lnTo>
                  <a:pt x="721325" y="556863"/>
                </a:lnTo>
                <a:close/>
              </a:path>
              <a:path w="2507483" h="580273">
                <a:moveTo>
                  <a:pt x="665444" y="528239"/>
                </a:moveTo>
                <a:lnTo>
                  <a:pt x="665444" y="539662"/>
                </a:lnTo>
                <a:lnTo>
                  <a:pt x="665444" y="528239"/>
                </a:lnTo>
                <a:close/>
              </a:path>
              <a:path w="2507483" h="580273">
                <a:moveTo>
                  <a:pt x="718443" y="44462"/>
                </a:moveTo>
                <a:lnTo>
                  <a:pt x="718443" y="52100"/>
                </a:lnTo>
                <a:lnTo>
                  <a:pt x="718443" y="44462"/>
                </a:lnTo>
                <a:close/>
              </a:path>
              <a:path w="2507483" h="580273">
                <a:moveTo>
                  <a:pt x="718443" y="94138"/>
                </a:moveTo>
                <a:lnTo>
                  <a:pt x="710474" y="23410"/>
                </a:lnTo>
                <a:lnTo>
                  <a:pt x="710474" y="94138"/>
                </a:lnTo>
                <a:lnTo>
                  <a:pt x="718443" y="94138"/>
                </a:lnTo>
                <a:close/>
              </a:path>
              <a:path w="2507483" h="580273">
                <a:moveTo>
                  <a:pt x="697720" y="558855"/>
                </a:moveTo>
                <a:lnTo>
                  <a:pt x="697654" y="549126"/>
                </a:lnTo>
                <a:lnTo>
                  <a:pt x="697214" y="550097"/>
                </a:lnTo>
                <a:lnTo>
                  <a:pt x="697720" y="558855"/>
                </a:lnTo>
                <a:close/>
              </a:path>
              <a:path w="2507483" h="580273">
                <a:moveTo>
                  <a:pt x="637817" y="559851"/>
                </a:moveTo>
                <a:lnTo>
                  <a:pt x="638349" y="550487"/>
                </a:lnTo>
                <a:lnTo>
                  <a:pt x="637884" y="548727"/>
                </a:lnTo>
                <a:lnTo>
                  <a:pt x="637817" y="559851"/>
                </a:lnTo>
                <a:close/>
              </a:path>
              <a:path w="2507483" h="580273">
                <a:moveTo>
                  <a:pt x="568124" y="543979"/>
                </a:moveTo>
                <a:lnTo>
                  <a:pt x="567094" y="533950"/>
                </a:lnTo>
                <a:lnTo>
                  <a:pt x="567094" y="539330"/>
                </a:lnTo>
                <a:lnTo>
                  <a:pt x="568124" y="543979"/>
                </a:lnTo>
                <a:close/>
              </a:path>
              <a:path w="2507483" h="580273">
                <a:moveTo>
                  <a:pt x="575064" y="529966"/>
                </a:moveTo>
                <a:lnTo>
                  <a:pt x="575064" y="537869"/>
                </a:lnTo>
                <a:lnTo>
                  <a:pt x="575064" y="529966"/>
                </a:lnTo>
                <a:close/>
              </a:path>
              <a:path w="2507483" h="580273">
                <a:moveTo>
                  <a:pt x="453143" y="517215"/>
                </a:moveTo>
                <a:lnTo>
                  <a:pt x="453542" y="528239"/>
                </a:lnTo>
                <a:lnTo>
                  <a:pt x="454538" y="514160"/>
                </a:lnTo>
                <a:lnTo>
                  <a:pt x="453143" y="517215"/>
                </a:lnTo>
                <a:close/>
              </a:path>
              <a:path w="2507483" h="580273">
                <a:moveTo>
                  <a:pt x="394129" y="543779"/>
                </a:moveTo>
                <a:lnTo>
                  <a:pt x="394129" y="547963"/>
                </a:lnTo>
                <a:lnTo>
                  <a:pt x="394129" y="543779"/>
                </a:lnTo>
                <a:close/>
              </a:path>
              <a:path w="2507483" h="580273">
                <a:moveTo>
                  <a:pt x="395657" y="533021"/>
                </a:moveTo>
                <a:lnTo>
                  <a:pt x="394926" y="542119"/>
                </a:lnTo>
                <a:lnTo>
                  <a:pt x="396520" y="540924"/>
                </a:lnTo>
                <a:lnTo>
                  <a:pt x="395657" y="533021"/>
                </a:lnTo>
                <a:close/>
              </a:path>
              <a:path w="2507483" h="580273">
                <a:moveTo>
                  <a:pt x="417838" y="544410"/>
                </a:moveTo>
                <a:lnTo>
                  <a:pt x="418037" y="548495"/>
                </a:lnTo>
                <a:lnTo>
                  <a:pt x="418237" y="542551"/>
                </a:lnTo>
                <a:lnTo>
                  <a:pt x="417838" y="544410"/>
                </a:lnTo>
                <a:close/>
              </a:path>
              <a:path w="2507483" h="580273">
                <a:moveTo>
                  <a:pt x="418469" y="553642"/>
                </a:moveTo>
                <a:lnTo>
                  <a:pt x="419233" y="551384"/>
                </a:lnTo>
                <a:lnTo>
                  <a:pt x="418290" y="552856"/>
                </a:lnTo>
                <a:lnTo>
                  <a:pt x="418469" y="553642"/>
                </a:lnTo>
                <a:close/>
              </a:path>
              <a:path w="2507483" h="580273">
                <a:moveTo>
                  <a:pt x="428099" y="559552"/>
                </a:moveTo>
                <a:lnTo>
                  <a:pt x="426206" y="551583"/>
                </a:lnTo>
                <a:lnTo>
                  <a:pt x="426173" y="559552"/>
                </a:lnTo>
                <a:lnTo>
                  <a:pt x="428099" y="559552"/>
                </a:lnTo>
                <a:close/>
              </a:path>
              <a:path w="2507483" h="580273">
                <a:moveTo>
                  <a:pt x="419665" y="511138"/>
                </a:moveTo>
                <a:lnTo>
                  <a:pt x="419831" y="528272"/>
                </a:lnTo>
                <a:lnTo>
                  <a:pt x="421956" y="512998"/>
                </a:lnTo>
                <a:lnTo>
                  <a:pt x="419665" y="511138"/>
                </a:lnTo>
                <a:close/>
              </a:path>
              <a:path w="2507483" h="580273">
                <a:moveTo>
                  <a:pt x="336137" y="513197"/>
                </a:moveTo>
                <a:lnTo>
                  <a:pt x="336086" y="529169"/>
                </a:lnTo>
                <a:lnTo>
                  <a:pt x="336569" y="526579"/>
                </a:lnTo>
                <a:lnTo>
                  <a:pt x="336137" y="513197"/>
                </a:lnTo>
                <a:close/>
              </a:path>
              <a:path w="2507483" h="580273">
                <a:moveTo>
                  <a:pt x="366022" y="529169"/>
                </a:moveTo>
                <a:lnTo>
                  <a:pt x="336086" y="529169"/>
                </a:lnTo>
                <a:lnTo>
                  <a:pt x="366022" y="529966"/>
                </a:lnTo>
                <a:lnTo>
                  <a:pt x="366022" y="529169"/>
                </a:lnTo>
                <a:close/>
              </a:path>
              <a:path w="2507483" h="580273">
                <a:moveTo>
                  <a:pt x="294335" y="541521"/>
                </a:moveTo>
                <a:lnTo>
                  <a:pt x="295165" y="573034"/>
                </a:lnTo>
                <a:lnTo>
                  <a:pt x="297423" y="550387"/>
                </a:lnTo>
                <a:lnTo>
                  <a:pt x="294335" y="541521"/>
                </a:lnTo>
                <a:close/>
              </a:path>
              <a:path w="2507483" h="580273">
                <a:moveTo>
                  <a:pt x="23875" y="535976"/>
                </a:moveTo>
                <a:lnTo>
                  <a:pt x="22181" y="546336"/>
                </a:lnTo>
                <a:lnTo>
                  <a:pt x="28391" y="541555"/>
                </a:lnTo>
                <a:lnTo>
                  <a:pt x="23875" y="535976"/>
                </a:lnTo>
                <a:close/>
              </a:path>
              <a:path w="2507483" h="580273">
                <a:moveTo>
                  <a:pt x="2486065" y="355336"/>
                </a:moveTo>
                <a:lnTo>
                  <a:pt x="2486463" y="366360"/>
                </a:lnTo>
                <a:lnTo>
                  <a:pt x="2487459" y="352281"/>
                </a:lnTo>
                <a:lnTo>
                  <a:pt x="2486065" y="355336"/>
                </a:lnTo>
                <a:close/>
              </a:path>
              <a:path w="2507483" h="580273">
                <a:moveTo>
                  <a:pt x="2425482" y="351318"/>
                </a:moveTo>
                <a:lnTo>
                  <a:pt x="2425431" y="367290"/>
                </a:lnTo>
                <a:lnTo>
                  <a:pt x="2425914" y="364700"/>
                </a:lnTo>
                <a:lnTo>
                  <a:pt x="2425482" y="351318"/>
                </a:lnTo>
                <a:close/>
              </a:path>
              <a:path w="2507483" h="580273">
                <a:moveTo>
                  <a:pt x="2455368" y="367290"/>
                </a:moveTo>
                <a:lnTo>
                  <a:pt x="2425431" y="367290"/>
                </a:lnTo>
                <a:lnTo>
                  <a:pt x="2455368" y="368087"/>
                </a:lnTo>
                <a:lnTo>
                  <a:pt x="2455368" y="367290"/>
                </a:lnTo>
                <a:close/>
              </a:path>
              <a:path w="2507483" h="580273">
                <a:moveTo>
                  <a:pt x="2307056" y="382100"/>
                </a:moveTo>
                <a:lnTo>
                  <a:pt x="2306027" y="372072"/>
                </a:lnTo>
                <a:lnTo>
                  <a:pt x="2306027" y="377451"/>
                </a:lnTo>
                <a:lnTo>
                  <a:pt x="2307056" y="382100"/>
                </a:lnTo>
                <a:close/>
              </a:path>
              <a:path w="2507483" h="580273">
                <a:moveTo>
                  <a:pt x="2313996" y="368087"/>
                </a:moveTo>
                <a:lnTo>
                  <a:pt x="2313996" y="375990"/>
                </a:lnTo>
                <a:lnTo>
                  <a:pt x="2313996" y="368087"/>
                </a:lnTo>
                <a:close/>
              </a:path>
              <a:path w="2507483" h="580273">
                <a:moveTo>
                  <a:pt x="2205905" y="334881"/>
                </a:moveTo>
                <a:lnTo>
                  <a:pt x="2205374" y="331627"/>
                </a:lnTo>
                <a:lnTo>
                  <a:pt x="2205374" y="333420"/>
                </a:lnTo>
                <a:lnTo>
                  <a:pt x="2205905" y="334881"/>
                </a:lnTo>
                <a:close/>
              </a:path>
              <a:path w="2507483" h="580273">
                <a:moveTo>
                  <a:pt x="2125177" y="366061"/>
                </a:moveTo>
                <a:lnTo>
                  <a:pt x="2125575" y="376222"/>
                </a:lnTo>
                <a:lnTo>
                  <a:pt x="2126339" y="368552"/>
                </a:lnTo>
                <a:lnTo>
                  <a:pt x="2125177" y="366061"/>
                </a:lnTo>
                <a:close/>
              </a:path>
              <a:path w="2507483" h="580273">
                <a:moveTo>
                  <a:pt x="2143673" y="372404"/>
                </a:moveTo>
                <a:lnTo>
                  <a:pt x="2141315" y="379842"/>
                </a:lnTo>
                <a:lnTo>
                  <a:pt x="2144835" y="379145"/>
                </a:lnTo>
                <a:lnTo>
                  <a:pt x="2143673" y="372404"/>
                </a:lnTo>
                <a:close/>
              </a:path>
              <a:path w="2507483" h="580273">
                <a:moveTo>
                  <a:pt x="2149484" y="359885"/>
                </a:moveTo>
                <a:lnTo>
                  <a:pt x="2148388" y="350753"/>
                </a:lnTo>
                <a:lnTo>
                  <a:pt x="2148321" y="357395"/>
                </a:lnTo>
                <a:lnTo>
                  <a:pt x="2149484" y="359885"/>
                </a:lnTo>
                <a:close/>
              </a:path>
              <a:path w="2507483" h="580273">
                <a:moveTo>
                  <a:pt x="2153269" y="353244"/>
                </a:moveTo>
                <a:lnTo>
                  <a:pt x="2151011" y="376289"/>
                </a:lnTo>
                <a:lnTo>
                  <a:pt x="2153435" y="374296"/>
                </a:lnTo>
                <a:lnTo>
                  <a:pt x="2153269" y="353244"/>
                </a:lnTo>
                <a:close/>
              </a:path>
              <a:path w="2507483" h="580273">
                <a:moveTo>
                  <a:pt x="2130756" y="379842"/>
                </a:moveTo>
                <a:lnTo>
                  <a:pt x="2130589" y="378779"/>
                </a:lnTo>
                <a:lnTo>
                  <a:pt x="2129072" y="379321"/>
                </a:lnTo>
                <a:lnTo>
                  <a:pt x="2130756" y="379842"/>
                </a:lnTo>
                <a:close/>
              </a:path>
              <a:path w="2507483" h="580273">
                <a:moveTo>
                  <a:pt x="2123716" y="349757"/>
                </a:moveTo>
                <a:lnTo>
                  <a:pt x="2125177" y="359885"/>
                </a:lnTo>
                <a:lnTo>
                  <a:pt x="2126771" y="348363"/>
                </a:lnTo>
                <a:lnTo>
                  <a:pt x="2123716" y="349757"/>
                </a:lnTo>
                <a:close/>
              </a:path>
              <a:path w="2507483" h="580273">
                <a:moveTo>
                  <a:pt x="2125177" y="359885"/>
                </a:moveTo>
                <a:lnTo>
                  <a:pt x="2125177" y="366061"/>
                </a:lnTo>
                <a:lnTo>
                  <a:pt x="2125177" y="359885"/>
                </a:lnTo>
                <a:close/>
              </a:path>
              <a:path w="2507483" h="580273">
                <a:moveTo>
                  <a:pt x="2124878" y="383594"/>
                </a:moveTo>
                <a:lnTo>
                  <a:pt x="2124878" y="386981"/>
                </a:lnTo>
                <a:lnTo>
                  <a:pt x="2124878" y="383594"/>
                </a:lnTo>
                <a:close/>
              </a:path>
              <a:path w="2507483" h="580273">
                <a:moveTo>
                  <a:pt x="2122554" y="377451"/>
                </a:moveTo>
                <a:lnTo>
                  <a:pt x="2126273" y="394187"/>
                </a:lnTo>
                <a:lnTo>
                  <a:pt x="2124878" y="386981"/>
                </a:lnTo>
                <a:lnTo>
                  <a:pt x="2122554" y="377451"/>
                </a:lnTo>
                <a:close/>
              </a:path>
              <a:path w="2507483" h="580273">
                <a:moveTo>
                  <a:pt x="2066687" y="396976"/>
                </a:moveTo>
                <a:lnTo>
                  <a:pt x="2058718" y="347167"/>
                </a:lnTo>
                <a:lnTo>
                  <a:pt x="2058718" y="396976"/>
                </a:lnTo>
                <a:lnTo>
                  <a:pt x="2066687" y="396976"/>
                </a:lnTo>
                <a:close/>
              </a:path>
              <a:path w="2507483" h="580273">
                <a:moveTo>
                  <a:pt x="2030796" y="334881"/>
                </a:moveTo>
                <a:lnTo>
                  <a:pt x="2030265" y="331627"/>
                </a:lnTo>
                <a:lnTo>
                  <a:pt x="2030265" y="333420"/>
                </a:lnTo>
                <a:lnTo>
                  <a:pt x="2030796" y="334881"/>
                </a:lnTo>
                <a:close/>
              </a:path>
              <a:path w="2507483" h="580273">
                <a:moveTo>
                  <a:pt x="1991973" y="369083"/>
                </a:moveTo>
                <a:lnTo>
                  <a:pt x="2009406" y="347167"/>
                </a:lnTo>
                <a:lnTo>
                  <a:pt x="1983705" y="372955"/>
                </a:lnTo>
                <a:lnTo>
                  <a:pt x="1991973" y="369083"/>
                </a:lnTo>
                <a:close/>
              </a:path>
              <a:path w="2507483" h="580273">
                <a:moveTo>
                  <a:pt x="1924292" y="381901"/>
                </a:moveTo>
                <a:lnTo>
                  <a:pt x="1924292" y="386085"/>
                </a:lnTo>
                <a:lnTo>
                  <a:pt x="1924292" y="381901"/>
                </a:lnTo>
                <a:close/>
              </a:path>
              <a:path w="2507483" h="580273">
                <a:moveTo>
                  <a:pt x="1864908" y="355934"/>
                </a:moveTo>
                <a:lnTo>
                  <a:pt x="1866801" y="396976"/>
                </a:lnTo>
                <a:lnTo>
                  <a:pt x="1865970" y="353676"/>
                </a:lnTo>
                <a:lnTo>
                  <a:pt x="1864908" y="355934"/>
                </a:lnTo>
                <a:close/>
              </a:path>
              <a:path w="2507483" h="580273">
                <a:moveTo>
                  <a:pt x="1831835" y="354937"/>
                </a:moveTo>
                <a:lnTo>
                  <a:pt x="1832333" y="366261"/>
                </a:lnTo>
                <a:lnTo>
                  <a:pt x="1833628" y="351882"/>
                </a:lnTo>
                <a:lnTo>
                  <a:pt x="1831835" y="354937"/>
                </a:lnTo>
                <a:close/>
              </a:path>
              <a:path w="2507483" h="580273">
                <a:moveTo>
                  <a:pt x="1695272" y="377086"/>
                </a:moveTo>
                <a:lnTo>
                  <a:pt x="1694043" y="364102"/>
                </a:lnTo>
                <a:lnTo>
                  <a:pt x="1694043" y="371076"/>
                </a:lnTo>
                <a:lnTo>
                  <a:pt x="1695272" y="377086"/>
                </a:lnTo>
                <a:close/>
              </a:path>
              <a:path w="2507483" h="580273">
                <a:moveTo>
                  <a:pt x="1671630" y="364335"/>
                </a:moveTo>
                <a:lnTo>
                  <a:pt x="1672095" y="375027"/>
                </a:lnTo>
                <a:lnTo>
                  <a:pt x="1674719" y="366128"/>
                </a:lnTo>
                <a:lnTo>
                  <a:pt x="1671630" y="364335"/>
                </a:lnTo>
                <a:close/>
              </a:path>
              <a:path w="2507483" h="580273">
                <a:moveTo>
                  <a:pt x="1665753" y="360118"/>
                </a:moveTo>
                <a:lnTo>
                  <a:pt x="1658149" y="367589"/>
                </a:lnTo>
                <a:lnTo>
                  <a:pt x="1662864" y="367589"/>
                </a:lnTo>
                <a:lnTo>
                  <a:pt x="1665753" y="360118"/>
                </a:lnTo>
                <a:close/>
              </a:path>
              <a:path w="2507483" h="580273">
                <a:moveTo>
                  <a:pt x="1575215" y="359254"/>
                </a:moveTo>
                <a:lnTo>
                  <a:pt x="1575481" y="392194"/>
                </a:lnTo>
                <a:lnTo>
                  <a:pt x="1577639" y="361711"/>
                </a:lnTo>
                <a:lnTo>
                  <a:pt x="1575215" y="359254"/>
                </a:lnTo>
                <a:close/>
              </a:path>
              <a:path w="2507483" h="580273">
                <a:moveTo>
                  <a:pt x="1545098" y="368685"/>
                </a:moveTo>
                <a:lnTo>
                  <a:pt x="1542009" y="331228"/>
                </a:lnTo>
                <a:lnTo>
                  <a:pt x="1538124" y="367390"/>
                </a:lnTo>
                <a:lnTo>
                  <a:pt x="1545098" y="368685"/>
                </a:lnTo>
                <a:close/>
              </a:path>
              <a:path w="2507483" h="580273">
                <a:moveTo>
                  <a:pt x="1513785" y="396976"/>
                </a:moveTo>
                <a:lnTo>
                  <a:pt x="1505815" y="379742"/>
                </a:lnTo>
                <a:lnTo>
                  <a:pt x="1505815" y="396976"/>
                </a:lnTo>
                <a:lnTo>
                  <a:pt x="1513785" y="396976"/>
                </a:lnTo>
                <a:close/>
              </a:path>
              <a:path w="2507483" h="580273">
                <a:moveTo>
                  <a:pt x="1505815" y="379742"/>
                </a:moveTo>
                <a:lnTo>
                  <a:pt x="1473738" y="373865"/>
                </a:lnTo>
                <a:lnTo>
                  <a:pt x="1473738" y="379742"/>
                </a:lnTo>
                <a:lnTo>
                  <a:pt x="1505815" y="379742"/>
                </a:lnTo>
                <a:close/>
              </a:path>
              <a:path w="2507483" h="580273">
                <a:moveTo>
                  <a:pt x="1390264" y="355934"/>
                </a:moveTo>
                <a:lnTo>
                  <a:pt x="1392157" y="396976"/>
                </a:lnTo>
                <a:lnTo>
                  <a:pt x="1391327" y="353676"/>
                </a:lnTo>
                <a:lnTo>
                  <a:pt x="1390264" y="355934"/>
                </a:lnTo>
                <a:close/>
              </a:path>
              <a:path w="2507483" h="580273">
                <a:moveTo>
                  <a:pt x="1357191" y="354937"/>
                </a:moveTo>
                <a:lnTo>
                  <a:pt x="1357689" y="366261"/>
                </a:lnTo>
                <a:lnTo>
                  <a:pt x="1358984" y="351882"/>
                </a:lnTo>
                <a:lnTo>
                  <a:pt x="1357191" y="354937"/>
                </a:lnTo>
                <a:close/>
              </a:path>
              <a:path w="2507483" h="580273">
                <a:moveTo>
                  <a:pt x="1287531" y="382100"/>
                </a:moveTo>
                <a:lnTo>
                  <a:pt x="1286502" y="372072"/>
                </a:lnTo>
                <a:lnTo>
                  <a:pt x="1286502" y="377451"/>
                </a:lnTo>
                <a:lnTo>
                  <a:pt x="1287531" y="382100"/>
                </a:lnTo>
                <a:close/>
              </a:path>
              <a:path w="2507483" h="580273">
                <a:moveTo>
                  <a:pt x="1294471" y="368087"/>
                </a:moveTo>
                <a:lnTo>
                  <a:pt x="1294471" y="375990"/>
                </a:lnTo>
                <a:lnTo>
                  <a:pt x="1294471" y="368087"/>
                </a:lnTo>
                <a:close/>
              </a:path>
              <a:path w="2507483" h="580273">
                <a:moveTo>
                  <a:pt x="1223627" y="347167"/>
                </a:moveTo>
                <a:lnTo>
                  <a:pt x="1240263" y="354041"/>
                </a:lnTo>
                <a:lnTo>
                  <a:pt x="1240263" y="347167"/>
                </a:lnTo>
                <a:lnTo>
                  <a:pt x="1223627" y="347167"/>
                </a:lnTo>
                <a:close/>
              </a:path>
              <a:path w="2507483" h="580273">
                <a:moveTo>
                  <a:pt x="1222764" y="325583"/>
                </a:moveTo>
                <a:lnTo>
                  <a:pt x="1223627" y="336608"/>
                </a:lnTo>
                <a:lnTo>
                  <a:pt x="1224823" y="324853"/>
                </a:lnTo>
                <a:lnTo>
                  <a:pt x="1222764" y="325583"/>
                </a:lnTo>
                <a:close/>
              </a:path>
              <a:path w="2507483" h="580273">
                <a:moveTo>
                  <a:pt x="1126658" y="351318"/>
                </a:moveTo>
                <a:lnTo>
                  <a:pt x="1126607" y="367290"/>
                </a:lnTo>
                <a:lnTo>
                  <a:pt x="1127090" y="364700"/>
                </a:lnTo>
                <a:lnTo>
                  <a:pt x="1126658" y="351318"/>
                </a:lnTo>
                <a:close/>
              </a:path>
              <a:path w="2507483" h="580273">
                <a:moveTo>
                  <a:pt x="1156543" y="367290"/>
                </a:moveTo>
                <a:lnTo>
                  <a:pt x="1126607" y="367290"/>
                </a:lnTo>
                <a:lnTo>
                  <a:pt x="1156543" y="368087"/>
                </a:lnTo>
                <a:lnTo>
                  <a:pt x="1156543" y="367290"/>
                </a:lnTo>
                <a:close/>
              </a:path>
              <a:path w="2507483" h="580273">
                <a:moveTo>
                  <a:pt x="1090638" y="355336"/>
                </a:moveTo>
                <a:lnTo>
                  <a:pt x="1091037" y="366360"/>
                </a:lnTo>
                <a:lnTo>
                  <a:pt x="1092033" y="352281"/>
                </a:lnTo>
                <a:lnTo>
                  <a:pt x="1090638" y="355336"/>
                </a:lnTo>
                <a:close/>
              </a:path>
              <a:path w="2507483" h="580273">
                <a:moveTo>
                  <a:pt x="1030550" y="396179"/>
                </a:moveTo>
                <a:lnTo>
                  <a:pt x="1029056" y="382797"/>
                </a:lnTo>
                <a:lnTo>
                  <a:pt x="1027761" y="394984"/>
                </a:lnTo>
                <a:lnTo>
                  <a:pt x="1030550" y="396179"/>
                </a:lnTo>
                <a:close/>
              </a:path>
              <a:path w="2507483" h="580273">
                <a:moveTo>
                  <a:pt x="930353" y="381901"/>
                </a:moveTo>
                <a:lnTo>
                  <a:pt x="930353" y="386085"/>
                </a:lnTo>
                <a:lnTo>
                  <a:pt x="930353" y="381901"/>
                </a:lnTo>
                <a:close/>
              </a:path>
              <a:path w="2507483" h="580273">
                <a:moveTo>
                  <a:pt x="931880" y="371142"/>
                </a:moveTo>
                <a:lnTo>
                  <a:pt x="931150" y="380240"/>
                </a:lnTo>
                <a:lnTo>
                  <a:pt x="932743" y="379045"/>
                </a:lnTo>
                <a:lnTo>
                  <a:pt x="931880" y="371142"/>
                </a:lnTo>
                <a:close/>
              </a:path>
              <a:path w="2507483" h="580273">
                <a:moveTo>
                  <a:pt x="954062" y="382532"/>
                </a:moveTo>
                <a:lnTo>
                  <a:pt x="954261" y="386616"/>
                </a:lnTo>
                <a:lnTo>
                  <a:pt x="954460" y="380672"/>
                </a:lnTo>
                <a:lnTo>
                  <a:pt x="954062" y="382532"/>
                </a:lnTo>
                <a:close/>
              </a:path>
              <a:path w="2507483" h="580273">
                <a:moveTo>
                  <a:pt x="954693" y="391763"/>
                </a:moveTo>
                <a:lnTo>
                  <a:pt x="955456" y="389505"/>
                </a:lnTo>
                <a:lnTo>
                  <a:pt x="954513" y="390977"/>
                </a:lnTo>
                <a:lnTo>
                  <a:pt x="954693" y="391763"/>
                </a:lnTo>
                <a:close/>
              </a:path>
              <a:path w="2507483" h="580273">
                <a:moveTo>
                  <a:pt x="964322" y="397673"/>
                </a:moveTo>
                <a:lnTo>
                  <a:pt x="962430" y="389704"/>
                </a:lnTo>
                <a:lnTo>
                  <a:pt x="962396" y="397673"/>
                </a:lnTo>
                <a:lnTo>
                  <a:pt x="964322" y="397673"/>
                </a:lnTo>
                <a:close/>
              </a:path>
              <a:path w="2507483" h="580273">
                <a:moveTo>
                  <a:pt x="955888" y="349259"/>
                </a:moveTo>
                <a:lnTo>
                  <a:pt x="956054" y="366393"/>
                </a:lnTo>
                <a:lnTo>
                  <a:pt x="958179" y="351119"/>
                </a:lnTo>
                <a:lnTo>
                  <a:pt x="955888" y="349259"/>
                </a:lnTo>
                <a:close/>
              </a:path>
              <a:path w="2507483" h="580273">
                <a:moveTo>
                  <a:pt x="893640" y="355336"/>
                </a:moveTo>
                <a:lnTo>
                  <a:pt x="894039" y="366360"/>
                </a:lnTo>
                <a:lnTo>
                  <a:pt x="895035" y="352281"/>
                </a:lnTo>
                <a:lnTo>
                  <a:pt x="893640" y="355336"/>
                </a:lnTo>
                <a:close/>
              </a:path>
              <a:path w="2507483" h="580273">
                <a:moveTo>
                  <a:pt x="758919" y="334881"/>
                </a:moveTo>
                <a:lnTo>
                  <a:pt x="758388" y="331627"/>
                </a:lnTo>
                <a:lnTo>
                  <a:pt x="758388" y="333420"/>
                </a:lnTo>
                <a:lnTo>
                  <a:pt x="758919" y="334881"/>
                </a:lnTo>
                <a:close/>
              </a:path>
              <a:path w="2507483" h="580273">
                <a:moveTo>
                  <a:pt x="737435" y="397972"/>
                </a:moveTo>
                <a:lnTo>
                  <a:pt x="737966" y="388608"/>
                </a:lnTo>
                <a:lnTo>
                  <a:pt x="737501" y="386848"/>
                </a:lnTo>
                <a:lnTo>
                  <a:pt x="737435" y="397972"/>
                </a:lnTo>
                <a:close/>
              </a:path>
              <a:path w="2507483" h="580273">
                <a:moveTo>
                  <a:pt x="642271" y="396976"/>
                </a:moveTo>
                <a:lnTo>
                  <a:pt x="634301" y="347167"/>
                </a:lnTo>
                <a:lnTo>
                  <a:pt x="634301" y="396976"/>
                </a:lnTo>
                <a:lnTo>
                  <a:pt x="642271" y="396976"/>
                </a:lnTo>
                <a:close/>
              </a:path>
              <a:path w="2507483" h="580273">
                <a:moveTo>
                  <a:pt x="606379" y="334881"/>
                </a:moveTo>
                <a:lnTo>
                  <a:pt x="605848" y="331627"/>
                </a:lnTo>
                <a:lnTo>
                  <a:pt x="605848" y="333420"/>
                </a:lnTo>
                <a:lnTo>
                  <a:pt x="606379" y="334881"/>
                </a:lnTo>
                <a:close/>
              </a:path>
              <a:path w="2507483" h="580273">
                <a:moveTo>
                  <a:pt x="516608" y="381901"/>
                </a:moveTo>
                <a:lnTo>
                  <a:pt x="516608" y="386085"/>
                </a:lnTo>
                <a:lnTo>
                  <a:pt x="516608" y="381901"/>
                </a:lnTo>
                <a:close/>
              </a:path>
              <a:path w="2507483" h="580273">
                <a:moveTo>
                  <a:pt x="518136" y="371142"/>
                </a:moveTo>
                <a:lnTo>
                  <a:pt x="517405" y="380240"/>
                </a:lnTo>
                <a:lnTo>
                  <a:pt x="518999" y="379045"/>
                </a:lnTo>
                <a:lnTo>
                  <a:pt x="518136" y="371142"/>
                </a:lnTo>
                <a:close/>
              </a:path>
              <a:path w="2507483" h="580273">
                <a:moveTo>
                  <a:pt x="514072" y="204481"/>
                </a:moveTo>
                <a:lnTo>
                  <a:pt x="514072" y="215904"/>
                </a:lnTo>
                <a:lnTo>
                  <a:pt x="514072" y="204481"/>
                </a:lnTo>
                <a:close/>
              </a:path>
              <a:path w="2507483" h="580273">
                <a:moveTo>
                  <a:pt x="546348" y="235097"/>
                </a:moveTo>
                <a:lnTo>
                  <a:pt x="546282" y="225368"/>
                </a:lnTo>
                <a:lnTo>
                  <a:pt x="545842" y="226339"/>
                </a:lnTo>
                <a:lnTo>
                  <a:pt x="546348" y="235097"/>
                </a:lnTo>
                <a:close/>
              </a:path>
              <a:path w="2507483" h="580273">
                <a:moveTo>
                  <a:pt x="540317" y="382532"/>
                </a:moveTo>
                <a:lnTo>
                  <a:pt x="540517" y="386616"/>
                </a:lnTo>
                <a:lnTo>
                  <a:pt x="540716" y="380672"/>
                </a:lnTo>
                <a:lnTo>
                  <a:pt x="540317" y="382532"/>
                </a:lnTo>
                <a:close/>
              </a:path>
              <a:path w="2507483" h="580273">
                <a:moveTo>
                  <a:pt x="540948" y="391763"/>
                </a:moveTo>
                <a:lnTo>
                  <a:pt x="541712" y="389505"/>
                </a:lnTo>
                <a:lnTo>
                  <a:pt x="540769" y="390977"/>
                </a:lnTo>
                <a:lnTo>
                  <a:pt x="540948" y="391763"/>
                </a:lnTo>
                <a:close/>
              </a:path>
              <a:path w="2507483" h="580273">
                <a:moveTo>
                  <a:pt x="550578" y="397673"/>
                </a:moveTo>
                <a:lnTo>
                  <a:pt x="548685" y="389704"/>
                </a:lnTo>
                <a:lnTo>
                  <a:pt x="548652" y="397673"/>
                </a:lnTo>
                <a:lnTo>
                  <a:pt x="550578" y="397673"/>
                </a:lnTo>
                <a:close/>
              </a:path>
              <a:path w="2507483" h="580273">
                <a:moveTo>
                  <a:pt x="542144" y="349259"/>
                </a:moveTo>
                <a:lnTo>
                  <a:pt x="542310" y="366393"/>
                </a:lnTo>
                <a:lnTo>
                  <a:pt x="544435" y="351119"/>
                </a:lnTo>
                <a:lnTo>
                  <a:pt x="542144" y="349259"/>
                </a:lnTo>
                <a:close/>
              </a:path>
              <a:path w="2507483" h="580273">
                <a:moveTo>
                  <a:pt x="398696" y="397972"/>
                </a:moveTo>
                <a:lnTo>
                  <a:pt x="399227" y="388608"/>
                </a:lnTo>
                <a:lnTo>
                  <a:pt x="398762" y="386848"/>
                </a:lnTo>
                <a:lnTo>
                  <a:pt x="398696" y="397972"/>
                </a:lnTo>
                <a:close/>
              </a:path>
              <a:path w="2507483" h="580273">
                <a:moveTo>
                  <a:pt x="339748" y="381901"/>
                </a:moveTo>
                <a:lnTo>
                  <a:pt x="339748" y="386085"/>
                </a:lnTo>
                <a:lnTo>
                  <a:pt x="339748" y="381901"/>
                </a:lnTo>
                <a:close/>
              </a:path>
              <a:path w="2507483" h="580273">
                <a:moveTo>
                  <a:pt x="341276" y="371142"/>
                </a:moveTo>
                <a:lnTo>
                  <a:pt x="340545" y="380240"/>
                </a:lnTo>
                <a:lnTo>
                  <a:pt x="342139" y="379045"/>
                </a:lnTo>
                <a:lnTo>
                  <a:pt x="341276" y="371142"/>
                </a:lnTo>
                <a:close/>
              </a:path>
              <a:path w="2507483" h="580273">
                <a:moveTo>
                  <a:pt x="363457" y="382532"/>
                </a:moveTo>
                <a:lnTo>
                  <a:pt x="363656" y="386616"/>
                </a:lnTo>
                <a:lnTo>
                  <a:pt x="363856" y="380672"/>
                </a:lnTo>
                <a:lnTo>
                  <a:pt x="363457" y="382532"/>
                </a:lnTo>
                <a:close/>
              </a:path>
              <a:path w="2507483" h="580273">
                <a:moveTo>
                  <a:pt x="364088" y="391763"/>
                </a:moveTo>
                <a:lnTo>
                  <a:pt x="364852" y="389505"/>
                </a:lnTo>
                <a:lnTo>
                  <a:pt x="363909" y="390977"/>
                </a:lnTo>
                <a:lnTo>
                  <a:pt x="364088" y="391763"/>
                </a:lnTo>
                <a:close/>
              </a:path>
              <a:path w="2507483" h="580273">
                <a:moveTo>
                  <a:pt x="373718" y="397673"/>
                </a:moveTo>
                <a:lnTo>
                  <a:pt x="371825" y="389704"/>
                </a:lnTo>
                <a:lnTo>
                  <a:pt x="371792" y="397673"/>
                </a:lnTo>
                <a:lnTo>
                  <a:pt x="373718" y="397673"/>
                </a:lnTo>
                <a:close/>
              </a:path>
              <a:path w="2507483" h="580273">
                <a:moveTo>
                  <a:pt x="365283" y="349259"/>
                </a:moveTo>
                <a:lnTo>
                  <a:pt x="365449" y="366393"/>
                </a:lnTo>
                <a:lnTo>
                  <a:pt x="367575" y="351119"/>
                </a:lnTo>
                <a:lnTo>
                  <a:pt x="365283" y="349259"/>
                </a:lnTo>
                <a:close/>
              </a:path>
              <a:path w="2507483" h="580273">
                <a:moveTo>
                  <a:pt x="283507" y="368087"/>
                </a:moveTo>
                <a:lnTo>
                  <a:pt x="283507" y="375990"/>
                </a:lnTo>
                <a:lnTo>
                  <a:pt x="283507" y="368087"/>
                </a:lnTo>
                <a:close/>
              </a:path>
              <a:path w="2507483" h="580273">
                <a:moveTo>
                  <a:pt x="276567" y="382100"/>
                </a:moveTo>
                <a:lnTo>
                  <a:pt x="275537" y="372072"/>
                </a:lnTo>
                <a:lnTo>
                  <a:pt x="275537" y="377451"/>
                </a:lnTo>
                <a:lnTo>
                  <a:pt x="276567" y="382100"/>
                </a:lnTo>
                <a:close/>
              </a:path>
              <a:path w="2507483" h="580273">
                <a:moveTo>
                  <a:pt x="251102" y="334881"/>
                </a:moveTo>
                <a:lnTo>
                  <a:pt x="250571" y="331627"/>
                </a:lnTo>
                <a:lnTo>
                  <a:pt x="250571" y="333420"/>
                </a:lnTo>
                <a:lnTo>
                  <a:pt x="251102" y="334881"/>
                </a:lnTo>
                <a:close/>
              </a:path>
              <a:path w="2507483" h="580273">
                <a:moveTo>
                  <a:pt x="96054" y="381901"/>
                </a:moveTo>
                <a:lnTo>
                  <a:pt x="96054" y="386085"/>
                </a:lnTo>
                <a:lnTo>
                  <a:pt x="96054" y="381901"/>
                </a:lnTo>
                <a:close/>
              </a:path>
              <a:path w="2507483" h="580273">
                <a:moveTo>
                  <a:pt x="97582" y="371142"/>
                </a:moveTo>
                <a:lnTo>
                  <a:pt x="96851" y="380240"/>
                </a:lnTo>
                <a:lnTo>
                  <a:pt x="98445" y="379045"/>
                </a:lnTo>
                <a:lnTo>
                  <a:pt x="97582" y="371142"/>
                </a:lnTo>
                <a:close/>
              </a:path>
              <a:path w="2507483" h="580273">
                <a:moveTo>
                  <a:pt x="119763" y="382532"/>
                </a:moveTo>
                <a:lnTo>
                  <a:pt x="119963" y="386616"/>
                </a:lnTo>
                <a:lnTo>
                  <a:pt x="120162" y="380672"/>
                </a:lnTo>
                <a:lnTo>
                  <a:pt x="119763" y="382532"/>
                </a:lnTo>
                <a:close/>
              </a:path>
              <a:path w="2507483" h="580273">
                <a:moveTo>
                  <a:pt x="120394" y="391763"/>
                </a:moveTo>
                <a:lnTo>
                  <a:pt x="121158" y="389505"/>
                </a:lnTo>
                <a:lnTo>
                  <a:pt x="120215" y="390977"/>
                </a:lnTo>
                <a:lnTo>
                  <a:pt x="120394" y="391763"/>
                </a:lnTo>
                <a:close/>
              </a:path>
              <a:path w="2507483" h="580273">
                <a:moveTo>
                  <a:pt x="130024" y="397673"/>
                </a:moveTo>
                <a:lnTo>
                  <a:pt x="128131" y="389704"/>
                </a:lnTo>
                <a:lnTo>
                  <a:pt x="128098" y="397673"/>
                </a:lnTo>
                <a:lnTo>
                  <a:pt x="130024" y="397673"/>
                </a:lnTo>
                <a:close/>
              </a:path>
              <a:path w="2507483" h="580273">
                <a:moveTo>
                  <a:pt x="121590" y="349259"/>
                </a:moveTo>
                <a:lnTo>
                  <a:pt x="121756" y="366393"/>
                </a:lnTo>
                <a:lnTo>
                  <a:pt x="123881" y="351119"/>
                </a:lnTo>
                <a:lnTo>
                  <a:pt x="121590" y="349259"/>
                </a:lnTo>
                <a:close/>
              </a:path>
              <a:path w="2507483" h="580273">
                <a:moveTo>
                  <a:pt x="68128" y="397972"/>
                </a:moveTo>
                <a:lnTo>
                  <a:pt x="68660" y="388608"/>
                </a:lnTo>
                <a:lnTo>
                  <a:pt x="68195" y="386848"/>
                </a:lnTo>
                <a:lnTo>
                  <a:pt x="68128" y="397972"/>
                </a:lnTo>
                <a:close/>
              </a:path>
              <a:path w="2507483" h="580273">
                <a:moveTo>
                  <a:pt x="9364" y="368087"/>
                </a:moveTo>
                <a:lnTo>
                  <a:pt x="9364" y="375990"/>
                </a:lnTo>
                <a:lnTo>
                  <a:pt x="9364" y="368087"/>
                </a:lnTo>
                <a:close/>
              </a:path>
              <a:path w="2507483" h="580273">
                <a:moveTo>
                  <a:pt x="2424" y="382100"/>
                </a:moveTo>
                <a:lnTo>
                  <a:pt x="1394" y="372072"/>
                </a:lnTo>
                <a:lnTo>
                  <a:pt x="1394" y="377451"/>
                </a:lnTo>
                <a:lnTo>
                  <a:pt x="2424" y="382100"/>
                </a:lnTo>
                <a:close/>
              </a:path>
              <a:path w="2507483" h="580273">
                <a:moveTo>
                  <a:pt x="2181280" y="185288"/>
                </a:moveTo>
                <a:lnTo>
                  <a:pt x="2197916" y="192162"/>
                </a:lnTo>
                <a:lnTo>
                  <a:pt x="2197916" y="185288"/>
                </a:lnTo>
                <a:lnTo>
                  <a:pt x="2181280" y="185288"/>
                </a:lnTo>
                <a:close/>
              </a:path>
              <a:path w="2507483" h="580273">
                <a:moveTo>
                  <a:pt x="2180417" y="163705"/>
                </a:moveTo>
                <a:lnTo>
                  <a:pt x="2181280" y="174729"/>
                </a:lnTo>
                <a:lnTo>
                  <a:pt x="2182476" y="162974"/>
                </a:lnTo>
                <a:lnTo>
                  <a:pt x="2180417" y="163705"/>
                </a:lnTo>
                <a:close/>
              </a:path>
              <a:path w="2507483" h="580273">
                <a:moveTo>
                  <a:pt x="2108113" y="220221"/>
                </a:moveTo>
                <a:lnTo>
                  <a:pt x="2107083" y="210193"/>
                </a:lnTo>
                <a:lnTo>
                  <a:pt x="2107083" y="215572"/>
                </a:lnTo>
                <a:lnTo>
                  <a:pt x="2108113" y="220221"/>
                </a:lnTo>
                <a:close/>
              </a:path>
              <a:path w="2507483" h="580273">
                <a:moveTo>
                  <a:pt x="2115053" y="206208"/>
                </a:moveTo>
                <a:lnTo>
                  <a:pt x="2115053" y="214111"/>
                </a:lnTo>
                <a:lnTo>
                  <a:pt x="2115053" y="206208"/>
                </a:lnTo>
                <a:close/>
              </a:path>
              <a:path w="2507483" h="580273">
                <a:moveTo>
                  <a:pt x="2023607" y="189439"/>
                </a:moveTo>
                <a:lnTo>
                  <a:pt x="2023556" y="205411"/>
                </a:lnTo>
                <a:lnTo>
                  <a:pt x="2024038" y="202821"/>
                </a:lnTo>
                <a:lnTo>
                  <a:pt x="2023607" y="189439"/>
                </a:lnTo>
                <a:close/>
              </a:path>
              <a:path w="2507483" h="580273">
                <a:moveTo>
                  <a:pt x="2053492" y="205411"/>
                </a:moveTo>
                <a:lnTo>
                  <a:pt x="2023556" y="205411"/>
                </a:lnTo>
                <a:lnTo>
                  <a:pt x="2053492" y="206208"/>
                </a:lnTo>
                <a:lnTo>
                  <a:pt x="2053492" y="205411"/>
                </a:lnTo>
                <a:close/>
              </a:path>
              <a:path w="2507483" h="580273">
                <a:moveTo>
                  <a:pt x="1967863" y="206208"/>
                </a:moveTo>
                <a:lnTo>
                  <a:pt x="1967863" y="214111"/>
                </a:lnTo>
                <a:lnTo>
                  <a:pt x="1967863" y="206208"/>
                </a:lnTo>
                <a:close/>
              </a:path>
              <a:path w="2507483" h="580273">
                <a:moveTo>
                  <a:pt x="1960923" y="220221"/>
                </a:moveTo>
                <a:lnTo>
                  <a:pt x="1959894" y="210193"/>
                </a:lnTo>
                <a:lnTo>
                  <a:pt x="1959894" y="215572"/>
                </a:lnTo>
                <a:lnTo>
                  <a:pt x="1960923" y="220221"/>
                </a:lnTo>
                <a:close/>
              </a:path>
              <a:path w="2507483" h="580273">
                <a:moveTo>
                  <a:pt x="1958262" y="397673"/>
                </a:moveTo>
                <a:lnTo>
                  <a:pt x="1956369" y="389704"/>
                </a:lnTo>
                <a:lnTo>
                  <a:pt x="1956336" y="397673"/>
                </a:lnTo>
                <a:lnTo>
                  <a:pt x="1958262" y="397673"/>
                </a:lnTo>
                <a:close/>
              </a:path>
              <a:path w="2507483" h="580273">
                <a:moveTo>
                  <a:pt x="1949828" y="349259"/>
                </a:moveTo>
                <a:lnTo>
                  <a:pt x="1949994" y="366393"/>
                </a:lnTo>
                <a:lnTo>
                  <a:pt x="1952119" y="351119"/>
                </a:lnTo>
                <a:lnTo>
                  <a:pt x="1949828" y="349259"/>
                </a:lnTo>
                <a:close/>
              </a:path>
              <a:path w="2507483" h="580273">
                <a:moveTo>
                  <a:pt x="1910369" y="189439"/>
                </a:moveTo>
                <a:lnTo>
                  <a:pt x="1910318" y="205411"/>
                </a:lnTo>
                <a:lnTo>
                  <a:pt x="1910801" y="202821"/>
                </a:lnTo>
                <a:lnTo>
                  <a:pt x="1910369" y="189439"/>
                </a:lnTo>
                <a:close/>
              </a:path>
              <a:path w="2507483" h="580273">
                <a:moveTo>
                  <a:pt x="1940254" y="205411"/>
                </a:moveTo>
                <a:lnTo>
                  <a:pt x="1910318" y="205411"/>
                </a:lnTo>
                <a:lnTo>
                  <a:pt x="1940254" y="206208"/>
                </a:lnTo>
                <a:lnTo>
                  <a:pt x="1940254" y="205411"/>
                </a:lnTo>
                <a:close/>
              </a:path>
              <a:path w="2507483" h="580273">
                <a:moveTo>
                  <a:pt x="1877964" y="173002"/>
                </a:moveTo>
                <a:lnTo>
                  <a:pt x="1877433" y="169748"/>
                </a:lnTo>
                <a:lnTo>
                  <a:pt x="1877433" y="171541"/>
                </a:lnTo>
                <a:lnTo>
                  <a:pt x="1877964" y="173002"/>
                </a:lnTo>
                <a:close/>
              </a:path>
              <a:path w="2507483" h="580273">
                <a:moveTo>
                  <a:pt x="1824939" y="213978"/>
                </a:moveTo>
                <a:lnTo>
                  <a:pt x="1825271" y="228456"/>
                </a:lnTo>
                <a:lnTo>
                  <a:pt x="1825570" y="217299"/>
                </a:lnTo>
                <a:lnTo>
                  <a:pt x="1824939" y="213978"/>
                </a:lnTo>
                <a:close/>
              </a:path>
              <a:path w="2507483" h="580273">
                <a:moveTo>
                  <a:pt x="1824939" y="206341"/>
                </a:moveTo>
                <a:lnTo>
                  <a:pt x="1824939" y="213978"/>
                </a:lnTo>
                <a:lnTo>
                  <a:pt x="1824939" y="206341"/>
                </a:lnTo>
                <a:close/>
              </a:path>
              <a:path w="2507483" h="580273">
                <a:moveTo>
                  <a:pt x="1824939" y="256017"/>
                </a:moveTo>
                <a:lnTo>
                  <a:pt x="1816970" y="185288"/>
                </a:lnTo>
                <a:lnTo>
                  <a:pt x="1816970" y="256017"/>
                </a:lnTo>
                <a:lnTo>
                  <a:pt x="1824939" y="256017"/>
                </a:lnTo>
                <a:close/>
              </a:path>
              <a:path w="2507483" h="580273">
                <a:moveTo>
                  <a:pt x="1757619" y="220653"/>
                </a:moveTo>
                <a:lnTo>
                  <a:pt x="1757818" y="224737"/>
                </a:lnTo>
                <a:lnTo>
                  <a:pt x="1758017" y="218793"/>
                </a:lnTo>
                <a:lnTo>
                  <a:pt x="1757619" y="220653"/>
                </a:lnTo>
                <a:close/>
              </a:path>
              <a:path w="2507483" h="580273">
                <a:moveTo>
                  <a:pt x="1758250" y="229884"/>
                </a:moveTo>
                <a:lnTo>
                  <a:pt x="1759013" y="227626"/>
                </a:lnTo>
                <a:lnTo>
                  <a:pt x="1758070" y="229098"/>
                </a:lnTo>
                <a:lnTo>
                  <a:pt x="1758250" y="229884"/>
                </a:lnTo>
                <a:close/>
              </a:path>
              <a:path w="2507483" h="580273">
                <a:moveTo>
                  <a:pt x="1759810" y="225036"/>
                </a:moveTo>
                <a:lnTo>
                  <a:pt x="1759113" y="231411"/>
                </a:lnTo>
                <a:lnTo>
                  <a:pt x="1759976" y="232873"/>
                </a:lnTo>
                <a:lnTo>
                  <a:pt x="1759810" y="225036"/>
                </a:lnTo>
                <a:close/>
              </a:path>
              <a:path w="2507483" h="580273">
                <a:moveTo>
                  <a:pt x="1767879" y="235795"/>
                </a:moveTo>
                <a:lnTo>
                  <a:pt x="1765987" y="227825"/>
                </a:lnTo>
                <a:lnTo>
                  <a:pt x="1765953" y="235795"/>
                </a:lnTo>
                <a:lnTo>
                  <a:pt x="1767879" y="235795"/>
                </a:lnTo>
                <a:close/>
              </a:path>
              <a:path w="2507483" h="580273">
                <a:moveTo>
                  <a:pt x="1759445" y="187380"/>
                </a:moveTo>
                <a:lnTo>
                  <a:pt x="1759611" y="204515"/>
                </a:lnTo>
                <a:lnTo>
                  <a:pt x="1761736" y="189240"/>
                </a:lnTo>
                <a:lnTo>
                  <a:pt x="1759445" y="187380"/>
                </a:lnTo>
                <a:close/>
              </a:path>
              <a:path w="2507483" h="580273">
                <a:moveTo>
                  <a:pt x="1641269" y="235097"/>
                </a:moveTo>
                <a:lnTo>
                  <a:pt x="1633300" y="185288"/>
                </a:lnTo>
                <a:lnTo>
                  <a:pt x="1633300" y="235097"/>
                </a:lnTo>
                <a:lnTo>
                  <a:pt x="1641269" y="235097"/>
                </a:lnTo>
                <a:close/>
              </a:path>
              <a:path w="2507483" h="580273">
                <a:moveTo>
                  <a:pt x="1605378" y="173002"/>
                </a:moveTo>
                <a:lnTo>
                  <a:pt x="1604846" y="169748"/>
                </a:lnTo>
                <a:lnTo>
                  <a:pt x="1604846" y="171541"/>
                </a:lnTo>
                <a:lnTo>
                  <a:pt x="1605378" y="173002"/>
                </a:lnTo>
                <a:close/>
              </a:path>
              <a:path w="2507483" h="580273">
                <a:moveTo>
                  <a:pt x="1417306" y="220221"/>
                </a:moveTo>
                <a:lnTo>
                  <a:pt x="1416277" y="210193"/>
                </a:lnTo>
                <a:lnTo>
                  <a:pt x="1416277" y="215572"/>
                </a:lnTo>
                <a:lnTo>
                  <a:pt x="1417306" y="220221"/>
                </a:lnTo>
                <a:close/>
              </a:path>
              <a:path w="2507483" h="580273">
                <a:moveTo>
                  <a:pt x="1424246" y="206208"/>
                </a:moveTo>
                <a:lnTo>
                  <a:pt x="1424246" y="214111"/>
                </a:lnTo>
                <a:lnTo>
                  <a:pt x="1424246" y="206208"/>
                </a:lnTo>
                <a:close/>
              </a:path>
              <a:path w="2507483" h="580273">
                <a:moveTo>
                  <a:pt x="1357575" y="220221"/>
                </a:moveTo>
                <a:lnTo>
                  <a:pt x="1356545" y="210193"/>
                </a:lnTo>
                <a:lnTo>
                  <a:pt x="1356545" y="215572"/>
                </a:lnTo>
                <a:lnTo>
                  <a:pt x="1357575" y="220221"/>
                </a:lnTo>
                <a:close/>
              </a:path>
              <a:path w="2507483" h="580273">
                <a:moveTo>
                  <a:pt x="1364515" y="206208"/>
                </a:moveTo>
                <a:lnTo>
                  <a:pt x="1364515" y="214111"/>
                </a:lnTo>
                <a:lnTo>
                  <a:pt x="1364515" y="206208"/>
                </a:lnTo>
                <a:close/>
              </a:path>
              <a:path w="2507483" h="580273">
                <a:moveTo>
                  <a:pt x="1328495" y="193457"/>
                </a:moveTo>
                <a:lnTo>
                  <a:pt x="1328894" y="204481"/>
                </a:lnTo>
                <a:lnTo>
                  <a:pt x="1329890" y="190402"/>
                </a:lnTo>
                <a:lnTo>
                  <a:pt x="1328495" y="193457"/>
                </a:lnTo>
                <a:close/>
              </a:path>
              <a:path w="2507483" h="580273">
                <a:moveTo>
                  <a:pt x="1182996" y="220022"/>
                </a:moveTo>
                <a:lnTo>
                  <a:pt x="1182996" y="224206"/>
                </a:lnTo>
                <a:lnTo>
                  <a:pt x="1182996" y="220022"/>
                </a:lnTo>
                <a:close/>
              </a:path>
              <a:path w="2507483" h="580273">
                <a:moveTo>
                  <a:pt x="1184524" y="209263"/>
                </a:moveTo>
                <a:lnTo>
                  <a:pt x="1183793" y="218362"/>
                </a:lnTo>
                <a:lnTo>
                  <a:pt x="1185387" y="217166"/>
                </a:lnTo>
                <a:lnTo>
                  <a:pt x="1184524" y="209263"/>
                </a:lnTo>
                <a:close/>
              </a:path>
              <a:path w="2507483" h="580273">
                <a:moveTo>
                  <a:pt x="1206706" y="220653"/>
                </a:moveTo>
                <a:lnTo>
                  <a:pt x="1206905" y="224737"/>
                </a:lnTo>
                <a:lnTo>
                  <a:pt x="1207104" y="218793"/>
                </a:lnTo>
                <a:lnTo>
                  <a:pt x="1206706" y="220653"/>
                </a:lnTo>
                <a:close/>
              </a:path>
              <a:path w="2507483" h="580273">
                <a:moveTo>
                  <a:pt x="1207336" y="229884"/>
                </a:moveTo>
                <a:lnTo>
                  <a:pt x="1208100" y="227626"/>
                </a:lnTo>
                <a:lnTo>
                  <a:pt x="1207157" y="229098"/>
                </a:lnTo>
                <a:lnTo>
                  <a:pt x="1207336" y="229884"/>
                </a:lnTo>
                <a:close/>
              </a:path>
              <a:path w="2507483" h="580273">
                <a:moveTo>
                  <a:pt x="1216966" y="235795"/>
                </a:moveTo>
                <a:lnTo>
                  <a:pt x="1215073" y="227825"/>
                </a:lnTo>
                <a:lnTo>
                  <a:pt x="1215040" y="235795"/>
                </a:lnTo>
                <a:lnTo>
                  <a:pt x="1216966" y="235795"/>
                </a:lnTo>
                <a:close/>
              </a:path>
              <a:path w="2507483" h="580273">
                <a:moveTo>
                  <a:pt x="1208532" y="187380"/>
                </a:moveTo>
                <a:lnTo>
                  <a:pt x="1208698" y="204515"/>
                </a:lnTo>
                <a:lnTo>
                  <a:pt x="1210823" y="189240"/>
                </a:lnTo>
                <a:lnTo>
                  <a:pt x="1208532" y="187380"/>
                </a:lnTo>
                <a:close/>
              </a:path>
              <a:path w="2507483" h="580273">
                <a:moveTo>
                  <a:pt x="948870" y="233105"/>
                </a:moveTo>
                <a:lnTo>
                  <a:pt x="948272" y="229618"/>
                </a:lnTo>
                <a:lnTo>
                  <a:pt x="948272" y="231544"/>
                </a:lnTo>
                <a:lnTo>
                  <a:pt x="948870" y="233105"/>
                </a:lnTo>
                <a:close/>
              </a:path>
              <a:path w="2507483" h="580273">
                <a:moveTo>
                  <a:pt x="928857" y="31578"/>
                </a:moveTo>
                <a:lnTo>
                  <a:pt x="929255" y="42603"/>
                </a:lnTo>
                <a:lnTo>
                  <a:pt x="930251" y="28523"/>
                </a:lnTo>
                <a:lnTo>
                  <a:pt x="928857" y="31578"/>
                </a:lnTo>
                <a:close/>
              </a:path>
              <a:path w="2507483" h="580273">
                <a:moveTo>
                  <a:pt x="804749" y="189439"/>
                </a:moveTo>
                <a:lnTo>
                  <a:pt x="804698" y="205411"/>
                </a:lnTo>
                <a:lnTo>
                  <a:pt x="805180" y="202821"/>
                </a:lnTo>
                <a:lnTo>
                  <a:pt x="804749" y="189439"/>
                </a:lnTo>
                <a:close/>
              </a:path>
              <a:path w="2507483" h="580273">
                <a:moveTo>
                  <a:pt x="834634" y="205411"/>
                </a:moveTo>
                <a:lnTo>
                  <a:pt x="804698" y="205411"/>
                </a:lnTo>
                <a:lnTo>
                  <a:pt x="834634" y="206208"/>
                </a:lnTo>
                <a:lnTo>
                  <a:pt x="834634" y="205411"/>
                </a:lnTo>
                <a:close/>
              </a:path>
              <a:path w="2507483" h="580273">
                <a:moveTo>
                  <a:pt x="672122" y="194055"/>
                </a:moveTo>
                <a:lnTo>
                  <a:pt x="674015" y="235097"/>
                </a:lnTo>
                <a:lnTo>
                  <a:pt x="673184" y="191797"/>
                </a:lnTo>
                <a:lnTo>
                  <a:pt x="672122" y="194055"/>
                </a:lnTo>
                <a:close/>
              </a:path>
              <a:path w="2507483" h="580273">
                <a:moveTo>
                  <a:pt x="639049" y="193059"/>
                </a:moveTo>
                <a:lnTo>
                  <a:pt x="639547" y="204382"/>
                </a:lnTo>
                <a:lnTo>
                  <a:pt x="640842" y="190004"/>
                </a:lnTo>
                <a:lnTo>
                  <a:pt x="639049" y="193059"/>
                </a:lnTo>
                <a:close/>
              </a:path>
              <a:path w="2507483" h="580273">
                <a:moveTo>
                  <a:pt x="569388" y="220221"/>
                </a:moveTo>
                <a:lnTo>
                  <a:pt x="568359" y="210193"/>
                </a:lnTo>
                <a:lnTo>
                  <a:pt x="568359" y="215572"/>
                </a:lnTo>
                <a:lnTo>
                  <a:pt x="569388" y="220221"/>
                </a:lnTo>
                <a:close/>
              </a:path>
              <a:path w="2507483" h="580273">
                <a:moveTo>
                  <a:pt x="576328" y="206208"/>
                </a:moveTo>
                <a:lnTo>
                  <a:pt x="576328" y="214111"/>
                </a:lnTo>
                <a:lnTo>
                  <a:pt x="576328" y="206208"/>
                </a:lnTo>
                <a:close/>
              </a:path>
              <a:path w="2507483" h="580273">
                <a:moveTo>
                  <a:pt x="455682" y="235097"/>
                </a:moveTo>
                <a:lnTo>
                  <a:pt x="447713" y="185288"/>
                </a:lnTo>
                <a:lnTo>
                  <a:pt x="447713" y="235097"/>
                </a:lnTo>
                <a:lnTo>
                  <a:pt x="455682" y="235097"/>
                </a:lnTo>
                <a:close/>
              </a:path>
              <a:path w="2507483" h="580273">
                <a:moveTo>
                  <a:pt x="396269" y="220022"/>
                </a:moveTo>
                <a:lnTo>
                  <a:pt x="396269" y="224206"/>
                </a:lnTo>
                <a:lnTo>
                  <a:pt x="396269" y="220022"/>
                </a:lnTo>
                <a:close/>
              </a:path>
              <a:path w="2507483" h="580273">
                <a:moveTo>
                  <a:pt x="397797" y="209263"/>
                </a:moveTo>
                <a:lnTo>
                  <a:pt x="397066" y="218362"/>
                </a:lnTo>
                <a:lnTo>
                  <a:pt x="398660" y="217166"/>
                </a:lnTo>
                <a:lnTo>
                  <a:pt x="397797" y="209263"/>
                </a:lnTo>
                <a:close/>
              </a:path>
              <a:path w="2507483" h="580273">
                <a:moveTo>
                  <a:pt x="419978" y="220653"/>
                </a:moveTo>
                <a:lnTo>
                  <a:pt x="420178" y="224737"/>
                </a:lnTo>
                <a:lnTo>
                  <a:pt x="420377" y="218793"/>
                </a:lnTo>
                <a:lnTo>
                  <a:pt x="419978" y="220653"/>
                </a:lnTo>
                <a:close/>
              </a:path>
              <a:path w="2507483" h="580273">
                <a:moveTo>
                  <a:pt x="420609" y="229884"/>
                </a:moveTo>
                <a:lnTo>
                  <a:pt x="421373" y="227626"/>
                </a:lnTo>
                <a:lnTo>
                  <a:pt x="420430" y="229098"/>
                </a:lnTo>
                <a:lnTo>
                  <a:pt x="420609" y="229884"/>
                </a:lnTo>
                <a:close/>
              </a:path>
              <a:path w="2507483" h="580273">
                <a:moveTo>
                  <a:pt x="430239" y="235795"/>
                </a:moveTo>
                <a:lnTo>
                  <a:pt x="428346" y="227825"/>
                </a:lnTo>
                <a:lnTo>
                  <a:pt x="428313" y="235795"/>
                </a:lnTo>
                <a:lnTo>
                  <a:pt x="430239" y="235795"/>
                </a:lnTo>
                <a:close/>
              </a:path>
              <a:path w="2507483" h="580273">
                <a:moveTo>
                  <a:pt x="421805" y="187380"/>
                </a:moveTo>
                <a:lnTo>
                  <a:pt x="421971" y="204515"/>
                </a:lnTo>
                <a:lnTo>
                  <a:pt x="424096" y="189240"/>
                </a:lnTo>
                <a:lnTo>
                  <a:pt x="421805" y="187380"/>
                </a:lnTo>
                <a:close/>
              </a:path>
              <a:path w="2507483" h="580273">
                <a:moveTo>
                  <a:pt x="359557" y="193457"/>
                </a:moveTo>
                <a:lnTo>
                  <a:pt x="359956" y="204481"/>
                </a:lnTo>
                <a:lnTo>
                  <a:pt x="360952" y="190402"/>
                </a:lnTo>
                <a:lnTo>
                  <a:pt x="359557" y="193457"/>
                </a:lnTo>
                <a:close/>
              </a:path>
              <a:path w="2507483" h="580273">
                <a:moveTo>
                  <a:pt x="283245" y="217764"/>
                </a:moveTo>
                <a:lnTo>
                  <a:pt x="284075" y="249276"/>
                </a:lnTo>
                <a:lnTo>
                  <a:pt x="286333" y="226630"/>
                </a:lnTo>
                <a:lnTo>
                  <a:pt x="283245" y="217764"/>
                </a:lnTo>
                <a:close/>
              </a:path>
              <a:path w="2507483" h="580273">
                <a:moveTo>
                  <a:pt x="248783" y="236093"/>
                </a:moveTo>
                <a:lnTo>
                  <a:pt x="249314" y="226729"/>
                </a:lnTo>
                <a:lnTo>
                  <a:pt x="248849" y="224970"/>
                </a:lnTo>
                <a:lnTo>
                  <a:pt x="248783" y="236093"/>
                </a:lnTo>
                <a:close/>
              </a:path>
              <a:path w="2507483" h="580273">
                <a:moveTo>
                  <a:pt x="186792" y="206341"/>
                </a:moveTo>
                <a:lnTo>
                  <a:pt x="186792" y="213978"/>
                </a:lnTo>
                <a:lnTo>
                  <a:pt x="186792" y="206341"/>
                </a:lnTo>
                <a:close/>
              </a:path>
              <a:path w="2507483" h="580273">
                <a:moveTo>
                  <a:pt x="186792" y="256017"/>
                </a:moveTo>
                <a:lnTo>
                  <a:pt x="178823" y="185288"/>
                </a:lnTo>
                <a:lnTo>
                  <a:pt x="178823" y="256017"/>
                </a:lnTo>
                <a:lnTo>
                  <a:pt x="186792" y="256017"/>
                </a:lnTo>
                <a:close/>
              </a:path>
              <a:path w="2507483" h="580273">
                <a:moveTo>
                  <a:pt x="124419" y="194055"/>
                </a:moveTo>
                <a:lnTo>
                  <a:pt x="126312" y="235097"/>
                </a:lnTo>
                <a:lnTo>
                  <a:pt x="125482" y="191797"/>
                </a:lnTo>
                <a:lnTo>
                  <a:pt x="124419" y="194055"/>
                </a:lnTo>
                <a:close/>
              </a:path>
              <a:path w="2507483" h="580273">
                <a:moveTo>
                  <a:pt x="91346" y="193059"/>
                </a:moveTo>
                <a:lnTo>
                  <a:pt x="91844" y="204382"/>
                </a:lnTo>
                <a:lnTo>
                  <a:pt x="93139" y="190004"/>
                </a:lnTo>
                <a:lnTo>
                  <a:pt x="91346" y="193059"/>
                </a:lnTo>
                <a:close/>
              </a:path>
              <a:path w="2507483" h="580273">
                <a:moveTo>
                  <a:pt x="55952" y="173002"/>
                </a:moveTo>
                <a:lnTo>
                  <a:pt x="55421" y="169748"/>
                </a:lnTo>
                <a:lnTo>
                  <a:pt x="55421" y="171541"/>
                </a:lnTo>
                <a:lnTo>
                  <a:pt x="55952" y="173002"/>
                </a:lnTo>
                <a:close/>
              </a:path>
              <a:path w="2507483" h="580273">
                <a:moveTo>
                  <a:pt x="2170471" y="58342"/>
                </a:moveTo>
                <a:lnTo>
                  <a:pt x="2169441" y="48314"/>
                </a:lnTo>
                <a:lnTo>
                  <a:pt x="2169441" y="53693"/>
                </a:lnTo>
                <a:lnTo>
                  <a:pt x="2170471" y="58342"/>
                </a:lnTo>
                <a:close/>
              </a:path>
              <a:path w="2507483" h="580273">
                <a:moveTo>
                  <a:pt x="2177411" y="44329"/>
                </a:moveTo>
                <a:lnTo>
                  <a:pt x="2177411" y="52232"/>
                </a:lnTo>
                <a:lnTo>
                  <a:pt x="2177411" y="44329"/>
                </a:lnTo>
                <a:close/>
              </a:path>
              <a:path w="2507483" h="580273">
                <a:moveTo>
                  <a:pt x="2119220" y="73219"/>
                </a:moveTo>
                <a:lnTo>
                  <a:pt x="2111251" y="23410"/>
                </a:lnTo>
                <a:lnTo>
                  <a:pt x="2111251" y="73219"/>
                </a:lnTo>
                <a:lnTo>
                  <a:pt x="2119220" y="73219"/>
                </a:lnTo>
                <a:close/>
              </a:path>
              <a:path w="2507483" h="580273">
                <a:moveTo>
                  <a:pt x="1996844" y="11123"/>
                </a:moveTo>
                <a:lnTo>
                  <a:pt x="1996313" y="7869"/>
                </a:lnTo>
                <a:lnTo>
                  <a:pt x="1996313" y="9662"/>
                </a:lnTo>
                <a:lnTo>
                  <a:pt x="1996844" y="11123"/>
                </a:lnTo>
                <a:close/>
              </a:path>
              <a:path w="2507483" h="580273">
                <a:moveTo>
                  <a:pt x="1909950" y="32176"/>
                </a:moveTo>
                <a:lnTo>
                  <a:pt x="1911843" y="73219"/>
                </a:lnTo>
                <a:lnTo>
                  <a:pt x="1911012" y="29918"/>
                </a:lnTo>
                <a:lnTo>
                  <a:pt x="1909950" y="32176"/>
                </a:lnTo>
                <a:close/>
              </a:path>
              <a:path w="2507483" h="580273">
                <a:moveTo>
                  <a:pt x="1876877" y="31180"/>
                </a:moveTo>
                <a:lnTo>
                  <a:pt x="1877375" y="42503"/>
                </a:lnTo>
                <a:lnTo>
                  <a:pt x="1878670" y="28125"/>
                </a:lnTo>
                <a:lnTo>
                  <a:pt x="1876877" y="31180"/>
                </a:lnTo>
                <a:close/>
              </a:path>
              <a:path w="2507483" h="580273">
                <a:moveTo>
                  <a:pt x="1816888" y="72422"/>
                </a:moveTo>
                <a:lnTo>
                  <a:pt x="1815394" y="59040"/>
                </a:lnTo>
                <a:lnTo>
                  <a:pt x="1814099" y="71226"/>
                </a:lnTo>
                <a:lnTo>
                  <a:pt x="1816888" y="72422"/>
                </a:lnTo>
                <a:close/>
              </a:path>
              <a:path w="2507483" h="580273">
                <a:moveTo>
                  <a:pt x="1575588" y="32176"/>
                </a:moveTo>
                <a:lnTo>
                  <a:pt x="1577481" y="73219"/>
                </a:lnTo>
                <a:lnTo>
                  <a:pt x="1576651" y="29918"/>
                </a:lnTo>
                <a:lnTo>
                  <a:pt x="1575588" y="32176"/>
                </a:lnTo>
                <a:close/>
              </a:path>
              <a:path w="2507483" h="580273">
                <a:moveTo>
                  <a:pt x="1542515" y="31180"/>
                </a:moveTo>
                <a:lnTo>
                  <a:pt x="1543013" y="42503"/>
                </a:lnTo>
                <a:lnTo>
                  <a:pt x="1544308" y="28125"/>
                </a:lnTo>
                <a:lnTo>
                  <a:pt x="1542515" y="31180"/>
                </a:lnTo>
                <a:close/>
              </a:path>
              <a:path w="2507483" h="580273">
                <a:moveTo>
                  <a:pt x="1482032" y="27560"/>
                </a:moveTo>
                <a:lnTo>
                  <a:pt x="1481982" y="43532"/>
                </a:lnTo>
                <a:lnTo>
                  <a:pt x="1482464" y="40942"/>
                </a:lnTo>
                <a:lnTo>
                  <a:pt x="1482032" y="27560"/>
                </a:lnTo>
                <a:close/>
              </a:path>
              <a:path w="2507483" h="580273">
                <a:moveTo>
                  <a:pt x="1511918" y="43532"/>
                </a:moveTo>
                <a:lnTo>
                  <a:pt x="1481982" y="43532"/>
                </a:lnTo>
                <a:lnTo>
                  <a:pt x="1511918" y="44329"/>
                </a:lnTo>
                <a:lnTo>
                  <a:pt x="1511918" y="43532"/>
                </a:lnTo>
                <a:close/>
              </a:path>
              <a:path w="2507483" h="580273">
                <a:moveTo>
                  <a:pt x="1446013" y="31578"/>
                </a:moveTo>
                <a:lnTo>
                  <a:pt x="1446411" y="42603"/>
                </a:lnTo>
                <a:lnTo>
                  <a:pt x="1447407" y="28523"/>
                </a:lnTo>
                <a:lnTo>
                  <a:pt x="1446013" y="31578"/>
                </a:lnTo>
                <a:close/>
              </a:path>
              <a:path w="2507483" h="580273">
                <a:moveTo>
                  <a:pt x="1376253" y="58342"/>
                </a:moveTo>
                <a:lnTo>
                  <a:pt x="1375224" y="48314"/>
                </a:lnTo>
                <a:lnTo>
                  <a:pt x="1375224" y="53693"/>
                </a:lnTo>
                <a:lnTo>
                  <a:pt x="1376253" y="58342"/>
                </a:lnTo>
                <a:close/>
              </a:path>
              <a:path w="2507483" h="580273">
                <a:moveTo>
                  <a:pt x="1383193" y="44329"/>
                </a:moveTo>
                <a:lnTo>
                  <a:pt x="1383193" y="52232"/>
                </a:lnTo>
                <a:lnTo>
                  <a:pt x="1383193" y="44329"/>
                </a:lnTo>
                <a:close/>
              </a:path>
              <a:path w="2507483" h="580273">
                <a:moveTo>
                  <a:pt x="1239290" y="23410"/>
                </a:moveTo>
                <a:lnTo>
                  <a:pt x="1255926" y="30283"/>
                </a:lnTo>
                <a:lnTo>
                  <a:pt x="1255926" y="23410"/>
                </a:lnTo>
                <a:lnTo>
                  <a:pt x="1239290" y="23410"/>
                </a:lnTo>
                <a:close/>
              </a:path>
              <a:path w="2507483" h="580273">
                <a:moveTo>
                  <a:pt x="1238426" y="1826"/>
                </a:moveTo>
                <a:lnTo>
                  <a:pt x="1239290" y="12850"/>
                </a:lnTo>
                <a:lnTo>
                  <a:pt x="1240485" y="1095"/>
                </a:lnTo>
                <a:lnTo>
                  <a:pt x="1238426" y="1826"/>
                </a:lnTo>
                <a:close/>
              </a:path>
              <a:path w="2507483" h="580273">
                <a:moveTo>
                  <a:pt x="1174910" y="27560"/>
                </a:moveTo>
                <a:lnTo>
                  <a:pt x="1174859" y="43532"/>
                </a:lnTo>
                <a:lnTo>
                  <a:pt x="1175342" y="40942"/>
                </a:lnTo>
                <a:lnTo>
                  <a:pt x="1174910" y="27560"/>
                </a:lnTo>
                <a:close/>
              </a:path>
              <a:path w="2507483" h="580273">
                <a:moveTo>
                  <a:pt x="1204796" y="43532"/>
                </a:moveTo>
                <a:lnTo>
                  <a:pt x="1174859" y="43532"/>
                </a:lnTo>
                <a:lnTo>
                  <a:pt x="1204796" y="44329"/>
                </a:lnTo>
                <a:lnTo>
                  <a:pt x="1204796" y="43532"/>
                </a:lnTo>
                <a:close/>
              </a:path>
              <a:path w="2507483" h="580273">
                <a:moveTo>
                  <a:pt x="1142505" y="11123"/>
                </a:moveTo>
                <a:lnTo>
                  <a:pt x="1141974" y="7869"/>
                </a:lnTo>
                <a:lnTo>
                  <a:pt x="1141974" y="9662"/>
                </a:lnTo>
                <a:lnTo>
                  <a:pt x="1142505" y="11123"/>
                </a:lnTo>
                <a:close/>
              </a:path>
              <a:path w="2507483" h="580273">
                <a:moveTo>
                  <a:pt x="1121021" y="74215"/>
                </a:moveTo>
                <a:lnTo>
                  <a:pt x="1121553" y="64851"/>
                </a:lnTo>
                <a:lnTo>
                  <a:pt x="1121088" y="63091"/>
                </a:lnTo>
                <a:lnTo>
                  <a:pt x="1121021" y="74215"/>
                </a:lnTo>
                <a:close/>
              </a:path>
              <a:path w="2507483" h="580273">
                <a:moveTo>
                  <a:pt x="1060506" y="27560"/>
                </a:moveTo>
                <a:lnTo>
                  <a:pt x="1060455" y="43532"/>
                </a:lnTo>
                <a:lnTo>
                  <a:pt x="1060937" y="40942"/>
                </a:lnTo>
                <a:lnTo>
                  <a:pt x="1060506" y="27560"/>
                </a:lnTo>
                <a:close/>
              </a:path>
              <a:path w="2507483" h="580273">
                <a:moveTo>
                  <a:pt x="1090391" y="43532"/>
                </a:moveTo>
                <a:lnTo>
                  <a:pt x="1060455" y="43532"/>
                </a:lnTo>
                <a:lnTo>
                  <a:pt x="1090391" y="44329"/>
                </a:lnTo>
                <a:lnTo>
                  <a:pt x="1090391" y="43532"/>
                </a:lnTo>
                <a:close/>
              </a:path>
              <a:path w="2507483" h="580273">
                <a:moveTo>
                  <a:pt x="1000540" y="73219"/>
                </a:moveTo>
                <a:lnTo>
                  <a:pt x="993567" y="498"/>
                </a:lnTo>
                <a:lnTo>
                  <a:pt x="993567" y="73219"/>
                </a:lnTo>
                <a:lnTo>
                  <a:pt x="1000540" y="73219"/>
                </a:lnTo>
                <a:close/>
              </a:path>
              <a:path w="2507483" h="580273">
                <a:moveTo>
                  <a:pt x="869843" y="58143"/>
                </a:moveTo>
                <a:lnTo>
                  <a:pt x="869843" y="62327"/>
                </a:lnTo>
                <a:lnTo>
                  <a:pt x="869843" y="58143"/>
                </a:lnTo>
                <a:close/>
              </a:path>
              <a:path w="2507483" h="580273">
                <a:moveTo>
                  <a:pt x="871370" y="47384"/>
                </a:moveTo>
                <a:lnTo>
                  <a:pt x="870640" y="56483"/>
                </a:lnTo>
                <a:lnTo>
                  <a:pt x="872234" y="55287"/>
                </a:lnTo>
                <a:lnTo>
                  <a:pt x="871370" y="47384"/>
                </a:lnTo>
                <a:close/>
              </a:path>
              <a:path w="2507483" h="580273">
                <a:moveTo>
                  <a:pt x="893552" y="58774"/>
                </a:moveTo>
                <a:lnTo>
                  <a:pt x="893751" y="62858"/>
                </a:lnTo>
                <a:lnTo>
                  <a:pt x="893950" y="56914"/>
                </a:lnTo>
                <a:lnTo>
                  <a:pt x="893552" y="58774"/>
                </a:lnTo>
                <a:close/>
              </a:path>
              <a:path w="2507483" h="580273">
                <a:moveTo>
                  <a:pt x="894183" y="68005"/>
                </a:moveTo>
                <a:lnTo>
                  <a:pt x="894946" y="65747"/>
                </a:lnTo>
                <a:lnTo>
                  <a:pt x="894003" y="67219"/>
                </a:lnTo>
                <a:lnTo>
                  <a:pt x="894183" y="68005"/>
                </a:lnTo>
                <a:close/>
              </a:path>
              <a:path w="2507483" h="580273">
                <a:moveTo>
                  <a:pt x="903812" y="73916"/>
                </a:moveTo>
                <a:lnTo>
                  <a:pt x="901920" y="65946"/>
                </a:lnTo>
                <a:lnTo>
                  <a:pt x="901886" y="73916"/>
                </a:lnTo>
                <a:lnTo>
                  <a:pt x="903812" y="73916"/>
                </a:lnTo>
                <a:close/>
              </a:path>
              <a:path w="2507483" h="580273">
                <a:moveTo>
                  <a:pt x="895378" y="25502"/>
                </a:moveTo>
                <a:lnTo>
                  <a:pt x="895544" y="42636"/>
                </a:lnTo>
                <a:lnTo>
                  <a:pt x="897669" y="27361"/>
                </a:lnTo>
                <a:lnTo>
                  <a:pt x="895378" y="25502"/>
                </a:lnTo>
                <a:close/>
              </a:path>
              <a:path w="2507483" h="580273">
                <a:moveTo>
                  <a:pt x="841917" y="74215"/>
                </a:moveTo>
                <a:lnTo>
                  <a:pt x="842448" y="64851"/>
                </a:lnTo>
                <a:lnTo>
                  <a:pt x="841983" y="63091"/>
                </a:lnTo>
                <a:lnTo>
                  <a:pt x="841917" y="74215"/>
                </a:lnTo>
                <a:close/>
              </a:path>
              <a:path w="2507483" h="580273">
                <a:moveTo>
                  <a:pt x="798596" y="347167"/>
                </a:moveTo>
                <a:lnTo>
                  <a:pt x="816726" y="354041"/>
                </a:lnTo>
                <a:lnTo>
                  <a:pt x="816726" y="347167"/>
                </a:lnTo>
                <a:lnTo>
                  <a:pt x="798596" y="347167"/>
                </a:lnTo>
                <a:close/>
              </a:path>
              <a:path w="2507483" h="580273">
                <a:moveTo>
                  <a:pt x="790693" y="387811"/>
                </a:moveTo>
                <a:lnTo>
                  <a:pt x="790626" y="354041"/>
                </a:lnTo>
                <a:lnTo>
                  <a:pt x="790626" y="384624"/>
                </a:lnTo>
                <a:lnTo>
                  <a:pt x="790693" y="387811"/>
                </a:lnTo>
                <a:close/>
              </a:path>
              <a:path w="2507483" h="580273">
                <a:moveTo>
                  <a:pt x="648285" y="58342"/>
                </a:moveTo>
                <a:lnTo>
                  <a:pt x="647255" y="48314"/>
                </a:lnTo>
                <a:lnTo>
                  <a:pt x="647255" y="53693"/>
                </a:lnTo>
                <a:lnTo>
                  <a:pt x="648285" y="58342"/>
                </a:lnTo>
                <a:close/>
              </a:path>
              <a:path w="2507483" h="580273">
                <a:moveTo>
                  <a:pt x="492146" y="58342"/>
                </a:moveTo>
                <a:lnTo>
                  <a:pt x="491116" y="48314"/>
                </a:lnTo>
                <a:lnTo>
                  <a:pt x="491116" y="53693"/>
                </a:lnTo>
                <a:lnTo>
                  <a:pt x="492146" y="58342"/>
                </a:lnTo>
                <a:close/>
              </a:path>
              <a:path w="2507483" h="580273">
                <a:moveTo>
                  <a:pt x="304259" y="68005"/>
                </a:moveTo>
                <a:lnTo>
                  <a:pt x="305023" y="65747"/>
                </a:lnTo>
                <a:lnTo>
                  <a:pt x="304080" y="67219"/>
                </a:lnTo>
                <a:lnTo>
                  <a:pt x="304259" y="68005"/>
                </a:lnTo>
                <a:close/>
              </a:path>
              <a:path w="2507483" h="580273">
                <a:moveTo>
                  <a:pt x="70716" y="58342"/>
                </a:moveTo>
                <a:lnTo>
                  <a:pt x="69687" y="48314"/>
                </a:lnTo>
                <a:lnTo>
                  <a:pt x="69687" y="53693"/>
                </a:lnTo>
                <a:lnTo>
                  <a:pt x="70716" y="58342"/>
                </a:lnTo>
                <a:close/>
              </a:path>
              <a:path w="2507483" h="580273">
                <a:moveTo>
                  <a:pt x="11655" y="50605"/>
                </a:moveTo>
                <a:lnTo>
                  <a:pt x="10758" y="45857"/>
                </a:lnTo>
                <a:lnTo>
                  <a:pt x="10758" y="34766"/>
                </a:lnTo>
                <a:lnTo>
                  <a:pt x="8600" y="17267"/>
                </a:lnTo>
                <a:lnTo>
                  <a:pt x="6076" y="22314"/>
                </a:lnTo>
                <a:lnTo>
                  <a:pt x="3619" y="27361"/>
                </a:lnTo>
                <a:lnTo>
                  <a:pt x="2390" y="33371"/>
                </a:lnTo>
                <a:lnTo>
                  <a:pt x="2390" y="47318"/>
                </a:lnTo>
                <a:lnTo>
                  <a:pt x="3619" y="53328"/>
                </a:lnTo>
                <a:lnTo>
                  <a:pt x="6076" y="58375"/>
                </a:lnTo>
                <a:lnTo>
                  <a:pt x="8600" y="63423"/>
                </a:lnTo>
                <a:lnTo>
                  <a:pt x="12120" y="67341"/>
                </a:lnTo>
                <a:lnTo>
                  <a:pt x="16636" y="70130"/>
                </a:lnTo>
                <a:lnTo>
                  <a:pt x="21218" y="72853"/>
                </a:lnTo>
                <a:lnTo>
                  <a:pt x="26631" y="74215"/>
                </a:lnTo>
                <a:lnTo>
                  <a:pt x="36991" y="74215"/>
                </a:lnTo>
                <a:lnTo>
                  <a:pt x="40776" y="73517"/>
                </a:lnTo>
                <a:lnTo>
                  <a:pt x="44230" y="72123"/>
                </a:lnTo>
                <a:lnTo>
                  <a:pt x="47750" y="70728"/>
                </a:lnTo>
                <a:lnTo>
                  <a:pt x="50805" y="68703"/>
                </a:lnTo>
                <a:lnTo>
                  <a:pt x="53395" y="66046"/>
                </a:lnTo>
                <a:lnTo>
                  <a:pt x="55985" y="63323"/>
                </a:lnTo>
                <a:lnTo>
                  <a:pt x="57977" y="60102"/>
                </a:lnTo>
                <a:lnTo>
                  <a:pt x="59372" y="56383"/>
                </a:lnTo>
                <a:lnTo>
                  <a:pt x="51402" y="53395"/>
                </a:lnTo>
                <a:lnTo>
                  <a:pt x="49941" y="57844"/>
                </a:lnTo>
                <a:lnTo>
                  <a:pt x="47584" y="61198"/>
                </a:lnTo>
                <a:lnTo>
                  <a:pt x="44329" y="63456"/>
                </a:lnTo>
                <a:lnTo>
                  <a:pt x="41075" y="65648"/>
                </a:lnTo>
                <a:lnTo>
                  <a:pt x="37257" y="66743"/>
                </a:lnTo>
                <a:lnTo>
                  <a:pt x="28357" y="66743"/>
                </a:lnTo>
                <a:lnTo>
                  <a:pt x="24439" y="65714"/>
                </a:lnTo>
                <a:lnTo>
                  <a:pt x="21118" y="63655"/>
                </a:lnTo>
                <a:lnTo>
                  <a:pt x="17798" y="61530"/>
                </a:lnTo>
                <a:lnTo>
                  <a:pt x="15241" y="58508"/>
                </a:lnTo>
                <a:lnTo>
                  <a:pt x="13448" y="54590"/>
                </a:lnTo>
                <a:lnTo>
                  <a:pt x="11655" y="50605"/>
                </a:lnTo>
                <a:close/>
              </a:path>
              <a:path w="2507483" h="580273">
                <a:moveTo>
                  <a:pt x="13548" y="26099"/>
                </a:moveTo>
                <a:lnTo>
                  <a:pt x="15473" y="22181"/>
                </a:lnTo>
                <a:lnTo>
                  <a:pt x="18130" y="19192"/>
                </a:lnTo>
                <a:lnTo>
                  <a:pt x="21517" y="17134"/>
                </a:lnTo>
                <a:lnTo>
                  <a:pt x="24904" y="15009"/>
                </a:lnTo>
                <a:lnTo>
                  <a:pt x="28822" y="13946"/>
                </a:lnTo>
                <a:lnTo>
                  <a:pt x="37655" y="13946"/>
                </a:lnTo>
                <a:lnTo>
                  <a:pt x="41208" y="14942"/>
                </a:lnTo>
                <a:lnTo>
                  <a:pt x="43931" y="16935"/>
                </a:lnTo>
                <a:lnTo>
                  <a:pt x="46720" y="18860"/>
                </a:lnTo>
                <a:lnTo>
                  <a:pt x="48845" y="21716"/>
                </a:lnTo>
                <a:lnTo>
                  <a:pt x="50306" y="25502"/>
                </a:lnTo>
                <a:lnTo>
                  <a:pt x="58176" y="21816"/>
                </a:lnTo>
                <a:lnTo>
                  <a:pt x="56782" y="18495"/>
                </a:lnTo>
                <a:lnTo>
                  <a:pt x="54889" y="15706"/>
                </a:lnTo>
                <a:lnTo>
                  <a:pt x="52498" y="13448"/>
                </a:lnTo>
                <a:lnTo>
                  <a:pt x="50174" y="11123"/>
                </a:lnTo>
                <a:lnTo>
                  <a:pt x="47351" y="9397"/>
                </a:lnTo>
                <a:lnTo>
                  <a:pt x="44031" y="8268"/>
                </a:lnTo>
                <a:lnTo>
                  <a:pt x="40710" y="7072"/>
                </a:lnTo>
                <a:lnTo>
                  <a:pt x="36924" y="6475"/>
                </a:lnTo>
                <a:lnTo>
                  <a:pt x="26564" y="6475"/>
                </a:lnTo>
                <a:lnTo>
                  <a:pt x="21218" y="7869"/>
                </a:lnTo>
                <a:lnTo>
                  <a:pt x="16636" y="10659"/>
                </a:lnTo>
                <a:lnTo>
                  <a:pt x="12120" y="13382"/>
                </a:lnTo>
                <a:lnTo>
                  <a:pt x="8600" y="17267"/>
                </a:lnTo>
                <a:lnTo>
                  <a:pt x="10758" y="34766"/>
                </a:lnTo>
                <a:lnTo>
                  <a:pt x="11688" y="30018"/>
                </a:lnTo>
                <a:lnTo>
                  <a:pt x="13548" y="26099"/>
                </a:lnTo>
                <a:close/>
              </a:path>
              <a:path w="2507483" h="580273">
                <a:moveTo>
                  <a:pt x="109268" y="55619"/>
                </a:moveTo>
                <a:lnTo>
                  <a:pt x="107940" y="58475"/>
                </a:lnTo>
                <a:lnTo>
                  <a:pt x="106678" y="61331"/>
                </a:lnTo>
                <a:lnTo>
                  <a:pt x="104852" y="63522"/>
                </a:lnTo>
                <a:lnTo>
                  <a:pt x="102461" y="65050"/>
                </a:lnTo>
                <a:lnTo>
                  <a:pt x="100070" y="66577"/>
                </a:lnTo>
                <a:lnTo>
                  <a:pt x="97181" y="67341"/>
                </a:lnTo>
                <a:lnTo>
                  <a:pt x="93794" y="67341"/>
                </a:lnTo>
                <a:lnTo>
                  <a:pt x="93794" y="74215"/>
                </a:lnTo>
                <a:lnTo>
                  <a:pt x="98509" y="74215"/>
                </a:lnTo>
                <a:lnTo>
                  <a:pt x="102660" y="73185"/>
                </a:lnTo>
                <a:lnTo>
                  <a:pt x="106246" y="71127"/>
                </a:lnTo>
                <a:lnTo>
                  <a:pt x="109899" y="69068"/>
                </a:lnTo>
                <a:lnTo>
                  <a:pt x="112755" y="66112"/>
                </a:lnTo>
                <a:lnTo>
                  <a:pt x="114814" y="62261"/>
                </a:lnTo>
                <a:lnTo>
                  <a:pt x="116872" y="58342"/>
                </a:lnTo>
                <a:lnTo>
                  <a:pt x="117902" y="53693"/>
                </a:lnTo>
                <a:lnTo>
                  <a:pt x="117902" y="42935"/>
                </a:lnTo>
                <a:lnTo>
                  <a:pt x="116872" y="38319"/>
                </a:lnTo>
                <a:lnTo>
                  <a:pt x="114814" y="34467"/>
                </a:lnTo>
                <a:lnTo>
                  <a:pt x="112755" y="30549"/>
                </a:lnTo>
                <a:lnTo>
                  <a:pt x="109899" y="27560"/>
                </a:lnTo>
                <a:lnTo>
                  <a:pt x="106246" y="25502"/>
                </a:lnTo>
                <a:lnTo>
                  <a:pt x="102660" y="23443"/>
                </a:lnTo>
                <a:lnTo>
                  <a:pt x="98509" y="22413"/>
                </a:lnTo>
                <a:lnTo>
                  <a:pt x="89145" y="22413"/>
                </a:lnTo>
                <a:lnTo>
                  <a:pt x="84995" y="23443"/>
                </a:lnTo>
                <a:lnTo>
                  <a:pt x="81342" y="25502"/>
                </a:lnTo>
                <a:lnTo>
                  <a:pt x="77689" y="27560"/>
                </a:lnTo>
                <a:lnTo>
                  <a:pt x="74834" y="30549"/>
                </a:lnTo>
                <a:lnTo>
                  <a:pt x="72775" y="34467"/>
                </a:lnTo>
                <a:lnTo>
                  <a:pt x="70716" y="38319"/>
                </a:lnTo>
                <a:lnTo>
                  <a:pt x="69687" y="42935"/>
                </a:lnTo>
                <a:lnTo>
                  <a:pt x="69687" y="48314"/>
                </a:lnTo>
                <a:lnTo>
                  <a:pt x="70716" y="58342"/>
                </a:lnTo>
                <a:lnTo>
                  <a:pt x="72775" y="62261"/>
                </a:lnTo>
                <a:lnTo>
                  <a:pt x="74834" y="66112"/>
                </a:lnTo>
                <a:lnTo>
                  <a:pt x="77689" y="69068"/>
                </a:lnTo>
                <a:lnTo>
                  <a:pt x="81342" y="71127"/>
                </a:lnTo>
                <a:lnTo>
                  <a:pt x="84995" y="73185"/>
                </a:lnTo>
                <a:lnTo>
                  <a:pt x="89145" y="74215"/>
                </a:lnTo>
                <a:lnTo>
                  <a:pt x="87518" y="66577"/>
                </a:lnTo>
                <a:lnTo>
                  <a:pt x="85128" y="65050"/>
                </a:lnTo>
                <a:lnTo>
                  <a:pt x="82737" y="63522"/>
                </a:lnTo>
                <a:lnTo>
                  <a:pt x="80877" y="61331"/>
                </a:lnTo>
                <a:lnTo>
                  <a:pt x="79549" y="58475"/>
                </a:lnTo>
                <a:lnTo>
                  <a:pt x="78287" y="55619"/>
                </a:lnTo>
                <a:lnTo>
                  <a:pt x="77656" y="52232"/>
                </a:lnTo>
                <a:lnTo>
                  <a:pt x="77656" y="44329"/>
                </a:lnTo>
                <a:lnTo>
                  <a:pt x="78287" y="40942"/>
                </a:lnTo>
                <a:lnTo>
                  <a:pt x="79549" y="38153"/>
                </a:lnTo>
                <a:lnTo>
                  <a:pt x="80877" y="35297"/>
                </a:lnTo>
                <a:lnTo>
                  <a:pt x="82737" y="33106"/>
                </a:lnTo>
                <a:lnTo>
                  <a:pt x="85128" y="31578"/>
                </a:lnTo>
                <a:lnTo>
                  <a:pt x="87518" y="30051"/>
                </a:lnTo>
                <a:lnTo>
                  <a:pt x="90407" y="29287"/>
                </a:lnTo>
                <a:lnTo>
                  <a:pt x="97181" y="29287"/>
                </a:lnTo>
                <a:lnTo>
                  <a:pt x="100070" y="30051"/>
                </a:lnTo>
                <a:lnTo>
                  <a:pt x="102461" y="31578"/>
                </a:lnTo>
                <a:lnTo>
                  <a:pt x="104852" y="33106"/>
                </a:lnTo>
                <a:lnTo>
                  <a:pt x="106678" y="35297"/>
                </a:lnTo>
                <a:lnTo>
                  <a:pt x="107940" y="38153"/>
                </a:lnTo>
                <a:lnTo>
                  <a:pt x="109268" y="40942"/>
                </a:lnTo>
                <a:lnTo>
                  <a:pt x="109932" y="44329"/>
                </a:lnTo>
                <a:lnTo>
                  <a:pt x="109932" y="52232"/>
                </a:lnTo>
                <a:lnTo>
                  <a:pt x="109268" y="55619"/>
                </a:lnTo>
                <a:close/>
              </a:path>
              <a:path w="2507483" h="580273">
                <a:moveTo>
                  <a:pt x="90407" y="67341"/>
                </a:moveTo>
                <a:lnTo>
                  <a:pt x="87518" y="66577"/>
                </a:lnTo>
                <a:lnTo>
                  <a:pt x="89145" y="74215"/>
                </a:lnTo>
                <a:lnTo>
                  <a:pt x="93794" y="74215"/>
                </a:lnTo>
                <a:lnTo>
                  <a:pt x="93794" y="67341"/>
                </a:lnTo>
                <a:lnTo>
                  <a:pt x="90407" y="67341"/>
                </a:lnTo>
                <a:close/>
              </a:path>
              <a:path w="2507483" h="580273">
                <a:moveTo>
                  <a:pt x="140875" y="42470"/>
                </a:moveTo>
                <a:lnTo>
                  <a:pt x="141638" y="39083"/>
                </a:lnTo>
                <a:lnTo>
                  <a:pt x="143166" y="36559"/>
                </a:lnTo>
                <a:lnTo>
                  <a:pt x="144760" y="34036"/>
                </a:lnTo>
                <a:lnTo>
                  <a:pt x="146752" y="32209"/>
                </a:lnTo>
                <a:lnTo>
                  <a:pt x="149143" y="31080"/>
                </a:lnTo>
                <a:lnTo>
                  <a:pt x="151534" y="29951"/>
                </a:lnTo>
                <a:lnTo>
                  <a:pt x="153924" y="29387"/>
                </a:lnTo>
                <a:lnTo>
                  <a:pt x="159769" y="29387"/>
                </a:lnTo>
                <a:lnTo>
                  <a:pt x="162658" y="30483"/>
                </a:lnTo>
                <a:lnTo>
                  <a:pt x="164982" y="32674"/>
                </a:lnTo>
                <a:lnTo>
                  <a:pt x="167373" y="34799"/>
                </a:lnTo>
                <a:lnTo>
                  <a:pt x="168568" y="38618"/>
                </a:lnTo>
                <a:lnTo>
                  <a:pt x="168568" y="73219"/>
                </a:lnTo>
                <a:lnTo>
                  <a:pt x="176538" y="73219"/>
                </a:lnTo>
                <a:lnTo>
                  <a:pt x="176538" y="37024"/>
                </a:lnTo>
                <a:lnTo>
                  <a:pt x="175641" y="33471"/>
                </a:lnTo>
                <a:lnTo>
                  <a:pt x="173848" y="30682"/>
                </a:lnTo>
                <a:lnTo>
                  <a:pt x="172121" y="27892"/>
                </a:lnTo>
                <a:lnTo>
                  <a:pt x="169797" y="25834"/>
                </a:lnTo>
                <a:lnTo>
                  <a:pt x="166875" y="24505"/>
                </a:lnTo>
                <a:lnTo>
                  <a:pt x="163953" y="23111"/>
                </a:lnTo>
                <a:lnTo>
                  <a:pt x="160698" y="22413"/>
                </a:lnTo>
                <a:lnTo>
                  <a:pt x="154589" y="22413"/>
                </a:lnTo>
                <a:lnTo>
                  <a:pt x="152131" y="22779"/>
                </a:lnTo>
                <a:lnTo>
                  <a:pt x="149740" y="23509"/>
                </a:lnTo>
                <a:lnTo>
                  <a:pt x="147416" y="24240"/>
                </a:lnTo>
                <a:lnTo>
                  <a:pt x="145357" y="25435"/>
                </a:lnTo>
                <a:lnTo>
                  <a:pt x="143564" y="27095"/>
                </a:lnTo>
                <a:lnTo>
                  <a:pt x="141771" y="28689"/>
                </a:lnTo>
                <a:lnTo>
                  <a:pt x="140576" y="34567"/>
                </a:lnTo>
                <a:lnTo>
                  <a:pt x="140341" y="30819"/>
                </a:lnTo>
                <a:lnTo>
                  <a:pt x="139281" y="33471"/>
                </a:lnTo>
                <a:lnTo>
                  <a:pt x="140341" y="30819"/>
                </a:lnTo>
                <a:lnTo>
                  <a:pt x="139878" y="23410"/>
                </a:lnTo>
                <a:lnTo>
                  <a:pt x="132905" y="23410"/>
                </a:lnTo>
                <a:lnTo>
                  <a:pt x="132905" y="73219"/>
                </a:lnTo>
                <a:lnTo>
                  <a:pt x="140875" y="73219"/>
                </a:lnTo>
                <a:lnTo>
                  <a:pt x="140875" y="42470"/>
                </a:lnTo>
                <a:close/>
              </a:path>
              <a:path w="2507483" h="580273">
                <a:moveTo>
                  <a:pt x="140343" y="30815"/>
                </a:moveTo>
                <a:lnTo>
                  <a:pt x="140576" y="34567"/>
                </a:lnTo>
                <a:lnTo>
                  <a:pt x="141771" y="28689"/>
                </a:lnTo>
                <a:lnTo>
                  <a:pt x="140343" y="30815"/>
                </a:lnTo>
                <a:close/>
              </a:path>
              <a:path w="2507483" h="580273">
                <a:moveTo>
                  <a:pt x="205656" y="61929"/>
                </a:moveTo>
                <a:lnTo>
                  <a:pt x="205656" y="30283"/>
                </a:lnTo>
                <a:lnTo>
                  <a:pt x="223787" y="30283"/>
                </a:lnTo>
                <a:lnTo>
                  <a:pt x="223787" y="23410"/>
                </a:lnTo>
                <a:lnTo>
                  <a:pt x="205656" y="23410"/>
                </a:lnTo>
                <a:lnTo>
                  <a:pt x="205656" y="9264"/>
                </a:lnTo>
                <a:lnTo>
                  <a:pt x="197687" y="11456"/>
                </a:lnTo>
                <a:lnTo>
                  <a:pt x="197687" y="23410"/>
                </a:lnTo>
                <a:lnTo>
                  <a:pt x="187725" y="23410"/>
                </a:lnTo>
                <a:lnTo>
                  <a:pt x="187725" y="30283"/>
                </a:lnTo>
                <a:lnTo>
                  <a:pt x="197687" y="30283"/>
                </a:lnTo>
                <a:lnTo>
                  <a:pt x="197687" y="60866"/>
                </a:lnTo>
                <a:lnTo>
                  <a:pt x="197753" y="64054"/>
                </a:lnTo>
                <a:lnTo>
                  <a:pt x="198417" y="66644"/>
                </a:lnTo>
                <a:lnTo>
                  <a:pt x="199679" y="68636"/>
                </a:lnTo>
                <a:lnTo>
                  <a:pt x="201008" y="70562"/>
                </a:lnTo>
                <a:lnTo>
                  <a:pt x="202767" y="71990"/>
                </a:lnTo>
                <a:lnTo>
                  <a:pt x="204959" y="72920"/>
                </a:lnTo>
                <a:lnTo>
                  <a:pt x="207151" y="73783"/>
                </a:lnTo>
                <a:lnTo>
                  <a:pt x="209508" y="74215"/>
                </a:lnTo>
                <a:lnTo>
                  <a:pt x="214755" y="74215"/>
                </a:lnTo>
                <a:lnTo>
                  <a:pt x="217146" y="73816"/>
                </a:lnTo>
                <a:lnTo>
                  <a:pt x="219204" y="73019"/>
                </a:lnTo>
                <a:lnTo>
                  <a:pt x="221330" y="72222"/>
                </a:lnTo>
                <a:lnTo>
                  <a:pt x="223156" y="71127"/>
                </a:lnTo>
                <a:lnTo>
                  <a:pt x="224683" y="69732"/>
                </a:lnTo>
                <a:lnTo>
                  <a:pt x="221894" y="63058"/>
                </a:lnTo>
                <a:lnTo>
                  <a:pt x="220765" y="64187"/>
                </a:lnTo>
                <a:lnTo>
                  <a:pt x="219503" y="65083"/>
                </a:lnTo>
                <a:lnTo>
                  <a:pt x="218109" y="65747"/>
                </a:lnTo>
                <a:lnTo>
                  <a:pt x="216714" y="66411"/>
                </a:lnTo>
                <a:lnTo>
                  <a:pt x="215054" y="66743"/>
                </a:lnTo>
                <a:lnTo>
                  <a:pt x="210936" y="66743"/>
                </a:lnTo>
                <a:lnTo>
                  <a:pt x="209143" y="66146"/>
                </a:lnTo>
                <a:lnTo>
                  <a:pt x="207748" y="64950"/>
                </a:lnTo>
                <a:lnTo>
                  <a:pt x="206354" y="63755"/>
                </a:lnTo>
                <a:lnTo>
                  <a:pt x="205656" y="61929"/>
                </a:lnTo>
                <a:close/>
              </a:path>
              <a:path w="2507483" h="580273">
                <a:moveTo>
                  <a:pt x="247092" y="34700"/>
                </a:moveTo>
                <a:lnTo>
                  <a:pt x="248819" y="32873"/>
                </a:lnTo>
                <a:lnTo>
                  <a:pt x="250877" y="31678"/>
                </a:lnTo>
                <a:lnTo>
                  <a:pt x="253003" y="30483"/>
                </a:lnTo>
                <a:lnTo>
                  <a:pt x="255095" y="29885"/>
                </a:lnTo>
                <a:lnTo>
                  <a:pt x="258747" y="29885"/>
                </a:lnTo>
                <a:lnTo>
                  <a:pt x="259976" y="29951"/>
                </a:lnTo>
                <a:lnTo>
                  <a:pt x="261703" y="30217"/>
                </a:lnTo>
                <a:lnTo>
                  <a:pt x="263230" y="30682"/>
                </a:lnTo>
                <a:lnTo>
                  <a:pt x="264625" y="23410"/>
                </a:lnTo>
                <a:lnTo>
                  <a:pt x="262998" y="22746"/>
                </a:lnTo>
                <a:lnTo>
                  <a:pt x="260939" y="22480"/>
                </a:lnTo>
                <a:lnTo>
                  <a:pt x="259146" y="22413"/>
                </a:lnTo>
                <a:lnTo>
                  <a:pt x="255294" y="22413"/>
                </a:lnTo>
                <a:lnTo>
                  <a:pt x="252006" y="23177"/>
                </a:lnTo>
                <a:lnTo>
                  <a:pt x="249283" y="24705"/>
                </a:lnTo>
                <a:lnTo>
                  <a:pt x="246627" y="26232"/>
                </a:lnTo>
                <a:lnTo>
                  <a:pt x="244601" y="28523"/>
                </a:lnTo>
                <a:lnTo>
                  <a:pt x="243605" y="42603"/>
                </a:lnTo>
                <a:lnTo>
                  <a:pt x="244303" y="39548"/>
                </a:lnTo>
                <a:lnTo>
                  <a:pt x="245697" y="37157"/>
                </a:lnTo>
                <a:lnTo>
                  <a:pt x="247092" y="34700"/>
                </a:lnTo>
                <a:close/>
              </a:path>
              <a:path w="2507483" h="580273">
                <a:moveTo>
                  <a:pt x="243605" y="73219"/>
                </a:moveTo>
                <a:lnTo>
                  <a:pt x="243605" y="42603"/>
                </a:lnTo>
                <a:lnTo>
                  <a:pt x="244601" y="28523"/>
                </a:lnTo>
                <a:lnTo>
                  <a:pt x="243207" y="31578"/>
                </a:lnTo>
                <a:lnTo>
                  <a:pt x="242111" y="23410"/>
                </a:lnTo>
                <a:lnTo>
                  <a:pt x="235636" y="23410"/>
                </a:lnTo>
                <a:lnTo>
                  <a:pt x="235636" y="73219"/>
                </a:lnTo>
                <a:lnTo>
                  <a:pt x="243605" y="73219"/>
                </a:lnTo>
                <a:close/>
              </a:path>
              <a:path w="2507483" h="580273">
                <a:moveTo>
                  <a:pt x="304259" y="68005"/>
                </a:moveTo>
                <a:lnTo>
                  <a:pt x="305122" y="69533"/>
                </a:lnTo>
                <a:lnTo>
                  <a:pt x="305820" y="63157"/>
                </a:lnTo>
                <a:lnTo>
                  <a:pt x="303827" y="62858"/>
                </a:lnTo>
                <a:lnTo>
                  <a:pt x="303827" y="66112"/>
                </a:lnTo>
                <a:lnTo>
                  <a:pt x="303661" y="67872"/>
                </a:lnTo>
                <a:lnTo>
                  <a:pt x="304080" y="67219"/>
                </a:lnTo>
                <a:lnTo>
                  <a:pt x="303827" y="63854"/>
                </a:lnTo>
                <a:lnTo>
                  <a:pt x="304080" y="67219"/>
                </a:lnTo>
                <a:lnTo>
                  <a:pt x="305023" y="65747"/>
                </a:lnTo>
                <a:lnTo>
                  <a:pt x="304259" y="68005"/>
                </a:lnTo>
                <a:close/>
              </a:path>
              <a:path w="2507483" h="580273">
                <a:moveTo>
                  <a:pt x="275835" y="28158"/>
                </a:moveTo>
                <a:lnTo>
                  <a:pt x="273377" y="31147"/>
                </a:lnTo>
                <a:lnTo>
                  <a:pt x="272049" y="34866"/>
                </a:lnTo>
                <a:lnTo>
                  <a:pt x="278524" y="38850"/>
                </a:lnTo>
                <a:lnTo>
                  <a:pt x="279653" y="35530"/>
                </a:lnTo>
                <a:lnTo>
                  <a:pt x="281413" y="33139"/>
                </a:lnTo>
                <a:lnTo>
                  <a:pt x="283804" y="31678"/>
                </a:lnTo>
                <a:lnTo>
                  <a:pt x="286195" y="30150"/>
                </a:lnTo>
                <a:lnTo>
                  <a:pt x="289117" y="29387"/>
                </a:lnTo>
                <a:lnTo>
                  <a:pt x="296223" y="29387"/>
                </a:lnTo>
                <a:lnTo>
                  <a:pt x="299046" y="30416"/>
                </a:lnTo>
                <a:lnTo>
                  <a:pt x="301038" y="32475"/>
                </a:lnTo>
                <a:lnTo>
                  <a:pt x="303030" y="34467"/>
                </a:lnTo>
                <a:lnTo>
                  <a:pt x="304027" y="37323"/>
                </a:lnTo>
                <a:lnTo>
                  <a:pt x="304027" y="42950"/>
                </a:lnTo>
                <a:lnTo>
                  <a:pt x="285896" y="46521"/>
                </a:lnTo>
                <a:lnTo>
                  <a:pt x="286328" y="53162"/>
                </a:lnTo>
                <a:lnTo>
                  <a:pt x="289582" y="52498"/>
                </a:lnTo>
                <a:lnTo>
                  <a:pt x="304027" y="49537"/>
                </a:lnTo>
                <a:lnTo>
                  <a:pt x="305620" y="49211"/>
                </a:lnTo>
                <a:lnTo>
                  <a:pt x="305620" y="42636"/>
                </a:lnTo>
                <a:lnTo>
                  <a:pt x="307746" y="27361"/>
                </a:lnTo>
                <a:lnTo>
                  <a:pt x="305454" y="25502"/>
                </a:lnTo>
                <a:lnTo>
                  <a:pt x="302532" y="24306"/>
                </a:lnTo>
                <a:lnTo>
                  <a:pt x="299610" y="23044"/>
                </a:lnTo>
                <a:lnTo>
                  <a:pt x="296356" y="22413"/>
                </a:lnTo>
                <a:lnTo>
                  <a:pt x="287457" y="22413"/>
                </a:lnTo>
                <a:lnTo>
                  <a:pt x="283007" y="23576"/>
                </a:lnTo>
                <a:lnTo>
                  <a:pt x="279421" y="25900"/>
                </a:lnTo>
                <a:lnTo>
                  <a:pt x="275835" y="28158"/>
                </a:lnTo>
                <a:close/>
              </a:path>
              <a:path w="2507483" h="580273">
                <a:moveTo>
                  <a:pt x="285896" y="46521"/>
                </a:moveTo>
                <a:lnTo>
                  <a:pt x="281447" y="47384"/>
                </a:lnTo>
                <a:lnTo>
                  <a:pt x="277960" y="49045"/>
                </a:lnTo>
                <a:lnTo>
                  <a:pt x="275436" y="51502"/>
                </a:lnTo>
                <a:lnTo>
                  <a:pt x="272979" y="53893"/>
                </a:lnTo>
                <a:lnTo>
                  <a:pt x="271750" y="56948"/>
                </a:lnTo>
                <a:lnTo>
                  <a:pt x="271750" y="63655"/>
                </a:lnTo>
                <a:lnTo>
                  <a:pt x="272481" y="66179"/>
                </a:lnTo>
                <a:lnTo>
                  <a:pt x="273942" y="68238"/>
                </a:lnTo>
                <a:lnTo>
                  <a:pt x="275469" y="70230"/>
                </a:lnTo>
                <a:lnTo>
                  <a:pt x="277495" y="71724"/>
                </a:lnTo>
                <a:lnTo>
                  <a:pt x="280019" y="72720"/>
                </a:lnTo>
                <a:lnTo>
                  <a:pt x="282542" y="73717"/>
                </a:lnTo>
                <a:lnTo>
                  <a:pt x="285265" y="74215"/>
                </a:lnTo>
                <a:lnTo>
                  <a:pt x="290512" y="74215"/>
                </a:lnTo>
                <a:lnTo>
                  <a:pt x="292869" y="73849"/>
                </a:lnTo>
                <a:lnTo>
                  <a:pt x="295260" y="73119"/>
                </a:lnTo>
                <a:lnTo>
                  <a:pt x="297651" y="72322"/>
                </a:lnTo>
                <a:lnTo>
                  <a:pt x="299809" y="71127"/>
                </a:lnTo>
                <a:lnTo>
                  <a:pt x="301735" y="69533"/>
                </a:lnTo>
                <a:lnTo>
                  <a:pt x="303661" y="67872"/>
                </a:lnTo>
                <a:lnTo>
                  <a:pt x="303827" y="66112"/>
                </a:lnTo>
                <a:lnTo>
                  <a:pt x="303827" y="62858"/>
                </a:lnTo>
                <a:lnTo>
                  <a:pt x="305820" y="63157"/>
                </a:lnTo>
                <a:lnTo>
                  <a:pt x="305122" y="69533"/>
                </a:lnTo>
                <a:lnTo>
                  <a:pt x="305986" y="70994"/>
                </a:lnTo>
                <a:lnTo>
                  <a:pt x="307181" y="72090"/>
                </a:lnTo>
                <a:lnTo>
                  <a:pt x="308709" y="72820"/>
                </a:lnTo>
                <a:lnTo>
                  <a:pt x="310236" y="73551"/>
                </a:lnTo>
                <a:lnTo>
                  <a:pt x="311963" y="73916"/>
                </a:lnTo>
                <a:lnTo>
                  <a:pt x="316014" y="73916"/>
                </a:lnTo>
                <a:lnTo>
                  <a:pt x="317741" y="73584"/>
                </a:lnTo>
                <a:lnTo>
                  <a:pt x="319069" y="72920"/>
                </a:lnTo>
                <a:lnTo>
                  <a:pt x="319467" y="66644"/>
                </a:lnTo>
                <a:lnTo>
                  <a:pt x="317043" y="67142"/>
                </a:lnTo>
                <a:lnTo>
                  <a:pt x="313258" y="67142"/>
                </a:lnTo>
                <a:lnTo>
                  <a:pt x="311996" y="65946"/>
                </a:lnTo>
                <a:lnTo>
                  <a:pt x="311996" y="35530"/>
                </a:lnTo>
                <a:lnTo>
                  <a:pt x="311133" y="32342"/>
                </a:lnTo>
                <a:lnTo>
                  <a:pt x="309406" y="29885"/>
                </a:lnTo>
                <a:lnTo>
                  <a:pt x="307746" y="27361"/>
                </a:lnTo>
                <a:lnTo>
                  <a:pt x="305620" y="42636"/>
                </a:lnTo>
                <a:lnTo>
                  <a:pt x="305620" y="49211"/>
                </a:lnTo>
                <a:lnTo>
                  <a:pt x="304027" y="49537"/>
                </a:lnTo>
                <a:lnTo>
                  <a:pt x="304027" y="56914"/>
                </a:lnTo>
                <a:lnTo>
                  <a:pt x="303628" y="58774"/>
                </a:lnTo>
                <a:lnTo>
                  <a:pt x="302831" y="60368"/>
                </a:lnTo>
                <a:lnTo>
                  <a:pt x="302034" y="61895"/>
                </a:lnTo>
                <a:lnTo>
                  <a:pt x="300938" y="63190"/>
                </a:lnTo>
                <a:lnTo>
                  <a:pt x="299544" y="64253"/>
                </a:lnTo>
                <a:lnTo>
                  <a:pt x="298149" y="65249"/>
                </a:lnTo>
                <a:lnTo>
                  <a:pt x="296555" y="66013"/>
                </a:lnTo>
                <a:lnTo>
                  <a:pt x="294762" y="66544"/>
                </a:lnTo>
                <a:lnTo>
                  <a:pt x="293035" y="67009"/>
                </a:lnTo>
                <a:lnTo>
                  <a:pt x="291209" y="67241"/>
                </a:lnTo>
                <a:lnTo>
                  <a:pt x="286295" y="67241"/>
                </a:lnTo>
                <a:lnTo>
                  <a:pt x="283970" y="66611"/>
                </a:lnTo>
                <a:lnTo>
                  <a:pt x="282310" y="65349"/>
                </a:lnTo>
                <a:lnTo>
                  <a:pt x="280716" y="64020"/>
                </a:lnTo>
                <a:lnTo>
                  <a:pt x="279919" y="62327"/>
                </a:lnTo>
                <a:lnTo>
                  <a:pt x="279919" y="58143"/>
                </a:lnTo>
                <a:lnTo>
                  <a:pt x="280716" y="56483"/>
                </a:lnTo>
                <a:lnTo>
                  <a:pt x="282310" y="55287"/>
                </a:lnTo>
                <a:lnTo>
                  <a:pt x="283904" y="54092"/>
                </a:lnTo>
                <a:lnTo>
                  <a:pt x="286328" y="53162"/>
                </a:lnTo>
                <a:lnTo>
                  <a:pt x="285896" y="46521"/>
                </a:lnTo>
                <a:close/>
              </a:path>
              <a:path w="2507483" h="580273">
                <a:moveTo>
                  <a:pt x="342818" y="34700"/>
                </a:moveTo>
                <a:lnTo>
                  <a:pt x="344545" y="32873"/>
                </a:lnTo>
                <a:lnTo>
                  <a:pt x="346604" y="31678"/>
                </a:lnTo>
                <a:lnTo>
                  <a:pt x="348729" y="30483"/>
                </a:lnTo>
                <a:lnTo>
                  <a:pt x="350821" y="29885"/>
                </a:lnTo>
                <a:lnTo>
                  <a:pt x="354474" y="29885"/>
                </a:lnTo>
                <a:lnTo>
                  <a:pt x="355702" y="29951"/>
                </a:lnTo>
                <a:lnTo>
                  <a:pt x="357429" y="30217"/>
                </a:lnTo>
                <a:lnTo>
                  <a:pt x="358956" y="30682"/>
                </a:lnTo>
                <a:lnTo>
                  <a:pt x="360351" y="23410"/>
                </a:lnTo>
                <a:lnTo>
                  <a:pt x="358724" y="22746"/>
                </a:lnTo>
                <a:lnTo>
                  <a:pt x="356665" y="22480"/>
                </a:lnTo>
                <a:lnTo>
                  <a:pt x="354872" y="22413"/>
                </a:lnTo>
                <a:lnTo>
                  <a:pt x="351020" y="22413"/>
                </a:lnTo>
                <a:lnTo>
                  <a:pt x="347733" y="23177"/>
                </a:lnTo>
                <a:lnTo>
                  <a:pt x="345010" y="24705"/>
                </a:lnTo>
                <a:lnTo>
                  <a:pt x="342353" y="26232"/>
                </a:lnTo>
                <a:lnTo>
                  <a:pt x="340328" y="28523"/>
                </a:lnTo>
                <a:lnTo>
                  <a:pt x="339332" y="42603"/>
                </a:lnTo>
                <a:lnTo>
                  <a:pt x="340029" y="39548"/>
                </a:lnTo>
                <a:lnTo>
                  <a:pt x="341424" y="37157"/>
                </a:lnTo>
                <a:lnTo>
                  <a:pt x="342818" y="34700"/>
                </a:lnTo>
                <a:close/>
              </a:path>
              <a:path w="2507483" h="580273">
                <a:moveTo>
                  <a:pt x="339332" y="73219"/>
                </a:moveTo>
                <a:lnTo>
                  <a:pt x="339332" y="42603"/>
                </a:lnTo>
                <a:lnTo>
                  <a:pt x="340328" y="28523"/>
                </a:lnTo>
                <a:lnTo>
                  <a:pt x="338933" y="31578"/>
                </a:lnTo>
                <a:lnTo>
                  <a:pt x="337837" y="23410"/>
                </a:lnTo>
                <a:lnTo>
                  <a:pt x="331362" y="23410"/>
                </a:lnTo>
                <a:lnTo>
                  <a:pt x="331362" y="73219"/>
                </a:lnTo>
                <a:lnTo>
                  <a:pt x="339332" y="73219"/>
                </a:lnTo>
                <a:close/>
              </a:path>
              <a:path w="2507483" h="580273">
                <a:moveTo>
                  <a:pt x="362862" y="91150"/>
                </a:moveTo>
                <a:lnTo>
                  <a:pt x="364323" y="92212"/>
                </a:lnTo>
                <a:lnTo>
                  <a:pt x="365983" y="93042"/>
                </a:lnTo>
                <a:lnTo>
                  <a:pt x="367843" y="93640"/>
                </a:lnTo>
                <a:lnTo>
                  <a:pt x="369769" y="94304"/>
                </a:lnTo>
                <a:lnTo>
                  <a:pt x="371860" y="94636"/>
                </a:lnTo>
                <a:lnTo>
                  <a:pt x="376509" y="94636"/>
                </a:lnTo>
                <a:lnTo>
                  <a:pt x="378601" y="94205"/>
                </a:lnTo>
                <a:lnTo>
                  <a:pt x="380394" y="93341"/>
                </a:lnTo>
                <a:lnTo>
                  <a:pt x="382254" y="92544"/>
                </a:lnTo>
                <a:lnTo>
                  <a:pt x="383914" y="91183"/>
                </a:lnTo>
                <a:lnTo>
                  <a:pt x="385375" y="89257"/>
                </a:lnTo>
                <a:lnTo>
                  <a:pt x="386903" y="87397"/>
                </a:lnTo>
                <a:lnTo>
                  <a:pt x="388297" y="84841"/>
                </a:lnTo>
                <a:lnTo>
                  <a:pt x="389559" y="81586"/>
                </a:lnTo>
                <a:lnTo>
                  <a:pt x="412969" y="23410"/>
                </a:lnTo>
                <a:lnTo>
                  <a:pt x="404402" y="23410"/>
                </a:lnTo>
                <a:lnTo>
                  <a:pt x="392747" y="54889"/>
                </a:lnTo>
                <a:lnTo>
                  <a:pt x="389161" y="64751"/>
                </a:lnTo>
                <a:lnTo>
                  <a:pt x="386073" y="55885"/>
                </a:lnTo>
                <a:lnTo>
                  <a:pt x="373620" y="23410"/>
                </a:lnTo>
                <a:lnTo>
                  <a:pt x="364555" y="23410"/>
                </a:lnTo>
                <a:lnTo>
                  <a:pt x="380394" y="61264"/>
                </a:lnTo>
                <a:lnTo>
                  <a:pt x="385375" y="73119"/>
                </a:lnTo>
                <a:lnTo>
                  <a:pt x="382785" y="79594"/>
                </a:lnTo>
                <a:lnTo>
                  <a:pt x="381523" y="82848"/>
                </a:lnTo>
                <a:lnTo>
                  <a:pt x="380129" y="85007"/>
                </a:lnTo>
                <a:lnTo>
                  <a:pt x="378601" y="86069"/>
                </a:lnTo>
                <a:lnTo>
                  <a:pt x="377074" y="87132"/>
                </a:lnTo>
                <a:lnTo>
                  <a:pt x="375447" y="87663"/>
                </a:lnTo>
                <a:lnTo>
                  <a:pt x="372259" y="87663"/>
                </a:lnTo>
                <a:lnTo>
                  <a:pt x="370765" y="87364"/>
                </a:lnTo>
                <a:lnTo>
                  <a:pt x="369237" y="86767"/>
                </a:lnTo>
                <a:lnTo>
                  <a:pt x="367776" y="86235"/>
                </a:lnTo>
                <a:lnTo>
                  <a:pt x="366382" y="85372"/>
                </a:lnTo>
                <a:lnTo>
                  <a:pt x="365053" y="84176"/>
                </a:lnTo>
                <a:lnTo>
                  <a:pt x="362862" y="91150"/>
                </a:lnTo>
                <a:close/>
              </a:path>
              <a:path w="2507483" h="580273">
                <a:moveTo>
                  <a:pt x="464624" y="61929"/>
                </a:moveTo>
                <a:lnTo>
                  <a:pt x="464624" y="30283"/>
                </a:lnTo>
                <a:lnTo>
                  <a:pt x="482754" y="30283"/>
                </a:lnTo>
                <a:lnTo>
                  <a:pt x="482754" y="23410"/>
                </a:lnTo>
                <a:lnTo>
                  <a:pt x="464624" y="23410"/>
                </a:lnTo>
                <a:lnTo>
                  <a:pt x="464624" y="9264"/>
                </a:lnTo>
                <a:lnTo>
                  <a:pt x="456654" y="11456"/>
                </a:lnTo>
                <a:lnTo>
                  <a:pt x="456654" y="23410"/>
                </a:lnTo>
                <a:lnTo>
                  <a:pt x="446692" y="23410"/>
                </a:lnTo>
                <a:lnTo>
                  <a:pt x="446692" y="30283"/>
                </a:lnTo>
                <a:lnTo>
                  <a:pt x="456654" y="30283"/>
                </a:lnTo>
                <a:lnTo>
                  <a:pt x="456654" y="60866"/>
                </a:lnTo>
                <a:lnTo>
                  <a:pt x="456721" y="64054"/>
                </a:lnTo>
                <a:lnTo>
                  <a:pt x="457385" y="66644"/>
                </a:lnTo>
                <a:lnTo>
                  <a:pt x="458646" y="68636"/>
                </a:lnTo>
                <a:lnTo>
                  <a:pt x="459975" y="70562"/>
                </a:lnTo>
                <a:lnTo>
                  <a:pt x="461735" y="71990"/>
                </a:lnTo>
                <a:lnTo>
                  <a:pt x="463926" y="72920"/>
                </a:lnTo>
                <a:lnTo>
                  <a:pt x="466118" y="73783"/>
                </a:lnTo>
                <a:lnTo>
                  <a:pt x="468475" y="74215"/>
                </a:lnTo>
                <a:lnTo>
                  <a:pt x="473722" y="74215"/>
                </a:lnTo>
                <a:lnTo>
                  <a:pt x="476113" y="73816"/>
                </a:lnTo>
                <a:lnTo>
                  <a:pt x="478172" y="73019"/>
                </a:lnTo>
                <a:lnTo>
                  <a:pt x="480297" y="72222"/>
                </a:lnTo>
                <a:lnTo>
                  <a:pt x="482123" y="71127"/>
                </a:lnTo>
                <a:lnTo>
                  <a:pt x="483651" y="69732"/>
                </a:lnTo>
                <a:lnTo>
                  <a:pt x="480861" y="63058"/>
                </a:lnTo>
                <a:lnTo>
                  <a:pt x="479732" y="64187"/>
                </a:lnTo>
                <a:lnTo>
                  <a:pt x="478470" y="65083"/>
                </a:lnTo>
                <a:lnTo>
                  <a:pt x="477076" y="65747"/>
                </a:lnTo>
                <a:lnTo>
                  <a:pt x="475681" y="66411"/>
                </a:lnTo>
                <a:lnTo>
                  <a:pt x="474021" y="66743"/>
                </a:lnTo>
                <a:lnTo>
                  <a:pt x="469903" y="66743"/>
                </a:lnTo>
                <a:lnTo>
                  <a:pt x="468110" y="66146"/>
                </a:lnTo>
                <a:lnTo>
                  <a:pt x="466715" y="64950"/>
                </a:lnTo>
                <a:lnTo>
                  <a:pt x="465321" y="63755"/>
                </a:lnTo>
                <a:lnTo>
                  <a:pt x="464624" y="61929"/>
                </a:lnTo>
                <a:close/>
              </a:path>
              <a:path w="2507483" h="580273">
                <a:moveTo>
                  <a:pt x="530698" y="55619"/>
                </a:moveTo>
                <a:lnTo>
                  <a:pt x="529370" y="58475"/>
                </a:lnTo>
                <a:lnTo>
                  <a:pt x="528108" y="61331"/>
                </a:lnTo>
                <a:lnTo>
                  <a:pt x="526281" y="63522"/>
                </a:lnTo>
                <a:lnTo>
                  <a:pt x="523891" y="65050"/>
                </a:lnTo>
                <a:lnTo>
                  <a:pt x="521500" y="66577"/>
                </a:lnTo>
                <a:lnTo>
                  <a:pt x="518611" y="67341"/>
                </a:lnTo>
                <a:lnTo>
                  <a:pt x="515224" y="67341"/>
                </a:lnTo>
                <a:lnTo>
                  <a:pt x="515224" y="74215"/>
                </a:lnTo>
                <a:lnTo>
                  <a:pt x="519939" y="74215"/>
                </a:lnTo>
                <a:lnTo>
                  <a:pt x="524090" y="73185"/>
                </a:lnTo>
                <a:lnTo>
                  <a:pt x="527676" y="71127"/>
                </a:lnTo>
                <a:lnTo>
                  <a:pt x="531329" y="69068"/>
                </a:lnTo>
                <a:lnTo>
                  <a:pt x="534184" y="66112"/>
                </a:lnTo>
                <a:lnTo>
                  <a:pt x="536243" y="62261"/>
                </a:lnTo>
                <a:lnTo>
                  <a:pt x="538302" y="58342"/>
                </a:lnTo>
                <a:lnTo>
                  <a:pt x="539331" y="53693"/>
                </a:lnTo>
                <a:lnTo>
                  <a:pt x="539331" y="42935"/>
                </a:lnTo>
                <a:lnTo>
                  <a:pt x="538302" y="38319"/>
                </a:lnTo>
                <a:lnTo>
                  <a:pt x="536243" y="34467"/>
                </a:lnTo>
                <a:lnTo>
                  <a:pt x="534184" y="30549"/>
                </a:lnTo>
                <a:lnTo>
                  <a:pt x="531329" y="27560"/>
                </a:lnTo>
                <a:lnTo>
                  <a:pt x="527676" y="25502"/>
                </a:lnTo>
                <a:lnTo>
                  <a:pt x="524090" y="23443"/>
                </a:lnTo>
                <a:lnTo>
                  <a:pt x="519939" y="22413"/>
                </a:lnTo>
                <a:lnTo>
                  <a:pt x="510575" y="22413"/>
                </a:lnTo>
                <a:lnTo>
                  <a:pt x="506424" y="23443"/>
                </a:lnTo>
                <a:lnTo>
                  <a:pt x="502772" y="25502"/>
                </a:lnTo>
                <a:lnTo>
                  <a:pt x="499119" y="27560"/>
                </a:lnTo>
                <a:lnTo>
                  <a:pt x="496263" y="30549"/>
                </a:lnTo>
                <a:lnTo>
                  <a:pt x="494205" y="34467"/>
                </a:lnTo>
                <a:lnTo>
                  <a:pt x="492146" y="38319"/>
                </a:lnTo>
                <a:lnTo>
                  <a:pt x="491116" y="42935"/>
                </a:lnTo>
                <a:lnTo>
                  <a:pt x="491116" y="48314"/>
                </a:lnTo>
                <a:lnTo>
                  <a:pt x="492146" y="58342"/>
                </a:lnTo>
                <a:lnTo>
                  <a:pt x="494205" y="62261"/>
                </a:lnTo>
                <a:lnTo>
                  <a:pt x="496263" y="66112"/>
                </a:lnTo>
                <a:lnTo>
                  <a:pt x="499119" y="69068"/>
                </a:lnTo>
                <a:lnTo>
                  <a:pt x="502772" y="71127"/>
                </a:lnTo>
                <a:lnTo>
                  <a:pt x="506424" y="73185"/>
                </a:lnTo>
                <a:lnTo>
                  <a:pt x="510575" y="74215"/>
                </a:lnTo>
                <a:lnTo>
                  <a:pt x="508948" y="66577"/>
                </a:lnTo>
                <a:lnTo>
                  <a:pt x="506557" y="65050"/>
                </a:lnTo>
                <a:lnTo>
                  <a:pt x="504166" y="63522"/>
                </a:lnTo>
                <a:lnTo>
                  <a:pt x="502307" y="61331"/>
                </a:lnTo>
                <a:lnTo>
                  <a:pt x="500979" y="58475"/>
                </a:lnTo>
                <a:lnTo>
                  <a:pt x="499717" y="55619"/>
                </a:lnTo>
                <a:lnTo>
                  <a:pt x="499086" y="52232"/>
                </a:lnTo>
                <a:lnTo>
                  <a:pt x="499086" y="44329"/>
                </a:lnTo>
                <a:lnTo>
                  <a:pt x="499717" y="40942"/>
                </a:lnTo>
                <a:lnTo>
                  <a:pt x="500979" y="38153"/>
                </a:lnTo>
                <a:lnTo>
                  <a:pt x="502307" y="35297"/>
                </a:lnTo>
                <a:lnTo>
                  <a:pt x="504166" y="33106"/>
                </a:lnTo>
                <a:lnTo>
                  <a:pt x="506557" y="31578"/>
                </a:lnTo>
                <a:lnTo>
                  <a:pt x="508948" y="30051"/>
                </a:lnTo>
                <a:lnTo>
                  <a:pt x="511837" y="29287"/>
                </a:lnTo>
                <a:lnTo>
                  <a:pt x="518611" y="29287"/>
                </a:lnTo>
                <a:lnTo>
                  <a:pt x="521500" y="30051"/>
                </a:lnTo>
                <a:lnTo>
                  <a:pt x="523891" y="31578"/>
                </a:lnTo>
                <a:lnTo>
                  <a:pt x="526281" y="33106"/>
                </a:lnTo>
                <a:lnTo>
                  <a:pt x="528108" y="35297"/>
                </a:lnTo>
                <a:lnTo>
                  <a:pt x="529370" y="38153"/>
                </a:lnTo>
                <a:lnTo>
                  <a:pt x="530698" y="40942"/>
                </a:lnTo>
                <a:lnTo>
                  <a:pt x="531362" y="44329"/>
                </a:lnTo>
                <a:lnTo>
                  <a:pt x="531362" y="52232"/>
                </a:lnTo>
                <a:lnTo>
                  <a:pt x="530698" y="55619"/>
                </a:lnTo>
                <a:close/>
              </a:path>
              <a:path w="2507483" h="580273">
                <a:moveTo>
                  <a:pt x="511837" y="67341"/>
                </a:moveTo>
                <a:lnTo>
                  <a:pt x="508948" y="66577"/>
                </a:lnTo>
                <a:lnTo>
                  <a:pt x="510575" y="74215"/>
                </a:lnTo>
                <a:lnTo>
                  <a:pt x="515224" y="74215"/>
                </a:lnTo>
                <a:lnTo>
                  <a:pt x="515224" y="67341"/>
                </a:lnTo>
                <a:lnTo>
                  <a:pt x="511837" y="67341"/>
                </a:lnTo>
                <a:close/>
              </a:path>
              <a:path w="2507483" h="580273">
                <a:moveTo>
                  <a:pt x="596256" y="44462"/>
                </a:moveTo>
                <a:lnTo>
                  <a:pt x="596920" y="41142"/>
                </a:lnTo>
                <a:lnTo>
                  <a:pt x="598248" y="38352"/>
                </a:lnTo>
                <a:lnTo>
                  <a:pt x="599576" y="35497"/>
                </a:lnTo>
                <a:lnTo>
                  <a:pt x="601436" y="33305"/>
                </a:lnTo>
                <a:lnTo>
                  <a:pt x="603827" y="31778"/>
                </a:lnTo>
                <a:lnTo>
                  <a:pt x="606218" y="30184"/>
                </a:lnTo>
                <a:lnTo>
                  <a:pt x="609007" y="29387"/>
                </a:lnTo>
                <a:lnTo>
                  <a:pt x="617043" y="29387"/>
                </a:lnTo>
                <a:lnTo>
                  <a:pt x="620795" y="31113"/>
                </a:lnTo>
                <a:lnTo>
                  <a:pt x="620762" y="23443"/>
                </a:lnTo>
                <a:lnTo>
                  <a:pt x="617043" y="22413"/>
                </a:lnTo>
                <a:lnTo>
                  <a:pt x="610136" y="22413"/>
                </a:lnTo>
                <a:lnTo>
                  <a:pt x="607479" y="22912"/>
                </a:lnTo>
                <a:lnTo>
                  <a:pt x="605022" y="23908"/>
                </a:lnTo>
                <a:lnTo>
                  <a:pt x="602565" y="24904"/>
                </a:lnTo>
                <a:lnTo>
                  <a:pt x="600473" y="26299"/>
                </a:lnTo>
                <a:lnTo>
                  <a:pt x="598746" y="28092"/>
                </a:lnTo>
                <a:lnTo>
                  <a:pt x="597020" y="29818"/>
                </a:lnTo>
                <a:lnTo>
                  <a:pt x="595742" y="31817"/>
                </a:lnTo>
                <a:lnTo>
                  <a:pt x="595260" y="23410"/>
                </a:lnTo>
                <a:lnTo>
                  <a:pt x="588286" y="23410"/>
                </a:lnTo>
                <a:lnTo>
                  <a:pt x="588286" y="94138"/>
                </a:lnTo>
                <a:lnTo>
                  <a:pt x="596256" y="94138"/>
                </a:lnTo>
                <a:lnTo>
                  <a:pt x="596256" y="65797"/>
                </a:lnTo>
                <a:lnTo>
                  <a:pt x="595260" y="63456"/>
                </a:lnTo>
                <a:lnTo>
                  <a:pt x="594861" y="34168"/>
                </a:lnTo>
                <a:lnTo>
                  <a:pt x="595725" y="31844"/>
                </a:lnTo>
                <a:lnTo>
                  <a:pt x="595957" y="35563"/>
                </a:lnTo>
                <a:lnTo>
                  <a:pt x="596256" y="44462"/>
                </a:lnTo>
                <a:close/>
              </a:path>
              <a:path w="2507483" h="580273">
                <a:moveTo>
                  <a:pt x="599477" y="61132"/>
                </a:moveTo>
                <a:lnTo>
                  <a:pt x="598149" y="58276"/>
                </a:lnTo>
                <a:lnTo>
                  <a:pt x="596887" y="55420"/>
                </a:lnTo>
                <a:lnTo>
                  <a:pt x="596256" y="52100"/>
                </a:lnTo>
                <a:lnTo>
                  <a:pt x="596256" y="44462"/>
                </a:lnTo>
                <a:lnTo>
                  <a:pt x="595957" y="35563"/>
                </a:lnTo>
                <a:lnTo>
                  <a:pt x="595725" y="31844"/>
                </a:lnTo>
                <a:lnTo>
                  <a:pt x="594861" y="34168"/>
                </a:lnTo>
                <a:lnTo>
                  <a:pt x="595260" y="63456"/>
                </a:lnTo>
                <a:lnTo>
                  <a:pt x="596256" y="61962"/>
                </a:lnTo>
                <a:lnTo>
                  <a:pt x="595260" y="63456"/>
                </a:lnTo>
                <a:lnTo>
                  <a:pt x="596256" y="65797"/>
                </a:lnTo>
                <a:lnTo>
                  <a:pt x="596588" y="66577"/>
                </a:lnTo>
                <a:lnTo>
                  <a:pt x="598780" y="69167"/>
                </a:lnTo>
                <a:lnTo>
                  <a:pt x="601834" y="71226"/>
                </a:lnTo>
                <a:lnTo>
                  <a:pt x="604956" y="73219"/>
                </a:lnTo>
                <a:lnTo>
                  <a:pt x="608575" y="74215"/>
                </a:lnTo>
                <a:lnTo>
                  <a:pt x="616810" y="74215"/>
                </a:lnTo>
                <a:lnTo>
                  <a:pt x="620596" y="73185"/>
                </a:lnTo>
                <a:lnTo>
                  <a:pt x="624049" y="71127"/>
                </a:lnTo>
                <a:lnTo>
                  <a:pt x="627503" y="69068"/>
                </a:lnTo>
                <a:lnTo>
                  <a:pt x="630259" y="66112"/>
                </a:lnTo>
                <a:lnTo>
                  <a:pt x="632317" y="62261"/>
                </a:lnTo>
                <a:lnTo>
                  <a:pt x="634443" y="58342"/>
                </a:lnTo>
                <a:lnTo>
                  <a:pt x="635505" y="53693"/>
                </a:lnTo>
                <a:lnTo>
                  <a:pt x="635505" y="42868"/>
                </a:lnTo>
                <a:lnTo>
                  <a:pt x="634476" y="38220"/>
                </a:lnTo>
                <a:lnTo>
                  <a:pt x="632417" y="34368"/>
                </a:lnTo>
                <a:lnTo>
                  <a:pt x="630358" y="30516"/>
                </a:lnTo>
                <a:lnTo>
                  <a:pt x="627602" y="27560"/>
                </a:lnTo>
                <a:lnTo>
                  <a:pt x="624149" y="25502"/>
                </a:lnTo>
                <a:lnTo>
                  <a:pt x="620762" y="23443"/>
                </a:lnTo>
                <a:lnTo>
                  <a:pt x="620795" y="31113"/>
                </a:lnTo>
                <a:lnTo>
                  <a:pt x="623452" y="34567"/>
                </a:lnTo>
                <a:lnTo>
                  <a:pt x="626174" y="38020"/>
                </a:lnTo>
                <a:lnTo>
                  <a:pt x="627536" y="42603"/>
                </a:lnTo>
                <a:lnTo>
                  <a:pt x="627536" y="54026"/>
                </a:lnTo>
                <a:lnTo>
                  <a:pt x="626141" y="58608"/>
                </a:lnTo>
                <a:lnTo>
                  <a:pt x="623352" y="62061"/>
                </a:lnTo>
                <a:lnTo>
                  <a:pt x="620629" y="65515"/>
                </a:lnTo>
                <a:lnTo>
                  <a:pt x="616810" y="67241"/>
                </a:lnTo>
                <a:lnTo>
                  <a:pt x="608774" y="67241"/>
                </a:lnTo>
                <a:lnTo>
                  <a:pt x="606018" y="66478"/>
                </a:lnTo>
                <a:lnTo>
                  <a:pt x="603628" y="64950"/>
                </a:lnTo>
                <a:lnTo>
                  <a:pt x="601303" y="63356"/>
                </a:lnTo>
                <a:lnTo>
                  <a:pt x="599477" y="61132"/>
                </a:lnTo>
                <a:close/>
              </a:path>
              <a:path w="2507483" h="580273">
                <a:moveTo>
                  <a:pt x="686837" y="55619"/>
                </a:moveTo>
                <a:lnTo>
                  <a:pt x="685509" y="58475"/>
                </a:lnTo>
                <a:lnTo>
                  <a:pt x="684247" y="61331"/>
                </a:lnTo>
                <a:lnTo>
                  <a:pt x="682421" y="63522"/>
                </a:lnTo>
                <a:lnTo>
                  <a:pt x="680030" y="65050"/>
                </a:lnTo>
                <a:lnTo>
                  <a:pt x="677639" y="66577"/>
                </a:lnTo>
                <a:lnTo>
                  <a:pt x="674750" y="67341"/>
                </a:lnTo>
                <a:lnTo>
                  <a:pt x="671363" y="67341"/>
                </a:lnTo>
                <a:lnTo>
                  <a:pt x="671363" y="74215"/>
                </a:lnTo>
                <a:lnTo>
                  <a:pt x="676078" y="74215"/>
                </a:lnTo>
                <a:lnTo>
                  <a:pt x="680229" y="73185"/>
                </a:lnTo>
                <a:lnTo>
                  <a:pt x="683815" y="71127"/>
                </a:lnTo>
                <a:lnTo>
                  <a:pt x="687468" y="69068"/>
                </a:lnTo>
                <a:lnTo>
                  <a:pt x="690324" y="66112"/>
                </a:lnTo>
                <a:lnTo>
                  <a:pt x="692382" y="62261"/>
                </a:lnTo>
                <a:lnTo>
                  <a:pt x="694441" y="58342"/>
                </a:lnTo>
                <a:lnTo>
                  <a:pt x="695470" y="53693"/>
                </a:lnTo>
                <a:lnTo>
                  <a:pt x="695470" y="42935"/>
                </a:lnTo>
                <a:lnTo>
                  <a:pt x="694441" y="38319"/>
                </a:lnTo>
                <a:lnTo>
                  <a:pt x="692382" y="34467"/>
                </a:lnTo>
                <a:lnTo>
                  <a:pt x="690324" y="30549"/>
                </a:lnTo>
                <a:lnTo>
                  <a:pt x="687468" y="27560"/>
                </a:lnTo>
                <a:lnTo>
                  <a:pt x="683815" y="25502"/>
                </a:lnTo>
                <a:lnTo>
                  <a:pt x="680229" y="23443"/>
                </a:lnTo>
                <a:lnTo>
                  <a:pt x="676078" y="22413"/>
                </a:lnTo>
                <a:lnTo>
                  <a:pt x="666714" y="22413"/>
                </a:lnTo>
                <a:lnTo>
                  <a:pt x="662563" y="23443"/>
                </a:lnTo>
                <a:lnTo>
                  <a:pt x="658911" y="25502"/>
                </a:lnTo>
                <a:lnTo>
                  <a:pt x="655258" y="27560"/>
                </a:lnTo>
                <a:lnTo>
                  <a:pt x="652402" y="30549"/>
                </a:lnTo>
                <a:lnTo>
                  <a:pt x="650344" y="34467"/>
                </a:lnTo>
                <a:lnTo>
                  <a:pt x="648285" y="38319"/>
                </a:lnTo>
                <a:lnTo>
                  <a:pt x="647255" y="42935"/>
                </a:lnTo>
                <a:lnTo>
                  <a:pt x="647255" y="48314"/>
                </a:lnTo>
                <a:lnTo>
                  <a:pt x="648285" y="58342"/>
                </a:lnTo>
                <a:lnTo>
                  <a:pt x="650344" y="62261"/>
                </a:lnTo>
                <a:lnTo>
                  <a:pt x="652402" y="66112"/>
                </a:lnTo>
                <a:lnTo>
                  <a:pt x="655258" y="69068"/>
                </a:lnTo>
                <a:lnTo>
                  <a:pt x="658911" y="71127"/>
                </a:lnTo>
                <a:lnTo>
                  <a:pt x="662563" y="73185"/>
                </a:lnTo>
                <a:lnTo>
                  <a:pt x="666714" y="74215"/>
                </a:lnTo>
                <a:lnTo>
                  <a:pt x="665087" y="66577"/>
                </a:lnTo>
                <a:lnTo>
                  <a:pt x="662696" y="65050"/>
                </a:lnTo>
                <a:lnTo>
                  <a:pt x="660305" y="63522"/>
                </a:lnTo>
                <a:lnTo>
                  <a:pt x="658446" y="61331"/>
                </a:lnTo>
                <a:lnTo>
                  <a:pt x="657118" y="58475"/>
                </a:lnTo>
                <a:lnTo>
                  <a:pt x="655856" y="55619"/>
                </a:lnTo>
                <a:lnTo>
                  <a:pt x="655225" y="52232"/>
                </a:lnTo>
                <a:lnTo>
                  <a:pt x="655225" y="44329"/>
                </a:lnTo>
                <a:lnTo>
                  <a:pt x="655856" y="40942"/>
                </a:lnTo>
                <a:lnTo>
                  <a:pt x="657118" y="38153"/>
                </a:lnTo>
                <a:lnTo>
                  <a:pt x="658446" y="35297"/>
                </a:lnTo>
                <a:lnTo>
                  <a:pt x="660305" y="33106"/>
                </a:lnTo>
                <a:lnTo>
                  <a:pt x="662696" y="31578"/>
                </a:lnTo>
                <a:lnTo>
                  <a:pt x="665087" y="30051"/>
                </a:lnTo>
                <a:lnTo>
                  <a:pt x="667976" y="29287"/>
                </a:lnTo>
                <a:lnTo>
                  <a:pt x="674750" y="29287"/>
                </a:lnTo>
                <a:lnTo>
                  <a:pt x="677639" y="30051"/>
                </a:lnTo>
                <a:lnTo>
                  <a:pt x="680030" y="31578"/>
                </a:lnTo>
                <a:lnTo>
                  <a:pt x="682421" y="33106"/>
                </a:lnTo>
                <a:lnTo>
                  <a:pt x="684247" y="35297"/>
                </a:lnTo>
                <a:lnTo>
                  <a:pt x="685509" y="38153"/>
                </a:lnTo>
                <a:lnTo>
                  <a:pt x="686837" y="40942"/>
                </a:lnTo>
                <a:lnTo>
                  <a:pt x="687501" y="44329"/>
                </a:lnTo>
                <a:lnTo>
                  <a:pt x="687501" y="52232"/>
                </a:lnTo>
                <a:lnTo>
                  <a:pt x="686837" y="55619"/>
                </a:lnTo>
                <a:close/>
              </a:path>
              <a:path w="2507483" h="580273">
                <a:moveTo>
                  <a:pt x="667976" y="67341"/>
                </a:moveTo>
                <a:lnTo>
                  <a:pt x="665087" y="66577"/>
                </a:lnTo>
                <a:lnTo>
                  <a:pt x="666714" y="74215"/>
                </a:lnTo>
                <a:lnTo>
                  <a:pt x="671363" y="74215"/>
                </a:lnTo>
                <a:lnTo>
                  <a:pt x="671363" y="67341"/>
                </a:lnTo>
                <a:lnTo>
                  <a:pt x="667976" y="67341"/>
                </a:lnTo>
                <a:close/>
              </a:path>
              <a:path w="2507483" h="580273">
                <a:moveTo>
                  <a:pt x="780401" y="23410"/>
                </a:moveTo>
                <a:lnTo>
                  <a:pt x="772431" y="23410"/>
                </a:lnTo>
                <a:lnTo>
                  <a:pt x="772431" y="60401"/>
                </a:lnTo>
                <a:lnTo>
                  <a:pt x="773295" y="63921"/>
                </a:lnTo>
                <a:lnTo>
                  <a:pt x="775021" y="66644"/>
                </a:lnTo>
                <a:lnTo>
                  <a:pt x="776815" y="69300"/>
                </a:lnTo>
                <a:lnTo>
                  <a:pt x="779106" y="71226"/>
                </a:lnTo>
                <a:lnTo>
                  <a:pt x="781895" y="72422"/>
                </a:lnTo>
                <a:lnTo>
                  <a:pt x="780401" y="59040"/>
                </a:lnTo>
                <a:lnTo>
                  <a:pt x="780401" y="23410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5559013" y="8134732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5817980" y="8134732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6515254" y="815620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6592646" y="8134732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7040710" y="8115357"/>
            <a:ext cx="0" cy="65747"/>
          </a:xfrm>
          <a:custGeom>
            <a:avLst/>
            <a:gdLst/>
            <a:ahLst/>
            <a:cxnLst/>
            <a:rect l="l" t="t" r="r" b="b"/>
            <a:pathLst>
              <a:path w="0" h="65747">
                <a:moveTo>
                  <a:pt x="0" y="0"/>
                </a:moveTo>
                <a:lnTo>
                  <a:pt x="0" y="65747"/>
                </a:lnTo>
              </a:path>
            </a:pathLst>
          </a:custGeom>
          <a:ln w="9239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7369593" y="815620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7596895" y="8134732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5428701" y="8318079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6123643" y="8296611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6274140" y="8296611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6387942" y="8277235"/>
            <a:ext cx="0" cy="65747"/>
          </a:xfrm>
          <a:custGeom>
            <a:avLst/>
            <a:gdLst/>
            <a:ahLst/>
            <a:cxnLst/>
            <a:rect l="l" t="t" r="r" b="b"/>
            <a:pathLst>
              <a:path w="0" h="65747">
                <a:moveTo>
                  <a:pt x="0" y="0"/>
                </a:moveTo>
                <a:lnTo>
                  <a:pt x="0" y="65747"/>
                </a:lnTo>
              </a:path>
            </a:pathLst>
          </a:custGeom>
          <a:ln w="9239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6405763" y="8296611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6843731" y="8296611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6978126" y="8318079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7250713" y="8318079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7534637" y="8296611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5623851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5931217" y="845849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5979128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6131667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6151952" y="845849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6344961" y="845849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6576984" y="8458490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7351008" y="8432141"/>
            <a:ext cx="0" cy="72720"/>
          </a:xfrm>
          <a:custGeom>
            <a:avLst/>
            <a:gdLst/>
            <a:ahLst/>
            <a:cxnLst/>
            <a:rect l="l" t="t" r="r" b="b"/>
            <a:pathLst>
              <a:path w="0" h="72720">
                <a:moveTo>
                  <a:pt x="0" y="0"/>
                </a:moveTo>
                <a:lnTo>
                  <a:pt x="0" y="72720"/>
                </a:lnTo>
              </a:path>
            </a:pathLst>
          </a:custGeom>
          <a:ln w="9239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7403544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7578654" y="8479957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7598938" y="845849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6220681" y="864183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6794651" y="864183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6875932" y="8620369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7043302" y="8594020"/>
            <a:ext cx="0" cy="72720"/>
          </a:xfrm>
          <a:custGeom>
            <a:avLst/>
            <a:gdLst/>
            <a:ahLst/>
            <a:cxnLst/>
            <a:rect l="l" t="t" r="r" b="b"/>
            <a:pathLst>
              <a:path w="0" h="72720">
                <a:moveTo>
                  <a:pt x="0" y="0"/>
                </a:moveTo>
                <a:lnTo>
                  <a:pt x="0" y="72720"/>
                </a:lnTo>
              </a:path>
            </a:pathLst>
          </a:custGeom>
          <a:ln w="9239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5382096" y="7383913"/>
            <a:ext cx="1672883" cy="526977"/>
          </a:xfrm>
          <a:custGeom>
            <a:avLst/>
            <a:gdLst/>
            <a:ahLst/>
            <a:cxnLst/>
            <a:rect l="l" t="t" r="r" b="b"/>
            <a:pathLst>
              <a:path w="1672883" h="526977">
                <a:moveTo>
                  <a:pt x="1519734" y="180246"/>
                </a:moveTo>
                <a:lnTo>
                  <a:pt x="1530995" y="175825"/>
                </a:lnTo>
                <a:lnTo>
                  <a:pt x="1536912" y="172328"/>
                </a:lnTo>
                <a:lnTo>
                  <a:pt x="1546590" y="164049"/>
                </a:lnTo>
                <a:lnTo>
                  <a:pt x="1554156" y="153660"/>
                </a:lnTo>
                <a:lnTo>
                  <a:pt x="1558437" y="144432"/>
                </a:lnTo>
                <a:lnTo>
                  <a:pt x="1561577" y="132197"/>
                </a:lnTo>
                <a:lnTo>
                  <a:pt x="1562624" y="118545"/>
                </a:lnTo>
                <a:lnTo>
                  <a:pt x="1561902" y="107125"/>
                </a:lnTo>
                <a:lnTo>
                  <a:pt x="1559090" y="94653"/>
                </a:lnTo>
                <a:lnTo>
                  <a:pt x="1554156" y="83678"/>
                </a:lnTo>
                <a:lnTo>
                  <a:pt x="1550453" y="77887"/>
                </a:lnTo>
                <a:lnTo>
                  <a:pt x="1541779" y="68567"/>
                </a:lnTo>
                <a:lnTo>
                  <a:pt x="1530995" y="61513"/>
                </a:lnTo>
                <a:lnTo>
                  <a:pt x="1522411" y="57807"/>
                </a:lnTo>
                <a:lnTo>
                  <a:pt x="1510167" y="54797"/>
                </a:lnTo>
                <a:lnTo>
                  <a:pt x="1496627" y="53793"/>
                </a:lnTo>
                <a:lnTo>
                  <a:pt x="1486440" y="54372"/>
                </a:lnTo>
                <a:lnTo>
                  <a:pt x="1473916" y="56925"/>
                </a:lnTo>
                <a:lnTo>
                  <a:pt x="1462508" y="61513"/>
                </a:lnTo>
                <a:lnTo>
                  <a:pt x="1456460" y="65008"/>
                </a:lnTo>
                <a:lnTo>
                  <a:pt x="1446774" y="73222"/>
                </a:lnTo>
                <a:lnTo>
                  <a:pt x="1439098" y="83678"/>
                </a:lnTo>
                <a:lnTo>
                  <a:pt x="1435012" y="92589"/>
                </a:lnTo>
                <a:lnTo>
                  <a:pt x="1431913" y="104816"/>
                </a:lnTo>
                <a:lnTo>
                  <a:pt x="1430880" y="118545"/>
                </a:lnTo>
                <a:lnTo>
                  <a:pt x="1431598" y="130121"/>
                </a:lnTo>
                <a:lnTo>
                  <a:pt x="1434329" y="142601"/>
                </a:lnTo>
                <a:lnTo>
                  <a:pt x="1439098" y="153660"/>
                </a:lnTo>
                <a:lnTo>
                  <a:pt x="1442982" y="159485"/>
                </a:lnTo>
                <a:lnTo>
                  <a:pt x="1451740" y="168699"/>
                </a:lnTo>
                <a:lnTo>
                  <a:pt x="1462508" y="175825"/>
                </a:lnTo>
                <a:lnTo>
                  <a:pt x="1470975" y="179345"/>
                </a:lnTo>
                <a:lnTo>
                  <a:pt x="1483242" y="182308"/>
                </a:lnTo>
                <a:lnTo>
                  <a:pt x="1484175" y="149675"/>
                </a:lnTo>
                <a:lnTo>
                  <a:pt x="1480688" y="147185"/>
                </a:lnTo>
                <a:lnTo>
                  <a:pt x="1478032" y="143449"/>
                </a:lnTo>
                <a:lnTo>
                  <a:pt x="1476206" y="138468"/>
                </a:lnTo>
                <a:lnTo>
                  <a:pt x="1474379" y="133321"/>
                </a:lnTo>
                <a:lnTo>
                  <a:pt x="1473466" y="126680"/>
                </a:lnTo>
                <a:lnTo>
                  <a:pt x="1473466" y="110409"/>
                </a:lnTo>
                <a:lnTo>
                  <a:pt x="1474379" y="103768"/>
                </a:lnTo>
                <a:lnTo>
                  <a:pt x="1476206" y="98621"/>
                </a:lnTo>
                <a:lnTo>
                  <a:pt x="1478032" y="93474"/>
                </a:lnTo>
                <a:lnTo>
                  <a:pt x="1480688" y="89738"/>
                </a:lnTo>
                <a:lnTo>
                  <a:pt x="1484175" y="87414"/>
                </a:lnTo>
                <a:lnTo>
                  <a:pt x="1487662" y="85090"/>
                </a:lnTo>
                <a:lnTo>
                  <a:pt x="1491812" y="83927"/>
                </a:lnTo>
                <a:lnTo>
                  <a:pt x="1501608" y="83927"/>
                </a:lnTo>
                <a:lnTo>
                  <a:pt x="1505842" y="85090"/>
                </a:lnTo>
                <a:lnTo>
                  <a:pt x="1509329" y="87414"/>
                </a:lnTo>
                <a:lnTo>
                  <a:pt x="1512815" y="89738"/>
                </a:lnTo>
                <a:lnTo>
                  <a:pt x="1515472" y="93474"/>
                </a:lnTo>
                <a:lnTo>
                  <a:pt x="1517298" y="98621"/>
                </a:lnTo>
                <a:lnTo>
                  <a:pt x="1519124" y="103768"/>
                </a:lnTo>
                <a:lnTo>
                  <a:pt x="1520037" y="110409"/>
                </a:lnTo>
                <a:lnTo>
                  <a:pt x="1520037" y="126680"/>
                </a:lnTo>
                <a:lnTo>
                  <a:pt x="1519124" y="133321"/>
                </a:lnTo>
                <a:lnTo>
                  <a:pt x="1517298" y="138468"/>
                </a:lnTo>
                <a:lnTo>
                  <a:pt x="1515472" y="143449"/>
                </a:lnTo>
                <a:lnTo>
                  <a:pt x="1512815" y="147185"/>
                </a:lnTo>
                <a:lnTo>
                  <a:pt x="1509329" y="149675"/>
                </a:lnTo>
                <a:lnTo>
                  <a:pt x="1505842" y="152000"/>
                </a:lnTo>
                <a:lnTo>
                  <a:pt x="1501608" y="153162"/>
                </a:lnTo>
                <a:lnTo>
                  <a:pt x="1496627" y="153162"/>
                </a:lnTo>
                <a:lnTo>
                  <a:pt x="1496627" y="183296"/>
                </a:lnTo>
                <a:lnTo>
                  <a:pt x="1507174" y="182719"/>
                </a:lnTo>
                <a:lnTo>
                  <a:pt x="1519734" y="180246"/>
                </a:lnTo>
                <a:close/>
              </a:path>
              <a:path w="1672883" h="526977">
                <a:moveTo>
                  <a:pt x="1496627" y="183296"/>
                </a:moveTo>
                <a:lnTo>
                  <a:pt x="1496627" y="153162"/>
                </a:lnTo>
                <a:lnTo>
                  <a:pt x="1491812" y="153162"/>
                </a:lnTo>
                <a:lnTo>
                  <a:pt x="1487662" y="152000"/>
                </a:lnTo>
                <a:lnTo>
                  <a:pt x="1484175" y="149675"/>
                </a:lnTo>
                <a:lnTo>
                  <a:pt x="1483242" y="182308"/>
                </a:lnTo>
                <a:lnTo>
                  <a:pt x="1496627" y="183296"/>
                </a:lnTo>
                <a:close/>
              </a:path>
              <a:path w="1672883" h="526977">
                <a:moveTo>
                  <a:pt x="1671637" y="56284"/>
                </a:moveTo>
                <a:lnTo>
                  <a:pt x="1633783" y="56284"/>
                </a:lnTo>
                <a:lnTo>
                  <a:pt x="1633783" y="63755"/>
                </a:lnTo>
                <a:lnTo>
                  <a:pt x="1593935" y="56284"/>
                </a:lnTo>
                <a:lnTo>
                  <a:pt x="1574012" y="56284"/>
                </a:lnTo>
                <a:lnTo>
                  <a:pt x="1574012" y="86418"/>
                </a:lnTo>
                <a:lnTo>
                  <a:pt x="1593935" y="86418"/>
                </a:lnTo>
                <a:lnTo>
                  <a:pt x="1593935" y="180806"/>
                </a:lnTo>
                <a:lnTo>
                  <a:pt x="1636273" y="180806"/>
                </a:lnTo>
                <a:lnTo>
                  <a:pt x="1636273" y="70728"/>
                </a:lnTo>
                <a:lnTo>
                  <a:pt x="1671637" y="56284"/>
                </a:lnTo>
                <a:close/>
              </a:path>
              <a:path w="1672883" h="526977">
                <a:moveTo>
                  <a:pt x="1633783" y="56284"/>
                </a:moveTo>
                <a:lnTo>
                  <a:pt x="1633783" y="40926"/>
                </a:lnTo>
                <a:lnTo>
                  <a:pt x="1635609" y="36277"/>
                </a:lnTo>
                <a:lnTo>
                  <a:pt x="1639261" y="33620"/>
                </a:lnTo>
                <a:lnTo>
                  <a:pt x="1643080" y="30964"/>
                </a:lnTo>
                <a:lnTo>
                  <a:pt x="1647895" y="29636"/>
                </a:lnTo>
                <a:lnTo>
                  <a:pt x="1657193" y="29636"/>
                </a:lnTo>
                <a:lnTo>
                  <a:pt x="1660098" y="29968"/>
                </a:lnTo>
                <a:lnTo>
                  <a:pt x="1662423" y="30632"/>
                </a:lnTo>
                <a:lnTo>
                  <a:pt x="1664747" y="31296"/>
                </a:lnTo>
                <a:lnTo>
                  <a:pt x="1666822" y="32209"/>
                </a:lnTo>
                <a:lnTo>
                  <a:pt x="1668649" y="33371"/>
                </a:lnTo>
                <a:lnTo>
                  <a:pt x="1672883" y="6973"/>
                </a:lnTo>
                <a:lnTo>
                  <a:pt x="1670392" y="5146"/>
                </a:lnTo>
                <a:lnTo>
                  <a:pt x="1666573" y="3569"/>
                </a:lnTo>
                <a:lnTo>
                  <a:pt x="1661427" y="2241"/>
                </a:lnTo>
                <a:lnTo>
                  <a:pt x="1656279" y="747"/>
                </a:lnTo>
                <a:lnTo>
                  <a:pt x="1650302" y="0"/>
                </a:lnTo>
                <a:lnTo>
                  <a:pt x="1636854" y="0"/>
                </a:lnTo>
                <a:lnTo>
                  <a:pt x="1630545" y="830"/>
                </a:lnTo>
                <a:lnTo>
                  <a:pt x="1624568" y="2490"/>
                </a:lnTo>
                <a:lnTo>
                  <a:pt x="1618591" y="4150"/>
                </a:lnTo>
                <a:lnTo>
                  <a:pt x="1613278" y="6807"/>
                </a:lnTo>
                <a:lnTo>
                  <a:pt x="1608629" y="10459"/>
                </a:lnTo>
                <a:lnTo>
                  <a:pt x="1603980" y="14112"/>
                </a:lnTo>
                <a:lnTo>
                  <a:pt x="1600328" y="18761"/>
                </a:lnTo>
                <a:lnTo>
                  <a:pt x="1597671" y="24406"/>
                </a:lnTo>
                <a:lnTo>
                  <a:pt x="1595181" y="30051"/>
                </a:lnTo>
                <a:lnTo>
                  <a:pt x="1593935" y="36858"/>
                </a:lnTo>
                <a:lnTo>
                  <a:pt x="1593935" y="56284"/>
                </a:lnTo>
                <a:lnTo>
                  <a:pt x="1633783" y="63755"/>
                </a:lnTo>
                <a:lnTo>
                  <a:pt x="1633783" y="56284"/>
                </a:lnTo>
                <a:close/>
              </a:path>
              <a:path w="1672883" h="526977">
                <a:moveTo>
                  <a:pt x="193495" y="348911"/>
                </a:moveTo>
                <a:lnTo>
                  <a:pt x="156139" y="348911"/>
                </a:lnTo>
                <a:lnTo>
                  <a:pt x="156139" y="473433"/>
                </a:lnTo>
                <a:lnTo>
                  <a:pt x="198476" y="473433"/>
                </a:lnTo>
                <a:lnTo>
                  <a:pt x="198476" y="404198"/>
                </a:lnTo>
                <a:lnTo>
                  <a:pt x="199721" y="398885"/>
                </a:lnTo>
                <a:lnTo>
                  <a:pt x="202212" y="394735"/>
                </a:lnTo>
                <a:lnTo>
                  <a:pt x="204868" y="390418"/>
                </a:lnTo>
                <a:lnTo>
                  <a:pt x="208355" y="387180"/>
                </a:lnTo>
                <a:lnTo>
                  <a:pt x="212672" y="385022"/>
                </a:lnTo>
                <a:lnTo>
                  <a:pt x="216988" y="382864"/>
                </a:lnTo>
                <a:lnTo>
                  <a:pt x="221637" y="381784"/>
                </a:lnTo>
                <a:lnTo>
                  <a:pt x="230271" y="381784"/>
                </a:lnTo>
                <a:lnTo>
                  <a:pt x="233342" y="382033"/>
                </a:lnTo>
                <a:lnTo>
                  <a:pt x="235833" y="382532"/>
                </a:lnTo>
                <a:lnTo>
                  <a:pt x="238489" y="382864"/>
                </a:lnTo>
                <a:lnTo>
                  <a:pt x="240648" y="383362"/>
                </a:lnTo>
                <a:lnTo>
                  <a:pt x="242308" y="384026"/>
                </a:lnTo>
                <a:lnTo>
                  <a:pt x="246542" y="349160"/>
                </a:lnTo>
                <a:lnTo>
                  <a:pt x="245213" y="348329"/>
                </a:lnTo>
                <a:lnTo>
                  <a:pt x="243387" y="347665"/>
                </a:lnTo>
                <a:lnTo>
                  <a:pt x="241063" y="347167"/>
                </a:lnTo>
                <a:lnTo>
                  <a:pt x="238904" y="346669"/>
                </a:lnTo>
                <a:lnTo>
                  <a:pt x="236248" y="346420"/>
                </a:lnTo>
                <a:lnTo>
                  <a:pt x="223464" y="346420"/>
                </a:lnTo>
                <a:lnTo>
                  <a:pt x="215494" y="348994"/>
                </a:lnTo>
                <a:lnTo>
                  <a:pt x="209185" y="354140"/>
                </a:lnTo>
                <a:lnTo>
                  <a:pt x="200992" y="363572"/>
                </a:lnTo>
                <a:lnTo>
                  <a:pt x="195239" y="375807"/>
                </a:lnTo>
                <a:lnTo>
                  <a:pt x="193495" y="348911"/>
                </a:lnTo>
                <a:close/>
              </a:path>
              <a:path w="1672883" h="526977">
                <a:moveTo>
                  <a:pt x="342381" y="396976"/>
                </a:moveTo>
                <a:lnTo>
                  <a:pt x="342381" y="406938"/>
                </a:lnTo>
                <a:lnTo>
                  <a:pt x="296151" y="399218"/>
                </a:lnTo>
                <a:lnTo>
                  <a:pt x="295561" y="403617"/>
                </a:lnTo>
                <a:lnTo>
                  <a:pt x="295561" y="420054"/>
                </a:lnTo>
                <a:lnTo>
                  <a:pt x="282610" y="399218"/>
                </a:lnTo>
                <a:lnTo>
                  <a:pt x="286346" y="354140"/>
                </a:lnTo>
                <a:lnTo>
                  <a:pt x="280641" y="357556"/>
                </a:lnTo>
                <a:lnTo>
                  <a:pt x="271010" y="365864"/>
                </a:lnTo>
                <a:lnTo>
                  <a:pt x="263434" y="376305"/>
                </a:lnTo>
                <a:lnTo>
                  <a:pt x="259347" y="385216"/>
                </a:lnTo>
                <a:lnTo>
                  <a:pt x="256248" y="397443"/>
                </a:lnTo>
                <a:lnTo>
                  <a:pt x="255215" y="411172"/>
                </a:lnTo>
                <a:lnTo>
                  <a:pt x="255911" y="422548"/>
                </a:lnTo>
                <a:lnTo>
                  <a:pt x="258639" y="435044"/>
                </a:lnTo>
                <a:lnTo>
                  <a:pt x="263434" y="446038"/>
                </a:lnTo>
                <a:lnTo>
                  <a:pt x="267138" y="451748"/>
                </a:lnTo>
                <a:lnTo>
                  <a:pt x="275811" y="461031"/>
                </a:lnTo>
                <a:lnTo>
                  <a:pt x="286595" y="468203"/>
                </a:lnTo>
                <a:lnTo>
                  <a:pt x="282610" y="421881"/>
                </a:lnTo>
                <a:lnTo>
                  <a:pt x="295857" y="421881"/>
                </a:lnTo>
                <a:lnTo>
                  <a:pt x="295561" y="411919"/>
                </a:lnTo>
                <a:lnTo>
                  <a:pt x="295857" y="421881"/>
                </a:lnTo>
                <a:lnTo>
                  <a:pt x="381232" y="421881"/>
                </a:lnTo>
                <a:lnTo>
                  <a:pt x="381813" y="417398"/>
                </a:lnTo>
                <a:lnTo>
                  <a:pt x="381979" y="414409"/>
                </a:lnTo>
                <a:lnTo>
                  <a:pt x="382145" y="411421"/>
                </a:lnTo>
                <a:lnTo>
                  <a:pt x="382228" y="408432"/>
                </a:lnTo>
                <a:lnTo>
                  <a:pt x="382228" y="405444"/>
                </a:lnTo>
                <a:lnTo>
                  <a:pt x="381976" y="399167"/>
                </a:lnTo>
                <a:lnTo>
                  <a:pt x="379685" y="386454"/>
                </a:lnTo>
                <a:lnTo>
                  <a:pt x="375006" y="375060"/>
                </a:lnTo>
                <a:lnTo>
                  <a:pt x="372744" y="371247"/>
                </a:lnTo>
                <a:lnTo>
                  <a:pt x="364515" y="361605"/>
                </a:lnTo>
                <a:lnTo>
                  <a:pt x="353837" y="354140"/>
                </a:lnTo>
                <a:lnTo>
                  <a:pt x="362553" y="399218"/>
                </a:lnTo>
                <a:lnTo>
                  <a:pt x="342381" y="396976"/>
                </a:lnTo>
                <a:close/>
              </a:path>
              <a:path w="1672883" h="526977">
                <a:moveTo>
                  <a:pt x="295561" y="420054"/>
                </a:moveTo>
                <a:lnTo>
                  <a:pt x="295561" y="403617"/>
                </a:lnTo>
                <a:lnTo>
                  <a:pt x="296151" y="399218"/>
                </a:lnTo>
                <a:lnTo>
                  <a:pt x="296474" y="396810"/>
                </a:lnTo>
                <a:lnTo>
                  <a:pt x="298300" y="391497"/>
                </a:lnTo>
                <a:lnTo>
                  <a:pt x="300292" y="386184"/>
                </a:lnTo>
                <a:lnTo>
                  <a:pt x="303115" y="382282"/>
                </a:lnTo>
                <a:lnTo>
                  <a:pt x="306768" y="379792"/>
                </a:lnTo>
                <a:lnTo>
                  <a:pt x="310586" y="377302"/>
                </a:lnTo>
                <a:lnTo>
                  <a:pt x="315152" y="376056"/>
                </a:lnTo>
                <a:lnTo>
                  <a:pt x="327936" y="376056"/>
                </a:lnTo>
                <a:lnTo>
                  <a:pt x="333415" y="378713"/>
                </a:lnTo>
                <a:lnTo>
                  <a:pt x="336902" y="384026"/>
                </a:lnTo>
                <a:lnTo>
                  <a:pt x="340555" y="389339"/>
                </a:lnTo>
                <a:lnTo>
                  <a:pt x="342381" y="396976"/>
                </a:lnTo>
                <a:lnTo>
                  <a:pt x="362553" y="399218"/>
                </a:lnTo>
                <a:lnTo>
                  <a:pt x="353837" y="354140"/>
                </a:lnTo>
                <a:lnTo>
                  <a:pt x="346357" y="350665"/>
                </a:lnTo>
                <a:lnTo>
                  <a:pt x="334233" y="347481"/>
                </a:lnTo>
                <a:lnTo>
                  <a:pt x="320465" y="346420"/>
                </a:lnTo>
                <a:lnTo>
                  <a:pt x="310278" y="346999"/>
                </a:lnTo>
                <a:lnTo>
                  <a:pt x="297754" y="349552"/>
                </a:lnTo>
                <a:lnTo>
                  <a:pt x="286346" y="354140"/>
                </a:lnTo>
                <a:lnTo>
                  <a:pt x="282610" y="399218"/>
                </a:lnTo>
                <a:lnTo>
                  <a:pt x="295561" y="420054"/>
                </a:lnTo>
                <a:close/>
              </a:path>
              <a:path w="1672883" h="526977">
                <a:moveTo>
                  <a:pt x="308802" y="474998"/>
                </a:moveTo>
                <a:lnTo>
                  <a:pt x="322457" y="475923"/>
                </a:lnTo>
                <a:lnTo>
                  <a:pt x="331091" y="475923"/>
                </a:lnTo>
                <a:lnTo>
                  <a:pt x="339309" y="474678"/>
                </a:lnTo>
                <a:lnTo>
                  <a:pt x="347113" y="472187"/>
                </a:lnTo>
                <a:lnTo>
                  <a:pt x="355082" y="469697"/>
                </a:lnTo>
                <a:lnTo>
                  <a:pt x="361889" y="466044"/>
                </a:lnTo>
                <a:lnTo>
                  <a:pt x="367534" y="461230"/>
                </a:lnTo>
                <a:lnTo>
                  <a:pt x="373345" y="456249"/>
                </a:lnTo>
                <a:lnTo>
                  <a:pt x="377413" y="450189"/>
                </a:lnTo>
                <a:lnTo>
                  <a:pt x="379738" y="443049"/>
                </a:lnTo>
                <a:lnTo>
                  <a:pt x="345868" y="431842"/>
                </a:lnTo>
                <a:lnTo>
                  <a:pt x="344041" y="436325"/>
                </a:lnTo>
                <a:lnTo>
                  <a:pt x="341219" y="439812"/>
                </a:lnTo>
                <a:lnTo>
                  <a:pt x="337400" y="442302"/>
                </a:lnTo>
                <a:lnTo>
                  <a:pt x="333747" y="444793"/>
                </a:lnTo>
                <a:lnTo>
                  <a:pt x="328766" y="446038"/>
                </a:lnTo>
                <a:lnTo>
                  <a:pt x="316812" y="446038"/>
                </a:lnTo>
                <a:lnTo>
                  <a:pt x="311998" y="444959"/>
                </a:lnTo>
                <a:lnTo>
                  <a:pt x="308013" y="442800"/>
                </a:lnTo>
                <a:lnTo>
                  <a:pt x="304028" y="440476"/>
                </a:lnTo>
                <a:lnTo>
                  <a:pt x="300957" y="436823"/>
                </a:lnTo>
                <a:lnTo>
                  <a:pt x="298798" y="431842"/>
                </a:lnTo>
                <a:lnTo>
                  <a:pt x="296640" y="426695"/>
                </a:lnTo>
                <a:lnTo>
                  <a:pt x="295857" y="421881"/>
                </a:lnTo>
                <a:lnTo>
                  <a:pt x="282610" y="421881"/>
                </a:lnTo>
                <a:lnTo>
                  <a:pt x="286595" y="468203"/>
                </a:lnTo>
                <a:lnTo>
                  <a:pt x="296459" y="472222"/>
                </a:lnTo>
                <a:lnTo>
                  <a:pt x="308802" y="474998"/>
                </a:lnTo>
                <a:close/>
              </a:path>
              <a:path w="1672883" h="526977">
                <a:moveTo>
                  <a:pt x="526792" y="348911"/>
                </a:moveTo>
                <a:lnTo>
                  <a:pt x="482961" y="348911"/>
                </a:lnTo>
                <a:lnTo>
                  <a:pt x="456811" y="443796"/>
                </a:lnTo>
                <a:lnTo>
                  <a:pt x="431159" y="348911"/>
                </a:lnTo>
                <a:lnTo>
                  <a:pt x="386580" y="348911"/>
                </a:lnTo>
                <a:lnTo>
                  <a:pt x="431408" y="473433"/>
                </a:lnTo>
                <a:lnTo>
                  <a:pt x="481964" y="473433"/>
                </a:lnTo>
                <a:lnTo>
                  <a:pt x="526792" y="348911"/>
                </a:lnTo>
                <a:close/>
              </a:path>
              <a:path w="1672883" h="526977">
                <a:moveTo>
                  <a:pt x="587446" y="314293"/>
                </a:moveTo>
                <a:lnTo>
                  <a:pt x="587446" y="307154"/>
                </a:lnTo>
                <a:lnTo>
                  <a:pt x="585454" y="302007"/>
                </a:lnTo>
                <a:lnTo>
                  <a:pt x="581469" y="298853"/>
                </a:lnTo>
                <a:lnTo>
                  <a:pt x="577485" y="295532"/>
                </a:lnTo>
                <a:lnTo>
                  <a:pt x="571258" y="293872"/>
                </a:lnTo>
                <a:lnTo>
                  <a:pt x="554157" y="293872"/>
                </a:lnTo>
                <a:lnTo>
                  <a:pt x="547848" y="295532"/>
                </a:lnTo>
                <a:lnTo>
                  <a:pt x="543864" y="298853"/>
                </a:lnTo>
                <a:lnTo>
                  <a:pt x="540045" y="302007"/>
                </a:lnTo>
                <a:lnTo>
                  <a:pt x="538136" y="307154"/>
                </a:lnTo>
                <a:lnTo>
                  <a:pt x="538136" y="321267"/>
                </a:lnTo>
                <a:lnTo>
                  <a:pt x="540045" y="326414"/>
                </a:lnTo>
                <a:lnTo>
                  <a:pt x="543864" y="329734"/>
                </a:lnTo>
                <a:lnTo>
                  <a:pt x="547848" y="332889"/>
                </a:lnTo>
                <a:lnTo>
                  <a:pt x="554157" y="334466"/>
                </a:lnTo>
                <a:lnTo>
                  <a:pt x="571258" y="334466"/>
                </a:lnTo>
                <a:lnTo>
                  <a:pt x="577485" y="332889"/>
                </a:lnTo>
                <a:lnTo>
                  <a:pt x="581469" y="329734"/>
                </a:lnTo>
                <a:lnTo>
                  <a:pt x="585454" y="326414"/>
                </a:lnTo>
                <a:lnTo>
                  <a:pt x="587446" y="321267"/>
                </a:lnTo>
                <a:lnTo>
                  <a:pt x="587446" y="314293"/>
                </a:lnTo>
                <a:close/>
              </a:path>
              <a:path w="1672883" h="526977">
                <a:moveTo>
                  <a:pt x="541622" y="348911"/>
                </a:moveTo>
                <a:lnTo>
                  <a:pt x="541622" y="473433"/>
                </a:lnTo>
                <a:lnTo>
                  <a:pt x="583960" y="473433"/>
                </a:lnTo>
                <a:lnTo>
                  <a:pt x="583960" y="348911"/>
                </a:lnTo>
                <a:lnTo>
                  <a:pt x="541622" y="348911"/>
                </a:lnTo>
                <a:close/>
              </a:path>
              <a:path w="1672883" h="526977">
                <a:moveTo>
                  <a:pt x="696478" y="472873"/>
                </a:moveTo>
                <a:lnTo>
                  <a:pt x="707739" y="468452"/>
                </a:lnTo>
                <a:lnTo>
                  <a:pt x="713655" y="464955"/>
                </a:lnTo>
                <a:lnTo>
                  <a:pt x="723333" y="456676"/>
                </a:lnTo>
                <a:lnTo>
                  <a:pt x="730900" y="446287"/>
                </a:lnTo>
                <a:lnTo>
                  <a:pt x="735180" y="437059"/>
                </a:lnTo>
                <a:lnTo>
                  <a:pt x="738321" y="424824"/>
                </a:lnTo>
                <a:lnTo>
                  <a:pt x="739367" y="411172"/>
                </a:lnTo>
                <a:lnTo>
                  <a:pt x="738645" y="399752"/>
                </a:lnTo>
                <a:lnTo>
                  <a:pt x="735833" y="387280"/>
                </a:lnTo>
                <a:lnTo>
                  <a:pt x="730900" y="376305"/>
                </a:lnTo>
                <a:lnTo>
                  <a:pt x="727196" y="370514"/>
                </a:lnTo>
                <a:lnTo>
                  <a:pt x="718523" y="361194"/>
                </a:lnTo>
                <a:lnTo>
                  <a:pt x="707739" y="354140"/>
                </a:lnTo>
                <a:lnTo>
                  <a:pt x="699155" y="350434"/>
                </a:lnTo>
                <a:lnTo>
                  <a:pt x="686910" y="347424"/>
                </a:lnTo>
                <a:lnTo>
                  <a:pt x="673370" y="346420"/>
                </a:lnTo>
                <a:lnTo>
                  <a:pt x="663183" y="346999"/>
                </a:lnTo>
                <a:lnTo>
                  <a:pt x="650659" y="349552"/>
                </a:lnTo>
                <a:lnTo>
                  <a:pt x="639251" y="354140"/>
                </a:lnTo>
                <a:lnTo>
                  <a:pt x="633203" y="357635"/>
                </a:lnTo>
                <a:lnTo>
                  <a:pt x="623518" y="365849"/>
                </a:lnTo>
                <a:lnTo>
                  <a:pt x="615841" y="376305"/>
                </a:lnTo>
                <a:lnTo>
                  <a:pt x="611755" y="385216"/>
                </a:lnTo>
                <a:lnTo>
                  <a:pt x="608656" y="397443"/>
                </a:lnTo>
                <a:lnTo>
                  <a:pt x="607623" y="411172"/>
                </a:lnTo>
                <a:lnTo>
                  <a:pt x="608341" y="422748"/>
                </a:lnTo>
                <a:lnTo>
                  <a:pt x="611072" y="435228"/>
                </a:lnTo>
                <a:lnTo>
                  <a:pt x="615841" y="446287"/>
                </a:lnTo>
                <a:lnTo>
                  <a:pt x="619725" y="452112"/>
                </a:lnTo>
                <a:lnTo>
                  <a:pt x="628483" y="461326"/>
                </a:lnTo>
                <a:lnTo>
                  <a:pt x="639251" y="468452"/>
                </a:lnTo>
                <a:lnTo>
                  <a:pt x="647719" y="471972"/>
                </a:lnTo>
                <a:lnTo>
                  <a:pt x="659985" y="474935"/>
                </a:lnTo>
                <a:lnTo>
                  <a:pt x="660918" y="442302"/>
                </a:lnTo>
                <a:lnTo>
                  <a:pt x="657432" y="439812"/>
                </a:lnTo>
                <a:lnTo>
                  <a:pt x="654775" y="436076"/>
                </a:lnTo>
                <a:lnTo>
                  <a:pt x="652949" y="431095"/>
                </a:lnTo>
                <a:lnTo>
                  <a:pt x="651123" y="425948"/>
                </a:lnTo>
                <a:lnTo>
                  <a:pt x="650209" y="419307"/>
                </a:lnTo>
                <a:lnTo>
                  <a:pt x="650209" y="403036"/>
                </a:lnTo>
                <a:lnTo>
                  <a:pt x="651123" y="396395"/>
                </a:lnTo>
                <a:lnTo>
                  <a:pt x="652949" y="391248"/>
                </a:lnTo>
                <a:lnTo>
                  <a:pt x="654775" y="386101"/>
                </a:lnTo>
                <a:lnTo>
                  <a:pt x="657432" y="382365"/>
                </a:lnTo>
                <a:lnTo>
                  <a:pt x="660918" y="380041"/>
                </a:lnTo>
                <a:lnTo>
                  <a:pt x="664405" y="377717"/>
                </a:lnTo>
                <a:lnTo>
                  <a:pt x="668556" y="376554"/>
                </a:lnTo>
                <a:lnTo>
                  <a:pt x="678351" y="376554"/>
                </a:lnTo>
                <a:lnTo>
                  <a:pt x="682585" y="377717"/>
                </a:lnTo>
                <a:lnTo>
                  <a:pt x="686072" y="380041"/>
                </a:lnTo>
                <a:lnTo>
                  <a:pt x="689558" y="382365"/>
                </a:lnTo>
                <a:lnTo>
                  <a:pt x="692215" y="386101"/>
                </a:lnTo>
                <a:lnTo>
                  <a:pt x="694041" y="391248"/>
                </a:lnTo>
                <a:lnTo>
                  <a:pt x="695868" y="396395"/>
                </a:lnTo>
                <a:lnTo>
                  <a:pt x="696781" y="403036"/>
                </a:lnTo>
                <a:lnTo>
                  <a:pt x="696781" y="419307"/>
                </a:lnTo>
                <a:lnTo>
                  <a:pt x="695868" y="425948"/>
                </a:lnTo>
                <a:lnTo>
                  <a:pt x="694041" y="431095"/>
                </a:lnTo>
                <a:lnTo>
                  <a:pt x="692215" y="436076"/>
                </a:lnTo>
                <a:lnTo>
                  <a:pt x="689558" y="439812"/>
                </a:lnTo>
                <a:lnTo>
                  <a:pt x="686072" y="442302"/>
                </a:lnTo>
                <a:lnTo>
                  <a:pt x="682585" y="444627"/>
                </a:lnTo>
                <a:lnTo>
                  <a:pt x="678351" y="445789"/>
                </a:lnTo>
                <a:lnTo>
                  <a:pt x="673370" y="445789"/>
                </a:lnTo>
                <a:lnTo>
                  <a:pt x="673370" y="475923"/>
                </a:lnTo>
                <a:lnTo>
                  <a:pt x="683918" y="475347"/>
                </a:lnTo>
                <a:lnTo>
                  <a:pt x="696478" y="472873"/>
                </a:lnTo>
                <a:close/>
              </a:path>
              <a:path w="1672883" h="526977">
                <a:moveTo>
                  <a:pt x="673370" y="475923"/>
                </a:moveTo>
                <a:lnTo>
                  <a:pt x="673370" y="445789"/>
                </a:lnTo>
                <a:lnTo>
                  <a:pt x="668556" y="445789"/>
                </a:lnTo>
                <a:lnTo>
                  <a:pt x="664405" y="444627"/>
                </a:lnTo>
                <a:lnTo>
                  <a:pt x="660918" y="442302"/>
                </a:lnTo>
                <a:lnTo>
                  <a:pt x="659985" y="474935"/>
                </a:lnTo>
                <a:lnTo>
                  <a:pt x="673370" y="475923"/>
                </a:lnTo>
                <a:close/>
              </a:path>
              <a:path w="1672883" h="526977">
                <a:moveTo>
                  <a:pt x="804774" y="348911"/>
                </a:moveTo>
                <a:lnTo>
                  <a:pt x="762437" y="348911"/>
                </a:lnTo>
                <a:lnTo>
                  <a:pt x="762440" y="432797"/>
                </a:lnTo>
                <a:lnTo>
                  <a:pt x="763869" y="446573"/>
                </a:lnTo>
                <a:lnTo>
                  <a:pt x="767916" y="457494"/>
                </a:lnTo>
                <a:lnTo>
                  <a:pt x="771569" y="463969"/>
                </a:lnTo>
                <a:lnTo>
                  <a:pt x="776549" y="468701"/>
                </a:lnTo>
                <a:lnTo>
                  <a:pt x="782859" y="471689"/>
                </a:lnTo>
                <a:lnTo>
                  <a:pt x="789334" y="474512"/>
                </a:lnTo>
                <a:lnTo>
                  <a:pt x="796805" y="475923"/>
                </a:lnTo>
                <a:lnTo>
                  <a:pt x="806675" y="475910"/>
                </a:lnTo>
                <a:lnTo>
                  <a:pt x="819943" y="474219"/>
                </a:lnTo>
                <a:lnTo>
                  <a:pt x="831173" y="469697"/>
                </a:lnTo>
                <a:lnTo>
                  <a:pt x="840827" y="461389"/>
                </a:lnTo>
                <a:lnTo>
                  <a:pt x="847859" y="450023"/>
                </a:lnTo>
                <a:lnTo>
                  <a:pt x="849104" y="473433"/>
                </a:lnTo>
                <a:lnTo>
                  <a:pt x="886959" y="473433"/>
                </a:lnTo>
                <a:lnTo>
                  <a:pt x="886959" y="348911"/>
                </a:lnTo>
                <a:lnTo>
                  <a:pt x="844622" y="348911"/>
                </a:lnTo>
                <a:lnTo>
                  <a:pt x="844622" y="420469"/>
                </a:lnTo>
                <a:lnTo>
                  <a:pt x="844040" y="424703"/>
                </a:lnTo>
                <a:lnTo>
                  <a:pt x="842878" y="428356"/>
                </a:lnTo>
                <a:lnTo>
                  <a:pt x="841882" y="431842"/>
                </a:lnTo>
                <a:lnTo>
                  <a:pt x="840388" y="434748"/>
                </a:lnTo>
                <a:lnTo>
                  <a:pt x="838395" y="437072"/>
                </a:lnTo>
                <a:lnTo>
                  <a:pt x="836403" y="439231"/>
                </a:lnTo>
                <a:lnTo>
                  <a:pt x="834079" y="440891"/>
                </a:lnTo>
                <a:lnTo>
                  <a:pt x="831422" y="442053"/>
                </a:lnTo>
                <a:lnTo>
                  <a:pt x="828766" y="443049"/>
                </a:lnTo>
                <a:lnTo>
                  <a:pt x="825943" y="443547"/>
                </a:lnTo>
                <a:lnTo>
                  <a:pt x="817144" y="443547"/>
                </a:lnTo>
                <a:lnTo>
                  <a:pt x="812661" y="441970"/>
                </a:lnTo>
                <a:lnTo>
                  <a:pt x="809506" y="438816"/>
                </a:lnTo>
                <a:lnTo>
                  <a:pt x="806352" y="435661"/>
                </a:lnTo>
                <a:lnTo>
                  <a:pt x="804774" y="430099"/>
                </a:lnTo>
                <a:lnTo>
                  <a:pt x="804774" y="348911"/>
                </a:lnTo>
                <a:close/>
              </a:path>
              <a:path w="1672883" h="526977">
                <a:moveTo>
                  <a:pt x="937965" y="438650"/>
                </a:moveTo>
                <a:lnTo>
                  <a:pt x="932486" y="434167"/>
                </a:lnTo>
                <a:lnTo>
                  <a:pt x="928335" y="428854"/>
                </a:lnTo>
                <a:lnTo>
                  <a:pt x="908412" y="452264"/>
                </a:lnTo>
                <a:lnTo>
                  <a:pt x="912829" y="456649"/>
                </a:lnTo>
                <a:lnTo>
                  <a:pt x="922944" y="464133"/>
                </a:lnTo>
                <a:lnTo>
                  <a:pt x="934811" y="469946"/>
                </a:lnTo>
                <a:lnTo>
                  <a:pt x="944138" y="472842"/>
                </a:lnTo>
                <a:lnTo>
                  <a:pt x="956586" y="475153"/>
                </a:lnTo>
                <a:lnTo>
                  <a:pt x="969677" y="475923"/>
                </a:lnTo>
                <a:lnTo>
                  <a:pt x="978451" y="475628"/>
                </a:lnTo>
                <a:lnTo>
                  <a:pt x="991367" y="473843"/>
                </a:lnTo>
                <a:lnTo>
                  <a:pt x="1002302" y="470444"/>
                </a:lnTo>
                <a:lnTo>
                  <a:pt x="1010935" y="466625"/>
                </a:lnTo>
                <a:lnTo>
                  <a:pt x="1017410" y="461479"/>
                </a:lnTo>
                <a:lnTo>
                  <a:pt x="1021727" y="455003"/>
                </a:lnTo>
                <a:lnTo>
                  <a:pt x="1026044" y="448528"/>
                </a:lnTo>
                <a:lnTo>
                  <a:pt x="1028202" y="441223"/>
                </a:lnTo>
                <a:lnTo>
                  <a:pt x="1028202" y="424454"/>
                </a:lnTo>
                <a:lnTo>
                  <a:pt x="1025380" y="417066"/>
                </a:lnTo>
                <a:lnTo>
                  <a:pt x="1019735" y="410923"/>
                </a:lnTo>
                <a:lnTo>
                  <a:pt x="1016647" y="408036"/>
                </a:lnTo>
                <a:lnTo>
                  <a:pt x="1006235" y="402131"/>
                </a:lnTo>
                <a:lnTo>
                  <a:pt x="992091" y="398221"/>
                </a:lnTo>
                <a:lnTo>
                  <a:pt x="969428" y="393739"/>
                </a:lnTo>
                <a:lnTo>
                  <a:pt x="963783" y="392576"/>
                </a:lnTo>
                <a:lnTo>
                  <a:pt x="959881" y="391248"/>
                </a:lnTo>
                <a:lnTo>
                  <a:pt x="957723" y="389754"/>
                </a:lnTo>
                <a:lnTo>
                  <a:pt x="955730" y="388093"/>
                </a:lnTo>
                <a:lnTo>
                  <a:pt x="954734" y="386184"/>
                </a:lnTo>
                <a:lnTo>
                  <a:pt x="954734" y="382033"/>
                </a:lnTo>
                <a:lnTo>
                  <a:pt x="955398" y="380373"/>
                </a:lnTo>
                <a:lnTo>
                  <a:pt x="956726" y="379045"/>
                </a:lnTo>
                <a:lnTo>
                  <a:pt x="958055" y="377717"/>
                </a:lnTo>
                <a:lnTo>
                  <a:pt x="960047" y="376721"/>
                </a:lnTo>
                <a:lnTo>
                  <a:pt x="962704" y="376056"/>
                </a:lnTo>
                <a:lnTo>
                  <a:pt x="965526" y="375226"/>
                </a:lnTo>
                <a:lnTo>
                  <a:pt x="968930" y="374811"/>
                </a:lnTo>
                <a:lnTo>
                  <a:pt x="979223" y="374811"/>
                </a:lnTo>
                <a:lnTo>
                  <a:pt x="985533" y="376222"/>
                </a:lnTo>
                <a:lnTo>
                  <a:pt x="991842" y="379045"/>
                </a:lnTo>
                <a:lnTo>
                  <a:pt x="998151" y="381867"/>
                </a:lnTo>
                <a:lnTo>
                  <a:pt x="1003298" y="385769"/>
                </a:lnTo>
                <a:lnTo>
                  <a:pt x="1007282" y="390750"/>
                </a:lnTo>
                <a:lnTo>
                  <a:pt x="1027455" y="367838"/>
                </a:lnTo>
                <a:lnTo>
                  <a:pt x="1016451" y="357916"/>
                </a:lnTo>
                <a:lnTo>
                  <a:pt x="1004543" y="351899"/>
                </a:lnTo>
                <a:lnTo>
                  <a:pt x="997074" y="349511"/>
                </a:lnTo>
                <a:lnTo>
                  <a:pt x="984754" y="347193"/>
                </a:lnTo>
                <a:lnTo>
                  <a:pt x="971171" y="346420"/>
                </a:lnTo>
                <a:lnTo>
                  <a:pt x="961707" y="346780"/>
                </a:lnTo>
                <a:lnTo>
                  <a:pt x="948849" y="348738"/>
                </a:lnTo>
                <a:lnTo>
                  <a:pt x="938048" y="352397"/>
                </a:lnTo>
                <a:lnTo>
                  <a:pt x="929415" y="356216"/>
                </a:lnTo>
                <a:lnTo>
                  <a:pt x="923022" y="361280"/>
                </a:lnTo>
                <a:lnTo>
                  <a:pt x="918872" y="367589"/>
                </a:lnTo>
                <a:lnTo>
                  <a:pt x="914721" y="373732"/>
                </a:lnTo>
                <a:lnTo>
                  <a:pt x="912646" y="380207"/>
                </a:lnTo>
                <a:lnTo>
                  <a:pt x="912662" y="388265"/>
                </a:lnTo>
                <a:lnTo>
                  <a:pt x="915279" y="401283"/>
                </a:lnTo>
                <a:lnTo>
                  <a:pt x="922358" y="411670"/>
                </a:lnTo>
                <a:lnTo>
                  <a:pt x="929483" y="416759"/>
                </a:lnTo>
                <a:lnTo>
                  <a:pt x="940948" y="421741"/>
                </a:lnTo>
                <a:lnTo>
                  <a:pt x="955730" y="425616"/>
                </a:lnTo>
                <a:lnTo>
                  <a:pt x="973163" y="429103"/>
                </a:lnTo>
                <a:lnTo>
                  <a:pt x="978144" y="430099"/>
                </a:lnTo>
                <a:lnTo>
                  <a:pt x="981465" y="431344"/>
                </a:lnTo>
                <a:lnTo>
                  <a:pt x="983125" y="432839"/>
                </a:lnTo>
                <a:lnTo>
                  <a:pt x="984785" y="434167"/>
                </a:lnTo>
                <a:lnTo>
                  <a:pt x="985616" y="435993"/>
                </a:lnTo>
                <a:lnTo>
                  <a:pt x="985616" y="441472"/>
                </a:lnTo>
                <a:lnTo>
                  <a:pt x="983955" y="443796"/>
                </a:lnTo>
                <a:lnTo>
                  <a:pt x="980635" y="445291"/>
                </a:lnTo>
                <a:lnTo>
                  <a:pt x="977314" y="446785"/>
                </a:lnTo>
                <a:lnTo>
                  <a:pt x="973080" y="447532"/>
                </a:lnTo>
                <a:lnTo>
                  <a:pt x="959466" y="447532"/>
                </a:lnTo>
                <a:lnTo>
                  <a:pt x="951746" y="445789"/>
                </a:lnTo>
                <a:lnTo>
                  <a:pt x="944772" y="442302"/>
                </a:lnTo>
                <a:lnTo>
                  <a:pt x="937965" y="438650"/>
                </a:lnTo>
                <a:close/>
              </a:path>
              <a:path w="1672883" h="526977">
                <a:moveTo>
                  <a:pt x="1103058" y="518510"/>
                </a:moveTo>
                <a:lnTo>
                  <a:pt x="1107374" y="521166"/>
                </a:lnTo>
                <a:lnTo>
                  <a:pt x="1112438" y="523242"/>
                </a:lnTo>
                <a:lnTo>
                  <a:pt x="1118249" y="524736"/>
                </a:lnTo>
                <a:lnTo>
                  <a:pt x="1124060" y="526230"/>
                </a:lnTo>
                <a:lnTo>
                  <a:pt x="1130452" y="526977"/>
                </a:lnTo>
                <a:lnTo>
                  <a:pt x="1139693" y="526949"/>
                </a:lnTo>
                <a:lnTo>
                  <a:pt x="1152971" y="525472"/>
                </a:lnTo>
                <a:lnTo>
                  <a:pt x="1164322" y="521747"/>
                </a:lnTo>
                <a:lnTo>
                  <a:pt x="1174922" y="514776"/>
                </a:lnTo>
                <a:lnTo>
                  <a:pt x="1183748" y="504812"/>
                </a:lnTo>
                <a:lnTo>
                  <a:pt x="1188118" y="497870"/>
                </a:lnTo>
                <a:lnTo>
                  <a:pt x="1193694" y="486709"/>
                </a:lnTo>
                <a:lnTo>
                  <a:pt x="1198940" y="473433"/>
                </a:lnTo>
                <a:lnTo>
                  <a:pt x="1244266" y="348911"/>
                </a:lnTo>
                <a:lnTo>
                  <a:pt x="1202177" y="348911"/>
                </a:lnTo>
                <a:lnTo>
                  <a:pt x="1183001" y="418892"/>
                </a:lnTo>
                <a:lnTo>
                  <a:pt x="1176028" y="446287"/>
                </a:lnTo>
                <a:lnTo>
                  <a:pt x="1170050" y="419888"/>
                </a:lnTo>
                <a:lnTo>
                  <a:pt x="1150874" y="348911"/>
                </a:lnTo>
                <a:lnTo>
                  <a:pt x="1104303" y="348911"/>
                </a:lnTo>
                <a:lnTo>
                  <a:pt x="1141659" y="442302"/>
                </a:lnTo>
                <a:lnTo>
                  <a:pt x="1156104" y="476172"/>
                </a:lnTo>
                <a:lnTo>
                  <a:pt x="1152866" y="483893"/>
                </a:lnTo>
                <a:lnTo>
                  <a:pt x="1151040" y="488541"/>
                </a:lnTo>
                <a:lnTo>
                  <a:pt x="1148550" y="491696"/>
                </a:lnTo>
                <a:lnTo>
                  <a:pt x="1145395" y="493356"/>
                </a:lnTo>
                <a:lnTo>
                  <a:pt x="1142407" y="495017"/>
                </a:lnTo>
                <a:lnTo>
                  <a:pt x="1138505" y="495847"/>
                </a:lnTo>
                <a:lnTo>
                  <a:pt x="1128543" y="495847"/>
                </a:lnTo>
                <a:lnTo>
                  <a:pt x="1124309" y="495349"/>
                </a:lnTo>
                <a:lnTo>
                  <a:pt x="1120989" y="494352"/>
                </a:lnTo>
                <a:lnTo>
                  <a:pt x="1117668" y="493522"/>
                </a:lnTo>
                <a:lnTo>
                  <a:pt x="1114514" y="492028"/>
                </a:lnTo>
                <a:lnTo>
                  <a:pt x="1111525" y="489870"/>
                </a:lnTo>
                <a:lnTo>
                  <a:pt x="1103058" y="518510"/>
                </a:lnTo>
                <a:close/>
              </a:path>
              <a:path w="1672883" h="526977">
                <a:moveTo>
                  <a:pt x="1337828" y="396976"/>
                </a:moveTo>
                <a:lnTo>
                  <a:pt x="1337828" y="406938"/>
                </a:lnTo>
                <a:lnTo>
                  <a:pt x="1291598" y="399218"/>
                </a:lnTo>
                <a:lnTo>
                  <a:pt x="1291008" y="403617"/>
                </a:lnTo>
                <a:lnTo>
                  <a:pt x="1291008" y="420054"/>
                </a:lnTo>
                <a:lnTo>
                  <a:pt x="1278058" y="399218"/>
                </a:lnTo>
                <a:lnTo>
                  <a:pt x="1281793" y="354140"/>
                </a:lnTo>
                <a:lnTo>
                  <a:pt x="1276089" y="357556"/>
                </a:lnTo>
                <a:lnTo>
                  <a:pt x="1266457" y="365864"/>
                </a:lnTo>
                <a:lnTo>
                  <a:pt x="1258881" y="376305"/>
                </a:lnTo>
                <a:lnTo>
                  <a:pt x="1254795" y="385216"/>
                </a:lnTo>
                <a:lnTo>
                  <a:pt x="1251696" y="397443"/>
                </a:lnTo>
                <a:lnTo>
                  <a:pt x="1250663" y="411172"/>
                </a:lnTo>
                <a:lnTo>
                  <a:pt x="1251359" y="422548"/>
                </a:lnTo>
                <a:lnTo>
                  <a:pt x="1254087" y="435044"/>
                </a:lnTo>
                <a:lnTo>
                  <a:pt x="1258881" y="446038"/>
                </a:lnTo>
                <a:lnTo>
                  <a:pt x="1262585" y="451748"/>
                </a:lnTo>
                <a:lnTo>
                  <a:pt x="1271259" y="461031"/>
                </a:lnTo>
                <a:lnTo>
                  <a:pt x="1282043" y="468203"/>
                </a:lnTo>
                <a:lnTo>
                  <a:pt x="1278058" y="421881"/>
                </a:lnTo>
                <a:lnTo>
                  <a:pt x="1291305" y="421881"/>
                </a:lnTo>
                <a:lnTo>
                  <a:pt x="1291008" y="411919"/>
                </a:lnTo>
                <a:lnTo>
                  <a:pt x="1291305" y="421881"/>
                </a:lnTo>
                <a:lnTo>
                  <a:pt x="1376679" y="421881"/>
                </a:lnTo>
                <a:lnTo>
                  <a:pt x="1377011" y="419888"/>
                </a:lnTo>
                <a:lnTo>
                  <a:pt x="1377260" y="417398"/>
                </a:lnTo>
                <a:lnTo>
                  <a:pt x="1377426" y="414409"/>
                </a:lnTo>
                <a:lnTo>
                  <a:pt x="1377593" y="411421"/>
                </a:lnTo>
                <a:lnTo>
                  <a:pt x="1377676" y="408432"/>
                </a:lnTo>
                <a:lnTo>
                  <a:pt x="1377676" y="405444"/>
                </a:lnTo>
                <a:lnTo>
                  <a:pt x="1377424" y="399167"/>
                </a:lnTo>
                <a:lnTo>
                  <a:pt x="1375133" y="386454"/>
                </a:lnTo>
                <a:lnTo>
                  <a:pt x="1370453" y="375060"/>
                </a:lnTo>
                <a:lnTo>
                  <a:pt x="1368192" y="371247"/>
                </a:lnTo>
                <a:lnTo>
                  <a:pt x="1359963" y="361605"/>
                </a:lnTo>
                <a:lnTo>
                  <a:pt x="1349285" y="354140"/>
                </a:lnTo>
                <a:lnTo>
                  <a:pt x="1358001" y="399218"/>
                </a:lnTo>
                <a:lnTo>
                  <a:pt x="1337828" y="396976"/>
                </a:lnTo>
                <a:close/>
              </a:path>
              <a:path w="1672883" h="526977">
                <a:moveTo>
                  <a:pt x="1291008" y="420054"/>
                </a:moveTo>
                <a:lnTo>
                  <a:pt x="1291008" y="403617"/>
                </a:lnTo>
                <a:lnTo>
                  <a:pt x="1291598" y="399218"/>
                </a:lnTo>
                <a:lnTo>
                  <a:pt x="1291921" y="396810"/>
                </a:lnTo>
                <a:lnTo>
                  <a:pt x="1293748" y="391497"/>
                </a:lnTo>
                <a:lnTo>
                  <a:pt x="1295740" y="386184"/>
                </a:lnTo>
                <a:lnTo>
                  <a:pt x="1298562" y="382282"/>
                </a:lnTo>
                <a:lnTo>
                  <a:pt x="1302215" y="379792"/>
                </a:lnTo>
                <a:lnTo>
                  <a:pt x="1306034" y="377302"/>
                </a:lnTo>
                <a:lnTo>
                  <a:pt x="1310600" y="376056"/>
                </a:lnTo>
                <a:lnTo>
                  <a:pt x="1323384" y="376056"/>
                </a:lnTo>
                <a:lnTo>
                  <a:pt x="1328863" y="378713"/>
                </a:lnTo>
                <a:lnTo>
                  <a:pt x="1332349" y="384026"/>
                </a:lnTo>
                <a:lnTo>
                  <a:pt x="1336002" y="389339"/>
                </a:lnTo>
                <a:lnTo>
                  <a:pt x="1337828" y="396976"/>
                </a:lnTo>
                <a:lnTo>
                  <a:pt x="1358001" y="399218"/>
                </a:lnTo>
                <a:lnTo>
                  <a:pt x="1349285" y="354140"/>
                </a:lnTo>
                <a:lnTo>
                  <a:pt x="1341805" y="350665"/>
                </a:lnTo>
                <a:lnTo>
                  <a:pt x="1329680" y="347481"/>
                </a:lnTo>
                <a:lnTo>
                  <a:pt x="1315913" y="346420"/>
                </a:lnTo>
                <a:lnTo>
                  <a:pt x="1305725" y="346999"/>
                </a:lnTo>
                <a:lnTo>
                  <a:pt x="1293201" y="349552"/>
                </a:lnTo>
                <a:lnTo>
                  <a:pt x="1281793" y="354140"/>
                </a:lnTo>
                <a:lnTo>
                  <a:pt x="1278058" y="399218"/>
                </a:lnTo>
                <a:lnTo>
                  <a:pt x="1291008" y="420054"/>
                </a:lnTo>
                <a:close/>
              </a:path>
              <a:path w="1672883" h="526977">
                <a:moveTo>
                  <a:pt x="1304249" y="474998"/>
                </a:moveTo>
                <a:lnTo>
                  <a:pt x="1317905" y="475923"/>
                </a:lnTo>
                <a:lnTo>
                  <a:pt x="1326538" y="475923"/>
                </a:lnTo>
                <a:lnTo>
                  <a:pt x="1334757" y="474678"/>
                </a:lnTo>
                <a:lnTo>
                  <a:pt x="1342560" y="472187"/>
                </a:lnTo>
                <a:lnTo>
                  <a:pt x="1350530" y="469697"/>
                </a:lnTo>
                <a:lnTo>
                  <a:pt x="1357337" y="466044"/>
                </a:lnTo>
                <a:lnTo>
                  <a:pt x="1362982" y="461230"/>
                </a:lnTo>
                <a:lnTo>
                  <a:pt x="1368793" y="456249"/>
                </a:lnTo>
                <a:lnTo>
                  <a:pt x="1372861" y="450189"/>
                </a:lnTo>
                <a:lnTo>
                  <a:pt x="1375185" y="443049"/>
                </a:lnTo>
                <a:lnTo>
                  <a:pt x="1341315" y="431842"/>
                </a:lnTo>
                <a:lnTo>
                  <a:pt x="1339489" y="436325"/>
                </a:lnTo>
                <a:lnTo>
                  <a:pt x="1336666" y="439812"/>
                </a:lnTo>
                <a:lnTo>
                  <a:pt x="1332848" y="442302"/>
                </a:lnTo>
                <a:lnTo>
                  <a:pt x="1329195" y="444793"/>
                </a:lnTo>
                <a:lnTo>
                  <a:pt x="1324214" y="446038"/>
                </a:lnTo>
                <a:lnTo>
                  <a:pt x="1312260" y="446038"/>
                </a:lnTo>
                <a:lnTo>
                  <a:pt x="1307445" y="444959"/>
                </a:lnTo>
                <a:lnTo>
                  <a:pt x="1303460" y="442800"/>
                </a:lnTo>
                <a:lnTo>
                  <a:pt x="1299476" y="440476"/>
                </a:lnTo>
                <a:lnTo>
                  <a:pt x="1296404" y="436823"/>
                </a:lnTo>
                <a:lnTo>
                  <a:pt x="1294246" y="431842"/>
                </a:lnTo>
                <a:lnTo>
                  <a:pt x="1292087" y="426695"/>
                </a:lnTo>
                <a:lnTo>
                  <a:pt x="1291305" y="421881"/>
                </a:lnTo>
                <a:lnTo>
                  <a:pt x="1278058" y="421881"/>
                </a:lnTo>
                <a:lnTo>
                  <a:pt x="1282043" y="468203"/>
                </a:lnTo>
                <a:lnTo>
                  <a:pt x="1291907" y="472222"/>
                </a:lnTo>
                <a:lnTo>
                  <a:pt x="1304249" y="474998"/>
                </a:lnTo>
                <a:close/>
              </a:path>
              <a:path w="1672883" h="526977">
                <a:moveTo>
                  <a:pt x="1469183" y="466542"/>
                </a:moveTo>
                <a:lnTo>
                  <a:pt x="1473334" y="461728"/>
                </a:lnTo>
                <a:lnTo>
                  <a:pt x="1476347" y="458366"/>
                </a:lnTo>
                <a:lnTo>
                  <a:pt x="1477651" y="456913"/>
                </a:lnTo>
                <a:lnTo>
                  <a:pt x="1479809" y="443796"/>
                </a:lnTo>
                <a:lnTo>
                  <a:pt x="1477651" y="456913"/>
                </a:lnTo>
                <a:lnTo>
                  <a:pt x="1479809" y="450936"/>
                </a:lnTo>
                <a:lnTo>
                  <a:pt x="1482133" y="467373"/>
                </a:lnTo>
                <a:lnTo>
                  <a:pt x="1486035" y="470527"/>
                </a:lnTo>
                <a:lnTo>
                  <a:pt x="1491016" y="472686"/>
                </a:lnTo>
                <a:lnTo>
                  <a:pt x="1495997" y="474678"/>
                </a:lnTo>
                <a:lnTo>
                  <a:pt x="1501725" y="475674"/>
                </a:lnTo>
                <a:lnTo>
                  <a:pt x="1515339" y="475674"/>
                </a:lnTo>
                <a:lnTo>
                  <a:pt x="1521399" y="474512"/>
                </a:lnTo>
                <a:lnTo>
                  <a:pt x="1526380" y="472187"/>
                </a:lnTo>
                <a:lnTo>
                  <a:pt x="1528871" y="448030"/>
                </a:lnTo>
                <a:lnTo>
                  <a:pt x="1527044" y="448694"/>
                </a:lnTo>
                <a:lnTo>
                  <a:pt x="1524637" y="449026"/>
                </a:lnTo>
                <a:lnTo>
                  <a:pt x="1515837" y="449026"/>
                </a:lnTo>
                <a:lnTo>
                  <a:pt x="1512932" y="445789"/>
                </a:lnTo>
                <a:lnTo>
                  <a:pt x="1512912" y="392114"/>
                </a:lnTo>
                <a:lnTo>
                  <a:pt x="1510999" y="378860"/>
                </a:lnTo>
                <a:lnTo>
                  <a:pt x="1505959" y="367838"/>
                </a:lnTo>
                <a:lnTo>
                  <a:pt x="1501476" y="360699"/>
                </a:lnTo>
                <a:lnTo>
                  <a:pt x="1494918" y="355386"/>
                </a:lnTo>
                <a:lnTo>
                  <a:pt x="1486284" y="351899"/>
                </a:lnTo>
                <a:lnTo>
                  <a:pt x="1481256" y="350014"/>
                </a:lnTo>
                <a:lnTo>
                  <a:pt x="1475077" y="445540"/>
                </a:lnTo>
                <a:lnTo>
                  <a:pt x="1474828" y="397225"/>
                </a:lnTo>
                <a:lnTo>
                  <a:pt x="1470843" y="388675"/>
                </a:lnTo>
                <a:lnTo>
                  <a:pt x="1470843" y="398047"/>
                </a:lnTo>
                <a:lnTo>
                  <a:pt x="1474579" y="419639"/>
                </a:lnTo>
                <a:lnTo>
                  <a:pt x="1475077" y="453509"/>
                </a:lnTo>
                <a:lnTo>
                  <a:pt x="1475077" y="447034"/>
                </a:lnTo>
                <a:lnTo>
                  <a:pt x="1475077" y="453509"/>
                </a:lnTo>
                <a:lnTo>
                  <a:pt x="1474579" y="419639"/>
                </a:lnTo>
                <a:lnTo>
                  <a:pt x="1470843" y="398047"/>
                </a:lnTo>
                <a:lnTo>
                  <a:pt x="1427759" y="406938"/>
                </a:lnTo>
                <a:lnTo>
                  <a:pt x="1437139" y="430929"/>
                </a:lnTo>
                <a:lnTo>
                  <a:pt x="1439464" y="429103"/>
                </a:lnTo>
                <a:lnTo>
                  <a:pt x="1441954" y="427110"/>
                </a:lnTo>
                <a:lnTo>
                  <a:pt x="1445690" y="425616"/>
                </a:lnTo>
                <a:lnTo>
                  <a:pt x="1450671" y="424620"/>
                </a:lnTo>
                <a:lnTo>
                  <a:pt x="1470843" y="420417"/>
                </a:lnTo>
                <a:lnTo>
                  <a:pt x="1470843" y="431012"/>
                </a:lnTo>
                <a:lnTo>
                  <a:pt x="1470262" y="434167"/>
                </a:lnTo>
                <a:lnTo>
                  <a:pt x="1469100" y="436823"/>
                </a:lnTo>
                <a:lnTo>
                  <a:pt x="1467938" y="439480"/>
                </a:lnTo>
                <a:lnTo>
                  <a:pt x="1466361" y="441721"/>
                </a:lnTo>
                <a:lnTo>
                  <a:pt x="1464368" y="443547"/>
                </a:lnTo>
                <a:lnTo>
                  <a:pt x="1462376" y="445208"/>
                </a:lnTo>
                <a:lnTo>
                  <a:pt x="1460051" y="446453"/>
                </a:lnTo>
                <a:lnTo>
                  <a:pt x="1457395" y="447283"/>
                </a:lnTo>
                <a:lnTo>
                  <a:pt x="1456897" y="472436"/>
                </a:lnTo>
                <a:lnTo>
                  <a:pt x="1463704" y="470112"/>
                </a:lnTo>
                <a:lnTo>
                  <a:pt x="1469183" y="466542"/>
                </a:lnTo>
                <a:close/>
              </a:path>
              <a:path w="1672883" h="526977">
                <a:moveTo>
                  <a:pt x="1457395" y="447283"/>
                </a:moveTo>
                <a:lnTo>
                  <a:pt x="1454905" y="448113"/>
                </a:lnTo>
                <a:lnTo>
                  <a:pt x="1452248" y="448528"/>
                </a:lnTo>
                <a:lnTo>
                  <a:pt x="1445773" y="448528"/>
                </a:lnTo>
                <a:lnTo>
                  <a:pt x="1442618" y="447615"/>
                </a:lnTo>
                <a:lnTo>
                  <a:pt x="1439962" y="445789"/>
                </a:lnTo>
                <a:lnTo>
                  <a:pt x="1437305" y="443962"/>
                </a:lnTo>
                <a:lnTo>
                  <a:pt x="1435977" y="441223"/>
                </a:lnTo>
                <a:lnTo>
                  <a:pt x="1435977" y="433752"/>
                </a:lnTo>
                <a:lnTo>
                  <a:pt x="1437139" y="430929"/>
                </a:lnTo>
                <a:lnTo>
                  <a:pt x="1427759" y="406938"/>
                </a:lnTo>
                <a:lnTo>
                  <a:pt x="1424061" y="407765"/>
                </a:lnTo>
                <a:lnTo>
                  <a:pt x="1411256" y="412491"/>
                </a:lnTo>
                <a:lnTo>
                  <a:pt x="1402107" y="419390"/>
                </a:lnTo>
                <a:lnTo>
                  <a:pt x="1396794" y="425201"/>
                </a:lnTo>
                <a:lnTo>
                  <a:pt x="1394138" y="432589"/>
                </a:lnTo>
                <a:lnTo>
                  <a:pt x="1394138" y="449026"/>
                </a:lnTo>
                <a:lnTo>
                  <a:pt x="1395798" y="455335"/>
                </a:lnTo>
                <a:lnTo>
                  <a:pt x="1399119" y="460482"/>
                </a:lnTo>
                <a:lnTo>
                  <a:pt x="1402605" y="465463"/>
                </a:lnTo>
                <a:lnTo>
                  <a:pt x="1407503" y="469282"/>
                </a:lnTo>
                <a:lnTo>
                  <a:pt x="1413812" y="471938"/>
                </a:lnTo>
                <a:lnTo>
                  <a:pt x="1420121" y="474595"/>
                </a:lnTo>
                <a:lnTo>
                  <a:pt x="1427510" y="475923"/>
                </a:lnTo>
                <a:lnTo>
                  <a:pt x="1443282" y="475923"/>
                </a:lnTo>
                <a:lnTo>
                  <a:pt x="1450256" y="474761"/>
                </a:lnTo>
                <a:lnTo>
                  <a:pt x="1456897" y="472436"/>
                </a:lnTo>
                <a:lnTo>
                  <a:pt x="1457395" y="447283"/>
                </a:lnTo>
                <a:close/>
              </a:path>
              <a:path w="1672883" h="526977">
                <a:moveTo>
                  <a:pt x="1432242" y="387263"/>
                </a:moveTo>
                <a:lnTo>
                  <a:pt x="1434898" y="382449"/>
                </a:lnTo>
                <a:lnTo>
                  <a:pt x="1438717" y="379792"/>
                </a:lnTo>
                <a:lnTo>
                  <a:pt x="1442701" y="376970"/>
                </a:lnTo>
                <a:lnTo>
                  <a:pt x="1447433" y="375558"/>
                </a:lnTo>
                <a:lnTo>
                  <a:pt x="1458391" y="375558"/>
                </a:lnTo>
                <a:lnTo>
                  <a:pt x="1462708" y="377302"/>
                </a:lnTo>
                <a:lnTo>
                  <a:pt x="1465863" y="380788"/>
                </a:lnTo>
                <a:lnTo>
                  <a:pt x="1469183" y="384109"/>
                </a:lnTo>
                <a:lnTo>
                  <a:pt x="1470843" y="388675"/>
                </a:lnTo>
                <a:lnTo>
                  <a:pt x="1474828" y="397225"/>
                </a:lnTo>
                <a:lnTo>
                  <a:pt x="1475077" y="445540"/>
                </a:lnTo>
                <a:lnTo>
                  <a:pt x="1481256" y="350014"/>
                </a:lnTo>
                <a:lnTo>
                  <a:pt x="1469228" y="347318"/>
                </a:lnTo>
                <a:lnTo>
                  <a:pt x="1455403" y="346420"/>
                </a:lnTo>
                <a:lnTo>
                  <a:pt x="1448924" y="346581"/>
                </a:lnTo>
                <a:lnTo>
                  <a:pt x="1434967" y="348266"/>
                </a:lnTo>
                <a:lnTo>
                  <a:pt x="1423097" y="351782"/>
                </a:lnTo>
                <a:lnTo>
                  <a:pt x="1413314" y="357129"/>
                </a:lnTo>
                <a:lnTo>
                  <a:pt x="1406458" y="363040"/>
                </a:lnTo>
                <a:lnTo>
                  <a:pt x="1399078" y="373400"/>
                </a:lnTo>
                <a:lnTo>
                  <a:pt x="1394885" y="385769"/>
                </a:lnTo>
                <a:lnTo>
                  <a:pt x="1430747" y="394237"/>
                </a:lnTo>
                <a:lnTo>
                  <a:pt x="1432242" y="387263"/>
                </a:lnTo>
                <a:close/>
              </a:path>
              <a:path w="1672883" h="526977">
                <a:moveTo>
                  <a:pt x="1476347" y="458366"/>
                </a:moveTo>
                <a:lnTo>
                  <a:pt x="1476488" y="458905"/>
                </a:lnTo>
                <a:lnTo>
                  <a:pt x="1479311" y="463222"/>
                </a:lnTo>
                <a:lnTo>
                  <a:pt x="1482133" y="467373"/>
                </a:lnTo>
                <a:lnTo>
                  <a:pt x="1479809" y="450936"/>
                </a:lnTo>
                <a:lnTo>
                  <a:pt x="1477651" y="456913"/>
                </a:lnTo>
                <a:lnTo>
                  <a:pt x="1476347" y="458366"/>
                </a:lnTo>
                <a:close/>
              </a:path>
              <a:path w="1672883" h="526977">
                <a:moveTo>
                  <a:pt x="1636273" y="70728"/>
                </a:moveTo>
                <a:lnTo>
                  <a:pt x="1636273" y="86418"/>
                </a:lnTo>
                <a:lnTo>
                  <a:pt x="1671637" y="86418"/>
                </a:lnTo>
                <a:lnTo>
                  <a:pt x="1671637" y="56284"/>
                </a:lnTo>
                <a:lnTo>
                  <a:pt x="1636273" y="70728"/>
                </a:lnTo>
                <a:close/>
              </a:path>
              <a:path w="1672883" h="526977">
                <a:moveTo>
                  <a:pt x="1582939" y="348911"/>
                </a:moveTo>
                <a:lnTo>
                  <a:pt x="1545582" y="348911"/>
                </a:lnTo>
                <a:lnTo>
                  <a:pt x="1545582" y="473433"/>
                </a:lnTo>
                <a:lnTo>
                  <a:pt x="1587919" y="473433"/>
                </a:lnTo>
                <a:lnTo>
                  <a:pt x="1587919" y="404198"/>
                </a:lnTo>
                <a:lnTo>
                  <a:pt x="1589165" y="398885"/>
                </a:lnTo>
                <a:lnTo>
                  <a:pt x="1591655" y="394735"/>
                </a:lnTo>
                <a:lnTo>
                  <a:pt x="1594312" y="390418"/>
                </a:lnTo>
                <a:lnTo>
                  <a:pt x="1597798" y="387180"/>
                </a:lnTo>
                <a:lnTo>
                  <a:pt x="1602115" y="385022"/>
                </a:lnTo>
                <a:lnTo>
                  <a:pt x="1606432" y="382864"/>
                </a:lnTo>
                <a:lnTo>
                  <a:pt x="1611081" y="381784"/>
                </a:lnTo>
                <a:lnTo>
                  <a:pt x="1619714" y="381784"/>
                </a:lnTo>
                <a:lnTo>
                  <a:pt x="1622786" y="382033"/>
                </a:lnTo>
                <a:lnTo>
                  <a:pt x="1625276" y="382532"/>
                </a:lnTo>
                <a:lnTo>
                  <a:pt x="1627933" y="382864"/>
                </a:lnTo>
                <a:lnTo>
                  <a:pt x="1630091" y="383362"/>
                </a:lnTo>
                <a:lnTo>
                  <a:pt x="1631751" y="384026"/>
                </a:lnTo>
                <a:lnTo>
                  <a:pt x="1635985" y="349160"/>
                </a:lnTo>
                <a:lnTo>
                  <a:pt x="1634657" y="348329"/>
                </a:lnTo>
                <a:lnTo>
                  <a:pt x="1632831" y="347665"/>
                </a:lnTo>
                <a:lnTo>
                  <a:pt x="1630506" y="347167"/>
                </a:lnTo>
                <a:lnTo>
                  <a:pt x="1628348" y="346669"/>
                </a:lnTo>
                <a:lnTo>
                  <a:pt x="1625691" y="346420"/>
                </a:lnTo>
                <a:lnTo>
                  <a:pt x="1612907" y="346420"/>
                </a:lnTo>
                <a:lnTo>
                  <a:pt x="1604937" y="348994"/>
                </a:lnTo>
                <a:lnTo>
                  <a:pt x="1598628" y="354140"/>
                </a:lnTo>
                <a:lnTo>
                  <a:pt x="1590435" y="363572"/>
                </a:lnTo>
                <a:lnTo>
                  <a:pt x="1584682" y="375807"/>
                </a:lnTo>
                <a:lnTo>
                  <a:pt x="1582939" y="348911"/>
                </a:lnTo>
                <a:close/>
              </a:path>
              <a:path w="1672883" h="526977">
                <a:moveTo>
                  <a:pt x="1337828" y="399218"/>
                </a:moveTo>
                <a:lnTo>
                  <a:pt x="1291598" y="399218"/>
                </a:lnTo>
                <a:lnTo>
                  <a:pt x="1337828" y="406938"/>
                </a:lnTo>
                <a:lnTo>
                  <a:pt x="1337828" y="399218"/>
                </a:lnTo>
                <a:close/>
              </a:path>
              <a:path w="1672883" h="526977">
                <a:moveTo>
                  <a:pt x="342381" y="399218"/>
                </a:moveTo>
                <a:lnTo>
                  <a:pt x="296151" y="399218"/>
                </a:lnTo>
                <a:lnTo>
                  <a:pt x="342381" y="406938"/>
                </a:lnTo>
                <a:lnTo>
                  <a:pt x="342381" y="399218"/>
                </a:lnTo>
                <a:close/>
              </a:path>
              <a:path w="1672883" h="526977">
                <a:moveTo>
                  <a:pt x="36526" y="380456"/>
                </a:moveTo>
                <a:lnTo>
                  <a:pt x="40345" y="393988"/>
                </a:lnTo>
                <a:lnTo>
                  <a:pt x="39099" y="373151"/>
                </a:lnTo>
                <a:lnTo>
                  <a:pt x="36526" y="380456"/>
                </a:lnTo>
                <a:close/>
              </a:path>
              <a:path w="1672883" h="526977">
                <a:moveTo>
                  <a:pt x="1169772" y="106590"/>
                </a:moveTo>
                <a:lnTo>
                  <a:pt x="1123542" y="106590"/>
                </a:lnTo>
                <a:lnTo>
                  <a:pt x="1169772" y="114311"/>
                </a:lnTo>
                <a:lnTo>
                  <a:pt x="1169772" y="106590"/>
                </a:lnTo>
                <a:close/>
              </a:path>
              <a:path w="1672883" h="526977">
                <a:moveTo>
                  <a:pt x="39847" y="54789"/>
                </a:moveTo>
                <a:lnTo>
                  <a:pt x="40345" y="54789"/>
                </a:lnTo>
                <a:lnTo>
                  <a:pt x="80939" y="180806"/>
                </a:lnTo>
                <a:lnTo>
                  <a:pt x="115556" y="180806"/>
                </a:lnTo>
                <a:lnTo>
                  <a:pt x="156150" y="54789"/>
                </a:lnTo>
                <a:lnTo>
                  <a:pt x="156648" y="54789"/>
                </a:lnTo>
                <a:lnTo>
                  <a:pt x="155403" y="105345"/>
                </a:lnTo>
                <a:lnTo>
                  <a:pt x="155403" y="180806"/>
                </a:lnTo>
                <a:lnTo>
                  <a:pt x="193258" y="180806"/>
                </a:lnTo>
                <a:lnTo>
                  <a:pt x="193258" y="16436"/>
                </a:lnTo>
                <a:lnTo>
                  <a:pt x="134732" y="16436"/>
                </a:lnTo>
                <a:lnTo>
                  <a:pt x="109081" y="100364"/>
                </a:lnTo>
                <a:lnTo>
                  <a:pt x="99617" y="134982"/>
                </a:lnTo>
                <a:lnTo>
                  <a:pt x="99119" y="134982"/>
                </a:lnTo>
                <a:lnTo>
                  <a:pt x="89904" y="100115"/>
                </a:lnTo>
                <a:lnTo>
                  <a:pt x="64004" y="16436"/>
                </a:lnTo>
                <a:lnTo>
                  <a:pt x="2988" y="16436"/>
                </a:lnTo>
                <a:lnTo>
                  <a:pt x="2988" y="180806"/>
                </a:lnTo>
                <a:lnTo>
                  <a:pt x="41092" y="180806"/>
                </a:lnTo>
                <a:lnTo>
                  <a:pt x="41092" y="105345"/>
                </a:lnTo>
                <a:lnTo>
                  <a:pt x="39847" y="54789"/>
                </a:lnTo>
                <a:close/>
              </a:path>
              <a:path w="1672883" h="526977">
                <a:moveTo>
                  <a:pt x="42337" y="525732"/>
                </a:moveTo>
                <a:lnTo>
                  <a:pt x="42337" y="451060"/>
                </a:lnTo>
                <a:lnTo>
                  <a:pt x="44519" y="456089"/>
                </a:lnTo>
                <a:lnTo>
                  <a:pt x="42337" y="434333"/>
                </a:lnTo>
                <a:lnTo>
                  <a:pt x="40345" y="393988"/>
                </a:lnTo>
                <a:lnTo>
                  <a:pt x="36526" y="380456"/>
                </a:lnTo>
                <a:lnTo>
                  <a:pt x="39099" y="373151"/>
                </a:lnTo>
                <a:lnTo>
                  <a:pt x="40345" y="393988"/>
                </a:lnTo>
                <a:lnTo>
                  <a:pt x="42337" y="403866"/>
                </a:lnTo>
                <a:lnTo>
                  <a:pt x="43250" y="397723"/>
                </a:lnTo>
                <a:lnTo>
                  <a:pt x="45077" y="392742"/>
                </a:lnTo>
                <a:lnTo>
                  <a:pt x="47069" y="387761"/>
                </a:lnTo>
                <a:lnTo>
                  <a:pt x="49808" y="384026"/>
                </a:lnTo>
                <a:lnTo>
                  <a:pt x="53295" y="381535"/>
                </a:lnTo>
                <a:lnTo>
                  <a:pt x="56782" y="378879"/>
                </a:lnTo>
                <a:lnTo>
                  <a:pt x="60849" y="377551"/>
                </a:lnTo>
                <a:lnTo>
                  <a:pt x="72803" y="377551"/>
                </a:lnTo>
                <a:lnTo>
                  <a:pt x="78448" y="380290"/>
                </a:lnTo>
                <a:lnTo>
                  <a:pt x="82433" y="385769"/>
                </a:lnTo>
                <a:lnTo>
                  <a:pt x="82787" y="386237"/>
                </a:lnTo>
                <a:lnTo>
                  <a:pt x="87191" y="396473"/>
                </a:lnTo>
                <a:lnTo>
                  <a:pt x="88659" y="411172"/>
                </a:lnTo>
                <a:lnTo>
                  <a:pt x="88650" y="412475"/>
                </a:lnTo>
                <a:lnTo>
                  <a:pt x="86983" y="426782"/>
                </a:lnTo>
                <a:lnTo>
                  <a:pt x="82433" y="436823"/>
                </a:lnTo>
                <a:lnTo>
                  <a:pt x="78282" y="442136"/>
                </a:lnTo>
                <a:lnTo>
                  <a:pt x="72554" y="444793"/>
                </a:lnTo>
                <a:lnTo>
                  <a:pt x="60434" y="444793"/>
                </a:lnTo>
                <a:lnTo>
                  <a:pt x="56284" y="443464"/>
                </a:lnTo>
                <a:lnTo>
                  <a:pt x="52797" y="440808"/>
                </a:lnTo>
                <a:lnTo>
                  <a:pt x="49310" y="438151"/>
                </a:lnTo>
                <a:lnTo>
                  <a:pt x="52299" y="465961"/>
                </a:lnTo>
                <a:lnTo>
                  <a:pt x="55097" y="468360"/>
                </a:lnTo>
                <a:lnTo>
                  <a:pt x="66166" y="474032"/>
                </a:lnTo>
                <a:lnTo>
                  <a:pt x="79694" y="475923"/>
                </a:lnTo>
                <a:lnTo>
                  <a:pt x="82510" y="475857"/>
                </a:lnTo>
                <a:lnTo>
                  <a:pt x="95371" y="473620"/>
                </a:lnTo>
                <a:lnTo>
                  <a:pt x="106590" y="468203"/>
                </a:lnTo>
                <a:lnTo>
                  <a:pt x="118059" y="457370"/>
                </a:lnTo>
                <a:lnTo>
                  <a:pt x="124771" y="445789"/>
                </a:lnTo>
                <a:lnTo>
                  <a:pt x="127969" y="436829"/>
                </a:lnTo>
                <a:lnTo>
                  <a:pt x="130427" y="424476"/>
                </a:lnTo>
                <a:lnTo>
                  <a:pt x="131246" y="410674"/>
                </a:lnTo>
                <a:lnTo>
                  <a:pt x="130743" y="399772"/>
                </a:lnTo>
                <a:lnTo>
                  <a:pt x="128599" y="387104"/>
                </a:lnTo>
                <a:lnTo>
                  <a:pt x="124771" y="376056"/>
                </a:lnTo>
                <a:lnTo>
                  <a:pt x="116358" y="362298"/>
                </a:lnTo>
                <a:lnTo>
                  <a:pt x="107089" y="354140"/>
                </a:lnTo>
                <a:lnTo>
                  <a:pt x="93387" y="348010"/>
                </a:lnTo>
                <a:lnTo>
                  <a:pt x="80192" y="346420"/>
                </a:lnTo>
                <a:lnTo>
                  <a:pt x="72056" y="346420"/>
                </a:lnTo>
                <a:lnTo>
                  <a:pt x="64834" y="348246"/>
                </a:lnTo>
                <a:lnTo>
                  <a:pt x="58525" y="351899"/>
                </a:lnTo>
                <a:lnTo>
                  <a:pt x="52216" y="355552"/>
                </a:lnTo>
                <a:lnTo>
                  <a:pt x="47069" y="360533"/>
                </a:lnTo>
                <a:lnTo>
                  <a:pt x="43084" y="366842"/>
                </a:lnTo>
                <a:lnTo>
                  <a:pt x="39293" y="372844"/>
                </a:lnTo>
                <a:lnTo>
                  <a:pt x="38103" y="348911"/>
                </a:lnTo>
                <a:lnTo>
                  <a:pt x="0" y="348911"/>
                </a:lnTo>
                <a:lnTo>
                  <a:pt x="35364" y="388758"/>
                </a:lnTo>
                <a:lnTo>
                  <a:pt x="38352" y="440310"/>
                </a:lnTo>
                <a:lnTo>
                  <a:pt x="39377" y="444238"/>
                </a:lnTo>
                <a:lnTo>
                  <a:pt x="42337" y="525732"/>
                </a:lnTo>
                <a:close/>
              </a:path>
              <a:path w="1672883" h="526977">
                <a:moveTo>
                  <a:pt x="42337" y="525732"/>
                </a:moveTo>
                <a:lnTo>
                  <a:pt x="39377" y="444238"/>
                </a:lnTo>
                <a:lnTo>
                  <a:pt x="38352" y="440310"/>
                </a:lnTo>
                <a:lnTo>
                  <a:pt x="35364" y="388758"/>
                </a:lnTo>
                <a:lnTo>
                  <a:pt x="0" y="348911"/>
                </a:lnTo>
                <a:lnTo>
                  <a:pt x="0" y="525732"/>
                </a:lnTo>
                <a:lnTo>
                  <a:pt x="42337" y="525732"/>
                </a:lnTo>
                <a:close/>
              </a:path>
              <a:path w="1672883" h="526977">
                <a:moveTo>
                  <a:pt x="42337" y="418145"/>
                </a:moveTo>
                <a:lnTo>
                  <a:pt x="42337" y="403866"/>
                </a:lnTo>
                <a:lnTo>
                  <a:pt x="40345" y="393988"/>
                </a:lnTo>
                <a:lnTo>
                  <a:pt x="42337" y="434333"/>
                </a:lnTo>
                <a:lnTo>
                  <a:pt x="44519" y="456089"/>
                </a:lnTo>
                <a:lnTo>
                  <a:pt x="52299" y="465961"/>
                </a:lnTo>
                <a:lnTo>
                  <a:pt x="49310" y="438151"/>
                </a:lnTo>
                <a:lnTo>
                  <a:pt x="46654" y="434333"/>
                </a:lnTo>
                <a:lnTo>
                  <a:pt x="44827" y="429352"/>
                </a:lnTo>
                <a:lnTo>
                  <a:pt x="43167" y="424205"/>
                </a:lnTo>
                <a:lnTo>
                  <a:pt x="42337" y="418145"/>
                </a:lnTo>
                <a:close/>
              </a:path>
              <a:path w="1672883" h="526977">
                <a:moveTo>
                  <a:pt x="210730" y="225883"/>
                </a:moveTo>
                <a:lnTo>
                  <a:pt x="220111" y="230615"/>
                </a:lnTo>
                <a:lnTo>
                  <a:pt x="225922" y="232109"/>
                </a:lnTo>
                <a:lnTo>
                  <a:pt x="231733" y="233603"/>
                </a:lnTo>
                <a:lnTo>
                  <a:pt x="238125" y="234350"/>
                </a:lnTo>
                <a:lnTo>
                  <a:pt x="247365" y="234322"/>
                </a:lnTo>
                <a:lnTo>
                  <a:pt x="260643" y="232845"/>
                </a:lnTo>
                <a:lnTo>
                  <a:pt x="271995" y="229120"/>
                </a:lnTo>
                <a:lnTo>
                  <a:pt x="282594" y="222149"/>
                </a:lnTo>
                <a:lnTo>
                  <a:pt x="291420" y="212185"/>
                </a:lnTo>
                <a:lnTo>
                  <a:pt x="295790" y="205243"/>
                </a:lnTo>
                <a:lnTo>
                  <a:pt x="301366" y="194082"/>
                </a:lnTo>
                <a:lnTo>
                  <a:pt x="306612" y="180806"/>
                </a:lnTo>
                <a:lnTo>
                  <a:pt x="351938" y="56284"/>
                </a:lnTo>
                <a:lnTo>
                  <a:pt x="309849" y="56284"/>
                </a:lnTo>
                <a:lnTo>
                  <a:pt x="290673" y="126265"/>
                </a:lnTo>
                <a:lnTo>
                  <a:pt x="283700" y="153660"/>
                </a:lnTo>
                <a:lnTo>
                  <a:pt x="277723" y="127261"/>
                </a:lnTo>
                <a:lnTo>
                  <a:pt x="258546" y="56284"/>
                </a:lnTo>
                <a:lnTo>
                  <a:pt x="211975" y="56284"/>
                </a:lnTo>
                <a:lnTo>
                  <a:pt x="249332" y="149675"/>
                </a:lnTo>
                <a:lnTo>
                  <a:pt x="263776" y="183545"/>
                </a:lnTo>
                <a:lnTo>
                  <a:pt x="260539" y="191266"/>
                </a:lnTo>
                <a:lnTo>
                  <a:pt x="258712" y="195914"/>
                </a:lnTo>
                <a:lnTo>
                  <a:pt x="256222" y="199069"/>
                </a:lnTo>
                <a:lnTo>
                  <a:pt x="253067" y="200729"/>
                </a:lnTo>
                <a:lnTo>
                  <a:pt x="250079" y="202390"/>
                </a:lnTo>
                <a:lnTo>
                  <a:pt x="246177" y="203220"/>
                </a:lnTo>
                <a:lnTo>
                  <a:pt x="236215" y="203220"/>
                </a:lnTo>
                <a:lnTo>
                  <a:pt x="231982" y="202722"/>
                </a:lnTo>
                <a:lnTo>
                  <a:pt x="228661" y="201725"/>
                </a:lnTo>
                <a:lnTo>
                  <a:pt x="225340" y="200895"/>
                </a:lnTo>
                <a:lnTo>
                  <a:pt x="222186" y="199401"/>
                </a:lnTo>
                <a:lnTo>
                  <a:pt x="219197" y="197243"/>
                </a:lnTo>
                <a:lnTo>
                  <a:pt x="210730" y="225883"/>
                </a:lnTo>
                <a:close/>
              </a:path>
              <a:path w="1672883" h="526977">
                <a:moveTo>
                  <a:pt x="516889" y="56284"/>
                </a:moveTo>
                <a:lnTo>
                  <a:pt x="479034" y="56284"/>
                </a:lnTo>
                <a:lnTo>
                  <a:pt x="479034" y="63755"/>
                </a:lnTo>
                <a:lnTo>
                  <a:pt x="439187" y="56284"/>
                </a:lnTo>
                <a:lnTo>
                  <a:pt x="419264" y="56284"/>
                </a:lnTo>
                <a:lnTo>
                  <a:pt x="419264" y="86418"/>
                </a:lnTo>
                <a:lnTo>
                  <a:pt x="439187" y="86418"/>
                </a:lnTo>
                <a:lnTo>
                  <a:pt x="439187" y="180806"/>
                </a:lnTo>
                <a:lnTo>
                  <a:pt x="481525" y="180806"/>
                </a:lnTo>
                <a:lnTo>
                  <a:pt x="481525" y="70728"/>
                </a:lnTo>
                <a:lnTo>
                  <a:pt x="516889" y="56284"/>
                </a:lnTo>
                <a:close/>
              </a:path>
              <a:path w="1672883" h="526977">
                <a:moveTo>
                  <a:pt x="479034" y="56284"/>
                </a:moveTo>
                <a:lnTo>
                  <a:pt x="479034" y="40926"/>
                </a:lnTo>
                <a:lnTo>
                  <a:pt x="480861" y="36277"/>
                </a:lnTo>
                <a:lnTo>
                  <a:pt x="484513" y="33620"/>
                </a:lnTo>
                <a:lnTo>
                  <a:pt x="488332" y="30964"/>
                </a:lnTo>
                <a:lnTo>
                  <a:pt x="493147" y="29636"/>
                </a:lnTo>
                <a:lnTo>
                  <a:pt x="502444" y="29636"/>
                </a:lnTo>
                <a:lnTo>
                  <a:pt x="505350" y="29968"/>
                </a:lnTo>
                <a:lnTo>
                  <a:pt x="507674" y="30632"/>
                </a:lnTo>
                <a:lnTo>
                  <a:pt x="509999" y="31296"/>
                </a:lnTo>
                <a:lnTo>
                  <a:pt x="512074" y="32209"/>
                </a:lnTo>
                <a:lnTo>
                  <a:pt x="513900" y="33371"/>
                </a:lnTo>
                <a:lnTo>
                  <a:pt x="518134" y="6973"/>
                </a:lnTo>
                <a:lnTo>
                  <a:pt x="515644" y="5146"/>
                </a:lnTo>
                <a:lnTo>
                  <a:pt x="511825" y="3569"/>
                </a:lnTo>
                <a:lnTo>
                  <a:pt x="506678" y="2241"/>
                </a:lnTo>
                <a:lnTo>
                  <a:pt x="501531" y="747"/>
                </a:lnTo>
                <a:lnTo>
                  <a:pt x="495554" y="0"/>
                </a:lnTo>
                <a:lnTo>
                  <a:pt x="482106" y="0"/>
                </a:lnTo>
                <a:lnTo>
                  <a:pt x="475797" y="830"/>
                </a:lnTo>
                <a:lnTo>
                  <a:pt x="469820" y="2490"/>
                </a:lnTo>
                <a:lnTo>
                  <a:pt x="463843" y="4150"/>
                </a:lnTo>
                <a:lnTo>
                  <a:pt x="458530" y="6807"/>
                </a:lnTo>
                <a:lnTo>
                  <a:pt x="453881" y="10459"/>
                </a:lnTo>
                <a:lnTo>
                  <a:pt x="449232" y="14112"/>
                </a:lnTo>
                <a:lnTo>
                  <a:pt x="445579" y="18761"/>
                </a:lnTo>
                <a:lnTo>
                  <a:pt x="442923" y="24406"/>
                </a:lnTo>
                <a:lnTo>
                  <a:pt x="440432" y="30051"/>
                </a:lnTo>
                <a:lnTo>
                  <a:pt x="439187" y="36858"/>
                </a:lnTo>
                <a:lnTo>
                  <a:pt x="439187" y="56284"/>
                </a:lnTo>
                <a:lnTo>
                  <a:pt x="479034" y="63755"/>
                </a:lnTo>
                <a:lnTo>
                  <a:pt x="479034" y="56284"/>
                </a:lnTo>
                <a:close/>
              </a:path>
              <a:path w="1672883" h="526977">
                <a:moveTo>
                  <a:pt x="481525" y="70728"/>
                </a:moveTo>
                <a:lnTo>
                  <a:pt x="481525" y="86418"/>
                </a:lnTo>
                <a:lnTo>
                  <a:pt x="516889" y="86418"/>
                </a:lnTo>
                <a:lnTo>
                  <a:pt x="516889" y="56284"/>
                </a:lnTo>
                <a:lnTo>
                  <a:pt x="481525" y="70728"/>
                </a:lnTo>
                <a:close/>
              </a:path>
              <a:path w="1672883" h="526977">
                <a:moveTo>
                  <a:pt x="598987" y="173915"/>
                </a:moveTo>
                <a:lnTo>
                  <a:pt x="603138" y="169101"/>
                </a:lnTo>
                <a:lnTo>
                  <a:pt x="606152" y="165739"/>
                </a:lnTo>
                <a:lnTo>
                  <a:pt x="607455" y="164286"/>
                </a:lnTo>
                <a:lnTo>
                  <a:pt x="609613" y="151169"/>
                </a:lnTo>
                <a:lnTo>
                  <a:pt x="607455" y="164286"/>
                </a:lnTo>
                <a:lnTo>
                  <a:pt x="609613" y="158309"/>
                </a:lnTo>
                <a:lnTo>
                  <a:pt x="611938" y="174746"/>
                </a:lnTo>
                <a:lnTo>
                  <a:pt x="615839" y="177900"/>
                </a:lnTo>
                <a:lnTo>
                  <a:pt x="620820" y="180059"/>
                </a:lnTo>
                <a:lnTo>
                  <a:pt x="625801" y="182051"/>
                </a:lnTo>
                <a:lnTo>
                  <a:pt x="631529" y="183047"/>
                </a:lnTo>
                <a:lnTo>
                  <a:pt x="645144" y="183047"/>
                </a:lnTo>
                <a:lnTo>
                  <a:pt x="651204" y="181885"/>
                </a:lnTo>
                <a:lnTo>
                  <a:pt x="656185" y="179560"/>
                </a:lnTo>
                <a:lnTo>
                  <a:pt x="658675" y="155403"/>
                </a:lnTo>
                <a:lnTo>
                  <a:pt x="656849" y="156067"/>
                </a:lnTo>
                <a:lnTo>
                  <a:pt x="654441" y="156399"/>
                </a:lnTo>
                <a:lnTo>
                  <a:pt x="645642" y="156399"/>
                </a:lnTo>
                <a:lnTo>
                  <a:pt x="642736" y="153162"/>
                </a:lnTo>
                <a:lnTo>
                  <a:pt x="642716" y="99487"/>
                </a:lnTo>
                <a:lnTo>
                  <a:pt x="640803" y="86232"/>
                </a:lnTo>
                <a:lnTo>
                  <a:pt x="635763" y="75211"/>
                </a:lnTo>
                <a:lnTo>
                  <a:pt x="631280" y="68072"/>
                </a:lnTo>
                <a:lnTo>
                  <a:pt x="624722" y="62759"/>
                </a:lnTo>
                <a:lnTo>
                  <a:pt x="616088" y="59272"/>
                </a:lnTo>
                <a:lnTo>
                  <a:pt x="611060" y="57387"/>
                </a:lnTo>
                <a:lnTo>
                  <a:pt x="604881" y="152913"/>
                </a:lnTo>
                <a:lnTo>
                  <a:pt x="604632" y="104598"/>
                </a:lnTo>
                <a:lnTo>
                  <a:pt x="600648" y="96048"/>
                </a:lnTo>
                <a:lnTo>
                  <a:pt x="600648" y="105420"/>
                </a:lnTo>
                <a:lnTo>
                  <a:pt x="604383" y="127012"/>
                </a:lnTo>
                <a:lnTo>
                  <a:pt x="604881" y="160882"/>
                </a:lnTo>
                <a:lnTo>
                  <a:pt x="604881" y="154407"/>
                </a:lnTo>
                <a:lnTo>
                  <a:pt x="604881" y="160882"/>
                </a:lnTo>
                <a:lnTo>
                  <a:pt x="604383" y="127012"/>
                </a:lnTo>
                <a:lnTo>
                  <a:pt x="600648" y="105420"/>
                </a:lnTo>
                <a:lnTo>
                  <a:pt x="557563" y="114311"/>
                </a:lnTo>
                <a:lnTo>
                  <a:pt x="566944" y="138302"/>
                </a:lnTo>
                <a:lnTo>
                  <a:pt x="569268" y="136476"/>
                </a:lnTo>
                <a:lnTo>
                  <a:pt x="571758" y="134483"/>
                </a:lnTo>
                <a:lnTo>
                  <a:pt x="575494" y="132989"/>
                </a:lnTo>
                <a:lnTo>
                  <a:pt x="580475" y="131993"/>
                </a:lnTo>
                <a:lnTo>
                  <a:pt x="600648" y="127790"/>
                </a:lnTo>
                <a:lnTo>
                  <a:pt x="600648" y="138385"/>
                </a:lnTo>
                <a:lnTo>
                  <a:pt x="600067" y="141540"/>
                </a:lnTo>
                <a:lnTo>
                  <a:pt x="598904" y="144196"/>
                </a:lnTo>
                <a:lnTo>
                  <a:pt x="597742" y="146853"/>
                </a:lnTo>
                <a:lnTo>
                  <a:pt x="596165" y="149094"/>
                </a:lnTo>
                <a:lnTo>
                  <a:pt x="594172" y="150920"/>
                </a:lnTo>
                <a:lnTo>
                  <a:pt x="592180" y="152581"/>
                </a:lnTo>
                <a:lnTo>
                  <a:pt x="589856" y="153826"/>
                </a:lnTo>
                <a:lnTo>
                  <a:pt x="587199" y="154656"/>
                </a:lnTo>
                <a:lnTo>
                  <a:pt x="586701" y="179809"/>
                </a:lnTo>
                <a:lnTo>
                  <a:pt x="593508" y="177485"/>
                </a:lnTo>
                <a:lnTo>
                  <a:pt x="598987" y="173915"/>
                </a:lnTo>
                <a:close/>
              </a:path>
              <a:path w="1672883" h="526977">
                <a:moveTo>
                  <a:pt x="587199" y="154656"/>
                </a:moveTo>
                <a:lnTo>
                  <a:pt x="584709" y="155486"/>
                </a:lnTo>
                <a:lnTo>
                  <a:pt x="582052" y="155901"/>
                </a:lnTo>
                <a:lnTo>
                  <a:pt x="575577" y="155901"/>
                </a:lnTo>
                <a:lnTo>
                  <a:pt x="572423" y="154988"/>
                </a:lnTo>
                <a:lnTo>
                  <a:pt x="569766" y="153162"/>
                </a:lnTo>
                <a:lnTo>
                  <a:pt x="567110" y="151335"/>
                </a:lnTo>
                <a:lnTo>
                  <a:pt x="565781" y="148596"/>
                </a:lnTo>
                <a:lnTo>
                  <a:pt x="565781" y="141125"/>
                </a:lnTo>
                <a:lnTo>
                  <a:pt x="566944" y="138302"/>
                </a:lnTo>
                <a:lnTo>
                  <a:pt x="557563" y="114311"/>
                </a:lnTo>
                <a:lnTo>
                  <a:pt x="553865" y="115138"/>
                </a:lnTo>
                <a:lnTo>
                  <a:pt x="541060" y="119864"/>
                </a:lnTo>
                <a:lnTo>
                  <a:pt x="531911" y="126763"/>
                </a:lnTo>
                <a:lnTo>
                  <a:pt x="526598" y="132574"/>
                </a:lnTo>
                <a:lnTo>
                  <a:pt x="523942" y="139962"/>
                </a:lnTo>
                <a:lnTo>
                  <a:pt x="523942" y="156399"/>
                </a:lnTo>
                <a:lnTo>
                  <a:pt x="525602" y="162708"/>
                </a:lnTo>
                <a:lnTo>
                  <a:pt x="528923" y="167855"/>
                </a:lnTo>
                <a:lnTo>
                  <a:pt x="532409" y="172836"/>
                </a:lnTo>
                <a:lnTo>
                  <a:pt x="537307" y="176655"/>
                </a:lnTo>
                <a:lnTo>
                  <a:pt x="543616" y="179311"/>
                </a:lnTo>
                <a:lnTo>
                  <a:pt x="549926" y="181968"/>
                </a:lnTo>
                <a:lnTo>
                  <a:pt x="557314" y="183296"/>
                </a:lnTo>
                <a:lnTo>
                  <a:pt x="573087" y="183296"/>
                </a:lnTo>
                <a:lnTo>
                  <a:pt x="580060" y="182134"/>
                </a:lnTo>
                <a:lnTo>
                  <a:pt x="586701" y="179809"/>
                </a:lnTo>
                <a:lnTo>
                  <a:pt x="587199" y="154656"/>
                </a:lnTo>
                <a:close/>
              </a:path>
              <a:path w="1672883" h="526977">
                <a:moveTo>
                  <a:pt x="562046" y="94636"/>
                </a:moveTo>
                <a:lnTo>
                  <a:pt x="564702" y="89821"/>
                </a:lnTo>
                <a:lnTo>
                  <a:pt x="568521" y="87165"/>
                </a:lnTo>
                <a:lnTo>
                  <a:pt x="572506" y="84343"/>
                </a:lnTo>
                <a:lnTo>
                  <a:pt x="577237" y="82931"/>
                </a:lnTo>
                <a:lnTo>
                  <a:pt x="588195" y="82931"/>
                </a:lnTo>
                <a:lnTo>
                  <a:pt x="592512" y="84675"/>
                </a:lnTo>
                <a:lnTo>
                  <a:pt x="595667" y="88161"/>
                </a:lnTo>
                <a:lnTo>
                  <a:pt x="598987" y="91482"/>
                </a:lnTo>
                <a:lnTo>
                  <a:pt x="600648" y="96048"/>
                </a:lnTo>
                <a:lnTo>
                  <a:pt x="604632" y="104598"/>
                </a:lnTo>
                <a:lnTo>
                  <a:pt x="604881" y="152913"/>
                </a:lnTo>
                <a:lnTo>
                  <a:pt x="611060" y="57387"/>
                </a:lnTo>
                <a:lnTo>
                  <a:pt x="599032" y="54691"/>
                </a:lnTo>
                <a:lnTo>
                  <a:pt x="585207" y="53793"/>
                </a:lnTo>
                <a:lnTo>
                  <a:pt x="578728" y="53954"/>
                </a:lnTo>
                <a:lnTo>
                  <a:pt x="564771" y="55639"/>
                </a:lnTo>
                <a:lnTo>
                  <a:pt x="552901" y="59155"/>
                </a:lnTo>
                <a:lnTo>
                  <a:pt x="543118" y="64502"/>
                </a:lnTo>
                <a:lnTo>
                  <a:pt x="536262" y="70413"/>
                </a:lnTo>
                <a:lnTo>
                  <a:pt x="528882" y="80773"/>
                </a:lnTo>
                <a:lnTo>
                  <a:pt x="524689" y="93142"/>
                </a:lnTo>
                <a:lnTo>
                  <a:pt x="560552" y="101610"/>
                </a:lnTo>
                <a:lnTo>
                  <a:pt x="562046" y="94636"/>
                </a:lnTo>
                <a:close/>
              </a:path>
              <a:path w="1672883" h="526977">
                <a:moveTo>
                  <a:pt x="606152" y="165739"/>
                </a:moveTo>
                <a:lnTo>
                  <a:pt x="606293" y="166278"/>
                </a:lnTo>
                <a:lnTo>
                  <a:pt x="609115" y="170595"/>
                </a:lnTo>
                <a:lnTo>
                  <a:pt x="611938" y="174746"/>
                </a:lnTo>
                <a:lnTo>
                  <a:pt x="609613" y="158309"/>
                </a:lnTo>
                <a:lnTo>
                  <a:pt x="607455" y="164286"/>
                </a:lnTo>
                <a:lnTo>
                  <a:pt x="606152" y="165739"/>
                </a:lnTo>
                <a:close/>
              </a:path>
              <a:path w="1672883" h="526977">
                <a:moveTo>
                  <a:pt x="721210" y="21666"/>
                </a:moveTo>
                <a:lnTo>
                  <a:pt x="721210" y="14527"/>
                </a:lnTo>
                <a:lnTo>
                  <a:pt x="719218" y="9380"/>
                </a:lnTo>
                <a:lnTo>
                  <a:pt x="715233" y="6226"/>
                </a:lnTo>
                <a:lnTo>
                  <a:pt x="711249" y="2905"/>
                </a:lnTo>
                <a:lnTo>
                  <a:pt x="705022" y="1245"/>
                </a:lnTo>
                <a:lnTo>
                  <a:pt x="687921" y="1245"/>
                </a:lnTo>
                <a:lnTo>
                  <a:pt x="681612" y="2905"/>
                </a:lnTo>
                <a:lnTo>
                  <a:pt x="677628" y="6226"/>
                </a:lnTo>
                <a:lnTo>
                  <a:pt x="673809" y="9380"/>
                </a:lnTo>
                <a:lnTo>
                  <a:pt x="671900" y="14527"/>
                </a:lnTo>
                <a:lnTo>
                  <a:pt x="671900" y="28640"/>
                </a:lnTo>
                <a:lnTo>
                  <a:pt x="673809" y="33787"/>
                </a:lnTo>
                <a:lnTo>
                  <a:pt x="677628" y="37107"/>
                </a:lnTo>
                <a:lnTo>
                  <a:pt x="681612" y="40262"/>
                </a:lnTo>
                <a:lnTo>
                  <a:pt x="687921" y="41839"/>
                </a:lnTo>
                <a:lnTo>
                  <a:pt x="705022" y="41839"/>
                </a:lnTo>
                <a:lnTo>
                  <a:pt x="711249" y="40262"/>
                </a:lnTo>
                <a:lnTo>
                  <a:pt x="715233" y="37107"/>
                </a:lnTo>
                <a:lnTo>
                  <a:pt x="719218" y="33787"/>
                </a:lnTo>
                <a:lnTo>
                  <a:pt x="721210" y="28640"/>
                </a:lnTo>
                <a:lnTo>
                  <a:pt x="721210" y="21666"/>
                </a:lnTo>
                <a:close/>
              </a:path>
              <a:path w="1672883" h="526977">
                <a:moveTo>
                  <a:pt x="675386" y="56284"/>
                </a:moveTo>
                <a:lnTo>
                  <a:pt x="675386" y="180806"/>
                </a:lnTo>
                <a:lnTo>
                  <a:pt x="717724" y="180806"/>
                </a:lnTo>
                <a:lnTo>
                  <a:pt x="717724" y="56284"/>
                </a:lnTo>
                <a:lnTo>
                  <a:pt x="675386" y="56284"/>
                </a:lnTo>
                <a:close/>
              </a:path>
              <a:path w="1672883" h="526977">
                <a:moveTo>
                  <a:pt x="797339" y="153660"/>
                </a:moveTo>
                <a:lnTo>
                  <a:pt x="794267" y="152498"/>
                </a:lnTo>
                <a:lnTo>
                  <a:pt x="792441" y="150173"/>
                </a:lnTo>
                <a:lnTo>
                  <a:pt x="790615" y="147849"/>
                </a:lnTo>
                <a:lnTo>
                  <a:pt x="789701" y="143947"/>
                </a:lnTo>
                <a:lnTo>
                  <a:pt x="789701" y="3486"/>
                </a:lnTo>
                <a:lnTo>
                  <a:pt x="747364" y="3486"/>
                </a:lnTo>
                <a:lnTo>
                  <a:pt x="747364" y="143947"/>
                </a:lnTo>
                <a:lnTo>
                  <a:pt x="747695" y="151553"/>
                </a:lnTo>
                <a:lnTo>
                  <a:pt x="750549" y="164727"/>
                </a:lnTo>
                <a:lnTo>
                  <a:pt x="756330" y="174081"/>
                </a:lnTo>
                <a:lnTo>
                  <a:pt x="770452" y="181680"/>
                </a:lnTo>
                <a:lnTo>
                  <a:pt x="785219" y="183296"/>
                </a:lnTo>
                <a:lnTo>
                  <a:pt x="789867" y="183296"/>
                </a:lnTo>
                <a:lnTo>
                  <a:pt x="794599" y="182715"/>
                </a:lnTo>
                <a:lnTo>
                  <a:pt x="799414" y="181553"/>
                </a:lnTo>
                <a:lnTo>
                  <a:pt x="804229" y="180391"/>
                </a:lnTo>
                <a:lnTo>
                  <a:pt x="808131" y="178896"/>
                </a:lnTo>
                <a:lnTo>
                  <a:pt x="811119" y="177070"/>
                </a:lnTo>
                <a:lnTo>
                  <a:pt x="813859" y="151667"/>
                </a:lnTo>
                <a:lnTo>
                  <a:pt x="811534" y="152332"/>
                </a:lnTo>
                <a:lnTo>
                  <a:pt x="809542" y="152830"/>
                </a:lnTo>
                <a:lnTo>
                  <a:pt x="807882" y="153162"/>
                </a:lnTo>
                <a:lnTo>
                  <a:pt x="806221" y="153494"/>
                </a:lnTo>
                <a:lnTo>
                  <a:pt x="804146" y="153660"/>
                </a:lnTo>
                <a:lnTo>
                  <a:pt x="797339" y="153660"/>
                </a:lnTo>
                <a:close/>
              </a:path>
              <a:path w="1672883" h="526977">
                <a:moveTo>
                  <a:pt x="870927" y="56284"/>
                </a:moveTo>
                <a:lnTo>
                  <a:pt x="828589" y="56284"/>
                </a:lnTo>
                <a:lnTo>
                  <a:pt x="828592" y="140170"/>
                </a:lnTo>
                <a:lnTo>
                  <a:pt x="830022" y="153946"/>
                </a:lnTo>
                <a:lnTo>
                  <a:pt x="834068" y="164867"/>
                </a:lnTo>
                <a:lnTo>
                  <a:pt x="837721" y="171342"/>
                </a:lnTo>
                <a:lnTo>
                  <a:pt x="842702" y="176074"/>
                </a:lnTo>
                <a:lnTo>
                  <a:pt x="849011" y="179062"/>
                </a:lnTo>
                <a:lnTo>
                  <a:pt x="855486" y="181885"/>
                </a:lnTo>
                <a:lnTo>
                  <a:pt x="862957" y="183296"/>
                </a:lnTo>
                <a:lnTo>
                  <a:pt x="872828" y="183283"/>
                </a:lnTo>
                <a:lnTo>
                  <a:pt x="886096" y="181591"/>
                </a:lnTo>
                <a:lnTo>
                  <a:pt x="897326" y="177070"/>
                </a:lnTo>
                <a:lnTo>
                  <a:pt x="906980" y="168762"/>
                </a:lnTo>
                <a:lnTo>
                  <a:pt x="914012" y="157396"/>
                </a:lnTo>
                <a:lnTo>
                  <a:pt x="915257" y="180806"/>
                </a:lnTo>
                <a:lnTo>
                  <a:pt x="953111" y="180806"/>
                </a:lnTo>
                <a:lnTo>
                  <a:pt x="953111" y="56284"/>
                </a:lnTo>
                <a:lnTo>
                  <a:pt x="910774" y="56284"/>
                </a:lnTo>
                <a:lnTo>
                  <a:pt x="910774" y="127842"/>
                </a:lnTo>
                <a:lnTo>
                  <a:pt x="910193" y="132076"/>
                </a:lnTo>
                <a:lnTo>
                  <a:pt x="909031" y="135729"/>
                </a:lnTo>
                <a:lnTo>
                  <a:pt x="908034" y="139215"/>
                </a:lnTo>
                <a:lnTo>
                  <a:pt x="906540" y="142121"/>
                </a:lnTo>
                <a:lnTo>
                  <a:pt x="904548" y="144445"/>
                </a:lnTo>
                <a:lnTo>
                  <a:pt x="902555" y="146604"/>
                </a:lnTo>
                <a:lnTo>
                  <a:pt x="900231" y="148264"/>
                </a:lnTo>
                <a:lnTo>
                  <a:pt x="897575" y="149426"/>
                </a:lnTo>
                <a:lnTo>
                  <a:pt x="894918" y="150422"/>
                </a:lnTo>
                <a:lnTo>
                  <a:pt x="892096" y="150920"/>
                </a:lnTo>
                <a:lnTo>
                  <a:pt x="883296" y="150920"/>
                </a:lnTo>
                <a:lnTo>
                  <a:pt x="878813" y="149343"/>
                </a:lnTo>
                <a:lnTo>
                  <a:pt x="875659" y="146188"/>
                </a:lnTo>
                <a:lnTo>
                  <a:pt x="872504" y="143034"/>
                </a:lnTo>
                <a:lnTo>
                  <a:pt x="870927" y="137472"/>
                </a:lnTo>
                <a:lnTo>
                  <a:pt x="870927" y="56284"/>
                </a:lnTo>
                <a:close/>
              </a:path>
              <a:path w="1672883" h="526977">
                <a:moveTo>
                  <a:pt x="1020887" y="56284"/>
                </a:moveTo>
                <a:lnTo>
                  <a:pt x="983530" y="56284"/>
                </a:lnTo>
                <a:lnTo>
                  <a:pt x="983530" y="180806"/>
                </a:lnTo>
                <a:lnTo>
                  <a:pt x="1025867" y="180806"/>
                </a:lnTo>
                <a:lnTo>
                  <a:pt x="1025867" y="111571"/>
                </a:lnTo>
                <a:lnTo>
                  <a:pt x="1027113" y="106258"/>
                </a:lnTo>
                <a:lnTo>
                  <a:pt x="1029603" y="102108"/>
                </a:lnTo>
                <a:lnTo>
                  <a:pt x="1032260" y="97791"/>
                </a:lnTo>
                <a:lnTo>
                  <a:pt x="1035746" y="94553"/>
                </a:lnTo>
                <a:lnTo>
                  <a:pt x="1040063" y="92395"/>
                </a:lnTo>
                <a:lnTo>
                  <a:pt x="1044380" y="90237"/>
                </a:lnTo>
                <a:lnTo>
                  <a:pt x="1049028" y="89157"/>
                </a:lnTo>
                <a:lnTo>
                  <a:pt x="1057662" y="89157"/>
                </a:lnTo>
                <a:lnTo>
                  <a:pt x="1060734" y="89406"/>
                </a:lnTo>
                <a:lnTo>
                  <a:pt x="1063224" y="89905"/>
                </a:lnTo>
                <a:lnTo>
                  <a:pt x="1065881" y="90237"/>
                </a:lnTo>
                <a:lnTo>
                  <a:pt x="1068039" y="90735"/>
                </a:lnTo>
                <a:lnTo>
                  <a:pt x="1069699" y="91399"/>
                </a:lnTo>
                <a:lnTo>
                  <a:pt x="1073933" y="56533"/>
                </a:lnTo>
                <a:lnTo>
                  <a:pt x="1072605" y="55702"/>
                </a:lnTo>
                <a:lnTo>
                  <a:pt x="1070778" y="55038"/>
                </a:lnTo>
                <a:lnTo>
                  <a:pt x="1068454" y="54540"/>
                </a:lnTo>
                <a:lnTo>
                  <a:pt x="1066296" y="54042"/>
                </a:lnTo>
                <a:lnTo>
                  <a:pt x="1063639" y="53793"/>
                </a:lnTo>
                <a:lnTo>
                  <a:pt x="1050855" y="53793"/>
                </a:lnTo>
                <a:lnTo>
                  <a:pt x="1042885" y="56367"/>
                </a:lnTo>
                <a:lnTo>
                  <a:pt x="1036576" y="61513"/>
                </a:lnTo>
                <a:lnTo>
                  <a:pt x="1028383" y="70945"/>
                </a:lnTo>
                <a:lnTo>
                  <a:pt x="1022630" y="83180"/>
                </a:lnTo>
                <a:lnTo>
                  <a:pt x="1020887" y="56284"/>
                </a:lnTo>
                <a:close/>
              </a:path>
              <a:path w="1672883" h="526977">
                <a:moveTo>
                  <a:pt x="1169772" y="104349"/>
                </a:moveTo>
                <a:lnTo>
                  <a:pt x="1169772" y="114311"/>
                </a:lnTo>
                <a:lnTo>
                  <a:pt x="1123542" y="106590"/>
                </a:lnTo>
                <a:lnTo>
                  <a:pt x="1122952" y="110990"/>
                </a:lnTo>
                <a:lnTo>
                  <a:pt x="1122952" y="127427"/>
                </a:lnTo>
                <a:lnTo>
                  <a:pt x="1110002" y="106590"/>
                </a:lnTo>
                <a:lnTo>
                  <a:pt x="1113737" y="61513"/>
                </a:lnTo>
                <a:lnTo>
                  <a:pt x="1108032" y="64929"/>
                </a:lnTo>
                <a:lnTo>
                  <a:pt x="1098401" y="73237"/>
                </a:lnTo>
                <a:lnTo>
                  <a:pt x="1090825" y="83678"/>
                </a:lnTo>
                <a:lnTo>
                  <a:pt x="1086739" y="92589"/>
                </a:lnTo>
                <a:lnTo>
                  <a:pt x="1083640" y="104816"/>
                </a:lnTo>
                <a:lnTo>
                  <a:pt x="1082607" y="118545"/>
                </a:lnTo>
                <a:lnTo>
                  <a:pt x="1083302" y="129921"/>
                </a:lnTo>
                <a:lnTo>
                  <a:pt x="1086031" y="142417"/>
                </a:lnTo>
                <a:lnTo>
                  <a:pt x="1090825" y="153411"/>
                </a:lnTo>
                <a:lnTo>
                  <a:pt x="1094529" y="159121"/>
                </a:lnTo>
                <a:lnTo>
                  <a:pt x="1103202" y="168403"/>
                </a:lnTo>
                <a:lnTo>
                  <a:pt x="1113986" y="175576"/>
                </a:lnTo>
                <a:lnTo>
                  <a:pt x="1110002" y="129254"/>
                </a:lnTo>
                <a:lnTo>
                  <a:pt x="1123249" y="129254"/>
                </a:lnTo>
                <a:lnTo>
                  <a:pt x="1122952" y="119292"/>
                </a:lnTo>
                <a:lnTo>
                  <a:pt x="1123249" y="129254"/>
                </a:lnTo>
                <a:lnTo>
                  <a:pt x="1208623" y="129254"/>
                </a:lnTo>
                <a:lnTo>
                  <a:pt x="1208955" y="127261"/>
                </a:lnTo>
                <a:lnTo>
                  <a:pt x="1209204" y="124771"/>
                </a:lnTo>
                <a:lnTo>
                  <a:pt x="1209370" y="121782"/>
                </a:lnTo>
                <a:lnTo>
                  <a:pt x="1209536" y="118794"/>
                </a:lnTo>
                <a:lnTo>
                  <a:pt x="1209619" y="115805"/>
                </a:lnTo>
                <a:lnTo>
                  <a:pt x="1209619" y="112817"/>
                </a:lnTo>
                <a:lnTo>
                  <a:pt x="1209368" y="106540"/>
                </a:lnTo>
                <a:lnTo>
                  <a:pt x="1207077" y="93827"/>
                </a:lnTo>
                <a:lnTo>
                  <a:pt x="1202397" y="82433"/>
                </a:lnTo>
                <a:lnTo>
                  <a:pt x="1200136" y="78620"/>
                </a:lnTo>
                <a:lnTo>
                  <a:pt x="1191906" y="68978"/>
                </a:lnTo>
                <a:lnTo>
                  <a:pt x="1181228" y="61513"/>
                </a:lnTo>
                <a:lnTo>
                  <a:pt x="1189945" y="106590"/>
                </a:lnTo>
                <a:lnTo>
                  <a:pt x="1169772" y="104349"/>
                </a:lnTo>
                <a:close/>
              </a:path>
              <a:path w="1672883" h="526977">
                <a:moveTo>
                  <a:pt x="1122952" y="127427"/>
                </a:moveTo>
                <a:lnTo>
                  <a:pt x="1122952" y="110990"/>
                </a:lnTo>
                <a:lnTo>
                  <a:pt x="1123542" y="106590"/>
                </a:lnTo>
                <a:lnTo>
                  <a:pt x="1123865" y="104183"/>
                </a:lnTo>
                <a:lnTo>
                  <a:pt x="1125691" y="98870"/>
                </a:lnTo>
                <a:lnTo>
                  <a:pt x="1127684" y="93557"/>
                </a:lnTo>
                <a:lnTo>
                  <a:pt x="1130506" y="89655"/>
                </a:lnTo>
                <a:lnTo>
                  <a:pt x="1134159" y="87165"/>
                </a:lnTo>
                <a:lnTo>
                  <a:pt x="1137978" y="84675"/>
                </a:lnTo>
                <a:lnTo>
                  <a:pt x="1142543" y="83429"/>
                </a:lnTo>
                <a:lnTo>
                  <a:pt x="1155328" y="83429"/>
                </a:lnTo>
                <a:lnTo>
                  <a:pt x="1160807" y="86086"/>
                </a:lnTo>
                <a:lnTo>
                  <a:pt x="1164293" y="91399"/>
                </a:lnTo>
                <a:lnTo>
                  <a:pt x="1167946" y="96712"/>
                </a:lnTo>
                <a:lnTo>
                  <a:pt x="1169772" y="104349"/>
                </a:lnTo>
                <a:lnTo>
                  <a:pt x="1189945" y="106590"/>
                </a:lnTo>
                <a:lnTo>
                  <a:pt x="1181228" y="61513"/>
                </a:lnTo>
                <a:lnTo>
                  <a:pt x="1173748" y="58038"/>
                </a:lnTo>
                <a:lnTo>
                  <a:pt x="1161624" y="54854"/>
                </a:lnTo>
                <a:lnTo>
                  <a:pt x="1147856" y="53793"/>
                </a:lnTo>
                <a:lnTo>
                  <a:pt x="1137669" y="54372"/>
                </a:lnTo>
                <a:lnTo>
                  <a:pt x="1125145" y="56925"/>
                </a:lnTo>
                <a:lnTo>
                  <a:pt x="1113737" y="61513"/>
                </a:lnTo>
                <a:lnTo>
                  <a:pt x="1110002" y="106590"/>
                </a:lnTo>
                <a:lnTo>
                  <a:pt x="1122952" y="127427"/>
                </a:lnTo>
                <a:close/>
              </a:path>
              <a:path w="1672883" h="526977">
                <a:moveTo>
                  <a:pt x="1136193" y="182371"/>
                </a:moveTo>
                <a:lnTo>
                  <a:pt x="1149849" y="183296"/>
                </a:lnTo>
                <a:lnTo>
                  <a:pt x="1158482" y="183296"/>
                </a:lnTo>
                <a:lnTo>
                  <a:pt x="1166701" y="182051"/>
                </a:lnTo>
                <a:lnTo>
                  <a:pt x="1174504" y="179560"/>
                </a:lnTo>
                <a:lnTo>
                  <a:pt x="1182473" y="177070"/>
                </a:lnTo>
                <a:lnTo>
                  <a:pt x="1189281" y="173417"/>
                </a:lnTo>
                <a:lnTo>
                  <a:pt x="1194926" y="168602"/>
                </a:lnTo>
                <a:lnTo>
                  <a:pt x="1200737" y="163622"/>
                </a:lnTo>
                <a:lnTo>
                  <a:pt x="1204804" y="157562"/>
                </a:lnTo>
                <a:lnTo>
                  <a:pt x="1207129" y="150422"/>
                </a:lnTo>
                <a:lnTo>
                  <a:pt x="1173259" y="139215"/>
                </a:lnTo>
                <a:lnTo>
                  <a:pt x="1171433" y="143698"/>
                </a:lnTo>
                <a:lnTo>
                  <a:pt x="1168610" y="147185"/>
                </a:lnTo>
                <a:lnTo>
                  <a:pt x="1164791" y="149675"/>
                </a:lnTo>
                <a:lnTo>
                  <a:pt x="1161139" y="152166"/>
                </a:lnTo>
                <a:lnTo>
                  <a:pt x="1156158" y="153411"/>
                </a:lnTo>
                <a:lnTo>
                  <a:pt x="1144204" y="153411"/>
                </a:lnTo>
                <a:lnTo>
                  <a:pt x="1139389" y="152332"/>
                </a:lnTo>
                <a:lnTo>
                  <a:pt x="1135404" y="150173"/>
                </a:lnTo>
                <a:lnTo>
                  <a:pt x="1131419" y="147849"/>
                </a:lnTo>
                <a:lnTo>
                  <a:pt x="1128348" y="144196"/>
                </a:lnTo>
                <a:lnTo>
                  <a:pt x="1126189" y="139215"/>
                </a:lnTo>
                <a:lnTo>
                  <a:pt x="1124031" y="134068"/>
                </a:lnTo>
                <a:lnTo>
                  <a:pt x="1123249" y="129254"/>
                </a:lnTo>
                <a:lnTo>
                  <a:pt x="1110002" y="129254"/>
                </a:lnTo>
                <a:lnTo>
                  <a:pt x="1113986" y="175576"/>
                </a:lnTo>
                <a:lnTo>
                  <a:pt x="1123851" y="179595"/>
                </a:lnTo>
                <a:lnTo>
                  <a:pt x="1136193" y="182371"/>
                </a:lnTo>
                <a:close/>
              </a:path>
              <a:path w="1672883" h="526977">
                <a:moveTo>
                  <a:pt x="1253891" y="146022"/>
                </a:moveTo>
                <a:lnTo>
                  <a:pt x="1248412" y="141540"/>
                </a:lnTo>
                <a:lnTo>
                  <a:pt x="1244262" y="136227"/>
                </a:lnTo>
                <a:lnTo>
                  <a:pt x="1224338" y="159637"/>
                </a:lnTo>
                <a:lnTo>
                  <a:pt x="1228755" y="164022"/>
                </a:lnTo>
                <a:lnTo>
                  <a:pt x="1238871" y="171506"/>
                </a:lnTo>
                <a:lnTo>
                  <a:pt x="1250737" y="177319"/>
                </a:lnTo>
                <a:lnTo>
                  <a:pt x="1260064" y="180215"/>
                </a:lnTo>
                <a:lnTo>
                  <a:pt x="1272513" y="182526"/>
                </a:lnTo>
                <a:lnTo>
                  <a:pt x="1285603" y="183296"/>
                </a:lnTo>
                <a:lnTo>
                  <a:pt x="1294378" y="183001"/>
                </a:lnTo>
                <a:lnTo>
                  <a:pt x="1307294" y="181216"/>
                </a:lnTo>
                <a:lnTo>
                  <a:pt x="1318228" y="177817"/>
                </a:lnTo>
                <a:lnTo>
                  <a:pt x="1326861" y="173998"/>
                </a:lnTo>
                <a:lnTo>
                  <a:pt x="1333337" y="168852"/>
                </a:lnTo>
                <a:lnTo>
                  <a:pt x="1337653" y="162376"/>
                </a:lnTo>
                <a:lnTo>
                  <a:pt x="1341970" y="155901"/>
                </a:lnTo>
                <a:lnTo>
                  <a:pt x="1344129" y="148596"/>
                </a:lnTo>
                <a:lnTo>
                  <a:pt x="1344129" y="131827"/>
                </a:lnTo>
                <a:lnTo>
                  <a:pt x="1341306" y="124439"/>
                </a:lnTo>
                <a:lnTo>
                  <a:pt x="1335661" y="118296"/>
                </a:lnTo>
                <a:lnTo>
                  <a:pt x="1332573" y="115409"/>
                </a:lnTo>
                <a:lnTo>
                  <a:pt x="1322162" y="109504"/>
                </a:lnTo>
                <a:lnTo>
                  <a:pt x="1308017" y="105594"/>
                </a:lnTo>
                <a:lnTo>
                  <a:pt x="1285354" y="101111"/>
                </a:lnTo>
                <a:lnTo>
                  <a:pt x="1279709" y="99949"/>
                </a:lnTo>
                <a:lnTo>
                  <a:pt x="1275807" y="98621"/>
                </a:lnTo>
                <a:lnTo>
                  <a:pt x="1273649" y="97127"/>
                </a:lnTo>
                <a:lnTo>
                  <a:pt x="1271657" y="95466"/>
                </a:lnTo>
                <a:lnTo>
                  <a:pt x="1270660" y="93557"/>
                </a:lnTo>
                <a:lnTo>
                  <a:pt x="1270660" y="89406"/>
                </a:lnTo>
                <a:lnTo>
                  <a:pt x="1271325" y="87746"/>
                </a:lnTo>
                <a:lnTo>
                  <a:pt x="1272653" y="86418"/>
                </a:lnTo>
                <a:lnTo>
                  <a:pt x="1273981" y="85090"/>
                </a:lnTo>
                <a:lnTo>
                  <a:pt x="1275973" y="84093"/>
                </a:lnTo>
                <a:lnTo>
                  <a:pt x="1278630" y="83429"/>
                </a:lnTo>
                <a:lnTo>
                  <a:pt x="1281452" y="82599"/>
                </a:lnTo>
                <a:lnTo>
                  <a:pt x="1284856" y="82184"/>
                </a:lnTo>
                <a:lnTo>
                  <a:pt x="1295150" y="82184"/>
                </a:lnTo>
                <a:lnTo>
                  <a:pt x="1301459" y="83595"/>
                </a:lnTo>
                <a:lnTo>
                  <a:pt x="1307768" y="86418"/>
                </a:lnTo>
                <a:lnTo>
                  <a:pt x="1314077" y="89240"/>
                </a:lnTo>
                <a:lnTo>
                  <a:pt x="1319224" y="93142"/>
                </a:lnTo>
                <a:lnTo>
                  <a:pt x="1323209" y="98123"/>
                </a:lnTo>
                <a:lnTo>
                  <a:pt x="1343381" y="75211"/>
                </a:lnTo>
                <a:lnTo>
                  <a:pt x="1332377" y="65289"/>
                </a:lnTo>
                <a:lnTo>
                  <a:pt x="1320469" y="59272"/>
                </a:lnTo>
                <a:lnTo>
                  <a:pt x="1313000" y="56884"/>
                </a:lnTo>
                <a:lnTo>
                  <a:pt x="1300681" y="54566"/>
                </a:lnTo>
                <a:lnTo>
                  <a:pt x="1287097" y="53793"/>
                </a:lnTo>
                <a:lnTo>
                  <a:pt x="1277633" y="54153"/>
                </a:lnTo>
                <a:lnTo>
                  <a:pt x="1264776" y="56111"/>
                </a:lnTo>
                <a:lnTo>
                  <a:pt x="1253974" y="59770"/>
                </a:lnTo>
                <a:lnTo>
                  <a:pt x="1245341" y="63589"/>
                </a:lnTo>
                <a:lnTo>
                  <a:pt x="1238949" y="68653"/>
                </a:lnTo>
                <a:lnTo>
                  <a:pt x="1234798" y="74962"/>
                </a:lnTo>
                <a:lnTo>
                  <a:pt x="1230647" y="81105"/>
                </a:lnTo>
                <a:lnTo>
                  <a:pt x="1228572" y="87580"/>
                </a:lnTo>
                <a:lnTo>
                  <a:pt x="1228589" y="95638"/>
                </a:lnTo>
                <a:lnTo>
                  <a:pt x="1231206" y="108656"/>
                </a:lnTo>
                <a:lnTo>
                  <a:pt x="1238285" y="119043"/>
                </a:lnTo>
                <a:lnTo>
                  <a:pt x="1245409" y="124132"/>
                </a:lnTo>
                <a:lnTo>
                  <a:pt x="1256875" y="129113"/>
                </a:lnTo>
                <a:lnTo>
                  <a:pt x="1271657" y="132989"/>
                </a:lnTo>
                <a:lnTo>
                  <a:pt x="1289090" y="136476"/>
                </a:lnTo>
                <a:lnTo>
                  <a:pt x="1294071" y="137472"/>
                </a:lnTo>
                <a:lnTo>
                  <a:pt x="1297391" y="138717"/>
                </a:lnTo>
                <a:lnTo>
                  <a:pt x="1299051" y="140211"/>
                </a:lnTo>
                <a:lnTo>
                  <a:pt x="1300712" y="141540"/>
                </a:lnTo>
                <a:lnTo>
                  <a:pt x="1301542" y="143366"/>
                </a:lnTo>
                <a:lnTo>
                  <a:pt x="1301542" y="148845"/>
                </a:lnTo>
                <a:lnTo>
                  <a:pt x="1299882" y="151169"/>
                </a:lnTo>
                <a:lnTo>
                  <a:pt x="1296561" y="152664"/>
                </a:lnTo>
                <a:lnTo>
                  <a:pt x="1293240" y="154158"/>
                </a:lnTo>
                <a:lnTo>
                  <a:pt x="1289007" y="154905"/>
                </a:lnTo>
                <a:lnTo>
                  <a:pt x="1275392" y="154905"/>
                </a:lnTo>
                <a:lnTo>
                  <a:pt x="1267672" y="153162"/>
                </a:lnTo>
                <a:lnTo>
                  <a:pt x="1260699" y="149675"/>
                </a:lnTo>
                <a:lnTo>
                  <a:pt x="1253891" y="146022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5801360" y="7455264"/>
            <a:ext cx="97625" cy="0"/>
          </a:xfrm>
          <a:custGeom>
            <a:avLst/>
            <a:gdLst/>
            <a:ahLst/>
            <a:cxnLst/>
            <a:rect l="l" t="t" r="r" b="b"/>
            <a:pathLst>
              <a:path w="97625" h="0">
                <a:moveTo>
                  <a:pt x="0" y="0"/>
                </a:moveTo>
                <a:lnTo>
                  <a:pt x="97625" y="0"/>
                </a:lnTo>
              </a:path>
            </a:pathLst>
          </a:custGeom>
          <a:ln w="31404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6078651" y="7440197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6956108" y="7455264"/>
            <a:ext cx="97625" cy="0"/>
          </a:xfrm>
          <a:custGeom>
            <a:avLst/>
            <a:gdLst/>
            <a:ahLst/>
            <a:cxnLst/>
            <a:rect l="l" t="t" r="r" b="b"/>
            <a:pathLst>
              <a:path w="97625" h="0">
                <a:moveTo>
                  <a:pt x="0" y="0"/>
                </a:moveTo>
                <a:lnTo>
                  <a:pt x="97625" y="0"/>
                </a:lnTo>
              </a:path>
            </a:pathLst>
          </a:custGeom>
          <a:ln w="31404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5944887" y="7732824"/>
            <a:ext cx="0" cy="124522"/>
          </a:xfrm>
          <a:custGeom>
            <a:avLst/>
            <a:gdLst/>
            <a:ahLst/>
            <a:cxnLst/>
            <a:rect l="l" t="t" r="r" b="b"/>
            <a:pathLst>
              <a:path w="0" h="124522">
                <a:moveTo>
                  <a:pt x="0" y="0"/>
                </a:moveTo>
                <a:lnTo>
                  <a:pt x="0" y="124522"/>
                </a:lnTo>
              </a:path>
            </a:pathLst>
          </a:custGeom>
          <a:ln w="43607">
            <a:solidFill>
              <a:srgbClr val="151414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5585366" y="8855018"/>
            <a:ext cx="1946156" cy="94636"/>
          </a:xfrm>
          <a:custGeom>
            <a:avLst/>
            <a:gdLst/>
            <a:ahLst/>
            <a:cxnLst/>
            <a:rect l="l" t="t" r="r" b="b"/>
            <a:pathLst>
              <a:path w="1946156" h="94636">
                <a:moveTo>
                  <a:pt x="1809318" y="44462"/>
                </a:moveTo>
                <a:lnTo>
                  <a:pt x="1809982" y="41142"/>
                </a:lnTo>
                <a:lnTo>
                  <a:pt x="1811310" y="38352"/>
                </a:lnTo>
                <a:lnTo>
                  <a:pt x="1812638" y="35497"/>
                </a:lnTo>
                <a:lnTo>
                  <a:pt x="1814498" y="33305"/>
                </a:lnTo>
                <a:lnTo>
                  <a:pt x="1816889" y="31778"/>
                </a:lnTo>
                <a:lnTo>
                  <a:pt x="1819280" y="30184"/>
                </a:lnTo>
                <a:lnTo>
                  <a:pt x="1822069" y="29387"/>
                </a:lnTo>
                <a:lnTo>
                  <a:pt x="1830105" y="29387"/>
                </a:lnTo>
                <a:lnTo>
                  <a:pt x="1833857" y="31113"/>
                </a:lnTo>
                <a:lnTo>
                  <a:pt x="1833824" y="23443"/>
                </a:lnTo>
                <a:lnTo>
                  <a:pt x="1830105" y="22413"/>
                </a:lnTo>
                <a:lnTo>
                  <a:pt x="1823198" y="22413"/>
                </a:lnTo>
                <a:lnTo>
                  <a:pt x="1820542" y="22912"/>
                </a:lnTo>
                <a:lnTo>
                  <a:pt x="1818084" y="23908"/>
                </a:lnTo>
                <a:lnTo>
                  <a:pt x="1815627" y="24904"/>
                </a:lnTo>
                <a:lnTo>
                  <a:pt x="1813535" y="26299"/>
                </a:lnTo>
                <a:lnTo>
                  <a:pt x="1811808" y="28092"/>
                </a:lnTo>
                <a:lnTo>
                  <a:pt x="1810082" y="29818"/>
                </a:lnTo>
                <a:lnTo>
                  <a:pt x="1808804" y="31817"/>
                </a:lnTo>
                <a:lnTo>
                  <a:pt x="1808322" y="23410"/>
                </a:lnTo>
                <a:lnTo>
                  <a:pt x="1801349" y="23410"/>
                </a:lnTo>
                <a:lnTo>
                  <a:pt x="1801349" y="94138"/>
                </a:lnTo>
                <a:lnTo>
                  <a:pt x="1809318" y="94138"/>
                </a:lnTo>
                <a:lnTo>
                  <a:pt x="1809318" y="65797"/>
                </a:lnTo>
                <a:lnTo>
                  <a:pt x="1808322" y="63456"/>
                </a:lnTo>
                <a:lnTo>
                  <a:pt x="1807923" y="34168"/>
                </a:lnTo>
                <a:lnTo>
                  <a:pt x="1808787" y="31844"/>
                </a:lnTo>
                <a:lnTo>
                  <a:pt x="1809019" y="35563"/>
                </a:lnTo>
                <a:lnTo>
                  <a:pt x="1809318" y="44462"/>
                </a:lnTo>
                <a:close/>
              </a:path>
              <a:path w="1946156" h="94636">
                <a:moveTo>
                  <a:pt x="1811842" y="69167"/>
                </a:moveTo>
                <a:lnTo>
                  <a:pt x="1814897" y="71226"/>
                </a:lnTo>
                <a:lnTo>
                  <a:pt x="1818018" y="73219"/>
                </a:lnTo>
                <a:lnTo>
                  <a:pt x="1821637" y="74215"/>
                </a:lnTo>
                <a:lnTo>
                  <a:pt x="1829872" y="74215"/>
                </a:lnTo>
                <a:lnTo>
                  <a:pt x="1833658" y="73185"/>
                </a:lnTo>
                <a:lnTo>
                  <a:pt x="1837111" y="71127"/>
                </a:lnTo>
                <a:lnTo>
                  <a:pt x="1840565" y="69068"/>
                </a:lnTo>
                <a:lnTo>
                  <a:pt x="1843321" y="66112"/>
                </a:lnTo>
                <a:lnTo>
                  <a:pt x="1845380" y="62261"/>
                </a:lnTo>
                <a:lnTo>
                  <a:pt x="1847505" y="58342"/>
                </a:lnTo>
                <a:lnTo>
                  <a:pt x="1848567" y="53693"/>
                </a:lnTo>
                <a:lnTo>
                  <a:pt x="1848567" y="42868"/>
                </a:lnTo>
                <a:lnTo>
                  <a:pt x="1847538" y="38219"/>
                </a:lnTo>
                <a:lnTo>
                  <a:pt x="1845479" y="34368"/>
                </a:lnTo>
                <a:lnTo>
                  <a:pt x="1843420" y="30516"/>
                </a:lnTo>
                <a:lnTo>
                  <a:pt x="1840664" y="27560"/>
                </a:lnTo>
                <a:lnTo>
                  <a:pt x="1837211" y="25502"/>
                </a:lnTo>
                <a:lnTo>
                  <a:pt x="1833824" y="23443"/>
                </a:lnTo>
                <a:lnTo>
                  <a:pt x="1833857" y="31113"/>
                </a:lnTo>
                <a:lnTo>
                  <a:pt x="1836513" y="34567"/>
                </a:lnTo>
                <a:lnTo>
                  <a:pt x="1839236" y="38020"/>
                </a:lnTo>
                <a:lnTo>
                  <a:pt x="1840598" y="42603"/>
                </a:lnTo>
                <a:lnTo>
                  <a:pt x="1840598" y="54025"/>
                </a:lnTo>
                <a:lnTo>
                  <a:pt x="1839203" y="58608"/>
                </a:lnTo>
                <a:lnTo>
                  <a:pt x="1836414" y="62061"/>
                </a:lnTo>
                <a:lnTo>
                  <a:pt x="1833691" y="65515"/>
                </a:lnTo>
                <a:lnTo>
                  <a:pt x="1829872" y="67241"/>
                </a:lnTo>
                <a:lnTo>
                  <a:pt x="1821837" y="67241"/>
                </a:lnTo>
                <a:lnTo>
                  <a:pt x="1819080" y="66478"/>
                </a:lnTo>
                <a:lnTo>
                  <a:pt x="1816690" y="64950"/>
                </a:lnTo>
                <a:lnTo>
                  <a:pt x="1814365" y="63356"/>
                </a:lnTo>
                <a:lnTo>
                  <a:pt x="1812539" y="61132"/>
                </a:lnTo>
                <a:lnTo>
                  <a:pt x="1811211" y="58276"/>
                </a:lnTo>
                <a:lnTo>
                  <a:pt x="1809949" y="55420"/>
                </a:lnTo>
                <a:lnTo>
                  <a:pt x="1809318" y="52100"/>
                </a:lnTo>
                <a:lnTo>
                  <a:pt x="1809318" y="44462"/>
                </a:lnTo>
                <a:lnTo>
                  <a:pt x="1809019" y="35563"/>
                </a:lnTo>
                <a:lnTo>
                  <a:pt x="1808787" y="31844"/>
                </a:lnTo>
                <a:lnTo>
                  <a:pt x="1807923" y="34168"/>
                </a:lnTo>
                <a:lnTo>
                  <a:pt x="1808322" y="63456"/>
                </a:lnTo>
                <a:lnTo>
                  <a:pt x="1809318" y="61962"/>
                </a:lnTo>
                <a:lnTo>
                  <a:pt x="1808322" y="63456"/>
                </a:lnTo>
                <a:lnTo>
                  <a:pt x="1809318" y="65797"/>
                </a:lnTo>
                <a:lnTo>
                  <a:pt x="1809650" y="66577"/>
                </a:lnTo>
                <a:lnTo>
                  <a:pt x="1811842" y="69167"/>
                </a:lnTo>
                <a:close/>
              </a:path>
              <a:path w="1946156" h="94636">
                <a:moveTo>
                  <a:pt x="1875360" y="74215"/>
                </a:moveTo>
                <a:lnTo>
                  <a:pt x="1876688" y="74215"/>
                </a:lnTo>
                <a:lnTo>
                  <a:pt x="1877983" y="74082"/>
                </a:lnTo>
                <a:lnTo>
                  <a:pt x="1879245" y="73816"/>
                </a:lnTo>
                <a:lnTo>
                  <a:pt x="1880507" y="73617"/>
                </a:lnTo>
                <a:lnTo>
                  <a:pt x="1882732" y="72820"/>
                </a:lnTo>
                <a:lnTo>
                  <a:pt x="1884026" y="65847"/>
                </a:lnTo>
                <a:lnTo>
                  <a:pt x="1882566" y="66378"/>
                </a:lnTo>
                <a:lnTo>
                  <a:pt x="1880540" y="66943"/>
                </a:lnTo>
                <a:lnTo>
                  <a:pt x="1878581" y="67241"/>
                </a:lnTo>
                <a:lnTo>
                  <a:pt x="1875194" y="67241"/>
                </a:lnTo>
                <a:lnTo>
                  <a:pt x="1873699" y="66777"/>
                </a:lnTo>
                <a:lnTo>
                  <a:pt x="1871840" y="64851"/>
                </a:lnTo>
                <a:lnTo>
                  <a:pt x="1871375" y="63091"/>
                </a:lnTo>
                <a:lnTo>
                  <a:pt x="1871375" y="498"/>
                </a:lnTo>
                <a:lnTo>
                  <a:pt x="1863406" y="498"/>
                </a:lnTo>
                <a:lnTo>
                  <a:pt x="1863406" y="65382"/>
                </a:lnTo>
                <a:lnTo>
                  <a:pt x="1864369" y="68736"/>
                </a:lnTo>
                <a:lnTo>
                  <a:pt x="1866295" y="70927"/>
                </a:lnTo>
                <a:lnTo>
                  <a:pt x="1868287" y="73119"/>
                </a:lnTo>
                <a:lnTo>
                  <a:pt x="1871309" y="74215"/>
                </a:lnTo>
                <a:lnTo>
                  <a:pt x="1875360" y="74215"/>
                </a:lnTo>
                <a:close/>
              </a:path>
              <a:path w="1946156" h="94636">
                <a:moveTo>
                  <a:pt x="1882559" y="91150"/>
                </a:moveTo>
                <a:lnTo>
                  <a:pt x="1884021" y="92212"/>
                </a:lnTo>
                <a:lnTo>
                  <a:pt x="1885681" y="93042"/>
                </a:lnTo>
                <a:lnTo>
                  <a:pt x="1887540" y="93640"/>
                </a:lnTo>
                <a:lnTo>
                  <a:pt x="1889466" y="94304"/>
                </a:lnTo>
                <a:lnTo>
                  <a:pt x="1891558" y="94636"/>
                </a:lnTo>
                <a:lnTo>
                  <a:pt x="1896207" y="94636"/>
                </a:lnTo>
                <a:lnTo>
                  <a:pt x="1898299" y="94205"/>
                </a:lnTo>
                <a:lnTo>
                  <a:pt x="1900092" y="93341"/>
                </a:lnTo>
                <a:lnTo>
                  <a:pt x="1901952" y="92544"/>
                </a:lnTo>
                <a:lnTo>
                  <a:pt x="1903612" y="91183"/>
                </a:lnTo>
                <a:lnTo>
                  <a:pt x="1905073" y="89257"/>
                </a:lnTo>
                <a:lnTo>
                  <a:pt x="1906600" y="87397"/>
                </a:lnTo>
                <a:lnTo>
                  <a:pt x="1907995" y="84841"/>
                </a:lnTo>
                <a:lnTo>
                  <a:pt x="1909257" y="81586"/>
                </a:lnTo>
                <a:lnTo>
                  <a:pt x="1932667" y="23410"/>
                </a:lnTo>
                <a:lnTo>
                  <a:pt x="1924100" y="23410"/>
                </a:lnTo>
                <a:lnTo>
                  <a:pt x="1912445" y="54889"/>
                </a:lnTo>
                <a:lnTo>
                  <a:pt x="1908859" y="64751"/>
                </a:lnTo>
                <a:lnTo>
                  <a:pt x="1905770" y="55885"/>
                </a:lnTo>
                <a:lnTo>
                  <a:pt x="1893318" y="23410"/>
                </a:lnTo>
                <a:lnTo>
                  <a:pt x="1884253" y="23410"/>
                </a:lnTo>
                <a:lnTo>
                  <a:pt x="1900092" y="61264"/>
                </a:lnTo>
                <a:lnTo>
                  <a:pt x="1905073" y="73119"/>
                </a:lnTo>
                <a:lnTo>
                  <a:pt x="1902483" y="79594"/>
                </a:lnTo>
                <a:lnTo>
                  <a:pt x="1901221" y="82848"/>
                </a:lnTo>
                <a:lnTo>
                  <a:pt x="1899827" y="85007"/>
                </a:lnTo>
                <a:lnTo>
                  <a:pt x="1898299" y="86069"/>
                </a:lnTo>
                <a:lnTo>
                  <a:pt x="1896772" y="87132"/>
                </a:lnTo>
                <a:lnTo>
                  <a:pt x="1895144" y="87663"/>
                </a:lnTo>
                <a:lnTo>
                  <a:pt x="1891957" y="87663"/>
                </a:lnTo>
                <a:lnTo>
                  <a:pt x="1890463" y="87364"/>
                </a:lnTo>
                <a:lnTo>
                  <a:pt x="1888935" y="86767"/>
                </a:lnTo>
                <a:lnTo>
                  <a:pt x="1887474" y="86235"/>
                </a:lnTo>
                <a:lnTo>
                  <a:pt x="1886079" y="85372"/>
                </a:lnTo>
                <a:lnTo>
                  <a:pt x="1884751" y="84176"/>
                </a:lnTo>
                <a:lnTo>
                  <a:pt x="1882559" y="91150"/>
                </a:lnTo>
                <a:close/>
              </a:path>
              <a:path w="1946156" h="94636">
                <a:moveTo>
                  <a:pt x="1946156" y="67740"/>
                </a:moveTo>
                <a:lnTo>
                  <a:pt x="1946156" y="65814"/>
                </a:lnTo>
                <a:lnTo>
                  <a:pt x="1945558" y="64253"/>
                </a:lnTo>
                <a:lnTo>
                  <a:pt x="1943168" y="61862"/>
                </a:lnTo>
                <a:lnTo>
                  <a:pt x="1941607" y="61264"/>
                </a:lnTo>
                <a:lnTo>
                  <a:pt x="1937755" y="61264"/>
                </a:lnTo>
                <a:lnTo>
                  <a:pt x="1936194" y="61862"/>
                </a:lnTo>
                <a:lnTo>
                  <a:pt x="1933804" y="64253"/>
                </a:lnTo>
                <a:lnTo>
                  <a:pt x="1933206" y="65814"/>
                </a:lnTo>
                <a:lnTo>
                  <a:pt x="1933206" y="69665"/>
                </a:lnTo>
                <a:lnTo>
                  <a:pt x="1933804" y="71226"/>
                </a:lnTo>
                <a:lnTo>
                  <a:pt x="1936194" y="73617"/>
                </a:lnTo>
                <a:lnTo>
                  <a:pt x="1937755" y="74215"/>
                </a:lnTo>
                <a:lnTo>
                  <a:pt x="1941607" y="74215"/>
                </a:lnTo>
                <a:lnTo>
                  <a:pt x="1943168" y="73617"/>
                </a:lnTo>
                <a:lnTo>
                  <a:pt x="1945558" y="71226"/>
                </a:lnTo>
                <a:lnTo>
                  <a:pt x="1946156" y="69665"/>
                </a:lnTo>
                <a:lnTo>
                  <a:pt x="1946156" y="67740"/>
                </a:lnTo>
                <a:close/>
              </a:path>
              <a:path w="1946156" h="94636">
                <a:moveTo>
                  <a:pt x="1490407" y="58342"/>
                </a:moveTo>
                <a:lnTo>
                  <a:pt x="1492466" y="62261"/>
                </a:lnTo>
                <a:lnTo>
                  <a:pt x="1494525" y="66112"/>
                </a:lnTo>
                <a:lnTo>
                  <a:pt x="1497380" y="69068"/>
                </a:lnTo>
                <a:lnTo>
                  <a:pt x="1501033" y="71127"/>
                </a:lnTo>
                <a:lnTo>
                  <a:pt x="1504686" y="73185"/>
                </a:lnTo>
                <a:lnTo>
                  <a:pt x="1508836" y="74215"/>
                </a:lnTo>
                <a:lnTo>
                  <a:pt x="1507209" y="66577"/>
                </a:lnTo>
                <a:lnTo>
                  <a:pt x="1504818" y="65050"/>
                </a:lnTo>
                <a:lnTo>
                  <a:pt x="1502428" y="63522"/>
                </a:lnTo>
                <a:lnTo>
                  <a:pt x="1500568" y="61331"/>
                </a:lnTo>
                <a:lnTo>
                  <a:pt x="1499240" y="58475"/>
                </a:lnTo>
                <a:lnTo>
                  <a:pt x="1497978" y="55619"/>
                </a:lnTo>
                <a:lnTo>
                  <a:pt x="1497347" y="52232"/>
                </a:lnTo>
                <a:lnTo>
                  <a:pt x="1497347" y="44329"/>
                </a:lnTo>
                <a:lnTo>
                  <a:pt x="1497978" y="40942"/>
                </a:lnTo>
                <a:lnTo>
                  <a:pt x="1499240" y="38153"/>
                </a:lnTo>
                <a:lnTo>
                  <a:pt x="1500568" y="35297"/>
                </a:lnTo>
                <a:lnTo>
                  <a:pt x="1502428" y="33106"/>
                </a:lnTo>
                <a:lnTo>
                  <a:pt x="1504818" y="31578"/>
                </a:lnTo>
                <a:lnTo>
                  <a:pt x="1507209" y="30051"/>
                </a:lnTo>
                <a:lnTo>
                  <a:pt x="1510098" y="29287"/>
                </a:lnTo>
                <a:lnTo>
                  <a:pt x="1516872" y="29287"/>
                </a:lnTo>
                <a:lnTo>
                  <a:pt x="1519761" y="30051"/>
                </a:lnTo>
                <a:lnTo>
                  <a:pt x="1522152" y="31578"/>
                </a:lnTo>
                <a:lnTo>
                  <a:pt x="1524543" y="33106"/>
                </a:lnTo>
                <a:lnTo>
                  <a:pt x="1526369" y="35297"/>
                </a:lnTo>
                <a:lnTo>
                  <a:pt x="1527631" y="38153"/>
                </a:lnTo>
                <a:lnTo>
                  <a:pt x="1528959" y="40942"/>
                </a:lnTo>
                <a:lnTo>
                  <a:pt x="1529623" y="44329"/>
                </a:lnTo>
                <a:lnTo>
                  <a:pt x="1529623" y="52232"/>
                </a:lnTo>
                <a:lnTo>
                  <a:pt x="1528959" y="55619"/>
                </a:lnTo>
                <a:lnTo>
                  <a:pt x="1527631" y="58475"/>
                </a:lnTo>
                <a:lnTo>
                  <a:pt x="1526369" y="61331"/>
                </a:lnTo>
                <a:lnTo>
                  <a:pt x="1524543" y="63522"/>
                </a:lnTo>
                <a:lnTo>
                  <a:pt x="1522152" y="65050"/>
                </a:lnTo>
                <a:lnTo>
                  <a:pt x="1519761" y="66577"/>
                </a:lnTo>
                <a:lnTo>
                  <a:pt x="1516872" y="67341"/>
                </a:lnTo>
                <a:lnTo>
                  <a:pt x="1513485" y="67341"/>
                </a:lnTo>
                <a:lnTo>
                  <a:pt x="1513485" y="74215"/>
                </a:lnTo>
                <a:lnTo>
                  <a:pt x="1518201" y="74215"/>
                </a:lnTo>
                <a:lnTo>
                  <a:pt x="1522351" y="73185"/>
                </a:lnTo>
                <a:lnTo>
                  <a:pt x="1525937" y="71127"/>
                </a:lnTo>
                <a:lnTo>
                  <a:pt x="1529590" y="69068"/>
                </a:lnTo>
                <a:lnTo>
                  <a:pt x="1532446" y="66112"/>
                </a:lnTo>
                <a:lnTo>
                  <a:pt x="1534505" y="62261"/>
                </a:lnTo>
                <a:lnTo>
                  <a:pt x="1536563" y="58342"/>
                </a:lnTo>
                <a:lnTo>
                  <a:pt x="1537593" y="53693"/>
                </a:lnTo>
                <a:lnTo>
                  <a:pt x="1537593" y="42935"/>
                </a:lnTo>
                <a:lnTo>
                  <a:pt x="1536563" y="38319"/>
                </a:lnTo>
                <a:lnTo>
                  <a:pt x="1534505" y="34467"/>
                </a:lnTo>
                <a:lnTo>
                  <a:pt x="1532446" y="30549"/>
                </a:lnTo>
                <a:lnTo>
                  <a:pt x="1529590" y="27560"/>
                </a:lnTo>
                <a:lnTo>
                  <a:pt x="1525937" y="25502"/>
                </a:lnTo>
                <a:lnTo>
                  <a:pt x="1522351" y="23443"/>
                </a:lnTo>
                <a:lnTo>
                  <a:pt x="1518201" y="22413"/>
                </a:lnTo>
                <a:lnTo>
                  <a:pt x="1508836" y="22413"/>
                </a:lnTo>
                <a:lnTo>
                  <a:pt x="1504686" y="23443"/>
                </a:lnTo>
                <a:lnTo>
                  <a:pt x="1501033" y="25502"/>
                </a:lnTo>
                <a:lnTo>
                  <a:pt x="1497380" y="27560"/>
                </a:lnTo>
                <a:lnTo>
                  <a:pt x="1494525" y="30549"/>
                </a:lnTo>
                <a:lnTo>
                  <a:pt x="1492466" y="34467"/>
                </a:lnTo>
                <a:lnTo>
                  <a:pt x="1490407" y="38319"/>
                </a:lnTo>
                <a:lnTo>
                  <a:pt x="1489378" y="42935"/>
                </a:lnTo>
                <a:lnTo>
                  <a:pt x="1489378" y="53693"/>
                </a:lnTo>
                <a:lnTo>
                  <a:pt x="1490407" y="58342"/>
                </a:lnTo>
                <a:close/>
              </a:path>
              <a:path w="1946156" h="94636">
                <a:moveTo>
                  <a:pt x="1202405" y="43532"/>
                </a:moveTo>
                <a:lnTo>
                  <a:pt x="1172469" y="43532"/>
                </a:lnTo>
                <a:lnTo>
                  <a:pt x="1202405" y="44329"/>
                </a:lnTo>
                <a:lnTo>
                  <a:pt x="1202405" y="43532"/>
                </a:lnTo>
                <a:close/>
              </a:path>
              <a:path w="1946156" h="94636">
                <a:moveTo>
                  <a:pt x="1088000" y="43532"/>
                </a:moveTo>
                <a:lnTo>
                  <a:pt x="1058064" y="43532"/>
                </a:lnTo>
                <a:lnTo>
                  <a:pt x="1088000" y="44329"/>
                </a:lnTo>
                <a:lnTo>
                  <a:pt x="1088000" y="43532"/>
                </a:lnTo>
                <a:close/>
              </a:path>
              <a:path w="1946156" h="94636">
                <a:moveTo>
                  <a:pt x="891792" y="68005"/>
                </a:moveTo>
                <a:lnTo>
                  <a:pt x="892555" y="65747"/>
                </a:lnTo>
                <a:lnTo>
                  <a:pt x="891613" y="67219"/>
                </a:lnTo>
                <a:lnTo>
                  <a:pt x="891792" y="68005"/>
                </a:lnTo>
                <a:close/>
              </a:path>
              <a:path w="1946156" h="94636">
                <a:moveTo>
                  <a:pt x="645894" y="58342"/>
                </a:moveTo>
                <a:lnTo>
                  <a:pt x="647953" y="62261"/>
                </a:lnTo>
                <a:lnTo>
                  <a:pt x="650012" y="66112"/>
                </a:lnTo>
                <a:lnTo>
                  <a:pt x="652867" y="69068"/>
                </a:lnTo>
                <a:lnTo>
                  <a:pt x="656520" y="71127"/>
                </a:lnTo>
                <a:lnTo>
                  <a:pt x="660173" y="73185"/>
                </a:lnTo>
                <a:lnTo>
                  <a:pt x="664323" y="74215"/>
                </a:lnTo>
                <a:lnTo>
                  <a:pt x="662696" y="66577"/>
                </a:lnTo>
                <a:lnTo>
                  <a:pt x="660305" y="65050"/>
                </a:lnTo>
                <a:lnTo>
                  <a:pt x="657915" y="63522"/>
                </a:lnTo>
                <a:lnTo>
                  <a:pt x="656055" y="61331"/>
                </a:lnTo>
                <a:lnTo>
                  <a:pt x="654727" y="58475"/>
                </a:lnTo>
                <a:lnTo>
                  <a:pt x="653465" y="55619"/>
                </a:lnTo>
                <a:lnTo>
                  <a:pt x="652834" y="52232"/>
                </a:lnTo>
                <a:lnTo>
                  <a:pt x="652834" y="44329"/>
                </a:lnTo>
                <a:lnTo>
                  <a:pt x="653465" y="40942"/>
                </a:lnTo>
                <a:lnTo>
                  <a:pt x="654727" y="38153"/>
                </a:lnTo>
                <a:lnTo>
                  <a:pt x="656055" y="35297"/>
                </a:lnTo>
                <a:lnTo>
                  <a:pt x="657915" y="33106"/>
                </a:lnTo>
                <a:lnTo>
                  <a:pt x="660305" y="31578"/>
                </a:lnTo>
                <a:lnTo>
                  <a:pt x="662696" y="30051"/>
                </a:lnTo>
                <a:lnTo>
                  <a:pt x="665585" y="29287"/>
                </a:lnTo>
                <a:lnTo>
                  <a:pt x="672359" y="29287"/>
                </a:lnTo>
                <a:lnTo>
                  <a:pt x="675248" y="30051"/>
                </a:lnTo>
                <a:lnTo>
                  <a:pt x="677639" y="31578"/>
                </a:lnTo>
                <a:lnTo>
                  <a:pt x="680030" y="33106"/>
                </a:lnTo>
                <a:lnTo>
                  <a:pt x="681856" y="35297"/>
                </a:lnTo>
                <a:lnTo>
                  <a:pt x="683118" y="38153"/>
                </a:lnTo>
                <a:lnTo>
                  <a:pt x="684446" y="40942"/>
                </a:lnTo>
                <a:lnTo>
                  <a:pt x="685110" y="44329"/>
                </a:lnTo>
                <a:lnTo>
                  <a:pt x="685110" y="52232"/>
                </a:lnTo>
                <a:lnTo>
                  <a:pt x="684446" y="55619"/>
                </a:lnTo>
                <a:lnTo>
                  <a:pt x="683118" y="58475"/>
                </a:lnTo>
                <a:lnTo>
                  <a:pt x="681856" y="61331"/>
                </a:lnTo>
                <a:lnTo>
                  <a:pt x="680030" y="63522"/>
                </a:lnTo>
                <a:lnTo>
                  <a:pt x="677639" y="65050"/>
                </a:lnTo>
                <a:lnTo>
                  <a:pt x="675248" y="66577"/>
                </a:lnTo>
                <a:lnTo>
                  <a:pt x="672359" y="67341"/>
                </a:lnTo>
                <a:lnTo>
                  <a:pt x="668972" y="67341"/>
                </a:lnTo>
                <a:lnTo>
                  <a:pt x="668972" y="74215"/>
                </a:lnTo>
                <a:lnTo>
                  <a:pt x="673687" y="74215"/>
                </a:lnTo>
                <a:lnTo>
                  <a:pt x="677838" y="73185"/>
                </a:lnTo>
                <a:lnTo>
                  <a:pt x="681424" y="71127"/>
                </a:lnTo>
                <a:lnTo>
                  <a:pt x="685077" y="69068"/>
                </a:lnTo>
                <a:lnTo>
                  <a:pt x="687933" y="66112"/>
                </a:lnTo>
                <a:lnTo>
                  <a:pt x="689992" y="62261"/>
                </a:lnTo>
                <a:lnTo>
                  <a:pt x="692050" y="58342"/>
                </a:lnTo>
                <a:lnTo>
                  <a:pt x="693080" y="53693"/>
                </a:lnTo>
                <a:lnTo>
                  <a:pt x="693080" y="42935"/>
                </a:lnTo>
                <a:lnTo>
                  <a:pt x="692050" y="38319"/>
                </a:lnTo>
                <a:lnTo>
                  <a:pt x="689992" y="34467"/>
                </a:lnTo>
                <a:lnTo>
                  <a:pt x="687933" y="30549"/>
                </a:lnTo>
                <a:lnTo>
                  <a:pt x="685077" y="27560"/>
                </a:lnTo>
                <a:lnTo>
                  <a:pt x="681424" y="25502"/>
                </a:lnTo>
                <a:lnTo>
                  <a:pt x="677838" y="23443"/>
                </a:lnTo>
                <a:lnTo>
                  <a:pt x="673687" y="22413"/>
                </a:lnTo>
                <a:lnTo>
                  <a:pt x="664323" y="22413"/>
                </a:lnTo>
                <a:lnTo>
                  <a:pt x="660173" y="23443"/>
                </a:lnTo>
                <a:lnTo>
                  <a:pt x="656520" y="25502"/>
                </a:lnTo>
                <a:lnTo>
                  <a:pt x="652867" y="27560"/>
                </a:lnTo>
                <a:lnTo>
                  <a:pt x="650012" y="30549"/>
                </a:lnTo>
                <a:lnTo>
                  <a:pt x="647953" y="34467"/>
                </a:lnTo>
                <a:lnTo>
                  <a:pt x="645894" y="38319"/>
                </a:lnTo>
                <a:lnTo>
                  <a:pt x="644865" y="42935"/>
                </a:lnTo>
                <a:lnTo>
                  <a:pt x="644865" y="53693"/>
                </a:lnTo>
                <a:lnTo>
                  <a:pt x="645894" y="58342"/>
                </a:lnTo>
                <a:close/>
              </a:path>
              <a:path w="1946156" h="94636">
                <a:moveTo>
                  <a:pt x="489755" y="58342"/>
                </a:moveTo>
                <a:lnTo>
                  <a:pt x="491814" y="62261"/>
                </a:lnTo>
                <a:lnTo>
                  <a:pt x="493872" y="66112"/>
                </a:lnTo>
                <a:lnTo>
                  <a:pt x="496728" y="69068"/>
                </a:lnTo>
                <a:lnTo>
                  <a:pt x="500381" y="71127"/>
                </a:lnTo>
                <a:lnTo>
                  <a:pt x="504033" y="73185"/>
                </a:lnTo>
                <a:lnTo>
                  <a:pt x="508184" y="74215"/>
                </a:lnTo>
                <a:lnTo>
                  <a:pt x="506557" y="66577"/>
                </a:lnTo>
                <a:lnTo>
                  <a:pt x="504166" y="65050"/>
                </a:lnTo>
                <a:lnTo>
                  <a:pt x="501775" y="63522"/>
                </a:lnTo>
                <a:lnTo>
                  <a:pt x="499916" y="61331"/>
                </a:lnTo>
                <a:lnTo>
                  <a:pt x="498588" y="58475"/>
                </a:lnTo>
                <a:lnTo>
                  <a:pt x="497326" y="55619"/>
                </a:lnTo>
                <a:lnTo>
                  <a:pt x="496695" y="52232"/>
                </a:lnTo>
                <a:lnTo>
                  <a:pt x="496695" y="44329"/>
                </a:lnTo>
                <a:lnTo>
                  <a:pt x="497326" y="40942"/>
                </a:lnTo>
                <a:lnTo>
                  <a:pt x="498588" y="38153"/>
                </a:lnTo>
                <a:lnTo>
                  <a:pt x="499916" y="35297"/>
                </a:lnTo>
                <a:lnTo>
                  <a:pt x="501775" y="33106"/>
                </a:lnTo>
                <a:lnTo>
                  <a:pt x="504166" y="31578"/>
                </a:lnTo>
                <a:lnTo>
                  <a:pt x="506557" y="30051"/>
                </a:lnTo>
                <a:lnTo>
                  <a:pt x="509446" y="29287"/>
                </a:lnTo>
                <a:lnTo>
                  <a:pt x="516220" y="29287"/>
                </a:lnTo>
                <a:lnTo>
                  <a:pt x="519109" y="30051"/>
                </a:lnTo>
                <a:lnTo>
                  <a:pt x="521500" y="31578"/>
                </a:lnTo>
                <a:lnTo>
                  <a:pt x="523891" y="33106"/>
                </a:lnTo>
                <a:lnTo>
                  <a:pt x="525717" y="35297"/>
                </a:lnTo>
                <a:lnTo>
                  <a:pt x="526979" y="38153"/>
                </a:lnTo>
                <a:lnTo>
                  <a:pt x="528307" y="40942"/>
                </a:lnTo>
                <a:lnTo>
                  <a:pt x="528971" y="44329"/>
                </a:lnTo>
                <a:lnTo>
                  <a:pt x="528971" y="52232"/>
                </a:lnTo>
                <a:lnTo>
                  <a:pt x="528307" y="55619"/>
                </a:lnTo>
                <a:lnTo>
                  <a:pt x="526979" y="58475"/>
                </a:lnTo>
                <a:lnTo>
                  <a:pt x="525717" y="61331"/>
                </a:lnTo>
                <a:lnTo>
                  <a:pt x="523891" y="63522"/>
                </a:lnTo>
                <a:lnTo>
                  <a:pt x="521500" y="65050"/>
                </a:lnTo>
                <a:lnTo>
                  <a:pt x="519109" y="66577"/>
                </a:lnTo>
                <a:lnTo>
                  <a:pt x="516220" y="67341"/>
                </a:lnTo>
                <a:lnTo>
                  <a:pt x="512833" y="67341"/>
                </a:lnTo>
                <a:lnTo>
                  <a:pt x="512833" y="74215"/>
                </a:lnTo>
                <a:lnTo>
                  <a:pt x="517548" y="74215"/>
                </a:lnTo>
                <a:lnTo>
                  <a:pt x="521699" y="73185"/>
                </a:lnTo>
                <a:lnTo>
                  <a:pt x="525285" y="71127"/>
                </a:lnTo>
                <a:lnTo>
                  <a:pt x="528938" y="69068"/>
                </a:lnTo>
                <a:lnTo>
                  <a:pt x="531794" y="66112"/>
                </a:lnTo>
                <a:lnTo>
                  <a:pt x="533852" y="62261"/>
                </a:lnTo>
                <a:lnTo>
                  <a:pt x="535911" y="58342"/>
                </a:lnTo>
                <a:lnTo>
                  <a:pt x="536941" y="53693"/>
                </a:lnTo>
                <a:lnTo>
                  <a:pt x="536941" y="42935"/>
                </a:lnTo>
                <a:lnTo>
                  <a:pt x="535911" y="38319"/>
                </a:lnTo>
                <a:lnTo>
                  <a:pt x="533852" y="34467"/>
                </a:lnTo>
                <a:lnTo>
                  <a:pt x="531794" y="30549"/>
                </a:lnTo>
                <a:lnTo>
                  <a:pt x="528938" y="27560"/>
                </a:lnTo>
                <a:lnTo>
                  <a:pt x="525285" y="25502"/>
                </a:lnTo>
                <a:lnTo>
                  <a:pt x="521699" y="23443"/>
                </a:lnTo>
                <a:lnTo>
                  <a:pt x="517548" y="22413"/>
                </a:lnTo>
                <a:lnTo>
                  <a:pt x="508184" y="22413"/>
                </a:lnTo>
                <a:lnTo>
                  <a:pt x="504033" y="23443"/>
                </a:lnTo>
                <a:lnTo>
                  <a:pt x="500381" y="25502"/>
                </a:lnTo>
                <a:lnTo>
                  <a:pt x="496728" y="27560"/>
                </a:lnTo>
                <a:lnTo>
                  <a:pt x="493872" y="30549"/>
                </a:lnTo>
                <a:lnTo>
                  <a:pt x="491814" y="34467"/>
                </a:lnTo>
                <a:lnTo>
                  <a:pt x="489755" y="38319"/>
                </a:lnTo>
                <a:lnTo>
                  <a:pt x="488726" y="42935"/>
                </a:lnTo>
                <a:lnTo>
                  <a:pt x="488726" y="53693"/>
                </a:lnTo>
                <a:lnTo>
                  <a:pt x="489755" y="58342"/>
                </a:lnTo>
                <a:close/>
              </a:path>
              <a:path w="1946156" h="94636">
                <a:moveTo>
                  <a:pt x="301868" y="68005"/>
                </a:moveTo>
                <a:lnTo>
                  <a:pt x="302632" y="65747"/>
                </a:lnTo>
                <a:lnTo>
                  <a:pt x="301689" y="67219"/>
                </a:lnTo>
                <a:lnTo>
                  <a:pt x="301868" y="68005"/>
                </a:lnTo>
                <a:close/>
              </a:path>
              <a:path w="1946156" h="94636">
                <a:moveTo>
                  <a:pt x="68325" y="58342"/>
                </a:moveTo>
                <a:lnTo>
                  <a:pt x="70384" y="62261"/>
                </a:lnTo>
                <a:lnTo>
                  <a:pt x="72443" y="66112"/>
                </a:lnTo>
                <a:lnTo>
                  <a:pt x="75299" y="69068"/>
                </a:lnTo>
                <a:lnTo>
                  <a:pt x="78951" y="71127"/>
                </a:lnTo>
                <a:lnTo>
                  <a:pt x="82604" y="73185"/>
                </a:lnTo>
                <a:lnTo>
                  <a:pt x="86755" y="74215"/>
                </a:lnTo>
                <a:lnTo>
                  <a:pt x="85128" y="66577"/>
                </a:lnTo>
                <a:lnTo>
                  <a:pt x="82737" y="65050"/>
                </a:lnTo>
                <a:lnTo>
                  <a:pt x="80346" y="63522"/>
                </a:lnTo>
                <a:lnTo>
                  <a:pt x="78486" y="61331"/>
                </a:lnTo>
                <a:lnTo>
                  <a:pt x="77158" y="58475"/>
                </a:lnTo>
                <a:lnTo>
                  <a:pt x="75896" y="55619"/>
                </a:lnTo>
                <a:lnTo>
                  <a:pt x="75265" y="52232"/>
                </a:lnTo>
                <a:lnTo>
                  <a:pt x="75265" y="44329"/>
                </a:lnTo>
                <a:lnTo>
                  <a:pt x="75896" y="40942"/>
                </a:lnTo>
                <a:lnTo>
                  <a:pt x="77158" y="38153"/>
                </a:lnTo>
                <a:lnTo>
                  <a:pt x="78486" y="35297"/>
                </a:lnTo>
                <a:lnTo>
                  <a:pt x="80346" y="33106"/>
                </a:lnTo>
                <a:lnTo>
                  <a:pt x="82737" y="31578"/>
                </a:lnTo>
                <a:lnTo>
                  <a:pt x="85128" y="30051"/>
                </a:lnTo>
                <a:lnTo>
                  <a:pt x="88016" y="29287"/>
                </a:lnTo>
                <a:lnTo>
                  <a:pt x="94790" y="29287"/>
                </a:lnTo>
                <a:lnTo>
                  <a:pt x="97679" y="30051"/>
                </a:lnTo>
                <a:lnTo>
                  <a:pt x="100070" y="31578"/>
                </a:lnTo>
                <a:lnTo>
                  <a:pt x="102461" y="33106"/>
                </a:lnTo>
                <a:lnTo>
                  <a:pt x="104287" y="35297"/>
                </a:lnTo>
                <a:lnTo>
                  <a:pt x="105549" y="38153"/>
                </a:lnTo>
                <a:lnTo>
                  <a:pt x="106877" y="40942"/>
                </a:lnTo>
                <a:lnTo>
                  <a:pt x="107541" y="44329"/>
                </a:lnTo>
                <a:lnTo>
                  <a:pt x="107541" y="52232"/>
                </a:lnTo>
                <a:lnTo>
                  <a:pt x="106877" y="55619"/>
                </a:lnTo>
                <a:lnTo>
                  <a:pt x="105549" y="58475"/>
                </a:lnTo>
                <a:lnTo>
                  <a:pt x="104287" y="61331"/>
                </a:lnTo>
                <a:lnTo>
                  <a:pt x="102461" y="63522"/>
                </a:lnTo>
                <a:lnTo>
                  <a:pt x="100070" y="65050"/>
                </a:lnTo>
                <a:lnTo>
                  <a:pt x="97679" y="66577"/>
                </a:lnTo>
                <a:lnTo>
                  <a:pt x="94790" y="67341"/>
                </a:lnTo>
                <a:lnTo>
                  <a:pt x="91403" y="67341"/>
                </a:lnTo>
                <a:lnTo>
                  <a:pt x="91403" y="74215"/>
                </a:lnTo>
                <a:lnTo>
                  <a:pt x="96119" y="74215"/>
                </a:lnTo>
                <a:lnTo>
                  <a:pt x="100269" y="73185"/>
                </a:lnTo>
                <a:lnTo>
                  <a:pt x="103856" y="71127"/>
                </a:lnTo>
                <a:lnTo>
                  <a:pt x="107508" y="69068"/>
                </a:lnTo>
                <a:lnTo>
                  <a:pt x="110364" y="66112"/>
                </a:lnTo>
                <a:lnTo>
                  <a:pt x="112423" y="62261"/>
                </a:lnTo>
                <a:lnTo>
                  <a:pt x="114482" y="58342"/>
                </a:lnTo>
                <a:lnTo>
                  <a:pt x="115511" y="53693"/>
                </a:lnTo>
                <a:lnTo>
                  <a:pt x="115511" y="42935"/>
                </a:lnTo>
                <a:lnTo>
                  <a:pt x="114482" y="38319"/>
                </a:lnTo>
                <a:lnTo>
                  <a:pt x="112423" y="34467"/>
                </a:lnTo>
                <a:lnTo>
                  <a:pt x="110364" y="30549"/>
                </a:lnTo>
                <a:lnTo>
                  <a:pt x="107508" y="27560"/>
                </a:lnTo>
                <a:lnTo>
                  <a:pt x="103856" y="25502"/>
                </a:lnTo>
                <a:lnTo>
                  <a:pt x="100269" y="23443"/>
                </a:lnTo>
                <a:lnTo>
                  <a:pt x="96119" y="22413"/>
                </a:lnTo>
                <a:lnTo>
                  <a:pt x="86755" y="22413"/>
                </a:lnTo>
                <a:lnTo>
                  <a:pt x="82604" y="23443"/>
                </a:lnTo>
                <a:lnTo>
                  <a:pt x="78951" y="25502"/>
                </a:lnTo>
                <a:lnTo>
                  <a:pt x="75299" y="27560"/>
                </a:lnTo>
                <a:lnTo>
                  <a:pt x="72443" y="30549"/>
                </a:lnTo>
                <a:lnTo>
                  <a:pt x="70384" y="34467"/>
                </a:lnTo>
                <a:lnTo>
                  <a:pt x="68325" y="38319"/>
                </a:lnTo>
                <a:lnTo>
                  <a:pt x="67296" y="42935"/>
                </a:lnTo>
                <a:lnTo>
                  <a:pt x="67296" y="53693"/>
                </a:lnTo>
                <a:lnTo>
                  <a:pt x="68325" y="58342"/>
                </a:lnTo>
                <a:close/>
              </a:path>
              <a:path w="1946156" h="94636">
                <a:moveTo>
                  <a:pt x="9264" y="50605"/>
                </a:moveTo>
                <a:lnTo>
                  <a:pt x="8367" y="45857"/>
                </a:lnTo>
                <a:lnTo>
                  <a:pt x="8367" y="34766"/>
                </a:lnTo>
                <a:lnTo>
                  <a:pt x="9297" y="30018"/>
                </a:lnTo>
                <a:lnTo>
                  <a:pt x="11157" y="26099"/>
                </a:lnTo>
                <a:lnTo>
                  <a:pt x="13083" y="22181"/>
                </a:lnTo>
                <a:lnTo>
                  <a:pt x="15739" y="19193"/>
                </a:lnTo>
                <a:lnTo>
                  <a:pt x="19126" y="17134"/>
                </a:lnTo>
                <a:lnTo>
                  <a:pt x="22513" y="15009"/>
                </a:lnTo>
                <a:lnTo>
                  <a:pt x="26431" y="13946"/>
                </a:lnTo>
                <a:lnTo>
                  <a:pt x="35264" y="13946"/>
                </a:lnTo>
                <a:lnTo>
                  <a:pt x="38817" y="14942"/>
                </a:lnTo>
                <a:lnTo>
                  <a:pt x="41540" y="16935"/>
                </a:lnTo>
                <a:lnTo>
                  <a:pt x="44329" y="18860"/>
                </a:lnTo>
                <a:lnTo>
                  <a:pt x="46455" y="21716"/>
                </a:lnTo>
                <a:lnTo>
                  <a:pt x="47916" y="25502"/>
                </a:lnTo>
                <a:lnTo>
                  <a:pt x="55785" y="21816"/>
                </a:lnTo>
                <a:lnTo>
                  <a:pt x="54391" y="18495"/>
                </a:lnTo>
                <a:lnTo>
                  <a:pt x="52498" y="15706"/>
                </a:lnTo>
                <a:lnTo>
                  <a:pt x="50107" y="13448"/>
                </a:lnTo>
                <a:lnTo>
                  <a:pt x="47783" y="11123"/>
                </a:lnTo>
                <a:lnTo>
                  <a:pt x="44960" y="9397"/>
                </a:lnTo>
                <a:lnTo>
                  <a:pt x="41640" y="8268"/>
                </a:lnTo>
                <a:lnTo>
                  <a:pt x="38319" y="7072"/>
                </a:lnTo>
                <a:lnTo>
                  <a:pt x="34534" y="6475"/>
                </a:lnTo>
                <a:lnTo>
                  <a:pt x="24173" y="6475"/>
                </a:lnTo>
                <a:lnTo>
                  <a:pt x="18827" y="7869"/>
                </a:lnTo>
                <a:lnTo>
                  <a:pt x="14245" y="10659"/>
                </a:lnTo>
                <a:lnTo>
                  <a:pt x="9729" y="13381"/>
                </a:lnTo>
                <a:lnTo>
                  <a:pt x="6209" y="17267"/>
                </a:lnTo>
                <a:lnTo>
                  <a:pt x="3685" y="22314"/>
                </a:lnTo>
                <a:lnTo>
                  <a:pt x="1228" y="27361"/>
                </a:lnTo>
                <a:lnTo>
                  <a:pt x="0" y="33371"/>
                </a:lnTo>
                <a:lnTo>
                  <a:pt x="0" y="47318"/>
                </a:lnTo>
                <a:lnTo>
                  <a:pt x="1228" y="53328"/>
                </a:lnTo>
                <a:lnTo>
                  <a:pt x="3685" y="58375"/>
                </a:lnTo>
                <a:lnTo>
                  <a:pt x="6209" y="63423"/>
                </a:lnTo>
                <a:lnTo>
                  <a:pt x="9729" y="67341"/>
                </a:lnTo>
                <a:lnTo>
                  <a:pt x="14245" y="70130"/>
                </a:lnTo>
                <a:lnTo>
                  <a:pt x="18827" y="72853"/>
                </a:lnTo>
                <a:lnTo>
                  <a:pt x="24240" y="74215"/>
                </a:lnTo>
                <a:lnTo>
                  <a:pt x="34600" y="74215"/>
                </a:lnTo>
                <a:lnTo>
                  <a:pt x="38386" y="73517"/>
                </a:lnTo>
                <a:lnTo>
                  <a:pt x="41839" y="72123"/>
                </a:lnTo>
                <a:lnTo>
                  <a:pt x="45359" y="70728"/>
                </a:lnTo>
                <a:lnTo>
                  <a:pt x="48414" y="68703"/>
                </a:lnTo>
                <a:lnTo>
                  <a:pt x="51004" y="66046"/>
                </a:lnTo>
                <a:lnTo>
                  <a:pt x="53594" y="63323"/>
                </a:lnTo>
                <a:lnTo>
                  <a:pt x="55586" y="60102"/>
                </a:lnTo>
                <a:lnTo>
                  <a:pt x="56981" y="56383"/>
                </a:lnTo>
                <a:lnTo>
                  <a:pt x="49011" y="53395"/>
                </a:lnTo>
                <a:lnTo>
                  <a:pt x="47550" y="57844"/>
                </a:lnTo>
                <a:lnTo>
                  <a:pt x="45193" y="61198"/>
                </a:lnTo>
                <a:lnTo>
                  <a:pt x="41939" y="63456"/>
                </a:lnTo>
                <a:lnTo>
                  <a:pt x="38684" y="65648"/>
                </a:lnTo>
                <a:lnTo>
                  <a:pt x="34866" y="66743"/>
                </a:lnTo>
                <a:lnTo>
                  <a:pt x="25967" y="66743"/>
                </a:lnTo>
                <a:lnTo>
                  <a:pt x="22048" y="65714"/>
                </a:lnTo>
                <a:lnTo>
                  <a:pt x="18728" y="63655"/>
                </a:lnTo>
                <a:lnTo>
                  <a:pt x="15407" y="61530"/>
                </a:lnTo>
                <a:lnTo>
                  <a:pt x="12850" y="58508"/>
                </a:lnTo>
                <a:lnTo>
                  <a:pt x="11057" y="54590"/>
                </a:lnTo>
                <a:lnTo>
                  <a:pt x="9264" y="50605"/>
                </a:lnTo>
                <a:close/>
              </a:path>
              <a:path w="1946156" h="94636">
                <a:moveTo>
                  <a:pt x="88016" y="67341"/>
                </a:moveTo>
                <a:lnTo>
                  <a:pt x="85128" y="66577"/>
                </a:lnTo>
                <a:lnTo>
                  <a:pt x="86755" y="74215"/>
                </a:lnTo>
                <a:lnTo>
                  <a:pt x="91403" y="74215"/>
                </a:lnTo>
                <a:lnTo>
                  <a:pt x="91403" y="67341"/>
                </a:lnTo>
                <a:lnTo>
                  <a:pt x="88016" y="67341"/>
                </a:lnTo>
                <a:close/>
              </a:path>
              <a:path w="1946156" h="94636">
                <a:moveTo>
                  <a:pt x="138484" y="42470"/>
                </a:moveTo>
                <a:lnTo>
                  <a:pt x="139247" y="39083"/>
                </a:lnTo>
                <a:lnTo>
                  <a:pt x="140775" y="36559"/>
                </a:lnTo>
                <a:lnTo>
                  <a:pt x="142369" y="34036"/>
                </a:lnTo>
                <a:lnTo>
                  <a:pt x="144361" y="32209"/>
                </a:lnTo>
                <a:lnTo>
                  <a:pt x="146752" y="31080"/>
                </a:lnTo>
                <a:lnTo>
                  <a:pt x="149143" y="29951"/>
                </a:lnTo>
                <a:lnTo>
                  <a:pt x="151534" y="29387"/>
                </a:lnTo>
                <a:lnTo>
                  <a:pt x="157378" y="29387"/>
                </a:lnTo>
                <a:lnTo>
                  <a:pt x="160267" y="30483"/>
                </a:lnTo>
                <a:lnTo>
                  <a:pt x="162591" y="32674"/>
                </a:lnTo>
                <a:lnTo>
                  <a:pt x="164982" y="34799"/>
                </a:lnTo>
                <a:lnTo>
                  <a:pt x="166177" y="38618"/>
                </a:lnTo>
                <a:lnTo>
                  <a:pt x="166177" y="73219"/>
                </a:lnTo>
                <a:lnTo>
                  <a:pt x="174147" y="73219"/>
                </a:lnTo>
                <a:lnTo>
                  <a:pt x="174147" y="37024"/>
                </a:lnTo>
                <a:lnTo>
                  <a:pt x="173250" y="33471"/>
                </a:lnTo>
                <a:lnTo>
                  <a:pt x="171457" y="30682"/>
                </a:lnTo>
                <a:lnTo>
                  <a:pt x="169730" y="27892"/>
                </a:lnTo>
                <a:lnTo>
                  <a:pt x="167406" y="25834"/>
                </a:lnTo>
                <a:lnTo>
                  <a:pt x="164484" y="24505"/>
                </a:lnTo>
                <a:lnTo>
                  <a:pt x="161562" y="23111"/>
                </a:lnTo>
                <a:lnTo>
                  <a:pt x="158308" y="22413"/>
                </a:lnTo>
                <a:lnTo>
                  <a:pt x="152198" y="22413"/>
                </a:lnTo>
                <a:lnTo>
                  <a:pt x="149740" y="22779"/>
                </a:lnTo>
                <a:lnTo>
                  <a:pt x="147350" y="23509"/>
                </a:lnTo>
                <a:lnTo>
                  <a:pt x="145025" y="24240"/>
                </a:lnTo>
                <a:lnTo>
                  <a:pt x="142966" y="25435"/>
                </a:lnTo>
                <a:lnTo>
                  <a:pt x="141173" y="27096"/>
                </a:lnTo>
                <a:lnTo>
                  <a:pt x="139380" y="28689"/>
                </a:lnTo>
                <a:lnTo>
                  <a:pt x="138185" y="34567"/>
                </a:lnTo>
                <a:lnTo>
                  <a:pt x="137951" y="30819"/>
                </a:lnTo>
                <a:lnTo>
                  <a:pt x="136890" y="33471"/>
                </a:lnTo>
                <a:lnTo>
                  <a:pt x="137951" y="30819"/>
                </a:lnTo>
                <a:lnTo>
                  <a:pt x="137488" y="23410"/>
                </a:lnTo>
                <a:lnTo>
                  <a:pt x="130514" y="23410"/>
                </a:lnTo>
                <a:lnTo>
                  <a:pt x="130514" y="73219"/>
                </a:lnTo>
                <a:lnTo>
                  <a:pt x="138484" y="73219"/>
                </a:lnTo>
                <a:lnTo>
                  <a:pt x="138484" y="42470"/>
                </a:lnTo>
                <a:close/>
              </a:path>
              <a:path w="1946156" h="94636">
                <a:moveTo>
                  <a:pt x="137952" y="30815"/>
                </a:moveTo>
                <a:lnTo>
                  <a:pt x="138185" y="34567"/>
                </a:lnTo>
                <a:lnTo>
                  <a:pt x="139380" y="28689"/>
                </a:lnTo>
                <a:lnTo>
                  <a:pt x="137952" y="30815"/>
                </a:lnTo>
                <a:close/>
              </a:path>
              <a:path w="1946156" h="94636">
                <a:moveTo>
                  <a:pt x="203266" y="61929"/>
                </a:moveTo>
                <a:lnTo>
                  <a:pt x="203266" y="30283"/>
                </a:lnTo>
                <a:lnTo>
                  <a:pt x="221396" y="30283"/>
                </a:lnTo>
                <a:lnTo>
                  <a:pt x="221396" y="23410"/>
                </a:lnTo>
                <a:lnTo>
                  <a:pt x="203266" y="23410"/>
                </a:lnTo>
                <a:lnTo>
                  <a:pt x="203266" y="9264"/>
                </a:lnTo>
                <a:lnTo>
                  <a:pt x="195296" y="11456"/>
                </a:lnTo>
                <a:lnTo>
                  <a:pt x="195296" y="23410"/>
                </a:lnTo>
                <a:lnTo>
                  <a:pt x="185334" y="23410"/>
                </a:lnTo>
                <a:lnTo>
                  <a:pt x="185334" y="30283"/>
                </a:lnTo>
                <a:lnTo>
                  <a:pt x="195296" y="30283"/>
                </a:lnTo>
                <a:lnTo>
                  <a:pt x="195296" y="60866"/>
                </a:lnTo>
                <a:lnTo>
                  <a:pt x="195363" y="64054"/>
                </a:lnTo>
                <a:lnTo>
                  <a:pt x="196027" y="66644"/>
                </a:lnTo>
                <a:lnTo>
                  <a:pt x="197288" y="68636"/>
                </a:lnTo>
                <a:lnTo>
                  <a:pt x="198617" y="70562"/>
                </a:lnTo>
                <a:lnTo>
                  <a:pt x="200377" y="71990"/>
                </a:lnTo>
                <a:lnTo>
                  <a:pt x="202568" y="72920"/>
                </a:lnTo>
                <a:lnTo>
                  <a:pt x="204760" y="73783"/>
                </a:lnTo>
                <a:lnTo>
                  <a:pt x="207117" y="74215"/>
                </a:lnTo>
                <a:lnTo>
                  <a:pt x="212364" y="74215"/>
                </a:lnTo>
                <a:lnTo>
                  <a:pt x="214755" y="73816"/>
                </a:lnTo>
                <a:lnTo>
                  <a:pt x="216814" y="73019"/>
                </a:lnTo>
                <a:lnTo>
                  <a:pt x="218939" y="72222"/>
                </a:lnTo>
                <a:lnTo>
                  <a:pt x="220765" y="71127"/>
                </a:lnTo>
                <a:lnTo>
                  <a:pt x="222293" y="69732"/>
                </a:lnTo>
                <a:lnTo>
                  <a:pt x="219503" y="63058"/>
                </a:lnTo>
                <a:lnTo>
                  <a:pt x="218374" y="64187"/>
                </a:lnTo>
                <a:lnTo>
                  <a:pt x="217112" y="65083"/>
                </a:lnTo>
                <a:lnTo>
                  <a:pt x="215718" y="65747"/>
                </a:lnTo>
                <a:lnTo>
                  <a:pt x="214323" y="66411"/>
                </a:lnTo>
                <a:lnTo>
                  <a:pt x="212663" y="66743"/>
                </a:lnTo>
                <a:lnTo>
                  <a:pt x="208545" y="66743"/>
                </a:lnTo>
                <a:lnTo>
                  <a:pt x="206752" y="66146"/>
                </a:lnTo>
                <a:lnTo>
                  <a:pt x="205358" y="64950"/>
                </a:lnTo>
                <a:lnTo>
                  <a:pt x="203963" y="63755"/>
                </a:lnTo>
                <a:lnTo>
                  <a:pt x="203266" y="61929"/>
                </a:lnTo>
                <a:close/>
              </a:path>
              <a:path w="1946156" h="94636">
                <a:moveTo>
                  <a:pt x="244701" y="34700"/>
                </a:moveTo>
                <a:lnTo>
                  <a:pt x="246428" y="32873"/>
                </a:lnTo>
                <a:lnTo>
                  <a:pt x="248487" y="31678"/>
                </a:lnTo>
                <a:lnTo>
                  <a:pt x="250612" y="30483"/>
                </a:lnTo>
                <a:lnTo>
                  <a:pt x="252704" y="29885"/>
                </a:lnTo>
                <a:lnTo>
                  <a:pt x="256356" y="29885"/>
                </a:lnTo>
                <a:lnTo>
                  <a:pt x="257585" y="29951"/>
                </a:lnTo>
                <a:lnTo>
                  <a:pt x="259312" y="30217"/>
                </a:lnTo>
                <a:lnTo>
                  <a:pt x="260839" y="30682"/>
                </a:lnTo>
                <a:lnTo>
                  <a:pt x="262234" y="23410"/>
                </a:lnTo>
                <a:lnTo>
                  <a:pt x="260607" y="22746"/>
                </a:lnTo>
                <a:lnTo>
                  <a:pt x="258548" y="22480"/>
                </a:lnTo>
                <a:lnTo>
                  <a:pt x="256755" y="22413"/>
                </a:lnTo>
                <a:lnTo>
                  <a:pt x="252903" y="22413"/>
                </a:lnTo>
                <a:lnTo>
                  <a:pt x="249616" y="23177"/>
                </a:lnTo>
                <a:lnTo>
                  <a:pt x="246893" y="24705"/>
                </a:lnTo>
                <a:lnTo>
                  <a:pt x="244236" y="26232"/>
                </a:lnTo>
                <a:lnTo>
                  <a:pt x="242211" y="28523"/>
                </a:lnTo>
                <a:lnTo>
                  <a:pt x="240816" y="31578"/>
                </a:lnTo>
                <a:lnTo>
                  <a:pt x="239720" y="23410"/>
                </a:lnTo>
                <a:lnTo>
                  <a:pt x="233245" y="23410"/>
                </a:lnTo>
                <a:lnTo>
                  <a:pt x="233245" y="73219"/>
                </a:lnTo>
                <a:lnTo>
                  <a:pt x="241214" y="73219"/>
                </a:lnTo>
                <a:lnTo>
                  <a:pt x="241214" y="42603"/>
                </a:lnTo>
                <a:lnTo>
                  <a:pt x="241912" y="39548"/>
                </a:lnTo>
                <a:lnTo>
                  <a:pt x="243306" y="37157"/>
                </a:lnTo>
                <a:lnTo>
                  <a:pt x="244701" y="34700"/>
                </a:lnTo>
                <a:close/>
              </a:path>
              <a:path w="1946156" h="94636">
                <a:moveTo>
                  <a:pt x="301868" y="68005"/>
                </a:moveTo>
                <a:lnTo>
                  <a:pt x="302732" y="69533"/>
                </a:lnTo>
                <a:lnTo>
                  <a:pt x="303429" y="63157"/>
                </a:lnTo>
                <a:lnTo>
                  <a:pt x="301436" y="62858"/>
                </a:lnTo>
                <a:lnTo>
                  <a:pt x="301436" y="66112"/>
                </a:lnTo>
                <a:lnTo>
                  <a:pt x="301270" y="67872"/>
                </a:lnTo>
                <a:lnTo>
                  <a:pt x="301689" y="67219"/>
                </a:lnTo>
                <a:lnTo>
                  <a:pt x="301436" y="63854"/>
                </a:lnTo>
                <a:lnTo>
                  <a:pt x="301689" y="67219"/>
                </a:lnTo>
                <a:lnTo>
                  <a:pt x="302632" y="65747"/>
                </a:lnTo>
                <a:lnTo>
                  <a:pt x="301868" y="68005"/>
                </a:lnTo>
                <a:close/>
              </a:path>
              <a:path w="1946156" h="94636">
                <a:moveTo>
                  <a:pt x="273444" y="28158"/>
                </a:moveTo>
                <a:lnTo>
                  <a:pt x="270987" y="31147"/>
                </a:lnTo>
                <a:lnTo>
                  <a:pt x="269658" y="34866"/>
                </a:lnTo>
                <a:lnTo>
                  <a:pt x="276134" y="38850"/>
                </a:lnTo>
                <a:lnTo>
                  <a:pt x="277263" y="35530"/>
                </a:lnTo>
                <a:lnTo>
                  <a:pt x="279022" y="33139"/>
                </a:lnTo>
                <a:lnTo>
                  <a:pt x="281413" y="31678"/>
                </a:lnTo>
                <a:lnTo>
                  <a:pt x="283804" y="30150"/>
                </a:lnTo>
                <a:lnTo>
                  <a:pt x="286726" y="29387"/>
                </a:lnTo>
                <a:lnTo>
                  <a:pt x="293832" y="29387"/>
                </a:lnTo>
                <a:lnTo>
                  <a:pt x="296655" y="30416"/>
                </a:lnTo>
                <a:lnTo>
                  <a:pt x="298647" y="32475"/>
                </a:lnTo>
                <a:lnTo>
                  <a:pt x="300640" y="34467"/>
                </a:lnTo>
                <a:lnTo>
                  <a:pt x="301636" y="37323"/>
                </a:lnTo>
                <a:lnTo>
                  <a:pt x="301636" y="42950"/>
                </a:lnTo>
                <a:lnTo>
                  <a:pt x="283505" y="46521"/>
                </a:lnTo>
                <a:lnTo>
                  <a:pt x="283937" y="53162"/>
                </a:lnTo>
                <a:lnTo>
                  <a:pt x="287191" y="52498"/>
                </a:lnTo>
                <a:lnTo>
                  <a:pt x="301636" y="49537"/>
                </a:lnTo>
                <a:lnTo>
                  <a:pt x="303230" y="49211"/>
                </a:lnTo>
                <a:lnTo>
                  <a:pt x="303230" y="42636"/>
                </a:lnTo>
                <a:lnTo>
                  <a:pt x="305355" y="27361"/>
                </a:lnTo>
                <a:lnTo>
                  <a:pt x="303064" y="25502"/>
                </a:lnTo>
                <a:lnTo>
                  <a:pt x="300141" y="24306"/>
                </a:lnTo>
                <a:lnTo>
                  <a:pt x="297219" y="23044"/>
                </a:lnTo>
                <a:lnTo>
                  <a:pt x="293965" y="22413"/>
                </a:lnTo>
                <a:lnTo>
                  <a:pt x="285066" y="22413"/>
                </a:lnTo>
                <a:lnTo>
                  <a:pt x="280616" y="23576"/>
                </a:lnTo>
                <a:lnTo>
                  <a:pt x="277030" y="25900"/>
                </a:lnTo>
                <a:lnTo>
                  <a:pt x="273444" y="28158"/>
                </a:lnTo>
                <a:close/>
              </a:path>
              <a:path w="1946156" h="94636">
                <a:moveTo>
                  <a:pt x="340427" y="34700"/>
                </a:moveTo>
                <a:lnTo>
                  <a:pt x="342154" y="32873"/>
                </a:lnTo>
                <a:lnTo>
                  <a:pt x="344213" y="31678"/>
                </a:lnTo>
                <a:lnTo>
                  <a:pt x="346338" y="30483"/>
                </a:lnTo>
                <a:lnTo>
                  <a:pt x="348430" y="29885"/>
                </a:lnTo>
                <a:lnTo>
                  <a:pt x="352083" y="29885"/>
                </a:lnTo>
                <a:lnTo>
                  <a:pt x="353311" y="29951"/>
                </a:lnTo>
                <a:lnTo>
                  <a:pt x="355038" y="30217"/>
                </a:lnTo>
                <a:lnTo>
                  <a:pt x="356566" y="30682"/>
                </a:lnTo>
                <a:lnTo>
                  <a:pt x="357960" y="23410"/>
                </a:lnTo>
                <a:lnTo>
                  <a:pt x="356333" y="22746"/>
                </a:lnTo>
                <a:lnTo>
                  <a:pt x="354274" y="22480"/>
                </a:lnTo>
                <a:lnTo>
                  <a:pt x="352481" y="22413"/>
                </a:lnTo>
                <a:lnTo>
                  <a:pt x="348629" y="22413"/>
                </a:lnTo>
                <a:lnTo>
                  <a:pt x="345342" y="23177"/>
                </a:lnTo>
                <a:lnTo>
                  <a:pt x="342619" y="24705"/>
                </a:lnTo>
                <a:lnTo>
                  <a:pt x="339963" y="26232"/>
                </a:lnTo>
                <a:lnTo>
                  <a:pt x="337937" y="28523"/>
                </a:lnTo>
                <a:lnTo>
                  <a:pt x="336542" y="31578"/>
                </a:lnTo>
                <a:lnTo>
                  <a:pt x="335447" y="23410"/>
                </a:lnTo>
                <a:lnTo>
                  <a:pt x="328971" y="23410"/>
                </a:lnTo>
                <a:lnTo>
                  <a:pt x="328971" y="73219"/>
                </a:lnTo>
                <a:lnTo>
                  <a:pt x="336941" y="73219"/>
                </a:lnTo>
                <a:lnTo>
                  <a:pt x="336941" y="42603"/>
                </a:lnTo>
                <a:lnTo>
                  <a:pt x="337638" y="39548"/>
                </a:lnTo>
                <a:lnTo>
                  <a:pt x="339033" y="37157"/>
                </a:lnTo>
                <a:lnTo>
                  <a:pt x="340427" y="34700"/>
                </a:lnTo>
                <a:close/>
              </a:path>
              <a:path w="1946156" h="94636">
                <a:moveTo>
                  <a:pt x="283505" y="46521"/>
                </a:moveTo>
                <a:lnTo>
                  <a:pt x="279056" y="47384"/>
                </a:lnTo>
                <a:lnTo>
                  <a:pt x="275569" y="49045"/>
                </a:lnTo>
                <a:lnTo>
                  <a:pt x="273045" y="51502"/>
                </a:lnTo>
                <a:lnTo>
                  <a:pt x="270588" y="53893"/>
                </a:lnTo>
                <a:lnTo>
                  <a:pt x="269360" y="56948"/>
                </a:lnTo>
                <a:lnTo>
                  <a:pt x="269360" y="63655"/>
                </a:lnTo>
                <a:lnTo>
                  <a:pt x="270090" y="66179"/>
                </a:lnTo>
                <a:lnTo>
                  <a:pt x="271551" y="68238"/>
                </a:lnTo>
                <a:lnTo>
                  <a:pt x="273079" y="70230"/>
                </a:lnTo>
                <a:lnTo>
                  <a:pt x="275104" y="71724"/>
                </a:lnTo>
                <a:lnTo>
                  <a:pt x="277628" y="72720"/>
                </a:lnTo>
                <a:lnTo>
                  <a:pt x="280151" y="73717"/>
                </a:lnTo>
                <a:lnTo>
                  <a:pt x="282874" y="74215"/>
                </a:lnTo>
                <a:lnTo>
                  <a:pt x="288121" y="74215"/>
                </a:lnTo>
                <a:lnTo>
                  <a:pt x="290479" y="73849"/>
                </a:lnTo>
                <a:lnTo>
                  <a:pt x="292869" y="73119"/>
                </a:lnTo>
                <a:lnTo>
                  <a:pt x="295260" y="72322"/>
                </a:lnTo>
                <a:lnTo>
                  <a:pt x="297419" y="71127"/>
                </a:lnTo>
                <a:lnTo>
                  <a:pt x="299345" y="69533"/>
                </a:lnTo>
                <a:lnTo>
                  <a:pt x="301270" y="67872"/>
                </a:lnTo>
                <a:lnTo>
                  <a:pt x="301436" y="66112"/>
                </a:lnTo>
                <a:lnTo>
                  <a:pt x="301436" y="62858"/>
                </a:lnTo>
                <a:lnTo>
                  <a:pt x="303429" y="63157"/>
                </a:lnTo>
                <a:lnTo>
                  <a:pt x="302732" y="69533"/>
                </a:lnTo>
                <a:lnTo>
                  <a:pt x="303595" y="70994"/>
                </a:lnTo>
                <a:lnTo>
                  <a:pt x="304790" y="72090"/>
                </a:lnTo>
                <a:lnTo>
                  <a:pt x="306318" y="72820"/>
                </a:lnTo>
                <a:lnTo>
                  <a:pt x="307845" y="73551"/>
                </a:lnTo>
                <a:lnTo>
                  <a:pt x="309572" y="73916"/>
                </a:lnTo>
                <a:lnTo>
                  <a:pt x="313623" y="73916"/>
                </a:lnTo>
                <a:lnTo>
                  <a:pt x="315350" y="73584"/>
                </a:lnTo>
                <a:lnTo>
                  <a:pt x="316678" y="72920"/>
                </a:lnTo>
                <a:lnTo>
                  <a:pt x="317076" y="66644"/>
                </a:lnTo>
                <a:lnTo>
                  <a:pt x="314652" y="67142"/>
                </a:lnTo>
                <a:lnTo>
                  <a:pt x="310867" y="67142"/>
                </a:lnTo>
                <a:lnTo>
                  <a:pt x="309605" y="65946"/>
                </a:lnTo>
                <a:lnTo>
                  <a:pt x="309605" y="35530"/>
                </a:lnTo>
                <a:lnTo>
                  <a:pt x="308742" y="32342"/>
                </a:lnTo>
                <a:lnTo>
                  <a:pt x="307015" y="29885"/>
                </a:lnTo>
                <a:lnTo>
                  <a:pt x="305355" y="27361"/>
                </a:lnTo>
                <a:lnTo>
                  <a:pt x="303230" y="42636"/>
                </a:lnTo>
                <a:lnTo>
                  <a:pt x="303230" y="49211"/>
                </a:lnTo>
                <a:lnTo>
                  <a:pt x="301636" y="49537"/>
                </a:lnTo>
                <a:lnTo>
                  <a:pt x="301636" y="56914"/>
                </a:lnTo>
                <a:lnTo>
                  <a:pt x="301237" y="58774"/>
                </a:lnTo>
                <a:lnTo>
                  <a:pt x="300440" y="60368"/>
                </a:lnTo>
                <a:lnTo>
                  <a:pt x="299643" y="61895"/>
                </a:lnTo>
                <a:lnTo>
                  <a:pt x="298548" y="63190"/>
                </a:lnTo>
                <a:lnTo>
                  <a:pt x="297153" y="64253"/>
                </a:lnTo>
                <a:lnTo>
                  <a:pt x="295758" y="65249"/>
                </a:lnTo>
                <a:lnTo>
                  <a:pt x="294164" y="66013"/>
                </a:lnTo>
                <a:lnTo>
                  <a:pt x="292371" y="66544"/>
                </a:lnTo>
                <a:lnTo>
                  <a:pt x="290645" y="67009"/>
                </a:lnTo>
                <a:lnTo>
                  <a:pt x="288818" y="67241"/>
                </a:lnTo>
                <a:lnTo>
                  <a:pt x="283904" y="67241"/>
                </a:lnTo>
                <a:lnTo>
                  <a:pt x="281579" y="66611"/>
                </a:lnTo>
                <a:lnTo>
                  <a:pt x="279919" y="65349"/>
                </a:lnTo>
                <a:lnTo>
                  <a:pt x="278325" y="64020"/>
                </a:lnTo>
                <a:lnTo>
                  <a:pt x="277528" y="62327"/>
                </a:lnTo>
                <a:lnTo>
                  <a:pt x="277528" y="58143"/>
                </a:lnTo>
                <a:lnTo>
                  <a:pt x="278325" y="56483"/>
                </a:lnTo>
                <a:lnTo>
                  <a:pt x="279919" y="55287"/>
                </a:lnTo>
                <a:lnTo>
                  <a:pt x="281513" y="54092"/>
                </a:lnTo>
                <a:lnTo>
                  <a:pt x="283937" y="53162"/>
                </a:lnTo>
                <a:lnTo>
                  <a:pt x="283505" y="46521"/>
                </a:lnTo>
                <a:close/>
              </a:path>
              <a:path w="1946156" h="94636">
                <a:moveTo>
                  <a:pt x="360471" y="91150"/>
                </a:moveTo>
                <a:lnTo>
                  <a:pt x="361932" y="92212"/>
                </a:lnTo>
                <a:lnTo>
                  <a:pt x="363592" y="93042"/>
                </a:lnTo>
                <a:lnTo>
                  <a:pt x="365452" y="93640"/>
                </a:lnTo>
                <a:lnTo>
                  <a:pt x="367378" y="94304"/>
                </a:lnTo>
                <a:lnTo>
                  <a:pt x="369470" y="94636"/>
                </a:lnTo>
                <a:lnTo>
                  <a:pt x="374118" y="94636"/>
                </a:lnTo>
                <a:lnTo>
                  <a:pt x="376210" y="94205"/>
                </a:lnTo>
                <a:lnTo>
                  <a:pt x="378004" y="93341"/>
                </a:lnTo>
                <a:lnTo>
                  <a:pt x="379863" y="92544"/>
                </a:lnTo>
                <a:lnTo>
                  <a:pt x="381523" y="91183"/>
                </a:lnTo>
                <a:lnTo>
                  <a:pt x="382984" y="89257"/>
                </a:lnTo>
                <a:lnTo>
                  <a:pt x="384512" y="87397"/>
                </a:lnTo>
                <a:lnTo>
                  <a:pt x="385907" y="84841"/>
                </a:lnTo>
                <a:lnTo>
                  <a:pt x="387168" y="81586"/>
                </a:lnTo>
                <a:lnTo>
                  <a:pt x="410579" y="23410"/>
                </a:lnTo>
                <a:lnTo>
                  <a:pt x="402011" y="23410"/>
                </a:lnTo>
                <a:lnTo>
                  <a:pt x="390356" y="54889"/>
                </a:lnTo>
                <a:lnTo>
                  <a:pt x="386770" y="64751"/>
                </a:lnTo>
                <a:lnTo>
                  <a:pt x="383682" y="55885"/>
                </a:lnTo>
                <a:lnTo>
                  <a:pt x="371230" y="23410"/>
                </a:lnTo>
                <a:lnTo>
                  <a:pt x="362164" y="23410"/>
                </a:lnTo>
                <a:lnTo>
                  <a:pt x="378004" y="61264"/>
                </a:lnTo>
                <a:lnTo>
                  <a:pt x="382984" y="73119"/>
                </a:lnTo>
                <a:lnTo>
                  <a:pt x="380394" y="79594"/>
                </a:lnTo>
                <a:lnTo>
                  <a:pt x="379133" y="82848"/>
                </a:lnTo>
                <a:lnTo>
                  <a:pt x="377738" y="85007"/>
                </a:lnTo>
                <a:lnTo>
                  <a:pt x="376210" y="86069"/>
                </a:lnTo>
                <a:lnTo>
                  <a:pt x="374683" y="87132"/>
                </a:lnTo>
                <a:lnTo>
                  <a:pt x="373056" y="87663"/>
                </a:lnTo>
                <a:lnTo>
                  <a:pt x="369868" y="87663"/>
                </a:lnTo>
                <a:lnTo>
                  <a:pt x="368374" y="87364"/>
                </a:lnTo>
                <a:lnTo>
                  <a:pt x="366846" y="86767"/>
                </a:lnTo>
                <a:lnTo>
                  <a:pt x="365385" y="86235"/>
                </a:lnTo>
                <a:lnTo>
                  <a:pt x="363991" y="85372"/>
                </a:lnTo>
                <a:lnTo>
                  <a:pt x="362662" y="84176"/>
                </a:lnTo>
                <a:lnTo>
                  <a:pt x="360471" y="91150"/>
                </a:lnTo>
                <a:close/>
              </a:path>
              <a:path w="1946156" h="94636">
                <a:moveTo>
                  <a:pt x="462233" y="61929"/>
                </a:moveTo>
                <a:lnTo>
                  <a:pt x="462233" y="30283"/>
                </a:lnTo>
                <a:lnTo>
                  <a:pt x="480363" y="30283"/>
                </a:lnTo>
                <a:lnTo>
                  <a:pt x="480363" y="23410"/>
                </a:lnTo>
                <a:lnTo>
                  <a:pt x="462233" y="23410"/>
                </a:lnTo>
                <a:lnTo>
                  <a:pt x="462233" y="9264"/>
                </a:lnTo>
                <a:lnTo>
                  <a:pt x="454263" y="11456"/>
                </a:lnTo>
                <a:lnTo>
                  <a:pt x="454263" y="23410"/>
                </a:lnTo>
                <a:lnTo>
                  <a:pt x="444302" y="23410"/>
                </a:lnTo>
                <a:lnTo>
                  <a:pt x="444302" y="30283"/>
                </a:lnTo>
                <a:lnTo>
                  <a:pt x="454263" y="30283"/>
                </a:lnTo>
                <a:lnTo>
                  <a:pt x="454263" y="60866"/>
                </a:lnTo>
                <a:lnTo>
                  <a:pt x="454330" y="64054"/>
                </a:lnTo>
                <a:lnTo>
                  <a:pt x="454994" y="66644"/>
                </a:lnTo>
                <a:lnTo>
                  <a:pt x="456256" y="68636"/>
                </a:lnTo>
                <a:lnTo>
                  <a:pt x="457584" y="70562"/>
                </a:lnTo>
                <a:lnTo>
                  <a:pt x="459344" y="71990"/>
                </a:lnTo>
                <a:lnTo>
                  <a:pt x="461535" y="72920"/>
                </a:lnTo>
                <a:lnTo>
                  <a:pt x="463727" y="73783"/>
                </a:lnTo>
                <a:lnTo>
                  <a:pt x="466085" y="74215"/>
                </a:lnTo>
                <a:lnTo>
                  <a:pt x="471331" y="74215"/>
                </a:lnTo>
                <a:lnTo>
                  <a:pt x="473722" y="73816"/>
                </a:lnTo>
                <a:lnTo>
                  <a:pt x="475781" y="73019"/>
                </a:lnTo>
                <a:lnTo>
                  <a:pt x="477906" y="72222"/>
                </a:lnTo>
                <a:lnTo>
                  <a:pt x="479732" y="71127"/>
                </a:lnTo>
                <a:lnTo>
                  <a:pt x="481260" y="69732"/>
                </a:lnTo>
                <a:lnTo>
                  <a:pt x="478470" y="63058"/>
                </a:lnTo>
                <a:lnTo>
                  <a:pt x="477341" y="64187"/>
                </a:lnTo>
                <a:lnTo>
                  <a:pt x="476080" y="65083"/>
                </a:lnTo>
                <a:lnTo>
                  <a:pt x="474685" y="65747"/>
                </a:lnTo>
                <a:lnTo>
                  <a:pt x="473290" y="66411"/>
                </a:lnTo>
                <a:lnTo>
                  <a:pt x="471630" y="66743"/>
                </a:lnTo>
                <a:lnTo>
                  <a:pt x="467512" y="66743"/>
                </a:lnTo>
                <a:lnTo>
                  <a:pt x="465719" y="66146"/>
                </a:lnTo>
                <a:lnTo>
                  <a:pt x="464325" y="64950"/>
                </a:lnTo>
                <a:lnTo>
                  <a:pt x="462930" y="63755"/>
                </a:lnTo>
                <a:lnTo>
                  <a:pt x="462233" y="61929"/>
                </a:lnTo>
                <a:close/>
              </a:path>
              <a:path w="1946156" h="94636">
                <a:moveTo>
                  <a:pt x="509446" y="67341"/>
                </a:moveTo>
                <a:lnTo>
                  <a:pt x="506557" y="66577"/>
                </a:lnTo>
                <a:lnTo>
                  <a:pt x="508184" y="74215"/>
                </a:lnTo>
                <a:lnTo>
                  <a:pt x="512833" y="74215"/>
                </a:lnTo>
                <a:lnTo>
                  <a:pt x="512833" y="67341"/>
                </a:lnTo>
                <a:lnTo>
                  <a:pt x="509446" y="67341"/>
                </a:lnTo>
                <a:close/>
              </a:path>
              <a:path w="1946156" h="94636">
                <a:moveTo>
                  <a:pt x="593865" y="44462"/>
                </a:moveTo>
                <a:lnTo>
                  <a:pt x="594529" y="41142"/>
                </a:lnTo>
                <a:lnTo>
                  <a:pt x="595857" y="38352"/>
                </a:lnTo>
                <a:lnTo>
                  <a:pt x="597186" y="35497"/>
                </a:lnTo>
                <a:lnTo>
                  <a:pt x="599045" y="33305"/>
                </a:lnTo>
                <a:lnTo>
                  <a:pt x="601436" y="31778"/>
                </a:lnTo>
                <a:lnTo>
                  <a:pt x="603827" y="30184"/>
                </a:lnTo>
                <a:lnTo>
                  <a:pt x="606616" y="29387"/>
                </a:lnTo>
                <a:lnTo>
                  <a:pt x="614652" y="29387"/>
                </a:lnTo>
                <a:lnTo>
                  <a:pt x="618404" y="31113"/>
                </a:lnTo>
                <a:lnTo>
                  <a:pt x="618371" y="23443"/>
                </a:lnTo>
                <a:lnTo>
                  <a:pt x="614652" y="22413"/>
                </a:lnTo>
                <a:lnTo>
                  <a:pt x="607745" y="22413"/>
                </a:lnTo>
                <a:lnTo>
                  <a:pt x="605089" y="22912"/>
                </a:lnTo>
                <a:lnTo>
                  <a:pt x="602631" y="23908"/>
                </a:lnTo>
                <a:lnTo>
                  <a:pt x="600174" y="24904"/>
                </a:lnTo>
                <a:lnTo>
                  <a:pt x="598082" y="26299"/>
                </a:lnTo>
                <a:lnTo>
                  <a:pt x="596355" y="28092"/>
                </a:lnTo>
                <a:lnTo>
                  <a:pt x="594629" y="29818"/>
                </a:lnTo>
                <a:lnTo>
                  <a:pt x="593351" y="31817"/>
                </a:lnTo>
                <a:lnTo>
                  <a:pt x="592869" y="23410"/>
                </a:lnTo>
                <a:lnTo>
                  <a:pt x="585896" y="23410"/>
                </a:lnTo>
                <a:lnTo>
                  <a:pt x="585896" y="94138"/>
                </a:lnTo>
                <a:lnTo>
                  <a:pt x="593865" y="94138"/>
                </a:lnTo>
                <a:lnTo>
                  <a:pt x="593865" y="65797"/>
                </a:lnTo>
                <a:lnTo>
                  <a:pt x="592869" y="63456"/>
                </a:lnTo>
                <a:lnTo>
                  <a:pt x="592470" y="34168"/>
                </a:lnTo>
                <a:lnTo>
                  <a:pt x="593334" y="31844"/>
                </a:lnTo>
                <a:lnTo>
                  <a:pt x="593566" y="35563"/>
                </a:lnTo>
                <a:lnTo>
                  <a:pt x="593865" y="44462"/>
                </a:lnTo>
                <a:close/>
              </a:path>
              <a:path w="1946156" h="94636">
                <a:moveTo>
                  <a:pt x="597086" y="61132"/>
                </a:moveTo>
                <a:lnTo>
                  <a:pt x="595758" y="58276"/>
                </a:lnTo>
                <a:lnTo>
                  <a:pt x="594496" y="55420"/>
                </a:lnTo>
                <a:lnTo>
                  <a:pt x="593865" y="52100"/>
                </a:lnTo>
                <a:lnTo>
                  <a:pt x="593865" y="44462"/>
                </a:lnTo>
                <a:lnTo>
                  <a:pt x="593566" y="35563"/>
                </a:lnTo>
                <a:lnTo>
                  <a:pt x="593334" y="31844"/>
                </a:lnTo>
                <a:lnTo>
                  <a:pt x="592470" y="34168"/>
                </a:lnTo>
                <a:lnTo>
                  <a:pt x="592869" y="63456"/>
                </a:lnTo>
                <a:lnTo>
                  <a:pt x="593865" y="61962"/>
                </a:lnTo>
                <a:lnTo>
                  <a:pt x="592869" y="63456"/>
                </a:lnTo>
                <a:lnTo>
                  <a:pt x="593865" y="65797"/>
                </a:lnTo>
                <a:lnTo>
                  <a:pt x="594197" y="66577"/>
                </a:lnTo>
                <a:lnTo>
                  <a:pt x="596389" y="69167"/>
                </a:lnTo>
                <a:lnTo>
                  <a:pt x="599444" y="71226"/>
                </a:lnTo>
                <a:lnTo>
                  <a:pt x="602565" y="73219"/>
                </a:lnTo>
                <a:lnTo>
                  <a:pt x="606184" y="74215"/>
                </a:lnTo>
                <a:lnTo>
                  <a:pt x="614420" y="74215"/>
                </a:lnTo>
                <a:lnTo>
                  <a:pt x="618205" y="73185"/>
                </a:lnTo>
                <a:lnTo>
                  <a:pt x="621658" y="71127"/>
                </a:lnTo>
                <a:lnTo>
                  <a:pt x="625112" y="69068"/>
                </a:lnTo>
                <a:lnTo>
                  <a:pt x="627868" y="66112"/>
                </a:lnTo>
                <a:lnTo>
                  <a:pt x="629927" y="62261"/>
                </a:lnTo>
                <a:lnTo>
                  <a:pt x="632052" y="58342"/>
                </a:lnTo>
                <a:lnTo>
                  <a:pt x="633114" y="53693"/>
                </a:lnTo>
                <a:lnTo>
                  <a:pt x="633114" y="42868"/>
                </a:lnTo>
                <a:lnTo>
                  <a:pt x="632085" y="38219"/>
                </a:lnTo>
                <a:lnTo>
                  <a:pt x="630026" y="34368"/>
                </a:lnTo>
                <a:lnTo>
                  <a:pt x="627968" y="30516"/>
                </a:lnTo>
                <a:lnTo>
                  <a:pt x="625211" y="27560"/>
                </a:lnTo>
                <a:lnTo>
                  <a:pt x="621758" y="25502"/>
                </a:lnTo>
                <a:lnTo>
                  <a:pt x="618371" y="23443"/>
                </a:lnTo>
                <a:lnTo>
                  <a:pt x="618404" y="31113"/>
                </a:lnTo>
                <a:lnTo>
                  <a:pt x="621061" y="34567"/>
                </a:lnTo>
                <a:lnTo>
                  <a:pt x="623784" y="38020"/>
                </a:lnTo>
                <a:lnTo>
                  <a:pt x="625145" y="42603"/>
                </a:lnTo>
                <a:lnTo>
                  <a:pt x="625145" y="54025"/>
                </a:lnTo>
                <a:lnTo>
                  <a:pt x="623750" y="58608"/>
                </a:lnTo>
                <a:lnTo>
                  <a:pt x="620961" y="62061"/>
                </a:lnTo>
                <a:lnTo>
                  <a:pt x="618238" y="65515"/>
                </a:lnTo>
                <a:lnTo>
                  <a:pt x="614419" y="67241"/>
                </a:lnTo>
                <a:lnTo>
                  <a:pt x="606384" y="67241"/>
                </a:lnTo>
                <a:lnTo>
                  <a:pt x="603628" y="66478"/>
                </a:lnTo>
                <a:lnTo>
                  <a:pt x="601237" y="64950"/>
                </a:lnTo>
                <a:lnTo>
                  <a:pt x="598912" y="63356"/>
                </a:lnTo>
                <a:lnTo>
                  <a:pt x="597086" y="61132"/>
                </a:lnTo>
                <a:close/>
              </a:path>
              <a:path w="1946156" h="94636">
                <a:moveTo>
                  <a:pt x="665585" y="67341"/>
                </a:moveTo>
                <a:lnTo>
                  <a:pt x="662696" y="66577"/>
                </a:lnTo>
                <a:lnTo>
                  <a:pt x="664323" y="74215"/>
                </a:lnTo>
                <a:lnTo>
                  <a:pt x="668972" y="74215"/>
                </a:lnTo>
                <a:lnTo>
                  <a:pt x="668972" y="67341"/>
                </a:lnTo>
                <a:lnTo>
                  <a:pt x="665585" y="67341"/>
                </a:lnTo>
                <a:close/>
              </a:path>
              <a:path w="1946156" h="94636">
                <a:moveTo>
                  <a:pt x="716052" y="44462"/>
                </a:moveTo>
                <a:lnTo>
                  <a:pt x="716717" y="41142"/>
                </a:lnTo>
                <a:lnTo>
                  <a:pt x="718045" y="38352"/>
                </a:lnTo>
                <a:lnTo>
                  <a:pt x="719373" y="35497"/>
                </a:lnTo>
                <a:lnTo>
                  <a:pt x="721233" y="33305"/>
                </a:lnTo>
                <a:lnTo>
                  <a:pt x="723623" y="31778"/>
                </a:lnTo>
                <a:lnTo>
                  <a:pt x="726014" y="30184"/>
                </a:lnTo>
                <a:lnTo>
                  <a:pt x="728803" y="29387"/>
                </a:lnTo>
                <a:lnTo>
                  <a:pt x="736839" y="29387"/>
                </a:lnTo>
                <a:lnTo>
                  <a:pt x="740592" y="31113"/>
                </a:lnTo>
                <a:lnTo>
                  <a:pt x="740558" y="23443"/>
                </a:lnTo>
                <a:lnTo>
                  <a:pt x="736839" y="22413"/>
                </a:lnTo>
                <a:lnTo>
                  <a:pt x="729932" y="22413"/>
                </a:lnTo>
                <a:lnTo>
                  <a:pt x="727276" y="22912"/>
                </a:lnTo>
                <a:lnTo>
                  <a:pt x="724819" y="23908"/>
                </a:lnTo>
                <a:lnTo>
                  <a:pt x="722362" y="24904"/>
                </a:lnTo>
                <a:lnTo>
                  <a:pt x="720270" y="26299"/>
                </a:lnTo>
                <a:lnTo>
                  <a:pt x="718543" y="28092"/>
                </a:lnTo>
                <a:lnTo>
                  <a:pt x="716816" y="29818"/>
                </a:lnTo>
                <a:lnTo>
                  <a:pt x="715539" y="31817"/>
                </a:lnTo>
                <a:lnTo>
                  <a:pt x="715056" y="23410"/>
                </a:lnTo>
                <a:lnTo>
                  <a:pt x="708083" y="23410"/>
                </a:lnTo>
                <a:lnTo>
                  <a:pt x="708083" y="94138"/>
                </a:lnTo>
                <a:lnTo>
                  <a:pt x="716052" y="94138"/>
                </a:lnTo>
                <a:lnTo>
                  <a:pt x="716052" y="65797"/>
                </a:lnTo>
                <a:lnTo>
                  <a:pt x="715056" y="63456"/>
                </a:lnTo>
                <a:lnTo>
                  <a:pt x="714658" y="34168"/>
                </a:lnTo>
                <a:lnTo>
                  <a:pt x="715521" y="31844"/>
                </a:lnTo>
                <a:lnTo>
                  <a:pt x="715754" y="35563"/>
                </a:lnTo>
                <a:lnTo>
                  <a:pt x="716052" y="44462"/>
                </a:lnTo>
                <a:close/>
              </a:path>
              <a:path w="1946156" h="94636">
                <a:moveTo>
                  <a:pt x="719273" y="61132"/>
                </a:moveTo>
                <a:lnTo>
                  <a:pt x="717945" y="58276"/>
                </a:lnTo>
                <a:lnTo>
                  <a:pt x="716683" y="55420"/>
                </a:lnTo>
                <a:lnTo>
                  <a:pt x="716052" y="52100"/>
                </a:lnTo>
                <a:lnTo>
                  <a:pt x="716052" y="44462"/>
                </a:lnTo>
                <a:lnTo>
                  <a:pt x="715754" y="35563"/>
                </a:lnTo>
                <a:lnTo>
                  <a:pt x="715521" y="31844"/>
                </a:lnTo>
                <a:lnTo>
                  <a:pt x="714658" y="34168"/>
                </a:lnTo>
                <a:lnTo>
                  <a:pt x="715056" y="63456"/>
                </a:lnTo>
                <a:lnTo>
                  <a:pt x="716052" y="61962"/>
                </a:lnTo>
                <a:lnTo>
                  <a:pt x="715056" y="63456"/>
                </a:lnTo>
                <a:lnTo>
                  <a:pt x="716052" y="65797"/>
                </a:lnTo>
                <a:lnTo>
                  <a:pt x="716384" y="66577"/>
                </a:lnTo>
                <a:lnTo>
                  <a:pt x="718576" y="69167"/>
                </a:lnTo>
                <a:lnTo>
                  <a:pt x="721631" y="71226"/>
                </a:lnTo>
                <a:lnTo>
                  <a:pt x="724752" y="73219"/>
                </a:lnTo>
                <a:lnTo>
                  <a:pt x="728372" y="74215"/>
                </a:lnTo>
                <a:lnTo>
                  <a:pt x="736607" y="74215"/>
                </a:lnTo>
                <a:lnTo>
                  <a:pt x="740392" y="73185"/>
                </a:lnTo>
                <a:lnTo>
                  <a:pt x="743846" y="71127"/>
                </a:lnTo>
                <a:lnTo>
                  <a:pt x="747299" y="69068"/>
                </a:lnTo>
                <a:lnTo>
                  <a:pt x="750055" y="66112"/>
                </a:lnTo>
                <a:lnTo>
                  <a:pt x="752114" y="62261"/>
                </a:lnTo>
                <a:lnTo>
                  <a:pt x="754239" y="58342"/>
                </a:lnTo>
                <a:lnTo>
                  <a:pt x="755302" y="53693"/>
                </a:lnTo>
                <a:lnTo>
                  <a:pt x="755302" y="42868"/>
                </a:lnTo>
                <a:lnTo>
                  <a:pt x="754272" y="38219"/>
                </a:lnTo>
                <a:lnTo>
                  <a:pt x="752214" y="34368"/>
                </a:lnTo>
                <a:lnTo>
                  <a:pt x="750155" y="30516"/>
                </a:lnTo>
                <a:lnTo>
                  <a:pt x="747399" y="27560"/>
                </a:lnTo>
                <a:lnTo>
                  <a:pt x="743945" y="25502"/>
                </a:lnTo>
                <a:lnTo>
                  <a:pt x="740558" y="23443"/>
                </a:lnTo>
                <a:lnTo>
                  <a:pt x="740592" y="31113"/>
                </a:lnTo>
                <a:lnTo>
                  <a:pt x="743248" y="34567"/>
                </a:lnTo>
                <a:lnTo>
                  <a:pt x="745971" y="38020"/>
                </a:lnTo>
                <a:lnTo>
                  <a:pt x="747332" y="42603"/>
                </a:lnTo>
                <a:lnTo>
                  <a:pt x="747332" y="54025"/>
                </a:lnTo>
                <a:lnTo>
                  <a:pt x="745938" y="58608"/>
                </a:lnTo>
                <a:lnTo>
                  <a:pt x="743148" y="62061"/>
                </a:lnTo>
                <a:lnTo>
                  <a:pt x="740426" y="65515"/>
                </a:lnTo>
                <a:lnTo>
                  <a:pt x="736607" y="67241"/>
                </a:lnTo>
                <a:lnTo>
                  <a:pt x="728571" y="67241"/>
                </a:lnTo>
                <a:lnTo>
                  <a:pt x="725815" y="66478"/>
                </a:lnTo>
                <a:lnTo>
                  <a:pt x="723424" y="64950"/>
                </a:lnTo>
                <a:lnTo>
                  <a:pt x="721100" y="63356"/>
                </a:lnTo>
                <a:lnTo>
                  <a:pt x="719273" y="61132"/>
                </a:lnTo>
                <a:close/>
              </a:path>
              <a:path w="1946156" h="94636">
                <a:moveTo>
                  <a:pt x="778010" y="23410"/>
                </a:moveTo>
                <a:lnTo>
                  <a:pt x="770041" y="23410"/>
                </a:lnTo>
                <a:lnTo>
                  <a:pt x="770041" y="60401"/>
                </a:lnTo>
                <a:lnTo>
                  <a:pt x="770904" y="63921"/>
                </a:lnTo>
                <a:lnTo>
                  <a:pt x="772631" y="66644"/>
                </a:lnTo>
                <a:lnTo>
                  <a:pt x="774424" y="69300"/>
                </a:lnTo>
                <a:lnTo>
                  <a:pt x="776715" y="71226"/>
                </a:lnTo>
                <a:lnTo>
                  <a:pt x="779504" y="72422"/>
                </a:lnTo>
                <a:lnTo>
                  <a:pt x="782360" y="73617"/>
                </a:lnTo>
                <a:lnTo>
                  <a:pt x="785382" y="74215"/>
                </a:lnTo>
                <a:lnTo>
                  <a:pt x="792554" y="74215"/>
                </a:lnTo>
                <a:lnTo>
                  <a:pt x="796008" y="73551"/>
                </a:lnTo>
                <a:lnTo>
                  <a:pt x="798930" y="72222"/>
                </a:lnTo>
                <a:lnTo>
                  <a:pt x="801918" y="70828"/>
                </a:lnTo>
                <a:lnTo>
                  <a:pt x="804276" y="68636"/>
                </a:lnTo>
                <a:lnTo>
                  <a:pt x="806003" y="65648"/>
                </a:lnTo>
                <a:lnTo>
                  <a:pt x="806501" y="73219"/>
                </a:lnTo>
                <a:lnTo>
                  <a:pt x="813474" y="73219"/>
                </a:lnTo>
                <a:lnTo>
                  <a:pt x="813474" y="23410"/>
                </a:lnTo>
                <a:lnTo>
                  <a:pt x="805504" y="23410"/>
                </a:lnTo>
                <a:lnTo>
                  <a:pt x="805504" y="53428"/>
                </a:lnTo>
                <a:lnTo>
                  <a:pt x="805073" y="55951"/>
                </a:lnTo>
                <a:lnTo>
                  <a:pt x="804209" y="58077"/>
                </a:lnTo>
                <a:lnTo>
                  <a:pt x="803412" y="60202"/>
                </a:lnTo>
                <a:lnTo>
                  <a:pt x="802283" y="61962"/>
                </a:lnTo>
                <a:lnTo>
                  <a:pt x="800822" y="63356"/>
                </a:lnTo>
                <a:lnTo>
                  <a:pt x="799428" y="64685"/>
                </a:lnTo>
                <a:lnTo>
                  <a:pt x="797834" y="65681"/>
                </a:lnTo>
                <a:lnTo>
                  <a:pt x="796041" y="66345"/>
                </a:lnTo>
                <a:lnTo>
                  <a:pt x="794248" y="66943"/>
                </a:lnTo>
                <a:lnTo>
                  <a:pt x="792421" y="67241"/>
                </a:lnTo>
                <a:lnTo>
                  <a:pt x="786577" y="67241"/>
                </a:lnTo>
                <a:lnTo>
                  <a:pt x="783489" y="66312"/>
                </a:lnTo>
                <a:lnTo>
                  <a:pt x="781297" y="64452"/>
                </a:lnTo>
                <a:lnTo>
                  <a:pt x="779106" y="62526"/>
                </a:lnTo>
                <a:lnTo>
                  <a:pt x="778010" y="59040"/>
                </a:lnTo>
                <a:lnTo>
                  <a:pt x="778010" y="23410"/>
                </a:lnTo>
                <a:close/>
              </a:path>
              <a:path w="1946156" h="94636">
                <a:moveTo>
                  <a:pt x="843577" y="74215"/>
                </a:moveTo>
                <a:lnTo>
                  <a:pt x="844905" y="74215"/>
                </a:lnTo>
                <a:lnTo>
                  <a:pt x="846200" y="74082"/>
                </a:lnTo>
                <a:lnTo>
                  <a:pt x="847462" y="73816"/>
                </a:lnTo>
                <a:lnTo>
                  <a:pt x="848724" y="73617"/>
                </a:lnTo>
                <a:lnTo>
                  <a:pt x="850949" y="72820"/>
                </a:lnTo>
                <a:lnTo>
                  <a:pt x="852244" y="65847"/>
                </a:lnTo>
                <a:lnTo>
                  <a:pt x="850783" y="66378"/>
                </a:lnTo>
                <a:lnTo>
                  <a:pt x="848757" y="66943"/>
                </a:lnTo>
                <a:lnTo>
                  <a:pt x="846798" y="67241"/>
                </a:lnTo>
                <a:lnTo>
                  <a:pt x="843411" y="67241"/>
                </a:lnTo>
                <a:lnTo>
                  <a:pt x="841917" y="66777"/>
                </a:lnTo>
                <a:lnTo>
                  <a:pt x="840057" y="64851"/>
                </a:lnTo>
                <a:lnTo>
                  <a:pt x="839592" y="63091"/>
                </a:lnTo>
                <a:lnTo>
                  <a:pt x="839592" y="498"/>
                </a:lnTo>
                <a:lnTo>
                  <a:pt x="831623" y="498"/>
                </a:lnTo>
                <a:lnTo>
                  <a:pt x="831623" y="65382"/>
                </a:lnTo>
                <a:lnTo>
                  <a:pt x="832586" y="68736"/>
                </a:lnTo>
                <a:lnTo>
                  <a:pt x="834512" y="70927"/>
                </a:lnTo>
                <a:lnTo>
                  <a:pt x="836504" y="73119"/>
                </a:lnTo>
                <a:lnTo>
                  <a:pt x="839526" y="74215"/>
                </a:lnTo>
                <a:lnTo>
                  <a:pt x="843577" y="74215"/>
                </a:lnTo>
                <a:close/>
              </a:path>
              <a:path w="1946156" h="94636">
                <a:moveTo>
                  <a:pt x="891792" y="68005"/>
                </a:moveTo>
                <a:lnTo>
                  <a:pt x="892655" y="69533"/>
                </a:lnTo>
                <a:lnTo>
                  <a:pt x="893352" y="63157"/>
                </a:lnTo>
                <a:lnTo>
                  <a:pt x="891360" y="62858"/>
                </a:lnTo>
                <a:lnTo>
                  <a:pt x="891360" y="66112"/>
                </a:lnTo>
                <a:lnTo>
                  <a:pt x="891194" y="67872"/>
                </a:lnTo>
                <a:lnTo>
                  <a:pt x="891613" y="67219"/>
                </a:lnTo>
                <a:lnTo>
                  <a:pt x="891360" y="63854"/>
                </a:lnTo>
                <a:lnTo>
                  <a:pt x="891613" y="67219"/>
                </a:lnTo>
                <a:lnTo>
                  <a:pt x="892555" y="65747"/>
                </a:lnTo>
                <a:lnTo>
                  <a:pt x="891792" y="68005"/>
                </a:lnTo>
                <a:close/>
              </a:path>
              <a:path w="1946156" h="94636">
                <a:moveTo>
                  <a:pt x="863368" y="28158"/>
                </a:moveTo>
                <a:lnTo>
                  <a:pt x="860910" y="31147"/>
                </a:lnTo>
                <a:lnTo>
                  <a:pt x="859582" y="34866"/>
                </a:lnTo>
                <a:lnTo>
                  <a:pt x="866057" y="38850"/>
                </a:lnTo>
                <a:lnTo>
                  <a:pt x="867186" y="35530"/>
                </a:lnTo>
                <a:lnTo>
                  <a:pt x="868946" y="33139"/>
                </a:lnTo>
                <a:lnTo>
                  <a:pt x="871337" y="31678"/>
                </a:lnTo>
                <a:lnTo>
                  <a:pt x="873728" y="30150"/>
                </a:lnTo>
                <a:lnTo>
                  <a:pt x="876650" y="29387"/>
                </a:lnTo>
                <a:lnTo>
                  <a:pt x="883756" y="29387"/>
                </a:lnTo>
                <a:lnTo>
                  <a:pt x="886578" y="30416"/>
                </a:lnTo>
                <a:lnTo>
                  <a:pt x="888571" y="32475"/>
                </a:lnTo>
                <a:lnTo>
                  <a:pt x="890563" y="34467"/>
                </a:lnTo>
                <a:lnTo>
                  <a:pt x="891559" y="37323"/>
                </a:lnTo>
                <a:lnTo>
                  <a:pt x="891559" y="42950"/>
                </a:lnTo>
                <a:lnTo>
                  <a:pt x="873429" y="46521"/>
                </a:lnTo>
                <a:lnTo>
                  <a:pt x="873861" y="53162"/>
                </a:lnTo>
                <a:lnTo>
                  <a:pt x="877115" y="52498"/>
                </a:lnTo>
                <a:lnTo>
                  <a:pt x="891559" y="49537"/>
                </a:lnTo>
                <a:lnTo>
                  <a:pt x="893153" y="49211"/>
                </a:lnTo>
                <a:lnTo>
                  <a:pt x="893153" y="42636"/>
                </a:lnTo>
                <a:lnTo>
                  <a:pt x="895278" y="27361"/>
                </a:lnTo>
                <a:lnTo>
                  <a:pt x="892987" y="25502"/>
                </a:lnTo>
                <a:lnTo>
                  <a:pt x="890065" y="24306"/>
                </a:lnTo>
                <a:lnTo>
                  <a:pt x="887143" y="23044"/>
                </a:lnTo>
                <a:lnTo>
                  <a:pt x="883889" y="22413"/>
                </a:lnTo>
                <a:lnTo>
                  <a:pt x="874990" y="22413"/>
                </a:lnTo>
                <a:lnTo>
                  <a:pt x="870540" y="23576"/>
                </a:lnTo>
                <a:lnTo>
                  <a:pt x="866954" y="25900"/>
                </a:lnTo>
                <a:lnTo>
                  <a:pt x="863368" y="28158"/>
                </a:lnTo>
                <a:close/>
              </a:path>
              <a:path w="1946156" h="94636">
                <a:moveTo>
                  <a:pt x="930351" y="34700"/>
                </a:moveTo>
                <a:lnTo>
                  <a:pt x="932078" y="32873"/>
                </a:lnTo>
                <a:lnTo>
                  <a:pt x="934137" y="31678"/>
                </a:lnTo>
                <a:lnTo>
                  <a:pt x="936262" y="30483"/>
                </a:lnTo>
                <a:lnTo>
                  <a:pt x="938354" y="29885"/>
                </a:lnTo>
                <a:lnTo>
                  <a:pt x="942006" y="29885"/>
                </a:lnTo>
                <a:lnTo>
                  <a:pt x="943235" y="29951"/>
                </a:lnTo>
                <a:lnTo>
                  <a:pt x="944962" y="30217"/>
                </a:lnTo>
                <a:lnTo>
                  <a:pt x="946489" y="30682"/>
                </a:lnTo>
                <a:lnTo>
                  <a:pt x="947884" y="23410"/>
                </a:lnTo>
                <a:lnTo>
                  <a:pt x="946257" y="22746"/>
                </a:lnTo>
                <a:lnTo>
                  <a:pt x="944198" y="22480"/>
                </a:lnTo>
                <a:lnTo>
                  <a:pt x="942405" y="22413"/>
                </a:lnTo>
                <a:lnTo>
                  <a:pt x="938553" y="22413"/>
                </a:lnTo>
                <a:lnTo>
                  <a:pt x="935266" y="23177"/>
                </a:lnTo>
                <a:lnTo>
                  <a:pt x="932543" y="24705"/>
                </a:lnTo>
                <a:lnTo>
                  <a:pt x="929886" y="26232"/>
                </a:lnTo>
                <a:lnTo>
                  <a:pt x="927861" y="28523"/>
                </a:lnTo>
                <a:lnTo>
                  <a:pt x="926466" y="31578"/>
                </a:lnTo>
                <a:lnTo>
                  <a:pt x="925370" y="23410"/>
                </a:lnTo>
                <a:lnTo>
                  <a:pt x="918895" y="23410"/>
                </a:lnTo>
                <a:lnTo>
                  <a:pt x="918895" y="73219"/>
                </a:lnTo>
                <a:lnTo>
                  <a:pt x="926865" y="73219"/>
                </a:lnTo>
                <a:lnTo>
                  <a:pt x="926865" y="42603"/>
                </a:lnTo>
                <a:lnTo>
                  <a:pt x="927562" y="39548"/>
                </a:lnTo>
                <a:lnTo>
                  <a:pt x="928957" y="37157"/>
                </a:lnTo>
                <a:lnTo>
                  <a:pt x="930351" y="34700"/>
                </a:lnTo>
                <a:close/>
              </a:path>
              <a:path w="1946156" h="94636">
                <a:moveTo>
                  <a:pt x="873429" y="46521"/>
                </a:moveTo>
                <a:lnTo>
                  <a:pt x="868979" y="47384"/>
                </a:lnTo>
                <a:lnTo>
                  <a:pt x="865493" y="49045"/>
                </a:lnTo>
                <a:lnTo>
                  <a:pt x="862969" y="51502"/>
                </a:lnTo>
                <a:lnTo>
                  <a:pt x="860512" y="53893"/>
                </a:lnTo>
                <a:lnTo>
                  <a:pt x="859283" y="56948"/>
                </a:lnTo>
                <a:lnTo>
                  <a:pt x="859283" y="63655"/>
                </a:lnTo>
                <a:lnTo>
                  <a:pt x="860014" y="66179"/>
                </a:lnTo>
                <a:lnTo>
                  <a:pt x="861475" y="68238"/>
                </a:lnTo>
                <a:lnTo>
                  <a:pt x="863002" y="70230"/>
                </a:lnTo>
                <a:lnTo>
                  <a:pt x="865028" y="71724"/>
                </a:lnTo>
                <a:lnTo>
                  <a:pt x="867552" y="72720"/>
                </a:lnTo>
                <a:lnTo>
                  <a:pt x="870075" y="73717"/>
                </a:lnTo>
                <a:lnTo>
                  <a:pt x="872798" y="74215"/>
                </a:lnTo>
                <a:lnTo>
                  <a:pt x="878045" y="74215"/>
                </a:lnTo>
                <a:lnTo>
                  <a:pt x="880402" y="73849"/>
                </a:lnTo>
                <a:lnTo>
                  <a:pt x="882793" y="73119"/>
                </a:lnTo>
                <a:lnTo>
                  <a:pt x="885184" y="72322"/>
                </a:lnTo>
                <a:lnTo>
                  <a:pt x="887342" y="71127"/>
                </a:lnTo>
                <a:lnTo>
                  <a:pt x="889268" y="69533"/>
                </a:lnTo>
                <a:lnTo>
                  <a:pt x="891194" y="67872"/>
                </a:lnTo>
                <a:lnTo>
                  <a:pt x="891360" y="66112"/>
                </a:lnTo>
                <a:lnTo>
                  <a:pt x="891360" y="62858"/>
                </a:lnTo>
                <a:lnTo>
                  <a:pt x="893352" y="63157"/>
                </a:lnTo>
                <a:lnTo>
                  <a:pt x="892655" y="69533"/>
                </a:lnTo>
                <a:lnTo>
                  <a:pt x="893519" y="70994"/>
                </a:lnTo>
                <a:lnTo>
                  <a:pt x="894714" y="72090"/>
                </a:lnTo>
                <a:lnTo>
                  <a:pt x="896241" y="72820"/>
                </a:lnTo>
                <a:lnTo>
                  <a:pt x="897769" y="73551"/>
                </a:lnTo>
                <a:lnTo>
                  <a:pt x="899496" y="73916"/>
                </a:lnTo>
                <a:lnTo>
                  <a:pt x="903547" y="73916"/>
                </a:lnTo>
                <a:lnTo>
                  <a:pt x="905273" y="73584"/>
                </a:lnTo>
                <a:lnTo>
                  <a:pt x="906602" y="72920"/>
                </a:lnTo>
                <a:lnTo>
                  <a:pt x="907000" y="66644"/>
                </a:lnTo>
                <a:lnTo>
                  <a:pt x="904576" y="67142"/>
                </a:lnTo>
                <a:lnTo>
                  <a:pt x="900791" y="67142"/>
                </a:lnTo>
                <a:lnTo>
                  <a:pt x="899529" y="65946"/>
                </a:lnTo>
                <a:lnTo>
                  <a:pt x="899529" y="35530"/>
                </a:lnTo>
                <a:lnTo>
                  <a:pt x="898665" y="32342"/>
                </a:lnTo>
                <a:lnTo>
                  <a:pt x="896939" y="29885"/>
                </a:lnTo>
                <a:lnTo>
                  <a:pt x="895278" y="27361"/>
                </a:lnTo>
                <a:lnTo>
                  <a:pt x="893153" y="42636"/>
                </a:lnTo>
                <a:lnTo>
                  <a:pt x="893153" y="49211"/>
                </a:lnTo>
                <a:lnTo>
                  <a:pt x="891559" y="49537"/>
                </a:lnTo>
                <a:lnTo>
                  <a:pt x="891559" y="56914"/>
                </a:lnTo>
                <a:lnTo>
                  <a:pt x="891161" y="58774"/>
                </a:lnTo>
                <a:lnTo>
                  <a:pt x="890364" y="60368"/>
                </a:lnTo>
                <a:lnTo>
                  <a:pt x="889567" y="61895"/>
                </a:lnTo>
                <a:lnTo>
                  <a:pt x="888471" y="63190"/>
                </a:lnTo>
                <a:lnTo>
                  <a:pt x="887077" y="64253"/>
                </a:lnTo>
                <a:lnTo>
                  <a:pt x="885682" y="65249"/>
                </a:lnTo>
                <a:lnTo>
                  <a:pt x="884088" y="66013"/>
                </a:lnTo>
                <a:lnTo>
                  <a:pt x="882295" y="66544"/>
                </a:lnTo>
                <a:lnTo>
                  <a:pt x="880568" y="67009"/>
                </a:lnTo>
                <a:lnTo>
                  <a:pt x="878742" y="67241"/>
                </a:lnTo>
                <a:lnTo>
                  <a:pt x="873827" y="67241"/>
                </a:lnTo>
                <a:lnTo>
                  <a:pt x="871503" y="66611"/>
                </a:lnTo>
                <a:lnTo>
                  <a:pt x="869843" y="65349"/>
                </a:lnTo>
                <a:lnTo>
                  <a:pt x="868249" y="64020"/>
                </a:lnTo>
                <a:lnTo>
                  <a:pt x="867452" y="62327"/>
                </a:lnTo>
                <a:lnTo>
                  <a:pt x="867452" y="58143"/>
                </a:lnTo>
                <a:lnTo>
                  <a:pt x="868249" y="56483"/>
                </a:lnTo>
                <a:lnTo>
                  <a:pt x="869843" y="55287"/>
                </a:lnTo>
                <a:lnTo>
                  <a:pt x="871437" y="54092"/>
                </a:lnTo>
                <a:lnTo>
                  <a:pt x="873861" y="53162"/>
                </a:lnTo>
                <a:lnTo>
                  <a:pt x="873429" y="46521"/>
                </a:lnTo>
                <a:close/>
              </a:path>
              <a:path w="1946156" h="94636">
                <a:moveTo>
                  <a:pt x="1001703" y="27494"/>
                </a:moveTo>
                <a:lnTo>
                  <a:pt x="999478" y="30051"/>
                </a:lnTo>
                <a:lnTo>
                  <a:pt x="999146" y="30831"/>
                </a:lnTo>
                <a:lnTo>
                  <a:pt x="998150" y="33172"/>
                </a:lnTo>
                <a:lnTo>
                  <a:pt x="997751" y="62460"/>
                </a:lnTo>
                <a:lnTo>
                  <a:pt x="998614" y="64718"/>
                </a:lnTo>
                <a:lnTo>
                  <a:pt x="998847" y="61065"/>
                </a:lnTo>
                <a:lnTo>
                  <a:pt x="999146" y="34666"/>
                </a:lnTo>
                <a:lnTo>
                  <a:pt x="999810" y="41308"/>
                </a:lnTo>
                <a:lnTo>
                  <a:pt x="1001138" y="38452"/>
                </a:lnTo>
                <a:lnTo>
                  <a:pt x="1002466" y="35596"/>
                </a:lnTo>
                <a:lnTo>
                  <a:pt x="1004824" y="25502"/>
                </a:lnTo>
                <a:lnTo>
                  <a:pt x="1001703" y="27494"/>
                </a:lnTo>
                <a:close/>
              </a:path>
              <a:path w="1946156" h="94636">
                <a:moveTo>
                  <a:pt x="1015583" y="74215"/>
                </a:moveTo>
                <a:lnTo>
                  <a:pt x="1019700" y="74215"/>
                </a:lnTo>
                <a:lnTo>
                  <a:pt x="1023486" y="73185"/>
                </a:lnTo>
                <a:lnTo>
                  <a:pt x="1026939" y="71127"/>
                </a:lnTo>
                <a:lnTo>
                  <a:pt x="1030392" y="69068"/>
                </a:lnTo>
                <a:lnTo>
                  <a:pt x="1033149" y="66112"/>
                </a:lnTo>
                <a:lnTo>
                  <a:pt x="1035207" y="62261"/>
                </a:lnTo>
                <a:lnTo>
                  <a:pt x="1037333" y="58342"/>
                </a:lnTo>
                <a:lnTo>
                  <a:pt x="1038395" y="53693"/>
                </a:lnTo>
                <a:lnTo>
                  <a:pt x="1038395" y="42868"/>
                </a:lnTo>
                <a:lnTo>
                  <a:pt x="1037366" y="38219"/>
                </a:lnTo>
                <a:lnTo>
                  <a:pt x="1035307" y="34368"/>
                </a:lnTo>
                <a:lnTo>
                  <a:pt x="1033248" y="30516"/>
                </a:lnTo>
                <a:lnTo>
                  <a:pt x="1030492" y="27560"/>
                </a:lnTo>
                <a:lnTo>
                  <a:pt x="1027039" y="25502"/>
                </a:lnTo>
                <a:lnTo>
                  <a:pt x="1023585" y="23443"/>
                </a:lnTo>
                <a:lnTo>
                  <a:pt x="1019800" y="22413"/>
                </a:lnTo>
                <a:lnTo>
                  <a:pt x="1011631" y="22413"/>
                </a:lnTo>
                <a:lnTo>
                  <a:pt x="1008012" y="23443"/>
                </a:lnTo>
                <a:lnTo>
                  <a:pt x="1004824" y="25502"/>
                </a:lnTo>
                <a:lnTo>
                  <a:pt x="1002466" y="35596"/>
                </a:lnTo>
                <a:lnTo>
                  <a:pt x="1004293" y="33371"/>
                </a:lnTo>
                <a:lnTo>
                  <a:pt x="1006617" y="31778"/>
                </a:lnTo>
                <a:lnTo>
                  <a:pt x="1009008" y="30184"/>
                </a:lnTo>
                <a:lnTo>
                  <a:pt x="1011764" y="29387"/>
                </a:lnTo>
                <a:lnTo>
                  <a:pt x="1019800" y="29387"/>
                </a:lnTo>
                <a:lnTo>
                  <a:pt x="1023618" y="31113"/>
                </a:lnTo>
                <a:lnTo>
                  <a:pt x="1026341" y="34567"/>
                </a:lnTo>
                <a:lnTo>
                  <a:pt x="1029064" y="38020"/>
                </a:lnTo>
                <a:lnTo>
                  <a:pt x="1030426" y="42603"/>
                </a:lnTo>
                <a:lnTo>
                  <a:pt x="1030426" y="54025"/>
                </a:lnTo>
                <a:lnTo>
                  <a:pt x="1029031" y="58608"/>
                </a:lnTo>
                <a:lnTo>
                  <a:pt x="1026242" y="62061"/>
                </a:lnTo>
                <a:lnTo>
                  <a:pt x="1023519" y="65515"/>
                </a:lnTo>
                <a:lnTo>
                  <a:pt x="1019700" y="67241"/>
                </a:lnTo>
                <a:lnTo>
                  <a:pt x="1011664" y="67241"/>
                </a:lnTo>
                <a:lnTo>
                  <a:pt x="1008908" y="66478"/>
                </a:lnTo>
                <a:lnTo>
                  <a:pt x="1006517" y="64950"/>
                </a:lnTo>
                <a:lnTo>
                  <a:pt x="1004193" y="63423"/>
                </a:lnTo>
                <a:lnTo>
                  <a:pt x="1002367" y="61264"/>
                </a:lnTo>
                <a:lnTo>
                  <a:pt x="1001038" y="58475"/>
                </a:lnTo>
                <a:lnTo>
                  <a:pt x="999777" y="55619"/>
                </a:lnTo>
                <a:lnTo>
                  <a:pt x="999146" y="52299"/>
                </a:lnTo>
                <a:lnTo>
                  <a:pt x="999146" y="44661"/>
                </a:lnTo>
                <a:lnTo>
                  <a:pt x="999810" y="41308"/>
                </a:lnTo>
                <a:lnTo>
                  <a:pt x="999146" y="34666"/>
                </a:lnTo>
                <a:lnTo>
                  <a:pt x="998847" y="61065"/>
                </a:lnTo>
                <a:lnTo>
                  <a:pt x="998614" y="64718"/>
                </a:lnTo>
                <a:lnTo>
                  <a:pt x="997751" y="62460"/>
                </a:lnTo>
                <a:lnTo>
                  <a:pt x="998150" y="33172"/>
                </a:lnTo>
                <a:lnTo>
                  <a:pt x="999146" y="30831"/>
                </a:lnTo>
                <a:lnTo>
                  <a:pt x="999146" y="498"/>
                </a:lnTo>
                <a:lnTo>
                  <a:pt x="991176" y="498"/>
                </a:lnTo>
                <a:lnTo>
                  <a:pt x="991176" y="73219"/>
                </a:lnTo>
                <a:lnTo>
                  <a:pt x="998150" y="73219"/>
                </a:lnTo>
                <a:lnTo>
                  <a:pt x="998635" y="64751"/>
                </a:lnTo>
                <a:lnTo>
                  <a:pt x="999909" y="66743"/>
                </a:lnTo>
                <a:lnTo>
                  <a:pt x="1001636" y="68536"/>
                </a:lnTo>
                <a:lnTo>
                  <a:pt x="1003363" y="70330"/>
                </a:lnTo>
                <a:lnTo>
                  <a:pt x="1005422" y="71724"/>
                </a:lnTo>
                <a:lnTo>
                  <a:pt x="1007812" y="72720"/>
                </a:lnTo>
                <a:lnTo>
                  <a:pt x="1010203" y="73717"/>
                </a:lnTo>
                <a:lnTo>
                  <a:pt x="1012793" y="74215"/>
                </a:lnTo>
                <a:lnTo>
                  <a:pt x="1015583" y="74215"/>
                </a:lnTo>
                <a:close/>
              </a:path>
              <a:path w="1946156" h="94636">
                <a:moveTo>
                  <a:pt x="1057915" y="48314"/>
                </a:moveTo>
                <a:lnTo>
                  <a:pt x="1057915" y="44329"/>
                </a:lnTo>
                <a:lnTo>
                  <a:pt x="1057915" y="50605"/>
                </a:lnTo>
                <a:lnTo>
                  <a:pt x="1095571" y="50605"/>
                </a:lnTo>
                <a:lnTo>
                  <a:pt x="1057915" y="44329"/>
                </a:lnTo>
                <a:lnTo>
                  <a:pt x="1057915" y="48314"/>
                </a:lnTo>
                <a:close/>
              </a:path>
              <a:path w="1946156" h="94636">
                <a:moveTo>
                  <a:pt x="1061701" y="25502"/>
                </a:moveTo>
                <a:lnTo>
                  <a:pt x="1058115" y="27560"/>
                </a:lnTo>
                <a:lnTo>
                  <a:pt x="1055292" y="30549"/>
                </a:lnTo>
                <a:lnTo>
                  <a:pt x="1053233" y="34467"/>
                </a:lnTo>
                <a:lnTo>
                  <a:pt x="1051175" y="38319"/>
                </a:lnTo>
                <a:lnTo>
                  <a:pt x="1050145" y="42935"/>
                </a:lnTo>
                <a:lnTo>
                  <a:pt x="1050145" y="53693"/>
                </a:lnTo>
                <a:lnTo>
                  <a:pt x="1051175" y="58342"/>
                </a:lnTo>
                <a:lnTo>
                  <a:pt x="1053233" y="62261"/>
                </a:lnTo>
                <a:lnTo>
                  <a:pt x="1055292" y="66112"/>
                </a:lnTo>
                <a:lnTo>
                  <a:pt x="1058148" y="69068"/>
                </a:lnTo>
                <a:lnTo>
                  <a:pt x="1055325" y="50605"/>
                </a:lnTo>
                <a:lnTo>
                  <a:pt x="1055325" y="43532"/>
                </a:lnTo>
                <a:lnTo>
                  <a:pt x="1058064" y="43532"/>
                </a:lnTo>
                <a:lnTo>
                  <a:pt x="1058546" y="40942"/>
                </a:lnTo>
                <a:lnTo>
                  <a:pt x="1059808" y="38153"/>
                </a:lnTo>
                <a:lnTo>
                  <a:pt x="1061136" y="35297"/>
                </a:lnTo>
                <a:lnTo>
                  <a:pt x="1062963" y="33139"/>
                </a:lnTo>
                <a:lnTo>
                  <a:pt x="1065287" y="31678"/>
                </a:lnTo>
                <a:lnTo>
                  <a:pt x="1067678" y="30150"/>
                </a:lnTo>
                <a:lnTo>
                  <a:pt x="1070501" y="29387"/>
                </a:lnTo>
                <a:lnTo>
                  <a:pt x="1078005" y="29387"/>
                </a:lnTo>
                <a:lnTo>
                  <a:pt x="1081425" y="30682"/>
                </a:lnTo>
                <a:lnTo>
                  <a:pt x="1084015" y="33272"/>
                </a:lnTo>
                <a:lnTo>
                  <a:pt x="1086672" y="35862"/>
                </a:lnTo>
                <a:lnTo>
                  <a:pt x="1088000" y="39548"/>
                </a:lnTo>
                <a:lnTo>
                  <a:pt x="1092084" y="43532"/>
                </a:lnTo>
                <a:lnTo>
                  <a:pt x="1089129" y="27394"/>
                </a:lnTo>
                <a:lnTo>
                  <a:pt x="1085808" y="25402"/>
                </a:lnTo>
                <a:lnTo>
                  <a:pt x="1082554" y="23410"/>
                </a:lnTo>
                <a:lnTo>
                  <a:pt x="1078603" y="22413"/>
                </a:lnTo>
                <a:lnTo>
                  <a:pt x="1069371" y="22413"/>
                </a:lnTo>
                <a:lnTo>
                  <a:pt x="1065287" y="23443"/>
                </a:lnTo>
                <a:lnTo>
                  <a:pt x="1061701" y="25502"/>
                </a:lnTo>
                <a:close/>
              </a:path>
              <a:path w="1946156" h="94636">
                <a:moveTo>
                  <a:pt x="1095969" y="40776"/>
                </a:moveTo>
                <a:lnTo>
                  <a:pt x="1095106" y="36958"/>
                </a:lnTo>
                <a:lnTo>
                  <a:pt x="1093379" y="33571"/>
                </a:lnTo>
                <a:lnTo>
                  <a:pt x="1091653" y="30117"/>
                </a:lnTo>
                <a:lnTo>
                  <a:pt x="1089129" y="27394"/>
                </a:lnTo>
                <a:lnTo>
                  <a:pt x="1092084" y="43532"/>
                </a:lnTo>
                <a:lnTo>
                  <a:pt x="1088000" y="39548"/>
                </a:lnTo>
                <a:lnTo>
                  <a:pt x="1088000" y="44329"/>
                </a:lnTo>
                <a:lnTo>
                  <a:pt x="1058064" y="43532"/>
                </a:lnTo>
                <a:lnTo>
                  <a:pt x="1055325" y="43532"/>
                </a:lnTo>
                <a:lnTo>
                  <a:pt x="1055325" y="50605"/>
                </a:lnTo>
                <a:lnTo>
                  <a:pt x="1058148" y="69068"/>
                </a:lnTo>
                <a:lnTo>
                  <a:pt x="1061801" y="71127"/>
                </a:lnTo>
                <a:lnTo>
                  <a:pt x="1065520" y="73185"/>
                </a:lnTo>
                <a:lnTo>
                  <a:pt x="1069737" y="74215"/>
                </a:lnTo>
                <a:lnTo>
                  <a:pt x="1077706" y="74215"/>
                </a:lnTo>
                <a:lnTo>
                  <a:pt x="1080628" y="73783"/>
                </a:lnTo>
                <a:lnTo>
                  <a:pt x="1083218" y="72920"/>
                </a:lnTo>
                <a:lnTo>
                  <a:pt x="1085875" y="71990"/>
                </a:lnTo>
                <a:lnTo>
                  <a:pt x="1088166" y="70695"/>
                </a:lnTo>
                <a:lnTo>
                  <a:pt x="1090092" y="69035"/>
                </a:lnTo>
                <a:lnTo>
                  <a:pt x="1092084" y="67374"/>
                </a:lnTo>
                <a:lnTo>
                  <a:pt x="1093712" y="65415"/>
                </a:lnTo>
                <a:lnTo>
                  <a:pt x="1094973" y="63157"/>
                </a:lnTo>
                <a:lnTo>
                  <a:pt x="1088697" y="59471"/>
                </a:lnTo>
                <a:lnTo>
                  <a:pt x="1087303" y="61862"/>
                </a:lnTo>
                <a:lnTo>
                  <a:pt x="1085443" y="63755"/>
                </a:lnTo>
                <a:lnTo>
                  <a:pt x="1083119" y="65149"/>
                </a:lnTo>
                <a:lnTo>
                  <a:pt x="1080861" y="66544"/>
                </a:lnTo>
                <a:lnTo>
                  <a:pt x="1077905" y="67241"/>
                </a:lnTo>
                <a:lnTo>
                  <a:pt x="1070866" y="67241"/>
                </a:lnTo>
                <a:lnTo>
                  <a:pt x="1067944" y="66511"/>
                </a:lnTo>
                <a:lnTo>
                  <a:pt x="1065486" y="65050"/>
                </a:lnTo>
                <a:lnTo>
                  <a:pt x="1063096" y="63522"/>
                </a:lnTo>
                <a:lnTo>
                  <a:pt x="1061236" y="61331"/>
                </a:lnTo>
                <a:lnTo>
                  <a:pt x="1059908" y="58475"/>
                </a:lnTo>
                <a:lnTo>
                  <a:pt x="1058580" y="55619"/>
                </a:lnTo>
                <a:lnTo>
                  <a:pt x="1057915" y="52232"/>
                </a:lnTo>
                <a:lnTo>
                  <a:pt x="1057915" y="44329"/>
                </a:lnTo>
                <a:lnTo>
                  <a:pt x="1095571" y="50605"/>
                </a:lnTo>
                <a:lnTo>
                  <a:pt x="1095803" y="49045"/>
                </a:lnTo>
                <a:lnTo>
                  <a:pt x="1095936" y="47185"/>
                </a:lnTo>
                <a:lnTo>
                  <a:pt x="1095969" y="40776"/>
                </a:lnTo>
                <a:close/>
              </a:path>
              <a:path w="1946156" h="94636">
                <a:moveTo>
                  <a:pt x="1122682" y="74215"/>
                </a:moveTo>
                <a:lnTo>
                  <a:pt x="1124010" y="74215"/>
                </a:lnTo>
                <a:lnTo>
                  <a:pt x="1125305" y="74082"/>
                </a:lnTo>
                <a:lnTo>
                  <a:pt x="1126567" y="73816"/>
                </a:lnTo>
                <a:lnTo>
                  <a:pt x="1127829" y="73617"/>
                </a:lnTo>
                <a:lnTo>
                  <a:pt x="1130054" y="72820"/>
                </a:lnTo>
                <a:lnTo>
                  <a:pt x="1131348" y="65847"/>
                </a:lnTo>
                <a:lnTo>
                  <a:pt x="1129887" y="66378"/>
                </a:lnTo>
                <a:lnTo>
                  <a:pt x="1127862" y="66943"/>
                </a:lnTo>
                <a:lnTo>
                  <a:pt x="1125903" y="67241"/>
                </a:lnTo>
                <a:lnTo>
                  <a:pt x="1122516" y="67241"/>
                </a:lnTo>
                <a:lnTo>
                  <a:pt x="1121021" y="66777"/>
                </a:lnTo>
                <a:lnTo>
                  <a:pt x="1119162" y="64851"/>
                </a:lnTo>
                <a:lnTo>
                  <a:pt x="1118697" y="63091"/>
                </a:lnTo>
                <a:lnTo>
                  <a:pt x="1118697" y="498"/>
                </a:lnTo>
                <a:lnTo>
                  <a:pt x="1110728" y="498"/>
                </a:lnTo>
                <a:lnTo>
                  <a:pt x="1110728" y="65382"/>
                </a:lnTo>
                <a:lnTo>
                  <a:pt x="1111691" y="68736"/>
                </a:lnTo>
                <a:lnTo>
                  <a:pt x="1113617" y="70927"/>
                </a:lnTo>
                <a:lnTo>
                  <a:pt x="1115609" y="73119"/>
                </a:lnTo>
                <a:lnTo>
                  <a:pt x="1118631" y="74215"/>
                </a:lnTo>
                <a:lnTo>
                  <a:pt x="1122682" y="74215"/>
                </a:lnTo>
                <a:close/>
              </a:path>
              <a:path w="1946156" h="94636">
                <a:moveTo>
                  <a:pt x="1151537" y="7869"/>
                </a:moveTo>
                <a:lnTo>
                  <a:pt x="1151537" y="6076"/>
                </a:lnTo>
                <a:lnTo>
                  <a:pt x="1150973" y="4648"/>
                </a:lnTo>
                <a:lnTo>
                  <a:pt x="1148781" y="2457"/>
                </a:lnTo>
                <a:lnTo>
                  <a:pt x="1147354" y="1892"/>
                </a:lnTo>
                <a:lnTo>
                  <a:pt x="1143767" y="1892"/>
                </a:lnTo>
                <a:lnTo>
                  <a:pt x="1142306" y="2457"/>
                </a:lnTo>
                <a:lnTo>
                  <a:pt x="1140115" y="4648"/>
                </a:lnTo>
                <a:lnTo>
                  <a:pt x="1139583" y="6076"/>
                </a:lnTo>
                <a:lnTo>
                  <a:pt x="1139583" y="9662"/>
                </a:lnTo>
                <a:lnTo>
                  <a:pt x="1140115" y="11123"/>
                </a:lnTo>
                <a:lnTo>
                  <a:pt x="1142306" y="13315"/>
                </a:lnTo>
                <a:lnTo>
                  <a:pt x="1143767" y="13846"/>
                </a:lnTo>
                <a:lnTo>
                  <a:pt x="1147354" y="13846"/>
                </a:lnTo>
                <a:lnTo>
                  <a:pt x="1148781" y="13315"/>
                </a:lnTo>
                <a:lnTo>
                  <a:pt x="1150973" y="11123"/>
                </a:lnTo>
                <a:lnTo>
                  <a:pt x="1151537" y="9662"/>
                </a:lnTo>
                <a:lnTo>
                  <a:pt x="1151537" y="7869"/>
                </a:lnTo>
                <a:close/>
              </a:path>
              <a:path w="1946156" h="94636">
                <a:moveTo>
                  <a:pt x="1141576" y="23410"/>
                </a:moveTo>
                <a:lnTo>
                  <a:pt x="1141576" y="73219"/>
                </a:lnTo>
                <a:lnTo>
                  <a:pt x="1149545" y="73219"/>
                </a:lnTo>
                <a:lnTo>
                  <a:pt x="1149545" y="23410"/>
                </a:lnTo>
                <a:lnTo>
                  <a:pt x="1141576" y="23410"/>
                </a:lnTo>
                <a:close/>
              </a:path>
              <a:path w="1946156" h="94636">
                <a:moveTo>
                  <a:pt x="1172320" y="48314"/>
                </a:moveTo>
                <a:lnTo>
                  <a:pt x="1172320" y="44329"/>
                </a:lnTo>
                <a:lnTo>
                  <a:pt x="1172320" y="50605"/>
                </a:lnTo>
                <a:lnTo>
                  <a:pt x="1209976" y="50605"/>
                </a:lnTo>
                <a:lnTo>
                  <a:pt x="1172320" y="44329"/>
                </a:lnTo>
                <a:lnTo>
                  <a:pt x="1172320" y="48314"/>
                </a:lnTo>
                <a:close/>
              </a:path>
              <a:path w="1946156" h="94636">
                <a:moveTo>
                  <a:pt x="1176106" y="25502"/>
                </a:moveTo>
                <a:lnTo>
                  <a:pt x="1172519" y="27560"/>
                </a:lnTo>
                <a:lnTo>
                  <a:pt x="1169697" y="30549"/>
                </a:lnTo>
                <a:lnTo>
                  <a:pt x="1167638" y="34467"/>
                </a:lnTo>
                <a:lnTo>
                  <a:pt x="1165579" y="38319"/>
                </a:lnTo>
                <a:lnTo>
                  <a:pt x="1164550" y="42935"/>
                </a:lnTo>
                <a:lnTo>
                  <a:pt x="1164550" y="53693"/>
                </a:lnTo>
                <a:lnTo>
                  <a:pt x="1165579" y="58342"/>
                </a:lnTo>
                <a:lnTo>
                  <a:pt x="1167638" y="62261"/>
                </a:lnTo>
                <a:lnTo>
                  <a:pt x="1169697" y="66112"/>
                </a:lnTo>
                <a:lnTo>
                  <a:pt x="1172553" y="69068"/>
                </a:lnTo>
                <a:lnTo>
                  <a:pt x="1169730" y="50605"/>
                </a:lnTo>
                <a:lnTo>
                  <a:pt x="1169730" y="43532"/>
                </a:lnTo>
                <a:lnTo>
                  <a:pt x="1172469" y="43532"/>
                </a:lnTo>
                <a:lnTo>
                  <a:pt x="1172951" y="40942"/>
                </a:lnTo>
                <a:lnTo>
                  <a:pt x="1174213" y="38153"/>
                </a:lnTo>
                <a:lnTo>
                  <a:pt x="1175541" y="35297"/>
                </a:lnTo>
                <a:lnTo>
                  <a:pt x="1177368" y="33139"/>
                </a:lnTo>
                <a:lnTo>
                  <a:pt x="1179692" y="31678"/>
                </a:lnTo>
                <a:lnTo>
                  <a:pt x="1182083" y="30150"/>
                </a:lnTo>
                <a:lnTo>
                  <a:pt x="1184905" y="29387"/>
                </a:lnTo>
                <a:lnTo>
                  <a:pt x="1192410" y="29387"/>
                </a:lnTo>
                <a:lnTo>
                  <a:pt x="1195830" y="30682"/>
                </a:lnTo>
                <a:lnTo>
                  <a:pt x="1198420" y="33272"/>
                </a:lnTo>
                <a:lnTo>
                  <a:pt x="1201077" y="35862"/>
                </a:lnTo>
                <a:lnTo>
                  <a:pt x="1202405" y="39548"/>
                </a:lnTo>
                <a:lnTo>
                  <a:pt x="1206489" y="43532"/>
                </a:lnTo>
                <a:lnTo>
                  <a:pt x="1203534" y="27394"/>
                </a:lnTo>
                <a:lnTo>
                  <a:pt x="1200213" y="25402"/>
                </a:lnTo>
                <a:lnTo>
                  <a:pt x="1196959" y="23410"/>
                </a:lnTo>
                <a:lnTo>
                  <a:pt x="1193007" y="22413"/>
                </a:lnTo>
                <a:lnTo>
                  <a:pt x="1183776" y="22413"/>
                </a:lnTo>
                <a:lnTo>
                  <a:pt x="1179692" y="23443"/>
                </a:lnTo>
                <a:lnTo>
                  <a:pt x="1176106" y="25502"/>
                </a:lnTo>
                <a:close/>
              </a:path>
              <a:path w="1946156" h="94636">
                <a:moveTo>
                  <a:pt x="1210374" y="40776"/>
                </a:moveTo>
                <a:lnTo>
                  <a:pt x="1209511" y="36958"/>
                </a:lnTo>
                <a:lnTo>
                  <a:pt x="1207784" y="33571"/>
                </a:lnTo>
                <a:lnTo>
                  <a:pt x="1206057" y="30117"/>
                </a:lnTo>
                <a:lnTo>
                  <a:pt x="1203534" y="27394"/>
                </a:lnTo>
                <a:lnTo>
                  <a:pt x="1206489" y="43532"/>
                </a:lnTo>
                <a:lnTo>
                  <a:pt x="1202405" y="39548"/>
                </a:lnTo>
                <a:lnTo>
                  <a:pt x="1202405" y="44329"/>
                </a:lnTo>
                <a:lnTo>
                  <a:pt x="1172469" y="43532"/>
                </a:lnTo>
                <a:lnTo>
                  <a:pt x="1169730" y="43532"/>
                </a:lnTo>
                <a:lnTo>
                  <a:pt x="1169730" y="50605"/>
                </a:lnTo>
                <a:lnTo>
                  <a:pt x="1172553" y="69068"/>
                </a:lnTo>
                <a:lnTo>
                  <a:pt x="1176205" y="71127"/>
                </a:lnTo>
                <a:lnTo>
                  <a:pt x="1179924" y="73185"/>
                </a:lnTo>
                <a:lnTo>
                  <a:pt x="1184141" y="74215"/>
                </a:lnTo>
                <a:lnTo>
                  <a:pt x="1192111" y="74215"/>
                </a:lnTo>
                <a:lnTo>
                  <a:pt x="1195033" y="73783"/>
                </a:lnTo>
                <a:lnTo>
                  <a:pt x="1197623" y="72920"/>
                </a:lnTo>
                <a:lnTo>
                  <a:pt x="1200280" y="71990"/>
                </a:lnTo>
                <a:lnTo>
                  <a:pt x="1202571" y="70695"/>
                </a:lnTo>
                <a:lnTo>
                  <a:pt x="1204497" y="69035"/>
                </a:lnTo>
                <a:lnTo>
                  <a:pt x="1206489" y="67374"/>
                </a:lnTo>
                <a:lnTo>
                  <a:pt x="1208116" y="65415"/>
                </a:lnTo>
                <a:lnTo>
                  <a:pt x="1209378" y="63157"/>
                </a:lnTo>
                <a:lnTo>
                  <a:pt x="1203102" y="59471"/>
                </a:lnTo>
                <a:lnTo>
                  <a:pt x="1201707" y="61862"/>
                </a:lnTo>
                <a:lnTo>
                  <a:pt x="1199848" y="63755"/>
                </a:lnTo>
                <a:lnTo>
                  <a:pt x="1197523" y="65149"/>
                </a:lnTo>
                <a:lnTo>
                  <a:pt x="1195265" y="66544"/>
                </a:lnTo>
                <a:lnTo>
                  <a:pt x="1192310" y="67241"/>
                </a:lnTo>
                <a:lnTo>
                  <a:pt x="1185271" y="67241"/>
                </a:lnTo>
                <a:lnTo>
                  <a:pt x="1182348" y="66511"/>
                </a:lnTo>
                <a:lnTo>
                  <a:pt x="1179891" y="65050"/>
                </a:lnTo>
                <a:lnTo>
                  <a:pt x="1177500" y="63522"/>
                </a:lnTo>
                <a:lnTo>
                  <a:pt x="1175641" y="61331"/>
                </a:lnTo>
                <a:lnTo>
                  <a:pt x="1174313" y="58475"/>
                </a:lnTo>
                <a:lnTo>
                  <a:pt x="1172984" y="55619"/>
                </a:lnTo>
                <a:lnTo>
                  <a:pt x="1172320" y="52232"/>
                </a:lnTo>
                <a:lnTo>
                  <a:pt x="1172320" y="44329"/>
                </a:lnTo>
                <a:lnTo>
                  <a:pt x="1209976" y="50605"/>
                </a:lnTo>
                <a:lnTo>
                  <a:pt x="1210208" y="49045"/>
                </a:lnTo>
                <a:lnTo>
                  <a:pt x="1210341" y="47185"/>
                </a:lnTo>
                <a:lnTo>
                  <a:pt x="1210374" y="40776"/>
                </a:lnTo>
                <a:close/>
              </a:path>
              <a:path w="1946156" h="94636">
                <a:moveTo>
                  <a:pt x="1236899" y="30283"/>
                </a:moveTo>
                <a:lnTo>
                  <a:pt x="1253535" y="30283"/>
                </a:lnTo>
                <a:lnTo>
                  <a:pt x="1253535" y="23410"/>
                </a:lnTo>
                <a:lnTo>
                  <a:pt x="1236899" y="23410"/>
                </a:lnTo>
                <a:lnTo>
                  <a:pt x="1236899" y="12850"/>
                </a:lnTo>
                <a:lnTo>
                  <a:pt x="1237696" y="10692"/>
                </a:lnTo>
                <a:lnTo>
                  <a:pt x="1239290" y="9364"/>
                </a:lnTo>
                <a:lnTo>
                  <a:pt x="1240884" y="7969"/>
                </a:lnTo>
                <a:lnTo>
                  <a:pt x="1243109" y="7272"/>
                </a:lnTo>
                <a:lnTo>
                  <a:pt x="1245964" y="7272"/>
                </a:lnTo>
                <a:lnTo>
                  <a:pt x="1248122" y="7404"/>
                </a:lnTo>
                <a:lnTo>
                  <a:pt x="1249982" y="7869"/>
                </a:lnTo>
                <a:lnTo>
                  <a:pt x="1251642" y="8766"/>
                </a:lnTo>
                <a:lnTo>
                  <a:pt x="1253734" y="2291"/>
                </a:lnTo>
                <a:lnTo>
                  <a:pt x="1251676" y="996"/>
                </a:lnTo>
                <a:lnTo>
                  <a:pt x="1250148" y="597"/>
                </a:lnTo>
                <a:lnTo>
                  <a:pt x="1248621" y="199"/>
                </a:lnTo>
                <a:lnTo>
                  <a:pt x="1246994" y="0"/>
                </a:lnTo>
                <a:lnTo>
                  <a:pt x="1242544" y="0"/>
                </a:lnTo>
                <a:lnTo>
                  <a:pt x="1240153" y="365"/>
                </a:lnTo>
                <a:lnTo>
                  <a:pt x="1238094" y="1095"/>
                </a:lnTo>
                <a:lnTo>
                  <a:pt x="1236036" y="1826"/>
                </a:lnTo>
                <a:lnTo>
                  <a:pt x="1234309" y="2855"/>
                </a:lnTo>
                <a:lnTo>
                  <a:pt x="1232914" y="4183"/>
                </a:lnTo>
                <a:lnTo>
                  <a:pt x="1231586" y="5512"/>
                </a:lnTo>
                <a:lnTo>
                  <a:pt x="1230590" y="7106"/>
                </a:lnTo>
                <a:lnTo>
                  <a:pt x="1229926" y="8965"/>
                </a:lnTo>
                <a:lnTo>
                  <a:pt x="1229262" y="10825"/>
                </a:lnTo>
                <a:lnTo>
                  <a:pt x="1228930" y="12850"/>
                </a:lnTo>
                <a:lnTo>
                  <a:pt x="1228930" y="23410"/>
                </a:lnTo>
                <a:lnTo>
                  <a:pt x="1218968" y="23410"/>
                </a:lnTo>
                <a:lnTo>
                  <a:pt x="1218968" y="30283"/>
                </a:lnTo>
                <a:lnTo>
                  <a:pt x="1228930" y="30283"/>
                </a:lnTo>
                <a:lnTo>
                  <a:pt x="1228930" y="73219"/>
                </a:lnTo>
                <a:lnTo>
                  <a:pt x="1236899" y="73219"/>
                </a:lnTo>
                <a:lnTo>
                  <a:pt x="1236899" y="26000"/>
                </a:lnTo>
                <a:lnTo>
                  <a:pt x="1236899" y="30283"/>
                </a:lnTo>
                <a:close/>
              </a:path>
              <a:path w="1946156" h="94636">
                <a:moveTo>
                  <a:pt x="1256036" y="83280"/>
                </a:moveTo>
                <a:lnTo>
                  <a:pt x="1254243" y="83878"/>
                </a:lnTo>
                <a:lnTo>
                  <a:pt x="1258427" y="87763"/>
                </a:lnTo>
                <a:lnTo>
                  <a:pt x="1260950" y="86567"/>
                </a:lnTo>
                <a:lnTo>
                  <a:pt x="1263009" y="85073"/>
                </a:lnTo>
                <a:lnTo>
                  <a:pt x="1264603" y="83280"/>
                </a:lnTo>
                <a:lnTo>
                  <a:pt x="1266197" y="81487"/>
                </a:lnTo>
                <a:lnTo>
                  <a:pt x="1267359" y="79528"/>
                </a:lnTo>
                <a:lnTo>
                  <a:pt x="1268089" y="77402"/>
                </a:lnTo>
                <a:lnTo>
                  <a:pt x="1268886" y="75277"/>
                </a:lnTo>
                <a:lnTo>
                  <a:pt x="1269285" y="73119"/>
                </a:lnTo>
                <a:lnTo>
                  <a:pt x="1269285" y="69001"/>
                </a:lnTo>
                <a:lnTo>
                  <a:pt x="1268986" y="67341"/>
                </a:lnTo>
                <a:lnTo>
                  <a:pt x="1268388" y="65946"/>
                </a:lnTo>
                <a:lnTo>
                  <a:pt x="1267791" y="64485"/>
                </a:lnTo>
                <a:lnTo>
                  <a:pt x="1266927" y="63356"/>
                </a:lnTo>
                <a:lnTo>
                  <a:pt x="1264736" y="61696"/>
                </a:lnTo>
                <a:lnTo>
                  <a:pt x="1263407" y="61264"/>
                </a:lnTo>
                <a:lnTo>
                  <a:pt x="1260618" y="61264"/>
                </a:lnTo>
                <a:lnTo>
                  <a:pt x="1258526" y="62161"/>
                </a:lnTo>
                <a:lnTo>
                  <a:pt x="1256833" y="63589"/>
                </a:lnTo>
                <a:lnTo>
                  <a:pt x="1255637" y="65648"/>
                </a:lnTo>
                <a:lnTo>
                  <a:pt x="1255338" y="67939"/>
                </a:lnTo>
                <a:lnTo>
                  <a:pt x="1255338" y="69400"/>
                </a:lnTo>
                <a:lnTo>
                  <a:pt x="1256235" y="71525"/>
                </a:lnTo>
                <a:lnTo>
                  <a:pt x="1257530" y="73052"/>
                </a:lnTo>
                <a:lnTo>
                  <a:pt x="1259190" y="73982"/>
                </a:lnTo>
                <a:lnTo>
                  <a:pt x="1260817" y="74215"/>
                </a:lnTo>
                <a:lnTo>
                  <a:pt x="1262610" y="74015"/>
                </a:lnTo>
                <a:lnTo>
                  <a:pt x="1264005" y="73717"/>
                </a:lnTo>
                <a:lnTo>
                  <a:pt x="1263739" y="75111"/>
                </a:lnTo>
                <a:lnTo>
                  <a:pt x="1263175" y="76473"/>
                </a:lnTo>
                <a:lnTo>
                  <a:pt x="1262312" y="77801"/>
                </a:lnTo>
                <a:lnTo>
                  <a:pt x="1261448" y="79129"/>
                </a:lnTo>
                <a:lnTo>
                  <a:pt x="1260319" y="80325"/>
                </a:lnTo>
                <a:lnTo>
                  <a:pt x="1258925" y="81387"/>
                </a:lnTo>
                <a:lnTo>
                  <a:pt x="1257596" y="82450"/>
                </a:lnTo>
                <a:lnTo>
                  <a:pt x="1256036" y="83280"/>
                </a:lnTo>
                <a:close/>
              </a:path>
              <a:path w="1946156" h="94636">
                <a:moveTo>
                  <a:pt x="1328203" y="7869"/>
                </a:moveTo>
                <a:lnTo>
                  <a:pt x="1328203" y="6076"/>
                </a:lnTo>
                <a:lnTo>
                  <a:pt x="1327639" y="4648"/>
                </a:lnTo>
                <a:lnTo>
                  <a:pt x="1325447" y="2457"/>
                </a:lnTo>
                <a:lnTo>
                  <a:pt x="1324019" y="1892"/>
                </a:lnTo>
                <a:lnTo>
                  <a:pt x="1320433" y="1892"/>
                </a:lnTo>
                <a:lnTo>
                  <a:pt x="1318972" y="2457"/>
                </a:lnTo>
                <a:lnTo>
                  <a:pt x="1316780" y="4648"/>
                </a:lnTo>
                <a:lnTo>
                  <a:pt x="1316249" y="6076"/>
                </a:lnTo>
                <a:lnTo>
                  <a:pt x="1316249" y="9662"/>
                </a:lnTo>
                <a:lnTo>
                  <a:pt x="1316780" y="11123"/>
                </a:lnTo>
                <a:lnTo>
                  <a:pt x="1318972" y="13315"/>
                </a:lnTo>
                <a:lnTo>
                  <a:pt x="1320433" y="13846"/>
                </a:lnTo>
                <a:lnTo>
                  <a:pt x="1324019" y="13846"/>
                </a:lnTo>
                <a:lnTo>
                  <a:pt x="1325447" y="13315"/>
                </a:lnTo>
                <a:lnTo>
                  <a:pt x="1327639" y="11123"/>
                </a:lnTo>
                <a:lnTo>
                  <a:pt x="1328203" y="9662"/>
                </a:lnTo>
                <a:lnTo>
                  <a:pt x="1328203" y="7869"/>
                </a:lnTo>
                <a:close/>
              </a:path>
              <a:path w="1946156" h="94636">
                <a:moveTo>
                  <a:pt x="1318242" y="23410"/>
                </a:moveTo>
                <a:lnTo>
                  <a:pt x="1318242" y="73219"/>
                </a:lnTo>
                <a:lnTo>
                  <a:pt x="1326211" y="73219"/>
                </a:lnTo>
                <a:lnTo>
                  <a:pt x="1326211" y="23410"/>
                </a:lnTo>
                <a:lnTo>
                  <a:pt x="1318242" y="23410"/>
                </a:lnTo>
                <a:close/>
              </a:path>
              <a:path w="1946156" h="94636">
                <a:moveTo>
                  <a:pt x="1439156" y="42470"/>
                </a:moveTo>
                <a:lnTo>
                  <a:pt x="1439920" y="39083"/>
                </a:lnTo>
                <a:lnTo>
                  <a:pt x="1441448" y="36559"/>
                </a:lnTo>
                <a:lnTo>
                  <a:pt x="1443041" y="34036"/>
                </a:lnTo>
                <a:lnTo>
                  <a:pt x="1445034" y="32209"/>
                </a:lnTo>
                <a:lnTo>
                  <a:pt x="1447425" y="31080"/>
                </a:lnTo>
                <a:lnTo>
                  <a:pt x="1449815" y="29951"/>
                </a:lnTo>
                <a:lnTo>
                  <a:pt x="1452206" y="29387"/>
                </a:lnTo>
                <a:lnTo>
                  <a:pt x="1458051" y="29387"/>
                </a:lnTo>
                <a:lnTo>
                  <a:pt x="1460939" y="30483"/>
                </a:lnTo>
                <a:lnTo>
                  <a:pt x="1463264" y="32674"/>
                </a:lnTo>
                <a:lnTo>
                  <a:pt x="1465655" y="34799"/>
                </a:lnTo>
                <a:lnTo>
                  <a:pt x="1466850" y="38618"/>
                </a:lnTo>
                <a:lnTo>
                  <a:pt x="1466850" y="73219"/>
                </a:lnTo>
                <a:lnTo>
                  <a:pt x="1474820" y="73219"/>
                </a:lnTo>
                <a:lnTo>
                  <a:pt x="1474820" y="37024"/>
                </a:lnTo>
                <a:lnTo>
                  <a:pt x="1473923" y="33471"/>
                </a:lnTo>
                <a:lnTo>
                  <a:pt x="1472130" y="30682"/>
                </a:lnTo>
                <a:lnTo>
                  <a:pt x="1470403" y="27892"/>
                </a:lnTo>
                <a:lnTo>
                  <a:pt x="1468079" y="25834"/>
                </a:lnTo>
                <a:lnTo>
                  <a:pt x="1465157" y="24505"/>
                </a:lnTo>
                <a:lnTo>
                  <a:pt x="1462235" y="23111"/>
                </a:lnTo>
                <a:lnTo>
                  <a:pt x="1458980" y="22413"/>
                </a:lnTo>
                <a:lnTo>
                  <a:pt x="1452870" y="22413"/>
                </a:lnTo>
                <a:lnTo>
                  <a:pt x="1450413" y="22779"/>
                </a:lnTo>
                <a:lnTo>
                  <a:pt x="1448022" y="23509"/>
                </a:lnTo>
                <a:lnTo>
                  <a:pt x="1445698" y="24240"/>
                </a:lnTo>
                <a:lnTo>
                  <a:pt x="1443639" y="25435"/>
                </a:lnTo>
                <a:lnTo>
                  <a:pt x="1441846" y="27096"/>
                </a:lnTo>
                <a:lnTo>
                  <a:pt x="1440053" y="28689"/>
                </a:lnTo>
                <a:lnTo>
                  <a:pt x="1438858" y="34567"/>
                </a:lnTo>
                <a:lnTo>
                  <a:pt x="1438623" y="30819"/>
                </a:lnTo>
                <a:lnTo>
                  <a:pt x="1437562" y="33471"/>
                </a:lnTo>
                <a:lnTo>
                  <a:pt x="1438623" y="30819"/>
                </a:lnTo>
                <a:lnTo>
                  <a:pt x="1438160" y="23410"/>
                </a:lnTo>
                <a:lnTo>
                  <a:pt x="1431187" y="23410"/>
                </a:lnTo>
                <a:lnTo>
                  <a:pt x="1431187" y="73219"/>
                </a:lnTo>
                <a:lnTo>
                  <a:pt x="1439156" y="73219"/>
                </a:lnTo>
                <a:lnTo>
                  <a:pt x="1439156" y="42470"/>
                </a:lnTo>
                <a:close/>
              </a:path>
              <a:path w="1946156" h="94636">
                <a:moveTo>
                  <a:pt x="1438625" y="30815"/>
                </a:moveTo>
                <a:lnTo>
                  <a:pt x="1438858" y="34567"/>
                </a:lnTo>
                <a:lnTo>
                  <a:pt x="1440053" y="28689"/>
                </a:lnTo>
                <a:lnTo>
                  <a:pt x="1438625" y="30815"/>
                </a:lnTo>
                <a:close/>
              </a:path>
              <a:path w="1946156" h="94636">
                <a:moveTo>
                  <a:pt x="1350181" y="62925"/>
                </a:moveTo>
                <a:lnTo>
                  <a:pt x="1348056" y="60534"/>
                </a:lnTo>
                <a:lnTo>
                  <a:pt x="1346595" y="57479"/>
                </a:lnTo>
                <a:lnTo>
                  <a:pt x="1339821" y="62360"/>
                </a:lnTo>
                <a:lnTo>
                  <a:pt x="1342013" y="66146"/>
                </a:lnTo>
                <a:lnTo>
                  <a:pt x="1345134" y="69068"/>
                </a:lnTo>
                <a:lnTo>
                  <a:pt x="1349185" y="71127"/>
                </a:lnTo>
                <a:lnTo>
                  <a:pt x="1353303" y="73185"/>
                </a:lnTo>
                <a:lnTo>
                  <a:pt x="1357786" y="74215"/>
                </a:lnTo>
                <a:lnTo>
                  <a:pt x="1366552" y="74215"/>
                </a:lnTo>
                <a:lnTo>
                  <a:pt x="1370005" y="73584"/>
                </a:lnTo>
                <a:lnTo>
                  <a:pt x="1372994" y="72322"/>
                </a:lnTo>
                <a:lnTo>
                  <a:pt x="1375982" y="71060"/>
                </a:lnTo>
                <a:lnTo>
                  <a:pt x="1378307" y="69267"/>
                </a:lnTo>
                <a:lnTo>
                  <a:pt x="1379967" y="66943"/>
                </a:lnTo>
                <a:lnTo>
                  <a:pt x="1381627" y="64552"/>
                </a:lnTo>
                <a:lnTo>
                  <a:pt x="1382458" y="61796"/>
                </a:lnTo>
                <a:lnTo>
                  <a:pt x="1382458" y="55619"/>
                </a:lnTo>
                <a:lnTo>
                  <a:pt x="1381528" y="53029"/>
                </a:lnTo>
                <a:lnTo>
                  <a:pt x="1379668" y="50904"/>
                </a:lnTo>
                <a:lnTo>
                  <a:pt x="1377809" y="48779"/>
                </a:lnTo>
                <a:lnTo>
                  <a:pt x="1374555" y="47252"/>
                </a:lnTo>
                <a:lnTo>
                  <a:pt x="1369906" y="46322"/>
                </a:lnTo>
                <a:lnTo>
                  <a:pt x="1357453" y="43732"/>
                </a:lnTo>
                <a:lnTo>
                  <a:pt x="1354731" y="43200"/>
                </a:lnTo>
                <a:lnTo>
                  <a:pt x="1352871" y="42337"/>
                </a:lnTo>
                <a:lnTo>
                  <a:pt x="1351875" y="41142"/>
                </a:lnTo>
                <a:lnTo>
                  <a:pt x="1350879" y="39880"/>
                </a:lnTo>
                <a:lnTo>
                  <a:pt x="1350381" y="38518"/>
                </a:lnTo>
                <a:lnTo>
                  <a:pt x="1350381" y="35596"/>
                </a:lnTo>
                <a:lnTo>
                  <a:pt x="1350812" y="34301"/>
                </a:lnTo>
                <a:lnTo>
                  <a:pt x="1352605" y="31977"/>
                </a:lnTo>
                <a:lnTo>
                  <a:pt x="1353900" y="31047"/>
                </a:lnTo>
                <a:lnTo>
                  <a:pt x="1355561" y="30383"/>
                </a:lnTo>
                <a:lnTo>
                  <a:pt x="1357287" y="29719"/>
                </a:lnTo>
                <a:lnTo>
                  <a:pt x="1359346" y="29387"/>
                </a:lnTo>
                <a:lnTo>
                  <a:pt x="1364460" y="29387"/>
                </a:lnTo>
                <a:lnTo>
                  <a:pt x="1367083" y="30084"/>
                </a:lnTo>
                <a:lnTo>
                  <a:pt x="1369607" y="31479"/>
                </a:lnTo>
                <a:lnTo>
                  <a:pt x="1372130" y="32807"/>
                </a:lnTo>
                <a:lnTo>
                  <a:pt x="1373957" y="34932"/>
                </a:lnTo>
                <a:lnTo>
                  <a:pt x="1375086" y="37854"/>
                </a:lnTo>
                <a:lnTo>
                  <a:pt x="1381760" y="33471"/>
                </a:lnTo>
                <a:lnTo>
                  <a:pt x="1380100" y="29951"/>
                </a:lnTo>
                <a:lnTo>
                  <a:pt x="1377576" y="27228"/>
                </a:lnTo>
                <a:lnTo>
                  <a:pt x="1374189" y="25302"/>
                </a:lnTo>
                <a:lnTo>
                  <a:pt x="1370802" y="23376"/>
                </a:lnTo>
                <a:lnTo>
                  <a:pt x="1366652" y="22413"/>
                </a:lnTo>
                <a:lnTo>
                  <a:pt x="1357819" y="22413"/>
                </a:lnTo>
                <a:lnTo>
                  <a:pt x="1354399" y="23111"/>
                </a:lnTo>
                <a:lnTo>
                  <a:pt x="1351476" y="24505"/>
                </a:lnTo>
                <a:lnTo>
                  <a:pt x="1348621" y="25834"/>
                </a:lnTo>
                <a:lnTo>
                  <a:pt x="1346396" y="27627"/>
                </a:lnTo>
                <a:lnTo>
                  <a:pt x="1344802" y="29885"/>
                </a:lnTo>
                <a:lnTo>
                  <a:pt x="1343275" y="32143"/>
                </a:lnTo>
                <a:lnTo>
                  <a:pt x="1342511" y="34633"/>
                </a:lnTo>
                <a:lnTo>
                  <a:pt x="1342511" y="40810"/>
                </a:lnTo>
                <a:lnTo>
                  <a:pt x="1343540" y="43698"/>
                </a:lnTo>
                <a:lnTo>
                  <a:pt x="1345599" y="46023"/>
                </a:lnTo>
                <a:lnTo>
                  <a:pt x="1347724" y="48347"/>
                </a:lnTo>
                <a:lnTo>
                  <a:pt x="1351211" y="50008"/>
                </a:lnTo>
                <a:lnTo>
                  <a:pt x="1356059" y="51004"/>
                </a:lnTo>
                <a:lnTo>
                  <a:pt x="1368013" y="53494"/>
                </a:lnTo>
                <a:lnTo>
                  <a:pt x="1370537" y="54026"/>
                </a:lnTo>
                <a:lnTo>
                  <a:pt x="1372230" y="54889"/>
                </a:lnTo>
                <a:lnTo>
                  <a:pt x="1374023" y="57213"/>
                </a:lnTo>
                <a:lnTo>
                  <a:pt x="1374488" y="58475"/>
                </a:lnTo>
                <a:lnTo>
                  <a:pt x="1374488" y="62061"/>
                </a:lnTo>
                <a:lnTo>
                  <a:pt x="1373492" y="63854"/>
                </a:lnTo>
                <a:lnTo>
                  <a:pt x="1371500" y="65249"/>
                </a:lnTo>
                <a:lnTo>
                  <a:pt x="1369507" y="66577"/>
                </a:lnTo>
                <a:lnTo>
                  <a:pt x="1366751" y="67241"/>
                </a:lnTo>
                <a:lnTo>
                  <a:pt x="1359247" y="67241"/>
                </a:lnTo>
                <a:lnTo>
                  <a:pt x="1355826" y="66378"/>
                </a:lnTo>
                <a:lnTo>
                  <a:pt x="1352971" y="64651"/>
                </a:lnTo>
                <a:lnTo>
                  <a:pt x="1350181" y="62925"/>
                </a:lnTo>
                <a:close/>
              </a:path>
              <a:path w="1946156" h="94636">
                <a:moveTo>
                  <a:pt x="1510098" y="67341"/>
                </a:moveTo>
                <a:lnTo>
                  <a:pt x="1507209" y="66577"/>
                </a:lnTo>
                <a:lnTo>
                  <a:pt x="1508836" y="74215"/>
                </a:lnTo>
                <a:lnTo>
                  <a:pt x="1513485" y="74215"/>
                </a:lnTo>
                <a:lnTo>
                  <a:pt x="1513485" y="67341"/>
                </a:lnTo>
                <a:lnTo>
                  <a:pt x="1510098" y="67341"/>
                </a:lnTo>
                <a:close/>
              </a:path>
              <a:path w="1946156" h="94636">
                <a:moveTo>
                  <a:pt x="1563475" y="61929"/>
                </a:moveTo>
                <a:lnTo>
                  <a:pt x="1563475" y="30283"/>
                </a:lnTo>
                <a:lnTo>
                  <a:pt x="1581606" y="30283"/>
                </a:lnTo>
                <a:lnTo>
                  <a:pt x="1581606" y="23410"/>
                </a:lnTo>
                <a:lnTo>
                  <a:pt x="1563475" y="23410"/>
                </a:lnTo>
                <a:lnTo>
                  <a:pt x="1563475" y="9264"/>
                </a:lnTo>
                <a:lnTo>
                  <a:pt x="1555506" y="11456"/>
                </a:lnTo>
                <a:lnTo>
                  <a:pt x="1555506" y="23410"/>
                </a:lnTo>
                <a:lnTo>
                  <a:pt x="1545544" y="23410"/>
                </a:lnTo>
                <a:lnTo>
                  <a:pt x="1545544" y="30283"/>
                </a:lnTo>
                <a:lnTo>
                  <a:pt x="1555506" y="30283"/>
                </a:lnTo>
                <a:lnTo>
                  <a:pt x="1555506" y="60866"/>
                </a:lnTo>
                <a:lnTo>
                  <a:pt x="1555572" y="64054"/>
                </a:lnTo>
                <a:lnTo>
                  <a:pt x="1556237" y="66644"/>
                </a:lnTo>
                <a:lnTo>
                  <a:pt x="1557498" y="68636"/>
                </a:lnTo>
                <a:lnTo>
                  <a:pt x="1558827" y="70562"/>
                </a:lnTo>
                <a:lnTo>
                  <a:pt x="1560587" y="71990"/>
                </a:lnTo>
                <a:lnTo>
                  <a:pt x="1562778" y="72920"/>
                </a:lnTo>
                <a:lnTo>
                  <a:pt x="1564970" y="73783"/>
                </a:lnTo>
                <a:lnTo>
                  <a:pt x="1567327" y="74215"/>
                </a:lnTo>
                <a:lnTo>
                  <a:pt x="1572574" y="74215"/>
                </a:lnTo>
                <a:lnTo>
                  <a:pt x="1574965" y="73816"/>
                </a:lnTo>
                <a:lnTo>
                  <a:pt x="1577023" y="73019"/>
                </a:lnTo>
                <a:lnTo>
                  <a:pt x="1579149" y="72222"/>
                </a:lnTo>
                <a:lnTo>
                  <a:pt x="1580975" y="71127"/>
                </a:lnTo>
                <a:lnTo>
                  <a:pt x="1582502" y="69732"/>
                </a:lnTo>
                <a:lnTo>
                  <a:pt x="1579713" y="63058"/>
                </a:lnTo>
                <a:lnTo>
                  <a:pt x="1578584" y="64187"/>
                </a:lnTo>
                <a:lnTo>
                  <a:pt x="1577322" y="65083"/>
                </a:lnTo>
                <a:lnTo>
                  <a:pt x="1575928" y="65747"/>
                </a:lnTo>
                <a:lnTo>
                  <a:pt x="1574533" y="66411"/>
                </a:lnTo>
                <a:lnTo>
                  <a:pt x="1572873" y="66743"/>
                </a:lnTo>
                <a:lnTo>
                  <a:pt x="1568755" y="66743"/>
                </a:lnTo>
                <a:lnTo>
                  <a:pt x="1566962" y="66146"/>
                </a:lnTo>
                <a:lnTo>
                  <a:pt x="1565567" y="64950"/>
                </a:lnTo>
                <a:lnTo>
                  <a:pt x="1564173" y="63755"/>
                </a:lnTo>
                <a:lnTo>
                  <a:pt x="1563475" y="61929"/>
                </a:lnTo>
                <a:close/>
              </a:path>
              <a:path w="1946156" h="94636">
                <a:moveTo>
                  <a:pt x="1632886" y="62925"/>
                </a:moveTo>
                <a:lnTo>
                  <a:pt x="1630760" y="60534"/>
                </a:lnTo>
                <a:lnTo>
                  <a:pt x="1629299" y="57479"/>
                </a:lnTo>
                <a:lnTo>
                  <a:pt x="1622525" y="62360"/>
                </a:lnTo>
                <a:lnTo>
                  <a:pt x="1624717" y="66146"/>
                </a:lnTo>
                <a:lnTo>
                  <a:pt x="1627838" y="69068"/>
                </a:lnTo>
                <a:lnTo>
                  <a:pt x="1631889" y="71127"/>
                </a:lnTo>
                <a:lnTo>
                  <a:pt x="1636007" y="73185"/>
                </a:lnTo>
                <a:lnTo>
                  <a:pt x="1640490" y="74215"/>
                </a:lnTo>
                <a:lnTo>
                  <a:pt x="1649256" y="74215"/>
                </a:lnTo>
                <a:lnTo>
                  <a:pt x="1652710" y="73584"/>
                </a:lnTo>
                <a:lnTo>
                  <a:pt x="1655698" y="72322"/>
                </a:lnTo>
                <a:lnTo>
                  <a:pt x="1658687" y="71060"/>
                </a:lnTo>
                <a:lnTo>
                  <a:pt x="1661011" y="69267"/>
                </a:lnTo>
                <a:lnTo>
                  <a:pt x="1662671" y="66943"/>
                </a:lnTo>
                <a:lnTo>
                  <a:pt x="1664332" y="64552"/>
                </a:lnTo>
                <a:lnTo>
                  <a:pt x="1665162" y="61796"/>
                </a:lnTo>
                <a:lnTo>
                  <a:pt x="1665162" y="55619"/>
                </a:lnTo>
                <a:lnTo>
                  <a:pt x="1664232" y="53029"/>
                </a:lnTo>
                <a:lnTo>
                  <a:pt x="1662372" y="50904"/>
                </a:lnTo>
                <a:lnTo>
                  <a:pt x="1660513" y="48779"/>
                </a:lnTo>
                <a:lnTo>
                  <a:pt x="1657259" y="47252"/>
                </a:lnTo>
                <a:lnTo>
                  <a:pt x="1652610" y="46322"/>
                </a:lnTo>
                <a:lnTo>
                  <a:pt x="1640158" y="43732"/>
                </a:lnTo>
                <a:lnTo>
                  <a:pt x="1637435" y="43200"/>
                </a:lnTo>
                <a:lnTo>
                  <a:pt x="1635575" y="42337"/>
                </a:lnTo>
                <a:lnTo>
                  <a:pt x="1634579" y="41142"/>
                </a:lnTo>
                <a:lnTo>
                  <a:pt x="1633583" y="39880"/>
                </a:lnTo>
                <a:lnTo>
                  <a:pt x="1633085" y="38518"/>
                </a:lnTo>
                <a:lnTo>
                  <a:pt x="1633085" y="35596"/>
                </a:lnTo>
                <a:lnTo>
                  <a:pt x="1633516" y="34301"/>
                </a:lnTo>
                <a:lnTo>
                  <a:pt x="1635310" y="31977"/>
                </a:lnTo>
                <a:lnTo>
                  <a:pt x="1636605" y="31047"/>
                </a:lnTo>
                <a:lnTo>
                  <a:pt x="1638265" y="30383"/>
                </a:lnTo>
                <a:lnTo>
                  <a:pt x="1639992" y="29719"/>
                </a:lnTo>
                <a:lnTo>
                  <a:pt x="1642050" y="29387"/>
                </a:lnTo>
                <a:lnTo>
                  <a:pt x="1647164" y="29387"/>
                </a:lnTo>
                <a:lnTo>
                  <a:pt x="1649787" y="30084"/>
                </a:lnTo>
                <a:lnTo>
                  <a:pt x="1652311" y="31479"/>
                </a:lnTo>
                <a:lnTo>
                  <a:pt x="1654835" y="32807"/>
                </a:lnTo>
                <a:lnTo>
                  <a:pt x="1656661" y="34932"/>
                </a:lnTo>
                <a:lnTo>
                  <a:pt x="1657790" y="37854"/>
                </a:lnTo>
                <a:lnTo>
                  <a:pt x="1664464" y="33471"/>
                </a:lnTo>
                <a:lnTo>
                  <a:pt x="1662804" y="29951"/>
                </a:lnTo>
                <a:lnTo>
                  <a:pt x="1660281" y="27228"/>
                </a:lnTo>
                <a:lnTo>
                  <a:pt x="1656893" y="25302"/>
                </a:lnTo>
                <a:lnTo>
                  <a:pt x="1653506" y="23376"/>
                </a:lnTo>
                <a:lnTo>
                  <a:pt x="1649356" y="22413"/>
                </a:lnTo>
                <a:lnTo>
                  <a:pt x="1640523" y="22413"/>
                </a:lnTo>
                <a:lnTo>
                  <a:pt x="1637103" y="23111"/>
                </a:lnTo>
                <a:lnTo>
                  <a:pt x="1634181" y="24505"/>
                </a:lnTo>
                <a:lnTo>
                  <a:pt x="1631325" y="25834"/>
                </a:lnTo>
                <a:lnTo>
                  <a:pt x="1629100" y="27627"/>
                </a:lnTo>
                <a:lnTo>
                  <a:pt x="1627506" y="29885"/>
                </a:lnTo>
                <a:lnTo>
                  <a:pt x="1625979" y="32143"/>
                </a:lnTo>
                <a:lnTo>
                  <a:pt x="1625215" y="34633"/>
                </a:lnTo>
                <a:lnTo>
                  <a:pt x="1625215" y="40810"/>
                </a:lnTo>
                <a:lnTo>
                  <a:pt x="1626244" y="43698"/>
                </a:lnTo>
                <a:lnTo>
                  <a:pt x="1628303" y="46023"/>
                </a:lnTo>
                <a:lnTo>
                  <a:pt x="1630428" y="48347"/>
                </a:lnTo>
                <a:lnTo>
                  <a:pt x="1633915" y="50008"/>
                </a:lnTo>
                <a:lnTo>
                  <a:pt x="1638763" y="51004"/>
                </a:lnTo>
                <a:lnTo>
                  <a:pt x="1650717" y="53494"/>
                </a:lnTo>
                <a:lnTo>
                  <a:pt x="1653241" y="54026"/>
                </a:lnTo>
                <a:lnTo>
                  <a:pt x="1654934" y="54889"/>
                </a:lnTo>
                <a:lnTo>
                  <a:pt x="1656727" y="57213"/>
                </a:lnTo>
                <a:lnTo>
                  <a:pt x="1657192" y="58475"/>
                </a:lnTo>
                <a:lnTo>
                  <a:pt x="1657192" y="62061"/>
                </a:lnTo>
                <a:lnTo>
                  <a:pt x="1656196" y="63854"/>
                </a:lnTo>
                <a:lnTo>
                  <a:pt x="1654204" y="65249"/>
                </a:lnTo>
                <a:lnTo>
                  <a:pt x="1652212" y="66577"/>
                </a:lnTo>
                <a:lnTo>
                  <a:pt x="1649455" y="67241"/>
                </a:lnTo>
                <a:lnTo>
                  <a:pt x="1641951" y="67241"/>
                </a:lnTo>
                <a:lnTo>
                  <a:pt x="1638531" y="66378"/>
                </a:lnTo>
                <a:lnTo>
                  <a:pt x="1635675" y="64651"/>
                </a:lnTo>
                <a:lnTo>
                  <a:pt x="1632886" y="62925"/>
                </a:lnTo>
                <a:close/>
              </a:path>
              <a:path w="1946156" h="94636">
                <a:moveTo>
                  <a:pt x="1689901" y="7869"/>
                </a:moveTo>
                <a:lnTo>
                  <a:pt x="1689901" y="6076"/>
                </a:lnTo>
                <a:lnTo>
                  <a:pt x="1689337" y="4648"/>
                </a:lnTo>
                <a:lnTo>
                  <a:pt x="1687145" y="2457"/>
                </a:lnTo>
                <a:lnTo>
                  <a:pt x="1685717" y="1892"/>
                </a:lnTo>
                <a:lnTo>
                  <a:pt x="1682131" y="1892"/>
                </a:lnTo>
                <a:lnTo>
                  <a:pt x="1680670" y="2457"/>
                </a:lnTo>
                <a:lnTo>
                  <a:pt x="1678478" y="4648"/>
                </a:lnTo>
                <a:lnTo>
                  <a:pt x="1677947" y="6076"/>
                </a:lnTo>
                <a:lnTo>
                  <a:pt x="1677947" y="9662"/>
                </a:lnTo>
                <a:lnTo>
                  <a:pt x="1678478" y="11123"/>
                </a:lnTo>
                <a:lnTo>
                  <a:pt x="1680670" y="13315"/>
                </a:lnTo>
                <a:lnTo>
                  <a:pt x="1682131" y="13846"/>
                </a:lnTo>
                <a:lnTo>
                  <a:pt x="1685717" y="13846"/>
                </a:lnTo>
                <a:lnTo>
                  <a:pt x="1687145" y="13315"/>
                </a:lnTo>
                <a:lnTo>
                  <a:pt x="1689337" y="11123"/>
                </a:lnTo>
                <a:lnTo>
                  <a:pt x="1689901" y="9662"/>
                </a:lnTo>
                <a:lnTo>
                  <a:pt x="1689901" y="7869"/>
                </a:lnTo>
                <a:close/>
              </a:path>
              <a:path w="1946156" h="94636">
                <a:moveTo>
                  <a:pt x="1679939" y="23410"/>
                </a:moveTo>
                <a:lnTo>
                  <a:pt x="1679939" y="73219"/>
                </a:lnTo>
                <a:lnTo>
                  <a:pt x="1687909" y="73219"/>
                </a:lnTo>
                <a:lnTo>
                  <a:pt x="1687909" y="23410"/>
                </a:lnTo>
                <a:lnTo>
                  <a:pt x="1679939" y="23410"/>
                </a:lnTo>
                <a:close/>
              </a:path>
              <a:path w="1946156" h="94636">
                <a:moveTo>
                  <a:pt x="1718188" y="34135"/>
                </a:moveTo>
                <a:lnTo>
                  <a:pt x="1720081" y="32309"/>
                </a:lnTo>
                <a:lnTo>
                  <a:pt x="1722339" y="31180"/>
                </a:lnTo>
                <a:lnTo>
                  <a:pt x="1724664" y="29984"/>
                </a:lnTo>
                <a:lnTo>
                  <a:pt x="1726922" y="29387"/>
                </a:lnTo>
                <a:lnTo>
                  <a:pt x="1732434" y="29387"/>
                </a:lnTo>
                <a:lnTo>
                  <a:pt x="1735223" y="30383"/>
                </a:lnTo>
                <a:lnTo>
                  <a:pt x="1737481" y="32375"/>
                </a:lnTo>
                <a:lnTo>
                  <a:pt x="1739739" y="34368"/>
                </a:lnTo>
                <a:lnTo>
                  <a:pt x="1740868" y="37622"/>
                </a:lnTo>
                <a:lnTo>
                  <a:pt x="1740868" y="73219"/>
                </a:lnTo>
                <a:lnTo>
                  <a:pt x="1748838" y="73219"/>
                </a:lnTo>
                <a:lnTo>
                  <a:pt x="1748838" y="42337"/>
                </a:lnTo>
                <a:lnTo>
                  <a:pt x="1749502" y="39315"/>
                </a:lnTo>
                <a:lnTo>
                  <a:pt x="1750830" y="36858"/>
                </a:lnTo>
                <a:lnTo>
                  <a:pt x="1752224" y="34401"/>
                </a:lnTo>
                <a:lnTo>
                  <a:pt x="1754051" y="32541"/>
                </a:lnTo>
                <a:lnTo>
                  <a:pt x="1756309" y="31279"/>
                </a:lnTo>
                <a:lnTo>
                  <a:pt x="1758567" y="30018"/>
                </a:lnTo>
                <a:lnTo>
                  <a:pt x="1760991" y="29387"/>
                </a:lnTo>
                <a:lnTo>
                  <a:pt x="1766901" y="29387"/>
                </a:lnTo>
                <a:lnTo>
                  <a:pt x="1769691" y="30383"/>
                </a:lnTo>
                <a:lnTo>
                  <a:pt x="1771949" y="32375"/>
                </a:lnTo>
                <a:lnTo>
                  <a:pt x="1774207" y="34368"/>
                </a:lnTo>
                <a:lnTo>
                  <a:pt x="1775336" y="37622"/>
                </a:lnTo>
                <a:lnTo>
                  <a:pt x="1775336" y="73219"/>
                </a:lnTo>
                <a:lnTo>
                  <a:pt x="1783305" y="73219"/>
                </a:lnTo>
                <a:lnTo>
                  <a:pt x="1783305" y="36958"/>
                </a:lnTo>
                <a:lnTo>
                  <a:pt x="1782376" y="33371"/>
                </a:lnTo>
                <a:lnTo>
                  <a:pt x="1780516" y="30582"/>
                </a:lnTo>
                <a:lnTo>
                  <a:pt x="1778656" y="27793"/>
                </a:lnTo>
                <a:lnTo>
                  <a:pt x="1776266" y="25734"/>
                </a:lnTo>
                <a:lnTo>
                  <a:pt x="1773343" y="24406"/>
                </a:lnTo>
                <a:lnTo>
                  <a:pt x="1770488" y="23078"/>
                </a:lnTo>
                <a:lnTo>
                  <a:pt x="1767466" y="22413"/>
                </a:lnTo>
                <a:lnTo>
                  <a:pt x="1762220" y="22413"/>
                </a:lnTo>
                <a:lnTo>
                  <a:pt x="1760028" y="22779"/>
                </a:lnTo>
                <a:lnTo>
                  <a:pt x="1757703" y="23509"/>
                </a:lnTo>
                <a:lnTo>
                  <a:pt x="1755445" y="24173"/>
                </a:lnTo>
                <a:lnTo>
                  <a:pt x="1753353" y="25236"/>
                </a:lnTo>
                <a:lnTo>
                  <a:pt x="1751428" y="26697"/>
                </a:lnTo>
                <a:lnTo>
                  <a:pt x="1749502" y="28092"/>
                </a:lnTo>
                <a:lnTo>
                  <a:pt x="1748007" y="29918"/>
                </a:lnTo>
                <a:lnTo>
                  <a:pt x="1746945" y="32176"/>
                </a:lnTo>
                <a:lnTo>
                  <a:pt x="1745284" y="28855"/>
                </a:lnTo>
                <a:lnTo>
                  <a:pt x="1742894" y="26398"/>
                </a:lnTo>
                <a:lnTo>
                  <a:pt x="1739772" y="24804"/>
                </a:lnTo>
                <a:lnTo>
                  <a:pt x="1736651" y="23210"/>
                </a:lnTo>
                <a:lnTo>
                  <a:pt x="1733330" y="22413"/>
                </a:lnTo>
                <a:lnTo>
                  <a:pt x="1726756" y="22413"/>
                </a:lnTo>
                <a:lnTo>
                  <a:pt x="1723767" y="23111"/>
                </a:lnTo>
                <a:lnTo>
                  <a:pt x="1720845" y="24505"/>
                </a:lnTo>
                <a:lnTo>
                  <a:pt x="1717989" y="25900"/>
                </a:lnTo>
                <a:lnTo>
                  <a:pt x="1715665" y="28125"/>
                </a:lnTo>
                <a:lnTo>
                  <a:pt x="1713872" y="31180"/>
                </a:lnTo>
                <a:lnTo>
                  <a:pt x="1713374" y="23410"/>
                </a:lnTo>
                <a:lnTo>
                  <a:pt x="1706400" y="23410"/>
                </a:lnTo>
                <a:lnTo>
                  <a:pt x="1706400" y="73219"/>
                </a:lnTo>
                <a:lnTo>
                  <a:pt x="1714370" y="73219"/>
                </a:lnTo>
                <a:lnTo>
                  <a:pt x="1714370" y="42503"/>
                </a:lnTo>
                <a:lnTo>
                  <a:pt x="1715133" y="39182"/>
                </a:lnTo>
                <a:lnTo>
                  <a:pt x="1716661" y="36659"/>
                </a:lnTo>
                <a:lnTo>
                  <a:pt x="1718188" y="34135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5770700" y="8881865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6029668" y="8881865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6726942" y="890333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6804334" y="8881865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6903608" y="890333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7130910" y="8881865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7265305" y="890333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5384974" y="8864152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5585366" y="9066706"/>
            <a:ext cx="1268289" cy="94636"/>
          </a:xfrm>
          <a:custGeom>
            <a:avLst/>
            <a:gdLst/>
            <a:ahLst/>
            <a:cxnLst/>
            <a:rect l="l" t="t" r="r" b="b"/>
            <a:pathLst>
              <a:path w="1268289" h="94636">
                <a:moveTo>
                  <a:pt x="778010" y="23410"/>
                </a:moveTo>
                <a:lnTo>
                  <a:pt x="770041" y="23410"/>
                </a:lnTo>
                <a:lnTo>
                  <a:pt x="770041" y="60401"/>
                </a:lnTo>
                <a:lnTo>
                  <a:pt x="770904" y="63921"/>
                </a:lnTo>
                <a:lnTo>
                  <a:pt x="772631" y="66644"/>
                </a:lnTo>
                <a:lnTo>
                  <a:pt x="774424" y="69300"/>
                </a:lnTo>
                <a:lnTo>
                  <a:pt x="776715" y="71226"/>
                </a:lnTo>
                <a:lnTo>
                  <a:pt x="779504" y="72422"/>
                </a:lnTo>
                <a:lnTo>
                  <a:pt x="782360" y="73617"/>
                </a:lnTo>
                <a:lnTo>
                  <a:pt x="785382" y="74215"/>
                </a:lnTo>
                <a:lnTo>
                  <a:pt x="792554" y="74215"/>
                </a:lnTo>
                <a:lnTo>
                  <a:pt x="796008" y="73551"/>
                </a:lnTo>
                <a:lnTo>
                  <a:pt x="798930" y="72222"/>
                </a:lnTo>
                <a:lnTo>
                  <a:pt x="801918" y="70828"/>
                </a:lnTo>
                <a:lnTo>
                  <a:pt x="804276" y="68636"/>
                </a:lnTo>
                <a:lnTo>
                  <a:pt x="806003" y="65648"/>
                </a:lnTo>
                <a:lnTo>
                  <a:pt x="806501" y="73219"/>
                </a:lnTo>
                <a:lnTo>
                  <a:pt x="813474" y="73219"/>
                </a:lnTo>
                <a:lnTo>
                  <a:pt x="813474" y="23410"/>
                </a:lnTo>
                <a:lnTo>
                  <a:pt x="805504" y="23410"/>
                </a:lnTo>
                <a:lnTo>
                  <a:pt x="805504" y="53428"/>
                </a:lnTo>
                <a:lnTo>
                  <a:pt x="805073" y="55951"/>
                </a:lnTo>
                <a:lnTo>
                  <a:pt x="804209" y="58077"/>
                </a:lnTo>
                <a:lnTo>
                  <a:pt x="803412" y="60202"/>
                </a:lnTo>
                <a:lnTo>
                  <a:pt x="802283" y="61962"/>
                </a:lnTo>
                <a:lnTo>
                  <a:pt x="800822" y="63356"/>
                </a:lnTo>
                <a:lnTo>
                  <a:pt x="799428" y="64685"/>
                </a:lnTo>
                <a:lnTo>
                  <a:pt x="797834" y="65681"/>
                </a:lnTo>
                <a:lnTo>
                  <a:pt x="796041" y="66345"/>
                </a:lnTo>
                <a:lnTo>
                  <a:pt x="794248" y="66943"/>
                </a:lnTo>
                <a:lnTo>
                  <a:pt x="792421" y="67241"/>
                </a:lnTo>
                <a:lnTo>
                  <a:pt x="786577" y="67241"/>
                </a:lnTo>
                <a:lnTo>
                  <a:pt x="783489" y="66312"/>
                </a:lnTo>
                <a:lnTo>
                  <a:pt x="781297" y="64452"/>
                </a:lnTo>
                <a:lnTo>
                  <a:pt x="779106" y="62526"/>
                </a:lnTo>
                <a:lnTo>
                  <a:pt x="778010" y="59040"/>
                </a:lnTo>
                <a:lnTo>
                  <a:pt x="778010" y="23410"/>
                </a:lnTo>
                <a:close/>
              </a:path>
              <a:path w="1268289" h="94636">
                <a:moveTo>
                  <a:pt x="843577" y="74215"/>
                </a:moveTo>
                <a:lnTo>
                  <a:pt x="844905" y="74215"/>
                </a:lnTo>
                <a:lnTo>
                  <a:pt x="846200" y="74082"/>
                </a:lnTo>
                <a:lnTo>
                  <a:pt x="847462" y="73816"/>
                </a:lnTo>
                <a:lnTo>
                  <a:pt x="848724" y="73617"/>
                </a:lnTo>
                <a:lnTo>
                  <a:pt x="850949" y="72820"/>
                </a:lnTo>
                <a:lnTo>
                  <a:pt x="852244" y="65847"/>
                </a:lnTo>
                <a:lnTo>
                  <a:pt x="850783" y="66378"/>
                </a:lnTo>
                <a:lnTo>
                  <a:pt x="848757" y="66943"/>
                </a:lnTo>
                <a:lnTo>
                  <a:pt x="846798" y="67241"/>
                </a:lnTo>
                <a:lnTo>
                  <a:pt x="843411" y="67241"/>
                </a:lnTo>
                <a:lnTo>
                  <a:pt x="841917" y="66777"/>
                </a:lnTo>
                <a:lnTo>
                  <a:pt x="840057" y="64851"/>
                </a:lnTo>
                <a:lnTo>
                  <a:pt x="839592" y="63091"/>
                </a:lnTo>
                <a:lnTo>
                  <a:pt x="839592" y="498"/>
                </a:lnTo>
                <a:lnTo>
                  <a:pt x="831623" y="498"/>
                </a:lnTo>
                <a:lnTo>
                  <a:pt x="831623" y="65382"/>
                </a:lnTo>
                <a:lnTo>
                  <a:pt x="832586" y="68736"/>
                </a:lnTo>
                <a:lnTo>
                  <a:pt x="834512" y="70927"/>
                </a:lnTo>
                <a:lnTo>
                  <a:pt x="836504" y="73119"/>
                </a:lnTo>
                <a:lnTo>
                  <a:pt x="839526" y="74215"/>
                </a:lnTo>
                <a:lnTo>
                  <a:pt x="843577" y="74215"/>
                </a:lnTo>
                <a:close/>
              </a:path>
              <a:path w="1268289" h="94636">
                <a:moveTo>
                  <a:pt x="891792" y="68005"/>
                </a:moveTo>
                <a:lnTo>
                  <a:pt x="892655" y="69533"/>
                </a:lnTo>
                <a:lnTo>
                  <a:pt x="893352" y="63157"/>
                </a:lnTo>
                <a:lnTo>
                  <a:pt x="891360" y="62858"/>
                </a:lnTo>
                <a:lnTo>
                  <a:pt x="891360" y="66112"/>
                </a:lnTo>
                <a:lnTo>
                  <a:pt x="891194" y="67872"/>
                </a:lnTo>
                <a:lnTo>
                  <a:pt x="891613" y="67219"/>
                </a:lnTo>
                <a:lnTo>
                  <a:pt x="891360" y="63854"/>
                </a:lnTo>
                <a:lnTo>
                  <a:pt x="891613" y="67219"/>
                </a:lnTo>
                <a:lnTo>
                  <a:pt x="892555" y="65747"/>
                </a:lnTo>
                <a:lnTo>
                  <a:pt x="891792" y="68005"/>
                </a:lnTo>
                <a:close/>
              </a:path>
              <a:path w="1268289" h="94636">
                <a:moveTo>
                  <a:pt x="863368" y="28158"/>
                </a:moveTo>
                <a:lnTo>
                  <a:pt x="860910" y="31147"/>
                </a:lnTo>
                <a:lnTo>
                  <a:pt x="859582" y="34866"/>
                </a:lnTo>
                <a:lnTo>
                  <a:pt x="866057" y="38850"/>
                </a:lnTo>
                <a:lnTo>
                  <a:pt x="867186" y="35530"/>
                </a:lnTo>
                <a:lnTo>
                  <a:pt x="868946" y="33139"/>
                </a:lnTo>
                <a:lnTo>
                  <a:pt x="871337" y="31678"/>
                </a:lnTo>
                <a:lnTo>
                  <a:pt x="873728" y="30150"/>
                </a:lnTo>
                <a:lnTo>
                  <a:pt x="876650" y="29387"/>
                </a:lnTo>
                <a:lnTo>
                  <a:pt x="883756" y="29387"/>
                </a:lnTo>
                <a:lnTo>
                  <a:pt x="886578" y="30416"/>
                </a:lnTo>
                <a:lnTo>
                  <a:pt x="888571" y="32475"/>
                </a:lnTo>
                <a:lnTo>
                  <a:pt x="890563" y="34467"/>
                </a:lnTo>
                <a:lnTo>
                  <a:pt x="891559" y="37323"/>
                </a:lnTo>
                <a:lnTo>
                  <a:pt x="891559" y="42950"/>
                </a:lnTo>
                <a:lnTo>
                  <a:pt x="873429" y="46521"/>
                </a:lnTo>
                <a:lnTo>
                  <a:pt x="873861" y="53162"/>
                </a:lnTo>
                <a:lnTo>
                  <a:pt x="877115" y="52498"/>
                </a:lnTo>
                <a:lnTo>
                  <a:pt x="891559" y="49537"/>
                </a:lnTo>
                <a:lnTo>
                  <a:pt x="893153" y="49211"/>
                </a:lnTo>
                <a:lnTo>
                  <a:pt x="893153" y="42636"/>
                </a:lnTo>
                <a:lnTo>
                  <a:pt x="895278" y="27361"/>
                </a:lnTo>
                <a:lnTo>
                  <a:pt x="892987" y="25502"/>
                </a:lnTo>
                <a:lnTo>
                  <a:pt x="890065" y="24306"/>
                </a:lnTo>
                <a:lnTo>
                  <a:pt x="887143" y="23044"/>
                </a:lnTo>
                <a:lnTo>
                  <a:pt x="883889" y="22413"/>
                </a:lnTo>
                <a:lnTo>
                  <a:pt x="874990" y="22413"/>
                </a:lnTo>
                <a:lnTo>
                  <a:pt x="870540" y="23576"/>
                </a:lnTo>
                <a:lnTo>
                  <a:pt x="866954" y="25900"/>
                </a:lnTo>
                <a:lnTo>
                  <a:pt x="863368" y="28158"/>
                </a:lnTo>
                <a:close/>
              </a:path>
              <a:path w="1268289" h="94636">
                <a:moveTo>
                  <a:pt x="930351" y="34700"/>
                </a:moveTo>
                <a:lnTo>
                  <a:pt x="932078" y="32873"/>
                </a:lnTo>
                <a:lnTo>
                  <a:pt x="934137" y="31678"/>
                </a:lnTo>
                <a:lnTo>
                  <a:pt x="936262" y="30483"/>
                </a:lnTo>
                <a:lnTo>
                  <a:pt x="938354" y="29885"/>
                </a:lnTo>
                <a:lnTo>
                  <a:pt x="942006" y="29885"/>
                </a:lnTo>
                <a:lnTo>
                  <a:pt x="943235" y="29951"/>
                </a:lnTo>
                <a:lnTo>
                  <a:pt x="944962" y="30217"/>
                </a:lnTo>
                <a:lnTo>
                  <a:pt x="946489" y="30682"/>
                </a:lnTo>
                <a:lnTo>
                  <a:pt x="947884" y="23410"/>
                </a:lnTo>
                <a:lnTo>
                  <a:pt x="946257" y="22746"/>
                </a:lnTo>
                <a:lnTo>
                  <a:pt x="944198" y="22480"/>
                </a:lnTo>
                <a:lnTo>
                  <a:pt x="942405" y="22413"/>
                </a:lnTo>
                <a:lnTo>
                  <a:pt x="938553" y="22413"/>
                </a:lnTo>
                <a:lnTo>
                  <a:pt x="935266" y="23177"/>
                </a:lnTo>
                <a:lnTo>
                  <a:pt x="932543" y="24705"/>
                </a:lnTo>
                <a:lnTo>
                  <a:pt x="929886" y="26232"/>
                </a:lnTo>
                <a:lnTo>
                  <a:pt x="927861" y="28523"/>
                </a:lnTo>
                <a:lnTo>
                  <a:pt x="926466" y="31578"/>
                </a:lnTo>
                <a:lnTo>
                  <a:pt x="925370" y="23410"/>
                </a:lnTo>
                <a:lnTo>
                  <a:pt x="918895" y="23410"/>
                </a:lnTo>
                <a:lnTo>
                  <a:pt x="918895" y="73219"/>
                </a:lnTo>
                <a:lnTo>
                  <a:pt x="926865" y="73219"/>
                </a:lnTo>
                <a:lnTo>
                  <a:pt x="926865" y="42603"/>
                </a:lnTo>
                <a:lnTo>
                  <a:pt x="927562" y="39548"/>
                </a:lnTo>
                <a:lnTo>
                  <a:pt x="928957" y="37157"/>
                </a:lnTo>
                <a:lnTo>
                  <a:pt x="930351" y="34700"/>
                </a:lnTo>
                <a:close/>
              </a:path>
              <a:path w="1268289" h="94636">
                <a:moveTo>
                  <a:pt x="873429" y="46521"/>
                </a:moveTo>
                <a:lnTo>
                  <a:pt x="868979" y="47384"/>
                </a:lnTo>
                <a:lnTo>
                  <a:pt x="865493" y="49045"/>
                </a:lnTo>
                <a:lnTo>
                  <a:pt x="862969" y="51502"/>
                </a:lnTo>
                <a:lnTo>
                  <a:pt x="860512" y="53893"/>
                </a:lnTo>
                <a:lnTo>
                  <a:pt x="859283" y="56948"/>
                </a:lnTo>
                <a:lnTo>
                  <a:pt x="859283" y="63655"/>
                </a:lnTo>
                <a:lnTo>
                  <a:pt x="860014" y="66179"/>
                </a:lnTo>
                <a:lnTo>
                  <a:pt x="861475" y="68238"/>
                </a:lnTo>
                <a:lnTo>
                  <a:pt x="863002" y="70230"/>
                </a:lnTo>
                <a:lnTo>
                  <a:pt x="865028" y="71724"/>
                </a:lnTo>
                <a:lnTo>
                  <a:pt x="867552" y="72720"/>
                </a:lnTo>
                <a:lnTo>
                  <a:pt x="870075" y="73717"/>
                </a:lnTo>
                <a:lnTo>
                  <a:pt x="872798" y="74215"/>
                </a:lnTo>
                <a:lnTo>
                  <a:pt x="878045" y="74215"/>
                </a:lnTo>
                <a:lnTo>
                  <a:pt x="880402" y="73849"/>
                </a:lnTo>
                <a:lnTo>
                  <a:pt x="882793" y="73119"/>
                </a:lnTo>
                <a:lnTo>
                  <a:pt x="885184" y="72322"/>
                </a:lnTo>
                <a:lnTo>
                  <a:pt x="887342" y="71127"/>
                </a:lnTo>
                <a:lnTo>
                  <a:pt x="889268" y="69533"/>
                </a:lnTo>
                <a:lnTo>
                  <a:pt x="891194" y="67872"/>
                </a:lnTo>
                <a:lnTo>
                  <a:pt x="891360" y="66112"/>
                </a:lnTo>
                <a:lnTo>
                  <a:pt x="891360" y="62858"/>
                </a:lnTo>
                <a:lnTo>
                  <a:pt x="893352" y="63157"/>
                </a:lnTo>
                <a:lnTo>
                  <a:pt x="892655" y="69533"/>
                </a:lnTo>
                <a:lnTo>
                  <a:pt x="893519" y="70994"/>
                </a:lnTo>
                <a:lnTo>
                  <a:pt x="894714" y="72090"/>
                </a:lnTo>
                <a:lnTo>
                  <a:pt x="896241" y="72820"/>
                </a:lnTo>
                <a:lnTo>
                  <a:pt x="897769" y="73551"/>
                </a:lnTo>
                <a:lnTo>
                  <a:pt x="899496" y="73916"/>
                </a:lnTo>
                <a:lnTo>
                  <a:pt x="903547" y="73916"/>
                </a:lnTo>
                <a:lnTo>
                  <a:pt x="905273" y="73584"/>
                </a:lnTo>
                <a:lnTo>
                  <a:pt x="906602" y="72920"/>
                </a:lnTo>
                <a:lnTo>
                  <a:pt x="907000" y="66644"/>
                </a:lnTo>
                <a:lnTo>
                  <a:pt x="904576" y="67142"/>
                </a:lnTo>
                <a:lnTo>
                  <a:pt x="900791" y="67142"/>
                </a:lnTo>
                <a:lnTo>
                  <a:pt x="899529" y="65946"/>
                </a:lnTo>
                <a:lnTo>
                  <a:pt x="899529" y="35530"/>
                </a:lnTo>
                <a:lnTo>
                  <a:pt x="898665" y="32342"/>
                </a:lnTo>
                <a:lnTo>
                  <a:pt x="896939" y="29885"/>
                </a:lnTo>
                <a:lnTo>
                  <a:pt x="895278" y="27361"/>
                </a:lnTo>
                <a:lnTo>
                  <a:pt x="893153" y="42636"/>
                </a:lnTo>
                <a:lnTo>
                  <a:pt x="893153" y="49211"/>
                </a:lnTo>
                <a:lnTo>
                  <a:pt x="891559" y="49537"/>
                </a:lnTo>
                <a:lnTo>
                  <a:pt x="891559" y="56914"/>
                </a:lnTo>
                <a:lnTo>
                  <a:pt x="891161" y="58774"/>
                </a:lnTo>
                <a:lnTo>
                  <a:pt x="890364" y="60368"/>
                </a:lnTo>
                <a:lnTo>
                  <a:pt x="889567" y="61895"/>
                </a:lnTo>
                <a:lnTo>
                  <a:pt x="888471" y="63190"/>
                </a:lnTo>
                <a:lnTo>
                  <a:pt x="887077" y="64253"/>
                </a:lnTo>
                <a:lnTo>
                  <a:pt x="885682" y="65249"/>
                </a:lnTo>
                <a:lnTo>
                  <a:pt x="884088" y="66013"/>
                </a:lnTo>
                <a:lnTo>
                  <a:pt x="882295" y="66544"/>
                </a:lnTo>
                <a:lnTo>
                  <a:pt x="880568" y="67009"/>
                </a:lnTo>
                <a:lnTo>
                  <a:pt x="878742" y="67241"/>
                </a:lnTo>
                <a:lnTo>
                  <a:pt x="873827" y="67241"/>
                </a:lnTo>
                <a:lnTo>
                  <a:pt x="871503" y="66611"/>
                </a:lnTo>
                <a:lnTo>
                  <a:pt x="869843" y="65349"/>
                </a:lnTo>
                <a:lnTo>
                  <a:pt x="868249" y="64020"/>
                </a:lnTo>
                <a:lnTo>
                  <a:pt x="867452" y="62327"/>
                </a:lnTo>
                <a:lnTo>
                  <a:pt x="867452" y="58143"/>
                </a:lnTo>
                <a:lnTo>
                  <a:pt x="868249" y="56483"/>
                </a:lnTo>
                <a:lnTo>
                  <a:pt x="869843" y="55287"/>
                </a:lnTo>
                <a:lnTo>
                  <a:pt x="871437" y="54092"/>
                </a:lnTo>
                <a:lnTo>
                  <a:pt x="873861" y="53162"/>
                </a:lnTo>
                <a:lnTo>
                  <a:pt x="873429" y="46521"/>
                </a:lnTo>
                <a:close/>
              </a:path>
              <a:path w="1268289" h="94636">
                <a:moveTo>
                  <a:pt x="1001703" y="27494"/>
                </a:moveTo>
                <a:lnTo>
                  <a:pt x="999478" y="30051"/>
                </a:lnTo>
                <a:lnTo>
                  <a:pt x="999146" y="30831"/>
                </a:lnTo>
                <a:lnTo>
                  <a:pt x="998150" y="33172"/>
                </a:lnTo>
                <a:lnTo>
                  <a:pt x="997751" y="62460"/>
                </a:lnTo>
                <a:lnTo>
                  <a:pt x="998614" y="64718"/>
                </a:lnTo>
                <a:lnTo>
                  <a:pt x="998847" y="61065"/>
                </a:lnTo>
                <a:lnTo>
                  <a:pt x="999146" y="34666"/>
                </a:lnTo>
                <a:lnTo>
                  <a:pt x="999810" y="41308"/>
                </a:lnTo>
                <a:lnTo>
                  <a:pt x="1001138" y="38452"/>
                </a:lnTo>
                <a:lnTo>
                  <a:pt x="1002466" y="35596"/>
                </a:lnTo>
                <a:lnTo>
                  <a:pt x="1004824" y="25502"/>
                </a:lnTo>
                <a:lnTo>
                  <a:pt x="1001703" y="27494"/>
                </a:lnTo>
                <a:close/>
              </a:path>
              <a:path w="1268289" h="94636">
                <a:moveTo>
                  <a:pt x="1015583" y="74215"/>
                </a:moveTo>
                <a:lnTo>
                  <a:pt x="1019700" y="74215"/>
                </a:lnTo>
                <a:lnTo>
                  <a:pt x="1023486" y="73185"/>
                </a:lnTo>
                <a:lnTo>
                  <a:pt x="1026939" y="71127"/>
                </a:lnTo>
                <a:lnTo>
                  <a:pt x="1030392" y="69068"/>
                </a:lnTo>
                <a:lnTo>
                  <a:pt x="1033149" y="66112"/>
                </a:lnTo>
                <a:lnTo>
                  <a:pt x="1035207" y="62261"/>
                </a:lnTo>
                <a:lnTo>
                  <a:pt x="1037333" y="58342"/>
                </a:lnTo>
                <a:lnTo>
                  <a:pt x="1038395" y="53693"/>
                </a:lnTo>
                <a:lnTo>
                  <a:pt x="1038395" y="42868"/>
                </a:lnTo>
                <a:lnTo>
                  <a:pt x="1037366" y="38219"/>
                </a:lnTo>
                <a:lnTo>
                  <a:pt x="1035307" y="34368"/>
                </a:lnTo>
                <a:lnTo>
                  <a:pt x="1033248" y="30516"/>
                </a:lnTo>
                <a:lnTo>
                  <a:pt x="1030492" y="27560"/>
                </a:lnTo>
                <a:lnTo>
                  <a:pt x="1027039" y="25502"/>
                </a:lnTo>
                <a:lnTo>
                  <a:pt x="1023585" y="23443"/>
                </a:lnTo>
                <a:lnTo>
                  <a:pt x="1019800" y="22413"/>
                </a:lnTo>
                <a:lnTo>
                  <a:pt x="1011631" y="22413"/>
                </a:lnTo>
                <a:lnTo>
                  <a:pt x="1008012" y="23443"/>
                </a:lnTo>
                <a:lnTo>
                  <a:pt x="1004824" y="25502"/>
                </a:lnTo>
                <a:lnTo>
                  <a:pt x="1002466" y="35596"/>
                </a:lnTo>
                <a:lnTo>
                  <a:pt x="1004293" y="33371"/>
                </a:lnTo>
                <a:lnTo>
                  <a:pt x="1006617" y="31778"/>
                </a:lnTo>
                <a:lnTo>
                  <a:pt x="1009008" y="30184"/>
                </a:lnTo>
                <a:lnTo>
                  <a:pt x="1011764" y="29387"/>
                </a:lnTo>
                <a:lnTo>
                  <a:pt x="1019800" y="29387"/>
                </a:lnTo>
                <a:lnTo>
                  <a:pt x="1023618" y="31113"/>
                </a:lnTo>
                <a:lnTo>
                  <a:pt x="1026341" y="34567"/>
                </a:lnTo>
                <a:lnTo>
                  <a:pt x="1029064" y="38020"/>
                </a:lnTo>
                <a:lnTo>
                  <a:pt x="1030426" y="42603"/>
                </a:lnTo>
                <a:lnTo>
                  <a:pt x="1030426" y="54025"/>
                </a:lnTo>
                <a:lnTo>
                  <a:pt x="1029031" y="58608"/>
                </a:lnTo>
                <a:lnTo>
                  <a:pt x="1026242" y="62061"/>
                </a:lnTo>
                <a:lnTo>
                  <a:pt x="1023519" y="65515"/>
                </a:lnTo>
                <a:lnTo>
                  <a:pt x="1019700" y="67241"/>
                </a:lnTo>
                <a:lnTo>
                  <a:pt x="1011664" y="67241"/>
                </a:lnTo>
                <a:lnTo>
                  <a:pt x="1008908" y="66478"/>
                </a:lnTo>
                <a:lnTo>
                  <a:pt x="1006517" y="64950"/>
                </a:lnTo>
                <a:lnTo>
                  <a:pt x="1004193" y="63423"/>
                </a:lnTo>
                <a:lnTo>
                  <a:pt x="1002367" y="61264"/>
                </a:lnTo>
                <a:lnTo>
                  <a:pt x="1001038" y="58475"/>
                </a:lnTo>
                <a:lnTo>
                  <a:pt x="999777" y="55619"/>
                </a:lnTo>
                <a:lnTo>
                  <a:pt x="999146" y="52299"/>
                </a:lnTo>
                <a:lnTo>
                  <a:pt x="999146" y="44661"/>
                </a:lnTo>
                <a:lnTo>
                  <a:pt x="999810" y="41308"/>
                </a:lnTo>
                <a:lnTo>
                  <a:pt x="999146" y="34666"/>
                </a:lnTo>
                <a:lnTo>
                  <a:pt x="998847" y="61065"/>
                </a:lnTo>
                <a:lnTo>
                  <a:pt x="998614" y="64718"/>
                </a:lnTo>
                <a:lnTo>
                  <a:pt x="997751" y="62460"/>
                </a:lnTo>
                <a:lnTo>
                  <a:pt x="998150" y="33172"/>
                </a:lnTo>
                <a:lnTo>
                  <a:pt x="999146" y="30831"/>
                </a:lnTo>
                <a:lnTo>
                  <a:pt x="999146" y="498"/>
                </a:lnTo>
                <a:lnTo>
                  <a:pt x="991176" y="498"/>
                </a:lnTo>
                <a:lnTo>
                  <a:pt x="991176" y="73219"/>
                </a:lnTo>
                <a:lnTo>
                  <a:pt x="998150" y="73219"/>
                </a:lnTo>
                <a:lnTo>
                  <a:pt x="998635" y="64751"/>
                </a:lnTo>
                <a:lnTo>
                  <a:pt x="999909" y="66743"/>
                </a:lnTo>
                <a:lnTo>
                  <a:pt x="1001636" y="68536"/>
                </a:lnTo>
                <a:lnTo>
                  <a:pt x="1003363" y="70330"/>
                </a:lnTo>
                <a:lnTo>
                  <a:pt x="1005422" y="71724"/>
                </a:lnTo>
                <a:lnTo>
                  <a:pt x="1007812" y="72720"/>
                </a:lnTo>
                <a:lnTo>
                  <a:pt x="1010203" y="73717"/>
                </a:lnTo>
                <a:lnTo>
                  <a:pt x="1012793" y="74215"/>
                </a:lnTo>
                <a:lnTo>
                  <a:pt x="1015583" y="74215"/>
                </a:lnTo>
                <a:close/>
              </a:path>
              <a:path w="1268289" h="94636">
                <a:moveTo>
                  <a:pt x="1057915" y="48314"/>
                </a:moveTo>
                <a:lnTo>
                  <a:pt x="1057915" y="44329"/>
                </a:lnTo>
                <a:lnTo>
                  <a:pt x="1057915" y="50605"/>
                </a:lnTo>
                <a:lnTo>
                  <a:pt x="1095571" y="50605"/>
                </a:lnTo>
                <a:lnTo>
                  <a:pt x="1057915" y="44329"/>
                </a:lnTo>
                <a:lnTo>
                  <a:pt x="1057915" y="48314"/>
                </a:lnTo>
                <a:close/>
              </a:path>
              <a:path w="1268289" h="94636">
                <a:moveTo>
                  <a:pt x="1061701" y="25502"/>
                </a:moveTo>
                <a:lnTo>
                  <a:pt x="1058115" y="27560"/>
                </a:lnTo>
                <a:lnTo>
                  <a:pt x="1055292" y="30549"/>
                </a:lnTo>
                <a:lnTo>
                  <a:pt x="1053233" y="34467"/>
                </a:lnTo>
                <a:lnTo>
                  <a:pt x="1051175" y="38319"/>
                </a:lnTo>
                <a:lnTo>
                  <a:pt x="1050145" y="42935"/>
                </a:lnTo>
                <a:lnTo>
                  <a:pt x="1050145" y="53693"/>
                </a:lnTo>
                <a:lnTo>
                  <a:pt x="1051175" y="58342"/>
                </a:lnTo>
                <a:lnTo>
                  <a:pt x="1053233" y="62261"/>
                </a:lnTo>
                <a:lnTo>
                  <a:pt x="1055292" y="66112"/>
                </a:lnTo>
                <a:lnTo>
                  <a:pt x="1058148" y="69068"/>
                </a:lnTo>
                <a:lnTo>
                  <a:pt x="1055325" y="50605"/>
                </a:lnTo>
                <a:lnTo>
                  <a:pt x="1055325" y="43532"/>
                </a:lnTo>
                <a:lnTo>
                  <a:pt x="1058064" y="43532"/>
                </a:lnTo>
                <a:lnTo>
                  <a:pt x="1058546" y="40942"/>
                </a:lnTo>
                <a:lnTo>
                  <a:pt x="1059808" y="38153"/>
                </a:lnTo>
                <a:lnTo>
                  <a:pt x="1061136" y="35297"/>
                </a:lnTo>
                <a:lnTo>
                  <a:pt x="1062963" y="33139"/>
                </a:lnTo>
                <a:lnTo>
                  <a:pt x="1065287" y="31678"/>
                </a:lnTo>
                <a:lnTo>
                  <a:pt x="1067678" y="30150"/>
                </a:lnTo>
                <a:lnTo>
                  <a:pt x="1070501" y="29387"/>
                </a:lnTo>
                <a:lnTo>
                  <a:pt x="1078005" y="29387"/>
                </a:lnTo>
                <a:lnTo>
                  <a:pt x="1081425" y="30682"/>
                </a:lnTo>
                <a:lnTo>
                  <a:pt x="1084015" y="33272"/>
                </a:lnTo>
                <a:lnTo>
                  <a:pt x="1086672" y="35862"/>
                </a:lnTo>
                <a:lnTo>
                  <a:pt x="1088000" y="39548"/>
                </a:lnTo>
                <a:lnTo>
                  <a:pt x="1092084" y="43532"/>
                </a:lnTo>
                <a:lnTo>
                  <a:pt x="1089129" y="27394"/>
                </a:lnTo>
                <a:lnTo>
                  <a:pt x="1085808" y="25402"/>
                </a:lnTo>
                <a:lnTo>
                  <a:pt x="1082554" y="23410"/>
                </a:lnTo>
                <a:lnTo>
                  <a:pt x="1078603" y="22413"/>
                </a:lnTo>
                <a:lnTo>
                  <a:pt x="1069371" y="22413"/>
                </a:lnTo>
                <a:lnTo>
                  <a:pt x="1065287" y="23443"/>
                </a:lnTo>
                <a:lnTo>
                  <a:pt x="1061701" y="25502"/>
                </a:lnTo>
                <a:close/>
              </a:path>
              <a:path w="1268289" h="94636">
                <a:moveTo>
                  <a:pt x="1095969" y="40776"/>
                </a:moveTo>
                <a:lnTo>
                  <a:pt x="1095106" y="36958"/>
                </a:lnTo>
                <a:lnTo>
                  <a:pt x="1093379" y="33571"/>
                </a:lnTo>
                <a:lnTo>
                  <a:pt x="1091653" y="30117"/>
                </a:lnTo>
                <a:lnTo>
                  <a:pt x="1089129" y="27394"/>
                </a:lnTo>
                <a:lnTo>
                  <a:pt x="1092084" y="43532"/>
                </a:lnTo>
                <a:lnTo>
                  <a:pt x="1088000" y="39548"/>
                </a:lnTo>
                <a:lnTo>
                  <a:pt x="1088000" y="44329"/>
                </a:lnTo>
                <a:lnTo>
                  <a:pt x="1058064" y="43532"/>
                </a:lnTo>
                <a:lnTo>
                  <a:pt x="1055325" y="43532"/>
                </a:lnTo>
                <a:lnTo>
                  <a:pt x="1055325" y="50605"/>
                </a:lnTo>
                <a:lnTo>
                  <a:pt x="1058148" y="69068"/>
                </a:lnTo>
                <a:lnTo>
                  <a:pt x="1061801" y="71127"/>
                </a:lnTo>
                <a:lnTo>
                  <a:pt x="1065520" y="73185"/>
                </a:lnTo>
                <a:lnTo>
                  <a:pt x="1069737" y="74215"/>
                </a:lnTo>
                <a:lnTo>
                  <a:pt x="1077706" y="74215"/>
                </a:lnTo>
                <a:lnTo>
                  <a:pt x="1080628" y="73783"/>
                </a:lnTo>
                <a:lnTo>
                  <a:pt x="1083218" y="72920"/>
                </a:lnTo>
                <a:lnTo>
                  <a:pt x="1085875" y="71990"/>
                </a:lnTo>
                <a:lnTo>
                  <a:pt x="1088166" y="70695"/>
                </a:lnTo>
                <a:lnTo>
                  <a:pt x="1090092" y="69035"/>
                </a:lnTo>
                <a:lnTo>
                  <a:pt x="1092084" y="67374"/>
                </a:lnTo>
                <a:lnTo>
                  <a:pt x="1093712" y="65415"/>
                </a:lnTo>
                <a:lnTo>
                  <a:pt x="1094973" y="63157"/>
                </a:lnTo>
                <a:lnTo>
                  <a:pt x="1088697" y="59471"/>
                </a:lnTo>
                <a:lnTo>
                  <a:pt x="1087303" y="61862"/>
                </a:lnTo>
                <a:lnTo>
                  <a:pt x="1085443" y="63755"/>
                </a:lnTo>
                <a:lnTo>
                  <a:pt x="1083119" y="65149"/>
                </a:lnTo>
                <a:lnTo>
                  <a:pt x="1080861" y="66544"/>
                </a:lnTo>
                <a:lnTo>
                  <a:pt x="1077905" y="67241"/>
                </a:lnTo>
                <a:lnTo>
                  <a:pt x="1070866" y="67241"/>
                </a:lnTo>
                <a:lnTo>
                  <a:pt x="1067944" y="66511"/>
                </a:lnTo>
                <a:lnTo>
                  <a:pt x="1065486" y="65050"/>
                </a:lnTo>
                <a:lnTo>
                  <a:pt x="1063096" y="63522"/>
                </a:lnTo>
                <a:lnTo>
                  <a:pt x="1061236" y="61331"/>
                </a:lnTo>
                <a:lnTo>
                  <a:pt x="1059908" y="58475"/>
                </a:lnTo>
                <a:lnTo>
                  <a:pt x="1058580" y="55619"/>
                </a:lnTo>
                <a:lnTo>
                  <a:pt x="1057915" y="52232"/>
                </a:lnTo>
                <a:lnTo>
                  <a:pt x="1057915" y="44329"/>
                </a:lnTo>
                <a:lnTo>
                  <a:pt x="1095571" y="50605"/>
                </a:lnTo>
                <a:lnTo>
                  <a:pt x="1095803" y="49045"/>
                </a:lnTo>
                <a:lnTo>
                  <a:pt x="1095936" y="47185"/>
                </a:lnTo>
                <a:lnTo>
                  <a:pt x="1095969" y="40776"/>
                </a:lnTo>
                <a:close/>
              </a:path>
              <a:path w="1268289" h="94636">
                <a:moveTo>
                  <a:pt x="1122682" y="74215"/>
                </a:moveTo>
                <a:lnTo>
                  <a:pt x="1124010" y="74215"/>
                </a:lnTo>
                <a:lnTo>
                  <a:pt x="1125305" y="74082"/>
                </a:lnTo>
                <a:lnTo>
                  <a:pt x="1126567" y="73816"/>
                </a:lnTo>
                <a:lnTo>
                  <a:pt x="1127829" y="73617"/>
                </a:lnTo>
                <a:lnTo>
                  <a:pt x="1130054" y="72820"/>
                </a:lnTo>
                <a:lnTo>
                  <a:pt x="1131348" y="65847"/>
                </a:lnTo>
                <a:lnTo>
                  <a:pt x="1129887" y="66378"/>
                </a:lnTo>
                <a:lnTo>
                  <a:pt x="1127862" y="66943"/>
                </a:lnTo>
                <a:lnTo>
                  <a:pt x="1125903" y="67241"/>
                </a:lnTo>
                <a:lnTo>
                  <a:pt x="1122516" y="67241"/>
                </a:lnTo>
                <a:lnTo>
                  <a:pt x="1121021" y="66777"/>
                </a:lnTo>
                <a:lnTo>
                  <a:pt x="1119162" y="64851"/>
                </a:lnTo>
                <a:lnTo>
                  <a:pt x="1118697" y="63091"/>
                </a:lnTo>
                <a:lnTo>
                  <a:pt x="1118697" y="498"/>
                </a:lnTo>
                <a:lnTo>
                  <a:pt x="1110728" y="498"/>
                </a:lnTo>
                <a:lnTo>
                  <a:pt x="1110728" y="65382"/>
                </a:lnTo>
                <a:lnTo>
                  <a:pt x="1111691" y="68736"/>
                </a:lnTo>
                <a:lnTo>
                  <a:pt x="1113617" y="70927"/>
                </a:lnTo>
                <a:lnTo>
                  <a:pt x="1115609" y="73119"/>
                </a:lnTo>
                <a:lnTo>
                  <a:pt x="1118631" y="74215"/>
                </a:lnTo>
                <a:lnTo>
                  <a:pt x="1122682" y="74215"/>
                </a:lnTo>
                <a:close/>
              </a:path>
              <a:path w="1268289" h="94636">
                <a:moveTo>
                  <a:pt x="1151537" y="7869"/>
                </a:moveTo>
                <a:lnTo>
                  <a:pt x="1151537" y="6076"/>
                </a:lnTo>
                <a:lnTo>
                  <a:pt x="1150973" y="4648"/>
                </a:lnTo>
                <a:lnTo>
                  <a:pt x="1148781" y="2457"/>
                </a:lnTo>
                <a:lnTo>
                  <a:pt x="1147354" y="1892"/>
                </a:lnTo>
                <a:lnTo>
                  <a:pt x="1143767" y="1892"/>
                </a:lnTo>
                <a:lnTo>
                  <a:pt x="1142306" y="2457"/>
                </a:lnTo>
                <a:lnTo>
                  <a:pt x="1140115" y="4648"/>
                </a:lnTo>
                <a:lnTo>
                  <a:pt x="1139583" y="6076"/>
                </a:lnTo>
                <a:lnTo>
                  <a:pt x="1139583" y="9662"/>
                </a:lnTo>
                <a:lnTo>
                  <a:pt x="1140115" y="11123"/>
                </a:lnTo>
                <a:lnTo>
                  <a:pt x="1142306" y="13315"/>
                </a:lnTo>
                <a:lnTo>
                  <a:pt x="1143767" y="13846"/>
                </a:lnTo>
                <a:lnTo>
                  <a:pt x="1147354" y="13846"/>
                </a:lnTo>
                <a:lnTo>
                  <a:pt x="1148781" y="13315"/>
                </a:lnTo>
                <a:lnTo>
                  <a:pt x="1150973" y="11123"/>
                </a:lnTo>
                <a:lnTo>
                  <a:pt x="1151537" y="9662"/>
                </a:lnTo>
                <a:lnTo>
                  <a:pt x="1151537" y="7869"/>
                </a:lnTo>
                <a:close/>
              </a:path>
              <a:path w="1268289" h="94636">
                <a:moveTo>
                  <a:pt x="1141576" y="23410"/>
                </a:moveTo>
                <a:lnTo>
                  <a:pt x="1141576" y="73219"/>
                </a:lnTo>
                <a:lnTo>
                  <a:pt x="1149545" y="73219"/>
                </a:lnTo>
                <a:lnTo>
                  <a:pt x="1149545" y="23410"/>
                </a:lnTo>
                <a:lnTo>
                  <a:pt x="1141576" y="23410"/>
                </a:lnTo>
                <a:close/>
              </a:path>
              <a:path w="1268289" h="94636">
                <a:moveTo>
                  <a:pt x="1172320" y="48314"/>
                </a:moveTo>
                <a:lnTo>
                  <a:pt x="1172320" y="44329"/>
                </a:lnTo>
                <a:lnTo>
                  <a:pt x="1172320" y="50605"/>
                </a:lnTo>
                <a:lnTo>
                  <a:pt x="1209976" y="50605"/>
                </a:lnTo>
                <a:lnTo>
                  <a:pt x="1172320" y="44329"/>
                </a:lnTo>
                <a:lnTo>
                  <a:pt x="1172320" y="48314"/>
                </a:lnTo>
                <a:close/>
              </a:path>
              <a:path w="1268289" h="94636">
                <a:moveTo>
                  <a:pt x="1176106" y="25502"/>
                </a:moveTo>
                <a:lnTo>
                  <a:pt x="1172519" y="27560"/>
                </a:lnTo>
                <a:lnTo>
                  <a:pt x="1169697" y="30549"/>
                </a:lnTo>
                <a:lnTo>
                  <a:pt x="1167638" y="34467"/>
                </a:lnTo>
                <a:lnTo>
                  <a:pt x="1165579" y="38319"/>
                </a:lnTo>
                <a:lnTo>
                  <a:pt x="1164550" y="42935"/>
                </a:lnTo>
                <a:lnTo>
                  <a:pt x="1164550" y="53693"/>
                </a:lnTo>
                <a:lnTo>
                  <a:pt x="1165579" y="58342"/>
                </a:lnTo>
                <a:lnTo>
                  <a:pt x="1167638" y="62261"/>
                </a:lnTo>
                <a:lnTo>
                  <a:pt x="1169697" y="66112"/>
                </a:lnTo>
                <a:lnTo>
                  <a:pt x="1172553" y="69068"/>
                </a:lnTo>
                <a:lnTo>
                  <a:pt x="1169730" y="50605"/>
                </a:lnTo>
                <a:lnTo>
                  <a:pt x="1169730" y="43532"/>
                </a:lnTo>
                <a:lnTo>
                  <a:pt x="1172469" y="43532"/>
                </a:lnTo>
                <a:lnTo>
                  <a:pt x="1172951" y="40942"/>
                </a:lnTo>
                <a:lnTo>
                  <a:pt x="1174213" y="38153"/>
                </a:lnTo>
                <a:lnTo>
                  <a:pt x="1175541" y="35297"/>
                </a:lnTo>
                <a:lnTo>
                  <a:pt x="1177368" y="33139"/>
                </a:lnTo>
                <a:lnTo>
                  <a:pt x="1179692" y="31678"/>
                </a:lnTo>
                <a:lnTo>
                  <a:pt x="1182083" y="30150"/>
                </a:lnTo>
                <a:lnTo>
                  <a:pt x="1184905" y="29387"/>
                </a:lnTo>
                <a:lnTo>
                  <a:pt x="1192410" y="29387"/>
                </a:lnTo>
                <a:lnTo>
                  <a:pt x="1195830" y="30682"/>
                </a:lnTo>
                <a:lnTo>
                  <a:pt x="1198420" y="33272"/>
                </a:lnTo>
                <a:lnTo>
                  <a:pt x="1201077" y="35862"/>
                </a:lnTo>
                <a:lnTo>
                  <a:pt x="1202405" y="39548"/>
                </a:lnTo>
                <a:lnTo>
                  <a:pt x="1206489" y="43532"/>
                </a:lnTo>
                <a:lnTo>
                  <a:pt x="1203534" y="27394"/>
                </a:lnTo>
                <a:lnTo>
                  <a:pt x="1200213" y="25402"/>
                </a:lnTo>
                <a:lnTo>
                  <a:pt x="1196959" y="23410"/>
                </a:lnTo>
                <a:lnTo>
                  <a:pt x="1193007" y="22413"/>
                </a:lnTo>
                <a:lnTo>
                  <a:pt x="1183776" y="22413"/>
                </a:lnTo>
                <a:lnTo>
                  <a:pt x="1179692" y="23443"/>
                </a:lnTo>
                <a:lnTo>
                  <a:pt x="1176106" y="25502"/>
                </a:lnTo>
                <a:close/>
              </a:path>
              <a:path w="1268289" h="94636">
                <a:moveTo>
                  <a:pt x="1210374" y="40776"/>
                </a:moveTo>
                <a:lnTo>
                  <a:pt x="1209511" y="36958"/>
                </a:lnTo>
                <a:lnTo>
                  <a:pt x="1207784" y="33571"/>
                </a:lnTo>
                <a:lnTo>
                  <a:pt x="1206057" y="30117"/>
                </a:lnTo>
                <a:lnTo>
                  <a:pt x="1203534" y="27394"/>
                </a:lnTo>
                <a:lnTo>
                  <a:pt x="1206489" y="43532"/>
                </a:lnTo>
                <a:lnTo>
                  <a:pt x="1202405" y="39548"/>
                </a:lnTo>
                <a:lnTo>
                  <a:pt x="1202405" y="44329"/>
                </a:lnTo>
                <a:lnTo>
                  <a:pt x="1172469" y="43532"/>
                </a:lnTo>
                <a:lnTo>
                  <a:pt x="1169730" y="43532"/>
                </a:lnTo>
                <a:lnTo>
                  <a:pt x="1169730" y="50605"/>
                </a:lnTo>
                <a:lnTo>
                  <a:pt x="1172553" y="69068"/>
                </a:lnTo>
                <a:lnTo>
                  <a:pt x="1176205" y="71127"/>
                </a:lnTo>
                <a:lnTo>
                  <a:pt x="1179924" y="73185"/>
                </a:lnTo>
                <a:lnTo>
                  <a:pt x="1184141" y="74215"/>
                </a:lnTo>
                <a:lnTo>
                  <a:pt x="1192111" y="74215"/>
                </a:lnTo>
                <a:lnTo>
                  <a:pt x="1195033" y="73783"/>
                </a:lnTo>
                <a:lnTo>
                  <a:pt x="1197623" y="72920"/>
                </a:lnTo>
                <a:lnTo>
                  <a:pt x="1200280" y="71990"/>
                </a:lnTo>
                <a:lnTo>
                  <a:pt x="1202571" y="70695"/>
                </a:lnTo>
                <a:lnTo>
                  <a:pt x="1204497" y="69035"/>
                </a:lnTo>
                <a:lnTo>
                  <a:pt x="1206489" y="67374"/>
                </a:lnTo>
                <a:lnTo>
                  <a:pt x="1208116" y="65415"/>
                </a:lnTo>
                <a:lnTo>
                  <a:pt x="1209378" y="63157"/>
                </a:lnTo>
                <a:lnTo>
                  <a:pt x="1203102" y="59471"/>
                </a:lnTo>
                <a:lnTo>
                  <a:pt x="1201707" y="61862"/>
                </a:lnTo>
                <a:lnTo>
                  <a:pt x="1199848" y="63755"/>
                </a:lnTo>
                <a:lnTo>
                  <a:pt x="1197523" y="65149"/>
                </a:lnTo>
                <a:lnTo>
                  <a:pt x="1195265" y="66544"/>
                </a:lnTo>
                <a:lnTo>
                  <a:pt x="1192310" y="67241"/>
                </a:lnTo>
                <a:lnTo>
                  <a:pt x="1185271" y="67241"/>
                </a:lnTo>
                <a:lnTo>
                  <a:pt x="1182348" y="66511"/>
                </a:lnTo>
                <a:lnTo>
                  <a:pt x="1179891" y="65050"/>
                </a:lnTo>
                <a:lnTo>
                  <a:pt x="1177500" y="63522"/>
                </a:lnTo>
                <a:lnTo>
                  <a:pt x="1175641" y="61331"/>
                </a:lnTo>
                <a:lnTo>
                  <a:pt x="1174313" y="58475"/>
                </a:lnTo>
                <a:lnTo>
                  <a:pt x="1172984" y="55619"/>
                </a:lnTo>
                <a:lnTo>
                  <a:pt x="1172320" y="52232"/>
                </a:lnTo>
                <a:lnTo>
                  <a:pt x="1172320" y="44329"/>
                </a:lnTo>
                <a:lnTo>
                  <a:pt x="1209976" y="50605"/>
                </a:lnTo>
                <a:lnTo>
                  <a:pt x="1210208" y="49045"/>
                </a:lnTo>
                <a:lnTo>
                  <a:pt x="1210341" y="47185"/>
                </a:lnTo>
                <a:lnTo>
                  <a:pt x="1210374" y="40776"/>
                </a:lnTo>
                <a:close/>
              </a:path>
              <a:path w="1268289" h="94636">
                <a:moveTo>
                  <a:pt x="1236899" y="30283"/>
                </a:moveTo>
                <a:lnTo>
                  <a:pt x="1253535" y="30283"/>
                </a:lnTo>
                <a:lnTo>
                  <a:pt x="1253535" y="23410"/>
                </a:lnTo>
                <a:lnTo>
                  <a:pt x="1236899" y="23410"/>
                </a:lnTo>
                <a:lnTo>
                  <a:pt x="1236899" y="12850"/>
                </a:lnTo>
                <a:lnTo>
                  <a:pt x="1237696" y="10692"/>
                </a:lnTo>
                <a:lnTo>
                  <a:pt x="1239290" y="9364"/>
                </a:lnTo>
                <a:lnTo>
                  <a:pt x="1240884" y="7969"/>
                </a:lnTo>
                <a:lnTo>
                  <a:pt x="1243109" y="7272"/>
                </a:lnTo>
                <a:lnTo>
                  <a:pt x="1245964" y="7272"/>
                </a:lnTo>
                <a:lnTo>
                  <a:pt x="1248122" y="7404"/>
                </a:lnTo>
                <a:lnTo>
                  <a:pt x="1249982" y="7869"/>
                </a:lnTo>
                <a:lnTo>
                  <a:pt x="1251642" y="8766"/>
                </a:lnTo>
                <a:lnTo>
                  <a:pt x="1253734" y="2291"/>
                </a:lnTo>
                <a:lnTo>
                  <a:pt x="1251676" y="996"/>
                </a:lnTo>
                <a:lnTo>
                  <a:pt x="1250148" y="597"/>
                </a:lnTo>
                <a:lnTo>
                  <a:pt x="1248621" y="199"/>
                </a:lnTo>
                <a:lnTo>
                  <a:pt x="1246994" y="0"/>
                </a:lnTo>
                <a:lnTo>
                  <a:pt x="1242544" y="0"/>
                </a:lnTo>
                <a:lnTo>
                  <a:pt x="1240153" y="365"/>
                </a:lnTo>
                <a:lnTo>
                  <a:pt x="1238094" y="1095"/>
                </a:lnTo>
                <a:lnTo>
                  <a:pt x="1236036" y="1826"/>
                </a:lnTo>
                <a:lnTo>
                  <a:pt x="1234309" y="2855"/>
                </a:lnTo>
                <a:lnTo>
                  <a:pt x="1232914" y="4183"/>
                </a:lnTo>
                <a:lnTo>
                  <a:pt x="1231586" y="5512"/>
                </a:lnTo>
                <a:lnTo>
                  <a:pt x="1230590" y="7106"/>
                </a:lnTo>
                <a:lnTo>
                  <a:pt x="1229926" y="8965"/>
                </a:lnTo>
                <a:lnTo>
                  <a:pt x="1229262" y="10825"/>
                </a:lnTo>
                <a:lnTo>
                  <a:pt x="1228930" y="12850"/>
                </a:lnTo>
                <a:lnTo>
                  <a:pt x="1228930" y="23410"/>
                </a:lnTo>
                <a:lnTo>
                  <a:pt x="1218968" y="23410"/>
                </a:lnTo>
                <a:lnTo>
                  <a:pt x="1218968" y="30283"/>
                </a:lnTo>
                <a:lnTo>
                  <a:pt x="1228930" y="30283"/>
                </a:lnTo>
                <a:lnTo>
                  <a:pt x="1228930" y="73219"/>
                </a:lnTo>
                <a:lnTo>
                  <a:pt x="1236899" y="73219"/>
                </a:lnTo>
                <a:lnTo>
                  <a:pt x="1236899" y="26000"/>
                </a:lnTo>
                <a:lnTo>
                  <a:pt x="1236899" y="30283"/>
                </a:lnTo>
                <a:close/>
              </a:path>
              <a:path w="1268289" h="94636">
                <a:moveTo>
                  <a:pt x="1268289" y="67740"/>
                </a:moveTo>
                <a:lnTo>
                  <a:pt x="1268289" y="65814"/>
                </a:lnTo>
                <a:lnTo>
                  <a:pt x="1267691" y="64253"/>
                </a:lnTo>
                <a:lnTo>
                  <a:pt x="1265300" y="61862"/>
                </a:lnTo>
                <a:lnTo>
                  <a:pt x="1263739" y="61264"/>
                </a:lnTo>
                <a:lnTo>
                  <a:pt x="1259888" y="61264"/>
                </a:lnTo>
                <a:lnTo>
                  <a:pt x="1258327" y="61862"/>
                </a:lnTo>
                <a:lnTo>
                  <a:pt x="1255936" y="64253"/>
                </a:lnTo>
                <a:lnTo>
                  <a:pt x="1255338" y="65814"/>
                </a:lnTo>
                <a:lnTo>
                  <a:pt x="1255338" y="69665"/>
                </a:lnTo>
                <a:lnTo>
                  <a:pt x="1255936" y="71226"/>
                </a:lnTo>
                <a:lnTo>
                  <a:pt x="1258327" y="73617"/>
                </a:lnTo>
                <a:lnTo>
                  <a:pt x="1259888" y="74215"/>
                </a:lnTo>
                <a:lnTo>
                  <a:pt x="1263739" y="74215"/>
                </a:lnTo>
                <a:lnTo>
                  <a:pt x="1265300" y="73617"/>
                </a:lnTo>
                <a:lnTo>
                  <a:pt x="1267691" y="71226"/>
                </a:lnTo>
                <a:lnTo>
                  <a:pt x="1268289" y="69665"/>
                </a:lnTo>
                <a:lnTo>
                  <a:pt x="1268289" y="67740"/>
                </a:lnTo>
                <a:close/>
              </a:path>
              <a:path w="1268289" h="94636">
                <a:moveTo>
                  <a:pt x="1202405" y="43532"/>
                </a:moveTo>
                <a:lnTo>
                  <a:pt x="1172469" y="43532"/>
                </a:lnTo>
                <a:lnTo>
                  <a:pt x="1202405" y="44329"/>
                </a:lnTo>
                <a:lnTo>
                  <a:pt x="1202405" y="43532"/>
                </a:lnTo>
                <a:close/>
              </a:path>
              <a:path w="1268289" h="94636">
                <a:moveTo>
                  <a:pt x="1088000" y="43532"/>
                </a:moveTo>
                <a:lnTo>
                  <a:pt x="1058064" y="43532"/>
                </a:lnTo>
                <a:lnTo>
                  <a:pt x="1088000" y="44329"/>
                </a:lnTo>
                <a:lnTo>
                  <a:pt x="1088000" y="43532"/>
                </a:lnTo>
                <a:close/>
              </a:path>
              <a:path w="1268289" h="94636">
                <a:moveTo>
                  <a:pt x="891792" y="68005"/>
                </a:moveTo>
                <a:lnTo>
                  <a:pt x="892555" y="65747"/>
                </a:lnTo>
                <a:lnTo>
                  <a:pt x="891613" y="67219"/>
                </a:lnTo>
                <a:lnTo>
                  <a:pt x="891792" y="68005"/>
                </a:lnTo>
                <a:close/>
              </a:path>
              <a:path w="1268289" h="94636">
                <a:moveTo>
                  <a:pt x="645894" y="58342"/>
                </a:moveTo>
                <a:lnTo>
                  <a:pt x="647953" y="62261"/>
                </a:lnTo>
                <a:lnTo>
                  <a:pt x="650012" y="66112"/>
                </a:lnTo>
                <a:lnTo>
                  <a:pt x="652867" y="69068"/>
                </a:lnTo>
                <a:lnTo>
                  <a:pt x="656520" y="71127"/>
                </a:lnTo>
                <a:lnTo>
                  <a:pt x="660173" y="73185"/>
                </a:lnTo>
                <a:lnTo>
                  <a:pt x="664323" y="74215"/>
                </a:lnTo>
                <a:lnTo>
                  <a:pt x="662696" y="66577"/>
                </a:lnTo>
                <a:lnTo>
                  <a:pt x="660305" y="65050"/>
                </a:lnTo>
                <a:lnTo>
                  <a:pt x="657915" y="63522"/>
                </a:lnTo>
                <a:lnTo>
                  <a:pt x="656055" y="61331"/>
                </a:lnTo>
                <a:lnTo>
                  <a:pt x="654727" y="58475"/>
                </a:lnTo>
                <a:lnTo>
                  <a:pt x="653465" y="55619"/>
                </a:lnTo>
                <a:lnTo>
                  <a:pt x="652834" y="52232"/>
                </a:lnTo>
                <a:lnTo>
                  <a:pt x="652834" y="44329"/>
                </a:lnTo>
                <a:lnTo>
                  <a:pt x="653465" y="40942"/>
                </a:lnTo>
                <a:lnTo>
                  <a:pt x="654727" y="38153"/>
                </a:lnTo>
                <a:lnTo>
                  <a:pt x="656055" y="35297"/>
                </a:lnTo>
                <a:lnTo>
                  <a:pt x="657915" y="33106"/>
                </a:lnTo>
                <a:lnTo>
                  <a:pt x="660305" y="31578"/>
                </a:lnTo>
                <a:lnTo>
                  <a:pt x="662696" y="30051"/>
                </a:lnTo>
                <a:lnTo>
                  <a:pt x="665585" y="29287"/>
                </a:lnTo>
                <a:lnTo>
                  <a:pt x="672359" y="29287"/>
                </a:lnTo>
                <a:lnTo>
                  <a:pt x="675248" y="30051"/>
                </a:lnTo>
                <a:lnTo>
                  <a:pt x="677639" y="31578"/>
                </a:lnTo>
                <a:lnTo>
                  <a:pt x="680030" y="33106"/>
                </a:lnTo>
                <a:lnTo>
                  <a:pt x="681856" y="35297"/>
                </a:lnTo>
                <a:lnTo>
                  <a:pt x="683118" y="38153"/>
                </a:lnTo>
                <a:lnTo>
                  <a:pt x="684446" y="40942"/>
                </a:lnTo>
                <a:lnTo>
                  <a:pt x="685110" y="44329"/>
                </a:lnTo>
                <a:lnTo>
                  <a:pt x="685110" y="52232"/>
                </a:lnTo>
                <a:lnTo>
                  <a:pt x="684446" y="55619"/>
                </a:lnTo>
                <a:lnTo>
                  <a:pt x="683118" y="58475"/>
                </a:lnTo>
                <a:lnTo>
                  <a:pt x="681856" y="61331"/>
                </a:lnTo>
                <a:lnTo>
                  <a:pt x="680030" y="63522"/>
                </a:lnTo>
                <a:lnTo>
                  <a:pt x="677639" y="65050"/>
                </a:lnTo>
                <a:lnTo>
                  <a:pt x="675248" y="66577"/>
                </a:lnTo>
                <a:lnTo>
                  <a:pt x="672359" y="67341"/>
                </a:lnTo>
                <a:lnTo>
                  <a:pt x="668972" y="67341"/>
                </a:lnTo>
                <a:lnTo>
                  <a:pt x="668972" y="74215"/>
                </a:lnTo>
                <a:lnTo>
                  <a:pt x="673687" y="74215"/>
                </a:lnTo>
                <a:lnTo>
                  <a:pt x="677838" y="73185"/>
                </a:lnTo>
                <a:lnTo>
                  <a:pt x="681424" y="71127"/>
                </a:lnTo>
                <a:lnTo>
                  <a:pt x="685077" y="69068"/>
                </a:lnTo>
                <a:lnTo>
                  <a:pt x="687933" y="66112"/>
                </a:lnTo>
                <a:lnTo>
                  <a:pt x="689992" y="62261"/>
                </a:lnTo>
                <a:lnTo>
                  <a:pt x="692050" y="58342"/>
                </a:lnTo>
                <a:lnTo>
                  <a:pt x="693080" y="53693"/>
                </a:lnTo>
                <a:lnTo>
                  <a:pt x="693080" y="42935"/>
                </a:lnTo>
                <a:lnTo>
                  <a:pt x="692050" y="38319"/>
                </a:lnTo>
                <a:lnTo>
                  <a:pt x="689992" y="34467"/>
                </a:lnTo>
                <a:lnTo>
                  <a:pt x="687933" y="30549"/>
                </a:lnTo>
                <a:lnTo>
                  <a:pt x="685077" y="27560"/>
                </a:lnTo>
                <a:lnTo>
                  <a:pt x="681424" y="25502"/>
                </a:lnTo>
                <a:lnTo>
                  <a:pt x="677838" y="23443"/>
                </a:lnTo>
                <a:lnTo>
                  <a:pt x="673687" y="22413"/>
                </a:lnTo>
                <a:lnTo>
                  <a:pt x="664323" y="22413"/>
                </a:lnTo>
                <a:lnTo>
                  <a:pt x="660173" y="23443"/>
                </a:lnTo>
                <a:lnTo>
                  <a:pt x="656520" y="25502"/>
                </a:lnTo>
                <a:lnTo>
                  <a:pt x="652867" y="27560"/>
                </a:lnTo>
                <a:lnTo>
                  <a:pt x="650012" y="30549"/>
                </a:lnTo>
                <a:lnTo>
                  <a:pt x="647953" y="34467"/>
                </a:lnTo>
                <a:lnTo>
                  <a:pt x="645894" y="38319"/>
                </a:lnTo>
                <a:lnTo>
                  <a:pt x="644865" y="42935"/>
                </a:lnTo>
                <a:lnTo>
                  <a:pt x="644865" y="53693"/>
                </a:lnTo>
                <a:lnTo>
                  <a:pt x="645894" y="58342"/>
                </a:lnTo>
                <a:close/>
              </a:path>
              <a:path w="1268289" h="94636">
                <a:moveTo>
                  <a:pt x="489755" y="58342"/>
                </a:moveTo>
                <a:lnTo>
                  <a:pt x="491814" y="62261"/>
                </a:lnTo>
                <a:lnTo>
                  <a:pt x="493872" y="66112"/>
                </a:lnTo>
                <a:lnTo>
                  <a:pt x="496728" y="69068"/>
                </a:lnTo>
                <a:lnTo>
                  <a:pt x="500381" y="71127"/>
                </a:lnTo>
                <a:lnTo>
                  <a:pt x="504033" y="73185"/>
                </a:lnTo>
                <a:lnTo>
                  <a:pt x="508184" y="74215"/>
                </a:lnTo>
                <a:lnTo>
                  <a:pt x="506557" y="66577"/>
                </a:lnTo>
                <a:lnTo>
                  <a:pt x="504166" y="65050"/>
                </a:lnTo>
                <a:lnTo>
                  <a:pt x="501775" y="63522"/>
                </a:lnTo>
                <a:lnTo>
                  <a:pt x="499916" y="61331"/>
                </a:lnTo>
                <a:lnTo>
                  <a:pt x="498588" y="58475"/>
                </a:lnTo>
                <a:lnTo>
                  <a:pt x="497326" y="55619"/>
                </a:lnTo>
                <a:lnTo>
                  <a:pt x="496695" y="52232"/>
                </a:lnTo>
                <a:lnTo>
                  <a:pt x="496695" y="44329"/>
                </a:lnTo>
                <a:lnTo>
                  <a:pt x="497326" y="40942"/>
                </a:lnTo>
                <a:lnTo>
                  <a:pt x="498588" y="38153"/>
                </a:lnTo>
                <a:lnTo>
                  <a:pt x="499916" y="35297"/>
                </a:lnTo>
                <a:lnTo>
                  <a:pt x="501775" y="33106"/>
                </a:lnTo>
                <a:lnTo>
                  <a:pt x="504166" y="31578"/>
                </a:lnTo>
                <a:lnTo>
                  <a:pt x="506557" y="30051"/>
                </a:lnTo>
                <a:lnTo>
                  <a:pt x="509446" y="29287"/>
                </a:lnTo>
                <a:lnTo>
                  <a:pt x="516220" y="29287"/>
                </a:lnTo>
                <a:lnTo>
                  <a:pt x="519109" y="30051"/>
                </a:lnTo>
                <a:lnTo>
                  <a:pt x="521500" y="31578"/>
                </a:lnTo>
                <a:lnTo>
                  <a:pt x="523891" y="33106"/>
                </a:lnTo>
                <a:lnTo>
                  <a:pt x="525717" y="35297"/>
                </a:lnTo>
                <a:lnTo>
                  <a:pt x="526979" y="38153"/>
                </a:lnTo>
                <a:lnTo>
                  <a:pt x="528307" y="40942"/>
                </a:lnTo>
                <a:lnTo>
                  <a:pt x="528971" y="44329"/>
                </a:lnTo>
                <a:lnTo>
                  <a:pt x="528971" y="52232"/>
                </a:lnTo>
                <a:lnTo>
                  <a:pt x="528307" y="55619"/>
                </a:lnTo>
                <a:lnTo>
                  <a:pt x="526979" y="58475"/>
                </a:lnTo>
                <a:lnTo>
                  <a:pt x="525717" y="61331"/>
                </a:lnTo>
                <a:lnTo>
                  <a:pt x="523891" y="63522"/>
                </a:lnTo>
                <a:lnTo>
                  <a:pt x="521500" y="65050"/>
                </a:lnTo>
                <a:lnTo>
                  <a:pt x="519109" y="66577"/>
                </a:lnTo>
                <a:lnTo>
                  <a:pt x="516220" y="67341"/>
                </a:lnTo>
                <a:lnTo>
                  <a:pt x="512833" y="67341"/>
                </a:lnTo>
                <a:lnTo>
                  <a:pt x="512833" y="74215"/>
                </a:lnTo>
                <a:lnTo>
                  <a:pt x="517548" y="74215"/>
                </a:lnTo>
                <a:lnTo>
                  <a:pt x="521699" y="73185"/>
                </a:lnTo>
                <a:lnTo>
                  <a:pt x="525285" y="71127"/>
                </a:lnTo>
                <a:lnTo>
                  <a:pt x="528938" y="69068"/>
                </a:lnTo>
                <a:lnTo>
                  <a:pt x="531794" y="66112"/>
                </a:lnTo>
                <a:lnTo>
                  <a:pt x="533852" y="62261"/>
                </a:lnTo>
                <a:lnTo>
                  <a:pt x="535911" y="58342"/>
                </a:lnTo>
                <a:lnTo>
                  <a:pt x="536941" y="53693"/>
                </a:lnTo>
                <a:lnTo>
                  <a:pt x="536941" y="42935"/>
                </a:lnTo>
                <a:lnTo>
                  <a:pt x="535911" y="38319"/>
                </a:lnTo>
                <a:lnTo>
                  <a:pt x="533852" y="34467"/>
                </a:lnTo>
                <a:lnTo>
                  <a:pt x="531794" y="30549"/>
                </a:lnTo>
                <a:lnTo>
                  <a:pt x="528938" y="27560"/>
                </a:lnTo>
                <a:lnTo>
                  <a:pt x="525285" y="25502"/>
                </a:lnTo>
                <a:lnTo>
                  <a:pt x="521699" y="23443"/>
                </a:lnTo>
                <a:lnTo>
                  <a:pt x="517548" y="22413"/>
                </a:lnTo>
                <a:lnTo>
                  <a:pt x="508184" y="22413"/>
                </a:lnTo>
                <a:lnTo>
                  <a:pt x="504033" y="23443"/>
                </a:lnTo>
                <a:lnTo>
                  <a:pt x="500381" y="25502"/>
                </a:lnTo>
                <a:lnTo>
                  <a:pt x="496728" y="27560"/>
                </a:lnTo>
                <a:lnTo>
                  <a:pt x="493872" y="30549"/>
                </a:lnTo>
                <a:lnTo>
                  <a:pt x="491814" y="34467"/>
                </a:lnTo>
                <a:lnTo>
                  <a:pt x="489755" y="38319"/>
                </a:lnTo>
                <a:lnTo>
                  <a:pt x="488726" y="42935"/>
                </a:lnTo>
                <a:lnTo>
                  <a:pt x="488726" y="53693"/>
                </a:lnTo>
                <a:lnTo>
                  <a:pt x="489755" y="58342"/>
                </a:lnTo>
                <a:close/>
              </a:path>
              <a:path w="1268289" h="94636">
                <a:moveTo>
                  <a:pt x="301868" y="68005"/>
                </a:moveTo>
                <a:lnTo>
                  <a:pt x="302632" y="65747"/>
                </a:lnTo>
                <a:lnTo>
                  <a:pt x="301689" y="67219"/>
                </a:lnTo>
                <a:lnTo>
                  <a:pt x="301868" y="68005"/>
                </a:lnTo>
                <a:close/>
              </a:path>
              <a:path w="1268289" h="94636">
                <a:moveTo>
                  <a:pt x="68325" y="58342"/>
                </a:moveTo>
                <a:lnTo>
                  <a:pt x="70384" y="62261"/>
                </a:lnTo>
                <a:lnTo>
                  <a:pt x="72443" y="66112"/>
                </a:lnTo>
                <a:lnTo>
                  <a:pt x="75299" y="69068"/>
                </a:lnTo>
                <a:lnTo>
                  <a:pt x="78951" y="71127"/>
                </a:lnTo>
                <a:lnTo>
                  <a:pt x="82604" y="73185"/>
                </a:lnTo>
                <a:lnTo>
                  <a:pt x="86755" y="74215"/>
                </a:lnTo>
                <a:lnTo>
                  <a:pt x="85128" y="66577"/>
                </a:lnTo>
                <a:lnTo>
                  <a:pt x="82737" y="65050"/>
                </a:lnTo>
                <a:lnTo>
                  <a:pt x="80346" y="63522"/>
                </a:lnTo>
                <a:lnTo>
                  <a:pt x="78486" y="61331"/>
                </a:lnTo>
                <a:lnTo>
                  <a:pt x="77158" y="58475"/>
                </a:lnTo>
                <a:lnTo>
                  <a:pt x="75896" y="55619"/>
                </a:lnTo>
                <a:lnTo>
                  <a:pt x="75265" y="52232"/>
                </a:lnTo>
                <a:lnTo>
                  <a:pt x="75265" y="44329"/>
                </a:lnTo>
                <a:lnTo>
                  <a:pt x="75896" y="40942"/>
                </a:lnTo>
                <a:lnTo>
                  <a:pt x="77158" y="38153"/>
                </a:lnTo>
                <a:lnTo>
                  <a:pt x="78486" y="35297"/>
                </a:lnTo>
                <a:lnTo>
                  <a:pt x="80346" y="33106"/>
                </a:lnTo>
                <a:lnTo>
                  <a:pt x="82737" y="31578"/>
                </a:lnTo>
                <a:lnTo>
                  <a:pt x="85128" y="30051"/>
                </a:lnTo>
                <a:lnTo>
                  <a:pt x="88016" y="29287"/>
                </a:lnTo>
                <a:lnTo>
                  <a:pt x="94790" y="29287"/>
                </a:lnTo>
                <a:lnTo>
                  <a:pt x="97679" y="30051"/>
                </a:lnTo>
                <a:lnTo>
                  <a:pt x="100070" y="31578"/>
                </a:lnTo>
                <a:lnTo>
                  <a:pt x="102461" y="33106"/>
                </a:lnTo>
                <a:lnTo>
                  <a:pt x="104287" y="35297"/>
                </a:lnTo>
                <a:lnTo>
                  <a:pt x="105549" y="38153"/>
                </a:lnTo>
                <a:lnTo>
                  <a:pt x="106877" y="40942"/>
                </a:lnTo>
                <a:lnTo>
                  <a:pt x="107541" y="44329"/>
                </a:lnTo>
                <a:lnTo>
                  <a:pt x="107541" y="52232"/>
                </a:lnTo>
                <a:lnTo>
                  <a:pt x="106877" y="55619"/>
                </a:lnTo>
                <a:lnTo>
                  <a:pt x="105549" y="58475"/>
                </a:lnTo>
                <a:lnTo>
                  <a:pt x="104287" y="61331"/>
                </a:lnTo>
                <a:lnTo>
                  <a:pt x="102461" y="63522"/>
                </a:lnTo>
                <a:lnTo>
                  <a:pt x="100070" y="65050"/>
                </a:lnTo>
                <a:lnTo>
                  <a:pt x="97679" y="66577"/>
                </a:lnTo>
                <a:lnTo>
                  <a:pt x="94790" y="67341"/>
                </a:lnTo>
                <a:lnTo>
                  <a:pt x="91403" y="67341"/>
                </a:lnTo>
                <a:lnTo>
                  <a:pt x="91403" y="74215"/>
                </a:lnTo>
                <a:lnTo>
                  <a:pt x="96119" y="74215"/>
                </a:lnTo>
                <a:lnTo>
                  <a:pt x="100269" y="73185"/>
                </a:lnTo>
                <a:lnTo>
                  <a:pt x="103856" y="71127"/>
                </a:lnTo>
                <a:lnTo>
                  <a:pt x="107508" y="69068"/>
                </a:lnTo>
                <a:lnTo>
                  <a:pt x="110364" y="66112"/>
                </a:lnTo>
                <a:lnTo>
                  <a:pt x="112423" y="62261"/>
                </a:lnTo>
                <a:lnTo>
                  <a:pt x="114482" y="58342"/>
                </a:lnTo>
                <a:lnTo>
                  <a:pt x="115511" y="53693"/>
                </a:lnTo>
                <a:lnTo>
                  <a:pt x="115511" y="42935"/>
                </a:lnTo>
                <a:lnTo>
                  <a:pt x="114482" y="38319"/>
                </a:lnTo>
                <a:lnTo>
                  <a:pt x="112423" y="34467"/>
                </a:lnTo>
                <a:lnTo>
                  <a:pt x="110364" y="30549"/>
                </a:lnTo>
                <a:lnTo>
                  <a:pt x="107508" y="27560"/>
                </a:lnTo>
                <a:lnTo>
                  <a:pt x="103856" y="25502"/>
                </a:lnTo>
                <a:lnTo>
                  <a:pt x="100269" y="23443"/>
                </a:lnTo>
                <a:lnTo>
                  <a:pt x="96119" y="22413"/>
                </a:lnTo>
                <a:lnTo>
                  <a:pt x="86755" y="22413"/>
                </a:lnTo>
                <a:lnTo>
                  <a:pt x="82604" y="23443"/>
                </a:lnTo>
                <a:lnTo>
                  <a:pt x="78951" y="25502"/>
                </a:lnTo>
                <a:lnTo>
                  <a:pt x="75299" y="27560"/>
                </a:lnTo>
                <a:lnTo>
                  <a:pt x="72443" y="30549"/>
                </a:lnTo>
                <a:lnTo>
                  <a:pt x="70384" y="34467"/>
                </a:lnTo>
                <a:lnTo>
                  <a:pt x="68325" y="38319"/>
                </a:lnTo>
                <a:lnTo>
                  <a:pt x="67296" y="42935"/>
                </a:lnTo>
                <a:lnTo>
                  <a:pt x="67296" y="53693"/>
                </a:lnTo>
                <a:lnTo>
                  <a:pt x="68325" y="58342"/>
                </a:lnTo>
                <a:close/>
              </a:path>
              <a:path w="1268289" h="94636">
                <a:moveTo>
                  <a:pt x="9264" y="50605"/>
                </a:moveTo>
                <a:lnTo>
                  <a:pt x="8367" y="45857"/>
                </a:lnTo>
                <a:lnTo>
                  <a:pt x="8367" y="34766"/>
                </a:lnTo>
                <a:lnTo>
                  <a:pt x="9297" y="30018"/>
                </a:lnTo>
                <a:lnTo>
                  <a:pt x="11157" y="26099"/>
                </a:lnTo>
                <a:lnTo>
                  <a:pt x="13083" y="22181"/>
                </a:lnTo>
                <a:lnTo>
                  <a:pt x="15739" y="19193"/>
                </a:lnTo>
                <a:lnTo>
                  <a:pt x="19126" y="17134"/>
                </a:lnTo>
                <a:lnTo>
                  <a:pt x="22513" y="15009"/>
                </a:lnTo>
                <a:lnTo>
                  <a:pt x="26431" y="13946"/>
                </a:lnTo>
                <a:lnTo>
                  <a:pt x="35264" y="13946"/>
                </a:lnTo>
                <a:lnTo>
                  <a:pt x="38817" y="14942"/>
                </a:lnTo>
                <a:lnTo>
                  <a:pt x="41540" y="16935"/>
                </a:lnTo>
                <a:lnTo>
                  <a:pt x="44329" y="18860"/>
                </a:lnTo>
                <a:lnTo>
                  <a:pt x="46455" y="21716"/>
                </a:lnTo>
                <a:lnTo>
                  <a:pt x="47916" y="25502"/>
                </a:lnTo>
                <a:lnTo>
                  <a:pt x="55785" y="21816"/>
                </a:lnTo>
                <a:lnTo>
                  <a:pt x="54391" y="18495"/>
                </a:lnTo>
                <a:lnTo>
                  <a:pt x="52498" y="15706"/>
                </a:lnTo>
                <a:lnTo>
                  <a:pt x="50107" y="13448"/>
                </a:lnTo>
                <a:lnTo>
                  <a:pt x="47783" y="11123"/>
                </a:lnTo>
                <a:lnTo>
                  <a:pt x="44960" y="9397"/>
                </a:lnTo>
                <a:lnTo>
                  <a:pt x="41640" y="8268"/>
                </a:lnTo>
                <a:lnTo>
                  <a:pt x="38319" y="7072"/>
                </a:lnTo>
                <a:lnTo>
                  <a:pt x="34534" y="6475"/>
                </a:lnTo>
                <a:lnTo>
                  <a:pt x="24173" y="6475"/>
                </a:lnTo>
                <a:lnTo>
                  <a:pt x="18827" y="7869"/>
                </a:lnTo>
                <a:lnTo>
                  <a:pt x="14245" y="10659"/>
                </a:lnTo>
                <a:lnTo>
                  <a:pt x="9729" y="13381"/>
                </a:lnTo>
                <a:lnTo>
                  <a:pt x="6209" y="17267"/>
                </a:lnTo>
                <a:lnTo>
                  <a:pt x="3685" y="22314"/>
                </a:lnTo>
                <a:lnTo>
                  <a:pt x="1228" y="27361"/>
                </a:lnTo>
                <a:lnTo>
                  <a:pt x="0" y="33371"/>
                </a:lnTo>
                <a:lnTo>
                  <a:pt x="0" y="47318"/>
                </a:lnTo>
                <a:lnTo>
                  <a:pt x="1228" y="53328"/>
                </a:lnTo>
                <a:lnTo>
                  <a:pt x="3685" y="58375"/>
                </a:lnTo>
                <a:lnTo>
                  <a:pt x="6209" y="63423"/>
                </a:lnTo>
                <a:lnTo>
                  <a:pt x="9729" y="67341"/>
                </a:lnTo>
                <a:lnTo>
                  <a:pt x="14245" y="70130"/>
                </a:lnTo>
                <a:lnTo>
                  <a:pt x="18827" y="72853"/>
                </a:lnTo>
                <a:lnTo>
                  <a:pt x="24240" y="74215"/>
                </a:lnTo>
                <a:lnTo>
                  <a:pt x="34600" y="74215"/>
                </a:lnTo>
                <a:lnTo>
                  <a:pt x="38386" y="73517"/>
                </a:lnTo>
                <a:lnTo>
                  <a:pt x="41839" y="72123"/>
                </a:lnTo>
                <a:lnTo>
                  <a:pt x="45359" y="70728"/>
                </a:lnTo>
                <a:lnTo>
                  <a:pt x="48414" y="68703"/>
                </a:lnTo>
                <a:lnTo>
                  <a:pt x="51004" y="66046"/>
                </a:lnTo>
                <a:lnTo>
                  <a:pt x="53594" y="63323"/>
                </a:lnTo>
                <a:lnTo>
                  <a:pt x="55586" y="60102"/>
                </a:lnTo>
                <a:lnTo>
                  <a:pt x="56981" y="56383"/>
                </a:lnTo>
                <a:lnTo>
                  <a:pt x="49011" y="53395"/>
                </a:lnTo>
                <a:lnTo>
                  <a:pt x="47550" y="57844"/>
                </a:lnTo>
                <a:lnTo>
                  <a:pt x="45193" y="61198"/>
                </a:lnTo>
                <a:lnTo>
                  <a:pt x="41939" y="63456"/>
                </a:lnTo>
                <a:lnTo>
                  <a:pt x="38684" y="65648"/>
                </a:lnTo>
                <a:lnTo>
                  <a:pt x="34866" y="66743"/>
                </a:lnTo>
                <a:lnTo>
                  <a:pt x="25967" y="66743"/>
                </a:lnTo>
                <a:lnTo>
                  <a:pt x="22048" y="65714"/>
                </a:lnTo>
                <a:lnTo>
                  <a:pt x="18728" y="63655"/>
                </a:lnTo>
                <a:lnTo>
                  <a:pt x="15407" y="61530"/>
                </a:lnTo>
                <a:lnTo>
                  <a:pt x="12850" y="58508"/>
                </a:lnTo>
                <a:lnTo>
                  <a:pt x="11057" y="54590"/>
                </a:lnTo>
                <a:lnTo>
                  <a:pt x="9264" y="50605"/>
                </a:lnTo>
                <a:close/>
              </a:path>
              <a:path w="1268289" h="94636">
                <a:moveTo>
                  <a:pt x="88016" y="67341"/>
                </a:moveTo>
                <a:lnTo>
                  <a:pt x="85128" y="66577"/>
                </a:lnTo>
                <a:lnTo>
                  <a:pt x="86755" y="74215"/>
                </a:lnTo>
                <a:lnTo>
                  <a:pt x="91403" y="74215"/>
                </a:lnTo>
                <a:lnTo>
                  <a:pt x="91403" y="67341"/>
                </a:lnTo>
                <a:lnTo>
                  <a:pt x="88016" y="67341"/>
                </a:lnTo>
                <a:close/>
              </a:path>
              <a:path w="1268289" h="94636">
                <a:moveTo>
                  <a:pt x="138484" y="42470"/>
                </a:moveTo>
                <a:lnTo>
                  <a:pt x="139247" y="39083"/>
                </a:lnTo>
                <a:lnTo>
                  <a:pt x="140775" y="36559"/>
                </a:lnTo>
                <a:lnTo>
                  <a:pt x="142369" y="34036"/>
                </a:lnTo>
                <a:lnTo>
                  <a:pt x="144361" y="32209"/>
                </a:lnTo>
                <a:lnTo>
                  <a:pt x="146752" y="31080"/>
                </a:lnTo>
                <a:lnTo>
                  <a:pt x="149143" y="29951"/>
                </a:lnTo>
                <a:lnTo>
                  <a:pt x="151534" y="29387"/>
                </a:lnTo>
                <a:lnTo>
                  <a:pt x="157378" y="29387"/>
                </a:lnTo>
                <a:lnTo>
                  <a:pt x="160267" y="30483"/>
                </a:lnTo>
                <a:lnTo>
                  <a:pt x="162591" y="32674"/>
                </a:lnTo>
                <a:lnTo>
                  <a:pt x="164982" y="34799"/>
                </a:lnTo>
                <a:lnTo>
                  <a:pt x="166177" y="38618"/>
                </a:lnTo>
                <a:lnTo>
                  <a:pt x="166177" y="73219"/>
                </a:lnTo>
                <a:lnTo>
                  <a:pt x="174147" y="73219"/>
                </a:lnTo>
                <a:lnTo>
                  <a:pt x="174147" y="37024"/>
                </a:lnTo>
                <a:lnTo>
                  <a:pt x="173250" y="33471"/>
                </a:lnTo>
                <a:lnTo>
                  <a:pt x="171457" y="30682"/>
                </a:lnTo>
                <a:lnTo>
                  <a:pt x="169730" y="27892"/>
                </a:lnTo>
                <a:lnTo>
                  <a:pt x="167406" y="25834"/>
                </a:lnTo>
                <a:lnTo>
                  <a:pt x="164484" y="24505"/>
                </a:lnTo>
                <a:lnTo>
                  <a:pt x="161562" y="23111"/>
                </a:lnTo>
                <a:lnTo>
                  <a:pt x="158308" y="22413"/>
                </a:lnTo>
                <a:lnTo>
                  <a:pt x="152198" y="22413"/>
                </a:lnTo>
                <a:lnTo>
                  <a:pt x="149740" y="22779"/>
                </a:lnTo>
                <a:lnTo>
                  <a:pt x="147350" y="23509"/>
                </a:lnTo>
                <a:lnTo>
                  <a:pt x="145025" y="24240"/>
                </a:lnTo>
                <a:lnTo>
                  <a:pt x="142966" y="25435"/>
                </a:lnTo>
                <a:lnTo>
                  <a:pt x="141173" y="27096"/>
                </a:lnTo>
                <a:lnTo>
                  <a:pt x="139380" y="28689"/>
                </a:lnTo>
                <a:lnTo>
                  <a:pt x="138185" y="34567"/>
                </a:lnTo>
                <a:lnTo>
                  <a:pt x="137951" y="30819"/>
                </a:lnTo>
                <a:lnTo>
                  <a:pt x="136890" y="33471"/>
                </a:lnTo>
                <a:lnTo>
                  <a:pt x="137951" y="30819"/>
                </a:lnTo>
                <a:lnTo>
                  <a:pt x="137488" y="23410"/>
                </a:lnTo>
                <a:lnTo>
                  <a:pt x="130514" y="23410"/>
                </a:lnTo>
                <a:lnTo>
                  <a:pt x="130514" y="73219"/>
                </a:lnTo>
                <a:lnTo>
                  <a:pt x="138484" y="73219"/>
                </a:lnTo>
                <a:lnTo>
                  <a:pt x="138484" y="42470"/>
                </a:lnTo>
                <a:close/>
              </a:path>
              <a:path w="1268289" h="94636">
                <a:moveTo>
                  <a:pt x="137952" y="30815"/>
                </a:moveTo>
                <a:lnTo>
                  <a:pt x="138185" y="34567"/>
                </a:lnTo>
                <a:lnTo>
                  <a:pt x="139380" y="28689"/>
                </a:lnTo>
                <a:lnTo>
                  <a:pt x="137952" y="30815"/>
                </a:lnTo>
                <a:close/>
              </a:path>
              <a:path w="1268289" h="94636">
                <a:moveTo>
                  <a:pt x="203266" y="61929"/>
                </a:moveTo>
                <a:lnTo>
                  <a:pt x="203266" y="30283"/>
                </a:lnTo>
                <a:lnTo>
                  <a:pt x="221396" y="30283"/>
                </a:lnTo>
                <a:lnTo>
                  <a:pt x="221396" y="23410"/>
                </a:lnTo>
                <a:lnTo>
                  <a:pt x="203266" y="23410"/>
                </a:lnTo>
                <a:lnTo>
                  <a:pt x="203266" y="9264"/>
                </a:lnTo>
                <a:lnTo>
                  <a:pt x="195296" y="11456"/>
                </a:lnTo>
                <a:lnTo>
                  <a:pt x="195296" y="23410"/>
                </a:lnTo>
                <a:lnTo>
                  <a:pt x="185334" y="23410"/>
                </a:lnTo>
                <a:lnTo>
                  <a:pt x="185334" y="30283"/>
                </a:lnTo>
                <a:lnTo>
                  <a:pt x="195296" y="30283"/>
                </a:lnTo>
                <a:lnTo>
                  <a:pt x="195296" y="60866"/>
                </a:lnTo>
                <a:lnTo>
                  <a:pt x="195363" y="64054"/>
                </a:lnTo>
                <a:lnTo>
                  <a:pt x="196027" y="66644"/>
                </a:lnTo>
                <a:lnTo>
                  <a:pt x="197288" y="68636"/>
                </a:lnTo>
                <a:lnTo>
                  <a:pt x="198617" y="70562"/>
                </a:lnTo>
                <a:lnTo>
                  <a:pt x="200377" y="71990"/>
                </a:lnTo>
                <a:lnTo>
                  <a:pt x="202568" y="72920"/>
                </a:lnTo>
                <a:lnTo>
                  <a:pt x="204760" y="73783"/>
                </a:lnTo>
                <a:lnTo>
                  <a:pt x="207117" y="74215"/>
                </a:lnTo>
                <a:lnTo>
                  <a:pt x="212364" y="74215"/>
                </a:lnTo>
                <a:lnTo>
                  <a:pt x="214755" y="73816"/>
                </a:lnTo>
                <a:lnTo>
                  <a:pt x="216814" y="73019"/>
                </a:lnTo>
                <a:lnTo>
                  <a:pt x="218939" y="72222"/>
                </a:lnTo>
                <a:lnTo>
                  <a:pt x="220765" y="71127"/>
                </a:lnTo>
                <a:lnTo>
                  <a:pt x="222293" y="69732"/>
                </a:lnTo>
                <a:lnTo>
                  <a:pt x="219503" y="63058"/>
                </a:lnTo>
                <a:lnTo>
                  <a:pt x="218374" y="64187"/>
                </a:lnTo>
                <a:lnTo>
                  <a:pt x="217112" y="65083"/>
                </a:lnTo>
                <a:lnTo>
                  <a:pt x="215718" y="65747"/>
                </a:lnTo>
                <a:lnTo>
                  <a:pt x="214323" y="66411"/>
                </a:lnTo>
                <a:lnTo>
                  <a:pt x="212663" y="66743"/>
                </a:lnTo>
                <a:lnTo>
                  <a:pt x="208545" y="66743"/>
                </a:lnTo>
                <a:lnTo>
                  <a:pt x="206752" y="66146"/>
                </a:lnTo>
                <a:lnTo>
                  <a:pt x="205358" y="64950"/>
                </a:lnTo>
                <a:lnTo>
                  <a:pt x="203963" y="63755"/>
                </a:lnTo>
                <a:lnTo>
                  <a:pt x="203266" y="61929"/>
                </a:lnTo>
                <a:close/>
              </a:path>
              <a:path w="1268289" h="94636">
                <a:moveTo>
                  <a:pt x="244701" y="34700"/>
                </a:moveTo>
                <a:lnTo>
                  <a:pt x="246428" y="32873"/>
                </a:lnTo>
                <a:lnTo>
                  <a:pt x="248487" y="31678"/>
                </a:lnTo>
                <a:lnTo>
                  <a:pt x="250612" y="30483"/>
                </a:lnTo>
                <a:lnTo>
                  <a:pt x="252704" y="29885"/>
                </a:lnTo>
                <a:lnTo>
                  <a:pt x="256356" y="29885"/>
                </a:lnTo>
                <a:lnTo>
                  <a:pt x="257585" y="29951"/>
                </a:lnTo>
                <a:lnTo>
                  <a:pt x="259312" y="30217"/>
                </a:lnTo>
                <a:lnTo>
                  <a:pt x="260839" y="30682"/>
                </a:lnTo>
                <a:lnTo>
                  <a:pt x="262234" y="23410"/>
                </a:lnTo>
                <a:lnTo>
                  <a:pt x="260607" y="22746"/>
                </a:lnTo>
                <a:lnTo>
                  <a:pt x="258548" y="22480"/>
                </a:lnTo>
                <a:lnTo>
                  <a:pt x="256755" y="22413"/>
                </a:lnTo>
                <a:lnTo>
                  <a:pt x="252903" y="22413"/>
                </a:lnTo>
                <a:lnTo>
                  <a:pt x="249616" y="23177"/>
                </a:lnTo>
                <a:lnTo>
                  <a:pt x="246893" y="24705"/>
                </a:lnTo>
                <a:lnTo>
                  <a:pt x="244236" y="26232"/>
                </a:lnTo>
                <a:lnTo>
                  <a:pt x="242211" y="28523"/>
                </a:lnTo>
                <a:lnTo>
                  <a:pt x="240816" y="31578"/>
                </a:lnTo>
                <a:lnTo>
                  <a:pt x="239720" y="23410"/>
                </a:lnTo>
                <a:lnTo>
                  <a:pt x="233245" y="23410"/>
                </a:lnTo>
                <a:lnTo>
                  <a:pt x="233245" y="73219"/>
                </a:lnTo>
                <a:lnTo>
                  <a:pt x="241214" y="73219"/>
                </a:lnTo>
                <a:lnTo>
                  <a:pt x="241214" y="42603"/>
                </a:lnTo>
                <a:lnTo>
                  <a:pt x="241912" y="39548"/>
                </a:lnTo>
                <a:lnTo>
                  <a:pt x="243306" y="37157"/>
                </a:lnTo>
                <a:lnTo>
                  <a:pt x="244701" y="34700"/>
                </a:lnTo>
                <a:close/>
              </a:path>
              <a:path w="1268289" h="94636">
                <a:moveTo>
                  <a:pt x="301868" y="68005"/>
                </a:moveTo>
                <a:lnTo>
                  <a:pt x="302732" y="69533"/>
                </a:lnTo>
                <a:lnTo>
                  <a:pt x="303429" y="63157"/>
                </a:lnTo>
                <a:lnTo>
                  <a:pt x="301436" y="62858"/>
                </a:lnTo>
                <a:lnTo>
                  <a:pt x="301436" y="66112"/>
                </a:lnTo>
                <a:lnTo>
                  <a:pt x="301270" y="67872"/>
                </a:lnTo>
                <a:lnTo>
                  <a:pt x="301689" y="67219"/>
                </a:lnTo>
                <a:lnTo>
                  <a:pt x="301436" y="63854"/>
                </a:lnTo>
                <a:lnTo>
                  <a:pt x="301689" y="67219"/>
                </a:lnTo>
                <a:lnTo>
                  <a:pt x="302632" y="65747"/>
                </a:lnTo>
                <a:lnTo>
                  <a:pt x="301868" y="68005"/>
                </a:lnTo>
                <a:close/>
              </a:path>
              <a:path w="1268289" h="94636">
                <a:moveTo>
                  <a:pt x="273444" y="28158"/>
                </a:moveTo>
                <a:lnTo>
                  <a:pt x="270987" y="31147"/>
                </a:lnTo>
                <a:lnTo>
                  <a:pt x="269658" y="34866"/>
                </a:lnTo>
                <a:lnTo>
                  <a:pt x="276134" y="38850"/>
                </a:lnTo>
                <a:lnTo>
                  <a:pt x="277263" y="35530"/>
                </a:lnTo>
                <a:lnTo>
                  <a:pt x="279022" y="33139"/>
                </a:lnTo>
                <a:lnTo>
                  <a:pt x="281413" y="31678"/>
                </a:lnTo>
                <a:lnTo>
                  <a:pt x="283804" y="30150"/>
                </a:lnTo>
                <a:lnTo>
                  <a:pt x="286726" y="29387"/>
                </a:lnTo>
                <a:lnTo>
                  <a:pt x="293832" y="29387"/>
                </a:lnTo>
                <a:lnTo>
                  <a:pt x="296655" y="30416"/>
                </a:lnTo>
                <a:lnTo>
                  <a:pt x="298647" y="32475"/>
                </a:lnTo>
                <a:lnTo>
                  <a:pt x="300640" y="34467"/>
                </a:lnTo>
                <a:lnTo>
                  <a:pt x="301636" y="37323"/>
                </a:lnTo>
                <a:lnTo>
                  <a:pt x="301636" y="42950"/>
                </a:lnTo>
                <a:lnTo>
                  <a:pt x="283505" y="46521"/>
                </a:lnTo>
                <a:lnTo>
                  <a:pt x="283937" y="53162"/>
                </a:lnTo>
                <a:lnTo>
                  <a:pt x="287191" y="52498"/>
                </a:lnTo>
                <a:lnTo>
                  <a:pt x="301636" y="49537"/>
                </a:lnTo>
                <a:lnTo>
                  <a:pt x="303230" y="49211"/>
                </a:lnTo>
                <a:lnTo>
                  <a:pt x="303230" y="42636"/>
                </a:lnTo>
                <a:lnTo>
                  <a:pt x="305355" y="27361"/>
                </a:lnTo>
                <a:lnTo>
                  <a:pt x="303064" y="25502"/>
                </a:lnTo>
                <a:lnTo>
                  <a:pt x="300141" y="24306"/>
                </a:lnTo>
                <a:lnTo>
                  <a:pt x="297219" y="23044"/>
                </a:lnTo>
                <a:lnTo>
                  <a:pt x="293965" y="22413"/>
                </a:lnTo>
                <a:lnTo>
                  <a:pt x="285066" y="22413"/>
                </a:lnTo>
                <a:lnTo>
                  <a:pt x="280616" y="23576"/>
                </a:lnTo>
                <a:lnTo>
                  <a:pt x="277030" y="25900"/>
                </a:lnTo>
                <a:lnTo>
                  <a:pt x="273444" y="28158"/>
                </a:lnTo>
                <a:close/>
              </a:path>
              <a:path w="1268289" h="94636">
                <a:moveTo>
                  <a:pt x="340427" y="34700"/>
                </a:moveTo>
                <a:lnTo>
                  <a:pt x="342154" y="32873"/>
                </a:lnTo>
                <a:lnTo>
                  <a:pt x="344213" y="31678"/>
                </a:lnTo>
                <a:lnTo>
                  <a:pt x="346338" y="30483"/>
                </a:lnTo>
                <a:lnTo>
                  <a:pt x="348430" y="29885"/>
                </a:lnTo>
                <a:lnTo>
                  <a:pt x="352083" y="29885"/>
                </a:lnTo>
                <a:lnTo>
                  <a:pt x="353311" y="29951"/>
                </a:lnTo>
                <a:lnTo>
                  <a:pt x="355038" y="30217"/>
                </a:lnTo>
                <a:lnTo>
                  <a:pt x="356566" y="30682"/>
                </a:lnTo>
                <a:lnTo>
                  <a:pt x="357960" y="23410"/>
                </a:lnTo>
                <a:lnTo>
                  <a:pt x="356333" y="22746"/>
                </a:lnTo>
                <a:lnTo>
                  <a:pt x="354274" y="22480"/>
                </a:lnTo>
                <a:lnTo>
                  <a:pt x="352481" y="22413"/>
                </a:lnTo>
                <a:lnTo>
                  <a:pt x="348629" y="22413"/>
                </a:lnTo>
                <a:lnTo>
                  <a:pt x="345342" y="23177"/>
                </a:lnTo>
                <a:lnTo>
                  <a:pt x="342619" y="24705"/>
                </a:lnTo>
                <a:lnTo>
                  <a:pt x="339963" y="26232"/>
                </a:lnTo>
                <a:lnTo>
                  <a:pt x="337937" y="28523"/>
                </a:lnTo>
                <a:lnTo>
                  <a:pt x="336542" y="31578"/>
                </a:lnTo>
                <a:lnTo>
                  <a:pt x="335447" y="23410"/>
                </a:lnTo>
                <a:lnTo>
                  <a:pt x="328971" y="23410"/>
                </a:lnTo>
                <a:lnTo>
                  <a:pt x="328971" y="73219"/>
                </a:lnTo>
                <a:lnTo>
                  <a:pt x="336941" y="73219"/>
                </a:lnTo>
                <a:lnTo>
                  <a:pt x="336941" y="42603"/>
                </a:lnTo>
                <a:lnTo>
                  <a:pt x="337638" y="39548"/>
                </a:lnTo>
                <a:lnTo>
                  <a:pt x="339033" y="37157"/>
                </a:lnTo>
                <a:lnTo>
                  <a:pt x="340427" y="34700"/>
                </a:lnTo>
                <a:close/>
              </a:path>
              <a:path w="1268289" h="94636">
                <a:moveTo>
                  <a:pt x="283505" y="46521"/>
                </a:moveTo>
                <a:lnTo>
                  <a:pt x="279056" y="47384"/>
                </a:lnTo>
                <a:lnTo>
                  <a:pt x="275569" y="49045"/>
                </a:lnTo>
                <a:lnTo>
                  <a:pt x="273045" y="51502"/>
                </a:lnTo>
                <a:lnTo>
                  <a:pt x="270588" y="53893"/>
                </a:lnTo>
                <a:lnTo>
                  <a:pt x="269360" y="56948"/>
                </a:lnTo>
                <a:lnTo>
                  <a:pt x="269360" y="63655"/>
                </a:lnTo>
                <a:lnTo>
                  <a:pt x="270090" y="66179"/>
                </a:lnTo>
                <a:lnTo>
                  <a:pt x="271551" y="68238"/>
                </a:lnTo>
                <a:lnTo>
                  <a:pt x="273079" y="70230"/>
                </a:lnTo>
                <a:lnTo>
                  <a:pt x="275104" y="71724"/>
                </a:lnTo>
                <a:lnTo>
                  <a:pt x="277628" y="72720"/>
                </a:lnTo>
                <a:lnTo>
                  <a:pt x="280151" y="73717"/>
                </a:lnTo>
                <a:lnTo>
                  <a:pt x="282874" y="74215"/>
                </a:lnTo>
                <a:lnTo>
                  <a:pt x="288121" y="74215"/>
                </a:lnTo>
                <a:lnTo>
                  <a:pt x="290479" y="73849"/>
                </a:lnTo>
                <a:lnTo>
                  <a:pt x="292869" y="73119"/>
                </a:lnTo>
                <a:lnTo>
                  <a:pt x="295260" y="72322"/>
                </a:lnTo>
                <a:lnTo>
                  <a:pt x="297419" y="71127"/>
                </a:lnTo>
                <a:lnTo>
                  <a:pt x="299345" y="69533"/>
                </a:lnTo>
                <a:lnTo>
                  <a:pt x="301270" y="67872"/>
                </a:lnTo>
                <a:lnTo>
                  <a:pt x="301436" y="66112"/>
                </a:lnTo>
                <a:lnTo>
                  <a:pt x="301436" y="62858"/>
                </a:lnTo>
                <a:lnTo>
                  <a:pt x="303429" y="63157"/>
                </a:lnTo>
                <a:lnTo>
                  <a:pt x="302732" y="69533"/>
                </a:lnTo>
                <a:lnTo>
                  <a:pt x="303595" y="70994"/>
                </a:lnTo>
                <a:lnTo>
                  <a:pt x="304790" y="72090"/>
                </a:lnTo>
                <a:lnTo>
                  <a:pt x="306318" y="72820"/>
                </a:lnTo>
                <a:lnTo>
                  <a:pt x="307845" y="73551"/>
                </a:lnTo>
                <a:lnTo>
                  <a:pt x="309572" y="73916"/>
                </a:lnTo>
                <a:lnTo>
                  <a:pt x="313623" y="73916"/>
                </a:lnTo>
                <a:lnTo>
                  <a:pt x="315350" y="73584"/>
                </a:lnTo>
                <a:lnTo>
                  <a:pt x="316678" y="72920"/>
                </a:lnTo>
                <a:lnTo>
                  <a:pt x="317076" y="66644"/>
                </a:lnTo>
                <a:lnTo>
                  <a:pt x="314652" y="67142"/>
                </a:lnTo>
                <a:lnTo>
                  <a:pt x="310867" y="67142"/>
                </a:lnTo>
                <a:lnTo>
                  <a:pt x="309605" y="65946"/>
                </a:lnTo>
                <a:lnTo>
                  <a:pt x="309605" y="35530"/>
                </a:lnTo>
                <a:lnTo>
                  <a:pt x="308742" y="32342"/>
                </a:lnTo>
                <a:lnTo>
                  <a:pt x="307015" y="29885"/>
                </a:lnTo>
                <a:lnTo>
                  <a:pt x="305355" y="27361"/>
                </a:lnTo>
                <a:lnTo>
                  <a:pt x="303230" y="42636"/>
                </a:lnTo>
                <a:lnTo>
                  <a:pt x="303230" y="49211"/>
                </a:lnTo>
                <a:lnTo>
                  <a:pt x="301636" y="49537"/>
                </a:lnTo>
                <a:lnTo>
                  <a:pt x="301636" y="56914"/>
                </a:lnTo>
                <a:lnTo>
                  <a:pt x="301237" y="58774"/>
                </a:lnTo>
                <a:lnTo>
                  <a:pt x="300440" y="60368"/>
                </a:lnTo>
                <a:lnTo>
                  <a:pt x="299643" y="61895"/>
                </a:lnTo>
                <a:lnTo>
                  <a:pt x="298548" y="63190"/>
                </a:lnTo>
                <a:lnTo>
                  <a:pt x="297153" y="64253"/>
                </a:lnTo>
                <a:lnTo>
                  <a:pt x="295758" y="65249"/>
                </a:lnTo>
                <a:lnTo>
                  <a:pt x="294164" y="66013"/>
                </a:lnTo>
                <a:lnTo>
                  <a:pt x="292371" y="66544"/>
                </a:lnTo>
                <a:lnTo>
                  <a:pt x="290645" y="67009"/>
                </a:lnTo>
                <a:lnTo>
                  <a:pt x="288818" y="67241"/>
                </a:lnTo>
                <a:lnTo>
                  <a:pt x="283904" y="67241"/>
                </a:lnTo>
                <a:lnTo>
                  <a:pt x="281579" y="66611"/>
                </a:lnTo>
                <a:lnTo>
                  <a:pt x="279919" y="65349"/>
                </a:lnTo>
                <a:lnTo>
                  <a:pt x="278325" y="64020"/>
                </a:lnTo>
                <a:lnTo>
                  <a:pt x="277528" y="62327"/>
                </a:lnTo>
                <a:lnTo>
                  <a:pt x="277528" y="58143"/>
                </a:lnTo>
                <a:lnTo>
                  <a:pt x="278325" y="56483"/>
                </a:lnTo>
                <a:lnTo>
                  <a:pt x="279919" y="55287"/>
                </a:lnTo>
                <a:lnTo>
                  <a:pt x="281513" y="54092"/>
                </a:lnTo>
                <a:lnTo>
                  <a:pt x="283937" y="53162"/>
                </a:lnTo>
                <a:lnTo>
                  <a:pt x="283505" y="46521"/>
                </a:lnTo>
                <a:close/>
              </a:path>
              <a:path w="1268289" h="94636">
                <a:moveTo>
                  <a:pt x="360471" y="91150"/>
                </a:moveTo>
                <a:lnTo>
                  <a:pt x="361932" y="92212"/>
                </a:lnTo>
                <a:lnTo>
                  <a:pt x="363592" y="93042"/>
                </a:lnTo>
                <a:lnTo>
                  <a:pt x="365452" y="93640"/>
                </a:lnTo>
                <a:lnTo>
                  <a:pt x="367378" y="94304"/>
                </a:lnTo>
                <a:lnTo>
                  <a:pt x="369470" y="94636"/>
                </a:lnTo>
                <a:lnTo>
                  <a:pt x="374118" y="94636"/>
                </a:lnTo>
                <a:lnTo>
                  <a:pt x="376210" y="94205"/>
                </a:lnTo>
                <a:lnTo>
                  <a:pt x="378004" y="93341"/>
                </a:lnTo>
                <a:lnTo>
                  <a:pt x="379863" y="92544"/>
                </a:lnTo>
                <a:lnTo>
                  <a:pt x="381523" y="91183"/>
                </a:lnTo>
                <a:lnTo>
                  <a:pt x="382984" y="89257"/>
                </a:lnTo>
                <a:lnTo>
                  <a:pt x="384512" y="87397"/>
                </a:lnTo>
                <a:lnTo>
                  <a:pt x="385907" y="84841"/>
                </a:lnTo>
                <a:lnTo>
                  <a:pt x="387168" y="81586"/>
                </a:lnTo>
                <a:lnTo>
                  <a:pt x="410579" y="23410"/>
                </a:lnTo>
                <a:lnTo>
                  <a:pt x="402011" y="23410"/>
                </a:lnTo>
                <a:lnTo>
                  <a:pt x="390356" y="54889"/>
                </a:lnTo>
                <a:lnTo>
                  <a:pt x="386770" y="64751"/>
                </a:lnTo>
                <a:lnTo>
                  <a:pt x="383682" y="55885"/>
                </a:lnTo>
                <a:lnTo>
                  <a:pt x="371230" y="23410"/>
                </a:lnTo>
                <a:lnTo>
                  <a:pt x="362164" y="23410"/>
                </a:lnTo>
                <a:lnTo>
                  <a:pt x="378004" y="61264"/>
                </a:lnTo>
                <a:lnTo>
                  <a:pt x="382984" y="73119"/>
                </a:lnTo>
                <a:lnTo>
                  <a:pt x="380394" y="79594"/>
                </a:lnTo>
                <a:lnTo>
                  <a:pt x="379133" y="82848"/>
                </a:lnTo>
                <a:lnTo>
                  <a:pt x="377738" y="85007"/>
                </a:lnTo>
                <a:lnTo>
                  <a:pt x="376210" y="86069"/>
                </a:lnTo>
                <a:lnTo>
                  <a:pt x="374683" y="87132"/>
                </a:lnTo>
                <a:lnTo>
                  <a:pt x="373056" y="87663"/>
                </a:lnTo>
                <a:lnTo>
                  <a:pt x="369868" y="87663"/>
                </a:lnTo>
                <a:lnTo>
                  <a:pt x="368374" y="87364"/>
                </a:lnTo>
                <a:lnTo>
                  <a:pt x="366846" y="86767"/>
                </a:lnTo>
                <a:lnTo>
                  <a:pt x="365385" y="86235"/>
                </a:lnTo>
                <a:lnTo>
                  <a:pt x="363991" y="85372"/>
                </a:lnTo>
                <a:lnTo>
                  <a:pt x="362662" y="84176"/>
                </a:lnTo>
                <a:lnTo>
                  <a:pt x="360471" y="91150"/>
                </a:lnTo>
                <a:close/>
              </a:path>
              <a:path w="1268289" h="94636">
                <a:moveTo>
                  <a:pt x="462233" y="61929"/>
                </a:moveTo>
                <a:lnTo>
                  <a:pt x="462233" y="30283"/>
                </a:lnTo>
                <a:lnTo>
                  <a:pt x="480363" y="30283"/>
                </a:lnTo>
                <a:lnTo>
                  <a:pt x="480363" y="23410"/>
                </a:lnTo>
                <a:lnTo>
                  <a:pt x="462233" y="23410"/>
                </a:lnTo>
                <a:lnTo>
                  <a:pt x="462233" y="9264"/>
                </a:lnTo>
                <a:lnTo>
                  <a:pt x="454263" y="11456"/>
                </a:lnTo>
                <a:lnTo>
                  <a:pt x="454263" y="23410"/>
                </a:lnTo>
                <a:lnTo>
                  <a:pt x="444302" y="23410"/>
                </a:lnTo>
                <a:lnTo>
                  <a:pt x="444302" y="30283"/>
                </a:lnTo>
                <a:lnTo>
                  <a:pt x="454263" y="30283"/>
                </a:lnTo>
                <a:lnTo>
                  <a:pt x="454263" y="60866"/>
                </a:lnTo>
                <a:lnTo>
                  <a:pt x="454330" y="64054"/>
                </a:lnTo>
                <a:lnTo>
                  <a:pt x="454994" y="66644"/>
                </a:lnTo>
                <a:lnTo>
                  <a:pt x="456256" y="68636"/>
                </a:lnTo>
                <a:lnTo>
                  <a:pt x="457584" y="70562"/>
                </a:lnTo>
                <a:lnTo>
                  <a:pt x="459344" y="71990"/>
                </a:lnTo>
                <a:lnTo>
                  <a:pt x="461535" y="72920"/>
                </a:lnTo>
                <a:lnTo>
                  <a:pt x="463727" y="73783"/>
                </a:lnTo>
                <a:lnTo>
                  <a:pt x="466085" y="74215"/>
                </a:lnTo>
                <a:lnTo>
                  <a:pt x="471331" y="74215"/>
                </a:lnTo>
                <a:lnTo>
                  <a:pt x="473722" y="73816"/>
                </a:lnTo>
                <a:lnTo>
                  <a:pt x="475781" y="73019"/>
                </a:lnTo>
                <a:lnTo>
                  <a:pt x="477906" y="72222"/>
                </a:lnTo>
                <a:lnTo>
                  <a:pt x="479732" y="71127"/>
                </a:lnTo>
                <a:lnTo>
                  <a:pt x="481260" y="69732"/>
                </a:lnTo>
                <a:lnTo>
                  <a:pt x="478470" y="63058"/>
                </a:lnTo>
                <a:lnTo>
                  <a:pt x="477341" y="64187"/>
                </a:lnTo>
                <a:lnTo>
                  <a:pt x="476080" y="65083"/>
                </a:lnTo>
                <a:lnTo>
                  <a:pt x="474685" y="65747"/>
                </a:lnTo>
                <a:lnTo>
                  <a:pt x="473290" y="66411"/>
                </a:lnTo>
                <a:lnTo>
                  <a:pt x="471630" y="66743"/>
                </a:lnTo>
                <a:lnTo>
                  <a:pt x="467512" y="66743"/>
                </a:lnTo>
                <a:lnTo>
                  <a:pt x="465719" y="66146"/>
                </a:lnTo>
                <a:lnTo>
                  <a:pt x="464325" y="64950"/>
                </a:lnTo>
                <a:lnTo>
                  <a:pt x="462930" y="63755"/>
                </a:lnTo>
                <a:lnTo>
                  <a:pt x="462233" y="61929"/>
                </a:lnTo>
                <a:close/>
              </a:path>
              <a:path w="1268289" h="94636">
                <a:moveTo>
                  <a:pt x="509446" y="67341"/>
                </a:moveTo>
                <a:lnTo>
                  <a:pt x="506557" y="66577"/>
                </a:lnTo>
                <a:lnTo>
                  <a:pt x="508184" y="74215"/>
                </a:lnTo>
                <a:lnTo>
                  <a:pt x="512833" y="74215"/>
                </a:lnTo>
                <a:lnTo>
                  <a:pt x="512833" y="67341"/>
                </a:lnTo>
                <a:lnTo>
                  <a:pt x="509446" y="67341"/>
                </a:lnTo>
                <a:close/>
              </a:path>
              <a:path w="1268289" h="94636">
                <a:moveTo>
                  <a:pt x="593865" y="44462"/>
                </a:moveTo>
                <a:lnTo>
                  <a:pt x="594529" y="41142"/>
                </a:lnTo>
                <a:lnTo>
                  <a:pt x="595857" y="38352"/>
                </a:lnTo>
                <a:lnTo>
                  <a:pt x="597186" y="35497"/>
                </a:lnTo>
                <a:lnTo>
                  <a:pt x="599045" y="33305"/>
                </a:lnTo>
                <a:lnTo>
                  <a:pt x="601436" y="31778"/>
                </a:lnTo>
                <a:lnTo>
                  <a:pt x="603827" y="30184"/>
                </a:lnTo>
                <a:lnTo>
                  <a:pt x="606616" y="29387"/>
                </a:lnTo>
                <a:lnTo>
                  <a:pt x="614652" y="29387"/>
                </a:lnTo>
                <a:lnTo>
                  <a:pt x="618404" y="31113"/>
                </a:lnTo>
                <a:lnTo>
                  <a:pt x="618371" y="23443"/>
                </a:lnTo>
                <a:lnTo>
                  <a:pt x="614652" y="22413"/>
                </a:lnTo>
                <a:lnTo>
                  <a:pt x="607745" y="22413"/>
                </a:lnTo>
                <a:lnTo>
                  <a:pt x="605089" y="22912"/>
                </a:lnTo>
                <a:lnTo>
                  <a:pt x="602631" y="23908"/>
                </a:lnTo>
                <a:lnTo>
                  <a:pt x="600174" y="24904"/>
                </a:lnTo>
                <a:lnTo>
                  <a:pt x="598082" y="26299"/>
                </a:lnTo>
                <a:lnTo>
                  <a:pt x="596355" y="28092"/>
                </a:lnTo>
                <a:lnTo>
                  <a:pt x="594629" y="29818"/>
                </a:lnTo>
                <a:lnTo>
                  <a:pt x="593351" y="31817"/>
                </a:lnTo>
                <a:lnTo>
                  <a:pt x="592869" y="23410"/>
                </a:lnTo>
                <a:lnTo>
                  <a:pt x="585896" y="23410"/>
                </a:lnTo>
                <a:lnTo>
                  <a:pt x="585896" y="94138"/>
                </a:lnTo>
                <a:lnTo>
                  <a:pt x="593865" y="94138"/>
                </a:lnTo>
                <a:lnTo>
                  <a:pt x="593865" y="65797"/>
                </a:lnTo>
                <a:lnTo>
                  <a:pt x="592869" y="63456"/>
                </a:lnTo>
                <a:lnTo>
                  <a:pt x="592470" y="34168"/>
                </a:lnTo>
                <a:lnTo>
                  <a:pt x="593334" y="31844"/>
                </a:lnTo>
                <a:lnTo>
                  <a:pt x="593566" y="35563"/>
                </a:lnTo>
                <a:lnTo>
                  <a:pt x="593865" y="44462"/>
                </a:lnTo>
                <a:close/>
              </a:path>
              <a:path w="1268289" h="94636">
                <a:moveTo>
                  <a:pt x="597086" y="61132"/>
                </a:moveTo>
                <a:lnTo>
                  <a:pt x="595758" y="58276"/>
                </a:lnTo>
                <a:lnTo>
                  <a:pt x="594496" y="55420"/>
                </a:lnTo>
                <a:lnTo>
                  <a:pt x="593865" y="52100"/>
                </a:lnTo>
                <a:lnTo>
                  <a:pt x="593865" y="44462"/>
                </a:lnTo>
                <a:lnTo>
                  <a:pt x="593566" y="35563"/>
                </a:lnTo>
                <a:lnTo>
                  <a:pt x="593334" y="31844"/>
                </a:lnTo>
                <a:lnTo>
                  <a:pt x="592470" y="34168"/>
                </a:lnTo>
                <a:lnTo>
                  <a:pt x="592869" y="63456"/>
                </a:lnTo>
                <a:lnTo>
                  <a:pt x="593865" y="61962"/>
                </a:lnTo>
                <a:lnTo>
                  <a:pt x="592869" y="63456"/>
                </a:lnTo>
                <a:lnTo>
                  <a:pt x="593865" y="65797"/>
                </a:lnTo>
                <a:lnTo>
                  <a:pt x="594197" y="66577"/>
                </a:lnTo>
                <a:lnTo>
                  <a:pt x="596389" y="69167"/>
                </a:lnTo>
                <a:lnTo>
                  <a:pt x="599444" y="71226"/>
                </a:lnTo>
                <a:lnTo>
                  <a:pt x="602565" y="73219"/>
                </a:lnTo>
                <a:lnTo>
                  <a:pt x="606184" y="74215"/>
                </a:lnTo>
                <a:lnTo>
                  <a:pt x="614420" y="74215"/>
                </a:lnTo>
                <a:lnTo>
                  <a:pt x="618205" y="73185"/>
                </a:lnTo>
                <a:lnTo>
                  <a:pt x="621658" y="71127"/>
                </a:lnTo>
                <a:lnTo>
                  <a:pt x="625112" y="69068"/>
                </a:lnTo>
                <a:lnTo>
                  <a:pt x="627868" y="66112"/>
                </a:lnTo>
                <a:lnTo>
                  <a:pt x="629927" y="62261"/>
                </a:lnTo>
                <a:lnTo>
                  <a:pt x="632052" y="58342"/>
                </a:lnTo>
                <a:lnTo>
                  <a:pt x="633114" y="53693"/>
                </a:lnTo>
                <a:lnTo>
                  <a:pt x="633114" y="42868"/>
                </a:lnTo>
                <a:lnTo>
                  <a:pt x="632085" y="38219"/>
                </a:lnTo>
                <a:lnTo>
                  <a:pt x="630026" y="34368"/>
                </a:lnTo>
                <a:lnTo>
                  <a:pt x="627968" y="30516"/>
                </a:lnTo>
                <a:lnTo>
                  <a:pt x="625211" y="27560"/>
                </a:lnTo>
                <a:lnTo>
                  <a:pt x="621758" y="25502"/>
                </a:lnTo>
                <a:lnTo>
                  <a:pt x="618371" y="23443"/>
                </a:lnTo>
                <a:lnTo>
                  <a:pt x="618404" y="31113"/>
                </a:lnTo>
                <a:lnTo>
                  <a:pt x="621061" y="34567"/>
                </a:lnTo>
                <a:lnTo>
                  <a:pt x="623784" y="38020"/>
                </a:lnTo>
                <a:lnTo>
                  <a:pt x="625145" y="42603"/>
                </a:lnTo>
                <a:lnTo>
                  <a:pt x="625145" y="54025"/>
                </a:lnTo>
                <a:lnTo>
                  <a:pt x="623750" y="58608"/>
                </a:lnTo>
                <a:lnTo>
                  <a:pt x="620961" y="62061"/>
                </a:lnTo>
                <a:lnTo>
                  <a:pt x="618238" y="65515"/>
                </a:lnTo>
                <a:lnTo>
                  <a:pt x="614419" y="67241"/>
                </a:lnTo>
                <a:lnTo>
                  <a:pt x="606384" y="67241"/>
                </a:lnTo>
                <a:lnTo>
                  <a:pt x="603628" y="66478"/>
                </a:lnTo>
                <a:lnTo>
                  <a:pt x="601237" y="64950"/>
                </a:lnTo>
                <a:lnTo>
                  <a:pt x="598912" y="63356"/>
                </a:lnTo>
                <a:lnTo>
                  <a:pt x="597086" y="61132"/>
                </a:lnTo>
                <a:close/>
              </a:path>
              <a:path w="1268289" h="94636">
                <a:moveTo>
                  <a:pt x="665585" y="67341"/>
                </a:moveTo>
                <a:lnTo>
                  <a:pt x="662696" y="66577"/>
                </a:lnTo>
                <a:lnTo>
                  <a:pt x="664323" y="74215"/>
                </a:lnTo>
                <a:lnTo>
                  <a:pt x="668972" y="74215"/>
                </a:lnTo>
                <a:lnTo>
                  <a:pt x="668972" y="67341"/>
                </a:lnTo>
                <a:lnTo>
                  <a:pt x="665585" y="67341"/>
                </a:lnTo>
                <a:close/>
              </a:path>
              <a:path w="1268289" h="94636">
                <a:moveTo>
                  <a:pt x="716052" y="44462"/>
                </a:moveTo>
                <a:lnTo>
                  <a:pt x="716717" y="41142"/>
                </a:lnTo>
                <a:lnTo>
                  <a:pt x="718045" y="38352"/>
                </a:lnTo>
                <a:lnTo>
                  <a:pt x="719373" y="35497"/>
                </a:lnTo>
                <a:lnTo>
                  <a:pt x="721233" y="33305"/>
                </a:lnTo>
                <a:lnTo>
                  <a:pt x="723623" y="31778"/>
                </a:lnTo>
                <a:lnTo>
                  <a:pt x="726014" y="30184"/>
                </a:lnTo>
                <a:lnTo>
                  <a:pt x="728803" y="29387"/>
                </a:lnTo>
                <a:lnTo>
                  <a:pt x="736839" y="29387"/>
                </a:lnTo>
                <a:lnTo>
                  <a:pt x="740592" y="31113"/>
                </a:lnTo>
                <a:lnTo>
                  <a:pt x="740558" y="23443"/>
                </a:lnTo>
                <a:lnTo>
                  <a:pt x="736839" y="22413"/>
                </a:lnTo>
                <a:lnTo>
                  <a:pt x="729932" y="22413"/>
                </a:lnTo>
                <a:lnTo>
                  <a:pt x="727276" y="22912"/>
                </a:lnTo>
                <a:lnTo>
                  <a:pt x="724819" y="23908"/>
                </a:lnTo>
                <a:lnTo>
                  <a:pt x="722362" y="24904"/>
                </a:lnTo>
                <a:lnTo>
                  <a:pt x="720270" y="26299"/>
                </a:lnTo>
                <a:lnTo>
                  <a:pt x="718543" y="28092"/>
                </a:lnTo>
                <a:lnTo>
                  <a:pt x="716816" y="29818"/>
                </a:lnTo>
                <a:lnTo>
                  <a:pt x="715539" y="31817"/>
                </a:lnTo>
                <a:lnTo>
                  <a:pt x="715056" y="23410"/>
                </a:lnTo>
                <a:lnTo>
                  <a:pt x="708083" y="23410"/>
                </a:lnTo>
                <a:lnTo>
                  <a:pt x="708083" y="94138"/>
                </a:lnTo>
                <a:lnTo>
                  <a:pt x="716052" y="94138"/>
                </a:lnTo>
                <a:lnTo>
                  <a:pt x="716052" y="65797"/>
                </a:lnTo>
                <a:lnTo>
                  <a:pt x="715056" y="63456"/>
                </a:lnTo>
                <a:lnTo>
                  <a:pt x="714658" y="34168"/>
                </a:lnTo>
                <a:lnTo>
                  <a:pt x="715521" y="31844"/>
                </a:lnTo>
                <a:lnTo>
                  <a:pt x="715754" y="35563"/>
                </a:lnTo>
                <a:lnTo>
                  <a:pt x="716052" y="44462"/>
                </a:lnTo>
                <a:close/>
              </a:path>
              <a:path w="1268289" h="94636">
                <a:moveTo>
                  <a:pt x="719273" y="61132"/>
                </a:moveTo>
                <a:lnTo>
                  <a:pt x="717945" y="58276"/>
                </a:lnTo>
                <a:lnTo>
                  <a:pt x="716683" y="55420"/>
                </a:lnTo>
                <a:lnTo>
                  <a:pt x="716052" y="52100"/>
                </a:lnTo>
                <a:lnTo>
                  <a:pt x="716052" y="44462"/>
                </a:lnTo>
                <a:lnTo>
                  <a:pt x="715754" y="35563"/>
                </a:lnTo>
                <a:lnTo>
                  <a:pt x="715521" y="31844"/>
                </a:lnTo>
                <a:lnTo>
                  <a:pt x="714658" y="34168"/>
                </a:lnTo>
                <a:lnTo>
                  <a:pt x="715056" y="63456"/>
                </a:lnTo>
                <a:lnTo>
                  <a:pt x="716052" y="61962"/>
                </a:lnTo>
                <a:lnTo>
                  <a:pt x="715056" y="63456"/>
                </a:lnTo>
                <a:lnTo>
                  <a:pt x="716052" y="65797"/>
                </a:lnTo>
                <a:lnTo>
                  <a:pt x="716384" y="66577"/>
                </a:lnTo>
                <a:lnTo>
                  <a:pt x="718576" y="69167"/>
                </a:lnTo>
                <a:lnTo>
                  <a:pt x="721631" y="71226"/>
                </a:lnTo>
                <a:lnTo>
                  <a:pt x="724752" y="73219"/>
                </a:lnTo>
                <a:lnTo>
                  <a:pt x="728372" y="74215"/>
                </a:lnTo>
                <a:lnTo>
                  <a:pt x="736607" y="74215"/>
                </a:lnTo>
                <a:lnTo>
                  <a:pt x="740392" y="73185"/>
                </a:lnTo>
                <a:lnTo>
                  <a:pt x="743846" y="71127"/>
                </a:lnTo>
                <a:lnTo>
                  <a:pt x="747299" y="69068"/>
                </a:lnTo>
                <a:lnTo>
                  <a:pt x="750055" y="66112"/>
                </a:lnTo>
                <a:lnTo>
                  <a:pt x="752114" y="62261"/>
                </a:lnTo>
                <a:lnTo>
                  <a:pt x="754239" y="58342"/>
                </a:lnTo>
                <a:lnTo>
                  <a:pt x="755302" y="53693"/>
                </a:lnTo>
                <a:lnTo>
                  <a:pt x="755302" y="42868"/>
                </a:lnTo>
                <a:lnTo>
                  <a:pt x="754272" y="38219"/>
                </a:lnTo>
                <a:lnTo>
                  <a:pt x="752214" y="34368"/>
                </a:lnTo>
                <a:lnTo>
                  <a:pt x="750155" y="30516"/>
                </a:lnTo>
                <a:lnTo>
                  <a:pt x="747399" y="27560"/>
                </a:lnTo>
                <a:lnTo>
                  <a:pt x="743945" y="25502"/>
                </a:lnTo>
                <a:lnTo>
                  <a:pt x="740558" y="23443"/>
                </a:lnTo>
                <a:lnTo>
                  <a:pt x="740592" y="31113"/>
                </a:lnTo>
                <a:lnTo>
                  <a:pt x="743248" y="34567"/>
                </a:lnTo>
                <a:lnTo>
                  <a:pt x="745971" y="38020"/>
                </a:lnTo>
                <a:lnTo>
                  <a:pt x="747332" y="42603"/>
                </a:lnTo>
                <a:lnTo>
                  <a:pt x="747332" y="54025"/>
                </a:lnTo>
                <a:lnTo>
                  <a:pt x="745938" y="58608"/>
                </a:lnTo>
                <a:lnTo>
                  <a:pt x="743148" y="62061"/>
                </a:lnTo>
                <a:lnTo>
                  <a:pt x="740426" y="65515"/>
                </a:lnTo>
                <a:lnTo>
                  <a:pt x="736607" y="67241"/>
                </a:lnTo>
                <a:lnTo>
                  <a:pt x="728571" y="67241"/>
                </a:lnTo>
                <a:lnTo>
                  <a:pt x="725815" y="66478"/>
                </a:lnTo>
                <a:lnTo>
                  <a:pt x="723424" y="64950"/>
                </a:lnTo>
                <a:lnTo>
                  <a:pt x="721100" y="63356"/>
                </a:lnTo>
                <a:lnTo>
                  <a:pt x="719273" y="61132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5770700" y="9093553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6029668" y="9093553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6726942" y="9115020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6804334" y="9093553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5384974" y="9075840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585366" y="9278892"/>
            <a:ext cx="1679504" cy="94138"/>
          </a:xfrm>
          <a:custGeom>
            <a:avLst/>
            <a:gdLst/>
            <a:ahLst/>
            <a:cxnLst/>
            <a:rect l="l" t="t" r="r" b="b"/>
            <a:pathLst>
              <a:path w="1679504" h="94138">
                <a:moveTo>
                  <a:pt x="244701" y="34202"/>
                </a:moveTo>
                <a:lnTo>
                  <a:pt x="246428" y="32375"/>
                </a:lnTo>
                <a:lnTo>
                  <a:pt x="248487" y="31180"/>
                </a:lnTo>
                <a:lnTo>
                  <a:pt x="250612" y="29984"/>
                </a:lnTo>
                <a:lnTo>
                  <a:pt x="252704" y="29387"/>
                </a:lnTo>
                <a:lnTo>
                  <a:pt x="256356" y="29387"/>
                </a:lnTo>
                <a:lnTo>
                  <a:pt x="257585" y="29453"/>
                </a:lnTo>
                <a:lnTo>
                  <a:pt x="259312" y="29719"/>
                </a:lnTo>
                <a:lnTo>
                  <a:pt x="260839" y="30184"/>
                </a:lnTo>
                <a:lnTo>
                  <a:pt x="262234" y="22912"/>
                </a:lnTo>
                <a:lnTo>
                  <a:pt x="260607" y="22247"/>
                </a:lnTo>
                <a:lnTo>
                  <a:pt x="258548" y="21982"/>
                </a:lnTo>
                <a:lnTo>
                  <a:pt x="256755" y="21915"/>
                </a:lnTo>
                <a:lnTo>
                  <a:pt x="252903" y="21915"/>
                </a:lnTo>
                <a:lnTo>
                  <a:pt x="249616" y="22679"/>
                </a:lnTo>
                <a:lnTo>
                  <a:pt x="246893" y="24207"/>
                </a:lnTo>
                <a:lnTo>
                  <a:pt x="244236" y="25734"/>
                </a:lnTo>
                <a:lnTo>
                  <a:pt x="242211" y="28025"/>
                </a:lnTo>
                <a:lnTo>
                  <a:pt x="240816" y="31080"/>
                </a:lnTo>
                <a:lnTo>
                  <a:pt x="239720" y="22912"/>
                </a:lnTo>
                <a:lnTo>
                  <a:pt x="233245" y="22912"/>
                </a:lnTo>
                <a:lnTo>
                  <a:pt x="233245" y="72720"/>
                </a:lnTo>
                <a:lnTo>
                  <a:pt x="241214" y="72720"/>
                </a:lnTo>
                <a:lnTo>
                  <a:pt x="241214" y="42105"/>
                </a:lnTo>
                <a:lnTo>
                  <a:pt x="241912" y="39050"/>
                </a:lnTo>
                <a:lnTo>
                  <a:pt x="243306" y="36659"/>
                </a:lnTo>
                <a:lnTo>
                  <a:pt x="244701" y="34202"/>
                </a:lnTo>
                <a:close/>
              </a:path>
              <a:path w="1679504" h="94138">
                <a:moveTo>
                  <a:pt x="301868" y="67507"/>
                </a:moveTo>
                <a:lnTo>
                  <a:pt x="302732" y="69035"/>
                </a:lnTo>
                <a:lnTo>
                  <a:pt x="303429" y="62659"/>
                </a:lnTo>
                <a:lnTo>
                  <a:pt x="301436" y="62360"/>
                </a:lnTo>
                <a:lnTo>
                  <a:pt x="301436" y="65614"/>
                </a:lnTo>
                <a:lnTo>
                  <a:pt x="301270" y="67374"/>
                </a:lnTo>
                <a:lnTo>
                  <a:pt x="301689" y="66721"/>
                </a:lnTo>
                <a:lnTo>
                  <a:pt x="301436" y="63356"/>
                </a:lnTo>
                <a:lnTo>
                  <a:pt x="301689" y="66721"/>
                </a:lnTo>
                <a:lnTo>
                  <a:pt x="302632" y="65249"/>
                </a:lnTo>
                <a:lnTo>
                  <a:pt x="301868" y="67507"/>
                </a:lnTo>
                <a:close/>
              </a:path>
              <a:path w="1679504" h="94138">
                <a:moveTo>
                  <a:pt x="273444" y="27660"/>
                </a:moveTo>
                <a:lnTo>
                  <a:pt x="270987" y="30649"/>
                </a:lnTo>
                <a:lnTo>
                  <a:pt x="269658" y="34368"/>
                </a:lnTo>
                <a:lnTo>
                  <a:pt x="276134" y="38352"/>
                </a:lnTo>
                <a:lnTo>
                  <a:pt x="277263" y="35032"/>
                </a:lnTo>
                <a:lnTo>
                  <a:pt x="279022" y="32641"/>
                </a:lnTo>
                <a:lnTo>
                  <a:pt x="281413" y="31180"/>
                </a:lnTo>
                <a:lnTo>
                  <a:pt x="283804" y="29652"/>
                </a:lnTo>
                <a:lnTo>
                  <a:pt x="286726" y="28889"/>
                </a:lnTo>
                <a:lnTo>
                  <a:pt x="293832" y="28889"/>
                </a:lnTo>
                <a:lnTo>
                  <a:pt x="296655" y="29918"/>
                </a:lnTo>
                <a:lnTo>
                  <a:pt x="298647" y="31977"/>
                </a:lnTo>
                <a:lnTo>
                  <a:pt x="300640" y="33969"/>
                </a:lnTo>
                <a:lnTo>
                  <a:pt x="301636" y="36825"/>
                </a:lnTo>
                <a:lnTo>
                  <a:pt x="301636" y="42452"/>
                </a:lnTo>
                <a:lnTo>
                  <a:pt x="283505" y="46023"/>
                </a:lnTo>
                <a:lnTo>
                  <a:pt x="283937" y="52664"/>
                </a:lnTo>
                <a:lnTo>
                  <a:pt x="287191" y="52000"/>
                </a:lnTo>
                <a:lnTo>
                  <a:pt x="301636" y="49039"/>
                </a:lnTo>
                <a:lnTo>
                  <a:pt x="303230" y="48713"/>
                </a:lnTo>
                <a:lnTo>
                  <a:pt x="303230" y="42138"/>
                </a:lnTo>
                <a:lnTo>
                  <a:pt x="305355" y="26863"/>
                </a:lnTo>
                <a:lnTo>
                  <a:pt x="303064" y="25004"/>
                </a:lnTo>
                <a:lnTo>
                  <a:pt x="300141" y="23808"/>
                </a:lnTo>
                <a:lnTo>
                  <a:pt x="297219" y="22546"/>
                </a:lnTo>
                <a:lnTo>
                  <a:pt x="293965" y="21915"/>
                </a:lnTo>
                <a:lnTo>
                  <a:pt x="285066" y="21915"/>
                </a:lnTo>
                <a:lnTo>
                  <a:pt x="280616" y="23078"/>
                </a:lnTo>
                <a:lnTo>
                  <a:pt x="277030" y="25402"/>
                </a:lnTo>
                <a:lnTo>
                  <a:pt x="273444" y="27660"/>
                </a:lnTo>
                <a:close/>
              </a:path>
              <a:path w="1679504" h="94138">
                <a:moveTo>
                  <a:pt x="340427" y="34202"/>
                </a:moveTo>
                <a:lnTo>
                  <a:pt x="342154" y="32375"/>
                </a:lnTo>
                <a:lnTo>
                  <a:pt x="344213" y="31180"/>
                </a:lnTo>
                <a:lnTo>
                  <a:pt x="346338" y="29984"/>
                </a:lnTo>
                <a:lnTo>
                  <a:pt x="348430" y="29387"/>
                </a:lnTo>
                <a:lnTo>
                  <a:pt x="352083" y="29387"/>
                </a:lnTo>
                <a:lnTo>
                  <a:pt x="353311" y="29453"/>
                </a:lnTo>
                <a:lnTo>
                  <a:pt x="355038" y="29719"/>
                </a:lnTo>
                <a:lnTo>
                  <a:pt x="356566" y="30184"/>
                </a:lnTo>
                <a:lnTo>
                  <a:pt x="357960" y="22912"/>
                </a:lnTo>
                <a:lnTo>
                  <a:pt x="356333" y="22247"/>
                </a:lnTo>
                <a:lnTo>
                  <a:pt x="354274" y="21982"/>
                </a:lnTo>
                <a:lnTo>
                  <a:pt x="352481" y="21915"/>
                </a:lnTo>
                <a:lnTo>
                  <a:pt x="348629" y="21915"/>
                </a:lnTo>
                <a:lnTo>
                  <a:pt x="345342" y="22679"/>
                </a:lnTo>
                <a:lnTo>
                  <a:pt x="342619" y="24207"/>
                </a:lnTo>
                <a:lnTo>
                  <a:pt x="339963" y="25734"/>
                </a:lnTo>
                <a:lnTo>
                  <a:pt x="337937" y="28025"/>
                </a:lnTo>
                <a:lnTo>
                  <a:pt x="336542" y="31080"/>
                </a:lnTo>
                <a:lnTo>
                  <a:pt x="335447" y="22912"/>
                </a:lnTo>
                <a:lnTo>
                  <a:pt x="328971" y="22912"/>
                </a:lnTo>
                <a:lnTo>
                  <a:pt x="328971" y="72720"/>
                </a:lnTo>
                <a:lnTo>
                  <a:pt x="336941" y="72720"/>
                </a:lnTo>
                <a:lnTo>
                  <a:pt x="336941" y="42105"/>
                </a:lnTo>
                <a:lnTo>
                  <a:pt x="337638" y="39050"/>
                </a:lnTo>
                <a:lnTo>
                  <a:pt x="339033" y="36659"/>
                </a:lnTo>
                <a:lnTo>
                  <a:pt x="340427" y="34202"/>
                </a:lnTo>
                <a:close/>
              </a:path>
              <a:path w="1679504" h="94138">
                <a:moveTo>
                  <a:pt x="283505" y="46023"/>
                </a:moveTo>
                <a:lnTo>
                  <a:pt x="279056" y="46886"/>
                </a:lnTo>
                <a:lnTo>
                  <a:pt x="275569" y="48547"/>
                </a:lnTo>
                <a:lnTo>
                  <a:pt x="273045" y="51004"/>
                </a:lnTo>
                <a:lnTo>
                  <a:pt x="270588" y="53395"/>
                </a:lnTo>
                <a:lnTo>
                  <a:pt x="269360" y="56450"/>
                </a:lnTo>
                <a:lnTo>
                  <a:pt x="269360" y="63157"/>
                </a:lnTo>
                <a:lnTo>
                  <a:pt x="270090" y="65681"/>
                </a:lnTo>
                <a:lnTo>
                  <a:pt x="271551" y="67740"/>
                </a:lnTo>
                <a:lnTo>
                  <a:pt x="273079" y="69732"/>
                </a:lnTo>
                <a:lnTo>
                  <a:pt x="275104" y="71226"/>
                </a:lnTo>
                <a:lnTo>
                  <a:pt x="277628" y="72222"/>
                </a:lnTo>
                <a:lnTo>
                  <a:pt x="280151" y="73219"/>
                </a:lnTo>
                <a:lnTo>
                  <a:pt x="282874" y="73717"/>
                </a:lnTo>
                <a:lnTo>
                  <a:pt x="288121" y="73717"/>
                </a:lnTo>
                <a:lnTo>
                  <a:pt x="290479" y="73351"/>
                </a:lnTo>
                <a:lnTo>
                  <a:pt x="292869" y="72621"/>
                </a:lnTo>
                <a:lnTo>
                  <a:pt x="295260" y="71824"/>
                </a:lnTo>
                <a:lnTo>
                  <a:pt x="297419" y="70628"/>
                </a:lnTo>
                <a:lnTo>
                  <a:pt x="299345" y="69035"/>
                </a:lnTo>
                <a:lnTo>
                  <a:pt x="301270" y="67374"/>
                </a:lnTo>
                <a:lnTo>
                  <a:pt x="301436" y="65614"/>
                </a:lnTo>
                <a:lnTo>
                  <a:pt x="301436" y="62360"/>
                </a:lnTo>
                <a:lnTo>
                  <a:pt x="303429" y="62659"/>
                </a:lnTo>
                <a:lnTo>
                  <a:pt x="302732" y="69035"/>
                </a:lnTo>
                <a:lnTo>
                  <a:pt x="303595" y="70496"/>
                </a:lnTo>
                <a:lnTo>
                  <a:pt x="304790" y="71591"/>
                </a:lnTo>
                <a:lnTo>
                  <a:pt x="306318" y="72322"/>
                </a:lnTo>
                <a:lnTo>
                  <a:pt x="307845" y="73052"/>
                </a:lnTo>
                <a:lnTo>
                  <a:pt x="309572" y="73418"/>
                </a:lnTo>
                <a:lnTo>
                  <a:pt x="313623" y="73418"/>
                </a:lnTo>
                <a:lnTo>
                  <a:pt x="315350" y="73086"/>
                </a:lnTo>
                <a:lnTo>
                  <a:pt x="316678" y="72422"/>
                </a:lnTo>
                <a:lnTo>
                  <a:pt x="317076" y="66146"/>
                </a:lnTo>
                <a:lnTo>
                  <a:pt x="314652" y="66644"/>
                </a:lnTo>
                <a:lnTo>
                  <a:pt x="310867" y="66644"/>
                </a:lnTo>
                <a:lnTo>
                  <a:pt x="309605" y="65448"/>
                </a:lnTo>
                <a:lnTo>
                  <a:pt x="309605" y="35032"/>
                </a:lnTo>
                <a:lnTo>
                  <a:pt x="308742" y="31844"/>
                </a:lnTo>
                <a:lnTo>
                  <a:pt x="307015" y="29387"/>
                </a:lnTo>
                <a:lnTo>
                  <a:pt x="305355" y="26863"/>
                </a:lnTo>
                <a:lnTo>
                  <a:pt x="303230" y="42138"/>
                </a:lnTo>
                <a:lnTo>
                  <a:pt x="303230" y="48713"/>
                </a:lnTo>
                <a:lnTo>
                  <a:pt x="301636" y="49039"/>
                </a:lnTo>
                <a:lnTo>
                  <a:pt x="301636" y="56416"/>
                </a:lnTo>
                <a:lnTo>
                  <a:pt x="301237" y="58276"/>
                </a:lnTo>
                <a:lnTo>
                  <a:pt x="300440" y="59870"/>
                </a:lnTo>
                <a:lnTo>
                  <a:pt x="299643" y="61397"/>
                </a:lnTo>
                <a:lnTo>
                  <a:pt x="298548" y="62692"/>
                </a:lnTo>
                <a:lnTo>
                  <a:pt x="297153" y="63755"/>
                </a:lnTo>
                <a:lnTo>
                  <a:pt x="295758" y="64751"/>
                </a:lnTo>
                <a:lnTo>
                  <a:pt x="294164" y="65515"/>
                </a:lnTo>
                <a:lnTo>
                  <a:pt x="292371" y="66046"/>
                </a:lnTo>
                <a:lnTo>
                  <a:pt x="290645" y="66511"/>
                </a:lnTo>
                <a:lnTo>
                  <a:pt x="288818" y="66743"/>
                </a:lnTo>
                <a:lnTo>
                  <a:pt x="283904" y="66743"/>
                </a:lnTo>
                <a:lnTo>
                  <a:pt x="281579" y="66112"/>
                </a:lnTo>
                <a:lnTo>
                  <a:pt x="279919" y="64851"/>
                </a:lnTo>
                <a:lnTo>
                  <a:pt x="278325" y="63522"/>
                </a:lnTo>
                <a:lnTo>
                  <a:pt x="277528" y="61829"/>
                </a:lnTo>
                <a:lnTo>
                  <a:pt x="277528" y="57645"/>
                </a:lnTo>
                <a:lnTo>
                  <a:pt x="278325" y="55985"/>
                </a:lnTo>
                <a:lnTo>
                  <a:pt x="279919" y="54789"/>
                </a:lnTo>
                <a:lnTo>
                  <a:pt x="281513" y="53594"/>
                </a:lnTo>
                <a:lnTo>
                  <a:pt x="283937" y="52664"/>
                </a:lnTo>
                <a:lnTo>
                  <a:pt x="283505" y="46023"/>
                </a:lnTo>
                <a:close/>
              </a:path>
              <a:path w="1679504" h="94138">
                <a:moveTo>
                  <a:pt x="360471" y="90652"/>
                </a:moveTo>
                <a:lnTo>
                  <a:pt x="361932" y="91714"/>
                </a:lnTo>
                <a:lnTo>
                  <a:pt x="363592" y="92544"/>
                </a:lnTo>
                <a:lnTo>
                  <a:pt x="365452" y="93142"/>
                </a:lnTo>
                <a:lnTo>
                  <a:pt x="367378" y="93806"/>
                </a:lnTo>
                <a:lnTo>
                  <a:pt x="369470" y="94138"/>
                </a:lnTo>
                <a:lnTo>
                  <a:pt x="374118" y="94138"/>
                </a:lnTo>
                <a:lnTo>
                  <a:pt x="376210" y="93707"/>
                </a:lnTo>
                <a:lnTo>
                  <a:pt x="378004" y="92843"/>
                </a:lnTo>
                <a:lnTo>
                  <a:pt x="379863" y="92046"/>
                </a:lnTo>
                <a:lnTo>
                  <a:pt x="381523" y="90685"/>
                </a:lnTo>
                <a:lnTo>
                  <a:pt x="382984" y="88759"/>
                </a:lnTo>
                <a:lnTo>
                  <a:pt x="384512" y="86899"/>
                </a:lnTo>
                <a:lnTo>
                  <a:pt x="385907" y="84343"/>
                </a:lnTo>
                <a:lnTo>
                  <a:pt x="387168" y="81088"/>
                </a:lnTo>
                <a:lnTo>
                  <a:pt x="410579" y="22912"/>
                </a:lnTo>
                <a:lnTo>
                  <a:pt x="402011" y="22912"/>
                </a:lnTo>
                <a:lnTo>
                  <a:pt x="390356" y="54391"/>
                </a:lnTo>
                <a:lnTo>
                  <a:pt x="386770" y="64253"/>
                </a:lnTo>
                <a:lnTo>
                  <a:pt x="383682" y="55387"/>
                </a:lnTo>
                <a:lnTo>
                  <a:pt x="371230" y="22912"/>
                </a:lnTo>
                <a:lnTo>
                  <a:pt x="362164" y="22912"/>
                </a:lnTo>
                <a:lnTo>
                  <a:pt x="378004" y="60766"/>
                </a:lnTo>
                <a:lnTo>
                  <a:pt x="382984" y="72621"/>
                </a:lnTo>
                <a:lnTo>
                  <a:pt x="380394" y="79096"/>
                </a:lnTo>
                <a:lnTo>
                  <a:pt x="379133" y="82350"/>
                </a:lnTo>
                <a:lnTo>
                  <a:pt x="377738" y="84509"/>
                </a:lnTo>
                <a:lnTo>
                  <a:pt x="376210" y="85571"/>
                </a:lnTo>
                <a:lnTo>
                  <a:pt x="374683" y="86634"/>
                </a:lnTo>
                <a:lnTo>
                  <a:pt x="373056" y="87165"/>
                </a:lnTo>
                <a:lnTo>
                  <a:pt x="369868" y="87165"/>
                </a:lnTo>
                <a:lnTo>
                  <a:pt x="368374" y="86866"/>
                </a:lnTo>
                <a:lnTo>
                  <a:pt x="366846" y="86268"/>
                </a:lnTo>
                <a:lnTo>
                  <a:pt x="365385" y="85737"/>
                </a:lnTo>
                <a:lnTo>
                  <a:pt x="363991" y="84874"/>
                </a:lnTo>
                <a:lnTo>
                  <a:pt x="362662" y="83678"/>
                </a:lnTo>
                <a:lnTo>
                  <a:pt x="360471" y="90652"/>
                </a:lnTo>
                <a:close/>
              </a:path>
              <a:path w="1679504" h="94138">
                <a:moveTo>
                  <a:pt x="462233" y="61430"/>
                </a:moveTo>
                <a:lnTo>
                  <a:pt x="462233" y="29785"/>
                </a:lnTo>
                <a:lnTo>
                  <a:pt x="480363" y="29785"/>
                </a:lnTo>
                <a:lnTo>
                  <a:pt x="480363" y="22912"/>
                </a:lnTo>
                <a:lnTo>
                  <a:pt x="462233" y="22912"/>
                </a:lnTo>
                <a:lnTo>
                  <a:pt x="462233" y="8766"/>
                </a:lnTo>
                <a:lnTo>
                  <a:pt x="454263" y="10957"/>
                </a:lnTo>
                <a:lnTo>
                  <a:pt x="454263" y="22912"/>
                </a:lnTo>
                <a:lnTo>
                  <a:pt x="444302" y="22912"/>
                </a:lnTo>
                <a:lnTo>
                  <a:pt x="444302" y="29785"/>
                </a:lnTo>
                <a:lnTo>
                  <a:pt x="454263" y="29785"/>
                </a:lnTo>
                <a:lnTo>
                  <a:pt x="454263" y="60368"/>
                </a:lnTo>
                <a:lnTo>
                  <a:pt x="454330" y="63556"/>
                </a:lnTo>
                <a:lnTo>
                  <a:pt x="454994" y="66146"/>
                </a:lnTo>
                <a:lnTo>
                  <a:pt x="456256" y="68138"/>
                </a:lnTo>
                <a:lnTo>
                  <a:pt x="457584" y="70064"/>
                </a:lnTo>
                <a:lnTo>
                  <a:pt x="459344" y="71492"/>
                </a:lnTo>
                <a:lnTo>
                  <a:pt x="461535" y="72422"/>
                </a:lnTo>
                <a:lnTo>
                  <a:pt x="463727" y="73285"/>
                </a:lnTo>
                <a:lnTo>
                  <a:pt x="466085" y="73717"/>
                </a:lnTo>
                <a:lnTo>
                  <a:pt x="471331" y="73717"/>
                </a:lnTo>
                <a:lnTo>
                  <a:pt x="473722" y="73318"/>
                </a:lnTo>
                <a:lnTo>
                  <a:pt x="475781" y="72521"/>
                </a:lnTo>
                <a:lnTo>
                  <a:pt x="477906" y="71724"/>
                </a:lnTo>
                <a:lnTo>
                  <a:pt x="479732" y="70628"/>
                </a:lnTo>
                <a:lnTo>
                  <a:pt x="481260" y="69234"/>
                </a:lnTo>
                <a:lnTo>
                  <a:pt x="478470" y="62559"/>
                </a:lnTo>
                <a:lnTo>
                  <a:pt x="477341" y="63688"/>
                </a:lnTo>
                <a:lnTo>
                  <a:pt x="476080" y="64585"/>
                </a:lnTo>
                <a:lnTo>
                  <a:pt x="474685" y="65249"/>
                </a:lnTo>
                <a:lnTo>
                  <a:pt x="473290" y="65913"/>
                </a:lnTo>
                <a:lnTo>
                  <a:pt x="471630" y="66245"/>
                </a:lnTo>
                <a:lnTo>
                  <a:pt x="467512" y="66245"/>
                </a:lnTo>
                <a:lnTo>
                  <a:pt x="465719" y="65648"/>
                </a:lnTo>
                <a:lnTo>
                  <a:pt x="464325" y="64452"/>
                </a:lnTo>
                <a:lnTo>
                  <a:pt x="462930" y="63257"/>
                </a:lnTo>
                <a:lnTo>
                  <a:pt x="462233" y="61430"/>
                </a:lnTo>
                <a:close/>
              </a:path>
              <a:path w="1679504" h="94138">
                <a:moveTo>
                  <a:pt x="509446" y="66843"/>
                </a:moveTo>
                <a:lnTo>
                  <a:pt x="506557" y="66079"/>
                </a:lnTo>
                <a:lnTo>
                  <a:pt x="508184" y="73717"/>
                </a:lnTo>
                <a:lnTo>
                  <a:pt x="512833" y="73717"/>
                </a:lnTo>
                <a:lnTo>
                  <a:pt x="512833" y="66843"/>
                </a:lnTo>
                <a:lnTo>
                  <a:pt x="509446" y="66843"/>
                </a:lnTo>
                <a:close/>
              </a:path>
              <a:path w="1679504" h="94138">
                <a:moveTo>
                  <a:pt x="593865" y="43964"/>
                </a:moveTo>
                <a:lnTo>
                  <a:pt x="594529" y="40644"/>
                </a:lnTo>
                <a:lnTo>
                  <a:pt x="595857" y="37854"/>
                </a:lnTo>
                <a:lnTo>
                  <a:pt x="597186" y="34999"/>
                </a:lnTo>
                <a:lnTo>
                  <a:pt x="599045" y="32807"/>
                </a:lnTo>
                <a:lnTo>
                  <a:pt x="601436" y="31279"/>
                </a:lnTo>
                <a:lnTo>
                  <a:pt x="603827" y="29686"/>
                </a:lnTo>
                <a:lnTo>
                  <a:pt x="606616" y="28889"/>
                </a:lnTo>
                <a:lnTo>
                  <a:pt x="614652" y="28889"/>
                </a:lnTo>
                <a:lnTo>
                  <a:pt x="618404" y="30615"/>
                </a:lnTo>
                <a:lnTo>
                  <a:pt x="618371" y="22945"/>
                </a:lnTo>
                <a:lnTo>
                  <a:pt x="614652" y="21915"/>
                </a:lnTo>
                <a:lnTo>
                  <a:pt x="607745" y="21915"/>
                </a:lnTo>
                <a:lnTo>
                  <a:pt x="605089" y="22413"/>
                </a:lnTo>
                <a:lnTo>
                  <a:pt x="602631" y="23410"/>
                </a:lnTo>
                <a:lnTo>
                  <a:pt x="600174" y="24406"/>
                </a:lnTo>
                <a:lnTo>
                  <a:pt x="598082" y="25800"/>
                </a:lnTo>
                <a:lnTo>
                  <a:pt x="596355" y="27594"/>
                </a:lnTo>
                <a:lnTo>
                  <a:pt x="594629" y="29320"/>
                </a:lnTo>
                <a:lnTo>
                  <a:pt x="593351" y="31318"/>
                </a:lnTo>
                <a:lnTo>
                  <a:pt x="592869" y="22912"/>
                </a:lnTo>
                <a:lnTo>
                  <a:pt x="585896" y="22912"/>
                </a:lnTo>
                <a:lnTo>
                  <a:pt x="585896" y="93640"/>
                </a:lnTo>
                <a:lnTo>
                  <a:pt x="593865" y="93640"/>
                </a:lnTo>
                <a:lnTo>
                  <a:pt x="593865" y="65299"/>
                </a:lnTo>
                <a:lnTo>
                  <a:pt x="592869" y="62958"/>
                </a:lnTo>
                <a:lnTo>
                  <a:pt x="592470" y="33670"/>
                </a:lnTo>
                <a:lnTo>
                  <a:pt x="593334" y="31346"/>
                </a:lnTo>
                <a:lnTo>
                  <a:pt x="593566" y="35065"/>
                </a:lnTo>
                <a:lnTo>
                  <a:pt x="593865" y="43964"/>
                </a:lnTo>
                <a:close/>
              </a:path>
              <a:path w="1679504" h="94138">
                <a:moveTo>
                  <a:pt x="597086" y="60633"/>
                </a:moveTo>
                <a:lnTo>
                  <a:pt x="595758" y="57778"/>
                </a:lnTo>
                <a:lnTo>
                  <a:pt x="594496" y="54922"/>
                </a:lnTo>
                <a:lnTo>
                  <a:pt x="593865" y="51601"/>
                </a:lnTo>
                <a:lnTo>
                  <a:pt x="593865" y="43964"/>
                </a:lnTo>
                <a:lnTo>
                  <a:pt x="593566" y="35065"/>
                </a:lnTo>
                <a:lnTo>
                  <a:pt x="593334" y="31346"/>
                </a:lnTo>
                <a:lnTo>
                  <a:pt x="592470" y="33670"/>
                </a:lnTo>
                <a:lnTo>
                  <a:pt x="592869" y="62958"/>
                </a:lnTo>
                <a:lnTo>
                  <a:pt x="593865" y="61464"/>
                </a:lnTo>
                <a:lnTo>
                  <a:pt x="592869" y="62958"/>
                </a:lnTo>
                <a:lnTo>
                  <a:pt x="593865" y="65299"/>
                </a:lnTo>
                <a:lnTo>
                  <a:pt x="594197" y="66079"/>
                </a:lnTo>
                <a:lnTo>
                  <a:pt x="596389" y="68669"/>
                </a:lnTo>
                <a:lnTo>
                  <a:pt x="599444" y="70728"/>
                </a:lnTo>
                <a:lnTo>
                  <a:pt x="602565" y="72720"/>
                </a:lnTo>
                <a:lnTo>
                  <a:pt x="606184" y="73717"/>
                </a:lnTo>
                <a:lnTo>
                  <a:pt x="614420" y="73717"/>
                </a:lnTo>
                <a:lnTo>
                  <a:pt x="618205" y="72687"/>
                </a:lnTo>
                <a:lnTo>
                  <a:pt x="621658" y="70628"/>
                </a:lnTo>
                <a:lnTo>
                  <a:pt x="625112" y="68570"/>
                </a:lnTo>
                <a:lnTo>
                  <a:pt x="627868" y="65614"/>
                </a:lnTo>
                <a:lnTo>
                  <a:pt x="629927" y="61762"/>
                </a:lnTo>
                <a:lnTo>
                  <a:pt x="632052" y="57844"/>
                </a:lnTo>
                <a:lnTo>
                  <a:pt x="633114" y="53195"/>
                </a:lnTo>
                <a:lnTo>
                  <a:pt x="633114" y="42370"/>
                </a:lnTo>
                <a:lnTo>
                  <a:pt x="632085" y="37721"/>
                </a:lnTo>
                <a:lnTo>
                  <a:pt x="630026" y="33870"/>
                </a:lnTo>
                <a:lnTo>
                  <a:pt x="627968" y="30018"/>
                </a:lnTo>
                <a:lnTo>
                  <a:pt x="625211" y="27062"/>
                </a:lnTo>
                <a:lnTo>
                  <a:pt x="621758" y="25004"/>
                </a:lnTo>
                <a:lnTo>
                  <a:pt x="618371" y="22945"/>
                </a:lnTo>
                <a:lnTo>
                  <a:pt x="618404" y="30615"/>
                </a:lnTo>
                <a:lnTo>
                  <a:pt x="621061" y="34069"/>
                </a:lnTo>
                <a:lnTo>
                  <a:pt x="623784" y="37522"/>
                </a:lnTo>
                <a:lnTo>
                  <a:pt x="625145" y="42105"/>
                </a:lnTo>
                <a:lnTo>
                  <a:pt x="625145" y="53527"/>
                </a:lnTo>
                <a:lnTo>
                  <a:pt x="623750" y="58110"/>
                </a:lnTo>
                <a:lnTo>
                  <a:pt x="620961" y="61563"/>
                </a:lnTo>
                <a:lnTo>
                  <a:pt x="618238" y="65017"/>
                </a:lnTo>
                <a:lnTo>
                  <a:pt x="614419" y="66743"/>
                </a:lnTo>
                <a:lnTo>
                  <a:pt x="606384" y="66743"/>
                </a:lnTo>
                <a:lnTo>
                  <a:pt x="603628" y="65980"/>
                </a:lnTo>
                <a:lnTo>
                  <a:pt x="601237" y="64452"/>
                </a:lnTo>
                <a:lnTo>
                  <a:pt x="598912" y="62858"/>
                </a:lnTo>
                <a:lnTo>
                  <a:pt x="597086" y="60633"/>
                </a:lnTo>
                <a:close/>
              </a:path>
              <a:path w="1679504" h="94138">
                <a:moveTo>
                  <a:pt x="665585" y="66843"/>
                </a:moveTo>
                <a:lnTo>
                  <a:pt x="662696" y="66079"/>
                </a:lnTo>
                <a:lnTo>
                  <a:pt x="664323" y="73717"/>
                </a:lnTo>
                <a:lnTo>
                  <a:pt x="668972" y="73717"/>
                </a:lnTo>
                <a:lnTo>
                  <a:pt x="668972" y="66843"/>
                </a:lnTo>
                <a:lnTo>
                  <a:pt x="665585" y="66843"/>
                </a:lnTo>
                <a:close/>
              </a:path>
              <a:path w="1679504" h="94138">
                <a:moveTo>
                  <a:pt x="716052" y="43964"/>
                </a:moveTo>
                <a:lnTo>
                  <a:pt x="716717" y="40644"/>
                </a:lnTo>
                <a:lnTo>
                  <a:pt x="718045" y="37854"/>
                </a:lnTo>
                <a:lnTo>
                  <a:pt x="719373" y="34999"/>
                </a:lnTo>
                <a:lnTo>
                  <a:pt x="721233" y="32807"/>
                </a:lnTo>
                <a:lnTo>
                  <a:pt x="723623" y="31279"/>
                </a:lnTo>
                <a:lnTo>
                  <a:pt x="726014" y="29686"/>
                </a:lnTo>
                <a:lnTo>
                  <a:pt x="728803" y="28889"/>
                </a:lnTo>
                <a:lnTo>
                  <a:pt x="736839" y="28889"/>
                </a:lnTo>
                <a:lnTo>
                  <a:pt x="740592" y="30615"/>
                </a:lnTo>
                <a:lnTo>
                  <a:pt x="740558" y="22945"/>
                </a:lnTo>
                <a:lnTo>
                  <a:pt x="736839" y="21915"/>
                </a:lnTo>
                <a:lnTo>
                  <a:pt x="729932" y="21915"/>
                </a:lnTo>
                <a:lnTo>
                  <a:pt x="727276" y="22413"/>
                </a:lnTo>
                <a:lnTo>
                  <a:pt x="724819" y="23410"/>
                </a:lnTo>
                <a:lnTo>
                  <a:pt x="722362" y="24406"/>
                </a:lnTo>
                <a:lnTo>
                  <a:pt x="720270" y="25800"/>
                </a:lnTo>
                <a:lnTo>
                  <a:pt x="718543" y="27594"/>
                </a:lnTo>
                <a:lnTo>
                  <a:pt x="716816" y="29320"/>
                </a:lnTo>
                <a:lnTo>
                  <a:pt x="715539" y="31318"/>
                </a:lnTo>
                <a:lnTo>
                  <a:pt x="715056" y="22912"/>
                </a:lnTo>
                <a:lnTo>
                  <a:pt x="708083" y="22912"/>
                </a:lnTo>
                <a:lnTo>
                  <a:pt x="708083" y="93640"/>
                </a:lnTo>
                <a:lnTo>
                  <a:pt x="716052" y="93640"/>
                </a:lnTo>
                <a:lnTo>
                  <a:pt x="716052" y="65299"/>
                </a:lnTo>
                <a:lnTo>
                  <a:pt x="715056" y="62958"/>
                </a:lnTo>
                <a:lnTo>
                  <a:pt x="714658" y="33670"/>
                </a:lnTo>
                <a:lnTo>
                  <a:pt x="715521" y="31346"/>
                </a:lnTo>
                <a:lnTo>
                  <a:pt x="715754" y="35065"/>
                </a:lnTo>
                <a:lnTo>
                  <a:pt x="716052" y="43964"/>
                </a:lnTo>
                <a:close/>
              </a:path>
              <a:path w="1679504" h="94138">
                <a:moveTo>
                  <a:pt x="719273" y="60633"/>
                </a:moveTo>
                <a:lnTo>
                  <a:pt x="717945" y="57778"/>
                </a:lnTo>
                <a:lnTo>
                  <a:pt x="716683" y="54922"/>
                </a:lnTo>
                <a:lnTo>
                  <a:pt x="716052" y="51601"/>
                </a:lnTo>
                <a:lnTo>
                  <a:pt x="716052" y="43964"/>
                </a:lnTo>
                <a:lnTo>
                  <a:pt x="715754" y="35065"/>
                </a:lnTo>
                <a:lnTo>
                  <a:pt x="715521" y="31346"/>
                </a:lnTo>
                <a:lnTo>
                  <a:pt x="714658" y="33670"/>
                </a:lnTo>
                <a:lnTo>
                  <a:pt x="715056" y="62958"/>
                </a:lnTo>
                <a:lnTo>
                  <a:pt x="716052" y="61464"/>
                </a:lnTo>
                <a:lnTo>
                  <a:pt x="715056" y="62958"/>
                </a:lnTo>
                <a:lnTo>
                  <a:pt x="716052" y="65299"/>
                </a:lnTo>
                <a:lnTo>
                  <a:pt x="716384" y="66079"/>
                </a:lnTo>
                <a:lnTo>
                  <a:pt x="718576" y="68669"/>
                </a:lnTo>
                <a:lnTo>
                  <a:pt x="721631" y="70728"/>
                </a:lnTo>
                <a:lnTo>
                  <a:pt x="724752" y="72720"/>
                </a:lnTo>
                <a:lnTo>
                  <a:pt x="728372" y="73717"/>
                </a:lnTo>
                <a:lnTo>
                  <a:pt x="736607" y="73717"/>
                </a:lnTo>
                <a:lnTo>
                  <a:pt x="740392" y="72687"/>
                </a:lnTo>
                <a:lnTo>
                  <a:pt x="743846" y="70628"/>
                </a:lnTo>
                <a:lnTo>
                  <a:pt x="747299" y="68570"/>
                </a:lnTo>
                <a:lnTo>
                  <a:pt x="750055" y="65614"/>
                </a:lnTo>
                <a:lnTo>
                  <a:pt x="752114" y="61762"/>
                </a:lnTo>
                <a:lnTo>
                  <a:pt x="754239" y="57844"/>
                </a:lnTo>
                <a:lnTo>
                  <a:pt x="755302" y="53195"/>
                </a:lnTo>
                <a:lnTo>
                  <a:pt x="755302" y="42370"/>
                </a:lnTo>
                <a:lnTo>
                  <a:pt x="754272" y="37721"/>
                </a:lnTo>
                <a:lnTo>
                  <a:pt x="752214" y="33870"/>
                </a:lnTo>
                <a:lnTo>
                  <a:pt x="750155" y="30018"/>
                </a:lnTo>
                <a:lnTo>
                  <a:pt x="747399" y="27062"/>
                </a:lnTo>
                <a:lnTo>
                  <a:pt x="743945" y="25004"/>
                </a:lnTo>
                <a:lnTo>
                  <a:pt x="740558" y="22945"/>
                </a:lnTo>
                <a:lnTo>
                  <a:pt x="740592" y="30615"/>
                </a:lnTo>
                <a:lnTo>
                  <a:pt x="743248" y="34069"/>
                </a:lnTo>
                <a:lnTo>
                  <a:pt x="745971" y="37522"/>
                </a:lnTo>
                <a:lnTo>
                  <a:pt x="747332" y="42105"/>
                </a:lnTo>
                <a:lnTo>
                  <a:pt x="747332" y="53527"/>
                </a:lnTo>
                <a:lnTo>
                  <a:pt x="745938" y="58110"/>
                </a:lnTo>
                <a:lnTo>
                  <a:pt x="743148" y="61563"/>
                </a:lnTo>
                <a:lnTo>
                  <a:pt x="740426" y="65017"/>
                </a:lnTo>
                <a:lnTo>
                  <a:pt x="736607" y="66743"/>
                </a:lnTo>
                <a:lnTo>
                  <a:pt x="728571" y="66743"/>
                </a:lnTo>
                <a:lnTo>
                  <a:pt x="725815" y="65980"/>
                </a:lnTo>
                <a:lnTo>
                  <a:pt x="723424" y="64452"/>
                </a:lnTo>
                <a:lnTo>
                  <a:pt x="721100" y="62858"/>
                </a:lnTo>
                <a:lnTo>
                  <a:pt x="719273" y="60633"/>
                </a:lnTo>
                <a:close/>
              </a:path>
              <a:path w="1679504" h="94138">
                <a:moveTo>
                  <a:pt x="778010" y="22912"/>
                </a:moveTo>
                <a:lnTo>
                  <a:pt x="770041" y="22912"/>
                </a:lnTo>
                <a:lnTo>
                  <a:pt x="770041" y="59903"/>
                </a:lnTo>
                <a:lnTo>
                  <a:pt x="770904" y="63423"/>
                </a:lnTo>
                <a:lnTo>
                  <a:pt x="772631" y="66146"/>
                </a:lnTo>
                <a:lnTo>
                  <a:pt x="774424" y="68802"/>
                </a:lnTo>
                <a:lnTo>
                  <a:pt x="776715" y="70728"/>
                </a:lnTo>
                <a:lnTo>
                  <a:pt x="779504" y="71923"/>
                </a:lnTo>
                <a:lnTo>
                  <a:pt x="782360" y="73119"/>
                </a:lnTo>
                <a:lnTo>
                  <a:pt x="785382" y="73717"/>
                </a:lnTo>
                <a:lnTo>
                  <a:pt x="792554" y="73717"/>
                </a:lnTo>
                <a:lnTo>
                  <a:pt x="796008" y="73052"/>
                </a:lnTo>
                <a:lnTo>
                  <a:pt x="798930" y="71724"/>
                </a:lnTo>
                <a:lnTo>
                  <a:pt x="801918" y="70330"/>
                </a:lnTo>
                <a:lnTo>
                  <a:pt x="804276" y="68138"/>
                </a:lnTo>
                <a:lnTo>
                  <a:pt x="806003" y="65149"/>
                </a:lnTo>
                <a:lnTo>
                  <a:pt x="806501" y="72720"/>
                </a:lnTo>
                <a:lnTo>
                  <a:pt x="813474" y="72720"/>
                </a:lnTo>
                <a:lnTo>
                  <a:pt x="813474" y="22912"/>
                </a:lnTo>
                <a:lnTo>
                  <a:pt x="805504" y="22912"/>
                </a:lnTo>
                <a:lnTo>
                  <a:pt x="805504" y="52930"/>
                </a:lnTo>
                <a:lnTo>
                  <a:pt x="805073" y="55453"/>
                </a:lnTo>
                <a:lnTo>
                  <a:pt x="804209" y="57579"/>
                </a:lnTo>
                <a:lnTo>
                  <a:pt x="803412" y="59704"/>
                </a:lnTo>
                <a:lnTo>
                  <a:pt x="802283" y="61464"/>
                </a:lnTo>
                <a:lnTo>
                  <a:pt x="800822" y="62858"/>
                </a:lnTo>
                <a:lnTo>
                  <a:pt x="799428" y="64187"/>
                </a:lnTo>
                <a:lnTo>
                  <a:pt x="797834" y="65183"/>
                </a:lnTo>
                <a:lnTo>
                  <a:pt x="796041" y="65847"/>
                </a:lnTo>
                <a:lnTo>
                  <a:pt x="794248" y="66445"/>
                </a:lnTo>
                <a:lnTo>
                  <a:pt x="792421" y="66743"/>
                </a:lnTo>
                <a:lnTo>
                  <a:pt x="786577" y="66743"/>
                </a:lnTo>
                <a:lnTo>
                  <a:pt x="783489" y="65814"/>
                </a:lnTo>
                <a:lnTo>
                  <a:pt x="781297" y="63954"/>
                </a:lnTo>
                <a:lnTo>
                  <a:pt x="779106" y="62028"/>
                </a:lnTo>
                <a:lnTo>
                  <a:pt x="778010" y="58542"/>
                </a:lnTo>
                <a:lnTo>
                  <a:pt x="778010" y="22912"/>
                </a:lnTo>
                <a:close/>
              </a:path>
              <a:path w="1679504" h="94138">
                <a:moveTo>
                  <a:pt x="843577" y="73717"/>
                </a:moveTo>
                <a:lnTo>
                  <a:pt x="844905" y="73717"/>
                </a:lnTo>
                <a:lnTo>
                  <a:pt x="846200" y="73584"/>
                </a:lnTo>
                <a:lnTo>
                  <a:pt x="847462" y="73318"/>
                </a:lnTo>
                <a:lnTo>
                  <a:pt x="848724" y="73119"/>
                </a:lnTo>
                <a:lnTo>
                  <a:pt x="850949" y="72322"/>
                </a:lnTo>
                <a:lnTo>
                  <a:pt x="852244" y="65349"/>
                </a:lnTo>
                <a:lnTo>
                  <a:pt x="850783" y="65880"/>
                </a:lnTo>
                <a:lnTo>
                  <a:pt x="848757" y="66445"/>
                </a:lnTo>
                <a:lnTo>
                  <a:pt x="846798" y="66743"/>
                </a:lnTo>
                <a:lnTo>
                  <a:pt x="843411" y="66743"/>
                </a:lnTo>
                <a:lnTo>
                  <a:pt x="841917" y="66278"/>
                </a:lnTo>
                <a:lnTo>
                  <a:pt x="840057" y="64353"/>
                </a:lnTo>
                <a:lnTo>
                  <a:pt x="839592" y="62593"/>
                </a:lnTo>
                <a:lnTo>
                  <a:pt x="839592" y="0"/>
                </a:lnTo>
                <a:lnTo>
                  <a:pt x="831623" y="0"/>
                </a:lnTo>
                <a:lnTo>
                  <a:pt x="831623" y="64884"/>
                </a:lnTo>
                <a:lnTo>
                  <a:pt x="832586" y="68238"/>
                </a:lnTo>
                <a:lnTo>
                  <a:pt x="834512" y="70429"/>
                </a:lnTo>
                <a:lnTo>
                  <a:pt x="836504" y="72621"/>
                </a:lnTo>
                <a:lnTo>
                  <a:pt x="839526" y="73717"/>
                </a:lnTo>
                <a:lnTo>
                  <a:pt x="843577" y="73717"/>
                </a:lnTo>
                <a:close/>
              </a:path>
              <a:path w="1679504" h="94138">
                <a:moveTo>
                  <a:pt x="891792" y="67507"/>
                </a:moveTo>
                <a:lnTo>
                  <a:pt x="892655" y="69035"/>
                </a:lnTo>
                <a:lnTo>
                  <a:pt x="893352" y="62659"/>
                </a:lnTo>
                <a:lnTo>
                  <a:pt x="891360" y="62360"/>
                </a:lnTo>
                <a:lnTo>
                  <a:pt x="891360" y="65614"/>
                </a:lnTo>
                <a:lnTo>
                  <a:pt x="891194" y="67374"/>
                </a:lnTo>
                <a:lnTo>
                  <a:pt x="891613" y="66721"/>
                </a:lnTo>
                <a:lnTo>
                  <a:pt x="891360" y="63356"/>
                </a:lnTo>
                <a:lnTo>
                  <a:pt x="891613" y="66721"/>
                </a:lnTo>
                <a:lnTo>
                  <a:pt x="892555" y="65249"/>
                </a:lnTo>
                <a:lnTo>
                  <a:pt x="891792" y="67507"/>
                </a:lnTo>
                <a:close/>
              </a:path>
              <a:path w="1679504" h="94138">
                <a:moveTo>
                  <a:pt x="863368" y="27660"/>
                </a:moveTo>
                <a:lnTo>
                  <a:pt x="860910" y="30649"/>
                </a:lnTo>
                <a:lnTo>
                  <a:pt x="859582" y="34368"/>
                </a:lnTo>
                <a:lnTo>
                  <a:pt x="866057" y="38352"/>
                </a:lnTo>
                <a:lnTo>
                  <a:pt x="867186" y="35032"/>
                </a:lnTo>
                <a:lnTo>
                  <a:pt x="868946" y="32641"/>
                </a:lnTo>
                <a:lnTo>
                  <a:pt x="871337" y="31180"/>
                </a:lnTo>
                <a:lnTo>
                  <a:pt x="873728" y="29652"/>
                </a:lnTo>
                <a:lnTo>
                  <a:pt x="876650" y="28889"/>
                </a:lnTo>
                <a:lnTo>
                  <a:pt x="883756" y="28889"/>
                </a:lnTo>
                <a:lnTo>
                  <a:pt x="886578" y="29918"/>
                </a:lnTo>
                <a:lnTo>
                  <a:pt x="888571" y="31977"/>
                </a:lnTo>
                <a:lnTo>
                  <a:pt x="890563" y="33969"/>
                </a:lnTo>
                <a:lnTo>
                  <a:pt x="891559" y="36825"/>
                </a:lnTo>
                <a:lnTo>
                  <a:pt x="891559" y="42452"/>
                </a:lnTo>
                <a:lnTo>
                  <a:pt x="873429" y="46023"/>
                </a:lnTo>
                <a:lnTo>
                  <a:pt x="873861" y="52664"/>
                </a:lnTo>
                <a:lnTo>
                  <a:pt x="877115" y="52000"/>
                </a:lnTo>
                <a:lnTo>
                  <a:pt x="891559" y="49039"/>
                </a:lnTo>
                <a:lnTo>
                  <a:pt x="893153" y="48713"/>
                </a:lnTo>
                <a:lnTo>
                  <a:pt x="893153" y="42138"/>
                </a:lnTo>
                <a:lnTo>
                  <a:pt x="895278" y="26863"/>
                </a:lnTo>
                <a:lnTo>
                  <a:pt x="892987" y="25004"/>
                </a:lnTo>
                <a:lnTo>
                  <a:pt x="890065" y="23808"/>
                </a:lnTo>
                <a:lnTo>
                  <a:pt x="887143" y="22546"/>
                </a:lnTo>
                <a:lnTo>
                  <a:pt x="883889" y="21915"/>
                </a:lnTo>
                <a:lnTo>
                  <a:pt x="874990" y="21915"/>
                </a:lnTo>
                <a:lnTo>
                  <a:pt x="870540" y="23078"/>
                </a:lnTo>
                <a:lnTo>
                  <a:pt x="866954" y="25402"/>
                </a:lnTo>
                <a:lnTo>
                  <a:pt x="863368" y="27660"/>
                </a:lnTo>
                <a:close/>
              </a:path>
              <a:path w="1679504" h="94138">
                <a:moveTo>
                  <a:pt x="930351" y="34202"/>
                </a:moveTo>
                <a:lnTo>
                  <a:pt x="932078" y="32375"/>
                </a:lnTo>
                <a:lnTo>
                  <a:pt x="934137" y="31180"/>
                </a:lnTo>
                <a:lnTo>
                  <a:pt x="936262" y="29984"/>
                </a:lnTo>
                <a:lnTo>
                  <a:pt x="938354" y="29387"/>
                </a:lnTo>
                <a:lnTo>
                  <a:pt x="942006" y="29387"/>
                </a:lnTo>
                <a:lnTo>
                  <a:pt x="943235" y="29453"/>
                </a:lnTo>
                <a:lnTo>
                  <a:pt x="944962" y="29719"/>
                </a:lnTo>
                <a:lnTo>
                  <a:pt x="946489" y="30184"/>
                </a:lnTo>
                <a:lnTo>
                  <a:pt x="947884" y="22912"/>
                </a:lnTo>
                <a:lnTo>
                  <a:pt x="946257" y="22247"/>
                </a:lnTo>
                <a:lnTo>
                  <a:pt x="944198" y="21982"/>
                </a:lnTo>
                <a:lnTo>
                  <a:pt x="942405" y="21915"/>
                </a:lnTo>
                <a:lnTo>
                  <a:pt x="938553" y="21915"/>
                </a:lnTo>
                <a:lnTo>
                  <a:pt x="935266" y="22679"/>
                </a:lnTo>
                <a:lnTo>
                  <a:pt x="932543" y="24207"/>
                </a:lnTo>
                <a:lnTo>
                  <a:pt x="929886" y="25734"/>
                </a:lnTo>
                <a:lnTo>
                  <a:pt x="927861" y="28025"/>
                </a:lnTo>
                <a:lnTo>
                  <a:pt x="926466" y="31080"/>
                </a:lnTo>
                <a:lnTo>
                  <a:pt x="925370" y="22912"/>
                </a:lnTo>
                <a:lnTo>
                  <a:pt x="918895" y="22912"/>
                </a:lnTo>
                <a:lnTo>
                  <a:pt x="918895" y="72720"/>
                </a:lnTo>
                <a:lnTo>
                  <a:pt x="926865" y="72720"/>
                </a:lnTo>
                <a:lnTo>
                  <a:pt x="926865" y="42105"/>
                </a:lnTo>
                <a:lnTo>
                  <a:pt x="927562" y="39050"/>
                </a:lnTo>
                <a:lnTo>
                  <a:pt x="928957" y="36659"/>
                </a:lnTo>
                <a:lnTo>
                  <a:pt x="930351" y="34202"/>
                </a:lnTo>
                <a:close/>
              </a:path>
              <a:path w="1679504" h="94138">
                <a:moveTo>
                  <a:pt x="873429" y="46023"/>
                </a:moveTo>
                <a:lnTo>
                  <a:pt x="868979" y="46886"/>
                </a:lnTo>
                <a:lnTo>
                  <a:pt x="865493" y="48547"/>
                </a:lnTo>
                <a:lnTo>
                  <a:pt x="862969" y="51004"/>
                </a:lnTo>
                <a:lnTo>
                  <a:pt x="860512" y="53395"/>
                </a:lnTo>
                <a:lnTo>
                  <a:pt x="859283" y="56450"/>
                </a:lnTo>
                <a:lnTo>
                  <a:pt x="859283" y="63157"/>
                </a:lnTo>
                <a:lnTo>
                  <a:pt x="860014" y="65681"/>
                </a:lnTo>
                <a:lnTo>
                  <a:pt x="861475" y="67740"/>
                </a:lnTo>
                <a:lnTo>
                  <a:pt x="863002" y="69732"/>
                </a:lnTo>
                <a:lnTo>
                  <a:pt x="865028" y="71226"/>
                </a:lnTo>
                <a:lnTo>
                  <a:pt x="867552" y="72222"/>
                </a:lnTo>
                <a:lnTo>
                  <a:pt x="870075" y="73219"/>
                </a:lnTo>
                <a:lnTo>
                  <a:pt x="872798" y="73717"/>
                </a:lnTo>
                <a:lnTo>
                  <a:pt x="878045" y="73717"/>
                </a:lnTo>
                <a:lnTo>
                  <a:pt x="880402" y="73351"/>
                </a:lnTo>
                <a:lnTo>
                  <a:pt x="882793" y="72621"/>
                </a:lnTo>
                <a:lnTo>
                  <a:pt x="885184" y="71824"/>
                </a:lnTo>
                <a:lnTo>
                  <a:pt x="887342" y="70628"/>
                </a:lnTo>
                <a:lnTo>
                  <a:pt x="889268" y="69035"/>
                </a:lnTo>
                <a:lnTo>
                  <a:pt x="891194" y="67374"/>
                </a:lnTo>
                <a:lnTo>
                  <a:pt x="891360" y="65614"/>
                </a:lnTo>
                <a:lnTo>
                  <a:pt x="891360" y="62360"/>
                </a:lnTo>
                <a:lnTo>
                  <a:pt x="893352" y="62659"/>
                </a:lnTo>
                <a:lnTo>
                  <a:pt x="892655" y="69035"/>
                </a:lnTo>
                <a:lnTo>
                  <a:pt x="893519" y="70496"/>
                </a:lnTo>
                <a:lnTo>
                  <a:pt x="894714" y="71591"/>
                </a:lnTo>
                <a:lnTo>
                  <a:pt x="896241" y="72322"/>
                </a:lnTo>
                <a:lnTo>
                  <a:pt x="897769" y="73052"/>
                </a:lnTo>
                <a:lnTo>
                  <a:pt x="899496" y="73418"/>
                </a:lnTo>
                <a:lnTo>
                  <a:pt x="903547" y="73418"/>
                </a:lnTo>
                <a:lnTo>
                  <a:pt x="905273" y="73086"/>
                </a:lnTo>
                <a:lnTo>
                  <a:pt x="906602" y="72422"/>
                </a:lnTo>
                <a:lnTo>
                  <a:pt x="907000" y="66146"/>
                </a:lnTo>
                <a:lnTo>
                  <a:pt x="904576" y="66644"/>
                </a:lnTo>
                <a:lnTo>
                  <a:pt x="900791" y="66644"/>
                </a:lnTo>
                <a:lnTo>
                  <a:pt x="899529" y="65448"/>
                </a:lnTo>
                <a:lnTo>
                  <a:pt x="899529" y="35032"/>
                </a:lnTo>
                <a:lnTo>
                  <a:pt x="898665" y="31844"/>
                </a:lnTo>
                <a:lnTo>
                  <a:pt x="896939" y="29387"/>
                </a:lnTo>
                <a:lnTo>
                  <a:pt x="895278" y="26863"/>
                </a:lnTo>
                <a:lnTo>
                  <a:pt x="893153" y="42138"/>
                </a:lnTo>
                <a:lnTo>
                  <a:pt x="893153" y="48713"/>
                </a:lnTo>
                <a:lnTo>
                  <a:pt x="891559" y="49039"/>
                </a:lnTo>
                <a:lnTo>
                  <a:pt x="891559" y="56416"/>
                </a:lnTo>
                <a:lnTo>
                  <a:pt x="891161" y="58276"/>
                </a:lnTo>
                <a:lnTo>
                  <a:pt x="890364" y="59870"/>
                </a:lnTo>
                <a:lnTo>
                  <a:pt x="889567" y="61397"/>
                </a:lnTo>
                <a:lnTo>
                  <a:pt x="888471" y="62692"/>
                </a:lnTo>
                <a:lnTo>
                  <a:pt x="887077" y="63755"/>
                </a:lnTo>
                <a:lnTo>
                  <a:pt x="885682" y="64751"/>
                </a:lnTo>
                <a:lnTo>
                  <a:pt x="884088" y="65515"/>
                </a:lnTo>
                <a:lnTo>
                  <a:pt x="882295" y="66046"/>
                </a:lnTo>
                <a:lnTo>
                  <a:pt x="880568" y="66511"/>
                </a:lnTo>
                <a:lnTo>
                  <a:pt x="878742" y="66743"/>
                </a:lnTo>
                <a:lnTo>
                  <a:pt x="873827" y="66743"/>
                </a:lnTo>
                <a:lnTo>
                  <a:pt x="871503" y="66112"/>
                </a:lnTo>
                <a:lnTo>
                  <a:pt x="869843" y="64851"/>
                </a:lnTo>
                <a:lnTo>
                  <a:pt x="868249" y="63522"/>
                </a:lnTo>
                <a:lnTo>
                  <a:pt x="867452" y="61829"/>
                </a:lnTo>
                <a:lnTo>
                  <a:pt x="867452" y="57645"/>
                </a:lnTo>
                <a:lnTo>
                  <a:pt x="868249" y="55985"/>
                </a:lnTo>
                <a:lnTo>
                  <a:pt x="869843" y="54789"/>
                </a:lnTo>
                <a:lnTo>
                  <a:pt x="871437" y="53594"/>
                </a:lnTo>
                <a:lnTo>
                  <a:pt x="873861" y="52664"/>
                </a:lnTo>
                <a:lnTo>
                  <a:pt x="873429" y="46023"/>
                </a:lnTo>
                <a:close/>
              </a:path>
              <a:path w="1679504" h="94138">
                <a:moveTo>
                  <a:pt x="989383" y="82782"/>
                </a:moveTo>
                <a:lnTo>
                  <a:pt x="987590" y="83380"/>
                </a:lnTo>
                <a:lnTo>
                  <a:pt x="991774" y="87265"/>
                </a:lnTo>
                <a:lnTo>
                  <a:pt x="994298" y="86069"/>
                </a:lnTo>
                <a:lnTo>
                  <a:pt x="996356" y="84575"/>
                </a:lnTo>
                <a:lnTo>
                  <a:pt x="997950" y="82782"/>
                </a:lnTo>
                <a:lnTo>
                  <a:pt x="999544" y="80989"/>
                </a:lnTo>
                <a:lnTo>
                  <a:pt x="1000706" y="79030"/>
                </a:lnTo>
                <a:lnTo>
                  <a:pt x="1001437" y="76904"/>
                </a:lnTo>
                <a:lnTo>
                  <a:pt x="1002234" y="74779"/>
                </a:lnTo>
                <a:lnTo>
                  <a:pt x="1002632" y="72621"/>
                </a:lnTo>
                <a:lnTo>
                  <a:pt x="1002632" y="68503"/>
                </a:lnTo>
                <a:lnTo>
                  <a:pt x="1002333" y="66843"/>
                </a:lnTo>
                <a:lnTo>
                  <a:pt x="1001736" y="65448"/>
                </a:lnTo>
                <a:lnTo>
                  <a:pt x="1001138" y="63987"/>
                </a:lnTo>
                <a:lnTo>
                  <a:pt x="1000275" y="62858"/>
                </a:lnTo>
                <a:lnTo>
                  <a:pt x="998083" y="61198"/>
                </a:lnTo>
                <a:lnTo>
                  <a:pt x="996755" y="60766"/>
                </a:lnTo>
                <a:lnTo>
                  <a:pt x="993966" y="60766"/>
                </a:lnTo>
                <a:lnTo>
                  <a:pt x="991874" y="61663"/>
                </a:lnTo>
                <a:lnTo>
                  <a:pt x="990180" y="63091"/>
                </a:lnTo>
                <a:lnTo>
                  <a:pt x="988985" y="65149"/>
                </a:lnTo>
                <a:lnTo>
                  <a:pt x="988686" y="67441"/>
                </a:lnTo>
                <a:lnTo>
                  <a:pt x="988686" y="68902"/>
                </a:lnTo>
                <a:lnTo>
                  <a:pt x="989582" y="71027"/>
                </a:lnTo>
                <a:lnTo>
                  <a:pt x="990877" y="72554"/>
                </a:lnTo>
                <a:lnTo>
                  <a:pt x="992538" y="73484"/>
                </a:lnTo>
                <a:lnTo>
                  <a:pt x="994165" y="73717"/>
                </a:lnTo>
                <a:lnTo>
                  <a:pt x="995958" y="73517"/>
                </a:lnTo>
                <a:lnTo>
                  <a:pt x="997353" y="73219"/>
                </a:lnTo>
                <a:lnTo>
                  <a:pt x="997087" y="74613"/>
                </a:lnTo>
                <a:lnTo>
                  <a:pt x="996522" y="75975"/>
                </a:lnTo>
                <a:lnTo>
                  <a:pt x="995659" y="77303"/>
                </a:lnTo>
                <a:lnTo>
                  <a:pt x="994796" y="78631"/>
                </a:lnTo>
                <a:lnTo>
                  <a:pt x="993667" y="79826"/>
                </a:lnTo>
                <a:lnTo>
                  <a:pt x="992272" y="80889"/>
                </a:lnTo>
                <a:lnTo>
                  <a:pt x="990944" y="81952"/>
                </a:lnTo>
                <a:lnTo>
                  <a:pt x="989383" y="82782"/>
                </a:lnTo>
                <a:close/>
              </a:path>
              <a:path w="1679504" h="94138">
                <a:moveTo>
                  <a:pt x="1061551" y="7371"/>
                </a:moveTo>
                <a:lnTo>
                  <a:pt x="1061551" y="5578"/>
                </a:lnTo>
                <a:lnTo>
                  <a:pt x="1060986" y="4150"/>
                </a:lnTo>
                <a:lnTo>
                  <a:pt x="1058795" y="1959"/>
                </a:lnTo>
                <a:lnTo>
                  <a:pt x="1057367" y="1394"/>
                </a:lnTo>
                <a:lnTo>
                  <a:pt x="1053781" y="1394"/>
                </a:lnTo>
                <a:lnTo>
                  <a:pt x="1052320" y="1959"/>
                </a:lnTo>
                <a:lnTo>
                  <a:pt x="1050128" y="4150"/>
                </a:lnTo>
                <a:lnTo>
                  <a:pt x="1049597" y="5578"/>
                </a:lnTo>
                <a:lnTo>
                  <a:pt x="1049597" y="9164"/>
                </a:lnTo>
                <a:lnTo>
                  <a:pt x="1050128" y="10625"/>
                </a:lnTo>
                <a:lnTo>
                  <a:pt x="1052320" y="12817"/>
                </a:lnTo>
                <a:lnTo>
                  <a:pt x="1053781" y="13348"/>
                </a:lnTo>
                <a:lnTo>
                  <a:pt x="1057367" y="13348"/>
                </a:lnTo>
                <a:lnTo>
                  <a:pt x="1058795" y="12817"/>
                </a:lnTo>
                <a:lnTo>
                  <a:pt x="1060986" y="10625"/>
                </a:lnTo>
                <a:lnTo>
                  <a:pt x="1061551" y="9164"/>
                </a:lnTo>
                <a:lnTo>
                  <a:pt x="1061551" y="7371"/>
                </a:lnTo>
                <a:close/>
              </a:path>
              <a:path w="1679504" h="94138">
                <a:moveTo>
                  <a:pt x="1051589" y="22912"/>
                </a:moveTo>
                <a:lnTo>
                  <a:pt x="1051589" y="72720"/>
                </a:lnTo>
                <a:lnTo>
                  <a:pt x="1059558" y="72720"/>
                </a:lnTo>
                <a:lnTo>
                  <a:pt x="1059558" y="22912"/>
                </a:lnTo>
                <a:lnTo>
                  <a:pt x="1051589" y="22912"/>
                </a:lnTo>
                <a:close/>
              </a:path>
              <a:path w="1679504" h="94138">
                <a:moveTo>
                  <a:pt x="1172504" y="41972"/>
                </a:moveTo>
                <a:lnTo>
                  <a:pt x="1173268" y="38585"/>
                </a:lnTo>
                <a:lnTo>
                  <a:pt x="1174795" y="36061"/>
                </a:lnTo>
                <a:lnTo>
                  <a:pt x="1176389" y="33537"/>
                </a:lnTo>
                <a:lnTo>
                  <a:pt x="1178381" y="31711"/>
                </a:lnTo>
                <a:lnTo>
                  <a:pt x="1180772" y="30582"/>
                </a:lnTo>
                <a:lnTo>
                  <a:pt x="1183163" y="29453"/>
                </a:lnTo>
                <a:lnTo>
                  <a:pt x="1185554" y="28889"/>
                </a:lnTo>
                <a:lnTo>
                  <a:pt x="1191398" y="28889"/>
                </a:lnTo>
                <a:lnTo>
                  <a:pt x="1194287" y="29984"/>
                </a:lnTo>
                <a:lnTo>
                  <a:pt x="1196611" y="32176"/>
                </a:lnTo>
                <a:lnTo>
                  <a:pt x="1199002" y="34301"/>
                </a:lnTo>
                <a:lnTo>
                  <a:pt x="1200198" y="38120"/>
                </a:lnTo>
                <a:lnTo>
                  <a:pt x="1200198" y="72720"/>
                </a:lnTo>
                <a:lnTo>
                  <a:pt x="1208167" y="72720"/>
                </a:lnTo>
                <a:lnTo>
                  <a:pt x="1208167" y="36526"/>
                </a:lnTo>
                <a:lnTo>
                  <a:pt x="1207271" y="32973"/>
                </a:lnTo>
                <a:lnTo>
                  <a:pt x="1205477" y="30184"/>
                </a:lnTo>
                <a:lnTo>
                  <a:pt x="1203751" y="27394"/>
                </a:lnTo>
                <a:lnTo>
                  <a:pt x="1201426" y="25336"/>
                </a:lnTo>
                <a:lnTo>
                  <a:pt x="1198504" y="24007"/>
                </a:lnTo>
                <a:lnTo>
                  <a:pt x="1195582" y="22613"/>
                </a:lnTo>
                <a:lnTo>
                  <a:pt x="1192328" y="21915"/>
                </a:lnTo>
                <a:lnTo>
                  <a:pt x="1186218" y="21915"/>
                </a:lnTo>
                <a:lnTo>
                  <a:pt x="1183761" y="22281"/>
                </a:lnTo>
                <a:lnTo>
                  <a:pt x="1181370" y="23011"/>
                </a:lnTo>
                <a:lnTo>
                  <a:pt x="1179045" y="23742"/>
                </a:lnTo>
                <a:lnTo>
                  <a:pt x="1176987" y="24937"/>
                </a:lnTo>
                <a:lnTo>
                  <a:pt x="1175194" y="26597"/>
                </a:lnTo>
                <a:lnTo>
                  <a:pt x="1173400" y="28191"/>
                </a:lnTo>
                <a:lnTo>
                  <a:pt x="1172205" y="34069"/>
                </a:lnTo>
                <a:lnTo>
                  <a:pt x="1171971" y="30321"/>
                </a:lnTo>
                <a:lnTo>
                  <a:pt x="1170910" y="32973"/>
                </a:lnTo>
                <a:lnTo>
                  <a:pt x="1171971" y="30321"/>
                </a:lnTo>
                <a:lnTo>
                  <a:pt x="1171508" y="22912"/>
                </a:lnTo>
                <a:lnTo>
                  <a:pt x="1164535" y="22912"/>
                </a:lnTo>
                <a:lnTo>
                  <a:pt x="1164535" y="72720"/>
                </a:lnTo>
                <a:lnTo>
                  <a:pt x="1172504" y="72720"/>
                </a:lnTo>
                <a:lnTo>
                  <a:pt x="1172504" y="41972"/>
                </a:lnTo>
                <a:close/>
              </a:path>
              <a:path w="1679504" h="94138">
                <a:moveTo>
                  <a:pt x="1171973" y="30316"/>
                </a:moveTo>
                <a:lnTo>
                  <a:pt x="1172205" y="34069"/>
                </a:lnTo>
                <a:lnTo>
                  <a:pt x="1173400" y="28191"/>
                </a:lnTo>
                <a:lnTo>
                  <a:pt x="1171973" y="30316"/>
                </a:lnTo>
                <a:close/>
              </a:path>
              <a:path w="1679504" h="94138">
                <a:moveTo>
                  <a:pt x="1083529" y="62427"/>
                </a:moveTo>
                <a:lnTo>
                  <a:pt x="1081404" y="60036"/>
                </a:lnTo>
                <a:lnTo>
                  <a:pt x="1079943" y="56981"/>
                </a:lnTo>
                <a:lnTo>
                  <a:pt x="1073169" y="61862"/>
                </a:lnTo>
                <a:lnTo>
                  <a:pt x="1075360" y="65648"/>
                </a:lnTo>
                <a:lnTo>
                  <a:pt x="1078482" y="68570"/>
                </a:lnTo>
                <a:lnTo>
                  <a:pt x="1082533" y="70628"/>
                </a:lnTo>
                <a:lnTo>
                  <a:pt x="1086650" y="72687"/>
                </a:lnTo>
                <a:lnTo>
                  <a:pt x="1091133" y="73717"/>
                </a:lnTo>
                <a:lnTo>
                  <a:pt x="1099899" y="73717"/>
                </a:lnTo>
                <a:lnTo>
                  <a:pt x="1103353" y="73086"/>
                </a:lnTo>
                <a:lnTo>
                  <a:pt x="1106341" y="71824"/>
                </a:lnTo>
                <a:lnTo>
                  <a:pt x="1109330" y="70562"/>
                </a:lnTo>
                <a:lnTo>
                  <a:pt x="1111654" y="68769"/>
                </a:lnTo>
                <a:lnTo>
                  <a:pt x="1113315" y="66445"/>
                </a:lnTo>
                <a:lnTo>
                  <a:pt x="1114975" y="64054"/>
                </a:lnTo>
                <a:lnTo>
                  <a:pt x="1115805" y="61298"/>
                </a:lnTo>
                <a:lnTo>
                  <a:pt x="1115805" y="55121"/>
                </a:lnTo>
                <a:lnTo>
                  <a:pt x="1114875" y="52531"/>
                </a:lnTo>
                <a:lnTo>
                  <a:pt x="1113016" y="50406"/>
                </a:lnTo>
                <a:lnTo>
                  <a:pt x="1111156" y="48281"/>
                </a:lnTo>
                <a:lnTo>
                  <a:pt x="1107902" y="46753"/>
                </a:lnTo>
                <a:lnTo>
                  <a:pt x="1103253" y="45824"/>
                </a:lnTo>
                <a:lnTo>
                  <a:pt x="1090801" y="43234"/>
                </a:lnTo>
                <a:lnTo>
                  <a:pt x="1088078" y="42702"/>
                </a:lnTo>
                <a:lnTo>
                  <a:pt x="1086219" y="41839"/>
                </a:lnTo>
                <a:lnTo>
                  <a:pt x="1085222" y="40644"/>
                </a:lnTo>
                <a:lnTo>
                  <a:pt x="1084226" y="39382"/>
                </a:lnTo>
                <a:lnTo>
                  <a:pt x="1083728" y="38020"/>
                </a:lnTo>
                <a:lnTo>
                  <a:pt x="1083728" y="35098"/>
                </a:lnTo>
                <a:lnTo>
                  <a:pt x="1084160" y="33803"/>
                </a:lnTo>
                <a:lnTo>
                  <a:pt x="1085953" y="31479"/>
                </a:lnTo>
                <a:lnTo>
                  <a:pt x="1087248" y="30549"/>
                </a:lnTo>
                <a:lnTo>
                  <a:pt x="1088908" y="29885"/>
                </a:lnTo>
                <a:lnTo>
                  <a:pt x="1090635" y="29221"/>
                </a:lnTo>
                <a:lnTo>
                  <a:pt x="1092694" y="28889"/>
                </a:lnTo>
                <a:lnTo>
                  <a:pt x="1097807" y="28889"/>
                </a:lnTo>
                <a:lnTo>
                  <a:pt x="1100431" y="29586"/>
                </a:lnTo>
                <a:lnTo>
                  <a:pt x="1102954" y="30981"/>
                </a:lnTo>
                <a:lnTo>
                  <a:pt x="1105478" y="32309"/>
                </a:lnTo>
                <a:lnTo>
                  <a:pt x="1107304" y="34434"/>
                </a:lnTo>
                <a:lnTo>
                  <a:pt x="1108433" y="37356"/>
                </a:lnTo>
                <a:lnTo>
                  <a:pt x="1115108" y="32973"/>
                </a:lnTo>
                <a:lnTo>
                  <a:pt x="1113447" y="29453"/>
                </a:lnTo>
                <a:lnTo>
                  <a:pt x="1110924" y="26730"/>
                </a:lnTo>
                <a:lnTo>
                  <a:pt x="1107537" y="24804"/>
                </a:lnTo>
                <a:lnTo>
                  <a:pt x="1104150" y="22878"/>
                </a:lnTo>
                <a:lnTo>
                  <a:pt x="1099999" y="21915"/>
                </a:lnTo>
                <a:lnTo>
                  <a:pt x="1091166" y="21915"/>
                </a:lnTo>
                <a:lnTo>
                  <a:pt x="1087746" y="22613"/>
                </a:lnTo>
                <a:lnTo>
                  <a:pt x="1084824" y="24007"/>
                </a:lnTo>
                <a:lnTo>
                  <a:pt x="1081968" y="25336"/>
                </a:lnTo>
                <a:lnTo>
                  <a:pt x="1079743" y="27129"/>
                </a:lnTo>
                <a:lnTo>
                  <a:pt x="1078150" y="29387"/>
                </a:lnTo>
                <a:lnTo>
                  <a:pt x="1076622" y="31645"/>
                </a:lnTo>
                <a:lnTo>
                  <a:pt x="1075858" y="34135"/>
                </a:lnTo>
                <a:lnTo>
                  <a:pt x="1075858" y="40311"/>
                </a:lnTo>
                <a:lnTo>
                  <a:pt x="1076888" y="43200"/>
                </a:lnTo>
                <a:lnTo>
                  <a:pt x="1078947" y="45525"/>
                </a:lnTo>
                <a:lnTo>
                  <a:pt x="1081072" y="47849"/>
                </a:lnTo>
                <a:lnTo>
                  <a:pt x="1084558" y="49509"/>
                </a:lnTo>
                <a:lnTo>
                  <a:pt x="1089406" y="50506"/>
                </a:lnTo>
                <a:lnTo>
                  <a:pt x="1101360" y="52996"/>
                </a:lnTo>
                <a:lnTo>
                  <a:pt x="1103884" y="53527"/>
                </a:lnTo>
                <a:lnTo>
                  <a:pt x="1105578" y="54391"/>
                </a:lnTo>
                <a:lnTo>
                  <a:pt x="1107371" y="56715"/>
                </a:lnTo>
                <a:lnTo>
                  <a:pt x="1107836" y="57977"/>
                </a:lnTo>
                <a:lnTo>
                  <a:pt x="1107836" y="61563"/>
                </a:lnTo>
                <a:lnTo>
                  <a:pt x="1106839" y="63356"/>
                </a:lnTo>
                <a:lnTo>
                  <a:pt x="1104847" y="64751"/>
                </a:lnTo>
                <a:lnTo>
                  <a:pt x="1102855" y="66079"/>
                </a:lnTo>
                <a:lnTo>
                  <a:pt x="1100099" y="66743"/>
                </a:lnTo>
                <a:lnTo>
                  <a:pt x="1092594" y="66743"/>
                </a:lnTo>
                <a:lnTo>
                  <a:pt x="1089174" y="65880"/>
                </a:lnTo>
                <a:lnTo>
                  <a:pt x="1086318" y="64153"/>
                </a:lnTo>
                <a:lnTo>
                  <a:pt x="1083529" y="62427"/>
                </a:lnTo>
                <a:close/>
              </a:path>
              <a:path w="1679504" h="94138">
                <a:moveTo>
                  <a:pt x="1243446" y="66843"/>
                </a:moveTo>
                <a:lnTo>
                  <a:pt x="1240557" y="66079"/>
                </a:lnTo>
                <a:lnTo>
                  <a:pt x="1242184" y="73717"/>
                </a:lnTo>
                <a:lnTo>
                  <a:pt x="1246833" y="73717"/>
                </a:lnTo>
                <a:lnTo>
                  <a:pt x="1246833" y="66843"/>
                </a:lnTo>
                <a:lnTo>
                  <a:pt x="1243446" y="66843"/>
                </a:lnTo>
                <a:close/>
              </a:path>
              <a:path w="1679504" h="94138">
                <a:moveTo>
                  <a:pt x="1296823" y="61430"/>
                </a:moveTo>
                <a:lnTo>
                  <a:pt x="1296823" y="29785"/>
                </a:lnTo>
                <a:lnTo>
                  <a:pt x="1314953" y="29785"/>
                </a:lnTo>
                <a:lnTo>
                  <a:pt x="1314953" y="22912"/>
                </a:lnTo>
                <a:lnTo>
                  <a:pt x="1296823" y="22912"/>
                </a:lnTo>
                <a:lnTo>
                  <a:pt x="1296823" y="8766"/>
                </a:lnTo>
                <a:lnTo>
                  <a:pt x="1288853" y="10957"/>
                </a:lnTo>
                <a:lnTo>
                  <a:pt x="1288853" y="22912"/>
                </a:lnTo>
                <a:lnTo>
                  <a:pt x="1278892" y="22912"/>
                </a:lnTo>
                <a:lnTo>
                  <a:pt x="1278892" y="29785"/>
                </a:lnTo>
                <a:lnTo>
                  <a:pt x="1288853" y="29785"/>
                </a:lnTo>
                <a:lnTo>
                  <a:pt x="1288853" y="60368"/>
                </a:lnTo>
                <a:lnTo>
                  <a:pt x="1288920" y="63556"/>
                </a:lnTo>
                <a:lnTo>
                  <a:pt x="1289584" y="66146"/>
                </a:lnTo>
                <a:lnTo>
                  <a:pt x="1290846" y="68138"/>
                </a:lnTo>
                <a:lnTo>
                  <a:pt x="1292174" y="70064"/>
                </a:lnTo>
                <a:lnTo>
                  <a:pt x="1293934" y="71492"/>
                </a:lnTo>
                <a:lnTo>
                  <a:pt x="1296126" y="72422"/>
                </a:lnTo>
                <a:lnTo>
                  <a:pt x="1298317" y="73285"/>
                </a:lnTo>
                <a:lnTo>
                  <a:pt x="1300675" y="73717"/>
                </a:lnTo>
                <a:lnTo>
                  <a:pt x="1305921" y="73717"/>
                </a:lnTo>
                <a:lnTo>
                  <a:pt x="1308312" y="73318"/>
                </a:lnTo>
                <a:lnTo>
                  <a:pt x="1310371" y="72521"/>
                </a:lnTo>
                <a:lnTo>
                  <a:pt x="1312496" y="71724"/>
                </a:lnTo>
                <a:lnTo>
                  <a:pt x="1314322" y="70628"/>
                </a:lnTo>
                <a:lnTo>
                  <a:pt x="1315850" y="69234"/>
                </a:lnTo>
                <a:lnTo>
                  <a:pt x="1313061" y="62559"/>
                </a:lnTo>
                <a:lnTo>
                  <a:pt x="1311932" y="63688"/>
                </a:lnTo>
                <a:lnTo>
                  <a:pt x="1310670" y="64585"/>
                </a:lnTo>
                <a:lnTo>
                  <a:pt x="1309275" y="65249"/>
                </a:lnTo>
                <a:lnTo>
                  <a:pt x="1307880" y="65913"/>
                </a:lnTo>
                <a:lnTo>
                  <a:pt x="1306220" y="66245"/>
                </a:lnTo>
                <a:lnTo>
                  <a:pt x="1302103" y="66245"/>
                </a:lnTo>
                <a:lnTo>
                  <a:pt x="1300310" y="65648"/>
                </a:lnTo>
                <a:lnTo>
                  <a:pt x="1298915" y="64452"/>
                </a:lnTo>
                <a:lnTo>
                  <a:pt x="1297520" y="63257"/>
                </a:lnTo>
                <a:lnTo>
                  <a:pt x="1296823" y="61430"/>
                </a:lnTo>
                <a:close/>
              </a:path>
              <a:path w="1679504" h="94138">
                <a:moveTo>
                  <a:pt x="1366233" y="62427"/>
                </a:moveTo>
                <a:lnTo>
                  <a:pt x="1364108" y="60036"/>
                </a:lnTo>
                <a:lnTo>
                  <a:pt x="1362647" y="56981"/>
                </a:lnTo>
                <a:lnTo>
                  <a:pt x="1355873" y="61862"/>
                </a:lnTo>
                <a:lnTo>
                  <a:pt x="1358064" y="65648"/>
                </a:lnTo>
                <a:lnTo>
                  <a:pt x="1361186" y="68570"/>
                </a:lnTo>
                <a:lnTo>
                  <a:pt x="1365237" y="70628"/>
                </a:lnTo>
                <a:lnTo>
                  <a:pt x="1369354" y="72687"/>
                </a:lnTo>
                <a:lnTo>
                  <a:pt x="1373837" y="73717"/>
                </a:lnTo>
                <a:lnTo>
                  <a:pt x="1382604" y="73717"/>
                </a:lnTo>
                <a:lnTo>
                  <a:pt x="1386057" y="73086"/>
                </a:lnTo>
                <a:lnTo>
                  <a:pt x="1389046" y="71824"/>
                </a:lnTo>
                <a:lnTo>
                  <a:pt x="1392034" y="70562"/>
                </a:lnTo>
                <a:lnTo>
                  <a:pt x="1394358" y="68769"/>
                </a:lnTo>
                <a:lnTo>
                  <a:pt x="1396019" y="66445"/>
                </a:lnTo>
                <a:lnTo>
                  <a:pt x="1397679" y="64054"/>
                </a:lnTo>
                <a:lnTo>
                  <a:pt x="1398509" y="61298"/>
                </a:lnTo>
                <a:lnTo>
                  <a:pt x="1398509" y="55121"/>
                </a:lnTo>
                <a:lnTo>
                  <a:pt x="1397579" y="52531"/>
                </a:lnTo>
                <a:lnTo>
                  <a:pt x="1395720" y="50406"/>
                </a:lnTo>
                <a:lnTo>
                  <a:pt x="1393860" y="48281"/>
                </a:lnTo>
                <a:lnTo>
                  <a:pt x="1390606" y="46753"/>
                </a:lnTo>
                <a:lnTo>
                  <a:pt x="1385957" y="45824"/>
                </a:lnTo>
                <a:lnTo>
                  <a:pt x="1373505" y="43234"/>
                </a:lnTo>
                <a:lnTo>
                  <a:pt x="1370782" y="42702"/>
                </a:lnTo>
                <a:lnTo>
                  <a:pt x="1368923" y="41839"/>
                </a:lnTo>
                <a:lnTo>
                  <a:pt x="1367927" y="40644"/>
                </a:lnTo>
                <a:lnTo>
                  <a:pt x="1366930" y="39382"/>
                </a:lnTo>
                <a:lnTo>
                  <a:pt x="1366432" y="38020"/>
                </a:lnTo>
                <a:lnTo>
                  <a:pt x="1366432" y="35098"/>
                </a:lnTo>
                <a:lnTo>
                  <a:pt x="1366864" y="33803"/>
                </a:lnTo>
                <a:lnTo>
                  <a:pt x="1368657" y="31479"/>
                </a:lnTo>
                <a:lnTo>
                  <a:pt x="1369952" y="30549"/>
                </a:lnTo>
                <a:lnTo>
                  <a:pt x="1371612" y="29885"/>
                </a:lnTo>
                <a:lnTo>
                  <a:pt x="1373339" y="29221"/>
                </a:lnTo>
                <a:lnTo>
                  <a:pt x="1375398" y="28889"/>
                </a:lnTo>
                <a:lnTo>
                  <a:pt x="1380512" y="28889"/>
                </a:lnTo>
                <a:lnTo>
                  <a:pt x="1383135" y="29586"/>
                </a:lnTo>
                <a:lnTo>
                  <a:pt x="1385659" y="30981"/>
                </a:lnTo>
                <a:lnTo>
                  <a:pt x="1388182" y="32309"/>
                </a:lnTo>
                <a:lnTo>
                  <a:pt x="1390008" y="34434"/>
                </a:lnTo>
                <a:lnTo>
                  <a:pt x="1391138" y="37356"/>
                </a:lnTo>
                <a:lnTo>
                  <a:pt x="1397812" y="32973"/>
                </a:lnTo>
                <a:lnTo>
                  <a:pt x="1396152" y="29453"/>
                </a:lnTo>
                <a:lnTo>
                  <a:pt x="1393628" y="26730"/>
                </a:lnTo>
                <a:lnTo>
                  <a:pt x="1390241" y="24804"/>
                </a:lnTo>
                <a:lnTo>
                  <a:pt x="1386854" y="22878"/>
                </a:lnTo>
                <a:lnTo>
                  <a:pt x="1382703" y="21915"/>
                </a:lnTo>
                <a:lnTo>
                  <a:pt x="1373870" y="21915"/>
                </a:lnTo>
                <a:lnTo>
                  <a:pt x="1370450" y="22613"/>
                </a:lnTo>
                <a:lnTo>
                  <a:pt x="1367528" y="24007"/>
                </a:lnTo>
                <a:lnTo>
                  <a:pt x="1364672" y="25336"/>
                </a:lnTo>
                <a:lnTo>
                  <a:pt x="1362448" y="27129"/>
                </a:lnTo>
                <a:lnTo>
                  <a:pt x="1360854" y="29387"/>
                </a:lnTo>
                <a:lnTo>
                  <a:pt x="1359326" y="31645"/>
                </a:lnTo>
                <a:lnTo>
                  <a:pt x="1358563" y="34135"/>
                </a:lnTo>
                <a:lnTo>
                  <a:pt x="1358563" y="40311"/>
                </a:lnTo>
                <a:lnTo>
                  <a:pt x="1359592" y="43200"/>
                </a:lnTo>
                <a:lnTo>
                  <a:pt x="1361651" y="45525"/>
                </a:lnTo>
                <a:lnTo>
                  <a:pt x="1363776" y="47849"/>
                </a:lnTo>
                <a:lnTo>
                  <a:pt x="1367262" y="49509"/>
                </a:lnTo>
                <a:lnTo>
                  <a:pt x="1372111" y="50506"/>
                </a:lnTo>
                <a:lnTo>
                  <a:pt x="1384065" y="52996"/>
                </a:lnTo>
                <a:lnTo>
                  <a:pt x="1386588" y="53527"/>
                </a:lnTo>
                <a:lnTo>
                  <a:pt x="1388282" y="54391"/>
                </a:lnTo>
                <a:lnTo>
                  <a:pt x="1390075" y="56715"/>
                </a:lnTo>
                <a:lnTo>
                  <a:pt x="1390540" y="57977"/>
                </a:lnTo>
                <a:lnTo>
                  <a:pt x="1390540" y="61563"/>
                </a:lnTo>
                <a:lnTo>
                  <a:pt x="1389544" y="63356"/>
                </a:lnTo>
                <a:lnTo>
                  <a:pt x="1387551" y="64751"/>
                </a:lnTo>
                <a:lnTo>
                  <a:pt x="1385559" y="66079"/>
                </a:lnTo>
                <a:lnTo>
                  <a:pt x="1382803" y="66743"/>
                </a:lnTo>
                <a:lnTo>
                  <a:pt x="1375298" y="66743"/>
                </a:lnTo>
                <a:lnTo>
                  <a:pt x="1371878" y="65880"/>
                </a:lnTo>
                <a:lnTo>
                  <a:pt x="1369022" y="64153"/>
                </a:lnTo>
                <a:lnTo>
                  <a:pt x="1366233" y="62427"/>
                </a:lnTo>
                <a:close/>
              </a:path>
              <a:path w="1679504" h="94138">
                <a:moveTo>
                  <a:pt x="1423249" y="7371"/>
                </a:moveTo>
                <a:lnTo>
                  <a:pt x="1423249" y="5578"/>
                </a:lnTo>
                <a:lnTo>
                  <a:pt x="1422684" y="4150"/>
                </a:lnTo>
                <a:lnTo>
                  <a:pt x="1420493" y="1959"/>
                </a:lnTo>
                <a:lnTo>
                  <a:pt x="1419065" y="1394"/>
                </a:lnTo>
                <a:lnTo>
                  <a:pt x="1415478" y="1394"/>
                </a:lnTo>
                <a:lnTo>
                  <a:pt x="1414017" y="1959"/>
                </a:lnTo>
                <a:lnTo>
                  <a:pt x="1411826" y="4150"/>
                </a:lnTo>
                <a:lnTo>
                  <a:pt x="1411295" y="5578"/>
                </a:lnTo>
                <a:lnTo>
                  <a:pt x="1411295" y="9164"/>
                </a:lnTo>
                <a:lnTo>
                  <a:pt x="1411826" y="10625"/>
                </a:lnTo>
                <a:lnTo>
                  <a:pt x="1414017" y="12817"/>
                </a:lnTo>
                <a:lnTo>
                  <a:pt x="1415478" y="13348"/>
                </a:lnTo>
                <a:lnTo>
                  <a:pt x="1419065" y="13348"/>
                </a:lnTo>
                <a:lnTo>
                  <a:pt x="1420493" y="12817"/>
                </a:lnTo>
                <a:lnTo>
                  <a:pt x="1422684" y="10625"/>
                </a:lnTo>
                <a:lnTo>
                  <a:pt x="1423249" y="9164"/>
                </a:lnTo>
                <a:lnTo>
                  <a:pt x="1423249" y="7371"/>
                </a:lnTo>
                <a:close/>
              </a:path>
              <a:path w="1679504" h="94138">
                <a:moveTo>
                  <a:pt x="1413287" y="22912"/>
                </a:moveTo>
                <a:lnTo>
                  <a:pt x="1413287" y="72720"/>
                </a:lnTo>
                <a:lnTo>
                  <a:pt x="1421256" y="72720"/>
                </a:lnTo>
                <a:lnTo>
                  <a:pt x="1421256" y="22912"/>
                </a:lnTo>
                <a:lnTo>
                  <a:pt x="1413287" y="22912"/>
                </a:lnTo>
                <a:close/>
              </a:path>
              <a:path w="1679504" h="94138">
                <a:moveTo>
                  <a:pt x="1451536" y="33637"/>
                </a:moveTo>
                <a:lnTo>
                  <a:pt x="1453429" y="31811"/>
                </a:lnTo>
                <a:lnTo>
                  <a:pt x="1455687" y="30682"/>
                </a:lnTo>
                <a:lnTo>
                  <a:pt x="1458011" y="29486"/>
                </a:lnTo>
                <a:lnTo>
                  <a:pt x="1460269" y="28889"/>
                </a:lnTo>
                <a:lnTo>
                  <a:pt x="1465781" y="28889"/>
                </a:lnTo>
                <a:lnTo>
                  <a:pt x="1468571" y="29885"/>
                </a:lnTo>
                <a:lnTo>
                  <a:pt x="1470829" y="31877"/>
                </a:lnTo>
                <a:lnTo>
                  <a:pt x="1473087" y="33870"/>
                </a:lnTo>
                <a:lnTo>
                  <a:pt x="1474216" y="37124"/>
                </a:lnTo>
                <a:lnTo>
                  <a:pt x="1474216" y="72720"/>
                </a:lnTo>
                <a:lnTo>
                  <a:pt x="1482185" y="72720"/>
                </a:lnTo>
                <a:lnTo>
                  <a:pt x="1482185" y="41839"/>
                </a:lnTo>
                <a:lnTo>
                  <a:pt x="1482849" y="38817"/>
                </a:lnTo>
                <a:lnTo>
                  <a:pt x="1484177" y="36360"/>
                </a:lnTo>
                <a:lnTo>
                  <a:pt x="1485572" y="33903"/>
                </a:lnTo>
                <a:lnTo>
                  <a:pt x="1487398" y="32043"/>
                </a:lnTo>
                <a:lnTo>
                  <a:pt x="1489656" y="30781"/>
                </a:lnTo>
                <a:lnTo>
                  <a:pt x="1491914" y="29520"/>
                </a:lnTo>
                <a:lnTo>
                  <a:pt x="1494338" y="28889"/>
                </a:lnTo>
                <a:lnTo>
                  <a:pt x="1500249" y="28889"/>
                </a:lnTo>
                <a:lnTo>
                  <a:pt x="1503038" y="29885"/>
                </a:lnTo>
                <a:lnTo>
                  <a:pt x="1505296" y="31877"/>
                </a:lnTo>
                <a:lnTo>
                  <a:pt x="1507554" y="33870"/>
                </a:lnTo>
                <a:lnTo>
                  <a:pt x="1508683" y="37124"/>
                </a:lnTo>
                <a:lnTo>
                  <a:pt x="1508683" y="72720"/>
                </a:lnTo>
                <a:lnTo>
                  <a:pt x="1516653" y="72720"/>
                </a:lnTo>
                <a:lnTo>
                  <a:pt x="1516653" y="36460"/>
                </a:lnTo>
                <a:lnTo>
                  <a:pt x="1515723" y="32873"/>
                </a:lnTo>
                <a:lnTo>
                  <a:pt x="1513863" y="30084"/>
                </a:lnTo>
                <a:lnTo>
                  <a:pt x="1512004" y="27295"/>
                </a:lnTo>
                <a:lnTo>
                  <a:pt x="1509613" y="25236"/>
                </a:lnTo>
                <a:lnTo>
                  <a:pt x="1506691" y="23908"/>
                </a:lnTo>
                <a:lnTo>
                  <a:pt x="1503835" y="22580"/>
                </a:lnTo>
                <a:lnTo>
                  <a:pt x="1500814" y="21915"/>
                </a:lnTo>
                <a:lnTo>
                  <a:pt x="1495567" y="21915"/>
                </a:lnTo>
                <a:lnTo>
                  <a:pt x="1493375" y="22281"/>
                </a:lnTo>
                <a:lnTo>
                  <a:pt x="1491051" y="23011"/>
                </a:lnTo>
                <a:lnTo>
                  <a:pt x="1488793" y="23675"/>
                </a:lnTo>
                <a:lnTo>
                  <a:pt x="1486701" y="24738"/>
                </a:lnTo>
                <a:lnTo>
                  <a:pt x="1484775" y="26199"/>
                </a:lnTo>
                <a:lnTo>
                  <a:pt x="1482849" y="27594"/>
                </a:lnTo>
                <a:lnTo>
                  <a:pt x="1481355" y="29420"/>
                </a:lnTo>
                <a:lnTo>
                  <a:pt x="1480292" y="31678"/>
                </a:lnTo>
                <a:lnTo>
                  <a:pt x="1478632" y="28357"/>
                </a:lnTo>
                <a:lnTo>
                  <a:pt x="1476241" y="25900"/>
                </a:lnTo>
                <a:lnTo>
                  <a:pt x="1473120" y="24306"/>
                </a:lnTo>
                <a:lnTo>
                  <a:pt x="1469998" y="22712"/>
                </a:lnTo>
                <a:lnTo>
                  <a:pt x="1466678" y="21915"/>
                </a:lnTo>
                <a:lnTo>
                  <a:pt x="1460103" y="21915"/>
                </a:lnTo>
                <a:lnTo>
                  <a:pt x="1457115" y="22613"/>
                </a:lnTo>
                <a:lnTo>
                  <a:pt x="1454192" y="24007"/>
                </a:lnTo>
                <a:lnTo>
                  <a:pt x="1451337" y="25402"/>
                </a:lnTo>
                <a:lnTo>
                  <a:pt x="1449012" y="27627"/>
                </a:lnTo>
                <a:lnTo>
                  <a:pt x="1447219" y="30682"/>
                </a:lnTo>
                <a:lnTo>
                  <a:pt x="1446721" y="22912"/>
                </a:lnTo>
                <a:lnTo>
                  <a:pt x="1439748" y="22912"/>
                </a:lnTo>
                <a:lnTo>
                  <a:pt x="1439748" y="72720"/>
                </a:lnTo>
                <a:lnTo>
                  <a:pt x="1447717" y="72720"/>
                </a:lnTo>
                <a:lnTo>
                  <a:pt x="1447717" y="42005"/>
                </a:lnTo>
                <a:lnTo>
                  <a:pt x="1448481" y="38684"/>
                </a:lnTo>
                <a:lnTo>
                  <a:pt x="1450009" y="36161"/>
                </a:lnTo>
                <a:lnTo>
                  <a:pt x="1451536" y="33637"/>
                </a:lnTo>
                <a:close/>
              </a:path>
              <a:path w="1679504" h="94138">
                <a:moveTo>
                  <a:pt x="1542665" y="43964"/>
                </a:moveTo>
                <a:lnTo>
                  <a:pt x="1543330" y="40644"/>
                </a:lnTo>
                <a:lnTo>
                  <a:pt x="1544658" y="37854"/>
                </a:lnTo>
                <a:lnTo>
                  <a:pt x="1545986" y="34999"/>
                </a:lnTo>
                <a:lnTo>
                  <a:pt x="1547846" y="32807"/>
                </a:lnTo>
                <a:lnTo>
                  <a:pt x="1550236" y="31279"/>
                </a:lnTo>
                <a:lnTo>
                  <a:pt x="1552627" y="29686"/>
                </a:lnTo>
                <a:lnTo>
                  <a:pt x="1555416" y="28889"/>
                </a:lnTo>
                <a:lnTo>
                  <a:pt x="1563452" y="28889"/>
                </a:lnTo>
                <a:lnTo>
                  <a:pt x="1567205" y="30615"/>
                </a:lnTo>
                <a:lnTo>
                  <a:pt x="1567171" y="22945"/>
                </a:lnTo>
                <a:lnTo>
                  <a:pt x="1563452" y="21915"/>
                </a:lnTo>
                <a:lnTo>
                  <a:pt x="1556545" y="21915"/>
                </a:lnTo>
                <a:lnTo>
                  <a:pt x="1553889" y="22413"/>
                </a:lnTo>
                <a:lnTo>
                  <a:pt x="1551432" y="23410"/>
                </a:lnTo>
                <a:lnTo>
                  <a:pt x="1548974" y="24406"/>
                </a:lnTo>
                <a:lnTo>
                  <a:pt x="1546883" y="25800"/>
                </a:lnTo>
                <a:lnTo>
                  <a:pt x="1545156" y="27594"/>
                </a:lnTo>
                <a:lnTo>
                  <a:pt x="1543429" y="29320"/>
                </a:lnTo>
                <a:lnTo>
                  <a:pt x="1542152" y="31318"/>
                </a:lnTo>
                <a:lnTo>
                  <a:pt x="1541669" y="22912"/>
                </a:lnTo>
                <a:lnTo>
                  <a:pt x="1534696" y="22912"/>
                </a:lnTo>
                <a:lnTo>
                  <a:pt x="1534696" y="93640"/>
                </a:lnTo>
                <a:lnTo>
                  <a:pt x="1542665" y="93640"/>
                </a:lnTo>
                <a:lnTo>
                  <a:pt x="1542665" y="65299"/>
                </a:lnTo>
                <a:lnTo>
                  <a:pt x="1541669" y="62958"/>
                </a:lnTo>
                <a:lnTo>
                  <a:pt x="1541271" y="33670"/>
                </a:lnTo>
                <a:lnTo>
                  <a:pt x="1542134" y="31346"/>
                </a:lnTo>
                <a:lnTo>
                  <a:pt x="1542367" y="35065"/>
                </a:lnTo>
                <a:lnTo>
                  <a:pt x="1542665" y="43964"/>
                </a:lnTo>
                <a:close/>
              </a:path>
              <a:path w="1679504" h="94138">
                <a:moveTo>
                  <a:pt x="1545189" y="68669"/>
                </a:moveTo>
                <a:lnTo>
                  <a:pt x="1548244" y="70728"/>
                </a:lnTo>
                <a:lnTo>
                  <a:pt x="1551365" y="72720"/>
                </a:lnTo>
                <a:lnTo>
                  <a:pt x="1554985" y="73717"/>
                </a:lnTo>
                <a:lnTo>
                  <a:pt x="1563220" y="73717"/>
                </a:lnTo>
                <a:lnTo>
                  <a:pt x="1567005" y="72687"/>
                </a:lnTo>
                <a:lnTo>
                  <a:pt x="1570459" y="70628"/>
                </a:lnTo>
                <a:lnTo>
                  <a:pt x="1573912" y="68570"/>
                </a:lnTo>
                <a:lnTo>
                  <a:pt x="1576668" y="65614"/>
                </a:lnTo>
                <a:lnTo>
                  <a:pt x="1578727" y="61762"/>
                </a:lnTo>
                <a:lnTo>
                  <a:pt x="1580852" y="57844"/>
                </a:lnTo>
                <a:lnTo>
                  <a:pt x="1581915" y="53195"/>
                </a:lnTo>
                <a:lnTo>
                  <a:pt x="1581915" y="42370"/>
                </a:lnTo>
                <a:lnTo>
                  <a:pt x="1580885" y="37721"/>
                </a:lnTo>
                <a:lnTo>
                  <a:pt x="1578827" y="33870"/>
                </a:lnTo>
                <a:lnTo>
                  <a:pt x="1576768" y="30018"/>
                </a:lnTo>
                <a:lnTo>
                  <a:pt x="1574012" y="27062"/>
                </a:lnTo>
                <a:lnTo>
                  <a:pt x="1570558" y="25004"/>
                </a:lnTo>
                <a:lnTo>
                  <a:pt x="1567171" y="22945"/>
                </a:lnTo>
                <a:lnTo>
                  <a:pt x="1567205" y="30615"/>
                </a:lnTo>
                <a:lnTo>
                  <a:pt x="1569861" y="34069"/>
                </a:lnTo>
                <a:lnTo>
                  <a:pt x="1572584" y="37522"/>
                </a:lnTo>
                <a:lnTo>
                  <a:pt x="1573945" y="42105"/>
                </a:lnTo>
                <a:lnTo>
                  <a:pt x="1573945" y="53527"/>
                </a:lnTo>
                <a:lnTo>
                  <a:pt x="1572551" y="58110"/>
                </a:lnTo>
                <a:lnTo>
                  <a:pt x="1569761" y="61563"/>
                </a:lnTo>
                <a:lnTo>
                  <a:pt x="1567039" y="65017"/>
                </a:lnTo>
                <a:lnTo>
                  <a:pt x="1563220" y="66743"/>
                </a:lnTo>
                <a:lnTo>
                  <a:pt x="1555184" y="66743"/>
                </a:lnTo>
                <a:lnTo>
                  <a:pt x="1552428" y="65980"/>
                </a:lnTo>
                <a:lnTo>
                  <a:pt x="1550037" y="64452"/>
                </a:lnTo>
                <a:lnTo>
                  <a:pt x="1547713" y="62858"/>
                </a:lnTo>
                <a:lnTo>
                  <a:pt x="1545886" y="60633"/>
                </a:lnTo>
                <a:lnTo>
                  <a:pt x="1544558" y="57778"/>
                </a:lnTo>
                <a:lnTo>
                  <a:pt x="1543296" y="54922"/>
                </a:lnTo>
                <a:lnTo>
                  <a:pt x="1542665" y="51601"/>
                </a:lnTo>
                <a:lnTo>
                  <a:pt x="1542665" y="43964"/>
                </a:lnTo>
                <a:lnTo>
                  <a:pt x="1542367" y="35065"/>
                </a:lnTo>
                <a:lnTo>
                  <a:pt x="1542134" y="31346"/>
                </a:lnTo>
                <a:lnTo>
                  <a:pt x="1541271" y="33670"/>
                </a:lnTo>
                <a:lnTo>
                  <a:pt x="1541669" y="62958"/>
                </a:lnTo>
                <a:lnTo>
                  <a:pt x="1542665" y="61464"/>
                </a:lnTo>
                <a:lnTo>
                  <a:pt x="1541669" y="62958"/>
                </a:lnTo>
                <a:lnTo>
                  <a:pt x="1542665" y="65299"/>
                </a:lnTo>
                <a:lnTo>
                  <a:pt x="1542997" y="66079"/>
                </a:lnTo>
                <a:lnTo>
                  <a:pt x="1545189" y="68669"/>
                </a:lnTo>
                <a:close/>
              </a:path>
              <a:path w="1679504" h="94138">
                <a:moveTo>
                  <a:pt x="1608707" y="73717"/>
                </a:moveTo>
                <a:lnTo>
                  <a:pt x="1610036" y="73717"/>
                </a:lnTo>
                <a:lnTo>
                  <a:pt x="1611330" y="73584"/>
                </a:lnTo>
                <a:lnTo>
                  <a:pt x="1612592" y="73318"/>
                </a:lnTo>
                <a:lnTo>
                  <a:pt x="1613854" y="73119"/>
                </a:lnTo>
                <a:lnTo>
                  <a:pt x="1616079" y="72322"/>
                </a:lnTo>
                <a:lnTo>
                  <a:pt x="1617374" y="65349"/>
                </a:lnTo>
                <a:lnTo>
                  <a:pt x="1615913" y="65880"/>
                </a:lnTo>
                <a:lnTo>
                  <a:pt x="1613887" y="66445"/>
                </a:lnTo>
                <a:lnTo>
                  <a:pt x="1611928" y="66743"/>
                </a:lnTo>
                <a:lnTo>
                  <a:pt x="1608541" y="66743"/>
                </a:lnTo>
                <a:lnTo>
                  <a:pt x="1607047" y="66278"/>
                </a:lnTo>
                <a:lnTo>
                  <a:pt x="1605188" y="64353"/>
                </a:lnTo>
                <a:lnTo>
                  <a:pt x="1604723" y="62593"/>
                </a:lnTo>
                <a:lnTo>
                  <a:pt x="1604723" y="0"/>
                </a:lnTo>
                <a:lnTo>
                  <a:pt x="1596753" y="0"/>
                </a:lnTo>
                <a:lnTo>
                  <a:pt x="1596753" y="64884"/>
                </a:lnTo>
                <a:lnTo>
                  <a:pt x="1597716" y="68238"/>
                </a:lnTo>
                <a:lnTo>
                  <a:pt x="1599642" y="70429"/>
                </a:lnTo>
                <a:lnTo>
                  <a:pt x="1601634" y="72621"/>
                </a:lnTo>
                <a:lnTo>
                  <a:pt x="1604656" y="73717"/>
                </a:lnTo>
                <a:lnTo>
                  <a:pt x="1608707" y="73717"/>
                </a:lnTo>
                <a:close/>
              </a:path>
              <a:path w="1679504" h="94138">
                <a:moveTo>
                  <a:pt x="1615907" y="90652"/>
                </a:moveTo>
                <a:lnTo>
                  <a:pt x="1617368" y="91714"/>
                </a:lnTo>
                <a:lnTo>
                  <a:pt x="1619028" y="92544"/>
                </a:lnTo>
                <a:lnTo>
                  <a:pt x="1620888" y="93142"/>
                </a:lnTo>
                <a:lnTo>
                  <a:pt x="1622814" y="93806"/>
                </a:lnTo>
                <a:lnTo>
                  <a:pt x="1624906" y="94138"/>
                </a:lnTo>
                <a:lnTo>
                  <a:pt x="1629555" y="94138"/>
                </a:lnTo>
                <a:lnTo>
                  <a:pt x="1631647" y="93707"/>
                </a:lnTo>
                <a:lnTo>
                  <a:pt x="1633440" y="92843"/>
                </a:lnTo>
                <a:lnTo>
                  <a:pt x="1635299" y="92046"/>
                </a:lnTo>
                <a:lnTo>
                  <a:pt x="1636960" y="90685"/>
                </a:lnTo>
                <a:lnTo>
                  <a:pt x="1638421" y="88759"/>
                </a:lnTo>
                <a:lnTo>
                  <a:pt x="1639948" y="86899"/>
                </a:lnTo>
                <a:lnTo>
                  <a:pt x="1641343" y="84343"/>
                </a:lnTo>
                <a:lnTo>
                  <a:pt x="1642604" y="81088"/>
                </a:lnTo>
                <a:lnTo>
                  <a:pt x="1666015" y="22912"/>
                </a:lnTo>
                <a:lnTo>
                  <a:pt x="1657448" y="22912"/>
                </a:lnTo>
                <a:lnTo>
                  <a:pt x="1645792" y="54391"/>
                </a:lnTo>
                <a:lnTo>
                  <a:pt x="1642206" y="64253"/>
                </a:lnTo>
                <a:lnTo>
                  <a:pt x="1639118" y="55387"/>
                </a:lnTo>
                <a:lnTo>
                  <a:pt x="1626666" y="22912"/>
                </a:lnTo>
                <a:lnTo>
                  <a:pt x="1617600" y="22912"/>
                </a:lnTo>
                <a:lnTo>
                  <a:pt x="1633440" y="60766"/>
                </a:lnTo>
                <a:lnTo>
                  <a:pt x="1638421" y="72621"/>
                </a:lnTo>
                <a:lnTo>
                  <a:pt x="1635831" y="79096"/>
                </a:lnTo>
                <a:lnTo>
                  <a:pt x="1634569" y="82350"/>
                </a:lnTo>
                <a:lnTo>
                  <a:pt x="1633174" y="84509"/>
                </a:lnTo>
                <a:lnTo>
                  <a:pt x="1631647" y="85571"/>
                </a:lnTo>
                <a:lnTo>
                  <a:pt x="1630119" y="86634"/>
                </a:lnTo>
                <a:lnTo>
                  <a:pt x="1628492" y="87165"/>
                </a:lnTo>
                <a:lnTo>
                  <a:pt x="1625304" y="87165"/>
                </a:lnTo>
                <a:lnTo>
                  <a:pt x="1623810" y="86866"/>
                </a:lnTo>
                <a:lnTo>
                  <a:pt x="1622283" y="86268"/>
                </a:lnTo>
                <a:lnTo>
                  <a:pt x="1620821" y="85737"/>
                </a:lnTo>
                <a:lnTo>
                  <a:pt x="1619427" y="84874"/>
                </a:lnTo>
                <a:lnTo>
                  <a:pt x="1618099" y="83678"/>
                </a:lnTo>
                <a:lnTo>
                  <a:pt x="1615907" y="90652"/>
                </a:lnTo>
                <a:close/>
              </a:path>
              <a:path w="1679504" h="94138">
                <a:moveTo>
                  <a:pt x="1679504" y="67241"/>
                </a:moveTo>
                <a:lnTo>
                  <a:pt x="1679504" y="65316"/>
                </a:lnTo>
                <a:lnTo>
                  <a:pt x="1678906" y="63755"/>
                </a:lnTo>
                <a:lnTo>
                  <a:pt x="1676515" y="61364"/>
                </a:lnTo>
                <a:lnTo>
                  <a:pt x="1674954" y="60766"/>
                </a:lnTo>
                <a:lnTo>
                  <a:pt x="1671102" y="60766"/>
                </a:lnTo>
                <a:lnTo>
                  <a:pt x="1669542" y="61364"/>
                </a:lnTo>
                <a:lnTo>
                  <a:pt x="1667151" y="63755"/>
                </a:lnTo>
                <a:lnTo>
                  <a:pt x="1666553" y="65316"/>
                </a:lnTo>
                <a:lnTo>
                  <a:pt x="1666553" y="69167"/>
                </a:lnTo>
                <a:lnTo>
                  <a:pt x="1667151" y="70728"/>
                </a:lnTo>
                <a:lnTo>
                  <a:pt x="1669542" y="73119"/>
                </a:lnTo>
                <a:lnTo>
                  <a:pt x="1671102" y="73717"/>
                </a:lnTo>
                <a:lnTo>
                  <a:pt x="1674954" y="73717"/>
                </a:lnTo>
                <a:lnTo>
                  <a:pt x="1676515" y="73119"/>
                </a:lnTo>
                <a:lnTo>
                  <a:pt x="1678906" y="70728"/>
                </a:lnTo>
                <a:lnTo>
                  <a:pt x="1679504" y="69167"/>
                </a:lnTo>
                <a:lnTo>
                  <a:pt x="1679504" y="67241"/>
                </a:lnTo>
                <a:close/>
              </a:path>
              <a:path w="1679504" h="94138">
                <a:moveTo>
                  <a:pt x="1223755" y="57844"/>
                </a:moveTo>
                <a:lnTo>
                  <a:pt x="1225813" y="61762"/>
                </a:lnTo>
                <a:lnTo>
                  <a:pt x="1227872" y="65614"/>
                </a:lnTo>
                <a:lnTo>
                  <a:pt x="1230728" y="68570"/>
                </a:lnTo>
                <a:lnTo>
                  <a:pt x="1234381" y="70628"/>
                </a:lnTo>
                <a:lnTo>
                  <a:pt x="1238033" y="72687"/>
                </a:lnTo>
                <a:lnTo>
                  <a:pt x="1242184" y="73717"/>
                </a:lnTo>
                <a:lnTo>
                  <a:pt x="1240557" y="66079"/>
                </a:lnTo>
                <a:lnTo>
                  <a:pt x="1238166" y="64552"/>
                </a:lnTo>
                <a:lnTo>
                  <a:pt x="1235775" y="63024"/>
                </a:lnTo>
                <a:lnTo>
                  <a:pt x="1233916" y="60833"/>
                </a:lnTo>
                <a:lnTo>
                  <a:pt x="1232587" y="57977"/>
                </a:lnTo>
                <a:lnTo>
                  <a:pt x="1231326" y="55121"/>
                </a:lnTo>
                <a:lnTo>
                  <a:pt x="1230695" y="51734"/>
                </a:lnTo>
                <a:lnTo>
                  <a:pt x="1230695" y="43831"/>
                </a:lnTo>
                <a:lnTo>
                  <a:pt x="1231326" y="40444"/>
                </a:lnTo>
                <a:lnTo>
                  <a:pt x="1232587" y="37655"/>
                </a:lnTo>
                <a:lnTo>
                  <a:pt x="1233916" y="34799"/>
                </a:lnTo>
                <a:lnTo>
                  <a:pt x="1235775" y="32608"/>
                </a:lnTo>
                <a:lnTo>
                  <a:pt x="1238166" y="31080"/>
                </a:lnTo>
                <a:lnTo>
                  <a:pt x="1240557" y="29553"/>
                </a:lnTo>
                <a:lnTo>
                  <a:pt x="1243446" y="28789"/>
                </a:lnTo>
                <a:lnTo>
                  <a:pt x="1250220" y="28789"/>
                </a:lnTo>
                <a:lnTo>
                  <a:pt x="1253109" y="29553"/>
                </a:lnTo>
                <a:lnTo>
                  <a:pt x="1255499" y="31080"/>
                </a:lnTo>
                <a:lnTo>
                  <a:pt x="1257890" y="32608"/>
                </a:lnTo>
                <a:lnTo>
                  <a:pt x="1259717" y="34799"/>
                </a:lnTo>
                <a:lnTo>
                  <a:pt x="1260978" y="37655"/>
                </a:lnTo>
                <a:lnTo>
                  <a:pt x="1262307" y="40444"/>
                </a:lnTo>
                <a:lnTo>
                  <a:pt x="1262971" y="43831"/>
                </a:lnTo>
                <a:lnTo>
                  <a:pt x="1262971" y="51734"/>
                </a:lnTo>
                <a:lnTo>
                  <a:pt x="1262307" y="55121"/>
                </a:lnTo>
                <a:lnTo>
                  <a:pt x="1260978" y="57977"/>
                </a:lnTo>
                <a:lnTo>
                  <a:pt x="1259717" y="60833"/>
                </a:lnTo>
                <a:lnTo>
                  <a:pt x="1257890" y="63024"/>
                </a:lnTo>
                <a:lnTo>
                  <a:pt x="1255499" y="64552"/>
                </a:lnTo>
                <a:lnTo>
                  <a:pt x="1253109" y="66079"/>
                </a:lnTo>
                <a:lnTo>
                  <a:pt x="1250220" y="66843"/>
                </a:lnTo>
                <a:lnTo>
                  <a:pt x="1246833" y="66843"/>
                </a:lnTo>
                <a:lnTo>
                  <a:pt x="1246833" y="73717"/>
                </a:lnTo>
                <a:lnTo>
                  <a:pt x="1251548" y="73717"/>
                </a:lnTo>
                <a:lnTo>
                  <a:pt x="1255699" y="72687"/>
                </a:lnTo>
                <a:lnTo>
                  <a:pt x="1259285" y="70628"/>
                </a:lnTo>
                <a:lnTo>
                  <a:pt x="1262938" y="68570"/>
                </a:lnTo>
                <a:lnTo>
                  <a:pt x="1265793" y="65614"/>
                </a:lnTo>
                <a:lnTo>
                  <a:pt x="1267852" y="61762"/>
                </a:lnTo>
                <a:lnTo>
                  <a:pt x="1269911" y="57844"/>
                </a:lnTo>
                <a:lnTo>
                  <a:pt x="1270940" y="53195"/>
                </a:lnTo>
                <a:lnTo>
                  <a:pt x="1270940" y="42437"/>
                </a:lnTo>
                <a:lnTo>
                  <a:pt x="1269911" y="37821"/>
                </a:lnTo>
                <a:lnTo>
                  <a:pt x="1267852" y="33969"/>
                </a:lnTo>
                <a:lnTo>
                  <a:pt x="1265793" y="30051"/>
                </a:lnTo>
                <a:lnTo>
                  <a:pt x="1262938" y="27062"/>
                </a:lnTo>
                <a:lnTo>
                  <a:pt x="1259285" y="25004"/>
                </a:lnTo>
                <a:lnTo>
                  <a:pt x="1255699" y="22945"/>
                </a:lnTo>
                <a:lnTo>
                  <a:pt x="1251548" y="21915"/>
                </a:lnTo>
                <a:lnTo>
                  <a:pt x="1242184" y="21915"/>
                </a:lnTo>
                <a:lnTo>
                  <a:pt x="1238033" y="22945"/>
                </a:lnTo>
                <a:lnTo>
                  <a:pt x="1234381" y="25004"/>
                </a:lnTo>
                <a:lnTo>
                  <a:pt x="1230728" y="27062"/>
                </a:lnTo>
                <a:lnTo>
                  <a:pt x="1227872" y="30051"/>
                </a:lnTo>
                <a:lnTo>
                  <a:pt x="1225813" y="33969"/>
                </a:lnTo>
                <a:lnTo>
                  <a:pt x="1223755" y="37821"/>
                </a:lnTo>
                <a:lnTo>
                  <a:pt x="1222725" y="42437"/>
                </a:lnTo>
                <a:lnTo>
                  <a:pt x="1222725" y="53195"/>
                </a:lnTo>
                <a:lnTo>
                  <a:pt x="1223755" y="57844"/>
                </a:lnTo>
                <a:close/>
              </a:path>
              <a:path w="1679504" h="94138">
                <a:moveTo>
                  <a:pt x="891792" y="67507"/>
                </a:moveTo>
                <a:lnTo>
                  <a:pt x="892555" y="65249"/>
                </a:lnTo>
                <a:lnTo>
                  <a:pt x="891613" y="66721"/>
                </a:lnTo>
                <a:lnTo>
                  <a:pt x="891792" y="67507"/>
                </a:lnTo>
                <a:close/>
              </a:path>
              <a:path w="1679504" h="94138">
                <a:moveTo>
                  <a:pt x="645894" y="57844"/>
                </a:moveTo>
                <a:lnTo>
                  <a:pt x="647953" y="61762"/>
                </a:lnTo>
                <a:lnTo>
                  <a:pt x="650012" y="65614"/>
                </a:lnTo>
                <a:lnTo>
                  <a:pt x="652867" y="68570"/>
                </a:lnTo>
                <a:lnTo>
                  <a:pt x="656520" y="70628"/>
                </a:lnTo>
                <a:lnTo>
                  <a:pt x="660173" y="72687"/>
                </a:lnTo>
                <a:lnTo>
                  <a:pt x="664323" y="73717"/>
                </a:lnTo>
                <a:lnTo>
                  <a:pt x="662696" y="66079"/>
                </a:lnTo>
                <a:lnTo>
                  <a:pt x="660305" y="64552"/>
                </a:lnTo>
                <a:lnTo>
                  <a:pt x="657915" y="63024"/>
                </a:lnTo>
                <a:lnTo>
                  <a:pt x="656055" y="60833"/>
                </a:lnTo>
                <a:lnTo>
                  <a:pt x="654727" y="57977"/>
                </a:lnTo>
                <a:lnTo>
                  <a:pt x="653465" y="55121"/>
                </a:lnTo>
                <a:lnTo>
                  <a:pt x="652834" y="51734"/>
                </a:lnTo>
                <a:lnTo>
                  <a:pt x="652834" y="43831"/>
                </a:lnTo>
                <a:lnTo>
                  <a:pt x="653465" y="40444"/>
                </a:lnTo>
                <a:lnTo>
                  <a:pt x="654727" y="37655"/>
                </a:lnTo>
                <a:lnTo>
                  <a:pt x="656055" y="34799"/>
                </a:lnTo>
                <a:lnTo>
                  <a:pt x="657915" y="32608"/>
                </a:lnTo>
                <a:lnTo>
                  <a:pt x="660305" y="31080"/>
                </a:lnTo>
                <a:lnTo>
                  <a:pt x="662696" y="29553"/>
                </a:lnTo>
                <a:lnTo>
                  <a:pt x="665585" y="28789"/>
                </a:lnTo>
                <a:lnTo>
                  <a:pt x="672359" y="28789"/>
                </a:lnTo>
                <a:lnTo>
                  <a:pt x="675248" y="29553"/>
                </a:lnTo>
                <a:lnTo>
                  <a:pt x="677639" y="31080"/>
                </a:lnTo>
                <a:lnTo>
                  <a:pt x="680030" y="32608"/>
                </a:lnTo>
                <a:lnTo>
                  <a:pt x="681856" y="34799"/>
                </a:lnTo>
                <a:lnTo>
                  <a:pt x="683118" y="37655"/>
                </a:lnTo>
                <a:lnTo>
                  <a:pt x="684446" y="40444"/>
                </a:lnTo>
                <a:lnTo>
                  <a:pt x="685110" y="43831"/>
                </a:lnTo>
                <a:lnTo>
                  <a:pt x="685110" y="51734"/>
                </a:lnTo>
                <a:lnTo>
                  <a:pt x="684446" y="55121"/>
                </a:lnTo>
                <a:lnTo>
                  <a:pt x="683118" y="57977"/>
                </a:lnTo>
                <a:lnTo>
                  <a:pt x="681856" y="60833"/>
                </a:lnTo>
                <a:lnTo>
                  <a:pt x="680030" y="63024"/>
                </a:lnTo>
                <a:lnTo>
                  <a:pt x="677639" y="64552"/>
                </a:lnTo>
                <a:lnTo>
                  <a:pt x="675248" y="66079"/>
                </a:lnTo>
                <a:lnTo>
                  <a:pt x="672359" y="66843"/>
                </a:lnTo>
                <a:lnTo>
                  <a:pt x="668972" y="66843"/>
                </a:lnTo>
                <a:lnTo>
                  <a:pt x="668972" y="73717"/>
                </a:lnTo>
                <a:lnTo>
                  <a:pt x="673687" y="73717"/>
                </a:lnTo>
                <a:lnTo>
                  <a:pt x="677838" y="72687"/>
                </a:lnTo>
                <a:lnTo>
                  <a:pt x="681424" y="70628"/>
                </a:lnTo>
                <a:lnTo>
                  <a:pt x="685077" y="68570"/>
                </a:lnTo>
                <a:lnTo>
                  <a:pt x="687933" y="65614"/>
                </a:lnTo>
                <a:lnTo>
                  <a:pt x="689992" y="61762"/>
                </a:lnTo>
                <a:lnTo>
                  <a:pt x="692050" y="57844"/>
                </a:lnTo>
                <a:lnTo>
                  <a:pt x="693080" y="53195"/>
                </a:lnTo>
                <a:lnTo>
                  <a:pt x="693080" y="42437"/>
                </a:lnTo>
                <a:lnTo>
                  <a:pt x="692050" y="37821"/>
                </a:lnTo>
                <a:lnTo>
                  <a:pt x="689992" y="33969"/>
                </a:lnTo>
                <a:lnTo>
                  <a:pt x="687933" y="30051"/>
                </a:lnTo>
                <a:lnTo>
                  <a:pt x="685077" y="27062"/>
                </a:lnTo>
                <a:lnTo>
                  <a:pt x="681424" y="25004"/>
                </a:lnTo>
                <a:lnTo>
                  <a:pt x="677838" y="22945"/>
                </a:lnTo>
                <a:lnTo>
                  <a:pt x="673687" y="21915"/>
                </a:lnTo>
                <a:lnTo>
                  <a:pt x="664323" y="21915"/>
                </a:lnTo>
                <a:lnTo>
                  <a:pt x="660173" y="22945"/>
                </a:lnTo>
                <a:lnTo>
                  <a:pt x="656520" y="25004"/>
                </a:lnTo>
                <a:lnTo>
                  <a:pt x="652867" y="27062"/>
                </a:lnTo>
                <a:lnTo>
                  <a:pt x="650012" y="30051"/>
                </a:lnTo>
                <a:lnTo>
                  <a:pt x="647953" y="33969"/>
                </a:lnTo>
                <a:lnTo>
                  <a:pt x="645894" y="37821"/>
                </a:lnTo>
                <a:lnTo>
                  <a:pt x="644865" y="42437"/>
                </a:lnTo>
                <a:lnTo>
                  <a:pt x="644865" y="53195"/>
                </a:lnTo>
                <a:lnTo>
                  <a:pt x="645894" y="57844"/>
                </a:lnTo>
                <a:close/>
              </a:path>
              <a:path w="1679504" h="94138">
                <a:moveTo>
                  <a:pt x="489755" y="57844"/>
                </a:moveTo>
                <a:lnTo>
                  <a:pt x="491814" y="61762"/>
                </a:lnTo>
                <a:lnTo>
                  <a:pt x="493872" y="65614"/>
                </a:lnTo>
                <a:lnTo>
                  <a:pt x="496728" y="68570"/>
                </a:lnTo>
                <a:lnTo>
                  <a:pt x="500381" y="70628"/>
                </a:lnTo>
                <a:lnTo>
                  <a:pt x="504033" y="72687"/>
                </a:lnTo>
                <a:lnTo>
                  <a:pt x="508184" y="73717"/>
                </a:lnTo>
                <a:lnTo>
                  <a:pt x="506557" y="66079"/>
                </a:lnTo>
                <a:lnTo>
                  <a:pt x="504166" y="64552"/>
                </a:lnTo>
                <a:lnTo>
                  <a:pt x="501775" y="63024"/>
                </a:lnTo>
                <a:lnTo>
                  <a:pt x="499916" y="60833"/>
                </a:lnTo>
                <a:lnTo>
                  <a:pt x="498588" y="57977"/>
                </a:lnTo>
                <a:lnTo>
                  <a:pt x="497326" y="55121"/>
                </a:lnTo>
                <a:lnTo>
                  <a:pt x="496695" y="51734"/>
                </a:lnTo>
                <a:lnTo>
                  <a:pt x="496695" y="43831"/>
                </a:lnTo>
                <a:lnTo>
                  <a:pt x="497326" y="40444"/>
                </a:lnTo>
                <a:lnTo>
                  <a:pt x="498588" y="37655"/>
                </a:lnTo>
                <a:lnTo>
                  <a:pt x="499916" y="34799"/>
                </a:lnTo>
                <a:lnTo>
                  <a:pt x="501775" y="32608"/>
                </a:lnTo>
                <a:lnTo>
                  <a:pt x="504166" y="31080"/>
                </a:lnTo>
                <a:lnTo>
                  <a:pt x="506557" y="29553"/>
                </a:lnTo>
                <a:lnTo>
                  <a:pt x="509446" y="28789"/>
                </a:lnTo>
                <a:lnTo>
                  <a:pt x="516220" y="28789"/>
                </a:lnTo>
                <a:lnTo>
                  <a:pt x="519109" y="29553"/>
                </a:lnTo>
                <a:lnTo>
                  <a:pt x="521500" y="31080"/>
                </a:lnTo>
                <a:lnTo>
                  <a:pt x="523891" y="32608"/>
                </a:lnTo>
                <a:lnTo>
                  <a:pt x="525717" y="34799"/>
                </a:lnTo>
                <a:lnTo>
                  <a:pt x="526979" y="37655"/>
                </a:lnTo>
                <a:lnTo>
                  <a:pt x="528307" y="40444"/>
                </a:lnTo>
                <a:lnTo>
                  <a:pt x="528971" y="43831"/>
                </a:lnTo>
                <a:lnTo>
                  <a:pt x="528971" y="51734"/>
                </a:lnTo>
                <a:lnTo>
                  <a:pt x="528307" y="55121"/>
                </a:lnTo>
                <a:lnTo>
                  <a:pt x="526979" y="57977"/>
                </a:lnTo>
                <a:lnTo>
                  <a:pt x="525717" y="60833"/>
                </a:lnTo>
                <a:lnTo>
                  <a:pt x="523891" y="63024"/>
                </a:lnTo>
                <a:lnTo>
                  <a:pt x="521500" y="64552"/>
                </a:lnTo>
                <a:lnTo>
                  <a:pt x="519109" y="66079"/>
                </a:lnTo>
                <a:lnTo>
                  <a:pt x="516220" y="66843"/>
                </a:lnTo>
                <a:lnTo>
                  <a:pt x="512833" y="66843"/>
                </a:lnTo>
                <a:lnTo>
                  <a:pt x="512833" y="73717"/>
                </a:lnTo>
                <a:lnTo>
                  <a:pt x="517548" y="73717"/>
                </a:lnTo>
                <a:lnTo>
                  <a:pt x="521699" y="72687"/>
                </a:lnTo>
                <a:lnTo>
                  <a:pt x="525285" y="70628"/>
                </a:lnTo>
                <a:lnTo>
                  <a:pt x="528938" y="68570"/>
                </a:lnTo>
                <a:lnTo>
                  <a:pt x="531794" y="65614"/>
                </a:lnTo>
                <a:lnTo>
                  <a:pt x="533852" y="61762"/>
                </a:lnTo>
                <a:lnTo>
                  <a:pt x="535911" y="57844"/>
                </a:lnTo>
                <a:lnTo>
                  <a:pt x="536941" y="53195"/>
                </a:lnTo>
                <a:lnTo>
                  <a:pt x="536941" y="42437"/>
                </a:lnTo>
                <a:lnTo>
                  <a:pt x="535911" y="37821"/>
                </a:lnTo>
                <a:lnTo>
                  <a:pt x="533852" y="33969"/>
                </a:lnTo>
                <a:lnTo>
                  <a:pt x="531794" y="30051"/>
                </a:lnTo>
                <a:lnTo>
                  <a:pt x="528938" y="27062"/>
                </a:lnTo>
                <a:lnTo>
                  <a:pt x="525285" y="25004"/>
                </a:lnTo>
                <a:lnTo>
                  <a:pt x="521699" y="22945"/>
                </a:lnTo>
                <a:lnTo>
                  <a:pt x="517548" y="21915"/>
                </a:lnTo>
                <a:lnTo>
                  <a:pt x="508184" y="21915"/>
                </a:lnTo>
                <a:lnTo>
                  <a:pt x="504033" y="22945"/>
                </a:lnTo>
                <a:lnTo>
                  <a:pt x="500381" y="25004"/>
                </a:lnTo>
                <a:lnTo>
                  <a:pt x="496728" y="27062"/>
                </a:lnTo>
                <a:lnTo>
                  <a:pt x="493872" y="30051"/>
                </a:lnTo>
                <a:lnTo>
                  <a:pt x="491814" y="33969"/>
                </a:lnTo>
                <a:lnTo>
                  <a:pt x="489755" y="37821"/>
                </a:lnTo>
                <a:lnTo>
                  <a:pt x="488726" y="42437"/>
                </a:lnTo>
                <a:lnTo>
                  <a:pt x="488726" y="53195"/>
                </a:lnTo>
                <a:lnTo>
                  <a:pt x="489755" y="57844"/>
                </a:lnTo>
                <a:close/>
              </a:path>
              <a:path w="1679504" h="94138">
                <a:moveTo>
                  <a:pt x="301868" y="67507"/>
                </a:moveTo>
                <a:lnTo>
                  <a:pt x="302632" y="65249"/>
                </a:lnTo>
                <a:lnTo>
                  <a:pt x="301689" y="66721"/>
                </a:lnTo>
                <a:lnTo>
                  <a:pt x="301868" y="67507"/>
                </a:lnTo>
                <a:close/>
              </a:path>
              <a:path w="1679504" h="94138">
                <a:moveTo>
                  <a:pt x="68325" y="57844"/>
                </a:moveTo>
                <a:lnTo>
                  <a:pt x="70384" y="61762"/>
                </a:lnTo>
                <a:lnTo>
                  <a:pt x="72443" y="65614"/>
                </a:lnTo>
                <a:lnTo>
                  <a:pt x="75299" y="68570"/>
                </a:lnTo>
                <a:lnTo>
                  <a:pt x="78951" y="70628"/>
                </a:lnTo>
                <a:lnTo>
                  <a:pt x="82604" y="72687"/>
                </a:lnTo>
                <a:lnTo>
                  <a:pt x="86755" y="73717"/>
                </a:lnTo>
                <a:lnTo>
                  <a:pt x="85128" y="66079"/>
                </a:lnTo>
                <a:lnTo>
                  <a:pt x="82737" y="64552"/>
                </a:lnTo>
                <a:lnTo>
                  <a:pt x="80346" y="63024"/>
                </a:lnTo>
                <a:lnTo>
                  <a:pt x="78486" y="60833"/>
                </a:lnTo>
                <a:lnTo>
                  <a:pt x="77158" y="57977"/>
                </a:lnTo>
                <a:lnTo>
                  <a:pt x="75896" y="55121"/>
                </a:lnTo>
                <a:lnTo>
                  <a:pt x="75265" y="51734"/>
                </a:lnTo>
                <a:lnTo>
                  <a:pt x="75265" y="43831"/>
                </a:lnTo>
                <a:lnTo>
                  <a:pt x="75896" y="40444"/>
                </a:lnTo>
                <a:lnTo>
                  <a:pt x="77158" y="37655"/>
                </a:lnTo>
                <a:lnTo>
                  <a:pt x="78486" y="34799"/>
                </a:lnTo>
                <a:lnTo>
                  <a:pt x="80346" y="32608"/>
                </a:lnTo>
                <a:lnTo>
                  <a:pt x="82737" y="31080"/>
                </a:lnTo>
                <a:lnTo>
                  <a:pt x="85128" y="29553"/>
                </a:lnTo>
                <a:lnTo>
                  <a:pt x="88016" y="28789"/>
                </a:lnTo>
                <a:lnTo>
                  <a:pt x="94790" y="28789"/>
                </a:lnTo>
                <a:lnTo>
                  <a:pt x="97679" y="29553"/>
                </a:lnTo>
                <a:lnTo>
                  <a:pt x="100070" y="31080"/>
                </a:lnTo>
                <a:lnTo>
                  <a:pt x="102461" y="32608"/>
                </a:lnTo>
                <a:lnTo>
                  <a:pt x="104287" y="34799"/>
                </a:lnTo>
                <a:lnTo>
                  <a:pt x="105549" y="37655"/>
                </a:lnTo>
                <a:lnTo>
                  <a:pt x="106877" y="40444"/>
                </a:lnTo>
                <a:lnTo>
                  <a:pt x="107541" y="43831"/>
                </a:lnTo>
                <a:lnTo>
                  <a:pt x="107541" y="51734"/>
                </a:lnTo>
                <a:lnTo>
                  <a:pt x="106877" y="55121"/>
                </a:lnTo>
                <a:lnTo>
                  <a:pt x="105549" y="57977"/>
                </a:lnTo>
                <a:lnTo>
                  <a:pt x="104287" y="60833"/>
                </a:lnTo>
                <a:lnTo>
                  <a:pt x="102461" y="63024"/>
                </a:lnTo>
                <a:lnTo>
                  <a:pt x="100070" y="64552"/>
                </a:lnTo>
                <a:lnTo>
                  <a:pt x="97679" y="66079"/>
                </a:lnTo>
                <a:lnTo>
                  <a:pt x="94790" y="66843"/>
                </a:lnTo>
                <a:lnTo>
                  <a:pt x="91403" y="66843"/>
                </a:lnTo>
                <a:lnTo>
                  <a:pt x="91403" y="73717"/>
                </a:lnTo>
                <a:lnTo>
                  <a:pt x="96119" y="73717"/>
                </a:lnTo>
                <a:lnTo>
                  <a:pt x="100269" y="72687"/>
                </a:lnTo>
                <a:lnTo>
                  <a:pt x="103856" y="70628"/>
                </a:lnTo>
                <a:lnTo>
                  <a:pt x="107508" y="68570"/>
                </a:lnTo>
                <a:lnTo>
                  <a:pt x="110364" y="65614"/>
                </a:lnTo>
                <a:lnTo>
                  <a:pt x="112423" y="61762"/>
                </a:lnTo>
                <a:lnTo>
                  <a:pt x="114482" y="57844"/>
                </a:lnTo>
                <a:lnTo>
                  <a:pt x="115511" y="53195"/>
                </a:lnTo>
                <a:lnTo>
                  <a:pt x="115511" y="42437"/>
                </a:lnTo>
                <a:lnTo>
                  <a:pt x="114482" y="37821"/>
                </a:lnTo>
                <a:lnTo>
                  <a:pt x="112423" y="33969"/>
                </a:lnTo>
                <a:lnTo>
                  <a:pt x="110364" y="30051"/>
                </a:lnTo>
                <a:lnTo>
                  <a:pt x="107508" y="27062"/>
                </a:lnTo>
                <a:lnTo>
                  <a:pt x="103856" y="25004"/>
                </a:lnTo>
                <a:lnTo>
                  <a:pt x="100269" y="22945"/>
                </a:lnTo>
                <a:lnTo>
                  <a:pt x="96119" y="21915"/>
                </a:lnTo>
                <a:lnTo>
                  <a:pt x="86755" y="21915"/>
                </a:lnTo>
                <a:lnTo>
                  <a:pt x="82604" y="22945"/>
                </a:lnTo>
                <a:lnTo>
                  <a:pt x="78951" y="25004"/>
                </a:lnTo>
                <a:lnTo>
                  <a:pt x="75299" y="27062"/>
                </a:lnTo>
                <a:lnTo>
                  <a:pt x="72443" y="30051"/>
                </a:lnTo>
                <a:lnTo>
                  <a:pt x="70384" y="33969"/>
                </a:lnTo>
                <a:lnTo>
                  <a:pt x="68325" y="37821"/>
                </a:lnTo>
                <a:lnTo>
                  <a:pt x="67296" y="42437"/>
                </a:lnTo>
                <a:lnTo>
                  <a:pt x="67296" y="53195"/>
                </a:lnTo>
                <a:lnTo>
                  <a:pt x="68325" y="57844"/>
                </a:lnTo>
                <a:close/>
              </a:path>
              <a:path w="1679504" h="94138">
                <a:moveTo>
                  <a:pt x="9264" y="50107"/>
                </a:moveTo>
                <a:lnTo>
                  <a:pt x="8367" y="45359"/>
                </a:lnTo>
                <a:lnTo>
                  <a:pt x="8367" y="34268"/>
                </a:lnTo>
                <a:lnTo>
                  <a:pt x="9297" y="29520"/>
                </a:lnTo>
                <a:lnTo>
                  <a:pt x="11157" y="25601"/>
                </a:lnTo>
                <a:lnTo>
                  <a:pt x="13083" y="21683"/>
                </a:lnTo>
                <a:lnTo>
                  <a:pt x="15739" y="18694"/>
                </a:lnTo>
                <a:lnTo>
                  <a:pt x="19126" y="16636"/>
                </a:lnTo>
                <a:lnTo>
                  <a:pt x="22513" y="14510"/>
                </a:lnTo>
                <a:lnTo>
                  <a:pt x="26431" y="13448"/>
                </a:lnTo>
                <a:lnTo>
                  <a:pt x="35264" y="13448"/>
                </a:lnTo>
                <a:lnTo>
                  <a:pt x="38817" y="14444"/>
                </a:lnTo>
                <a:lnTo>
                  <a:pt x="41540" y="16436"/>
                </a:lnTo>
                <a:lnTo>
                  <a:pt x="44329" y="18362"/>
                </a:lnTo>
                <a:lnTo>
                  <a:pt x="46455" y="21218"/>
                </a:lnTo>
                <a:lnTo>
                  <a:pt x="47916" y="25004"/>
                </a:lnTo>
                <a:lnTo>
                  <a:pt x="55785" y="21318"/>
                </a:lnTo>
                <a:lnTo>
                  <a:pt x="54391" y="17997"/>
                </a:lnTo>
                <a:lnTo>
                  <a:pt x="52498" y="15208"/>
                </a:lnTo>
                <a:lnTo>
                  <a:pt x="50107" y="12950"/>
                </a:lnTo>
                <a:lnTo>
                  <a:pt x="47783" y="10625"/>
                </a:lnTo>
                <a:lnTo>
                  <a:pt x="44960" y="8899"/>
                </a:lnTo>
                <a:lnTo>
                  <a:pt x="41640" y="7770"/>
                </a:lnTo>
                <a:lnTo>
                  <a:pt x="38319" y="6574"/>
                </a:lnTo>
                <a:lnTo>
                  <a:pt x="34534" y="5977"/>
                </a:lnTo>
                <a:lnTo>
                  <a:pt x="24173" y="5977"/>
                </a:lnTo>
                <a:lnTo>
                  <a:pt x="18827" y="7371"/>
                </a:lnTo>
                <a:lnTo>
                  <a:pt x="14245" y="10161"/>
                </a:lnTo>
                <a:lnTo>
                  <a:pt x="9729" y="12883"/>
                </a:lnTo>
                <a:lnTo>
                  <a:pt x="6209" y="16768"/>
                </a:lnTo>
                <a:lnTo>
                  <a:pt x="3685" y="21816"/>
                </a:lnTo>
                <a:lnTo>
                  <a:pt x="1228" y="26863"/>
                </a:lnTo>
                <a:lnTo>
                  <a:pt x="0" y="32873"/>
                </a:lnTo>
                <a:lnTo>
                  <a:pt x="0" y="46820"/>
                </a:lnTo>
                <a:lnTo>
                  <a:pt x="1228" y="52830"/>
                </a:lnTo>
                <a:lnTo>
                  <a:pt x="3685" y="57877"/>
                </a:lnTo>
                <a:lnTo>
                  <a:pt x="6209" y="62925"/>
                </a:lnTo>
                <a:lnTo>
                  <a:pt x="9729" y="66843"/>
                </a:lnTo>
                <a:lnTo>
                  <a:pt x="14245" y="69632"/>
                </a:lnTo>
                <a:lnTo>
                  <a:pt x="18827" y="72355"/>
                </a:lnTo>
                <a:lnTo>
                  <a:pt x="24240" y="73717"/>
                </a:lnTo>
                <a:lnTo>
                  <a:pt x="34600" y="73717"/>
                </a:lnTo>
                <a:lnTo>
                  <a:pt x="38386" y="73019"/>
                </a:lnTo>
                <a:lnTo>
                  <a:pt x="41839" y="71625"/>
                </a:lnTo>
                <a:lnTo>
                  <a:pt x="45359" y="70230"/>
                </a:lnTo>
                <a:lnTo>
                  <a:pt x="48414" y="68204"/>
                </a:lnTo>
                <a:lnTo>
                  <a:pt x="51004" y="65548"/>
                </a:lnTo>
                <a:lnTo>
                  <a:pt x="53594" y="62825"/>
                </a:lnTo>
                <a:lnTo>
                  <a:pt x="55586" y="59604"/>
                </a:lnTo>
                <a:lnTo>
                  <a:pt x="56981" y="55885"/>
                </a:lnTo>
                <a:lnTo>
                  <a:pt x="49011" y="52897"/>
                </a:lnTo>
                <a:lnTo>
                  <a:pt x="47550" y="57346"/>
                </a:lnTo>
                <a:lnTo>
                  <a:pt x="45193" y="60700"/>
                </a:lnTo>
                <a:lnTo>
                  <a:pt x="41939" y="62958"/>
                </a:lnTo>
                <a:lnTo>
                  <a:pt x="38684" y="65149"/>
                </a:lnTo>
                <a:lnTo>
                  <a:pt x="34866" y="66245"/>
                </a:lnTo>
                <a:lnTo>
                  <a:pt x="25967" y="66245"/>
                </a:lnTo>
                <a:lnTo>
                  <a:pt x="22048" y="65216"/>
                </a:lnTo>
                <a:lnTo>
                  <a:pt x="18728" y="63157"/>
                </a:lnTo>
                <a:lnTo>
                  <a:pt x="15407" y="61032"/>
                </a:lnTo>
                <a:lnTo>
                  <a:pt x="12850" y="58010"/>
                </a:lnTo>
                <a:lnTo>
                  <a:pt x="11057" y="54092"/>
                </a:lnTo>
                <a:lnTo>
                  <a:pt x="9264" y="50107"/>
                </a:lnTo>
                <a:close/>
              </a:path>
              <a:path w="1679504" h="94138">
                <a:moveTo>
                  <a:pt x="88016" y="66843"/>
                </a:moveTo>
                <a:lnTo>
                  <a:pt x="85128" y="66079"/>
                </a:lnTo>
                <a:lnTo>
                  <a:pt x="86755" y="73717"/>
                </a:lnTo>
                <a:lnTo>
                  <a:pt x="91403" y="73717"/>
                </a:lnTo>
                <a:lnTo>
                  <a:pt x="91403" y="66843"/>
                </a:lnTo>
                <a:lnTo>
                  <a:pt x="88016" y="66843"/>
                </a:lnTo>
                <a:close/>
              </a:path>
              <a:path w="1679504" h="94138">
                <a:moveTo>
                  <a:pt x="138484" y="41972"/>
                </a:moveTo>
                <a:lnTo>
                  <a:pt x="139247" y="38585"/>
                </a:lnTo>
                <a:lnTo>
                  <a:pt x="140775" y="36061"/>
                </a:lnTo>
                <a:lnTo>
                  <a:pt x="142369" y="33537"/>
                </a:lnTo>
                <a:lnTo>
                  <a:pt x="144361" y="31711"/>
                </a:lnTo>
                <a:lnTo>
                  <a:pt x="146752" y="30582"/>
                </a:lnTo>
                <a:lnTo>
                  <a:pt x="149143" y="29453"/>
                </a:lnTo>
                <a:lnTo>
                  <a:pt x="151534" y="28889"/>
                </a:lnTo>
                <a:lnTo>
                  <a:pt x="157378" y="28889"/>
                </a:lnTo>
                <a:lnTo>
                  <a:pt x="160267" y="29984"/>
                </a:lnTo>
                <a:lnTo>
                  <a:pt x="162591" y="32176"/>
                </a:lnTo>
                <a:lnTo>
                  <a:pt x="164982" y="34301"/>
                </a:lnTo>
                <a:lnTo>
                  <a:pt x="166177" y="38120"/>
                </a:lnTo>
                <a:lnTo>
                  <a:pt x="166177" y="72720"/>
                </a:lnTo>
                <a:lnTo>
                  <a:pt x="174147" y="72720"/>
                </a:lnTo>
                <a:lnTo>
                  <a:pt x="174147" y="36526"/>
                </a:lnTo>
                <a:lnTo>
                  <a:pt x="173250" y="32973"/>
                </a:lnTo>
                <a:lnTo>
                  <a:pt x="171457" y="30184"/>
                </a:lnTo>
                <a:lnTo>
                  <a:pt x="169730" y="27394"/>
                </a:lnTo>
                <a:lnTo>
                  <a:pt x="167406" y="25336"/>
                </a:lnTo>
                <a:lnTo>
                  <a:pt x="164484" y="24007"/>
                </a:lnTo>
                <a:lnTo>
                  <a:pt x="161562" y="22613"/>
                </a:lnTo>
                <a:lnTo>
                  <a:pt x="158308" y="21915"/>
                </a:lnTo>
                <a:lnTo>
                  <a:pt x="152198" y="21915"/>
                </a:lnTo>
                <a:lnTo>
                  <a:pt x="149740" y="22281"/>
                </a:lnTo>
                <a:lnTo>
                  <a:pt x="147350" y="23011"/>
                </a:lnTo>
                <a:lnTo>
                  <a:pt x="145025" y="23742"/>
                </a:lnTo>
                <a:lnTo>
                  <a:pt x="142966" y="24937"/>
                </a:lnTo>
                <a:lnTo>
                  <a:pt x="141173" y="26597"/>
                </a:lnTo>
                <a:lnTo>
                  <a:pt x="139380" y="28191"/>
                </a:lnTo>
                <a:lnTo>
                  <a:pt x="138185" y="34069"/>
                </a:lnTo>
                <a:lnTo>
                  <a:pt x="137951" y="30321"/>
                </a:lnTo>
                <a:lnTo>
                  <a:pt x="136890" y="32973"/>
                </a:lnTo>
                <a:lnTo>
                  <a:pt x="137951" y="30321"/>
                </a:lnTo>
                <a:lnTo>
                  <a:pt x="137488" y="22912"/>
                </a:lnTo>
                <a:lnTo>
                  <a:pt x="130514" y="22912"/>
                </a:lnTo>
                <a:lnTo>
                  <a:pt x="130514" y="72720"/>
                </a:lnTo>
                <a:lnTo>
                  <a:pt x="138484" y="72720"/>
                </a:lnTo>
                <a:lnTo>
                  <a:pt x="138484" y="41972"/>
                </a:lnTo>
                <a:close/>
              </a:path>
              <a:path w="1679504" h="94138">
                <a:moveTo>
                  <a:pt x="137952" y="30316"/>
                </a:moveTo>
                <a:lnTo>
                  <a:pt x="138185" y="34069"/>
                </a:lnTo>
                <a:lnTo>
                  <a:pt x="139380" y="28191"/>
                </a:lnTo>
                <a:lnTo>
                  <a:pt x="137952" y="30316"/>
                </a:lnTo>
                <a:close/>
              </a:path>
              <a:path w="1679504" h="94138">
                <a:moveTo>
                  <a:pt x="203266" y="61430"/>
                </a:moveTo>
                <a:lnTo>
                  <a:pt x="203266" y="29785"/>
                </a:lnTo>
                <a:lnTo>
                  <a:pt x="221396" y="29785"/>
                </a:lnTo>
                <a:lnTo>
                  <a:pt x="221396" y="22912"/>
                </a:lnTo>
                <a:lnTo>
                  <a:pt x="203266" y="22912"/>
                </a:lnTo>
                <a:lnTo>
                  <a:pt x="203266" y="8766"/>
                </a:lnTo>
                <a:lnTo>
                  <a:pt x="195296" y="10957"/>
                </a:lnTo>
                <a:lnTo>
                  <a:pt x="195296" y="22912"/>
                </a:lnTo>
                <a:lnTo>
                  <a:pt x="185334" y="22912"/>
                </a:lnTo>
                <a:lnTo>
                  <a:pt x="185334" y="29785"/>
                </a:lnTo>
                <a:lnTo>
                  <a:pt x="195296" y="29785"/>
                </a:lnTo>
                <a:lnTo>
                  <a:pt x="195296" y="60368"/>
                </a:lnTo>
                <a:lnTo>
                  <a:pt x="195363" y="63556"/>
                </a:lnTo>
                <a:lnTo>
                  <a:pt x="196027" y="66146"/>
                </a:lnTo>
                <a:lnTo>
                  <a:pt x="197288" y="68138"/>
                </a:lnTo>
                <a:lnTo>
                  <a:pt x="198617" y="70064"/>
                </a:lnTo>
                <a:lnTo>
                  <a:pt x="200377" y="71492"/>
                </a:lnTo>
                <a:lnTo>
                  <a:pt x="202568" y="72422"/>
                </a:lnTo>
                <a:lnTo>
                  <a:pt x="204760" y="73285"/>
                </a:lnTo>
                <a:lnTo>
                  <a:pt x="207117" y="73717"/>
                </a:lnTo>
                <a:lnTo>
                  <a:pt x="212364" y="73717"/>
                </a:lnTo>
                <a:lnTo>
                  <a:pt x="214755" y="73318"/>
                </a:lnTo>
                <a:lnTo>
                  <a:pt x="216814" y="72521"/>
                </a:lnTo>
                <a:lnTo>
                  <a:pt x="218939" y="71724"/>
                </a:lnTo>
                <a:lnTo>
                  <a:pt x="220765" y="70628"/>
                </a:lnTo>
                <a:lnTo>
                  <a:pt x="222293" y="69234"/>
                </a:lnTo>
                <a:lnTo>
                  <a:pt x="219503" y="62559"/>
                </a:lnTo>
                <a:lnTo>
                  <a:pt x="218374" y="63688"/>
                </a:lnTo>
                <a:lnTo>
                  <a:pt x="217112" y="64585"/>
                </a:lnTo>
                <a:lnTo>
                  <a:pt x="215718" y="65249"/>
                </a:lnTo>
                <a:lnTo>
                  <a:pt x="214323" y="65913"/>
                </a:lnTo>
                <a:lnTo>
                  <a:pt x="212663" y="66245"/>
                </a:lnTo>
                <a:lnTo>
                  <a:pt x="208545" y="66245"/>
                </a:lnTo>
                <a:lnTo>
                  <a:pt x="206752" y="65648"/>
                </a:lnTo>
                <a:lnTo>
                  <a:pt x="205358" y="64452"/>
                </a:lnTo>
                <a:lnTo>
                  <a:pt x="203963" y="63257"/>
                </a:lnTo>
                <a:lnTo>
                  <a:pt x="203266" y="61430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770700" y="930524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029668" y="930524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636955" y="9326708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864258" y="9305240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998653" y="9326708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5384974" y="9287528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585366" y="9490081"/>
            <a:ext cx="1946156" cy="94636"/>
          </a:xfrm>
          <a:custGeom>
            <a:avLst/>
            <a:gdLst/>
            <a:ahLst/>
            <a:cxnLst/>
            <a:rect l="l" t="t" r="r" b="b"/>
            <a:pathLst>
              <a:path w="1946156" h="94636">
                <a:moveTo>
                  <a:pt x="1809318" y="44462"/>
                </a:moveTo>
                <a:lnTo>
                  <a:pt x="1809982" y="41142"/>
                </a:lnTo>
                <a:lnTo>
                  <a:pt x="1811310" y="38352"/>
                </a:lnTo>
                <a:lnTo>
                  <a:pt x="1812638" y="35497"/>
                </a:lnTo>
                <a:lnTo>
                  <a:pt x="1814498" y="33305"/>
                </a:lnTo>
                <a:lnTo>
                  <a:pt x="1816889" y="31778"/>
                </a:lnTo>
                <a:lnTo>
                  <a:pt x="1819280" y="30184"/>
                </a:lnTo>
                <a:lnTo>
                  <a:pt x="1822069" y="29387"/>
                </a:lnTo>
                <a:lnTo>
                  <a:pt x="1830105" y="29387"/>
                </a:lnTo>
                <a:lnTo>
                  <a:pt x="1833857" y="31113"/>
                </a:lnTo>
                <a:lnTo>
                  <a:pt x="1833824" y="23443"/>
                </a:lnTo>
                <a:lnTo>
                  <a:pt x="1830105" y="22413"/>
                </a:lnTo>
                <a:lnTo>
                  <a:pt x="1823198" y="22413"/>
                </a:lnTo>
                <a:lnTo>
                  <a:pt x="1820542" y="22912"/>
                </a:lnTo>
                <a:lnTo>
                  <a:pt x="1818084" y="23908"/>
                </a:lnTo>
                <a:lnTo>
                  <a:pt x="1815627" y="24904"/>
                </a:lnTo>
                <a:lnTo>
                  <a:pt x="1813535" y="26299"/>
                </a:lnTo>
                <a:lnTo>
                  <a:pt x="1811808" y="28092"/>
                </a:lnTo>
                <a:lnTo>
                  <a:pt x="1810082" y="29818"/>
                </a:lnTo>
                <a:lnTo>
                  <a:pt x="1808804" y="31817"/>
                </a:lnTo>
                <a:lnTo>
                  <a:pt x="1808322" y="23410"/>
                </a:lnTo>
                <a:lnTo>
                  <a:pt x="1801349" y="23410"/>
                </a:lnTo>
                <a:lnTo>
                  <a:pt x="1801349" y="94138"/>
                </a:lnTo>
                <a:lnTo>
                  <a:pt x="1809318" y="94138"/>
                </a:lnTo>
                <a:lnTo>
                  <a:pt x="1809318" y="65797"/>
                </a:lnTo>
                <a:lnTo>
                  <a:pt x="1808322" y="63456"/>
                </a:lnTo>
                <a:lnTo>
                  <a:pt x="1807923" y="34168"/>
                </a:lnTo>
                <a:lnTo>
                  <a:pt x="1808787" y="31844"/>
                </a:lnTo>
                <a:lnTo>
                  <a:pt x="1809019" y="35563"/>
                </a:lnTo>
                <a:lnTo>
                  <a:pt x="1809318" y="44462"/>
                </a:lnTo>
                <a:close/>
              </a:path>
              <a:path w="1946156" h="94636">
                <a:moveTo>
                  <a:pt x="1811842" y="69167"/>
                </a:moveTo>
                <a:lnTo>
                  <a:pt x="1814897" y="71226"/>
                </a:lnTo>
                <a:lnTo>
                  <a:pt x="1818018" y="73219"/>
                </a:lnTo>
                <a:lnTo>
                  <a:pt x="1821637" y="74215"/>
                </a:lnTo>
                <a:lnTo>
                  <a:pt x="1829872" y="74215"/>
                </a:lnTo>
                <a:lnTo>
                  <a:pt x="1833658" y="73185"/>
                </a:lnTo>
                <a:lnTo>
                  <a:pt x="1837111" y="71127"/>
                </a:lnTo>
                <a:lnTo>
                  <a:pt x="1840565" y="69068"/>
                </a:lnTo>
                <a:lnTo>
                  <a:pt x="1843321" y="66112"/>
                </a:lnTo>
                <a:lnTo>
                  <a:pt x="1845380" y="62261"/>
                </a:lnTo>
                <a:lnTo>
                  <a:pt x="1847505" y="58342"/>
                </a:lnTo>
                <a:lnTo>
                  <a:pt x="1848567" y="53693"/>
                </a:lnTo>
                <a:lnTo>
                  <a:pt x="1848567" y="42868"/>
                </a:lnTo>
                <a:lnTo>
                  <a:pt x="1847538" y="38219"/>
                </a:lnTo>
                <a:lnTo>
                  <a:pt x="1845479" y="34368"/>
                </a:lnTo>
                <a:lnTo>
                  <a:pt x="1843420" y="30516"/>
                </a:lnTo>
                <a:lnTo>
                  <a:pt x="1840664" y="27560"/>
                </a:lnTo>
                <a:lnTo>
                  <a:pt x="1837211" y="25502"/>
                </a:lnTo>
                <a:lnTo>
                  <a:pt x="1833824" y="23443"/>
                </a:lnTo>
                <a:lnTo>
                  <a:pt x="1833857" y="31113"/>
                </a:lnTo>
                <a:lnTo>
                  <a:pt x="1836513" y="34567"/>
                </a:lnTo>
                <a:lnTo>
                  <a:pt x="1839236" y="38020"/>
                </a:lnTo>
                <a:lnTo>
                  <a:pt x="1840598" y="42603"/>
                </a:lnTo>
                <a:lnTo>
                  <a:pt x="1840598" y="54025"/>
                </a:lnTo>
                <a:lnTo>
                  <a:pt x="1839203" y="58608"/>
                </a:lnTo>
                <a:lnTo>
                  <a:pt x="1836414" y="62061"/>
                </a:lnTo>
                <a:lnTo>
                  <a:pt x="1833691" y="65515"/>
                </a:lnTo>
                <a:lnTo>
                  <a:pt x="1829872" y="67241"/>
                </a:lnTo>
                <a:lnTo>
                  <a:pt x="1821837" y="67241"/>
                </a:lnTo>
                <a:lnTo>
                  <a:pt x="1819080" y="66478"/>
                </a:lnTo>
                <a:lnTo>
                  <a:pt x="1816690" y="64950"/>
                </a:lnTo>
                <a:lnTo>
                  <a:pt x="1814365" y="63356"/>
                </a:lnTo>
                <a:lnTo>
                  <a:pt x="1812539" y="61132"/>
                </a:lnTo>
                <a:lnTo>
                  <a:pt x="1811211" y="58276"/>
                </a:lnTo>
                <a:lnTo>
                  <a:pt x="1809949" y="55420"/>
                </a:lnTo>
                <a:lnTo>
                  <a:pt x="1809318" y="52100"/>
                </a:lnTo>
                <a:lnTo>
                  <a:pt x="1809318" y="44462"/>
                </a:lnTo>
                <a:lnTo>
                  <a:pt x="1809019" y="35563"/>
                </a:lnTo>
                <a:lnTo>
                  <a:pt x="1808787" y="31844"/>
                </a:lnTo>
                <a:lnTo>
                  <a:pt x="1807923" y="34168"/>
                </a:lnTo>
                <a:lnTo>
                  <a:pt x="1808322" y="63456"/>
                </a:lnTo>
                <a:lnTo>
                  <a:pt x="1809318" y="61962"/>
                </a:lnTo>
                <a:lnTo>
                  <a:pt x="1808322" y="63456"/>
                </a:lnTo>
                <a:lnTo>
                  <a:pt x="1809318" y="65797"/>
                </a:lnTo>
                <a:lnTo>
                  <a:pt x="1809650" y="66577"/>
                </a:lnTo>
                <a:lnTo>
                  <a:pt x="1811842" y="69167"/>
                </a:lnTo>
                <a:close/>
              </a:path>
              <a:path w="1946156" h="94636">
                <a:moveTo>
                  <a:pt x="1875360" y="74215"/>
                </a:moveTo>
                <a:lnTo>
                  <a:pt x="1876688" y="74215"/>
                </a:lnTo>
                <a:lnTo>
                  <a:pt x="1877983" y="74082"/>
                </a:lnTo>
                <a:lnTo>
                  <a:pt x="1879245" y="73816"/>
                </a:lnTo>
                <a:lnTo>
                  <a:pt x="1880507" y="73617"/>
                </a:lnTo>
                <a:lnTo>
                  <a:pt x="1882732" y="72820"/>
                </a:lnTo>
                <a:lnTo>
                  <a:pt x="1884026" y="65847"/>
                </a:lnTo>
                <a:lnTo>
                  <a:pt x="1882566" y="66378"/>
                </a:lnTo>
                <a:lnTo>
                  <a:pt x="1880540" y="66943"/>
                </a:lnTo>
                <a:lnTo>
                  <a:pt x="1878581" y="67241"/>
                </a:lnTo>
                <a:lnTo>
                  <a:pt x="1875194" y="67241"/>
                </a:lnTo>
                <a:lnTo>
                  <a:pt x="1873699" y="66777"/>
                </a:lnTo>
                <a:lnTo>
                  <a:pt x="1871840" y="64851"/>
                </a:lnTo>
                <a:lnTo>
                  <a:pt x="1871375" y="63091"/>
                </a:lnTo>
                <a:lnTo>
                  <a:pt x="1871375" y="498"/>
                </a:lnTo>
                <a:lnTo>
                  <a:pt x="1863406" y="498"/>
                </a:lnTo>
                <a:lnTo>
                  <a:pt x="1863406" y="65382"/>
                </a:lnTo>
                <a:lnTo>
                  <a:pt x="1864369" y="68736"/>
                </a:lnTo>
                <a:lnTo>
                  <a:pt x="1866295" y="70927"/>
                </a:lnTo>
                <a:lnTo>
                  <a:pt x="1868287" y="73119"/>
                </a:lnTo>
                <a:lnTo>
                  <a:pt x="1871309" y="74215"/>
                </a:lnTo>
                <a:lnTo>
                  <a:pt x="1875360" y="74215"/>
                </a:lnTo>
                <a:close/>
              </a:path>
              <a:path w="1946156" h="94636">
                <a:moveTo>
                  <a:pt x="1882559" y="91150"/>
                </a:moveTo>
                <a:lnTo>
                  <a:pt x="1884021" y="92212"/>
                </a:lnTo>
                <a:lnTo>
                  <a:pt x="1885681" y="93042"/>
                </a:lnTo>
                <a:lnTo>
                  <a:pt x="1887540" y="93640"/>
                </a:lnTo>
                <a:lnTo>
                  <a:pt x="1889466" y="94304"/>
                </a:lnTo>
                <a:lnTo>
                  <a:pt x="1891558" y="94636"/>
                </a:lnTo>
                <a:lnTo>
                  <a:pt x="1896207" y="94636"/>
                </a:lnTo>
                <a:lnTo>
                  <a:pt x="1898299" y="94205"/>
                </a:lnTo>
                <a:lnTo>
                  <a:pt x="1900092" y="93341"/>
                </a:lnTo>
                <a:lnTo>
                  <a:pt x="1901952" y="92544"/>
                </a:lnTo>
                <a:lnTo>
                  <a:pt x="1903612" y="91183"/>
                </a:lnTo>
                <a:lnTo>
                  <a:pt x="1905073" y="89257"/>
                </a:lnTo>
                <a:lnTo>
                  <a:pt x="1906600" y="87397"/>
                </a:lnTo>
                <a:lnTo>
                  <a:pt x="1907995" y="84841"/>
                </a:lnTo>
                <a:lnTo>
                  <a:pt x="1909257" y="81586"/>
                </a:lnTo>
                <a:lnTo>
                  <a:pt x="1932667" y="23410"/>
                </a:lnTo>
                <a:lnTo>
                  <a:pt x="1924100" y="23410"/>
                </a:lnTo>
                <a:lnTo>
                  <a:pt x="1912445" y="54889"/>
                </a:lnTo>
                <a:lnTo>
                  <a:pt x="1908859" y="64751"/>
                </a:lnTo>
                <a:lnTo>
                  <a:pt x="1905770" y="55885"/>
                </a:lnTo>
                <a:lnTo>
                  <a:pt x="1893318" y="23410"/>
                </a:lnTo>
                <a:lnTo>
                  <a:pt x="1884253" y="23410"/>
                </a:lnTo>
                <a:lnTo>
                  <a:pt x="1900092" y="61264"/>
                </a:lnTo>
                <a:lnTo>
                  <a:pt x="1905073" y="73119"/>
                </a:lnTo>
                <a:lnTo>
                  <a:pt x="1902483" y="79594"/>
                </a:lnTo>
                <a:lnTo>
                  <a:pt x="1901221" y="82848"/>
                </a:lnTo>
                <a:lnTo>
                  <a:pt x="1899827" y="85007"/>
                </a:lnTo>
                <a:lnTo>
                  <a:pt x="1898299" y="86069"/>
                </a:lnTo>
                <a:lnTo>
                  <a:pt x="1896772" y="87132"/>
                </a:lnTo>
                <a:lnTo>
                  <a:pt x="1895144" y="87663"/>
                </a:lnTo>
                <a:lnTo>
                  <a:pt x="1891957" y="87663"/>
                </a:lnTo>
                <a:lnTo>
                  <a:pt x="1890463" y="87364"/>
                </a:lnTo>
                <a:lnTo>
                  <a:pt x="1888935" y="86767"/>
                </a:lnTo>
                <a:lnTo>
                  <a:pt x="1887474" y="86235"/>
                </a:lnTo>
                <a:lnTo>
                  <a:pt x="1886079" y="85372"/>
                </a:lnTo>
                <a:lnTo>
                  <a:pt x="1884751" y="84176"/>
                </a:lnTo>
                <a:lnTo>
                  <a:pt x="1882559" y="91150"/>
                </a:lnTo>
                <a:close/>
              </a:path>
              <a:path w="1946156" h="94636">
                <a:moveTo>
                  <a:pt x="1946156" y="67740"/>
                </a:moveTo>
                <a:lnTo>
                  <a:pt x="1946156" y="65814"/>
                </a:lnTo>
                <a:lnTo>
                  <a:pt x="1945558" y="64253"/>
                </a:lnTo>
                <a:lnTo>
                  <a:pt x="1943168" y="61862"/>
                </a:lnTo>
                <a:lnTo>
                  <a:pt x="1941607" y="61264"/>
                </a:lnTo>
                <a:lnTo>
                  <a:pt x="1937755" y="61264"/>
                </a:lnTo>
                <a:lnTo>
                  <a:pt x="1936194" y="61862"/>
                </a:lnTo>
                <a:lnTo>
                  <a:pt x="1933804" y="64253"/>
                </a:lnTo>
                <a:lnTo>
                  <a:pt x="1933206" y="65814"/>
                </a:lnTo>
                <a:lnTo>
                  <a:pt x="1933206" y="69665"/>
                </a:lnTo>
                <a:lnTo>
                  <a:pt x="1933804" y="71226"/>
                </a:lnTo>
                <a:lnTo>
                  <a:pt x="1936194" y="73617"/>
                </a:lnTo>
                <a:lnTo>
                  <a:pt x="1937755" y="74215"/>
                </a:lnTo>
                <a:lnTo>
                  <a:pt x="1941607" y="74215"/>
                </a:lnTo>
                <a:lnTo>
                  <a:pt x="1943168" y="73617"/>
                </a:lnTo>
                <a:lnTo>
                  <a:pt x="1945558" y="71226"/>
                </a:lnTo>
                <a:lnTo>
                  <a:pt x="1946156" y="69665"/>
                </a:lnTo>
                <a:lnTo>
                  <a:pt x="1946156" y="67740"/>
                </a:lnTo>
                <a:close/>
              </a:path>
              <a:path w="1946156" h="94636">
                <a:moveTo>
                  <a:pt x="1490407" y="58342"/>
                </a:moveTo>
                <a:lnTo>
                  <a:pt x="1492466" y="62261"/>
                </a:lnTo>
                <a:lnTo>
                  <a:pt x="1494525" y="66112"/>
                </a:lnTo>
                <a:lnTo>
                  <a:pt x="1497380" y="69068"/>
                </a:lnTo>
                <a:lnTo>
                  <a:pt x="1501033" y="71127"/>
                </a:lnTo>
                <a:lnTo>
                  <a:pt x="1504686" y="73185"/>
                </a:lnTo>
                <a:lnTo>
                  <a:pt x="1508836" y="74215"/>
                </a:lnTo>
                <a:lnTo>
                  <a:pt x="1507209" y="66577"/>
                </a:lnTo>
                <a:lnTo>
                  <a:pt x="1504818" y="65050"/>
                </a:lnTo>
                <a:lnTo>
                  <a:pt x="1502428" y="63522"/>
                </a:lnTo>
                <a:lnTo>
                  <a:pt x="1500568" y="61331"/>
                </a:lnTo>
                <a:lnTo>
                  <a:pt x="1499240" y="58475"/>
                </a:lnTo>
                <a:lnTo>
                  <a:pt x="1497978" y="55619"/>
                </a:lnTo>
                <a:lnTo>
                  <a:pt x="1497347" y="52232"/>
                </a:lnTo>
                <a:lnTo>
                  <a:pt x="1497347" y="44329"/>
                </a:lnTo>
                <a:lnTo>
                  <a:pt x="1497978" y="40942"/>
                </a:lnTo>
                <a:lnTo>
                  <a:pt x="1499240" y="38153"/>
                </a:lnTo>
                <a:lnTo>
                  <a:pt x="1500568" y="35297"/>
                </a:lnTo>
                <a:lnTo>
                  <a:pt x="1502428" y="33106"/>
                </a:lnTo>
                <a:lnTo>
                  <a:pt x="1504818" y="31578"/>
                </a:lnTo>
                <a:lnTo>
                  <a:pt x="1507209" y="30051"/>
                </a:lnTo>
                <a:lnTo>
                  <a:pt x="1510098" y="29287"/>
                </a:lnTo>
                <a:lnTo>
                  <a:pt x="1516872" y="29287"/>
                </a:lnTo>
                <a:lnTo>
                  <a:pt x="1519761" y="30051"/>
                </a:lnTo>
                <a:lnTo>
                  <a:pt x="1522152" y="31578"/>
                </a:lnTo>
                <a:lnTo>
                  <a:pt x="1524543" y="33106"/>
                </a:lnTo>
                <a:lnTo>
                  <a:pt x="1526369" y="35297"/>
                </a:lnTo>
                <a:lnTo>
                  <a:pt x="1527631" y="38153"/>
                </a:lnTo>
                <a:lnTo>
                  <a:pt x="1528959" y="40942"/>
                </a:lnTo>
                <a:lnTo>
                  <a:pt x="1529623" y="44329"/>
                </a:lnTo>
                <a:lnTo>
                  <a:pt x="1529623" y="52232"/>
                </a:lnTo>
                <a:lnTo>
                  <a:pt x="1528959" y="55619"/>
                </a:lnTo>
                <a:lnTo>
                  <a:pt x="1527631" y="58475"/>
                </a:lnTo>
                <a:lnTo>
                  <a:pt x="1526369" y="61331"/>
                </a:lnTo>
                <a:lnTo>
                  <a:pt x="1524543" y="63522"/>
                </a:lnTo>
                <a:lnTo>
                  <a:pt x="1522152" y="65050"/>
                </a:lnTo>
                <a:lnTo>
                  <a:pt x="1519761" y="66577"/>
                </a:lnTo>
                <a:lnTo>
                  <a:pt x="1516872" y="67341"/>
                </a:lnTo>
                <a:lnTo>
                  <a:pt x="1513485" y="67341"/>
                </a:lnTo>
                <a:lnTo>
                  <a:pt x="1513485" y="74215"/>
                </a:lnTo>
                <a:lnTo>
                  <a:pt x="1518201" y="74215"/>
                </a:lnTo>
                <a:lnTo>
                  <a:pt x="1522351" y="73185"/>
                </a:lnTo>
                <a:lnTo>
                  <a:pt x="1525937" y="71127"/>
                </a:lnTo>
                <a:lnTo>
                  <a:pt x="1529590" y="69068"/>
                </a:lnTo>
                <a:lnTo>
                  <a:pt x="1532446" y="66112"/>
                </a:lnTo>
                <a:lnTo>
                  <a:pt x="1534505" y="62261"/>
                </a:lnTo>
                <a:lnTo>
                  <a:pt x="1536563" y="58342"/>
                </a:lnTo>
                <a:lnTo>
                  <a:pt x="1537593" y="53693"/>
                </a:lnTo>
                <a:lnTo>
                  <a:pt x="1537593" y="42935"/>
                </a:lnTo>
                <a:lnTo>
                  <a:pt x="1536563" y="38319"/>
                </a:lnTo>
                <a:lnTo>
                  <a:pt x="1534505" y="34467"/>
                </a:lnTo>
                <a:lnTo>
                  <a:pt x="1532446" y="30549"/>
                </a:lnTo>
                <a:lnTo>
                  <a:pt x="1529590" y="27560"/>
                </a:lnTo>
                <a:lnTo>
                  <a:pt x="1525937" y="25502"/>
                </a:lnTo>
                <a:lnTo>
                  <a:pt x="1522351" y="23443"/>
                </a:lnTo>
                <a:lnTo>
                  <a:pt x="1518201" y="22413"/>
                </a:lnTo>
                <a:lnTo>
                  <a:pt x="1508836" y="22413"/>
                </a:lnTo>
                <a:lnTo>
                  <a:pt x="1504686" y="23443"/>
                </a:lnTo>
                <a:lnTo>
                  <a:pt x="1501033" y="25502"/>
                </a:lnTo>
                <a:lnTo>
                  <a:pt x="1497380" y="27560"/>
                </a:lnTo>
                <a:lnTo>
                  <a:pt x="1494525" y="30549"/>
                </a:lnTo>
                <a:lnTo>
                  <a:pt x="1492466" y="34467"/>
                </a:lnTo>
                <a:lnTo>
                  <a:pt x="1490407" y="38319"/>
                </a:lnTo>
                <a:lnTo>
                  <a:pt x="1489378" y="42935"/>
                </a:lnTo>
                <a:lnTo>
                  <a:pt x="1489378" y="53693"/>
                </a:lnTo>
                <a:lnTo>
                  <a:pt x="1490407" y="58342"/>
                </a:lnTo>
                <a:close/>
              </a:path>
              <a:path w="1946156" h="94636">
                <a:moveTo>
                  <a:pt x="1202405" y="43532"/>
                </a:moveTo>
                <a:lnTo>
                  <a:pt x="1172469" y="43532"/>
                </a:lnTo>
                <a:lnTo>
                  <a:pt x="1202405" y="44329"/>
                </a:lnTo>
                <a:lnTo>
                  <a:pt x="1202405" y="43532"/>
                </a:lnTo>
                <a:close/>
              </a:path>
              <a:path w="1946156" h="94636">
                <a:moveTo>
                  <a:pt x="1088000" y="43532"/>
                </a:moveTo>
                <a:lnTo>
                  <a:pt x="1058064" y="43532"/>
                </a:lnTo>
                <a:lnTo>
                  <a:pt x="1088000" y="44329"/>
                </a:lnTo>
                <a:lnTo>
                  <a:pt x="1088000" y="43532"/>
                </a:lnTo>
                <a:close/>
              </a:path>
              <a:path w="1946156" h="94636">
                <a:moveTo>
                  <a:pt x="891792" y="68005"/>
                </a:moveTo>
                <a:lnTo>
                  <a:pt x="892555" y="65747"/>
                </a:lnTo>
                <a:lnTo>
                  <a:pt x="891613" y="67219"/>
                </a:lnTo>
                <a:lnTo>
                  <a:pt x="891792" y="68005"/>
                </a:lnTo>
                <a:close/>
              </a:path>
              <a:path w="1946156" h="94636">
                <a:moveTo>
                  <a:pt x="645894" y="58342"/>
                </a:moveTo>
                <a:lnTo>
                  <a:pt x="647953" y="62261"/>
                </a:lnTo>
                <a:lnTo>
                  <a:pt x="650012" y="66112"/>
                </a:lnTo>
                <a:lnTo>
                  <a:pt x="652867" y="69068"/>
                </a:lnTo>
                <a:lnTo>
                  <a:pt x="656520" y="71127"/>
                </a:lnTo>
                <a:lnTo>
                  <a:pt x="660173" y="73185"/>
                </a:lnTo>
                <a:lnTo>
                  <a:pt x="664323" y="74215"/>
                </a:lnTo>
                <a:lnTo>
                  <a:pt x="662696" y="66577"/>
                </a:lnTo>
                <a:lnTo>
                  <a:pt x="660305" y="65050"/>
                </a:lnTo>
                <a:lnTo>
                  <a:pt x="657915" y="63522"/>
                </a:lnTo>
                <a:lnTo>
                  <a:pt x="656055" y="61331"/>
                </a:lnTo>
                <a:lnTo>
                  <a:pt x="654727" y="58475"/>
                </a:lnTo>
                <a:lnTo>
                  <a:pt x="653465" y="55619"/>
                </a:lnTo>
                <a:lnTo>
                  <a:pt x="652834" y="52232"/>
                </a:lnTo>
                <a:lnTo>
                  <a:pt x="652834" y="44329"/>
                </a:lnTo>
                <a:lnTo>
                  <a:pt x="653465" y="40942"/>
                </a:lnTo>
                <a:lnTo>
                  <a:pt x="654727" y="38153"/>
                </a:lnTo>
                <a:lnTo>
                  <a:pt x="656055" y="35297"/>
                </a:lnTo>
                <a:lnTo>
                  <a:pt x="657915" y="33106"/>
                </a:lnTo>
                <a:lnTo>
                  <a:pt x="660305" y="31578"/>
                </a:lnTo>
                <a:lnTo>
                  <a:pt x="662696" y="30051"/>
                </a:lnTo>
                <a:lnTo>
                  <a:pt x="665585" y="29287"/>
                </a:lnTo>
                <a:lnTo>
                  <a:pt x="672359" y="29287"/>
                </a:lnTo>
                <a:lnTo>
                  <a:pt x="675248" y="30051"/>
                </a:lnTo>
                <a:lnTo>
                  <a:pt x="677639" y="31578"/>
                </a:lnTo>
                <a:lnTo>
                  <a:pt x="680030" y="33106"/>
                </a:lnTo>
                <a:lnTo>
                  <a:pt x="681856" y="35297"/>
                </a:lnTo>
                <a:lnTo>
                  <a:pt x="683118" y="38153"/>
                </a:lnTo>
                <a:lnTo>
                  <a:pt x="684446" y="40942"/>
                </a:lnTo>
                <a:lnTo>
                  <a:pt x="685110" y="44329"/>
                </a:lnTo>
                <a:lnTo>
                  <a:pt x="685110" y="52232"/>
                </a:lnTo>
                <a:lnTo>
                  <a:pt x="684446" y="55619"/>
                </a:lnTo>
                <a:lnTo>
                  <a:pt x="683118" y="58475"/>
                </a:lnTo>
                <a:lnTo>
                  <a:pt x="681856" y="61331"/>
                </a:lnTo>
                <a:lnTo>
                  <a:pt x="680030" y="63522"/>
                </a:lnTo>
                <a:lnTo>
                  <a:pt x="677639" y="65050"/>
                </a:lnTo>
                <a:lnTo>
                  <a:pt x="675248" y="66577"/>
                </a:lnTo>
                <a:lnTo>
                  <a:pt x="672359" y="67341"/>
                </a:lnTo>
                <a:lnTo>
                  <a:pt x="668972" y="67341"/>
                </a:lnTo>
                <a:lnTo>
                  <a:pt x="668972" y="74215"/>
                </a:lnTo>
                <a:lnTo>
                  <a:pt x="673687" y="74215"/>
                </a:lnTo>
                <a:lnTo>
                  <a:pt x="677838" y="73185"/>
                </a:lnTo>
                <a:lnTo>
                  <a:pt x="681424" y="71127"/>
                </a:lnTo>
                <a:lnTo>
                  <a:pt x="685077" y="69068"/>
                </a:lnTo>
                <a:lnTo>
                  <a:pt x="687933" y="66112"/>
                </a:lnTo>
                <a:lnTo>
                  <a:pt x="689992" y="62261"/>
                </a:lnTo>
                <a:lnTo>
                  <a:pt x="692050" y="58342"/>
                </a:lnTo>
                <a:lnTo>
                  <a:pt x="693080" y="53693"/>
                </a:lnTo>
                <a:lnTo>
                  <a:pt x="693080" y="42935"/>
                </a:lnTo>
                <a:lnTo>
                  <a:pt x="692050" y="38319"/>
                </a:lnTo>
                <a:lnTo>
                  <a:pt x="689992" y="34467"/>
                </a:lnTo>
                <a:lnTo>
                  <a:pt x="687933" y="30549"/>
                </a:lnTo>
                <a:lnTo>
                  <a:pt x="685077" y="27560"/>
                </a:lnTo>
                <a:lnTo>
                  <a:pt x="681424" y="25502"/>
                </a:lnTo>
                <a:lnTo>
                  <a:pt x="677838" y="23443"/>
                </a:lnTo>
                <a:lnTo>
                  <a:pt x="673687" y="22413"/>
                </a:lnTo>
                <a:lnTo>
                  <a:pt x="664323" y="22413"/>
                </a:lnTo>
                <a:lnTo>
                  <a:pt x="660173" y="23443"/>
                </a:lnTo>
                <a:lnTo>
                  <a:pt x="656520" y="25502"/>
                </a:lnTo>
                <a:lnTo>
                  <a:pt x="652867" y="27560"/>
                </a:lnTo>
                <a:lnTo>
                  <a:pt x="650012" y="30549"/>
                </a:lnTo>
                <a:lnTo>
                  <a:pt x="647953" y="34467"/>
                </a:lnTo>
                <a:lnTo>
                  <a:pt x="645894" y="38319"/>
                </a:lnTo>
                <a:lnTo>
                  <a:pt x="644865" y="42935"/>
                </a:lnTo>
                <a:lnTo>
                  <a:pt x="644865" y="53693"/>
                </a:lnTo>
                <a:lnTo>
                  <a:pt x="645894" y="58342"/>
                </a:lnTo>
                <a:close/>
              </a:path>
              <a:path w="1946156" h="94636">
                <a:moveTo>
                  <a:pt x="489755" y="58342"/>
                </a:moveTo>
                <a:lnTo>
                  <a:pt x="491814" y="62261"/>
                </a:lnTo>
                <a:lnTo>
                  <a:pt x="493872" y="66112"/>
                </a:lnTo>
                <a:lnTo>
                  <a:pt x="496728" y="69068"/>
                </a:lnTo>
                <a:lnTo>
                  <a:pt x="500381" y="71127"/>
                </a:lnTo>
                <a:lnTo>
                  <a:pt x="504033" y="73185"/>
                </a:lnTo>
                <a:lnTo>
                  <a:pt x="508184" y="74215"/>
                </a:lnTo>
                <a:lnTo>
                  <a:pt x="506557" y="66577"/>
                </a:lnTo>
                <a:lnTo>
                  <a:pt x="504166" y="65050"/>
                </a:lnTo>
                <a:lnTo>
                  <a:pt x="501775" y="63522"/>
                </a:lnTo>
                <a:lnTo>
                  <a:pt x="499916" y="61331"/>
                </a:lnTo>
                <a:lnTo>
                  <a:pt x="498588" y="58475"/>
                </a:lnTo>
                <a:lnTo>
                  <a:pt x="497326" y="55619"/>
                </a:lnTo>
                <a:lnTo>
                  <a:pt x="496695" y="52232"/>
                </a:lnTo>
                <a:lnTo>
                  <a:pt x="496695" y="44329"/>
                </a:lnTo>
                <a:lnTo>
                  <a:pt x="497326" y="40942"/>
                </a:lnTo>
                <a:lnTo>
                  <a:pt x="498588" y="38153"/>
                </a:lnTo>
                <a:lnTo>
                  <a:pt x="499916" y="35297"/>
                </a:lnTo>
                <a:lnTo>
                  <a:pt x="501775" y="33106"/>
                </a:lnTo>
                <a:lnTo>
                  <a:pt x="504166" y="31578"/>
                </a:lnTo>
                <a:lnTo>
                  <a:pt x="506557" y="30051"/>
                </a:lnTo>
                <a:lnTo>
                  <a:pt x="509446" y="29287"/>
                </a:lnTo>
                <a:lnTo>
                  <a:pt x="516220" y="29287"/>
                </a:lnTo>
                <a:lnTo>
                  <a:pt x="519109" y="30051"/>
                </a:lnTo>
                <a:lnTo>
                  <a:pt x="521500" y="31578"/>
                </a:lnTo>
                <a:lnTo>
                  <a:pt x="523891" y="33106"/>
                </a:lnTo>
                <a:lnTo>
                  <a:pt x="525717" y="35297"/>
                </a:lnTo>
                <a:lnTo>
                  <a:pt x="526979" y="38153"/>
                </a:lnTo>
                <a:lnTo>
                  <a:pt x="528307" y="40942"/>
                </a:lnTo>
                <a:lnTo>
                  <a:pt x="528971" y="44329"/>
                </a:lnTo>
                <a:lnTo>
                  <a:pt x="528971" y="52232"/>
                </a:lnTo>
                <a:lnTo>
                  <a:pt x="528307" y="55619"/>
                </a:lnTo>
                <a:lnTo>
                  <a:pt x="526979" y="58475"/>
                </a:lnTo>
                <a:lnTo>
                  <a:pt x="525717" y="61331"/>
                </a:lnTo>
                <a:lnTo>
                  <a:pt x="523891" y="63522"/>
                </a:lnTo>
                <a:lnTo>
                  <a:pt x="521500" y="65050"/>
                </a:lnTo>
                <a:lnTo>
                  <a:pt x="519109" y="66577"/>
                </a:lnTo>
                <a:lnTo>
                  <a:pt x="516220" y="67341"/>
                </a:lnTo>
                <a:lnTo>
                  <a:pt x="512833" y="67341"/>
                </a:lnTo>
                <a:lnTo>
                  <a:pt x="512833" y="74215"/>
                </a:lnTo>
                <a:lnTo>
                  <a:pt x="517548" y="74215"/>
                </a:lnTo>
                <a:lnTo>
                  <a:pt x="521699" y="73185"/>
                </a:lnTo>
                <a:lnTo>
                  <a:pt x="525285" y="71127"/>
                </a:lnTo>
                <a:lnTo>
                  <a:pt x="528938" y="69068"/>
                </a:lnTo>
                <a:lnTo>
                  <a:pt x="531794" y="66112"/>
                </a:lnTo>
                <a:lnTo>
                  <a:pt x="533852" y="62261"/>
                </a:lnTo>
                <a:lnTo>
                  <a:pt x="535911" y="58342"/>
                </a:lnTo>
                <a:lnTo>
                  <a:pt x="536941" y="53693"/>
                </a:lnTo>
                <a:lnTo>
                  <a:pt x="536941" y="42935"/>
                </a:lnTo>
                <a:lnTo>
                  <a:pt x="535911" y="38319"/>
                </a:lnTo>
                <a:lnTo>
                  <a:pt x="533852" y="34467"/>
                </a:lnTo>
                <a:lnTo>
                  <a:pt x="531794" y="30549"/>
                </a:lnTo>
                <a:lnTo>
                  <a:pt x="528938" y="27560"/>
                </a:lnTo>
                <a:lnTo>
                  <a:pt x="525285" y="25502"/>
                </a:lnTo>
                <a:lnTo>
                  <a:pt x="521699" y="23443"/>
                </a:lnTo>
                <a:lnTo>
                  <a:pt x="517548" y="22413"/>
                </a:lnTo>
                <a:lnTo>
                  <a:pt x="508184" y="22413"/>
                </a:lnTo>
                <a:lnTo>
                  <a:pt x="504033" y="23443"/>
                </a:lnTo>
                <a:lnTo>
                  <a:pt x="500381" y="25502"/>
                </a:lnTo>
                <a:lnTo>
                  <a:pt x="496728" y="27560"/>
                </a:lnTo>
                <a:lnTo>
                  <a:pt x="493872" y="30549"/>
                </a:lnTo>
                <a:lnTo>
                  <a:pt x="491814" y="34467"/>
                </a:lnTo>
                <a:lnTo>
                  <a:pt x="489755" y="38319"/>
                </a:lnTo>
                <a:lnTo>
                  <a:pt x="488726" y="42935"/>
                </a:lnTo>
                <a:lnTo>
                  <a:pt x="488726" y="53693"/>
                </a:lnTo>
                <a:lnTo>
                  <a:pt x="489755" y="58342"/>
                </a:lnTo>
                <a:close/>
              </a:path>
              <a:path w="1946156" h="94636">
                <a:moveTo>
                  <a:pt x="301868" y="68005"/>
                </a:moveTo>
                <a:lnTo>
                  <a:pt x="302632" y="65747"/>
                </a:lnTo>
                <a:lnTo>
                  <a:pt x="301689" y="67219"/>
                </a:lnTo>
                <a:lnTo>
                  <a:pt x="301868" y="68005"/>
                </a:lnTo>
                <a:close/>
              </a:path>
              <a:path w="1946156" h="94636">
                <a:moveTo>
                  <a:pt x="68325" y="58342"/>
                </a:moveTo>
                <a:lnTo>
                  <a:pt x="70384" y="62261"/>
                </a:lnTo>
                <a:lnTo>
                  <a:pt x="72443" y="66112"/>
                </a:lnTo>
                <a:lnTo>
                  <a:pt x="75299" y="69068"/>
                </a:lnTo>
                <a:lnTo>
                  <a:pt x="78951" y="71127"/>
                </a:lnTo>
                <a:lnTo>
                  <a:pt x="82604" y="73185"/>
                </a:lnTo>
                <a:lnTo>
                  <a:pt x="86755" y="74215"/>
                </a:lnTo>
                <a:lnTo>
                  <a:pt x="85128" y="66577"/>
                </a:lnTo>
                <a:lnTo>
                  <a:pt x="82737" y="65050"/>
                </a:lnTo>
                <a:lnTo>
                  <a:pt x="80346" y="63522"/>
                </a:lnTo>
                <a:lnTo>
                  <a:pt x="78486" y="61331"/>
                </a:lnTo>
                <a:lnTo>
                  <a:pt x="77158" y="58475"/>
                </a:lnTo>
                <a:lnTo>
                  <a:pt x="75896" y="55619"/>
                </a:lnTo>
                <a:lnTo>
                  <a:pt x="75265" y="52232"/>
                </a:lnTo>
                <a:lnTo>
                  <a:pt x="75265" y="44329"/>
                </a:lnTo>
                <a:lnTo>
                  <a:pt x="75896" y="40942"/>
                </a:lnTo>
                <a:lnTo>
                  <a:pt x="77158" y="38153"/>
                </a:lnTo>
                <a:lnTo>
                  <a:pt x="78486" y="35297"/>
                </a:lnTo>
                <a:lnTo>
                  <a:pt x="80346" y="33106"/>
                </a:lnTo>
                <a:lnTo>
                  <a:pt x="82737" y="31578"/>
                </a:lnTo>
                <a:lnTo>
                  <a:pt x="85128" y="30051"/>
                </a:lnTo>
                <a:lnTo>
                  <a:pt x="88016" y="29287"/>
                </a:lnTo>
                <a:lnTo>
                  <a:pt x="94790" y="29287"/>
                </a:lnTo>
                <a:lnTo>
                  <a:pt x="97679" y="30051"/>
                </a:lnTo>
                <a:lnTo>
                  <a:pt x="100070" y="31578"/>
                </a:lnTo>
                <a:lnTo>
                  <a:pt x="102461" y="33106"/>
                </a:lnTo>
                <a:lnTo>
                  <a:pt x="104287" y="35297"/>
                </a:lnTo>
                <a:lnTo>
                  <a:pt x="105549" y="38153"/>
                </a:lnTo>
                <a:lnTo>
                  <a:pt x="106877" y="40942"/>
                </a:lnTo>
                <a:lnTo>
                  <a:pt x="107541" y="44329"/>
                </a:lnTo>
                <a:lnTo>
                  <a:pt x="107541" y="52232"/>
                </a:lnTo>
                <a:lnTo>
                  <a:pt x="106877" y="55619"/>
                </a:lnTo>
                <a:lnTo>
                  <a:pt x="105549" y="58475"/>
                </a:lnTo>
                <a:lnTo>
                  <a:pt x="104287" y="61331"/>
                </a:lnTo>
                <a:lnTo>
                  <a:pt x="102461" y="63522"/>
                </a:lnTo>
                <a:lnTo>
                  <a:pt x="100070" y="65050"/>
                </a:lnTo>
                <a:lnTo>
                  <a:pt x="97679" y="66577"/>
                </a:lnTo>
                <a:lnTo>
                  <a:pt x="94790" y="67341"/>
                </a:lnTo>
                <a:lnTo>
                  <a:pt x="91403" y="67341"/>
                </a:lnTo>
                <a:lnTo>
                  <a:pt x="91403" y="74215"/>
                </a:lnTo>
                <a:lnTo>
                  <a:pt x="96119" y="74215"/>
                </a:lnTo>
                <a:lnTo>
                  <a:pt x="100269" y="73185"/>
                </a:lnTo>
                <a:lnTo>
                  <a:pt x="103856" y="71127"/>
                </a:lnTo>
                <a:lnTo>
                  <a:pt x="107508" y="69068"/>
                </a:lnTo>
                <a:lnTo>
                  <a:pt x="110364" y="66112"/>
                </a:lnTo>
                <a:lnTo>
                  <a:pt x="112423" y="62261"/>
                </a:lnTo>
                <a:lnTo>
                  <a:pt x="114482" y="58342"/>
                </a:lnTo>
                <a:lnTo>
                  <a:pt x="115511" y="53693"/>
                </a:lnTo>
                <a:lnTo>
                  <a:pt x="115511" y="42935"/>
                </a:lnTo>
                <a:lnTo>
                  <a:pt x="114482" y="38319"/>
                </a:lnTo>
                <a:lnTo>
                  <a:pt x="112423" y="34467"/>
                </a:lnTo>
                <a:lnTo>
                  <a:pt x="110364" y="30549"/>
                </a:lnTo>
                <a:lnTo>
                  <a:pt x="107508" y="27560"/>
                </a:lnTo>
                <a:lnTo>
                  <a:pt x="103856" y="25502"/>
                </a:lnTo>
                <a:lnTo>
                  <a:pt x="100269" y="23443"/>
                </a:lnTo>
                <a:lnTo>
                  <a:pt x="96119" y="22413"/>
                </a:lnTo>
                <a:lnTo>
                  <a:pt x="86755" y="22413"/>
                </a:lnTo>
                <a:lnTo>
                  <a:pt x="82604" y="23443"/>
                </a:lnTo>
                <a:lnTo>
                  <a:pt x="78951" y="25502"/>
                </a:lnTo>
                <a:lnTo>
                  <a:pt x="75299" y="27560"/>
                </a:lnTo>
                <a:lnTo>
                  <a:pt x="72443" y="30549"/>
                </a:lnTo>
                <a:lnTo>
                  <a:pt x="70384" y="34467"/>
                </a:lnTo>
                <a:lnTo>
                  <a:pt x="68325" y="38319"/>
                </a:lnTo>
                <a:lnTo>
                  <a:pt x="67296" y="42935"/>
                </a:lnTo>
                <a:lnTo>
                  <a:pt x="67296" y="53693"/>
                </a:lnTo>
                <a:lnTo>
                  <a:pt x="68325" y="58342"/>
                </a:lnTo>
                <a:close/>
              </a:path>
              <a:path w="1946156" h="94636">
                <a:moveTo>
                  <a:pt x="9264" y="50605"/>
                </a:moveTo>
                <a:lnTo>
                  <a:pt x="8367" y="45857"/>
                </a:lnTo>
                <a:lnTo>
                  <a:pt x="8367" y="34766"/>
                </a:lnTo>
                <a:lnTo>
                  <a:pt x="9297" y="30018"/>
                </a:lnTo>
                <a:lnTo>
                  <a:pt x="11157" y="26099"/>
                </a:lnTo>
                <a:lnTo>
                  <a:pt x="13083" y="22181"/>
                </a:lnTo>
                <a:lnTo>
                  <a:pt x="15739" y="19193"/>
                </a:lnTo>
                <a:lnTo>
                  <a:pt x="19126" y="17134"/>
                </a:lnTo>
                <a:lnTo>
                  <a:pt x="22513" y="15009"/>
                </a:lnTo>
                <a:lnTo>
                  <a:pt x="26431" y="13946"/>
                </a:lnTo>
                <a:lnTo>
                  <a:pt x="35264" y="13946"/>
                </a:lnTo>
                <a:lnTo>
                  <a:pt x="38817" y="14942"/>
                </a:lnTo>
                <a:lnTo>
                  <a:pt x="41540" y="16935"/>
                </a:lnTo>
                <a:lnTo>
                  <a:pt x="44329" y="18860"/>
                </a:lnTo>
                <a:lnTo>
                  <a:pt x="46455" y="21716"/>
                </a:lnTo>
                <a:lnTo>
                  <a:pt x="47916" y="25502"/>
                </a:lnTo>
                <a:lnTo>
                  <a:pt x="55785" y="21816"/>
                </a:lnTo>
                <a:lnTo>
                  <a:pt x="54391" y="18495"/>
                </a:lnTo>
                <a:lnTo>
                  <a:pt x="52498" y="15706"/>
                </a:lnTo>
                <a:lnTo>
                  <a:pt x="50107" y="13448"/>
                </a:lnTo>
                <a:lnTo>
                  <a:pt x="47783" y="11123"/>
                </a:lnTo>
                <a:lnTo>
                  <a:pt x="44960" y="9397"/>
                </a:lnTo>
                <a:lnTo>
                  <a:pt x="41640" y="8268"/>
                </a:lnTo>
                <a:lnTo>
                  <a:pt x="38319" y="7072"/>
                </a:lnTo>
                <a:lnTo>
                  <a:pt x="34534" y="6475"/>
                </a:lnTo>
                <a:lnTo>
                  <a:pt x="24173" y="6475"/>
                </a:lnTo>
                <a:lnTo>
                  <a:pt x="18827" y="7869"/>
                </a:lnTo>
                <a:lnTo>
                  <a:pt x="14245" y="10659"/>
                </a:lnTo>
                <a:lnTo>
                  <a:pt x="9729" y="13381"/>
                </a:lnTo>
                <a:lnTo>
                  <a:pt x="6209" y="17267"/>
                </a:lnTo>
                <a:lnTo>
                  <a:pt x="3685" y="22314"/>
                </a:lnTo>
                <a:lnTo>
                  <a:pt x="1228" y="27361"/>
                </a:lnTo>
                <a:lnTo>
                  <a:pt x="0" y="33371"/>
                </a:lnTo>
                <a:lnTo>
                  <a:pt x="0" y="47318"/>
                </a:lnTo>
                <a:lnTo>
                  <a:pt x="1228" y="53328"/>
                </a:lnTo>
                <a:lnTo>
                  <a:pt x="3685" y="58375"/>
                </a:lnTo>
                <a:lnTo>
                  <a:pt x="6209" y="63423"/>
                </a:lnTo>
                <a:lnTo>
                  <a:pt x="9729" y="67341"/>
                </a:lnTo>
                <a:lnTo>
                  <a:pt x="14245" y="70130"/>
                </a:lnTo>
                <a:lnTo>
                  <a:pt x="18827" y="72853"/>
                </a:lnTo>
                <a:lnTo>
                  <a:pt x="24240" y="74215"/>
                </a:lnTo>
                <a:lnTo>
                  <a:pt x="34600" y="74215"/>
                </a:lnTo>
                <a:lnTo>
                  <a:pt x="38386" y="73517"/>
                </a:lnTo>
                <a:lnTo>
                  <a:pt x="41839" y="72123"/>
                </a:lnTo>
                <a:lnTo>
                  <a:pt x="45359" y="70728"/>
                </a:lnTo>
                <a:lnTo>
                  <a:pt x="48414" y="68703"/>
                </a:lnTo>
                <a:lnTo>
                  <a:pt x="51004" y="66046"/>
                </a:lnTo>
                <a:lnTo>
                  <a:pt x="53594" y="63323"/>
                </a:lnTo>
                <a:lnTo>
                  <a:pt x="55586" y="60102"/>
                </a:lnTo>
                <a:lnTo>
                  <a:pt x="56981" y="56383"/>
                </a:lnTo>
                <a:lnTo>
                  <a:pt x="49011" y="53395"/>
                </a:lnTo>
                <a:lnTo>
                  <a:pt x="47550" y="57844"/>
                </a:lnTo>
                <a:lnTo>
                  <a:pt x="45193" y="61198"/>
                </a:lnTo>
                <a:lnTo>
                  <a:pt x="41939" y="63456"/>
                </a:lnTo>
                <a:lnTo>
                  <a:pt x="38684" y="65648"/>
                </a:lnTo>
                <a:lnTo>
                  <a:pt x="34866" y="66743"/>
                </a:lnTo>
                <a:lnTo>
                  <a:pt x="25967" y="66743"/>
                </a:lnTo>
                <a:lnTo>
                  <a:pt x="22048" y="65714"/>
                </a:lnTo>
                <a:lnTo>
                  <a:pt x="18728" y="63655"/>
                </a:lnTo>
                <a:lnTo>
                  <a:pt x="15407" y="61530"/>
                </a:lnTo>
                <a:lnTo>
                  <a:pt x="12850" y="58508"/>
                </a:lnTo>
                <a:lnTo>
                  <a:pt x="11057" y="54590"/>
                </a:lnTo>
                <a:lnTo>
                  <a:pt x="9264" y="50605"/>
                </a:lnTo>
                <a:close/>
              </a:path>
              <a:path w="1946156" h="94636">
                <a:moveTo>
                  <a:pt x="88016" y="67341"/>
                </a:moveTo>
                <a:lnTo>
                  <a:pt x="85128" y="66577"/>
                </a:lnTo>
                <a:lnTo>
                  <a:pt x="86755" y="74215"/>
                </a:lnTo>
                <a:lnTo>
                  <a:pt x="91403" y="74215"/>
                </a:lnTo>
                <a:lnTo>
                  <a:pt x="91403" y="67341"/>
                </a:lnTo>
                <a:lnTo>
                  <a:pt x="88016" y="67341"/>
                </a:lnTo>
                <a:close/>
              </a:path>
              <a:path w="1946156" h="94636">
                <a:moveTo>
                  <a:pt x="138484" y="42470"/>
                </a:moveTo>
                <a:lnTo>
                  <a:pt x="139247" y="39083"/>
                </a:lnTo>
                <a:lnTo>
                  <a:pt x="140775" y="36559"/>
                </a:lnTo>
                <a:lnTo>
                  <a:pt x="142369" y="34036"/>
                </a:lnTo>
                <a:lnTo>
                  <a:pt x="144361" y="32209"/>
                </a:lnTo>
                <a:lnTo>
                  <a:pt x="146752" y="31080"/>
                </a:lnTo>
                <a:lnTo>
                  <a:pt x="149143" y="29951"/>
                </a:lnTo>
                <a:lnTo>
                  <a:pt x="151534" y="29387"/>
                </a:lnTo>
                <a:lnTo>
                  <a:pt x="157378" y="29387"/>
                </a:lnTo>
                <a:lnTo>
                  <a:pt x="160267" y="30483"/>
                </a:lnTo>
                <a:lnTo>
                  <a:pt x="162591" y="32674"/>
                </a:lnTo>
                <a:lnTo>
                  <a:pt x="164982" y="34799"/>
                </a:lnTo>
                <a:lnTo>
                  <a:pt x="166177" y="38618"/>
                </a:lnTo>
                <a:lnTo>
                  <a:pt x="166177" y="73219"/>
                </a:lnTo>
                <a:lnTo>
                  <a:pt x="174147" y="73219"/>
                </a:lnTo>
                <a:lnTo>
                  <a:pt x="174147" y="37024"/>
                </a:lnTo>
                <a:lnTo>
                  <a:pt x="173250" y="33471"/>
                </a:lnTo>
                <a:lnTo>
                  <a:pt x="171457" y="30682"/>
                </a:lnTo>
                <a:lnTo>
                  <a:pt x="169730" y="27892"/>
                </a:lnTo>
                <a:lnTo>
                  <a:pt x="167406" y="25834"/>
                </a:lnTo>
                <a:lnTo>
                  <a:pt x="164484" y="24505"/>
                </a:lnTo>
                <a:lnTo>
                  <a:pt x="161562" y="23111"/>
                </a:lnTo>
                <a:lnTo>
                  <a:pt x="158308" y="22413"/>
                </a:lnTo>
                <a:lnTo>
                  <a:pt x="152198" y="22413"/>
                </a:lnTo>
                <a:lnTo>
                  <a:pt x="149740" y="22779"/>
                </a:lnTo>
                <a:lnTo>
                  <a:pt x="147350" y="23509"/>
                </a:lnTo>
                <a:lnTo>
                  <a:pt x="145025" y="24240"/>
                </a:lnTo>
                <a:lnTo>
                  <a:pt x="142966" y="25435"/>
                </a:lnTo>
                <a:lnTo>
                  <a:pt x="141173" y="27096"/>
                </a:lnTo>
                <a:lnTo>
                  <a:pt x="139380" y="28689"/>
                </a:lnTo>
                <a:lnTo>
                  <a:pt x="138185" y="34567"/>
                </a:lnTo>
                <a:lnTo>
                  <a:pt x="137951" y="30819"/>
                </a:lnTo>
                <a:lnTo>
                  <a:pt x="136890" y="33471"/>
                </a:lnTo>
                <a:lnTo>
                  <a:pt x="137951" y="30819"/>
                </a:lnTo>
                <a:lnTo>
                  <a:pt x="137488" y="23410"/>
                </a:lnTo>
                <a:lnTo>
                  <a:pt x="130514" y="23410"/>
                </a:lnTo>
                <a:lnTo>
                  <a:pt x="130514" y="73219"/>
                </a:lnTo>
                <a:lnTo>
                  <a:pt x="138484" y="73219"/>
                </a:lnTo>
                <a:lnTo>
                  <a:pt x="138484" y="42470"/>
                </a:lnTo>
                <a:close/>
              </a:path>
              <a:path w="1946156" h="94636">
                <a:moveTo>
                  <a:pt x="137952" y="30815"/>
                </a:moveTo>
                <a:lnTo>
                  <a:pt x="138185" y="34567"/>
                </a:lnTo>
                <a:lnTo>
                  <a:pt x="139380" y="28689"/>
                </a:lnTo>
                <a:lnTo>
                  <a:pt x="137952" y="30815"/>
                </a:lnTo>
                <a:close/>
              </a:path>
              <a:path w="1946156" h="94636">
                <a:moveTo>
                  <a:pt x="203266" y="61929"/>
                </a:moveTo>
                <a:lnTo>
                  <a:pt x="203266" y="30283"/>
                </a:lnTo>
                <a:lnTo>
                  <a:pt x="221396" y="30283"/>
                </a:lnTo>
                <a:lnTo>
                  <a:pt x="221396" y="23410"/>
                </a:lnTo>
                <a:lnTo>
                  <a:pt x="203266" y="23410"/>
                </a:lnTo>
                <a:lnTo>
                  <a:pt x="203266" y="9264"/>
                </a:lnTo>
                <a:lnTo>
                  <a:pt x="195296" y="11456"/>
                </a:lnTo>
                <a:lnTo>
                  <a:pt x="195296" y="23410"/>
                </a:lnTo>
                <a:lnTo>
                  <a:pt x="185334" y="23410"/>
                </a:lnTo>
                <a:lnTo>
                  <a:pt x="185334" y="30283"/>
                </a:lnTo>
                <a:lnTo>
                  <a:pt x="195296" y="30283"/>
                </a:lnTo>
                <a:lnTo>
                  <a:pt x="195296" y="60866"/>
                </a:lnTo>
                <a:lnTo>
                  <a:pt x="195363" y="64054"/>
                </a:lnTo>
                <a:lnTo>
                  <a:pt x="196027" y="66644"/>
                </a:lnTo>
                <a:lnTo>
                  <a:pt x="197288" y="68636"/>
                </a:lnTo>
                <a:lnTo>
                  <a:pt x="198617" y="70562"/>
                </a:lnTo>
                <a:lnTo>
                  <a:pt x="200377" y="71990"/>
                </a:lnTo>
                <a:lnTo>
                  <a:pt x="202568" y="72920"/>
                </a:lnTo>
                <a:lnTo>
                  <a:pt x="204760" y="73783"/>
                </a:lnTo>
                <a:lnTo>
                  <a:pt x="207117" y="74215"/>
                </a:lnTo>
                <a:lnTo>
                  <a:pt x="212364" y="74215"/>
                </a:lnTo>
                <a:lnTo>
                  <a:pt x="214755" y="73816"/>
                </a:lnTo>
                <a:lnTo>
                  <a:pt x="216814" y="73019"/>
                </a:lnTo>
                <a:lnTo>
                  <a:pt x="218939" y="72222"/>
                </a:lnTo>
                <a:lnTo>
                  <a:pt x="220765" y="71127"/>
                </a:lnTo>
                <a:lnTo>
                  <a:pt x="222293" y="69732"/>
                </a:lnTo>
                <a:lnTo>
                  <a:pt x="219503" y="63058"/>
                </a:lnTo>
                <a:lnTo>
                  <a:pt x="218374" y="64187"/>
                </a:lnTo>
                <a:lnTo>
                  <a:pt x="217112" y="65083"/>
                </a:lnTo>
                <a:lnTo>
                  <a:pt x="215718" y="65747"/>
                </a:lnTo>
                <a:lnTo>
                  <a:pt x="214323" y="66411"/>
                </a:lnTo>
                <a:lnTo>
                  <a:pt x="212663" y="66743"/>
                </a:lnTo>
                <a:lnTo>
                  <a:pt x="208545" y="66743"/>
                </a:lnTo>
                <a:lnTo>
                  <a:pt x="206752" y="66146"/>
                </a:lnTo>
                <a:lnTo>
                  <a:pt x="205358" y="64950"/>
                </a:lnTo>
                <a:lnTo>
                  <a:pt x="203963" y="63755"/>
                </a:lnTo>
                <a:lnTo>
                  <a:pt x="203266" y="61929"/>
                </a:lnTo>
                <a:close/>
              </a:path>
              <a:path w="1946156" h="94636">
                <a:moveTo>
                  <a:pt x="244701" y="34700"/>
                </a:moveTo>
                <a:lnTo>
                  <a:pt x="246428" y="32873"/>
                </a:lnTo>
                <a:lnTo>
                  <a:pt x="248487" y="31678"/>
                </a:lnTo>
                <a:lnTo>
                  <a:pt x="250612" y="30483"/>
                </a:lnTo>
                <a:lnTo>
                  <a:pt x="252704" y="29885"/>
                </a:lnTo>
                <a:lnTo>
                  <a:pt x="256356" y="29885"/>
                </a:lnTo>
                <a:lnTo>
                  <a:pt x="257585" y="29951"/>
                </a:lnTo>
                <a:lnTo>
                  <a:pt x="259312" y="30217"/>
                </a:lnTo>
                <a:lnTo>
                  <a:pt x="260839" y="30682"/>
                </a:lnTo>
                <a:lnTo>
                  <a:pt x="262234" y="23410"/>
                </a:lnTo>
                <a:lnTo>
                  <a:pt x="260607" y="22746"/>
                </a:lnTo>
                <a:lnTo>
                  <a:pt x="258548" y="22480"/>
                </a:lnTo>
                <a:lnTo>
                  <a:pt x="256755" y="22413"/>
                </a:lnTo>
                <a:lnTo>
                  <a:pt x="252903" y="22413"/>
                </a:lnTo>
                <a:lnTo>
                  <a:pt x="249616" y="23177"/>
                </a:lnTo>
                <a:lnTo>
                  <a:pt x="246893" y="24705"/>
                </a:lnTo>
                <a:lnTo>
                  <a:pt x="244236" y="26232"/>
                </a:lnTo>
                <a:lnTo>
                  <a:pt x="242211" y="28523"/>
                </a:lnTo>
                <a:lnTo>
                  <a:pt x="240816" y="31578"/>
                </a:lnTo>
                <a:lnTo>
                  <a:pt x="239720" y="23410"/>
                </a:lnTo>
                <a:lnTo>
                  <a:pt x="233245" y="23410"/>
                </a:lnTo>
                <a:lnTo>
                  <a:pt x="233245" y="73219"/>
                </a:lnTo>
                <a:lnTo>
                  <a:pt x="241214" y="73219"/>
                </a:lnTo>
                <a:lnTo>
                  <a:pt x="241214" y="42603"/>
                </a:lnTo>
                <a:lnTo>
                  <a:pt x="241912" y="39548"/>
                </a:lnTo>
                <a:lnTo>
                  <a:pt x="243306" y="37157"/>
                </a:lnTo>
                <a:lnTo>
                  <a:pt x="244701" y="34700"/>
                </a:lnTo>
                <a:close/>
              </a:path>
              <a:path w="1946156" h="94636">
                <a:moveTo>
                  <a:pt x="301868" y="68005"/>
                </a:moveTo>
                <a:lnTo>
                  <a:pt x="302732" y="69533"/>
                </a:lnTo>
                <a:lnTo>
                  <a:pt x="303429" y="63157"/>
                </a:lnTo>
                <a:lnTo>
                  <a:pt x="301436" y="62858"/>
                </a:lnTo>
                <a:lnTo>
                  <a:pt x="301436" y="66112"/>
                </a:lnTo>
                <a:lnTo>
                  <a:pt x="301270" y="67872"/>
                </a:lnTo>
                <a:lnTo>
                  <a:pt x="301689" y="67219"/>
                </a:lnTo>
                <a:lnTo>
                  <a:pt x="301436" y="63854"/>
                </a:lnTo>
                <a:lnTo>
                  <a:pt x="301689" y="67219"/>
                </a:lnTo>
                <a:lnTo>
                  <a:pt x="302632" y="65747"/>
                </a:lnTo>
                <a:lnTo>
                  <a:pt x="301868" y="68005"/>
                </a:lnTo>
                <a:close/>
              </a:path>
              <a:path w="1946156" h="94636">
                <a:moveTo>
                  <a:pt x="273444" y="28158"/>
                </a:moveTo>
                <a:lnTo>
                  <a:pt x="270987" y="31147"/>
                </a:lnTo>
                <a:lnTo>
                  <a:pt x="269658" y="34866"/>
                </a:lnTo>
                <a:lnTo>
                  <a:pt x="276134" y="38850"/>
                </a:lnTo>
                <a:lnTo>
                  <a:pt x="277263" y="35530"/>
                </a:lnTo>
                <a:lnTo>
                  <a:pt x="279022" y="33139"/>
                </a:lnTo>
                <a:lnTo>
                  <a:pt x="281413" y="31678"/>
                </a:lnTo>
                <a:lnTo>
                  <a:pt x="283804" y="30150"/>
                </a:lnTo>
                <a:lnTo>
                  <a:pt x="286726" y="29387"/>
                </a:lnTo>
                <a:lnTo>
                  <a:pt x="293832" y="29387"/>
                </a:lnTo>
                <a:lnTo>
                  <a:pt x="296655" y="30416"/>
                </a:lnTo>
                <a:lnTo>
                  <a:pt x="298647" y="32475"/>
                </a:lnTo>
                <a:lnTo>
                  <a:pt x="300640" y="34467"/>
                </a:lnTo>
                <a:lnTo>
                  <a:pt x="301636" y="37323"/>
                </a:lnTo>
                <a:lnTo>
                  <a:pt x="301636" y="42950"/>
                </a:lnTo>
                <a:lnTo>
                  <a:pt x="283505" y="46521"/>
                </a:lnTo>
                <a:lnTo>
                  <a:pt x="283937" y="53162"/>
                </a:lnTo>
                <a:lnTo>
                  <a:pt x="287191" y="52498"/>
                </a:lnTo>
                <a:lnTo>
                  <a:pt x="301636" y="49537"/>
                </a:lnTo>
                <a:lnTo>
                  <a:pt x="303230" y="49211"/>
                </a:lnTo>
                <a:lnTo>
                  <a:pt x="303230" y="42636"/>
                </a:lnTo>
                <a:lnTo>
                  <a:pt x="305355" y="27361"/>
                </a:lnTo>
                <a:lnTo>
                  <a:pt x="303064" y="25502"/>
                </a:lnTo>
                <a:lnTo>
                  <a:pt x="300141" y="24306"/>
                </a:lnTo>
                <a:lnTo>
                  <a:pt x="297219" y="23044"/>
                </a:lnTo>
                <a:lnTo>
                  <a:pt x="293965" y="22413"/>
                </a:lnTo>
                <a:lnTo>
                  <a:pt x="285066" y="22413"/>
                </a:lnTo>
                <a:lnTo>
                  <a:pt x="280616" y="23576"/>
                </a:lnTo>
                <a:lnTo>
                  <a:pt x="277030" y="25900"/>
                </a:lnTo>
                <a:lnTo>
                  <a:pt x="273444" y="28158"/>
                </a:lnTo>
                <a:close/>
              </a:path>
              <a:path w="1946156" h="94636">
                <a:moveTo>
                  <a:pt x="340427" y="34700"/>
                </a:moveTo>
                <a:lnTo>
                  <a:pt x="342154" y="32873"/>
                </a:lnTo>
                <a:lnTo>
                  <a:pt x="344213" y="31678"/>
                </a:lnTo>
                <a:lnTo>
                  <a:pt x="346338" y="30483"/>
                </a:lnTo>
                <a:lnTo>
                  <a:pt x="348430" y="29885"/>
                </a:lnTo>
                <a:lnTo>
                  <a:pt x="352083" y="29885"/>
                </a:lnTo>
                <a:lnTo>
                  <a:pt x="353311" y="29951"/>
                </a:lnTo>
                <a:lnTo>
                  <a:pt x="355038" y="30217"/>
                </a:lnTo>
                <a:lnTo>
                  <a:pt x="356566" y="30682"/>
                </a:lnTo>
                <a:lnTo>
                  <a:pt x="357960" y="23410"/>
                </a:lnTo>
                <a:lnTo>
                  <a:pt x="356333" y="22746"/>
                </a:lnTo>
                <a:lnTo>
                  <a:pt x="354274" y="22480"/>
                </a:lnTo>
                <a:lnTo>
                  <a:pt x="352481" y="22413"/>
                </a:lnTo>
                <a:lnTo>
                  <a:pt x="348629" y="22413"/>
                </a:lnTo>
                <a:lnTo>
                  <a:pt x="345342" y="23177"/>
                </a:lnTo>
                <a:lnTo>
                  <a:pt x="342619" y="24705"/>
                </a:lnTo>
                <a:lnTo>
                  <a:pt x="339963" y="26232"/>
                </a:lnTo>
                <a:lnTo>
                  <a:pt x="337937" y="28523"/>
                </a:lnTo>
                <a:lnTo>
                  <a:pt x="336542" y="31578"/>
                </a:lnTo>
                <a:lnTo>
                  <a:pt x="335447" y="23410"/>
                </a:lnTo>
                <a:lnTo>
                  <a:pt x="328971" y="23410"/>
                </a:lnTo>
                <a:lnTo>
                  <a:pt x="328971" y="73219"/>
                </a:lnTo>
                <a:lnTo>
                  <a:pt x="336941" y="73219"/>
                </a:lnTo>
                <a:lnTo>
                  <a:pt x="336941" y="42603"/>
                </a:lnTo>
                <a:lnTo>
                  <a:pt x="337638" y="39548"/>
                </a:lnTo>
                <a:lnTo>
                  <a:pt x="339033" y="37157"/>
                </a:lnTo>
                <a:lnTo>
                  <a:pt x="340427" y="34700"/>
                </a:lnTo>
                <a:close/>
              </a:path>
              <a:path w="1946156" h="94636">
                <a:moveTo>
                  <a:pt x="283505" y="46521"/>
                </a:moveTo>
                <a:lnTo>
                  <a:pt x="279056" y="47384"/>
                </a:lnTo>
                <a:lnTo>
                  <a:pt x="275569" y="49045"/>
                </a:lnTo>
                <a:lnTo>
                  <a:pt x="273045" y="51502"/>
                </a:lnTo>
                <a:lnTo>
                  <a:pt x="270588" y="53893"/>
                </a:lnTo>
                <a:lnTo>
                  <a:pt x="269360" y="56948"/>
                </a:lnTo>
                <a:lnTo>
                  <a:pt x="269360" y="63655"/>
                </a:lnTo>
                <a:lnTo>
                  <a:pt x="270090" y="66179"/>
                </a:lnTo>
                <a:lnTo>
                  <a:pt x="271551" y="68238"/>
                </a:lnTo>
                <a:lnTo>
                  <a:pt x="273079" y="70230"/>
                </a:lnTo>
                <a:lnTo>
                  <a:pt x="275104" y="71724"/>
                </a:lnTo>
                <a:lnTo>
                  <a:pt x="277628" y="72720"/>
                </a:lnTo>
                <a:lnTo>
                  <a:pt x="280151" y="73717"/>
                </a:lnTo>
                <a:lnTo>
                  <a:pt x="282874" y="74215"/>
                </a:lnTo>
                <a:lnTo>
                  <a:pt x="288121" y="74215"/>
                </a:lnTo>
                <a:lnTo>
                  <a:pt x="290479" y="73849"/>
                </a:lnTo>
                <a:lnTo>
                  <a:pt x="292869" y="73119"/>
                </a:lnTo>
                <a:lnTo>
                  <a:pt x="295260" y="72322"/>
                </a:lnTo>
                <a:lnTo>
                  <a:pt x="297419" y="71127"/>
                </a:lnTo>
                <a:lnTo>
                  <a:pt x="299345" y="69533"/>
                </a:lnTo>
                <a:lnTo>
                  <a:pt x="301270" y="67872"/>
                </a:lnTo>
                <a:lnTo>
                  <a:pt x="301436" y="66112"/>
                </a:lnTo>
                <a:lnTo>
                  <a:pt x="301436" y="62858"/>
                </a:lnTo>
                <a:lnTo>
                  <a:pt x="303429" y="63157"/>
                </a:lnTo>
                <a:lnTo>
                  <a:pt x="302732" y="69533"/>
                </a:lnTo>
                <a:lnTo>
                  <a:pt x="303595" y="70994"/>
                </a:lnTo>
                <a:lnTo>
                  <a:pt x="304790" y="72090"/>
                </a:lnTo>
                <a:lnTo>
                  <a:pt x="306318" y="72820"/>
                </a:lnTo>
                <a:lnTo>
                  <a:pt x="307845" y="73551"/>
                </a:lnTo>
                <a:lnTo>
                  <a:pt x="309572" y="73916"/>
                </a:lnTo>
                <a:lnTo>
                  <a:pt x="313623" y="73916"/>
                </a:lnTo>
                <a:lnTo>
                  <a:pt x="315350" y="73584"/>
                </a:lnTo>
                <a:lnTo>
                  <a:pt x="316678" y="72920"/>
                </a:lnTo>
                <a:lnTo>
                  <a:pt x="317076" y="66644"/>
                </a:lnTo>
                <a:lnTo>
                  <a:pt x="314652" y="67142"/>
                </a:lnTo>
                <a:lnTo>
                  <a:pt x="310867" y="67142"/>
                </a:lnTo>
                <a:lnTo>
                  <a:pt x="309605" y="65946"/>
                </a:lnTo>
                <a:lnTo>
                  <a:pt x="309605" y="35530"/>
                </a:lnTo>
                <a:lnTo>
                  <a:pt x="308742" y="32342"/>
                </a:lnTo>
                <a:lnTo>
                  <a:pt x="307015" y="29885"/>
                </a:lnTo>
                <a:lnTo>
                  <a:pt x="305355" y="27361"/>
                </a:lnTo>
                <a:lnTo>
                  <a:pt x="303230" y="42636"/>
                </a:lnTo>
                <a:lnTo>
                  <a:pt x="303230" y="49211"/>
                </a:lnTo>
                <a:lnTo>
                  <a:pt x="301636" y="49537"/>
                </a:lnTo>
                <a:lnTo>
                  <a:pt x="301636" y="56914"/>
                </a:lnTo>
                <a:lnTo>
                  <a:pt x="301237" y="58774"/>
                </a:lnTo>
                <a:lnTo>
                  <a:pt x="300440" y="60368"/>
                </a:lnTo>
                <a:lnTo>
                  <a:pt x="299643" y="61895"/>
                </a:lnTo>
                <a:lnTo>
                  <a:pt x="298548" y="63190"/>
                </a:lnTo>
                <a:lnTo>
                  <a:pt x="297153" y="64253"/>
                </a:lnTo>
                <a:lnTo>
                  <a:pt x="295758" y="65249"/>
                </a:lnTo>
                <a:lnTo>
                  <a:pt x="294164" y="66013"/>
                </a:lnTo>
                <a:lnTo>
                  <a:pt x="292371" y="66544"/>
                </a:lnTo>
                <a:lnTo>
                  <a:pt x="290645" y="67009"/>
                </a:lnTo>
                <a:lnTo>
                  <a:pt x="288818" y="67241"/>
                </a:lnTo>
                <a:lnTo>
                  <a:pt x="283904" y="67241"/>
                </a:lnTo>
                <a:lnTo>
                  <a:pt x="281579" y="66611"/>
                </a:lnTo>
                <a:lnTo>
                  <a:pt x="279919" y="65349"/>
                </a:lnTo>
                <a:lnTo>
                  <a:pt x="278325" y="64020"/>
                </a:lnTo>
                <a:lnTo>
                  <a:pt x="277528" y="62327"/>
                </a:lnTo>
                <a:lnTo>
                  <a:pt x="277528" y="58143"/>
                </a:lnTo>
                <a:lnTo>
                  <a:pt x="278325" y="56483"/>
                </a:lnTo>
                <a:lnTo>
                  <a:pt x="279919" y="55287"/>
                </a:lnTo>
                <a:lnTo>
                  <a:pt x="281513" y="54092"/>
                </a:lnTo>
                <a:lnTo>
                  <a:pt x="283937" y="53162"/>
                </a:lnTo>
                <a:lnTo>
                  <a:pt x="283505" y="46521"/>
                </a:lnTo>
                <a:close/>
              </a:path>
              <a:path w="1946156" h="94636">
                <a:moveTo>
                  <a:pt x="360471" y="91150"/>
                </a:moveTo>
                <a:lnTo>
                  <a:pt x="361932" y="92212"/>
                </a:lnTo>
                <a:lnTo>
                  <a:pt x="363592" y="93042"/>
                </a:lnTo>
                <a:lnTo>
                  <a:pt x="365452" y="93640"/>
                </a:lnTo>
                <a:lnTo>
                  <a:pt x="367378" y="94304"/>
                </a:lnTo>
                <a:lnTo>
                  <a:pt x="369470" y="94636"/>
                </a:lnTo>
                <a:lnTo>
                  <a:pt x="374118" y="94636"/>
                </a:lnTo>
                <a:lnTo>
                  <a:pt x="376210" y="94205"/>
                </a:lnTo>
                <a:lnTo>
                  <a:pt x="378004" y="93341"/>
                </a:lnTo>
                <a:lnTo>
                  <a:pt x="379863" y="92544"/>
                </a:lnTo>
                <a:lnTo>
                  <a:pt x="381523" y="91183"/>
                </a:lnTo>
                <a:lnTo>
                  <a:pt x="382984" y="89257"/>
                </a:lnTo>
                <a:lnTo>
                  <a:pt x="384512" y="87397"/>
                </a:lnTo>
                <a:lnTo>
                  <a:pt x="385907" y="84841"/>
                </a:lnTo>
                <a:lnTo>
                  <a:pt x="387168" y="81586"/>
                </a:lnTo>
                <a:lnTo>
                  <a:pt x="410579" y="23410"/>
                </a:lnTo>
                <a:lnTo>
                  <a:pt x="402011" y="23410"/>
                </a:lnTo>
                <a:lnTo>
                  <a:pt x="390356" y="54889"/>
                </a:lnTo>
                <a:lnTo>
                  <a:pt x="386770" y="64751"/>
                </a:lnTo>
                <a:lnTo>
                  <a:pt x="383682" y="55885"/>
                </a:lnTo>
                <a:lnTo>
                  <a:pt x="371230" y="23410"/>
                </a:lnTo>
                <a:lnTo>
                  <a:pt x="362164" y="23410"/>
                </a:lnTo>
                <a:lnTo>
                  <a:pt x="378004" y="61264"/>
                </a:lnTo>
                <a:lnTo>
                  <a:pt x="382984" y="73119"/>
                </a:lnTo>
                <a:lnTo>
                  <a:pt x="380394" y="79594"/>
                </a:lnTo>
                <a:lnTo>
                  <a:pt x="379133" y="82848"/>
                </a:lnTo>
                <a:lnTo>
                  <a:pt x="377738" y="85007"/>
                </a:lnTo>
                <a:lnTo>
                  <a:pt x="376210" y="86069"/>
                </a:lnTo>
                <a:lnTo>
                  <a:pt x="374683" y="87132"/>
                </a:lnTo>
                <a:lnTo>
                  <a:pt x="373056" y="87663"/>
                </a:lnTo>
                <a:lnTo>
                  <a:pt x="369868" y="87663"/>
                </a:lnTo>
                <a:lnTo>
                  <a:pt x="368374" y="87364"/>
                </a:lnTo>
                <a:lnTo>
                  <a:pt x="366846" y="86767"/>
                </a:lnTo>
                <a:lnTo>
                  <a:pt x="365385" y="86235"/>
                </a:lnTo>
                <a:lnTo>
                  <a:pt x="363991" y="85372"/>
                </a:lnTo>
                <a:lnTo>
                  <a:pt x="362662" y="84176"/>
                </a:lnTo>
                <a:lnTo>
                  <a:pt x="360471" y="91150"/>
                </a:lnTo>
                <a:close/>
              </a:path>
              <a:path w="1946156" h="94636">
                <a:moveTo>
                  <a:pt x="462233" y="61929"/>
                </a:moveTo>
                <a:lnTo>
                  <a:pt x="462233" y="30283"/>
                </a:lnTo>
                <a:lnTo>
                  <a:pt x="480363" y="30283"/>
                </a:lnTo>
                <a:lnTo>
                  <a:pt x="480363" y="23410"/>
                </a:lnTo>
                <a:lnTo>
                  <a:pt x="462233" y="23410"/>
                </a:lnTo>
                <a:lnTo>
                  <a:pt x="462233" y="9264"/>
                </a:lnTo>
                <a:lnTo>
                  <a:pt x="454263" y="11456"/>
                </a:lnTo>
                <a:lnTo>
                  <a:pt x="454263" y="23410"/>
                </a:lnTo>
                <a:lnTo>
                  <a:pt x="444302" y="23410"/>
                </a:lnTo>
                <a:lnTo>
                  <a:pt x="444302" y="30283"/>
                </a:lnTo>
                <a:lnTo>
                  <a:pt x="454263" y="30283"/>
                </a:lnTo>
                <a:lnTo>
                  <a:pt x="454263" y="60866"/>
                </a:lnTo>
                <a:lnTo>
                  <a:pt x="454330" y="64054"/>
                </a:lnTo>
                <a:lnTo>
                  <a:pt x="454994" y="66644"/>
                </a:lnTo>
                <a:lnTo>
                  <a:pt x="456256" y="68636"/>
                </a:lnTo>
                <a:lnTo>
                  <a:pt x="457584" y="70562"/>
                </a:lnTo>
                <a:lnTo>
                  <a:pt x="459344" y="71990"/>
                </a:lnTo>
                <a:lnTo>
                  <a:pt x="461535" y="72920"/>
                </a:lnTo>
                <a:lnTo>
                  <a:pt x="463727" y="73783"/>
                </a:lnTo>
                <a:lnTo>
                  <a:pt x="466085" y="74215"/>
                </a:lnTo>
                <a:lnTo>
                  <a:pt x="471331" y="74215"/>
                </a:lnTo>
                <a:lnTo>
                  <a:pt x="473722" y="73816"/>
                </a:lnTo>
                <a:lnTo>
                  <a:pt x="475781" y="73019"/>
                </a:lnTo>
                <a:lnTo>
                  <a:pt x="477906" y="72222"/>
                </a:lnTo>
                <a:lnTo>
                  <a:pt x="479732" y="71127"/>
                </a:lnTo>
                <a:lnTo>
                  <a:pt x="481260" y="69732"/>
                </a:lnTo>
                <a:lnTo>
                  <a:pt x="478470" y="63058"/>
                </a:lnTo>
                <a:lnTo>
                  <a:pt x="477341" y="64187"/>
                </a:lnTo>
                <a:lnTo>
                  <a:pt x="476080" y="65083"/>
                </a:lnTo>
                <a:lnTo>
                  <a:pt x="474685" y="65747"/>
                </a:lnTo>
                <a:lnTo>
                  <a:pt x="473290" y="66411"/>
                </a:lnTo>
                <a:lnTo>
                  <a:pt x="471630" y="66743"/>
                </a:lnTo>
                <a:lnTo>
                  <a:pt x="467512" y="66743"/>
                </a:lnTo>
                <a:lnTo>
                  <a:pt x="465719" y="66146"/>
                </a:lnTo>
                <a:lnTo>
                  <a:pt x="464325" y="64950"/>
                </a:lnTo>
                <a:lnTo>
                  <a:pt x="462930" y="63755"/>
                </a:lnTo>
                <a:lnTo>
                  <a:pt x="462233" y="61929"/>
                </a:lnTo>
                <a:close/>
              </a:path>
              <a:path w="1946156" h="94636">
                <a:moveTo>
                  <a:pt x="509446" y="67341"/>
                </a:moveTo>
                <a:lnTo>
                  <a:pt x="506557" y="66577"/>
                </a:lnTo>
                <a:lnTo>
                  <a:pt x="508184" y="74215"/>
                </a:lnTo>
                <a:lnTo>
                  <a:pt x="512833" y="74215"/>
                </a:lnTo>
                <a:lnTo>
                  <a:pt x="512833" y="67341"/>
                </a:lnTo>
                <a:lnTo>
                  <a:pt x="509446" y="67341"/>
                </a:lnTo>
                <a:close/>
              </a:path>
              <a:path w="1946156" h="94636">
                <a:moveTo>
                  <a:pt x="593865" y="44462"/>
                </a:moveTo>
                <a:lnTo>
                  <a:pt x="594529" y="41142"/>
                </a:lnTo>
                <a:lnTo>
                  <a:pt x="595857" y="38352"/>
                </a:lnTo>
                <a:lnTo>
                  <a:pt x="597186" y="35497"/>
                </a:lnTo>
                <a:lnTo>
                  <a:pt x="599045" y="33305"/>
                </a:lnTo>
                <a:lnTo>
                  <a:pt x="601436" y="31778"/>
                </a:lnTo>
                <a:lnTo>
                  <a:pt x="603827" y="30184"/>
                </a:lnTo>
                <a:lnTo>
                  <a:pt x="606616" y="29387"/>
                </a:lnTo>
                <a:lnTo>
                  <a:pt x="614652" y="29387"/>
                </a:lnTo>
                <a:lnTo>
                  <a:pt x="618404" y="31113"/>
                </a:lnTo>
                <a:lnTo>
                  <a:pt x="618371" y="23443"/>
                </a:lnTo>
                <a:lnTo>
                  <a:pt x="614652" y="22413"/>
                </a:lnTo>
                <a:lnTo>
                  <a:pt x="607745" y="22413"/>
                </a:lnTo>
                <a:lnTo>
                  <a:pt x="605089" y="22912"/>
                </a:lnTo>
                <a:lnTo>
                  <a:pt x="602631" y="23908"/>
                </a:lnTo>
                <a:lnTo>
                  <a:pt x="600174" y="24904"/>
                </a:lnTo>
                <a:lnTo>
                  <a:pt x="598082" y="26299"/>
                </a:lnTo>
                <a:lnTo>
                  <a:pt x="596355" y="28092"/>
                </a:lnTo>
                <a:lnTo>
                  <a:pt x="594629" y="29818"/>
                </a:lnTo>
                <a:lnTo>
                  <a:pt x="593351" y="31817"/>
                </a:lnTo>
                <a:lnTo>
                  <a:pt x="592869" y="23410"/>
                </a:lnTo>
                <a:lnTo>
                  <a:pt x="585896" y="23410"/>
                </a:lnTo>
                <a:lnTo>
                  <a:pt x="585896" y="94138"/>
                </a:lnTo>
                <a:lnTo>
                  <a:pt x="593865" y="94138"/>
                </a:lnTo>
                <a:lnTo>
                  <a:pt x="593865" y="65797"/>
                </a:lnTo>
                <a:lnTo>
                  <a:pt x="592869" y="63456"/>
                </a:lnTo>
                <a:lnTo>
                  <a:pt x="592470" y="34168"/>
                </a:lnTo>
                <a:lnTo>
                  <a:pt x="593334" y="31844"/>
                </a:lnTo>
                <a:lnTo>
                  <a:pt x="593566" y="35563"/>
                </a:lnTo>
                <a:lnTo>
                  <a:pt x="593865" y="44462"/>
                </a:lnTo>
                <a:close/>
              </a:path>
              <a:path w="1946156" h="94636">
                <a:moveTo>
                  <a:pt x="597086" y="61132"/>
                </a:moveTo>
                <a:lnTo>
                  <a:pt x="595758" y="58276"/>
                </a:lnTo>
                <a:lnTo>
                  <a:pt x="594496" y="55420"/>
                </a:lnTo>
                <a:lnTo>
                  <a:pt x="593865" y="52100"/>
                </a:lnTo>
                <a:lnTo>
                  <a:pt x="593865" y="44462"/>
                </a:lnTo>
                <a:lnTo>
                  <a:pt x="593566" y="35563"/>
                </a:lnTo>
                <a:lnTo>
                  <a:pt x="593334" y="31844"/>
                </a:lnTo>
                <a:lnTo>
                  <a:pt x="592470" y="34168"/>
                </a:lnTo>
                <a:lnTo>
                  <a:pt x="592869" y="63456"/>
                </a:lnTo>
                <a:lnTo>
                  <a:pt x="593865" y="61962"/>
                </a:lnTo>
                <a:lnTo>
                  <a:pt x="592869" y="63456"/>
                </a:lnTo>
                <a:lnTo>
                  <a:pt x="593865" y="65797"/>
                </a:lnTo>
                <a:lnTo>
                  <a:pt x="594197" y="66577"/>
                </a:lnTo>
                <a:lnTo>
                  <a:pt x="596389" y="69167"/>
                </a:lnTo>
                <a:lnTo>
                  <a:pt x="599444" y="71226"/>
                </a:lnTo>
                <a:lnTo>
                  <a:pt x="602565" y="73219"/>
                </a:lnTo>
                <a:lnTo>
                  <a:pt x="606184" y="74215"/>
                </a:lnTo>
                <a:lnTo>
                  <a:pt x="614420" y="74215"/>
                </a:lnTo>
                <a:lnTo>
                  <a:pt x="618205" y="73185"/>
                </a:lnTo>
                <a:lnTo>
                  <a:pt x="621658" y="71127"/>
                </a:lnTo>
                <a:lnTo>
                  <a:pt x="625112" y="69068"/>
                </a:lnTo>
                <a:lnTo>
                  <a:pt x="627868" y="66112"/>
                </a:lnTo>
                <a:lnTo>
                  <a:pt x="629927" y="62261"/>
                </a:lnTo>
                <a:lnTo>
                  <a:pt x="632052" y="58342"/>
                </a:lnTo>
                <a:lnTo>
                  <a:pt x="633114" y="53693"/>
                </a:lnTo>
                <a:lnTo>
                  <a:pt x="633114" y="42868"/>
                </a:lnTo>
                <a:lnTo>
                  <a:pt x="632085" y="38219"/>
                </a:lnTo>
                <a:lnTo>
                  <a:pt x="630026" y="34368"/>
                </a:lnTo>
                <a:lnTo>
                  <a:pt x="627968" y="30516"/>
                </a:lnTo>
                <a:lnTo>
                  <a:pt x="625211" y="27560"/>
                </a:lnTo>
                <a:lnTo>
                  <a:pt x="621758" y="25502"/>
                </a:lnTo>
                <a:lnTo>
                  <a:pt x="618371" y="23443"/>
                </a:lnTo>
                <a:lnTo>
                  <a:pt x="618404" y="31113"/>
                </a:lnTo>
                <a:lnTo>
                  <a:pt x="621061" y="34567"/>
                </a:lnTo>
                <a:lnTo>
                  <a:pt x="623784" y="38020"/>
                </a:lnTo>
                <a:lnTo>
                  <a:pt x="625145" y="42603"/>
                </a:lnTo>
                <a:lnTo>
                  <a:pt x="625145" y="54025"/>
                </a:lnTo>
                <a:lnTo>
                  <a:pt x="623750" y="58608"/>
                </a:lnTo>
                <a:lnTo>
                  <a:pt x="620961" y="62061"/>
                </a:lnTo>
                <a:lnTo>
                  <a:pt x="618238" y="65515"/>
                </a:lnTo>
                <a:lnTo>
                  <a:pt x="614419" y="67241"/>
                </a:lnTo>
                <a:lnTo>
                  <a:pt x="606384" y="67241"/>
                </a:lnTo>
                <a:lnTo>
                  <a:pt x="603628" y="66478"/>
                </a:lnTo>
                <a:lnTo>
                  <a:pt x="601237" y="64950"/>
                </a:lnTo>
                <a:lnTo>
                  <a:pt x="598912" y="63356"/>
                </a:lnTo>
                <a:lnTo>
                  <a:pt x="597086" y="61132"/>
                </a:lnTo>
                <a:close/>
              </a:path>
              <a:path w="1946156" h="94636">
                <a:moveTo>
                  <a:pt x="665585" y="67341"/>
                </a:moveTo>
                <a:lnTo>
                  <a:pt x="662696" y="66577"/>
                </a:lnTo>
                <a:lnTo>
                  <a:pt x="664323" y="74215"/>
                </a:lnTo>
                <a:lnTo>
                  <a:pt x="668972" y="74215"/>
                </a:lnTo>
                <a:lnTo>
                  <a:pt x="668972" y="67341"/>
                </a:lnTo>
                <a:lnTo>
                  <a:pt x="665585" y="67341"/>
                </a:lnTo>
                <a:close/>
              </a:path>
              <a:path w="1946156" h="94636">
                <a:moveTo>
                  <a:pt x="716052" y="44462"/>
                </a:moveTo>
                <a:lnTo>
                  <a:pt x="716717" y="41142"/>
                </a:lnTo>
                <a:lnTo>
                  <a:pt x="718045" y="38352"/>
                </a:lnTo>
                <a:lnTo>
                  <a:pt x="719373" y="35497"/>
                </a:lnTo>
                <a:lnTo>
                  <a:pt x="721233" y="33305"/>
                </a:lnTo>
                <a:lnTo>
                  <a:pt x="723623" y="31778"/>
                </a:lnTo>
                <a:lnTo>
                  <a:pt x="726014" y="30184"/>
                </a:lnTo>
                <a:lnTo>
                  <a:pt x="728803" y="29387"/>
                </a:lnTo>
                <a:lnTo>
                  <a:pt x="736839" y="29387"/>
                </a:lnTo>
                <a:lnTo>
                  <a:pt x="740592" y="31113"/>
                </a:lnTo>
                <a:lnTo>
                  <a:pt x="740558" y="23443"/>
                </a:lnTo>
                <a:lnTo>
                  <a:pt x="736839" y="22413"/>
                </a:lnTo>
                <a:lnTo>
                  <a:pt x="729932" y="22413"/>
                </a:lnTo>
                <a:lnTo>
                  <a:pt x="727276" y="22912"/>
                </a:lnTo>
                <a:lnTo>
                  <a:pt x="724819" y="23908"/>
                </a:lnTo>
                <a:lnTo>
                  <a:pt x="722362" y="24904"/>
                </a:lnTo>
                <a:lnTo>
                  <a:pt x="720270" y="26299"/>
                </a:lnTo>
                <a:lnTo>
                  <a:pt x="718543" y="28092"/>
                </a:lnTo>
                <a:lnTo>
                  <a:pt x="716816" y="29818"/>
                </a:lnTo>
                <a:lnTo>
                  <a:pt x="715539" y="31817"/>
                </a:lnTo>
                <a:lnTo>
                  <a:pt x="715056" y="23410"/>
                </a:lnTo>
                <a:lnTo>
                  <a:pt x="708083" y="23410"/>
                </a:lnTo>
                <a:lnTo>
                  <a:pt x="708083" y="94138"/>
                </a:lnTo>
                <a:lnTo>
                  <a:pt x="716052" y="94138"/>
                </a:lnTo>
                <a:lnTo>
                  <a:pt x="716052" y="65797"/>
                </a:lnTo>
                <a:lnTo>
                  <a:pt x="715056" y="63456"/>
                </a:lnTo>
                <a:lnTo>
                  <a:pt x="714658" y="34168"/>
                </a:lnTo>
                <a:lnTo>
                  <a:pt x="715521" y="31844"/>
                </a:lnTo>
                <a:lnTo>
                  <a:pt x="715754" y="35563"/>
                </a:lnTo>
                <a:lnTo>
                  <a:pt x="716052" y="44462"/>
                </a:lnTo>
                <a:close/>
              </a:path>
              <a:path w="1946156" h="94636">
                <a:moveTo>
                  <a:pt x="719273" y="61132"/>
                </a:moveTo>
                <a:lnTo>
                  <a:pt x="717945" y="58276"/>
                </a:lnTo>
                <a:lnTo>
                  <a:pt x="716683" y="55420"/>
                </a:lnTo>
                <a:lnTo>
                  <a:pt x="716052" y="52100"/>
                </a:lnTo>
                <a:lnTo>
                  <a:pt x="716052" y="44462"/>
                </a:lnTo>
                <a:lnTo>
                  <a:pt x="715754" y="35563"/>
                </a:lnTo>
                <a:lnTo>
                  <a:pt x="715521" y="31844"/>
                </a:lnTo>
                <a:lnTo>
                  <a:pt x="714658" y="34168"/>
                </a:lnTo>
                <a:lnTo>
                  <a:pt x="715056" y="63456"/>
                </a:lnTo>
                <a:lnTo>
                  <a:pt x="716052" y="61962"/>
                </a:lnTo>
                <a:lnTo>
                  <a:pt x="715056" y="63456"/>
                </a:lnTo>
                <a:lnTo>
                  <a:pt x="716052" y="65797"/>
                </a:lnTo>
                <a:lnTo>
                  <a:pt x="716384" y="66577"/>
                </a:lnTo>
                <a:lnTo>
                  <a:pt x="718576" y="69167"/>
                </a:lnTo>
                <a:lnTo>
                  <a:pt x="721631" y="71226"/>
                </a:lnTo>
                <a:lnTo>
                  <a:pt x="724752" y="73219"/>
                </a:lnTo>
                <a:lnTo>
                  <a:pt x="728372" y="74215"/>
                </a:lnTo>
                <a:lnTo>
                  <a:pt x="736607" y="74215"/>
                </a:lnTo>
                <a:lnTo>
                  <a:pt x="740392" y="73185"/>
                </a:lnTo>
                <a:lnTo>
                  <a:pt x="743846" y="71127"/>
                </a:lnTo>
                <a:lnTo>
                  <a:pt x="747299" y="69068"/>
                </a:lnTo>
                <a:lnTo>
                  <a:pt x="750055" y="66112"/>
                </a:lnTo>
                <a:lnTo>
                  <a:pt x="752114" y="62261"/>
                </a:lnTo>
                <a:lnTo>
                  <a:pt x="754239" y="58342"/>
                </a:lnTo>
                <a:lnTo>
                  <a:pt x="755302" y="53693"/>
                </a:lnTo>
                <a:lnTo>
                  <a:pt x="755302" y="42868"/>
                </a:lnTo>
                <a:lnTo>
                  <a:pt x="754272" y="38219"/>
                </a:lnTo>
                <a:lnTo>
                  <a:pt x="752214" y="34368"/>
                </a:lnTo>
                <a:lnTo>
                  <a:pt x="750155" y="30516"/>
                </a:lnTo>
                <a:lnTo>
                  <a:pt x="747399" y="27560"/>
                </a:lnTo>
                <a:lnTo>
                  <a:pt x="743945" y="25502"/>
                </a:lnTo>
                <a:lnTo>
                  <a:pt x="740558" y="23443"/>
                </a:lnTo>
                <a:lnTo>
                  <a:pt x="740592" y="31113"/>
                </a:lnTo>
                <a:lnTo>
                  <a:pt x="743248" y="34567"/>
                </a:lnTo>
                <a:lnTo>
                  <a:pt x="745971" y="38020"/>
                </a:lnTo>
                <a:lnTo>
                  <a:pt x="747332" y="42603"/>
                </a:lnTo>
                <a:lnTo>
                  <a:pt x="747332" y="54025"/>
                </a:lnTo>
                <a:lnTo>
                  <a:pt x="745938" y="58608"/>
                </a:lnTo>
                <a:lnTo>
                  <a:pt x="743148" y="62061"/>
                </a:lnTo>
                <a:lnTo>
                  <a:pt x="740426" y="65515"/>
                </a:lnTo>
                <a:lnTo>
                  <a:pt x="736607" y="67241"/>
                </a:lnTo>
                <a:lnTo>
                  <a:pt x="728571" y="67241"/>
                </a:lnTo>
                <a:lnTo>
                  <a:pt x="725815" y="66478"/>
                </a:lnTo>
                <a:lnTo>
                  <a:pt x="723424" y="64950"/>
                </a:lnTo>
                <a:lnTo>
                  <a:pt x="721100" y="63356"/>
                </a:lnTo>
                <a:lnTo>
                  <a:pt x="719273" y="61132"/>
                </a:lnTo>
                <a:close/>
              </a:path>
              <a:path w="1946156" h="94636">
                <a:moveTo>
                  <a:pt x="778010" y="23410"/>
                </a:moveTo>
                <a:lnTo>
                  <a:pt x="770041" y="23410"/>
                </a:lnTo>
                <a:lnTo>
                  <a:pt x="770041" y="60401"/>
                </a:lnTo>
                <a:lnTo>
                  <a:pt x="770904" y="63921"/>
                </a:lnTo>
                <a:lnTo>
                  <a:pt x="772631" y="66644"/>
                </a:lnTo>
                <a:lnTo>
                  <a:pt x="774424" y="69300"/>
                </a:lnTo>
                <a:lnTo>
                  <a:pt x="776715" y="71226"/>
                </a:lnTo>
                <a:lnTo>
                  <a:pt x="779504" y="72422"/>
                </a:lnTo>
                <a:lnTo>
                  <a:pt x="782360" y="73617"/>
                </a:lnTo>
                <a:lnTo>
                  <a:pt x="785382" y="74215"/>
                </a:lnTo>
                <a:lnTo>
                  <a:pt x="792554" y="74215"/>
                </a:lnTo>
                <a:lnTo>
                  <a:pt x="796008" y="73551"/>
                </a:lnTo>
                <a:lnTo>
                  <a:pt x="798930" y="72222"/>
                </a:lnTo>
                <a:lnTo>
                  <a:pt x="801918" y="70828"/>
                </a:lnTo>
                <a:lnTo>
                  <a:pt x="804276" y="68636"/>
                </a:lnTo>
                <a:lnTo>
                  <a:pt x="806003" y="65648"/>
                </a:lnTo>
                <a:lnTo>
                  <a:pt x="806501" y="73219"/>
                </a:lnTo>
                <a:lnTo>
                  <a:pt x="813474" y="73219"/>
                </a:lnTo>
                <a:lnTo>
                  <a:pt x="813474" y="23410"/>
                </a:lnTo>
                <a:lnTo>
                  <a:pt x="805504" y="23410"/>
                </a:lnTo>
                <a:lnTo>
                  <a:pt x="805504" y="53428"/>
                </a:lnTo>
                <a:lnTo>
                  <a:pt x="805073" y="55951"/>
                </a:lnTo>
                <a:lnTo>
                  <a:pt x="804209" y="58077"/>
                </a:lnTo>
                <a:lnTo>
                  <a:pt x="803412" y="60202"/>
                </a:lnTo>
                <a:lnTo>
                  <a:pt x="802283" y="61962"/>
                </a:lnTo>
                <a:lnTo>
                  <a:pt x="800822" y="63356"/>
                </a:lnTo>
                <a:lnTo>
                  <a:pt x="799428" y="64685"/>
                </a:lnTo>
                <a:lnTo>
                  <a:pt x="797834" y="65681"/>
                </a:lnTo>
                <a:lnTo>
                  <a:pt x="796041" y="66345"/>
                </a:lnTo>
                <a:lnTo>
                  <a:pt x="794248" y="66943"/>
                </a:lnTo>
                <a:lnTo>
                  <a:pt x="792421" y="67241"/>
                </a:lnTo>
                <a:lnTo>
                  <a:pt x="786577" y="67241"/>
                </a:lnTo>
                <a:lnTo>
                  <a:pt x="783489" y="66312"/>
                </a:lnTo>
                <a:lnTo>
                  <a:pt x="781297" y="64452"/>
                </a:lnTo>
                <a:lnTo>
                  <a:pt x="779106" y="62526"/>
                </a:lnTo>
                <a:lnTo>
                  <a:pt x="778010" y="59040"/>
                </a:lnTo>
                <a:lnTo>
                  <a:pt x="778010" y="23410"/>
                </a:lnTo>
                <a:close/>
              </a:path>
              <a:path w="1946156" h="94636">
                <a:moveTo>
                  <a:pt x="843577" y="74215"/>
                </a:moveTo>
                <a:lnTo>
                  <a:pt x="844905" y="74215"/>
                </a:lnTo>
                <a:lnTo>
                  <a:pt x="846200" y="74082"/>
                </a:lnTo>
                <a:lnTo>
                  <a:pt x="847462" y="73816"/>
                </a:lnTo>
                <a:lnTo>
                  <a:pt x="848724" y="73617"/>
                </a:lnTo>
                <a:lnTo>
                  <a:pt x="850949" y="72820"/>
                </a:lnTo>
                <a:lnTo>
                  <a:pt x="852244" y="65847"/>
                </a:lnTo>
                <a:lnTo>
                  <a:pt x="850783" y="66378"/>
                </a:lnTo>
                <a:lnTo>
                  <a:pt x="848757" y="66943"/>
                </a:lnTo>
                <a:lnTo>
                  <a:pt x="846798" y="67241"/>
                </a:lnTo>
                <a:lnTo>
                  <a:pt x="843411" y="67241"/>
                </a:lnTo>
                <a:lnTo>
                  <a:pt x="841917" y="66777"/>
                </a:lnTo>
                <a:lnTo>
                  <a:pt x="840057" y="64851"/>
                </a:lnTo>
                <a:lnTo>
                  <a:pt x="839592" y="63091"/>
                </a:lnTo>
                <a:lnTo>
                  <a:pt x="839592" y="498"/>
                </a:lnTo>
                <a:lnTo>
                  <a:pt x="831623" y="498"/>
                </a:lnTo>
                <a:lnTo>
                  <a:pt x="831623" y="65382"/>
                </a:lnTo>
                <a:lnTo>
                  <a:pt x="832586" y="68736"/>
                </a:lnTo>
                <a:lnTo>
                  <a:pt x="834512" y="70927"/>
                </a:lnTo>
                <a:lnTo>
                  <a:pt x="836504" y="73119"/>
                </a:lnTo>
                <a:lnTo>
                  <a:pt x="839526" y="74215"/>
                </a:lnTo>
                <a:lnTo>
                  <a:pt x="843577" y="74215"/>
                </a:lnTo>
                <a:close/>
              </a:path>
              <a:path w="1946156" h="94636">
                <a:moveTo>
                  <a:pt x="891792" y="68005"/>
                </a:moveTo>
                <a:lnTo>
                  <a:pt x="892655" y="69533"/>
                </a:lnTo>
                <a:lnTo>
                  <a:pt x="893352" y="63157"/>
                </a:lnTo>
                <a:lnTo>
                  <a:pt x="891360" y="62858"/>
                </a:lnTo>
                <a:lnTo>
                  <a:pt x="891360" y="66112"/>
                </a:lnTo>
                <a:lnTo>
                  <a:pt x="891194" y="67872"/>
                </a:lnTo>
                <a:lnTo>
                  <a:pt x="891613" y="67219"/>
                </a:lnTo>
                <a:lnTo>
                  <a:pt x="891360" y="63854"/>
                </a:lnTo>
                <a:lnTo>
                  <a:pt x="891613" y="67219"/>
                </a:lnTo>
                <a:lnTo>
                  <a:pt x="892555" y="65747"/>
                </a:lnTo>
                <a:lnTo>
                  <a:pt x="891792" y="68005"/>
                </a:lnTo>
                <a:close/>
              </a:path>
              <a:path w="1946156" h="94636">
                <a:moveTo>
                  <a:pt x="863368" y="28158"/>
                </a:moveTo>
                <a:lnTo>
                  <a:pt x="860910" y="31147"/>
                </a:lnTo>
                <a:lnTo>
                  <a:pt x="859582" y="34866"/>
                </a:lnTo>
                <a:lnTo>
                  <a:pt x="866057" y="38850"/>
                </a:lnTo>
                <a:lnTo>
                  <a:pt x="867186" y="35530"/>
                </a:lnTo>
                <a:lnTo>
                  <a:pt x="868946" y="33139"/>
                </a:lnTo>
                <a:lnTo>
                  <a:pt x="871337" y="31678"/>
                </a:lnTo>
                <a:lnTo>
                  <a:pt x="873728" y="30150"/>
                </a:lnTo>
                <a:lnTo>
                  <a:pt x="876650" y="29387"/>
                </a:lnTo>
                <a:lnTo>
                  <a:pt x="883756" y="29387"/>
                </a:lnTo>
                <a:lnTo>
                  <a:pt x="886578" y="30416"/>
                </a:lnTo>
                <a:lnTo>
                  <a:pt x="888571" y="32475"/>
                </a:lnTo>
                <a:lnTo>
                  <a:pt x="890563" y="34467"/>
                </a:lnTo>
                <a:lnTo>
                  <a:pt x="891559" y="37323"/>
                </a:lnTo>
                <a:lnTo>
                  <a:pt x="891559" y="42950"/>
                </a:lnTo>
                <a:lnTo>
                  <a:pt x="873429" y="46521"/>
                </a:lnTo>
                <a:lnTo>
                  <a:pt x="873861" y="53162"/>
                </a:lnTo>
                <a:lnTo>
                  <a:pt x="877115" y="52498"/>
                </a:lnTo>
                <a:lnTo>
                  <a:pt x="891559" y="49537"/>
                </a:lnTo>
                <a:lnTo>
                  <a:pt x="893153" y="49211"/>
                </a:lnTo>
                <a:lnTo>
                  <a:pt x="893153" y="42636"/>
                </a:lnTo>
                <a:lnTo>
                  <a:pt x="895278" y="27361"/>
                </a:lnTo>
                <a:lnTo>
                  <a:pt x="892987" y="25502"/>
                </a:lnTo>
                <a:lnTo>
                  <a:pt x="890065" y="24306"/>
                </a:lnTo>
                <a:lnTo>
                  <a:pt x="887143" y="23044"/>
                </a:lnTo>
                <a:lnTo>
                  <a:pt x="883889" y="22413"/>
                </a:lnTo>
                <a:lnTo>
                  <a:pt x="874990" y="22413"/>
                </a:lnTo>
                <a:lnTo>
                  <a:pt x="870540" y="23576"/>
                </a:lnTo>
                <a:lnTo>
                  <a:pt x="866954" y="25900"/>
                </a:lnTo>
                <a:lnTo>
                  <a:pt x="863368" y="28158"/>
                </a:lnTo>
                <a:close/>
              </a:path>
              <a:path w="1946156" h="94636">
                <a:moveTo>
                  <a:pt x="930351" y="34700"/>
                </a:moveTo>
                <a:lnTo>
                  <a:pt x="932078" y="32873"/>
                </a:lnTo>
                <a:lnTo>
                  <a:pt x="934137" y="31678"/>
                </a:lnTo>
                <a:lnTo>
                  <a:pt x="936262" y="30483"/>
                </a:lnTo>
                <a:lnTo>
                  <a:pt x="938354" y="29885"/>
                </a:lnTo>
                <a:lnTo>
                  <a:pt x="942006" y="29885"/>
                </a:lnTo>
                <a:lnTo>
                  <a:pt x="943235" y="29951"/>
                </a:lnTo>
                <a:lnTo>
                  <a:pt x="944962" y="30217"/>
                </a:lnTo>
                <a:lnTo>
                  <a:pt x="946489" y="30682"/>
                </a:lnTo>
                <a:lnTo>
                  <a:pt x="947884" y="23410"/>
                </a:lnTo>
                <a:lnTo>
                  <a:pt x="946257" y="22746"/>
                </a:lnTo>
                <a:lnTo>
                  <a:pt x="944198" y="22480"/>
                </a:lnTo>
                <a:lnTo>
                  <a:pt x="942405" y="22413"/>
                </a:lnTo>
                <a:lnTo>
                  <a:pt x="938553" y="22413"/>
                </a:lnTo>
                <a:lnTo>
                  <a:pt x="935266" y="23177"/>
                </a:lnTo>
                <a:lnTo>
                  <a:pt x="932543" y="24705"/>
                </a:lnTo>
                <a:lnTo>
                  <a:pt x="929886" y="26232"/>
                </a:lnTo>
                <a:lnTo>
                  <a:pt x="927861" y="28523"/>
                </a:lnTo>
                <a:lnTo>
                  <a:pt x="926466" y="31578"/>
                </a:lnTo>
                <a:lnTo>
                  <a:pt x="925370" y="23410"/>
                </a:lnTo>
                <a:lnTo>
                  <a:pt x="918895" y="23410"/>
                </a:lnTo>
                <a:lnTo>
                  <a:pt x="918895" y="73219"/>
                </a:lnTo>
                <a:lnTo>
                  <a:pt x="926865" y="73219"/>
                </a:lnTo>
                <a:lnTo>
                  <a:pt x="926865" y="42603"/>
                </a:lnTo>
                <a:lnTo>
                  <a:pt x="927562" y="39548"/>
                </a:lnTo>
                <a:lnTo>
                  <a:pt x="928957" y="37157"/>
                </a:lnTo>
                <a:lnTo>
                  <a:pt x="930351" y="34700"/>
                </a:lnTo>
                <a:close/>
              </a:path>
              <a:path w="1946156" h="94636">
                <a:moveTo>
                  <a:pt x="873429" y="46521"/>
                </a:moveTo>
                <a:lnTo>
                  <a:pt x="868979" y="47384"/>
                </a:lnTo>
                <a:lnTo>
                  <a:pt x="865493" y="49045"/>
                </a:lnTo>
                <a:lnTo>
                  <a:pt x="862969" y="51502"/>
                </a:lnTo>
                <a:lnTo>
                  <a:pt x="860512" y="53893"/>
                </a:lnTo>
                <a:lnTo>
                  <a:pt x="859283" y="56948"/>
                </a:lnTo>
                <a:lnTo>
                  <a:pt x="859283" y="63655"/>
                </a:lnTo>
                <a:lnTo>
                  <a:pt x="860014" y="66179"/>
                </a:lnTo>
                <a:lnTo>
                  <a:pt x="861475" y="68238"/>
                </a:lnTo>
                <a:lnTo>
                  <a:pt x="863002" y="70230"/>
                </a:lnTo>
                <a:lnTo>
                  <a:pt x="865028" y="71724"/>
                </a:lnTo>
                <a:lnTo>
                  <a:pt x="867552" y="72720"/>
                </a:lnTo>
                <a:lnTo>
                  <a:pt x="870075" y="73717"/>
                </a:lnTo>
                <a:lnTo>
                  <a:pt x="872798" y="74215"/>
                </a:lnTo>
                <a:lnTo>
                  <a:pt x="878045" y="74215"/>
                </a:lnTo>
                <a:lnTo>
                  <a:pt x="880402" y="73849"/>
                </a:lnTo>
                <a:lnTo>
                  <a:pt x="882793" y="73119"/>
                </a:lnTo>
                <a:lnTo>
                  <a:pt x="885184" y="72322"/>
                </a:lnTo>
                <a:lnTo>
                  <a:pt x="887342" y="71127"/>
                </a:lnTo>
                <a:lnTo>
                  <a:pt x="889268" y="69533"/>
                </a:lnTo>
                <a:lnTo>
                  <a:pt x="891194" y="67872"/>
                </a:lnTo>
                <a:lnTo>
                  <a:pt x="891360" y="66112"/>
                </a:lnTo>
                <a:lnTo>
                  <a:pt x="891360" y="62858"/>
                </a:lnTo>
                <a:lnTo>
                  <a:pt x="893352" y="63157"/>
                </a:lnTo>
                <a:lnTo>
                  <a:pt x="892655" y="69533"/>
                </a:lnTo>
                <a:lnTo>
                  <a:pt x="893519" y="70994"/>
                </a:lnTo>
                <a:lnTo>
                  <a:pt x="894714" y="72090"/>
                </a:lnTo>
                <a:lnTo>
                  <a:pt x="896241" y="72820"/>
                </a:lnTo>
                <a:lnTo>
                  <a:pt x="897769" y="73551"/>
                </a:lnTo>
                <a:lnTo>
                  <a:pt x="899496" y="73916"/>
                </a:lnTo>
                <a:lnTo>
                  <a:pt x="903547" y="73916"/>
                </a:lnTo>
                <a:lnTo>
                  <a:pt x="905273" y="73584"/>
                </a:lnTo>
                <a:lnTo>
                  <a:pt x="906602" y="72920"/>
                </a:lnTo>
                <a:lnTo>
                  <a:pt x="907000" y="66644"/>
                </a:lnTo>
                <a:lnTo>
                  <a:pt x="904576" y="67142"/>
                </a:lnTo>
                <a:lnTo>
                  <a:pt x="900791" y="67142"/>
                </a:lnTo>
                <a:lnTo>
                  <a:pt x="899529" y="65946"/>
                </a:lnTo>
                <a:lnTo>
                  <a:pt x="899529" y="35530"/>
                </a:lnTo>
                <a:lnTo>
                  <a:pt x="898665" y="32342"/>
                </a:lnTo>
                <a:lnTo>
                  <a:pt x="896939" y="29885"/>
                </a:lnTo>
                <a:lnTo>
                  <a:pt x="895278" y="27361"/>
                </a:lnTo>
                <a:lnTo>
                  <a:pt x="893153" y="42636"/>
                </a:lnTo>
                <a:lnTo>
                  <a:pt x="893153" y="49211"/>
                </a:lnTo>
                <a:lnTo>
                  <a:pt x="891559" y="49537"/>
                </a:lnTo>
                <a:lnTo>
                  <a:pt x="891559" y="56914"/>
                </a:lnTo>
                <a:lnTo>
                  <a:pt x="891161" y="58774"/>
                </a:lnTo>
                <a:lnTo>
                  <a:pt x="890364" y="60368"/>
                </a:lnTo>
                <a:lnTo>
                  <a:pt x="889567" y="61895"/>
                </a:lnTo>
                <a:lnTo>
                  <a:pt x="888471" y="63190"/>
                </a:lnTo>
                <a:lnTo>
                  <a:pt x="887077" y="64253"/>
                </a:lnTo>
                <a:lnTo>
                  <a:pt x="885682" y="65249"/>
                </a:lnTo>
                <a:lnTo>
                  <a:pt x="884088" y="66013"/>
                </a:lnTo>
                <a:lnTo>
                  <a:pt x="882295" y="66544"/>
                </a:lnTo>
                <a:lnTo>
                  <a:pt x="880568" y="67009"/>
                </a:lnTo>
                <a:lnTo>
                  <a:pt x="878742" y="67241"/>
                </a:lnTo>
                <a:lnTo>
                  <a:pt x="873827" y="67241"/>
                </a:lnTo>
                <a:lnTo>
                  <a:pt x="871503" y="66611"/>
                </a:lnTo>
                <a:lnTo>
                  <a:pt x="869843" y="65349"/>
                </a:lnTo>
                <a:lnTo>
                  <a:pt x="868249" y="64020"/>
                </a:lnTo>
                <a:lnTo>
                  <a:pt x="867452" y="62327"/>
                </a:lnTo>
                <a:lnTo>
                  <a:pt x="867452" y="58143"/>
                </a:lnTo>
                <a:lnTo>
                  <a:pt x="868249" y="56483"/>
                </a:lnTo>
                <a:lnTo>
                  <a:pt x="869843" y="55287"/>
                </a:lnTo>
                <a:lnTo>
                  <a:pt x="871437" y="54092"/>
                </a:lnTo>
                <a:lnTo>
                  <a:pt x="873861" y="53162"/>
                </a:lnTo>
                <a:lnTo>
                  <a:pt x="873429" y="46521"/>
                </a:lnTo>
                <a:close/>
              </a:path>
              <a:path w="1946156" h="94636">
                <a:moveTo>
                  <a:pt x="1001703" y="27494"/>
                </a:moveTo>
                <a:lnTo>
                  <a:pt x="999478" y="30051"/>
                </a:lnTo>
                <a:lnTo>
                  <a:pt x="999146" y="30831"/>
                </a:lnTo>
                <a:lnTo>
                  <a:pt x="998150" y="33172"/>
                </a:lnTo>
                <a:lnTo>
                  <a:pt x="997751" y="62460"/>
                </a:lnTo>
                <a:lnTo>
                  <a:pt x="998614" y="64718"/>
                </a:lnTo>
                <a:lnTo>
                  <a:pt x="998847" y="61065"/>
                </a:lnTo>
                <a:lnTo>
                  <a:pt x="999146" y="34666"/>
                </a:lnTo>
                <a:lnTo>
                  <a:pt x="999810" y="41308"/>
                </a:lnTo>
                <a:lnTo>
                  <a:pt x="1001138" y="38452"/>
                </a:lnTo>
                <a:lnTo>
                  <a:pt x="1002466" y="35596"/>
                </a:lnTo>
                <a:lnTo>
                  <a:pt x="1004824" y="25502"/>
                </a:lnTo>
                <a:lnTo>
                  <a:pt x="1001703" y="27494"/>
                </a:lnTo>
                <a:close/>
              </a:path>
              <a:path w="1946156" h="94636">
                <a:moveTo>
                  <a:pt x="1015583" y="74215"/>
                </a:moveTo>
                <a:lnTo>
                  <a:pt x="1019700" y="74215"/>
                </a:lnTo>
                <a:lnTo>
                  <a:pt x="1023486" y="73185"/>
                </a:lnTo>
                <a:lnTo>
                  <a:pt x="1026939" y="71127"/>
                </a:lnTo>
                <a:lnTo>
                  <a:pt x="1030392" y="69068"/>
                </a:lnTo>
                <a:lnTo>
                  <a:pt x="1033149" y="66112"/>
                </a:lnTo>
                <a:lnTo>
                  <a:pt x="1035207" y="62261"/>
                </a:lnTo>
                <a:lnTo>
                  <a:pt x="1037333" y="58342"/>
                </a:lnTo>
                <a:lnTo>
                  <a:pt x="1038395" y="53693"/>
                </a:lnTo>
                <a:lnTo>
                  <a:pt x="1038395" y="42868"/>
                </a:lnTo>
                <a:lnTo>
                  <a:pt x="1037366" y="38219"/>
                </a:lnTo>
                <a:lnTo>
                  <a:pt x="1035307" y="34368"/>
                </a:lnTo>
                <a:lnTo>
                  <a:pt x="1033248" y="30516"/>
                </a:lnTo>
                <a:lnTo>
                  <a:pt x="1030492" y="27560"/>
                </a:lnTo>
                <a:lnTo>
                  <a:pt x="1027039" y="25502"/>
                </a:lnTo>
                <a:lnTo>
                  <a:pt x="1023585" y="23443"/>
                </a:lnTo>
                <a:lnTo>
                  <a:pt x="1019800" y="22413"/>
                </a:lnTo>
                <a:lnTo>
                  <a:pt x="1011631" y="22413"/>
                </a:lnTo>
                <a:lnTo>
                  <a:pt x="1008012" y="23443"/>
                </a:lnTo>
                <a:lnTo>
                  <a:pt x="1004824" y="25502"/>
                </a:lnTo>
                <a:lnTo>
                  <a:pt x="1002466" y="35596"/>
                </a:lnTo>
                <a:lnTo>
                  <a:pt x="1004293" y="33371"/>
                </a:lnTo>
                <a:lnTo>
                  <a:pt x="1006617" y="31778"/>
                </a:lnTo>
                <a:lnTo>
                  <a:pt x="1009008" y="30184"/>
                </a:lnTo>
                <a:lnTo>
                  <a:pt x="1011764" y="29387"/>
                </a:lnTo>
                <a:lnTo>
                  <a:pt x="1019800" y="29387"/>
                </a:lnTo>
                <a:lnTo>
                  <a:pt x="1023618" y="31113"/>
                </a:lnTo>
                <a:lnTo>
                  <a:pt x="1026341" y="34567"/>
                </a:lnTo>
                <a:lnTo>
                  <a:pt x="1029064" y="38020"/>
                </a:lnTo>
                <a:lnTo>
                  <a:pt x="1030426" y="42603"/>
                </a:lnTo>
                <a:lnTo>
                  <a:pt x="1030426" y="54025"/>
                </a:lnTo>
                <a:lnTo>
                  <a:pt x="1029031" y="58608"/>
                </a:lnTo>
                <a:lnTo>
                  <a:pt x="1026242" y="62061"/>
                </a:lnTo>
                <a:lnTo>
                  <a:pt x="1023519" y="65515"/>
                </a:lnTo>
                <a:lnTo>
                  <a:pt x="1019700" y="67241"/>
                </a:lnTo>
                <a:lnTo>
                  <a:pt x="1011664" y="67241"/>
                </a:lnTo>
                <a:lnTo>
                  <a:pt x="1008908" y="66478"/>
                </a:lnTo>
                <a:lnTo>
                  <a:pt x="1006517" y="64950"/>
                </a:lnTo>
                <a:lnTo>
                  <a:pt x="1004193" y="63423"/>
                </a:lnTo>
                <a:lnTo>
                  <a:pt x="1002367" y="61264"/>
                </a:lnTo>
                <a:lnTo>
                  <a:pt x="1001038" y="58475"/>
                </a:lnTo>
                <a:lnTo>
                  <a:pt x="999777" y="55619"/>
                </a:lnTo>
                <a:lnTo>
                  <a:pt x="999146" y="52299"/>
                </a:lnTo>
                <a:lnTo>
                  <a:pt x="999146" y="44661"/>
                </a:lnTo>
                <a:lnTo>
                  <a:pt x="999810" y="41308"/>
                </a:lnTo>
                <a:lnTo>
                  <a:pt x="999146" y="34666"/>
                </a:lnTo>
                <a:lnTo>
                  <a:pt x="998847" y="61065"/>
                </a:lnTo>
                <a:lnTo>
                  <a:pt x="998614" y="64718"/>
                </a:lnTo>
                <a:lnTo>
                  <a:pt x="997751" y="62460"/>
                </a:lnTo>
                <a:lnTo>
                  <a:pt x="998150" y="33172"/>
                </a:lnTo>
                <a:lnTo>
                  <a:pt x="999146" y="30831"/>
                </a:lnTo>
                <a:lnTo>
                  <a:pt x="999146" y="498"/>
                </a:lnTo>
                <a:lnTo>
                  <a:pt x="991176" y="498"/>
                </a:lnTo>
                <a:lnTo>
                  <a:pt x="991176" y="73219"/>
                </a:lnTo>
                <a:lnTo>
                  <a:pt x="998150" y="73219"/>
                </a:lnTo>
                <a:lnTo>
                  <a:pt x="998635" y="64751"/>
                </a:lnTo>
                <a:lnTo>
                  <a:pt x="999909" y="66743"/>
                </a:lnTo>
                <a:lnTo>
                  <a:pt x="1001636" y="68536"/>
                </a:lnTo>
                <a:lnTo>
                  <a:pt x="1003363" y="70330"/>
                </a:lnTo>
                <a:lnTo>
                  <a:pt x="1005422" y="71724"/>
                </a:lnTo>
                <a:lnTo>
                  <a:pt x="1007812" y="72720"/>
                </a:lnTo>
                <a:lnTo>
                  <a:pt x="1010203" y="73717"/>
                </a:lnTo>
                <a:lnTo>
                  <a:pt x="1012793" y="74215"/>
                </a:lnTo>
                <a:lnTo>
                  <a:pt x="1015583" y="74215"/>
                </a:lnTo>
                <a:close/>
              </a:path>
              <a:path w="1946156" h="94636">
                <a:moveTo>
                  <a:pt x="1057915" y="48314"/>
                </a:moveTo>
                <a:lnTo>
                  <a:pt x="1057915" y="44329"/>
                </a:lnTo>
                <a:lnTo>
                  <a:pt x="1057915" y="50605"/>
                </a:lnTo>
                <a:lnTo>
                  <a:pt x="1095571" y="50605"/>
                </a:lnTo>
                <a:lnTo>
                  <a:pt x="1057915" y="44329"/>
                </a:lnTo>
                <a:lnTo>
                  <a:pt x="1057915" y="48314"/>
                </a:lnTo>
                <a:close/>
              </a:path>
              <a:path w="1946156" h="94636">
                <a:moveTo>
                  <a:pt x="1061701" y="25502"/>
                </a:moveTo>
                <a:lnTo>
                  <a:pt x="1058115" y="27560"/>
                </a:lnTo>
                <a:lnTo>
                  <a:pt x="1055292" y="30549"/>
                </a:lnTo>
                <a:lnTo>
                  <a:pt x="1053233" y="34467"/>
                </a:lnTo>
                <a:lnTo>
                  <a:pt x="1051175" y="38319"/>
                </a:lnTo>
                <a:lnTo>
                  <a:pt x="1050145" y="42935"/>
                </a:lnTo>
                <a:lnTo>
                  <a:pt x="1050145" y="53693"/>
                </a:lnTo>
                <a:lnTo>
                  <a:pt x="1051175" y="58342"/>
                </a:lnTo>
                <a:lnTo>
                  <a:pt x="1053233" y="62261"/>
                </a:lnTo>
                <a:lnTo>
                  <a:pt x="1055292" y="66112"/>
                </a:lnTo>
                <a:lnTo>
                  <a:pt x="1058148" y="69068"/>
                </a:lnTo>
                <a:lnTo>
                  <a:pt x="1055325" y="50605"/>
                </a:lnTo>
                <a:lnTo>
                  <a:pt x="1055325" y="43532"/>
                </a:lnTo>
                <a:lnTo>
                  <a:pt x="1058064" y="43532"/>
                </a:lnTo>
                <a:lnTo>
                  <a:pt x="1058546" y="40942"/>
                </a:lnTo>
                <a:lnTo>
                  <a:pt x="1059808" y="38153"/>
                </a:lnTo>
                <a:lnTo>
                  <a:pt x="1061136" y="35297"/>
                </a:lnTo>
                <a:lnTo>
                  <a:pt x="1062963" y="33139"/>
                </a:lnTo>
                <a:lnTo>
                  <a:pt x="1065287" y="31678"/>
                </a:lnTo>
                <a:lnTo>
                  <a:pt x="1067678" y="30150"/>
                </a:lnTo>
                <a:lnTo>
                  <a:pt x="1070501" y="29387"/>
                </a:lnTo>
                <a:lnTo>
                  <a:pt x="1078005" y="29387"/>
                </a:lnTo>
                <a:lnTo>
                  <a:pt x="1081425" y="30682"/>
                </a:lnTo>
                <a:lnTo>
                  <a:pt x="1084015" y="33272"/>
                </a:lnTo>
                <a:lnTo>
                  <a:pt x="1086672" y="35862"/>
                </a:lnTo>
                <a:lnTo>
                  <a:pt x="1088000" y="39548"/>
                </a:lnTo>
                <a:lnTo>
                  <a:pt x="1092084" y="43532"/>
                </a:lnTo>
                <a:lnTo>
                  <a:pt x="1089129" y="27394"/>
                </a:lnTo>
                <a:lnTo>
                  <a:pt x="1085808" y="25402"/>
                </a:lnTo>
                <a:lnTo>
                  <a:pt x="1082554" y="23410"/>
                </a:lnTo>
                <a:lnTo>
                  <a:pt x="1078603" y="22413"/>
                </a:lnTo>
                <a:lnTo>
                  <a:pt x="1069371" y="22413"/>
                </a:lnTo>
                <a:lnTo>
                  <a:pt x="1065287" y="23443"/>
                </a:lnTo>
                <a:lnTo>
                  <a:pt x="1061701" y="25502"/>
                </a:lnTo>
                <a:close/>
              </a:path>
              <a:path w="1946156" h="94636">
                <a:moveTo>
                  <a:pt x="1095969" y="40776"/>
                </a:moveTo>
                <a:lnTo>
                  <a:pt x="1095106" y="36958"/>
                </a:lnTo>
                <a:lnTo>
                  <a:pt x="1093379" y="33571"/>
                </a:lnTo>
                <a:lnTo>
                  <a:pt x="1091653" y="30117"/>
                </a:lnTo>
                <a:lnTo>
                  <a:pt x="1089129" y="27394"/>
                </a:lnTo>
                <a:lnTo>
                  <a:pt x="1092084" y="43532"/>
                </a:lnTo>
                <a:lnTo>
                  <a:pt x="1088000" y="39548"/>
                </a:lnTo>
                <a:lnTo>
                  <a:pt x="1088000" y="44329"/>
                </a:lnTo>
                <a:lnTo>
                  <a:pt x="1058064" y="43532"/>
                </a:lnTo>
                <a:lnTo>
                  <a:pt x="1055325" y="43532"/>
                </a:lnTo>
                <a:lnTo>
                  <a:pt x="1055325" y="50605"/>
                </a:lnTo>
                <a:lnTo>
                  <a:pt x="1058148" y="69068"/>
                </a:lnTo>
                <a:lnTo>
                  <a:pt x="1061801" y="71127"/>
                </a:lnTo>
                <a:lnTo>
                  <a:pt x="1065520" y="73185"/>
                </a:lnTo>
                <a:lnTo>
                  <a:pt x="1069737" y="74215"/>
                </a:lnTo>
                <a:lnTo>
                  <a:pt x="1077706" y="74215"/>
                </a:lnTo>
                <a:lnTo>
                  <a:pt x="1080628" y="73783"/>
                </a:lnTo>
                <a:lnTo>
                  <a:pt x="1083218" y="72920"/>
                </a:lnTo>
                <a:lnTo>
                  <a:pt x="1085875" y="71990"/>
                </a:lnTo>
                <a:lnTo>
                  <a:pt x="1088166" y="70695"/>
                </a:lnTo>
                <a:lnTo>
                  <a:pt x="1090092" y="69035"/>
                </a:lnTo>
                <a:lnTo>
                  <a:pt x="1092084" y="67374"/>
                </a:lnTo>
                <a:lnTo>
                  <a:pt x="1093712" y="65415"/>
                </a:lnTo>
                <a:lnTo>
                  <a:pt x="1094973" y="63157"/>
                </a:lnTo>
                <a:lnTo>
                  <a:pt x="1088697" y="59471"/>
                </a:lnTo>
                <a:lnTo>
                  <a:pt x="1087303" y="61862"/>
                </a:lnTo>
                <a:lnTo>
                  <a:pt x="1085443" y="63755"/>
                </a:lnTo>
                <a:lnTo>
                  <a:pt x="1083119" y="65149"/>
                </a:lnTo>
                <a:lnTo>
                  <a:pt x="1080861" y="66544"/>
                </a:lnTo>
                <a:lnTo>
                  <a:pt x="1077905" y="67241"/>
                </a:lnTo>
                <a:lnTo>
                  <a:pt x="1070866" y="67241"/>
                </a:lnTo>
                <a:lnTo>
                  <a:pt x="1067944" y="66511"/>
                </a:lnTo>
                <a:lnTo>
                  <a:pt x="1065486" y="65050"/>
                </a:lnTo>
                <a:lnTo>
                  <a:pt x="1063096" y="63522"/>
                </a:lnTo>
                <a:lnTo>
                  <a:pt x="1061236" y="61331"/>
                </a:lnTo>
                <a:lnTo>
                  <a:pt x="1059908" y="58475"/>
                </a:lnTo>
                <a:lnTo>
                  <a:pt x="1058580" y="55619"/>
                </a:lnTo>
                <a:lnTo>
                  <a:pt x="1057915" y="52232"/>
                </a:lnTo>
                <a:lnTo>
                  <a:pt x="1057915" y="44329"/>
                </a:lnTo>
                <a:lnTo>
                  <a:pt x="1095571" y="50605"/>
                </a:lnTo>
                <a:lnTo>
                  <a:pt x="1095803" y="49045"/>
                </a:lnTo>
                <a:lnTo>
                  <a:pt x="1095936" y="47185"/>
                </a:lnTo>
                <a:lnTo>
                  <a:pt x="1095969" y="40776"/>
                </a:lnTo>
                <a:close/>
              </a:path>
              <a:path w="1946156" h="94636">
                <a:moveTo>
                  <a:pt x="1122682" y="74215"/>
                </a:moveTo>
                <a:lnTo>
                  <a:pt x="1124010" y="74215"/>
                </a:lnTo>
                <a:lnTo>
                  <a:pt x="1125305" y="74082"/>
                </a:lnTo>
                <a:lnTo>
                  <a:pt x="1126567" y="73816"/>
                </a:lnTo>
                <a:lnTo>
                  <a:pt x="1127829" y="73617"/>
                </a:lnTo>
                <a:lnTo>
                  <a:pt x="1130054" y="72820"/>
                </a:lnTo>
                <a:lnTo>
                  <a:pt x="1131348" y="65847"/>
                </a:lnTo>
                <a:lnTo>
                  <a:pt x="1129887" y="66378"/>
                </a:lnTo>
                <a:lnTo>
                  <a:pt x="1127862" y="66943"/>
                </a:lnTo>
                <a:lnTo>
                  <a:pt x="1125903" y="67241"/>
                </a:lnTo>
                <a:lnTo>
                  <a:pt x="1122516" y="67241"/>
                </a:lnTo>
                <a:lnTo>
                  <a:pt x="1121021" y="66777"/>
                </a:lnTo>
                <a:lnTo>
                  <a:pt x="1119162" y="64851"/>
                </a:lnTo>
                <a:lnTo>
                  <a:pt x="1118697" y="63091"/>
                </a:lnTo>
                <a:lnTo>
                  <a:pt x="1118697" y="498"/>
                </a:lnTo>
                <a:lnTo>
                  <a:pt x="1110728" y="498"/>
                </a:lnTo>
                <a:lnTo>
                  <a:pt x="1110728" y="65382"/>
                </a:lnTo>
                <a:lnTo>
                  <a:pt x="1111691" y="68736"/>
                </a:lnTo>
                <a:lnTo>
                  <a:pt x="1113617" y="70927"/>
                </a:lnTo>
                <a:lnTo>
                  <a:pt x="1115609" y="73119"/>
                </a:lnTo>
                <a:lnTo>
                  <a:pt x="1118631" y="74215"/>
                </a:lnTo>
                <a:lnTo>
                  <a:pt x="1122682" y="74215"/>
                </a:lnTo>
                <a:close/>
              </a:path>
              <a:path w="1946156" h="94636">
                <a:moveTo>
                  <a:pt x="1151537" y="7869"/>
                </a:moveTo>
                <a:lnTo>
                  <a:pt x="1151537" y="6076"/>
                </a:lnTo>
                <a:lnTo>
                  <a:pt x="1150973" y="4648"/>
                </a:lnTo>
                <a:lnTo>
                  <a:pt x="1148781" y="2457"/>
                </a:lnTo>
                <a:lnTo>
                  <a:pt x="1147354" y="1892"/>
                </a:lnTo>
                <a:lnTo>
                  <a:pt x="1143767" y="1892"/>
                </a:lnTo>
                <a:lnTo>
                  <a:pt x="1142306" y="2457"/>
                </a:lnTo>
                <a:lnTo>
                  <a:pt x="1140115" y="4648"/>
                </a:lnTo>
                <a:lnTo>
                  <a:pt x="1139583" y="6076"/>
                </a:lnTo>
                <a:lnTo>
                  <a:pt x="1139583" y="9662"/>
                </a:lnTo>
                <a:lnTo>
                  <a:pt x="1140115" y="11123"/>
                </a:lnTo>
                <a:lnTo>
                  <a:pt x="1142306" y="13315"/>
                </a:lnTo>
                <a:lnTo>
                  <a:pt x="1143767" y="13846"/>
                </a:lnTo>
                <a:lnTo>
                  <a:pt x="1147354" y="13846"/>
                </a:lnTo>
                <a:lnTo>
                  <a:pt x="1148781" y="13315"/>
                </a:lnTo>
                <a:lnTo>
                  <a:pt x="1150973" y="11123"/>
                </a:lnTo>
                <a:lnTo>
                  <a:pt x="1151537" y="9662"/>
                </a:lnTo>
                <a:lnTo>
                  <a:pt x="1151537" y="7869"/>
                </a:lnTo>
                <a:close/>
              </a:path>
              <a:path w="1946156" h="94636">
                <a:moveTo>
                  <a:pt x="1141576" y="23410"/>
                </a:moveTo>
                <a:lnTo>
                  <a:pt x="1141576" y="73219"/>
                </a:lnTo>
                <a:lnTo>
                  <a:pt x="1149545" y="73219"/>
                </a:lnTo>
                <a:lnTo>
                  <a:pt x="1149545" y="23410"/>
                </a:lnTo>
                <a:lnTo>
                  <a:pt x="1141576" y="23410"/>
                </a:lnTo>
                <a:close/>
              </a:path>
              <a:path w="1946156" h="94636">
                <a:moveTo>
                  <a:pt x="1172320" y="48314"/>
                </a:moveTo>
                <a:lnTo>
                  <a:pt x="1172320" y="44329"/>
                </a:lnTo>
                <a:lnTo>
                  <a:pt x="1172320" y="50605"/>
                </a:lnTo>
                <a:lnTo>
                  <a:pt x="1209976" y="50605"/>
                </a:lnTo>
                <a:lnTo>
                  <a:pt x="1172320" y="44329"/>
                </a:lnTo>
                <a:lnTo>
                  <a:pt x="1172320" y="48314"/>
                </a:lnTo>
                <a:close/>
              </a:path>
              <a:path w="1946156" h="94636">
                <a:moveTo>
                  <a:pt x="1176106" y="25502"/>
                </a:moveTo>
                <a:lnTo>
                  <a:pt x="1172519" y="27560"/>
                </a:lnTo>
                <a:lnTo>
                  <a:pt x="1169697" y="30549"/>
                </a:lnTo>
                <a:lnTo>
                  <a:pt x="1167638" y="34467"/>
                </a:lnTo>
                <a:lnTo>
                  <a:pt x="1165579" y="38319"/>
                </a:lnTo>
                <a:lnTo>
                  <a:pt x="1164550" y="42935"/>
                </a:lnTo>
                <a:lnTo>
                  <a:pt x="1164550" y="53693"/>
                </a:lnTo>
                <a:lnTo>
                  <a:pt x="1165579" y="58342"/>
                </a:lnTo>
                <a:lnTo>
                  <a:pt x="1167638" y="62261"/>
                </a:lnTo>
                <a:lnTo>
                  <a:pt x="1169697" y="66112"/>
                </a:lnTo>
                <a:lnTo>
                  <a:pt x="1172553" y="69068"/>
                </a:lnTo>
                <a:lnTo>
                  <a:pt x="1169730" y="50605"/>
                </a:lnTo>
                <a:lnTo>
                  <a:pt x="1169730" y="43532"/>
                </a:lnTo>
                <a:lnTo>
                  <a:pt x="1172469" y="43532"/>
                </a:lnTo>
                <a:lnTo>
                  <a:pt x="1172951" y="40942"/>
                </a:lnTo>
                <a:lnTo>
                  <a:pt x="1174213" y="38153"/>
                </a:lnTo>
                <a:lnTo>
                  <a:pt x="1175541" y="35297"/>
                </a:lnTo>
                <a:lnTo>
                  <a:pt x="1177368" y="33139"/>
                </a:lnTo>
                <a:lnTo>
                  <a:pt x="1179692" y="31678"/>
                </a:lnTo>
                <a:lnTo>
                  <a:pt x="1182083" y="30150"/>
                </a:lnTo>
                <a:lnTo>
                  <a:pt x="1184905" y="29387"/>
                </a:lnTo>
                <a:lnTo>
                  <a:pt x="1192410" y="29387"/>
                </a:lnTo>
                <a:lnTo>
                  <a:pt x="1195830" y="30682"/>
                </a:lnTo>
                <a:lnTo>
                  <a:pt x="1198420" y="33272"/>
                </a:lnTo>
                <a:lnTo>
                  <a:pt x="1201077" y="35862"/>
                </a:lnTo>
                <a:lnTo>
                  <a:pt x="1202405" y="39548"/>
                </a:lnTo>
                <a:lnTo>
                  <a:pt x="1206489" y="43532"/>
                </a:lnTo>
                <a:lnTo>
                  <a:pt x="1203534" y="27394"/>
                </a:lnTo>
                <a:lnTo>
                  <a:pt x="1200213" y="25402"/>
                </a:lnTo>
                <a:lnTo>
                  <a:pt x="1196959" y="23410"/>
                </a:lnTo>
                <a:lnTo>
                  <a:pt x="1193007" y="22413"/>
                </a:lnTo>
                <a:lnTo>
                  <a:pt x="1183776" y="22413"/>
                </a:lnTo>
                <a:lnTo>
                  <a:pt x="1179692" y="23443"/>
                </a:lnTo>
                <a:lnTo>
                  <a:pt x="1176106" y="25502"/>
                </a:lnTo>
                <a:close/>
              </a:path>
              <a:path w="1946156" h="94636">
                <a:moveTo>
                  <a:pt x="1210374" y="40776"/>
                </a:moveTo>
                <a:lnTo>
                  <a:pt x="1209511" y="36958"/>
                </a:lnTo>
                <a:lnTo>
                  <a:pt x="1207784" y="33571"/>
                </a:lnTo>
                <a:lnTo>
                  <a:pt x="1206057" y="30117"/>
                </a:lnTo>
                <a:lnTo>
                  <a:pt x="1203534" y="27394"/>
                </a:lnTo>
                <a:lnTo>
                  <a:pt x="1206489" y="43532"/>
                </a:lnTo>
                <a:lnTo>
                  <a:pt x="1202405" y="39548"/>
                </a:lnTo>
                <a:lnTo>
                  <a:pt x="1202405" y="44329"/>
                </a:lnTo>
                <a:lnTo>
                  <a:pt x="1172469" y="43532"/>
                </a:lnTo>
                <a:lnTo>
                  <a:pt x="1169730" y="43532"/>
                </a:lnTo>
                <a:lnTo>
                  <a:pt x="1169730" y="50605"/>
                </a:lnTo>
                <a:lnTo>
                  <a:pt x="1172553" y="69068"/>
                </a:lnTo>
                <a:lnTo>
                  <a:pt x="1176205" y="71127"/>
                </a:lnTo>
                <a:lnTo>
                  <a:pt x="1179924" y="73185"/>
                </a:lnTo>
                <a:lnTo>
                  <a:pt x="1184141" y="74215"/>
                </a:lnTo>
                <a:lnTo>
                  <a:pt x="1192111" y="74215"/>
                </a:lnTo>
                <a:lnTo>
                  <a:pt x="1195033" y="73783"/>
                </a:lnTo>
                <a:lnTo>
                  <a:pt x="1197623" y="72920"/>
                </a:lnTo>
                <a:lnTo>
                  <a:pt x="1200280" y="71990"/>
                </a:lnTo>
                <a:lnTo>
                  <a:pt x="1202571" y="70695"/>
                </a:lnTo>
                <a:lnTo>
                  <a:pt x="1204497" y="69035"/>
                </a:lnTo>
                <a:lnTo>
                  <a:pt x="1206489" y="67374"/>
                </a:lnTo>
                <a:lnTo>
                  <a:pt x="1208116" y="65415"/>
                </a:lnTo>
                <a:lnTo>
                  <a:pt x="1209378" y="63157"/>
                </a:lnTo>
                <a:lnTo>
                  <a:pt x="1203102" y="59471"/>
                </a:lnTo>
                <a:lnTo>
                  <a:pt x="1201707" y="61862"/>
                </a:lnTo>
                <a:lnTo>
                  <a:pt x="1199848" y="63755"/>
                </a:lnTo>
                <a:lnTo>
                  <a:pt x="1197523" y="65149"/>
                </a:lnTo>
                <a:lnTo>
                  <a:pt x="1195265" y="66544"/>
                </a:lnTo>
                <a:lnTo>
                  <a:pt x="1192310" y="67241"/>
                </a:lnTo>
                <a:lnTo>
                  <a:pt x="1185271" y="67241"/>
                </a:lnTo>
                <a:lnTo>
                  <a:pt x="1182348" y="66511"/>
                </a:lnTo>
                <a:lnTo>
                  <a:pt x="1179891" y="65050"/>
                </a:lnTo>
                <a:lnTo>
                  <a:pt x="1177500" y="63522"/>
                </a:lnTo>
                <a:lnTo>
                  <a:pt x="1175641" y="61331"/>
                </a:lnTo>
                <a:lnTo>
                  <a:pt x="1174313" y="58475"/>
                </a:lnTo>
                <a:lnTo>
                  <a:pt x="1172984" y="55619"/>
                </a:lnTo>
                <a:lnTo>
                  <a:pt x="1172320" y="52232"/>
                </a:lnTo>
                <a:lnTo>
                  <a:pt x="1172320" y="44329"/>
                </a:lnTo>
                <a:lnTo>
                  <a:pt x="1209976" y="50605"/>
                </a:lnTo>
                <a:lnTo>
                  <a:pt x="1210208" y="49045"/>
                </a:lnTo>
                <a:lnTo>
                  <a:pt x="1210341" y="47185"/>
                </a:lnTo>
                <a:lnTo>
                  <a:pt x="1210374" y="40776"/>
                </a:lnTo>
                <a:close/>
              </a:path>
              <a:path w="1946156" h="94636">
                <a:moveTo>
                  <a:pt x="1236899" y="30283"/>
                </a:moveTo>
                <a:lnTo>
                  <a:pt x="1253535" y="30283"/>
                </a:lnTo>
                <a:lnTo>
                  <a:pt x="1253535" y="23410"/>
                </a:lnTo>
                <a:lnTo>
                  <a:pt x="1236899" y="23410"/>
                </a:lnTo>
                <a:lnTo>
                  <a:pt x="1236899" y="12850"/>
                </a:lnTo>
                <a:lnTo>
                  <a:pt x="1237696" y="10692"/>
                </a:lnTo>
                <a:lnTo>
                  <a:pt x="1239290" y="9364"/>
                </a:lnTo>
                <a:lnTo>
                  <a:pt x="1240884" y="7969"/>
                </a:lnTo>
                <a:lnTo>
                  <a:pt x="1243109" y="7272"/>
                </a:lnTo>
                <a:lnTo>
                  <a:pt x="1245964" y="7272"/>
                </a:lnTo>
                <a:lnTo>
                  <a:pt x="1248122" y="7404"/>
                </a:lnTo>
                <a:lnTo>
                  <a:pt x="1249982" y="7869"/>
                </a:lnTo>
                <a:lnTo>
                  <a:pt x="1251642" y="8766"/>
                </a:lnTo>
                <a:lnTo>
                  <a:pt x="1253734" y="2291"/>
                </a:lnTo>
                <a:lnTo>
                  <a:pt x="1251676" y="996"/>
                </a:lnTo>
                <a:lnTo>
                  <a:pt x="1250148" y="597"/>
                </a:lnTo>
                <a:lnTo>
                  <a:pt x="1248621" y="199"/>
                </a:lnTo>
                <a:lnTo>
                  <a:pt x="1246994" y="0"/>
                </a:lnTo>
                <a:lnTo>
                  <a:pt x="1242544" y="0"/>
                </a:lnTo>
                <a:lnTo>
                  <a:pt x="1240153" y="365"/>
                </a:lnTo>
                <a:lnTo>
                  <a:pt x="1238094" y="1095"/>
                </a:lnTo>
                <a:lnTo>
                  <a:pt x="1236036" y="1826"/>
                </a:lnTo>
                <a:lnTo>
                  <a:pt x="1234309" y="2855"/>
                </a:lnTo>
                <a:lnTo>
                  <a:pt x="1232914" y="4183"/>
                </a:lnTo>
                <a:lnTo>
                  <a:pt x="1231586" y="5512"/>
                </a:lnTo>
                <a:lnTo>
                  <a:pt x="1230590" y="7106"/>
                </a:lnTo>
                <a:lnTo>
                  <a:pt x="1229926" y="8965"/>
                </a:lnTo>
                <a:lnTo>
                  <a:pt x="1229262" y="10825"/>
                </a:lnTo>
                <a:lnTo>
                  <a:pt x="1228930" y="12850"/>
                </a:lnTo>
                <a:lnTo>
                  <a:pt x="1228930" y="23410"/>
                </a:lnTo>
                <a:lnTo>
                  <a:pt x="1218968" y="23410"/>
                </a:lnTo>
                <a:lnTo>
                  <a:pt x="1218968" y="30283"/>
                </a:lnTo>
                <a:lnTo>
                  <a:pt x="1228930" y="30283"/>
                </a:lnTo>
                <a:lnTo>
                  <a:pt x="1228930" y="73219"/>
                </a:lnTo>
                <a:lnTo>
                  <a:pt x="1236899" y="73219"/>
                </a:lnTo>
                <a:lnTo>
                  <a:pt x="1236899" y="26000"/>
                </a:lnTo>
                <a:lnTo>
                  <a:pt x="1236899" y="30283"/>
                </a:lnTo>
                <a:close/>
              </a:path>
              <a:path w="1946156" h="94636">
                <a:moveTo>
                  <a:pt x="1256036" y="83280"/>
                </a:moveTo>
                <a:lnTo>
                  <a:pt x="1254243" y="83878"/>
                </a:lnTo>
                <a:lnTo>
                  <a:pt x="1258427" y="87763"/>
                </a:lnTo>
                <a:lnTo>
                  <a:pt x="1260950" y="86567"/>
                </a:lnTo>
                <a:lnTo>
                  <a:pt x="1263009" y="85073"/>
                </a:lnTo>
                <a:lnTo>
                  <a:pt x="1264603" y="83280"/>
                </a:lnTo>
                <a:lnTo>
                  <a:pt x="1266197" y="81487"/>
                </a:lnTo>
                <a:lnTo>
                  <a:pt x="1267359" y="79528"/>
                </a:lnTo>
                <a:lnTo>
                  <a:pt x="1268089" y="77402"/>
                </a:lnTo>
                <a:lnTo>
                  <a:pt x="1268886" y="75277"/>
                </a:lnTo>
                <a:lnTo>
                  <a:pt x="1269285" y="73119"/>
                </a:lnTo>
                <a:lnTo>
                  <a:pt x="1269285" y="69001"/>
                </a:lnTo>
                <a:lnTo>
                  <a:pt x="1268986" y="67341"/>
                </a:lnTo>
                <a:lnTo>
                  <a:pt x="1268388" y="65946"/>
                </a:lnTo>
                <a:lnTo>
                  <a:pt x="1267791" y="64485"/>
                </a:lnTo>
                <a:lnTo>
                  <a:pt x="1266927" y="63356"/>
                </a:lnTo>
                <a:lnTo>
                  <a:pt x="1264736" y="61696"/>
                </a:lnTo>
                <a:lnTo>
                  <a:pt x="1263407" y="61264"/>
                </a:lnTo>
                <a:lnTo>
                  <a:pt x="1260618" y="61264"/>
                </a:lnTo>
                <a:lnTo>
                  <a:pt x="1258526" y="62161"/>
                </a:lnTo>
                <a:lnTo>
                  <a:pt x="1256833" y="63589"/>
                </a:lnTo>
                <a:lnTo>
                  <a:pt x="1255637" y="65648"/>
                </a:lnTo>
                <a:lnTo>
                  <a:pt x="1255338" y="67939"/>
                </a:lnTo>
                <a:lnTo>
                  <a:pt x="1255338" y="69400"/>
                </a:lnTo>
                <a:lnTo>
                  <a:pt x="1256235" y="71525"/>
                </a:lnTo>
                <a:lnTo>
                  <a:pt x="1257530" y="73052"/>
                </a:lnTo>
                <a:lnTo>
                  <a:pt x="1259190" y="73982"/>
                </a:lnTo>
                <a:lnTo>
                  <a:pt x="1260817" y="74215"/>
                </a:lnTo>
                <a:lnTo>
                  <a:pt x="1262610" y="74015"/>
                </a:lnTo>
                <a:lnTo>
                  <a:pt x="1264005" y="73717"/>
                </a:lnTo>
                <a:lnTo>
                  <a:pt x="1263739" y="75111"/>
                </a:lnTo>
                <a:lnTo>
                  <a:pt x="1263175" y="76473"/>
                </a:lnTo>
                <a:lnTo>
                  <a:pt x="1262312" y="77801"/>
                </a:lnTo>
                <a:lnTo>
                  <a:pt x="1261448" y="79129"/>
                </a:lnTo>
                <a:lnTo>
                  <a:pt x="1260319" y="80325"/>
                </a:lnTo>
                <a:lnTo>
                  <a:pt x="1258925" y="81387"/>
                </a:lnTo>
                <a:lnTo>
                  <a:pt x="1257596" y="82450"/>
                </a:lnTo>
                <a:lnTo>
                  <a:pt x="1256036" y="83280"/>
                </a:lnTo>
                <a:close/>
              </a:path>
              <a:path w="1946156" h="94636">
                <a:moveTo>
                  <a:pt x="1328203" y="7869"/>
                </a:moveTo>
                <a:lnTo>
                  <a:pt x="1328203" y="6076"/>
                </a:lnTo>
                <a:lnTo>
                  <a:pt x="1327639" y="4648"/>
                </a:lnTo>
                <a:lnTo>
                  <a:pt x="1325447" y="2457"/>
                </a:lnTo>
                <a:lnTo>
                  <a:pt x="1324019" y="1892"/>
                </a:lnTo>
                <a:lnTo>
                  <a:pt x="1320433" y="1892"/>
                </a:lnTo>
                <a:lnTo>
                  <a:pt x="1318972" y="2457"/>
                </a:lnTo>
                <a:lnTo>
                  <a:pt x="1316780" y="4648"/>
                </a:lnTo>
                <a:lnTo>
                  <a:pt x="1316249" y="6076"/>
                </a:lnTo>
                <a:lnTo>
                  <a:pt x="1316249" y="9662"/>
                </a:lnTo>
                <a:lnTo>
                  <a:pt x="1316780" y="11123"/>
                </a:lnTo>
                <a:lnTo>
                  <a:pt x="1318972" y="13315"/>
                </a:lnTo>
                <a:lnTo>
                  <a:pt x="1320433" y="13846"/>
                </a:lnTo>
                <a:lnTo>
                  <a:pt x="1324019" y="13846"/>
                </a:lnTo>
                <a:lnTo>
                  <a:pt x="1325447" y="13315"/>
                </a:lnTo>
                <a:lnTo>
                  <a:pt x="1327639" y="11123"/>
                </a:lnTo>
                <a:lnTo>
                  <a:pt x="1328203" y="9662"/>
                </a:lnTo>
                <a:lnTo>
                  <a:pt x="1328203" y="7869"/>
                </a:lnTo>
                <a:close/>
              </a:path>
              <a:path w="1946156" h="94636">
                <a:moveTo>
                  <a:pt x="1318242" y="23410"/>
                </a:moveTo>
                <a:lnTo>
                  <a:pt x="1318242" y="73219"/>
                </a:lnTo>
                <a:lnTo>
                  <a:pt x="1326211" y="73219"/>
                </a:lnTo>
                <a:lnTo>
                  <a:pt x="1326211" y="23410"/>
                </a:lnTo>
                <a:lnTo>
                  <a:pt x="1318242" y="23410"/>
                </a:lnTo>
                <a:close/>
              </a:path>
              <a:path w="1946156" h="94636">
                <a:moveTo>
                  <a:pt x="1439156" y="42470"/>
                </a:moveTo>
                <a:lnTo>
                  <a:pt x="1439920" y="39083"/>
                </a:lnTo>
                <a:lnTo>
                  <a:pt x="1441448" y="36559"/>
                </a:lnTo>
                <a:lnTo>
                  <a:pt x="1443041" y="34036"/>
                </a:lnTo>
                <a:lnTo>
                  <a:pt x="1445034" y="32209"/>
                </a:lnTo>
                <a:lnTo>
                  <a:pt x="1447425" y="31080"/>
                </a:lnTo>
                <a:lnTo>
                  <a:pt x="1449815" y="29951"/>
                </a:lnTo>
                <a:lnTo>
                  <a:pt x="1452206" y="29387"/>
                </a:lnTo>
                <a:lnTo>
                  <a:pt x="1458051" y="29387"/>
                </a:lnTo>
                <a:lnTo>
                  <a:pt x="1460939" y="30483"/>
                </a:lnTo>
                <a:lnTo>
                  <a:pt x="1463264" y="32674"/>
                </a:lnTo>
                <a:lnTo>
                  <a:pt x="1465655" y="34799"/>
                </a:lnTo>
                <a:lnTo>
                  <a:pt x="1466850" y="38618"/>
                </a:lnTo>
                <a:lnTo>
                  <a:pt x="1466850" y="73219"/>
                </a:lnTo>
                <a:lnTo>
                  <a:pt x="1474820" y="73219"/>
                </a:lnTo>
                <a:lnTo>
                  <a:pt x="1474820" y="37024"/>
                </a:lnTo>
                <a:lnTo>
                  <a:pt x="1473923" y="33471"/>
                </a:lnTo>
                <a:lnTo>
                  <a:pt x="1472130" y="30682"/>
                </a:lnTo>
                <a:lnTo>
                  <a:pt x="1470403" y="27892"/>
                </a:lnTo>
                <a:lnTo>
                  <a:pt x="1468079" y="25834"/>
                </a:lnTo>
                <a:lnTo>
                  <a:pt x="1465157" y="24505"/>
                </a:lnTo>
                <a:lnTo>
                  <a:pt x="1462235" y="23111"/>
                </a:lnTo>
                <a:lnTo>
                  <a:pt x="1458980" y="22413"/>
                </a:lnTo>
                <a:lnTo>
                  <a:pt x="1452870" y="22413"/>
                </a:lnTo>
                <a:lnTo>
                  <a:pt x="1450413" y="22779"/>
                </a:lnTo>
                <a:lnTo>
                  <a:pt x="1448022" y="23509"/>
                </a:lnTo>
                <a:lnTo>
                  <a:pt x="1445698" y="24240"/>
                </a:lnTo>
                <a:lnTo>
                  <a:pt x="1443639" y="25435"/>
                </a:lnTo>
                <a:lnTo>
                  <a:pt x="1441846" y="27096"/>
                </a:lnTo>
                <a:lnTo>
                  <a:pt x="1440053" y="28689"/>
                </a:lnTo>
                <a:lnTo>
                  <a:pt x="1438858" y="34567"/>
                </a:lnTo>
                <a:lnTo>
                  <a:pt x="1438623" y="30819"/>
                </a:lnTo>
                <a:lnTo>
                  <a:pt x="1437562" y="33471"/>
                </a:lnTo>
                <a:lnTo>
                  <a:pt x="1438623" y="30819"/>
                </a:lnTo>
                <a:lnTo>
                  <a:pt x="1438160" y="23410"/>
                </a:lnTo>
                <a:lnTo>
                  <a:pt x="1431187" y="23410"/>
                </a:lnTo>
                <a:lnTo>
                  <a:pt x="1431187" y="73219"/>
                </a:lnTo>
                <a:lnTo>
                  <a:pt x="1439156" y="73219"/>
                </a:lnTo>
                <a:lnTo>
                  <a:pt x="1439156" y="42470"/>
                </a:lnTo>
                <a:close/>
              </a:path>
              <a:path w="1946156" h="94636">
                <a:moveTo>
                  <a:pt x="1438625" y="30815"/>
                </a:moveTo>
                <a:lnTo>
                  <a:pt x="1438858" y="34567"/>
                </a:lnTo>
                <a:lnTo>
                  <a:pt x="1440053" y="28689"/>
                </a:lnTo>
                <a:lnTo>
                  <a:pt x="1438625" y="30815"/>
                </a:lnTo>
                <a:close/>
              </a:path>
              <a:path w="1946156" h="94636">
                <a:moveTo>
                  <a:pt x="1350181" y="62925"/>
                </a:moveTo>
                <a:lnTo>
                  <a:pt x="1348056" y="60534"/>
                </a:lnTo>
                <a:lnTo>
                  <a:pt x="1346595" y="57479"/>
                </a:lnTo>
                <a:lnTo>
                  <a:pt x="1339821" y="62360"/>
                </a:lnTo>
                <a:lnTo>
                  <a:pt x="1342013" y="66146"/>
                </a:lnTo>
                <a:lnTo>
                  <a:pt x="1345134" y="69068"/>
                </a:lnTo>
                <a:lnTo>
                  <a:pt x="1349185" y="71127"/>
                </a:lnTo>
                <a:lnTo>
                  <a:pt x="1353303" y="73185"/>
                </a:lnTo>
                <a:lnTo>
                  <a:pt x="1357786" y="74215"/>
                </a:lnTo>
                <a:lnTo>
                  <a:pt x="1366552" y="74215"/>
                </a:lnTo>
                <a:lnTo>
                  <a:pt x="1370005" y="73584"/>
                </a:lnTo>
                <a:lnTo>
                  <a:pt x="1372994" y="72322"/>
                </a:lnTo>
                <a:lnTo>
                  <a:pt x="1375982" y="71060"/>
                </a:lnTo>
                <a:lnTo>
                  <a:pt x="1378307" y="69267"/>
                </a:lnTo>
                <a:lnTo>
                  <a:pt x="1379967" y="66943"/>
                </a:lnTo>
                <a:lnTo>
                  <a:pt x="1381627" y="64552"/>
                </a:lnTo>
                <a:lnTo>
                  <a:pt x="1382458" y="61796"/>
                </a:lnTo>
                <a:lnTo>
                  <a:pt x="1382458" y="55619"/>
                </a:lnTo>
                <a:lnTo>
                  <a:pt x="1381528" y="53029"/>
                </a:lnTo>
                <a:lnTo>
                  <a:pt x="1379668" y="50904"/>
                </a:lnTo>
                <a:lnTo>
                  <a:pt x="1377809" y="48779"/>
                </a:lnTo>
                <a:lnTo>
                  <a:pt x="1374555" y="47252"/>
                </a:lnTo>
                <a:lnTo>
                  <a:pt x="1369906" y="46322"/>
                </a:lnTo>
                <a:lnTo>
                  <a:pt x="1357453" y="43732"/>
                </a:lnTo>
                <a:lnTo>
                  <a:pt x="1354731" y="43200"/>
                </a:lnTo>
                <a:lnTo>
                  <a:pt x="1352871" y="42337"/>
                </a:lnTo>
                <a:lnTo>
                  <a:pt x="1351875" y="41142"/>
                </a:lnTo>
                <a:lnTo>
                  <a:pt x="1350879" y="39880"/>
                </a:lnTo>
                <a:lnTo>
                  <a:pt x="1350381" y="38518"/>
                </a:lnTo>
                <a:lnTo>
                  <a:pt x="1350381" y="35596"/>
                </a:lnTo>
                <a:lnTo>
                  <a:pt x="1350812" y="34301"/>
                </a:lnTo>
                <a:lnTo>
                  <a:pt x="1352605" y="31977"/>
                </a:lnTo>
                <a:lnTo>
                  <a:pt x="1353900" y="31047"/>
                </a:lnTo>
                <a:lnTo>
                  <a:pt x="1355561" y="30383"/>
                </a:lnTo>
                <a:lnTo>
                  <a:pt x="1357287" y="29719"/>
                </a:lnTo>
                <a:lnTo>
                  <a:pt x="1359346" y="29387"/>
                </a:lnTo>
                <a:lnTo>
                  <a:pt x="1364460" y="29387"/>
                </a:lnTo>
                <a:lnTo>
                  <a:pt x="1367083" y="30084"/>
                </a:lnTo>
                <a:lnTo>
                  <a:pt x="1369607" y="31479"/>
                </a:lnTo>
                <a:lnTo>
                  <a:pt x="1372130" y="32807"/>
                </a:lnTo>
                <a:lnTo>
                  <a:pt x="1373957" y="34932"/>
                </a:lnTo>
                <a:lnTo>
                  <a:pt x="1375086" y="37854"/>
                </a:lnTo>
                <a:lnTo>
                  <a:pt x="1381760" y="33471"/>
                </a:lnTo>
                <a:lnTo>
                  <a:pt x="1380100" y="29951"/>
                </a:lnTo>
                <a:lnTo>
                  <a:pt x="1377576" y="27228"/>
                </a:lnTo>
                <a:lnTo>
                  <a:pt x="1374189" y="25302"/>
                </a:lnTo>
                <a:lnTo>
                  <a:pt x="1370802" y="23376"/>
                </a:lnTo>
                <a:lnTo>
                  <a:pt x="1366652" y="22413"/>
                </a:lnTo>
                <a:lnTo>
                  <a:pt x="1357819" y="22413"/>
                </a:lnTo>
                <a:lnTo>
                  <a:pt x="1354399" y="23111"/>
                </a:lnTo>
                <a:lnTo>
                  <a:pt x="1351476" y="24505"/>
                </a:lnTo>
                <a:lnTo>
                  <a:pt x="1348621" y="25834"/>
                </a:lnTo>
                <a:lnTo>
                  <a:pt x="1346396" y="27627"/>
                </a:lnTo>
                <a:lnTo>
                  <a:pt x="1344802" y="29885"/>
                </a:lnTo>
                <a:lnTo>
                  <a:pt x="1343275" y="32143"/>
                </a:lnTo>
                <a:lnTo>
                  <a:pt x="1342511" y="34633"/>
                </a:lnTo>
                <a:lnTo>
                  <a:pt x="1342511" y="40810"/>
                </a:lnTo>
                <a:lnTo>
                  <a:pt x="1343540" y="43698"/>
                </a:lnTo>
                <a:lnTo>
                  <a:pt x="1345599" y="46023"/>
                </a:lnTo>
                <a:lnTo>
                  <a:pt x="1347724" y="48347"/>
                </a:lnTo>
                <a:lnTo>
                  <a:pt x="1351211" y="50008"/>
                </a:lnTo>
                <a:lnTo>
                  <a:pt x="1356059" y="51004"/>
                </a:lnTo>
                <a:lnTo>
                  <a:pt x="1368013" y="53494"/>
                </a:lnTo>
                <a:lnTo>
                  <a:pt x="1370537" y="54026"/>
                </a:lnTo>
                <a:lnTo>
                  <a:pt x="1372230" y="54889"/>
                </a:lnTo>
                <a:lnTo>
                  <a:pt x="1374023" y="57213"/>
                </a:lnTo>
                <a:lnTo>
                  <a:pt x="1374488" y="58475"/>
                </a:lnTo>
                <a:lnTo>
                  <a:pt x="1374488" y="62061"/>
                </a:lnTo>
                <a:lnTo>
                  <a:pt x="1373492" y="63854"/>
                </a:lnTo>
                <a:lnTo>
                  <a:pt x="1371500" y="65249"/>
                </a:lnTo>
                <a:lnTo>
                  <a:pt x="1369507" y="66577"/>
                </a:lnTo>
                <a:lnTo>
                  <a:pt x="1366751" y="67241"/>
                </a:lnTo>
                <a:lnTo>
                  <a:pt x="1359247" y="67241"/>
                </a:lnTo>
                <a:lnTo>
                  <a:pt x="1355826" y="66378"/>
                </a:lnTo>
                <a:lnTo>
                  <a:pt x="1352971" y="64651"/>
                </a:lnTo>
                <a:lnTo>
                  <a:pt x="1350181" y="62925"/>
                </a:lnTo>
                <a:close/>
              </a:path>
              <a:path w="1946156" h="94636">
                <a:moveTo>
                  <a:pt x="1510098" y="67341"/>
                </a:moveTo>
                <a:lnTo>
                  <a:pt x="1507209" y="66577"/>
                </a:lnTo>
                <a:lnTo>
                  <a:pt x="1508836" y="74215"/>
                </a:lnTo>
                <a:lnTo>
                  <a:pt x="1513485" y="74215"/>
                </a:lnTo>
                <a:lnTo>
                  <a:pt x="1513485" y="67341"/>
                </a:lnTo>
                <a:lnTo>
                  <a:pt x="1510098" y="67341"/>
                </a:lnTo>
                <a:close/>
              </a:path>
              <a:path w="1946156" h="94636">
                <a:moveTo>
                  <a:pt x="1563475" y="61929"/>
                </a:moveTo>
                <a:lnTo>
                  <a:pt x="1563475" y="30283"/>
                </a:lnTo>
                <a:lnTo>
                  <a:pt x="1581606" y="30283"/>
                </a:lnTo>
                <a:lnTo>
                  <a:pt x="1581606" y="23410"/>
                </a:lnTo>
                <a:lnTo>
                  <a:pt x="1563475" y="23410"/>
                </a:lnTo>
                <a:lnTo>
                  <a:pt x="1563475" y="9264"/>
                </a:lnTo>
                <a:lnTo>
                  <a:pt x="1555506" y="11456"/>
                </a:lnTo>
                <a:lnTo>
                  <a:pt x="1555506" y="23410"/>
                </a:lnTo>
                <a:lnTo>
                  <a:pt x="1545544" y="23410"/>
                </a:lnTo>
                <a:lnTo>
                  <a:pt x="1545544" y="30283"/>
                </a:lnTo>
                <a:lnTo>
                  <a:pt x="1555506" y="30283"/>
                </a:lnTo>
                <a:lnTo>
                  <a:pt x="1555506" y="60866"/>
                </a:lnTo>
                <a:lnTo>
                  <a:pt x="1555572" y="64054"/>
                </a:lnTo>
                <a:lnTo>
                  <a:pt x="1556237" y="66644"/>
                </a:lnTo>
                <a:lnTo>
                  <a:pt x="1557498" y="68636"/>
                </a:lnTo>
                <a:lnTo>
                  <a:pt x="1558827" y="70562"/>
                </a:lnTo>
                <a:lnTo>
                  <a:pt x="1560587" y="71990"/>
                </a:lnTo>
                <a:lnTo>
                  <a:pt x="1562778" y="72920"/>
                </a:lnTo>
                <a:lnTo>
                  <a:pt x="1564970" y="73783"/>
                </a:lnTo>
                <a:lnTo>
                  <a:pt x="1567327" y="74215"/>
                </a:lnTo>
                <a:lnTo>
                  <a:pt x="1572574" y="74215"/>
                </a:lnTo>
                <a:lnTo>
                  <a:pt x="1574965" y="73816"/>
                </a:lnTo>
                <a:lnTo>
                  <a:pt x="1577023" y="73019"/>
                </a:lnTo>
                <a:lnTo>
                  <a:pt x="1579149" y="72222"/>
                </a:lnTo>
                <a:lnTo>
                  <a:pt x="1580975" y="71127"/>
                </a:lnTo>
                <a:lnTo>
                  <a:pt x="1582502" y="69732"/>
                </a:lnTo>
                <a:lnTo>
                  <a:pt x="1579713" y="63058"/>
                </a:lnTo>
                <a:lnTo>
                  <a:pt x="1578584" y="64187"/>
                </a:lnTo>
                <a:lnTo>
                  <a:pt x="1577322" y="65083"/>
                </a:lnTo>
                <a:lnTo>
                  <a:pt x="1575928" y="65747"/>
                </a:lnTo>
                <a:lnTo>
                  <a:pt x="1574533" y="66411"/>
                </a:lnTo>
                <a:lnTo>
                  <a:pt x="1572873" y="66743"/>
                </a:lnTo>
                <a:lnTo>
                  <a:pt x="1568755" y="66743"/>
                </a:lnTo>
                <a:lnTo>
                  <a:pt x="1566962" y="66146"/>
                </a:lnTo>
                <a:lnTo>
                  <a:pt x="1565567" y="64950"/>
                </a:lnTo>
                <a:lnTo>
                  <a:pt x="1564173" y="63755"/>
                </a:lnTo>
                <a:lnTo>
                  <a:pt x="1563475" y="61929"/>
                </a:lnTo>
                <a:close/>
              </a:path>
              <a:path w="1946156" h="94636">
                <a:moveTo>
                  <a:pt x="1632886" y="62925"/>
                </a:moveTo>
                <a:lnTo>
                  <a:pt x="1630760" y="60534"/>
                </a:lnTo>
                <a:lnTo>
                  <a:pt x="1629299" y="57479"/>
                </a:lnTo>
                <a:lnTo>
                  <a:pt x="1622525" y="62360"/>
                </a:lnTo>
                <a:lnTo>
                  <a:pt x="1624717" y="66146"/>
                </a:lnTo>
                <a:lnTo>
                  <a:pt x="1627838" y="69068"/>
                </a:lnTo>
                <a:lnTo>
                  <a:pt x="1631889" y="71127"/>
                </a:lnTo>
                <a:lnTo>
                  <a:pt x="1636007" y="73185"/>
                </a:lnTo>
                <a:lnTo>
                  <a:pt x="1640490" y="74215"/>
                </a:lnTo>
                <a:lnTo>
                  <a:pt x="1649256" y="74215"/>
                </a:lnTo>
                <a:lnTo>
                  <a:pt x="1652710" y="73584"/>
                </a:lnTo>
                <a:lnTo>
                  <a:pt x="1655698" y="72322"/>
                </a:lnTo>
                <a:lnTo>
                  <a:pt x="1658687" y="71060"/>
                </a:lnTo>
                <a:lnTo>
                  <a:pt x="1661011" y="69267"/>
                </a:lnTo>
                <a:lnTo>
                  <a:pt x="1662671" y="66943"/>
                </a:lnTo>
                <a:lnTo>
                  <a:pt x="1664332" y="64552"/>
                </a:lnTo>
                <a:lnTo>
                  <a:pt x="1665162" y="61796"/>
                </a:lnTo>
                <a:lnTo>
                  <a:pt x="1665162" y="55619"/>
                </a:lnTo>
                <a:lnTo>
                  <a:pt x="1664232" y="53029"/>
                </a:lnTo>
                <a:lnTo>
                  <a:pt x="1662372" y="50904"/>
                </a:lnTo>
                <a:lnTo>
                  <a:pt x="1660513" y="48779"/>
                </a:lnTo>
                <a:lnTo>
                  <a:pt x="1657259" y="47252"/>
                </a:lnTo>
                <a:lnTo>
                  <a:pt x="1652610" y="46322"/>
                </a:lnTo>
                <a:lnTo>
                  <a:pt x="1640158" y="43732"/>
                </a:lnTo>
                <a:lnTo>
                  <a:pt x="1637435" y="43200"/>
                </a:lnTo>
                <a:lnTo>
                  <a:pt x="1635575" y="42337"/>
                </a:lnTo>
                <a:lnTo>
                  <a:pt x="1634579" y="41142"/>
                </a:lnTo>
                <a:lnTo>
                  <a:pt x="1633583" y="39880"/>
                </a:lnTo>
                <a:lnTo>
                  <a:pt x="1633085" y="38518"/>
                </a:lnTo>
                <a:lnTo>
                  <a:pt x="1633085" y="35596"/>
                </a:lnTo>
                <a:lnTo>
                  <a:pt x="1633516" y="34301"/>
                </a:lnTo>
                <a:lnTo>
                  <a:pt x="1635310" y="31977"/>
                </a:lnTo>
                <a:lnTo>
                  <a:pt x="1636605" y="31047"/>
                </a:lnTo>
                <a:lnTo>
                  <a:pt x="1638265" y="30383"/>
                </a:lnTo>
                <a:lnTo>
                  <a:pt x="1639992" y="29719"/>
                </a:lnTo>
                <a:lnTo>
                  <a:pt x="1642050" y="29387"/>
                </a:lnTo>
                <a:lnTo>
                  <a:pt x="1647164" y="29387"/>
                </a:lnTo>
                <a:lnTo>
                  <a:pt x="1649787" y="30084"/>
                </a:lnTo>
                <a:lnTo>
                  <a:pt x="1652311" y="31479"/>
                </a:lnTo>
                <a:lnTo>
                  <a:pt x="1654835" y="32807"/>
                </a:lnTo>
                <a:lnTo>
                  <a:pt x="1656661" y="34932"/>
                </a:lnTo>
                <a:lnTo>
                  <a:pt x="1657790" y="37854"/>
                </a:lnTo>
                <a:lnTo>
                  <a:pt x="1664464" y="33471"/>
                </a:lnTo>
                <a:lnTo>
                  <a:pt x="1662804" y="29951"/>
                </a:lnTo>
                <a:lnTo>
                  <a:pt x="1660281" y="27228"/>
                </a:lnTo>
                <a:lnTo>
                  <a:pt x="1656893" y="25302"/>
                </a:lnTo>
                <a:lnTo>
                  <a:pt x="1653506" y="23376"/>
                </a:lnTo>
                <a:lnTo>
                  <a:pt x="1649356" y="22413"/>
                </a:lnTo>
                <a:lnTo>
                  <a:pt x="1640523" y="22413"/>
                </a:lnTo>
                <a:lnTo>
                  <a:pt x="1637103" y="23111"/>
                </a:lnTo>
                <a:lnTo>
                  <a:pt x="1634181" y="24505"/>
                </a:lnTo>
                <a:lnTo>
                  <a:pt x="1631325" y="25834"/>
                </a:lnTo>
                <a:lnTo>
                  <a:pt x="1629100" y="27627"/>
                </a:lnTo>
                <a:lnTo>
                  <a:pt x="1627506" y="29885"/>
                </a:lnTo>
                <a:lnTo>
                  <a:pt x="1625979" y="32143"/>
                </a:lnTo>
                <a:lnTo>
                  <a:pt x="1625215" y="34633"/>
                </a:lnTo>
                <a:lnTo>
                  <a:pt x="1625215" y="40810"/>
                </a:lnTo>
                <a:lnTo>
                  <a:pt x="1626244" y="43698"/>
                </a:lnTo>
                <a:lnTo>
                  <a:pt x="1628303" y="46023"/>
                </a:lnTo>
                <a:lnTo>
                  <a:pt x="1630428" y="48347"/>
                </a:lnTo>
                <a:lnTo>
                  <a:pt x="1633915" y="50008"/>
                </a:lnTo>
                <a:lnTo>
                  <a:pt x="1638763" y="51004"/>
                </a:lnTo>
                <a:lnTo>
                  <a:pt x="1650717" y="53494"/>
                </a:lnTo>
                <a:lnTo>
                  <a:pt x="1653241" y="54026"/>
                </a:lnTo>
                <a:lnTo>
                  <a:pt x="1654934" y="54889"/>
                </a:lnTo>
                <a:lnTo>
                  <a:pt x="1656727" y="57213"/>
                </a:lnTo>
                <a:lnTo>
                  <a:pt x="1657192" y="58475"/>
                </a:lnTo>
                <a:lnTo>
                  <a:pt x="1657192" y="62061"/>
                </a:lnTo>
                <a:lnTo>
                  <a:pt x="1656196" y="63854"/>
                </a:lnTo>
                <a:lnTo>
                  <a:pt x="1654204" y="65249"/>
                </a:lnTo>
                <a:lnTo>
                  <a:pt x="1652212" y="66577"/>
                </a:lnTo>
                <a:lnTo>
                  <a:pt x="1649455" y="67241"/>
                </a:lnTo>
                <a:lnTo>
                  <a:pt x="1641951" y="67241"/>
                </a:lnTo>
                <a:lnTo>
                  <a:pt x="1638531" y="66378"/>
                </a:lnTo>
                <a:lnTo>
                  <a:pt x="1635675" y="64651"/>
                </a:lnTo>
                <a:lnTo>
                  <a:pt x="1632886" y="62925"/>
                </a:lnTo>
                <a:close/>
              </a:path>
              <a:path w="1946156" h="94636">
                <a:moveTo>
                  <a:pt x="1689901" y="7869"/>
                </a:moveTo>
                <a:lnTo>
                  <a:pt x="1689901" y="6076"/>
                </a:lnTo>
                <a:lnTo>
                  <a:pt x="1689337" y="4648"/>
                </a:lnTo>
                <a:lnTo>
                  <a:pt x="1687145" y="2457"/>
                </a:lnTo>
                <a:lnTo>
                  <a:pt x="1685717" y="1892"/>
                </a:lnTo>
                <a:lnTo>
                  <a:pt x="1682131" y="1892"/>
                </a:lnTo>
                <a:lnTo>
                  <a:pt x="1680670" y="2457"/>
                </a:lnTo>
                <a:lnTo>
                  <a:pt x="1678478" y="4648"/>
                </a:lnTo>
                <a:lnTo>
                  <a:pt x="1677947" y="6076"/>
                </a:lnTo>
                <a:lnTo>
                  <a:pt x="1677947" y="9662"/>
                </a:lnTo>
                <a:lnTo>
                  <a:pt x="1678478" y="11123"/>
                </a:lnTo>
                <a:lnTo>
                  <a:pt x="1680670" y="13315"/>
                </a:lnTo>
                <a:lnTo>
                  <a:pt x="1682131" y="13846"/>
                </a:lnTo>
                <a:lnTo>
                  <a:pt x="1685717" y="13846"/>
                </a:lnTo>
                <a:lnTo>
                  <a:pt x="1687145" y="13315"/>
                </a:lnTo>
                <a:lnTo>
                  <a:pt x="1689337" y="11123"/>
                </a:lnTo>
                <a:lnTo>
                  <a:pt x="1689901" y="9662"/>
                </a:lnTo>
                <a:lnTo>
                  <a:pt x="1689901" y="7869"/>
                </a:lnTo>
                <a:close/>
              </a:path>
              <a:path w="1946156" h="94636">
                <a:moveTo>
                  <a:pt x="1679939" y="23410"/>
                </a:moveTo>
                <a:lnTo>
                  <a:pt x="1679939" y="73219"/>
                </a:lnTo>
                <a:lnTo>
                  <a:pt x="1687909" y="73219"/>
                </a:lnTo>
                <a:lnTo>
                  <a:pt x="1687909" y="23410"/>
                </a:lnTo>
                <a:lnTo>
                  <a:pt x="1679939" y="23410"/>
                </a:lnTo>
                <a:close/>
              </a:path>
              <a:path w="1946156" h="94636">
                <a:moveTo>
                  <a:pt x="1718188" y="34135"/>
                </a:moveTo>
                <a:lnTo>
                  <a:pt x="1720081" y="32309"/>
                </a:lnTo>
                <a:lnTo>
                  <a:pt x="1722339" y="31180"/>
                </a:lnTo>
                <a:lnTo>
                  <a:pt x="1724664" y="29984"/>
                </a:lnTo>
                <a:lnTo>
                  <a:pt x="1726922" y="29387"/>
                </a:lnTo>
                <a:lnTo>
                  <a:pt x="1732434" y="29387"/>
                </a:lnTo>
                <a:lnTo>
                  <a:pt x="1735223" y="30383"/>
                </a:lnTo>
                <a:lnTo>
                  <a:pt x="1737481" y="32375"/>
                </a:lnTo>
                <a:lnTo>
                  <a:pt x="1739739" y="34368"/>
                </a:lnTo>
                <a:lnTo>
                  <a:pt x="1740868" y="37622"/>
                </a:lnTo>
                <a:lnTo>
                  <a:pt x="1740868" y="73219"/>
                </a:lnTo>
                <a:lnTo>
                  <a:pt x="1748838" y="73219"/>
                </a:lnTo>
                <a:lnTo>
                  <a:pt x="1748838" y="42337"/>
                </a:lnTo>
                <a:lnTo>
                  <a:pt x="1749502" y="39315"/>
                </a:lnTo>
                <a:lnTo>
                  <a:pt x="1750830" y="36858"/>
                </a:lnTo>
                <a:lnTo>
                  <a:pt x="1752224" y="34401"/>
                </a:lnTo>
                <a:lnTo>
                  <a:pt x="1754051" y="32541"/>
                </a:lnTo>
                <a:lnTo>
                  <a:pt x="1756309" y="31279"/>
                </a:lnTo>
                <a:lnTo>
                  <a:pt x="1758567" y="30018"/>
                </a:lnTo>
                <a:lnTo>
                  <a:pt x="1760991" y="29387"/>
                </a:lnTo>
                <a:lnTo>
                  <a:pt x="1766901" y="29387"/>
                </a:lnTo>
                <a:lnTo>
                  <a:pt x="1769691" y="30383"/>
                </a:lnTo>
                <a:lnTo>
                  <a:pt x="1771949" y="32375"/>
                </a:lnTo>
                <a:lnTo>
                  <a:pt x="1774207" y="34368"/>
                </a:lnTo>
                <a:lnTo>
                  <a:pt x="1775336" y="37622"/>
                </a:lnTo>
                <a:lnTo>
                  <a:pt x="1775336" y="73219"/>
                </a:lnTo>
                <a:lnTo>
                  <a:pt x="1783305" y="73219"/>
                </a:lnTo>
                <a:lnTo>
                  <a:pt x="1783305" y="36958"/>
                </a:lnTo>
                <a:lnTo>
                  <a:pt x="1782376" y="33371"/>
                </a:lnTo>
                <a:lnTo>
                  <a:pt x="1780516" y="30582"/>
                </a:lnTo>
                <a:lnTo>
                  <a:pt x="1778656" y="27793"/>
                </a:lnTo>
                <a:lnTo>
                  <a:pt x="1776266" y="25734"/>
                </a:lnTo>
                <a:lnTo>
                  <a:pt x="1773343" y="24406"/>
                </a:lnTo>
                <a:lnTo>
                  <a:pt x="1770488" y="23078"/>
                </a:lnTo>
                <a:lnTo>
                  <a:pt x="1767466" y="22413"/>
                </a:lnTo>
                <a:lnTo>
                  <a:pt x="1762220" y="22413"/>
                </a:lnTo>
                <a:lnTo>
                  <a:pt x="1760028" y="22779"/>
                </a:lnTo>
                <a:lnTo>
                  <a:pt x="1757703" y="23509"/>
                </a:lnTo>
                <a:lnTo>
                  <a:pt x="1755445" y="24173"/>
                </a:lnTo>
                <a:lnTo>
                  <a:pt x="1753353" y="25236"/>
                </a:lnTo>
                <a:lnTo>
                  <a:pt x="1751428" y="26697"/>
                </a:lnTo>
                <a:lnTo>
                  <a:pt x="1749502" y="28092"/>
                </a:lnTo>
                <a:lnTo>
                  <a:pt x="1748007" y="29918"/>
                </a:lnTo>
                <a:lnTo>
                  <a:pt x="1746945" y="32176"/>
                </a:lnTo>
                <a:lnTo>
                  <a:pt x="1745284" y="28855"/>
                </a:lnTo>
                <a:lnTo>
                  <a:pt x="1742894" y="26398"/>
                </a:lnTo>
                <a:lnTo>
                  <a:pt x="1739772" y="24804"/>
                </a:lnTo>
                <a:lnTo>
                  <a:pt x="1736651" y="23210"/>
                </a:lnTo>
                <a:lnTo>
                  <a:pt x="1733330" y="22413"/>
                </a:lnTo>
                <a:lnTo>
                  <a:pt x="1726756" y="22413"/>
                </a:lnTo>
                <a:lnTo>
                  <a:pt x="1723767" y="23111"/>
                </a:lnTo>
                <a:lnTo>
                  <a:pt x="1720845" y="24505"/>
                </a:lnTo>
                <a:lnTo>
                  <a:pt x="1717989" y="25900"/>
                </a:lnTo>
                <a:lnTo>
                  <a:pt x="1715665" y="28125"/>
                </a:lnTo>
                <a:lnTo>
                  <a:pt x="1713872" y="31180"/>
                </a:lnTo>
                <a:lnTo>
                  <a:pt x="1713374" y="23410"/>
                </a:lnTo>
                <a:lnTo>
                  <a:pt x="1706400" y="23410"/>
                </a:lnTo>
                <a:lnTo>
                  <a:pt x="1706400" y="73219"/>
                </a:lnTo>
                <a:lnTo>
                  <a:pt x="1714370" y="73219"/>
                </a:lnTo>
                <a:lnTo>
                  <a:pt x="1714370" y="42503"/>
                </a:lnTo>
                <a:lnTo>
                  <a:pt x="1715133" y="39182"/>
                </a:lnTo>
                <a:lnTo>
                  <a:pt x="1716661" y="36659"/>
                </a:lnTo>
                <a:lnTo>
                  <a:pt x="1718188" y="34135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770700" y="9516928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6029668" y="9516928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6726942" y="953839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804334" y="9516928"/>
            <a:ext cx="34567" cy="0"/>
          </a:xfrm>
          <a:custGeom>
            <a:avLst/>
            <a:gdLst/>
            <a:ahLst/>
            <a:cxnLst/>
            <a:rect l="l" t="t" r="r" b="b"/>
            <a:pathLst>
              <a:path w="34567" h="0">
                <a:moveTo>
                  <a:pt x="0" y="0"/>
                </a:moveTo>
                <a:lnTo>
                  <a:pt x="34567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903608" y="953839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130910" y="9516928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265305" y="9538396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384974" y="9499215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5585366" y="9702267"/>
            <a:ext cx="1309926" cy="94138"/>
          </a:xfrm>
          <a:custGeom>
            <a:avLst/>
            <a:gdLst/>
            <a:ahLst/>
            <a:cxnLst/>
            <a:rect l="l" t="t" r="r" b="b"/>
            <a:pathLst>
              <a:path w="1309926" h="94138">
                <a:moveTo>
                  <a:pt x="930351" y="34202"/>
                </a:moveTo>
                <a:lnTo>
                  <a:pt x="932078" y="32375"/>
                </a:lnTo>
                <a:lnTo>
                  <a:pt x="934137" y="31180"/>
                </a:lnTo>
                <a:lnTo>
                  <a:pt x="936262" y="29984"/>
                </a:lnTo>
                <a:lnTo>
                  <a:pt x="938354" y="29387"/>
                </a:lnTo>
                <a:lnTo>
                  <a:pt x="942006" y="29387"/>
                </a:lnTo>
                <a:lnTo>
                  <a:pt x="943235" y="29453"/>
                </a:lnTo>
                <a:lnTo>
                  <a:pt x="944962" y="29719"/>
                </a:lnTo>
                <a:lnTo>
                  <a:pt x="946489" y="30184"/>
                </a:lnTo>
                <a:lnTo>
                  <a:pt x="947884" y="22912"/>
                </a:lnTo>
                <a:lnTo>
                  <a:pt x="946257" y="22247"/>
                </a:lnTo>
                <a:lnTo>
                  <a:pt x="944198" y="21982"/>
                </a:lnTo>
                <a:lnTo>
                  <a:pt x="942405" y="21915"/>
                </a:lnTo>
                <a:lnTo>
                  <a:pt x="938553" y="21915"/>
                </a:lnTo>
                <a:lnTo>
                  <a:pt x="935266" y="22679"/>
                </a:lnTo>
                <a:lnTo>
                  <a:pt x="932543" y="24207"/>
                </a:lnTo>
                <a:lnTo>
                  <a:pt x="929886" y="25734"/>
                </a:lnTo>
                <a:lnTo>
                  <a:pt x="927861" y="28025"/>
                </a:lnTo>
                <a:lnTo>
                  <a:pt x="926466" y="31080"/>
                </a:lnTo>
                <a:lnTo>
                  <a:pt x="925370" y="22912"/>
                </a:lnTo>
                <a:lnTo>
                  <a:pt x="918895" y="22912"/>
                </a:lnTo>
                <a:lnTo>
                  <a:pt x="918895" y="72720"/>
                </a:lnTo>
                <a:lnTo>
                  <a:pt x="926865" y="72720"/>
                </a:lnTo>
                <a:lnTo>
                  <a:pt x="926865" y="42105"/>
                </a:lnTo>
                <a:lnTo>
                  <a:pt x="927562" y="39050"/>
                </a:lnTo>
                <a:lnTo>
                  <a:pt x="928957" y="36659"/>
                </a:lnTo>
                <a:lnTo>
                  <a:pt x="930351" y="34202"/>
                </a:lnTo>
                <a:close/>
              </a:path>
              <a:path w="1309926" h="94138">
                <a:moveTo>
                  <a:pt x="873429" y="46023"/>
                </a:moveTo>
                <a:lnTo>
                  <a:pt x="868979" y="46886"/>
                </a:lnTo>
                <a:lnTo>
                  <a:pt x="865493" y="48547"/>
                </a:lnTo>
                <a:lnTo>
                  <a:pt x="862969" y="51004"/>
                </a:lnTo>
                <a:lnTo>
                  <a:pt x="860512" y="53395"/>
                </a:lnTo>
                <a:lnTo>
                  <a:pt x="859283" y="56450"/>
                </a:lnTo>
                <a:lnTo>
                  <a:pt x="859283" y="63157"/>
                </a:lnTo>
                <a:lnTo>
                  <a:pt x="860014" y="65681"/>
                </a:lnTo>
                <a:lnTo>
                  <a:pt x="861475" y="67740"/>
                </a:lnTo>
                <a:lnTo>
                  <a:pt x="863002" y="69732"/>
                </a:lnTo>
                <a:lnTo>
                  <a:pt x="865028" y="71226"/>
                </a:lnTo>
                <a:lnTo>
                  <a:pt x="867552" y="72222"/>
                </a:lnTo>
                <a:lnTo>
                  <a:pt x="870075" y="73219"/>
                </a:lnTo>
                <a:lnTo>
                  <a:pt x="872798" y="73717"/>
                </a:lnTo>
                <a:lnTo>
                  <a:pt x="878045" y="73717"/>
                </a:lnTo>
                <a:lnTo>
                  <a:pt x="880402" y="73351"/>
                </a:lnTo>
                <a:lnTo>
                  <a:pt x="882793" y="72621"/>
                </a:lnTo>
                <a:lnTo>
                  <a:pt x="885184" y="71824"/>
                </a:lnTo>
                <a:lnTo>
                  <a:pt x="887342" y="70628"/>
                </a:lnTo>
                <a:lnTo>
                  <a:pt x="889268" y="69035"/>
                </a:lnTo>
                <a:lnTo>
                  <a:pt x="891194" y="67374"/>
                </a:lnTo>
                <a:lnTo>
                  <a:pt x="891360" y="65614"/>
                </a:lnTo>
                <a:lnTo>
                  <a:pt x="891360" y="62360"/>
                </a:lnTo>
                <a:lnTo>
                  <a:pt x="893352" y="62659"/>
                </a:lnTo>
                <a:lnTo>
                  <a:pt x="892655" y="69035"/>
                </a:lnTo>
                <a:lnTo>
                  <a:pt x="893519" y="70496"/>
                </a:lnTo>
                <a:lnTo>
                  <a:pt x="894714" y="71591"/>
                </a:lnTo>
                <a:lnTo>
                  <a:pt x="896241" y="72322"/>
                </a:lnTo>
                <a:lnTo>
                  <a:pt x="897769" y="73052"/>
                </a:lnTo>
                <a:lnTo>
                  <a:pt x="899496" y="73418"/>
                </a:lnTo>
                <a:lnTo>
                  <a:pt x="903547" y="73418"/>
                </a:lnTo>
                <a:lnTo>
                  <a:pt x="905273" y="73086"/>
                </a:lnTo>
                <a:lnTo>
                  <a:pt x="906602" y="72422"/>
                </a:lnTo>
                <a:lnTo>
                  <a:pt x="907000" y="66146"/>
                </a:lnTo>
                <a:lnTo>
                  <a:pt x="904576" y="66644"/>
                </a:lnTo>
                <a:lnTo>
                  <a:pt x="900791" y="66644"/>
                </a:lnTo>
                <a:lnTo>
                  <a:pt x="899529" y="65448"/>
                </a:lnTo>
                <a:lnTo>
                  <a:pt x="899529" y="35032"/>
                </a:lnTo>
                <a:lnTo>
                  <a:pt x="898665" y="31844"/>
                </a:lnTo>
                <a:lnTo>
                  <a:pt x="896939" y="29387"/>
                </a:lnTo>
                <a:lnTo>
                  <a:pt x="895278" y="26863"/>
                </a:lnTo>
                <a:lnTo>
                  <a:pt x="893153" y="42138"/>
                </a:lnTo>
                <a:lnTo>
                  <a:pt x="893153" y="48713"/>
                </a:lnTo>
                <a:lnTo>
                  <a:pt x="891559" y="49039"/>
                </a:lnTo>
                <a:lnTo>
                  <a:pt x="891559" y="56416"/>
                </a:lnTo>
                <a:lnTo>
                  <a:pt x="891161" y="58276"/>
                </a:lnTo>
                <a:lnTo>
                  <a:pt x="890364" y="59870"/>
                </a:lnTo>
                <a:lnTo>
                  <a:pt x="889567" y="61397"/>
                </a:lnTo>
                <a:lnTo>
                  <a:pt x="888471" y="62692"/>
                </a:lnTo>
                <a:lnTo>
                  <a:pt x="887077" y="63755"/>
                </a:lnTo>
                <a:lnTo>
                  <a:pt x="885682" y="64751"/>
                </a:lnTo>
                <a:lnTo>
                  <a:pt x="884088" y="65515"/>
                </a:lnTo>
                <a:lnTo>
                  <a:pt x="882295" y="66046"/>
                </a:lnTo>
                <a:lnTo>
                  <a:pt x="880568" y="66511"/>
                </a:lnTo>
                <a:lnTo>
                  <a:pt x="878742" y="66743"/>
                </a:lnTo>
                <a:lnTo>
                  <a:pt x="873827" y="66743"/>
                </a:lnTo>
                <a:lnTo>
                  <a:pt x="871503" y="66112"/>
                </a:lnTo>
                <a:lnTo>
                  <a:pt x="869843" y="64851"/>
                </a:lnTo>
                <a:lnTo>
                  <a:pt x="868249" y="63522"/>
                </a:lnTo>
                <a:lnTo>
                  <a:pt x="867452" y="61829"/>
                </a:lnTo>
                <a:lnTo>
                  <a:pt x="867452" y="57645"/>
                </a:lnTo>
                <a:lnTo>
                  <a:pt x="868249" y="55985"/>
                </a:lnTo>
                <a:lnTo>
                  <a:pt x="869843" y="54789"/>
                </a:lnTo>
                <a:lnTo>
                  <a:pt x="871437" y="53594"/>
                </a:lnTo>
                <a:lnTo>
                  <a:pt x="873861" y="52664"/>
                </a:lnTo>
                <a:lnTo>
                  <a:pt x="873429" y="46023"/>
                </a:lnTo>
                <a:close/>
              </a:path>
              <a:path w="1309926" h="94138">
                <a:moveTo>
                  <a:pt x="996655" y="62427"/>
                </a:moveTo>
                <a:lnTo>
                  <a:pt x="994530" y="60036"/>
                </a:lnTo>
                <a:lnTo>
                  <a:pt x="993069" y="56981"/>
                </a:lnTo>
                <a:lnTo>
                  <a:pt x="986295" y="61862"/>
                </a:lnTo>
                <a:lnTo>
                  <a:pt x="988487" y="65648"/>
                </a:lnTo>
                <a:lnTo>
                  <a:pt x="991608" y="68570"/>
                </a:lnTo>
                <a:lnTo>
                  <a:pt x="995659" y="70628"/>
                </a:lnTo>
                <a:lnTo>
                  <a:pt x="999777" y="72687"/>
                </a:lnTo>
                <a:lnTo>
                  <a:pt x="1004259" y="73717"/>
                </a:lnTo>
                <a:lnTo>
                  <a:pt x="1013026" y="73717"/>
                </a:lnTo>
                <a:lnTo>
                  <a:pt x="1016479" y="73086"/>
                </a:lnTo>
                <a:lnTo>
                  <a:pt x="1019468" y="71824"/>
                </a:lnTo>
                <a:lnTo>
                  <a:pt x="1022456" y="70562"/>
                </a:lnTo>
                <a:lnTo>
                  <a:pt x="1024781" y="68769"/>
                </a:lnTo>
                <a:lnTo>
                  <a:pt x="1026441" y="66445"/>
                </a:lnTo>
                <a:lnTo>
                  <a:pt x="1028101" y="64054"/>
                </a:lnTo>
                <a:lnTo>
                  <a:pt x="1028931" y="61298"/>
                </a:lnTo>
                <a:lnTo>
                  <a:pt x="1028931" y="55121"/>
                </a:lnTo>
                <a:lnTo>
                  <a:pt x="1028002" y="52531"/>
                </a:lnTo>
                <a:lnTo>
                  <a:pt x="1026142" y="50406"/>
                </a:lnTo>
                <a:lnTo>
                  <a:pt x="1024283" y="48281"/>
                </a:lnTo>
                <a:lnTo>
                  <a:pt x="1021028" y="46753"/>
                </a:lnTo>
                <a:lnTo>
                  <a:pt x="1016380" y="45824"/>
                </a:lnTo>
                <a:lnTo>
                  <a:pt x="1003927" y="43234"/>
                </a:lnTo>
                <a:lnTo>
                  <a:pt x="1001204" y="42702"/>
                </a:lnTo>
                <a:lnTo>
                  <a:pt x="999345" y="41839"/>
                </a:lnTo>
                <a:lnTo>
                  <a:pt x="998349" y="40644"/>
                </a:lnTo>
                <a:lnTo>
                  <a:pt x="997353" y="39382"/>
                </a:lnTo>
                <a:lnTo>
                  <a:pt x="996854" y="38020"/>
                </a:lnTo>
                <a:lnTo>
                  <a:pt x="996854" y="35098"/>
                </a:lnTo>
                <a:lnTo>
                  <a:pt x="997286" y="33803"/>
                </a:lnTo>
                <a:lnTo>
                  <a:pt x="999079" y="31479"/>
                </a:lnTo>
                <a:lnTo>
                  <a:pt x="1000374" y="30549"/>
                </a:lnTo>
                <a:lnTo>
                  <a:pt x="1002035" y="29885"/>
                </a:lnTo>
                <a:lnTo>
                  <a:pt x="1003761" y="29221"/>
                </a:lnTo>
                <a:lnTo>
                  <a:pt x="1005820" y="28889"/>
                </a:lnTo>
                <a:lnTo>
                  <a:pt x="1010934" y="28889"/>
                </a:lnTo>
                <a:lnTo>
                  <a:pt x="1013557" y="29586"/>
                </a:lnTo>
                <a:lnTo>
                  <a:pt x="1016081" y="30981"/>
                </a:lnTo>
                <a:lnTo>
                  <a:pt x="1018604" y="32309"/>
                </a:lnTo>
                <a:lnTo>
                  <a:pt x="1020431" y="34434"/>
                </a:lnTo>
                <a:lnTo>
                  <a:pt x="1021560" y="37356"/>
                </a:lnTo>
                <a:lnTo>
                  <a:pt x="1028234" y="32973"/>
                </a:lnTo>
                <a:lnTo>
                  <a:pt x="1026574" y="29453"/>
                </a:lnTo>
                <a:lnTo>
                  <a:pt x="1024050" y="26730"/>
                </a:lnTo>
                <a:lnTo>
                  <a:pt x="1020663" y="24804"/>
                </a:lnTo>
                <a:lnTo>
                  <a:pt x="1017276" y="22878"/>
                </a:lnTo>
                <a:lnTo>
                  <a:pt x="1013125" y="21915"/>
                </a:lnTo>
                <a:lnTo>
                  <a:pt x="1004293" y="21915"/>
                </a:lnTo>
                <a:lnTo>
                  <a:pt x="1000872" y="22613"/>
                </a:lnTo>
                <a:lnTo>
                  <a:pt x="997950" y="24007"/>
                </a:lnTo>
                <a:lnTo>
                  <a:pt x="995095" y="25336"/>
                </a:lnTo>
                <a:lnTo>
                  <a:pt x="992870" y="27129"/>
                </a:lnTo>
                <a:lnTo>
                  <a:pt x="991276" y="29387"/>
                </a:lnTo>
                <a:lnTo>
                  <a:pt x="989748" y="31645"/>
                </a:lnTo>
                <a:lnTo>
                  <a:pt x="988985" y="34135"/>
                </a:lnTo>
                <a:lnTo>
                  <a:pt x="988985" y="40311"/>
                </a:lnTo>
                <a:lnTo>
                  <a:pt x="990014" y="43200"/>
                </a:lnTo>
                <a:lnTo>
                  <a:pt x="992073" y="45525"/>
                </a:lnTo>
                <a:lnTo>
                  <a:pt x="994198" y="47849"/>
                </a:lnTo>
                <a:lnTo>
                  <a:pt x="997685" y="49509"/>
                </a:lnTo>
                <a:lnTo>
                  <a:pt x="1002533" y="50506"/>
                </a:lnTo>
                <a:lnTo>
                  <a:pt x="1014487" y="52996"/>
                </a:lnTo>
                <a:lnTo>
                  <a:pt x="1017010" y="53527"/>
                </a:lnTo>
                <a:lnTo>
                  <a:pt x="1018704" y="54391"/>
                </a:lnTo>
                <a:lnTo>
                  <a:pt x="1020497" y="56715"/>
                </a:lnTo>
                <a:lnTo>
                  <a:pt x="1020962" y="57977"/>
                </a:lnTo>
                <a:lnTo>
                  <a:pt x="1020962" y="61563"/>
                </a:lnTo>
                <a:lnTo>
                  <a:pt x="1019966" y="63356"/>
                </a:lnTo>
                <a:lnTo>
                  <a:pt x="1017974" y="64751"/>
                </a:lnTo>
                <a:lnTo>
                  <a:pt x="1015981" y="66079"/>
                </a:lnTo>
                <a:lnTo>
                  <a:pt x="1013225" y="66743"/>
                </a:lnTo>
                <a:lnTo>
                  <a:pt x="1005721" y="66743"/>
                </a:lnTo>
                <a:lnTo>
                  <a:pt x="1002300" y="65880"/>
                </a:lnTo>
                <a:lnTo>
                  <a:pt x="999445" y="64153"/>
                </a:lnTo>
                <a:lnTo>
                  <a:pt x="996655" y="62427"/>
                </a:lnTo>
                <a:close/>
              </a:path>
              <a:path w="1309926" h="94138">
                <a:moveTo>
                  <a:pt x="1053671" y="7371"/>
                </a:moveTo>
                <a:lnTo>
                  <a:pt x="1053671" y="5578"/>
                </a:lnTo>
                <a:lnTo>
                  <a:pt x="1053106" y="4150"/>
                </a:lnTo>
                <a:lnTo>
                  <a:pt x="1050915" y="1959"/>
                </a:lnTo>
                <a:lnTo>
                  <a:pt x="1049487" y="1394"/>
                </a:lnTo>
                <a:lnTo>
                  <a:pt x="1045901" y="1394"/>
                </a:lnTo>
                <a:lnTo>
                  <a:pt x="1044440" y="1959"/>
                </a:lnTo>
                <a:lnTo>
                  <a:pt x="1042248" y="4150"/>
                </a:lnTo>
                <a:lnTo>
                  <a:pt x="1041717" y="5578"/>
                </a:lnTo>
                <a:lnTo>
                  <a:pt x="1041717" y="9164"/>
                </a:lnTo>
                <a:lnTo>
                  <a:pt x="1042248" y="10625"/>
                </a:lnTo>
                <a:lnTo>
                  <a:pt x="1044440" y="12817"/>
                </a:lnTo>
                <a:lnTo>
                  <a:pt x="1045901" y="13348"/>
                </a:lnTo>
                <a:lnTo>
                  <a:pt x="1049487" y="13348"/>
                </a:lnTo>
                <a:lnTo>
                  <a:pt x="1050915" y="12817"/>
                </a:lnTo>
                <a:lnTo>
                  <a:pt x="1053106" y="10625"/>
                </a:lnTo>
                <a:lnTo>
                  <a:pt x="1053671" y="9164"/>
                </a:lnTo>
                <a:lnTo>
                  <a:pt x="1053671" y="7371"/>
                </a:lnTo>
                <a:close/>
              </a:path>
              <a:path w="1309926" h="94138">
                <a:moveTo>
                  <a:pt x="1043709" y="22912"/>
                </a:moveTo>
                <a:lnTo>
                  <a:pt x="1043709" y="72720"/>
                </a:lnTo>
                <a:lnTo>
                  <a:pt x="1051679" y="72720"/>
                </a:lnTo>
                <a:lnTo>
                  <a:pt x="1051679" y="22912"/>
                </a:lnTo>
                <a:lnTo>
                  <a:pt x="1043709" y="22912"/>
                </a:lnTo>
                <a:close/>
              </a:path>
              <a:path w="1309926" h="94138">
                <a:moveTo>
                  <a:pt x="1081958" y="33637"/>
                </a:moveTo>
                <a:lnTo>
                  <a:pt x="1083851" y="31811"/>
                </a:lnTo>
                <a:lnTo>
                  <a:pt x="1086109" y="30682"/>
                </a:lnTo>
                <a:lnTo>
                  <a:pt x="1088433" y="29486"/>
                </a:lnTo>
                <a:lnTo>
                  <a:pt x="1090691" y="28889"/>
                </a:lnTo>
                <a:lnTo>
                  <a:pt x="1096204" y="28889"/>
                </a:lnTo>
                <a:lnTo>
                  <a:pt x="1098993" y="29885"/>
                </a:lnTo>
                <a:lnTo>
                  <a:pt x="1101251" y="31877"/>
                </a:lnTo>
                <a:lnTo>
                  <a:pt x="1103509" y="33870"/>
                </a:lnTo>
                <a:lnTo>
                  <a:pt x="1104638" y="37124"/>
                </a:lnTo>
                <a:lnTo>
                  <a:pt x="1104638" y="72720"/>
                </a:lnTo>
                <a:lnTo>
                  <a:pt x="1112607" y="72720"/>
                </a:lnTo>
                <a:lnTo>
                  <a:pt x="1112607" y="41839"/>
                </a:lnTo>
                <a:lnTo>
                  <a:pt x="1113271" y="38817"/>
                </a:lnTo>
                <a:lnTo>
                  <a:pt x="1114599" y="36360"/>
                </a:lnTo>
                <a:lnTo>
                  <a:pt x="1115994" y="33903"/>
                </a:lnTo>
                <a:lnTo>
                  <a:pt x="1117821" y="32043"/>
                </a:lnTo>
                <a:lnTo>
                  <a:pt x="1120078" y="30781"/>
                </a:lnTo>
                <a:lnTo>
                  <a:pt x="1122337" y="29520"/>
                </a:lnTo>
                <a:lnTo>
                  <a:pt x="1124761" y="28889"/>
                </a:lnTo>
                <a:lnTo>
                  <a:pt x="1130671" y="28889"/>
                </a:lnTo>
                <a:lnTo>
                  <a:pt x="1133461" y="29885"/>
                </a:lnTo>
                <a:lnTo>
                  <a:pt x="1135719" y="31877"/>
                </a:lnTo>
                <a:lnTo>
                  <a:pt x="1137976" y="33870"/>
                </a:lnTo>
                <a:lnTo>
                  <a:pt x="1139105" y="37124"/>
                </a:lnTo>
                <a:lnTo>
                  <a:pt x="1139105" y="72720"/>
                </a:lnTo>
                <a:lnTo>
                  <a:pt x="1147075" y="72720"/>
                </a:lnTo>
                <a:lnTo>
                  <a:pt x="1147075" y="36460"/>
                </a:lnTo>
                <a:lnTo>
                  <a:pt x="1146145" y="32873"/>
                </a:lnTo>
                <a:lnTo>
                  <a:pt x="1144286" y="30084"/>
                </a:lnTo>
                <a:lnTo>
                  <a:pt x="1142426" y="27295"/>
                </a:lnTo>
                <a:lnTo>
                  <a:pt x="1140035" y="25236"/>
                </a:lnTo>
                <a:lnTo>
                  <a:pt x="1137113" y="23908"/>
                </a:lnTo>
                <a:lnTo>
                  <a:pt x="1134257" y="22580"/>
                </a:lnTo>
                <a:lnTo>
                  <a:pt x="1131236" y="21915"/>
                </a:lnTo>
                <a:lnTo>
                  <a:pt x="1125989" y="21915"/>
                </a:lnTo>
                <a:lnTo>
                  <a:pt x="1123798" y="22281"/>
                </a:lnTo>
                <a:lnTo>
                  <a:pt x="1121473" y="23011"/>
                </a:lnTo>
                <a:lnTo>
                  <a:pt x="1119215" y="23675"/>
                </a:lnTo>
                <a:lnTo>
                  <a:pt x="1117123" y="24738"/>
                </a:lnTo>
                <a:lnTo>
                  <a:pt x="1115197" y="26199"/>
                </a:lnTo>
                <a:lnTo>
                  <a:pt x="1113271" y="27594"/>
                </a:lnTo>
                <a:lnTo>
                  <a:pt x="1111777" y="29420"/>
                </a:lnTo>
                <a:lnTo>
                  <a:pt x="1110714" y="31678"/>
                </a:lnTo>
                <a:lnTo>
                  <a:pt x="1109054" y="28357"/>
                </a:lnTo>
                <a:lnTo>
                  <a:pt x="1106663" y="25900"/>
                </a:lnTo>
                <a:lnTo>
                  <a:pt x="1103542" y="24306"/>
                </a:lnTo>
                <a:lnTo>
                  <a:pt x="1100421" y="22712"/>
                </a:lnTo>
                <a:lnTo>
                  <a:pt x="1097100" y="21915"/>
                </a:lnTo>
                <a:lnTo>
                  <a:pt x="1090525" y="21915"/>
                </a:lnTo>
                <a:lnTo>
                  <a:pt x="1087537" y="22613"/>
                </a:lnTo>
                <a:lnTo>
                  <a:pt x="1084615" y="24007"/>
                </a:lnTo>
                <a:lnTo>
                  <a:pt x="1081759" y="25402"/>
                </a:lnTo>
                <a:lnTo>
                  <a:pt x="1079434" y="27627"/>
                </a:lnTo>
                <a:lnTo>
                  <a:pt x="1077641" y="30682"/>
                </a:lnTo>
                <a:lnTo>
                  <a:pt x="1077143" y="22912"/>
                </a:lnTo>
                <a:lnTo>
                  <a:pt x="1070170" y="22912"/>
                </a:lnTo>
                <a:lnTo>
                  <a:pt x="1070170" y="72720"/>
                </a:lnTo>
                <a:lnTo>
                  <a:pt x="1078139" y="72720"/>
                </a:lnTo>
                <a:lnTo>
                  <a:pt x="1078139" y="42005"/>
                </a:lnTo>
                <a:lnTo>
                  <a:pt x="1078903" y="38684"/>
                </a:lnTo>
                <a:lnTo>
                  <a:pt x="1080431" y="36161"/>
                </a:lnTo>
                <a:lnTo>
                  <a:pt x="1081958" y="33637"/>
                </a:lnTo>
                <a:close/>
              </a:path>
              <a:path w="1309926" h="94138">
                <a:moveTo>
                  <a:pt x="1173088" y="43964"/>
                </a:moveTo>
                <a:lnTo>
                  <a:pt x="1173752" y="40644"/>
                </a:lnTo>
                <a:lnTo>
                  <a:pt x="1175080" y="37854"/>
                </a:lnTo>
                <a:lnTo>
                  <a:pt x="1176408" y="34999"/>
                </a:lnTo>
                <a:lnTo>
                  <a:pt x="1178268" y="32807"/>
                </a:lnTo>
                <a:lnTo>
                  <a:pt x="1180658" y="31279"/>
                </a:lnTo>
                <a:lnTo>
                  <a:pt x="1183049" y="29686"/>
                </a:lnTo>
                <a:lnTo>
                  <a:pt x="1185839" y="28889"/>
                </a:lnTo>
                <a:lnTo>
                  <a:pt x="1193875" y="28889"/>
                </a:lnTo>
                <a:lnTo>
                  <a:pt x="1197627" y="30615"/>
                </a:lnTo>
                <a:lnTo>
                  <a:pt x="1197594" y="22945"/>
                </a:lnTo>
                <a:lnTo>
                  <a:pt x="1193875" y="21915"/>
                </a:lnTo>
                <a:lnTo>
                  <a:pt x="1186968" y="21915"/>
                </a:lnTo>
                <a:lnTo>
                  <a:pt x="1184311" y="22413"/>
                </a:lnTo>
                <a:lnTo>
                  <a:pt x="1181854" y="23410"/>
                </a:lnTo>
                <a:lnTo>
                  <a:pt x="1179397" y="24406"/>
                </a:lnTo>
                <a:lnTo>
                  <a:pt x="1177305" y="25800"/>
                </a:lnTo>
                <a:lnTo>
                  <a:pt x="1175578" y="27594"/>
                </a:lnTo>
                <a:lnTo>
                  <a:pt x="1173851" y="29320"/>
                </a:lnTo>
                <a:lnTo>
                  <a:pt x="1172574" y="31318"/>
                </a:lnTo>
                <a:lnTo>
                  <a:pt x="1172091" y="22912"/>
                </a:lnTo>
                <a:lnTo>
                  <a:pt x="1165118" y="22912"/>
                </a:lnTo>
                <a:lnTo>
                  <a:pt x="1165118" y="93640"/>
                </a:lnTo>
                <a:lnTo>
                  <a:pt x="1173088" y="93640"/>
                </a:lnTo>
                <a:lnTo>
                  <a:pt x="1173088" y="65299"/>
                </a:lnTo>
                <a:lnTo>
                  <a:pt x="1172091" y="62958"/>
                </a:lnTo>
                <a:lnTo>
                  <a:pt x="1171693" y="33670"/>
                </a:lnTo>
                <a:lnTo>
                  <a:pt x="1172556" y="31346"/>
                </a:lnTo>
                <a:lnTo>
                  <a:pt x="1172789" y="35065"/>
                </a:lnTo>
                <a:lnTo>
                  <a:pt x="1173088" y="43964"/>
                </a:lnTo>
                <a:close/>
              </a:path>
              <a:path w="1309926" h="94138">
                <a:moveTo>
                  <a:pt x="1175611" y="68669"/>
                </a:moveTo>
                <a:lnTo>
                  <a:pt x="1178666" y="70728"/>
                </a:lnTo>
                <a:lnTo>
                  <a:pt x="1181788" y="72720"/>
                </a:lnTo>
                <a:lnTo>
                  <a:pt x="1185407" y="73717"/>
                </a:lnTo>
                <a:lnTo>
                  <a:pt x="1193642" y="73717"/>
                </a:lnTo>
                <a:lnTo>
                  <a:pt x="1197427" y="72687"/>
                </a:lnTo>
                <a:lnTo>
                  <a:pt x="1200881" y="70628"/>
                </a:lnTo>
                <a:lnTo>
                  <a:pt x="1204334" y="68570"/>
                </a:lnTo>
                <a:lnTo>
                  <a:pt x="1207090" y="65614"/>
                </a:lnTo>
                <a:lnTo>
                  <a:pt x="1209149" y="61762"/>
                </a:lnTo>
                <a:lnTo>
                  <a:pt x="1211274" y="57844"/>
                </a:lnTo>
                <a:lnTo>
                  <a:pt x="1212337" y="53195"/>
                </a:lnTo>
                <a:lnTo>
                  <a:pt x="1212337" y="42370"/>
                </a:lnTo>
                <a:lnTo>
                  <a:pt x="1211308" y="37721"/>
                </a:lnTo>
                <a:lnTo>
                  <a:pt x="1209249" y="33870"/>
                </a:lnTo>
                <a:lnTo>
                  <a:pt x="1207190" y="30018"/>
                </a:lnTo>
                <a:lnTo>
                  <a:pt x="1204434" y="27062"/>
                </a:lnTo>
                <a:lnTo>
                  <a:pt x="1200981" y="25004"/>
                </a:lnTo>
                <a:lnTo>
                  <a:pt x="1197594" y="22945"/>
                </a:lnTo>
                <a:lnTo>
                  <a:pt x="1197627" y="30615"/>
                </a:lnTo>
                <a:lnTo>
                  <a:pt x="1200283" y="34069"/>
                </a:lnTo>
                <a:lnTo>
                  <a:pt x="1203006" y="37522"/>
                </a:lnTo>
                <a:lnTo>
                  <a:pt x="1204368" y="42105"/>
                </a:lnTo>
                <a:lnTo>
                  <a:pt x="1204368" y="53527"/>
                </a:lnTo>
                <a:lnTo>
                  <a:pt x="1202973" y="58110"/>
                </a:lnTo>
                <a:lnTo>
                  <a:pt x="1200184" y="61563"/>
                </a:lnTo>
                <a:lnTo>
                  <a:pt x="1197461" y="65017"/>
                </a:lnTo>
                <a:lnTo>
                  <a:pt x="1193642" y="66743"/>
                </a:lnTo>
                <a:lnTo>
                  <a:pt x="1185606" y="66743"/>
                </a:lnTo>
                <a:lnTo>
                  <a:pt x="1182850" y="65980"/>
                </a:lnTo>
                <a:lnTo>
                  <a:pt x="1180459" y="64452"/>
                </a:lnTo>
                <a:lnTo>
                  <a:pt x="1178135" y="62858"/>
                </a:lnTo>
                <a:lnTo>
                  <a:pt x="1176309" y="60633"/>
                </a:lnTo>
                <a:lnTo>
                  <a:pt x="1174980" y="57778"/>
                </a:lnTo>
                <a:lnTo>
                  <a:pt x="1173719" y="54922"/>
                </a:lnTo>
                <a:lnTo>
                  <a:pt x="1173088" y="51601"/>
                </a:lnTo>
                <a:lnTo>
                  <a:pt x="1173088" y="43964"/>
                </a:lnTo>
                <a:lnTo>
                  <a:pt x="1172789" y="35065"/>
                </a:lnTo>
                <a:lnTo>
                  <a:pt x="1172556" y="31346"/>
                </a:lnTo>
                <a:lnTo>
                  <a:pt x="1171693" y="33670"/>
                </a:lnTo>
                <a:lnTo>
                  <a:pt x="1172091" y="62958"/>
                </a:lnTo>
                <a:lnTo>
                  <a:pt x="1173088" y="61464"/>
                </a:lnTo>
                <a:lnTo>
                  <a:pt x="1172091" y="62958"/>
                </a:lnTo>
                <a:lnTo>
                  <a:pt x="1173088" y="65299"/>
                </a:lnTo>
                <a:lnTo>
                  <a:pt x="1173420" y="66079"/>
                </a:lnTo>
                <a:lnTo>
                  <a:pt x="1175611" y="68669"/>
                </a:lnTo>
                <a:close/>
              </a:path>
              <a:path w="1309926" h="94138">
                <a:moveTo>
                  <a:pt x="1239129" y="73717"/>
                </a:moveTo>
                <a:lnTo>
                  <a:pt x="1240458" y="73717"/>
                </a:lnTo>
                <a:lnTo>
                  <a:pt x="1241753" y="73584"/>
                </a:lnTo>
                <a:lnTo>
                  <a:pt x="1243015" y="73318"/>
                </a:lnTo>
                <a:lnTo>
                  <a:pt x="1244276" y="73119"/>
                </a:lnTo>
                <a:lnTo>
                  <a:pt x="1246501" y="72322"/>
                </a:lnTo>
                <a:lnTo>
                  <a:pt x="1247796" y="65349"/>
                </a:lnTo>
                <a:lnTo>
                  <a:pt x="1246335" y="65880"/>
                </a:lnTo>
                <a:lnTo>
                  <a:pt x="1244310" y="66445"/>
                </a:lnTo>
                <a:lnTo>
                  <a:pt x="1242350" y="66743"/>
                </a:lnTo>
                <a:lnTo>
                  <a:pt x="1238963" y="66743"/>
                </a:lnTo>
                <a:lnTo>
                  <a:pt x="1237469" y="66278"/>
                </a:lnTo>
                <a:lnTo>
                  <a:pt x="1235610" y="64353"/>
                </a:lnTo>
                <a:lnTo>
                  <a:pt x="1235145" y="62593"/>
                </a:lnTo>
                <a:lnTo>
                  <a:pt x="1235145" y="0"/>
                </a:lnTo>
                <a:lnTo>
                  <a:pt x="1227175" y="0"/>
                </a:lnTo>
                <a:lnTo>
                  <a:pt x="1227175" y="64884"/>
                </a:lnTo>
                <a:lnTo>
                  <a:pt x="1228138" y="68238"/>
                </a:lnTo>
                <a:lnTo>
                  <a:pt x="1230064" y="70429"/>
                </a:lnTo>
                <a:lnTo>
                  <a:pt x="1232057" y="72621"/>
                </a:lnTo>
                <a:lnTo>
                  <a:pt x="1235078" y="73717"/>
                </a:lnTo>
                <a:lnTo>
                  <a:pt x="1239129" y="73717"/>
                </a:lnTo>
                <a:close/>
              </a:path>
              <a:path w="1309926" h="94138">
                <a:moveTo>
                  <a:pt x="1246329" y="90652"/>
                </a:moveTo>
                <a:lnTo>
                  <a:pt x="1247790" y="91714"/>
                </a:lnTo>
                <a:lnTo>
                  <a:pt x="1249451" y="92544"/>
                </a:lnTo>
                <a:lnTo>
                  <a:pt x="1251310" y="93142"/>
                </a:lnTo>
                <a:lnTo>
                  <a:pt x="1253236" y="93806"/>
                </a:lnTo>
                <a:lnTo>
                  <a:pt x="1255328" y="94138"/>
                </a:lnTo>
                <a:lnTo>
                  <a:pt x="1259977" y="94138"/>
                </a:lnTo>
                <a:lnTo>
                  <a:pt x="1262069" y="93707"/>
                </a:lnTo>
                <a:lnTo>
                  <a:pt x="1263862" y="92843"/>
                </a:lnTo>
                <a:lnTo>
                  <a:pt x="1265721" y="92046"/>
                </a:lnTo>
                <a:lnTo>
                  <a:pt x="1267382" y="90685"/>
                </a:lnTo>
                <a:lnTo>
                  <a:pt x="1268843" y="88759"/>
                </a:lnTo>
                <a:lnTo>
                  <a:pt x="1270370" y="86899"/>
                </a:lnTo>
                <a:lnTo>
                  <a:pt x="1271765" y="84343"/>
                </a:lnTo>
                <a:lnTo>
                  <a:pt x="1273027" y="81088"/>
                </a:lnTo>
                <a:lnTo>
                  <a:pt x="1296437" y="22912"/>
                </a:lnTo>
                <a:lnTo>
                  <a:pt x="1287870" y="22912"/>
                </a:lnTo>
                <a:lnTo>
                  <a:pt x="1276214" y="54391"/>
                </a:lnTo>
                <a:lnTo>
                  <a:pt x="1272628" y="64253"/>
                </a:lnTo>
                <a:lnTo>
                  <a:pt x="1269540" y="55387"/>
                </a:lnTo>
                <a:lnTo>
                  <a:pt x="1257088" y="22912"/>
                </a:lnTo>
                <a:lnTo>
                  <a:pt x="1248023" y="22912"/>
                </a:lnTo>
                <a:lnTo>
                  <a:pt x="1263862" y="60766"/>
                </a:lnTo>
                <a:lnTo>
                  <a:pt x="1268843" y="72621"/>
                </a:lnTo>
                <a:lnTo>
                  <a:pt x="1266253" y="79096"/>
                </a:lnTo>
                <a:lnTo>
                  <a:pt x="1264991" y="82350"/>
                </a:lnTo>
                <a:lnTo>
                  <a:pt x="1263596" y="84509"/>
                </a:lnTo>
                <a:lnTo>
                  <a:pt x="1262069" y="85571"/>
                </a:lnTo>
                <a:lnTo>
                  <a:pt x="1260541" y="86634"/>
                </a:lnTo>
                <a:lnTo>
                  <a:pt x="1258914" y="87165"/>
                </a:lnTo>
                <a:lnTo>
                  <a:pt x="1255726" y="87165"/>
                </a:lnTo>
                <a:lnTo>
                  <a:pt x="1254232" y="86866"/>
                </a:lnTo>
                <a:lnTo>
                  <a:pt x="1252705" y="86268"/>
                </a:lnTo>
                <a:lnTo>
                  <a:pt x="1251244" y="85737"/>
                </a:lnTo>
                <a:lnTo>
                  <a:pt x="1249849" y="84874"/>
                </a:lnTo>
                <a:lnTo>
                  <a:pt x="1248521" y="83678"/>
                </a:lnTo>
                <a:lnTo>
                  <a:pt x="1246329" y="90652"/>
                </a:lnTo>
                <a:close/>
              </a:path>
              <a:path w="1309926" h="94138">
                <a:moveTo>
                  <a:pt x="1309926" y="67241"/>
                </a:moveTo>
                <a:lnTo>
                  <a:pt x="1309926" y="65316"/>
                </a:lnTo>
                <a:lnTo>
                  <a:pt x="1309328" y="63755"/>
                </a:lnTo>
                <a:lnTo>
                  <a:pt x="1306937" y="61364"/>
                </a:lnTo>
                <a:lnTo>
                  <a:pt x="1305377" y="60766"/>
                </a:lnTo>
                <a:lnTo>
                  <a:pt x="1301525" y="60766"/>
                </a:lnTo>
                <a:lnTo>
                  <a:pt x="1299964" y="61364"/>
                </a:lnTo>
                <a:lnTo>
                  <a:pt x="1297573" y="63755"/>
                </a:lnTo>
                <a:lnTo>
                  <a:pt x="1296975" y="65316"/>
                </a:lnTo>
                <a:lnTo>
                  <a:pt x="1296975" y="69167"/>
                </a:lnTo>
                <a:lnTo>
                  <a:pt x="1297573" y="70728"/>
                </a:lnTo>
                <a:lnTo>
                  <a:pt x="1299964" y="73119"/>
                </a:lnTo>
                <a:lnTo>
                  <a:pt x="1301525" y="73717"/>
                </a:lnTo>
                <a:lnTo>
                  <a:pt x="1305377" y="73717"/>
                </a:lnTo>
                <a:lnTo>
                  <a:pt x="1306937" y="73119"/>
                </a:lnTo>
                <a:lnTo>
                  <a:pt x="1309328" y="70728"/>
                </a:lnTo>
                <a:lnTo>
                  <a:pt x="1309926" y="69167"/>
                </a:lnTo>
                <a:lnTo>
                  <a:pt x="1309926" y="67241"/>
                </a:lnTo>
                <a:close/>
              </a:path>
              <a:path w="1309926" h="94138">
                <a:moveTo>
                  <a:pt x="891792" y="67507"/>
                </a:moveTo>
                <a:lnTo>
                  <a:pt x="892555" y="65249"/>
                </a:lnTo>
                <a:lnTo>
                  <a:pt x="891613" y="66721"/>
                </a:lnTo>
                <a:lnTo>
                  <a:pt x="891792" y="67507"/>
                </a:lnTo>
                <a:close/>
              </a:path>
              <a:path w="1309926" h="94138">
                <a:moveTo>
                  <a:pt x="645894" y="57844"/>
                </a:moveTo>
                <a:lnTo>
                  <a:pt x="647953" y="61762"/>
                </a:lnTo>
                <a:lnTo>
                  <a:pt x="650012" y="65614"/>
                </a:lnTo>
                <a:lnTo>
                  <a:pt x="652867" y="68570"/>
                </a:lnTo>
                <a:lnTo>
                  <a:pt x="656520" y="70628"/>
                </a:lnTo>
                <a:lnTo>
                  <a:pt x="660173" y="72687"/>
                </a:lnTo>
                <a:lnTo>
                  <a:pt x="664323" y="73717"/>
                </a:lnTo>
                <a:lnTo>
                  <a:pt x="662696" y="66079"/>
                </a:lnTo>
                <a:lnTo>
                  <a:pt x="660305" y="64552"/>
                </a:lnTo>
                <a:lnTo>
                  <a:pt x="657915" y="63024"/>
                </a:lnTo>
                <a:lnTo>
                  <a:pt x="656055" y="60833"/>
                </a:lnTo>
                <a:lnTo>
                  <a:pt x="654727" y="57977"/>
                </a:lnTo>
                <a:lnTo>
                  <a:pt x="653465" y="55121"/>
                </a:lnTo>
                <a:lnTo>
                  <a:pt x="652834" y="51734"/>
                </a:lnTo>
                <a:lnTo>
                  <a:pt x="652834" y="43831"/>
                </a:lnTo>
                <a:lnTo>
                  <a:pt x="653465" y="40444"/>
                </a:lnTo>
                <a:lnTo>
                  <a:pt x="654727" y="37655"/>
                </a:lnTo>
                <a:lnTo>
                  <a:pt x="656055" y="34799"/>
                </a:lnTo>
                <a:lnTo>
                  <a:pt x="657915" y="32608"/>
                </a:lnTo>
                <a:lnTo>
                  <a:pt x="660305" y="31080"/>
                </a:lnTo>
                <a:lnTo>
                  <a:pt x="662696" y="29553"/>
                </a:lnTo>
                <a:lnTo>
                  <a:pt x="665585" y="28789"/>
                </a:lnTo>
                <a:lnTo>
                  <a:pt x="672359" y="28789"/>
                </a:lnTo>
                <a:lnTo>
                  <a:pt x="675248" y="29553"/>
                </a:lnTo>
                <a:lnTo>
                  <a:pt x="677639" y="31080"/>
                </a:lnTo>
                <a:lnTo>
                  <a:pt x="680030" y="32608"/>
                </a:lnTo>
                <a:lnTo>
                  <a:pt x="681856" y="34799"/>
                </a:lnTo>
                <a:lnTo>
                  <a:pt x="683118" y="37655"/>
                </a:lnTo>
                <a:lnTo>
                  <a:pt x="684446" y="40444"/>
                </a:lnTo>
                <a:lnTo>
                  <a:pt x="685110" y="43831"/>
                </a:lnTo>
                <a:lnTo>
                  <a:pt x="685110" y="51734"/>
                </a:lnTo>
                <a:lnTo>
                  <a:pt x="684446" y="55121"/>
                </a:lnTo>
                <a:lnTo>
                  <a:pt x="683118" y="57977"/>
                </a:lnTo>
                <a:lnTo>
                  <a:pt x="681856" y="60833"/>
                </a:lnTo>
                <a:lnTo>
                  <a:pt x="680030" y="63024"/>
                </a:lnTo>
                <a:lnTo>
                  <a:pt x="677639" y="64552"/>
                </a:lnTo>
                <a:lnTo>
                  <a:pt x="675248" y="66079"/>
                </a:lnTo>
                <a:lnTo>
                  <a:pt x="672359" y="66843"/>
                </a:lnTo>
                <a:lnTo>
                  <a:pt x="668972" y="66843"/>
                </a:lnTo>
                <a:lnTo>
                  <a:pt x="668972" y="73717"/>
                </a:lnTo>
                <a:lnTo>
                  <a:pt x="673687" y="73717"/>
                </a:lnTo>
                <a:lnTo>
                  <a:pt x="677838" y="72687"/>
                </a:lnTo>
                <a:lnTo>
                  <a:pt x="681424" y="70628"/>
                </a:lnTo>
                <a:lnTo>
                  <a:pt x="685077" y="68570"/>
                </a:lnTo>
                <a:lnTo>
                  <a:pt x="687933" y="65614"/>
                </a:lnTo>
                <a:lnTo>
                  <a:pt x="689992" y="61762"/>
                </a:lnTo>
                <a:lnTo>
                  <a:pt x="692050" y="57844"/>
                </a:lnTo>
                <a:lnTo>
                  <a:pt x="693080" y="53195"/>
                </a:lnTo>
                <a:lnTo>
                  <a:pt x="693080" y="42437"/>
                </a:lnTo>
                <a:lnTo>
                  <a:pt x="692050" y="37821"/>
                </a:lnTo>
                <a:lnTo>
                  <a:pt x="689992" y="33969"/>
                </a:lnTo>
                <a:lnTo>
                  <a:pt x="687933" y="30051"/>
                </a:lnTo>
                <a:lnTo>
                  <a:pt x="685077" y="27062"/>
                </a:lnTo>
                <a:lnTo>
                  <a:pt x="681424" y="25004"/>
                </a:lnTo>
                <a:lnTo>
                  <a:pt x="677838" y="22945"/>
                </a:lnTo>
                <a:lnTo>
                  <a:pt x="673687" y="21915"/>
                </a:lnTo>
                <a:lnTo>
                  <a:pt x="664323" y="21915"/>
                </a:lnTo>
                <a:lnTo>
                  <a:pt x="660173" y="22945"/>
                </a:lnTo>
                <a:lnTo>
                  <a:pt x="656520" y="25004"/>
                </a:lnTo>
                <a:lnTo>
                  <a:pt x="652867" y="27062"/>
                </a:lnTo>
                <a:lnTo>
                  <a:pt x="650012" y="30051"/>
                </a:lnTo>
                <a:lnTo>
                  <a:pt x="647953" y="33969"/>
                </a:lnTo>
                <a:lnTo>
                  <a:pt x="645894" y="37821"/>
                </a:lnTo>
                <a:lnTo>
                  <a:pt x="644865" y="42437"/>
                </a:lnTo>
                <a:lnTo>
                  <a:pt x="644865" y="53195"/>
                </a:lnTo>
                <a:lnTo>
                  <a:pt x="645894" y="57844"/>
                </a:lnTo>
                <a:close/>
              </a:path>
              <a:path w="1309926" h="94138">
                <a:moveTo>
                  <a:pt x="489755" y="57844"/>
                </a:moveTo>
                <a:lnTo>
                  <a:pt x="491814" y="61762"/>
                </a:lnTo>
                <a:lnTo>
                  <a:pt x="493872" y="65614"/>
                </a:lnTo>
                <a:lnTo>
                  <a:pt x="496728" y="68570"/>
                </a:lnTo>
                <a:lnTo>
                  <a:pt x="500381" y="70628"/>
                </a:lnTo>
                <a:lnTo>
                  <a:pt x="504033" y="72687"/>
                </a:lnTo>
                <a:lnTo>
                  <a:pt x="508184" y="73717"/>
                </a:lnTo>
                <a:lnTo>
                  <a:pt x="506557" y="66079"/>
                </a:lnTo>
                <a:lnTo>
                  <a:pt x="504166" y="64552"/>
                </a:lnTo>
                <a:lnTo>
                  <a:pt x="501775" y="63024"/>
                </a:lnTo>
                <a:lnTo>
                  <a:pt x="499916" y="60833"/>
                </a:lnTo>
                <a:lnTo>
                  <a:pt x="498588" y="57977"/>
                </a:lnTo>
                <a:lnTo>
                  <a:pt x="497326" y="55121"/>
                </a:lnTo>
                <a:lnTo>
                  <a:pt x="496695" y="51734"/>
                </a:lnTo>
                <a:lnTo>
                  <a:pt x="496695" y="43831"/>
                </a:lnTo>
                <a:lnTo>
                  <a:pt x="497326" y="40444"/>
                </a:lnTo>
                <a:lnTo>
                  <a:pt x="498588" y="37655"/>
                </a:lnTo>
                <a:lnTo>
                  <a:pt x="499916" y="34799"/>
                </a:lnTo>
                <a:lnTo>
                  <a:pt x="501775" y="32608"/>
                </a:lnTo>
                <a:lnTo>
                  <a:pt x="504166" y="31080"/>
                </a:lnTo>
                <a:lnTo>
                  <a:pt x="506557" y="29553"/>
                </a:lnTo>
                <a:lnTo>
                  <a:pt x="509446" y="28789"/>
                </a:lnTo>
                <a:lnTo>
                  <a:pt x="516220" y="28789"/>
                </a:lnTo>
                <a:lnTo>
                  <a:pt x="519109" y="29553"/>
                </a:lnTo>
                <a:lnTo>
                  <a:pt x="521500" y="31080"/>
                </a:lnTo>
                <a:lnTo>
                  <a:pt x="523891" y="32608"/>
                </a:lnTo>
                <a:lnTo>
                  <a:pt x="525717" y="34799"/>
                </a:lnTo>
                <a:lnTo>
                  <a:pt x="526979" y="37655"/>
                </a:lnTo>
                <a:lnTo>
                  <a:pt x="528307" y="40444"/>
                </a:lnTo>
                <a:lnTo>
                  <a:pt x="528971" y="43831"/>
                </a:lnTo>
                <a:lnTo>
                  <a:pt x="528971" y="51734"/>
                </a:lnTo>
                <a:lnTo>
                  <a:pt x="528307" y="55121"/>
                </a:lnTo>
                <a:lnTo>
                  <a:pt x="526979" y="57977"/>
                </a:lnTo>
                <a:lnTo>
                  <a:pt x="525717" y="60833"/>
                </a:lnTo>
                <a:lnTo>
                  <a:pt x="523891" y="63024"/>
                </a:lnTo>
                <a:lnTo>
                  <a:pt x="521500" y="64552"/>
                </a:lnTo>
                <a:lnTo>
                  <a:pt x="519109" y="66079"/>
                </a:lnTo>
                <a:lnTo>
                  <a:pt x="516220" y="66843"/>
                </a:lnTo>
                <a:lnTo>
                  <a:pt x="512833" y="66843"/>
                </a:lnTo>
                <a:lnTo>
                  <a:pt x="512833" y="73717"/>
                </a:lnTo>
                <a:lnTo>
                  <a:pt x="517548" y="73717"/>
                </a:lnTo>
                <a:lnTo>
                  <a:pt x="521699" y="72687"/>
                </a:lnTo>
                <a:lnTo>
                  <a:pt x="525285" y="70628"/>
                </a:lnTo>
                <a:lnTo>
                  <a:pt x="528938" y="68570"/>
                </a:lnTo>
                <a:lnTo>
                  <a:pt x="531794" y="65614"/>
                </a:lnTo>
                <a:lnTo>
                  <a:pt x="533852" y="61762"/>
                </a:lnTo>
                <a:lnTo>
                  <a:pt x="535911" y="57844"/>
                </a:lnTo>
                <a:lnTo>
                  <a:pt x="536941" y="53195"/>
                </a:lnTo>
                <a:lnTo>
                  <a:pt x="536941" y="42437"/>
                </a:lnTo>
                <a:lnTo>
                  <a:pt x="535911" y="37821"/>
                </a:lnTo>
                <a:lnTo>
                  <a:pt x="533852" y="33969"/>
                </a:lnTo>
                <a:lnTo>
                  <a:pt x="531794" y="30051"/>
                </a:lnTo>
                <a:lnTo>
                  <a:pt x="528938" y="27062"/>
                </a:lnTo>
                <a:lnTo>
                  <a:pt x="525285" y="25004"/>
                </a:lnTo>
                <a:lnTo>
                  <a:pt x="521699" y="22945"/>
                </a:lnTo>
                <a:lnTo>
                  <a:pt x="517548" y="21915"/>
                </a:lnTo>
                <a:lnTo>
                  <a:pt x="508184" y="21915"/>
                </a:lnTo>
                <a:lnTo>
                  <a:pt x="504033" y="22945"/>
                </a:lnTo>
                <a:lnTo>
                  <a:pt x="500381" y="25004"/>
                </a:lnTo>
                <a:lnTo>
                  <a:pt x="496728" y="27062"/>
                </a:lnTo>
                <a:lnTo>
                  <a:pt x="493872" y="30051"/>
                </a:lnTo>
                <a:lnTo>
                  <a:pt x="491814" y="33969"/>
                </a:lnTo>
                <a:lnTo>
                  <a:pt x="489755" y="37821"/>
                </a:lnTo>
                <a:lnTo>
                  <a:pt x="488726" y="42437"/>
                </a:lnTo>
                <a:lnTo>
                  <a:pt x="488726" y="53195"/>
                </a:lnTo>
                <a:lnTo>
                  <a:pt x="489755" y="57844"/>
                </a:lnTo>
                <a:close/>
              </a:path>
              <a:path w="1309926" h="94138">
                <a:moveTo>
                  <a:pt x="301868" y="67507"/>
                </a:moveTo>
                <a:lnTo>
                  <a:pt x="302632" y="65249"/>
                </a:lnTo>
                <a:lnTo>
                  <a:pt x="301689" y="66721"/>
                </a:lnTo>
                <a:lnTo>
                  <a:pt x="301868" y="67507"/>
                </a:lnTo>
                <a:close/>
              </a:path>
              <a:path w="1309926" h="94138">
                <a:moveTo>
                  <a:pt x="68325" y="57844"/>
                </a:moveTo>
                <a:lnTo>
                  <a:pt x="70384" y="61762"/>
                </a:lnTo>
                <a:lnTo>
                  <a:pt x="72443" y="65614"/>
                </a:lnTo>
                <a:lnTo>
                  <a:pt x="75299" y="68570"/>
                </a:lnTo>
                <a:lnTo>
                  <a:pt x="78951" y="70628"/>
                </a:lnTo>
                <a:lnTo>
                  <a:pt x="82604" y="72687"/>
                </a:lnTo>
                <a:lnTo>
                  <a:pt x="86755" y="73717"/>
                </a:lnTo>
                <a:lnTo>
                  <a:pt x="85128" y="66079"/>
                </a:lnTo>
                <a:lnTo>
                  <a:pt x="82737" y="64552"/>
                </a:lnTo>
                <a:lnTo>
                  <a:pt x="80346" y="63024"/>
                </a:lnTo>
                <a:lnTo>
                  <a:pt x="78486" y="60833"/>
                </a:lnTo>
                <a:lnTo>
                  <a:pt x="77158" y="57977"/>
                </a:lnTo>
                <a:lnTo>
                  <a:pt x="75896" y="55121"/>
                </a:lnTo>
                <a:lnTo>
                  <a:pt x="75265" y="51734"/>
                </a:lnTo>
                <a:lnTo>
                  <a:pt x="75265" y="43831"/>
                </a:lnTo>
                <a:lnTo>
                  <a:pt x="75896" y="40444"/>
                </a:lnTo>
                <a:lnTo>
                  <a:pt x="77158" y="37655"/>
                </a:lnTo>
                <a:lnTo>
                  <a:pt x="78486" y="34799"/>
                </a:lnTo>
                <a:lnTo>
                  <a:pt x="80346" y="32608"/>
                </a:lnTo>
                <a:lnTo>
                  <a:pt x="82737" y="31080"/>
                </a:lnTo>
                <a:lnTo>
                  <a:pt x="85128" y="29553"/>
                </a:lnTo>
                <a:lnTo>
                  <a:pt x="88016" y="28789"/>
                </a:lnTo>
                <a:lnTo>
                  <a:pt x="94790" y="28789"/>
                </a:lnTo>
                <a:lnTo>
                  <a:pt x="97679" y="29553"/>
                </a:lnTo>
                <a:lnTo>
                  <a:pt x="100070" y="31080"/>
                </a:lnTo>
                <a:lnTo>
                  <a:pt x="102461" y="32608"/>
                </a:lnTo>
                <a:lnTo>
                  <a:pt x="104287" y="34799"/>
                </a:lnTo>
                <a:lnTo>
                  <a:pt x="105549" y="37655"/>
                </a:lnTo>
                <a:lnTo>
                  <a:pt x="106877" y="40444"/>
                </a:lnTo>
                <a:lnTo>
                  <a:pt x="107541" y="43831"/>
                </a:lnTo>
                <a:lnTo>
                  <a:pt x="107541" y="51734"/>
                </a:lnTo>
                <a:lnTo>
                  <a:pt x="106877" y="55121"/>
                </a:lnTo>
                <a:lnTo>
                  <a:pt x="105549" y="57977"/>
                </a:lnTo>
                <a:lnTo>
                  <a:pt x="104287" y="60833"/>
                </a:lnTo>
                <a:lnTo>
                  <a:pt x="102461" y="63024"/>
                </a:lnTo>
                <a:lnTo>
                  <a:pt x="100070" y="64552"/>
                </a:lnTo>
                <a:lnTo>
                  <a:pt x="97679" y="66079"/>
                </a:lnTo>
                <a:lnTo>
                  <a:pt x="94790" y="66843"/>
                </a:lnTo>
                <a:lnTo>
                  <a:pt x="91403" y="66843"/>
                </a:lnTo>
                <a:lnTo>
                  <a:pt x="91403" y="73717"/>
                </a:lnTo>
                <a:lnTo>
                  <a:pt x="96119" y="73717"/>
                </a:lnTo>
                <a:lnTo>
                  <a:pt x="100269" y="72687"/>
                </a:lnTo>
                <a:lnTo>
                  <a:pt x="103856" y="70628"/>
                </a:lnTo>
                <a:lnTo>
                  <a:pt x="107508" y="68570"/>
                </a:lnTo>
                <a:lnTo>
                  <a:pt x="110364" y="65614"/>
                </a:lnTo>
                <a:lnTo>
                  <a:pt x="112423" y="61762"/>
                </a:lnTo>
                <a:lnTo>
                  <a:pt x="114482" y="57844"/>
                </a:lnTo>
                <a:lnTo>
                  <a:pt x="115511" y="53195"/>
                </a:lnTo>
                <a:lnTo>
                  <a:pt x="115511" y="42437"/>
                </a:lnTo>
                <a:lnTo>
                  <a:pt x="114482" y="37821"/>
                </a:lnTo>
                <a:lnTo>
                  <a:pt x="112423" y="33969"/>
                </a:lnTo>
                <a:lnTo>
                  <a:pt x="110364" y="30051"/>
                </a:lnTo>
                <a:lnTo>
                  <a:pt x="107508" y="27062"/>
                </a:lnTo>
                <a:lnTo>
                  <a:pt x="103856" y="25004"/>
                </a:lnTo>
                <a:lnTo>
                  <a:pt x="100269" y="22945"/>
                </a:lnTo>
                <a:lnTo>
                  <a:pt x="96119" y="21915"/>
                </a:lnTo>
                <a:lnTo>
                  <a:pt x="86755" y="21915"/>
                </a:lnTo>
                <a:lnTo>
                  <a:pt x="82604" y="22945"/>
                </a:lnTo>
                <a:lnTo>
                  <a:pt x="78951" y="25004"/>
                </a:lnTo>
                <a:lnTo>
                  <a:pt x="75299" y="27062"/>
                </a:lnTo>
                <a:lnTo>
                  <a:pt x="72443" y="30051"/>
                </a:lnTo>
                <a:lnTo>
                  <a:pt x="70384" y="33969"/>
                </a:lnTo>
                <a:lnTo>
                  <a:pt x="68325" y="37821"/>
                </a:lnTo>
                <a:lnTo>
                  <a:pt x="67296" y="42437"/>
                </a:lnTo>
                <a:lnTo>
                  <a:pt x="67296" y="53195"/>
                </a:lnTo>
                <a:lnTo>
                  <a:pt x="68325" y="57844"/>
                </a:lnTo>
                <a:close/>
              </a:path>
              <a:path w="1309926" h="94138">
                <a:moveTo>
                  <a:pt x="9264" y="50107"/>
                </a:moveTo>
                <a:lnTo>
                  <a:pt x="8367" y="45359"/>
                </a:lnTo>
                <a:lnTo>
                  <a:pt x="8367" y="34268"/>
                </a:lnTo>
                <a:lnTo>
                  <a:pt x="9297" y="29520"/>
                </a:lnTo>
                <a:lnTo>
                  <a:pt x="11157" y="25601"/>
                </a:lnTo>
                <a:lnTo>
                  <a:pt x="13083" y="21683"/>
                </a:lnTo>
                <a:lnTo>
                  <a:pt x="15739" y="18694"/>
                </a:lnTo>
                <a:lnTo>
                  <a:pt x="19126" y="16636"/>
                </a:lnTo>
                <a:lnTo>
                  <a:pt x="22513" y="14510"/>
                </a:lnTo>
                <a:lnTo>
                  <a:pt x="26431" y="13448"/>
                </a:lnTo>
                <a:lnTo>
                  <a:pt x="35264" y="13448"/>
                </a:lnTo>
                <a:lnTo>
                  <a:pt x="38817" y="14444"/>
                </a:lnTo>
                <a:lnTo>
                  <a:pt x="41540" y="16436"/>
                </a:lnTo>
                <a:lnTo>
                  <a:pt x="44329" y="18362"/>
                </a:lnTo>
                <a:lnTo>
                  <a:pt x="46455" y="21218"/>
                </a:lnTo>
                <a:lnTo>
                  <a:pt x="47916" y="25004"/>
                </a:lnTo>
                <a:lnTo>
                  <a:pt x="55785" y="21318"/>
                </a:lnTo>
                <a:lnTo>
                  <a:pt x="54391" y="17997"/>
                </a:lnTo>
                <a:lnTo>
                  <a:pt x="52498" y="15208"/>
                </a:lnTo>
                <a:lnTo>
                  <a:pt x="50107" y="12950"/>
                </a:lnTo>
                <a:lnTo>
                  <a:pt x="47783" y="10625"/>
                </a:lnTo>
                <a:lnTo>
                  <a:pt x="44960" y="8899"/>
                </a:lnTo>
                <a:lnTo>
                  <a:pt x="41640" y="7770"/>
                </a:lnTo>
                <a:lnTo>
                  <a:pt x="38319" y="6574"/>
                </a:lnTo>
                <a:lnTo>
                  <a:pt x="34534" y="5977"/>
                </a:lnTo>
                <a:lnTo>
                  <a:pt x="24173" y="5977"/>
                </a:lnTo>
                <a:lnTo>
                  <a:pt x="18827" y="7371"/>
                </a:lnTo>
                <a:lnTo>
                  <a:pt x="14245" y="10161"/>
                </a:lnTo>
                <a:lnTo>
                  <a:pt x="9729" y="12883"/>
                </a:lnTo>
                <a:lnTo>
                  <a:pt x="6209" y="16768"/>
                </a:lnTo>
                <a:lnTo>
                  <a:pt x="3685" y="21816"/>
                </a:lnTo>
                <a:lnTo>
                  <a:pt x="1228" y="26863"/>
                </a:lnTo>
                <a:lnTo>
                  <a:pt x="0" y="32873"/>
                </a:lnTo>
                <a:lnTo>
                  <a:pt x="0" y="46820"/>
                </a:lnTo>
                <a:lnTo>
                  <a:pt x="1228" y="52830"/>
                </a:lnTo>
                <a:lnTo>
                  <a:pt x="3685" y="57877"/>
                </a:lnTo>
                <a:lnTo>
                  <a:pt x="6209" y="62925"/>
                </a:lnTo>
                <a:lnTo>
                  <a:pt x="9729" y="66843"/>
                </a:lnTo>
                <a:lnTo>
                  <a:pt x="14245" y="69632"/>
                </a:lnTo>
                <a:lnTo>
                  <a:pt x="18827" y="72355"/>
                </a:lnTo>
                <a:lnTo>
                  <a:pt x="24240" y="73717"/>
                </a:lnTo>
                <a:lnTo>
                  <a:pt x="34600" y="73717"/>
                </a:lnTo>
                <a:lnTo>
                  <a:pt x="38386" y="73019"/>
                </a:lnTo>
                <a:lnTo>
                  <a:pt x="41839" y="71625"/>
                </a:lnTo>
                <a:lnTo>
                  <a:pt x="45359" y="70230"/>
                </a:lnTo>
                <a:lnTo>
                  <a:pt x="48414" y="68204"/>
                </a:lnTo>
                <a:lnTo>
                  <a:pt x="51004" y="65548"/>
                </a:lnTo>
                <a:lnTo>
                  <a:pt x="53594" y="62825"/>
                </a:lnTo>
                <a:lnTo>
                  <a:pt x="55586" y="59604"/>
                </a:lnTo>
                <a:lnTo>
                  <a:pt x="56981" y="55885"/>
                </a:lnTo>
                <a:lnTo>
                  <a:pt x="49011" y="52897"/>
                </a:lnTo>
                <a:lnTo>
                  <a:pt x="47550" y="57346"/>
                </a:lnTo>
                <a:lnTo>
                  <a:pt x="45193" y="60700"/>
                </a:lnTo>
                <a:lnTo>
                  <a:pt x="41939" y="62958"/>
                </a:lnTo>
                <a:lnTo>
                  <a:pt x="38684" y="65149"/>
                </a:lnTo>
                <a:lnTo>
                  <a:pt x="34866" y="66245"/>
                </a:lnTo>
                <a:lnTo>
                  <a:pt x="25967" y="66245"/>
                </a:lnTo>
                <a:lnTo>
                  <a:pt x="22048" y="65216"/>
                </a:lnTo>
                <a:lnTo>
                  <a:pt x="18728" y="63157"/>
                </a:lnTo>
                <a:lnTo>
                  <a:pt x="15407" y="61032"/>
                </a:lnTo>
                <a:lnTo>
                  <a:pt x="12850" y="58010"/>
                </a:lnTo>
                <a:lnTo>
                  <a:pt x="11057" y="54092"/>
                </a:lnTo>
                <a:lnTo>
                  <a:pt x="9264" y="50107"/>
                </a:lnTo>
                <a:close/>
              </a:path>
              <a:path w="1309926" h="94138">
                <a:moveTo>
                  <a:pt x="88016" y="66843"/>
                </a:moveTo>
                <a:lnTo>
                  <a:pt x="85128" y="66079"/>
                </a:lnTo>
                <a:lnTo>
                  <a:pt x="86755" y="73717"/>
                </a:lnTo>
                <a:lnTo>
                  <a:pt x="91403" y="73717"/>
                </a:lnTo>
                <a:lnTo>
                  <a:pt x="91403" y="66843"/>
                </a:lnTo>
                <a:lnTo>
                  <a:pt x="88016" y="66843"/>
                </a:lnTo>
                <a:close/>
              </a:path>
              <a:path w="1309926" h="94138">
                <a:moveTo>
                  <a:pt x="138484" y="41972"/>
                </a:moveTo>
                <a:lnTo>
                  <a:pt x="139247" y="38585"/>
                </a:lnTo>
                <a:lnTo>
                  <a:pt x="140775" y="36061"/>
                </a:lnTo>
                <a:lnTo>
                  <a:pt x="142369" y="33537"/>
                </a:lnTo>
                <a:lnTo>
                  <a:pt x="144361" y="31711"/>
                </a:lnTo>
                <a:lnTo>
                  <a:pt x="146752" y="30582"/>
                </a:lnTo>
                <a:lnTo>
                  <a:pt x="149143" y="29453"/>
                </a:lnTo>
                <a:lnTo>
                  <a:pt x="151534" y="28889"/>
                </a:lnTo>
                <a:lnTo>
                  <a:pt x="157378" y="28889"/>
                </a:lnTo>
                <a:lnTo>
                  <a:pt x="160267" y="29984"/>
                </a:lnTo>
                <a:lnTo>
                  <a:pt x="162591" y="32176"/>
                </a:lnTo>
                <a:lnTo>
                  <a:pt x="164982" y="34301"/>
                </a:lnTo>
                <a:lnTo>
                  <a:pt x="166177" y="38120"/>
                </a:lnTo>
                <a:lnTo>
                  <a:pt x="166177" y="72720"/>
                </a:lnTo>
                <a:lnTo>
                  <a:pt x="174147" y="72720"/>
                </a:lnTo>
                <a:lnTo>
                  <a:pt x="174147" y="36526"/>
                </a:lnTo>
                <a:lnTo>
                  <a:pt x="173250" y="32973"/>
                </a:lnTo>
                <a:lnTo>
                  <a:pt x="171457" y="30184"/>
                </a:lnTo>
                <a:lnTo>
                  <a:pt x="169730" y="27394"/>
                </a:lnTo>
                <a:lnTo>
                  <a:pt x="167406" y="25336"/>
                </a:lnTo>
                <a:lnTo>
                  <a:pt x="164484" y="24007"/>
                </a:lnTo>
                <a:lnTo>
                  <a:pt x="161562" y="22613"/>
                </a:lnTo>
                <a:lnTo>
                  <a:pt x="158308" y="21915"/>
                </a:lnTo>
                <a:lnTo>
                  <a:pt x="152198" y="21915"/>
                </a:lnTo>
                <a:lnTo>
                  <a:pt x="149740" y="22281"/>
                </a:lnTo>
                <a:lnTo>
                  <a:pt x="147350" y="23011"/>
                </a:lnTo>
                <a:lnTo>
                  <a:pt x="145025" y="23742"/>
                </a:lnTo>
                <a:lnTo>
                  <a:pt x="142966" y="24937"/>
                </a:lnTo>
                <a:lnTo>
                  <a:pt x="141173" y="26597"/>
                </a:lnTo>
                <a:lnTo>
                  <a:pt x="139380" y="28191"/>
                </a:lnTo>
                <a:lnTo>
                  <a:pt x="138185" y="34069"/>
                </a:lnTo>
                <a:lnTo>
                  <a:pt x="137951" y="30321"/>
                </a:lnTo>
                <a:lnTo>
                  <a:pt x="136890" y="32973"/>
                </a:lnTo>
                <a:lnTo>
                  <a:pt x="137951" y="30321"/>
                </a:lnTo>
                <a:lnTo>
                  <a:pt x="137488" y="22912"/>
                </a:lnTo>
                <a:lnTo>
                  <a:pt x="130514" y="22912"/>
                </a:lnTo>
                <a:lnTo>
                  <a:pt x="130514" y="72720"/>
                </a:lnTo>
                <a:lnTo>
                  <a:pt x="138484" y="72720"/>
                </a:lnTo>
                <a:lnTo>
                  <a:pt x="138484" y="41972"/>
                </a:lnTo>
                <a:close/>
              </a:path>
              <a:path w="1309926" h="94138">
                <a:moveTo>
                  <a:pt x="137952" y="30316"/>
                </a:moveTo>
                <a:lnTo>
                  <a:pt x="138185" y="34069"/>
                </a:lnTo>
                <a:lnTo>
                  <a:pt x="139380" y="28191"/>
                </a:lnTo>
                <a:lnTo>
                  <a:pt x="137952" y="30316"/>
                </a:lnTo>
                <a:close/>
              </a:path>
              <a:path w="1309926" h="94138">
                <a:moveTo>
                  <a:pt x="203266" y="61430"/>
                </a:moveTo>
                <a:lnTo>
                  <a:pt x="203266" y="29785"/>
                </a:lnTo>
                <a:lnTo>
                  <a:pt x="221396" y="29785"/>
                </a:lnTo>
                <a:lnTo>
                  <a:pt x="221396" y="22912"/>
                </a:lnTo>
                <a:lnTo>
                  <a:pt x="203266" y="22912"/>
                </a:lnTo>
                <a:lnTo>
                  <a:pt x="203266" y="8766"/>
                </a:lnTo>
                <a:lnTo>
                  <a:pt x="195296" y="10957"/>
                </a:lnTo>
                <a:lnTo>
                  <a:pt x="195296" y="22912"/>
                </a:lnTo>
                <a:lnTo>
                  <a:pt x="185334" y="22912"/>
                </a:lnTo>
                <a:lnTo>
                  <a:pt x="185334" y="29785"/>
                </a:lnTo>
                <a:lnTo>
                  <a:pt x="195296" y="29785"/>
                </a:lnTo>
                <a:lnTo>
                  <a:pt x="195296" y="60368"/>
                </a:lnTo>
                <a:lnTo>
                  <a:pt x="195363" y="63556"/>
                </a:lnTo>
                <a:lnTo>
                  <a:pt x="196027" y="66146"/>
                </a:lnTo>
                <a:lnTo>
                  <a:pt x="197288" y="68138"/>
                </a:lnTo>
                <a:lnTo>
                  <a:pt x="198617" y="70064"/>
                </a:lnTo>
                <a:lnTo>
                  <a:pt x="200377" y="71492"/>
                </a:lnTo>
                <a:lnTo>
                  <a:pt x="202568" y="72422"/>
                </a:lnTo>
                <a:lnTo>
                  <a:pt x="204760" y="73285"/>
                </a:lnTo>
                <a:lnTo>
                  <a:pt x="207117" y="73717"/>
                </a:lnTo>
                <a:lnTo>
                  <a:pt x="212364" y="73717"/>
                </a:lnTo>
                <a:lnTo>
                  <a:pt x="214755" y="73318"/>
                </a:lnTo>
                <a:lnTo>
                  <a:pt x="216814" y="72521"/>
                </a:lnTo>
                <a:lnTo>
                  <a:pt x="218939" y="71724"/>
                </a:lnTo>
                <a:lnTo>
                  <a:pt x="220765" y="70628"/>
                </a:lnTo>
                <a:lnTo>
                  <a:pt x="222293" y="69234"/>
                </a:lnTo>
                <a:lnTo>
                  <a:pt x="219503" y="62559"/>
                </a:lnTo>
                <a:lnTo>
                  <a:pt x="218374" y="63688"/>
                </a:lnTo>
                <a:lnTo>
                  <a:pt x="217112" y="64585"/>
                </a:lnTo>
                <a:lnTo>
                  <a:pt x="215718" y="65249"/>
                </a:lnTo>
                <a:lnTo>
                  <a:pt x="214323" y="65913"/>
                </a:lnTo>
                <a:lnTo>
                  <a:pt x="212663" y="66245"/>
                </a:lnTo>
                <a:lnTo>
                  <a:pt x="208545" y="66245"/>
                </a:lnTo>
                <a:lnTo>
                  <a:pt x="206752" y="65648"/>
                </a:lnTo>
                <a:lnTo>
                  <a:pt x="205358" y="64452"/>
                </a:lnTo>
                <a:lnTo>
                  <a:pt x="203963" y="63257"/>
                </a:lnTo>
                <a:lnTo>
                  <a:pt x="203266" y="61430"/>
                </a:lnTo>
                <a:close/>
              </a:path>
              <a:path w="1309926" h="94138">
                <a:moveTo>
                  <a:pt x="244701" y="34202"/>
                </a:moveTo>
                <a:lnTo>
                  <a:pt x="246428" y="32375"/>
                </a:lnTo>
                <a:lnTo>
                  <a:pt x="248487" y="31180"/>
                </a:lnTo>
                <a:lnTo>
                  <a:pt x="250612" y="29984"/>
                </a:lnTo>
                <a:lnTo>
                  <a:pt x="252704" y="29387"/>
                </a:lnTo>
                <a:lnTo>
                  <a:pt x="256356" y="29387"/>
                </a:lnTo>
                <a:lnTo>
                  <a:pt x="257585" y="29453"/>
                </a:lnTo>
                <a:lnTo>
                  <a:pt x="259312" y="29719"/>
                </a:lnTo>
                <a:lnTo>
                  <a:pt x="260839" y="30184"/>
                </a:lnTo>
                <a:lnTo>
                  <a:pt x="262234" y="22912"/>
                </a:lnTo>
                <a:lnTo>
                  <a:pt x="260607" y="22247"/>
                </a:lnTo>
                <a:lnTo>
                  <a:pt x="258548" y="21982"/>
                </a:lnTo>
                <a:lnTo>
                  <a:pt x="256755" y="21915"/>
                </a:lnTo>
                <a:lnTo>
                  <a:pt x="252903" y="21915"/>
                </a:lnTo>
                <a:lnTo>
                  <a:pt x="249616" y="22679"/>
                </a:lnTo>
                <a:lnTo>
                  <a:pt x="246893" y="24207"/>
                </a:lnTo>
                <a:lnTo>
                  <a:pt x="244236" y="25734"/>
                </a:lnTo>
                <a:lnTo>
                  <a:pt x="242211" y="28025"/>
                </a:lnTo>
                <a:lnTo>
                  <a:pt x="240816" y="31080"/>
                </a:lnTo>
                <a:lnTo>
                  <a:pt x="239720" y="22912"/>
                </a:lnTo>
                <a:lnTo>
                  <a:pt x="233245" y="22912"/>
                </a:lnTo>
                <a:lnTo>
                  <a:pt x="233245" y="72720"/>
                </a:lnTo>
                <a:lnTo>
                  <a:pt x="241214" y="72720"/>
                </a:lnTo>
                <a:lnTo>
                  <a:pt x="241214" y="42105"/>
                </a:lnTo>
                <a:lnTo>
                  <a:pt x="241912" y="39050"/>
                </a:lnTo>
                <a:lnTo>
                  <a:pt x="243306" y="36659"/>
                </a:lnTo>
                <a:lnTo>
                  <a:pt x="244701" y="34202"/>
                </a:lnTo>
                <a:close/>
              </a:path>
              <a:path w="1309926" h="94138">
                <a:moveTo>
                  <a:pt x="301868" y="67507"/>
                </a:moveTo>
                <a:lnTo>
                  <a:pt x="302732" y="69035"/>
                </a:lnTo>
                <a:lnTo>
                  <a:pt x="303429" y="62659"/>
                </a:lnTo>
                <a:lnTo>
                  <a:pt x="301436" y="62360"/>
                </a:lnTo>
                <a:lnTo>
                  <a:pt x="301436" y="65614"/>
                </a:lnTo>
                <a:lnTo>
                  <a:pt x="301270" y="67374"/>
                </a:lnTo>
                <a:lnTo>
                  <a:pt x="301689" y="66721"/>
                </a:lnTo>
                <a:lnTo>
                  <a:pt x="301436" y="63356"/>
                </a:lnTo>
                <a:lnTo>
                  <a:pt x="301689" y="66721"/>
                </a:lnTo>
                <a:lnTo>
                  <a:pt x="302632" y="65249"/>
                </a:lnTo>
                <a:lnTo>
                  <a:pt x="301868" y="67507"/>
                </a:lnTo>
                <a:close/>
              </a:path>
              <a:path w="1309926" h="94138">
                <a:moveTo>
                  <a:pt x="273444" y="27660"/>
                </a:moveTo>
                <a:lnTo>
                  <a:pt x="270987" y="30649"/>
                </a:lnTo>
                <a:lnTo>
                  <a:pt x="269658" y="34368"/>
                </a:lnTo>
                <a:lnTo>
                  <a:pt x="276134" y="38352"/>
                </a:lnTo>
                <a:lnTo>
                  <a:pt x="277263" y="35032"/>
                </a:lnTo>
                <a:lnTo>
                  <a:pt x="279022" y="32641"/>
                </a:lnTo>
                <a:lnTo>
                  <a:pt x="281413" y="31180"/>
                </a:lnTo>
                <a:lnTo>
                  <a:pt x="283804" y="29652"/>
                </a:lnTo>
                <a:lnTo>
                  <a:pt x="286726" y="28889"/>
                </a:lnTo>
                <a:lnTo>
                  <a:pt x="293832" y="28889"/>
                </a:lnTo>
                <a:lnTo>
                  <a:pt x="296655" y="29918"/>
                </a:lnTo>
                <a:lnTo>
                  <a:pt x="298647" y="31977"/>
                </a:lnTo>
                <a:lnTo>
                  <a:pt x="300640" y="33969"/>
                </a:lnTo>
                <a:lnTo>
                  <a:pt x="301636" y="36825"/>
                </a:lnTo>
                <a:lnTo>
                  <a:pt x="301636" y="42452"/>
                </a:lnTo>
                <a:lnTo>
                  <a:pt x="283505" y="46023"/>
                </a:lnTo>
                <a:lnTo>
                  <a:pt x="283937" y="52664"/>
                </a:lnTo>
                <a:lnTo>
                  <a:pt x="287191" y="52000"/>
                </a:lnTo>
                <a:lnTo>
                  <a:pt x="301636" y="49039"/>
                </a:lnTo>
                <a:lnTo>
                  <a:pt x="303230" y="48713"/>
                </a:lnTo>
                <a:lnTo>
                  <a:pt x="303230" y="42138"/>
                </a:lnTo>
                <a:lnTo>
                  <a:pt x="305355" y="26863"/>
                </a:lnTo>
                <a:lnTo>
                  <a:pt x="303064" y="25004"/>
                </a:lnTo>
                <a:lnTo>
                  <a:pt x="300141" y="23808"/>
                </a:lnTo>
                <a:lnTo>
                  <a:pt x="297219" y="22546"/>
                </a:lnTo>
                <a:lnTo>
                  <a:pt x="293965" y="21915"/>
                </a:lnTo>
                <a:lnTo>
                  <a:pt x="285066" y="21915"/>
                </a:lnTo>
                <a:lnTo>
                  <a:pt x="280616" y="23078"/>
                </a:lnTo>
                <a:lnTo>
                  <a:pt x="277030" y="25402"/>
                </a:lnTo>
                <a:lnTo>
                  <a:pt x="273444" y="27660"/>
                </a:lnTo>
                <a:close/>
              </a:path>
              <a:path w="1309926" h="94138">
                <a:moveTo>
                  <a:pt x="340427" y="34202"/>
                </a:moveTo>
                <a:lnTo>
                  <a:pt x="342154" y="32375"/>
                </a:lnTo>
                <a:lnTo>
                  <a:pt x="344213" y="31180"/>
                </a:lnTo>
                <a:lnTo>
                  <a:pt x="346338" y="29984"/>
                </a:lnTo>
                <a:lnTo>
                  <a:pt x="348430" y="29387"/>
                </a:lnTo>
                <a:lnTo>
                  <a:pt x="352083" y="29387"/>
                </a:lnTo>
                <a:lnTo>
                  <a:pt x="353311" y="29453"/>
                </a:lnTo>
                <a:lnTo>
                  <a:pt x="355038" y="29719"/>
                </a:lnTo>
                <a:lnTo>
                  <a:pt x="356566" y="30184"/>
                </a:lnTo>
                <a:lnTo>
                  <a:pt x="357960" y="22912"/>
                </a:lnTo>
                <a:lnTo>
                  <a:pt x="356333" y="22247"/>
                </a:lnTo>
                <a:lnTo>
                  <a:pt x="354274" y="21982"/>
                </a:lnTo>
                <a:lnTo>
                  <a:pt x="352481" y="21915"/>
                </a:lnTo>
                <a:lnTo>
                  <a:pt x="348629" y="21915"/>
                </a:lnTo>
                <a:lnTo>
                  <a:pt x="345342" y="22679"/>
                </a:lnTo>
                <a:lnTo>
                  <a:pt x="342619" y="24207"/>
                </a:lnTo>
                <a:lnTo>
                  <a:pt x="339963" y="25734"/>
                </a:lnTo>
                <a:lnTo>
                  <a:pt x="337937" y="28025"/>
                </a:lnTo>
                <a:lnTo>
                  <a:pt x="336542" y="31080"/>
                </a:lnTo>
                <a:lnTo>
                  <a:pt x="335447" y="22912"/>
                </a:lnTo>
                <a:lnTo>
                  <a:pt x="328971" y="22912"/>
                </a:lnTo>
                <a:lnTo>
                  <a:pt x="328971" y="72720"/>
                </a:lnTo>
                <a:lnTo>
                  <a:pt x="336941" y="72720"/>
                </a:lnTo>
                <a:lnTo>
                  <a:pt x="336941" y="42105"/>
                </a:lnTo>
                <a:lnTo>
                  <a:pt x="337638" y="39050"/>
                </a:lnTo>
                <a:lnTo>
                  <a:pt x="339033" y="36659"/>
                </a:lnTo>
                <a:lnTo>
                  <a:pt x="340427" y="34202"/>
                </a:lnTo>
                <a:close/>
              </a:path>
              <a:path w="1309926" h="94138">
                <a:moveTo>
                  <a:pt x="283505" y="46023"/>
                </a:moveTo>
                <a:lnTo>
                  <a:pt x="279056" y="46886"/>
                </a:lnTo>
                <a:lnTo>
                  <a:pt x="275569" y="48547"/>
                </a:lnTo>
                <a:lnTo>
                  <a:pt x="273045" y="51004"/>
                </a:lnTo>
                <a:lnTo>
                  <a:pt x="270588" y="53395"/>
                </a:lnTo>
                <a:lnTo>
                  <a:pt x="269360" y="56450"/>
                </a:lnTo>
                <a:lnTo>
                  <a:pt x="269360" y="63157"/>
                </a:lnTo>
                <a:lnTo>
                  <a:pt x="270090" y="65681"/>
                </a:lnTo>
                <a:lnTo>
                  <a:pt x="271551" y="67740"/>
                </a:lnTo>
                <a:lnTo>
                  <a:pt x="273079" y="69732"/>
                </a:lnTo>
                <a:lnTo>
                  <a:pt x="275104" y="71226"/>
                </a:lnTo>
                <a:lnTo>
                  <a:pt x="277628" y="72222"/>
                </a:lnTo>
                <a:lnTo>
                  <a:pt x="280151" y="73219"/>
                </a:lnTo>
                <a:lnTo>
                  <a:pt x="282874" y="73717"/>
                </a:lnTo>
                <a:lnTo>
                  <a:pt x="288121" y="73717"/>
                </a:lnTo>
                <a:lnTo>
                  <a:pt x="290479" y="73351"/>
                </a:lnTo>
                <a:lnTo>
                  <a:pt x="292869" y="72621"/>
                </a:lnTo>
                <a:lnTo>
                  <a:pt x="295260" y="71824"/>
                </a:lnTo>
                <a:lnTo>
                  <a:pt x="297419" y="70628"/>
                </a:lnTo>
                <a:lnTo>
                  <a:pt x="299345" y="69035"/>
                </a:lnTo>
                <a:lnTo>
                  <a:pt x="301270" y="67374"/>
                </a:lnTo>
                <a:lnTo>
                  <a:pt x="301436" y="65614"/>
                </a:lnTo>
                <a:lnTo>
                  <a:pt x="301436" y="62360"/>
                </a:lnTo>
                <a:lnTo>
                  <a:pt x="303429" y="62659"/>
                </a:lnTo>
                <a:lnTo>
                  <a:pt x="302732" y="69035"/>
                </a:lnTo>
                <a:lnTo>
                  <a:pt x="303595" y="70496"/>
                </a:lnTo>
                <a:lnTo>
                  <a:pt x="304790" y="71591"/>
                </a:lnTo>
                <a:lnTo>
                  <a:pt x="306318" y="72322"/>
                </a:lnTo>
                <a:lnTo>
                  <a:pt x="307845" y="73052"/>
                </a:lnTo>
                <a:lnTo>
                  <a:pt x="309572" y="73418"/>
                </a:lnTo>
                <a:lnTo>
                  <a:pt x="313623" y="73418"/>
                </a:lnTo>
                <a:lnTo>
                  <a:pt x="315350" y="73086"/>
                </a:lnTo>
                <a:lnTo>
                  <a:pt x="316678" y="72422"/>
                </a:lnTo>
                <a:lnTo>
                  <a:pt x="317076" y="66146"/>
                </a:lnTo>
                <a:lnTo>
                  <a:pt x="314652" y="66644"/>
                </a:lnTo>
                <a:lnTo>
                  <a:pt x="310867" y="66644"/>
                </a:lnTo>
                <a:lnTo>
                  <a:pt x="309605" y="65448"/>
                </a:lnTo>
                <a:lnTo>
                  <a:pt x="309605" y="35032"/>
                </a:lnTo>
                <a:lnTo>
                  <a:pt x="308742" y="31844"/>
                </a:lnTo>
                <a:lnTo>
                  <a:pt x="307015" y="29387"/>
                </a:lnTo>
                <a:lnTo>
                  <a:pt x="305355" y="26863"/>
                </a:lnTo>
                <a:lnTo>
                  <a:pt x="303230" y="42138"/>
                </a:lnTo>
                <a:lnTo>
                  <a:pt x="303230" y="48713"/>
                </a:lnTo>
                <a:lnTo>
                  <a:pt x="301636" y="49039"/>
                </a:lnTo>
                <a:lnTo>
                  <a:pt x="301636" y="56416"/>
                </a:lnTo>
                <a:lnTo>
                  <a:pt x="301237" y="58276"/>
                </a:lnTo>
                <a:lnTo>
                  <a:pt x="300440" y="59870"/>
                </a:lnTo>
                <a:lnTo>
                  <a:pt x="299643" y="61397"/>
                </a:lnTo>
                <a:lnTo>
                  <a:pt x="298548" y="62692"/>
                </a:lnTo>
                <a:lnTo>
                  <a:pt x="297153" y="63755"/>
                </a:lnTo>
                <a:lnTo>
                  <a:pt x="295758" y="64751"/>
                </a:lnTo>
                <a:lnTo>
                  <a:pt x="294164" y="65515"/>
                </a:lnTo>
                <a:lnTo>
                  <a:pt x="292371" y="66046"/>
                </a:lnTo>
                <a:lnTo>
                  <a:pt x="290645" y="66511"/>
                </a:lnTo>
                <a:lnTo>
                  <a:pt x="288818" y="66743"/>
                </a:lnTo>
                <a:lnTo>
                  <a:pt x="283904" y="66743"/>
                </a:lnTo>
                <a:lnTo>
                  <a:pt x="281579" y="66112"/>
                </a:lnTo>
                <a:lnTo>
                  <a:pt x="279919" y="64851"/>
                </a:lnTo>
                <a:lnTo>
                  <a:pt x="278325" y="63522"/>
                </a:lnTo>
                <a:lnTo>
                  <a:pt x="277528" y="61829"/>
                </a:lnTo>
                <a:lnTo>
                  <a:pt x="277528" y="57645"/>
                </a:lnTo>
                <a:lnTo>
                  <a:pt x="278325" y="55985"/>
                </a:lnTo>
                <a:lnTo>
                  <a:pt x="279919" y="54789"/>
                </a:lnTo>
                <a:lnTo>
                  <a:pt x="281513" y="53594"/>
                </a:lnTo>
                <a:lnTo>
                  <a:pt x="283937" y="52664"/>
                </a:lnTo>
                <a:lnTo>
                  <a:pt x="283505" y="46023"/>
                </a:lnTo>
                <a:close/>
              </a:path>
              <a:path w="1309926" h="94138">
                <a:moveTo>
                  <a:pt x="360471" y="90652"/>
                </a:moveTo>
                <a:lnTo>
                  <a:pt x="361932" y="91714"/>
                </a:lnTo>
                <a:lnTo>
                  <a:pt x="363592" y="92544"/>
                </a:lnTo>
                <a:lnTo>
                  <a:pt x="365452" y="93142"/>
                </a:lnTo>
                <a:lnTo>
                  <a:pt x="367378" y="93806"/>
                </a:lnTo>
                <a:lnTo>
                  <a:pt x="369470" y="94138"/>
                </a:lnTo>
                <a:lnTo>
                  <a:pt x="374118" y="94138"/>
                </a:lnTo>
                <a:lnTo>
                  <a:pt x="376210" y="93707"/>
                </a:lnTo>
                <a:lnTo>
                  <a:pt x="378004" y="92843"/>
                </a:lnTo>
                <a:lnTo>
                  <a:pt x="379863" y="92046"/>
                </a:lnTo>
                <a:lnTo>
                  <a:pt x="381523" y="90685"/>
                </a:lnTo>
                <a:lnTo>
                  <a:pt x="382984" y="88759"/>
                </a:lnTo>
                <a:lnTo>
                  <a:pt x="384512" y="86899"/>
                </a:lnTo>
                <a:lnTo>
                  <a:pt x="385907" y="84343"/>
                </a:lnTo>
                <a:lnTo>
                  <a:pt x="387168" y="81088"/>
                </a:lnTo>
                <a:lnTo>
                  <a:pt x="410579" y="22912"/>
                </a:lnTo>
                <a:lnTo>
                  <a:pt x="402011" y="22912"/>
                </a:lnTo>
                <a:lnTo>
                  <a:pt x="390356" y="54391"/>
                </a:lnTo>
                <a:lnTo>
                  <a:pt x="386770" y="64253"/>
                </a:lnTo>
                <a:lnTo>
                  <a:pt x="383682" y="55387"/>
                </a:lnTo>
                <a:lnTo>
                  <a:pt x="371230" y="22912"/>
                </a:lnTo>
                <a:lnTo>
                  <a:pt x="362164" y="22912"/>
                </a:lnTo>
                <a:lnTo>
                  <a:pt x="378004" y="60766"/>
                </a:lnTo>
                <a:lnTo>
                  <a:pt x="382984" y="72621"/>
                </a:lnTo>
                <a:lnTo>
                  <a:pt x="380394" y="79096"/>
                </a:lnTo>
                <a:lnTo>
                  <a:pt x="379133" y="82350"/>
                </a:lnTo>
                <a:lnTo>
                  <a:pt x="377738" y="84509"/>
                </a:lnTo>
                <a:lnTo>
                  <a:pt x="376210" y="85571"/>
                </a:lnTo>
                <a:lnTo>
                  <a:pt x="374683" y="86634"/>
                </a:lnTo>
                <a:lnTo>
                  <a:pt x="373056" y="87165"/>
                </a:lnTo>
                <a:lnTo>
                  <a:pt x="369868" y="87165"/>
                </a:lnTo>
                <a:lnTo>
                  <a:pt x="368374" y="86866"/>
                </a:lnTo>
                <a:lnTo>
                  <a:pt x="366846" y="86268"/>
                </a:lnTo>
                <a:lnTo>
                  <a:pt x="365385" y="85737"/>
                </a:lnTo>
                <a:lnTo>
                  <a:pt x="363991" y="84874"/>
                </a:lnTo>
                <a:lnTo>
                  <a:pt x="362662" y="83678"/>
                </a:lnTo>
                <a:lnTo>
                  <a:pt x="360471" y="90652"/>
                </a:lnTo>
                <a:close/>
              </a:path>
              <a:path w="1309926" h="94138">
                <a:moveTo>
                  <a:pt x="462233" y="61430"/>
                </a:moveTo>
                <a:lnTo>
                  <a:pt x="462233" y="29785"/>
                </a:lnTo>
                <a:lnTo>
                  <a:pt x="480363" y="29785"/>
                </a:lnTo>
                <a:lnTo>
                  <a:pt x="480363" y="22912"/>
                </a:lnTo>
                <a:lnTo>
                  <a:pt x="462233" y="22912"/>
                </a:lnTo>
                <a:lnTo>
                  <a:pt x="462233" y="8766"/>
                </a:lnTo>
                <a:lnTo>
                  <a:pt x="454263" y="10957"/>
                </a:lnTo>
                <a:lnTo>
                  <a:pt x="454263" y="22912"/>
                </a:lnTo>
                <a:lnTo>
                  <a:pt x="444302" y="22912"/>
                </a:lnTo>
                <a:lnTo>
                  <a:pt x="444302" y="29785"/>
                </a:lnTo>
                <a:lnTo>
                  <a:pt x="454263" y="29785"/>
                </a:lnTo>
                <a:lnTo>
                  <a:pt x="454263" y="60368"/>
                </a:lnTo>
                <a:lnTo>
                  <a:pt x="454330" y="63556"/>
                </a:lnTo>
                <a:lnTo>
                  <a:pt x="454994" y="66146"/>
                </a:lnTo>
                <a:lnTo>
                  <a:pt x="456256" y="68138"/>
                </a:lnTo>
                <a:lnTo>
                  <a:pt x="457584" y="70064"/>
                </a:lnTo>
                <a:lnTo>
                  <a:pt x="459344" y="71492"/>
                </a:lnTo>
                <a:lnTo>
                  <a:pt x="461535" y="72422"/>
                </a:lnTo>
                <a:lnTo>
                  <a:pt x="463727" y="73285"/>
                </a:lnTo>
                <a:lnTo>
                  <a:pt x="466085" y="73717"/>
                </a:lnTo>
                <a:lnTo>
                  <a:pt x="471331" y="73717"/>
                </a:lnTo>
                <a:lnTo>
                  <a:pt x="473722" y="73318"/>
                </a:lnTo>
                <a:lnTo>
                  <a:pt x="475781" y="72521"/>
                </a:lnTo>
                <a:lnTo>
                  <a:pt x="477906" y="71724"/>
                </a:lnTo>
                <a:lnTo>
                  <a:pt x="479732" y="70628"/>
                </a:lnTo>
                <a:lnTo>
                  <a:pt x="481260" y="69234"/>
                </a:lnTo>
                <a:lnTo>
                  <a:pt x="478470" y="62559"/>
                </a:lnTo>
                <a:lnTo>
                  <a:pt x="477341" y="63688"/>
                </a:lnTo>
                <a:lnTo>
                  <a:pt x="476080" y="64585"/>
                </a:lnTo>
                <a:lnTo>
                  <a:pt x="474685" y="65249"/>
                </a:lnTo>
                <a:lnTo>
                  <a:pt x="473290" y="65913"/>
                </a:lnTo>
                <a:lnTo>
                  <a:pt x="471630" y="66245"/>
                </a:lnTo>
                <a:lnTo>
                  <a:pt x="467512" y="66245"/>
                </a:lnTo>
                <a:lnTo>
                  <a:pt x="465719" y="65648"/>
                </a:lnTo>
                <a:lnTo>
                  <a:pt x="464325" y="64452"/>
                </a:lnTo>
                <a:lnTo>
                  <a:pt x="462930" y="63257"/>
                </a:lnTo>
                <a:lnTo>
                  <a:pt x="462233" y="61430"/>
                </a:lnTo>
                <a:close/>
              </a:path>
              <a:path w="1309926" h="94138">
                <a:moveTo>
                  <a:pt x="509446" y="66843"/>
                </a:moveTo>
                <a:lnTo>
                  <a:pt x="506557" y="66079"/>
                </a:lnTo>
                <a:lnTo>
                  <a:pt x="508184" y="73717"/>
                </a:lnTo>
                <a:lnTo>
                  <a:pt x="512833" y="73717"/>
                </a:lnTo>
                <a:lnTo>
                  <a:pt x="512833" y="66843"/>
                </a:lnTo>
                <a:lnTo>
                  <a:pt x="509446" y="66843"/>
                </a:lnTo>
                <a:close/>
              </a:path>
              <a:path w="1309926" h="94138">
                <a:moveTo>
                  <a:pt x="593865" y="43964"/>
                </a:moveTo>
                <a:lnTo>
                  <a:pt x="594529" y="40644"/>
                </a:lnTo>
                <a:lnTo>
                  <a:pt x="595857" y="37854"/>
                </a:lnTo>
                <a:lnTo>
                  <a:pt x="597186" y="34999"/>
                </a:lnTo>
                <a:lnTo>
                  <a:pt x="599045" y="32807"/>
                </a:lnTo>
                <a:lnTo>
                  <a:pt x="601436" y="31279"/>
                </a:lnTo>
                <a:lnTo>
                  <a:pt x="603827" y="29686"/>
                </a:lnTo>
                <a:lnTo>
                  <a:pt x="606616" y="28889"/>
                </a:lnTo>
                <a:lnTo>
                  <a:pt x="614652" y="28889"/>
                </a:lnTo>
                <a:lnTo>
                  <a:pt x="618404" y="30615"/>
                </a:lnTo>
                <a:lnTo>
                  <a:pt x="618371" y="22945"/>
                </a:lnTo>
                <a:lnTo>
                  <a:pt x="614652" y="21915"/>
                </a:lnTo>
                <a:lnTo>
                  <a:pt x="607745" y="21915"/>
                </a:lnTo>
                <a:lnTo>
                  <a:pt x="605089" y="22413"/>
                </a:lnTo>
                <a:lnTo>
                  <a:pt x="602631" y="23410"/>
                </a:lnTo>
                <a:lnTo>
                  <a:pt x="600174" y="24406"/>
                </a:lnTo>
                <a:lnTo>
                  <a:pt x="598082" y="25800"/>
                </a:lnTo>
                <a:lnTo>
                  <a:pt x="596355" y="27594"/>
                </a:lnTo>
                <a:lnTo>
                  <a:pt x="594629" y="29320"/>
                </a:lnTo>
                <a:lnTo>
                  <a:pt x="593351" y="31318"/>
                </a:lnTo>
                <a:lnTo>
                  <a:pt x="592869" y="22912"/>
                </a:lnTo>
                <a:lnTo>
                  <a:pt x="585896" y="22912"/>
                </a:lnTo>
                <a:lnTo>
                  <a:pt x="585896" y="93640"/>
                </a:lnTo>
                <a:lnTo>
                  <a:pt x="593865" y="93640"/>
                </a:lnTo>
                <a:lnTo>
                  <a:pt x="593865" y="65299"/>
                </a:lnTo>
                <a:lnTo>
                  <a:pt x="592869" y="62958"/>
                </a:lnTo>
                <a:lnTo>
                  <a:pt x="592470" y="33670"/>
                </a:lnTo>
                <a:lnTo>
                  <a:pt x="593334" y="31346"/>
                </a:lnTo>
                <a:lnTo>
                  <a:pt x="593566" y="35065"/>
                </a:lnTo>
                <a:lnTo>
                  <a:pt x="593865" y="43964"/>
                </a:lnTo>
                <a:close/>
              </a:path>
              <a:path w="1309926" h="94138">
                <a:moveTo>
                  <a:pt x="597086" y="60633"/>
                </a:moveTo>
                <a:lnTo>
                  <a:pt x="595758" y="57778"/>
                </a:lnTo>
                <a:lnTo>
                  <a:pt x="594496" y="54922"/>
                </a:lnTo>
                <a:lnTo>
                  <a:pt x="593865" y="51601"/>
                </a:lnTo>
                <a:lnTo>
                  <a:pt x="593865" y="43964"/>
                </a:lnTo>
                <a:lnTo>
                  <a:pt x="593566" y="35065"/>
                </a:lnTo>
                <a:lnTo>
                  <a:pt x="593334" y="31346"/>
                </a:lnTo>
                <a:lnTo>
                  <a:pt x="592470" y="33670"/>
                </a:lnTo>
                <a:lnTo>
                  <a:pt x="592869" y="62958"/>
                </a:lnTo>
                <a:lnTo>
                  <a:pt x="593865" y="61464"/>
                </a:lnTo>
                <a:lnTo>
                  <a:pt x="592869" y="62958"/>
                </a:lnTo>
                <a:lnTo>
                  <a:pt x="593865" y="65299"/>
                </a:lnTo>
                <a:lnTo>
                  <a:pt x="594197" y="66079"/>
                </a:lnTo>
                <a:lnTo>
                  <a:pt x="596389" y="68669"/>
                </a:lnTo>
                <a:lnTo>
                  <a:pt x="599444" y="70728"/>
                </a:lnTo>
                <a:lnTo>
                  <a:pt x="602565" y="72720"/>
                </a:lnTo>
                <a:lnTo>
                  <a:pt x="606184" y="73717"/>
                </a:lnTo>
                <a:lnTo>
                  <a:pt x="614420" y="73717"/>
                </a:lnTo>
                <a:lnTo>
                  <a:pt x="618205" y="72687"/>
                </a:lnTo>
                <a:lnTo>
                  <a:pt x="621658" y="70628"/>
                </a:lnTo>
                <a:lnTo>
                  <a:pt x="625112" y="68570"/>
                </a:lnTo>
                <a:lnTo>
                  <a:pt x="627868" y="65614"/>
                </a:lnTo>
                <a:lnTo>
                  <a:pt x="629927" y="61762"/>
                </a:lnTo>
                <a:lnTo>
                  <a:pt x="632052" y="57844"/>
                </a:lnTo>
                <a:lnTo>
                  <a:pt x="633114" y="53195"/>
                </a:lnTo>
                <a:lnTo>
                  <a:pt x="633114" y="42370"/>
                </a:lnTo>
                <a:lnTo>
                  <a:pt x="632085" y="37721"/>
                </a:lnTo>
                <a:lnTo>
                  <a:pt x="630026" y="33870"/>
                </a:lnTo>
                <a:lnTo>
                  <a:pt x="627968" y="30018"/>
                </a:lnTo>
                <a:lnTo>
                  <a:pt x="625211" y="27062"/>
                </a:lnTo>
                <a:lnTo>
                  <a:pt x="621758" y="25004"/>
                </a:lnTo>
                <a:lnTo>
                  <a:pt x="618371" y="22945"/>
                </a:lnTo>
                <a:lnTo>
                  <a:pt x="618404" y="30615"/>
                </a:lnTo>
                <a:lnTo>
                  <a:pt x="621061" y="34069"/>
                </a:lnTo>
                <a:lnTo>
                  <a:pt x="623784" y="37522"/>
                </a:lnTo>
                <a:lnTo>
                  <a:pt x="625145" y="42105"/>
                </a:lnTo>
                <a:lnTo>
                  <a:pt x="625145" y="53527"/>
                </a:lnTo>
                <a:lnTo>
                  <a:pt x="623750" y="58110"/>
                </a:lnTo>
                <a:lnTo>
                  <a:pt x="620961" y="61563"/>
                </a:lnTo>
                <a:lnTo>
                  <a:pt x="618238" y="65017"/>
                </a:lnTo>
                <a:lnTo>
                  <a:pt x="614419" y="66743"/>
                </a:lnTo>
                <a:lnTo>
                  <a:pt x="606384" y="66743"/>
                </a:lnTo>
                <a:lnTo>
                  <a:pt x="603628" y="65980"/>
                </a:lnTo>
                <a:lnTo>
                  <a:pt x="601237" y="64452"/>
                </a:lnTo>
                <a:lnTo>
                  <a:pt x="598912" y="62858"/>
                </a:lnTo>
                <a:lnTo>
                  <a:pt x="597086" y="60633"/>
                </a:lnTo>
                <a:close/>
              </a:path>
              <a:path w="1309926" h="94138">
                <a:moveTo>
                  <a:pt x="665585" y="66843"/>
                </a:moveTo>
                <a:lnTo>
                  <a:pt x="662696" y="66079"/>
                </a:lnTo>
                <a:lnTo>
                  <a:pt x="664323" y="73717"/>
                </a:lnTo>
                <a:lnTo>
                  <a:pt x="668972" y="73717"/>
                </a:lnTo>
                <a:lnTo>
                  <a:pt x="668972" y="66843"/>
                </a:lnTo>
                <a:lnTo>
                  <a:pt x="665585" y="66843"/>
                </a:lnTo>
                <a:close/>
              </a:path>
              <a:path w="1309926" h="94138">
                <a:moveTo>
                  <a:pt x="716052" y="43964"/>
                </a:moveTo>
                <a:lnTo>
                  <a:pt x="716717" y="40644"/>
                </a:lnTo>
                <a:lnTo>
                  <a:pt x="718045" y="37854"/>
                </a:lnTo>
                <a:lnTo>
                  <a:pt x="719373" y="34999"/>
                </a:lnTo>
                <a:lnTo>
                  <a:pt x="721233" y="32807"/>
                </a:lnTo>
                <a:lnTo>
                  <a:pt x="723623" y="31279"/>
                </a:lnTo>
                <a:lnTo>
                  <a:pt x="726014" y="29686"/>
                </a:lnTo>
                <a:lnTo>
                  <a:pt x="728803" y="28889"/>
                </a:lnTo>
                <a:lnTo>
                  <a:pt x="736839" y="28889"/>
                </a:lnTo>
                <a:lnTo>
                  <a:pt x="740592" y="30615"/>
                </a:lnTo>
                <a:lnTo>
                  <a:pt x="740558" y="22945"/>
                </a:lnTo>
                <a:lnTo>
                  <a:pt x="736839" y="21915"/>
                </a:lnTo>
                <a:lnTo>
                  <a:pt x="729932" y="21915"/>
                </a:lnTo>
                <a:lnTo>
                  <a:pt x="727276" y="22413"/>
                </a:lnTo>
                <a:lnTo>
                  <a:pt x="724819" y="23410"/>
                </a:lnTo>
                <a:lnTo>
                  <a:pt x="722362" y="24406"/>
                </a:lnTo>
                <a:lnTo>
                  <a:pt x="720270" y="25800"/>
                </a:lnTo>
                <a:lnTo>
                  <a:pt x="718543" y="27594"/>
                </a:lnTo>
                <a:lnTo>
                  <a:pt x="716816" y="29320"/>
                </a:lnTo>
                <a:lnTo>
                  <a:pt x="715539" y="31318"/>
                </a:lnTo>
                <a:lnTo>
                  <a:pt x="715056" y="22912"/>
                </a:lnTo>
                <a:lnTo>
                  <a:pt x="708083" y="22912"/>
                </a:lnTo>
                <a:lnTo>
                  <a:pt x="708083" y="93640"/>
                </a:lnTo>
                <a:lnTo>
                  <a:pt x="716052" y="93640"/>
                </a:lnTo>
                <a:lnTo>
                  <a:pt x="716052" y="65299"/>
                </a:lnTo>
                <a:lnTo>
                  <a:pt x="715056" y="62958"/>
                </a:lnTo>
                <a:lnTo>
                  <a:pt x="714658" y="33670"/>
                </a:lnTo>
                <a:lnTo>
                  <a:pt x="715521" y="31346"/>
                </a:lnTo>
                <a:lnTo>
                  <a:pt x="715754" y="35065"/>
                </a:lnTo>
                <a:lnTo>
                  <a:pt x="716052" y="43964"/>
                </a:lnTo>
                <a:close/>
              </a:path>
              <a:path w="1309926" h="94138">
                <a:moveTo>
                  <a:pt x="719273" y="60633"/>
                </a:moveTo>
                <a:lnTo>
                  <a:pt x="717945" y="57778"/>
                </a:lnTo>
                <a:lnTo>
                  <a:pt x="716683" y="54922"/>
                </a:lnTo>
                <a:lnTo>
                  <a:pt x="716052" y="51601"/>
                </a:lnTo>
                <a:lnTo>
                  <a:pt x="716052" y="43964"/>
                </a:lnTo>
                <a:lnTo>
                  <a:pt x="715754" y="35065"/>
                </a:lnTo>
                <a:lnTo>
                  <a:pt x="715521" y="31346"/>
                </a:lnTo>
                <a:lnTo>
                  <a:pt x="714658" y="33670"/>
                </a:lnTo>
                <a:lnTo>
                  <a:pt x="715056" y="62958"/>
                </a:lnTo>
                <a:lnTo>
                  <a:pt x="716052" y="61464"/>
                </a:lnTo>
                <a:lnTo>
                  <a:pt x="715056" y="62958"/>
                </a:lnTo>
                <a:lnTo>
                  <a:pt x="716052" y="65299"/>
                </a:lnTo>
                <a:lnTo>
                  <a:pt x="716384" y="66079"/>
                </a:lnTo>
                <a:lnTo>
                  <a:pt x="718576" y="68669"/>
                </a:lnTo>
                <a:lnTo>
                  <a:pt x="721631" y="70728"/>
                </a:lnTo>
                <a:lnTo>
                  <a:pt x="724752" y="72720"/>
                </a:lnTo>
                <a:lnTo>
                  <a:pt x="728372" y="73717"/>
                </a:lnTo>
                <a:lnTo>
                  <a:pt x="736607" y="73717"/>
                </a:lnTo>
                <a:lnTo>
                  <a:pt x="740392" y="72687"/>
                </a:lnTo>
                <a:lnTo>
                  <a:pt x="743846" y="70628"/>
                </a:lnTo>
                <a:lnTo>
                  <a:pt x="747299" y="68570"/>
                </a:lnTo>
                <a:lnTo>
                  <a:pt x="750055" y="65614"/>
                </a:lnTo>
                <a:lnTo>
                  <a:pt x="752114" y="61762"/>
                </a:lnTo>
                <a:lnTo>
                  <a:pt x="754239" y="57844"/>
                </a:lnTo>
                <a:lnTo>
                  <a:pt x="755302" y="53195"/>
                </a:lnTo>
                <a:lnTo>
                  <a:pt x="755302" y="42370"/>
                </a:lnTo>
                <a:lnTo>
                  <a:pt x="754272" y="37721"/>
                </a:lnTo>
                <a:lnTo>
                  <a:pt x="752214" y="33870"/>
                </a:lnTo>
                <a:lnTo>
                  <a:pt x="750155" y="30018"/>
                </a:lnTo>
                <a:lnTo>
                  <a:pt x="747399" y="27062"/>
                </a:lnTo>
                <a:lnTo>
                  <a:pt x="743945" y="25004"/>
                </a:lnTo>
                <a:lnTo>
                  <a:pt x="740558" y="22945"/>
                </a:lnTo>
                <a:lnTo>
                  <a:pt x="740592" y="30615"/>
                </a:lnTo>
                <a:lnTo>
                  <a:pt x="743248" y="34069"/>
                </a:lnTo>
                <a:lnTo>
                  <a:pt x="745971" y="37522"/>
                </a:lnTo>
                <a:lnTo>
                  <a:pt x="747332" y="42105"/>
                </a:lnTo>
                <a:lnTo>
                  <a:pt x="747332" y="53527"/>
                </a:lnTo>
                <a:lnTo>
                  <a:pt x="745938" y="58110"/>
                </a:lnTo>
                <a:lnTo>
                  <a:pt x="743148" y="61563"/>
                </a:lnTo>
                <a:lnTo>
                  <a:pt x="740426" y="65017"/>
                </a:lnTo>
                <a:lnTo>
                  <a:pt x="736607" y="66743"/>
                </a:lnTo>
                <a:lnTo>
                  <a:pt x="728571" y="66743"/>
                </a:lnTo>
                <a:lnTo>
                  <a:pt x="725815" y="65980"/>
                </a:lnTo>
                <a:lnTo>
                  <a:pt x="723424" y="64452"/>
                </a:lnTo>
                <a:lnTo>
                  <a:pt x="721100" y="62858"/>
                </a:lnTo>
                <a:lnTo>
                  <a:pt x="719273" y="60633"/>
                </a:lnTo>
                <a:close/>
              </a:path>
              <a:path w="1309926" h="94138">
                <a:moveTo>
                  <a:pt x="778010" y="22912"/>
                </a:moveTo>
                <a:lnTo>
                  <a:pt x="770041" y="22912"/>
                </a:lnTo>
                <a:lnTo>
                  <a:pt x="770041" y="59903"/>
                </a:lnTo>
                <a:lnTo>
                  <a:pt x="770904" y="63423"/>
                </a:lnTo>
                <a:lnTo>
                  <a:pt x="772631" y="66146"/>
                </a:lnTo>
                <a:lnTo>
                  <a:pt x="774424" y="68802"/>
                </a:lnTo>
                <a:lnTo>
                  <a:pt x="776715" y="70728"/>
                </a:lnTo>
                <a:lnTo>
                  <a:pt x="779504" y="71923"/>
                </a:lnTo>
                <a:lnTo>
                  <a:pt x="782360" y="73119"/>
                </a:lnTo>
                <a:lnTo>
                  <a:pt x="785382" y="73717"/>
                </a:lnTo>
                <a:lnTo>
                  <a:pt x="792554" y="73717"/>
                </a:lnTo>
                <a:lnTo>
                  <a:pt x="796008" y="73052"/>
                </a:lnTo>
                <a:lnTo>
                  <a:pt x="798930" y="71724"/>
                </a:lnTo>
                <a:lnTo>
                  <a:pt x="801918" y="70330"/>
                </a:lnTo>
                <a:lnTo>
                  <a:pt x="804276" y="68138"/>
                </a:lnTo>
                <a:lnTo>
                  <a:pt x="806003" y="65149"/>
                </a:lnTo>
                <a:lnTo>
                  <a:pt x="806501" y="72720"/>
                </a:lnTo>
                <a:lnTo>
                  <a:pt x="813474" y="72720"/>
                </a:lnTo>
                <a:lnTo>
                  <a:pt x="813474" y="22912"/>
                </a:lnTo>
                <a:lnTo>
                  <a:pt x="805504" y="22912"/>
                </a:lnTo>
                <a:lnTo>
                  <a:pt x="805504" y="52930"/>
                </a:lnTo>
                <a:lnTo>
                  <a:pt x="805073" y="55453"/>
                </a:lnTo>
                <a:lnTo>
                  <a:pt x="804209" y="57579"/>
                </a:lnTo>
                <a:lnTo>
                  <a:pt x="803412" y="59704"/>
                </a:lnTo>
                <a:lnTo>
                  <a:pt x="802283" y="61464"/>
                </a:lnTo>
                <a:lnTo>
                  <a:pt x="800822" y="62858"/>
                </a:lnTo>
                <a:lnTo>
                  <a:pt x="799428" y="64187"/>
                </a:lnTo>
                <a:lnTo>
                  <a:pt x="797834" y="65183"/>
                </a:lnTo>
                <a:lnTo>
                  <a:pt x="796041" y="65847"/>
                </a:lnTo>
                <a:lnTo>
                  <a:pt x="794248" y="66445"/>
                </a:lnTo>
                <a:lnTo>
                  <a:pt x="792421" y="66743"/>
                </a:lnTo>
                <a:lnTo>
                  <a:pt x="786577" y="66743"/>
                </a:lnTo>
                <a:lnTo>
                  <a:pt x="783489" y="65814"/>
                </a:lnTo>
                <a:lnTo>
                  <a:pt x="781297" y="63954"/>
                </a:lnTo>
                <a:lnTo>
                  <a:pt x="779106" y="62028"/>
                </a:lnTo>
                <a:lnTo>
                  <a:pt x="778010" y="58542"/>
                </a:lnTo>
                <a:lnTo>
                  <a:pt x="778010" y="22912"/>
                </a:lnTo>
                <a:close/>
              </a:path>
              <a:path w="1309926" h="94138">
                <a:moveTo>
                  <a:pt x="843577" y="73717"/>
                </a:moveTo>
                <a:lnTo>
                  <a:pt x="844905" y="73717"/>
                </a:lnTo>
                <a:lnTo>
                  <a:pt x="846200" y="73584"/>
                </a:lnTo>
                <a:lnTo>
                  <a:pt x="847462" y="73318"/>
                </a:lnTo>
                <a:lnTo>
                  <a:pt x="848724" y="73119"/>
                </a:lnTo>
                <a:lnTo>
                  <a:pt x="850949" y="72322"/>
                </a:lnTo>
                <a:lnTo>
                  <a:pt x="852244" y="65349"/>
                </a:lnTo>
                <a:lnTo>
                  <a:pt x="850783" y="65880"/>
                </a:lnTo>
                <a:lnTo>
                  <a:pt x="848757" y="66445"/>
                </a:lnTo>
                <a:lnTo>
                  <a:pt x="846798" y="66743"/>
                </a:lnTo>
                <a:lnTo>
                  <a:pt x="843411" y="66743"/>
                </a:lnTo>
                <a:lnTo>
                  <a:pt x="841917" y="66278"/>
                </a:lnTo>
                <a:lnTo>
                  <a:pt x="840057" y="64353"/>
                </a:lnTo>
                <a:lnTo>
                  <a:pt x="839592" y="62593"/>
                </a:lnTo>
                <a:lnTo>
                  <a:pt x="839592" y="0"/>
                </a:lnTo>
                <a:lnTo>
                  <a:pt x="831623" y="0"/>
                </a:lnTo>
                <a:lnTo>
                  <a:pt x="831623" y="64884"/>
                </a:lnTo>
                <a:lnTo>
                  <a:pt x="832586" y="68238"/>
                </a:lnTo>
                <a:lnTo>
                  <a:pt x="834512" y="70429"/>
                </a:lnTo>
                <a:lnTo>
                  <a:pt x="836504" y="72621"/>
                </a:lnTo>
                <a:lnTo>
                  <a:pt x="839526" y="73717"/>
                </a:lnTo>
                <a:lnTo>
                  <a:pt x="843577" y="73717"/>
                </a:lnTo>
                <a:close/>
              </a:path>
              <a:path w="1309926" h="94138">
                <a:moveTo>
                  <a:pt x="891792" y="67507"/>
                </a:moveTo>
                <a:lnTo>
                  <a:pt x="892655" y="69035"/>
                </a:lnTo>
                <a:lnTo>
                  <a:pt x="893352" y="62659"/>
                </a:lnTo>
                <a:lnTo>
                  <a:pt x="891360" y="62360"/>
                </a:lnTo>
                <a:lnTo>
                  <a:pt x="891360" y="65614"/>
                </a:lnTo>
                <a:lnTo>
                  <a:pt x="891194" y="67374"/>
                </a:lnTo>
                <a:lnTo>
                  <a:pt x="891613" y="66721"/>
                </a:lnTo>
                <a:lnTo>
                  <a:pt x="891360" y="63356"/>
                </a:lnTo>
                <a:lnTo>
                  <a:pt x="891613" y="66721"/>
                </a:lnTo>
                <a:lnTo>
                  <a:pt x="892555" y="65249"/>
                </a:lnTo>
                <a:lnTo>
                  <a:pt x="891792" y="67507"/>
                </a:lnTo>
                <a:close/>
              </a:path>
              <a:path w="1309926" h="94138">
                <a:moveTo>
                  <a:pt x="863368" y="27660"/>
                </a:moveTo>
                <a:lnTo>
                  <a:pt x="860910" y="30649"/>
                </a:lnTo>
                <a:lnTo>
                  <a:pt x="859582" y="34368"/>
                </a:lnTo>
                <a:lnTo>
                  <a:pt x="866057" y="38352"/>
                </a:lnTo>
                <a:lnTo>
                  <a:pt x="867186" y="35032"/>
                </a:lnTo>
                <a:lnTo>
                  <a:pt x="868946" y="32641"/>
                </a:lnTo>
                <a:lnTo>
                  <a:pt x="871337" y="31180"/>
                </a:lnTo>
                <a:lnTo>
                  <a:pt x="873728" y="29652"/>
                </a:lnTo>
                <a:lnTo>
                  <a:pt x="876650" y="28889"/>
                </a:lnTo>
                <a:lnTo>
                  <a:pt x="883756" y="28889"/>
                </a:lnTo>
                <a:lnTo>
                  <a:pt x="886578" y="29918"/>
                </a:lnTo>
                <a:lnTo>
                  <a:pt x="888571" y="31977"/>
                </a:lnTo>
                <a:lnTo>
                  <a:pt x="890563" y="33969"/>
                </a:lnTo>
                <a:lnTo>
                  <a:pt x="891559" y="36825"/>
                </a:lnTo>
                <a:lnTo>
                  <a:pt x="891559" y="42452"/>
                </a:lnTo>
                <a:lnTo>
                  <a:pt x="873429" y="46023"/>
                </a:lnTo>
                <a:lnTo>
                  <a:pt x="873861" y="52664"/>
                </a:lnTo>
                <a:lnTo>
                  <a:pt x="877115" y="52000"/>
                </a:lnTo>
                <a:lnTo>
                  <a:pt x="891559" y="49039"/>
                </a:lnTo>
                <a:lnTo>
                  <a:pt x="893153" y="48713"/>
                </a:lnTo>
                <a:lnTo>
                  <a:pt x="893153" y="42138"/>
                </a:lnTo>
                <a:lnTo>
                  <a:pt x="895278" y="26863"/>
                </a:lnTo>
                <a:lnTo>
                  <a:pt x="892987" y="25004"/>
                </a:lnTo>
                <a:lnTo>
                  <a:pt x="890065" y="23808"/>
                </a:lnTo>
                <a:lnTo>
                  <a:pt x="887143" y="22546"/>
                </a:lnTo>
                <a:lnTo>
                  <a:pt x="883889" y="21915"/>
                </a:lnTo>
                <a:lnTo>
                  <a:pt x="874990" y="21915"/>
                </a:lnTo>
                <a:lnTo>
                  <a:pt x="870540" y="23078"/>
                </a:lnTo>
                <a:lnTo>
                  <a:pt x="866954" y="25402"/>
                </a:lnTo>
                <a:lnTo>
                  <a:pt x="863368" y="27660"/>
                </a:lnTo>
                <a:close/>
              </a:path>
            </a:pathLst>
          </a:custGeom>
          <a:solidFill>
            <a:srgbClr val="44424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770700" y="9728616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029668" y="9728616"/>
            <a:ext cx="36061" cy="0"/>
          </a:xfrm>
          <a:custGeom>
            <a:avLst/>
            <a:gdLst/>
            <a:ahLst/>
            <a:cxnLst/>
            <a:rect l="l" t="t" r="r" b="b"/>
            <a:pathLst>
              <a:path w="36061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8143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629075" y="9750083"/>
            <a:ext cx="7969" cy="0"/>
          </a:xfrm>
          <a:custGeom>
            <a:avLst/>
            <a:gdLst/>
            <a:ahLst/>
            <a:cxnLst/>
            <a:rect l="l" t="t" r="r" b="b"/>
            <a:pathLst>
              <a:path w="7969" h="0">
                <a:moveTo>
                  <a:pt x="0" y="0"/>
                </a:moveTo>
                <a:lnTo>
                  <a:pt x="7969" y="0"/>
                </a:lnTo>
              </a:path>
            </a:pathLst>
          </a:custGeom>
          <a:ln w="51078">
            <a:solidFill>
              <a:srgbClr val="44424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5384974" y="9710903"/>
            <a:ext cx="110854" cy="79723"/>
          </a:xfrm>
          <a:custGeom>
            <a:avLst/>
            <a:gdLst/>
            <a:ahLst/>
            <a:cxnLst/>
            <a:rect l="l" t="t" r="r" b="b"/>
            <a:pathLst>
              <a:path w="110854" h="79723">
                <a:moveTo>
                  <a:pt x="42367" y="59682"/>
                </a:moveTo>
                <a:lnTo>
                  <a:pt x="37964" y="64084"/>
                </a:lnTo>
                <a:lnTo>
                  <a:pt x="42367" y="68487"/>
                </a:lnTo>
                <a:lnTo>
                  <a:pt x="110854" y="0"/>
                </a:lnTo>
                <a:lnTo>
                  <a:pt x="42367" y="59682"/>
                </a:lnTo>
                <a:close/>
              </a:path>
              <a:path w="110854" h="79723">
                <a:moveTo>
                  <a:pt x="11236" y="28551"/>
                </a:moveTo>
                <a:lnTo>
                  <a:pt x="33561" y="59682"/>
                </a:lnTo>
                <a:lnTo>
                  <a:pt x="37964" y="55279"/>
                </a:lnTo>
                <a:lnTo>
                  <a:pt x="11236" y="28551"/>
                </a:lnTo>
                <a:close/>
              </a:path>
              <a:path w="110854" h="79723">
                <a:moveTo>
                  <a:pt x="108422" y="-11236"/>
                </a:moveTo>
                <a:lnTo>
                  <a:pt x="104480" y="-11236"/>
                </a:lnTo>
                <a:lnTo>
                  <a:pt x="102049" y="-8805"/>
                </a:lnTo>
                <a:lnTo>
                  <a:pt x="37964" y="55279"/>
                </a:lnTo>
                <a:lnTo>
                  <a:pt x="33561" y="59682"/>
                </a:lnTo>
                <a:lnTo>
                  <a:pt x="11236" y="28551"/>
                </a:lnTo>
                <a:lnTo>
                  <a:pt x="8805" y="26120"/>
                </a:lnTo>
                <a:lnTo>
                  <a:pt x="4862" y="26120"/>
                </a:lnTo>
                <a:lnTo>
                  <a:pt x="2431" y="28551"/>
                </a:lnTo>
                <a:lnTo>
                  <a:pt x="0" y="30983"/>
                </a:lnTo>
                <a:lnTo>
                  <a:pt x="0" y="34925"/>
                </a:lnTo>
                <a:lnTo>
                  <a:pt x="2431" y="37356"/>
                </a:lnTo>
                <a:lnTo>
                  <a:pt x="33561" y="68487"/>
                </a:lnTo>
                <a:lnTo>
                  <a:pt x="35993" y="70918"/>
                </a:lnTo>
                <a:lnTo>
                  <a:pt x="39935" y="70918"/>
                </a:lnTo>
                <a:lnTo>
                  <a:pt x="42367" y="68487"/>
                </a:lnTo>
                <a:lnTo>
                  <a:pt x="37964" y="64084"/>
                </a:lnTo>
                <a:lnTo>
                  <a:pt x="42367" y="59682"/>
                </a:lnTo>
                <a:lnTo>
                  <a:pt x="110854" y="0"/>
                </a:lnTo>
                <a:lnTo>
                  <a:pt x="113285" y="-2431"/>
                </a:lnTo>
                <a:lnTo>
                  <a:pt x="113285" y="-6373"/>
                </a:lnTo>
                <a:lnTo>
                  <a:pt x="110854" y="-8805"/>
                </a:lnTo>
                <a:lnTo>
                  <a:pt x="108422" y="-11236"/>
                </a:lnTo>
                <a:close/>
              </a:path>
            </a:pathLst>
          </a:custGeom>
          <a:solidFill>
            <a:srgbClr val="16D78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1425778" y="7062712"/>
            <a:ext cx="3286943" cy="3286943"/>
          </a:xfrm>
          <a:custGeom>
            <a:avLst/>
            <a:gdLst/>
            <a:ahLst/>
            <a:cxnLst/>
            <a:rect l="l" t="t" r="r" b="b"/>
            <a:pathLst>
              <a:path w="3286943" h="3286943">
                <a:moveTo>
                  <a:pt x="3286943" y="1643471"/>
                </a:moveTo>
                <a:lnTo>
                  <a:pt x="3281495" y="1508681"/>
                </a:lnTo>
                <a:lnTo>
                  <a:pt x="3265433" y="1376892"/>
                </a:lnTo>
                <a:lnTo>
                  <a:pt x="3239179" y="1248526"/>
                </a:lnTo>
                <a:lnTo>
                  <a:pt x="3203158" y="1124007"/>
                </a:lnTo>
                <a:lnTo>
                  <a:pt x="3157791" y="1003758"/>
                </a:lnTo>
                <a:lnTo>
                  <a:pt x="3103502" y="888201"/>
                </a:lnTo>
                <a:lnTo>
                  <a:pt x="3040713" y="777760"/>
                </a:lnTo>
                <a:lnTo>
                  <a:pt x="2969848" y="672858"/>
                </a:lnTo>
                <a:lnTo>
                  <a:pt x="2891330" y="573917"/>
                </a:lnTo>
                <a:lnTo>
                  <a:pt x="2805581" y="481361"/>
                </a:lnTo>
                <a:lnTo>
                  <a:pt x="2713025" y="395612"/>
                </a:lnTo>
                <a:lnTo>
                  <a:pt x="2614084" y="317094"/>
                </a:lnTo>
                <a:lnTo>
                  <a:pt x="2509182" y="246229"/>
                </a:lnTo>
                <a:lnTo>
                  <a:pt x="2398741" y="183441"/>
                </a:lnTo>
                <a:lnTo>
                  <a:pt x="2283185" y="129152"/>
                </a:lnTo>
                <a:lnTo>
                  <a:pt x="2162935" y="83785"/>
                </a:lnTo>
                <a:lnTo>
                  <a:pt x="2038416" y="47763"/>
                </a:lnTo>
                <a:lnTo>
                  <a:pt x="1910051" y="21510"/>
                </a:lnTo>
                <a:lnTo>
                  <a:pt x="1778261" y="5448"/>
                </a:lnTo>
                <a:lnTo>
                  <a:pt x="1643471" y="0"/>
                </a:lnTo>
                <a:lnTo>
                  <a:pt x="1508681" y="5448"/>
                </a:lnTo>
                <a:lnTo>
                  <a:pt x="1376892" y="21510"/>
                </a:lnTo>
                <a:lnTo>
                  <a:pt x="1248526" y="47763"/>
                </a:lnTo>
                <a:lnTo>
                  <a:pt x="1124007" y="83785"/>
                </a:lnTo>
                <a:lnTo>
                  <a:pt x="1003758" y="129152"/>
                </a:lnTo>
                <a:lnTo>
                  <a:pt x="888201" y="183441"/>
                </a:lnTo>
                <a:lnTo>
                  <a:pt x="777760" y="246229"/>
                </a:lnTo>
                <a:lnTo>
                  <a:pt x="672858" y="317094"/>
                </a:lnTo>
                <a:lnTo>
                  <a:pt x="573917" y="395612"/>
                </a:lnTo>
                <a:lnTo>
                  <a:pt x="481361" y="481361"/>
                </a:lnTo>
                <a:lnTo>
                  <a:pt x="395612" y="573917"/>
                </a:lnTo>
                <a:lnTo>
                  <a:pt x="317094" y="672858"/>
                </a:lnTo>
                <a:lnTo>
                  <a:pt x="246229" y="777760"/>
                </a:lnTo>
                <a:lnTo>
                  <a:pt x="183441" y="888201"/>
                </a:lnTo>
                <a:lnTo>
                  <a:pt x="129152" y="1003758"/>
                </a:lnTo>
                <a:lnTo>
                  <a:pt x="83785" y="1124007"/>
                </a:lnTo>
                <a:lnTo>
                  <a:pt x="47763" y="1248526"/>
                </a:lnTo>
                <a:lnTo>
                  <a:pt x="21510" y="1376892"/>
                </a:lnTo>
                <a:lnTo>
                  <a:pt x="5448" y="1508681"/>
                </a:lnTo>
                <a:lnTo>
                  <a:pt x="0" y="1643471"/>
                </a:lnTo>
                <a:lnTo>
                  <a:pt x="5448" y="1778261"/>
                </a:lnTo>
                <a:lnTo>
                  <a:pt x="21510" y="1910051"/>
                </a:lnTo>
                <a:lnTo>
                  <a:pt x="47763" y="2038416"/>
                </a:lnTo>
                <a:lnTo>
                  <a:pt x="83785" y="2162935"/>
                </a:lnTo>
                <a:lnTo>
                  <a:pt x="129152" y="2283185"/>
                </a:lnTo>
                <a:lnTo>
                  <a:pt x="183441" y="2398741"/>
                </a:lnTo>
                <a:lnTo>
                  <a:pt x="246229" y="2509182"/>
                </a:lnTo>
                <a:lnTo>
                  <a:pt x="317094" y="2614084"/>
                </a:lnTo>
                <a:lnTo>
                  <a:pt x="395612" y="2713025"/>
                </a:lnTo>
                <a:lnTo>
                  <a:pt x="481361" y="2805581"/>
                </a:lnTo>
                <a:lnTo>
                  <a:pt x="573917" y="2891330"/>
                </a:lnTo>
                <a:lnTo>
                  <a:pt x="672858" y="2969848"/>
                </a:lnTo>
                <a:lnTo>
                  <a:pt x="777760" y="3040713"/>
                </a:lnTo>
                <a:lnTo>
                  <a:pt x="888201" y="3103502"/>
                </a:lnTo>
                <a:lnTo>
                  <a:pt x="1003758" y="3157791"/>
                </a:lnTo>
                <a:lnTo>
                  <a:pt x="1124007" y="3203158"/>
                </a:lnTo>
                <a:lnTo>
                  <a:pt x="1248526" y="3239179"/>
                </a:lnTo>
                <a:lnTo>
                  <a:pt x="1376892" y="3265433"/>
                </a:lnTo>
                <a:lnTo>
                  <a:pt x="1508681" y="3281495"/>
                </a:lnTo>
                <a:lnTo>
                  <a:pt x="1643471" y="3286943"/>
                </a:lnTo>
                <a:lnTo>
                  <a:pt x="1778261" y="3281495"/>
                </a:lnTo>
                <a:lnTo>
                  <a:pt x="1910051" y="3265433"/>
                </a:lnTo>
                <a:lnTo>
                  <a:pt x="2038416" y="3239179"/>
                </a:lnTo>
                <a:lnTo>
                  <a:pt x="2162935" y="3203158"/>
                </a:lnTo>
                <a:lnTo>
                  <a:pt x="2283185" y="3157791"/>
                </a:lnTo>
                <a:lnTo>
                  <a:pt x="2398741" y="3103502"/>
                </a:lnTo>
                <a:lnTo>
                  <a:pt x="2509182" y="3040713"/>
                </a:lnTo>
                <a:lnTo>
                  <a:pt x="2614084" y="2969848"/>
                </a:lnTo>
                <a:lnTo>
                  <a:pt x="2713025" y="2891330"/>
                </a:lnTo>
                <a:lnTo>
                  <a:pt x="2805581" y="2805581"/>
                </a:lnTo>
                <a:lnTo>
                  <a:pt x="2891330" y="2713025"/>
                </a:lnTo>
                <a:lnTo>
                  <a:pt x="2969848" y="2614084"/>
                </a:lnTo>
                <a:lnTo>
                  <a:pt x="3040713" y="2509182"/>
                </a:lnTo>
                <a:lnTo>
                  <a:pt x="3103502" y="2398741"/>
                </a:lnTo>
                <a:lnTo>
                  <a:pt x="3157791" y="2283185"/>
                </a:lnTo>
                <a:lnTo>
                  <a:pt x="3203158" y="2162935"/>
                </a:lnTo>
                <a:lnTo>
                  <a:pt x="3239179" y="2038416"/>
                </a:lnTo>
                <a:lnTo>
                  <a:pt x="3265433" y="1910051"/>
                </a:lnTo>
                <a:lnTo>
                  <a:pt x="3281495" y="1778261"/>
                </a:lnTo>
                <a:lnTo>
                  <a:pt x="3286943" y="164347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720620" y="5902349"/>
            <a:ext cx="2815996" cy="5591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781444" y="11210230"/>
            <a:ext cx="1088934" cy="230864"/>
          </a:xfrm>
          <a:custGeom>
            <a:avLst/>
            <a:gdLst/>
            <a:ahLst/>
            <a:cxnLst/>
            <a:rect l="l" t="t" r="r" b="b"/>
            <a:pathLst>
              <a:path w="1088934" h="230864">
                <a:moveTo>
                  <a:pt x="645507" y="150173"/>
                </a:moveTo>
                <a:lnTo>
                  <a:pt x="642436" y="149011"/>
                </a:lnTo>
                <a:lnTo>
                  <a:pt x="640609" y="146687"/>
                </a:lnTo>
                <a:lnTo>
                  <a:pt x="638783" y="144362"/>
                </a:lnTo>
                <a:lnTo>
                  <a:pt x="637870" y="140460"/>
                </a:lnTo>
                <a:lnTo>
                  <a:pt x="637870" y="0"/>
                </a:lnTo>
                <a:lnTo>
                  <a:pt x="595532" y="0"/>
                </a:lnTo>
                <a:lnTo>
                  <a:pt x="595532" y="140460"/>
                </a:lnTo>
                <a:lnTo>
                  <a:pt x="595863" y="148066"/>
                </a:lnTo>
                <a:lnTo>
                  <a:pt x="598718" y="161240"/>
                </a:lnTo>
                <a:lnTo>
                  <a:pt x="604498" y="170595"/>
                </a:lnTo>
                <a:lnTo>
                  <a:pt x="618621" y="178193"/>
                </a:lnTo>
                <a:lnTo>
                  <a:pt x="633387" y="179809"/>
                </a:lnTo>
                <a:lnTo>
                  <a:pt x="638036" y="179809"/>
                </a:lnTo>
                <a:lnTo>
                  <a:pt x="642768" y="179228"/>
                </a:lnTo>
                <a:lnTo>
                  <a:pt x="647583" y="178066"/>
                </a:lnTo>
                <a:lnTo>
                  <a:pt x="652398" y="176904"/>
                </a:lnTo>
                <a:lnTo>
                  <a:pt x="656299" y="175410"/>
                </a:lnTo>
                <a:lnTo>
                  <a:pt x="659288" y="173583"/>
                </a:lnTo>
                <a:lnTo>
                  <a:pt x="662027" y="148181"/>
                </a:lnTo>
                <a:lnTo>
                  <a:pt x="659703" y="148845"/>
                </a:lnTo>
                <a:lnTo>
                  <a:pt x="657711" y="149343"/>
                </a:lnTo>
                <a:lnTo>
                  <a:pt x="656050" y="149675"/>
                </a:lnTo>
                <a:lnTo>
                  <a:pt x="654390" y="150007"/>
                </a:lnTo>
                <a:lnTo>
                  <a:pt x="652315" y="150173"/>
                </a:lnTo>
                <a:lnTo>
                  <a:pt x="645507" y="150173"/>
                </a:lnTo>
                <a:close/>
              </a:path>
              <a:path w="1088934" h="230864">
                <a:moveTo>
                  <a:pt x="747274" y="170429"/>
                </a:moveTo>
                <a:lnTo>
                  <a:pt x="751424" y="165614"/>
                </a:lnTo>
                <a:lnTo>
                  <a:pt x="754438" y="162253"/>
                </a:lnTo>
                <a:lnTo>
                  <a:pt x="755741" y="160799"/>
                </a:lnTo>
                <a:lnTo>
                  <a:pt x="757900" y="147683"/>
                </a:lnTo>
                <a:lnTo>
                  <a:pt x="755741" y="160799"/>
                </a:lnTo>
                <a:lnTo>
                  <a:pt x="757900" y="154822"/>
                </a:lnTo>
                <a:lnTo>
                  <a:pt x="760224" y="171259"/>
                </a:lnTo>
                <a:lnTo>
                  <a:pt x="764126" y="174414"/>
                </a:lnTo>
                <a:lnTo>
                  <a:pt x="769107" y="176572"/>
                </a:lnTo>
                <a:lnTo>
                  <a:pt x="774088" y="178564"/>
                </a:lnTo>
                <a:lnTo>
                  <a:pt x="779816" y="179560"/>
                </a:lnTo>
                <a:lnTo>
                  <a:pt x="793430" y="179560"/>
                </a:lnTo>
                <a:lnTo>
                  <a:pt x="799490" y="178398"/>
                </a:lnTo>
                <a:lnTo>
                  <a:pt x="804471" y="176074"/>
                </a:lnTo>
                <a:lnTo>
                  <a:pt x="806961" y="151917"/>
                </a:lnTo>
                <a:lnTo>
                  <a:pt x="805135" y="152581"/>
                </a:lnTo>
                <a:lnTo>
                  <a:pt x="802728" y="152913"/>
                </a:lnTo>
                <a:lnTo>
                  <a:pt x="793928" y="152913"/>
                </a:lnTo>
                <a:lnTo>
                  <a:pt x="791023" y="149675"/>
                </a:lnTo>
                <a:lnTo>
                  <a:pt x="791003" y="96001"/>
                </a:lnTo>
                <a:lnTo>
                  <a:pt x="789089" y="82746"/>
                </a:lnTo>
                <a:lnTo>
                  <a:pt x="784049" y="71724"/>
                </a:lnTo>
                <a:lnTo>
                  <a:pt x="779567" y="64585"/>
                </a:lnTo>
                <a:lnTo>
                  <a:pt x="773008" y="59272"/>
                </a:lnTo>
                <a:lnTo>
                  <a:pt x="764375" y="55785"/>
                </a:lnTo>
                <a:lnTo>
                  <a:pt x="759346" y="53900"/>
                </a:lnTo>
                <a:lnTo>
                  <a:pt x="753168" y="149426"/>
                </a:lnTo>
                <a:lnTo>
                  <a:pt x="752919" y="101111"/>
                </a:lnTo>
                <a:lnTo>
                  <a:pt x="748934" y="92561"/>
                </a:lnTo>
                <a:lnTo>
                  <a:pt x="748934" y="101934"/>
                </a:lnTo>
                <a:lnTo>
                  <a:pt x="752670" y="123525"/>
                </a:lnTo>
                <a:lnTo>
                  <a:pt x="753168" y="157395"/>
                </a:lnTo>
                <a:lnTo>
                  <a:pt x="753168" y="150920"/>
                </a:lnTo>
                <a:lnTo>
                  <a:pt x="753168" y="157395"/>
                </a:lnTo>
                <a:lnTo>
                  <a:pt x="752670" y="123525"/>
                </a:lnTo>
                <a:lnTo>
                  <a:pt x="748934" y="101934"/>
                </a:lnTo>
                <a:lnTo>
                  <a:pt x="705849" y="110824"/>
                </a:lnTo>
                <a:lnTo>
                  <a:pt x="715230" y="134815"/>
                </a:lnTo>
                <a:lnTo>
                  <a:pt x="717554" y="132989"/>
                </a:lnTo>
                <a:lnTo>
                  <a:pt x="720045" y="130997"/>
                </a:lnTo>
                <a:lnTo>
                  <a:pt x="723781" y="129503"/>
                </a:lnTo>
                <a:lnTo>
                  <a:pt x="728761" y="128506"/>
                </a:lnTo>
                <a:lnTo>
                  <a:pt x="748934" y="124304"/>
                </a:lnTo>
                <a:lnTo>
                  <a:pt x="748934" y="134898"/>
                </a:lnTo>
                <a:lnTo>
                  <a:pt x="748353" y="138053"/>
                </a:lnTo>
                <a:lnTo>
                  <a:pt x="747191" y="140710"/>
                </a:lnTo>
                <a:lnTo>
                  <a:pt x="746029" y="143366"/>
                </a:lnTo>
                <a:lnTo>
                  <a:pt x="744451" y="145607"/>
                </a:lnTo>
                <a:lnTo>
                  <a:pt x="742459" y="147434"/>
                </a:lnTo>
                <a:lnTo>
                  <a:pt x="740467" y="149094"/>
                </a:lnTo>
                <a:lnTo>
                  <a:pt x="738142" y="150339"/>
                </a:lnTo>
                <a:lnTo>
                  <a:pt x="735486" y="151169"/>
                </a:lnTo>
                <a:lnTo>
                  <a:pt x="734988" y="176323"/>
                </a:lnTo>
                <a:lnTo>
                  <a:pt x="741795" y="173998"/>
                </a:lnTo>
                <a:lnTo>
                  <a:pt x="747274" y="170429"/>
                </a:lnTo>
                <a:close/>
              </a:path>
              <a:path w="1088934" h="230864">
                <a:moveTo>
                  <a:pt x="735486" y="151169"/>
                </a:moveTo>
                <a:lnTo>
                  <a:pt x="732995" y="152000"/>
                </a:lnTo>
                <a:lnTo>
                  <a:pt x="730339" y="152415"/>
                </a:lnTo>
                <a:lnTo>
                  <a:pt x="723864" y="152415"/>
                </a:lnTo>
                <a:lnTo>
                  <a:pt x="720709" y="151501"/>
                </a:lnTo>
                <a:lnTo>
                  <a:pt x="718053" y="149675"/>
                </a:lnTo>
                <a:lnTo>
                  <a:pt x="715396" y="147849"/>
                </a:lnTo>
                <a:lnTo>
                  <a:pt x="714068" y="145109"/>
                </a:lnTo>
                <a:lnTo>
                  <a:pt x="714068" y="137638"/>
                </a:lnTo>
                <a:lnTo>
                  <a:pt x="715230" y="134815"/>
                </a:lnTo>
                <a:lnTo>
                  <a:pt x="705849" y="110824"/>
                </a:lnTo>
                <a:lnTo>
                  <a:pt x="702151" y="111651"/>
                </a:lnTo>
                <a:lnTo>
                  <a:pt x="689347" y="116377"/>
                </a:lnTo>
                <a:lnTo>
                  <a:pt x="680198" y="123276"/>
                </a:lnTo>
                <a:lnTo>
                  <a:pt x="674885" y="129087"/>
                </a:lnTo>
                <a:lnTo>
                  <a:pt x="672228" y="136476"/>
                </a:lnTo>
                <a:lnTo>
                  <a:pt x="672228" y="152913"/>
                </a:lnTo>
                <a:lnTo>
                  <a:pt x="673889" y="159222"/>
                </a:lnTo>
                <a:lnTo>
                  <a:pt x="677209" y="164369"/>
                </a:lnTo>
                <a:lnTo>
                  <a:pt x="680696" y="169350"/>
                </a:lnTo>
                <a:lnTo>
                  <a:pt x="685594" y="173168"/>
                </a:lnTo>
                <a:lnTo>
                  <a:pt x="691903" y="175825"/>
                </a:lnTo>
                <a:lnTo>
                  <a:pt x="698212" y="178481"/>
                </a:lnTo>
                <a:lnTo>
                  <a:pt x="705600" y="179809"/>
                </a:lnTo>
                <a:lnTo>
                  <a:pt x="721373" y="179809"/>
                </a:lnTo>
                <a:lnTo>
                  <a:pt x="728346" y="178647"/>
                </a:lnTo>
                <a:lnTo>
                  <a:pt x="734988" y="176323"/>
                </a:lnTo>
                <a:lnTo>
                  <a:pt x="735486" y="151169"/>
                </a:lnTo>
                <a:close/>
              </a:path>
              <a:path w="1088934" h="230864">
                <a:moveTo>
                  <a:pt x="710332" y="91150"/>
                </a:moveTo>
                <a:lnTo>
                  <a:pt x="712989" y="86335"/>
                </a:lnTo>
                <a:lnTo>
                  <a:pt x="716807" y="83678"/>
                </a:lnTo>
                <a:lnTo>
                  <a:pt x="720792" y="80856"/>
                </a:lnTo>
                <a:lnTo>
                  <a:pt x="725524" y="79445"/>
                </a:lnTo>
                <a:lnTo>
                  <a:pt x="736482" y="79445"/>
                </a:lnTo>
                <a:lnTo>
                  <a:pt x="740799" y="81188"/>
                </a:lnTo>
                <a:lnTo>
                  <a:pt x="743953" y="84675"/>
                </a:lnTo>
                <a:lnTo>
                  <a:pt x="747274" y="87995"/>
                </a:lnTo>
                <a:lnTo>
                  <a:pt x="748934" y="92561"/>
                </a:lnTo>
                <a:lnTo>
                  <a:pt x="752919" y="101111"/>
                </a:lnTo>
                <a:lnTo>
                  <a:pt x="753168" y="149426"/>
                </a:lnTo>
                <a:lnTo>
                  <a:pt x="759346" y="53900"/>
                </a:lnTo>
                <a:lnTo>
                  <a:pt x="747318" y="51205"/>
                </a:lnTo>
                <a:lnTo>
                  <a:pt x="733493" y="50306"/>
                </a:lnTo>
                <a:lnTo>
                  <a:pt x="727015" y="50468"/>
                </a:lnTo>
                <a:lnTo>
                  <a:pt x="713058" y="52152"/>
                </a:lnTo>
                <a:lnTo>
                  <a:pt x="701188" y="55668"/>
                </a:lnTo>
                <a:lnTo>
                  <a:pt x="691405" y="61015"/>
                </a:lnTo>
                <a:lnTo>
                  <a:pt x="684548" y="66926"/>
                </a:lnTo>
                <a:lnTo>
                  <a:pt x="677169" y="77287"/>
                </a:lnTo>
                <a:lnTo>
                  <a:pt x="672976" y="89655"/>
                </a:lnTo>
                <a:lnTo>
                  <a:pt x="708838" y="98123"/>
                </a:lnTo>
                <a:lnTo>
                  <a:pt x="710332" y="91150"/>
                </a:lnTo>
                <a:close/>
              </a:path>
              <a:path w="1088934" h="230864">
                <a:moveTo>
                  <a:pt x="754438" y="162253"/>
                </a:moveTo>
                <a:lnTo>
                  <a:pt x="754579" y="162791"/>
                </a:lnTo>
                <a:lnTo>
                  <a:pt x="757402" y="167108"/>
                </a:lnTo>
                <a:lnTo>
                  <a:pt x="760224" y="171259"/>
                </a:lnTo>
                <a:lnTo>
                  <a:pt x="757900" y="154822"/>
                </a:lnTo>
                <a:lnTo>
                  <a:pt x="755741" y="160799"/>
                </a:lnTo>
                <a:lnTo>
                  <a:pt x="754438" y="162253"/>
                </a:lnTo>
                <a:close/>
              </a:path>
              <a:path w="1088934" h="230864">
                <a:moveTo>
                  <a:pt x="867753" y="68487"/>
                </a:moveTo>
                <a:lnTo>
                  <a:pt x="863603" y="74464"/>
                </a:lnTo>
                <a:lnTo>
                  <a:pt x="862773" y="76598"/>
                </a:lnTo>
                <a:lnTo>
                  <a:pt x="861527" y="52797"/>
                </a:lnTo>
                <a:lnTo>
                  <a:pt x="823673" y="52797"/>
                </a:lnTo>
                <a:lnTo>
                  <a:pt x="823673" y="177319"/>
                </a:lnTo>
                <a:lnTo>
                  <a:pt x="866010" y="177319"/>
                </a:lnTo>
                <a:lnTo>
                  <a:pt x="859037" y="90901"/>
                </a:lnTo>
                <a:lnTo>
                  <a:pt x="860697" y="81935"/>
                </a:lnTo>
                <a:lnTo>
                  <a:pt x="863769" y="95632"/>
                </a:lnTo>
                <a:lnTo>
                  <a:pt x="867753" y="68487"/>
                </a:lnTo>
                <a:close/>
              </a:path>
              <a:path w="1088934" h="230864">
                <a:moveTo>
                  <a:pt x="859037" y="90901"/>
                </a:moveTo>
                <a:lnTo>
                  <a:pt x="866010" y="177319"/>
                </a:lnTo>
                <a:lnTo>
                  <a:pt x="866010" y="104349"/>
                </a:lnTo>
                <a:lnTo>
                  <a:pt x="867006" y="98787"/>
                </a:lnTo>
                <a:lnTo>
                  <a:pt x="868999" y="94636"/>
                </a:lnTo>
                <a:lnTo>
                  <a:pt x="870991" y="90486"/>
                </a:lnTo>
                <a:lnTo>
                  <a:pt x="873730" y="87497"/>
                </a:lnTo>
                <a:lnTo>
                  <a:pt x="877217" y="85671"/>
                </a:lnTo>
                <a:lnTo>
                  <a:pt x="880704" y="83678"/>
                </a:lnTo>
                <a:lnTo>
                  <a:pt x="884439" y="82682"/>
                </a:lnTo>
                <a:lnTo>
                  <a:pt x="893571" y="82682"/>
                </a:lnTo>
                <a:lnTo>
                  <a:pt x="897805" y="84342"/>
                </a:lnTo>
                <a:lnTo>
                  <a:pt x="901125" y="87663"/>
                </a:lnTo>
                <a:lnTo>
                  <a:pt x="904446" y="90984"/>
                </a:lnTo>
                <a:lnTo>
                  <a:pt x="906106" y="96961"/>
                </a:lnTo>
                <a:lnTo>
                  <a:pt x="906106" y="177319"/>
                </a:lnTo>
                <a:lnTo>
                  <a:pt x="948444" y="177319"/>
                </a:lnTo>
                <a:lnTo>
                  <a:pt x="948444" y="84592"/>
                </a:lnTo>
                <a:lnTo>
                  <a:pt x="946617" y="76456"/>
                </a:lnTo>
                <a:lnTo>
                  <a:pt x="942965" y="69981"/>
                </a:lnTo>
                <a:lnTo>
                  <a:pt x="939312" y="63506"/>
                </a:lnTo>
                <a:lnTo>
                  <a:pt x="934248" y="58608"/>
                </a:lnTo>
                <a:lnTo>
                  <a:pt x="927773" y="55287"/>
                </a:lnTo>
                <a:lnTo>
                  <a:pt x="921464" y="51967"/>
                </a:lnTo>
                <a:lnTo>
                  <a:pt x="913993" y="50306"/>
                </a:lnTo>
                <a:lnTo>
                  <a:pt x="897390" y="50306"/>
                </a:lnTo>
                <a:lnTo>
                  <a:pt x="890167" y="51884"/>
                </a:lnTo>
                <a:lnTo>
                  <a:pt x="883692" y="55038"/>
                </a:lnTo>
                <a:lnTo>
                  <a:pt x="877383" y="58027"/>
                </a:lnTo>
                <a:lnTo>
                  <a:pt x="872070" y="62510"/>
                </a:lnTo>
                <a:lnTo>
                  <a:pt x="867753" y="68487"/>
                </a:lnTo>
                <a:lnTo>
                  <a:pt x="863769" y="95632"/>
                </a:lnTo>
                <a:lnTo>
                  <a:pt x="860697" y="81935"/>
                </a:lnTo>
                <a:lnTo>
                  <a:pt x="859037" y="90901"/>
                </a:lnTo>
                <a:close/>
              </a:path>
              <a:path w="1088934" h="230864">
                <a:moveTo>
                  <a:pt x="998697" y="142536"/>
                </a:moveTo>
                <a:lnTo>
                  <a:pt x="993218" y="138053"/>
                </a:lnTo>
                <a:lnTo>
                  <a:pt x="989067" y="132740"/>
                </a:lnTo>
                <a:lnTo>
                  <a:pt x="969144" y="156150"/>
                </a:lnTo>
                <a:lnTo>
                  <a:pt x="973560" y="160536"/>
                </a:lnTo>
                <a:lnTo>
                  <a:pt x="983676" y="168020"/>
                </a:lnTo>
                <a:lnTo>
                  <a:pt x="995542" y="173832"/>
                </a:lnTo>
                <a:lnTo>
                  <a:pt x="1004869" y="176728"/>
                </a:lnTo>
                <a:lnTo>
                  <a:pt x="1017318" y="179039"/>
                </a:lnTo>
                <a:lnTo>
                  <a:pt x="1030409" y="179809"/>
                </a:lnTo>
                <a:lnTo>
                  <a:pt x="1039183" y="179514"/>
                </a:lnTo>
                <a:lnTo>
                  <a:pt x="1052099" y="177730"/>
                </a:lnTo>
                <a:lnTo>
                  <a:pt x="1063033" y="174331"/>
                </a:lnTo>
                <a:lnTo>
                  <a:pt x="1071667" y="170512"/>
                </a:lnTo>
                <a:lnTo>
                  <a:pt x="1078142" y="165365"/>
                </a:lnTo>
                <a:lnTo>
                  <a:pt x="1082459" y="158890"/>
                </a:lnTo>
                <a:lnTo>
                  <a:pt x="1086776" y="152415"/>
                </a:lnTo>
                <a:lnTo>
                  <a:pt x="1088934" y="145109"/>
                </a:lnTo>
                <a:lnTo>
                  <a:pt x="1088934" y="128340"/>
                </a:lnTo>
                <a:lnTo>
                  <a:pt x="1086111" y="120952"/>
                </a:lnTo>
                <a:lnTo>
                  <a:pt x="1080466" y="114809"/>
                </a:lnTo>
                <a:lnTo>
                  <a:pt x="1077379" y="111923"/>
                </a:lnTo>
                <a:lnTo>
                  <a:pt x="1066967" y="106017"/>
                </a:lnTo>
                <a:lnTo>
                  <a:pt x="1052823" y="102108"/>
                </a:lnTo>
                <a:lnTo>
                  <a:pt x="1030160" y="97625"/>
                </a:lnTo>
                <a:lnTo>
                  <a:pt x="1024515" y="96463"/>
                </a:lnTo>
                <a:lnTo>
                  <a:pt x="1020613" y="95134"/>
                </a:lnTo>
                <a:lnTo>
                  <a:pt x="1018454" y="93640"/>
                </a:lnTo>
                <a:lnTo>
                  <a:pt x="1016462" y="91980"/>
                </a:lnTo>
                <a:lnTo>
                  <a:pt x="1015466" y="90071"/>
                </a:lnTo>
                <a:lnTo>
                  <a:pt x="1015466" y="85920"/>
                </a:lnTo>
                <a:lnTo>
                  <a:pt x="1016130" y="84259"/>
                </a:lnTo>
                <a:lnTo>
                  <a:pt x="1017458" y="82931"/>
                </a:lnTo>
                <a:lnTo>
                  <a:pt x="1018786" y="81603"/>
                </a:lnTo>
                <a:lnTo>
                  <a:pt x="1020779" y="80607"/>
                </a:lnTo>
                <a:lnTo>
                  <a:pt x="1023435" y="79943"/>
                </a:lnTo>
                <a:lnTo>
                  <a:pt x="1026258" y="79113"/>
                </a:lnTo>
                <a:lnTo>
                  <a:pt x="1029661" y="78697"/>
                </a:lnTo>
                <a:lnTo>
                  <a:pt x="1039955" y="78697"/>
                </a:lnTo>
                <a:lnTo>
                  <a:pt x="1046264" y="80109"/>
                </a:lnTo>
                <a:lnTo>
                  <a:pt x="1052573" y="82931"/>
                </a:lnTo>
                <a:lnTo>
                  <a:pt x="1058883" y="85754"/>
                </a:lnTo>
                <a:lnTo>
                  <a:pt x="1064030" y="89655"/>
                </a:lnTo>
                <a:lnTo>
                  <a:pt x="1068014" y="94636"/>
                </a:lnTo>
                <a:lnTo>
                  <a:pt x="1088187" y="71724"/>
                </a:lnTo>
                <a:lnTo>
                  <a:pt x="1077182" y="61803"/>
                </a:lnTo>
                <a:lnTo>
                  <a:pt x="1065275" y="55785"/>
                </a:lnTo>
                <a:lnTo>
                  <a:pt x="1057805" y="53397"/>
                </a:lnTo>
                <a:lnTo>
                  <a:pt x="1045486" y="51079"/>
                </a:lnTo>
                <a:lnTo>
                  <a:pt x="1031903" y="50306"/>
                </a:lnTo>
                <a:lnTo>
                  <a:pt x="1022439" y="50666"/>
                </a:lnTo>
                <a:lnTo>
                  <a:pt x="1009581" y="52624"/>
                </a:lnTo>
                <a:lnTo>
                  <a:pt x="998780" y="56284"/>
                </a:lnTo>
                <a:lnTo>
                  <a:pt x="990146" y="60102"/>
                </a:lnTo>
                <a:lnTo>
                  <a:pt x="983754" y="65166"/>
                </a:lnTo>
                <a:lnTo>
                  <a:pt x="979603" y="71475"/>
                </a:lnTo>
                <a:lnTo>
                  <a:pt x="975453" y="77618"/>
                </a:lnTo>
                <a:lnTo>
                  <a:pt x="973377" y="84093"/>
                </a:lnTo>
                <a:lnTo>
                  <a:pt x="973394" y="92152"/>
                </a:lnTo>
                <a:lnTo>
                  <a:pt x="976011" y="105169"/>
                </a:lnTo>
                <a:lnTo>
                  <a:pt x="983090" y="115556"/>
                </a:lnTo>
                <a:lnTo>
                  <a:pt x="990214" y="120646"/>
                </a:lnTo>
                <a:lnTo>
                  <a:pt x="1001680" y="125627"/>
                </a:lnTo>
                <a:lnTo>
                  <a:pt x="1016462" y="129503"/>
                </a:lnTo>
                <a:lnTo>
                  <a:pt x="1033895" y="132989"/>
                </a:lnTo>
                <a:lnTo>
                  <a:pt x="1038876" y="133985"/>
                </a:lnTo>
                <a:lnTo>
                  <a:pt x="1042197" y="135231"/>
                </a:lnTo>
                <a:lnTo>
                  <a:pt x="1043857" y="136725"/>
                </a:lnTo>
                <a:lnTo>
                  <a:pt x="1045517" y="138053"/>
                </a:lnTo>
                <a:lnTo>
                  <a:pt x="1046347" y="139879"/>
                </a:lnTo>
                <a:lnTo>
                  <a:pt x="1046347" y="145358"/>
                </a:lnTo>
                <a:lnTo>
                  <a:pt x="1044687" y="147683"/>
                </a:lnTo>
                <a:lnTo>
                  <a:pt x="1041367" y="149177"/>
                </a:lnTo>
                <a:lnTo>
                  <a:pt x="1038046" y="150671"/>
                </a:lnTo>
                <a:lnTo>
                  <a:pt x="1033812" y="151418"/>
                </a:lnTo>
                <a:lnTo>
                  <a:pt x="1020198" y="151418"/>
                </a:lnTo>
                <a:lnTo>
                  <a:pt x="1012477" y="149675"/>
                </a:lnTo>
                <a:lnTo>
                  <a:pt x="1005504" y="146188"/>
                </a:lnTo>
                <a:lnTo>
                  <a:pt x="998697" y="142536"/>
                </a:lnTo>
                <a:close/>
              </a:path>
              <a:path w="1088934" h="230864">
                <a:moveTo>
                  <a:pt x="36858" y="51303"/>
                </a:moveTo>
                <a:lnTo>
                  <a:pt x="37356" y="51303"/>
                </a:lnTo>
                <a:lnTo>
                  <a:pt x="77950" y="177319"/>
                </a:lnTo>
                <a:lnTo>
                  <a:pt x="112568" y="177319"/>
                </a:lnTo>
                <a:lnTo>
                  <a:pt x="153162" y="51303"/>
                </a:lnTo>
                <a:lnTo>
                  <a:pt x="153660" y="51303"/>
                </a:lnTo>
                <a:lnTo>
                  <a:pt x="152415" y="101859"/>
                </a:lnTo>
                <a:lnTo>
                  <a:pt x="152415" y="177319"/>
                </a:lnTo>
                <a:lnTo>
                  <a:pt x="190269" y="177319"/>
                </a:lnTo>
                <a:lnTo>
                  <a:pt x="190269" y="12950"/>
                </a:lnTo>
                <a:lnTo>
                  <a:pt x="131744" y="12950"/>
                </a:lnTo>
                <a:lnTo>
                  <a:pt x="106092" y="96878"/>
                </a:lnTo>
                <a:lnTo>
                  <a:pt x="96629" y="131495"/>
                </a:lnTo>
                <a:lnTo>
                  <a:pt x="96131" y="131495"/>
                </a:lnTo>
                <a:lnTo>
                  <a:pt x="86916" y="96629"/>
                </a:lnTo>
                <a:lnTo>
                  <a:pt x="61015" y="12950"/>
                </a:lnTo>
                <a:lnTo>
                  <a:pt x="0" y="12950"/>
                </a:lnTo>
                <a:lnTo>
                  <a:pt x="0" y="177319"/>
                </a:lnTo>
                <a:lnTo>
                  <a:pt x="38103" y="177319"/>
                </a:lnTo>
                <a:lnTo>
                  <a:pt x="38103" y="101859"/>
                </a:lnTo>
                <a:lnTo>
                  <a:pt x="36858" y="51303"/>
                </a:lnTo>
                <a:close/>
              </a:path>
              <a:path w="1088934" h="230864">
                <a:moveTo>
                  <a:pt x="207741" y="222396"/>
                </a:moveTo>
                <a:lnTo>
                  <a:pt x="217122" y="227128"/>
                </a:lnTo>
                <a:lnTo>
                  <a:pt x="222933" y="228622"/>
                </a:lnTo>
                <a:lnTo>
                  <a:pt x="228744" y="230116"/>
                </a:lnTo>
                <a:lnTo>
                  <a:pt x="235136" y="230864"/>
                </a:lnTo>
                <a:lnTo>
                  <a:pt x="244377" y="230836"/>
                </a:lnTo>
                <a:lnTo>
                  <a:pt x="257654" y="229358"/>
                </a:lnTo>
                <a:lnTo>
                  <a:pt x="269006" y="225634"/>
                </a:lnTo>
                <a:lnTo>
                  <a:pt x="279606" y="218663"/>
                </a:lnTo>
                <a:lnTo>
                  <a:pt x="288432" y="208699"/>
                </a:lnTo>
                <a:lnTo>
                  <a:pt x="292802" y="201757"/>
                </a:lnTo>
                <a:lnTo>
                  <a:pt x="298378" y="190595"/>
                </a:lnTo>
                <a:lnTo>
                  <a:pt x="303623" y="177319"/>
                </a:lnTo>
                <a:lnTo>
                  <a:pt x="348949" y="52797"/>
                </a:lnTo>
                <a:lnTo>
                  <a:pt x="306861" y="52797"/>
                </a:lnTo>
                <a:lnTo>
                  <a:pt x="287685" y="122778"/>
                </a:lnTo>
                <a:lnTo>
                  <a:pt x="280711" y="150173"/>
                </a:lnTo>
                <a:lnTo>
                  <a:pt x="274734" y="123775"/>
                </a:lnTo>
                <a:lnTo>
                  <a:pt x="255558" y="52797"/>
                </a:lnTo>
                <a:lnTo>
                  <a:pt x="208987" y="52797"/>
                </a:lnTo>
                <a:lnTo>
                  <a:pt x="246343" y="146188"/>
                </a:lnTo>
                <a:lnTo>
                  <a:pt x="260788" y="180059"/>
                </a:lnTo>
                <a:lnTo>
                  <a:pt x="257550" y="187779"/>
                </a:lnTo>
                <a:lnTo>
                  <a:pt x="255724" y="192428"/>
                </a:lnTo>
                <a:lnTo>
                  <a:pt x="253233" y="195582"/>
                </a:lnTo>
                <a:lnTo>
                  <a:pt x="250079" y="197243"/>
                </a:lnTo>
                <a:lnTo>
                  <a:pt x="247090" y="198903"/>
                </a:lnTo>
                <a:lnTo>
                  <a:pt x="243189" y="199733"/>
                </a:lnTo>
                <a:lnTo>
                  <a:pt x="233227" y="199733"/>
                </a:lnTo>
                <a:lnTo>
                  <a:pt x="228993" y="199235"/>
                </a:lnTo>
                <a:lnTo>
                  <a:pt x="225673" y="198239"/>
                </a:lnTo>
                <a:lnTo>
                  <a:pt x="222352" y="197409"/>
                </a:lnTo>
                <a:lnTo>
                  <a:pt x="219197" y="195914"/>
                </a:lnTo>
                <a:lnTo>
                  <a:pt x="216209" y="193756"/>
                </a:lnTo>
                <a:lnTo>
                  <a:pt x="207741" y="222396"/>
                </a:lnTo>
                <a:close/>
              </a:path>
              <a:path w="1088934" h="230864">
                <a:moveTo>
                  <a:pt x="510367" y="90403"/>
                </a:moveTo>
                <a:lnTo>
                  <a:pt x="475501" y="90403"/>
                </a:lnTo>
                <a:lnTo>
                  <a:pt x="475501" y="45077"/>
                </a:lnTo>
                <a:lnTo>
                  <a:pt x="510367" y="45077"/>
                </a:lnTo>
                <a:lnTo>
                  <a:pt x="517091" y="46986"/>
                </a:lnTo>
                <a:lnTo>
                  <a:pt x="521574" y="50805"/>
                </a:lnTo>
                <a:lnTo>
                  <a:pt x="526223" y="54457"/>
                </a:lnTo>
                <a:lnTo>
                  <a:pt x="528547" y="60102"/>
                </a:lnTo>
                <a:lnTo>
                  <a:pt x="528547" y="75377"/>
                </a:lnTo>
                <a:lnTo>
                  <a:pt x="526223" y="81105"/>
                </a:lnTo>
                <a:lnTo>
                  <a:pt x="521574" y="84924"/>
                </a:lnTo>
                <a:lnTo>
                  <a:pt x="518721" y="122044"/>
                </a:lnTo>
                <a:lnTo>
                  <a:pt x="531396" y="119903"/>
                </a:lnTo>
                <a:lnTo>
                  <a:pt x="542494" y="116054"/>
                </a:lnTo>
                <a:lnTo>
                  <a:pt x="556202" y="107082"/>
                </a:lnTo>
                <a:lnTo>
                  <a:pt x="564161" y="97376"/>
                </a:lnTo>
                <a:lnTo>
                  <a:pt x="570342" y="81324"/>
                </a:lnTo>
                <a:lnTo>
                  <a:pt x="571632" y="67740"/>
                </a:lnTo>
                <a:lnTo>
                  <a:pt x="571419" y="61998"/>
                </a:lnTo>
                <a:lnTo>
                  <a:pt x="569080" y="49148"/>
                </a:lnTo>
                <a:lnTo>
                  <a:pt x="564161" y="38103"/>
                </a:lnTo>
                <a:lnTo>
                  <a:pt x="553773" y="26303"/>
                </a:lnTo>
                <a:lnTo>
                  <a:pt x="542494" y="19425"/>
                </a:lnTo>
                <a:lnTo>
                  <a:pt x="534275" y="16365"/>
                </a:lnTo>
                <a:lnTo>
                  <a:pt x="521988" y="13804"/>
                </a:lnTo>
                <a:lnTo>
                  <a:pt x="508126" y="12950"/>
                </a:lnTo>
                <a:lnTo>
                  <a:pt x="432665" y="12950"/>
                </a:lnTo>
                <a:lnTo>
                  <a:pt x="432665" y="177319"/>
                </a:lnTo>
                <a:lnTo>
                  <a:pt x="475501" y="177319"/>
                </a:lnTo>
                <a:lnTo>
                  <a:pt x="475501" y="122529"/>
                </a:lnTo>
                <a:lnTo>
                  <a:pt x="508126" y="122529"/>
                </a:lnTo>
                <a:lnTo>
                  <a:pt x="510367" y="90403"/>
                </a:lnTo>
                <a:close/>
              </a:path>
              <a:path w="1088934" h="230864">
                <a:moveTo>
                  <a:pt x="518721" y="122044"/>
                </a:moveTo>
                <a:lnTo>
                  <a:pt x="521574" y="84924"/>
                </a:lnTo>
                <a:lnTo>
                  <a:pt x="517091" y="88576"/>
                </a:lnTo>
                <a:lnTo>
                  <a:pt x="510367" y="90403"/>
                </a:lnTo>
                <a:lnTo>
                  <a:pt x="508126" y="122529"/>
                </a:lnTo>
                <a:lnTo>
                  <a:pt x="518721" y="122044"/>
                </a:lnTo>
                <a:close/>
              </a:path>
            </a:pathLst>
          </a:custGeom>
          <a:solidFill>
            <a:srgbClr val="151414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5741493" y="1301008"/>
            <a:ext cx="2861588" cy="430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40"/>
              </a:lnSpc>
              <a:spcBef>
                <a:spcPts val="497"/>
              </a:spcBef>
            </a:pPr>
            <a:r>
              <a:rPr dirty="0" smtClean="0" baseline="-9202" sz="4725" spc="0">
                <a:latin typeface="Times New Roman"/>
                <a:cs typeface="Times New Roman"/>
              </a:rPr>
              <a:t>A</a:t>
            </a:r>
            <a:r>
              <a:rPr dirty="0" smtClean="0" baseline="-9202" sz="4725" spc="0">
                <a:latin typeface="Times New Roman"/>
                <a:cs typeface="Times New Roman"/>
              </a:rPr>
              <a:t>ll</a:t>
            </a:r>
            <a:r>
              <a:rPr dirty="0" smtClean="0" baseline="-9202" sz="4725" spc="225">
                <a:latin typeface="Times New Roman"/>
                <a:cs typeface="Times New Roman"/>
              </a:rPr>
              <a:t> </a:t>
            </a:r>
            <a:r>
              <a:rPr dirty="0" smtClean="0" baseline="-9202" sz="4725" spc="-30">
                <a:latin typeface="Times New Roman"/>
                <a:cs typeface="Times New Roman"/>
              </a:rPr>
              <a:t>T</a:t>
            </a:r>
            <a:r>
              <a:rPr dirty="0" smtClean="0" baseline="-9202" sz="4725" spc="0">
                <a:latin typeface="Times New Roman"/>
                <a:cs typeface="Times New Roman"/>
              </a:rPr>
              <a:t>h</a:t>
            </a:r>
            <a:r>
              <a:rPr dirty="0" smtClean="0" baseline="-9202" sz="4725" spc="0">
                <a:latin typeface="Times New Roman"/>
                <a:cs typeface="Times New Roman"/>
              </a:rPr>
              <a:t>i</a:t>
            </a:r>
            <a:r>
              <a:rPr dirty="0" smtClean="0" baseline="-9202" sz="4725" spc="0">
                <a:latin typeface="Times New Roman"/>
                <a:cs typeface="Times New Roman"/>
              </a:rPr>
              <a:t>n</a:t>
            </a:r>
            <a:r>
              <a:rPr dirty="0" smtClean="0" baseline="-9202" sz="4725" spc="-12">
                <a:latin typeface="Times New Roman"/>
                <a:cs typeface="Times New Roman"/>
              </a:rPr>
              <a:t>k</a:t>
            </a:r>
            <a:r>
              <a:rPr dirty="0" smtClean="0" baseline="-9202" sz="4725" spc="0">
                <a:latin typeface="Times New Roman"/>
                <a:cs typeface="Times New Roman"/>
              </a:rPr>
              <a:t>s</a:t>
            </a:r>
            <a:r>
              <a:rPr dirty="0" smtClean="0" baseline="-9202" sz="4725" spc="-86">
                <a:latin typeface="Times New Roman"/>
                <a:cs typeface="Times New Roman"/>
              </a:rPr>
              <a:t> </a:t>
            </a:r>
            <a:r>
              <a:rPr dirty="0" smtClean="0" baseline="-9202" sz="4725" spc="0">
                <a:latin typeface="Times New Roman"/>
                <a:cs typeface="Times New Roman"/>
              </a:rPr>
              <a:t>A</a:t>
            </a:r>
            <a:r>
              <a:rPr dirty="0" smtClean="0" baseline="-9202" sz="4725" spc="-19">
                <a:latin typeface="Times New Roman"/>
                <a:cs typeface="Times New Roman"/>
              </a:rPr>
              <a:t>r</a:t>
            </a:r>
            <a:r>
              <a:rPr dirty="0" smtClean="0" baseline="-9202" sz="4725" spc="0">
                <a:latin typeface="Times New Roman"/>
                <a:cs typeface="Times New Roman"/>
              </a:rPr>
              <a:t>e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16211" y="1774192"/>
            <a:ext cx="2986747" cy="430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40"/>
              </a:lnSpc>
              <a:spcBef>
                <a:spcPts val="497"/>
              </a:spcBef>
            </a:pPr>
            <a:r>
              <a:rPr dirty="0" smtClean="0" baseline="-9202" sz="4725" spc="-62">
                <a:latin typeface="Times New Roman"/>
                <a:cs typeface="Times New Roman"/>
              </a:rPr>
              <a:t>P</a:t>
            </a:r>
            <a:r>
              <a:rPr dirty="0" smtClean="0" baseline="-9202" sz="4725" spc="0">
                <a:latin typeface="Times New Roman"/>
                <a:cs typeface="Times New Roman"/>
              </a:rPr>
              <a:t>o</a:t>
            </a:r>
            <a:r>
              <a:rPr dirty="0" smtClean="0" baseline="-9202" sz="4725" spc="0">
                <a:latin typeface="Times New Roman"/>
                <a:cs typeface="Times New Roman"/>
              </a:rPr>
              <a:t>ss</a:t>
            </a:r>
            <a:r>
              <a:rPr dirty="0" smtClean="0" baseline="-9202" sz="4725" spc="0">
                <a:latin typeface="Times New Roman"/>
                <a:cs typeface="Times New Roman"/>
              </a:rPr>
              <a:t>i</a:t>
            </a:r>
            <a:r>
              <a:rPr dirty="0" smtClean="0" baseline="-9202" sz="4725" spc="0">
                <a:latin typeface="Times New Roman"/>
                <a:cs typeface="Times New Roman"/>
              </a:rPr>
              <a:t>b</a:t>
            </a:r>
            <a:r>
              <a:rPr dirty="0" smtClean="0" baseline="-9202" sz="4725" spc="0">
                <a:latin typeface="Times New Roman"/>
                <a:cs typeface="Times New Roman"/>
              </a:rPr>
              <a:t>l</a:t>
            </a:r>
            <a:r>
              <a:rPr dirty="0" smtClean="0" baseline="-9202" sz="4725" spc="0">
                <a:latin typeface="Times New Roman"/>
                <a:cs typeface="Times New Roman"/>
              </a:rPr>
              <a:t>e</a:t>
            </a:r>
            <a:r>
              <a:rPr dirty="0" smtClean="0" baseline="-9202" sz="4725" spc="21">
                <a:latin typeface="Times New Roman"/>
                <a:cs typeface="Times New Roman"/>
              </a:rPr>
              <a:t> </a:t>
            </a:r>
            <a:r>
              <a:rPr dirty="0" smtClean="0" baseline="-9202" sz="4725" spc="0">
                <a:latin typeface="Times New Roman"/>
                <a:cs typeface="Times New Roman"/>
              </a:rPr>
              <a:t>I</a:t>
            </a:r>
            <a:r>
              <a:rPr dirty="0" smtClean="0" baseline="-9202" sz="4725" spc="0">
                <a:latin typeface="Times New Roman"/>
                <a:cs typeface="Times New Roman"/>
              </a:rPr>
              <a:t>f</a:t>
            </a:r>
            <a:r>
              <a:rPr dirty="0" smtClean="0" baseline="-9202" sz="4725" spc="-106">
                <a:latin typeface="Times New Roman"/>
                <a:cs typeface="Times New Roman"/>
              </a:rPr>
              <a:t> </a:t>
            </a:r>
            <a:r>
              <a:rPr dirty="0" smtClean="0" baseline="-9202" sz="4725" spc="-350">
                <a:latin typeface="Times New Roman"/>
                <a:cs typeface="Times New Roman"/>
              </a:rPr>
              <a:t>Y</a:t>
            </a:r>
            <a:r>
              <a:rPr dirty="0" smtClean="0" baseline="-9202" sz="4725" spc="0">
                <a:latin typeface="Times New Roman"/>
                <a:cs typeface="Times New Roman"/>
              </a:rPr>
              <a:t>o</a:t>
            </a:r>
            <a:r>
              <a:rPr dirty="0" smtClean="0" baseline="-9202" sz="4725" spc="0">
                <a:latin typeface="Times New Roman"/>
                <a:cs typeface="Times New Roman"/>
              </a:rPr>
              <a:t>u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093118" y="2247376"/>
            <a:ext cx="1509923" cy="430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40"/>
              </a:lnSpc>
              <a:spcBef>
                <a:spcPts val="497"/>
              </a:spcBef>
            </a:pPr>
            <a:r>
              <a:rPr dirty="0" smtClean="0" baseline="-9202" sz="4725">
                <a:latin typeface="Times New Roman"/>
                <a:cs typeface="Times New Roman"/>
              </a:rPr>
              <a:t>b</a:t>
            </a:r>
            <a:r>
              <a:rPr dirty="0" smtClean="0" baseline="-9202" sz="4725">
                <a:latin typeface="Times New Roman"/>
                <a:cs typeface="Times New Roman"/>
              </a:rPr>
              <a:t>e</a:t>
            </a:r>
            <a:r>
              <a:rPr dirty="0" smtClean="0" baseline="-9202" sz="4725">
                <a:latin typeface="Times New Roman"/>
                <a:cs typeface="Times New Roman"/>
              </a:rPr>
              <a:t>l</a:t>
            </a:r>
            <a:r>
              <a:rPr dirty="0" smtClean="0" baseline="-9202" sz="4725">
                <a:latin typeface="Times New Roman"/>
                <a:cs typeface="Times New Roman"/>
              </a:rPr>
              <a:t>i</a:t>
            </a:r>
            <a:r>
              <a:rPr dirty="0" smtClean="0" baseline="-9202" sz="4725" spc="-50">
                <a:latin typeface="Times New Roman"/>
                <a:cs typeface="Times New Roman"/>
              </a:rPr>
              <a:t>e</a:t>
            </a:r>
            <a:r>
              <a:rPr dirty="0" smtClean="0" baseline="-9202" sz="4725" spc="-29">
                <a:latin typeface="Times New Roman"/>
                <a:cs typeface="Times New Roman"/>
              </a:rPr>
              <a:t>v</a:t>
            </a:r>
            <a:r>
              <a:rPr dirty="0" smtClean="0" baseline="-9202" sz="4725" spc="0">
                <a:latin typeface="Times New Roman"/>
                <a:cs typeface="Times New Roman"/>
              </a:rPr>
              <a:t>e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848693" y="2913570"/>
            <a:ext cx="2708434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-68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ss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g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36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620078" y="3075448"/>
            <a:ext cx="293747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2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-19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11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4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5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191129" y="3237327"/>
            <a:ext cx="2366527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rm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-12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-81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6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12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w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684203" y="3704286"/>
            <a:ext cx="721375" cy="1499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5"/>
              </a:lnSpc>
              <a:spcBef>
                <a:spcPts val="239"/>
              </a:spcBef>
            </a:pPr>
            <a:r>
              <a:rPr dirty="0" smtClean="0" baseline="-6102" sz="1425">
                <a:latin typeface="Times New Roman"/>
                <a:cs typeface="Times New Roman"/>
              </a:rPr>
              <a:t>C</a:t>
            </a:r>
            <a:r>
              <a:rPr dirty="0" smtClean="0" baseline="-6102" sz="1425">
                <a:latin typeface="Times New Roman"/>
                <a:cs typeface="Times New Roman"/>
              </a:rPr>
              <a:t>o</a:t>
            </a:r>
            <a:r>
              <a:rPr dirty="0" smtClean="0" baseline="-6102" sz="1425" spc="-4">
                <a:latin typeface="Times New Roman"/>
                <a:cs typeface="Times New Roman"/>
              </a:rPr>
              <a:t>n</a:t>
            </a:r>
            <a:r>
              <a:rPr dirty="0" smtClean="0" baseline="-6102" sz="1425" spc="4">
                <a:latin typeface="Times New Roman"/>
                <a:cs typeface="Times New Roman"/>
              </a:rPr>
              <a:t>t</a:t>
            </a:r>
            <a:r>
              <a:rPr dirty="0" smtClean="0" baseline="-6102" sz="1425" spc="0">
                <a:latin typeface="Times New Roman"/>
                <a:cs typeface="Times New Roman"/>
              </a:rPr>
              <a:t>a</a:t>
            </a:r>
            <a:r>
              <a:rPr dirty="0" smtClean="0" baseline="-6102" sz="1425" spc="0">
                <a:latin typeface="Times New Roman"/>
                <a:cs typeface="Times New Roman"/>
              </a:rPr>
              <a:t>c</a:t>
            </a:r>
            <a:r>
              <a:rPr dirty="0" smtClean="0" baseline="-6102" sz="1425" spc="0">
                <a:latin typeface="Times New Roman"/>
                <a:cs typeface="Times New Roman"/>
              </a:rPr>
              <a:t>t</a:t>
            </a:r>
            <a:r>
              <a:rPr dirty="0" smtClean="0" baseline="-6102" sz="1425" spc="64">
                <a:latin typeface="Times New Roman"/>
                <a:cs typeface="Times New Roman"/>
              </a:rPr>
              <a:t> </a:t>
            </a:r>
            <a:r>
              <a:rPr dirty="0" smtClean="0" baseline="-6102" sz="1425" spc="-4">
                <a:latin typeface="Times New Roman"/>
                <a:cs typeface="Times New Roman"/>
              </a:rPr>
              <a:t>U</a:t>
            </a:r>
            <a:r>
              <a:rPr dirty="0" smtClean="0" baseline="-6102" sz="1425" spc="0">
                <a:latin typeface="Times New Roman"/>
                <a:cs typeface="Times New Roman"/>
              </a:rPr>
              <a:t>s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54204" y="7302975"/>
            <a:ext cx="1751329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 spc="0">
                <a:latin typeface="Times New Roman"/>
                <a:cs typeface="Times New Roman"/>
              </a:rPr>
              <a:t>M</a:t>
            </a:r>
            <a:r>
              <a:rPr dirty="0" smtClean="0" baseline="-8919" sz="2925" spc="0">
                <a:latin typeface="Times New Roman"/>
                <a:cs typeface="Times New Roman"/>
              </a:rPr>
              <a:t>y</a:t>
            </a:r>
            <a:r>
              <a:rPr dirty="0" smtClean="0" baseline="-8919" sz="2925" spc="176">
                <a:latin typeface="Times New Roman"/>
                <a:cs typeface="Times New Roman"/>
              </a:rPr>
              <a:t> </a:t>
            </a:r>
            <a:r>
              <a:rPr dirty="0" smtClean="0" baseline="-8919" sz="2925" spc="-31">
                <a:latin typeface="Times New Roman"/>
                <a:cs typeface="Times New Roman"/>
              </a:rPr>
              <a:t>f</a:t>
            </a:r>
            <a:r>
              <a:rPr dirty="0" smtClean="0" baseline="-8919" sz="2925" spc="0">
                <a:latin typeface="Times New Roman"/>
                <a:cs typeface="Times New Roman"/>
              </a:rPr>
              <a:t>a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0">
                <a:latin typeface="Times New Roman"/>
                <a:cs typeface="Times New Roman"/>
              </a:rPr>
              <a:t>l</a:t>
            </a:r>
            <a:r>
              <a:rPr dirty="0" smtClean="0" baseline="-8919" sz="2925" spc="0">
                <a:latin typeface="Times New Roman"/>
                <a:cs typeface="Times New Roman"/>
              </a:rPr>
              <a:t>u</a:t>
            </a:r>
            <a:r>
              <a:rPr dirty="0" smtClean="0" baseline="-8919" sz="2925" spc="-12">
                <a:latin typeface="Times New Roman"/>
                <a:cs typeface="Times New Roman"/>
              </a:rPr>
              <a:t>r</a:t>
            </a:r>
            <a:r>
              <a:rPr dirty="0" smtClean="0" baseline="-8919" sz="2925" spc="0">
                <a:latin typeface="Times New Roman"/>
                <a:cs typeface="Times New Roman"/>
              </a:rPr>
              <a:t>e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-35">
                <a:latin typeface="Times New Roman"/>
                <a:cs typeface="Times New Roman"/>
              </a:rPr>
              <a:t> </a:t>
            </a:r>
            <a:r>
              <a:rPr dirty="0" smtClean="0" baseline="-8919" sz="2925" spc="-9">
                <a:latin typeface="Times New Roman"/>
                <a:cs typeface="Times New Roman"/>
              </a:rPr>
              <a:t>o</a:t>
            </a:r>
            <a:r>
              <a:rPr dirty="0" smtClean="0" baseline="-8919" sz="2925" spc="0">
                <a:latin typeface="Times New Roman"/>
                <a:cs typeface="Times New Roman"/>
              </a:rPr>
              <a:t>f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54204" y="7595602"/>
            <a:ext cx="1715503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 spc="0">
                <a:latin typeface="Times New Roman"/>
                <a:cs typeface="Times New Roman"/>
              </a:rPr>
              <a:t>p</a:t>
            </a:r>
            <a:r>
              <a:rPr dirty="0" smtClean="0" baseline="-8919" sz="2925" spc="-12">
                <a:latin typeface="Times New Roman"/>
                <a:cs typeface="Times New Roman"/>
              </a:rPr>
              <a:t>r</a:t>
            </a:r>
            <a:r>
              <a:rPr dirty="0" smtClean="0" baseline="-8919" sz="2925" spc="-36">
                <a:latin typeface="Times New Roman"/>
                <a:cs typeface="Times New Roman"/>
              </a:rPr>
              <a:t>e</a:t>
            </a:r>
            <a:r>
              <a:rPr dirty="0" smtClean="0" baseline="-8919" sz="2925" spc="0">
                <a:latin typeface="Times New Roman"/>
                <a:cs typeface="Times New Roman"/>
              </a:rPr>
              <a:t>v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0">
                <a:latin typeface="Times New Roman"/>
                <a:cs typeface="Times New Roman"/>
              </a:rPr>
              <a:t>o</a:t>
            </a:r>
            <a:r>
              <a:rPr dirty="0" smtClean="0" baseline="-8919" sz="2925" spc="0">
                <a:latin typeface="Times New Roman"/>
                <a:cs typeface="Times New Roman"/>
              </a:rPr>
              <a:t>u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-28">
                <a:latin typeface="Times New Roman"/>
                <a:cs typeface="Times New Roman"/>
              </a:rPr>
              <a:t> </a:t>
            </a:r>
            <a:r>
              <a:rPr dirty="0" smtClean="0" baseline="-8919" sz="2925" spc="-14">
                <a:latin typeface="Times New Roman"/>
                <a:cs typeface="Times New Roman"/>
              </a:rPr>
              <a:t>y</a:t>
            </a:r>
            <a:r>
              <a:rPr dirty="0" smtClean="0" baseline="-8919" sz="2925" spc="0">
                <a:latin typeface="Times New Roman"/>
                <a:cs typeface="Times New Roman"/>
              </a:rPr>
              <a:t>ea</a:t>
            </a:r>
            <a:r>
              <a:rPr dirty="0" smtClean="0" baseline="-8919" sz="2925" spc="0">
                <a:latin typeface="Times New Roman"/>
                <a:cs typeface="Times New Roman"/>
              </a:rPr>
              <a:t>r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54204" y="8068787"/>
            <a:ext cx="2309227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54204" y="8230665"/>
            <a:ext cx="2244196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s</a:t>
            </a:r>
            <a:r>
              <a:rPr dirty="0" smtClean="0" baseline="-3865" sz="1125">
                <a:latin typeface="Times New Roman"/>
                <a:cs typeface="Times New Roman"/>
              </a:rPr>
              <a:t>i</a:t>
            </a:r>
            <a:r>
              <a:rPr dirty="0" smtClean="0" baseline="-3865" sz="1125">
                <a:latin typeface="Times New Roman"/>
                <a:cs typeface="Times New Roman"/>
              </a:rPr>
              <a:t>m</a:t>
            </a:r>
            <a:r>
              <a:rPr dirty="0" smtClean="0" baseline="-3865" sz="1125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-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19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x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r>
              <a:rPr dirty="0" smtClean="0" baseline="-3865" sz="1125" spc="5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-13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2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3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6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54204" y="8392544"/>
            <a:ext cx="255488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l</a:t>
            </a:r>
            <a:r>
              <a:rPr dirty="0" smtClean="0" baseline="-3865" sz="1125">
                <a:latin typeface="Times New Roman"/>
                <a:cs typeface="Times New Roman"/>
              </a:rPr>
              <a:t>a</a:t>
            </a:r>
            <a:r>
              <a:rPr dirty="0" smtClean="0" baseline="-3865" sz="1125">
                <a:latin typeface="Times New Roman"/>
                <a:cs typeface="Times New Roman"/>
              </a:rPr>
              <a:t>ss</a:t>
            </a:r>
            <a:r>
              <a:rPr dirty="0" smtClean="0" baseline="-3865" sz="1125">
                <a:latin typeface="Times New Roman"/>
                <a:cs typeface="Times New Roman"/>
              </a:rPr>
              <a:t>i</a:t>
            </a: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a</a:t>
            </a:r>
            <a:r>
              <a:rPr dirty="0" smtClean="0" baseline="-3865" sz="1125">
                <a:latin typeface="Times New Roman"/>
                <a:cs typeface="Times New Roman"/>
              </a:rPr>
              <a:t>l</a:t>
            </a:r>
            <a:r>
              <a:rPr dirty="0" smtClean="0" baseline="-3865" sz="1125" spc="5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6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5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4</a:t>
            </a:r>
            <a:r>
              <a:rPr dirty="0" smtClean="0" baseline="-3865" sz="1125" spc="0">
                <a:latin typeface="Times New Roman"/>
                <a:cs typeface="Times New Roman"/>
              </a:rPr>
              <a:t>5</a:t>
            </a:r>
            <a:r>
              <a:rPr dirty="0" smtClean="0" baseline="-3865" sz="1125" spc="2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-4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45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k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g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54204" y="8554423"/>
            <a:ext cx="1786800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0">
                <a:latin typeface="Times New Roman"/>
                <a:cs typeface="Times New Roman"/>
              </a:rPr>
              <a:t>2</a:t>
            </a:r>
            <a:r>
              <a:rPr dirty="0" smtClean="0" baseline="-3865" sz="1125" spc="0">
                <a:latin typeface="Times New Roman"/>
                <a:cs typeface="Times New Roman"/>
              </a:rPr>
              <a:t>000</a:t>
            </a:r>
            <a:r>
              <a:rPr dirty="0" smtClean="0" baseline="-3865" sz="1125" spc="5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8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8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r>
              <a:rPr dirty="0" smtClean="0" baseline="-3865" sz="1125" spc="8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M</a:t>
            </a:r>
            <a:r>
              <a:rPr dirty="0" smtClean="0" baseline="-3865" sz="1125" spc="-4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k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65892" y="8815919"/>
            <a:ext cx="2000320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65892" y="9027607"/>
            <a:ext cx="1322372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65892" y="9239295"/>
            <a:ext cx="1733607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0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65892" y="9450982"/>
            <a:ext cx="2000320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</a:rPr>
              <a:t>e</a:t>
            </a:r>
            <a:r>
              <a:rPr dirty="0" smtClean="0" baseline="-3865" sz="1125" spc="-5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-6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2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65892" y="9662670"/>
            <a:ext cx="1363943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>
                <a:latin typeface="Times New Roman"/>
                <a:cs typeface="Times New Roman"/>
              </a:rPr>
              <a:t>C</a:t>
            </a:r>
            <a:r>
              <a:rPr dirty="0" smtClean="0" baseline="-3865" sz="1125">
                <a:latin typeface="Times New Roman"/>
                <a:cs typeface="Times New Roman"/>
              </a:rPr>
              <a:t>o</a:t>
            </a:r>
            <a:r>
              <a:rPr dirty="0" smtClean="0" baseline="-3865" sz="1125" spc="-4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4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4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-8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-19">
                <a:latin typeface="Times New Roman"/>
                <a:cs typeface="Times New Roman"/>
              </a:rPr>
              <a:t>l</a:t>
            </a:r>
            <a:r>
              <a:rPr dirty="0" smtClean="0" baseline="-3865" sz="1125" spc="-59">
                <a:latin typeface="Times New Roman"/>
                <a:cs typeface="Times New Roman"/>
              </a:rPr>
              <a:t>y</a:t>
            </a:r>
            <a:r>
              <a:rPr dirty="0" smtClean="0" baseline="-3865" sz="1125" spc="0">
                <a:latin typeface="Times New Roman"/>
                <a:cs typeface="Times New Roman"/>
              </a:rPr>
              <a:t>.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50563" y="11125805"/>
            <a:ext cx="429598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>
                <a:latin typeface="Times New Roman"/>
                <a:cs typeface="Times New Roman"/>
              </a:rPr>
              <a:t>M</a:t>
            </a:r>
            <a:r>
              <a:rPr dirty="0" smtClean="0" baseline="-8919" sz="2925">
                <a:latin typeface="Times New Roman"/>
                <a:cs typeface="Times New Roman"/>
              </a:rPr>
              <a:t>y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83157" y="11125805"/>
            <a:ext cx="743883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>
                <a:latin typeface="Times New Roman"/>
                <a:cs typeface="Times New Roman"/>
              </a:rPr>
              <a:t>P</a:t>
            </a:r>
            <a:r>
              <a:rPr dirty="0" smtClean="0" baseline="-8919" sz="2925" spc="14">
                <a:latin typeface="Times New Roman"/>
                <a:cs typeface="Times New Roman"/>
              </a:rPr>
              <a:t>l</a:t>
            </a:r>
            <a:r>
              <a:rPr dirty="0" smtClean="0" baseline="-8919" sz="2925" spc="0">
                <a:latin typeface="Times New Roman"/>
                <a:cs typeface="Times New Roman"/>
              </a:rPr>
              <a:t>a</a:t>
            </a:r>
            <a:r>
              <a:rPr dirty="0" smtClean="0" baseline="-8919" sz="2925" spc="0">
                <a:latin typeface="Times New Roman"/>
                <a:cs typeface="Times New Roman"/>
              </a:rPr>
              <a:t>n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9091" y="12464418"/>
            <a:ext cx="1020038" cy="2121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287"/>
              </a:spcBef>
            </a:pPr>
            <a:r>
              <a:rPr dirty="0" smtClean="0" baseline="-7996" sz="2175" spc="-9">
                <a:latin typeface="Times New Roman"/>
                <a:cs typeface="Times New Roman"/>
              </a:rPr>
              <a:t>J</a:t>
            </a:r>
            <a:r>
              <a:rPr dirty="0" smtClean="0" baseline="-7996" sz="2175" spc="-34">
                <a:latin typeface="Times New Roman"/>
                <a:cs typeface="Times New Roman"/>
              </a:rPr>
              <a:t>a</a:t>
            </a:r>
            <a:r>
              <a:rPr dirty="0" smtClean="0" baseline="-7996" sz="2175" spc="-14">
                <a:latin typeface="Times New Roman"/>
                <a:cs typeface="Times New Roman"/>
              </a:rPr>
              <a:t>v</a:t>
            </a:r>
            <a:r>
              <a:rPr dirty="0" smtClean="0" baseline="-7996" sz="2175" spc="0">
                <a:latin typeface="Times New Roman"/>
                <a:cs typeface="Times New Roman"/>
              </a:rPr>
              <a:t>a</a:t>
            </a:r>
            <a:r>
              <a:rPr dirty="0" smtClean="0" baseline="-7996" sz="2175" spc="-4">
                <a:latin typeface="Times New Roman"/>
                <a:cs typeface="Times New Roman"/>
              </a:rPr>
              <a:t>s</a:t>
            </a:r>
            <a:r>
              <a:rPr dirty="0" smtClean="0" baseline="-7996" sz="2175" spc="0">
                <a:latin typeface="Times New Roman"/>
                <a:cs typeface="Times New Roman"/>
              </a:rPr>
              <a:t>c</a:t>
            </a:r>
            <a:r>
              <a:rPr dirty="0" smtClean="0" baseline="-7996" sz="2175" spc="0">
                <a:latin typeface="Times New Roman"/>
                <a:cs typeface="Times New Roman"/>
              </a:rPr>
              <a:t>r</a:t>
            </a:r>
            <a:r>
              <a:rPr dirty="0" smtClean="0" baseline="-7996" sz="2175" spc="0">
                <a:latin typeface="Times New Roman"/>
                <a:cs typeface="Times New Roman"/>
              </a:rPr>
              <a:t>i</a:t>
            </a:r>
            <a:r>
              <a:rPr dirty="0" smtClean="0" baseline="-7996" sz="2175" spc="-4">
                <a:latin typeface="Times New Roman"/>
                <a:cs typeface="Times New Roman"/>
              </a:rPr>
              <a:t>p</a:t>
            </a:r>
            <a:r>
              <a:rPr dirty="0" smtClean="0" baseline="-7996" sz="2175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01093" y="12464418"/>
            <a:ext cx="1404945" cy="2121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287"/>
              </a:spcBef>
            </a:pPr>
            <a:r>
              <a:rPr dirty="0" smtClean="0" baseline="-7996" sz="2175" spc="-5">
                <a:latin typeface="Times New Roman"/>
                <a:cs typeface="Times New Roman"/>
              </a:rPr>
              <a:t>S</a:t>
            </a:r>
            <a:r>
              <a:rPr dirty="0" smtClean="0" baseline="-7996" sz="2175" spc="0">
                <a:latin typeface="Times New Roman"/>
                <a:cs typeface="Times New Roman"/>
              </a:rPr>
              <a:t>m</a:t>
            </a:r>
            <a:r>
              <a:rPr dirty="0" smtClean="0" baseline="-7996" sz="2175" spc="0">
                <a:latin typeface="Times New Roman"/>
                <a:cs typeface="Times New Roman"/>
              </a:rPr>
              <a:t>o</a:t>
            </a:r>
            <a:r>
              <a:rPr dirty="0" smtClean="0" baseline="-7996" sz="2175" spc="0">
                <a:latin typeface="Times New Roman"/>
                <a:cs typeface="Times New Roman"/>
              </a:rPr>
              <a:t>k</a:t>
            </a:r>
            <a:r>
              <a:rPr dirty="0" smtClean="0" baseline="-7996" sz="2175" spc="0">
                <a:latin typeface="Times New Roman"/>
                <a:cs typeface="Times New Roman"/>
              </a:rPr>
              <a:t>i</a:t>
            </a:r>
            <a:r>
              <a:rPr dirty="0" smtClean="0" baseline="-7996" sz="2175" spc="0">
                <a:latin typeface="Times New Roman"/>
                <a:cs typeface="Times New Roman"/>
              </a:rPr>
              <a:t>n</a:t>
            </a:r>
            <a:r>
              <a:rPr dirty="0" smtClean="0" baseline="-7996" sz="2175" spc="0">
                <a:latin typeface="Times New Roman"/>
                <a:cs typeface="Times New Roman"/>
              </a:rPr>
              <a:t>g</a:t>
            </a:r>
            <a:r>
              <a:rPr dirty="0" smtClean="0" baseline="-7996" sz="2175" spc="22">
                <a:latin typeface="Times New Roman"/>
                <a:cs typeface="Times New Roman"/>
              </a:rPr>
              <a:t> </a:t>
            </a:r>
            <a:r>
              <a:rPr dirty="0" smtClean="0" baseline="-7996" sz="2175" spc="-4">
                <a:latin typeface="Times New Roman"/>
                <a:cs typeface="Times New Roman"/>
              </a:rPr>
              <a:t>H</a:t>
            </a:r>
            <a:r>
              <a:rPr dirty="0" smtClean="0" baseline="-7996" sz="2175" spc="0">
                <a:latin typeface="Times New Roman"/>
                <a:cs typeface="Times New Roman"/>
              </a:rPr>
              <a:t>a</a:t>
            </a:r>
            <a:r>
              <a:rPr dirty="0" smtClean="0" baseline="-7996" sz="2175" spc="0">
                <a:latin typeface="Times New Roman"/>
                <a:cs typeface="Times New Roman"/>
              </a:rPr>
              <a:t>b</a:t>
            </a:r>
            <a:r>
              <a:rPr dirty="0" smtClean="0" baseline="-7996" sz="2175" spc="0">
                <a:latin typeface="Times New Roman"/>
                <a:cs typeface="Times New Roman"/>
              </a:rPr>
              <a:t>i</a:t>
            </a:r>
            <a:r>
              <a:rPr dirty="0" smtClean="0" baseline="-7996" sz="2175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191471" y="12464418"/>
            <a:ext cx="1368536" cy="498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2063" marR="124227" algn="ctr">
              <a:lnSpc>
                <a:spcPct val="95825"/>
              </a:lnSpc>
              <a:spcBef>
                <a:spcPts val="215"/>
              </a:spcBef>
            </a:pPr>
            <a:r>
              <a:rPr dirty="0" smtClean="0" sz="1450">
                <a:latin typeface="Times New Roman"/>
                <a:cs typeface="Times New Roman"/>
              </a:rPr>
              <a:t>e</a:t>
            </a:r>
            <a:r>
              <a:rPr dirty="0" smtClean="0" sz="1450">
                <a:latin typeface="Times New Roman"/>
                <a:cs typeface="Times New Roman"/>
              </a:rPr>
              <a:t>c</a:t>
            </a:r>
            <a:r>
              <a:rPr dirty="0" smtClean="0" sz="1450">
                <a:latin typeface="Times New Roman"/>
                <a:cs typeface="Times New Roman"/>
              </a:rPr>
              <a:t>o</a:t>
            </a:r>
            <a:r>
              <a:rPr dirty="0" smtClean="0" sz="1450">
                <a:latin typeface="Times New Roman"/>
                <a:cs typeface="Times New Roman"/>
              </a:rPr>
              <a:t>mm</a:t>
            </a:r>
            <a:r>
              <a:rPr dirty="0" smtClean="0" sz="1450">
                <a:latin typeface="Times New Roman"/>
                <a:cs typeface="Times New Roman"/>
              </a:rPr>
              <a:t>e</a:t>
            </a:r>
            <a:r>
              <a:rPr dirty="0" smtClean="0" sz="1450" spc="-9">
                <a:latin typeface="Times New Roman"/>
                <a:cs typeface="Times New Roman"/>
              </a:rPr>
              <a:t>r</a:t>
            </a:r>
            <a:r>
              <a:rPr dirty="0" smtClean="0" sz="1450" spc="0">
                <a:latin typeface="Times New Roman"/>
                <a:cs typeface="Times New Roman"/>
              </a:rPr>
              <a:t>c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ts val="1220"/>
              </a:lnSpc>
              <a:spcBef>
                <a:spcPts val="882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37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50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d</a:t>
            </a:r>
            <a:r>
              <a:rPr dirty="0" smtClean="0" baseline="-7246" sz="1800" spc="-19">
                <a:latin typeface="Times New Roman"/>
                <a:cs typeface="Times New Roman"/>
              </a:rPr>
              <a:t>e</a:t>
            </a:r>
            <a:r>
              <a:rPr dirty="0" smtClean="0" baseline="-7246" sz="1800" spc="-4">
                <a:latin typeface="Times New Roman"/>
                <a:cs typeface="Times New Roman"/>
              </a:rPr>
              <a:t>v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r>
              <a:rPr dirty="0" smtClean="0" baseline="-7246" sz="1800" spc="0">
                <a:latin typeface="Times New Roman"/>
                <a:cs typeface="Times New Roman"/>
              </a:rPr>
              <a:t>l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0">
                <a:latin typeface="Times New Roman"/>
                <a:cs typeface="Times New Roman"/>
              </a:rPr>
              <a:t>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21584" y="12501516"/>
            <a:ext cx="1715929" cy="498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215"/>
              </a:spcBef>
            </a:pPr>
            <a:r>
              <a:rPr dirty="0" smtClean="0" sz="1450" spc="-88">
                <a:latin typeface="Times New Roman"/>
                <a:cs typeface="Times New Roman"/>
              </a:rPr>
              <a:t>W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r>
              <a:rPr dirty="0" smtClean="0" sz="1450" spc="0">
                <a:latin typeface="Times New Roman"/>
                <a:cs typeface="Times New Roman"/>
              </a:rPr>
              <a:t>b</a:t>
            </a:r>
            <a:r>
              <a:rPr dirty="0" smtClean="0" sz="1450" spc="12">
                <a:latin typeface="Times New Roman"/>
                <a:cs typeface="Times New Roman"/>
              </a:rPr>
              <a:t> </a:t>
            </a:r>
            <a:r>
              <a:rPr dirty="0" smtClean="0" sz="1450" spc="0">
                <a:latin typeface="Times New Roman"/>
                <a:cs typeface="Times New Roman"/>
              </a:rPr>
              <a:t>D</a:t>
            </a:r>
            <a:r>
              <a:rPr dirty="0" smtClean="0" sz="1450" spc="-25">
                <a:latin typeface="Times New Roman"/>
                <a:cs typeface="Times New Roman"/>
              </a:rPr>
              <a:t>e</a:t>
            </a:r>
            <a:r>
              <a:rPr dirty="0" smtClean="0" sz="1450" spc="-14">
                <a:latin typeface="Times New Roman"/>
                <a:cs typeface="Times New Roman"/>
              </a:rPr>
              <a:t>v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r>
              <a:rPr dirty="0" smtClean="0" sz="1450" spc="0">
                <a:latin typeface="Times New Roman"/>
                <a:cs typeface="Times New Roman"/>
              </a:rPr>
              <a:t>l</a:t>
            </a:r>
            <a:r>
              <a:rPr dirty="0" smtClean="0" sz="1450" spc="0">
                <a:latin typeface="Times New Roman"/>
                <a:cs typeface="Times New Roman"/>
              </a:rPr>
              <a:t>o</a:t>
            </a:r>
            <a:r>
              <a:rPr dirty="0" smtClean="0" sz="1450" spc="0">
                <a:latin typeface="Times New Roman"/>
                <a:cs typeface="Times New Roman"/>
              </a:rPr>
              <a:t>p</a:t>
            </a:r>
            <a:r>
              <a:rPr dirty="0" smtClean="0" sz="1450" spc="0">
                <a:latin typeface="Times New Roman"/>
                <a:cs typeface="Times New Roman"/>
              </a:rPr>
              <a:t>m</a:t>
            </a:r>
            <a:r>
              <a:rPr dirty="0" smtClean="0" sz="1450" spc="0">
                <a:latin typeface="Times New Roman"/>
                <a:cs typeface="Times New Roman"/>
              </a:rPr>
              <a:t>e</a:t>
            </a:r>
            <a:r>
              <a:rPr dirty="0" smtClean="0" sz="1450" spc="-4">
                <a:latin typeface="Times New Roman"/>
                <a:cs typeface="Times New Roman"/>
              </a:rPr>
              <a:t>n</a:t>
            </a:r>
            <a:r>
              <a:rPr dirty="0" smtClean="0" sz="1450" spc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  <a:p>
            <a:pPr marL="280566" marR="288373" algn="ctr">
              <a:lnSpc>
                <a:spcPts val="1220"/>
              </a:lnSpc>
              <a:spcBef>
                <a:spcPts val="882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37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50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s</a:t>
            </a:r>
            <a:r>
              <a:rPr dirty="0" smtClean="0" baseline="-7246" sz="1800" spc="4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29">
                <a:latin typeface="Times New Roman"/>
                <a:cs typeface="Times New Roman"/>
              </a:rPr>
              <a:t>r</a:t>
            </a:r>
            <a:r>
              <a:rPr dirty="0" smtClean="0" baseline="-7246" sz="1800" spc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38136" y="12781950"/>
            <a:ext cx="1171048" cy="1810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265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37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50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l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0">
                <a:latin typeface="Times New Roman"/>
                <a:cs typeface="Times New Roman"/>
              </a:rPr>
              <a:t>rn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67751" y="12781950"/>
            <a:ext cx="1066917" cy="1810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265"/>
              </a:spcBef>
            </a:pP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37">
                <a:latin typeface="Times New Roman"/>
                <a:cs typeface="Times New Roman"/>
              </a:rPr>
              <a:t> </a:t>
            </a:r>
            <a:r>
              <a:rPr dirty="0" smtClean="0" baseline="-7246" sz="1800" spc="-12">
                <a:latin typeface="Times New Roman"/>
                <a:cs typeface="Times New Roman"/>
              </a:rPr>
              <a:t>w</a:t>
            </a:r>
            <a:r>
              <a:rPr dirty="0" smtClean="0" baseline="-7246" sz="1800" spc="0">
                <a:latin typeface="Times New Roman"/>
                <a:cs typeface="Times New Roman"/>
              </a:rPr>
              <a:t>a</a:t>
            </a:r>
            <a:r>
              <a:rPr dirty="0" smtClean="0" baseline="-7246" sz="1800" spc="-6">
                <a:latin typeface="Times New Roman"/>
                <a:cs typeface="Times New Roman"/>
              </a:rPr>
              <a:t>n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-50">
                <a:latin typeface="Times New Roman"/>
                <a:cs typeface="Times New Roman"/>
              </a:rPr>
              <a:t> </a:t>
            </a:r>
            <a:r>
              <a:rPr dirty="0" smtClean="0" baseline="-7246" sz="1800" spc="0" strike="sngStrike">
                <a:latin typeface="Times New Roman"/>
                <a:cs typeface="Times New Roman"/>
              </a:rPr>
              <a:t>t</a:t>
            </a:r>
            <a:r>
              <a:rPr dirty="0" smtClean="0" baseline="-7246" sz="1800" spc="0">
                <a:latin typeface="Times New Roman"/>
                <a:cs typeface="Times New Roman"/>
              </a:rPr>
              <a:t>o</a:t>
            </a:r>
            <a:r>
              <a:rPr dirty="0" smtClean="0" baseline="-7246" sz="1800" spc="36">
                <a:latin typeface="Times New Roman"/>
                <a:cs typeface="Times New Roman"/>
              </a:rPr>
              <a:t> 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r>
              <a:rPr dirty="0" smtClean="0" baseline="-7246" sz="1800" spc="0">
                <a:latin typeface="Times New Roman"/>
                <a:cs typeface="Times New Roman"/>
              </a:rPr>
              <a:t>n</a:t>
            </a:r>
            <a:r>
              <a:rPr dirty="0" smtClean="0" baseline="-7246" sz="1800" spc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17775" y="14170113"/>
            <a:ext cx="2858276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 spc="-75">
                <a:latin typeface="Times New Roman"/>
                <a:cs typeface="Times New Roman"/>
              </a:rPr>
              <a:t>A</a:t>
            </a:r>
            <a:r>
              <a:rPr dirty="0" smtClean="0" baseline="-8919" sz="2925" spc="0">
                <a:latin typeface="Times New Roman"/>
                <a:cs typeface="Times New Roman"/>
              </a:rPr>
              <a:t>w</a:t>
            </a:r>
            <a:r>
              <a:rPr dirty="0" smtClean="0" baseline="-8919" sz="2925" spc="14">
                <a:latin typeface="Times New Roman"/>
                <a:cs typeface="Times New Roman"/>
              </a:rPr>
              <a:t>l</a:t>
            </a:r>
            <a:r>
              <a:rPr dirty="0" smtClean="0" baseline="-8919" sz="2925" spc="-64">
                <a:latin typeface="Times New Roman"/>
                <a:cs typeface="Times New Roman"/>
              </a:rPr>
              <a:t>a</a:t>
            </a:r>
            <a:r>
              <a:rPr dirty="0" smtClean="0" baseline="-8919" sz="2925" spc="-14">
                <a:latin typeface="Times New Roman"/>
                <a:cs typeface="Times New Roman"/>
              </a:rPr>
              <a:t>y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75">
                <a:latin typeface="Times New Roman"/>
                <a:cs typeface="Times New Roman"/>
              </a:rPr>
              <a:t> </a:t>
            </a:r>
            <a:r>
              <a:rPr dirty="0" smtClean="0" baseline="-8919" sz="2925" spc="-70">
                <a:latin typeface="Times New Roman"/>
                <a:cs typeface="Times New Roman"/>
              </a:rPr>
              <a:t>k</a:t>
            </a:r>
            <a:r>
              <a:rPr dirty="0" smtClean="0" baseline="-8919" sz="2925" spc="0">
                <a:latin typeface="Times New Roman"/>
                <a:cs typeface="Times New Roman"/>
              </a:rPr>
              <a:t>ee</a:t>
            </a:r>
            <a:r>
              <a:rPr dirty="0" smtClean="0" baseline="-8919" sz="2925" spc="0">
                <a:latin typeface="Times New Roman"/>
                <a:cs typeface="Times New Roman"/>
              </a:rPr>
              <a:t>p</a:t>
            </a:r>
            <a:r>
              <a:rPr dirty="0" smtClean="0" baseline="-8919" sz="2925" spc="-84">
                <a:latin typeface="Times New Roman"/>
                <a:cs typeface="Times New Roman"/>
              </a:rPr>
              <a:t> </a:t>
            </a:r>
            <a:r>
              <a:rPr dirty="0" smtClean="0" baseline="-8919" sz="2925" spc="0">
                <a:latin typeface="Times New Roman"/>
                <a:cs typeface="Times New Roman"/>
              </a:rPr>
              <a:t>a</a:t>
            </a:r>
            <a:r>
              <a:rPr dirty="0" smtClean="0" baseline="-8919" sz="2925" spc="-69">
                <a:latin typeface="Times New Roman"/>
                <a:cs typeface="Times New Roman"/>
              </a:rPr>
              <a:t> </a:t>
            </a:r>
            <a:r>
              <a:rPr dirty="0" smtClean="0" baseline="-8919" sz="2925" spc="0">
                <a:latin typeface="Times New Roman"/>
                <a:cs typeface="Times New Roman"/>
              </a:rPr>
              <a:t>p</a:t>
            </a:r>
            <a:r>
              <a:rPr dirty="0" smtClean="0" baseline="-8919" sz="2925" spc="0">
                <a:latin typeface="Times New Roman"/>
                <a:cs typeface="Times New Roman"/>
              </a:rPr>
              <a:t>o</a:t>
            </a:r>
            <a:r>
              <a:rPr dirty="0" smtClean="0" baseline="-8919" sz="2925" spc="0">
                <a:latin typeface="Times New Roman"/>
                <a:cs typeface="Times New Roman"/>
              </a:rPr>
              <a:t>s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0">
                <a:latin typeface="Times New Roman"/>
                <a:cs typeface="Times New Roman"/>
              </a:rPr>
              <a:t>t</a:t>
            </a:r>
            <a:r>
              <a:rPr dirty="0" smtClean="0" baseline="-8919" sz="2925" spc="0">
                <a:latin typeface="Times New Roman"/>
                <a:cs typeface="Times New Roman"/>
              </a:rPr>
              <a:t>i</a:t>
            </a:r>
            <a:r>
              <a:rPr dirty="0" smtClean="0" baseline="-8919" sz="2925" spc="-19">
                <a:latin typeface="Times New Roman"/>
                <a:cs typeface="Times New Roman"/>
              </a:rPr>
              <a:t>v</a:t>
            </a:r>
            <a:r>
              <a:rPr dirty="0" smtClean="0" baseline="-8919" sz="2925" spc="0">
                <a:latin typeface="Times New Roman"/>
                <a:cs typeface="Times New Roman"/>
              </a:rPr>
              <a:t>e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17775" y="14462740"/>
            <a:ext cx="1063794" cy="274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20"/>
              </a:lnSpc>
              <a:spcBef>
                <a:spcPts val="336"/>
              </a:spcBef>
            </a:pPr>
            <a:r>
              <a:rPr dirty="0" smtClean="0" baseline="-8919" sz="2925">
                <a:latin typeface="Times New Roman"/>
                <a:cs typeface="Times New Roman"/>
              </a:rPr>
              <a:t>m</a:t>
            </a:r>
            <a:r>
              <a:rPr dirty="0" smtClean="0" baseline="-8919" sz="2925">
                <a:latin typeface="Times New Roman"/>
                <a:cs typeface="Times New Roman"/>
              </a:rPr>
              <a:t>i</a:t>
            </a:r>
            <a:r>
              <a:rPr dirty="0" smtClean="0" baseline="-8919" sz="2925">
                <a:latin typeface="Times New Roman"/>
                <a:cs typeface="Times New Roman"/>
              </a:rPr>
              <a:t>n</a:t>
            </a:r>
            <a:r>
              <a:rPr dirty="0" smtClean="0" baseline="-8919" sz="2925">
                <a:latin typeface="Times New Roman"/>
                <a:cs typeface="Times New Roman"/>
              </a:rPr>
              <a:t>d</a:t>
            </a:r>
            <a:r>
              <a:rPr dirty="0" smtClean="0" baseline="-8919" sz="2925" spc="-4">
                <a:latin typeface="Times New Roman"/>
                <a:cs typeface="Times New Roman"/>
              </a:rPr>
              <a:t>s</a:t>
            </a:r>
            <a:r>
              <a:rPr dirty="0" smtClean="0" baseline="-8919" sz="2925" spc="-9">
                <a:latin typeface="Times New Roman"/>
                <a:cs typeface="Times New Roman"/>
              </a:rPr>
              <a:t>e</a:t>
            </a:r>
            <a:r>
              <a:rPr dirty="0" smtClean="0" baseline="-8919" sz="2925" spc="0">
                <a:latin typeface="Times New Roman"/>
                <a:cs typeface="Times New Roman"/>
              </a:rPr>
              <a:t>t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43532" y="15041768"/>
            <a:ext cx="588764" cy="1499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5"/>
              </a:lnSpc>
              <a:spcBef>
                <a:spcPts val="239"/>
              </a:spcBef>
            </a:pPr>
            <a:r>
              <a:rPr dirty="0" smtClean="0" baseline="-6102" sz="1425" spc="0">
                <a:latin typeface="Times New Roman"/>
                <a:cs typeface="Times New Roman"/>
              </a:rPr>
              <a:t>C</a:t>
            </a:r>
            <a:r>
              <a:rPr dirty="0" smtClean="0" baseline="-6102" sz="1425" spc="0">
                <a:latin typeface="Times New Roman"/>
                <a:cs typeface="Times New Roman"/>
              </a:rPr>
              <a:t>a</a:t>
            </a:r>
            <a:r>
              <a:rPr dirty="0" smtClean="0" baseline="-6102" sz="1425" spc="0">
                <a:latin typeface="Times New Roman"/>
                <a:cs typeface="Times New Roman"/>
              </a:rPr>
              <a:t>ll</a:t>
            </a:r>
            <a:r>
              <a:rPr dirty="0" smtClean="0" baseline="-6102" sz="1425" spc="14">
                <a:latin typeface="Times New Roman"/>
                <a:cs typeface="Times New Roman"/>
              </a:rPr>
              <a:t> </a:t>
            </a:r>
            <a:r>
              <a:rPr dirty="0" smtClean="0" baseline="-6102" sz="1425" spc="-4">
                <a:latin typeface="Times New Roman"/>
                <a:cs typeface="Times New Roman"/>
              </a:rPr>
              <a:t>N</a:t>
            </a:r>
            <a:r>
              <a:rPr dirty="0" smtClean="0" baseline="-6102" sz="1425" spc="-14">
                <a:latin typeface="Times New Roman"/>
                <a:cs typeface="Times New Roman"/>
              </a:rPr>
              <a:t>o</a:t>
            </a:r>
            <a:r>
              <a:rPr dirty="0" smtClean="0" baseline="-6102" sz="1425" spc="0">
                <a:latin typeface="Times New Roman"/>
                <a:cs typeface="Times New Roman"/>
              </a:rPr>
              <a:t>w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19304" y="17289393"/>
            <a:ext cx="2708434" cy="585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942">
              <a:lnSpc>
                <a:spcPct val="95825"/>
              </a:lnSpc>
              <a:spcBef>
                <a:spcPts val="250"/>
              </a:spcBef>
            </a:pPr>
            <a:r>
              <a:rPr dirty="0" smtClean="0" sz="2200" spc="-34">
                <a:latin typeface="Times New Roman"/>
                <a:cs typeface="Times New Roman"/>
              </a:rPr>
              <a:t>F</a:t>
            </a:r>
            <a:r>
              <a:rPr dirty="0" smtClean="0" sz="2200" spc="0">
                <a:latin typeface="Times New Roman"/>
                <a:cs typeface="Times New Roman"/>
              </a:rPr>
              <a:t>u</a:t>
            </a:r>
            <a:r>
              <a:rPr dirty="0" smtClean="0" sz="2200" spc="0">
                <a:latin typeface="Times New Roman"/>
                <a:cs typeface="Times New Roman"/>
              </a:rPr>
              <a:t>t</a:t>
            </a:r>
            <a:r>
              <a:rPr dirty="0" smtClean="0" sz="2200" spc="0">
                <a:latin typeface="Times New Roman"/>
                <a:cs typeface="Times New Roman"/>
              </a:rPr>
              <a:t>u</a:t>
            </a:r>
            <a:r>
              <a:rPr dirty="0" smtClean="0" sz="2200" spc="-14">
                <a:latin typeface="Times New Roman"/>
                <a:cs typeface="Times New Roman"/>
              </a:rPr>
              <a:t>r</a:t>
            </a:r>
            <a:r>
              <a:rPr dirty="0" smtClean="0" sz="2200" spc="0"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800"/>
              </a:lnSpc>
              <a:spcBef>
                <a:spcPts val="1070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7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2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-68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ss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g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36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 </a:t>
            </a:r>
            <a:r>
              <a:rPr dirty="0" smtClean="0" baseline="-3865" sz="1125" spc="13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-4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99808" y="17295619"/>
            <a:ext cx="809721" cy="1810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265"/>
              </a:spcBef>
            </a:pPr>
            <a:r>
              <a:rPr dirty="0" smtClean="0" baseline="-7246" sz="1800" spc="-4">
                <a:latin typeface="Times New Roman"/>
                <a:cs typeface="Times New Roman"/>
              </a:rPr>
              <a:t>S</a:t>
            </a:r>
            <a:r>
              <a:rPr dirty="0" smtClean="0" baseline="-7246" sz="1800" spc="0">
                <a:latin typeface="Times New Roman"/>
                <a:cs typeface="Times New Roman"/>
              </a:rPr>
              <a:t>u</a:t>
            </a:r>
            <a:r>
              <a:rPr dirty="0" smtClean="0" baseline="-7246" sz="1800" spc="0">
                <a:latin typeface="Times New Roman"/>
                <a:cs typeface="Times New Roman"/>
              </a:rPr>
              <a:t>b</a:t>
            </a:r>
            <a:r>
              <a:rPr dirty="0" smtClean="0" baseline="-7246" sz="1800" spc="0">
                <a:latin typeface="Times New Roman"/>
                <a:cs typeface="Times New Roman"/>
              </a:rPr>
              <a:t>s</a:t>
            </a:r>
            <a:r>
              <a:rPr dirty="0" smtClean="0" baseline="-7246" sz="1800" spc="0">
                <a:latin typeface="Times New Roman"/>
                <a:cs typeface="Times New Roman"/>
              </a:rPr>
              <a:t>c</a:t>
            </a:r>
            <a:r>
              <a:rPr dirty="0" smtClean="0" baseline="-7246" sz="1800" spc="0">
                <a:latin typeface="Times New Roman"/>
                <a:cs typeface="Times New Roman"/>
              </a:rPr>
              <a:t>r</a:t>
            </a:r>
            <a:r>
              <a:rPr dirty="0" smtClean="0" baseline="-7246" sz="1800" spc="0">
                <a:latin typeface="Times New Roman"/>
                <a:cs typeface="Times New Roman"/>
              </a:rPr>
              <a:t>i</a:t>
            </a:r>
            <a:r>
              <a:rPr dirty="0" smtClean="0" baseline="-7246" sz="1800" spc="0">
                <a:latin typeface="Times New Roman"/>
                <a:cs typeface="Times New Roman"/>
              </a:rPr>
              <a:t>b</a:t>
            </a:r>
            <a:r>
              <a:rPr dirty="0" smtClean="0" baseline="-7246" sz="1800" spc="0"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0556" y="17806160"/>
            <a:ext cx="946980" cy="137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94"/>
              </a:lnSpc>
              <a:spcBef>
                <a:spcPts val="229"/>
              </a:spcBef>
            </a:pPr>
            <a:r>
              <a:rPr dirty="0" smtClean="0" baseline="-6820" sz="1275" spc="0">
                <a:latin typeface="Times New Roman"/>
                <a:cs typeface="Times New Roman"/>
              </a:rPr>
              <a:t>E</a:t>
            </a:r>
            <a:r>
              <a:rPr dirty="0" smtClean="0" baseline="-6820" sz="1275" spc="-6">
                <a:latin typeface="Times New Roman"/>
                <a:cs typeface="Times New Roman"/>
              </a:rPr>
              <a:t>n</a:t>
            </a:r>
            <a:r>
              <a:rPr dirty="0" smtClean="0" baseline="-6820" sz="1275" spc="0">
                <a:latin typeface="Times New Roman"/>
                <a:cs typeface="Times New Roman"/>
              </a:rPr>
              <a:t>t</a:t>
            </a:r>
            <a:r>
              <a:rPr dirty="0" smtClean="0" baseline="-6820" sz="1275" spc="0">
                <a:latin typeface="Times New Roman"/>
                <a:cs typeface="Times New Roman"/>
              </a:rPr>
              <a:t>e</a:t>
            </a:r>
            <a:r>
              <a:rPr dirty="0" smtClean="0" baseline="-6820" sz="1275" spc="0">
                <a:latin typeface="Times New Roman"/>
                <a:cs typeface="Times New Roman"/>
              </a:rPr>
              <a:t>r</a:t>
            </a:r>
            <a:r>
              <a:rPr dirty="0" smtClean="0" baseline="-6820" sz="1275" spc="15">
                <a:latin typeface="Times New Roman"/>
                <a:cs typeface="Times New Roman"/>
              </a:rPr>
              <a:t> </a:t>
            </a:r>
            <a:r>
              <a:rPr dirty="0" smtClean="0" baseline="-6820" sz="1275" spc="0">
                <a:latin typeface="Times New Roman"/>
                <a:cs typeface="Times New Roman"/>
              </a:rPr>
              <a:t>y</a:t>
            </a:r>
            <a:r>
              <a:rPr dirty="0" smtClean="0" baseline="-6820" sz="1275" spc="0">
                <a:latin typeface="Times New Roman"/>
                <a:cs typeface="Times New Roman"/>
              </a:rPr>
              <a:t>o</a:t>
            </a:r>
            <a:r>
              <a:rPr dirty="0" smtClean="0" baseline="-6820" sz="1275" spc="0">
                <a:latin typeface="Times New Roman"/>
                <a:cs typeface="Times New Roman"/>
              </a:rPr>
              <a:t>u</a:t>
            </a:r>
            <a:r>
              <a:rPr dirty="0" smtClean="0" baseline="-6820" sz="1275" spc="0">
                <a:latin typeface="Times New Roman"/>
                <a:cs typeface="Times New Roman"/>
              </a:rPr>
              <a:t>r</a:t>
            </a:r>
            <a:r>
              <a:rPr dirty="0" smtClean="0" baseline="-6820" sz="1275" spc="-63">
                <a:latin typeface="Times New Roman"/>
                <a:cs typeface="Times New Roman"/>
              </a:rPr>
              <a:t> </a:t>
            </a:r>
            <a:r>
              <a:rPr dirty="0" smtClean="0" baseline="-6820" sz="1275" spc="0">
                <a:latin typeface="Times New Roman"/>
                <a:cs typeface="Times New Roman"/>
              </a:rPr>
              <a:t>e</a:t>
            </a:r>
            <a:r>
              <a:rPr dirty="0" smtClean="0" baseline="-6820" sz="1275" spc="0">
                <a:latin typeface="Times New Roman"/>
                <a:cs typeface="Times New Roman"/>
              </a:rPr>
              <a:t>m</a:t>
            </a:r>
            <a:r>
              <a:rPr dirty="0" smtClean="0" baseline="-6820" sz="1275" spc="0">
                <a:latin typeface="Times New Roman"/>
                <a:cs typeface="Times New Roman"/>
              </a:rPr>
              <a:t>a</a:t>
            </a:r>
            <a:r>
              <a:rPr dirty="0" smtClean="0" baseline="-6820" sz="1275" spc="0">
                <a:latin typeface="Times New Roman"/>
                <a:cs typeface="Times New Roman"/>
              </a:rPr>
              <a:t>i</a:t>
            </a:r>
            <a:r>
              <a:rPr dirty="0" smtClean="0" baseline="-6820" sz="1275" spc="0">
                <a:latin typeface="Times New Roman"/>
                <a:cs typeface="Times New Roman"/>
              </a:rPr>
              <a:t>l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19304" y="17912004"/>
            <a:ext cx="293747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-9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-1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2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-19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v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0">
                <a:latin typeface="Times New Roman"/>
                <a:cs typeface="Times New Roman"/>
              </a:rPr>
              <a:t>f</a:t>
            </a: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12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114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-14">
                <a:latin typeface="Times New Roman"/>
                <a:cs typeface="Times New Roman"/>
              </a:rPr>
              <a:t>l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-14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50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19304" y="18073882"/>
            <a:ext cx="2366527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-12">
                <a:latin typeface="Times New Roman"/>
                <a:cs typeface="Times New Roman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rm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-12">
                <a:latin typeface="Times New Roman"/>
                <a:cs typeface="Times New Roman"/>
              </a:rPr>
              <a:t>b</a:t>
            </a:r>
            <a:r>
              <a:rPr dirty="0" smtClean="0" baseline="-3865" sz="1125" spc="0">
                <a:latin typeface="Times New Roman"/>
                <a:cs typeface="Times New Roman"/>
              </a:rPr>
              <a:t>y</a:t>
            </a:r>
            <a:r>
              <a:rPr dirty="0" smtClean="0" baseline="-3865" sz="1125" spc="7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j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</a:rPr>
              <a:t>t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hu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u</a:t>
            </a:r>
            <a:r>
              <a:rPr dirty="0" smtClean="0" baseline="-3865" sz="1125" spc="-81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,</a:t>
            </a:r>
            <a:r>
              <a:rPr dirty="0" smtClean="0" baseline="-3865" sz="1125" spc="66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r</a:t>
            </a:r>
            <a:r>
              <a:rPr dirty="0" smtClean="0" baseline="-3865" sz="1125" spc="12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59">
                <a:latin typeface="Times New Roman"/>
                <a:cs typeface="Times New Roman"/>
              </a:rPr>
              <a:t> </a:t>
            </a:r>
            <a:r>
              <a:rPr dirty="0" smtClean="0" baseline="-3865" sz="1125" spc="-9">
                <a:latin typeface="Times New Roman"/>
                <a:cs typeface="Times New Roman"/>
              </a:rPr>
              <a:t>w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-9">
                <a:latin typeface="Times New Roman"/>
                <a:cs typeface="Times New Roman"/>
              </a:rPr>
              <a:t>r</a:t>
            </a:r>
            <a:r>
              <a:rPr dirty="0" smtClean="0" baseline="-3865" sz="1125" spc="0">
                <a:latin typeface="Times New Roman"/>
                <a:cs typeface="Times New Roman"/>
              </a:rPr>
              <a:t>d</a:t>
            </a:r>
            <a:r>
              <a:rPr dirty="0" smtClean="0" baseline="-3865" sz="1125" spc="0"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24087" y="18298022"/>
            <a:ext cx="653550" cy="1499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5"/>
              </a:lnSpc>
              <a:spcBef>
                <a:spcPts val="239"/>
              </a:spcBef>
            </a:pPr>
            <a:r>
              <a:rPr dirty="0" smtClean="0" baseline="-6102" sz="1425">
                <a:latin typeface="Times New Roman"/>
                <a:cs typeface="Times New Roman"/>
              </a:rPr>
              <a:t>S</a:t>
            </a:r>
            <a:r>
              <a:rPr dirty="0" smtClean="0" baseline="-6102" sz="1425">
                <a:latin typeface="Times New Roman"/>
                <a:cs typeface="Times New Roman"/>
              </a:rPr>
              <a:t>u</a:t>
            </a:r>
            <a:r>
              <a:rPr dirty="0" smtClean="0" baseline="-6102" sz="1425">
                <a:latin typeface="Times New Roman"/>
                <a:cs typeface="Times New Roman"/>
              </a:rPr>
              <a:t>b</a:t>
            </a:r>
            <a:r>
              <a:rPr dirty="0" smtClean="0" baseline="-6102" sz="1425">
                <a:latin typeface="Times New Roman"/>
                <a:cs typeface="Times New Roman"/>
              </a:rPr>
              <a:t>s</a:t>
            </a:r>
            <a:r>
              <a:rPr dirty="0" smtClean="0" baseline="-6102" sz="1425">
                <a:latin typeface="Times New Roman"/>
                <a:cs typeface="Times New Roman"/>
              </a:rPr>
              <a:t>c</a:t>
            </a:r>
            <a:r>
              <a:rPr dirty="0" smtClean="0" baseline="-6102" sz="1425">
                <a:latin typeface="Times New Roman"/>
                <a:cs typeface="Times New Roman"/>
              </a:rPr>
              <a:t>r</a:t>
            </a:r>
            <a:r>
              <a:rPr dirty="0" smtClean="0" baseline="-6102" sz="1425">
                <a:latin typeface="Times New Roman"/>
                <a:cs typeface="Times New Roman"/>
              </a:rPr>
              <a:t>i</a:t>
            </a:r>
            <a:r>
              <a:rPr dirty="0" smtClean="0" baseline="-6102" sz="1425">
                <a:latin typeface="Times New Roman"/>
                <a:cs typeface="Times New Roman"/>
              </a:rPr>
              <a:t>b</a:t>
            </a:r>
            <a:r>
              <a:rPr dirty="0" smtClean="0" baseline="-6102" sz="1425">
                <a:latin typeface="Times New Roman"/>
                <a:cs typeface="Times New Roman"/>
              </a:rPr>
              <a:t>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19304" y="18385188"/>
            <a:ext cx="118283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0">
                <a:latin typeface="Times New Roman"/>
                <a:cs typeface="Times New Roman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</a:rPr>
              <a:t>l</a:t>
            </a:r>
            <a:r>
              <a:rPr dirty="0" smtClean="0" baseline="-3865" sz="1125" spc="1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: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i</a:t>
            </a:r>
            <a:r>
              <a:rPr dirty="0" smtClean="0" baseline="-3865" sz="1125" spc="-4">
                <a:latin typeface="Times New Roman"/>
                <a:cs typeface="Times New Roman"/>
                <a:hlinkClick r:id="rId2"/>
              </a:rPr>
              <a:t>n</a:t>
            </a:r>
            <a:r>
              <a:rPr dirty="0" smtClean="0" baseline="-3865" sz="1125" spc="-9">
                <a:latin typeface="Times New Roman"/>
                <a:cs typeface="Times New Roman"/>
                <a:hlinkClick r:id="rId2"/>
              </a:rPr>
              <a:t>f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@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g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m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a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i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l</a:t>
            </a:r>
            <a:r>
              <a:rPr dirty="0" smtClean="0" baseline="-3865" sz="1125" spc="-14">
                <a:latin typeface="Times New Roman"/>
                <a:cs typeface="Times New Roman"/>
                <a:hlinkClick r:id="rId2"/>
              </a:rPr>
              <a:t>.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c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  <a:hlinkClick r:id="rId2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9304" y="18646684"/>
            <a:ext cx="1195509" cy="125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00"/>
              </a:lnSpc>
              <a:spcBef>
                <a:spcPts val="225"/>
              </a:spcBef>
            </a:pPr>
            <a:r>
              <a:rPr dirty="0" smtClean="0" baseline="-3865" sz="1125" spc="0">
                <a:latin typeface="Times New Roman"/>
                <a:cs typeface="Times New Roman"/>
              </a:rPr>
              <a:t>P</a:t>
            </a:r>
            <a:r>
              <a:rPr dirty="0" smtClean="0" baseline="-3865" sz="1125" spc="0">
                <a:latin typeface="Times New Roman"/>
                <a:cs typeface="Times New Roman"/>
              </a:rPr>
              <a:t>h</a:t>
            </a:r>
            <a:r>
              <a:rPr dirty="0" smtClean="0" baseline="-3865" sz="1125" spc="0">
                <a:latin typeface="Times New Roman"/>
                <a:cs typeface="Times New Roman"/>
              </a:rPr>
              <a:t>o</a:t>
            </a:r>
            <a:r>
              <a:rPr dirty="0" smtClean="0" baseline="-3865" sz="1125" spc="0">
                <a:latin typeface="Times New Roman"/>
                <a:cs typeface="Times New Roman"/>
              </a:rPr>
              <a:t>n</a:t>
            </a:r>
            <a:r>
              <a:rPr dirty="0" smtClean="0" baseline="-3865" sz="1125" spc="0">
                <a:latin typeface="Times New Roman"/>
                <a:cs typeface="Times New Roman"/>
              </a:rPr>
              <a:t>e</a:t>
            </a:r>
            <a:r>
              <a:rPr dirty="0" smtClean="0" baseline="-3865" sz="1125" spc="3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:</a:t>
            </a:r>
            <a:r>
              <a:rPr dirty="0" smtClean="0" baseline="-3865" sz="1125" spc="102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</a:t>
            </a:r>
            <a:r>
              <a:rPr dirty="0" smtClean="0" baseline="-3865" sz="1125" spc="0">
                <a:latin typeface="Times New Roman"/>
                <a:cs typeface="Times New Roman"/>
              </a:rPr>
              <a:t>1</a:t>
            </a:r>
            <a:r>
              <a:rPr dirty="0" smtClean="0" baseline="-3865" sz="1125" spc="0">
                <a:latin typeface="Times New Roman"/>
                <a:cs typeface="Times New Roman"/>
              </a:rPr>
              <a:t>5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r>
              <a:rPr dirty="0" smtClean="0" baseline="-3865" sz="1125" spc="79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r>
              <a:rPr dirty="0" smtClean="0" baseline="-3865" sz="1125" spc="2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r>
              <a:rPr dirty="0" smtClean="0" baseline="-3865" sz="1125" spc="23">
                <a:latin typeface="Times New Roman"/>
                <a:cs typeface="Times New Roman"/>
              </a:rPr>
              <a:t> </a:t>
            </a:r>
            <a:r>
              <a:rPr dirty="0" smtClean="0" baseline="-3865" sz="1125" spc="0">
                <a:latin typeface="Times New Roman"/>
                <a:cs typeface="Times New Roman"/>
              </a:rPr>
              <a:t>00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95508" y="12601796"/>
            <a:ext cx="79196" cy="62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895324" y="11889053"/>
            <a:ext cx="196664" cy="1966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6091988" y="11889053"/>
            <a:ext cx="133502" cy="64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7"/>
              </a:spcBef>
            </a:pPr>
            <a:endParaRPr sz="500"/>
          </a:p>
        </p:txBody>
      </p:sp>
      <p:sp>
        <p:nvSpPr>
          <p:cNvPr id="20" name="object 20"/>
          <p:cNvSpPr txBox="1"/>
          <p:nvPr/>
        </p:nvSpPr>
        <p:spPr>
          <a:xfrm>
            <a:off x="6091988" y="11953447"/>
            <a:ext cx="133502" cy="658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18"/>
              </a:spcBef>
            </a:pPr>
            <a:endParaRPr sz="500"/>
          </a:p>
        </p:txBody>
      </p:sp>
      <p:sp>
        <p:nvSpPr>
          <p:cNvPr id="19" name="object 19"/>
          <p:cNvSpPr txBox="1"/>
          <p:nvPr/>
        </p:nvSpPr>
        <p:spPr>
          <a:xfrm>
            <a:off x="6091988" y="12019252"/>
            <a:ext cx="133502" cy="66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23"/>
              </a:spcBef>
            </a:pPr>
            <a:endParaRPr sz="500"/>
          </a:p>
        </p:txBody>
      </p:sp>
      <p:sp>
        <p:nvSpPr>
          <p:cNvPr id="18" name="object 18"/>
          <p:cNvSpPr txBox="1"/>
          <p:nvPr/>
        </p:nvSpPr>
        <p:spPr>
          <a:xfrm>
            <a:off x="7788002" y="11831201"/>
            <a:ext cx="135648" cy="1186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4"/>
              </a:spcBef>
            </a:pPr>
            <a:endParaRPr sz="900"/>
          </a:p>
        </p:txBody>
      </p:sp>
      <p:sp>
        <p:nvSpPr>
          <p:cNvPr id="17" name="object 17"/>
          <p:cNvSpPr txBox="1"/>
          <p:nvPr/>
        </p:nvSpPr>
        <p:spPr>
          <a:xfrm>
            <a:off x="7923651" y="11831201"/>
            <a:ext cx="67824" cy="1186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4"/>
              </a:spcBef>
            </a:pPr>
            <a:endParaRPr sz="900"/>
          </a:p>
        </p:txBody>
      </p:sp>
      <p:sp>
        <p:nvSpPr>
          <p:cNvPr id="16" name="object 16"/>
          <p:cNvSpPr txBox="1"/>
          <p:nvPr/>
        </p:nvSpPr>
        <p:spPr>
          <a:xfrm>
            <a:off x="6805060" y="2839815"/>
            <a:ext cx="1306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6245636" y="3001694"/>
            <a:ext cx="1098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6798639" y="3001694"/>
            <a:ext cx="56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7317209" y="3001694"/>
            <a:ext cx="737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7922501" y="3001694"/>
            <a:ext cx="558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5931217" y="8318790"/>
            <a:ext cx="558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131667" y="8318790"/>
            <a:ext cx="56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7578654" y="8318790"/>
            <a:ext cx="56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804334" y="8742165"/>
            <a:ext cx="1072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804334" y="9377228"/>
            <a:ext cx="1072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375671" y="17676370"/>
            <a:ext cx="1306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044862" y="17838249"/>
            <a:ext cx="10980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597865" y="17838249"/>
            <a:ext cx="5634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116435" y="17838249"/>
            <a:ext cx="737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721727" y="17838249"/>
            <a:ext cx="558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